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notesSlides/notesSlide11.xml" ContentType="application/vnd.openxmlformats-officedocument.presentationml.notesSlide+xml"/>
  <Override PartName="/ppt/charts/chart16.xml" ContentType="application/vnd.openxmlformats-officedocument.drawingml.chart+xml"/>
  <Override PartName="/ppt/drawings/drawing2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0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2" r:id="rId1"/>
  </p:sldMasterIdLst>
  <p:notesMasterIdLst>
    <p:notesMasterId r:id="rId26"/>
  </p:notesMasterIdLst>
  <p:handoutMasterIdLst>
    <p:handoutMasterId r:id="rId27"/>
  </p:handoutMasterIdLst>
  <p:sldIdLst>
    <p:sldId id="769" r:id="rId2"/>
    <p:sldId id="812" r:id="rId3"/>
    <p:sldId id="974" r:id="rId4"/>
    <p:sldId id="880" r:id="rId5"/>
    <p:sldId id="981" r:id="rId6"/>
    <p:sldId id="973" r:id="rId7"/>
    <p:sldId id="883" r:id="rId8"/>
    <p:sldId id="962" r:id="rId9"/>
    <p:sldId id="881" r:id="rId10"/>
    <p:sldId id="975" r:id="rId11"/>
    <p:sldId id="982" r:id="rId12"/>
    <p:sldId id="978" r:id="rId13"/>
    <p:sldId id="823" r:id="rId14"/>
    <p:sldId id="963" r:id="rId15"/>
    <p:sldId id="972" r:id="rId16"/>
    <p:sldId id="983" r:id="rId17"/>
    <p:sldId id="984" r:id="rId18"/>
    <p:sldId id="985" r:id="rId19"/>
    <p:sldId id="971" r:id="rId20"/>
    <p:sldId id="980" r:id="rId21"/>
    <p:sldId id="942" r:id="rId22"/>
    <p:sldId id="967" r:id="rId23"/>
    <p:sldId id="958" r:id="rId24"/>
    <p:sldId id="791" r:id="rId25"/>
  </p:sldIdLst>
  <p:sldSz cx="9144000" cy="6858000" type="screen4x3"/>
  <p:notesSz cx="6810375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  <p15:guide id="3" orient="horz" pos="3132">
          <p15:clr>
            <a:srgbClr val="A4A3A4"/>
          </p15:clr>
        </p15:guide>
        <p15:guide id="4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EA66"/>
    <a:srgbClr val="1DC4FF"/>
    <a:srgbClr val="76EE84"/>
    <a:srgbClr val="3AB917"/>
    <a:srgbClr val="FFFF99"/>
    <a:srgbClr val="4DE424"/>
    <a:srgbClr val="61D6FF"/>
    <a:srgbClr val="FF7C80"/>
    <a:srgbClr val="AFDC7E"/>
    <a:srgbClr val="6D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7" autoAdjust="0"/>
    <p:restoredTop sz="94628" autoAdjust="0"/>
  </p:normalViewPr>
  <p:slideViewPr>
    <p:cSldViewPr>
      <p:cViewPr>
        <p:scale>
          <a:sx n="100" d="100"/>
          <a:sy n="100" d="100"/>
        </p:scale>
        <p:origin x="-186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1"/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I:\&#1048;&#1079;&#1074;&#1077;&#1089;&#1090;&#1082;&#1086;&#1074;&#1072;&#1085;&#1080;&#1077;\&#1061;&#1072;&#1090;&#1091;&#1086;&#1074;&#1091;%20&#1089;&#1083;&#1072;&#1081;&#1076;&#1099;\&#1061;&#1072;&#1090;&#1091;&#1086;&#1074;&#1091;%20&#1076;&#1083;&#1103;%20&#1052;&#1080;&#1085;&#1080;&#1089;&#1090;&#1088;&#1072;_21.12.2018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85941839795578"/>
          <c:y val="6.3906508117519897E-2"/>
          <c:w val="0.61157614431729812"/>
          <c:h val="0.7396665513111166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Производство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2">
                  <a:lumMod val="25000"/>
                </a:schemeClr>
              </a:solidFill>
            </a:ln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CF-43AB-9A7D-AB4C40C3A3A5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CF-43AB-9A7D-AB4C40C3A3A5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СХО, млн. тонн</c:v>
                </c:pt>
                <c:pt idx="1">
                  <c:v>КФХ и ИП, млн.тонн</c:v>
                </c:pt>
                <c:pt idx="2">
                  <c:v>Население, млн. тонн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79.2</c:v>
                </c:pt>
                <c:pt idx="1">
                  <c:v>32.799999999999997</c:v>
                </c:pt>
                <c:pt idx="2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CF-43AB-9A7D-AB4C40C3A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4.7504270358849014E-2"/>
          <c:y val="0.79262034738933129"/>
          <c:w val="0.94540942210124801"/>
          <c:h val="0.1896039338925219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14901363136059E-2"/>
          <c:y val="4.4692603599600048E-2"/>
          <c:w val="0.86227422355845307"/>
          <c:h val="0.827406677035884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Экспорт, млн тонн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г.</c:v>
                </c:pt>
                <c:pt idx="1">
                  <c:v>2024 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45</c:v>
                </c:pt>
                <c:pt idx="1">
                  <c:v>56.7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77-463D-B306-CBC0FA604CD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Производство, млн тонн</c:v>
                </c:pt>
              </c:strCache>
            </c:strRef>
          </c:tx>
          <c:spPr>
            <a:solidFill>
              <a:srgbClr val="76EE8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г.</c:v>
                </c:pt>
                <c:pt idx="1">
                  <c:v>2024 г.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131.1</c:v>
                </c:pt>
                <c:pt idx="1">
                  <c:v>137.5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77-463D-B306-CBC0FA604C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100085120"/>
        <c:axId val="100107392"/>
      </c:barChart>
      <c:catAx>
        <c:axId val="10008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00107392"/>
        <c:crosses val="autoZero"/>
        <c:auto val="1"/>
        <c:lblAlgn val="ctr"/>
        <c:lblOffset val="100"/>
        <c:noMultiLvlLbl val="0"/>
      </c:catAx>
      <c:valAx>
        <c:axId val="100107392"/>
        <c:scaling>
          <c:orientation val="minMax"/>
          <c:max val="170"/>
        </c:scaling>
        <c:delete val="0"/>
        <c:axPos val="l"/>
        <c:numFmt formatCode="0.0" sourceLinked="1"/>
        <c:majorTickMark val="out"/>
        <c:minorTickMark val="none"/>
        <c:tickLblPos val="none"/>
        <c:spPr>
          <a:ln>
            <a:solidFill>
              <a:schemeClr val="bg1"/>
            </a:solidFill>
          </a:ln>
        </c:spPr>
        <c:crossAx val="100085120"/>
        <c:crosses val="autoZero"/>
        <c:crossBetween val="between"/>
      </c:valAx>
      <c:spPr>
        <a:noFill/>
        <a:ln w="25388">
          <a:noFill/>
        </a:ln>
      </c:spPr>
    </c:plotArea>
    <c:legend>
      <c:legendPos val="b"/>
      <c:layout>
        <c:manualLayout>
          <c:xMode val="edge"/>
          <c:yMode val="edge"/>
          <c:x val="0"/>
          <c:y val="0.91972888898230531"/>
          <c:w val="0.98560023469533697"/>
          <c:h val="8.0271111017694727E-2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spPr>
    <a:ln w="19050">
      <a:noFill/>
    </a:ln>
  </c:spPr>
  <c:txPr>
    <a:bodyPr/>
    <a:lstStyle/>
    <a:p>
      <a:pPr>
        <a:defRPr sz="1049">
          <a:latin typeface="+mn-lt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88276164819809"/>
          <c:y val="4.46924557899228E-2"/>
          <c:w val="0.81152298968138048"/>
          <c:h val="0.687974958997152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Экспорт масла, млн тонн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г.</c:v>
                </c:pt>
                <c:pt idx="1">
                  <c:v>2024 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5.9</c:v>
                </c:pt>
                <c:pt idx="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B2-403D-B1FE-724ED3B518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Валовой сбор масличных культур, млн тонн</c:v>
                </c:pt>
              </c:strCache>
            </c:strRef>
          </c:tx>
          <c:spPr>
            <a:solidFill>
              <a:srgbClr val="76EE8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8"/>
              <c:layout>
                <c:manualLayout>
                  <c:x val="4.301075268817204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B2-403D-B1FE-724ED3B518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г.</c:v>
                </c:pt>
                <c:pt idx="1">
                  <c:v>2024 г.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25.7</c:v>
                </c:pt>
                <c:pt idx="1">
                  <c:v>34.9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BB2-403D-B1FE-724ED3B518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100646272"/>
        <c:axId val="100664448"/>
      </c:barChart>
      <c:catAx>
        <c:axId val="10064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664448"/>
        <c:crosses val="autoZero"/>
        <c:auto val="1"/>
        <c:lblAlgn val="ctr"/>
        <c:lblOffset val="100"/>
        <c:noMultiLvlLbl val="0"/>
      </c:catAx>
      <c:valAx>
        <c:axId val="100664448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one"/>
        <c:spPr>
          <a:ln>
            <a:solidFill>
              <a:schemeClr val="bg1"/>
            </a:solidFill>
          </a:ln>
        </c:spPr>
        <c:crossAx val="100646272"/>
        <c:crosses val="autoZero"/>
        <c:crossBetween val="between"/>
      </c:valAx>
      <c:spPr>
        <a:noFill/>
        <a:ln w="25388">
          <a:noFill/>
        </a:ln>
      </c:spPr>
    </c:plotArea>
    <c:legend>
      <c:legendPos val="b"/>
      <c:layout>
        <c:manualLayout>
          <c:xMode val="edge"/>
          <c:yMode val="edge"/>
          <c:x val="0"/>
          <c:y val="0.81053197039229363"/>
          <c:w val="1"/>
          <c:h val="0.14802670355053454"/>
        </c:manualLayout>
      </c:layout>
      <c:overlay val="0"/>
    </c:legend>
    <c:plotVisOnly val="1"/>
    <c:dispBlanksAs val="gap"/>
    <c:showDLblsOverMax val="0"/>
  </c:chart>
  <c:spPr>
    <a:ln w="19050">
      <a:noFill/>
    </a:ln>
  </c:spPr>
  <c:txPr>
    <a:bodyPr/>
    <a:lstStyle/>
    <a:p>
      <a:pPr>
        <a:defRPr sz="1050">
          <a:latin typeface="+mn-lt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993356709472629E-2"/>
          <c:y val="8.7834145023291732E-2"/>
          <c:w val="0.91945100640310584"/>
          <c:h val="0.811822839385201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4173274281343565E-2"/>
                  <c:y val="3.119295499370894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7B-411D-91DE-1EFD313D3F7F}"/>
                </c:ext>
              </c:extLst>
            </c:dLbl>
            <c:dLbl>
              <c:idx val="1"/>
              <c:layout>
                <c:manualLayout>
                  <c:x val="4.4444138558859727E-3"/>
                  <c:y val="-1.2882357499824611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7B-411D-91DE-1EFD313D3F7F}"/>
                </c:ext>
              </c:extLst>
            </c:dLbl>
            <c:dLbl>
              <c:idx val="2"/>
              <c:layout>
                <c:manualLayout>
                  <c:x val="-1.4814712852953239E-3"/>
                  <c:y val="-1.2882357499824611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7B-411D-91DE-1EFD313D3F7F}"/>
                </c:ext>
              </c:extLst>
            </c:dLbl>
            <c:dLbl>
              <c:idx val="3"/>
              <c:layout>
                <c:manualLayout>
                  <c:x val="4.4444138558859727E-3"/>
                  <c:y val="-1.2882357499824611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7B-411D-91DE-1EFD313D3F7F}"/>
                </c:ext>
              </c:extLst>
            </c:dLbl>
            <c:dLbl>
              <c:idx val="4"/>
              <c:layout>
                <c:manualLayout>
                  <c:x val="-2.9629425705906486E-3"/>
                  <c:y val="-1.2882560371596167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7B-411D-91DE-1EFD313D3F7F}"/>
                </c:ext>
              </c:extLst>
            </c:dLbl>
            <c:dLbl>
              <c:idx val="5"/>
              <c:layout>
                <c:manualLayout>
                  <c:x val="-2.7777777777777848E-3"/>
                  <c:y val="7.0169874599008497E-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</a:defRPr>
                    </a:pPr>
                    <a:r>
                      <a:rPr lang="ru-RU" dirty="0" smtClean="0"/>
                      <a:t>0,77</a:t>
                    </a:r>
                    <a:endParaRPr lang="en-US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7B-411D-91DE-1EFD313D3F7F}"/>
                </c:ext>
              </c:extLst>
            </c:dLbl>
            <c:dLbl>
              <c:idx val="6"/>
              <c:layout>
                <c:manualLayout>
                  <c:x val="-2.7777777777777848E-3"/>
                  <c:y val="1.020851560221640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7B-411D-91DE-1EFD313D3F7F}"/>
                </c:ext>
              </c:extLst>
            </c:dLbl>
            <c:dLbl>
              <c:idx val="7"/>
              <c:layout>
                <c:manualLayout>
                  <c:x val="-1.2963457002745625E-3"/>
                  <c:y val="-1.14399392033874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7B-411D-91DE-1EFD313D3F7F}"/>
                </c:ext>
              </c:extLst>
            </c:dLbl>
            <c:dLbl>
              <c:idx val="8"/>
              <c:layout>
                <c:manualLayout>
                  <c:x val="-4.2592882708652096E-3"/>
                  <c:y val="1.43247757962615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7B-411D-91DE-1EFD313D3F7F}"/>
                </c:ext>
              </c:extLst>
            </c:dLbl>
            <c:dLbl>
              <c:idx val="9"/>
              <c:layout>
                <c:manualLayout>
                  <c:x val="-5.5556339711396677E-3"/>
                  <c:y val="1.3791425908591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07B-411D-91DE-1EFD313D3F7F}"/>
                </c:ext>
              </c:extLst>
            </c:dLbl>
            <c:dLbl>
              <c:idx val="10"/>
              <c:layout>
                <c:manualLayout>
                  <c:x val="3.3333103919144804E-3"/>
                  <c:y val="7.10882975041497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07B-411D-91DE-1EFD313D3F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Лист1!$B$4:$L$4</c:f>
              <c:strCache>
                <c:ptCount val="11"/>
                <c:pt idx="0">
                  <c:v>1987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  <c:pt idx="4">
                  <c:v>2018 г.</c:v>
                </c:pt>
                <c:pt idx="5">
                  <c:v>2019 г.</c:v>
                </c:pt>
                <c:pt idx="6">
                  <c:v>2020 г.</c:v>
                </c:pt>
                <c:pt idx="7">
                  <c:v>2021 г.</c:v>
                </c:pt>
                <c:pt idx="8">
                  <c:v>2022 г.</c:v>
                </c:pt>
                <c:pt idx="9">
                  <c:v>2023 г.</c:v>
                </c:pt>
                <c:pt idx="10">
                  <c:v>2024 г.</c:v>
                </c:pt>
              </c:strCache>
            </c:strRef>
          </c:cat>
          <c:val>
            <c:numRef>
              <c:f>Лист1!$B$5:$L$5</c:f>
              <c:numCache>
                <c:formatCode>0.00</c:formatCode>
                <c:ptCount val="11"/>
                <c:pt idx="0" formatCode="General">
                  <c:v>8.7000000000000011</c:v>
                </c:pt>
                <c:pt idx="1">
                  <c:v>0.25</c:v>
                </c:pt>
                <c:pt idx="2">
                  <c:v>0.24000000000000005</c:v>
                </c:pt>
                <c:pt idx="3">
                  <c:v>0.26</c:v>
                </c:pt>
                <c:pt idx="4">
                  <c:v>0.27</c:v>
                </c:pt>
                <c:pt idx="5" formatCode="General">
                  <c:v>0.75000000000000022</c:v>
                </c:pt>
                <c:pt idx="6" formatCode="General">
                  <c:v>2</c:v>
                </c:pt>
                <c:pt idx="7" formatCode="General">
                  <c:v>3</c:v>
                </c:pt>
                <c:pt idx="8" formatCode="General">
                  <c:v>3.75</c:v>
                </c:pt>
                <c:pt idx="9" formatCode="General">
                  <c:v>4.25</c:v>
                </c:pt>
                <c:pt idx="10" formatCode="General">
                  <c:v>5.25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07B-411D-91DE-1EFD313D3F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257152"/>
        <c:axId val="120318976"/>
      </c:barChart>
      <c:catAx>
        <c:axId val="120257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0318976"/>
        <c:crosses val="autoZero"/>
        <c:auto val="1"/>
        <c:lblAlgn val="ctr"/>
        <c:lblOffset val="100"/>
        <c:noMultiLvlLbl val="0"/>
      </c:catAx>
      <c:valAx>
        <c:axId val="120318976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ru-RU" sz="1600" baseline="0"/>
                  <a:t>Млн</a:t>
                </a:r>
                <a:r>
                  <a:rPr lang="ru-RU" sz="1600"/>
                  <a:t>. га</a:t>
                </a:r>
              </a:p>
            </c:rich>
          </c:tx>
          <c:layout>
            <c:manualLayout>
              <c:xMode val="edge"/>
              <c:yMode val="edge"/>
              <c:x val="2.2222222222222247E-2"/>
              <c:y val="1.5372193059200959E-2"/>
            </c:manualLayout>
          </c:layout>
          <c:overlay val="0"/>
        </c:title>
        <c:numFmt formatCode="#,##0;[Red]#,##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025715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5.5589255633760506E-2"/>
          <c:w val="0.98970548203535291"/>
          <c:h val="0.819630209017132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Намолот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12138">
              <a:solidFill>
                <a:schemeClr val="bg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 w="12138">
                <a:solidFill>
                  <a:schemeClr val="bg1"/>
                </a:solidFill>
                <a:prstDash val="solid"/>
              </a:ln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56-42E8-91F5-F7ACE028A7E0}"/>
              </c:ext>
            </c:extLst>
          </c:dPt>
          <c:dLbls>
            <c:dLbl>
              <c:idx val="0"/>
              <c:layout>
                <c:manualLayout>
                  <c:x val="0"/>
                  <c:y val="-8.8415417613368921E-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56-42E8-91F5-F7ACE028A7E0}"/>
                </c:ext>
              </c:extLst>
            </c:dLbl>
            <c:dLbl>
              <c:idx val="1"/>
              <c:layout>
                <c:manualLayout>
                  <c:x val="-5.1656348616087779E-3"/>
                  <c:y val="-2.80771191889035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56-42E8-91F5-F7ACE028A7E0}"/>
                </c:ext>
              </c:extLst>
            </c:dLbl>
            <c:dLbl>
              <c:idx val="2"/>
              <c:layout>
                <c:manualLayout>
                  <c:x val="-1.5551220185016899E-3"/>
                  <c:y val="-2.32009391737062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56-42E8-91F5-F7ACE028A7E0}"/>
                </c:ext>
              </c:extLst>
            </c:dLbl>
            <c:spPr>
              <a:noFill/>
              <a:ln w="25306">
                <a:noFill/>
              </a:ln>
            </c:spPr>
            <c:txPr>
              <a:bodyPr/>
              <a:lstStyle/>
              <a:p>
                <a:pPr algn="ctr">
                  <a:defRPr lang="ru-RU" sz="1196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Arial Cyr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Лист1!$B$1:$D$1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Лист1!$B$2:$D$2</c:f>
              <c:numCache>
                <c:formatCode>_-* #,##0.0_р_._-;\-* #,##0.0_р_._-;_-* "-"??_р_._-;_-@_-</c:formatCode>
                <c:ptCount val="3"/>
                <c:pt idx="0">
                  <c:v>381.1</c:v>
                </c:pt>
                <c:pt idx="1">
                  <c:v>392.02</c:v>
                </c:pt>
                <c:pt idx="2">
                  <c:v>572.70000000000005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E56-42E8-91F5-F7ACE028A7E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Осталось намолотить</c:v>
                </c:pt>
              </c:strCache>
            </c:strRef>
          </c:tx>
          <c:spPr>
            <a:solidFill>
              <a:srgbClr val="92D050"/>
            </a:solidFill>
            <a:ln w="12138">
              <a:solidFill>
                <a:schemeClr val="bg1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0E56-42E8-91F5-F7ACE028A7E0}"/>
              </c:ext>
            </c:extLst>
          </c:dPt>
          <c:cat>
            <c:numRef>
              <c:f>Лист1!$B$1:$D$1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Лист1!$B$3:$D$3</c:f>
              <c:numCache>
                <c:formatCode>_-* #,##0.0_р_._-;\-* #,##0.0_р_._-;_-* "-"??_р_._-;_-@_-</c:formatCode>
                <c:ptCount val="3"/>
                <c:pt idx="0">
                  <c:v>283.7</c:v>
                </c:pt>
                <c:pt idx="1">
                  <c:v>221.8</c:v>
                </c:pt>
                <c:pt idx="2">
                  <c:v>195.2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E56-42E8-91F5-F7ACE028A7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0"/>
        <c:overlap val="100"/>
        <c:axId val="114586368"/>
        <c:axId val="114587904"/>
      </c:barChart>
      <c:lineChart>
        <c:grouping val="standard"/>
        <c:varyColors val="0"/>
        <c:ser>
          <c:idx val="2"/>
          <c:order val="2"/>
          <c:tx>
            <c:strRef>
              <c:f>Лист1!$A$4</c:f>
              <c:strCache>
                <c:ptCount val="1"/>
              </c:strCache>
            </c:strRef>
          </c:tx>
          <c:spPr>
            <a:ln w="27311">
              <a:noFill/>
            </a:ln>
          </c:spPr>
          <c:marker>
            <c:symbol val="none"/>
          </c:marker>
          <c:cat>
            <c:numRef>
              <c:f>Лист1!$B$1:$D$1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Лист1!$B$4:$D$4</c:f>
              <c:numCache>
                <c:formatCode>0.0</c:formatCode>
                <c:ptCount val="3"/>
                <c:pt idx="0">
                  <c:v>664.8</c:v>
                </c:pt>
                <c:pt idx="1">
                  <c:v>613.79999999999995</c:v>
                </c:pt>
                <c:pt idx="2">
                  <c:v>767.9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0E56-42E8-91F5-F7ACE028A7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586368"/>
        <c:axId val="114587904"/>
      </c:lineChart>
      <c:catAx>
        <c:axId val="11458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35">
            <a:solidFill>
              <a:schemeClr val="bg2">
                <a:lumMod val="50000"/>
              </a:schemeClr>
            </a:solidFill>
            <a:prstDash val="solid"/>
          </a:ln>
        </c:spPr>
        <c:txPr>
          <a:bodyPr rot="0" vert="horz"/>
          <a:lstStyle/>
          <a:p>
            <a:pPr algn="ctr">
              <a:defRPr lang="ru-RU" sz="1196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4587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4587904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11458636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/>
      <c:overlay val="0"/>
      <c:txPr>
        <a:bodyPr/>
        <a:lstStyle/>
        <a:p>
          <a:pPr algn="ctr">
            <a:defRPr lang="ru-RU" sz="1196" b="1" i="0" u="none" strike="noStrike" kern="1200" baseline="0">
              <a:solidFill>
                <a:schemeClr val="accent2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46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243895466078551E-2"/>
          <c:y val="8.2838351292858686E-2"/>
          <c:w val="0.95137834113446818"/>
          <c:h val="0.819223668285781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effectLst>
              <a:innerShdw blurRad="114300">
                <a:prstClr val="black"/>
              </a:innerShdw>
            </a:effectLst>
          </c:spPr>
          <c:invertIfNegative val="0"/>
          <c:dLbls>
            <c:dLbl>
              <c:idx val="0"/>
              <c:layout>
                <c:manualLayout>
                  <c:x val="-5.1499987834648427E-3"/>
                  <c:y val="1.6483177749008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D9-4EAB-8C0A-FEBF1CF0C173}"/>
                </c:ext>
              </c:extLst>
            </c:dLbl>
            <c:dLbl>
              <c:idx val="1"/>
              <c:layout>
                <c:manualLayout>
                  <c:x val="-2.0275585761672655E-7"/>
                  <c:y val="8.24093993049809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D9-4EAB-8C0A-FEBF1CF0C173}"/>
                </c:ext>
              </c:extLst>
            </c:dLbl>
            <c:dLbl>
              <c:idx val="2"/>
              <c:layout>
                <c:manualLayout>
                  <c:x val="0"/>
                  <c:y val="1.2362058839753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D9-4EAB-8C0A-FEBF1CF0C173}"/>
                </c:ext>
              </c:extLst>
            </c:dLbl>
            <c:dLbl>
              <c:idx val="6"/>
              <c:layout>
                <c:manualLayout>
                  <c:x val="-5.1502015393224713E-3"/>
                  <c:y val="-1.6483177749007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D9-4EAB-8C0A-FEBF1CF0C173}"/>
                </c:ext>
              </c:extLst>
            </c:dLbl>
            <c:dLbl>
              <c:idx val="7"/>
              <c:layout>
                <c:manualLayout>
                  <c:x val="9.4415553666989573E-17"/>
                  <c:y val="8.24158887450396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D9-4EAB-8C0A-FEBF1CF0C173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D9-4EAB-8C0A-FEBF1CF0C1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Лист1!$A$3:$E$3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2021</c:v>
                </c:pt>
                <c:pt idx="4">
                  <c:v>2024</c:v>
                </c:pt>
              </c:numCache>
            </c:numRef>
          </c:cat>
          <c:val>
            <c:numRef>
              <c:f>Лист1!$A$4:$E$4</c:f>
              <c:numCache>
                <c:formatCode>0.0</c:formatCode>
                <c:ptCount val="5"/>
                <c:pt idx="0">
                  <c:v>2.8437812</c:v>
                </c:pt>
                <c:pt idx="1">
                  <c:v>3.1199446000000002</c:v>
                </c:pt>
                <c:pt idx="2">
                  <c:v>3.1473548999999998</c:v>
                </c:pt>
                <c:pt idx="3">
                  <c:v>8.4599724703421906</c:v>
                </c:pt>
                <c:pt idx="4">
                  <c:v>11.318287699594698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2D9-4EAB-8C0A-FEBF1CF0C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116078464"/>
        <c:axId val="116080000"/>
      </c:barChart>
      <c:catAx>
        <c:axId val="11607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6080000"/>
        <c:crosses val="autoZero"/>
        <c:auto val="1"/>
        <c:lblAlgn val="ctr"/>
        <c:lblOffset val="100"/>
        <c:noMultiLvlLbl val="0"/>
      </c:catAx>
      <c:valAx>
        <c:axId val="116080000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;[Red]#,##0" sourceLinked="0"/>
        <c:majorTickMark val="out"/>
        <c:minorTickMark val="none"/>
        <c:tickLblPos val="nextTo"/>
        <c:txPr>
          <a:bodyPr/>
          <a:lstStyle/>
          <a:p>
            <a:pPr>
              <a:defRPr sz="1000" b="0"/>
            </a:pPr>
            <a:endParaRPr lang="ru-RU"/>
          </a:p>
        </c:txPr>
        <c:crossAx val="11607846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206067316621424E-2"/>
          <c:y val="3.150374596059375E-2"/>
          <c:w val="0.8861422840517289"/>
          <c:h val="0.60608422735638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Продукция растениеводства, млрд руб. </c:v>
                </c:pt>
              </c:strCache>
            </c:strRef>
          </c:tx>
          <c:spPr>
            <a:solidFill>
              <a:srgbClr val="54EA66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2222.5</c:v>
                </c:pt>
                <c:pt idx="1">
                  <c:v>2791.4</c:v>
                </c:pt>
                <c:pt idx="2">
                  <c:v>3035.8</c:v>
                </c:pt>
                <c:pt idx="3">
                  <c:v>3033.2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фактора "семена" в стоимости продукции растениводства, млрд руб. </c:v>
                </c:pt>
              </c:strCache>
            </c:strRef>
          </c:tx>
          <c:spPr>
            <a:solidFill>
              <a:srgbClr val="1DC4FF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555.6</c:v>
                </c:pt>
                <c:pt idx="1">
                  <c:v>697.8</c:v>
                </c:pt>
                <c:pt idx="2">
                  <c:v>759</c:v>
                </c:pt>
                <c:pt idx="3">
                  <c:v>758.3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Ущерб от недополученной организациями продукции растениводства, млрд руб.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83.3</c:v>
                </c:pt>
                <c:pt idx="1">
                  <c:v>104.7</c:v>
                </c:pt>
                <c:pt idx="2">
                  <c:v>113.8</c:v>
                </c:pt>
                <c:pt idx="3">
                  <c:v>113.7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124194176"/>
        <c:axId val="124195968"/>
      </c:barChart>
      <c:catAx>
        <c:axId val="124194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bg2">
                    <a:lumMod val="25000"/>
                  </a:schemeClr>
                </a:solidFill>
              </a:defRPr>
            </a:pPr>
            <a:endParaRPr lang="ru-RU"/>
          </a:p>
        </c:txPr>
        <c:crossAx val="124195968"/>
        <c:crosses val="autoZero"/>
        <c:auto val="1"/>
        <c:lblAlgn val="ctr"/>
        <c:lblOffset val="100"/>
        <c:noMultiLvlLbl val="0"/>
      </c:catAx>
      <c:valAx>
        <c:axId val="124195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2">
                    <a:lumMod val="25000"/>
                  </a:schemeClr>
                </a:solidFill>
              </a:defRPr>
            </a:pPr>
            <a:endParaRPr lang="ru-RU"/>
          </a:p>
        </c:txPr>
        <c:crossAx val="1241941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143384522137655E-2"/>
          <c:y val="0.69578158787509925"/>
          <c:w val="0.87713230955724686"/>
          <c:h val="0.28888195192482641"/>
        </c:manualLayout>
      </c:layout>
      <c:overlay val="0"/>
      <c:txPr>
        <a:bodyPr/>
        <a:lstStyle/>
        <a:p>
          <a:pPr>
            <a:defRPr sz="1400">
              <a:solidFill>
                <a:schemeClr val="bg2">
                  <a:lumMod val="2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5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163492593484929E-2"/>
          <c:y val="0.25250659371905365"/>
          <c:w val="0.97491731576757856"/>
          <c:h val="0.747493406029652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Потери урожая картофеля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528-4CCB-8598-5371F44A179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528-4CCB-8598-5371F44A1793}"/>
              </c:ext>
            </c:extLst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528-4CCB-8598-5371F44A1793}"/>
              </c:ext>
            </c:extLst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528-4CCB-8598-5371F44A17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от вредителей</c:v>
                </c:pt>
                <c:pt idx="1">
                  <c:v>от болезней</c:v>
                </c:pt>
                <c:pt idx="2">
                  <c:v>от сорняков</c:v>
                </c:pt>
              </c:strCache>
            </c:strRef>
          </c:cat>
          <c:val>
            <c:numRef>
              <c:f>Лист1!$B$2:$B$5</c:f>
              <c:numCache>
                <c:formatCode>\О\с\н\о\в\н\о\й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19</c:v>
                </c:pt>
                <c:pt idx="3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528-4CCB-8598-5371F44A1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5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082663272590146E-2"/>
          <c:y val="0.20860137481835705"/>
          <c:w val="0.97491731576757856"/>
          <c:h val="0.747493406029652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Потери урожая зерновых культур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15-46AB-87EC-EA24120981D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715-46AB-87EC-EA24120981D9}"/>
              </c:ext>
            </c:extLst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715-46AB-87EC-EA24120981D9}"/>
              </c:ext>
            </c:extLst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715-46AB-87EC-EA24120981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от вредителей</c:v>
                </c:pt>
                <c:pt idx="1">
                  <c:v>от болезней</c:v>
                </c:pt>
                <c:pt idx="2">
                  <c:v>от сорняков</c:v>
                </c:pt>
              </c:strCache>
            </c:strRef>
          </c:cat>
          <c:val>
            <c:numRef>
              <c:f>Лист1!$B$2:$B$5</c:f>
              <c:numCache>
                <c:formatCode>\О\с\н\о\в\н\о\й</c:formatCode>
                <c:ptCount val="4"/>
                <c:pt idx="0">
                  <c:v>8</c:v>
                </c:pt>
                <c:pt idx="1">
                  <c:v>10</c:v>
                </c:pt>
                <c:pt idx="2">
                  <c:v>15</c:v>
                </c:pt>
                <c:pt idx="3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715-46AB-87EC-EA2412098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dirty="0"/>
              <a:t>Потери урожая свеклы сахарной</a:t>
            </a:r>
            <a:r>
              <a:rPr lang="ru-RU" dirty="0">
                <a:solidFill>
                  <a:srgbClr val="FF0000"/>
                </a:solidFill>
              </a:rPr>
              <a:t> (47%)</a:t>
            </a:r>
          </a:p>
        </c:rich>
      </c:tx>
      <c:layout>
        <c:manualLayout>
          <c:xMode val="edge"/>
          <c:yMode val="edge"/>
          <c:x val="0.12403472500758506"/>
          <c:y val="1.3696011843093595E-4"/>
        </c:manualLayout>
      </c:layout>
      <c:overlay val="0"/>
    </c:title>
    <c:autoTitleDeleted val="0"/>
    <c:view3D>
      <c:rotX val="30"/>
      <c:rotY val="185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185398332201131E-2"/>
          <c:y val="0.21626946084574736"/>
          <c:w val="0.97491731576757856"/>
          <c:h val="0.747493406029652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Потери урожая свеклы сахарной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00-4905-B14F-DC85D4AC4E9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00-4905-B14F-DC85D4AC4E9F}"/>
              </c:ext>
            </c:extLst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100-4905-B14F-DC85D4AC4E9F}"/>
              </c:ext>
            </c:extLst>
          </c:dPt>
          <c:dPt>
            <c:idx val="3"/>
            <c:bubble3D val="0"/>
            <c:explosion val="3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100-4905-B14F-DC85D4AC4E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от вредителей</c:v>
                </c:pt>
                <c:pt idx="1">
                  <c:v>от болезней</c:v>
                </c:pt>
                <c:pt idx="2">
                  <c:v>от сорняков</c:v>
                </c:pt>
              </c:strCache>
            </c:strRef>
          </c:cat>
          <c:val>
            <c:numRef>
              <c:f>Лист1!$B$2:$B$5</c:f>
              <c:numCache>
                <c:formatCode>\О\с\н\о\в\н\о\й</c:formatCode>
                <c:ptCount val="4"/>
                <c:pt idx="0">
                  <c:v>12</c:v>
                </c:pt>
                <c:pt idx="1">
                  <c:v>10</c:v>
                </c:pt>
                <c:pt idx="2">
                  <c:v>25</c:v>
                </c:pt>
                <c:pt idx="3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100-4905-B14F-DC85D4AC4E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5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082663272590146E-2"/>
          <c:y val="0.20860137481835705"/>
          <c:w val="0.97491731576757856"/>
          <c:h val="0.747493406029652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Потери урожая подсолнечника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4D-4C78-A6D2-7BE6F4D0EE0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4D-4C78-A6D2-7BE6F4D0EE0B}"/>
              </c:ext>
            </c:extLst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A4D-4C78-A6D2-7BE6F4D0EE0B}"/>
              </c:ext>
            </c:extLst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A4D-4C78-A6D2-7BE6F4D0EE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от вредителей</c:v>
                </c:pt>
                <c:pt idx="1">
                  <c:v>от болезней</c:v>
                </c:pt>
                <c:pt idx="2">
                  <c:v>от сорняков</c:v>
                </c:pt>
              </c:strCache>
            </c:strRef>
          </c:cat>
          <c:val>
            <c:numRef>
              <c:f>Лист1!$B$2:$B$5</c:f>
              <c:numCache>
                <c:formatCode>\О\с\н\о\в\н\о\й</c:formatCode>
                <c:ptCount val="4"/>
                <c:pt idx="0">
                  <c:v>20</c:v>
                </c:pt>
                <c:pt idx="1">
                  <c:v>40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A4D-4C78-A6D2-7BE6F4D0EE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85941839795578"/>
          <c:y val="6.3906508117519897E-2"/>
          <c:w val="0.61157614431729812"/>
          <c:h val="0.7396665513111166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Производство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2">
                  <a:lumMod val="25000"/>
                </a:schemeClr>
              </a:solidFill>
            </a:ln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CF-43AB-9A7D-AB4C40C3A3A5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CF-43AB-9A7D-AB4C40C3A3A5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СХО, млн. тонн</c:v>
                </c:pt>
                <c:pt idx="1">
                  <c:v>КФХ и ИП, млн.тонн</c:v>
                </c:pt>
                <c:pt idx="2">
                  <c:v>Население, млн. тонн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13.7</c:v>
                </c:pt>
                <c:pt idx="1">
                  <c:v>5.4</c:v>
                </c:pt>
                <c:pt idx="2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CF-43AB-9A7D-AB4C40C3A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4.7504270358849014E-2"/>
          <c:y val="0.79262034738933129"/>
          <c:w val="0.94540942210124801"/>
          <c:h val="0.1896039338925219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bg2">
                    <a:lumMod val="25000"/>
                  </a:schemeClr>
                </a:solidFill>
              </a:defRPr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Правовой статус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систем земледелия в регионах Российской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Федерации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c:rich>
      </c:tx>
      <c:layout>
        <c:manualLayout>
          <c:xMode val="edge"/>
          <c:yMode val="edge"/>
          <c:x val="0.16530817212697033"/>
          <c:y val="0.1510162322234869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Юридический статус систем земмледелия в регионах Российской Федерации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76EE8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45-464A-BD41-D535CA3C66F6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045-464A-BD41-D535CA3C66F6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45-464A-BD41-D535CA3C66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Утверждены нормативными правовыми актами субъектов РФ</c:v>
                </c:pt>
                <c:pt idx="1">
                  <c:v>Утверждены протоколом Коллегии, Научно-техническим совето или приказом органа управления АПК субъекта РФ</c:v>
                </c:pt>
                <c:pt idx="2">
                  <c:v>Рекомендованы на заседаниях научных советов органнизаций и учреждений субъекта РФ</c:v>
                </c:pt>
                <c:pt idx="3">
                  <c:v>Находятся в стадии разработки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6</c:v>
                </c:pt>
                <c:pt idx="1">
                  <c:v>25</c:v>
                </c:pt>
                <c:pt idx="2">
                  <c:v>8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45-464A-BD41-D535CA3C66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8651569335112819"/>
          <c:y val="0.33579898050963103"/>
          <c:w val="0.39789938380826445"/>
          <c:h val="0.56690304472506248"/>
        </c:manualLayout>
      </c:layout>
      <c:overlay val="0"/>
      <c:txPr>
        <a:bodyPr/>
        <a:lstStyle/>
        <a:p>
          <a:pPr>
            <a:defRPr sz="105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266240"/>
        <c:axId val="135550080"/>
      </c:barChart>
      <c:catAx>
        <c:axId val="134266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2">
                    <a:lumMod val="25000"/>
                  </a:schemeClr>
                </a:solidFill>
              </a:defRPr>
            </a:pPr>
            <a:endParaRPr lang="ru-RU"/>
          </a:p>
        </c:txPr>
        <c:crossAx val="135550080"/>
        <c:crosses val="autoZero"/>
        <c:auto val="1"/>
        <c:lblAlgn val="ctr"/>
        <c:lblOffset val="100"/>
        <c:noMultiLvlLbl val="0"/>
      </c:catAx>
      <c:valAx>
        <c:axId val="1355500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426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14901363136059E-2"/>
          <c:y val="4.4692603599600048E-2"/>
          <c:w val="0.86227422355845307"/>
          <c:h val="0.827406677035884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Посевная площадь, млн га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г. (предв)</c:v>
                </c:pt>
                <c:pt idx="1">
                  <c:v>2021 г.</c:v>
                </c:pt>
                <c:pt idx="2">
                  <c:v>2024 г.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46.3</c:v>
                </c:pt>
                <c:pt idx="1">
                  <c:v>49.4</c:v>
                </c:pt>
                <c:pt idx="2">
                  <c:v>49.7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CA-4919-9856-F80D833FFD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Производство, млн тонн</c:v>
                </c:pt>
              </c:strCache>
            </c:strRef>
          </c:tx>
          <c:spPr>
            <a:solidFill>
              <a:srgbClr val="76EE8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г. (предв)</c:v>
                </c:pt>
                <c:pt idx="1">
                  <c:v>2021 г.</c:v>
                </c:pt>
                <c:pt idx="2">
                  <c:v>2024 г.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112.9</c:v>
                </c:pt>
                <c:pt idx="1">
                  <c:v>131.1</c:v>
                </c:pt>
                <c:pt idx="2">
                  <c:v>137.5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4CA-4919-9856-F80D833FF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135676672"/>
        <c:axId val="135678208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Урожайность, ц/га</c:v>
                </c:pt>
              </c:strCache>
            </c:strRef>
          </c:tx>
          <c:spPr>
            <a:ln w="19050"/>
          </c:spPr>
          <c:marker>
            <c:spPr>
              <a:solidFill>
                <a:srgbClr val="FFC000"/>
              </a:solidFill>
              <a:ln w="19050"/>
            </c:spPr>
          </c:marker>
          <c:dLbls>
            <c:dLbl>
              <c:idx val="0"/>
              <c:layout>
                <c:manualLayout>
                  <c:x val="-5.7190040657101399E-2"/>
                  <c:y val="-6.31596489278968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CA-4919-9856-F80D833FFDFC}"/>
                </c:ext>
              </c:extLst>
            </c:dLbl>
            <c:dLbl>
              <c:idx val="1"/>
              <c:layout>
                <c:manualLayout>
                  <c:x val="-2.5546355092710187E-2"/>
                  <c:y val="-7.05473697366959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CA-4919-9856-F80D833FFDFC}"/>
                </c:ext>
              </c:extLst>
            </c:dLbl>
            <c:dLbl>
              <c:idx val="2"/>
              <c:layout>
                <c:manualLayout>
                  <c:x val="-3.1263962972370392E-2"/>
                  <c:y val="-6.1372000333296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CA-4919-9856-F80D833FFDFC}"/>
                </c:ext>
              </c:extLst>
            </c:dLbl>
            <c:dLbl>
              <c:idx val="3"/>
              <c:layout>
                <c:manualLayout>
                  <c:x val="-3.2680495583213391E-2"/>
                  <c:y val="-5.18799994445061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CA-4919-9856-F80D833FFDFC}"/>
                </c:ext>
              </c:extLst>
            </c:dLbl>
            <c:dLbl>
              <c:idx val="4"/>
              <c:layout>
                <c:manualLayout>
                  <c:x val="-3.0896283125899586E-2"/>
                  <c:y val="-5.43266025997111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CA-4919-9856-F80D833FFDFC}"/>
                </c:ext>
              </c:extLst>
            </c:dLbl>
            <c:dLbl>
              <c:idx val="5"/>
              <c:layout>
                <c:manualLayout>
                  <c:x val="-2.9795952925239184E-2"/>
                  <c:y val="-4.3734723919564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4CA-4919-9856-F80D833FFDFC}"/>
                </c:ext>
              </c:extLst>
            </c:dLbl>
            <c:dLbl>
              <c:idx val="10"/>
              <c:layout>
                <c:manualLayout>
                  <c:x val="-2.8774220906464188E-2"/>
                  <c:y val="-3.26208948315018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CA-4919-9856-F80D833FFDFC}"/>
                </c:ext>
              </c:extLst>
            </c:dLbl>
            <c:dLbl>
              <c:idx val="28"/>
              <c:layout>
                <c:manualLayout>
                  <c:x val="-3.8733384133434932E-3"/>
                  <c:y val="-4.12917708843161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4CA-4919-9856-F80D833FFDFC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г. (предв)</c:v>
                </c:pt>
                <c:pt idx="1">
                  <c:v>2021 г.</c:v>
                </c:pt>
                <c:pt idx="2">
                  <c:v>2024 г.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25.4</c:v>
                </c:pt>
                <c:pt idx="1">
                  <c:v>26.4</c:v>
                </c:pt>
                <c:pt idx="2">
                  <c:v>27.7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A4CA-4919-9856-F80D833FF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499776"/>
        <c:axId val="135501312"/>
      </c:lineChart>
      <c:catAx>
        <c:axId val="135676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2">
                    <a:lumMod val="25000"/>
                  </a:schemeClr>
                </a:solidFill>
              </a:defRPr>
            </a:pPr>
            <a:endParaRPr lang="ru-RU"/>
          </a:p>
        </c:txPr>
        <c:crossAx val="135678208"/>
        <c:crosses val="autoZero"/>
        <c:auto val="1"/>
        <c:lblAlgn val="ctr"/>
        <c:lblOffset val="100"/>
        <c:noMultiLvlLbl val="0"/>
      </c:catAx>
      <c:valAx>
        <c:axId val="135678208"/>
        <c:scaling>
          <c:orientation val="minMax"/>
          <c:max val="170"/>
        </c:scaling>
        <c:delete val="0"/>
        <c:axPos val="l"/>
        <c:numFmt formatCode="0.0" sourceLinked="1"/>
        <c:majorTickMark val="out"/>
        <c:minorTickMark val="none"/>
        <c:tickLblPos val="none"/>
        <c:spPr>
          <a:ln>
            <a:solidFill>
              <a:schemeClr val="bg1"/>
            </a:solidFill>
          </a:ln>
        </c:spPr>
        <c:crossAx val="135676672"/>
        <c:crosses val="autoZero"/>
        <c:crossBetween val="between"/>
      </c:valAx>
      <c:catAx>
        <c:axId val="135499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5501312"/>
        <c:crosses val="autoZero"/>
        <c:auto val="1"/>
        <c:lblAlgn val="ctr"/>
        <c:lblOffset val="100"/>
        <c:noMultiLvlLbl val="0"/>
      </c:catAx>
      <c:valAx>
        <c:axId val="135501312"/>
        <c:scaling>
          <c:orientation val="minMax"/>
          <c:max val="29"/>
          <c:min val="0"/>
        </c:scaling>
        <c:delete val="0"/>
        <c:axPos val="r"/>
        <c:numFmt formatCode="0.0" sourceLinked="1"/>
        <c:majorTickMark val="out"/>
        <c:minorTickMark val="none"/>
        <c:tickLblPos val="none"/>
        <c:spPr>
          <a:ln>
            <a:solidFill>
              <a:schemeClr val="bg1"/>
            </a:solidFill>
          </a:ln>
        </c:spPr>
        <c:crossAx val="135499776"/>
        <c:crosses val="max"/>
        <c:crossBetween val="between"/>
      </c:valAx>
      <c:spPr>
        <a:noFill/>
        <a:ln w="25388">
          <a:noFill/>
        </a:ln>
      </c:spPr>
    </c:plotArea>
    <c:legend>
      <c:legendPos val="b"/>
      <c:layout>
        <c:manualLayout>
          <c:xMode val="edge"/>
          <c:yMode val="edge"/>
          <c:x val="0"/>
          <c:y val="0.86252803742527107"/>
          <c:w val="0.98560023469533697"/>
          <c:h val="0.13747196257472896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spPr>
    <a:ln w="19050">
      <a:noFill/>
    </a:ln>
  </c:spPr>
  <c:txPr>
    <a:bodyPr/>
    <a:lstStyle/>
    <a:p>
      <a:pPr>
        <a:defRPr sz="1050">
          <a:latin typeface="+mn-lt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88276164819809"/>
          <c:y val="4.46924557899228E-2"/>
          <c:w val="0.81152298968138048"/>
          <c:h val="0.710549510216699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Посевная площадь, млн га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г. (предв)</c:v>
                </c:pt>
                <c:pt idx="1">
                  <c:v>2021 г.</c:v>
                </c:pt>
                <c:pt idx="2">
                  <c:v>2024 г.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13.9</c:v>
                </c:pt>
                <c:pt idx="1">
                  <c:v>15.5</c:v>
                </c:pt>
                <c:pt idx="2">
                  <c:v>18.7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FA-4F56-B643-B115500B22A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Производство, млн тонн</c:v>
                </c:pt>
              </c:strCache>
            </c:strRef>
          </c:tx>
          <c:spPr>
            <a:solidFill>
              <a:srgbClr val="76EE8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г. (предв)</c:v>
                </c:pt>
                <c:pt idx="1">
                  <c:v>2021 г.</c:v>
                </c:pt>
                <c:pt idx="2">
                  <c:v>2024 г.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19.2</c:v>
                </c:pt>
                <c:pt idx="1">
                  <c:v>25.7</c:v>
                </c:pt>
                <c:pt idx="2">
                  <c:v>34.9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FA-4F56-B643-B115500B22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135230976"/>
        <c:axId val="135232512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Урожайность, ц/га</c:v>
                </c:pt>
              </c:strCache>
            </c:strRef>
          </c:tx>
          <c:spPr>
            <a:ln w="19050"/>
          </c:spPr>
          <c:marker>
            <c:spPr>
              <a:solidFill>
                <a:srgbClr val="FFC000"/>
              </a:solidFill>
              <a:ln w="19050"/>
            </c:spPr>
          </c:marker>
          <c:dLbls>
            <c:dLbl>
              <c:idx val="0"/>
              <c:layout>
                <c:manualLayout>
                  <c:x val="-7.6156888395713315E-2"/>
                  <c:y val="-5.73464743669490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FA-4F56-B643-B115500B22AE}"/>
                </c:ext>
              </c:extLst>
            </c:dLbl>
            <c:dLbl>
              <c:idx val="1"/>
              <c:layout>
                <c:manualLayout>
                  <c:x val="-6.8098973007338817E-2"/>
                  <c:y val="-5.96322734931734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FA-4F56-B643-B115500B22AE}"/>
                </c:ext>
              </c:extLst>
            </c:dLbl>
            <c:dLbl>
              <c:idx val="2"/>
              <c:layout>
                <c:manualLayout>
                  <c:x val="-6.7340306764607588E-2"/>
                  <c:y val="-3.0170082412100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CFA-4F56-B643-B115500B22AE}"/>
                </c:ext>
              </c:extLst>
            </c:dLbl>
            <c:dLbl>
              <c:idx val="3"/>
              <c:layout>
                <c:manualLayout>
                  <c:x val="-3.2680495583213391E-2"/>
                  <c:y val="-2.54246055993778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FA-4F56-B643-B115500B22AE}"/>
                </c:ext>
              </c:extLst>
            </c:dLbl>
            <c:dLbl>
              <c:idx val="4"/>
              <c:layout>
                <c:manualLayout>
                  <c:x val="-2.8028899613354783E-2"/>
                  <c:y val="-3.66896733696256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CFA-4F56-B643-B115500B22AE}"/>
                </c:ext>
              </c:extLst>
            </c:dLbl>
            <c:dLbl>
              <c:idx val="5"/>
              <c:layout>
                <c:manualLayout>
                  <c:x val="-3.1229650940951915E-2"/>
                  <c:y val="-3.49161654711038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CFA-4F56-B643-B115500B22AE}"/>
                </c:ext>
              </c:extLst>
            </c:dLbl>
            <c:dLbl>
              <c:idx val="10"/>
              <c:layout>
                <c:manualLayout>
                  <c:x val="-2.8774220906464188E-2"/>
                  <c:y val="-3.26208948315018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CFA-4F56-B643-B115500B22AE}"/>
                </c:ext>
              </c:extLst>
            </c:dLbl>
            <c:dLbl>
              <c:idx val="28"/>
              <c:layout>
                <c:manualLayout>
                  <c:x val="-3.8733384133434932E-3"/>
                  <c:y val="-4.12917708843161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CFA-4F56-B643-B115500B22AE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г. (предв)</c:v>
                </c:pt>
                <c:pt idx="1">
                  <c:v>2021 г.</c:v>
                </c:pt>
                <c:pt idx="2">
                  <c:v>2024 г.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14.3</c:v>
                </c:pt>
                <c:pt idx="1">
                  <c:v>16.5</c:v>
                </c:pt>
                <c:pt idx="2">
                  <c:v>18.7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4CFA-4F56-B643-B115500B22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725824"/>
        <c:axId val="135727360"/>
      </c:lineChart>
      <c:catAx>
        <c:axId val="135230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0">
                <a:solidFill>
                  <a:schemeClr val="bg2">
                    <a:lumMod val="25000"/>
                  </a:schemeClr>
                </a:solidFill>
              </a:defRPr>
            </a:pPr>
            <a:endParaRPr lang="ru-RU"/>
          </a:p>
        </c:txPr>
        <c:crossAx val="135232512"/>
        <c:crosses val="autoZero"/>
        <c:auto val="1"/>
        <c:lblAlgn val="ctr"/>
        <c:lblOffset val="100"/>
        <c:noMultiLvlLbl val="0"/>
      </c:catAx>
      <c:valAx>
        <c:axId val="135232512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one"/>
        <c:spPr>
          <a:ln>
            <a:solidFill>
              <a:schemeClr val="bg1"/>
            </a:solidFill>
          </a:ln>
        </c:spPr>
        <c:crossAx val="135230976"/>
        <c:crosses val="autoZero"/>
        <c:crossBetween val="between"/>
      </c:valAx>
      <c:catAx>
        <c:axId val="135725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5727360"/>
        <c:crosses val="autoZero"/>
        <c:auto val="1"/>
        <c:lblAlgn val="ctr"/>
        <c:lblOffset val="100"/>
        <c:noMultiLvlLbl val="0"/>
      </c:catAx>
      <c:valAx>
        <c:axId val="135727360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one"/>
        <c:spPr>
          <a:ln>
            <a:solidFill>
              <a:schemeClr val="bg1"/>
            </a:solidFill>
          </a:ln>
        </c:spPr>
        <c:crossAx val="135725824"/>
        <c:crosses val="max"/>
        <c:crossBetween val="between"/>
      </c:valAx>
      <c:spPr>
        <a:noFill/>
        <a:ln w="25388">
          <a:noFill/>
        </a:ln>
      </c:spPr>
    </c:plotArea>
    <c:legend>
      <c:legendPos val="b"/>
      <c:layout>
        <c:manualLayout>
          <c:xMode val="edge"/>
          <c:yMode val="edge"/>
          <c:x val="0"/>
          <c:y val="0.8519732964494654"/>
          <c:w val="1"/>
          <c:h val="0.14802670355053454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spPr>
    <a:ln w="19050">
      <a:noFill/>
    </a:ln>
  </c:spPr>
  <c:txPr>
    <a:bodyPr/>
    <a:lstStyle/>
    <a:p>
      <a:pPr>
        <a:defRPr sz="1050" b="0">
          <a:latin typeface="+mn-lt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756659676156927E-2"/>
          <c:y val="4.4692603599600048E-2"/>
          <c:w val="0.91605310173152366"/>
          <c:h val="0.741145464839650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Посевная площадь, млн га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г. (предв)</c:v>
                </c:pt>
                <c:pt idx="1">
                  <c:v>2021 г.</c:v>
                </c:pt>
                <c:pt idx="2">
                  <c:v>2024 г.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1.1000000000000001</c:v>
                </c:pt>
                <c:pt idx="1">
                  <c:v>1.1000000000000001</c:v>
                </c:pt>
                <c:pt idx="2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E6-4C7E-97C2-3DCF5D0E87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Производство, млн тонн</c:v>
                </c:pt>
              </c:strCache>
            </c:strRef>
          </c:tx>
          <c:spPr>
            <a:solidFill>
              <a:srgbClr val="76EE8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г. (предв)</c:v>
                </c:pt>
                <c:pt idx="1">
                  <c:v>2021 г.</c:v>
                </c:pt>
                <c:pt idx="2">
                  <c:v>2024 г.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41.2</c:v>
                </c:pt>
                <c:pt idx="1">
                  <c:v>51</c:v>
                </c:pt>
                <c:pt idx="2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E6-4C7E-97C2-3DCF5D0E8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135920640"/>
        <c:axId val="136057600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Урожайность, ц/га</c:v>
                </c:pt>
              </c:strCache>
            </c:strRef>
          </c:tx>
          <c:spPr>
            <a:ln w="19050"/>
          </c:spPr>
          <c:marker>
            <c:spPr>
              <a:solidFill>
                <a:srgbClr val="FFC000"/>
              </a:solidFill>
              <a:ln w="19050"/>
            </c:spPr>
          </c:marker>
          <c:dLbls>
            <c:dLbl>
              <c:idx val="0"/>
              <c:layout>
                <c:manualLayout>
                  <c:x val="-8.3724164001436799E-2"/>
                  <c:y val="-2.7344175971427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E6-4C7E-97C2-3DCF5D0E8787}"/>
                </c:ext>
              </c:extLst>
            </c:dLbl>
            <c:dLbl>
              <c:idx val="1"/>
              <c:layout>
                <c:manualLayout>
                  <c:x val="-2.5546355092710187E-2"/>
                  <c:y val="-7.05473697366959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E6-4C7E-97C2-3DCF5D0E8787}"/>
                </c:ext>
              </c:extLst>
            </c:dLbl>
            <c:dLbl>
              <c:idx val="2"/>
              <c:layout>
                <c:manualLayout>
                  <c:x val="-3.1263962972370392E-2"/>
                  <c:y val="-6.1372000333296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E6-4C7E-97C2-3DCF5D0E8787}"/>
                </c:ext>
              </c:extLst>
            </c:dLbl>
            <c:dLbl>
              <c:idx val="3"/>
              <c:layout>
                <c:manualLayout>
                  <c:x val="-3.2680495583213391E-2"/>
                  <c:y val="-5.18799994445061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E6-4C7E-97C2-3DCF5D0E8787}"/>
                </c:ext>
              </c:extLst>
            </c:dLbl>
            <c:dLbl>
              <c:idx val="4"/>
              <c:layout>
                <c:manualLayout>
                  <c:x val="-3.0896283125899586E-2"/>
                  <c:y val="-5.43266025997111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2E6-4C7E-97C2-3DCF5D0E8787}"/>
                </c:ext>
              </c:extLst>
            </c:dLbl>
            <c:dLbl>
              <c:idx val="5"/>
              <c:layout>
                <c:manualLayout>
                  <c:x val="-2.9795952925239184E-2"/>
                  <c:y val="-4.3734723919564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E6-4C7E-97C2-3DCF5D0E8787}"/>
                </c:ext>
              </c:extLst>
            </c:dLbl>
            <c:dLbl>
              <c:idx val="7"/>
              <c:layout>
                <c:manualLayout>
                  <c:x val="-3.1838794344255357E-2"/>
                  <c:y val="-4.99343822908565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2E6-4C7E-97C2-3DCF5D0E8787}"/>
                </c:ext>
              </c:extLst>
            </c:dLbl>
            <c:dLbl>
              <c:idx val="8"/>
              <c:layout>
                <c:manualLayout>
                  <c:x val="-3.1838794344255357E-2"/>
                  <c:y val="-2.15524663926230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2E6-4C7E-97C2-3DCF5D0E8787}"/>
                </c:ext>
              </c:extLst>
            </c:dLbl>
            <c:dLbl>
              <c:idx val="10"/>
              <c:layout>
                <c:manualLayout>
                  <c:x val="-2.8774220906464188E-2"/>
                  <c:y val="-3.26208948315018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2E6-4C7E-97C2-3DCF5D0E8787}"/>
                </c:ext>
              </c:extLst>
            </c:dLbl>
            <c:dLbl>
              <c:idx val="28"/>
              <c:layout>
                <c:manualLayout>
                  <c:x val="-3.8733384133434932E-3"/>
                  <c:y val="-4.12917708843161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2E6-4C7E-97C2-3DCF5D0E8787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г. (предв)</c:v>
                </c:pt>
                <c:pt idx="1">
                  <c:v>2021 г.</c:v>
                </c:pt>
                <c:pt idx="2">
                  <c:v>2024 г.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375</c:v>
                </c:pt>
                <c:pt idx="1">
                  <c:v>463.6</c:v>
                </c:pt>
                <c:pt idx="2">
                  <c:v>490.1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A2E6-4C7E-97C2-3DCF5D0E8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059136"/>
        <c:axId val="136065024"/>
      </c:lineChart>
      <c:catAx>
        <c:axId val="135920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2">
                    <a:lumMod val="25000"/>
                  </a:schemeClr>
                </a:solidFill>
              </a:defRPr>
            </a:pPr>
            <a:endParaRPr lang="ru-RU"/>
          </a:p>
        </c:txPr>
        <c:crossAx val="136057600"/>
        <c:crosses val="autoZero"/>
        <c:auto val="1"/>
        <c:lblAlgn val="ctr"/>
        <c:lblOffset val="100"/>
        <c:noMultiLvlLbl val="0"/>
      </c:catAx>
      <c:valAx>
        <c:axId val="136057600"/>
        <c:scaling>
          <c:orientation val="minMax"/>
          <c:max val="70"/>
        </c:scaling>
        <c:delete val="0"/>
        <c:axPos val="l"/>
        <c:numFmt formatCode="0.0" sourceLinked="1"/>
        <c:majorTickMark val="out"/>
        <c:minorTickMark val="none"/>
        <c:tickLblPos val="none"/>
        <c:spPr>
          <a:ln>
            <a:solidFill>
              <a:schemeClr val="bg1"/>
            </a:solidFill>
          </a:ln>
        </c:spPr>
        <c:crossAx val="135920640"/>
        <c:crosses val="autoZero"/>
        <c:crossBetween val="between"/>
      </c:valAx>
      <c:catAx>
        <c:axId val="136059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6065024"/>
        <c:crosses val="autoZero"/>
        <c:auto val="1"/>
        <c:lblAlgn val="ctr"/>
        <c:lblOffset val="100"/>
        <c:noMultiLvlLbl val="0"/>
      </c:catAx>
      <c:valAx>
        <c:axId val="136065024"/>
        <c:scaling>
          <c:orientation val="minMax"/>
          <c:max val="500"/>
        </c:scaling>
        <c:delete val="0"/>
        <c:axPos val="r"/>
        <c:numFmt formatCode="0.0" sourceLinked="1"/>
        <c:majorTickMark val="out"/>
        <c:minorTickMark val="none"/>
        <c:tickLblPos val="none"/>
        <c:crossAx val="136059136"/>
        <c:crosses val="max"/>
        <c:crossBetween val="between"/>
      </c:valAx>
      <c:spPr>
        <a:noFill/>
        <a:ln w="25388">
          <a:noFill/>
        </a:ln>
      </c:spPr>
    </c:plotArea>
    <c:legend>
      <c:legendPos val="b"/>
      <c:layout>
        <c:manualLayout>
          <c:xMode val="edge"/>
          <c:yMode val="edge"/>
          <c:x val="0"/>
          <c:y val="0.88017817682811395"/>
          <c:w val="0.98560023469533697"/>
          <c:h val="0.11982182317188603"/>
        </c:manualLayout>
      </c:layout>
      <c:overlay val="0"/>
      <c:txPr>
        <a:bodyPr/>
        <a:lstStyle/>
        <a:p>
          <a:pPr>
            <a:defRPr sz="700"/>
          </a:pPr>
          <a:endParaRPr lang="ru-RU"/>
        </a:p>
      </c:txPr>
    </c:legend>
    <c:plotVisOnly val="1"/>
    <c:dispBlanksAs val="gap"/>
    <c:showDLblsOverMax val="0"/>
  </c:chart>
  <c:spPr>
    <a:ln w="19050">
      <a:noFill/>
    </a:ln>
  </c:spPr>
  <c:txPr>
    <a:bodyPr/>
    <a:lstStyle/>
    <a:p>
      <a:pPr>
        <a:defRPr sz="1000">
          <a:latin typeface="+mn-lt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633494828256691E-2"/>
          <c:y val="4.1225194903416938E-2"/>
          <c:w val="0.92360661806535538"/>
          <c:h val="0.639028894684477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Посадочная площадь, тыс. га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г.</c:v>
                </c:pt>
                <c:pt idx="1">
                  <c:v>2021 г.</c:v>
                </c:pt>
                <c:pt idx="2">
                  <c:v>2024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310</c:v>
                </c:pt>
                <c:pt idx="1">
                  <c:v>310</c:v>
                </c:pt>
                <c:pt idx="2">
                  <c:v>314.89999999999998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D1-423E-B8C3-9E3146CA6F6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Собрано, тыс. тонн</c:v>
                </c:pt>
              </c:strCache>
            </c:strRef>
          </c:tx>
          <c:spPr>
            <a:solidFill>
              <a:srgbClr val="76EE8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г.</c:v>
                </c:pt>
                <c:pt idx="1">
                  <c:v>2021 г.</c:v>
                </c:pt>
                <c:pt idx="2">
                  <c:v>2024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7142.4</c:v>
                </c:pt>
                <c:pt idx="1">
                  <c:v>7281.3</c:v>
                </c:pt>
                <c:pt idx="2">
                  <c:v>7495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D1-423E-B8C3-9E3146CA6F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axId val="135751552"/>
        <c:axId val="135753088"/>
      </c:barChart>
      <c:catAx>
        <c:axId val="13575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solidFill>
                  <a:schemeClr val="bg2">
                    <a:lumMod val="25000"/>
                  </a:schemeClr>
                </a:solidFill>
              </a:defRPr>
            </a:pPr>
            <a:endParaRPr lang="ru-RU"/>
          </a:p>
        </c:txPr>
        <c:crossAx val="135753088"/>
        <c:crosses val="autoZero"/>
        <c:auto val="1"/>
        <c:lblAlgn val="ctr"/>
        <c:lblOffset val="100"/>
        <c:noMultiLvlLbl val="0"/>
      </c:catAx>
      <c:valAx>
        <c:axId val="1357530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575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044909468947285"/>
          <c:y val="0.83401917567750494"/>
          <c:w val="0.73489985591348428"/>
          <c:h val="9.0663753057684718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="1">
          <a:solidFill>
            <a:schemeClr val="bg2">
              <a:lumMod val="2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711722107488154E-2"/>
          <c:y val="4.1225194903416938E-2"/>
          <c:w val="0.94948665665246834"/>
          <c:h val="0.65875149957487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Посадочная площадь, тыс. га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г.</c:v>
                </c:pt>
                <c:pt idx="1">
                  <c:v>2021 г.</c:v>
                </c:pt>
                <c:pt idx="2">
                  <c:v>2024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180</c:v>
                </c:pt>
                <c:pt idx="1">
                  <c:v>193</c:v>
                </c:pt>
                <c:pt idx="2">
                  <c:v>194.6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C0-497C-8D35-28C9506462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Собрано, тыс. тонн</c:v>
                </c:pt>
              </c:strCache>
            </c:strRef>
          </c:tx>
          <c:spPr>
            <a:solidFill>
              <a:srgbClr val="76EE8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г.</c:v>
                </c:pt>
                <c:pt idx="1">
                  <c:v>2021 г.</c:v>
                </c:pt>
                <c:pt idx="2">
                  <c:v>2024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5040</c:v>
                </c:pt>
                <c:pt idx="1">
                  <c:v>5404.9</c:v>
                </c:pt>
                <c:pt idx="2">
                  <c:v>5546.7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1C0-497C-8D35-28C950646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axId val="136148480"/>
        <c:axId val="136150016"/>
      </c:barChart>
      <c:catAx>
        <c:axId val="13614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150016"/>
        <c:crosses val="autoZero"/>
        <c:auto val="1"/>
        <c:lblAlgn val="ctr"/>
        <c:lblOffset val="100"/>
        <c:noMultiLvlLbl val="0"/>
      </c:catAx>
      <c:valAx>
        <c:axId val="1361500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6148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43684161355809"/>
          <c:y val="0.88367763701940805"/>
          <c:w val="0.73489985591348428"/>
          <c:h val="0.110386181781475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711722107488154E-2"/>
          <c:y val="4.1225194903416938E-2"/>
          <c:w val="0.94948665665246834"/>
          <c:h val="0.639028894684477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Площадь в плодоносящем возрасте, тыс. га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г.</c:v>
                </c:pt>
                <c:pt idx="1">
                  <c:v>2021 г.</c:v>
                </c:pt>
                <c:pt idx="2">
                  <c:v>2024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96.6</c:v>
                </c:pt>
                <c:pt idx="1">
                  <c:v>119.9</c:v>
                </c:pt>
                <c:pt idx="2">
                  <c:v>140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4D-4DFD-9903-EEAF32CAAF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Собрано, тыс. тонн</c:v>
                </c:pt>
              </c:strCache>
            </c:strRef>
          </c:tx>
          <c:spPr>
            <a:solidFill>
              <a:srgbClr val="76EE8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г.</c:v>
                </c:pt>
                <c:pt idx="1">
                  <c:v>2021 г.</c:v>
                </c:pt>
                <c:pt idx="2">
                  <c:v>2024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1196</c:v>
                </c:pt>
                <c:pt idx="1">
                  <c:v>1306.8</c:v>
                </c:pt>
                <c:pt idx="2">
                  <c:v>1667.2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B4D-4DFD-9903-EEAF32CAAF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axId val="136160384"/>
        <c:axId val="136161920"/>
      </c:barChart>
      <c:catAx>
        <c:axId val="13616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161920"/>
        <c:crosses val="autoZero"/>
        <c:auto val="1"/>
        <c:lblAlgn val="ctr"/>
        <c:lblOffset val="100"/>
        <c:noMultiLvlLbl val="0"/>
      </c:catAx>
      <c:valAx>
        <c:axId val="1361619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616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581681155805214E-2"/>
          <c:y val="0.83401928136588899"/>
          <c:w val="0.795158681231383"/>
          <c:h val="9.06637530576847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85941839795578"/>
          <c:y val="6.3906508117519897E-2"/>
          <c:w val="0.61157614431729812"/>
          <c:h val="0.7396665513111166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Производство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2">
                  <a:lumMod val="25000"/>
                </a:schemeClr>
              </a:solidFill>
            </a:ln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CF-43AB-9A7D-AB4C40C3A3A5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CF-43AB-9A7D-AB4C40C3A3A5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СХО, млн. тонн</c:v>
                </c:pt>
                <c:pt idx="1">
                  <c:v>КФХ и ИП, млн.тонн</c:v>
                </c:pt>
                <c:pt idx="2">
                  <c:v>Население, млн. тонн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8.4</c:v>
                </c:pt>
                <c:pt idx="1">
                  <c:v>4.2</c:v>
                </c:pt>
                <c:pt idx="2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CF-43AB-9A7D-AB4C40C3A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85941839795578"/>
          <c:y val="6.3906508117519897E-2"/>
          <c:w val="0.61157614431729812"/>
          <c:h val="0.7396665513111166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Производство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2">
                  <a:lumMod val="25000"/>
                </a:schemeClr>
              </a:solidFill>
            </a:ln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CF-43AB-9A7D-AB4C40C3A3A5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CF-43AB-9A7D-AB4C40C3A3A5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c:spPr>
          </c:dPt>
          <c:dLbls>
            <c:dLbl>
              <c:idx val="2"/>
              <c:delete val="1"/>
            </c:dLbl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СХО, млн. тонн</c:v>
                </c:pt>
                <c:pt idx="1">
                  <c:v>КФХ и ИП, млн.тонн</c:v>
                </c:pt>
                <c:pt idx="2">
                  <c:v>Население, млн. тонн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0.9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CF-43AB-9A7D-AB4C40C3A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954194619922877E-2"/>
          <c:y val="6.3906527746917033E-2"/>
          <c:w val="0.61157614431729812"/>
          <c:h val="0.7396665513111166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Производство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2">
                  <a:lumMod val="25000"/>
                </a:schemeClr>
              </a:solidFill>
            </a:ln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CF-43AB-9A7D-AB4C40C3A3A5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CF-43AB-9A7D-AB4C40C3A3A5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СХО, тыс. тонн</c:v>
                </c:pt>
                <c:pt idx="1">
                  <c:v>КФХ и ИП, тыс.тонн</c:v>
                </c:pt>
                <c:pt idx="2">
                  <c:v>Население, тыс. тонн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3492.7</c:v>
                </c:pt>
                <c:pt idx="1">
                  <c:v>2524.1</c:v>
                </c:pt>
                <c:pt idx="2">
                  <c:v>7587.7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CF-43AB-9A7D-AB4C40C3A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5.1178630615116884E-2"/>
          <c:y val="0.81483999578701471"/>
          <c:w val="0.94173506184498024"/>
          <c:h val="0.1673842854948385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85941839795578"/>
          <c:y val="6.3906508117519897E-2"/>
          <c:w val="0.61157614431729812"/>
          <c:h val="0.7396665513111166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Производство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2">
                  <a:lumMod val="25000"/>
                </a:schemeClr>
              </a:solidFill>
            </a:ln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CF-43AB-9A7D-AB4C40C3A3A5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CF-43AB-9A7D-AB4C40C3A3A5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СХО, тыс. тонн</c:v>
                </c:pt>
                <c:pt idx="1">
                  <c:v>КФХ и ИП, тыс.тонн</c:v>
                </c:pt>
                <c:pt idx="2">
                  <c:v>Население, тыс. тонн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4307.7</c:v>
                </c:pt>
                <c:pt idx="1">
                  <c:v>2834.7</c:v>
                </c:pt>
                <c:pt idx="2">
                  <c:v>15283.5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CF-43AB-9A7D-AB4C40C3A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4.7504270358849014E-2"/>
          <c:y val="0.79262034738933129"/>
          <c:w val="0.94540942210124801"/>
          <c:h val="0.1896039338925219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954194619922877E-2"/>
          <c:y val="6.3906527746917033E-2"/>
          <c:w val="0.61157614431729812"/>
          <c:h val="0.7396665513111166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Производство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2">
                  <a:lumMod val="25000"/>
                </a:schemeClr>
              </a:solidFill>
            </a:ln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CF-43AB-9A7D-AB4C40C3A3A5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CF-43AB-9A7D-AB4C40C3A3A5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СХО, тыс. тонн</c:v>
                </c:pt>
                <c:pt idx="1">
                  <c:v>КФХ и ИП, тыс.тонн</c:v>
                </c:pt>
                <c:pt idx="2">
                  <c:v>Население, тыс. тонн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1043.9000000000001</c:v>
                </c:pt>
                <c:pt idx="1">
                  <c:v>152.1</c:v>
                </c:pt>
                <c:pt idx="2">
                  <c:v>2149.8000000000002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CF-43AB-9A7D-AB4C40C3A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5.1178630615116884E-2"/>
          <c:y val="0.80595213642794128"/>
          <c:w val="0.94173506184498024"/>
          <c:h val="0.1762721448539119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г.</c:v>
                </c:pt>
                <c:pt idx="1">
                  <c:v>2021 г.</c:v>
                </c:pt>
                <c:pt idx="2">
                  <c:v>2024 г.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3.6</c:v>
                </c:pt>
                <c:pt idx="1">
                  <c:v>5</c:v>
                </c:pt>
                <c:pt idx="2">
                  <c:v>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11-4DD6-A9DF-E1F542A83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047488"/>
        <c:axId val="100049280"/>
      </c:barChart>
      <c:catAx>
        <c:axId val="100047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2">
                    <a:lumMod val="25000"/>
                  </a:schemeClr>
                </a:solidFill>
              </a:defRPr>
            </a:pPr>
            <a:endParaRPr lang="ru-RU"/>
          </a:p>
        </c:txPr>
        <c:crossAx val="100049280"/>
        <c:crosses val="autoZero"/>
        <c:auto val="1"/>
        <c:lblAlgn val="ctr"/>
        <c:lblOffset val="100"/>
        <c:noMultiLvlLbl val="0"/>
      </c:catAx>
      <c:valAx>
        <c:axId val="1000492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0047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г.</c:v>
                </c:pt>
                <c:pt idx="1">
                  <c:v>2021 г.</c:v>
                </c:pt>
                <c:pt idx="2">
                  <c:v>2024 г.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7.6</c:v>
                </c:pt>
                <c:pt idx="1">
                  <c:v>8.3000000000000007</c:v>
                </c:pt>
                <c:pt idx="2">
                  <c:v>11.4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DB-4ECD-9324-D6FBD993BF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065664"/>
        <c:axId val="100067200"/>
      </c:barChart>
      <c:catAx>
        <c:axId val="100065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2">
                    <a:lumMod val="25000"/>
                  </a:schemeClr>
                </a:solidFill>
              </a:defRPr>
            </a:pPr>
            <a:endParaRPr lang="ru-RU"/>
          </a:p>
        </c:txPr>
        <c:crossAx val="100067200"/>
        <c:crosses val="autoZero"/>
        <c:auto val="1"/>
        <c:lblAlgn val="ctr"/>
        <c:lblOffset val="100"/>
        <c:noMultiLvlLbl val="0"/>
      </c:catAx>
      <c:valAx>
        <c:axId val="1000672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0065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</cdr:x>
      <cdr:y>0.15942</cdr:y>
    </cdr:from>
    <cdr:to>
      <cdr:x>0.175</cdr:x>
      <cdr:y>0.23188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857256" y="785818"/>
          <a:ext cx="642942" cy="35719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0.06164</cdr:x>
      <cdr:y>0.02139</cdr:y>
    </cdr:from>
    <cdr:to>
      <cdr:x>0.99585</cdr:x>
      <cdr:y>0.25673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9121" y="32718"/>
          <a:ext cx="2411809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/>
            <a:t>Потери урожая картофеля </a:t>
          </a:r>
          <a:r>
            <a:rPr lang="ru-RU" sz="1200" b="1" dirty="0">
              <a:solidFill>
                <a:srgbClr val="FF0000"/>
              </a:solidFill>
            </a:rPr>
            <a:t>(49%)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51164" cy="498235"/>
          </a:xfrm>
          <a:prstGeom prst="rect">
            <a:avLst/>
          </a:prstGeom>
        </p:spPr>
        <p:txBody>
          <a:bodyPr vert="horz" lIns="91557" tIns="45779" rIns="91557" bIns="45779" rtlCol="0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7636" y="7"/>
            <a:ext cx="2951164" cy="498235"/>
          </a:xfrm>
          <a:prstGeom prst="rect">
            <a:avLst/>
          </a:prstGeom>
        </p:spPr>
        <p:txBody>
          <a:bodyPr vert="horz" lIns="91557" tIns="45779" rIns="91557" bIns="45779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F23AEE5A-9AB8-4F65-BA36-CF547E20CE1A}" type="datetimeFigureOut">
              <a:rPr lang="ru-RU"/>
              <a:pPr>
                <a:defRPr/>
              </a:pPr>
              <a:t>18.02.2019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697"/>
            <a:ext cx="2951164" cy="498235"/>
          </a:xfrm>
          <a:prstGeom prst="rect">
            <a:avLst/>
          </a:prstGeom>
        </p:spPr>
        <p:txBody>
          <a:bodyPr vert="horz" lIns="91557" tIns="45779" rIns="91557" bIns="45779" rtlCol="0" anchor="b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7636" y="9442697"/>
            <a:ext cx="2951164" cy="498235"/>
          </a:xfrm>
          <a:prstGeom prst="rect">
            <a:avLst/>
          </a:prstGeom>
        </p:spPr>
        <p:txBody>
          <a:bodyPr vert="horz" lIns="91557" tIns="45779" rIns="91557" bIns="45779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6C05F28C-A178-403B-BDD5-5A8C006FFD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12658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1164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7" tIns="45779" rIns="91557" bIns="45779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36" y="1"/>
            <a:ext cx="2951164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7" tIns="45779" rIns="91557" bIns="45779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5225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138"/>
            <a:ext cx="5448300" cy="447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7" tIns="45779" rIns="91557" bIns="45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282"/>
            <a:ext cx="2951164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7" tIns="45779" rIns="91557" bIns="45779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36" y="9444282"/>
            <a:ext cx="2951164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7" tIns="45779" rIns="91557" bIns="457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9A560F2-5A68-409C-B5F8-B4A855A316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44498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560F2-5A68-409C-B5F8-B4A855A3163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938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560F2-5A68-409C-B5F8-B4A855A3163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938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052EA-2311-4C55-B5C5-6205BD2D84B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865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122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BBD87-332D-4AAC-BFEC-1D32557521C2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529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122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BBD87-332D-4AAC-BFEC-1D32557521C2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604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D3D0C4-0B35-4297-AE08-DA5BBE833C4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560F2-5A68-409C-B5F8-B4A855A3163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938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BBD87-332D-4AAC-BFEC-1D32557521C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715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D3D0C4-0B35-4297-AE08-DA5BBE833C4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D3D0C4-0B35-4297-AE08-DA5BBE833C4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BBD87-332D-4AAC-BFEC-1D32557521C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715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560F2-5A68-409C-B5F8-B4A855A31630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938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BBD87-332D-4AAC-BFEC-1D32557521C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715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560F2-5A68-409C-B5F8-B4A855A3163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938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BBD87-332D-4AAC-BFEC-1D32557521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715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560F2-5A68-409C-B5F8-B4A855A3163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938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560F2-5A68-409C-B5F8-B4A855A3163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938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560F2-5A68-409C-B5F8-B4A855A3163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938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560F2-5A68-409C-B5F8-B4A855A3163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938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41565C-151A-4DCF-A22B-8042FAD78D4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30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EE064-1CB5-4AD2-BC8E-8A076865E57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9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3A3E4-CDF4-4372-BD7A-08128F11F2E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504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A5E5E-4D5C-492E-AC01-5897B3D5A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864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C3D1DBF-4150-4DBE-A30B-3093C521F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101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2DE06-8D30-4B06-AE6F-C14DB400D4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0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7EBF9-0CB4-4C78-A7A3-493B3235F2A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47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926D5-1B66-4784-987B-76CBFE2AE8A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771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6E6CF-A27C-48AB-ADFD-7488A0345D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571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A3FA8F-7A11-44B0-8A28-7708FC43CF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473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AD617-D268-42A4-98AC-83D3466CEC5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506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7E24-CC93-4F94-BE64-A17A9798E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43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E08F1-A0F5-48A8-A958-2F18483604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55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45C9A-56E8-4B08-8EC9-7F3E5F8D74B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56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2F6009-E5FE-4596-9482-A197B399110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96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9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12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7.xml"/><Relationship Id="rId11" Type="http://schemas.openxmlformats.org/officeDocument/2006/relationships/image" Target="../media/image26.jpeg"/><Relationship Id="rId5" Type="http://schemas.openxmlformats.org/officeDocument/2006/relationships/image" Target="../media/image23.jpeg"/><Relationship Id="rId10" Type="http://schemas.openxmlformats.org/officeDocument/2006/relationships/chart" Target="../charts/chart19.xml"/><Relationship Id="rId4" Type="http://schemas.openxmlformats.org/officeDocument/2006/relationships/chart" Target="../charts/chart16.xml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0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2.jpe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5.xml"/><Relationship Id="rId3" Type="http://schemas.openxmlformats.org/officeDocument/2006/relationships/chart" Target="../charts/chart21.xml"/><Relationship Id="rId7" Type="http://schemas.openxmlformats.org/officeDocument/2006/relationships/chart" Target="../charts/chart2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3.xml"/><Relationship Id="rId5" Type="http://schemas.openxmlformats.org/officeDocument/2006/relationships/image" Target="../media/image2.jpeg"/><Relationship Id="rId10" Type="http://schemas.openxmlformats.org/officeDocument/2006/relationships/chart" Target="../charts/chart27.xml"/><Relationship Id="rId4" Type="http://schemas.openxmlformats.org/officeDocument/2006/relationships/chart" Target="../charts/chart22.xml"/><Relationship Id="rId9" Type="http://schemas.openxmlformats.org/officeDocument/2006/relationships/chart" Target="../charts/char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2.jpe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g"/><Relationship Id="rId11" Type="http://schemas.openxmlformats.org/officeDocument/2006/relationships/image" Target="../media/image43.jpg"/><Relationship Id="rId5" Type="http://schemas.openxmlformats.org/officeDocument/2006/relationships/image" Target="../media/image37.jpg"/><Relationship Id="rId10" Type="http://schemas.openxmlformats.org/officeDocument/2006/relationships/image" Target="../media/image42.jpg"/><Relationship Id="rId4" Type="http://schemas.openxmlformats.org/officeDocument/2006/relationships/image" Target="../media/image36.jpg"/><Relationship Id="rId9" Type="http://schemas.openxmlformats.org/officeDocument/2006/relationships/image" Target="../media/image4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2.jpeg"/><Relationship Id="rId7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.xml"/><Relationship Id="rId5" Type="http://schemas.openxmlformats.org/officeDocument/2006/relationships/image" Target="../media/image14.jpeg"/><Relationship Id="rId10" Type="http://schemas.openxmlformats.org/officeDocument/2006/relationships/chart" Target="../charts/chart4.xml"/><Relationship Id="rId4" Type="http://schemas.openxmlformats.org/officeDocument/2006/relationships/image" Target="../media/image13.jpeg"/><Relationship Id="rId9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chart" Target="../charts/chart5.xml"/><Relationship Id="rId7" Type="http://schemas.openxmlformats.org/officeDocument/2006/relationships/chart" Target="../charts/chart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chart" Target="../charts/chart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chart" Target="../charts/chart8.xm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19.jpe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g.depo.ua/original/Sep2018/4414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837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568" y="267034"/>
            <a:ext cx="1313758" cy="12777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550046" y="228819"/>
            <a:ext cx="538399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Министерство 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сельского хозяйства Российской Федерации</a:t>
            </a: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Департамент растениеводства, механизации, химизации и защиты растений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281" y="1988840"/>
            <a:ext cx="873829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НАПРАВЛЕНИЯ РАЗВИТИЯ РАСТЕНИЕВОДСТВА НА 2019-2024 ГОДЫ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Р.В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Некрасов,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директор Департамента растениеводства, механизации, химизации и защиты растений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4812" y="6133460"/>
            <a:ext cx="271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февраля 2019 г. </a:t>
            </a:r>
          </a:p>
        </p:txBody>
      </p:sp>
    </p:spTree>
    <p:extLst>
      <p:ext uri="{BB962C8B-B14F-4D97-AF65-F5344CB8AC3E}">
        <p14:creationId xmlns:p14="http://schemas.microsoft.com/office/powerpoint/2010/main" val="26048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62"/>
    </mc:Choice>
    <mc:Fallback xmlns="">
      <p:transition spd="slow" advTm="1116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47486" y="166639"/>
            <a:ext cx="8806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ПЛАН ВВЕДЕНИЯ В СЕЛЬСКОХОЗЯЙСТВЕННЫЙ ОБОРОТ </a:t>
            </a:r>
            <a:b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НЕИСПОЛЬЗУЕМОЙ ПАШНИ ЗА ПЕРИОД 2019 - 2024  ГГ., ТЫС. ГА*</a:t>
            </a:r>
          </a:p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0" y="6384715"/>
            <a:ext cx="9083108" cy="510259"/>
            <a:chOff x="0" y="6384715"/>
            <a:chExt cx="9083108" cy="51025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384715"/>
              <a:ext cx="524623" cy="5102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Номер слайда 5"/>
            <p:cNvSpPr>
              <a:spLocks/>
            </p:cNvSpPr>
            <p:nvPr/>
          </p:nvSpPr>
          <p:spPr bwMode="auto">
            <a:xfrm>
              <a:off x="8605271" y="6528470"/>
              <a:ext cx="477837" cy="222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fld id="{28770B14-2D29-4C66-B2AD-205C34CD5BC0}" type="slidenum">
                <a:rPr lang="ru-RU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pPr algn="ctr"/>
                <a:t>10</a:t>
              </a:fld>
              <a:endParaRPr lang="ru-RU" dirty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395536" y="6481094"/>
              <a:ext cx="841429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Департамент растениеводства, механизации, химизации и защиты растений Минсельхоза России</a:t>
              </a: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489471" y="6479523"/>
              <a:ext cx="8451329" cy="1571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56021" y="6233302"/>
            <a:ext cx="4087979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* Данные органов управления АПК  субъектов Российской Федерации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646751"/>
              </p:ext>
            </p:extLst>
          </p:nvPr>
        </p:nvGraphicFramePr>
        <p:xfrm>
          <a:off x="262311" y="930354"/>
          <a:ext cx="8678487" cy="5331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32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43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91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09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09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09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189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452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55263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231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 </a:t>
                      </a:r>
                    </a:p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региона</a:t>
                      </a: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Пашня, пригодная </a:t>
                      </a:r>
                    </a:p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для введения на</a:t>
                      </a:r>
                      <a:r>
                        <a:rPr lang="ru-RU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01.01.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2019,</a:t>
                      </a:r>
                      <a:b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тыс. га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Прогноз введения, тыс. га</a:t>
                      </a: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D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D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D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D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D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D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1086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D6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D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2019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2020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2021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2022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2023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ИТОГО </a:t>
                      </a:r>
                    </a:p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за 2019-2024гг.,</a:t>
                      </a:r>
                    </a:p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тыс. га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4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Российская Федерация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9 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787,4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836,1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837,0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757,4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768,2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780,5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816,4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4 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400,4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4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Центральный ФО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1 991,6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207,1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227,1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201,6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202,3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200,7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231,3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1 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268,4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4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Северо-Западный ФО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732,7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25,0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27,5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28,9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24,7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26,4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27,5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159,9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4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Южный ФО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742,2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75,3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79,1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76,0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76,8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78,8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77,1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463,1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4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Северо-Кавказский ФО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62,6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8,4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5,0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5,5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5,5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6,0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6,5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36,9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74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Приволжский ФО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2 366,7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267,2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265,3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206,0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191,7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196,9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174,8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1 301,9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74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Уральский ФО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1 045,1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70,3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57,1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52,0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52,2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57,5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58,2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320,6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74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Сибирский ФО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1 968,8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113,9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106,2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106,0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107,5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110,1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119,8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663,5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74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Дальневосточный ФО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877,7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68,9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69,7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81,4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107,5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104,2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121,2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185,8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" name="Овал 1"/>
          <p:cNvSpPr/>
          <p:nvPr/>
        </p:nvSpPr>
        <p:spPr>
          <a:xfrm>
            <a:off x="7741175" y="2204864"/>
            <a:ext cx="864096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2295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62"/>
    </mc:Choice>
    <mc:Fallback xmlns="">
      <p:transition spd="slow" advTm="1116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72007" y="265487"/>
            <a:ext cx="8544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ИЗВЕСТКОВАНИЕ КИСЛЫХ ПОЧВ В РОСИЙСКОЙ ФЕДЕРАЦИИ</a:t>
            </a: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2494104871"/>
              </p:ext>
            </p:extLst>
          </p:nvPr>
        </p:nvGraphicFramePr>
        <p:xfrm>
          <a:off x="285720" y="1196752"/>
          <a:ext cx="8572559" cy="4946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Правая фигурная скобка 30"/>
          <p:cNvSpPr/>
          <p:nvPr/>
        </p:nvSpPr>
        <p:spPr>
          <a:xfrm rot="16200000">
            <a:off x="6072198" y="1928802"/>
            <a:ext cx="714380" cy="3571900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4810" y="2714620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+mn-lt"/>
              </a:rPr>
              <a:t>В 2019 – 2024 годах планируется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+mn-lt"/>
              </a:rPr>
              <a:t>произвестковать 19 </a:t>
            </a:r>
            <a:r>
              <a:rPr lang="ru-RU" b="1" dirty="0" err="1">
                <a:solidFill>
                  <a:srgbClr val="FF0000"/>
                </a:solidFill>
                <a:latin typeface="+mn-lt"/>
              </a:rPr>
              <a:t>млн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 га кислых почв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470D18C5-FDE3-4478-84F8-FBB7E533B09F}"/>
              </a:ext>
            </a:extLst>
          </p:cNvPr>
          <p:cNvGrpSpPr/>
          <p:nvPr/>
        </p:nvGrpSpPr>
        <p:grpSpPr>
          <a:xfrm>
            <a:off x="0" y="6384715"/>
            <a:ext cx="9083108" cy="510259"/>
            <a:chOff x="0" y="6384715"/>
            <a:chExt cx="9083108" cy="510259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xmlns="" id="{5F03A078-5D35-4437-B2D3-430E656755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384715"/>
              <a:ext cx="524623" cy="5102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Номер слайда 5">
              <a:extLst>
                <a:ext uri="{FF2B5EF4-FFF2-40B4-BE49-F238E27FC236}">
                  <a16:creationId xmlns:a16="http://schemas.microsoft.com/office/drawing/2014/main" xmlns="" id="{4E61B818-9E3D-4B0D-8128-C1DD5B5E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271" y="6528470"/>
              <a:ext cx="477837" cy="222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fld id="{28770B14-2D29-4C66-B2AD-205C34CD5BC0}" type="slidenum">
                <a:rPr lang="ru-RU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pPr algn="ctr"/>
                <a:t>11</a:t>
              </a:fld>
              <a:endParaRPr lang="ru-RU" dirty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xmlns="" id="{29ADF29E-85C1-4805-90CE-520F94C40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536" y="6481094"/>
              <a:ext cx="841429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Департамент растениеводства, механизации, химизации и защиты растений Минсельхоза России</a:t>
              </a:r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xmlns="" id="{6612EA2F-368C-48ED-98B1-95F3669ABBAE}"/>
                </a:ext>
              </a:extLst>
            </p:cNvPr>
            <p:cNvCxnSpPr/>
            <p:nvPr/>
          </p:nvCxnSpPr>
          <p:spPr>
            <a:xfrm>
              <a:off x="489471" y="6479523"/>
              <a:ext cx="8451329" cy="1571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761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62"/>
    </mc:Choice>
    <mc:Fallback xmlns="">
      <p:transition spd="slow" advTm="1116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4232" y="166639"/>
            <a:ext cx="8806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В РОССИЙСКОЙ ФЕДЕРАЦИИ ПРИОБРЕТЕНО МИНЕРАЛЬНЫХ УДОБРЕНИЙ </a:t>
            </a: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(по состоянию на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18.02.2019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)*: </a:t>
            </a:r>
          </a:p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0" y="6384715"/>
            <a:ext cx="9083108" cy="510259"/>
            <a:chOff x="0" y="6384715"/>
            <a:chExt cx="9083108" cy="51025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384715"/>
              <a:ext cx="524623" cy="5102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Номер слайда 5"/>
            <p:cNvSpPr>
              <a:spLocks/>
            </p:cNvSpPr>
            <p:nvPr/>
          </p:nvSpPr>
          <p:spPr bwMode="auto">
            <a:xfrm>
              <a:off x="8605271" y="6528470"/>
              <a:ext cx="477837" cy="222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fld id="{28770B14-2D29-4C66-B2AD-205C34CD5BC0}" type="slidenum">
                <a:rPr lang="ru-RU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pPr algn="ctr"/>
                <a:t>12</a:t>
              </a:fld>
              <a:endParaRPr lang="ru-RU" dirty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395536" y="6481094"/>
              <a:ext cx="841429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Департамент растениеводства, механизации, химизации и защиты растений Минсельхоза России</a:t>
              </a: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489471" y="6479523"/>
              <a:ext cx="8451329" cy="1571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40985" y="6233302"/>
            <a:ext cx="4087979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* Данные органов управления АПК  субъектов Российской Федерации </a:t>
            </a:r>
          </a:p>
        </p:txBody>
      </p:sp>
      <p:sp>
        <p:nvSpPr>
          <p:cNvPr id="26" name="Блок-схема: узел 25"/>
          <p:cNvSpPr/>
          <p:nvPr/>
        </p:nvSpPr>
        <p:spPr>
          <a:xfrm>
            <a:off x="6084168" y="901364"/>
            <a:ext cx="2377087" cy="2229626"/>
          </a:xfrm>
          <a:prstGeom prst="flowChartConnector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4353" y="3702202"/>
            <a:ext cx="3626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В 2019 году  с.-х. товаропроизводителями планируется  приобрести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3,1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млн тонн </a:t>
            </a:r>
            <a:r>
              <a:rPr lang="ru-RU" sz="14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д.в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. минеральных удобрений  </a:t>
            </a: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При этом для реализации </a:t>
            </a:r>
          </a:p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Указа Президента Российской Федерации </a:t>
            </a:r>
          </a:p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от 7 мая 2018 г. № 204</a:t>
            </a:r>
          </a:p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для увеличения экспортного потенциала сельскохозяйственной отрасли необходимо приобретать к 2024 году  11,3 млн тонн </a:t>
            </a:r>
            <a:r>
              <a:rPr lang="ru-RU" sz="14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д.в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. минеральных удобрений  </a:t>
            </a: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graphicFrame>
        <p:nvGraphicFramePr>
          <p:cNvPr id="3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351871"/>
              </p:ext>
            </p:extLst>
          </p:nvPr>
        </p:nvGraphicFramePr>
        <p:xfrm>
          <a:off x="159604" y="980729"/>
          <a:ext cx="4669087" cy="2054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3" name="Группа 32"/>
          <p:cNvGrpSpPr/>
          <p:nvPr/>
        </p:nvGrpSpPr>
        <p:grpSpPr>
          <a:xfrm>
            <a:off x="609845" y="1219415"/>
            <a:ext cx="3752014" cy="546008"/>
            <a:chOff x="770536" y="5092353"/>
            <a:chExt cx="4554286" cy="789168"/>
          </a:xfrm>
        </p:grpSpPr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2669856" y="5436678"/>
              <a:ext cx="768926" cy="4448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r>
                <a:rPr lang="ru-RU" altLang="ru-RU" sz="1400" b="1" dirty="0" smtClean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613,8</a:t>
              </a:r>
              <a:endParaRPr lang="ru-RU" alt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4450771" y="5092353"/>
              <a:ext cx="874051" cy="4448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defTabSz="914400" eaLnBrk="1" hangingPunct="1">
                <a:defRPr/>
              </a:pPr>
              <a:r>
                <a:rPr lang="ru-RU" altLang="ru-RU" sz="1400" b="1" dirty="0" smtClean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767,9</a:t>
              </a:r>
              <a:endParaRPr lang="ru-RU" alt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770536" y="5338252"/>
              <a:ext cx="768926" cy="4448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r>
                <a:rPr lang="ru-RU" altLang="ru-RU" sz="1400" b="1" dirty="0" smtClean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664,8</a:t>
              </a:r>
              <a:endParaRPr lang="ru-RU" altLang="ru-RU" sz="1200" b="1" dirty="0">
                <a:solidFill>
                  <a:schemeClr val="accent6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92611" y="3153268"/>
            <a:ext cx="7046604" cy="269486"/>
            <a:chOff x="3923496" y="5084776"/>
            <a:chExt cx="5136074" cy="549150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3923496" y="5291182"/>
              <a:ext cx="179388" cy="179389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0434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50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5809322" y="5306581"/>
              <a:ext cx="179388" cy="17938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0434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5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084658" y="5084776"/>
              <a:ext cx="2970388" cy="51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с учетом остатков за год, тыс. т </a:t>
              </a:r>
              <a:r>
                <a:rPr lang="ru-RU" sz="1050" dirty="0" err="1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д.в</a:t>
              </a:r>
              <a:r>
                <a:rPr lang="ru-RU" sz="105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089182" y="5116504"/>
              <a:ext cx="2970388" cy="51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на текущую дату, тыс. т в </a:t>
              </a:r>
              <a:r>
                <a:rPr lang="ru-RU" sz="1050" dirty="0" err="1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д.в</a:t>
              </a:r>
              <a:r>
                <a:rPr lang="ru-RU" sz="105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.</a:t>
              </a:r>
            </a:p>
          </p:txBody>
        </p:sp>
      </p:grpSp>
      <p:graphicFrame>
        <p:nvGraphicFramePr>
          <p:cNvPr id="42" name="Диаграмма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490323"/>
              </p:ext>
            </p:extLst>
          </p:nvPr>
        </p:nvGraphicFramePr>
        <p:xfrm>
          <a:off x="4602683" y="3447360"/>
          <a:ext cx="4153014" cy="3081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343276" y="3430883"/>
            <a:ext cx="912429" cy="276999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>
                <a:solidFill>
                  <a:prstClr val="black"/>
                </a:solidFill>
              </a:rPr>
              <a:t>млн. т </a:t>
            </a:r>
            <a:r>
              <a:rPr lang="ru-RU" sz="1200" dirty="0" err="1">
                <a:solidFill>
                  <a:prstClr val="black"/>
                </a:solidFill>
              </a:rPr>
              <a:t>д.в</a:t>
            </a:r>
            <a:r>
              <a:rPr lang="ru-RU" sz="1200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762445" y="4764031"/>
            <a:ext cx="579069" cy="276999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>
                <a:solidFill>
                  <a:prstClr val="black"/>
                </a:solidFill>
              </a:rPr>
              <a:t>ФАКТ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218757" y="3333086"/>
            <a:ext cx="1705532" cy="276999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>
                <a:solidFill>
                  <a:prstClr val="black"/>
                </a:solidFill>
              </a:rPr>
              <a:t>НЕОБХОДИМЫЙ ПЛАН</a:t>
            </a:r>
          </a:p>
        </p:txBody>
      </p:sp>
    </p:spTree>
    <p:extLst>
      <p:ext uri="{BB962C8B-B14F-4D97-AF65-F5344CB8AC3E}">
        <p14:creationId xmlns:p14="http://schemas.microsoft.com/office/powerpoint/2010/main" val="268293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62"/>
    </mc:Choice>
    <mc:Fallback xmlns="">
      <p:transition spd="slow" advTm="1116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49611" y="153939"/>
            <a:ext cx="8806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EEECE1">
                    <a:lumMod val="25000"/>
                  </a:srgbClr>
                </a:solidFill>
                <a:latin typeface="+mn-lt"/>
              </a:rPr>
              <a:t>ИНФОРМАЦИЯ О ВЫСЕЯННЫХ СЕМЕНАХ В 2018 ГОДУ ПО СХП, КФХ И ИП, </a:t>
            </a:r>
            <a:br>
              <a:rPr lang="ru-RU" sz="2000" b="1" dirty="0">
                <a:solidFill>
                  <a:srgbClr val="EEECE1">
                    <a:lumMod val="25000"/>
                  </a:srgbClr>
                </a:solidFill>
                <a:latin typeface="+mn-lt"/>
              </a:rPr>
            </a:br>
            <a:r>
              <a:rPr lang="ru-RU" sz="2000" b="1" dirty="0">
                <a:solidFill>
                  <a:srgbClr val="EEECE1">
                    <a:lumMod val="25000"/>
                  </a:srgbClr>
                </a:solidFill>
                <a:latin typeface="+mn-lt"/>
              </a:rPr>
              <a:t>ТЫС. ТОНН (по данным ФГБУ "</a:t>
            </a:r>
            <a:r>
              <a:rPr lang="ru-RU" sz="2000" b="1" dirty="0" err="1">
                <a:solidFill>
                  <a:srgbClr val="EEECE1">
                    <a:lumMod val="25000"/>
                  </a:srgbClr>
                </a:solidFill>
                <a:latin typeface="+mn-lt"/>
              </a:rPr>
              <a:t>Россельхозцентр</a:t>
            </a:r>
            <a:r>
              <a:rPr lang="ru-RU" sz="2000" b="1" dirty="0">
                <a:solidFill>
                  <a:srgbClr val="EEECE1">
                    <a:lumMod val="25000"/>
                  </a:srgbClr>
                </a:solidFill>
                <a:latin typeface="+mn-lt"/>
              </a:rPr>
              <a:t>")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619456"/>
              </p:ext>
            </p:extLst>
          </p:nvPr>
        </p:nvGraphicFramePr>
        <p:xfrm>
          <a:off x="251520" y="980728"/>
          <a:ext cx="8558312" cy="4896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18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89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27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03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89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890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112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0668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9890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6779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Культуры</a:t>
                      </a:r>
                    </a:p>
                  </a:txBody>
                  <a:tcPr marL="5581" marR="5581" marT="5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Высеяно</a:t>
                      </a:r>
                    </a:p>
                  </a:txBody>
                  <a:tcPr marL="5581" marR="5581" marT="558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Семена сортов, включенные в </a:t>
                      </a:r>
                      <a:r>
                        <a:rPr lang="ru-RU" sz="120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Госреестр</a:t>
                      </a:r>
                      <a:endParaRPr lang="ru-RU" sz="12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81" marR="5581" marT="558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из включенных в </a:t>
                      </a:r>
                      <a:r>
                        <a:rPr lang="ru-RU" sz="120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Госреестр</a:t>
                      </a:r>
                      <a:endParaRPr lang="ru-RU" sz="12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81" marR="5581" marT="5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Не сортовые и не включенные в </a:t>
                      </a:r>
                      <a:r>
                        <a:rPr lang="ru-RU" sz="120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Госреестр</a:t>
                      </a:r>
                      <a:endParaRPr lang="ru-RU" sz="12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81" marR="5581" marT="5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отечественной селекции</a:t>
                      </a:r>
                    </a:p>
                  </a:txBody>
                  <a:tcPr marL="5581" marR="5581" marT="5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иностранной селекции</a:t>
                      </a:r>
                    </a:p>
                  </a:txBody>
                  <a:tcPr marL="5581" marR="5581" marT="5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81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81" marR="5581" marT="558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произведенные на территории РФ</a:t>
                      </a:r>
                    </a:p>
                  </a:txBody>
                  <a:tcPr marL="5581" marR="5581" marT="558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завезенные из-за рубежа</a:t>
                      </a:r>
                    </a:p>
                  </a:txBody>
                  <a:tcPr marL="5581" marR="5581" marT="558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итого </a:t>
                      </a:r>
                    </a:p>
                  </a:txBody>
                  <a:tcPr marL="5581" marR="5581" marT="558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Доля семян  иностранной селекции в объеме высеянных, %</a:t>
                      </a:r>
                    </a:p>
                  </a:txBody>
                  <a:tcPr marL="5581" marR="5581" marT="558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81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Яровые зерновые и зернобобовые </a:t>
                      </a:r>
                    </a:p>
                  </a:txBody>
                  <a:tcPr marL="5581" marR="5581" marT="558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5574,8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4676,1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3940,8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720,7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14,5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735,2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13,2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898,8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86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Кукуруза </a:t>
                      </a:r>
                    </a:p>
                  </a:txBody>
                  <a:tcPr marL="5581" marR="5581" marT="55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86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Сахарная свекла</a:t>
                      </a:r>
                    </a:p>
                  </a:txBody>
                  <a:tcPr marL="5581" marR="5581" marT="55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869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Подсолнечник</a:t>
                      </a:r>
                    </a:p>
                  </a:txBody>
                  <a:tcPr marL="5581" marR="5581" marT="558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869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Соя</a:t>
                      </a:r>
                    </a:p>
                  </a:txBody>
                  <a:tcPr marL="5581" marR="5581" marT="558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326,6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262,4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151,3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107,2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3,9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111,1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34,0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64,2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283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Рапс яровой</a:t>
                      </a:r>
                    </a:p>
                  </a:txBody>
                  <a:tcPr marL="5581" marR="5581" marT="558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869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Картофель</a:t>
                      </a:r>
                    </a:p>
                  </a:txBody>
                  <a:tcPr marL="5581" marR="5581" marT="558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788,8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524,4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94,0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419,9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10,5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430,4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54,6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264,4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8094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Овощные культуры</a:t>
                      </a:r>
                    </a:p>
                  </a:txBody>
                  <a:tcPr marL="5581" marR="5581" marT="558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pSp>
        <p:nvGrpSpPr>
          <p:cNvPr id="27" name="Группа 26"/>
          <p:cNvGrpSpPr/>
          <p:nvPr/>
        </p:nvGrpSpPr>
        <p:grpSpPr>
          <a:xfrm>
            <a:off x="0" y="6384715"/>
            <a:ext cx="9083108" cy="510259"/>
            <a:chOff x="0" y="6384715"/>
            <a:chExt cx="9083108" cy="51025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384715"/>
              <a:ext cx="524623" cy="5102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Номер слайда 5"/>
            <p:cNvSpPr>
              <a:spLocks/>
            </p:cNvSpPr>
            <p:nvPr/>
          </p:nvSpPr>
          <p:spPr bwMode="auto">
            <a:xfrm>
              <a:off x="8605271" y="6528470"/>
              <a:ext cx="477837" cy="222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fld id="{28770B14-2D29-4C66-B2AD-205C34CD5BC0}" type="slidenum">
                <a:rPr lang="ru-RU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pPr algn="ctr"/>
                <a:t>13</a:t>
              </a:fld>
              <a:endParaRPr lang="ru-RU" dirty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395536" y="6481094"/>
              <a:ext cx="841429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Департамент растениеводства, механизации, химизации и защиты растений Минсельхоза России</a:t>
              </a: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489471" y="6479523"/>
              <a:ext cx="8451329" cy="1571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Прямоугольник 8"/>
          <p:cNvSpPr/>
          <p:nvPr/>
        </p:nvSpPr>
        <p:spPr>
          <a:xfrm>
            <a:off x="166811" y="5947153"/>
            <a:ext cx="863031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Ежегодно в Российской Федерации высевает около 10 млн. тонн сельскохозяйственных растений, из них около 7% семена иностранной селекции, в том числе завезенных из-за рубежа 1,5%. </a:t>
            </a:r>
          </a:p>
        </p:txBody>
      </p:sp>
    </p:spTree>
    <p:extLst>
      <p:ext uri="{BB962C8B-B14F-4D97-AF65-F5344CB8AC3E}">
        <p14:creationId xmlns:p14="http://schemas.microsoft.com/office/powerpoint/2010/main" val="426492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62"/>
    </mc:Choice>
    <mc:Fallback xmlns="">
      <p:transition spd="slow" advTm="1116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49611" y="153939"/>
            <a:ext cx="8806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EEECE1">
                    <a:lumMod val="25000"/>
                  </a:srgbClr>
                </a:solidFill>
                <a:latin typeface="+mn-lt"/>
              </a:rPr>
              <a:t>РАЗМЕР  УЩЕРБА ОРГАНИЗАЦИЙ ОТ НЕДОПОЛУЧЕННОЙ ПРОДУКЦИИ РАСТЕНИЕВОДСТВА ПО ЭКСПЕРТНОЙ ОЦЕНКЕ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0" y="6384715"/>
            <a:ext cx="9083108" cy="510259"/>
            <a:chOff x="0" y="6384715"/>
            <a:chExt cx="9083108" cy="51025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384715"/>
              <a:ext cx="524623" cy="5102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Номер слайда 5"/>
            <p:cNvSpPr>
              <a:spLocks/>
            </p:cNvSpPr>
            <p:nvPr/>
          </p:nvSpPr>
          <p:spPr bwMode="auto">
            <a:xfrm>
              <a:off x="8605271" y="6528470"/>
              <a:ext cx="477837" cy="222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fld id="{28770B14-2D29-4C66-B2AD-205C34CD5BC0}" type="slidenum">
                <a:rPr lang="ru-RU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pPr algn="ctr"/>
                <a:t>14</a:t>
              </a:fld>
              <a:endParaRPr lang="ru-RU" dirty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395536" y="6481094"/>
              <a:ext cx="841429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Департамент растениеводства, механизации, химизации и защиты растений Минсельхоза России</a:t>
              </a: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489471" y="6479523"/>
              <a:ext cx="8451329" cy="1571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96833287"/>
              </p:ext>
            </p:extLst>
          </p:nvPr>
        </p:nvGraphicFramePr>
        <p:xfrm>
          <a:off x="232843" y="980728"/>
          <a:ext cx="5491285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Овал 3"/>
          <p:cNvSpPr/>
          <p:nvPr/>
        </p:nvSpPr>
        <p:spPr>
          <a:xfrm>
            <a:off x="6516216" y="908720"/>
            <a:ext cx="1944216" cy="10081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Ущерб</a:t>
            </a:r>
          </a:p>
          <a:p>
            <a:pPr algn="ctr"/>
            <a:r>
              <a:rPr lang="ru-RU" dirty="0" smtClean="0"/>
              <a:t>составляет</a:t>
            </a:r>
            <a:endParaRPr lang="ru-RU" dirty="0"/>
          </a:p>
          <a:p>
            <a:pPr algn="ctr"/>
            <a:r>
              <a:rPr lang="ru-RU" dirty="0" smtClean="0"/>
              <a:t>15%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69504"/>
              </p:ext>
            </p:extLst>
          </p:nvPr>
        </p:nvGraphicFramePr>
        <p:xfrm>
          <a:off x="5855097" y="2305512"/>
          <a:ext cx="3085703" cy="4056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139"/>
                <a:gridCol w="1309564"/>
              </a:tblGrid>
              <a:tr h="88914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Недополучено продукции 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 некачественных и не включенных в </a:t>
                      </a:r>
                      <a:r>
                        <a:rPr lang="ru-RU" sz="1400" b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Госреестр</a:t>
                      </a: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семян</a:t>
                      </a:r>
                      <a:r>
                        <a:rPr lang="ru-RU" sz="14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в 2018 году</a:t>
                      </a: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млн тонн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55782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Яровые зерновые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 зернобобовые</a:t>
                      </a:r>
                      <a:r>
                        <a:rPr lang="ru-RU" sz="14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(включая кукурузу)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16,9   </a:t>
                      </a:r>
                      <a:endParaRPr lang="ru-RU" sz="18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9887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Сахарная свекла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6,2   </a:t>
                      </a:r>
                      <a:endParaRPr lang="ru-RU" sz="18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606179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Масличные культуры, всего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2,8   </a:t>
                      </a:r>
                      <a:endParaRPr lang="ru-RU" sz="18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647895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Картофель в СХП и КФХ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4,5   </a:t>
                      </a:r>
                      <a:endParaRPr lang="ru-RU" sz="18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01597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Овощные, всего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1,2   </a:t>
                      </a:r>
                      <a:endParaRPr lang="ru-RU" sz="18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57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62"/>
    </mc:Choice>
    <mc:Fallback xmlns="">
      <p:transition spd="slow" advTm="1116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AutoShape 3"/>
          <p:cNvSpPr>
            <a:spLocks noChangeArrowheads="1"/>
          </p:cNvSpPr>
          <p:nvPr/>
        </p:nvSpPr>
        <p:spPr bwMode="auto">
          <a:xfrm>
            <a:off x="97606" y="80963"/>
            <a:ext cx="8940800" cy="539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ВОЗМОЖНЫЕ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РИСКИ И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ПОТЕРИ УРОЖАЯ ОТ ВРЕДИТЕЛЕЙ, БОЛЕЗНЕЙ, 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СОРНЫХ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РАСТЕНИЙ В 2019 ГОДУ</a:t>
            </a:r>
          </a:p>
        </p:txBody>
      </p:sp>
      <p:sp>
        <p:nvSpPr>
          <p:cNvPr id="233" name="TextBox 527"/>
          <p:cNvSpPr txBox="1">
            <a:spLocks noChangeArrowheads="1"/>
          </p:cNvSpPr>
          <p:nvPr/>
        </p:nvSpPr>
        <p:spPr bwMode="auto">
          <a:xfrm>
            <a:off x="550863" y="3519488"/>
            <a:ext cx="3905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sz="1200" kern="0" dirty="0">
              <a:solidFill>
                <a:srgbClr val="000000"/>
              </a:solidFill>
            </a:endParaRPr>
          </a:p>
        </p:txBody>
      </p:sp>
      <p:pic>
        <p:nvPicPr>
          <p:cNvPr id="13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387" y="767785"/>
            <a:ext cx="5328592" cy="251460"/>
          </a:xfrm>
          <a:prstGeom prst="rect">
            <a:avLst/>
          </a:prstGeom>
        </p:spPr>
      </p:pic>
      <p:graphicFrame>
        <p:nvGraphicFramePr>
          <p:cNvPr id="24" name="Диаграмма 23"/>
          <p:cNvGraphicFramePr/>
          <p:nvPr>
            <p:extLst/>
          </p:nvPr>
        </p:nvGraphicFramePr>
        <p:xfrm>
          <a:off x="6456760" y="1092026"/>
          <a:ext cx="2581646" cy="1529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5" name="Picture 6" descr="https://uflebologa.ru/wp-content/uploads/2017/11/opasen-li-kartofe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71" y="1094283"/>
            <a:ext cx="2045158" cy="145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Диаграмма 25"/>
          <p:cNvGraphicFramePr/>
          <p:nvPr>
            <p:extLst/>
          </p:nvPr>
        </p:nvGraphicFramePr>
        <p:xfrm>
          <a:off x="2073697" y="1124744"/>
          <a:ext cx="2520280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7" name="Picture 4" descr="https://hyser.com.ua/wp-content/uploads/2017/09/zernovy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26" y="1124744"/>
            <a:ext cx="2176639" cy="145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97606" y="2671748"/>
            <a:ext cx="4258370" cy="862020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"/>
            <a:r>
              <a:rPr kumimoji="0" lang="ru-RU" sz="1000" b="1" i="0" u="non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Потенциально сохраненный урожай</a:t>
            </a:r>
            <a:r>
              <a:rPr kumimoji="0" lang="ru-RU" sz="1000" b="1" i="0" u="non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37,7 млн. тонн на </a:t>
            </a:r>
          </a:p>
          <a:p>
            <a:pPr lvl="0" algn="ctr" fontAlgn="b"/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сумму 358,3 млрд. руб.</a:t>
            </a:r>
          </a:p>
          <a:p>
            <a:pPr lvl="0" algn="ctr" fontAlgn="b"/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</a:rPr>
              <a:t>Потребуется протравителей – 4,18 тыс.</a:t>
            </a:r>
            <a:r>
              <a:rPr kumimoji="0" lang="ru-RU" sz="1000" b="1" i="0" u="none" strike="noStrike" cap="none" normalizeH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</a:rPr>
              <a:t> т, гербицидов – 13,9 тыс. т, фунгицидов – 7,81 тыс. т, инсектицидов – 4,05 тыс. т, родентицидов – 1,65 тыс. т 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568006" y="2671748"/>
            <a:ext cx="4470400" cy="862020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"/>
            <a:r>
              <a:rPr kumimoji="0" lang="ru-RU" sz="1000" b="1" i="0" u="non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Потенциально сохраненный урожай</a:t>
            </a:r>
          </a:p>
          <a:p>
            <a:pPr lvl="0" algn="ctr" fontAlgn="b"/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10,6 млн. тонн на сумму 107,6 млрд. руб.</a:t>
            </a:r>
          </a:p>
          <a:p>
            <a:pPr lvl="0" algn="ctr" fontAlgn="b"/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</a:rPr>
              <a:t>Потребуется протравителей – 0,55 тыс. т, гербицидов</a:t>
            </a:r>
            <a:r>
              <a:rPr kumimoji="0" lang="ru-RU" sz="1000" b="1" i="0" u="none" strike="noStrike" cap="none" normalizeH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</a:rPr>
              <a:t> – 0,3 тыс. т, фунгицидов – 0,98 тыс. т, инсектицидов – 0,09 тыс. т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charset="0"/>
            </a:endParaRPr>
          </a:p>
        </p:txBody>
      </p:sp>
      <p:graphicFrame>
        <p:nvGraphicFramePr>
          <p:cNvPr id="30" name="Диаграмма 29"/>
          <p:cNvGraphicFramePr/>
          <p:nvPr>
            <p:extLst/>
          </p:nvPr>
        </p:nvGraphicFramePr>
        <p:xfrm>
          <a:off x="2226791" y="3658395"/>
          <a:ext cx="2129186" cy="1642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31" name="Picture 5" descr="http://tamlife.ru/ovoshi_3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6" y="3658394"/>
            <a:ext cx="2158442" cy="151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Диаграмма 31"/>
          <p:cNvGraphicFramePr/>
          <p:nvPr>
            <p:extLst/>
          </p:nvPr>
        </p:nvGraphicFramePr>
        <p:xfrm>
          <a:off x="6246490" y="3668291"/>
          <a:ext cx="2808312" cy="15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33" name="Picture 2" descr="http://333v.ru/uploads/02/023c2a3b7568e11ef1c46268d9745ef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13" y="3658394"/>
            <a:ext cx="1993578" cy="151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Скругленный прямоугольник 33"/>
          <p:cNvSpPr/>
          <p:nvPr/>
        </p:nvSpPr>
        <p:spPr>
          <a:xfrm>
            <a:off x="70594" y="5211108"/>
            <a:ext cx="4199856" cy="787959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"/>
            <a:r>
              <a:rPr kumimoji="0" lang="ru-RU" sz="1000" b="1" i="0" u="non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Потенциально сохраненный урожай</a:t>
            </a:r>
          </a:p>
          <a:p>
            <a:pPr lvl="0" algn="ctr" fontAlgn="b"/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17 млн. тонн на сумму 179,8 млрд. руб.</a:t>
            </a:r>
          </a:p>
          <a:p>
            <a:pPr lvl="0" algn="ctr" fontAlgn="b"/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</a:rPr>
              <a:t>Потребуется</a:t>
            </a:r>
            <a:r>
              <a:rPr kumimoji="0" lang="ru-RU" sz="1000" b="1" i="0" u="none" strike="noStrike" cap="none" normalizeH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</a:rPr>
              <a:t> гербицидов – 4,28 тыс. т, фунгицидов – 0,55 тыс. т, инсектицидов – 0,32 тыс. т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510559" y="5257457"/>
            <a:ext cx="4511501" cy="771301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"/>
            <a:r>
              <a:rPr kumimoji="0" lang="ru-RU" sz="1000" b="1" i="0" u="non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Потенциально сохраненный урожай</a:t>
            </a:r>
          </a:p>
          <a:p>
            <a:pPr lvl="0" algn="ctr" fontAlgn="b"/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9 млн. тонн на сумму 196,5 млрд. руб.</a:t>
            </a:r>
          </a:p>
          <a:p>
            <a:pPr lvl="0" algn="ctr" fontAlgn="b"/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</a:rPr>
              <a:t>Потребуется протравителей – 0,02 тыс. т, гербицидов – 2,74 тыс. т, фунгицидов – 0,08 тыс. т, инсектицидов – 0,06 тыс. т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2799" y="6092155"/>
            <a:ext cx="8955608" cy="28803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smtClean="0">
                <a:solidFill>
                  <a:schemeClr val="tx1"/>
                </a:solidFill>
              </a:rPr>
              <a:t>Всего   потенциально  сохраненный   </a:t>
            </a:r>
            <a:r>
              <a:rPr lang="ru-RU" b="1" dirty="0">
                <a:solidFill>
                  <a:schemeClr val="tx1"/>
                </a:solidFill>
              </a:rPr>
              <a:t>урожай на сумму  - </a:t>
            </a:r>
            <a:r>
              <a:rPr lang="ru-RU" b="1" dirty="0">
                <a:solidFill>
                  <a:srgbClr val="FF0000"/>
                </a:solidFill>
              </a:rPr>
              <a:t>842,3 </a:t>
            </a:r>
            <a:r>
              <a:rPr lang="ru-RU" b="1" dirty="0">
                <a:solidFill>
                  <a:schemeClr val="tx1"/>
                </a:solidFill>
              </a:rPr>
              <a:t>млрд. рублей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1761" y="1130871"/>
            <a:ext cx="2299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Потери урожая зерновых культур </a:t>
            </a:r>
            <a:r>
              <a:rPr lang="ru-RU" sz="1200" b="1" dirty="0">
                <a:solidFill>
                  <a:srgbClr val="FF0000"/>
                </a:solidFill>
              </a:rPr>
              <a:t>(33%)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4464" y="3665150"/>
            <a:ext cx="2719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Потери урожая подсолнечника </a:t>
            </a:r>
            <a:r>
              <a:rPr lang="ru-RU" sz="1200" b="1" dirty="0">
                <a:solidFill>
                  <a:srgbClr val="FF0000"/>
                </a:solidFill>
              </a:rPr>
              <a:t>(80%)</a:t>
            </a:r>
          </a:p>
        </p:txBody>
      </p:sp>
      <p:grpSp>
        <p:nvGrpSpPr>
          <p:cNvPr id="37" name="Группа 36">
            <a:extLst>
              <a:ext uri="{FF2B5EF4-FFF2-40B4-BE49-F238E27FC236}">
                <a16:creationId xmlns="" xmlns:a16="http://schemas.microsoft.com/office/drawing/2014/main" id="{15AC8680-3C26-4E23-A5A2-920A9ECBAE17}"/>
              </a:ext>
            </a:extLst>
          </p:cNvPr>
          <p:cNvGrpSpPr/>
          <p:nvPr/>
        </p:nvGrpSpPr>
        <p:grpSpPr>
          <a:xfrm>
            <a:off x="0" y="6384715"/>
            <a:ext cx="9083108" cy="510259"/>
            <a:chOff x="0" y="6384715"/>
            <a:chExt cx="9083108" cy="510259"/>
          </a:xfrm>
        </p:grpSpPr>
        <p:pic>
          <p:nvPicPr>
            <p:cNvPr id="38" name="Picture 2">
              <a:extLst>
                <a:ext uri="{FF2B5EF4-FFF2-40B4-BE49-F238E27FC236}">
                  <a16:creationId xmlns="" xmlns:a16="http://schemas.microsoft.com/office/drawing/2014/main" id="{0D394628-5C1D-4602-952B-B8BF37D8E6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0" y="6384715"/>
              <a:ext cx="524623" cy="5102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9" name="Номер слайда 5">
              <a:extLst>
                <a:ext uri="{FF2B5EF4-FFF2-40B4-BE49-F238E27FC236}">
                  <a16:creationId xmlns="" xmlns:a16="http://schemas.microsoft.com/office/drawing/2014/main" id="{7D290515-19D6-43D8-9C3E-656E2923F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271" y="6528470"/>
              <a:ext cx="477837" cy="222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fld id="{28770B14-2D29-4C66-B2AD-205C34CD5BC0}" type="slidenum">
                <a:rPr lang="ru-RU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pPr algn="ctr"/>
                <a:t>15</a:t>
              </a:fld>
              <a:endParaRPr lang="ru-RU" dirty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</p:txBody>
        </p:sp>
        <p:sp>
          <p:nvSpPr>
            <p:cNvPr id="40" name="Rectangle 12">
              <a:extLst>
                <a:ext uri="{FF2B5EF4-FFF2-40B4-BE49-F238E27FC236}">
                  <a16:creationId xmlns="" xmlns:a16="http://schemas.microsoft.com/office/drawing/2014/main" id="{F9C1D1C9-19D1-4318-8CF1-421E8D65C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536" y="6481094"/>
              <a:ext cx="841429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Департамент растениеводства, механизации, химизации и защиты растений Минсельхоза России</a:t>
              </a:r>
            </a:p>
          </p:txBody>
        </p:sp>
        <p:cxnSp>
          <p:nvCxnSpPr>
            <p:cNvPr id="41" name="Прямая соединительная линия 40">
              <a:extLst>
                <a:ext uri="{FF2B5EF4-FFF2-40B4-BE49-F238E27FC236}">
                  <a16:creationId xmlns="" xmlns:a16="http://schemas.microsoft.com/office/drawing/2014/main" id="{B8D65259-1805-499F-BF8F-42DC008450C4}"/>
                </a:ext>
              </a:extLst>
            </p:cNvPr>
            <p:cNvCxnSpPr/>
            <p:nvPr/>
          </p:nvCxnSpPr>
          <p:spPr>
            <a:xfrm>
              <a:off x="489471" y="6479523"/>
              <a:ext cx="8451329" cy="1571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745387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68356"/>
              </p:ext>
            </p:extLst>
          </p:nvPr>
        </p:nvGraphicFramePr>
        <p:xfrm>
          <a:off x="228277" y="1268759"/>
          <a:ext cx="8748812" cy="49685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99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95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10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74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057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95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2004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3057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2835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Субъект </a:t>
                      </a:r>
                    </a:p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Тракторы</a:t>
                      </a: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Зерноуборочные комбайны</a:t>
                      </a: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Кормоуборочные комбайны</a:t>
                      </a: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>
                        <a:latin typeface="Arial" charset="0"/>
                        <a:cs typeface="Arial" charset="0"/>
                      </a:endParaRP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>
                        <a:latin typeface="Arial" charset="0"/>
                        <a:cs typeface="Arial" charset="0"/>
                      </a:endParaRP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0360">
                <a:tc vMerge="1"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Наличие</a:t>
                      </a: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(по состоянию на</a:t>
                      </a:r>
                    </a:p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lang="ru-RU" sz="1200" b="1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февраля)</a:t>
                      </a: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2019 к 2018, </a:t>
                      </a: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+/-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Наличие </a:t>
                      </a:r>
                    </a:p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(по состоянию на</a:t>
                      </a:r>
                    </a:p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lang="ru-RU" sz="1200" b="1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февраля)</a:t>
                      </a: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2019 к 2018, </a:t>
                      </a: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+/-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Наличие</a:t>
                      </a:r>
                      <a:endParaRPr lang="ru-RU" sz="12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(по состоянию на</a:t>
                      </a:r>
                    </a:p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lang="ru-RU" sz="1200" b="1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февраля)</a:t>
                      </a: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2019 к 2018, </a:t>
                      </a: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+/-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38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2018 г.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2019 г.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2018 г.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2019 г.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2018 г.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2019 г.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47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Российская Федерация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35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Центральный Ф.О.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Северо-Западный Ф.О.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Южный Ф.О.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35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Северо-Кавказский Ф.О.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64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Приволжский Ф.О.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35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Уральский Ф.О.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Сибирский Ф.О.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5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Дальневосточный Ф.О.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84715"/>
            <a:ext cx="524623" cy="5102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395536" y="6481094"/>
            <a:ext cx="841429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Департамент растениеводства, механизации, химизации и защиты растений Минсельхоза России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89471" y="6479523"/>
            <a:ext cx="8451329" cy="1571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743031" y="6492875"/>
            <a:ext cx="2133600" cy="3651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fld id="{AA92DE06-8D30-4B06-AE6F-C14DB400D4D7}" type="slidenum">
              <a:rPr lang="ru-RU" sz="1800">
                <a:solidFill>
                  <a:schemeClr val="bg2">
                    <a:lumMod val="25000"/>
                  </a:schemeClr>
                </a:solidFill>
                <a:latin typeface="+mj-lt"/>
              </a:rPr>
              <a:pPr algn="ctr"/>
              <a:t>16</a:t>
            </a:fld>
            <a:endParaRPr lang="ru-RU" sz="1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5587" y="546063"/>
            <a:ext cx="8806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>
                    <a:lumMod val="25000"/>
                  </a:schemeClr>
                </a:solidFill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5pPr>
            <a:lvl6pPr>
              <a:defRPr>
                <a:latin typeface="Arial" charset="0"/>
                <a:cs typeface="Arial" charset="0"/>
              </a:defRPr>
            </a:lvl6pPr>
            <a:lvl7pPr>
              <a:defRPr>
                <a:latin typeface="Arial" charset="0"/>
                <a:cs typeface="Arial" charset="0"/>
              </a:defRPr>
            </a:lvl7pPr>
            <a:lvl8pPr>
              <a:defRPr>
                <a:latin typeface="Arial" charset="0"/>
                <a:cs typeface="Arial" charset="0"/>
              </a:defRPr>
            </a:lvl8pPr>
            <a:lvl9pPr>
              <a:defRPr>
                <a:latin typeface="Arial" charset="0"/>
                <a:cs typeface="Arial" charset="0"/>
              </a:defRPr>
            </a:lvl9pPr>
          </a:lstStyle>
          <a:p>
            <a:r>
              <a:rPr lang="ru-RU" sz="1800" dirty="0">
                <a:latin typeface="+mn-lt"/>
              </a:rPr>
              <a:t>Наличие сельскохозяйственной техники 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в регионах Российской Федерации (6-МЕХ), тыс. ед.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9676" y="145953"/>
            <a:ext cx="8806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EEECE1">
                    <a:lumMod val="25000"/>
                  </a:srgbClr>
                </a:solidFill>
                <a:latin typeface="+mn-lt"/>
              </a:rPr>
              <a:t>ТЕХНИЧЕСКАЯ МОДЕРНИЗАЦИЯ </a:t>
            </a:r>
          </a:p>
        </p:txBody>
      </p:sp>
    </p:spTree>
    <p:extLst>
      <p:ext uri="{BB962C8B-B14F-4D97-AF65-F5344CB8AC3E}">
        <p14:creationId xmlns:p14="http://schemas.microsoft.com/office/powerpoint/2010/main" val="245620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002039"/>
              </p:ext>
            </p:extLst>
          </p:nvPr>
        </p:nvGraphicFramePr>
        <p:xfrm>
          <a:off x="199167" y="838500"/>
          <a:ext cx="8612252" cy="5573329"/>
        </p:xfrm>
        <a:graphic>
          <a:graphicData uri="http://schemas.openxmlformats.org/drawingml/2006/table">
            <a:tbl>
              <a:tblPr/>
              <a:tblGrid>
                <a:gridCol w="39633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36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952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52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Наименование субъекта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Размер субсидии, 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Количество приобретенной техники,</a:t>
                      </a:r>
                      <a:r>
                        <a:rPr lang="ru-RU" sz="1400" b="1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шт.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2628">
                <a:tc>
                  <a:txBody>
                    <a:bodyPr/>
                    <a:lstStyle/>
                    <a:p>
                      <a:pPr marL="108000" algn="l" fontAlgn="t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Российская Федерация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10 000 000,00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17 639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2628"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Ростовская область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971 969,90</a:t>
                      </a:r>
                      <a:endParaRPr lang="ru-RU" sz="1400" b="0" i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1 226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2628"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Алтайский край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614 090,33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793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2628"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Волгоградская область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580 528,54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757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2628"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Ставропольский край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539 838,43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627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2628"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Саратовская область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527 722,61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780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2628"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Краснодарский край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481 415,96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834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2628"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Оренбургская область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416 495,41</a:t>
                      </a:r>
                      <a:endParaRPr lang="ru-RU" sz="1400" b="0" i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807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2628"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Воронежская область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379 128,42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570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2628"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Орловская область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326 635,31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431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2628"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Республика Башкортостан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296 912,82</a:t>
                      </a:r>
                      <a:endParaRPr lang="ru-RU" sz="1400" b="0" i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509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7909">
                <a:tc gridSpan="3">
                  <a:txBody>
                    <a:bodyPr/>
                    <a:lstStyle/>
                    <a:p>
                      <a:pPr marL="0" algn="l" fontAlgn="t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2628"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Мурманская область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1 032,24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2628"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Костромская область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1 975,16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2628"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Республика Коми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2 582,75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2628"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Калининградская область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2 723,28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2628"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Новгородская область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2 745,36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32628"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Камчатский край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3 442,89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32628"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Астраханская область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3 926,21</a:t>
                      </a:r>
                      <a:endParaRPr lang="ru-RU" sz="1400" b="0" i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32628"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Республика Тыва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5 013,94</a:t>
                      </a:r>
                      <a:endParaRPr lang="ru-RU" sz="1400" b="0" i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32628"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Чеченская Республика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5 083,44</a:t>
                      </a:r>
                      <a:endParaRPr lang="ru-RU" sz="1400" b="0" i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32628"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Республика Адыгея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5 253,38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04448" y="6492875"/>
            <a:ext cx="414884" cy="3651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fld id="{6C3D1DBF-4150-4DBE-A30B-3093C521FBDA}" type="slidenum">
              <a:rPr lang="ru-RU" sz="1800">
                <a:solidFill>
                  <a:schemeClr val="bg2">
                    <a:lumMod val="25000"/>
                  </a:schemeClr>
                </a:solidFill>
                <a:latin typeface="+mj-lt"/>
              </a:rPr>
              <a:pPr algn="ctr"/>
              <a:t>17</a:t>
            </a:fld>
            <a:endParaRPr lang="ru-RU" sz="1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84715"/>
            <a:ext cx="524623" cy="5102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95536" y="6481094"/>
            <a:ext cx="841429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Департамент растениеводства, механизации, химизации и защиты растений Минсельхоза России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89471" y="6479523"/>
            <a:ext cx="8451329" cy="1571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9676" y="7504"/>
            <a:ext cx="8806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УЧАСТИЕ РЕГИОНОВ В 2018 ГОДУ В РАМКАХ РЕАЛИЗАЦИИ ПОСТАНОВЛЕНИЯ ПРАВИТЕЛЬСТВА РОССИЙСКОЙ ФЕДЕРАЦИИ ОТ 27.12.2012 № 1432 (СУБСИДИИ, ВЫПЛАЧЕННЫЕ ПРОИЗВОДИТЕЛЯМ СЕЛЬСКОХОЗЯЙСТВЕННОЙ ТЕХНИКИ)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9368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93882"/>
              </p:ext>
            </p:extLst>
          </p:nvPr>
        </p:nvGraphicFramePr>
        <p:xfrm>
          <a:off x="283031" y="948031"/>
          <a:ext cx="8612252" cy="5480517"/>
        </p:xfrm>
        <a:graphic>
          <a:graphicData uri="http://schemas.openxmlformats.org/drawingml/2006/table">
            <a:tbl>
              <a:tblPr/>
              <a:tblGrid>
                <a:gridCol w="31567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00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27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27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3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Наименование субъекта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2018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6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6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+/-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668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Российская Федерация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149,4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148,6</a:t>
                      </a:r>
                      <a:endParaRPr lang="ru-RU" sz="1400" b="1" i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1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0,8</a:t>
                      </a:r>
                      <a:endParaRPr lang="ru-RU" sz="1400" b="1" i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668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Краснодарский край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195,0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196,2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668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Липецкая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189,3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188,2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-1,1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668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Белгородская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188,8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186,1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-2,7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668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Владимирская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184,7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182,6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-2,1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668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Воронежская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176,0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181,3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668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Ростовская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185,5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178,9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-6,6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668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Республика Башкортостан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177,3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177,2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-0,1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668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Ставропольский край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175,3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174,2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-1,1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668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Пермский край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158,3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172,6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668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Республика Татарстан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158,7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165,6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2344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668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4A452A"/>
                          </a:solidFill>
                          <a:effectLst/>
                          <a:latin typeface="Calibri"/>
                        </a:rPr>
                        <a:t>Республика Марий Эл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4A452A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>
                          <a:solidFill>
                            <a:srgbClr val="4A452A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>
                          <a:solidFill>
                            <a:srgbClr val="4A452A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668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4A452A"/>
                          </a:solidFill>
                          <a:effectLst/>
                          <a:latin typeface="Calibri"/>
                        </a:rPr>
                        <a:t>Челябинская область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>
                          <a:solidFill>
                            <a:srgbClr val="4A452A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4A452A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>
                          <a:solidFill>
                            <a:srgbClr val="4A452A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668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4A452A"/>
                          </a:solidFill>
                          <a:effectLst/>
                          <a:latin typeface="Calibri"/>
                        </a:rPr>
                        <a:t>Саратовская область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4A452A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4A452A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>
                          <a:solidFill>
                            <a:srgbClr val="4A452A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668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4A452A"/>
                          </a:solidFill>
                          <a:effectLst/>
                          <a:latin typeface="Calibri"/>
                        </a:rPr>
                        <a:t>Тверская область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>
                          <a:solidFill>
                            <a:srgbClr val="4A452A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4A452A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4A452A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668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4A452A"/>
                          </a:solidFill>
                          <a:effectLst/>
                          <a:latin typeface="Calibri"/>
                        </a:rPr>
                        <a:t>Пензенская область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>
                          <a:solidFill>
                            <a:srgbClr val="4A452A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>
                          <a:solidFill>
                            <a:srgbClr val="4A452A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4A452A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668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4A452A"/>
                          </a:solidFill>
                          <a:effectLst/>
                          <a:latin typeface="Calibri"/>
                        </a:rPr>
                        <a:t>Республика Хакасия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>
                          <a:solidFill>
                            <a:srgbClr val="4A452A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>
                          <a:solidFill>
                            <a:srgbClr val="4A452A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4A452A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-29,9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2668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4A452A"/>
                          </a:solidFill>
                          <a:effectLst/>
                          <a:latin typeface="Calibri"/>
                        </a:rPr>
                        <a:t>Курганская область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>
                          <a:solidFill>
                            <a:srgbClr val="4A452A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>
                          <a:solidFill>
                            <a:srgbClr val="4A452A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4A452A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2668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4A452A"/>
                          </a:solidFill>
                          <a:effectLst/>
                          <a:latin typeface="Calibri"/>
                        </a:rPr>
                        <a:t>Оренбургская область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>
                          <a:solidFill>
                            <a:srgbClr val="4A452A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>
                          <a:solidFill>
                            <a:srgbClr val="4A452A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4A452A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2668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4A452A"/>
                          </a:solidFill>
                          <a:effectLst/>
                          <a:latin typeface="Calibri"/>
                        </a:rPr>
                        <a:t>Псковская область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>
                          <a:solidFill>
                            <a:srgbClr val="4A452A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>
                          <a:solidFill>
                            <a:srgbClr val="4A452A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4A452A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2668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4A452A"/>
                          </a:solidFill>
                          <a:effectLst/>
                          <a:latin typeface="Calibri"/>
                        </a:rPr>
                        <a:t>Чеченская Республика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>
                          <a:solidFill>
                            <a:srgbClr val="4A452A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>
                          <a:solidFill>
                            <a:srgbClr val="4A452A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4A452A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84715"/>
            <a:ext cx="524623" cy="5102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95536" y="6481094"/>
            <a:ext cx="841429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Департамент растениеводства, механизации, химизации и защиты растений Минсельхоза России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89471" y="6479523"/>
            <a:ext cx="8451329" cy="1571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39471" y="6457281"/>
            <a:ext cx="940719" cy="3651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fld id="{6C3D1DBF-4150-4DBE-A30B-3093C521FBDA}" type="slidenum">
              <a:rPr lang="ru-RU" sz="1800">
                <a:solidFill>
                  <a:schemeClr val="bg2">
                    <a:lumMod val="25000"/>
                  </a:schemeClr>
                </a:solidFill>
                <a:latin typeface="+mj-lt"/>
              </a:rPr>
              <a:pPr algn="ctr"/>
              <a:t>18</a:t>
            </a:fld>
            <a:endParaRPr lang="ru-RU" sz="1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9676" y="144960"/>
            <a:ext cx="8806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>
                    <a:lumMod val="25000"/>
                  </a:schemeClr>
                </a:solidFill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5pPr>
            <a:lvl6pPr>
              <a:defRPr>
                <a:latin typeface="Arial" charset="0"/>
                <a:cs typeface="Arial" charset="0"/>
              </a:defRPr>
            </a:lvl6pPr>
            <a:lvl7pPr>
              <a:defRPr>
                <a:latin typeface="Arial" charset="0"/>
                <a:cs typeface="Arial" charset="0"/>
              </a:defRPr>
            </a:lvl7pPr>
            <a:lvl8pPr>
              <a:defRPr>
                <a:latin typeface="Arial" charset="0"/>
                <a:cs typeface="Arial" charset="0"/>
              </a:defRPr>
            </a:lvl8pPr>
            <a:lvl9pPr>
              <a:defRPr>
                <a:latin typeface="Arial" charset="0"/>
                <a:cs typeface="Arial" charset="0"/>
              </a:defRPr>
            </a:lvl9pPr>
          </a:lstStyle>
          <a:p>
            <a:r>
              <a:rPr lang="ru-RU" dirty="0">
                <a:latin typeface="+mn-lt"/>
              </a:rPr>
              <a:t>ЭНЕРГООБЕСПЕЧЕННОСТЬ В СУБЪЕКТАХ РОССИЙСКОЙ ФЕДЕРАЦИИ, 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Л.С./100 ГА</a:t>
            </a:r>
          </a:p>
        </p:txBody>
      </p:sp>
    </p:spTree>
    <p:extLst>
      <p:ext uri="{BB962C8B-B14F-4D97-AF65-F5344CB8AC3E}">
        <p14:creationId xmlns:p14="http://schemas.microsoft.com/office/powerpoint/2010/main" val="1933105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4787" y="116632"/>
            <a:ext cx="8470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НАУЧНО-ОБОСНОВАННЫЕ СИСТЕМЫ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ЗЕМЛЕДЕЛИЯ 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0" y="6384715"/>
            <a:ext cx="9083108" cy="510259"/>
            <a:chOff x="0" y="6384715"/>
            <a:chExt cx="9083108" cy="510259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384715"/>
              <a:ext cx="524623" cy="5102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" name="Номер слайда 5"/>
            <p:cNvSpPr>
              <a:spLocks/>
            </p:cNvSpPr>
            <p:nvPr/>
          </p:nvSpPr>
          <p:spPr bwMode="auto">
            <a:xfrm>
              <a:off x="8605271" y="6528470"/>
              <a:ext cx="477837" cy="222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fld id="{28770B14-2D29-4C66-B2AD-205C34CD5BC0}" type="slidenum">
                <a:rPr lang="ru-RU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pPr algn="ctr"/>
                <a:t>19</a:t>
              </a:fld>
              <a:endParaRPr lang="ru-RU" dirty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395536" y="6481094"/>
              <a:ext cx="841429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Департамент растениеводства, механизации, химизации и защиты растений Минсельхоза России</a:t>
              </a: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89471" y="6479523"/>
              <a:ext cx="8451329" cy="1571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2" name="Picture 2" descr="C:\Users\v.chagin\Downloads\IMG-20190204-WA0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7" b="28755"/>
          <a:stretch/>
        </p:blipFill>
        <p:spPr bwMode="auto">
          <a:xfrm>
            <a:off x="5681466" y="516742"/>
            <a:ext cx="3176663" cy="3685938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36468" y="4188960"/>
            <a:ext cx="2941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Президент Израиля ШИМОН ПЕРЕС 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89B85EA7-7018-47B0-8884-C1730FBE41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5822839"/>
              </p:ext>
            </p:extLst>
          </p:nvPr>
        </p:nvGraphicFramePr>
        <p:xfrm>
          <a:off x="122259" y="2834469"/>
          <a:ext cx="5704231" cy="4204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E131D57B-1474-42A3-9DEA-6CC8B3D5BC36}"/>
              </a:ext>
            </a:extLst>
          </p:cNvPr>
          <p:cNvSpPr txBox="1">
            <a:spLocks/>
          </p:cNvSpPr>
          <p:nvPr/>
        </p:nvSpPr>
        <p:spPr>
          <a:xfrm>
            <a:off x="179512" y="502004"/>
            <a:ext cx="5321104" cy="1062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Информацию о наличии системы земледелия представили </a:t>
            </a:r>
            <a:endParaRPr lang="ru-RU" sz="1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49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субъектов Российской Федерации </a:t>
            </a:r>
            <a:br>
              <a:rPr lang="ru-RU" sz="1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из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78 субъектов, осуществляющих деятельность </a:t>
            </a:r>
            <a:b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в области растениеводства.  </a:t>
            </a:r>
            <a:endParaRPr lang="ru-RU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B057EB19-E197-48BC-9754-42EC46C3753C}"/>
              </a:ext>
            </a:extLst>
          </p:cNvPr>
          <p:cNvSpPr txBox="1">
            <a:spLocks/>
          </p:cNvSpPr>
          <p:nvPr/>
        </p:nvSpPr>
        <p:spPr>
          <a:xfrm>
            <a:off x="262311" y="2564904"/>
            <a:ext cx="5321104" cy="1062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5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субъектов Российской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Федерации, 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представивших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информацию,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не имеют разработанную систему земледелия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6418" y="161469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Утверждены нормативными правовыми актами субъектов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РФ: Белгородская область, Костромская область, Республика Коми, Республика Саха (Якутия), Амурская область, Республика Хакасия. 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147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34787" y="230139"/>
            <a:ext cx="7423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ВЫПОЛНЕНИЯ ИНДИКАТОРОВ ГОСПРОГРАММЫ ПО ПРОИЗВОДСТВУ РАСТЕНИЕВОДЧЕСКОЙ ПРОДУКЦИИ 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924581"/>
              </p:ext>
            </p:extLst>
          </p:nvPr>
        </p:nvGraphicFramePr>
        <p:xfrm>
          <a:off x="240785" y="1002151"/>
          <a:ext cx="6404420" cy="5212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49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50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6939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Культуры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r>
                        <a:rPr lang="ru-RU" sz="1600" b="1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год</a:t>
                      </a:r>
                      <a:endParaRPr lang="ru-RU" sz="16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rgbClr val="3AB91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rgbClr val="3AB91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2019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rgbClr val="3AB91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4093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3AB917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индикатор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факт (предвари-</a:t>
                      </a:r>
                      <a:r>
                        <a:rPr lang="ru-RU" sz="1100" b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тельно</a:t>
                      </a:r>
                      <a:r>
                        <a:rPr lang="ru-RU" sz="11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1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% выполнения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индикатор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прогноз</a:t>
                      </a:r>
                    </a:p>
                    <a:p>
                      <a:pPr algn="ctr"/>
                      <a:r>
                        <a:rPr lang="ru-RU" sz="11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(данные регионов)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848">
                <a:tc>
                  <a:txBody>
                    <a:bodyPr/>
                    <a:lstStyle/>
                    <a:p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Вал. сбор зерновых и зернобобовых, (млн. тонн)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106,0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112,9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106,5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108,3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118,0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1848">
                <a:tc>
                  <a:txBody>
                    <a:bodyPr/>
                    <a:lstStyle/>
                    <a:p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Вал. сбор сахарной свеклы, </a:t>
                      </a:r>
                      <a:b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(млн. тонн)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42,0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1036">
                <a:tc>
                  <a:txBody>
                    <a:bodyPr/>
                    <a:lstStyle/>
                    <a:p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Вал. сбор льноволокна и </a:t>
                      </a:r>
                      <a:r>
                        <a:rPr lang="ru-RU" sz="1300" b="1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пеньковолокна</a:t>
                      </a:r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в ХВК </a:t>
                      </a:r>
                      <a:b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(тыс. тонн)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48,3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1848">
                <a:tc>
                  <a:txBody>
                    <a:bodyPr/>
                    <a:lstStyle/>
                    <a:p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Производство картофеля в СХО, КФХ, ИП, (тыс. тонн)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6 473,5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7 142,4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6 574,2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6 843,0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1036">
                <a:tc>
                  <a:txBody>
                    <a:bodyPr/>
                    <a:lstStyle/>
                    <a:p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Вал. сбор овощей (включая защищенный грунт) в СХО, КФХ, ИП, (тыс. тонн)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5 711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6 016,8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6 039,3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6 623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1036">
                <a:tc>
                  <a:txBody>
                    <a:bodyPr/>
                    <a:lstStyle/>
                    <a:p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Площадь закладки многолетних насаждений, (тыс. га)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13,57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16,76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1848">
                <a:tc>
                  <a:txBody>
                    <a:bodyPr/>
                    <a:lstStyle/>
                    <a:p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Вал. сбор плодов и ягод в </a:t>
                      </a:r>
                      <a:b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СХО, КФХ, ИП, (тыс. тонн)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984,6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1 196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1094,9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5951">
                <a:tc>
                  <a:txBody>
                    <a:bodyPr/>
                    <a:lstStyle/>
                    <a:p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Масличные культуры*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6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19,2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19,3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7" name="Группа 26"/>
          <p:cNvGrpSpPr/>
          <p:nvPr/>
        </p:nvGrpSpPr>
        <p:grpSpPr>
          <a:xfrm>
            <a:off x="0" y="6384715"/>
            <a:ext cx="9083108" cy="510259"/>
            <a:chOff x="0" y="6384715"/>
            <a:chExt cx="9083108" cy="51025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384715"/>
              <a:ext cx="524623" cy="5102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Номер слайда 5"/>
            <p:cNvSpPr>
              <a:spLocks/>
            </p:cNvSpPr>
            <p:nvPr/>
          </p:nvSpPr>
          <p:spPr bwMode="auto">
            <a:xfrm>
              <a:off x="8605271" y="6528470"/>
              <a:ext cx="477837" cy="222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fld id="{28770B14-2D29-4C66-B2AD-205C34CD5BC0}" type="slidenum">
                <a:rPr lang="ru-RU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pPr algn="ctr"/>
                <a:t>2</a:t>
              </a:fld>
              <a:endParaRPr lang="ru-RU" dirty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395536" y="6481094"/>
              <a:ext cx="841429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Департамент растениеводства, механизации, химизации и защиты растений Минсельхоза России</a:t>
              </a: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489471" y="6479523"/>
              <a:ext cx="8451329" cy="1571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6680418" y="935788"/>
            <a:ext cx="2377290" cy="5406176"/>
            <a:chOff x="6680418" y="935788"/>
            <a:chExt cx="2377290" cy="5406176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789517" y="935788"/>
              <a:ext cx="2268191" cy="2154222"/>
            </a:xfrm>
            <a:prstGeom prst="flowChartConnector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Блок-схема: узел 23"/>
            <p:cNvSpPr/>
            <p:nvPr/>
          </p:nvSpPr>
          <p:spPr>
            <a:xfrm>
              <a:off x="6680418" y="3222266"/>
              <a:ext cx="1831835" cy="1711997"/>
            </a:xfrm>
            <a:prstGeom prst="flowChartConnector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Блок-схема: узел 24"/>
            <p:cNvSpPr/>
            <p:nvPr/>
          </p:nvSpPr>
          <p:spPr>
            <a:xfrm>
              <a:off x="7584925" y="4996981"/>
              <a:ext cx="1472783" cy="1344983"/>
            </a:xfrm>
            <a:prstGeom prst="flowChartConnector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2074" y="6246215"/>
            <a:ext cx="4263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* Показатель не входит в индикаторы Госпрограммы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0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62"/>
    </mc:Choice>
    <mc:Fallback xmlns="">
      <p:transition spd="slow" advTm="1116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85916" y="563633"/>
            <a:ext cx="8524411" cy="5690502"/>
          </a:xfrm>
          <a:prstGeom prst="roundRect">
            <a:avLst>
              <a:gd name="adj" fmla="val 2204"/>
            </a:avLst>
          </a:prstGeom>
          <a:noFill/>
          <a:ln w="158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0696" y="58003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+mn-lt"/>
              </a:rPr>
              <a:t>в 2019 году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- 11,34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млрд рублей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31" y="949370"/>
            <a:ext cx="8129141" cy="7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42" y="1653956"/>
            <a:ext cx="8129141" cy="66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16" y="2287275"/>
            <a:ext cx="8129141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42" y="3084848"/>
            <a:ext cx="813231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люс 23"/>
          <p:cNvSpPr/>
          <p:nvPr/>
        </p:nvSpPr>
        <p:spPr>
          <a:xfrm>
            <a:off x="745652" y="1213729"/>
            <a:ext cx="180000" cy="180000"/>
          </a:xfrm>
          <a:prstGeom prst="mathPlus">
            <a:avLst/>
          </a:prstGeom>
          <a:solidFill>
            <a:srgbClr val="0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люс 24"/>
          <p:cNvSpPr/>
          <p:nvPr/>
        </p:nvSpPr>
        <p:spPr>
          <a:xfrm>
            <a:off x="766896" y="1877094"/>
            <a:ext cx="180000" cy="180000"/>
          </a:xfrm>
          <a:prstGeom prst="mathPlus">
            <a:avLst/>
          </a:prstGeom>
          <a:solidFill>
            <a:srgbClr val="0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люс 25"/>
          <p:cNvSpPr/>
          <p:nvPr/>
        </p:nvSpPr>
        <p:spPr>
          <a:xfrm>
            <a:off x="766896" y="2580308"/>
            <a:ext cx="180000" cy="180000"/>
          </a:xfrm>
          <a:prstGeom prst="mathPlus">
            <a:avLst/>
          </a:prstGeom>
          <a:solidFill>
            <a:srgbClr val="0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люс 26"/>
          <p:cNvSpPr/>
          <p:nvPr/>
        </p:nvSpPr>
        <p:spPr>
          <a:xfrm>
            <a:off x="766896" y="3277864"/>
            <a:ext cx="180000" cy="180000"/>
          </a:xfrm>
          <a:prstGeom prst="mathPlus">
            <a:avLst/>
          </a:prstGeom>
          <a:solidFill>
            <a:srgbClr val="0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92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21" y="4445464"/>
            <a:ext cx="222533" cy="22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67" y="5143214"/>
            <a:ext cx="743585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03" y="5558673"/>
            <a:ext cx="7430968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6" descr="https://avatanplus.com/files/resources/small/5775880ee27f8155a31b7a5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60" y="5206028"/>
            <a:ext cx="235984" cy="22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https://avatanplus.com/files/resources/small/5775880ee27f8155a31b7a5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04" y="5728866"/>
            <a:ext cx="235984" cy="22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0576" y="777404"/>
            <a:ext cx="2170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+mn-lt"/>
              </a:rPr>
              <a:t>Изменения: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43740" y="3732920"/>
            <a:ext cx="2170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+mn-lt"/>
              </a:rPr>
              <a:t>Сохранено: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7486" y="166639"/>
            <a:ext cx="8806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СОВЕРШЕНСТВОВАНИЕ ОКАЗАНИЯ НЕСВЯЗАННОЙ ПОДДЕРЖКИ  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0" y="6384715"/>
            <a:ext cx="9083108" cy="510259"/>
            <a:chOff x="0" y="6384715"/>
            <a:chExt cx="9083108" cy="510259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6384715"/>
              <a:ext cx="524623" cy="5102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2" name="Номер слайда 5"/>
            <p:cNvSpPr>
              <a:spLocks/>
            </p:cNvSpPr>
            <p:nvPr/>
          </p:nvSpPr>
          <p:spPr bwMode="auto">
            <a:xfrm>
              <a:off x="8605271" y="6528470"/>
              <a:ext cx="477837" cy="222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fld id="{28770B14-2D29-4C66-B2AD-205C34CD5BC0}" type="slidenum">
                <a:rPr lang="ru-RU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pPr algn="ctr"/>
                <a:t>20</a:t>
              </a:fld>
              <a:endParaRPr lang="ru-RU" dirty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auto">
            <a:xfrm>
              <a:off x="395536" y="6481094"/>
              <a:ext cx="841429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Департамент растениеводства, механизации, химизации и защиты растений Минсельхоза России</a:t>
              </a:r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>
              <a:off x="489471" y="6479523"/>
              <a:ext cx="8451329" cy="1571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Прямоугольник 34"/>
          <p:cNvSpPr/>
          <p:nvPr/>
        </p:nvSpPr>
        <p:spPr>
          <a:xfrm>
            <a:off x="4510188" y="4009919"/>
            <a:ext cx="4188169" cy="1094531"/>
          </a:xfrm>
          <a:prstGeom prst="rect">
            <a:avLst/>
          </a:prstGeom>
          <a:solidFill>
            <a:srgbClr val="E2ECF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3200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375" indent="-447675">
              <a:lnSpc>
                <a:spcPct val="85000"/>
              </a:lnSpc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Производство:</a:t>
            </a:r>
          </a:p>
          <a:p>
            <a:pPr marL="714375" indent="-26670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семенного картофеля;</a:t>
            </a:r>
          </a:p>
          <a:p>
            <a:pPr marL="714375" indent="-266700">
              <a:lnSpc>
                <a:spcPct val="85000"/>
              </a:lnSpc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семян овощей открытого грунта,</a:t>
            </a:r>
            <a:b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</a:br>
            <a:r>
              <a:rPr lang="ru-RU" sz="1200" b="1" dirty="0">
                <a:cs typeface="Arial" panose="020B0604020202020204" pitchFamily="34" charset="0"/>
              </a:rPr>
              <a:t>кукурузы, сахарной свеклы, подсолнечника</a:t>
            </a:r>
          </a:p>
          <a:p>
            <a:pPr marL="714375" indent="-26670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овощей открытого;</a:t>
            </a:r>
          </a:p>
          <a:p>
            <a:pPr marL="714375" indent="-26670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льна – долгунца;</a:t>
            </a:r>
          </a:p>
          <a:p>
            <a:pPr marL="714375" indent="-26670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технической конопли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86596" y="4009919"/>
            <a:ext cx="3863884" cy="1094531"/>
          </a:xfrm>
          <a:prstGeom prst="rect">
            <a:avLst/>
          </a:prstGeom>
          <a:solidFill>
            <a:srgbClr val="E2ECF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3200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375" indent="-447675">
              <a:lnSpc>
                <a:spcPct val="85000"/>
              </a:lnSpc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Растениеводство:</a:t>
            </a:r>
          </a:p>
          <a:p>
            <a:pPr marL="714375" indent="-266700">
              <a:lnSpc>
                <a:spcPct val="85000"/>
              </a:lnSpc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зерновые;</a:t>
            </a:r>
          </a:p>
          <a:p>
            <a:pPr marL="714375" indent="-266700">
              <a:lnSpc>
                <a:spcPct val="85000"/>
              </a:lnSpc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зернобобовые;</a:t>
            </a:r>
          </a:p>
          <a:p>
            <a:pPr marL="714375" indent="-266700">
              <a:lnSpc>
                <a:spcPct val="85000"/>
              </a:lnSpc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кормовые с.-х. 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242017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62"/>
    </mc:Choice>
    <mc:Fallback xmlns="">
      <p:transition spd="slow" advTm="11162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937441668"/>
              </p:ext>
            </p:extLst>
          </p:nvPr>
        </p:nvGraphicFramePr>
        <p:xfrm>
          <a:off x="6261575" y="764704"/>
          <a:ext cx="2679225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526386"/>
              </p:ext>
            </p:extLst>
          </p:nvPr>
        </p:nvGraphicFramePr>
        <p:xfrm>
          <a:off x="231099" y="1045374"/>
          <a:ext cx="3071245" cy="2283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7" name="Группа 16"/>
          <p:cNvGrpSpPr/>
          <p:nvPr/>
        </p:nvGrpSpPr>
        <p:grpSpPr>
          <a:xfrm>
            <a:off x="0" y="6384715"/>
            <a:ext cx="9083108" cy="510259"/>
            <a:chOff x="0" y="6384715"/>
            <a:chExt cx="9083108" cy="51025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384715"/>
              <a:ext cx="524623" cy="5102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Номер слайда 5"/>
            <p:cNvSpPr>
              <a:spLocks/>
            </p:cNvSpPr>
            <p:nvPr/>
          </p:nvSpPr>
          <p:spPr bwMode="auto">
            <a:xfrm>
              <a:off x="8605271" y="6528470"/>
              <a:ext cx="477837" cy="222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fld id="{28770B14-2D29-4C66-B2AD-205C34CD5BC0}" type="slidenum">
                <a:rPr lang="ru-RU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pPr algn="ctr"/>
                <a:t>21</a:t>
              </a:fld>
              <a:endParaRPr lang="ru-RU" dirty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395536" y="6481094"/>
              <a:ext cx="841429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Департамент растениеводства, механизации, химизации и защиты растений Минсельхоза России</a:t>
              </a: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89471" y="6479523"/>
              <a:ext cx="8451329" cy="1571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32678" y="0"/>
            <a:ext cx="8685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ЗАДАЧИ ПО ПРОИЗВОДСТВУ ОСНОВНЫХ СЕЛЬСКОХОЗЯЙСТВЕННЫХ КУЛЬТУР </a:t>
            </a:r>
            <a:b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ДО 2024 ГОДА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-278443" y="620643"/>
            <a:ext cx="9507405" cy="2691525"/>
            <a:chOff x="-293265" y="276861"/>
            <a:chExt cx="9507405" cy="2691525"/>
          </a:xfrm>
        </p:grpSpPr>
        <p:sp>
          <p:nvSpPr>
            <p:cNvPr id="25" name="TextBox 24"/>
            <p:cNvSpPr txBox="1"/>
            <p:nvPr/>
          </p:nvSpPr>
          <p:spPr>
            <a:xfrm>
              <a:off x="2750235" y="331092"/>
              <a:ext cx="3704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Динамика производства </a:t>
              </a:r>
            </a:p>
            <a:p>
              <a:pPr algn="ctr"/>
              <a:r>
                <a:rPr lang="ru-RU" sz="12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масличных культур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-293265" y="442477"/>
              <a:ext cx="396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Динамика производства зерна</a:t>
              </a:r>
            </a:p>
          </p:txBody>
        </p:sp>
        <p:graphicFrame>
          <p:nvGraphicFramePr>
            <p:cNvPr id="15" name="Диаграмма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85902346"/>
                </p:ext>
              </p:extLst>
            </p:nvPr>
          </p:nvGraphicFramePr>
          <p:xfrm>
            <a:off x="3202967" y="577839"/>
            <a:ext cx="2953209" cy="23905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3" name="Диаграмма 2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99702528"/>
                </p:ext>
              </p:extLst>
            </p:nvPr>
          </p:nvGraphicFramePr>
          <p:xfrm>
            <a:off x="6241699" y="598482"/>
            <a:ext cx="2688013" cy="22925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6013301" y="276861"/>
              <a:ext cx="3200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Динамика производства </a:t>
              </a:r>
            </a:p>
            <a:p>
              <a:pPr algn="ctr"/>
              <a:r>
                <a:rPr lang="ru-RU" sz="12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сахарной свеклы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-62126" y="3318164"/>
            <a:ext cx="9554521" cy="3357122"/>
            <a:chOff x="-85725" y="3140966"/>
            <a:chExt cx="9554521" cy="3357122"/>
          </a:xfrm>
        </p:grpSpPr>
        <p:graphicFrame>
          <p:nvGraphicFramePr>
            <p:cNvPr id="27" name="Диаграмма 26"/>
            <p:cNvGraphicFramePr/>
            <p:nvPr>
              <p:extLst>
                <p:ext uri="{D42A27DB-BD31-4B8C-83A1-F6EECF244321}">
                  <p14:modId xmlns:p14="http://schemas.microsoft.com/office/powerpoint/2010/main" val="4201134767"/>
                </p:ext>
              </p:extLst>
            </p:nvPr>
          </p:nvGraphicFramePr>
          <p:xfrm>
            <a:off x="205994" y="3379533"/>
            <a:ext cx="2944365" cy="31185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28" name="Диаграмма 27"/>
            <p:cNvGraphicFramePr/>
            <p:nvPr>
              <p:extLst>
                <p:ext uri="{D42A27DB-BD31-4B8C-83A1-F6EECF244321}">
                  <p14:modId xmlns:p14="http://schemas.microsoft.com/office/powerpoint/2010/main" val="2497555832"/>
                </p:ext>
              </p:extLst>
            </p:nvPr>
          </p:nvGraphicFramePr>
          <p:xfrm>
            <a:off x="3009729" y="3710447"/>
            <a:ext cx="3168352" cy="25757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29" name="TextBox 28"/>
            <p:cNvSpPr txBox="1"/>
            <p:nvPr/>
          </p:nvSpPr>
          <p:spPr>
            <a:xfrm>
              <a:off x="2750235" y="3140966"/>
              <a:ext cx="37048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Динамика производства </a:t>
              </a:r>
            </a:p>
            <a:p>
              <a:pPr algn="ctr"/>
              <a:r>
                <a:rPr lang="ru-RU" sz="12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Овощей открытого грунта в СХО, КФХ и ИП</a:t>
              </a:r>
            </a:p>
            <a:p>
              <a:pPr algn="ctr"/>
              <a:endParaRPr lang="ru-RU" sz="12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85725" y="3148209"/>
              <a:ext cx="37048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Динамика производства </a:t>
              </a:r>
            </a:p>
            <a:p>
              <a:pPr algn="ctr"/>
              <a:r>
                <a:rPr lang="ru-RU" sz="12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картофеля СХО, КФХ и ИП</a:t>
              </a:r>
            </a:p>
            <a:p>
              <a:pPr algn="ctr"/>
              <a:endParaRPr lang="ru-RU" sz="12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graphicFrame>
          <p:nvGraphicFramePr>
            <p:cNvPr id="31" name="Диаграмма 30"/>
            <p:cNvGraphicFramePr/>
            <p:nvPr>
              <p:extLst>
                <p:ext uri="{D42A27DB-BD31-4B8C-83A1-F6EECF244321}">
                  <p14:modId xmlns:p14="http://schemas.microsoft.com/office/powerpoint/2010/main" val="391571063"/>
                </p:ext>
              </p:extLst>
            </p:nvPr>
          </p:nvGraphicFramePr>
          <p:xfrm>
            <a:off x="6169800" y="3328067"/>
            <a:ext cx="2950601" cy="31185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34" name="TextBox 33"/>
            <p:cNvSpPr txBox="1"/>
            <p:nvPr/>
          </p:nvSpPr>
          <p:spPr>
            <a:xfrm>
              <a:off x="5763901" y="3143641"/>
              <a:ext cx="3704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Динамика производства </a:t>
              </a:r>
            </a:p>
            <a:p>
              <a:pPr algn="ctr"/>
              <a:r>
                <a:rPr lang="ru-RU" sz="12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Производство плодов и ягод в СХО, КФХ и ИП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963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4787" y="116632"/>
            <a:ext cx="847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ПОДГОТОВКА ЗАКОНОДАТЕЛЬНЫХ И НОРМОТИВНО-ПРАВОВЫХ АКТОВ </a:t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В 2019 ГОДУ 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0" y="6384715"/>
            <a:ext cx="9083108" cy="510259"/>
            <a:chOff x="0" y="6384715"/>
            <a:chExt cx="9083108" cy="510259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384715"/>
              <a:ext cx="524623" cy="5102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" name="Номер слайда 5"/>
            <p:cNvSpPr>
              <a:spLocks/>
            </p:cNvSpPr>
            <p:nvPr/>
          </p:nvSpPr>
          <p:spPr bwMode="auto">
            <a:xfrm>
              <a:off x="8605271" y="6528470"/>
              <a:ext cx="477837" cy="222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fld id="{28770B14-2D29-4C66-B2AD-205C34CD5BC0}" type="slidenum">
                <a:rPr lang="ru-RU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pPr algn="ctr"/>
                <a:t>22</a:t>
              </a:fld>
              <a:endParaRPr lang="ru-RU" dirty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395536" y="6481094"/>
              <a:ext cx="841429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Департамент растениеводства, механизации, химизации и защиты растений Минсельхоза России</a:t>
              </a: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89471" y="6479523"/>
              <a:ext cx="8451329" cy="1571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489471" y="824518"/>
            <a:ext cx="8320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Законопроект «О внесении изменений в федеральный закон 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«О семеноводстве и некоторые законодательные акты Российской Федерации»»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3830" y="1628800"/>
            <a:ext cx="8320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Законопроект о государственном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надзоре в сфере безопасного обращения с пестицидами и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агрохимикатами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5870" y="2366356"/>
            <a:ext cx="8320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Ведомственные подзаконные акты для реализации Федерального закона 21.07.2014 № 206-ФЗ «О карантине растений»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5536" y="3140968"/>
            <a:ext cx="83203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Проект федерального закона «О внесении изменений в Кодекс Российской Федерации об административных правонарушениях (в части конкретизации состава правонарушения, предусмотренного статьей 9.3 Кодекса Российской Федерации об административных правонарушениях, а также полномочий органов, осуществляющих государственный надзор в области технического состояния самоходных машин и других видов техники)»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4173" y="5049789"/>
            <a:ext cx="8320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Внесение изменений в Государственную программу развития сельского хозяйства и регулирования рынков сельскохозяйственной продукции, сырья и продовольствия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4315" y="5973119"/>
            <a:ext cx="8320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Переход на оказание услуг в электронном виде</a:t>
            </a:r>
          </a:p>
        </p:txBody>
      </p:sp>
    </p:spTree>
    <p:extLst>
      <p:ext uri="{BB962C8B-B14F-4D97-AF65-F5344CB8AC3E}">
        <p14:creationId xmlns:p14="http://schemas.microsoft.com/office/powerpoint/2010/main" val="17899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0673" y="26529"/>
            <a:ext cx="8470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ОСНОВНЫЕ МЕРОПРИЯТИЯ В 2019 ГОДУ 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0" y="6384715"/>
            <a:ext cx="9083108" cy="510259"/>
            <a:chOff x="0" y="6384715"/>
            <a:chExt cx="9083108" cy="510259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384715"/>
              <a:ext cx="524623" cy="5102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" name="Номер слайда 5"/>
            <p:cNvSpPr>
              <a:spLocks/>
            </p:cNvSpPr>
            <p:nvPr/>
          </p:nvSpPr>
          <p:spPr bwMode="auto">
            <a:xfrm>
              <a:off x="8605271" y="6528470"/>
              <a:ext cx="477837" cy="222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fld id="{28770B14-2D29-4C66-B2AD-205C34CD5BC0}" type="slidenum">
                <a:rPr lang="ru-RU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pPr algn="ctr"/>
                <a:t>23</a:t>
              </a:fld>
              <a:endParaRPr lang="ru-RU" dirty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395536" y="6481094"/>
              <a:ext cx="841429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Департамент растениеводства, механизации, химизации и защиты растений Минсельхоза России</a:t>
              </a: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89471" y="6479523"/>
              <a:ext cx="8451329" cy="1571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DC3D9E77-B211-42A5-95E3-E6DBBB61A4B6}"/>
              </a:ext>
            </a:extLst>
          </p:cNvPr>
          <p:cNvGrpSpPr/>
          <p:nvPr/>
        </p:nvGrpSpPr>
        <p:grpSpPr>
          <a:xfrm>
            <a:off x="498518" y="501278"/>
            <a:ext cx="6192688" cy="1303711"/>
            <a:chOff x="323528" y="611550"/>
            <a:chExt cx="6192688" cy="1303711"/>
          </a:xfrm>
        </p:grpSpPr>
        <p:sp>
          <p:nvSpPr>
            <p:cNvPr id="8" name="Блок-схема: узел 7">
              <a:extLst>
                <a:ext uri="{FF2B5EF4-FFF2-40B4-BE49-F238E27FC236}">
                  <a16:creationId xmlns:a16="http://schemas.microsoft.com/office/drawing/2014/main" xmlns="" id="{1C271A73-9068-461A-910F-21AA65399AC9}"/>
                </a:ext>
              </a:extLst>
            </p:cNvPr>
            <p:cNvSpPr/>
            <p:nvPr/>
          </p:nvSpPr>
          <p:spPr>
            <a:xfrm>
              <a:off x="323528" y="611550"/>
              <a:ext cx="1440160" cy="1303711"/>
            </a:xfrm>
            <a:prstGeom prst="flowChartConnector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tx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C5C2F487-9D27-46DC-B71D-CE7AB95DF633}"/>
                </a:ext>
              </a:extLst>
            </p:cNvPr>
            <p:cNvSpPr txBox="1"/>
            <p:nvPr/>
          </p:nvSpPr>
          <p:spPr>
            <a:xfrm>
              <a:off x="2123728" y="836712"/>
              <a:ext cx="4392488" cy="55399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+mn-lt"/>
                </a:rPr>
                <a:t>VIII </a:t>
              </a:r>
              <a:r>
                <a:rPr lang="ru-RU" sz="1600" b="1" dirty="0">
                  <a:latin typeface="+mn-lt"/>
                </a:rPr>
                <a:t>Открытый чемпионат России по пахоте</a:t>
              </a:r>
            </a:p>
            <a:p>
              <a:r>
                <a:rPr lang="ru-RU" sz="1400" dirty="0">
                  <a:latin typeface="+mn-lt"/>
                </a:rPr>
                <a:t>28-29 июня 2019 г. Республика Мордовия  </a:t>
              </a: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9EF201D5-8BB2-453E-BA16-6DB354A50518}"/>
              </a:ext>
            </a:extLst>
          </p:cNvPr>
          <p:cNvGrpSpPr/>
          <p:nvPr/>
        </p:nvGrpSpPr>
        <p:grpSpPr>
          <a:xfrm>
            <a:off x="441083" y="1783405"/>
            <a:ext cx="6365660" cy="1303711"/>
            <a:chOff x="2111572" y="1169241"/>
            <a:chExt cx="6365660" cy="1303711"/>
          </a:xfrm>
        </p:grpSpPr>
        <p:sp>
          <p:nvSpPr>
            <p:cNvPr id="10" name="Блок-схема: узел 9">
              <a:extLst>
                <a:ext uri="{FF2B5EF4-FFF2-40B4-BE49-F238E27FC236}">
                  <a16:creationId xmlns:a16="http://schemas.microsoft.com/office/drawing/2014/main" xmlns="" id="{93F25086-8C58-4CB1-819F-95BB8A40EC02}"/>
                </a:ext>
              </a:extLst>
            </p:cNvPr>
            <p:cNvSpPr/>
            <p:nvPr/>
          </p:nvSpPr>
          <p:spPr>
            <a:xfrm>
              <a:off x="2111572" y="1169241"/>
              <a:ext cx="1440160" cy="1303711"/>
            </a:xfrm>
            <a:prstGeom prst="flowChartConnector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7FC0727-66F8-4E14-9145-3299CC3F197A}"/>
                </a:ext>
              </a:extLst>
            </p:cNvPr>
            <p:cNvSpPr txBox="1"/>
            <p:nvPr/>
          </p:nvSpPr>
          <p:spPr>
            <a:xfrm>
              <a:off x="3724704" y="1541361"/>
              <a:ext cx="4752528" cy="64633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54EA66"/>
                  </a:solidFill>
                  <a:latin typeface="+mn-lt"/>
                </a:rPr>
                <a:t>Всероссийский </a:t>
              </a:r>
              <a:r>
                <a:rPr lang="ru-RU" sz="2000" b="1" dirty="0">
                  <a:solidFill>
                    <a:srgbClr val="54EA66"/>
                  </a:solidFill>
                  <a:latin typeface="+mn-lt"/>
                </a:rPr>
                <a:t>день поля - 2019</a:t>
              </a:r>
            </a:p>
            <a:p>
              <a:r>
                <a:rPr lang="ru-RU" sz="1600" dirty="0">
                  <a:solidFill>
                    <a:srgbClr val="54EA66"/>
                  </a:solidFill>
                  <a:latin typeface="+mn-lt"/>
                </a:rPr>
                <a:t>10-12 июля 2019 г. Ленинградская область  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82797AB2-B716-4BCD-A029-DEE41C214F61}"/>
              </a:ext>
            </a:extLst>
          </p:cNvPr>
          <p:cNvGrpSpPr/>
          <p:nvPr/>
        </p:nvGrpSpPr>
        <p:grpSpPr>
          <a:xfrm>
            <a:off x="414799" y="3302331"/>
            <a:ext cx="6192688" cy="1303711"/>
            <a:chOff x="323528" y="611550"/>
            <a:chExt cx="6192688" cy="1303711"/>
          </a:xfrm>
        </p:grpSpPr>
        <p:sp>
          <p:nvSpPr>
            <p:cNvPr id="15" name="Блок-схема: узел 14">
              <a:extLst>
                <a:ext uri="{FF2B5EF4-FFF2-40B4-BE49-F238E27FC236}">
                  <a16:creationId xmlns:a16="http://schemas.microsoft.com/office/drawing/2014/main" xmlns="" id="{6CB00112-8111-430A-BC1B-D0CF42D38687}"/>
                </a:ext>
              </a:extLst>
            </p:cNvPr>
            <p:cNvSpPr/>
            <p:nvPr/>
          </p:nvSpPr>
          <p:spPr>
            <a:xfrm>
              <a:off x="323528" y="611550"/>
              <a:ext cx="1440160" cy="1303711"/>
            </a:xfrm>
            <a:prstGeom prst="flowChartConnector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6E6DA1A-5E6A-48AE-B028-64B71057AED3}"/>
                </a:ext>
              </a:extLst>
            </p:cNvPr>
            <p:cNvSpPr txBox="1"/>
            <p:nvPr/>
          </p:nvSpPr>
          <p:spPr>
            <a:xfrm>
              <a:off x="2123728" y="836712"/>
              <a:ext cx="439248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latin typeface="+mn-lt"/>
                </a:rPr>
                <a:t>Всероссийский день льняного поля </a:t>
              </a:r>
            </a:p>
            <a:p>
              <a:r>
                <a:rPr lang="ru-RU" sz="1400" dirty="0">
                  <a:latin typeface="+mn-lt"/>
                </a:rPr>
                <a:t>июль-август 2019 года Тверская область   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B24928B8-9217-425D-A986-B588ED8D3ED1}"/>
              </a:ext>
            </a:extLst>
          </p:cNvPr>
          <p:cNvGrpSpPr/>
          <p:nvPr/>
        </p:nvGrpSpPr>
        <p:grpSpPr>
          <a:xfrm>
            <a:off x="2967656" y="2431591"/>
            <a:ext cx="6053297" cy="1303711"/>
            <a:chOff x="2983199" y="1112494"/>
            <a:chExt cx="6053297" cy="1303711"/>
          </a:xfrm>
        </p:grpSpPr>
        <p:sp>
          <p:nvSpPr>
            <p:cNvPr id="18" name="Блок-схема: узел 17">
              <a:extLst>
                <a:ext uri="{FF2B5EF4-FFF2-40B4-BE49-F238E27FC236}">
                  <a16:creationId xmlns:a16="http://schemas.microsoft.com/office/drawing/2014/main" xmlns="" id="{D3AC1040-2E12-4C08-8B57-84260F74AD95}"/>
                </a:ext>
              </a:extLst>
            </p:cNvPr>
            <p:cNvSpPr/>
            <p:nvPr/>
          </p:nvSpPr>
          <p:spPr>
            <a:xfrm>
              <a:off x="7596336" y="1112494"/>
              <a:ext cx="1440160" cy="1303711"/>
            </a:xfrm>
            <a:prstGeom prst="flowChartConnector">
              <a:avLst/>
            </a:prstGeom>
            <a:blipFill>
              <a:blip r:embed="rId7"/>
              <a:stretch>
                <a:fillRect/>
              </a:stretch>
            </a:blip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9D3537E-C3D0-45AA-9AAC-1E3FD76AB69C}"/>
                </a:ext>
              </a:extLst>
            </p:cNvPr>
            <p:cNvSpPr txBox="1"/>
            <p:nvPr/>
          </p:nvSpPr>
          <p:spPr>
            <a:xfrm>
              <a:off x="2983199" y="1487350"/>
              <a:ext cx="4829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latin typeface="+mn-lt"/>
                </a:rPr>
                <a:t>Всероссийский семинар-совещание работников органов </a:t>
              </a:r>
              <a:r>
                <a:rPr lang="ru-RU" sz="1600" b="1" dirty="0" err="1">
                  <a:latin typeface="+mn-lt"/>
                </a:rPr>
                <a:t>г</a:t>
              </a:r>
              <a:r>
                <a:rPr lang="ru-RU" sz="1600" b="1" dirty="0" err="1" smtClean="0">
                  <a:latin typeface="+mn-lt"/>
                </a:rPr>
                <a:t>остехнадзора</a:t>
              </a:r>
              <a:r>
                <a:rPr lang="ru-RU" sz="1600" b="1" dirty="0" smtClean="0">
                  <a:latin typeface="+mn-lt"/>
                </a:rPr>
                <a:t> </a:t>
              </a:r>
              <a:r>
                <a:rPr lang="ru-RU" sz="1400" dirty="0">
                  <a:latin typeface="+mn-lt"/>
                </a:rPr>
                <a:t>июль 2019 года г. Калининград     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A415E42D-6B3A-4858-90DC-B8AAD7BD5565}"/>
              </a:ext>
            </a:extLst>
          </p:cNvPr>
          <p:cNvGrpSpPr/>
          <p:nvPr/>
        </p:nvGrpSpPr>
        <p:grpSpPr>
          <a:xfrm>
            <a:off x="399635" y="4676535"/>
            <a:ext cx="6192688" cy="1303711"/>
            <a:chOff x="323528" y="611550"/>
            <a:chExt cx="6192688" cy="1303711"/>
          </a:xfrm>
        </p:grpSpPr>
        <p:sp>
          <p:nvSpPr>
            <p:cNvPr id="26" name="Блок-схема: узел 25">
              <a:extLst>
                <a:ext uri="{FF2B5EF4-FFF2-40B4-BE49-F238E27FC236}">
                  <a16:creationId xmlns:a16="http://schemas.microsoft.com/office/drawing/2014/main" xmlns="" id="{BE303A26-5AF2-4364-B6D6-C08FC5DF540B}"/>
                </a:ext>
              </a:extLst>
            </p:cNvPr>
            <p:cNvSpPr/>
            <p:nvPr/>
          </p:nvSpPr>
          <p:spPr>
            <a:xfrm>
              <a:off x="323528" y="611550"/>
              <a:ext cx="1440160" cy="1303711"/>
            </a:xfrm>
            <a:prstGeom prst="flowChartConnector">
              <a:avLst/>
            </a:prstGeom>
            <a:blipFill>
              <a:blip r:embed="rId8"/>
              <a:stretch>
                <a:fillRect/>
              </a:stretch>
            </a:blipFill>
            <a:ln>
              <a:solidFill>
                <a:schemeClr val="tx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FA875A02-4A56-428A-99B2-3398F3BCDA52}"/>
                </a:ext>
              </a:extLst>
            </p:cNvPr>
            <p:cNvSpPr txBox="1"/>
            <p:nvPr/>
          </p:nvSpPr>
          <p:spPr>
            <a:xfrm>
              <a:off x="2123728" y="806191"/>
              <a:ext cx="439248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latin typeface="+mn-lt"/>
                </a:rPr>
                <a:t>Всероссийский день картофельного поля -2019  </a:t>
              </a:r>
            </a:p>
            <a:p>
              <a:r>
                <a:rPr lang="ru-RU" sz="1400" dirty="0">
                  <a:latin typeface="+mn-lt"/>
                </a:rPr>
                <a:t>3 декада 2019 года Место проведения уточняется    </a:t>
              </a: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DE4DD9CF-7EFB-4468-BEF3-A1EE2B888E80}"/>
              </a:ext>
            </a:extLst>
          </p:cNvPr>
          <p:cNvGrpSpPr/>
          <p:nvPr/>
        </p:nvGrpSpPr>
        <p:grpSpPr>
          <a:xfrm>
            <a:off x="2952771" y="5099477"/>
            <a:ext cx="6074919" cy="1303711"/>
            <a:chOff x="2961577" y="1112494"/>
            <a:chExt cx="6074919" cy="1303711"/>
          </a:xfrm>
        </p:grpSpPr>
        <p:sp>
          <p:nvSpPr>
            <p:cNvPr id="29" name="Блок-схема: узел 28">
              <a:extLst>
                <a:ext uri="{FF2B5EF4-FFF2-40B4-BE49-F238E27FC236}">
                  <a16:creationId xmlns:a16="http://schemas.microsoft.com/office/drawing/2014/main" xmlns="" id="{534E881C-F806-4AB3-B74F-8FE45C49E1F7}"/>
                </a:ext>
              </a:extLst>
            </p:cNvPr>
            <p:cNvSpPr/>
            <p:nvPr/>
          </p:nvSpPr>
          <p:spPr>
            <a:xfrm>
              <a:off x="7596336" y="1112494"/>
              <a:ext cx="1440160" cy="1303711"/>
            </a:xfrm>
            <a:prstGeom prst="flowChartConnector">
              <a:avLst/>
            </a:prstGeom>
            <a:blipFill>
              <a:blip r:embed="rId9"/>
              <a:stretch>
                <a:fillRect/>
              </a:stretch>
            </a:blipFill>
            <a:ln>
              <a:solidFill>
                <a:schemeClr val="tx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DA314A08-471A-4E0A-9015-3B14599B0D10}"/>
                </a:ext>
              </a:extLst>
            </p:cNvPr>
            <p:cNvSpPr txBox="1"/>
            <p:nvPr/>
          </p:nvSpPr>
          <p:spPr>
            <a:xfrm>
              <a:off x="2961577" y="1530249"/>
              <a:ext cx="4829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latin typeface="+mn-lt"/>
                </a:rPr>
                <a:t>21-я Российская агропромышленная выставка </a:t>
              </a:r>
            </a:p>
            <a:p>
              <a:r>
                <a:rPr lang="ru-RU" sz="1600" b="1" dirty="0">
                  <a:latin typeface="+mn-lt"/>
                </a:rPr>
                <a:t>«Золотая осень» </a:t>
              </a:r>
              <a:r>
                <a:rPr lang="ru-RU" sz="1400" dirty="0">
                  <a:latin typeface="+mn-lt"/>
                </a:rPr>
                <a:t>октябрь  2019 г. ВДНХ</a:t>
              </a: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3A75986F-94DD-4012-BC88-38FB17B9FAF7}"/>
              </a:ext>
            </a:extLst>
          </p:cNvPr>
          <p:cNvGrpSpPr/>
          <p:nvPr/>
        </p:nvGrpSpPr>
        <p:grpSpPr>
          <a:xfrm>
            <a:off x="2758433" y="3752621"/>
            <a:ext cx="6275088" cy="1303711"/>
            <a:chOff x="961208" y="537289"/>
            <a:chExt cx="6275088" cy="1303711"/>
          </a:xfrm>
        </p:grpSpPr>
        <p:sp>
          <p:nvSpPr>
            <p:cNvPr id="32" name="Блок-схема: узел 31">
              <a:extLst>
                <a:ext uri="{FF2B5EF4-FFF2-40B4-BE49-F238E27FC236}">
                  <a16:creationId xmlns:a16="http://schemas.microsoft.com/office/drawing/2014/main" xmlns="" id="{AE9F1B54-80FB-4BEA-9E8B-7D4E01868788}"/>
                </a:ext>
              </a:extLst>
            </p:cNvPr>
            <p:cNvSpPr/>
            <p:nvPr/>
          </p:nvSpPr>
          <p:spPr>
            <a:xfrm>
              <a:off x="5796136" y="537289"/>
              <a:ext cx="1440160" cy="1303711"/>
            </a:xfrm>
            <a:prstGeom prst="flowChartConnector">
              <a:avLst/>
            </a:prstGeom>
            <a:blipFill>
              <a:blip r:embed="rId10"/>
              <a:stretch>
                <a:fillRect/>
              </a:stretch>
            </a:blip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F7A7C8D8-AC4A-4AEE-AE7F-CF87125970BF}"/>
                </a:ext>
              </a:extLst>
            </p:cNvPr>
            <p:cNvSpPr txBox="1"/>
            <p:nvPr/>
          </p:nvSpPr>
          <p:spPr>
            <a:xfrm>
              <a:off x="961208" y="912145"/>
              <a:ext cx="625408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latin typeface="+mn-lt"/>
                </a:rPr>
                <a:t>14 Всероссийская выставка «День садовода  2019»</a:t>
              </a:r>
            </a:p>
            <a:p>
              <a:r>
                <a:rPr lang="ru-RU" sz="1400" dirty="0">
                  <a:latin typeface="+mn-lt"/>
                </a:rPr>
                <a:t>сентябрь 2019 г. Тамбовская область  </a:t>
              </a: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E52CCA3-9C1D-465C-B6B3-9B1CC39ABEF0}"/>
              </a:ext>
            </a:extLst>
          </p:cNvPr>
          <p:cNvGrpSpPr/>
          <p:nvPr/>
        </p:nvGrpSpPr>
        <p:grpSpPr>
          <a:xfrm>
            <a:off x="2534010" y="1014635"/>
            <a:ext cx="6507111" cy="1303711"/>
            <a:chOff x="2529385" y="1112494"/>
            <a:chExt cx="6507111" cy="1303711"/>
          </a:xfrm>
        </p:grpSpPr>
        <p:sp>
          <p:nvSpPr>
            <p:cNvPr id="35" name="Блок-схема: узел 34">
              <a:extLst>
                <a:ext uri="{FF2B5EF4-FFF2-40B4-BE49-F238E27FC236}">
                  <a16:creationId xmlns:a16="http://schemas.microsoft.com/office/drawing/2014/main" xmlns="" id="{CD6B00AB-0248-4B1F-96DB-9319C5375DD1}"/>
                </a:ext>
              </a:extLst>
            </p:cNvPr>
            <p:cNvSpPr/>
            <p:nvPr/>
          </p:nvSpPr>
          <p:spPr>
            <a:xfrm>
              <a:off x="7596336" y="1112494"/>
              <a:ext cx="1440160" cy="1303711"/>
            </a:xfrm>
            <a:prstGeom prst="flowChartConnector">
              <a:avLst/>
            </a:prstGeom>
            <a:blipFill>
              <a:blip r:embed="rId11"/>
              <a:stretch>
                <a:fillRect/>
              </a:stretch>
            </a:blipFill>
            <a:ln>
              <a:solidFill>
                <a:schemeClr val="tx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E444069E-4A8B-4CB8-99B4-3EAE956B8C49}"/>
                </a:ext>
              </a:extLst>
            </p:cNvPr>
            <p:cNvSpPr txBox="1"/>
            <p:nvPr/>
          </p:nvSpPr>
          <p:spPr>
            <a:xfrm>
              <a:off x="2529385" y="1487349"/>
              <a:ext cx="5736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+mn-lt"/>
                </a:rPr>
                <a:t>Всероссийский семинар-совещание «</a:t>
              </a:r>
              <a:r>
                <a:rPr lang="ru-RU" sz="1600" b="1" dirty="0">
                  <a:latin typeface="+mn-lt"/>
                </a:rPr>
                <a:t>Состояние и перспективы развития </a:t>
              </a:r>
              <a:r>
                <a:rPr lang="ru-RU" sz="1600" b="1" dirty="0" smtClean="0">
                  <a:latin typeface="+mn-lt"/>
                </a:rPr>
                <a:t>отечественного </a:t>
              </a:r>
              <a:r>
                <a:rPr lang="ru-RU" sz="1600" b="1" dirty="0" err="1" smtClean="0">
                  <a:latin typeface="+mn-lt"/>
                </a:rPr>
                <a:t>чесноководства</a:t>
              </a:r>
              <a:r>
                <a:rPr lang="ru-RU" sz="1600" b="1" dirty="0" smtClean="0">
                  <a:latin typeface="+mn-lt"/>
                </a:rPr>
                <a:t>»</a:t>
              </a:r>
            </a:p>
            <a:p>
              <a:r>
                <a:rPr lang="ru-RU" sz="1400" dirty="0" smtClean="0">
                  <a:latin typeface="+mn-lt"/>
                </a:rPr>
                <a:t>20 июня 2019 </a:t>
              </a:r>
              <a:r>
                <a:rPr lang="ru-RU" sz="1400" dirty="0">
                  <a:latin typeface="+mn-lt"/>
                </a:rPr>
                <a:t>г. </a:t>
              </a:r>
              <a:r>
                <a:rPr lang="ru-RU" sz="1400" dirty="0" smtClean="0">
                  <a:latin typeface="+mn-lt"/>
                </a:rPr>
                <a:t>Воронежская область </a:t>
              </a:r>
              <a:endParaRPr lang="ru-RU" sz="14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15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7033"/>
            <a:ext cx="1078017" cy="1048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2878760" y="1315535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Министерство </a:t>
            </a:r>
          </a:p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сельского хозяйства Российской Федерации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9592" y="2996952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68376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62"/>
    </mc:Choice>
    <mc:Fallback xmlns="">
      <p:transition spd="slow" advTm="1116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roup 4">
            <a:extLst>
              <a:ext uri="{FF2B5EF4-FFF2-40B4-BE49-F238E27FC236}">
                <a16:creationId xmlns="" xmlns:a16="http://schemas.microsoft.com/office/drawing/2014/main" id="{D32B55EA-7505-4E2A-B971-5F4756C7561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72399" y="1050686"/>
            <a:ext cx="5397471" cy="2749498"/>
            <a:chOff x="0" y="600"/>
            <a:chExt cx="5760" cy="3112"/>
          </a:xfrm>
        </p:grpSpPr>
        <p:sp>
          <p:nvSpPr>
            <p:cNvPr id="253" name="AutoShape 3">
              <a:extLst>
                <a:ext uri="{FF2B5EF4-FFF2-40B4-BE49-F238E27FC236}">
                  <a16:creationId xmlns="" xmlns:a16="http://schemas.microsoft.com/office/drawing/2014/main" id="{378CDF10-1103-4701-A968-F222C433518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608"/>
              <a:ext cx="5760" cy="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4" name="Freeform 5">
              <a:extLst>
                <a:ext uri="{FF2B5EF4-FFF2-40B4-BE49-F238E27FC236}">
                  <a16:creationId xmlns="" xmlns:a16="http://schemas.microsoft.com/office/drawing/2014/main" id="{268EF507-F367-4B1D-A130-FC0AD8E5F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" y="3000"/>
              <a:ext cx="77" cy="134"/>
            </a:xfrm>
            <a:custGeom>
              <a:avLst/>
              <a:gdLst>
                <a:gd name="T0" fmla="*/ 9 w 77"/>
                <a:gd name="T1" fmla="*/ 3 h 134"/>
                <a:gd name="T2" fmla="*/ 10 w 77"/>
                <a:gd name="T3" fmla="*/ 9 h 134"/>
                <a:gd name="T4" fmla="*/ 16 w 77"/>
                <a:gd name="T5" fmla="*/ 10 h 134"/>
                <a:gd name="T6" fmla="*/ 17 w 77"/>
                <a:gd name="T7" fmla="*/ 16 h 134"/>
                <a:gd name="T8" fmla="*/ 26 w 77"/>
                <a:gd name="T9" fmla="*/ 19 h 134"/>
                <a:gd name="T10" fmla="*/ 30 w 77"/>
                <a:gd name="T11" fmla="*/ 21 h 134"/>
                <a:gd name="T12" fmla="*/ 38 w 77"/>
                <a:gd name="T13" fmla="*/ 20 h 134"/>
                <a:gd name="T14" fmla="*/ 45 w 77"/>
                <a:gd name="T15" fmla="*/ 18 h 134"/>
                <a:gd name="T16" fmla="*/ 53 w 77"/>
                <a:gd name="T17" fmla="*/ 21 h 134"/>
                <a:gd name="T18" fmla="*/ 53 w 77"/>
                <a:gd name="T19" fmla="*/ 26 h 134"/>
                <a:gd name="T20" fmla="*/ 58 w 77"/>
                <a:gd name="T21" fmla="*/ 33 h 134"/>
                <a:gd name="T22" fmla="*/ 65 w 77"/>
                <a:gd name="T23" fmla="*/ 37 h 134"/>
                <a:gd name="T24" fmla="*/ 69 w 77"/>
                <a:gd name="T25" fmla="*/ 38 h 134"/>
                <a:gd name="T26" fmla="*/ 74 w 77"/>
                <a:gd name="T27" fmla="*/ 45 h 134"/>
                <a:gd name="T28" fmla="*/ 77 w 77"/>
                <a:gd name="T29" fmla="*/ 62 h 134"/>
                <a:gd name="T30" fmla="*/ 75 w 77"/>
                <a:gd name="T31" fmla="*/ 76 h 134"/>
                <a:gd name="T32" fmla="*/ 69 w 77"/>
                <a:gd name="T33" fmla="*/ 93 h 134"/>
                <a:gd name="T34" fmla="*/ 63 w 77"/>
                <a:gd name="T35" fmla="*/ 96 h 134"/>
                <a:gd name="T36" fmla="*/ 68 w 77"/>
                <a:gd name="T37" fmla="*/ 85 h 134"/>
                <a:gd name="T38" fmla="*/ 69 w 77"/>
                <a:gd name="T39" fmla="*/ 75 h 134"/>
                <a:gd name="T40" fmla="*/ 61 w 77"/>
                <a:gd name="T41" fmla="*/ 72 h 134"/>
                <a:gd name="T42" fmla="*/ 55 w 77"/>
                <a:gd name="T43" fmla="*/ 80 h 134"/>
                <a:gd name="T44" fmla="*/ 55 w 77"/>
                <a:gd name="T45" fmla="*/ 85 h 134"/>
                <a:gd name="T46" fmla="*/ 50 w 77"/>
                <a:gd name="T47" fmla="*/ 93 h 134"/>
                <a:gd name="T48" fmla="*/ 36 w 77"/>
                <a:gd name="T49" fmla="*/ 112 h 134"/>
                <a:gd name="T50" fmla="*/ 28 w 77"/>
                <a:gd name="T51" fmla="*/ 125 h 134"/>
                <a:gd name="T52" fmla="*/ 19 w 77"/>
                <a:gd name="T53" fmla="*/ 134 h 134"/>
                <a:gd name="T54" fmla="*/ 16 w 77"/>
                <a:gd name="T55" fmla="*/ 122 h 134"/>
                <a:gd name="T56" fmla="*/ 9 w 77"/>
                <a:gd name="T57" fmla="*/ 118 h 134"/>
                <a:gd name="T58" fmla="*/ 6 w 77"/>
                <a:gd name="T59" fmla="*/ 110 h 134"/>
                <a:gd name="T60" fmla="*/ 4 w 77"/>
                <a:gd name="T61" fmla="*/ 105 h 134"/>
                <a:gd name="T62" fmla="*/ 9 w 77"/>
                <a:gd name="T63" fmla="*/ 92 h 134"/>
                <a:gd name="T64" fmla="*/ 16 w 77"/>
                <a:gd name="T65" fmla="*/ 101 h 134"/>
                <a:gd name="T66" fmla="*/ 21 w 77"/>
                <a:gd name="T67" fmla="*/ 101 h 134"/>
                <a:gd name="T68" fmla="*/ 25 w 77"/>
                <a:gd name="T69" fmla="*/ 100 h 134"/>
                <a:gd name="T70" fmla="*/ 24 w 77"/>
                <a:gd name="T71" fmla="*/ 91 h 134"/>
                <a:gd name="T72" fmla="*/ 24 w 77"/>
                <a:gd name="T73" fmla="*/ 82 h 134"/>
                <a:gd name="T74" fmla="*/ 26 w 77"/>
                <a:gd name="T75" fmla="*/ 77 h 134"/>
                <a:gd name="T76" fmla="*/ 37 w 77"/>
                <a:gd name="T77" fmla="*/ 67 h 134"/>
                <a:gd name="T78" fmla="*/ 38 w 77"/>
                <a:gd name="T79" fmla="*/ 63 h 134"/>
                <a:gd name="T80" fmla="*/ 44 w 77"/>
                <a:gd name="T81" fmla="*/ 58 h 134"/>
                <a:gd name="T82" fmla="*/ 47 w 77"/>
                <a:gd name="T83" fmla="*/ 55 h 134"/>
                <a:gd name="T84" fmla="*/ 50 w 77"/>
                <a:gd name="T85" fmla="*/ 52 h 134"/>
                <a:gd name="T86" fmla="*/ 52 w 77"/>
                <a:gd name="T87" fmla="*/ 46 h 134"/>
                <a:gd name="T88" fmla="*/ 47 w 77"/>
                <a:gd name="T89" fmla="*/ 38 h 134"/>
                <a:gd name="T90" fmla="*/ 43 w 77"/>
                <a:gd name="T91" fmla="*/ 35 h 134"/>
                <a:gd name="T92" fmla="*/ 40 w 77"/>
                <a:gd name="T93" fmla="*/ 34 h 134"/>
                <a:gd name="T94" fmla="*/ 45 w 77"/>
                <a:gd name="T95" fmla="*/ 30 h 134"/>
                <a:gd name="T96" fmla="*/ 40 w 77"/>
                <a:gd name="T97" fmla="*/ 27 h 134"/>
                <a:gd name="T98" fmla="*/ 40 w 77"/>
                <a:gd name="T99" fmla="*/ 25 h 134"/>
                <a:gd name="T100" fmla="*/ 36 w 77"/>
                <a:gd name="T101" fmla="*/ 30 h 134"/>
                <a:gd name="T102" fmla="*/ 37 w 77"/>
                <a:gd name="T103" fmla="*/ 35 h 134"/>
                <a:gd name="T104" fmla="*/ 32 w 77"/>
                <a:gd name="T105" fmla="*/ 41 h 134"/>
                <a:gd name="T106" fmla="*/ 27 w 77"/>
                <a:gd name="T107" fmla="*/ 41 h 134"/>
                <a:gd name="T108" fmla="*/ 11 w 77"/>
                <a:gd name="T109" fmla="*/ 28 h 134"/>
                <a:gd name="T110" fmla="*/ 4 w 77"/>
                <a:gd name="T111" fmla="*/ 1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7" h="134">
                  <a:moveTo>
                    <a:pt x="0" y="8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9" y="3"/>
                  </a:lnTo>
                  <a:lnTo>
                    <a:pt x="7" y="4"/>
                  </a:lnTo>
                  <a:lnTo>
                    <a:pt x="7" y="8"/>
                  </a:lnTo>
                  <a:lnTo>
                    <a:pt x="9" y="7"/>
                  </a:lnTo>
                  <a:lnTo>
                    <a:pt x="10" y="9"/>
                  </a:lnTo>
                  <a:lnTo>
                    <a:pt x="11" y="7"/>
                  </a:lnTo>
                  <a:lnTo>
                    <a:pt x="14" y="7"/>
                  </a:lnTo>
                  <a:lnTo>
                    <a:pt x="13" y="9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7" y="14"/>
                  </a:lnTo>
                  <a:lnTo>
                    <a:pt x="15" y="16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21" y="17"/>
                  </a:lnTo>
                  <a:lnTo>
                    <a:pt x="25" y="21"/>
                  </a:lnTo>
                  <a:lnTo>
                    <a:pt x="26" y="19"/>
                  </a:lnTo>
                  <a:lnTo>
                    <a:pt x="27" y="21"/>
                  </a:lnTo>
                  <a:lnTo>
                    <a:pt x="29" y="20"/>
                  </a:lnTo>
                  <a:lnTo>
                    <a:pt x="28" y="21"/>
                  </a:lnTo>
                  <a:lnTo>
                    <a:pt x="30" y="21"/>
                  </a:lnTo>
                  <a:lnTo>
                    <a:pt x="32" y="20"/>
                  </a:lnTo>
                  <a:lnTo>
                    <a:pt x="34" y="21"/>
                  </a:lnTo>
                  <a:lnTo>
                    <a:pt x="37" y="19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40" y="20"/>
                  </a:lnTo>
                  <a:lnTo>
                    <a:pt x="40" y="19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7" y="17"/>
                  </a:lnTo>
                  <a:lnTo>
                    <a:pt x="52" y="17"/>
                  </a:lnTo>
                  <a:lnTo>
                    <a:pt x="53" y="21"/>
                  </a:lnTo>
                  <a:lnTo>
                    <a:pt x="52" y="22"/>
                  </a:lnTo>
                  <a:lnTo>
                    <a:pt x="52" y="24"/>
                  </a:lnTo>
                  <a:lnTo>
                    <a:pt x="53" y="25"/>
                  </a:lnTo>
                  <a:lnTo>
                    <a:pt x="53" y="26"/>
                  </a:lnTo>
                  <a:lnTo>
                    <a:pt x="56" y="28"/>
                  </a:lnTo>
                  <a:lnTo>
                    <a:pt x="56" y="31"/>
                  </a:lnTo>
                  <a:lnTo>
                    <a:pt x="57" y="32"/>
                  </a:lnTo>
                  <a:lnTo>
                    <a:pt x="58" y="33"/>
                  </a:lnTo>
                  <a:lnTo>
                    <a:pt x="57" y="34"/>
                  </a:lnTo>
                  <a:lnTo>
                    <a:pt x="60" y="34"/>
                  </a:lnTo>
                  <a:lnTo>
                    <a:pt x="60" y="36"/>
                  </a:lnTo>
                  <a:lnTo>
                    <a:pt x="65" y="37"/>
                  </a:lnTo>
                  <a:lnTo>
                    <a:pt x="65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9" y="38"/>
                  </a:lnTo>
                  <a:lnTo>
                    <a:pt x="73" y="41"/>
                  </a:lnTo>
                  <a:lnTo>
                    <a:pt x="73" y="44"/>
                  </a:lnTo>
                  <a:lnTo>
                    <a:pt x="74" y="44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3" y="46"/>
                  </a:lnTo>
                  <a:lnTo>
                    <a:pt x="76" y="52"/>
                  </a:lnTo>
                  <a:lnTo>
                    <a:pt x="77" y="62"/>
                  </a:lnTo>
                  <a:lnTo>
                    <a:pt x="76" y="65"/>
                  </a:lnTo>
                  <a:lnTo>
                    <a:pt x="77" y="69"/>
                  </a:lnTo>
                  <a:lnTo>
                    <a:pt x="75" y="71"/>
                  </a:lnTo>
                  <a:lnTo>
                    <a:pt x="75" y="76"/>
                  </a:lnTo>
                  <a:lnTo>
                    <a:pt x="72" y="81"/>
                  </a:lnTo>
                  <a:lnTo>
                    <a:pt x="73" y="82"/>
                  </a:lnTo>
                  <a:lnTo>
                    <a:pt x="72" y="90"/>
                  </a:lnTo>
                  <a:lnTo>
                    <a:pt x="69" y="93"/>
                  </a:lnTo>
                  <a:lnTo>
                    <a:pt x="68" y="101"/>
                  </a:lnTo>
                  <a:lnTo>
                    <a:pt x="61" y="96"/>
                  </a:lnTo>
                  <a:lnTo>
                    <a:pt x="61" y="95"/>
                  </a:lnTo>
                  <a:lnTo>
                    <a:pt x="63" y="96"/>
                  </a:lnTo>
                  <a:lnTo>
                    <a:pt x="66" y="92"/>
                  </a:lnTo>
                  <a:lnTo>
                    <a:pt x="67" y="89"/>
                  </a:lnTo>
                  <a:lnTo>
                    <a:pt x="69" y="85"/>
                  </a:lnTo>
                  <a:lnTo>
                    <a:pt x="68" y="85"/>
                  </a:lnTo>
                  <a:lnTo>
                    <a:pt x="69" y="84"/>
                  </a:lnTo>
                  <a:lnTo>
                    <a:pt x="66" y="82"/>
                  </a:lnTo>
                  <a:lnTo>
                    <a:pt x="70" y="76"/>
                  </a:lnTo>
                  <a:lnTo>
                    <a:pt x="69" y="75"/>
                  </a:lnTo>
                  <a:lnTo>
                    <a:pt x="70" y="74"/>
                  </a:lnTo>
                  <a:lnTo>
                    <a:pt x="66" y="71"/>
                  </a:lnTo>
                  <a:lnTo>
                    <a:pt x="64" y="74"/>
                  </a:lnTo>
                  <a:lnTo>
                    <a:pt x="61" y="72"/>
                  </a:lnTo>
                  <a:lnTo>
                    <a:pt x="60" y="74"/>
                  </a:lnTo>
                  <a:lnTo>
                    <a:pt x="61" y="76"/>
                  </a:lnTo>
                  <a:lnTo>
                    <a:pt x="57" y="76"/>
                  </a:lnTo>
                  <a:lnTo>
                    <a:pt x="55" y="80"/>
                  </a:lnTo>
                  <a:lnTo>
                    <a:pt x="54" y="80"/>
                  </a:lnTo>
                  <a:lnTo>
                    <a:pt x="55" y="81"/>
                  </a:lnTo>
                  <a:lnTo>
                    <a:pt x="54" y="85"/>
                  </a:lnTo>
                  <a:lnTo>
                    <a:pt x="55" y="85"/>
                  </a:lnTo>
                  <a:lnTo>
                    <a:pt x="54" y="87"/>
                  </a:lnTo>
                  <a:lnTo>
                    <a:pt x="51" y="88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48" y="102"/>
                  </a:lnTo>
                  <a:lnTo>
                    <a:pt x="40" y="103"/>
                  </a:lnTo>
                  <a:lnTo>
                    <a:pt x="38" y="109"/>
                  </a:lnTo>
                  <a:lnTo>
                    <a:pt x="36" y="112"/>
                  </a:lnTo>
                  <a:lnTo>
                    <a:pt x="37" y="114"/>
                  </a:lnTo>
                  <a:lnTo>
                    <a:pt x="34" y="117"/>
                  </a:lnTo>
                  <a:lnTo>
                    <a:pt x="32" y="125"/>
                  </a:lnTo>
                  <a:lnTo>
                    <a:pt x="28" y="125"/>
                  </a:lnTo>
                  <a:lnTo>
                    <a:pt x="26" y="128"/>
                  </a:lnTo>
                  <a:lnTo>
                    <a:pt x="26" y="129"/>
                  </a:lnTo>
                  <a:lnTo>
                    <a:pt x="21" y="132"/>
                  </a:lnTo>
                  <a:lnTo>
                    <a:pt x="19" y="134"/>
                  </a:lnTo>
                  <a:lnTo>
                    <a:pt x="16" y="132"/>
                  </a:lnTo>
                  <a:lnTo>
                    <a:pt x="13" y="132"/>
                  </a:lnTo>
                  <a:lnTo>
                    <a:pt x="13" y="129"/>
                  </a:lnTo>
                  <a:lnTo>
                    <a:pt x="16" y="122"/>
                  </a:lnTo>
                  <a:lnTo>
                    <a:pt x="13" y="122"/>
                  </a:lnTo>
                  <a:lnTo>
                    <a:pt x="12" y="121"/>
                  </a:lnTo>
                  <a:lnTo>
                    <a:pt x="10" y="122"/>
                  </a:lnTo>
                  <a:lnTo>
                    <a:pt x="9" y="118"/>
                  </a:lnTo>
                  <a:lnTo>
                    <a:pt x="8" y="117"/>
                  </a:lnTo>
                  <a:lnTo>
                    <a:pt x="8" y="108"/>
                  </a:lnTo>
                  <a:lnTo>
                    <a:pt x="8" y="108"/>
                  </a:lnTo>
                  <a:lnTo>
                    <a:pt x="6" y="110"/>
                  </a:lnTo>
                  <a:lnTo>
                    <a:pt x="3" y="109"/>
                  </a:lnTo>
                  <a:lnTo>
                    <a:pt x="2" y="108"/>
                  </a:lnTo>
                  <a:lnTo>
                    <a:pt x="2" y="105"/>
                  </a:lnTo>
                  <a:lnTo>
                    <a:pt x="4" y="105"/>
                  </a:lnTo>
                  <a:lnTo>
                    <a:pt x="4" y="103"/>
                  </a:lnTo>
                  <a:lnTo>
                    <a:pt x="5" y="102"/>
                  </a:lnTo>
                  <a:lnTo>
                    <a:pt x="9" y="98"/>
                  </a:lnTo>
                  <a:lnTo>
                    <a:pt x="9" y="92"/>
                  </a:lnTo>
                  <a:lnTo>
                    <a:pt x="11" y="90"/>
                  </a:lnTo>
                  <a:lnTo>
                    <a:pt x="16" y="93"/>
                  </a:lnTo>
                  <a:lnTo>
                    <a:pt x="14" y="97"/>
                  </a:lnTo>
                  <a:lnTo>
                    <a:pt x="16" y="101"/>
                  </a:lnTo>
                  <a:lnTo>
                    <a:pt x="16" y="104"/>
                  </a:lnTo>
                  <a:lnTo>
                    <a:pt x="18" y="104"/>
                  </a:lnTo>
                  <a:lnTo>
                    <a:pt x="18" y="102"/>
                  </a:lnTo>
                  <a:lnTo>
                    <a:pt x="21" y="101"/>
                  </a:lnTo>
                  <a:lnTo>
                    <a:pt x="22" y="103"/>
                  </a:lnTo>
                  <a:lnTo>
                    <a:pt x="23" y="103"/>
                  </a:lnTo>
                  <a:lnTo>
                    <a:pt x="22" y="101"/>
                  </a:lnTo>
                  <a:lnTo>
                    <a:pt x="25" y="100"/>
                  </a:lnTo>
                  <a:lnTo>
                    <a:pt x="26" y="96"/>
                  </a:lnTo>
                  <a:lnTo>
                    <a:pt x="28" y="95"/>
                  </a:lnTo>
                  <a:lnTo>
                    <a:pt x="28" y="93"/>
                  </a:lnTo>
                  <a:lnTo>
                    <a:pt x="24" y="91"/>
                  </a:lnTo>
                  <a:lnTo>
                    <a:pt x="25" y="88"/>
                  </a:lnTo>
                  <a:lnTo>
                    <a:pt x="27" y="85"/>
                  </a:lnTo>
                  <a:lnTo>
                    <a:pt x="25" y="84"/>
                  </a:lnTo>
                  <a:lnTo>
                    <a:pt x="24" y="82"/>
                  </a:lnTo>
                  <a:lnTo>
                    <a:pt x="22" y="82"/>
                  </a:lnTo>
                  <a:lnTo>
                    <a:pt x="22" y="81"/>
                  </a:lnTo>
                  <a:lnTo>
                    <a:pt x="26" y="79"/>
                  </a:lnTo>
                  <a:lnTo>
                    <a:pt x="26" y="77"/>
                  </a:lnTo>
                  <a:lnTo>
                    <a:pt x="27" y="77"/>
                  </a:lnTo>
                  <a:lnTo>
                    <a:pt x="34" y="66"/>
                  </a:lnTo>
                  <a:lnTo>
                    <a:pt x="37" y="68"/>
                  </a:lnTo>
                  <a:lnTo>
                    <a:pt x="37" y="67"/>
                  </a:lnTo>
                  <a:lnTo>
                    <a:pt x="37" y="66"/>
                  </a:lnTo>
                  <a:lnTo>
                    <a:pt x="38" y="65"/>
                  </a:lnTo>
                  <a:lnTo>
                    <a:pt x="38" y="64"/>
                  </a:lnTo>
                  <a:lnTo>
                    <a:pt x="38" y="63"/>
                  </a:lnTo>
                  <a:lnTo>
                    <a:pt x="38" y="62"/>
                  </a:lnTo>
                  <a:lnTo>
                    <a:pt x="41" y="61"/>
                  </a:lnTo>
                  <a:lnTo>
                    <a:pt x="41" y="59"/>
                  </a:lnTo>
                  <a:lnTo>
                    <a:pt x="44" y="58"/>
                  </a:lnTo>
                  <a:lnTo>
                    <a:pt x="45" y="61"/>
                  </a:lnTo>
                  <a:lnTo>
                    <a:pt x="48" y="60"/>
                  </a:lnTo>
                  <a:lnTo>
                    <a:pt x="48" y="55"/>
                  </a:lnTo>
                  <a:lnTo>
                    <a:pt x="47" y="55"/>
                  </a:lnTo>
                  <a:lnTo>
                    <a:pt x="47" y="54"/>
                  </a:lnTo>
                  <a:lnTo>
                    <a:pt x="48" y="52"/>
                  </a:lnTo>
                  <a:lnTo>
                    <a:pt x="50" y="53"/>
                  </a:lnTo>
                  <a:lnTo>
                    <a:pt x="50" y="52"/>
                  </a:lnTo>
                  <a:lnTo>
                    <a:pt x="49" y="52"/>
                  </a:lnTo>
                  <a:lnTo>
                    <a:pt x="50" y="48"/>
                  </a:lnTo>
                  <a:lnTo>
                    <a:pt x="52" y="49"/>
                  </a:lnTo>
                  <a:lnTo>
                    <a:pt x="52" y="46"/>
                  </a:lnTo>
                  <a:lnTo>
                    <a:pt x="52" y="45"/>
                  </a:lnTo>
                  <a:lnTo>
                    <a:pt x="54" y="38"/>
                  </a:lnTo>
                  <a:lnTo>
                    <a:pt x="48" y="36"/>
                  </a:lnTo>
                  <a:lnTo>
                    <a:pt x="47" y="38"/>
                  </a:lnTo>
                  <a:lnTo>
                    <a:pt x="42" y="37"/>
                  </a:lnTo>
                  <a:lnTo>
                    <a:pt x="43" y="36"/>
                  </a:lnTo>
                  <a:lnTo>
                    <a:pt x="44" y="36"/>
                  </a:lnTo>
                  <a:lnTo>
                    <a:pt x="43" y="35"/>
                  </a:lnTo>
                  <a:lnTo>
                    <a:pt x="44" y="35"/>
                  </a:lnTo>
                  <a:lnTo>
                    <a:pt x="43" y="34"/>
                  </a:lnTo>
                  <a:lnTo>
                    <a:pt x="44" y="34"/>
                  </a:lnTo>
                  <a:lnTo>
                    <a:pt x="40" y="34"/>
                  </a:lnTo>
                  <a:lnTo>
                    <a:pt x="40" y="32"/>
                  </a:lnTo>
                  <a:lnTo>
                    <a:pt x="44" y="32"/>
                  </a:lnTo>
                  <a:lnTo>
                    <a:pt x="44" y="31"/>
                  </a:lnTo>
                  <a:lnTo>
                    <a:pt x="45" y="30"/>
                  </a:lnTo>
                  <a:lnTo>
                    <a:pt x="44" y="28"/>
                  </a:lnTo>
                  <a:lnTo>
                    <a:pt x="43" y="27"/>
                  </a:lnTo>
                  <a:lnTo>
                    <a:pt x="41" y="28"/>
                  </a:lnTo>
                  <a:lnTo>
                    <a:pt x="40" y="27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41" y="26"/>
                  </a:lnTo>
                  <a:lnTo>
                    <a:pt x="40" y="25"/>
                  </a:lnTo>
                  <a:lnTo>
                    <a:pt x="39" y="26"/>
                  </a:lnTo>
                  <a:lnTo>
                    <a:pt x="37" y="25"/>
                  </a:lnTo>
                  <a:lnTo>
                    <a:pt x="35" y="28"/>
                  </a:lnTo>
                  <a:lnTo>
                    <a:pt x="36" y="30"/>
                  </a:lnTo>
                  <a:lnTo>
                    <a:pt x="37" y="29"/>
                  </a:lnTo>
                  <a:lnTo>
                    <a:pt x="36" y="30"/>
                  </a:lnTo>
                  <a:lnTo>
                    <a:pt x="37" y="34"/>
                  </a:lnTo>
                  <a:lnTo>
                    <a:pt x="37" y="35"/>
                  </a:lnTo>
                  <a:lnTo>
                    <a:pt x="38" y="39"/>
                  </a:lnTo>
                  <a:lnTo>
                    <a:pt x="37" y="40"/>
                  </a:lnTo>
                  <a:lnTo>
                    <a:pt x="37" y="41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30" y="42"/>
                  </a:lnTo>
                  <a:lnTo>
                    <a:pt x="28" y="40"/>
                  </a:lnTo>
                  <a:lnTo>
                    <a:pt x="27" y="41"/>
                  </a:lnTo>
                  <a:lnTo>
                    <a:pt x="26" y="39"/>
                  </a:lnTo>
                  <a:lnTo>
                    <a:pt x="22" y="37"/>
                  </a:lnTo>
                  <a:lnTo>
                    <a:pt x="14" y="29"/>
                  </a:lnTo>
                  <a:lnTo>
                    <a:pt x="11" y="28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6" y="14"/>
                  </a:lnTo>
                  <a:lnTo>
                    <a:pt x="4" y="11"/>
                  </a:lnTo>
                  <a:lnTo>
                    <a:pt x="5" y="9"/>
                  </a:lnTo>
                  <a:lnTo>
                    <a:pt x="3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5" name="Freeform 6">
              <a:extLst>
                <a:ext uri="{FF2B5EF4-FFF2-40B4-BE49-F238E27FC236}">
                  <a16:creationId xmlns="" xmlns:a16="http://schemas.microsoft.com/office/drawing/2014/main" id="{411FD6AA-75C9-46C1-9B4E-CB2785350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" y="3000"/>
              <a:ext cx="77" cy="134"/>
            </a:xfrm>
            <a:custGeom>
              <a:avLst/>
              <a:gdLst>
                <a:gd name="T0" fmla="*/ 9 w 77"/>
                <a:gd name="T1" fmla="*/ 3 h 134"/>
                <a:gd name="T2" fmla="*/ 10 w 77"/>
                <a:gd name="T3" fmla="*/ 9 h 134"/>
                <a:gd name="T4" fmla="*/ 16 w 77"/>
                <a:gd name="T5" fmla="*/ 10 h 134"/>
                <a:gd name="T6" fmla="*/ 17 w 77"/>
                <a:gd name="T7" fmla="*/ 16 h 134"/>
                <a:gd name="T8" fmla="*/ 26 w 77"/>
                <a:gd name="T9" fmla="*/ 19 h 134"/>
                <a:gd name="T10" fmla="*/ 30 w 77"/>
                <a:gd name="T11" fmla="*/ 21 h 134"/>
                <a:gd name="T12" fmla="*/ 38 w 77"/>
                <a:gd name="T13" fmla="*/ 20 h 134"/>
                <a:gd name="T14" fmla="*/ 45 w 77"/>
                <a:gd name="T15" fmla="*/ 18 h 134"/>
                <a:gd name="T16" fmla="*/ 53 w 77"/>
                <a:gd name="T17" fmla="*/ 21 h 134"/>
                <a:gd name="T18" fmla="*/ 53 w 77"/>
                <a:gd name="T19" fmla="*/ 26 h 134"/>
                <a:gd name="T20" fmla="*/ 58 w 77"/>
                <a:gd name="T21" fmla="*/ 33 h 134"/>
                <a:gd name="T22" fmla="*/ 65 w 77"/>
                <a:gd name="T23" fmla="*/ 37 h 134"/>
                <a:gd name="T24" fmla="*/ 69 w 77"/>
                <a:gd name="T25" fmla="*/ 38 h 134"/>
                <a:gd name="T26" fmla="*/ 74 w 77"/>
                <a:gd name="T27" fmla="*/ 45 h 134"/>
                <a:gd name="T28" fmla="*/ 77 w 77"/>
                <a:gd name="T29" fmla="*/ 62 h 134"/>
                <a:gd name="T30" fmla="*/ 75 w 77"/>
                <a:gd name="T31" fmla="*/ 76 h 134"/>
                <a:gd name="T32" fmla="*/ 69 w 77"/>
                <a:gd name="T33" fmla="*/ 93 h 134"/>
                <a:gd name="T34" fmla="*/ 63 w 77"/>
                <a:gd name="T35" fmla="*/ 96 h 134"/>
                <a:gd name="T36" fmla="*/ 68 w 77"/>
                <a:gd name="T37" fmla="*/ 85 h 134"/>
                <a:gd name="T38" fmla="*/ 69 w 77"/>
                <a:gd name="T39" fmla="*/ 75 h 134"/>
                <a:gd name="T40" fmla="*/ 61 w 77"/>
                <a:gd name="T41" fmla="*/ 72 h 134"/>
                <a:gd name="T42" fmla="*/ 55 w 77"/>
                <a:gd name="T43" fmla="*/ 80 h 134"/>
                <a:gd name="T44" fmla="*/ 55 w 77"/>
                <a:gd name="T45" fmla="*/ 85 h 134"/>
                <a:gd name="T46" fmla="*/ 50 w 77"/>
                <a:gd name="T47" fmla="*/ 93 h 134"/>
                <a:gd name="T48" fmla="*/ 36 w 77"/>
                <a:gd name="T49" fmla="*/ 112 h 134"/>
                <a:gd name="T50" fmla="*/ 28 w 77"/>
                <a:gd name="T51" fmla="*/ 125 h 134"/>
                <a:gd name="T52" fmla="*/ 19 w 77"/>
                <a:gd name="T53" fmla="*/ 134 h 134"/>
                <a:gd name="T54" fmla="*/ 16 w 77"/>
                <a:gd name="T55" fmla="*/ 122 h 134"/>
                <a:gd name="T56" fmla="*/ 9 w 77"/>
                <a:gd name="T57" fmla="*/ 118 h 134"/>
                <a:gd name="T58" fmla="*/ 6 w 77"/>
                <a:gd name="T59" fmla="*/ 110 h 134"/>
                <a:gd name="T60" fmla="*/ 4 w 77"/>
                <a:gd name="T61" fmla="*/ 105 h 134"/>
                <a:gd name="T62" fmla="*/ 9 w 77"/>
                <a:gd name="T63" fmla="*/ 92 h 134"/>
                <a:gd name="T64" fmla="*/ 16 w 77"/>
                <a:gd name="T65" fmla="*/ 101 h 134"/>
                <a:gd name="T66" fmla="*/ 21 w 77"/>
                <a:gd name="T67" fmla="*/ 101 h 134"/>
                <a:gd name="T68" fmla="*/ 25 w 77"/>
                <a:gd name="T69" fmla="*/ 100 h 134"/>
                <a:gd name="T70" fmla="*/ 24 w 77"/>
                <a:gd name="T71" fmla="*/ 91 h 134"/>
                <a:gd name="T72" fmla="*/ 24 w 77"/>
                <a:gd name="T73" fmla="*/ 82 h 134"/>
                <a:gd name="T74" fmla="*/ 26 w 77"/>
                <a:gd name="T75" fmla="*/ 77 h 134"/>
                <a:gd name="T76" fmla="*/ 37 w 77"/>
                <a:gd name="T77" fmla="*/ 67 h 134"/>
                <a:gd name="T78" fmla="*/ 38 w 77"/>
                <a:gd name="T79" fmla="*/ 63 h 134"/>
                <a:gd name="T80" fmla="*/ 44 w 77"/>
                <a:gd name="T81" fmla="*/ 58 h 134"/>
                <a:gd name="T82" fmla="*/ 47 w 77"/>
                <a:gd name="T83" fmla="*/ 55 h 134"/>
                <a:gd name="T84" fmla="*/ 50 w 77"/>
                <a:gd name="T85" fmla="*/ 52 h 134"/>
                <a:gd name="T86" fmla="*/ 52 w 77"/>
                <a:gd name="T87" fmla="*/ 46 h 134"/>
                <a:gd name="T88" fmla="*/ 47 w 77"/>
                <a:gd name="T89" fmla="*/ 38 h 134"/>
                <a:gd name="T90" fmla="*/ 43 w 77"/>
                <a:gd name="T91" fmla="*/ 35 h 134"/>
                <a:gd name="T92" fmla="*/ 40 w 77"/>
                <a:gd name="T93" fmla="*/ 34 h 134"/>
                <a:gd name="T94" fmla="*/ 45 w 77"/>
                <a:gd name="T95" fmla="*/ 30 h 134"/>
                <a:gd name="T96" fmla="*/ 40 w 77"/>
                <a:gd name="T97" fmla="*/ 27 h 134"/>
                <a:gd name="T98" fmla="*/ 40 w 77"/>
                <a:gd name="T99" fmla="*/ 25 h 134"/>
                <a:gd name="T100" fmla="*/ 36 w 77"/>
                <a:gd name="T101" fmla="*/ 30 h 134"/>
                <a:gd name="T102" fmla="*/ 37 w 77"/>
                <a:gd name="T103" fmla="*/ 35 h 134"/>
                <a:gd name="T104" fmla="*/ 32 w 77"/>
                <a:gd name="T105" fmla="*/ 41 h 134"/>
                <a:gd name="T106" fmla="*/ 27 w 77"/>
                <a:gd name="T107" fmla="*/ 41 h 134"/>
                <a:gd name="T108" fmla="*/ 11 w 77"/>
                <a:gd name="T109" fmla="*/ 28 h 134"/>
                <a:gd name="T110" fmla="*/ 4 w 77"/>
                <a:gd name="T111" fmla="*/ 1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7" h="134">
                  <a:moveTo>
                    <a:pt x="0" y="8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9" y="3"/>
                  </a:lnTo>
                  <a:lnTo>
                    <a:pt x="7" y="4"/>
                  </a:lnTo>
                  <a:lnTo>
                    <a:pt x="7" y="8"/>
                  </a:lnTo>
                  <a:lnTo>
                    <a:pt x="9" y="7"/>
                  </a:lnTo>
                  <a:lnTo>
                    <a:pt x="10" y="9"/>
                  </a:lnTo>
                  <a:lnTo>
                    <a:pt x="11" y="7"/>
                  </a:lnTo>
                  <a:lnTo>
                    <a:pt x="14" y="7"/>
                  </a:lnTo>
                  <a:lnTo>
                    <a:pt x="13" y="9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7" y="14"/>
                  </a:lnTo>
                  <a:lnTo>
                    <a:pt x="15" y="16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21" y="17"/>
                  </a:lnTo>
                  <a:lnTo>
                    <a:pt x="25" y="21"/>
                  </a:lnTo>
                  <a:lnTo>
                    <a:pt x="26" y="19"/>
                  </a:lnTo>
                  <a:lnTo>
                    <a:pt x="27" y="21"/>
                  </a:lnTo>
                  <a:lnTo>
                    <a:pt x="29" y="20"/>
                  </a:lnTo>
                  <a:lnTo>
                    <a:pt x="28" y="21"/>
                  </a:lnTo>
                  <a:lnTo>
                    <a:pt x="30" y="21"/>
                  </a:lnTo>
                  <a:lnTo>
                    <a:pt x="32" y="20"/>
                  </a:lnTo>
                  <a:lnTo>
                    <a:pt x="34" y="21"/>
                  </a:lnTo>
                  <a:lnTo>
                    <a:pt x="37" y="19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40" y="20"/>
                  </a:lnTo>
                  <a:lnTo>
                    <a:pt x="40" y="19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7" y="17"/>
                  </a:lnTo>
                  <a:lnTo>
                    <a:pt x="52" y="17"/>
                  </a:lnTo>
                  <a:lnTo>
                    <a:pt x="53" y="21"/>
                  </a:lnTo>
                  <a:lnTo>
                    <a:pt x="52" y="22"/>
                  </a:lnTo>
                  <a:lnTo>
                    <a:pt x="52" y="24"/>
                  </a:lnTo>
                  <a:lnTo>
                    <a:pt x="53" y="25"/>
                  </a:lnTo>
                  <a:lnTo>
                    <a:pt x="53" y="26"/>
                  </a:lnTo>
                  <a:lnTo>
                    <a:pt x="56" y="28"/>
                  </a:lnTo>
                  <a:lnTo>
                    <a:pt x="56" y="31"/>
                  </a:lnTo>
                  <a:lnTo>
                    <a:pt x="57" y="32"/>
                  </a:lnTo>
                  <a:lnTo>
                    <a:pt x="58" y="33"/>
                  </a:lnTo>
                  <a:lnTo>
                    <a:pt x="57" y="34"/>
                  </a:lnTo>
                  <a:lnTo>
                    <a:pt x="60" y="34"/>
                  </a:lnTo>
                  <a:lnTo>
                    <a:pt x="60" y="36"/>
                  </a:lnTo>
                  <a:lnTo>
                    <a:pt x="65" y="37"/>
                  </a:lnTo>
                  <a:lnTo>
                    <a:pt x="65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9" y="38"/>
                  </a:lnTo>
                  <a:lnTo>
                    <a:pt x="73" y="41"/>
                  </a:lnTo>
                  <a:lnTo>
                    <a:pt x="73" y="44"/>
                  </a:lnTo>
                  <a:lnTo>
                    <a:pt x="74" y="44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3" y="46"/>
                  </a:lnTo>
                  <a:lnTo>
                    <a:pt x="76" y="52"/>
                  </a:lnTo>
                  <a:lnTo>
                    <a:pt x="77" y="62"/>
                  </a:lnTo>
                  <a:lnTo>
                    <a:pt x="76" y="65"/>
                  </a:lnTo>
                  <a:lnTo>
                    <a:pt x="77" y="69"/>
                  </a:lnTo>
                  <a:lnTo>
                    <a:pt x="75" y="71"/>
                  </a:lnTo>
                  <a:lnTo>
                    <a:pt x="75" y="76"/>
                  </a:lnTo>
                  <a:lnTo>
                    <a:pt x="72" y="81"/>
                  </a:lnTo>
                  <a:lnTo>
                    <a:pt x="73" y="82"/>
                  </a:lnTo>
                  <a:lnTo>
                    <a:pt x="72" y="90"/>
                  </a:lnTo>
                  <a:lnTo>
                    <a:pt x="69" y="93"/>
                  </a:lnTo>
                  <a:lnTo>
                    <a:pt x="68" y="101"/>
                  </a:lnTo>
                  <a:lnTo>
                    <a:pt x="61" y="96"/>
                  </a:lnTo>
                  <a:lnTo>
                    <a:pt x="61" y="95"/>
                  </a:lnTo>
                  <a:lnTo>
                    <a:pt x="63" y="96"/>
                  </a:lnTo>
                  <a:lnTo>
                    <a:pt x="66" y="92"/>
                  </a:lnTo>
                  <a:lnTo>
                    <a:pt x="67" y="89"/>
                  </a:lnTo>
                  <a:lnTo>
                    <a:pt x="69" y="85"/>
                  </a:lnTo>
                  <a:lnTo>
                    <a:pt x="68" y="85"/>
                  </a:lnTo>
                  <a:lnTo>
                    <a:pt x="69" y="84"/>
                  </a:lnTo>
                  <a:lnTo>
                    <a:pt x="66" y="82"/>
                  </a:lnTo>
                  <a:lnTo>
                    <a:pt x="70" y="76"/>
                  </a:lnTo>
                  <a:lnTo>
                    <a:pt x="69" y="75"/>
                  </a:lnTo>
                  <a:lnTo>
                    <a:pt x="70" y="74"/>
                  </a:lnTo>
                  <a:lnTo>
                    <a:pt x="66" y="71"/>
                  </a:lnTo>
                  <a:lnTo>
                    <a:pt x="64" y="74"/>
                  </a:lnTo>
                  <a:lnTo>
                    <a:pt x="61" y="72"/>
                  </a:lnTo>
                  <a:lnTo>
                    <a:pt x="60" y="74"/>
                  </a:lnTo>
                  <a:lnTo>
                    <a:pt x="61" y="76"/>
                  </a:lnTo>
                  <a:lnTo>
                    <a:pt x="57" y="76"/>
                  </a:lnTo>
                  <a:lnTo>
                    <a:pt x="55" y="80"/>
                  </a:lnTo>
                  <a:lnTo>
                    <a:pt x="54" y="80"/>
                  </a:lnTo>
                  <a:lnTo>
                    <a:pt x="55" y="81"/>
                  </a:lnTo>
                  <a:lnTo>
                    <a:pt x="54" y="85"/>
                  </a:lnTo>
                  <a:lnTo>
                    <a:pt x="55" y="85"/>
                  </a:lnTo>
                  <a:lnTo>
                    <a:pt x="54" y="87"/>
                  </a:lnTo>
                  <a:lnTo>
                    <a:pt x="51" y="88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48" y="102"/>
                  </a:lnTo>
                  <a:lnTo>
                    <a:pt x="40" y="103"/>
                  </a:lnTo>
                  <a:lnTo>
                    <a:pt x="38" y="109"/>
                  </a:lnTo>
                  <a:lnTo>
                    <a:pt x="36" y="112"/>
                  </a:lnTo>
                  <a:lnTo>
                    <a:pt x="37" y="114"/>
                  </a:lnTo>
                  <a:lnTo>
                    <a:pt x="34" y="117"/>
                  </a:lnTo>
                  <a:lnTo>
                    <a:pt x="32" y="125"/>
                  </a:lnTo>
                  <a:lnTo>
                    <a:pt x="28" y="125"/>
                  </a:lnTo>
                  <a:lnTo>
                    <a:pt x="26" y="128"/>
                  </a:lnTo>
                  <a:lnTo>
                    <a:pt x="26" y="129"/>
                  </a:lnTo>
                  <a:lnTo>
                    <a:pt x="21" y="132"/>
                  </a:lnTo>
                  <a:lnTo>
                    <a:pt x="19" y="134"/>
                  </a:lnTo>
                  <a:lnTo>
                    <a:pt x="16" y="132"/>
                  </a:lnTo>
                  <a:lnTo>
                    <a:pt x="13" y="132"/>
                  </a:lnTo>
                  <a:lnTo>
                    <a:pt x="13" y="129"/>
                  </a:lnTo>
                  <a:lnTo>
                    <a:pt x="16" y="122"/>
                  </a:lnTo>
                  <a:lnTo>
                    <a:pt x="13" y="122"/>
                  </a:lnTo>
                  <a:lnTo>
                    <a:pt x="12" y="121"/>
                  </a:lnTo>
                  <a:lnTo>
                    <a:pt x="10" y="122"/>
                  </a:lnTo>
                  <a:lnTo>
                    <a:pt x="9" y="118"/>
                  </a:lnTo>
                  <a:lnTo>
                    <a:pt x="8" y="117"/>
                  </a:lnTo>
                  <a:lnTo>
                    <a:pt x="8" y="108"/>
                  </a:lnTo>
                  <a:lnTo>
                    <a:pt x="8" y="108"/>
                  </a:lnTo>
                  <a:lnTo>
                    <a:pt x="6" y="110"/>
                  </a:lnTo>
                  <a:lnTo>
                    <a:pt x="3" y="109"/>
                  </a:lnTo>
                  <a:lnTo>
                    <a:pt x="2" y="108"/>
                  </a:lnTo>
                  <a:lnTo>
                    <a:pt x="2" y="105"/>
                  </a:lnTo>
                  <a:lnTo>
                    <a:pt x="4" y="105"/>
                  </a:lnTo>
                  <a:lnTo>
                    <a:pt x="4" y="103"/>
                  </a:lnTo>
                  <a:lnTo>
                    <a:pt x="5" y="102"/>
                  </a:lnTo>
                  <a:lnTo>
                    <a:pt x="9" y="98"/>
                  </a:lnTo>
                  <a:lnTo>
                    <a:pt x="9" y="92"/>
                  </a:lnTo>
                  <a:lnTo>
                    <a:pt x="11" y="90"/>
                  </a:lnTo>
                  <a:lnTo>
                    <a:pt x="16" y="93"/>
                  </a:lnTo>
                  <a:lnTo>
                    <a:pt x="14" y="97"/>
                  </a:lnTo>
                  <a:lnTo>
                    <a:pt x="16" y="101"/>
                  </a:lnTo>
                  <a:lnTo>
                    <a:pt x="16" y="104"/>
                  </a:lnTo>
                  <a:lnTo>
                    <a:pt x="18" y="104"/>
                  </a:lnTo>
                  <a:lnTo>
                    <a:pt x="18" y="102"/>
                  </a:lnTo>
                  <a:lnTo>
                    <a:pt x="21" y="101"/>
                  </a:lnTo>
                  <a:lnTo>
                    <a:pt x="22" y="103"/>
                  </a:lnTo>
                  <a:lnTo>
                    <a:pt x="23" y="103"/>
                  </a:lnTo>
                  <a:lnTo>
                    <a:pt x="22" y="101"/>
                  </a:lnTo>
                  <a:lnTo>
                    <a:pt x="25" y="100"/>
                  </a:lnTo>
                  <a:lnTo>
                    <a:pt x="26" y="96"/>
                  </a:lnTo>
                  <a:lnTo>
                    <a:pt x="28" y="95"/>
                  </a:lnTo>
                  <a:lnTo>
                    <a:pt x="28" y="93"/>
                  </a:lnTo>
                  <a:lnTo>
                    <a:pt x="24" y="91"/>
                  </a:lnTo>
                  <a:lnTo>
                    <a:pt x="25" y="88"/>
                  </a:lnTo>
                  <a:lnTo>
                    <a:pt x="27" y="85"/>
                  </a:lnTo>
                  <a:lnTo>
                    <a:pt x="25" y="84"/>
                  </a:lnTo>
                  <a:lnTo>
                    <a:pt x="24" y="82"/>
                  </a:lnTo>
                  <a:lnTo>
                    <a:pt x="22" y="82"/>
                  </a:lnTo>
                  <a:lnTo>
                    <a:pt x="22" y="81"/>
                  </a:lnTo>
                  <a:lnTo>
                    <a:pt x="26" y="79"/>
                  </a:lnTo>
                  <a:lnTo>
                    <a:pt x="26" y="77"/>
                  </a:lnTo>
                  <a:lnTo>
                    <a:pt x="27" y="77"/>
                  </a:lnTo>
                  <a:lnTo>
                    <a:pt x="34" y="66"/>
                  </a:lnTo>
                  <a:lnTo>
                    <a:pt x="37" y="68"/>
                  </a:lnTo>
                  <a:lnTo>
                    <a:pt x="37" y="67"/>
                  </a:lnTo>
                  <a:lnTo>
                    <a:pt x="37" y="66"/>
                  </a:lnTo>
                  <a:lnTo>
                    <a:pt x="38" y="65"/>
                  </a:lnTo>
                  <a:lnTo>
                    <a:pt x="38" y="64"/>
                  </a:lnTo>
                  <a:lnTo>
                    <a:pt x="38" y="63"/>
                  </a:lnTo>
                  <a:lnTo>
                    <a:pt x="38" y="62"/>
                  </a:lnTo>
                  <a:lnTo>
                    <a:pt x="41" y="61"/>
                  </a:lnTo>
                  <a:lnTo>
                    <a:pt x="41" y="59"/>
                  </a:lnTo>
                  <a:lnTo>
                    <a:pt x="44" y="58"/>
                  </a:lnTo>
                  <a:lnTo>
                    <a:pt x="45" y="61"/>
                  </a:lnTo>
                  <a:lnTo>
                    <a:pt x="48" y="60"/>
                  </a:lnTo>
                  <a:lnTo>
                    <a:pt x="48" y="55"/>
                  </a:lnTo>
                  <a:lnTo>
                    <a:pt x="47" y="55"/>
                  </a:lnTo>
                  <a:lnTo>
                    <a:pt x="47" y="54"/>
                  </a:lnTo>
                  <a:lnTo>
                    <a:pt x="48" y="52"/>
                  </a:lnTo>
                  <a:lnTo>
                    <a:pt x="50" y="53"/>
                  </a:lnTo>
                  <a:lnTo>
                    <a:pt x="50" y="52"/>
                  </a:lnTo>
                  <a:lnTo>
                    <a:pt x="49" y="52"/>
                  </a:lnTo>
                  <a:lnTo>
                    <a:pt x="50" y="48"/>
                  </a:lnTo>
                  <a:lnTo>
                    <a:pt x="52" y="49"/>
                  </a:lnTo>
                  <a:lnTo>
                    <a:pt x="52" y="46"/>
                  </a:lnTo>
                  <a:lnTo>
                    <a:pt x="52" y="45"/>
                  </a:lnTo>
                  <a:lnTo>
                    <a:pt x="54" y="38"/>
                  </a:lnTo>
                  <a:lnTo>
                    <a:pt x="48" y="36"/>
                  </a:lnTo>
                  <a:lnTo>
                    <a:pt x="47" y="38"/>
                  </a:lnTo>
                  <a:lnTo>
                    <a:pt x="42" y="37"/>
                  </a:lnTo>
                  <a:lnTo>
                    <a:pt x="43" y="36"/>
                  </a:lnTo>
                  <a:lnTo>
                    <a:pt x="44" y="36"/>
                  </a:lnTo>
                  <a:lnTo>
                    <a:pt x="43" y="35"/>
                  </a:lnTo>
                  <a:lnTo>
                    <a:pt x="44" y="35"/>
                  </a:lnTo>
                  <a:lnTo>
                    <a:pt x="43" y="34"/>
                  </a:lnTo>
                  <a:lnTo>
                    <a:pt x="44" y="34"/>
                  </a:lnTo>
                  <a:lnTo>
                    <a:pt x="40" y="34"/>
                  </a:lnTo>
                  <a:lnTo>
                    <a:pt x="40" y="32"/>
                  </a:lnTo>
                  <a:lnTo>
                    <a:pt x="44" y="32"/>
                  </a:lnTo>
                  <a:lnTo>
                    <a:pt x="44" y="31"/>
                  </a:lnTo>
                  <a:lnTo>
                    <a:pt x="45" y="30"/>
                  </a:lnTo>
                  <a:lnTo>
                    <a:pt x="44" y="28"/>
                  </a:lnTo>
                  <a:lnTo>
                    <a:pt x="43" y="27"/>
                  </a:lnTo>
                  <a:lnTo>
                    <a:pt x="41" y="28"/>
                  </a:lnTo>
                  <a:lnTo>
                    <a:pt x="40" y="27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41" y="26"/>
                  </a:lnTo>
                  <a:lnTo>
                    <a:pt x="40" y="25"/>
                  </a:lnTo>
                  <a:lnTo>
                    <a:pt x="39" y="26"/>
                  </a:lnTo>
                  <a:lnTo>
                    <a:pt x="37" y="25"/>
                  </a:lnTo>
                  <a:lnTo>
                    <a:pt x="35" y="28"/>
                  </a:lnTo>
                  <a:lnTo>
                    <a:pt x="36" y="30"/>
                  </a:lnTo>
                  <a:lnTo>
                    <a:pt x="37" y="29"/>
                  </a:lnTo>
                  <a:lnTo>
                    <a:pt x="36" y="30"/>
                  </a:lnTo>
                  <a:lnTo>
                    <a:pt x="37" y="34"/>
                  </a:lnTo>
                  <a:lnTo>
                    <a:pt x="37" y="35"/>
                  </a:lnTo>
                  <a:lnTo>
                    <a:pt x="38" y="39"/>
                  </a:lnTo>
                  <a:lnTo>
                    <a:pt x="37" y="40"/>
                  </a:lnTo>
                  <a:lnTo>
                    <a:pt x="37" y="41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30" y="42"/>
                  </a:lnTo>
                  <a:lnTo>
                    <a:pt x="28" y="40"/>
                  </a:lnTo>
                  <a:lnTo>
                    <a:pt x="27" y="41"/>
                  </a:lnTo>
                  <a:lnTo>
                    <a:pt x="26" y="39"/>
                  </a:lnTo>
                  <a:lnTo>
                    <a:pt x="22" y="37"/>
                  </a:lnTo>
                  <a:lnTo>
                    <a:pt x="14" y="29"/>
                  </a:lnTo>
                  <a:lnTo>
                    <a:pt x="11" y="28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6" y="14"/>
                  </a:lnTo>
                  <a:lnTo>
                    <a:pt x="4" y="11"/>
                  </a:lnTo>
                  <a:lnTo>
                    <a:pt x="5" y="9"/>
                  </a:lnTo>
                  <a:lnTo>
                    <a:pt x="3" y="10"/>
                  </a:lnTo>
                  <a:lnTo>
                    <a:pt x="0" y="8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" name="Freeform 7">
              <a:extLst>
                <a:ext uri="{FF2B5EF4-FFF2-40B4-BE49-F238E27FC236}">
                  <a16:creationId xmlns="" xmlns:a16="http://schemas.microsoft.com/office/drawing/2014/main" id="{E44C1129-5EA2-4F96-9D59-E0684DA46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" y="3066"/>
              <a:ext cx="401" cy="316"/>
            </a:xfrm>
            <a:custGeom>
              <a:avLst/>
              <a:gdLst>
                <a:gd name="T0" fmla="*/ 10 w 401"/>
                <a:gd name="T1" fmla="*/ 50 h 316"/>
                <a:gd name="T2" fmla="*/ 16 w 401"/>
                <a:gd name="T3" fmla="*/ 42 h 316"/>
                <a:gd name="T4" fmla="*/ 23 w 401"/>
                <a:gd name="T5" fmla="*/ 51 h 316"/>
                <a:gd name="T6" fmla="*/ 32 w 401"/>
                <a:gd name="T7" fmla="*/ 52 h 316"/>
                <a:gd name="T8" fmla="*/ 51 w 401"/>
                <a:gd name="T9" fmla="*/ 41 h 316"/>
                <a:gd name="T10" fmla="*/ 72 w 401"/>
                <a:gd name="T11" fmla="*/ 44 h 316"/>
                <a:gd name="T12" fmla="*/ 93 w 401"/>
                <a:gd name="T13" fmla="*/ 31 h 316"/>
                <a:gd name="T14" fmla="*/ 122 w 401"/>
                <a:gd name="T15" fmla="*/ 17 h 316"/>
                <a:gd name="T16" fmla="*/ 133 w 401"/>
                <a:gd name="T17" fmla="*/ 10 h 316"/>
                <a:gd name="T18" fmla="*/ 147 w 401"/>
                <a:gd name="T19" fmla="*/ 10 h 316"/>
                <a:gd name="T20" fmla="*/ 160 w 401"/>
                <a:gd name="T21" fmla="*/ 28 h 316"/>
                <a:gd name="T22" fmla="*/ 172 w 401"/>
                <a:gd name="T23" fmla="*/ 36 h 316"/>
                <a:gd name="T24" fmla="*/ 173 w 401"/>
                <a:gd name="T25" fmla="*/ 47 h 316"/>
                <a:gd name="T26" fmla="*/ 181 w 401"/>
                <a:gd name="T27" fmla="*/ 58 h 316"/>
                <a:gd name="T28" fmla="*/ 189 w 401"/>
                <a:gd name="T29" fmla="*/ 68 h 316"/>
                <a:gd name="T30" fmla="*/ 197 w 401"/>
                <a:gd name="T31" fmla="*/ 77 h 316"/>
                <a:gd name="T32" fmla="*/ 210 w 401"/>
                <a:gd name="T33" fmla="*/ 66 h 316"/>
                <a:gd name="T34" fmla="*/ 240 w 401"/>
                <a:gd name="T35" fmla="*/ 39 h 316"/>
                <a:gd name="T36" fmla="*/ 251 w 401"/>
                <a:gd name="T37" fmla="*/ 40 h 316"/>
                <a:gd name="T38" fmla="*/ 269 w 401"/>
                <a:gd name="T39" fmla="*/ 39 h 316"/>
                <a:gd name="T40" fmla="*/ 292 w 401"/>
                <a:gd name="T41" fmla="*/ 36 h 316"/>
                <a:gd name="T42" fmla="*/ 304 w 401"/>
                <a:gd name="T43" fmla="*/ 28 h 316"/>
                <a:gd name="T44" fmla="*/ 336 w 401"/>
                <a:gd name="T45" fmla="*/ 40 h 316"/>
                <a:gd name="T46" fmla="*/ 356 w 401"/>
                <a:gd name="T47" fmla="*/ 54 h 316"/>
                <a:gd name="T48" fmla="*/ 372 w 401"/>
                <a:gd name="T49" fmla="*/ 85 h 316"/>
                <a:gd name="T50" fmla="*/ 392 w 401"/>
                <a:gd name="T51" fmla="*/ 102 h 316"/>
                <a:gd name="T52" fmla="*/ 393 w 401"/>
                <a:gd name="T53" fmla="*/ 111 h 316"/>
                <a:gd name="T54" fmla="*/ 387 w 401"/>
                <a:gd name="T55" fmla="*/ 120 h 316"/>
                <a:gd name="T56" fmla="*/ 385 w 401"/>
                <a:gd name="T57" fmla="*/ 128 h 316"/>
                <a:gd name="T58" fmla="*/ 397 w 401"/>
                <a:gd name="T59" fmla="*/ 144 h 316"/>
                <a:gd name="T60" fmla="*/ 392 w 401"/>
                <a:gd name="T61" fmla="*/ 158 h 316"/>
                <a:gd name="T62" fmla="*/ 401 w 401"/>
                <a:gd name="T63" fmla="*/ 165 h 316"/>
                <a:gd name="T64" fmla="*/ 390 w 401"/>
                <a:gd name="T65" fmla="*/ 170 h 316"/>
                <a:gd name="T66" fmla="*/ 376 w 401"/>
                <a:gd name="T67" fmla="*/ 177 h 316"/>
                <a:gd name="T68" fmla="*/ 376 w 401"/>
                <a:gd name="T69" fmla="*/ 187 h 316"/>
                <a:gd name="T70" fmla="*/ 382 w 401"/>
                <a:gd name="T71" fmla="*/ 205 h 316"/>
                <a:gd name="T72" fmla="*/ 365 w 401"/>
                <a:gd name="T73" fmla="*/ 210 h 316"/>
                <a:gd name="T74" fmla="*/ 350 w 401"/>
                <a:gd name="T75" fmla="*/ 212 h 316"/>
                <a:gd name="T76" fmla="*/ 339 w 401"/>
                <a:gd name="T77" fmla="*/ 214 h 316"/>
                <a:gd name="T78" fmla="*/ 330 w 401"/>
                <a:gd name="T79" fmla="*/ 231 h 316"/>
                <a:gd name="T80" fmla="*/ 317 w 401"/>
                <a:gd name="T81" fmla="*/ 241 h 316"/>
                <a:gd name="T82" fmla="*/ 306 w 401"/>
                <a:gd name="T83" fmla="*/ 253 h 316"/>
                <a:gd name="T84" fmla="*/ 291 w 401"/>
                <a:gd name="T85" fmla="*/ 254 h 316"/>
                <a:gd name="T86" fmla="*/ 277 w 401"/>
                <a:gd name="T87" fmla="*/ 262 h 316"/>
                <a:gd name="T88" fmla="*/ 257 w 401"/>
                <a:gd name="T89" fmla="*/ 267 h 316"/>
                <a:gd name="T90" fmla="*/ 249 w 401"/>
                <a:gd name="T91" fmla="*/ 278 h 316"/>
                <a:gd name="T92" fmla="*/ 246 w 401"/>
                <a:gd name="T93" fmla="*/ 283 h 316"/>
                <a:gd name="T94" fmla="*/ 267 w 401"/>
                <a:gd name="T95" fmla="*/ 293 h 316"/>
                <a:gd name="T96" fmla="*/ 266 w 401"/>
                <a:gd name="T97" fmla="*/ 308 h 316"/>
                <a:gd name="T98" fmla="*/ 244 w 401"/>
                <a:gd name="T99" fmla="*/ 316 h 316"/>
                <a:gd name="T100" fmla="*/ 228 w 401"/>
                <a:gd name="T101" fmla="*/ 288 h 316"/>
                <a:gd name="T102" fmla="*/ 217 w 401"/>
                <a:gd name="T103" fmla="*/ 282 h 316"/>
                <a:gd name="T104" fmla="*/ 197 w 401"/>
                <a:gd name="T105" fmla="*/ 287 h 316"/>
                <a:gd name="T106" fmla="*/ 176 w 401"/>
                <a:gd name="T107" fmla="*/ 298 h 316"/>
                <a:gd name="T108" fmla="*/ 153 w 401"/>
                <a:gd name="T109" fmla="*/ 295 h 316"/>
                <a:gd name="T110" fmla="*/ 125 w 401"/>
                <a:gd name="T111" fmla="*/ 290 h 316"/>
                <a:gd name="T112" fmla="*/ 126 w 401"/>
                <a:gd name="T113" fmla="*/ 272 h 316"/>
                <a:gd name="T114" fmla="*/ 117 w 401"/>
                <a:gd name="T115" fmla="*/ 254 h 316"/>
                <a:gd name="T116" fmla="*/ 96 w 401"/>
                <a:gd name="T117" fmla="*/ 240 h 316"/>
                <a:gd name="T118" fmla="*/ 83 w 401"/>
                <a:gd name="T119" fmla="*/ 266 h 316"/>
                <a:gd name="T120" fmla="*/ 63 w 401"/>
                <a:gd name="T121" fmla="*/ 272 h 316"/>
                <a:gd name="T122" fmla="*/ 1 w 401"/>
                <a:gd name="T123" fmla="*/ 5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1" h="316">
                  <a:moveTo>
                    <a:pt x="1" y="57"/>
                  </a:moveTo>
                  <a:lnTo>
                    <a:pt x="3" y="58"/>
                  </a:lnTo>
                  <a:lnTo>
                    <a:pt x="4" y="56"/>
                  </a:lnTo>
                  <a:lnTo>
                    <a:pt x="3" y="53"/>
                  </a:lnTo>
                  <a:lnTo>
                    <a:pt x="3" y="51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5" y="47"/>
                  </a:lnTo>
                  <a:lnTo>
                    <a:pt x="4" y="44"/>
                  </a:lnTo>
                  <a:lnTo>
                    <a:pt x="5" y="41"/>
                  </a:lnTo>
                  <a:lnTo>
                    <a:pt x="7" y="40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6" y="39"/>
                  </a:lnTo>
                  <a:lnTo>
                    <a:pt x="19" y="40"/>
                  </a:lnTo>
                  <a:lnTo>
                    <a:pt x="18" y="46"/>
                  </a:lnTo>
                  <a:lnTo>
                    <a:pt x="19" y="49"/>
                  </a:lnTo>
                  <a:lnTo>
                    <a:pt x="18" y="50"/>
                  </a:lnTo>
                  <a:lnTo>
                    <a:pt x="23" y="52"/>
                  </a:lnTo>
                  <a:lnTo>
                    <a:pt x="23" y="51"/>
                  </a:lnTo>
                  <a:lnTo>
                    <a:pt x="26" y="52"/>
                  </a:lnTo>
                  <a:lnTo>
                    <a:pt x="26" y="50"/>
                  </a:lnTo>
                  <a:lnTo>
                    <a:pt x="30" y="51"/>
                  </a:lnTo>
                  <a:lnTo>
                    <a:pt x="30" y="49"/>
                  </a:lnTo>
                  <a:lnTo>
                    <a:pt x="31" y="49"/>
                  </a:lnTo>
                  <a:lnTo>
                    <a:pt x="31" y="51"/>
                  </a:lnTo>
                  <a:lnTo>
                    <a:pt x="32" y="52"/>
                  </a:lnTo>
                  <a:lnTo>
                    <a:pt x="33" y="51"/>
                  </a:lnTo>
                  <a:lnTo>
                    <a:pt x="36" y="52"/>
                  </a:lnTo>
                  <a:lnTo>
                    <a:pt x="37" y="46"/>
                  </a:lnTo>
                  <a:lnTo>
                    <a:pt x="36" y="42"/>
                  </a:lnTo>
                  <a:lnTo>
                    <a:pt x="40" y="41"/>
                  </a:lnTo>
                  <a:lnTo>
                    <a:pt x="40" y="43"/>
                  </a:lnTo>
                  <a:lnTo>
                    <a:pt x="51" y="41"/>
                  </a:lnTo>
                  <a:lnTo>
                    <a:pt x="55" y="44"/>
                  </a:lnTo>
                  <a:lnTo>
                    <a:pt x="58" y="40"/>
                  </a:lnTo>
                  <a:lnTo>
                    <a:pt x="59" y="43"/>
                  </a:lnTo>
                  <a:lnTo>
                    <a:pt x="64" y="43"/>
                  </a:lnTo>
                  <a:lnTo>
                    <a:pt x="67" y="41"/>
                  </a:lnTo>
                  <a:lnTo>
                    <a:pt x="71" y="41"/>
                  </a:lnTo>
                  <a:lnTo>
                    <a:pt x="72" y="44"/>
                  </a:lnTo>
                  <a:lnTo>
                    <a:pt x="81" y="41"/>
                  </a:lnTo>
                  <a:lnTo>
                    <a:pt x="82" y="39"/>
                  </a:lnTo>
                  <a:lnTo>
                    <a:pt x="81" y="37"/>
                  </a:lnTo>
                  <a:lnTo>
                    <a:pt x="88" y="35"/>
                  </a:lnTo>
                  <a:lnTo>
                    <a:pt x="88" y="36"/>
                  </a:lnTo>
                  <a:lnTo>
                    <a:pt x="94" y="35"/>
                  </a:lnTo>
                  <a:lnTo>
                    <a:pt x="93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104" y="24"/>
                  </a:lnTo>
                  <a:lnTo>
                    <a:pt x="103" y="20"/>
                  </a:lnTo>
                  <a:lnTo>
                    <a:pt x="110" y="18"/>
                  </a:lnTo>
                  <a:lnTo>
                    <a:pt x="111" y="22"/>
                  </a:lnTo>
                  <a:lnTo>
                    <a:pt x="122" y="17"/>
                  </a:lnTo>
                  <a:lnTo>
                    <a:pt x="123" y="19"/>
                  </a:lnTo>
                  <a:lnTo>
                    <a:pt x="124" y="19"/>
                  </a:lnTo>
                  <a:lnTo>
                    <a:pt x="127" y="17"/>
                  </a:lnTo>
                  <a:lnTo>
                    <a:pt x="125" y="14"/>
                  </a:lnTo>
                  <a:lnTo>
                    <a:pt x="130" y="12"/>
                  </a:lnTo>
                  <a:lnTo>
                    <a:pt x="131" y="13"/>
                  </a:lnTo>
                  <a:lnTo>
                    <a:pt x="133" y="10"/>
                  </a:lnTo>
                  <a:lnTo>
                    <a:pt x="138" y="8"/>
                  </a:lnTo>
                  <a:lnTo>
                    <a:pt x="139" y="11"/>
                  </a:lnTo>
                  <a:lnTo>
                    <a:pt x="141" y="10"/>
                  </a:lnTo>
                  <a:lnTo>
                    <a:pt x="140" y="2"/>
                  </a:lnTo>
                  <a:lnTo>
                    <a:pt x="146" y="0"/>
                  </a:lnTo>
                  <a:lnTo>
                    <a:pt x="147" y="6"/>
                  </a:lnTo>
                  <a:lnTo>
                    <a:pt x="147" y="10"/>
                  </a:lnTo>
                  <a:lnTo>
                    <a:pt x="150" y="15"/>
                  </a:lnTo>
                  <a:lnTo>
                    <a:pt x="151" y="22"/>
                  </a:lnTo>
                  <a:lnTo>
                    <a:pt x="154" y="23"/>
                  </a:lnTo>
                  <a:lnTo>
                    <a:pt x="155" y="25"/>
                  </a:lnTo>
                  <a:lnTo>
                    <a:pt x="156" y="26"/>
                  </a:lnTo>
                  <a:lnTo>
                    <a:pt x="159" y="25"/>
                  </a:lnTo>
                  <a:lnTo>
                    <a:pt x="160" y="28"/>
                  </a:lnTo>
                  <a:lnTo>
                    <a:pt x="165" y="27"/>
                  </a:lnTo>
                  <a:lnTo>
                    <a:pt x="166" y="32"/>
                  </a:lnTo>
                  <a:lnTo>
                    <a:pt x="169" y="32"/>
                  </a:lnTo>
                  <a:lnTo>
                    <a:pt x="168" y="32"/>
                  </a:lnTo>
                  <a:lnTo>
                    <a:pt x="166" y="41"/>
                  </a:lnTo>
                  <a:lnTo>
                    <a:pt x="167" y="41"/>
                  </a:lnTo>
                  <a:lnTo>
                    <a:pt x="172" y="36"/>
                  </a:lnTo>
                  <a:lnTo>
                    <a:pt x="173" y="36"/>
                  </a:lnTo>
                  <a:lnTo>
                    <a:pt x="175" y="39"/>
                  </a:lnTo>
                  <a:lnTo>
                    <a:pt x="179" y="38"/>
                  </a:lnTo>
                  <a:lnTo>
                    <a:pt x="179" y="42"/>
                  </a:lnTo>
                  <a:lnTo>
                    <a:pt x="179" y="42"/>
                  </a:lnTo>
                  <a:lnTo>
                    <a:pt x="178" y="46"/>
                  </a:lnTo>
                  <a:lnTo>
                    <a:pt x="173" y="47"/>
                  </a:lnTo>
                  <a:lnTo>
                    <a:pt x="173" y="50"/>
                  </a:lnTo>
                  <a:lnTo>
                    <a:pt x="172" y="52"/>
                  </a:lnTo>
                  <a:lnTo>
                    <a:pt x="175" y="56"/>
                  </a:lnTo>
                  <a:lnTo>
                    <a:pt x="175" y="57"/>
                  </a:lnTo>
                  <a:lnTo>
                    <a:pt x="175" y="60"/>
                  </a:lnTo>
                  <a:lnTo>
                    <a:pt x="177" y="58"/>
                  </a:lnTo>
                  <a:lnTo>
                    <a:pt x="181" y="58"/>
                  </a:lnTo>
                  <a:lnTo>
                    <a:pt x="185" y="62"/>
                  </a:lnTo>
                  <a:lnTo>
                    <a:pt x="185" y="63"/>
                  </a:lnTo>
                  <a:lnTo>
                    <a:pt x="189" y="65"/>
                  </a:lnTo>
                  <a:lnTo>
                    <a:pt x="192" y="63"/>
                  </a:lnTo>
                  <a:lnTo>
                    <a:pt x="191" y="66"/>
                  </a:lnTo>
                  <a:lnTo>
                    <a:pt x="189" y="68"/>
                  </a:lnTo>
                  <a:lnTo>
                    <a:pt x="189" y="68"/>
                  </a:lnTo>
                  <a:lnTo>
                    <a:pt x="191" y="68"/>
                  </a:lnTo>
                  <a:lnTo>
                    <a:pt x="191" y="70"/>
                  </a:lnTo>
                  <a:lnTo>
                    <a:pt x="195" y="71"/>
                  </a:lnTo>
                  <a:lnTo>
                    <a:pt x="195" y="73"/>
                  </a:lnTo>
                  <a:lnTo>
                    <a:pt x="196" y="73"/>
                  </a:lnTo>
                  <a:lnTo>
                    <a:pt x="196" y="76"/>
                  </a:lnTo>
                  <a:lnTo>
                    <a:pt x="197" y="77"/>
                  </a:lnTo>
                  <a:lnTo>
                    <a:pt x="202" y="79"/>
                  </a:lnTo>
                  <a:lnTo>
                    <a:pt x="204" y="79"/>
                  </a:lnTo>
                  <a:lnTo>
                    <a:pt x="206" y="79"/>
                  </a:lnTo>
                  <a:lnTo>
                    <a:pt x="207" y="79"/>
                  </a:lnTo>
                  <a:lnTo>
                    <a:pt x="204" y="75"/>
                  </a:lnTo>
                  <a:lnTo>
                    <a:pt x="212" y="69"/>
                  </a:lnTo>
                  <a:lnTo>
                    <a:pt x="210" y="66"/>
                  </a:lnTo>
                  <a:lnTo>
                    <a:pt x="217" y="61"/>
                  </a:lnTo>
                  <a:lnTo>
                    <a:pt x="215" y="58"/>
                  </a:lnTo>
                  <a:lnTo>
                    <a:pt x="232" y="46"/>
                  </a:lnTo>
                  <a:lnTo>
                    <a:pt x="235" y="43"/>
                  </a:lnTo>
                  <a:lnTo>
                    <a:pt x="233" y="42"/>
                  </a:lnTo>
                  <a:lnTo>
                    <a:pt x="239" y="38"/>
                  </a:lnTo>
                  <a:lnTo>
                    <a:pt x="240" y="39"/>
                  </a:lnTo>
                  <a:lnTo>
                    <a:pt x="243" y="40"/>
                  </a:lnTo>
                  <a:lnTo>
                    <a:pt x="244" y="37"/>
                  </a:lnTo>
                  <a:lnTo>
                    <a:pt x="244" y="50"/>
                  </a:lnTo>
                  <a:lnTo>
                    <a:pt x="249" y="49"/>
                  </a:lnTo>
                  <a:lnTo>
                    <a:pt x="249" y="47"/>
                  </a:lnTo>
                  <a:lnTo>
                    <a:pt x="251" y="47"/>
                  </a:lnTo>
                  <a:lnTo>
                    <a:pt x="251" y="40"/>
                  </a:lnTo>
                  <a:lnTo>
                    <a:pt x="252" y="39"/>
                  </a:lnTo>
                  <a:lnTo>
                    <a:pt x="254" y="39"/>
                  </a:lnTo>
                  <a:lnTo>
                    <a:pt x="255" y="36"/>
                  </a:lnTo>
                  <a:lnTo>
                    <a:pt x="263" y="38"/>
                  </a:lnTo>
                  <a:lnTo>
                    <a:pt x="267" y="36"/>
                  </a:lnTo>
                  <a:lnTo>
                    <a:pt x="269" y="38"/>
                  </a:lnTo>
                  <a:lnTo>
                    <a:pt x="269" y="39"/>
                  </a:lnTo>
                  <a:lnTo>
                    <a:pt x="268" y="40"/>
                  </a:lnTo>
                  <a:lnTo>
                    <a:pt x="268" y="40"/>
                  </a:lnTo>
                  <a:lnTo>
                    <a:pt x="284" y="34"/>
                  </a:lnTo>
                  <a:lnTo>
                    <a:pt x="287" y="35"/>
                  </a:lnTo>
                  <a:lnTo>
                    <a:pt x="287" y="36"/>
                  </a:lnTo>
                  <a:lnTo>
                    <a:pt x="290" y="37"/>
                  </a:lnTo>
                  <a:lnTo>
                    <a:pt x="292" y="36"/>
                  </a:lnTo>
                  <a:lnTo>
                    <a:pt x="293" y="37"/>
                  </a:lnTo>
                  <a:lnTo>
                    <a:pt x="293" y="38"/>
                  </a:lnTo>
                  <a:lnTo>
                    <a:pt x="293" y="39"/>
                  </a:lnTo>
                  <a:lnTo>
                    <a:pt x="297" y="38"/>
                  </a:lnTo>
                  <a:lnTo>
                    <a:pt x="300" y="34"/>
                  </a:lnTo>
                  <a:lnTo>
                    <a:pt x="300" y="32"/>
                  </a:lnTo>
                  <a:lnTo>
                    <a:pt x="304" y="28"/>
                  </a:lnTo>
                  <a:lnTo>
                    <a:pt x="305" y="28"/>
                  </a:lnTo>
                  <a:lnTo>
                    <a:pt x="310" y="24"/>
                  </a:lnTo>
                  <a:lnTo>
                    <a:pt x="311" y="24"/>
                  </a:lnTo>
                  <a:lnTo>
                    <a:pt x="311" y="25"/>
                  </a:lnTo>
                  <a:lnTo>
                    <a:pt x="312" y="26"/>
                  </a:lnTo>
                  <a:lnTo>
                    <a:pt x="327" y="18"/>
                  </a:lnTo>
                  <a:lnTo>
                    <a:pt x="336" y="40"/>
                  </a:lnTo>
                  <a:lnTo>
                    <a:pt x="341" y="37"/>
                  </a:lnTo>
                  <a:lnTo>
                    <a:pt x="342" y="39"/>
                  </a:lnTo>
                  <a:lnTo>
                    <a:pt x="345" y="38"/>
                  </a:lnTo>
                  <a:lnTo>
                    <a:pt x="348" y="44"/>
                  </a:lnTo>
                  <a:lnTo>
                    <a:pt x="350" y="43"/>
                  </a:lnTo>
                  <a:lnTo>
                    <a:pt x="354" y="54"/>
                  </a:lnTo>
                  <a:lnTo>
                    <a:pt x="356" y="54"/>
                  </a:lnTo>
                  <a:lnTo>
                    <a:pt x="356" y="55"/>
                  </a:lnTo>
                  <a:lnTo>
                    <a:pt x="362" y="56"/>
                  </a:lnTo>
                  <a:lnTo>
                    <a:pt x="362" y="58"/>
                  </a:lnTo>
                  <a:lnTo>
                    <a:pt x="365" y="59"/>
                  </a:lnTo>
                  <a:lnTo>
                    <a:pt x="366" y="73"/>
                  </a:lnTo>
                  <a:lnTo>
                    <a:pt x="371" y="72"/>
                  </a:lnTo>
                  <a:lnTo>
                    <a:pt x="372" y="85"/>
                  </a:lnTo>
                  <a:lnTo>
                    <a:pt x="374" y="91"/>
                  </a:lnTo>
                  <a:lnTo>
                    <a:pt x="375" y="90"/>
                  </a:lnTo>
                  <a:lnTo>
                    <a:pt x="378" y="94"/>
                  </a:lnTo>
                  <a:lnTo>
                    <a:pt x="380" y="97"/>
                  </a:lnTo>
                  <a:lnTo>
                    <a:pt x="386" y="100"/>
                  </a:lnTo>
                  <a:lnTo>
                    <a:pt x="391" y="104"/>
                  </a:lnTo>
                  <a:lnTo>
                    <a:pt x="392" y="102"/>
                  </a:lnTo>
                  <a:lnTo>
                    <a:pt x="397" y="100"/>
                  </a:lnTo>
                  <a:lnTo>
                    <a:pt x="396" y="103"/>
                  </a:lnTo>
                  <a:lnTo>
                    <a:pt x="393" y="104"/>
                  </a:lnTo>
                  <a:lnTo>
                    <a:pt x="393" y="107"/>
                  </a:lnTo>
                  <a:lnTo>
                    <a:pt x="394" y="108"/>
                  </a:lnTo>
                  <a:lnTo>
                    <a:pt x="392" y="110"/>
                  </a:lnTo>
                  <a:lnTo>
                    <a:pt x="393" y="111"/>
                  </a:lnTo>
                  <a:lnTo>
                    <a:pt x="391" y="113"/>
                  </a:lnTo>
                  <a:lnTo>
                    <a:pt x="392" y="115"/>
                  </a:lnTo>
                  <a:lnTo>
                    <a:pt x="390" y="115"/>
                  </a:lnTo>
                  <a:lnTo>
                    <a:pt x="390" y="116"/>
                  </a:lnTo>
                  <a:lnTo>
                    <a:pt x="387" y="119"/>
                  </a:lnTo>
                  <a:lnTo>
                    <a:pt x="388" y="119"/>
                  </a:lnTo>
                  <a:lnTo>
                    <a:pt x="387" y="120"/>
                  </a:lnTo>
                  <a:lnTo>
                    <a:pt x="386" y="120"/>
                  </a:lnTo>
                  <a:lnTo>
                    <a:pt x="384" y="121"/>
                  </a:lnTo>
                  <a:lnTo>
                    <a:pt x="382" y="119"/>
                  </a:lnTo>
                  <a:lnTo>
                    <a:pt x="381" y="120"/>
                  </a:lnTo>
                  <a:lnTo>
                    <a:pt x="381" y="125"/>
                  </a:lnTo>
                  <a:lnTo>
                    <a:pt x="385" y="124"/>
                  </a:lnTo>
                  <a:lnTo>
                    <a:pt x="385" y="128"/>
                  </a:lnTo>
                  <a:lnTo>
                    <a:pt x="388" y="129"/>
                  </a:lnTo>
                  <a:lnTo>
                    <a:pt x="390" y="128"/>
                  </a:lnTo>
                  <a:lnTo>
                    <a:pt x="390" y="131"/>
                  </a:lnTo>
                  <a:lnTo>
                    <a:pt x="391" y="134"/>
                  </a:lnTo>
                  <a:lnTo>
                    <a:pt x="398" y="138"/>
                  </a:lnTo>
                  <a:lnTo>
                    <a:pt x="399" y="139"/>
                  </a:lnTo>
                  <a:lnTo>
                    <a:pt x="397" y="144"/>
                  </a:lnTo>
                  <a:lnTo>
                    <a:pt x="396" y="149"/>
                  </a:lnTo>
                  <a:lnTo>
                    <a:pt x="393" y="151"/>
                  </a:lnTo>
                  <a:lnTo>
                    <a:pt x="392" y="151"/>
                  </a:lnTo>
                  <a:lnTo>
                    <a:pt x="391" y="153"/>
                  </a:lnTo>
                  <a:lnTo>
                    <a:pt x="391" y="154"/>
                  </a:lnTo>
                  <a:lnTo>
                    <a:pt x="393" y="154"/>
                  </a:lnTo>
                  <a:lnTo>
                    <a:pt x="392" y="158"/>
                  </a:lnTo>
                  <a:lnTo>
                    <a:pt x="393" y="160"/>
                  </a:lnTo>
                  <a:lnTo>
                    <a:pt x="397" y="163"/>
                  </a:lnTo>
                  <a:lnTo>
                    <a:pt x="396" y="165"/>
                  </a:lnTo>
                  <a:lnTo>
                    <a:pt x="397" y="166"/>
                  </a:lnTo>
                  <a:lnTo>
                    <a:pt x="398" y="166"/>
                  </a:lnTo>
                  <a:lnTo>
                    <a:pt x="399" y="164"/>
                  </a:lnTo>
                  <a:lnTo>
                    <a:pt x="401" y="165"/>
                  </a:lnTo>
                  <a:lnTo>
                    <a:pt x="401" y="166"/>
                  </a:lnTo>
                  <a:lnTo>
                    <a:pt x="399" y="172"/>
                  </a:lnTo>
                  <a:lnTo>
                    <a:pt x="396" y="168"/>
                  </a:lnTo>
                  <a:lnTo>
                    <a:pt x="394" y="170"/>
                  </a:lnTo>
                  <a:lnTo>
                    <a:pt x="393" y="168"/>
                  </a:lnTo>
                  <a:lnTo>
                    <a:pt x="391" y="168"/>
                  </a:lnTo>
                  <a:lnTo>
                    <a:pt x="390" y="170"/>
                  </a:lnTo>
                  <a:lnTo>
                    <a:pt x="386" y="170"/>
                  </a:lnTo>
                  <a:lnTo>
                    <a:pt x="385" y="168"/>
                  </a:lnTo>
                  <a:lnTo>
                    <a:pt x="385" y="171"/>
                  </a:lnTo>
                  <a:lnTo>
                    <a:pt x="383" y="172"/>
                  </a:lnTo>
                  <a:lnTo>
                    <a:pt x="384" y="179"/>
                  </a:lnTo>
                  <a:lnTo>
                    <a:pt x="378" y="179"/>
                  </a:lnTo>
                  <a:lnTo>
                    <a:pt x="376" y="177"/>
                  </a:lnTo>
                  <a:lnTo>
                    <a:pt x="377" y="179"/>
                  </a:lnTo>
                  <a:lnTo>
                    <a:pt x="377" y="180"/>
                  </a:lnTo>
                  <a:lnTo>
                    <a:pt x="378" y="182"/>
                  </a:lnTo>
                  <a:lnTo>
                    <a:pt x="378" y="184"/>
                  </a:lnTo>
                  <a:lnTo>
                    <a:pt x="375" y="186"/>
                  </a:lnTo>
                  <a:lnTo>
                    <a:pt x="375" y="187"/>
                  </a:lnTo>
                  <a:lnTo>
                    <a:pt x="376" y="187"/>
                  </a:lnTo>
                  <a:lnTo>
                    <a:pt x="377" y="192"/>
                  </a:lnTo>
                  <a:lnTo>
                    <a:pt x="377" y="192"/>
                  </a:lnTo>
                  <a:lnTo>
                    <a:pt x="377" y="196"/>
                  </a:lnTo>
                  <a:lnTo>
                    <a:pt x="381" y="196"/>
                  </a:lnTo>
                  <a:lnTo>
                    <a:pt x="380" y="200"/>
                  </a:lnTo>
                  <a:lnTo>
                    <a:pt x="378" y="204"/>
                  </a:lnTo>
                  <a:lnTo>
                    <a:pt x="382" y="205"/>
                  </a:lnTo>
                  <a:lnTo>
                    <a:pt x="381" y="207"/>
                  </a:lnTo>
                  <a:lnTo>
                    <a:pt x="378" y="206"/>
                  </a:lnTo>
                  <a:lnTo>
                    <a:pt x="378" y="208"/>
                  </a:lnTo>
                  <a:lnTo>
                    <a:pt x="376" y="208"/>
                  </a:lnTo>
                  <a:lnTo>
                    <a:pt x="374" y="211"/>
                  </a:lnTo>
                  <a:lnTo>
                    <a:pt x="365" y="208"/>
                  </a:lnTo>
                  <a:lnTo>
                    <a:pt x="365" y="210"/>
                  </a:lnTo>
                  <a:lnTo>
                    <a:pt x="365" y="212"/>
                  </a:lnTo>
                  <a:lnTo>
                    <a:pt x="363" y="213"/>
                  </a:lnTo>
                  <a:lnTo>
                    <a:pt x="362" y="215"/>
                  </a:lnTo>
                  <a:lnTo>
                    <a:pt x="354" y="214"/>
                  </a:lnTo>
                  <a:lnTo>
                    <a:pt x="354" y="216"/>
                  </a:lnTo>
                  <a:lnTo>
                    <a:pt x="351" y="215"/>
                  </a:lnTo>
                  <a:lnTo>
                    <a:pt x="350" y="212"/>
                  </a:lnTo>
                  <a:lnTo>
                    <a:pt x="351" y="211"/>
                  </a:lnTo>
                  <a:lnTo>
                    <a:pt x="348" y="211"/>
                  </a:lnTo>
                  <a:lnTo>
                    <a:pt x="341" y="208"/>
                  </a:lnTo>
                  <a:lnTo>
                    <a:pt x="341" y="211"/>
                  </a:lnTo>
                  <a:lnTo>
                    <a:pt x="335" y="212"/>
                  </a:lnTo>
                  <a:lnTo>
                    <a:pt x="337" y="214"/>
                  </a:lnTo>
                  <a:lnTo>
                    <a:pt x="339" y="214"/>
                  </a:lnTo>
                  <a:lnTo>
                    <a:pt x="336" y="218"/>
                  </a:lnTo>
                  <a:lnTo>
                    <a:pt x="336" y="222"/>
                  </a:lnTo>
                  <a:lnTo>
                    <a:pt x="337" y="224"/>
                  </a:lnTo>
                  <a:lnTo>
                    <a:pt x="332" y="226"/>
                  </a:lnTo>
                  <a:lnTo>
                    <a:pt x="330" y="228"/>
                  </a:lnTo>
                  <a:lnTo>
                    <a:pt x="332" y="230"/>
                  </a:lnTo>
                  <a:lnTo>
                    <a:pt x="330" y="231"/>
                  </a:lnTo>
                  <a:lnTo>
                    <a:pt x="330" y="233"/>
                  </a:lnTo>
                  <a:lnTo>
                    <a:pt x="328" y="238"/>
                  </a:lnTo>
                  <a:lnTo>
                    <a:pt x="325" y="235"/>
                  </a:lnTo>
                  <a:lnTo>
                    <a:pt x="322" y="239"/>
                  </a:lnTo>
                  <a:lnTo>
                    <a:pt x="318" y="238"/>
                  </a:lnTo>
                  <a:lnTo>
                    <a:pt x="318" y="240"/>
                  </a:lnTo>
                  <a:lnTo>
                    <a:pt x="317" y="241"/>
                  </a:lnTo>
                  <a:lnTo>
                    <a:pt x="317" y="244"/>
                  </a:lnTo>
                  <a:lnTo>
                    <a:pt x="316" y="246"/>
                  </a:lnTo>
                  <a:lnTo>
                    <a:pt x="315" y="249"/>
                  </a:lnTo>
                  <a:lnTo>
                    <a:pt x="309" y="249"/>
                  </a:lnTo>
                  <a:lnTo>
                    <a:pt x="308" y="251"/>
                  </a:lnTo>
                  <a:lnTo>
                    <a:pt x="306" y="251"/>
                  </a:lnTo>
                  <a:lnTo>
                    <a:pt x="306" y="253"/>
                  </a:lnTo>
                  <a:lnTo>
                    <a:pt x="303" y="254"/>
                  </a:lnTo>
                  <a:lnTo>
                    <a:pt x="302" y="254"/>
                  </a:lnTo>
                  <a:lnTo>
                    <a:pt x="300" y="250"/>
                  </a:lnTo>
                  <a:lnTo>
                    <a:pt x="297" y="251"/>
                  </a:lnTo>
                  <a:lnTo>
                    <a:pt x="295" y="251"/>
                  </a:lnTo>
                  <a:lnTo>
                    <a:pt x="291" y="253"/>
                  </a:lnTo>
                  <a:lnTo>
                    <a:pt x="291" y="254"/>
                  </a:lnTo>
                  <a:lnTo>
                    <a:pt x="289" y="256"/>
                  </a:lnTo>
                  <a:lnTo>
                    <a:pt x="287" y="256"/>
                  </a:lnTo>
                  <a:lnTo>
                    <a:pt x="283" y="257"/>
                  </a:lnTo>
                  <a:lnTo>
                    <a:pt x="281" y="256"/>
                  </a:lnTo>
                  <a:lnTo>
                    <a:pt x="279" y="259"/>
                  </a:lnTo>
                  <a:lnTo>
                    <a:pt x="277" y="260"/>
                  </a:lnTo>
                  <a:lnTo>
                    <a:pt x="277" y="262"/>
                  </a:lnTo>
                  <a:lnTo>
                    <a:pt x="268" y="263"/>
                  </a:lnTo>
                  <a:lnTo>
                    <a:pt x="268" y="266"/>
                  </a:lnTo>
                  <a:lnTo>
                    <a:pt x="266" y="267"/>
                  </a:lnTo>
                  <a:lnTo>
                    <a:pt x="264" y="267"/>
                  </a:lnTo>
                  <a:lnTo>
                    <a:pt x="263" y="265"/>
                  </a:lnTo>
                  <a:lnTo>
                    <a:pt x="259" y="265"/>
                  </a:lnTo>
                  <a:lnTo>
                    <a:pt x="257" y="267"/>
                  </a:lnTo>
                  <a:lnTo>
                    <a:pt x="256" y="268"/>
                  </a:lnTo>
                  <a:lnTo>
                    <a:pt x="256" y="269"/>
                  </a:lnTo>
                  <a:lnTo>
                    <a:pt x="255" y="272"/>
                  </a:lnTo>
                  <a:lnTo>
                    <a:pt x="253" y="272"/>
                  </a:lnTo>
                  <a:lnTo>
                    <a:pt x="252" y="279"/>
                  </a:lnTo>
                  <a:lnTo>
                    <a:pt x="251" y="282"/>
                  </a:lnTo>
                  <a:lnTo>
                    <a:pt x="249" y="278"/>
                  </a:lnTo>
                  <a:lnTo>
                    <a:pt x="250" y="275"/>
                  </a:lnTo>
                  <a:lnTo>
                    <a:pt x="248" y="274"/>
                  </a:lnTo>
                  <a:lnTo>
                    <a:pt x="243" y="275"/>
                  </a:lnTo>
                  <a:lnTo>
                    <a:pt x="244" y="278"/>
                  </a:lnTo>
                  <a:lnTo>
                    <a:pt x="243" y="280"/>
                  </a:lnTo>
                  <a:lnTo>
                    <a:pt x="247" y="282"/>
                  </a:lnTo>
                  <a:lnTo>
                    <a:pt x="246" y="283"/>
                  </a:lnTo>
                  <a:lnTo>
                    <a:pt x="248" y="284"/>
                  </a:lnTo>
                  <a:lnTo>
                    <a:pt x="249" y="283"/>
                  </a:lnTo>
                  <a:lnTo>
                    <a:pt x="251" y="286"/>
                  </a:lnTo>
                  <a:lnTo>
                    <a:pt x="255" y="288"/>
                  </a:lnTo>
                  <a:lnTo>
                    <a:pt x="259" y="288"/>
                  </a:lnTo>
                  <a:lnTo>
                    <a:pt x="260" y="290"/>
                  </a:lnTo>
                  <a:lnTo>
                    <a:pt x="267" y="293"/>
                  </a:lnTo>
                  <a:lnTo>
                    <a:pt x="264" y="296"/>
                  </a:lnTo>
                  <a:lnTo>
                    <a:pt x="263" y="300"/>
                  </a:lnTo>
                  <a:lnTo>
                    <a:pt x="268" y="302"/>
                  </a:lnTo>
                  <a:lnTo>
                    <a:pt x="270" y="304"/>
                  </a:lnTo>
                  <a:lnTo>
                    <a:pt x="269" y="304"/>
                  </a:lnTo>
                  <a:lnTo>
                    <a:pt x="268" y="307"/>
                  </a:lnTo>
                  <a:lnTo>
                    <a:pt x="266" y="308"/>
                  </a:lnTo>
                  <a:lnTo>
                    <a:pt x="265" y="311"/>
                  </a:lnTo>
                  <a:lnTo>
                    <a:pt x="263" y="314"/>
                  </a:lnTo>
                  <a:lnTo>
                    <a:pt x="261" y="314"/>
                  </a:lnTo>
                  <a:lnTo>
                    <a:pt x="260" y="311"/>
                  </a:lnTo>
                  <a:lnTo>
                    <a:pt x="253" y="314"/>
                  </a:lnTo>
                  <a:lnTo>
                    <a:pt x="247" y="314"/>
                  </a:lnTo>
                  <a:lnTo>
                    <a:pt x="244" y="316"/>
                  </a:lnTo>
                  <a:lnTo>
                    <a:pt x="243" y="312"/>
                  </a:lnTo>
                  <a:lnTo>
                    <a:pt x="239" y="307"/>
                  </a:lnTo>
                  <a:lnTo>
                    <a:pt x="241" y="303"/>
                  </a:lnTo>
                  <a:lnTo>
                    <a:pt x="237" y="299"/>
                  </a:lnTo>
                  <a:lnTo>
                    <a:pt x="235" y="295"/>
                  </a:lnTo>
                  <a:lnTo>
                    <a:pt x="230" y="294"/>
                  </a:lnTo>
                  <a:lnTo>
                    <a:pt x="228" y="288"/>
                  </a:lnTo>
                  <a:lnTo>
                    <a:pt x="223" y="287"/>
                  </a:lnTo>
                  <a:lnTo>
                    <a:pt x="221" y="288"/>
                  </a:lnTo>
                  <a:lnTo>
                    <a:pt x="220" y="287"/>
                  </a:lnTo>
                  <a:lnTo>
                    <a:pt x="221" y="285"/>
                  </a:lnTo>
                  <a:lnTo>
                    <a:pt x="219" y="285"/>
                  </a:lnTo>
                  <a:lnTo>
                    <a:pt x="219" y="283"/>
                  </a:lnTo>
                  <a:lnTo>
                    <a:pt x="217" y="282"/>
                  </a:lnTo>
                  <a:lnTo>
                    <a:pt x="216" y="283"/>
                  </a:lnTo>
                  <a:lnTo>
                    <a:pt x="213" y="282"/>
                  </a:lnTo>
                  <a:lnTo>
                    <a:pt x="208" y="282"/>
                  </a:lnTo>
                  <a:lnTo>
                    <a:pt x="207" y="281"/>
                  </a:lnTo>
                  <a:lnTo>
                    <a:pt x="204" y="280"/>
                  </a:lnTo>
                  <a:lnTo>
                    <a:pt x="203" y="284"/>
                  </a:lnTo>
                  <a:lnTo>
                    <a:pt x="197" y="287"/>
                  </a:lnTo>
                  <a:lnTo>
                    <a:pt x="197" y="290"/>
                  </a:lnTo>
                  <a:lnTo>
                    <a:pt x="185" y="285"/>
                  </a:lnTo>
                  <a:lnTo>
                    <a:pt x="184" y="287"/>
                  </a:lnTo>
                  <a:lnTo>
                    <a:pt x="185" y="291"/>
                  </a:lnTo>
                  <a:lnTo>
                    <a:pt x="183" y="294"/>
                  </a:lnTo>
                  <a:lnTo>
                    <a:pt x="176" y="299"/>
                  </a:lnTo>
                  <a:lnTo>
                    <a:pt x="176" y="298"/>
                  </a:lnTo>
                  <a:lnTo>
                    <a:pt x="173" y="298"/>
                  </a:lnTo>
                  <a:lnTo>
                    <a:pt x="167" y="294"/>
                  </a:lnTo>
                  <a:lnTo>
                    <a:pt x="164" y="296"/>
                  </a:lnTo>
                  <a:lnTo>
                    <a:pt x="163" y="295"/>
                  </a:lnTo>
                  <a:lnTo>
                    <a:pt x="161" y="297"/>
                  </a:lnTo>
                  <a:lnTo>
                    <a:pt x="157" y="296"/>
                  </a:lnTo>
                  <a:lnTo>
                    <a:pt x="153" y="295"/>
                  </a:lnTo>
                  <a:lnTo>
                    <a:pt x="151" y="291"/>
                  </a:lnTo>
                  <a:lnTo>
                    <a:pt x="146" y="290"/>
                  </a:lnTo>
                  <a:lnTo>
                    <a:pt x="141" y="290"/>
                  </a:lnTo>
                  <a:lnTo>
                    <a:pt x="141" y="287"/>
                  </a:lnTo>
                  <a:lnTo>
                    <a:pt x="138" y="291"/>
                  </a:lnTo>
                  <a:lnTo>
                    <a:pt x="136" y="292"/>
                  </a:lnTo>
                  <a:lnTo>
                    <a:pt x="125" y="290"/>
                  </a:lnTo>
                  <a:lnTo>
                    <a:pt x="126" y="286"/>
                  </a:lnTo>
                  <a:lnTo>
                    <a:pt x="127" y="285"/>
                  </a:lnTo>
                  <a:lnTo>
                    <a:pt x="125" y="281"/>
                  </a:lnTo>
                  <a:lnTo>
                    <a:pt x="126" y="280"/>
                  </a:lnTo>
                  <a:lnTo>
                    <a:pt x="126" y="276"/>
                  </a:lnTo>
                  <a:lnTo>
                    <a:pt x="125" y="276"/>
                  </a:lnTo>
                  <a:lnTo>
                    <a:pt x="126" y="272"/>
                  </a:lnTo>
                  <a:lnTo>
                    <a:pt x="120" y="272"/>
                  </a:lnTo>
                  <a:lnTo>
                    <a:pt x="116" y="274"/>
                  </a:lnTo>
                  <a:lnTo>
                    <a:pt x="109" y="272"/>
                  </a:lnTo>
                  <a:lnTo>
                    <a:pt x="112" y="264"/>
                  </a:lnTo>
                  <a:lnTo>
                    <a:pt x="115" y="262"/>
                  </a:lnTo>
                  <a:lnTo>
                    <a:pt x="117" y="257"/>
                  </a:lnTo>
                  <a:lnTo>
                    <a:pt x="117" y="254"/>
                  </a:lnTo>
                  <a:lnTo>
                    <a:pt x="117" y="252"/>
                  </a:lnTo>
                  <a:lnTo>
                    <a:pt x="115" y="252"/>
                  </a:lnTo>
                  <a:lnTo>
                    <a:pt x="113" y="254"/>
                  </a:lnTo>
                  <a:lnTo>
                    <a:pt x="112" y="254"/>
                  </a:lnTo>
                  <a:lnTo>
                    <a:pt x="107" y="250"/>
                  </a:lnTo>
                  <a:lnTo>
                    <a:pt x="108" y="247"/>
                  </a:lnTo>
                  <a:lnTo>
                    <a:pt x="96" y="240"/>
                  </a:lnTo>
                  <a:lnTo>
                    <a:pt x="94" y="244"/>
                  </a:lnTo>
                  <a:lnTo>
                    <a:pt x="93" y="249"/>
                  </a:lnTo>
                  <a:lnTo>
                    <a:pt x="85" y="247"/>
                  </a:lnTo>
                  <a:lnTo>
                    <a:pt x="84" y="249"/>
                  </a:lnTo>
                  <a:lnTo>
                    <a:pt x="83" y="254"/>
                  </a:lnTo>
                  <a:lnTo>
                    <a:pt x="85" y="256"/>
                  </a:lnTo>
                  <a:lnTo>
                    <a:pt x="83" y="266"/>
                  </a:lnTo>
                  <a:lnTo>
                    <a:pt x="80" y="267"/>
                  </a:lnTo>
                  <a:lnTo>
                    <a:pt x="78" y="269"/>
                  </a:lnTo>
                  <a:lnTo>
                    <a:pt x="69" y="270"/>
                  </a:lnTo>
                  <a:lnTo>
                    <a:pt x="68" y="276"/>
                  </a:lnTo>
                  <a:lnTo>
                    <a:pt x="64" y="275"/>
                  </a:lnTo>
                  <a:lnTo>
                    <a:pt x="64" y="273"/>
                  </a:lnTo>
                  <a:lnTo>
                    <a:pt x="63" y="272"/>
                  </a:lnTo>
                  <a:lnTo>
                    <a:pt x="62" y="274"/>
                  </a:lnTo>
                  <a:lnTo>
                    <a:pt x="62" y="282"/>
                  </a:lnTo>
                  <a:lnTo>
                    <a:pt x="37" y="180"/>
                  </a:lnTo>
                  <a:lnTo>
                    <a:pt x="26" y="147"/>
                  </a:lnTo>
                  <a:lnTo>
                    <a:pt x="13" y="102"/>
                  </a:lnTo>
                  <a:lnTo>
                    <a:pt x="0" y="63"/>
                  </a:lnTo>
                  <a:lnTo>
                    <a:pt x="1" y="57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7" name="Freeform 8">
              <a:extLst>
                <a:ext uri="{FF2B5EF4-FFF2-40B4-BE49-F238E27FC236}">
                  <a16:creationId xmlns="" xmlns:a16="http://schemas.microsoft.com/office/drawing/2014/main" id="{ADB90411-EBD1-478B-86B8-E9BA7A18D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" y="3066"/>
              <a:ext cx="401" cy="316"/>
            </a:xfrm>
            <a:custGeom>
              <a:avLst/>
              <a:gdLst>
                <a:gd name="T0" fmla="*/ 10 w 401"/>
                <a:gd name="T1" fmla="*/ 50 h 316"/>
                <a:gd name="T2" fmla="*/ 16 w 401"/>
                <a:gd name="T3" fmla="*/ 42 h 316"/>
                <a:gd name="T4" fmla="*/ 23 w 401"/>
                <a:gd name="T5" fmla="*/ 51 h 316"/>
                <a:gd name="T6" fmla="*/ 32 w 401"/>
                <a:gd name="T7" fmla="*/ 52 h 316"/>
                <a:gd name="T8" fmla="*/ 51 w 401"/>
                <a:gd name="T9" fmla="*/ 41 h 316"/>
                <a:gd name="T10" fmla="*/ 72 w 401"/>
                <a:gd name="T11" fmla="*/ 44 h 316"/>
                <a:gd name="T12" fmla="*/ 93 w 401"/>
                <a:gd name="T13" fmla="*/ 31 h 316"/>
                <a:gd name="T14" fmla="*/ 122 w 401"/>
                <a:gd name="T15" fmla="*/ 17 h 316"/>
                <a:gd name="T16" fmla="*/ 133 w 401"/>
                <a:gd name="T17" fmla="*/ 10 h 316"/>
                <a:gd name="T18" fmla="*/ 147 w 401"/>
                <a:gd name="T19" fmla="*/ 10 h 316"/>
                <a:gd name="T20" fmla="*/ 160 w 401"/>
                <a:gd name="T21" fmla="*/ 28 h 316"/>
                <a:gd name="T22" fmla="*/ 172 w 401"/>
                <a:gd name="T23" fmla="*/ 36 h 316"/>
                <a:gd name="T24" fmla="*/ 173 w 401"/>
                <a:gd name="T25" fmla="*/ 47 h 316"/>
                <a:gd name="T26" fmla="*/ 181 w 401"/>
                <a:gd name="T27" fmla="*/ 58 h 316"/>
                <a:gd name="T28" fmla="*/ 189 w 401"/>
                <a:gd name="T29" fmla="*/ 68 h 316"/>
                <a:gd name="T30" fmla="*/ 197 w 401"/>
                <a:gd name="T31" fmla="*/ 77 h 316"/>
                <a:gd name="T32" fmla="*/ 210 w 401"/>
                <a:gd name="T33" fmla="*/ 66 h 316"/>
                <a:gd name="T34" fmla="*/ 240 w 401"/>
                <a:gd name="T35" fmla="*/ 39 h 316"/>
                <a:gd name="T36" fmla="*/ 251 w 401"/>
                <a:gd name="T37" fmla="*/ 40 h 316"/>
                <a:gd name="T38" fmla="*/ 269 w 401"/>
                <a:gd name="T39" fmla="*/ 39 h 316"/>
                <a:gd name="T40" fmla="*/ 292 w 401"/>
                <a:gd name="T41" fmla="*/ 36 h 316"/>
                <a:gd name="T42" fmla="*/ 304 w 401"/>
                <a:gd name="T43" fmla="*/ 28 h 316"/>
                <a:gd name="T44" fmla="*/ 336 w 401"/>
                <a:gd name="T45" fmla="*/ 40 h 316"/>
                <a:gd name="T46" fmla="*/ 356 w 401"/>
                <a:gd name="T47" fmla="*/ 54 h 316"/>
                <a:gd name="T48" fmla="*/ 372 w 401"/>
                <a:gd name="T49" fmla="*/ 85 h 316"/>
                <a:gd name="T50" fmla="*/ 392 w 401"/>
                <a:gd name="T51" fmla="*/ 102 h 316"/>
                <a:gd name="T52" fmla="*/ 393 w 401"/>
                <a:gd name="T53" fmla="*/ 111 h 316"/>
                <a:gd name="T54" fmla="*/ 387 w 401"/>
                <a:gd name="T55" fmla="*/ 120 h 316"/>
                <a:gd name="T56" fmla="*/ 385 w 401"/>
                <a:gd name="T57" fmla="*/ 128 h 316"/>
                <a:gd name="T58" fmla="*/ 397 w 401"/>
                <a:gd name="T59" fmla="*/ 144 h 316"/>
                <a:gd name="T60" fmla="*/ 392 w 401"/>
                <a:gd name="T61" fmla="*/ 158 h 316"/>
                <a:gd name="T62" fmla="*/ 401 w 401"/>
                <a:gd name="T63" fmla="*/ 165 h 316"/>
                <a:gd name="T64" fmla="*/ 390 w 401"/>
                <a:gd name="T65" fmla="*/ 170 h 316"/>
                <a:gd name="T66" fmla="*/ 376 w 401"/>
                <a:gd name="T67" fmla="*/ 177 h 316"/>
                <a:gd name="T68" fmla="*/ 376 w 401"/>
                <a:gd name="T69" fmla="*/ 187 h 316"/>
                <a:gd name="T70" fmla="*/ 382 w 401"/>
                <a:gd name="T71" fmla="*/ 205 h 316"/>
                <a:gd name="T72" fmla="*/ 365 w 401"/>
                <a:gd name="T73" fmla="*/ 210 h 316"/>
                <a:gd name="T74" fmla="*/ 350 w 401"/>
                <a:gd name="T75" fmla="*/ 212 h 316"/>
                <a:gd name="T76" fmla="*/ 339 w 401"/>
                <a:gd name="T77" fmla="*/ 214 h 316"/>
                <a:gd name="T78" fmla="*/ 330 w 401"/>
                <a:gd name="T79" fmla="*/ 231 h 316"/>
                <a:gd name="T80" fmla="*/ 317 w 401"/>
                <a:gd name="T81" fmla="*/ 241 h 316"/>
                <a:gd name="T82" fmla="*/ 306 w 401"/>
                <a:gd name="T83" fmla="*/ 253 h 316"/>
                <a:gd name="T84" fmla="*/ 291 w 401"/>
                <a:gd name="T85" fmla="*/ 254 h 316"/>
                <a:gd name="T86" fmla="*/ 277 w 401"/>
                <a:gd name="T87" fmla="*/ 262 h 316"/>
                <a:gd name="T88" fmla="*/ 257 w 401"/>
                <a:gd name="T89" fmla="*/ 267 h 316"/>
                <a:gd name="T90" fmla="*/ 249 w 401"/>
                <a:gd name="T91" fmla="*/ 278 h 316"/>
                <a:gd name="T92" fmla="*/ 246 w 401"/>
                <a:gd name="T93" fmla="*/ 283 h 316"/>
                <a:gd name="T94" fmla="*/ 267 w 401"/>
                <a:gd name="T95" fmla="*/ 293 h 316"/>
                <a:gd name="T96" fmla="*/ 266 w 401"/>
                <a:gd name="T97" fmla="*/ 308 h 316"/>
                <a:gd name="T98" fmla="*/ 244 w 401"/>
                <a:gd name="T99" fmla="*/ 316 h 316"/>
                <a:gd name="T100" fmla="*/ 228 w 401"/>
                <a:gd name="T101" fmla="*/ 288 h 316"/>
                <a:gd name="T102" fmla="*/ 217 w 401"/>
                <a:gd name="T103" fmla="*/ 282 h 316"/>
                <a:gd name="T104" fmla="*/ 197 w 401"/>
                <a:gd name="T105" fmla="*/ 287 h 316"/>
                <a:gd name="T106" fmla="*/ 176 w 401"/>
                <a:gd name="T107" fmla="*/ 298 h 316"/>
                <a:gd name="T108" fmla="*/ 153 w 401"/>
                <a:gd name="T109" fmla="*/ 295 h 316"/>
                <a:gd name="T110" fmla="*/ 125 w 401"/>
                <a:gd name="T111" fmla="*/ 290 h 316"/>
                <a:gd name="T112" fmla="*/ 126 w 401"/>
                <a:gd name="T113" fmla="*/ 272 h 316"/>
                <a:gd name="T114" fmla="*/ 117 w 401"/>
                <a:gd name="T115" fmla="*/ 254 h 316"/>
                <a:gd name="T116" fmla="*/ 96 w 401"/>
                <a:gd name="T117" fmla="*/ 240 h 316"/>
                <a:gd name="T118" fmla="*/ 83 w 401"/>
                <a:gd name="T119" fmla="*/ 266 h 316"/>
                <a:gd name="T120" fmla="*/ 63 w 401"/>
                <a:gd name="T121" fmla="*/ 272 h 316"/>
                <a:gd name="T122" fmla="*/ 1 w 401"/>
                <a:gd name="T123" fmla="*/ 5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1" h="316">
                  <a:moveTo>
                    <a:pt x="1" y="57"/>
                  </a:moveTo>
                  <a:lnTo>
                    <a:pt x="3" y="58"/>
                  </a:lnTo>
                  <a:lnTo>
                    <a:pt x="4" y="56"/>
                  </a:lnTo>
                  <a:lnTo>
                    <a:pt x="3" y="53"/>
                  </a:lnTo>
                  <a:lnTo>
                    <a:pt x="3" y="51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5" y="47"/>
                  </a:lnTo>
                  <a:lnTo>
                    <a:pt x="4" y="44"/>
                  </a:lnTo>
                  <a:lnTo>
                    <a:pt x="5" y="41"/>
                  </a:lnTo>
                  <a:lnTo>
                    <a:pt x="7" y="40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6" y="39"/>
                  </a:lnTo>
                  <a:lnTo>
                    <a:pt x="19" y="40"/>
                  </a:lnTo>
                  <a:lnTo>
                    <a:pt x="18" y="46"/>
                  </a:lnTo>
                  <a:lnTo>
                    <a:pt x="19" y="49"/>
                  </a:lnTo>
                  <a:lnTo>
                    <a:pt x="18" y="50"/>
                  </a:lnTo>
                  <a:lnTo>
                    <a:pt x="23" y="52"/>
                  </a:lnTo>
                  <a:lnTo>
                    <a:pt x="23" y="51"/>
                  </a:lnTo>
                  <a:lnTo>
                    <a:pt x="26" y="52"/>
                  </a:lnTo>
                  <a:lnTo>
                    <a:pt x="26" y="50"/>
                  </a:lnTo>
                  <a:lnTo>
                    <a:pt x="30" y="51"/>
                  </a:lnTo>
                  <a:lnTo>
                    <a:pt x="30" y="49"/>
                  </a:lnTo>
                  <a:lnTo>
                    <a:pt x="31" y="49"/>
                  </a:lnTo>
                  <a:lnTo>
                    <a:pt x="31" y="51"/>
                  </a:lnTo>
                  <a:lnTo>
                    <a:pt x="32" y="52"/>
                  </a:lnTo>
                  <a:lnTo>
                    <a:pt x="33" y="51"/>
                  </a:lnTo>
                  <a:lnTo>
                    <a:pt x="36" y="52"/>
                  </a:lnTo>
                  <a:lnTo>
                    <a:pt x="37" y="46"/>
                  </a:lnTo>
                  <a:lnTo>
                    <a:pt x="36" y="42"/>
                  </a:lnTo>
                  <a:lnTo>
                    <a:pt x="40" y="41"/>
                  </a:lnTo>
                  <a:lnTo>
                    <a:pt x="40" y="43"/>
                  </a:lnTo>
                  <a:lnTo>
                    <a:pt x="51" y="41"/>
                  </a:lnTo>
                  <a:lnTo>
                    <a:pt x="55" y="44"/>
                  </a:lnTo>
                  <a:lnTo>
                    <a:pt x="58" y="40"/>
                  </a:lnTo>
                  <a:lnTo>
                    <a:pt x="59" y="43"/>
                  </a:lnTo>
                  <a:lnTo>
                    <a:pt x="64" y="43"/>
                  </a:lnTo>
                  <a:lnTo>
                    <a:pt x="67" y="41"/>
                  </a:lnTo>
                  <a:lnTo>
                    <a:pt x="71" y="41"/>
                  </a:lnTo>
                  <a:lnTo>
                    <a:pt x="72" y="44"/>
                  </a:lnTo>
                  <a:lnTo>
                    <a:pt x="81" y="41"/>
                  </a:lnTo>
                  <a:lnTo>
                    <a:pt x="82" y="39"/>
                  </a:lnTo>
                  <a:lnTo>
                    <a:pt x="81" y="37"/>
                  </a:lnTo>
                  <a:lnTo>
                    <a:pt x="88" y="35"/>
                  </a:lnTo>
                  <a:lnTo>
                    <a:pt x="88" y="36"/>
                  </a:lnTo>
                  <a:lnTo>
                    <a:pt x="94" y="35"/>
                  </a:lnTo>
                  <a:lnTo>
                    <a:pt x="93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104" y="24"/>
                  </a:lnTo>
                  <a:lnTo>
                    <a:pt x="103" y="20"/>
                  </a:lnTo>
                  <a:lnTo>
                    <a:pt x="110" y="18"/>
                  </a:lnTo>
                  <a:lnTo>
                    <a:pt x="111" y="22"/>
                  </a:lnTo>
                  <a:lnTo>
                    <a:pt x="122" y="17"/>
                  </a:lnTo>
                  <a:lnTo>
                    <a:pt x="123" y="19"/>
                  </a:lnTo>
                  <a:lnTo>
                    <a:pt x="124" y="19"/>
                  </a:lnTo>
                  <a:lnTo>
                    <a:pt x="127" y="17"/>
                  </a:lnTo>
                  <a:lnTo>
                    <a:pt x="125" y="14"/>
                  </a:lnTo>
                  <a:lnTo>
                    <a:pt x="130" y="12"/>
                  </a:lnTo>
                  <a:lnTo>
                    <a:pt x="131" y="13"/>
                  </a:lnTo>
                  <a:lnTo>
                    <a:pt x="133" y="10"/>
                  </a:lnTo>
                  <a:lnTo>
                    <a:pt x="138" y="8"/>
                  </a:lnTo>
                  <a:lnTo>
                    <a:pt x="139" y="11"/>
                  </a:lnTo>
                  <a:lnTo>
                    <a:pt x="141" y="10"/>
                  </a:lnTo>
                  <a:lnTo>
                    <a:pt x="140" y="2"/>
                  </a:lnTo>
                  <a:lnTo>
                    <a:pt x="146" y="0"/>
                  </a:lnTo>
                  <a:lnTo>
                    <a:pt x="147" y="6"/>
                  </a:lnTo>
                  <a:lnTo>
                    <a:pt x="147" y="10"/>
                  </a:lnTo>
                  <a:lnTo>
                    <a:pt x="150" y="15"/>
                  </a:lnTo>
                  <a:lnTo>
                    <a:pt x="151" y="22"/>
                  </a:lnTo>
                  <a:lnTo>
                    <a:pt x="154" y="23"/>
                  </a:lnTo>
                  <a:lnTo>
                    <a:pt x="155" y="25"/>
                  </a:lnTo>
                  <a:lnTo>
                    <a:pt x="156" y="26"/>
                  </a:lnTo>
                  <a:lnTo>
                    <a:pt x="159" y="25"/>
                  </a:lnTo>
                  <a:lnTo>
                    <a:pt x="160" y="28"/>
                  </a:lnTo>
                  <a:lnTo>
                    <a:pt x="165" y="27"/>
                  </a:lnTo>
                  <a:lnTo>
                    <a:pt x="166" y="32"/>
                  </a:lnTo>
                  <a:lnTo>
                    <a:pt x="169" y="32"/>
                  </a:lnTo>
                  <a:lnTo>
                    <a:pt x="168" y="32"/>
                  </a:lnTo>
                  <a:lnTo>
                    <a:pt x="166" y="41"/>
                  </a:lnTo>
                  <a:lnTo>
                    <a:pt x="167" y="41"/>
                  </a:lnTo>
                  <a:lnTo>
                    <a:pt x="172" y="36"/>
                  </a:lnTo>
                  <a:lnTo>
                    <a:pt x="173" y="36"/>
                  </a:lnTo>
                  <a:lnTo>
                    <a:pt x="175" y="39"/>
                  </a:lnTo>
                  <a:lnTo>
                    <a:pt x="179" y="38"/>
                  </a:lnTo>
                  <a:lnTo>
                    <a:pt x="179" y="42"/>
                  </a:lnTo>
                  <a:lnTo>
                    <a:pt x="179" y="42"/>
                  </a:lnTo>
                  <a:lnTo>
                    <a:pt x="178" y="46"/>
                  </a:lnTo>
                  <a:lnTo>
                    <a:pt x="173" y="47"/>
                  </a:lnTo>
                  <a:lnTo>
                    <a:pt x="173" y="50"/>
                  </a:lnTo>
                  <a:lnTo>
                    <a:pt x="172" y="52"/>
                  </a:lnTo>
                  <a:lnTo>
                    <a:pt x="175" y="56"/>
                  </a:lnTo>
                  <a:lnTo>
                    <a:pt x="175" y="57"/>
                  </a:lnTo>
                  <a:lnTo>
                    <a:pt x="175" y="60"/>
                  </a:lnTo>
                  <a:lnTo>
                    <a:pt x="177" y="58"/>
                  </a:lnTo>
                  <a:lnTo>
                    <a:pt x="181" y="58"/>
                  </a:lnTo>
                  <a:lnTo>
                    <a:pt x="185" y="62"/>
                  </a:lnTo>
                  <a:lnTo>
                    <a:pt x="185" y="63"/>
                  </a:lnTo>
                  <a:lnTo>
                    <a:pt x="189" y="65"/>
                  </a:lnTo>
                  <a:lnTo>
                    <a:pt x="192" y="63"/>
                  </a:lnTo>
                  <a:lnTo>
                    <a:pt x="191" y="66"/>
                  </a:lnTo>
                  <a:lnTo>
                    <a:pt x="189" y="68"/>
                  </a:lnTo>
                  <a:lnTo>
                    <a:pt x="189" y="68"/>
                  </a:lnTo>
                  <a:lnTo>
                    <a:pt x="191" y="68"/>
                  </a:lnTo>
                  <a:lnTo>
                    <a:pt x="191" y="70"/>
                  </a:lnTo>
                  <a:lnTo>
                    <a:pt x="195" y="71"/>
                  </a:lnTo>
                  <a:lnTo>
                    <a:pt x="195" y="73"/>
                  </a:lnTo>
                  <a:lnTo>
                    <a:pt x="196" y="73"/>
                  </a:lnTo>
                  <a:lnTo>
                    <a:pt x="196" y="76"/>
                  </a:lnTo>
                  <a:lnTo>
                    <a:pt x="197" y="77"/>
                  </a:lnTo>
                  <a:lnTo>
                    <a:pt x="202" y="79"/>
                  </a:lnTo>
                  <a:lnTo>
                    <a:pt x="204" y="79"/>
                  </a:lnTo>
                  <a:lnTo>
                    <a:pt x="206" y="79"/>
                  </a:lnTo>
                  <a:lnTo>
                    <a:pt x="207" y="79"/>
                  </a:lnTo>
                  <a:lnTo>
                    <a:pt x="204" y="75"/>
                  </a:lnTo>
                  <a:lnTo>
                    <a:pt x="212" y="69"/>
                  </a:lnTo>
                  <a:lnTo>
                    <a:pt x="210" y="66"/>
                  </a:lnTo>
                  <a:lnTo>
                    <a:pt x="217" y="61"/>
                  </a:lnTo>
                  <a:lnTo>
                    <a:pt x="215" y="58"/>
                  </a:lnTo>
                  <a:lnTo>
                    <a:pt x="232" y="46"/>
                  </a:lnTo>
                  <a:lnTo>
                    <a:pt x="235" y="43"/>
                  </a:lnTo>
                  <a:lnTo>
                    <a:pt x="233" y="42"/>
                  </a:lnTo>
                  <a:lnTo>
                    <a:pt x="239" y="38"/>
                  </a:lnTo>
                  <a:lnTo>
                    <a:pt x="240" y="39"/>
                  </a:lnTo>
                  <a:lnTo>
                    <a:pt x="243" y="40"/>
                  </a:lnTo>
                  <a:lnTo>
                    <a:pt x="244" y="37"/>
                  </a:lnTo>
                  <a:lnTo>
                    <a:pt x="244" y="50"/>
                  </a:lnTo>
                  <a:lnTo>
                    <a:pt x="249" y="49"/>
                  </a:lnTo>
                  <a:lnTo>
                    <a:pt x="249" y="47"/>
                  </a:lnTo>
                  <a:lnTo>
                    <a:pt x="251" y="47"/>
                  </a:lnTo>
                  <a:lnTo>
                    <a:pt x="251" y="40"/>
                  </a:lnTo>
                  <a:lnTo>
                    <a:pt x="252" y="39"/>
                  </a:lnTo>
                  <a:lnTo>
                    <a:pt x="254" y="39"/>
                  </a:lnTo>
                  <a:lnTo>
                    <a:pt x="255" y="36"/>
                  </a:lnTo>
                  <a:lnTo>
                    <a:pt x="263" y="38"/>
                  </a:lnTo>
                  <a:lnTo>
                    <a:pt x="267" y="36"/>
                  </a:lnTo>
                  <a:lnTo>
                    <a:pt x="269" y="38"/>
                  </a:lnTo>
                  <a:lnTo>
                    <a:pt x="269" y="39"/>
                  </a:lnTo>
                  <a:lnTo>
                    <a:pt x="268" y="40"/>
                  </a:lnTo>
                  <a:lnTo>
                    <a:pt x="268" y="40"/>
                  </a:lnTo>
                  <a:lnTo>
                    <a:pt x="284" y="34"/>
                  </a:lnTo>
                  <a:lnTo>
                    <a:pt x="287" y="35"/>
                  </a:lnTo>
                  <a:lnTo>
                    <a:pt x="287" y="36"/>
                  </a:lnTo>
                  <a:lnTo>
                    <a:pt x="290" y="37"/>
                  </a:lnTo>
                  <a:lnTo>
                    <a:pt x="292" y="36"/>
                  </a:lnTo>
                  <a:lnTo>
                    <a:pt x="293" y="37"/>
                  </a:lnTo>
                  <a:lnTo>
                    <a:pt x="293" y="38"/>
                  </a:lnTo>
                  <a:lnTo>
                    <a:pt x="293" y="39"/>
                  </a:lnTo>
                  <a:lnTo>
                    <a:pt x="297" y="38"/>
                  </a:lnTo>
                  <a:lnTo>
                    <a:pt x="300" y="34"/>
                  </a:lnTo>
                  <a:lnTo>
                    <a:pt x="300" y="32"/>
                  </a:lnTo>
                  <a:lnTo>
                    <a:pt x="304" y="28"/>
                  </a:lnTo>
                  <a:lnTo>
                    <a:pt x="305" y="28"/>
                  </a:lnTo>
                  <a:lnTo>
                    <a:pt x="310" y="24"/>
                  </a:lnTo>
                  <a:lnTo>
                    <a:pt x="311" y="24"/>
                  </a:lnTo>
                  <a:lnTo>
                    <a:pt x="311" y="25"/>
                  </a:lnTo>
                  <a:lnTo>
                    <a:pt x="312" y="26"/>
                  </a:lnTo>
                  <a:lnTo>
                    <a:pt x="327" y="18"/>
                  </a:lnTo>
                  <a:lnTo>
                    <a:pt x="336" y="40"/>
                  </a:lnTo>
                  <a:lnTo>
                    <a:pt x="341" y="37"/>
                  </a:lnTo>
                  <a:lnTo>
                    <a:pt x="342" y="39"/>
                  </a:lnTo>
                  <a:lnTo>
                    <a:pt x="345" y="38"/>
                  </a:lnTo>
                  <a:lnTo>
                    <a:pt x="348" y="44"/>
                  </a:lnTo>
                  <a:lnTo>
                    <a:pt x="350" y="43"/>
                  </a:lnTo>
                  <a:lnTo>
                    <a:pt x="354" y="54"/>
                  </a:lnTo>
                  <a:lnTo>
                    <a:pt x="356" y="54"/>
                  </a:lnTo>
                  <a:lnTo>
                    <a:pt x="356" y="55"/>
                  </a:lnTo>
                  <a:lnTo>
                    <a:pt x="362" y="56"/>
                  </a:lnTo>
                  <a:lnTo>
                    <a:pt x="362" y="58"/>
                  </a:lnTo>
                  <a:lnTo>
                    <a:pt x="365" y="59"/>
                  </a:lnTo>
                  <a:lnTo>
                    <a:pt x="366" y="73"/>
                  </a:lnTo>
                  <a:lnTo>
                    <a:pt x="371" y="72"/>
                  </a:lnTo>
                  <a:lnTo>
                    <a:pt x="372" y="85"/>
                  </a:lnTo>
                  <a:lnTo>
                    <a:pt x="374" y="91"/>
                  </a:lnTo>
                  <a:lnTo>
                    <a:pt x="375" y="90"/>
                  </a:lnTo>
                  <a:lnTo>
                    <a:pt x="378" y="94"/>
                  </a:lnTo>
                  <a:lnTo>
                    <a:pt x="380" y="97"/>
                  </a:lnTo>
                  <a:lnTo>
                    <a:pt x="386" y="100"/>
                  </a:lnTo>
                  <a:lnTo>
                    <a:pt x="391" y="104"/>
                  </a:lnTo>
                  <a:lnTo>
                    <a:pt x="392" y="102"/>
                  </a:lnTo>
                  <a:lnTo>
                    <a:pt x="397" y="100"/>
                  </a:lnTo>
                  <a:lnTo>
                    <a:pt x="396" y="103"/>
                  </a:lnTo>
                  <a:lnTo>
                    <a:pt x="393" y="104"/>
                  </a:lnTo>
                  <a:lnTo>
                    <a:pt x="393" y="107"/>
                  </a:lnTo>
                  <a:lnTo>
                    <a:pt x="394" y="108"/>
                  </a:lnTo>
                  <a:lnTo>
                    <a:pt x="392" y="110"/>
                  </a:lnTo>
                  <a:lnTo>
                    <a:pt x="393" y="111"/>
                  </a:lnTo>
                  <a:lnTo>
                    <a:pt x="391" y="113"/>
                  </a:lnTo>
                  <a:lnTo>
                    <a:pt x="392" y="115"/>
                  </a:lnTo>
                  <a:lnTo>
                    <a:pt x="390" y="115"/>
                  </a:lnTo>
                  <a:lnTo>
                    <a:pt x="390" y="116"/>
                  </a:lnTo>
                  <a:lnTo>
                    <a:pt x="387" y="119"/>
                  </a:lnTo>
                  <a:lnTo>
                    <a:pt x="388" y="119"/>
                  </a:lnTo>
                  <a:lnTo>
                    <a:pt x="387" y="120"/>
                  </a:lnTo>
                  <a:lnTo>
                    <a:pt x="386" y="120"/>
                  </a:lnTo>
                  <a:lnTo>
                    <a:pt x="384" y="121"/>
                  </a:lnTo>
                  <a:lnTo>
                    <a:pt x="382" y="119"/>
                  </a:lnTo>
                  <a:lnTo>
                    <a:pt x="381" y="120"/>
                  </a:lnTo>
                  <a:lnTo>
                    <a:pt x="381" y="125"/>
                  </a:lnTo>
                  <a:lnTo>
                    <a:pt x="385" y="124"/>
                  </a:lnTo>
                  <a:lnTo>
                    <a:pt x="385" y="128"/>
                  </a:lnTo>
                  <a:lnTo>
                    <a:pt x="388" y="129"/>
                  </a:lnTo>
                  <a:lnTo>
                    <a:pt x="390" y="128"/>
                  </a:lnTo>
                  <a:lnTo>
                    <a:pt x="390" y="131"/>
                  </a:lnTo>
                  <a:lnTo>
                    <a:pt x="391" y="134"/>
                  </a:lnTo>
                  <a:lnTo>
                    <a:pt x="398" y="138"/>
                  </a:lnTo>
                  <a:lnTo>
                    <a:pt x="399" y="139"/>
                  </a:lnTo>
                  <a:lnTo>
                    <a:pt x="397" y="144"/>
                  </a:lnTo>
                  <a:lnTo>
                    <a:pt x="396" y="149"/>
                  </a:lnTo>
                  <a:lnTo>
                    <a:pt x="393" y="151"/>
                  </a:lnTo>
                  <a:lnTo>
                    <a:pt x="392" y="151"/>
                  </a:lnTo>
                  <a:lnTo>
                    <a:pt x="391" y="153"/>
                  </a:lnTo>
                  <a:lnTo>
                    <a:pt x="391" y="154"/>
                  </a:lnTo>
                  <a:lnTo>
                    <a:pt x="393" y="154"/>
                  </a:lnTo>
                  <a:lnTo>
                    <a:pt x="392" y="158"/>
                  </a:lnTo>
                  <a:lnTo>
                    <a:pt x="393" y="160"/>
                  </a:lnTo>
                  <a:lnTo>
                    <a:pt x="397" y="163"/>
                  </a:lnTo>
                  <a:lnTo>
                    <a:pt x="396" y="165"/>
                  </a:lnTo>
                  <a:lnTo>
                    <a:pt x="397" y="166"/>
                  </a:lnTo>
                  <a:lnTo>
                    <a:pt x="398" y="166"/>
                  </a:lnTo>
                  <a:lnTo>
                    <a:pt x="399" y="164"/>
                  </a:lnTo>
                  <a:lnTo>
                    <a:pt x="401" y="165"/>
                  </a:lnTo>
                  <a:lnTo>
                    <a:pt x="401" y="166"/>
                  </a:lnTo>
                  <a:lnTo>
                    <a:pt x="399" y="172"/>
                  </a:lnTo>
                  <a:lnTo>
                    <a:pt x="396" y="168"/>
                  </a:lnTo>
                  <a:lnTo>
                    <a:pt x="394" y="170"/>
                  </a:lnTo>
                  <a:lnTo>
                    <a:pt x="393" y="168"/>
                  </a:lnTo>
                  <a:lnTo>
                    <a:pt x="391" y="168"/>
                  </a:lnTo>
                  <a:lnTo>
                    <a:pt x="390" y="170"/>
                  </a:lnTo>
                  <a:lnTo>
                    <a:pt x="386" y="170"/>
                  </a:lnTo>
                  <a:lnTo>
                    <a:pt x="385" y="168"/>
                  </a:lnTo>
                  <a:lnTo>
                    <a:pt x="385" y="171"/>
                  </a:lnTo>
                  <a:lnTo>
                    <a:pt x="383" y="172"/>
                  </a:lnTo>
                  <a:lnTo>
                    <a:pt x="384" y="179"/>
                  </a:lnTo>
                  <a:lnTo>
                    <a:pt x="378" y="179"/>
                  </a:lnTo>
                  <a:lnTo>
                    <a:pt x="376" y="177"/>
                  </a:lnTo>
                  <a:lnTo>
                    <a:pt x="377" y="179"/>
                  </a:lnTo>
                  <a:lnTo>
                    <a:pt x="377" y="180"/>
                  </a:lnTo>
                  <a:lnTo>
                    <a:pt x="378" y="182"/>
                  </a:lnTo>
                  <a:lnTo>
                    <a:pt x="378" y="184"/>
                  </a:lnTo>
                  <a:lnTo>
                    <a:pt x="375" y="186"/>
                  </a:lnTo>
                  <a:lnTo>
                    <a:pt x="375" y="187"/>
                  </a:lnTo>
                  <a:lnTo>
                    <a:pt x="376" y="187"/>
                  </a:lnTo>
                  <a:lnTo>
                    <a:pt x="377" y="192"/>
                  </a:lnTo>
                  <a:lnTo>
                    <a:pt x="377" y="192"/>
                  </a:lnTo>
                  <a:lnTo>
                    <a:pt x="377" y="196"/>
                  </a:lnTo>
                  <a:lnTo>
                    <a:pt x="381" y="196"/>
                  </a:lnTo>
                  <a:lnTo>
                    <a:pt x="380" y="200"/>
                  </a:lnTo>
                  <a:lnTo>
                    <a:pt x="378" y="204"/>
                  </a:lnTo>
                  <a:lnTo>
                    <a:pt x="382" y="205"/>
                  </a:lnTo>
                  <a:lnTo>
                    <a:pt x="381" y="207"/>
                  </a:lnTo>
                  <a:lnTo>
                    <a:pt x="378" y="206"/>
                  </a:lnTo>
                  <a:lnTo>
                    <a:pt x="378" y="208"/>
                  </a:lnTo>
                  <a:lnTo>
                    <a:pt x="376" y="208"/>
                  </a:lnTo>
                  <a:lnTo>
                    <a:pt x="374" y="211"/>
                  </a:lnTo>
                  <a:lnTo>
                    <a:pt x="365" y="208"/>
                  </a:lnTo>
                  <a:lnTo>
                    <a:pt x="365" y="210"/>
                  </a:lnTo>
                  <a:lnTo>
                    <a:pt x="365" y="212"/>
                  </a:lnTo>
                  <a:lnTo>
                    <a:pt x="363" y="213"/>
                  </a:lnTo>
                  <a:lnTo>
                    <a:pt x="362" y="215"/>
                  </a:lnTo>
                  <a:lnTo>
                    <a:pt x="354" y="214"/>
                  </a:lnTo>
                  <a:lnTo>
                    <a:pt x="354" y="216"/>
                  </a:lnTo>
                  <a:lnTo>
                    <a:pt x="351" y="215"/>
                  </a:lnTo>
                  <a:lnTo>
                    <a:pt x="350" y="212"/>
                  </a:lnTo>
                  <a:lnTo>
                    <a:pt x="351" y="211"/>
                  </a:lnTo>
                  <a:lnTo>
                    <a:pt x="348" y="211"/>
                  </a:lnTo>
                  <a:lnTo>
                    <a:pt x="341" y="208"/>
                  </a:lnTo>
                  <a:lnTo>
                    <a:pt x="341" y="211"/>
                  </a:lnTo>
                  <a:lnTo>
                    <a:pt x="335" y="212"/>
                  </a:lnTo>
                  <a:lnTo>
                    <a:pt x="337" y="214"/>
                  </a:lnTo>
                  <a:lnTo>
                    <a:pt x="339" y="214"/>
                  </a:lnTo>
                  <a:lnTo>
                    <a:pt x="336" y="218"/>
                  </a:lnTo>
                  <a:lnTo>
                    <a:pt x="336" y="222"/>
                  </a:lnTo>
                  <a:lnTo>
                    <a:pt x="337" y="224"/>
                  </a:lnTo>
                  <a:lnTo>
                    <a:pt x="332" y="226"/>
                  </a:lnTo>
                  <a:lnTo>
                    <a:pt x="330" y="228"/>
                  </a:lnTo>
                  <a:lnTo>
                    <a:pt x="332" y="230"/>
                  </a:lnTo>
                  <a:lnTo>
                    <a:pt x="330" y="231"/>
                  </a:lnTo>
                  <a:lnTo>
                    <a:pt x="330" y="233"/>
                  </a:lnTo>
                  <a:lnTo>
                    <a:pt x="328" y="238"/>
                  </a:lnTo>
                  <a:lnTo>
                    <a:pt x="325" y="235"/>
                  </a:lnTo>
                  <a:lnTo>
                    <a:pt x="322" y="239"/>
                  </a:lnTo>
                  <a:lnTo>
                    <a:pt x="318" y="238"/>
                  </a:lnTo>
                  <a:lnTo>
                    <a:pt x="318" y="240"/>
                  </a:lnTo>
                  <a:lnTo>
                    <a:pt x="317" y="241"/>
                  </a:lnTo>
                  <a:lnTo>
                    <a:pt x="317" y="244"/>
                  </a:lnTo>
                  <a:lnTo>
                    <a:pt x="316" y="246"/>
                  </a:lnTo>
                  <a:lnTo>
                    <a:pt x="315" y="249"/>
                  </a:lnTo>
                  <a:lnTo>
                    <a:pt x="309" y="249"/>
                  </a:lnTo>
                  <a:lnTo>
                    <a:pt x="308" y="251"/>
                  </a:lnTo>
                  <a:lnTo>
                    <a:pt x="306" y="251"/>
                  </a:lnTo>
                  <a:lnTo>
                    <a:pt x="306" y="253"/>
                  </a:lnTo>
                  <a:lnTo>
                    <a:pt x="303" y="254"/>
                  </a:lnTo>
                  <a:lnTo>
                    <a:pt x="302" y="254"/>
                  </a:lnTo>
                  <a:lnTo>
                    <a:pt x="300" y="250"/>
                  </a:lnTo>
                  <a:lnTo>
                    <a:pt x="297" y="251"/>
                  </a:lnTo>
                  <a:lnTo>
                    <a:pt x="295" y="251"/>
                  </a:lnTo>
                  <a:lnTo>
                    <a:pt x="291" y="253"/>
                  </a:lnTo>
                  <a:lnTo>
                    <a:pt x="291" y="254"/>
                  </a:lnTo>
                  <a:lnTo>
                    <a:pt x="289" y="256"/>
                  </a:lnTo>
                  <a:lnTo>
                    <a:pt x="287" y="256"/>
                  </a:lnTo>
                  <a:lnTo>
                    <a:pt x="283" y="257"/>
                  </a:lnTo>
                  <a:lnTo>
                    <a:pt x="281" y="256"/>
                  </a:lnTo>
                  <a:lnTo>
                    <a:pt x="279" y="259"/>
                  </a:lnTo>
                  <a:lnTo>
                    <a:pt x="277" y="260"/>
                  </a:lnTo>
                  <a:lnTo>
                    <a:pt x="277" y="262"/>
                  </a:lnTo>
                  <a:lnTo>
                    <a:pt x="268" y="263"/>
                  </a:lnTo>
                  <a:lnTo>
                    <a:pt x="268" y="266"/>
                  </a:lnTo>
                  <a:lnTo>
                    <a:pt x="266" y="267"/>
                  </a:lnTo>
                  <a:lnTo>
                    <a:pt x="264" y="267"/>
                  </a:lnTo>
                  <a:lnTo>
                    <a:pt x="263" y="265"/>
                  </a:lnTo>
                  <a:lnTo>
                    <a:pt x="259" y="265"/>
                  </a:lnTo>
                  <a:lnTo>
                    <a:pt x="257" y="267"/>
                  </a:lnTo>
                  <a:lnTo>
                    <a:pt x="256" y="268"/>
                  </a:lnTo>
                  <a:lnTo>
                    <a:pt x="256" y="269"/>
                  </a:lnTo>
                  <a:lnTo>
                    <a:pt x="255" y="272"/>
                  </a:lnTo>
                  <a:lnTo>
                    <a:pt x="253" y="272"/>
                  </a:lnTo>
                  <a:lnTo>
                    <a:pt x="252" y="279"/>
                  </a:lnTo>
                  <a:lnTo>
                    <a:pt x="251" y="282"/>
                  </a:lnTo>
                  <a:lnTo>
                    <a:pt x="249" y="278"/>
                  </a:lnTo>
                  <a:lnTo>
                    <a:pt x="250" y="275"/>
                  </a:lnTo>
                  <a:lnTo>
                    <a:pt x="248" y="274"/>
                  </a:lnTo>
                  <a:lnTo>
                    <a:pt x="243" y="275"/>
                  </a:lnTo>
                  <a:lnTo>
                    <a:pt x="244" y="278"/>
                  </a:lnTo>
                  <a:lnTo>
                    <a:pt x="243" y="280"/>
                  </a:lnTo>
                  <a:lnTo>
                    <a:pt x="247" y="282"/>
                  </a:lnTo>
                  <a:lnTo>
                    <a:pt x="246" y="283"/>
                  </a:lnTo>
                  <a:lnTo>
                    <a:pt x="248" y="284"/>
                  </a:lnTo>
                  <a:lnTo>
                    <a:pt x="249" y="283"/>
                  </a:lnTo>
                  <a:lnTo>
                    <a:pt x="251" y="286"/>
                  </a:lnTo>
                  <a:lnTo>
                    <a:pt x="255" y="288"/>
                  </a:lnTo>
                  <a:lnTo>
                    <a:pt x="259" y="288"/>
                  </a:lnTo>
                  <a:lnTo>
                    <a:pt x="260" y="290"/>
                  </a:lnTo>
                  <a:lnTo>
                    <a:pt x="267" y="293"/>
                  </a:lnTo>
                  <a:lnTo>
                    <a:pt x="264" y="296"/>
                  </a:lnTo>
                  <a:lnTo>
                    <a:pt x="263" y="300"/>
                  </a:lnTo>
                  <a:lnTo>
                    <a:pt x="268" y="302"/>
                  </a:lnTo>
                  <a:lnTo>
                    <a:pt x="270" y="304"/>
                  </a:lnTo>
                  <a:lnTo>
                    <a:pt x="269" y="304"/>
                  </a:lnTo>
                  <a:lnTo>
                    <a:pt x="268" y="307"/>
                  </a:lnTo>
                  <a:lnTo>
                    <a:pt x="266" y="308"/>
                  </a:lnTo>
                  <a:lnTo>
                    <a:pt x="265" y="311"/>
                  </a:lnTo>
                  <a:lnTo>
                    <a:pt x="263" y="314"/>
                  </a:lnTo>
                  <a:lnTo>
                    <a:pt x="261" y="314"/>
                  </a:lnTo>
                  <a:lnTo>
                    <a:pt x="260" y="311"/>
                  </a:lnTo>
                  <a:lnTo>
                    <a:pt x="253" y="314"/>
                  </a:lnTo>
                  <a:lnTo>
                    <a:pt x="247" y="314"/>
                  </a:lnTo>
                  <a:lnTo>
                    <a:pt x="244" y="316"/>
                  </a:lnTo>
                  <a:lnTo>
                    <a:pt x="243" y="312"/>
                  </a:lnTo>
                  <a:lnTo>
                    <a:pt x="239" y="307"/>
                  </a:lnTo>
                  <a:lnTo>
                    <a:pt x="241" y="303"/>
                  </a:lnTo>
                  <a:lnTo>
                    <a:pt x="237" y="299"/>
                  </a:lnTo>
                  <a:lnTo>
                    <a:pt x="235" y="295"/>
                  </a:lnTo>
                  <a:lnTo>
                    <a:pt x="230" y="294"/>
                  </a:lnTo>
                  <a:lnTo>
                    <a:pt x="228" y="288"/>
                  </a:lnTo>
                  <a:lnTo>
                    <a:pt x="223" y="287"/>
                  </a:lnTo>
                  <a:lnTo>
                    <a:pt x="221" y="288"/>
                  </a:lnTo>
                  <a:lnTo>
                    <a:pt x="220" y="287"/>
                  </a:lnTo>
                  <a:lnTo>
                    <a:pt x="221" y="285"/>
                  </a:lnTo>
                  <a:lnTo>
                    <a:pt x="219" y="285"/>
                  </a:lnTo>
                  <a:lnTo>
                    <a:pt x="219" y="283"/>
                  </a:lnTo>
                  <a:lnTo>
                    <a:pt x="217" y="282"/>
                  </a:lnTo>
                  <a:lnTo>
                    <a:pt x="216" y="283"/>
                  </a:lnTo>
                  <a:lnTo>
                    <a:pt x="213" y="282"/>
                  </a:lnTo>
                  <a:lnTo>
                    <a:pt x="208" y="282"/>
                  </a:lnTo>
                  <a:lnTo>
                    <a:pt x="207" y="281"/>
                  </a:lnTo>
                  <a:lnTo>
                    <a:pt x="204" y="280"/>
                  </a:lnTo>
                  <a:lnTo>
                    <a:pt x="203" y="284"/>
                  </a:lnTo>
                  <a:lnTo>
                    <a:pt x="197" y="287"/>
                  </a:lnTo>
                  <a:lnTo>
                    <a:pt x="197" y="290"/>
                  </a:lnTo>
                  <a:lnTo>
                    <a:pt x="185" y="285"/>
                  </a:lnTo>
                  <a:lnTo>
                    <a:pt x="184" y="287"/>
                  </a:lnTo>
                  <a:lnTo>
                    <a:pt x="185" y="291"/>
                  </a:lnTo>
                  <a:lnTo>
                    <a:pt x="183" y="294"/>
                  </a:lnTo>
                  <a:lnTo>
                    <a:pt x="176" y="299"/>
                  </a:lnTo>
                  <a:lnTo>
                    <a:pt x="176" y="298"/>
                  </a:lnTo>
                  <a:lnTo>
                    <a:pt x="173" y="298"/>
                  </a:lnTo>
                  <a:lnTo>
                    <a:pt x="167" y="294"/>
                  </a:lnTo>
                  <a:lnTo>
                    <a:pt x="164" y="296"/>
                  </a:lnTo>
                  <a:lnTo>
                    <a:pt x="163" y="295"/>
                  </a:lnTo>
                  <a:lnTo>
                    <a:pt x="161" y="297"/>
                  </a:lnTo>
                  <a:lnTo>
                    <a:pt x="157" y="296"/>
                  </a:lnTo>
                  <a:lnTo>
                    <a:pt x="153" y="295"/>
                  </a:lnTo>
                  <a:lnTo>
                    <a:pt x="151" y="291"/>
                  </a:lnTo>
                  <a:lnTo>
                    <a:pt x="146" y="290"/>
                  </a:lnTo>
                  <a:lnTo>
                    <a:pt x="141" y="290"/>
                  </a:lnTo>
                  <a:lnTo>
                    <a:pt x="141" y="287"/>
                  </a:lnTo>
                  <a:lnTo>
                    <a:pt x="138" y="291"/>
                  </a:lnTo>
                  <a:lnTo>
                    <a:pt x="136" y="292"/>
                  </a:lnTo>
                  <a:lnTo>
                    <a:pt x="125" y="290"/>
                  </a:lnTo>
                  <a:lnTo>
                    <a:pt x="126" y="286"/>
                  </a:lnTo>
                  <a:lnTo>
                    <a:pt x="127" y="285"/>
                  </a:lnTo>
                  <a:lnTo>
                    <a:pt x="125" y="281"/>
                  </a:lnTo>
                  <a:lnTo>
                    <a:pt x="126" y="280"/>
                  </a:lnTo>
                  <a:lnTo>
                    <a:pt x="126" y="276"/>
                  </a:lnTo>
                  <a:lnTo>
                    <a:pt x="125" y="276"/>
                  </a:lnTo>
                  <a:lnTo>
                    <a:pt x="126" y="272"/>
                  </a:lnTo>
                  <a:lnTo>
                    <a:pt x="120" y="272"/>
                  </a:lnTo>
                  <a:lnTo>
                    <a:pt x="116" y="274"/>
                  </a:lnTo>
                  <a:lnTo>
                    <a:pt x="109" y="272"/>
                  </a:lnTo>
                  <a:lnTo>
                    <a:pt x="112" y="264"/>
                  </a:lnTo>
                  <a:lnTo>
                    <a:pt x="115" y="262"/>
                  </a:lnTo>
                  <a:lnTo>
                    <a:pt x="117" y="257"/>
                  </a:lnTo>
                  <a:lnTo>
                    <a:pt x="117" y="254"/>
                  </a:lnTo>
                  <a:lnTo>
                    <a:pt x="117" y="252"/>
                  </a:lnTo>
                  <a:lnTo>
                    <a:pt x="115" y="252"/>
                  </a:lnTo>
                  <a:lnTo>
                    <a:pt x="113" y="254"/>
                  </a:lnTo>
                  <a:lnTo>
                    <a:pt x="112" y="254"/>
                  </a:lnTo>
                  <a:lnTo>
                    <a:pt x="107" y="250"/>
                  </a:lnTo>
                  <a:lnTo>
                    <a:pt x="108" y="247"/>
                  </a:lnTo>
                  <a:lnTo>
                    <a:pt x="96" y="240"/>
                  </a:lnTo>
                  <a:lnTo>
                    <a:pt x="94" y="244"/>
                  </a:lnTo>
                  <a:lnTo>
                    <a:pt x="93" y="249"/>
                  </a:lnTo>
                  <a:lnTo>
                    <a:pt x="85" y="247"/>
                  </a:lnTo>
                  <a:lnTo>
                    <a:pt x="84" y="249"/>
                  </a:lnTo>
                  <a:lnTo>
                    <a:pt x="83" y="254"/>
                  </a:lnTo>
                  <a:lnTo>
                    <a:pt x="85" y="256"/>
                  </a:lnTo>
                  <a:lnTo>
                    <a:pt x="83" y="266"/>
                  </a:lnTo>
                  <a:lnTo>
                    <a:pt x="80" y="267"/>
                  </a:lnTo>
                  <a:lnTo>
                    <a:pt x="78" y="269"/>
                  </a:lnTo>
                  <a:lnTo>
                    <a:pt x="69" y="270"/>
                  </a:lnTo>
                  <a:lnTo>
                    <a:pt x="68" y="276"/>
                  </a:lnTo>
                  <a:lnTo>
                    <a:pt x="64" y="275"/>
                  </a:lnTo>
                  <a:lnTo>
                    <a:pt x="64" y="273"/>
                  </a:lnTo>
                  <a:lnTo>
                    <a:pt x="63" y="272"/>
                  </a:lnTo>
                  <a:lnTo>
                    <a:pt x="62" y="274"/>
                  </a:lnTo>
                  <a:lnTo>
                    <a:pt x="62" y="282"/>
                  </a:lnTo>
                  <a:lnTo>
                    <a:pt x="37" y="180"/>
                  </a:lnTo>
                  <a:lnTo>
                    <a:pt x="26" y="147"/>
                  </a:lnTo>
                  <a:lnTo>
                    <a:pt x="13" y="102"/>
                  </a:lnTo>
                  <a:lnTo>
                    <a:pt x="0" y="63"/>
                  </a:lnTo>
                  <a:lnTo>
                    <a:pt x="1" y="57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" name="Freeform 9">
              <a:extLst>
                <a:ext uri="{FF2B5EF4-FFF2-40B4-BE49-F238E27FC236}">
                  <a16:creationId xmlns="" xmlns:a16="http://schemas.microsoft.com/office/drawing/2014/main" id="{B51AC38F-AD5F-43F8-9BED-826DD5B46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" y="2686"/>
              <a:ext cx="723" cy="548"/>
            </a:xfrm>
            <a:custGeom>
              <a:avLst/>
              <a:gdLst>
                <a:gd name="T0" fmla="*/ 40 w 723"/>
                <a:gd name="T1" fmla="*/ 66 h 548"/>
                <a:gd name="T2" fmla="*/ 89 w 723"/>
                <a:gd name="T3" fmla="*/ 76 h 548"/>
                <a:gd name="T4" fmla="*/ 130 w 723"/>
                <a:gd name="T5" fmla="*/ 79 h 548"/>
                <a:gd name="T6" fmla="*/ 173 w 723"/>
                <a:gd name="T7" fmla="*/ 76 h 548"/>
                <a:gd name="T8" fmla="*/ 206 w 723"/>
                <a:gd name="T9" fmla="*/ 102 h 548"/>
                <a:gd name="T10" fmla="*/ 247 w 723"/>
                <a:gd name="T11" fmla="*/ 98 h 548"/>
                <a:gd name="T12" fmla="*/ 282 w 723"/>
                <a:gd name="T13" fmla="*/ 103 h 548"/>
                <a:gd name="T14" fmla="*/ 300 w 723"/>
                <a:gd name="T15" fmla="*/ 102 h 548"/>
                <a:gd name="T16" fmla="*/ 331 w 723"/>
                <a:gd name="T17" fmla="*/ 87 h 548"/>
                <a:gd name="T18" fmla="*/ 351 w 723"/>
                <a:gd name="T19" fmla="*/ 79 h 548"/>
                <a:gd name="T20" fmla="*/ 398 w 723"/>
                <a:gd name="T21" fmla="*/ 74 h 548"/>
                <a:gd name="T22" fmla="*/ 419 w 723"/>
                <a:gd name="T23" fmla="*/ 44 h 548"/>
                <a:gd name="T24" fmla="*/ 457 w 723"/>
                <a:gd name="T25" fmla="*/ 29 h 548"/>
                <a:gd name="T26" fmla="*/ 502 w 723"/>
                <a:gd name="T27" fmla="*/ 16 h 548"/>
                <a:gd name="T28" fmla="*/ 536 w 723"/>
                <a:gd name="T29" fmla="*/ 4 h 548"/>
                <a:gd name="T30" fmla="*/ 548 w 723"/>
                <a:gd name="T31" fmla="*/ 35 h 548"/>
                <a:gd name="T32" fmla="*/ 549 w 723"/>
                <a:gd name="T33" fmla="*/ 49 h 548"/>
                <a:gd name="T34" fmla="*/ 528 w 723"/>
                <a:gd name="T35" fmla="*/ 83 h 548"/>
                <a:gd name="T36" fmla="*/ 519 w 723"/>
                <a:gd name="T37" fmla="*/ 120 h 548"/>
                <a:gd name="T38" fmla="*/ 506 w 723"/>
                <a:gd name="T39" fmla="*/ 146 h 548"/>
                <a:gd name="T40" fmla="*/ 535 w 723"/>
                <a:gd name="T41" fmla="*/ 166 h 548"/>
                <a:gd name="T42" fmla="*/ 562 w 723"/>
                <a:gd name="T43" fmla="*/ 186 h 548"/>
                <a:gd name="T44" fmla="*/ 585 w 723"/>
                <a:gd name="T45" fmla="*/ 199 h 548"/>
                <a:gd name="T46" fmla="*/ 605 w 723"/>
                <a:gd name="T47" fmla="*/ 187 h 548"/>
                <a:gd name="T48" fmla="*/ 634 w 723"/>
                <a:gd name="T49" fmla="*/ 168 h 548"/>
                <a:gd name="T50" fmla="*/ 667 w 723"/>
                <a:gd name="T51" fmla="*/ 136 h 548"/>
                <a:gd name="T52" fmla="*/ 696 w 723"/>
                <a:gd name="T53" fmla="*/ 124 h 548"/>
                <a:gd name="T54" fmla="*/ 708 w 723"/>
                <a:gd name="T55" fmla="*/ 146 h 548"/>
                <a:gd name="T56" fmla="*/ 713 w 723"/>
                <a:gd name="T57" fmla="*/ 181 h 548"/>
                <a:gd name="T58" fmla="*/ 710 w 723"/>
                <a:gd name="T59" fmla="*/ 207 h 548"/>
                <a:gd name="T60" fmla="*/ 660 w 723"/>
                <a:gd name="T61" fmla="*/ 216 h 548"/>
                <a:gd name="T62" fmla="*/ 678 w 723"/>
                <a:gd name="T63" fmla="*/ 246 h 548"/>
                <a:gd name="T64" fmla="*/ 650 w 723"/>
                <a:gd name="T65" fmla="*/ 268 h 548"/>
                <a:gd name="T66" fmla="*/ 641 w 723"/>
                <a:gd name="T67" fmla="*/ 298 h 548"/>
                <a:gd name="T68" fmla="*/ 627 w 723"/>
                <a:gd name="T69" fmla="*/ 338 h 548"/>
                <a:gd name="T70" fmla="*/ 613 w 723"/>
                <a:gd name="T71" fmla="*/ 369 h 548"/>
                <a:gd name="T72" fmla="*/ 618 w 723"/>
                <a:gd name="T73" fmla="*/ 410 h 548"/>
                <a:gd name="T74" fmla="*/ 640 w 723"/>
                <a:gd name="T75" fmla="*/ 415 h 548"/>
                <a:gd name="T76" fmla="*/ 667 w 723"/>
                <a:gd name="T77" fmla="*/ 443 h 548"/>
                <a:gd name="T78" fmla="*/ 684 w 723"/>
                <a:gd name="T79" fmla="*/ 472 h 548"/>
                <a:gd name="T80" fmla="*/ 672 w 723"/>
                <a:gd name="T81" fmla="*/ 527 h 548"/>
                <a:gd name="T82" fmla="*/ 616 w 723"/>
                <a:gd name="T83" fmla="*/ 527 h 548"/>
                <a:gd name="T84" fmla="*/ 576 w 723"/>
                <a:gd name="T85" fmla="*/ 526 h 548"/>
                <a:gd name="T86" fmla="*/ 538 w 723"/>
                <a:gd name="T87" fmla="*/ 533 h 548"/>
                <a:gd name="T88" fmla="*/ 478 w 723"/>
                <a:gd name="T89" fmla="*/ 487 h 548"/>
                <a:gd name="T90" fmla="*/ 436 w 723"/>
                <a:gd name="T91" fmla="*/ 419 h 548"/>
                <a:gd name="T92" fmla="*/ 424 w 723"/>
                <a:gd name="T93" fmla="*/ 405 h 548"/>
                <a:gd name="T94" fmla="*/ 385 w 723"/>
                <a:gd name="T95" fmla="*/ 355 h 548"/>
                <a:gd name="T96" fmla="*/ 357 w 723"/>
                <a:gd name="T97" fmla="*/ 326 h 548"/>
                <a:gd name="T98" fmla="*/ 333 w 723"/>
                <a:gd name="T99" fmla="*/ 309 h 548"/>
                <a:gd name="T100" fmla="*/ 274 w 723"/>
                <a:gd name="T101" fmla="*/ 310 h 548"/>
                <a:gd name="T102" fmla="*/ 230 w 723"/>
                <a:gd name="T103" fmla="*/ 301 h 548"/>
                <a:gd name="T104" fmla="*/ 174 w 723"/>
                <a:gd name="T105" fmla="*/ 324 h 548"/>
                <a:gd name="T106" fmla="*/ 150 w 723"/>
                <a:gd name="T107" fmla="*/ 290 h 548"/>
                <a:gd name="T108" fmla="*/ 135 w 723"/>
                <a:gd name="T109" fmla="*/ 258 h 548"/>
                <a:gd name="T110" fmla="*/ 136 w 723"/>
                <a:gd name="T111" fmla="*/ 228 h 548"/>
                <a:gd name="T112" fmla="*/ 128 w 723"/>
                <a:gd name="T113" fmla="*/ 200 h 548"/>
                <a:gd name="T114" fmla="*/ 116 w 723"/>
                <a:gd name="T115" fmla="*/ 162 h 548"/>
                <a:gd name="T116" fmla="*/ 83 w 723"/>
                <a:gd name="T117" fmla="*/ 150 h 548"/>
                <a:gd name="T118" fmla="*/ 47 w 723"/>
                <a:gd name="T119" fmla="*/ 160 h 548"/>
                <a:gd name="T120" fmla="*/ 38 w 723"/>
                <a:gd name="T121" fmla="*/ 136 h 548"/>
                <a:gd name="T122" fmla="*/ 30 w 723"/>
                <a:gd name="T123" fmla="*/ 115 h 548"/>
                <a:gd name="T124" fmla="*/ 0 w 723"/>
                <a:gd name="T125" fmla="*/ 10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3" h="548">
                  <a:moveTo>
                    <a:pt x="0" y="100"/>
                  </a:moveTo>
                  <a:lnTo>
                    <a:pt x="0" y="99"/>
                  </a:lnTo>
                  <a:lnTo>
                    <a:pt x="2" y="96"/>
                  </a:lnTo>
                  <a:lnTo>
                    <a:pt x="1" y="94"/>
                  </a:lnTo>
                  <a:lnTo>
                    <a:pt x="5" y="90"/>
                  </a:lnTo>
                  <a:lnTo>
                    <a:pt x="5" y="88"/>
                  </a:lnTo>
                  <a:lnTo>
                    <a:pt x="8" y="85"/>
                  </a:lnTo>
                  <a:lnTo>
                    <a:pt x="12" y="84"/>
                  </a:lnTo>
                  <a:lnTo>
                    <a:pt x="12" y="83"/>
                  </a:lnTo>
                  <a:lnTo>
                    <a:pt x="14" y="82"/>
                  </a:lnTo>
                  <a:lnTo>
                    <a:pt x="19" y="76"/>
                  </a:lnTo>
                  <a:lnTo>
                    <a:pt x="20" y="72"/>
                  </a:lnTo>
                  <a:lnTo>
                    <a:pt x="30" y="68"/>
                  </a:lnTo>
                  <a:lnTo>
                    <a:pt x="32" y="69"/>
                  </a:lnTo>
                  <a:lnTo>
                    <a:pt x="34" y="67"/>
                  </a:lnTo>
                  <a:lnTo>
                    <a:pt x="40" y="67"/>
                  </a:lnTo>
                  <a:lnTo>
                    <a:pt x="40" y="66"/>
                  </a:lnTo>
                  <a:lnTo>
                    <a:pt x="42" y="63"/>
                  </a:lnTo>
                  <a:lnTo>
                    <a:pt x="43" y="64"/>
                  </a:lnTo>
                  <a:lnTo>
                    <a:pt x="43" y="63"/>
                  </a:lnTo>
                  <a:lnTo>
                    <a:pt x="48" y="63"/>
                  </a:lnTo>
                  <a:lnTo>
                    <a:pt x="52" y="67"/>
                  </a:lnTo>
                  <a:lnTo>
                    <a:pt x="54" y="65"/>
                  </a:lnTo>
                  <a:lnTo>
                    <a:pt x="64" y="63"/>
                  </a:lnTo>
                  <a:lnTo>
                    <a:pt x="67" y="63"/>
                  </a:lnTo>
                  <a:lnTo>
                    <a:pt x="71" y="66"/>
                  </a:lnTo>
                  <a:lnTo>
                    <a:pt x="71" y="68"/>
                  </a:lnTo>
                  <a:lnTo>
                    <a:pt x="72" y="71"/>
                  </a:lnTo>
                  <a:lnTo>
                    <a:pt x="75" y="71"/>
                  </a:lnTo>
                  <a:lnTo>
                    <a:pt x="78" y="75"/>
                  </a:lnTo>
                  <a:lnTo>
                    <a:pt x="78" y="78"/>
                  </a:lnTo>
                  <a:lnTo>
                    <a:pt x="78" y="79"/>
                  </a:lnTo>
                  <a:lnTo>
                    <a:pt x="82" y="76"/>
                  </a:lnTo>
                  <a:lnTo>
                    <a:pt x="89" y="76"/>
                  </a:lnTo>
                  <a:lnTo>
                    <a:pt x="92" y="75"/>
                  </a:lnTo>
                  <a:lnTo>
                    <a:pt x="93" y="73"/>
                  </a:lnTo>
                  <a:lnTo>
                    <a:pt x="100" y="72"/>
                  </a:lnTo>
                  <a:lnTo>
                    <a:pt x="102" y="74"/>
                  </a:lnTo>
                  <a:lnTo>
                    <a:pt x="102" y="75"/>
                  </a:lnTo>
                  <a:lnTo>
                    <a:pt x="104" y="76"/>
                  </a:lnTo>
                  <a:lnTo>
                    <a:pt x="107" y="79"/>
                  </a:lnTo>
                  <a:lnTo>
                    <a:pt x="114" y="79"/>
                  </a:lnTo>
                  <a:lnTo>
                    <a:pt x="116" y="82"/>
                  </a:lnTo>
                  <a:lnTo>
                    <a:pt x="119" y="83"/>
                  </a:lnTo>
                  <a:lnTo>
                    <a:pt x="122" y="87"/>
                  </a:lnTo>
                  <a:lnTo>
                    <a:pt x="125" y="87"/>
                  </a:lnTo>
                  <a:lnTo>
                    <a:pt x="127" y="84"/>
                  </a:lnTo>
                  <a:lnTo>
                    <a:pt x="130" y="84"/>
                  </a:lnTo>
                  <a:lnTo>
                    <a:pt x="130" y="82"/>
                  </a:lnTo>
                  <a:lnTo>
                    <a:pt x="130" y="81"/>
                  </a:lnTo>
                  <a:lnTo>
                    <a:pt x="130" y="79"/>
                  </a:lnTo>
                  <a:lnTo>
                    <a:pt x="128" y="78"/>
                  </a:lnTo>
                  <a:lnTo>
                    <a:pt x="128" y="77"/>
                  </a:lnTo>
                  <a:lnTo>
                    <a:pt x="132" y="75"/>
                  </a:lnTo>
                  <a:lnTo>
                    <a:pt x="133" y="76"/>
                  </a:lnTo>
                  <a:lnTo>
                    <a:pt x="134" y="78"/>
                  </a:lnTo>
                  <a:lnTo>
                    <a:pt x="139" y="79"/>
                  </a:lnTo>
                  <a:lnTo>
                    <a:pt x="140" y="80"/>
                  </a:lnTo>
                  <a:lnTo>
                    <a:pt x="143" y="82"/>
                  </a:lnTo>
                  <a:lnTo>
                    <a:pt x="144" y="83"/>
                  </a:lnTo>
                  <a:lnTo>
                    <a:pt x="146" y="82"/>
                  </a:lnTo>
                  <a:lnTo>
                    <a:pt x="148" y="83"/>
                  </a:lnTo>
                  <a:lnTo>
                    <a:pt x="155" y="83"/>
                  </a:lnTo>
                  <a:lnTo>
                    <a:pt x="163" y="80"/>
                  </a:lnTo>
                  <a:lnTo>
                    <a:pt x="163" y="81"/>
                  </a:lnTo>
                  <a:lnTo>
                    <a:pt x="168" y="80"/>
                  </a:lnTo>
                  <a:lnTo>
                    <a:pt x="170" y="77"/>
                  </a:lnTo>
                  <a:lnTo>
                    <a:pt x="173" y="76"/>
                  </a:lnTo>
                  <a:lnTo>
                    <a:pt x="178" y="78"/>
                  </a:lnTo>
                  <a:lnTo>
                    <a:pt x="179" y="80"/>
                  </a:lnTo>
                  <a:lnTo>
                    <a:pt x="181" y="79"/>
                  </a:lnTo>
                  <a:lnTo>
                    <a:pt x="181" y="81"/>
                  </a:lnTo>
                  <a:lnTo>
                    <a:pt x="186" y="87"/>
                  </a:lnTo>
                  <a:lnTo>
                    <a:pt x="190" y="87"/>
                  </a:lnTo>
                  <a:lnTo>
                    <a:pt x="191" y="89"/>
                  </a:lnTo>
                  <a:lnTo>
                    <a:pt x="193" y="89"/>
                  </a:lnTo>
                  <a:lnTo>
                    <a:pt x="194" y="91"/>
                  </a:lnTo>
                  <a:lnTo>
                    <a:pt x="194" y="91"/>
                  </a:lnTo>
                  <a:lnTo>
                    <a:pt x="195" y="92"/>
                  </a:lnTo>
                  <a:lnTo>
                    <a:pt x="195" y="94"/>
                  </a:lnTo>
                  <a:lnTo>
                    <a:pt x="197" y="95"/>
                  </a:lnTo>
                  <a:lnTo>
                    <a:pt x="196" y="97"/>
                  </a:lnTo>
                  <a:lnTo>
                    <a:pt x="203" y="96"/>
                  </a:lnTo>
                  <a:lnTo>
                    <a:pt x="205" y="97"/>
                  </a:lnTo>
                  <a:lnTo>
                    <a:pt x="206" y="102"/>
                  </a:lnTo>
                  <a:lnTo>
                    <a:pt x="208" y="104"/>
                  </a:lnTo>
                  <a:lnTo>
                    <a:pt x="209" y="107"/>
                  </a:lnTo>
                  <a:lnTo>
                    <a:pt x="211" y="107"/>
                  </a:lnTo>
                  <a:lnTo>
                    <a:pt x="214" y="108"/>
                  </a:lnTo>
                  <a:lnTo>
                    <a:pt x="215" y="108"/>
                  </a:lnTo>
                  <a:lnTo>
                    <a:pt x="218" y="103"/>
                  </a:lnTo>
                  <a:lnTo>
                    <a:pt x="220" y="103"/>
                  </a:lnTo>
                  <a:lnTo>
                    <a:pt x="224" y="106"/>
                  </a:lnTo>
                  <a:lnTo>
                    <a:pt x="227" y="104"/>
                  </a:lnTo>
                  <a:lnTo>
                    <a:pt x="227" y="106"/>
                  </a:lnTo>
                  <a:lnTo>
                    <a:pt x="233" y="106"/>
                  </a:lnTo>
                  <a:lnTo>
                    <a:pt x="233" y="104"/>
                  </a:lnTo>
                  <a:lnTo>
                    <a:pt x="234" y="103"/>
                  </a:lnTo>
                  <a:lnTo>
                    <a:pt x="236" y="103"/>
                  </a:lnTo>
                  <a:lnTo>
                    <a:pt x="237" y="101"/>
                  </a:lnTo>
                  <a:lnTo>
                    <a:pt x="243" y="97"/>
                  </a:lnTo>
                  <a:lnTo>
                    <a:pt x="247" y="98"/>
                  </a:lnTo>
                  <a:lnTo>
                    <a:pt x="250" y="98"/>
                  </a:lnTo>
                  <a:lnTo>
                    <a:pt x="252" y="99"/>
                  </a:lnTo>
                  <a:lnTo>
                    <a:pt x="253" y="102"/>
                  </a:lnTo>
                  <a:lnTo>
                    <a:pt x="256" y="103"/>
                  </a:lnTo>
                  <a:lnTo>
                    <a:pt x="256" y="104"/>
                  </a:lnTo>
                  <a:lnTo>
                    <a:pt x="257" y="105"/>
                  </a:lnTo>
                  <a:lnTo>
                    <a:pt x="259" y="106"/>
                  </a:lnTo>
                  <a:lnTo>
                    <a:pt x="260" y="102"/>
                  </a:lnTo>
                  <a:lnTo>
                    <a:pt x="263" y="99"/>
                  </a:lnTo>
                  <a:lnTo>
                    <a:pt x="268" y="97"/>
                  </a:lnTo>
                  <a:lnTo>
                    <a:pt x="276" y="97"/>
                  </a:lnTo>
                  <a:lnTo>
                    <a:pt x="276" y="101"/>
                  </a:lnTo>
                  <a:lnTo>
                    <a:pt x="279" y="99"/>
                  </a:lnTo>
                  <a:lnTo>
                    <a:pt x="280" y="100"/>
                  </a:lnTo>
                  <a:lnTo>
                    <a:pt x="281" y="100"/>
                  </a:lnTo>
                  <a:lnTo>
                    <a:pt x="280" y="101"/>
                  </a:lnTo>
                  <a:lnTo>
                    <a:pt x="282" y="103"/>
                  </a:lnTo>
                  <a:lnTo>
                    <a:pt x="284" y="103"/>
                  </a:lnTo>
                  <a:lnTo>
                    <a:pt x="284" y="104"/>
                  </a:lnTo>
                  <a:lnTo>
                    <a:pt x="285" y="105"/>
                  </a:lnTo>
                  <a:lnTo>
                    <a:pt x="284" y="104"/>
                  </a:lnTo>
                  <a:lnTo>
                    <a:pt x="282" y="106"/>
                  </a:lnTo>
                  <a:lnTo>
                    <a:pt x="284" y="109"/>
                  </a:lnTo>
                  <a:lnTo>
                    <a:pt x="288" y="108"/>
                  </a:lnTo>
                  <a:lnTo>
                    <a:pt x="289" y="106"/>
                  </a:lnTo>
                  <a:lnTo>
                    <a:pt x="291" y="107"/>
                  </a:lnTo>
                  <a:lnTo>
                    <a:pt x="292" y="105"/>
                  </a:lnTo>
                  <a:lnTo>
                    <a:pt x="293" y="107"/>
                  </a:lnTo>
                  <a:lnTo>
                    <a:pt x="296" y="105"/>
                  </a:lnTo>
                  <a:lnTo>
                    <a:pt x="296" y="107"/>
                  </a:lnTo>
                  <a:lnTo>
                    <a:pt x="298" y="107"/>
                  </a:lnTo>
                  <a:lnTo>
                    <a:pt x="302" y="104"/>
                  </a:lnTo>
                  <a:lnTo>
                    <a:pt x="301" y="103"/>
                  </a:lnTo>
                  <a:lnTo>
                    <a:pt x="300" y="102"/>
                  </a:lnTo>
                  <a:lnTo>
                    <a:pt x="302" y="98"/>
                  </a:lnTo>
                  <a:lnTo>
                    <a:pt x="306" y="95"/>
                  </a:lnTo>
                  <a:lnTo>
                    <a:pt x="307" y="96"/>
                  </a:lnTo>
                  <a:lnTo>
                    <a:pt x="307" y="98"/>
                  </a:lnTo>
                  <a:lnTo>
                    <a:pt x="309" y="100"/>
                  </a:lnTo>
                  <a:lnTo>
                    <a:pt x="311" y="96"/>
                  </a:lnTo>
                  <a:lnTo>
                    <a:pt x="314" y="97"/>
                  </a:lnTo>
                  <a:lnTo>
                    <a:pt x="316" y="95"/>
                  </a:lnTo>
                  <a:lnTo>
                    <a:pt x="316" y="92"/>
                  </a:lnTo>
                  <a:lnTo>
                    <a:pt x="314" y="91"/>
                  </a:lnTo>
                  <a:lnTo>
                    <a:pt x="315" y="90"/>
                  </a:lnTo>
                  <a:lnTo>
                    <a:pt x="316" y="88"/>
                  </a:lnTo>
                  <a:lnTo>
                    <a:pt x="323" y="87"/>
                  </a:lnTo>
                  <a:lnTo>
                    <a:pt x="324" y="84"/>
                  </a:lnTo>
                  <a:lnTo>
                    <a:pt x="328" y="86"/>
                  </a:lnTo>
                  <a:lnTo>
                    <a:pt x="331" y="84"/>
                  </a:lnTo>
                  <a:lnTo>
                    <a:pt x="331" y="87"/>
                  </a:lnTo>
                  <a:lnTo>
                    <a:pt x="331" y="87"/>
                  </a:lnTo>
                  <a:lnTo>
                    <a:pt x="333" y="88"/>
                  </a:lnTo>
                  <a:lnTo>
                    <a:pt x="333" y="90"/>
                  </a:lnTo>
                  <a:lnTo>
                    <a:pt x="337" y="90"/>
                  </a:lnTo>
                  <a:lnTo>
                    <a:pt x="337" y="91"/>
                  </a:lnTo>
                  <a:lnTo>
                    <a:pt x="339" y="91"/>
                  </a:lnTo>
                  <a:lnTo>
                    <a:pt x="340" y="88"/>
                  </a:lnTo>
                  <a:lnTo>
                    <a:pt x="344" y="88"/>
                  </a:lnTo>
                  <a:lnTo>
                    <a:pt x="344" y="87"/>
                  </a:lnTo>
                  <a:lnTo>
                    <a:pt x="340" y="83"/>
                  </a:lnTo>
                  <a:lnTo>
                    <a:pt x="343" y="81"/>
                  </a:lnTo>
                  <a:lnTo>
                    <a:pt x="344" y="77"/>
                  </a:lnTo>
                  <a:lnTo>
                    <a:pt x="345" y="75"/>
                  </a:lnTo>
                  <a:lnTo>
                    <a:pt x="348" y="75"/>
                  </a:lnTo>
                  <a:lnTo>
                    <a:pt x="349" y="78"/>
                  </a:lnTo>
                  <a:lnTo>
                    <a:pt x="349" y="79"/>
                  </a:lnTo>
                  <a:lnTo>
                    <a:pt x="351" y="79"/>
                  </a:lnTo>
                  <a:lnTo>
                    <a:pt x="360" y="75"/>
                  </a:lnTo>
                  <a:lnTo>
                    <a:pt x="365" y="71"/>
                  </a:lnTo>
                  <a:lnTo>
                    <a:pt x="368" y="70"/>
                  </a:lnTo>
                  <a:lnTo>
                    <a:pt x="371" y="70"/>
                  </a:lnTo>
                  <a:lnTo>
                    <a:pt x="374" y="73"/>
                  </a:lnTo>
                  <a:lnTo>
                    <a:pt x="379" y="74"/>
                  </a:lnTo>
                  <a:lnTo>
                    <a:pt x="381" y="78"/>
                  </a:lnTo>
                  <a:lnTo>
                    <a:pt x="385" y="76"/>
                  </a:lnTo>
                  <a:lnTo>
                    <a:pt x="388" y="73"/>
                  </a:lnTo>
                  <a:lnTo>
                    <a:pt x="388" y="74"/>
                  </a:lnTo>
                  <a:lnTo>
                    <a:pt x="389" y="76"/>
                  </a:lnTo>
                  <a:lnTo>
                    <a:pt x="389" y="76"/>
                  </a:lnTo>
                  <a:lnTo>
                    <a:pt x="392" y="76"/>
                  </a:lnTo>
                  <a:lnTo>
                    <a:pt x="394" y="78"/>
                  </a:lnTo>
                  <a:lnTo>
                    <a:pt x="395" y="75"/>
                  </a:lnTo>
                  <a:lnTo>
                    <a:pt x="396" y="76"/>
                  </a:lnTo>
                  <a:lnTo>
                    <a:pt x="398" y="74"/>
                  </a:lnTo>
                  <a:lnTo>
                    <a:pt x="400" y="75"/>
                  </a:lnTo>
                  <a:lnTo>
                    <a:pt x="404" y="70"/>
                  </a:lnTo>
                  <a:lnTo>
                    <a:pt x="404" y="68"/>
                  </a:lnTo>
                  <a:lnTo>
                    <a:pt x="403" y="66"/>
                  </a:lnTo>
                  <a:lnTo>
                    <a:pt x="403" y="63"/>
                  </a:lnTo>
                  <a:lnTo>
                    <a:pt x="399" y="60"/>
                  </a:lnTo>
                  <a:lnTo>
                    <a:pt x="398" y="58"/>
                  </a:lnTo>
                  <a:lnTo>
                    <a:pt x="403" y="56"/>
                  </a:lnTo>
                  <a:lnTo>
                    <a:pt x="405" y="52"/>
                  </a:lnTo>
                  <a:lnTo>
                    <a:pt x="407" y="53"/>
                  </a:lnTo>
                  <a:lnTo>
                    <a:pt x="409" y="51"/>
                  </a:lnTo>
                  <a:lnTo>
                    <a:pt x="409" y="52"/>
                  </a:lnTo>
                  <a:lnTo>
                    <a:pt x="410" y="50"/>
                  </a:lnTo>
                  <a:lnTo>
                    <a:pt x="413" y="50"/>
                  </a:lnTo>
                  <a:lnTo>
                    <a:pt x="413" y="46"/>
                  </a:lnTo>
                  <a:lnTo>
                    <a:pt x="415" y="47"/>
                  </a:lnTo>
                  <a:lnTo>
                    <a:pt x="419" y="44"/>
                  </a:lnTo>
                  <a:lnTo>
                    <a:pt x="419" y="42"/>
                  </a:lnTo>
                  <a:lnTo>
                    <a:pt x="422" y="43"/>
                  </a:lnTo>
                  <a:lnTo>
                    <a:pt x="425" y="41"/>
                  </a:lnTo>
                  <a:lnTo>
                    <a:pt x="427" y="43"/>
                  </a:lnTo>
                  <a:lnTo>
                    <a:pt x="429" y="42"/>
                  </a:lnTo>
                  <a:lnTo>
                    <a:pt x="429" y="39"/>
                  </a:lnTo>
                  <a:lnTo>
                    <a:pt x="432" y="40"/>
                  </a:lnTo>
                  <a:lnTo>
                    <a:pt x="435" y="42"/>
                  </a:lnTo>
                  <a:lnTo>
                    <a:pt x="437" y="41"/>
                  </a:lnTo>
                  <a:lnTo>
                    <a:pt x="438" y="39"/>
                  </a:lnTo>
                  <a:lnTo>
                    <a:pt x="441" y="40"/>
                  </a:lnTo>
                  <a:lnTo>
                    <a:pt x="445" y="36"/>
                  </a:lnTo>
                  <a:lnTo>
                    <a:pt x="448" y="35"/>
                  </a:lnTo>
                  <a:lnTo>
                    <a:pt x="448" y="34"/>
                  </a:lnTo>
                  <a:lnTo>
                    <a:pt x="449" y="34"/>
                  </a:lnTo>
                  <a:lnTo>
                    <a:pt x="454" y="33"/>
                  </a:lnTo>
                  <a:lnTo>
                    <a:pt x="457" y="29"/>
                  </a:lnTo>
                  <a:lnTo>
                    <a:pt x="460" y="29"/>
                  </a:lnTo>
                  <a:lnTo>
                    <a:pt x="463" y="28"/>
                  </a:lnTo>
                  <a:lnTo>
                    <a:pt x="469" y="29"/>
                  </a:lnTo>
                  <a:lnTo>
                    <a:pt x="472" y="27"/>
                  </a:lnTo>
                  <a:lnTo>
                    <a:pt x="477" y="30"/>
                  </a:lnTo>
                  <a:lnTo>
                    <a:pt x="481" y="29"/>
                  </a:lnTo>
                  <a:lnTo>
                    <a:pt x="483" y="24"/>
                  </a:lnTo>
                  <a:lnTo>
                    <a:pt x="489" y="26"/>
                  </a:lnTo>
                  <a:lnTo>
                    <a:pt x="489" y="24"/>
                  </a:lnTo>
                  <a:lnTo>
                    <a:pt x="492" y="23"/>
                  </a:lnTo>
                  <a:lnTo>
                    <a:pt x="493" y="22"/>
                  </a:lnTo>
                  <a:lnTo>
                    <a:pt x="492" y="21"/>
                  </a:lnTo>
                  <a:lnTo>
                    <a:pt x="493" y="20"/>
                  </a:lnTo>
                  <a:lnTo>
                    <a:pt x="498" y="22"/>
                  </a:lnTo>
                  <a:lnTo>
                    <a:pt x="498" y="19"/>
                  </a:lnTo>
                  <a:lnTo>
                    <a:pt x="498" y="16"/>
                  </a:lnTo>
                  <a:lnTo>
                    <a:pt x="502" y="16"/>
                  </a:lnTo>
                  <a:lnTo>
                    <a:pt x="504" y="15"/>
                  </a:lnTo>
                  <a:lnTo>
                    <a:pt x="506" y="16"/>
                  </a:lnTo>
                  <a:lnTo>
                    <a:pt x="506" y="18"/>
                  </a:lnTo>
                  <a:lnTo>
                    <a:pt x="508" y="18"/>
                  </a:lnTo>
                  <a:lnTo>
                    <a:pt x="510" y="15"/>
                  </a:lnTo>
                  <a:lnTo>
                    <a:pt x="512" y="15"/>
                  </a:lnTo>
                  <a:lnTo>
                    <a:pt x="510" y="12"/>
                  </a:lnTo>
                  <a:lnTo>
                    <a:pt x="512" y="11"/>
                  </a:lnTo>
                  <a:lnTo>
                    <a:pt x="520" y="10"/>
                  </a:lnTo>
                  <a:lnTo>
                    <a:pt x="520" y="8"/>
                  </a:lnTo>
                  <a:lnTo>
                    <a:pt x="518" y="8"/>
                  </a:lnTo>
                  <a:lnTo>
                    <a:pt x="521" y="7"/>
                  </a:lnTo>
                  <a:lnTo>
                    <a:pt x="522" y="4"/>
                  </a:lnTo>
                  <a:lnTo>
                    <a:pt x="529" y="0"/>
                  </a:lnTo>
                  <a:lnTo>
                    <a:pt x="532" y="2"/>
                  </a:lnTo>
                  <a:lnTo>
                    <a:pt x="534" y="1"/>
                  </a:lnTo>
                  <a:lnTo>
                    <a:pt x="536" y="4"/>
                  </a:lnTo>
                  <a:lnTo>
                    <a:pt x="541" y="6"/>
                  </a:lnTo>
                  <a:lnTo>
                    <a:pt x="541" y="7"/>
                  </a:lnTo>
                  <a:lnTo>
                    <a:pt x="543" y="8"/>
                  </a:lnTo>
                  <a:lnTo>
                    <a:pt x="542" y="11"/>
                  </a:lnTo>
                  <a:lnTo>
                    <a:pt x="544" y="13"/>
                  </a:lnTo>
                  <a:lnTo>
                    <a:pt x="546" y="13"/>
                  </a:lnTo>
                  <a:lnTo>
                    <a:pt x="550" y="16"/>
                  </a:lnTo>
                  <a:lnTo>
                    <a:pt x="558" y="15"/>
                  </a:lnTo>
                  <a:lnTo>
                    <a:pt x="559" y="15"/>
                  </a:lnTo>
                  <a:lnTo>
                    <a:pt x="560" y="17"/>
                  </a:lnTo>
                  <a:lnTo>
                    <a:pt x="555" y="21"/>
                  </a:lnTo>
                  <a:lnTo>
                    <a:pt x="554" y="24"/>
                  </a:lnTo>
                  <a:lnTo>
                    <a:pt x="550" y="25"/>
                  </a:lnTo>
                  <a:lnTo>
                    <a:pt x="552" y="29"/>
                  </a:lnTo>
                  <a:lnTo>
                    <a:pt x="552" y="31"/>
                  </a:lnTo>
                  <a:lnTo>
                    <a:pt x="552" y="35"/>
                  </a:lnTo>
                  <a:lnTo>
                    <a:pt x="548" y="35"/>
                  </a:lnTo>
                  <a:lnTo>
                    <a:pt x="546" y="38"/>
                  </a:lnTo>
                  <a:lnTo>
                    <a:pt x="541" y="39"/>
                  </a:lnTo>
                  <a:lnTo>
                    <a:pt x="541" y="41"/>
                  </a:lnTo>
                  <a:lnTo>
                    <a:pt x="542" y="40"/>
                  </a:lnTo>
                  <a:lnTo>
                    <a:pt x="542" y="42"/>
                  </a:lnTo>
                  <a:lnTo>
                    <a:pt x="544" y="41"/>
                  </a:lnTo>
                  <a:lnTo>
                    <a:pt x="544" y="42"/>
                  </a:lnTo>
                  <a:lnTo>
                    <a:pt x="544" y="42"/>
                  </a:lnTo>
                  <a:lnTo>
                    <a:pt x="543" y="43"/>
                  </a:lnTo>
                  <a:lnTo>
                    <a:pt x="543" y="44"/>
                  </a:lnTo>
                  <a:lnTo>
                    <a:pt x="545" y="44"/>
                  </a:lnTo>
                  <a:lnTo>
                    <a:pt x="545" y="45"/>
                  </a:lnTo>
                  <a:lnTo>
                    <a:pt x="546" y="45"/>
                  </a:lnTo>
                  <a:lnTo>
                    <a:pt x="546" y="46"/>
                  </a:lnTo>
                  <a:lnTo>
                    <a:pt x="548" y="47"/>
                  </a:lnTo>
                  <a:lnTo>
                    <a:pt x="548" y="48"/>
                  </a:lnTo>
                  <a:lnTo>
                    <a:pt x="549" y="49"/>
                  </a:lnTo>
                  <a:lnTo>
                    <a:pt x="549" y="50"/>
                  </a:lnTo>
                  <a:lnTo>
                    <a:pt x="543" y="54"/>
                  </a:lnTo>
                  <a:lnTo>
                    <a:pt x="536" y="57"/>
                  </a:lnTo>
                  <a:lnTo>
                    <a:pt x="533" y="62"/>
                  </a:lnTo>
                  <a:lnTo>
                    <a:pt x="538" y="61"/>
                  </a:lnTo>
                  <a:lnTo>
                    <a:pt x="538" y="63"/>
                  </a:lnTo>
                  <a:lnTo>
                    <a:pt x="538" y="64"/>
                  </a:lnTo>
                  <a:lnTo>
                    <a:pt x="537" y="66"/>
                  </a:lnTo>
                  <a:lnTo>
                    <a:pt x="537" y="67"/>
                  </a:lnTo>
                  <a:lnTo>
                    <a:pt x="536" y="72"/>
                  </a:lnTo>
                  <a:lnTo>
                    <a:pt x="534" y="72"/>
                  </a:lnTo>
                  <a:lnTo>
                    <a:pt x="534" y="74"/>
                  </a:lnTo>
                  <a:lnTo>
                    <a:pt x="531" y="74"/>
                  </a:lnTo>
                  <a:lnTo>
                    <a:pt x="532" y="76"/>
                  </a:lnTo>
                  <a:lnTo>
                    <a:pt x="530" y="79"/>
                  </a:lnTo>
                  <a:lnTo>
                    <a:pt x="530" y="81"/>
                  </a:lnTo>
                  <a:lnTo>
                    <a:pt x="528" y="83"/>
                  </a:lnTo>
                  <a:lnTo>
                    <a:pt x="529" y="85"/>
                  </a:lnTo>
                  <a:lnTo>
                    <a:pt x="528" y="86"/>
                  </a:lnTo>
                  <a:lnTo>
                    <a:pt x="526" y="84"/>
                  </a:lnTo>
                  <a:lnTo>
                    <a:pt x="525" y="87"/>
                  </a:lnTo>
                  <a:lnTo>
                    <a:pt x="525" y="89"/>
                  </a:lnTo>
                  <a:lnTo>
                    <a:pt x="519" y="92"/>
                  </a:lnTo>
                  <a:lnTo>
                    <a:pt x="517" y="96"/>
                  </a:lnTo>
                  <a:lnTo>
                    <a:pt x="517" y="100"/>
                  </a:lnTo>
                  <a:lnTo>
                    <a:pt x="513" y="103"/>
                  </a:lnTo>
                  <a:lnTo>
                    <a:pt x="516" y="108"/>
                  </a:lnTo>
                  <a:lnTo>
                    <a:pt x="518" y="108"/>
                  </a:lnTo>
                  <a:lnTo>
                    <a:pt x="518" y="111"/>
                  </a:lnTo>
                  <a:lnTo>
                    <a:pt x="519" y="112"/>
                  </a:lnTo>
                  <a:lnTo>
                    <a:pt x="518" y="112"/>
                  </a:lnTo>
                  <a:lnTo>
                    <a:pt x="518" y="116"/>
                  </a:lnTo>
                  <a:lnTo>
                    <a:pt x="520" y="118"/>
                  </a:lnTo>
                  <a:lnTo>
                    <a:pt x="519" y="120"/>
                  </a:lnTo>
                  <a:lnTo>
                    <a:pt x="520" y="124"/>
                  </a:lnTo>
                  <a:lnTo>
                    <a:pt x="520" y="126"/>
                  </a:lnTo>
                  <a:lnTo>
                    <a:pt x="521" y="127"/>
                  </a:lnTo>
                  <a:lnTo>
                    <a:pt x="520" y="127"/>
                  </a:lnTo>
                  <a:lnTo>
                    <a:pt x="518" y="131"/>
                  </a:lnTo>
                  <a:lnTo>
                    <a:pt x="516" y="131"/>
                  </a:lnTo>
                  <a:lnTo>
                    <a:pt x="515" y="130"/>
                  </a:lnTo>
                  <a:lnTo>
                    <a:pt x="513" y="129"/>
                  </a:lnTo>
                  <a:lnTo>
                    <a:pt x="510" y="132"/>
                  </a:lnTo>
                  <a:lnTo>
                    <a:pt x="510" y="135"/>
                  </a:lnTo>
                  <a:lnTo>
                    <a:pt x="506" y="135"/>
                  </a:lnTo>
                  <a:lnTo>
                    <a:pt x="506" y="137"/>
                  </a:lnTo>
                  <a:lnTo>
                    <a:pt x="507" y="138"/>
                  </a:lnTo>
                  <a:lnTo>
                    <a:pt x="505" y="140"/>
                  </a:lnTo>
                  <a:lnTo>
                    <a:pt x="506" y="143"/>
                  </a:lnTo>
                  <a:lnTo>
                    <a:pt x="505" y="145"/>
                  </a:lnTo>
                  <a:lnTo>
                    <a:pt x="506" y="146"/>
                  </a:lnTo>
                  <a:lnTo>
                    <a:pt x="504" y="148"/>
                  </a:lnTo>
                  <a:lnTo>
                    <a:pt x="502" y="152"/>
                  </a:lnTo>
                  <a:lnTo>
                    <a:pt x="506" y="163"/>
                  </a:lnTo>
                  <a:lnTo>
                    <a:pt x="504" y="165"/>
                  </a:lnTo>
                  <a:lnTo>
                    <a:pt x="504" y="170"/>
                  </a:lnTo>
                  <a:lnTo>
                    <a:pt x="507" y="171"/>
                  </a:lnTo>
                  <a:lnTo>
                    <a:pt x="509" y="168"/>
                  </a:lnTo>
                  <a:lnTo>
                    <a:pt x="513" y="169"/>
                  </a:lnTo>
                  <a:lnTo>
                    <a:pt x="517" y="166"/>
                  </a:lnTo>
                  <a:lnTo>
                    <a:pt x="518" y="166"/>
                  </a:lnTo>
                  <a:lnTo>
                    <a:pt x="519" y="168"/>
                  </a:lnTo>
                  <a:lnTo>
                    <a:pt x="520" y="169"/>
                  </a:lnTo>
                  <a:lnTo>
                    <a:pt x="525" y="167"/>
                  </a:lnTo>
                  <a:lnTo>
                    <a:pt x="526" y="171"/>
                  </a:lnTo>
                  <a:lnTo>
                    <a:pt x="529" y="172"/>
                  </a:lnTo>
                  <a:lnTo>
                    <a:pt x="532" y="166"/>
                  </a:lnTo>
                  <a:lnTo>
                    <a:pt x="535" y="166"/>
                  </a:lnTo>
                  <a:lnTo>
                    <a:pt x="536" y="164"/>
                  </a:lnTo>
                  <a:lnTo>
                    <a:pt x="543" y="165"/>
                  </a:lnTo>
                  <a:lnTo>
                    <a:pt x="545" y="163"/>
                  </a:lnTo>
                  <a:lnTo>
                    <a:pt x="545" y="164"/>
                  </a:lnTo>
                  <a:lnTo>
                    <a:pt x="550" y="164"/>
                  </a:lnTo>
                  <a:lnTo>
                    <a:pt x="552" y="165"/>
                  </a:lnTo>
                  <a:lnTo>
                    <a:pt x="553" y="168"/>
                  </a:lnTo>
                  <a:lnTo>
                    <a:pt x="553" y="170"/>
                  </a:lnTo>
                  <a:lnTo>
                    <a:pt x="554" y="171"/>
                  </a:lnTo>
                  <a:lnTo>
                    <a:pt x="558" y="175"/>
                  </a:lnTo>
                  <a:lnTo>
                    <a:pt x="557" y="177"/>
                  </a:lnTo>
                  <a:lnTo>
                    <a:pt x="559" y="177"/>
                  </a:lnTo>
                  <a:lnTo>
                    <a:pt x="559" y="180"/>
                  </a:lnTo>
                  <a:lnTo>
                    <a:pt x="560" y="180"/>
                  </a:lnTo>
                  <a:lnTo>
                    <a:pt x="560" y="182"/>
                  </a:lnTo>
                  <a:lnTo>
                    <a:pt x="561" y="183"/>
                  </a:lnTo>
                  <a:lnTo>
                    <a:pt x="562" y="186"/>
                  </a:lnTo>
                  <a:lnTo>
                    <a:pt x="564" y="186"/>
                  </a:lnTo>
                  <a:lnTo>
                    <a:pt x="565" y="188"/>
                  </a:lnTo>
                  <a:lnTo>
                    <a:pt x="565" y="190"/>
                  </a:lnTo>
                  <a:lnTo>
                    <a:pt x="566" y="191"/>
                  </a:lnTo>
                  <a:lnTo>
                    <a:pt x="566" y="192"/>
                  </a:lnTo>
                  <a:lnTo>
                    <a:pt x="568" y="194"/>
                  </a:lnTo>
                  <a:lnTo>
                    <a:pt x="569" y="199"/>
                  </a:lnTo>
                  <a:lnTo>
                    <a:pt x="568" y="200"/>
                  </a:lnTo>
                  <a:lnTo>
                    <a:pt x="568" y="203"/>
                  </a:lnTo>
                  <a:lnTo>
                    <a:pt x="571" y="203"/>
                  </a:lnTo>
                  <a:lnTo>
                    <a:pt x="572" y="202"/>
                  </a:lnTo>
                  <a:lnTo>
                    <a:pt x="579" y="198"/>
                  </a:lnTo>
                  <a:lnTo>
                    <a:pt x="582" y="195"/>
                  </a:lnTo>
                  <a:lnTo>
                    <a:pt x="582" y="196"/>
                  </a:lnTo>
                  <a:lnTo>
                    <a:pt x="584" y="196"/>
                  </a:lnTo>
                  <a:lnTo>
                    <a:pt x="584" y="198"/>
                  </a:lnTo>
                  <a:lnTo>
                    <a:pt x="585" y="199"/>
                  </a:lnTo>
                  <a:lnTo>
                    <a:pt x="585" y="201"/>
                  </a:lnTo>
                  <a:lnTo>
                    <a:pt x="588" y="200"/>
                  </a:lnTo>
                  <a:lnTo>
                    <a:pt x="589" y="202"/>
                  </a:lnTo>
                  <a:lnTo>
                    <a:pt x="591" y="199"/>
                  </a:lnTo>
                  <a:lnTo>
                    <a:pt x="592" y="200"/>
                  </a:lnTo>
                  <a:lnTo>
                    <a:pt x="594" y="200"/>
                  </a:lnTo>
                  <a:lnTo>
                    <a:pt x="594" y="198"/>
                  </a:lnTo>
                  <a:lnTo>
                    <a:pt x="593" y="195"/>
                  </a:lnTo>
                  <a:lnTo>
                    <a:pt x="594" y="194"/>
                  </a:lnTo>
                  <a:lnTo>
                    <a:pt x="593" y="193"/>
                  </a:lnTo>
                  <a:lnTo>
                    <a:pt x="594" y="191"/>
                  </a:lnTo>
                  <a:lnTo>
                    <a:pt x="596" y="191"/>
                  </a:lnTo>
                  <a:lnTo>
                    <a:pt x="601" y="189"/>
                  </a:lnTo>
                  <a:lnTo>
                    <a:pt x="601" y="187"/>
                  </a:lnTo>
                  <a:lnTo>
                    <a:pt x="603" y="187"/>
                  </a:lnTo>
                  <a:lnTo>
                    <a:pt x="604" y="186"/>
                  </a:lnTo>
                  <a:lnTo>
                    <a:pt x="605" y="187"/>
                  </a:lnTo>
                  <a:lnTo>
                    <a:pt x="606" y="186"/>
                  </a:lnTo>
                  <a:lnTo>
                    <a:pt x="607" y="187"/>
                  </a:lnTo>
                  <a:lnTo>
                    <a:pt x="610" y="185"/>
                  </a:lnTo>
                  <a:lnTo>
                    <a:pt x="612" y="186"/>
                  </a:lnTo>
                  <a:lnTo>
                    <a:pt x="617" y="180"/>
                  </a:lnTo>
                  <a:lnTo>
                    <a:pt x="619" y="182"/>
                  </a:lnTo>
                  <a:lnTo>
                    <a:pt x="621" y="180"/>
                  </a:lnTo>
                  <a:lnTo>
                    <a:pt x="621" y="178"/>
                  </a:lnTo>
                  <a:lnTo>
                    <a:pt x="625" y="178"/>
                  </a:lnTo>
                  <a:lnTo>
                    <a:pt x="626" y="176"/>
                  </a:lnTo>
                  <a:lnTo>
                    <a:pt x="625" y="174"/>
                  </a:lnTo>
                  <a:lnTo>
                    <a:pt x="624" y="174"/>
                  </a:lnTo>
                  <a:lnTo>
                    <a:pt x="624" y="172"/>
                  </a:lnTo>
                  <a:lnTo>
                    <a:pt x="627" y="171"/>
                  </a:lnTo>
                  <a:lnTo>
                    <a:pt x="628" y="172"/>
                  </a:lnTo>
                  <a:lnTo>
                    <a:pt x="630" y="170"/>
                  </a:lnTo>
                  <a:lnTo>
                    <a:pt x="634" y="168"/>
                  </a:lnTo>
                  <a:lnTo>
                    <a:pt x="633" y="166"/>
                  </a:lnTo>
                  <a:lnTo>
                    <a:pt x="632" y="166"/>
                  </a:lnTo>
                  <a:lnTo>
                    <a:pt x="633" y="163"/>
                  </a:lnTo>
                  <a:lnTo>
                    <a:pt x="632" y="160"/>
                  </a:lnTo>
                  <a:lnTo>
                    <a:pt x="633" y="158"/>
                  </a:lnTo>
                  <a:lnTo>
                    <a:pt x="638" y="151"/>
                  </a:lnTo>
                  <a:lnTo>
                    <a:pt x="638" y="147"/>
                  </a:lnTo>
                  <a:lnTo>
                    <a:pt x="642" y="147"/>
                  </a:lnTo>
                  <a:lnTo>
                    <a:pt x="644" y="142"/>
                  </a:lnTo>
                  <a:lnTo>
                    <a:pt x="646" y="142"/>
                  </a:lnTo>
                  <a:lnTo>
                    <a:pt x="652" y="146"/>
                  </a:lnTo>
                  <a:lnTo>
                    <a:pt x="654" y="142"/>
                  </a:lnTo>
                  <a:lnTo>
                    <a:pt x="656" y="144"/>
                  </a:lnTo>
                  <a:lnTo>
                    <a:pt x="658" y="142"/>
                  </a:lnTo>
                  <a:lnTo>
                    <a:pt x="662" y="143"/>
                  </a:lnTo>
                  <a:lnTo>
                    <a:pt x="668" y="139"/>
                  </a:lnTo>
                  <a:lnTo>
                    <a:pt x="667" y="136"/>
                  </a:lnTo>
                  <a:lnTo>
                    <a:pt x="671" y="136"/>
                  </a:lnTo>
                  <a:lnTo>
                    <a:pt x="671" y="134"/>
                  </a:lnTo>
                  <a:lnTo>
                    <a:pt x="670" y="133"/>
                  </a:lnTo>
                  <a:lnTo>
                    <a:pt x="671" y="132"/>
                  </a:lnTo>
                  <a:lnTo>
                    <a:pt x="672" y="130"/>
                  </a:lnTo>
                  <a:lnTo>
                    <a:pt x="674" y="130"/>
                  </a:lnTo>
                  <a:lnTo>
                    <a:pt x="673" y="128"/>
                  </a:lnTo>
                  <a:lnTo>
                    <a:pt x="676" y="124"/>
                  </a:lnTo>
                  <a:lnTo>
                    <a:pt x="678" y="126"/>
                  </a:lnTo>
                  <a:lnTo>
                    <a:pt x="677" y="122"/>
                  </a:lnTo>
                  <a:lnTo>
                    <a:pt x="680" y="119"/>
                  </a:lnTo>
                  <a:lnTo>
                    <a:pt x="684" y="120"/>
                  </a:lnTo>
                  <a:lnTo>
                    <a:pt x="685" y="122"/>
                  </a:lnTo>
                  <a:lnTo>
                    <a:pt x="690" y="123"/>
                  </a:lnTo>
                  <a:lnTo>
                    <a:pt x="692" y="126"/>
                  </a:lnTo>
                  <a:lnTo>
                    <a:pt x="695" y="124"/>
                  </a:lnTo>
                  <a:lnTo>
                    <a:pt x="696" y="124"/>
                  </a:lnTo>
                  <a:lnTo>
                    <a:pt x="696" y="127"/>
                  </a:lnTo>
                  <a:lnTo>
                    <a:pt x="700" y="127"/>
                  </a:lnTo>
                  <a:lnTo>
                    <a:pt x="702" y="128"/>
                  </a:lnTo>
                  <a:lnTo>
                    <a:pt x="701" y="130"/>
                  </a:lnTo>
                  <a:lnTo>
                    <a:pt x="700" y="130"/>
                  </a:lnTo>
                  <a:lnTo>
                    <a:pt x="698" y="131"/>
                  </a:lnTo>
                  <a:lnTo>
                    <a:pt x="698" y="132"/>
                  </a:lnTo>
                  <a:lnTo>
                    <a:pt x="699" y="134"/>
                  </a:lnTo>
                  <a:lnTo>
                    <a:pt x="699" y="135"/>
                  </a:lnTo>
                  <a:lnTo>
                    <a:pt x="704" y="135"/>
                  </a:lnTo>
                  <a:lnTo>
                    <a:pt x="704" y="136"/>
                  </a:lnTo>
                  <a:lnTo>
                    <a:pt x="704" y="138"/>
                  </a:lnTo>
                  <a:lnTo>
                    <a:pt x="705" y="138"/>
                  </a:lnTo>
                  <a:lnTo>
                    <a:pt x="708" y="139"/>
                  </a:lnTo>
                  <a:lnTo>
                    <a:pt x="708" y="143"/>
                  </a:lnTo>
                  <a:lnTo>
                    <a:pt x="706" y="145"/>
                  </a:lnTo>
                  <a:lnTo>
                    <a:pt x="708" y="146"/>
                  </a:lnTo>
                  <a:lnTo>
                    <a:pt x="706" y="149"/>
                  </a:lnTo>
                  <a:lnTo>
                    <a:pt x="710" y="152"/>
                  </a:lnTo>
                  <a:lnTo>
                    <a:pt x="710" y="154"/>
                  </a:lnTo>
                  <a:lnTo>
                    <a:pt x="708" y="155"/>
                  </a:lnTo>
                  <a:lnTo>
                    <a:pt x="708" y="159"/>
                  </a:lnTo>
                  <a:lnTo>
                    <a:pt x="708" y="160"/>
                  </a:lnTo>
                  <a:lnTo>
                    <a:pt x="707" y="162"/>
                  </a:lnTo>
                  <a:lnTo>
                    <a:pt x="708" y="163"/>
                  </a:lnTo>
                  <a:lnTo>
                    <a:pt x="706" y="171"/>
                  </a:lnTo>
                  <a:lnTo>
                    <a:pt x="709" y="171"/>
                  </a:lnTo>
                  <a:lnTo>
                    <a:pt x="709" y="172"/>
                  </a:lnTo>
                  <a:lnTo>
                    <a:pt x="708" y="175"/>
                  </a:lnTo>
                  <a:lnTo>
                    <a:pt x="709" y="176"/>
                  </a:lnTo>
                  <a:lnTo>
                    <a:pt x="710" y="178"/>
                  </a:lnTo>
                  <a:lnTo>
                    <a:pt x="713" y="178"/>
                  </a:lnTo>
                  <a:lnTo>
                    <a:pt x="714" y="180"/>
                  </a:lnTo>
                  <a:lnTo>
                    <a:pt x="713" y="181"/>
                  </a:lnTo>
                  <a:lnTo>
                    <a:pt x="714" y="183"/>
                  </a:lnTo>
                  <a:lnTo>
                    <a:pt x="718" y="182"/>
                  </a:lnTo>
                  <a:lnTo>
                    <a:pt x="720" y="184"/>
                  </a:lnTo>
                  <a:lnTo>
                    <a:pt x="721" y="188"/>
                  </a:lnTo>
                  <a:lnTo>
                    <a:pt x="718" y="189"/>
                  </a:lnTo>
                  <a:lnTo>
                    <a:pt x="719" y="192"/>
                  </a:lnTo>
                  <a:lnTo>
                    <a:pt x="718" y="194"/>
                  </a:lnTo>
                  <a:lnTo>
                    <a:pt x="719" y="196"/>
                  </a:lnTo>
                  <a:lnTo>
                    <a:pt x="718" y="197"/>
                  </a:lnTo>
                  <a:lnTo>
                    <a:pt x="719" y="198"/>
                  </a:lnTo>
                  <a:lnTo>
                    <a:pt x="720" y="200"/>
                  </a:lnTo>
                  <a:lnTo>
                    <a:pt x="721" y="199"/>
                  </a:lnTo>
                  <a:lnTo>
                    <a:pt x="723" y="202"/>
                  </a:lnTo>
                  <a:lnTo>
                    <a:pt x="722" y="206"/>
                  </a:lnTo>
                  <a:lnTo>
                    <a:pt x="719" y="207"/>
                  </a:lnTo>
                  <a:lnTo>
                    <a:pt x="715" y="205"/>
                  </a:lnTo>
                  <a:lnTo>
                    <a:pt x="710" y="207"/>
                  </a:lnTo>
                  <a:lnTo>
                    <a:pt x="709" y="208"/>
                  </a:lnTo>
                  <a:lnTo>
                    <a:pt x="702" y="207"/>
                  </a:lnTo>
                  <a:lnTo>
                    <a:pt x="700" y="211"/>
                  </a:lnTo>
                  <a:lnTo>
                    <a:pt x="698" y="210"/>
                  </a:lnTo>
                  <a:lnTo>
                    <a:pt x="697" y="210"/>
                  </a:lnTo>
                  <a:lnTo>
                    <a:pt x="694" y="208"/>
                  </a:lnTo>
                  <a:lnTo>
                    <a:pt x="693" y="210"/>
                  </a:lnTo>
                  <a:lnTo>
                    <a:pt x="693" y="211"/>
                  </a:lnTo>
                  <a:lnTo>
                    <a:pt x="690" y="212"/>
                  </a:lnTo>
                  <a:lnTo>
                    <a:pt x="688" y="210"/>
                  </a:lnTo>
                  <a:lnTo>
                    <a:pt x="686" y="210"/>
                  </a:lnTo>
                  <a:lnTo>
                    <a:pt x="682" y="212"/>
                  </a:lnTo>
                  <a:lnTo>
                    <a:pt x="675" y="210"/>
                  </a:lnTo>
                  <a:lnTo>
                    <a:pt x="672" y="211"/>
                  </a:lnTo>
                  <a:lnTo>
                    <a:pt x="670" y="210"/>
                  </a:lnTo>
                  <a:lnTo>
                    <a:pt x="660" y="211"/>
                  </a:lnTo>
                  <a:lnTo>
                    <a:pt x="660" y="216"/>
                  </a:lnTo>
                  <a:lnTo>
                    <a:pt x="661" y="217"/>
                  </a:lnTo>
                  <a:lnTo>
                    <a:pt x="662" y="220"/>
                  </a:lnTo>
                  <a:lnTo>
                    <a:pt x="665" y="220"/>
                  </a:lnTo>
                  <a:lnTo>
                    <a:pt x="666" y="223"/>
                  </a:lnTo>
                  <a:lnTo>
                    <a:pt x="666" y="224"/>
                  </a:lnTo>
                  <a:lnTo>
                    <a:pt x="666" y="225"/>
                  </a:lnTo>
                  <a:lnTo>
                    <a:pt x="665" y="227"/>
                  </a:lnTo>
                  <a:lnTo>
                    <a:pt x="666" y="229"/>
                  </a:lnTo>
                  <a:lnTo>
                    <a:pt x="670" y="230"/>
                  </a:lnTo>
                  <a:lnTo>
                    <a:pt x="672" y="234"/>
                  </a:lnTo>
                  <a:lnTo>
                    <a:pt x="674" y="236"/>
                  </a:lnTo>
                  <a:lnTo>
                    <a:pt x="677" y="236"/>
                  </a:lnTo>
                  <a:lnTo>
                    <a:pt x="680" y="239"/>
                  </a:lnTo>
                  <a:lnTo>
                    <a:pt x="680" y="241"/>
                  </a:lnTo>
                  <a:lnTo>
                    <a:pt x="678" y="242"/>
                  </a:lnTo>
                  <a:lnTo>
                    <a:pt x="677" y="245"/>
                  </a:lnTo>
                  <a:lnTo>
                    <a:pt x="678" y="246"/>
                  </a:lnTo>
                  <a:lnTo>
                    <a:pt x="676" y="248"/>
                  </a:lnTo>
                  <a:lnTo>
                    <a:pt x="673" y="248"/>
                  </a:lnTo>
                  <a:lnTo>
                    <a:pt x="672" y="251"/>
                  </a:lnTo>
                  <a:lnTo>
                    <a:pt x="670" y="250"/>
                  </a:lnTo>
                  <a:lnTo>
                    <a:pt x="669" y="253"/>
                  </a:lnTo>
                  <a:lnTo>
                    <a:pt x="666" y="252"/>
                  </a:lnTo>
                  <a:lnTo>
                    <a:pt x="666" y="254"/>
                  </a:lnTo>
                  <a:lnTo>
                    <a:pt x="664" y="255"/>
                  </a:lnTo>
                  <a:lnTo>
                    <a:pt x="663" y="256"/>
                  </a:lnTo>
                  <a:lnTo>
                    <a:pt x="657" y="256"/>
                  </a:lnTo>
                  <a:lnTo>
                    <a:pt x="657" y="256"/>
                  </a:lnTo>
                  <a:lnTo>
                    <a:pt x="658" y="258"/>
                  </a:lnTo>
                  <a:lnTo>
                    <a:pt x="657" y="262"/>
                  </a:lnTo>
                  <a:lnTo>
                    <a:pt x="654" y="262"/>
                  </a:lnTo>
                  <a:lnTo>
                    <a:pt x="652" y="266"/>
                  </a:lnTo>
                  <a:lnTo>
                    <a:pt x="653" y="266"/>
                  </a:lnTo>
                  <a:lnTo>
                    <a:pt x="650" y="268"/>
                  </a:lnTo>
                  <a:lnTo>
                    <a:pt x="650" y="273"/>
                  </a:lnTo>
                  <a:lnTo>
                    <a:pt x="652" y="276"/>
                  </a:lnTo>
                  <a:lnTo>
                    <a:pt x="652" y="278"/>
                  </a:lnTo>
                  <a:lnTo>
                    <a:pt x="651" y="278"/>
                  </a:lnTo>
                  <a:lnTo>
                    <a:pt x="649" y="277"/>
                  </a:lnTo>
                  <a:lnTo>
                    <a:pt x="646" y="279"/>
                  </a:lnTo>
                  <a:lnTo>
                    <a:pt x="648" y="280"/>
                  </a:lnTo>
                  <a:lnTo>
                    <a:pt x="649" y="283"/>
                  </a:lnTo>
                  <a:lnTo>
                    <a:pt x="652" y="284"/>
                  </a:lnTo>
                  <a:lnTo>
                    <a:pt x="650" y="288"/>
                  </a:lnTo>
                  <a:lnTo>
                    <a:pt x="648" y="289"/>
                  </a:lnTo>
                  <a:lnTo>
                    <a:pt x="647" y="293"/>
                  </a:lnTo>
                  <a:lnTo>
                    <a:pt x="646" y="294"/>
                  </a:lnTo>
                  <a:lnTo>
                    <a:pt x="645" y="292"/>
                  </a:lnTo>
                  <a:lnTo>
                    <a:pt x="643" y="292"/>
                  </a:lnTo>
                  <a:lnTo>
                    <a:pt x="640" y="295"/>
                  </a:lnTo>
                  <a:lnTo>
                    <a:pt x="641" y="298"/>
                  </a:lnTo>
                  <a:lnTo>
                    <a:pt x="640" y="299"/>
                  </a:lnTo>
                  <a:lnTo>
                    <a:pt x="638" y="298"/>
                  </a:lnTo>
                  <a:lnTo>
                    <a:pt x="636" y="300"/>
                  </a:lnTo>
                  <a:lnTo>
                    <a:pt x="635" y="303"/>
                  </a:lnTo>
                  <a:lnTo>
                    <a:pt x="630" y="304"/>
                  </a:lnTo>
                  <a:lnTo>
                    <a:pt x="629" y="310"/>
                  </a:lnTo>
                  <a:lnTo>
                    <a:pt x="623" y="314"/>
                  </a:lnTo>
                  <a:lnTo>
                    <a:pt x="623" y="316"/>
                  </a:lnTo>
                  <a:lnTo>
                    <a:pt x="613" y="317"/>
                  </a:lnTo>
                  <a:lnTo>
                    <a:pt x="616" y="318"/>
                  </a:lnTo>
                  <a:lnTo>
                    <a:pt x="614" y="320"/>
                  </a:lnTo>
                  <a:lnTo>
                    <a:pt x="616" y="324"/>
                  </a:lnTo>
                  <a:lnTo>
                    <a:pt x="619" y="327"/>
                  </a:lnTo>
                  <a:lnTo>
                    <a:pt x="620" y="330"/>
                  </a:lnTo>
                  <a:lnTo>
                    <a:pt x="623" y="331"/>
                  </a:lnTo>
                  <a:lnTo>
                    <a:pt x="624" y="335"/>
                  </a:lnTo>
                  <a:lnTo>
                    <a:pt x="627" y="338"/>
                  </a:lnTo>
                  <a:lnTo>
                    <a:pt x="628" y="341"/>
                  </a:lnTo>
                  <a:lnTo>
                    <a:pt x="626" y="343"/>
                  </a:lnTo>
                  <a:lnTo>
                    <a:pt x="621" y="340"/>
                  </a:lnTo>
                  <a:lnTo>
                    <a:pt x="620" y="342"/>
                  </a:lnTo>
                  <a:lnTo>
                    <a:pt x="617" y="344"/>
                  </a:lnTo>
                  <a:lnTo>
                    <a:pt x="617" y="347"/>
                  </a:lnTo>
                  <a:lnTo>
                    <a:pt x="618" y="350"/>
                  </a:lnTo>
                  <a:lnTo>
                    <a:pt x="617" y="351"/>
                  </a:lnTo>
                  <a:lnTo>
                    <a:pt x="617" y="354"/>
                  </a:lnTo>
                  <a:lnTo>
                    <a:pt x="614" y="354"/>
                  </a:lnTo>
                  <a:lnTo>
                    <a:pt x="612" y="357"/>
                  </a:lnTo>
                  <a:lnTo>
                    <a:pt x="614" y="362"/>
                  </a:lnTo>
                  <a:lnTo>
                    <a:pt x="613" y="363"/>
                  </a:lnTo>
                  <a:lnTo>
                    <a:pt x="613" y="364"/>
                  </a:lnTo>
                  <a:lnTo>
                    <a:pt x="612" y="366"/>
                  </a:lnTo>
                  <a:lnTo>
                    <a:pt x="612" y="367"/>
                  </a:lnTo>
                  <a:lnTo>
                    <a:pt x="613" y="369"/>
                  </a:lnTo>
                  <a:lnTo>
                    <a:pt x="614" y="374"/>
                  </a:lnTo>
                  <a:lnTo>
                    <a:pt x="610" y="377"/>
                  </a:lnTo>
                  <a:lnTo>
                    <a:pt x="608" y="377"/>
                  </a:lnTo>
                  <a:lnTo>
                    <a:pt x="608" y="380"/>
                  </a:lnTo>
                  <a:lnTo>
                    <a:pt x="609" y="383"/>
                  </a:lnTo>
                  <a:lnTo>
                    <a:pt x="611" y="383"/>
                  </a:lnTo>
                  <a:lnTo>
                    <a:pt x="614" y="386"/>
                  </a:lnTo>
                  <a:lnTo>
                    <a:pt x="616" y="386"/>
                  </a:lnTo>
                  <a:lnTo>
                    <a:pt x="613" y="389"/>
                  </a:lnTo>
                  <a:lnTo>
                    <a:pt x="613" y="392"/>
                  </a:lnTo>
                  <a:lnTo>
                    <a:pt x="612" y="400"/>
                  </a:lnTo>
                  <a:lnTo>
                    <a:pt x="612" y="401"/>
                  </a:lnTo>
                  <a:lnTo>
                    <a:pt x="614" y="401"/>
                  </a:lnTo>
                  <a:lnTo>
                    <a:pt x="614" y="403"/>
                  </a:lnTo>
                  <a:lnTo>
                    <a:pt x="612" y="406"/>
                  </a:lnTo>
                  <a:lnTo>
                    <a:pt x="613" y="407"/>
                  </a:lnTo>
                  <a:lnTo>
                    <a:pt x="618" y="410"/>
                  </a:lnTo>
                  <a:lnTo>
                    <a:pt x="618" y="409"/>
                  </a:lnTo>
                  <a:lnTo>
                    <a:pt x="618" y="406"/>
                  </a:lnTo>
                  <a:lnTo>
                    <a:pt x="618" y="404"/>
                  </a:lnTo>
                  <a:lnTo>
                    <a:pt x="621" y="404"/>
                  </a:lnTo>
                  <a:lnTo>
                    <a:pt x="624" y="402"/>
                  </a:lnTo>
                  <a:lnTo>
                    <a:pt x="627" y="402"/>
                  </a:lnTo>
                  <a:lnTo>
                    <a:pt x="632" y="406"/>
                  </a:lnTo>
                  <a:lnTo>
                    <a:pt x="630" y="414"/>
                  </a:lnTo>
                  <a:lnTo>
                    <a:pt x="628" y="416"/>
                  </a:lnTo>
                  <a:lnTo>
                    <a:pt x="629" y="418"/>
                  </a:lnTo>
                  <a:lnTo>
                    <a:pt x="633" y="420"/>
                  </a:lnTo>
                  <a:lnTo>
                    <a:pt x="633" y="421"/>
                  </a:lnTo>
                  <a:lnTo>
                    <a:pt x="634" y="424"/>
                  </a:lnTo>
                  <a:lnTo>
                    <a:pt x="636" y="420"/>
                  </a:lnTo>
                  <a:lnTo>
                    <a:pt x="636" y="417"/>
                  </a:lnTo>
                  <a:lnTo>
                    <a:pt x="640" y="417"/>
                  </a:lnTo>
                  <a:lnTo>
                    <a:pt x="640" y="415"/>
                  </a:lnTo>
                  <a:lnTo>
                    <a:pt x="645" y="420"/>
                  </a:lnTo>
                  <a:lnTo>
                    <a:pt x="648" y="419"/>
                  </a:lnTo>
                  <a:lnTo>
                    <a:pt x="650" y="416"/>
                  </a:lnTo>
                  <a:lnTo>
                    <a:pt x="652" y="417"/>
                  </a:lnTo>
                  <a:lnTo>
                    <a:pt x="652" y="420"/>
                  </a:lnTo>
                  <a:lnTo>
                    <a:pt x="653" y="421"/>
                  </a:lnTo>
                  <a:lnTo>
                    <a:pt x="653" y="422"/>
                  </a:lnTo>
                  <a:lnTo>
                    <a:pt x="659" y="423"/>
                  </a:lnTo>
                  <a:lnTo>
                    <a:pt x="660" y="426"/>
                  </a:lnTo>
                  <a:lnTo>
                    <a:pt x="662" y="428"/>
                  </a:lnTo>
                  <a:lnTo>
                    <a:pt x="660" y="430"/>
                  </a:lnTo>
                  <a:lnTo>
                    <a:pt x="661" y="432"/>
                  </a:lnTo>
                  <a:lnTo>
                    <a:pt x="661" y="435"/>
                  </a:lnTo>
                  <a:lnTo>
                    <a:pt x="663" y="436"/>
                  </a:lnTo>
                  <a:lnTo>
                    <a:pt x="664" y="438"/>
                  </a:lnTo>
                  <a:lnTo>
                    <a:pt x="665" y="438"/>
                  </a:lnTo>
                  <a:lnTo>
                    <a:pt x="667" y="443"/>
                  </a:lnTo>
                  <a:lnTo>
                    <a:pt x="666" y="444"/>
                  </a:lnTo>
                  <a:lnTo>
                    <a:pt x="670" y="446"/>
                  </a:lnTo>
                  <a:lnTo>
                    <a:pt x="671" y="446"/>
                  </a:lnTo>
                  <a:lnTo>
                    <a:pt x="674" y="447"/>
                  </a:lnTo>
                  <a:lnTo>
                    <a:pt x="674" y="450"/>
                  </a:lnTo>
                  <a:lnTo>
                    <a:pt x="676" y="452"/>
                  </a:lnTo>
                  <a:lnTo>
                    <a:pt x="674" y="456"/>
                  </a:lnTo>
                  <a:lnTo>
                    <a:pt x="678" y="458"/>
                  </a:lnTo>
                  <a:lnTo>
                    <a:pt x="678" y="461"/>
                  </a:lnTo>
                  <a:lnTo>
                    <a:pt x="676" y="461"/>
                  </a:lnTo>
                  <a:lnTo>
                    <a:pt x="673" y="463"/>
                  </a:lnTo>
                  <a:lnTo>
                    <a:pt x="673" y="466"/>
                  </a:lnTo>
                  <a:lnTo>
                    <a:pt x="675" y="468"/>
                  </a:lnTo>
                  <a:lnTo>
                    <a:pt x="678" y="466"/>
                  </a:lnTo>
                  <a:lnTo>
                    <a:pt x="680" y="468"/>
                  </a:lnTo>
                  <a:lnTo>
                    <a:pt x="682" y="469"/>
                  </a:lnTo>
                  <a:lnTo>
                    <a:pt x="684" y="472"/>
                  </a:lnTo>
                  <a:lnTo>
                    <a:pt x="684" y="474"/>
                  </a:lnTo>
                  <a:lnTo>
                    <a:pt x="686" y="476"/>
                  </a:lnTo>
                  <a:lnTo>
                    <a:pt x="687" y="480"/>
                  </a:lnTo>
                  <a:lnTo>
                    <a:pt x="689" y="482"/>
                  </a:lnTo>
                  <a:lnTo>
                    <a:pt x="688" y="486"/>
                  </a:lnTo>
                  <a:lnTo>
                    <a:pt x="689" y="497"/>
                  </a:lnTo>
                  <a:lnTo>
                    <a:pt x="686" y="498"/>
                  </a:lnTo>
                  <a:lnTo>
                    <a:pt x="685" y="500"/>
                  </a:lnTo>
                  <a:lnTo>
                    <a:pt x="683" y="500"/>
                  </a:lnTo>
                  <a:lnTo>
                    <a:pt x="681" y="503"/>
                  </a:lnTo>
                  <a:lnTo>
                    <a:pt x="678" y="503"/>
                  </a:lnTo>
                  <a:lnTo>
                    <a:pt x="677" y="504"/>
                  </a:lnTo>
                  <a:lnTo>
                    <a:pt x="677" y="510"/>
                  </a:lnTo>
                  <a:lnTo>
                    <a:pt x="677" y="511"/>
                  </a:lnTo>
                  <a:lnTo>
                    <a:pt x="678" y="520"/>
                  </a:lnTo>
                  <a:lnTo>
                    <a:pt x="682" y="524"/>
                  </a:lnTo>
                  <a:lnTo>
                    <a:pt x="672" y="527"/>
                  </a:lnTo>
                  <a:lnTo>
                    <a:pt x="666" y="536"/>
                  </a:lnTo>
                  <a:lnTo>
                    <a:pt x="666" y="539"/>
                  </a:lnTo>
                  <a:lnTo>
                    <a:pt x="663" y="543"/>
                  </a:lnTo>
                  <a:lnTo>
                    <a:pt x="661" y="543"/>
                  </a:lnTo>
                  <a:lnTo>
                    <a:pt x="657" y="541"/>
                  </a:lnTo>
                  <a:lnTo>
                    <a:pt x="649" y="548"/>
                  </a:lnTo>
                  <a:lnTo>
                    <a:pt x="644" y="545"/>
                  </a:lnTo>
                  <a:lnTo>
                    <a:pt x="637" y="543"/>
                  </a:lnTo>
                  <a:lnTo>
                    <a:pt x="635" y="540"/>
                  </a:lnTo>
                  <a:lnTo>
                    <a:pt x="629" y="540"/>
                  </a:lnTo>
                  <a:lnTo>
                    <a:pt x="628" y="536"/>
                  </a:lnTo>
                  <a:lnTo>
                    <a:pt x="624" y="536"/>
                  </a:lnTo>
                  <a:lnTo>
                    <a:pt x="624" y="532"/>
                  </a:lnTo>
                  <a:lnTo>
                    <a:pt x="622" y="531"/>
                  </a:lnTo>
                  <a:lnTo>
                    <a:pt x="618" y="532"/>
                  </a:lnTo>
                  <a:lnTo>
                    <a:pt x="617" y="531"/>
                  </a:lnTo>
                  <a:lnTo>
                    <a:pt x="616" y="527"/>
                  </a:lnTo>
                  <a:lnTo>
                    <a:pt x="613" y="525"/>
                  </a:lnTo>
                  <a:lnTo>
                    <a:pt x="611" y="526"/>
                  </a:lnTo>
                  <a:lnTo>
                    <a:pt x="609" y="528"/>
                  </a:lnTo>
                  <a:lnTo>
                    <a:pt x="606" y="528"/>
                  </a:lnTo>
                  <a:lnTo>
                    <a:pt x="602" y="520"/>
                  </a:lnTo>
                  <a:lnTo>
                    <a:pt x="600" y="519"/>
                  </a:lnTo>
                  <a:lnTo>
                    <a:pt x="596" y="519"/>
                  </a:lnTo>
                  <a:lnTo>
                    <a:pt x="594" y="520"/>
                  </a:lnTo>
                  <a:lnTo>
                    <a:pt x="594" y="523"/>
                  </a:lnTo>
                  <a:lnTo>
                    <a:pt x="596" y="526"/>
                  </a:lnTo>
                  <a:lnTo>
                    <a:pt x="596" y="527"/>
                  </a:lnTo>
                  <a:lnTo>
                    <a:pt x="588" y="526"/>
                  </a:lnTo>
                  <a:lnTo>
                    <a:pt x="586" y="527"/>
                  </a:lnTo>
                  <a:lnTo>
                    <a:pt x="585" y="531"/>
                  </a:lnTo>
                  <a:lnTo>
                    <a:pt x="583" y="531"/>
                  </a:lnTo>
                  <a:lnTo>
                    <a:pt x="579" y="527"/>
                  </a:lnTo>
                  <a:lnTo>
                    <a:pt x="576" y="526"/>
                  </a:lnTo>
                  <a:lnTo>
                    <a:pt x="573" y="526"/>
                  </a:lnTo>
                  <a:lnTo>
                    <a:pt x="570" y="525"/>
                  </a:lnTo>
                  <a:lnTo>
                    <a:pt x="567" y="527"/>
                  </a:lnTo>
                  <a:lnTo>
                    <a:pt x="565" y="527"/>
                  </a:lnTo>
                  <a:lnTo>
                    <a:pt x="564" y="525"/>
                  </a:lnTo>
                  <a:lnTo>
                    <a:pt x="565" y="522"/>
                  </a:lnTo>
                  <a:lnTo>
                    <a:pt x="564" y="520"/>
                  </a:lnTo>
                  <a:lnTo>
                    <a:pt x="562" y="519"/>
                  </a:lnTo>
                  <a:lnTo>
                    <a:pt x="561" y="520"/>
                  </a:lnTo>
                  <a:lnTo>
                    <a:pt x="561" y="522"/>
                  </a:lnTo>
                  <a:lnTo>
                    <a:pt x="553" y="522"/>
                  </a:lnTo>
                  <a:lnTo>
                    <a:pt x="546" y="526"/>
                  </a:lnTo>
                  <a:lnTo>
                    <a:pt x="545" y="526"/>
                  </a:lnTo>
                  <a:lnTo>
                    <a:pt x="545" y="529"/>
                  </a:lnTo>
                  <a:lnTo>
                    <a:pt x="545" y="530"/>
                  </a:lnTo>
                  <a:lnTo>
                    <a:pt x="540" y="530"/>
                  </a:lnTo>
                  <a:lnTo>
                    <a:pt x="538" y="533"/>
                  </a:lnTo>
                  <a:lnTo>
                    <a:pt x="531" y="534"/>
                  </a:lnTo>
                  <a:lnTo>
                    <a:pt x="526" y="532"/>
                  </a:lnTo>
                  <a:lnTo>
                    <a:pt x="525" y="535"/>
                  </a:lnTo>
                  <a:lnTo>
                    <a:pt x="522" y="536"/>
                  </a:lnTo>
                  <a:lnTo>
                    <a:pt x="520" y="535"/>
                  </a:lnTo>
                  <a:lnTo>
                    <a:pt x="516" y="532"/>
                  </a:lnTo>
                  <a:lnTo>
                    <a:pt x="513" y="531"/>
                  </a:lnTo>
                  <a:lnTo>
                    <a:pt x="509" y="524"/>
                  </a:lnTo>
                  <a:lnTo>
                    <a:pt x="504" y="524"/>
                  </a:lnTo>
                  <a:lnTo>
                    <a:pt x="501" y="523"/>
                  </a:lnTo>
                  <a:lnTo>
                    <a:pt x="498" y="514"/>
                  </a:lnTo>
                  <a:lnTo>
                    <a:pt x="495" y="510"/>
                  </a:lnTo>
                  <a:lnTo>
                    <a:pt x="493" y="505"/>
                  </a:lnTo>
                  <a:lnTo>
                    <a:pt x="494" y="494"/>
                  </a:lnTo>
                  <a:lnTo>
                    <a:pt x="493" y="490"/>
                  </a:lnTo>
                  <a:lnTo>
                    <a:pt x="482" y="490"/>
                  </a:lnTo>
                  <a:lnTo>
                    <a:pt x="478" y="487"/>
                  </a:lnTo>
                  <a:lnTo>
                    <a:pt x="477" y="486"/>
                  </a:lnTo>
                  <a:lnTo>
                    <a:pt x="478" y="482"/>
                  </a:lnTo>
                  <a:lnTo>
                    <a:pt x="477" y="479"/>
                  </a:lnTo>
                  <a:lnTo>
                    <a:pt x="473" y="478"/>
                  </a:lnTo>
                  <a:lnTo>
                    <a:pt x="472" y="473"/>
                  </a:lnTo>
                  <a:lnTo>
                    <a:pt x="473" y="471"/>
                  </a:lnTo>
                  <a:lnTo>
                    <a:pt x="473" y="468"/>
                  </a:lnTo>
                  <a:lnTo>
                    <a:pt x="467" y="463"/>
                  </a:lnTo>
                  <a:lnTo>
                    <a:pt x="466" y="460"/>
                  </a:lnTo>
                  <a:lnTo>
                    <a:pt x="466" y="456"/>
                  </a:lnTo>
                  <a:lnTo>
                    <a:pt x="462" y="456"/>
                  </a:lnTo>
                  <a:lnTo>
                    <a:pt x="452" y="446"/>
                  </a:lnTo>
                  <a:lnTo>
                    <a:pt x="449" y="444"/>
                  </a:lnTo>
                  <a:lnTo>
                    <a:pt x="443" y="440"/>
                  </a:lnTo>
                  <a:lnTo>
                    <a:pt x="441" y="439"/>
                  </a:lnTo>
                  <a:lnTo>
                    <a:pt x="436" y="428"/>
                  </a:lnTo>
                  <a:lnTo>
                    <a:pt x="436" y="419"/>
                  </a:lnTo>
                  <a:lnTo>
                    <a:pt x="434" y="418"/>
                  </a:lnTo>
                  <a:lnTo>
                    <a:pt x="432" y="420"/>
                  </a:lnTo>
                  <a:lnTo>
                    <a:pt x="435" y="424"/>
                  </a:lnTo>
                  <a:lnTo>
                    <a:pt x="435" y="426"/>
                  </a:lnTo>
                  <a:lnTo>
                    <a:pt x="433" y="426"/>
                  </a:lnTo>
                  <a:lnTo>
                    <a:pt x="431" y="424"/>
                  </a:lnTo>
                  <a:lnTo>
                    <a:pt x="429" y="423"/>
                  </a:lnTo>
                  <a:lnTo>
                    <a:pt x="429" y="420"/>
                  </a:lnTo>
                  <a:lnTo>
                    <a:pt x="429" y="419"/>
                  </a:lnTo>
                  <a:lnTo>
                    <a:pt x="432" y="418"/>
                  </a:lnTo>
                  <a:lnTo>
                    <a:pt x="432" y="416"/>
                  </a:lnTo>
                  <a:lnTo>
                    <a:pt x="431" y="414"/>
                  </a:lnTo>
                  <a:lnTo>
                    <a:pt x="430" y="413"/>
                  </a:lnTo>
                  <a:lnTo>
                    <a:pt x="427" y="414"/>
                  </a:lnTo>
                  <a:lnTo>
                    <a:pt x="424" y="413"/>
                  </a:lnTo>
                  <a:lnTo>
                    <a:pt x="424" y="412"/>
                  </a:lnTo>
                  <a:lnTo>
                    <a:pt x="424" y="405"/>
                  </a:lnTo>
                  <a:lnTo>
                    <a:pt x="417" y="404"/>
                  </a:lnTo>
                  <a:lnTo>
                    <a:pt x="415" y="402"/>
                  </a:lnTo>
                  <a:lnTo>
                    <a:pt x="417" y="398"/>
                  </a:lnTo>
                  <a:lnTo>
                    <a:pt x="415" y="395"/>
                  </a:lnTo>
                  <a:lnTo>
                    <a:pt x="414" y="392"/>
                  </a:lnTo>
                  <a:lnTo>
                    <a:pt x="411" y="392"/>
                  </a:lnTo>
                  <a:lnTo>
                    <a:pt x="411" y="390"/>
                  </a:lnTo>
                  <a:lnTo>
                    <a:pt x="408" y="390"/>
                  </a:lnTo>
                  <a:lnTo>
                    <a:pt x="402" y="383"/>
                  </a:lnTo>
                  <a:lnTo>
                    <a:pt x="397" y="379"/>
                  </a:lnTo>
                  <a:lnTo>
                    <a:pt x="396" y="377"/>
                  </a:lnTo>
                  <a:lnTo>
                    <a:pt x="394" y="374"/>
                  </a:lnTo>
                  <a:lnTo>
                    <a:pt x="397" y="371"/>
                  </a:lnTo>
                  <a:lnTo>
                    <a:pt x="396" y="364"/>
                  </a:lnTo>
                  <a:lnTo>
                    <a:pt x="383" y="362"/>
                  </a:lnTo>
                  <a:lnTo>
                    <a:pt x="383" y="359"/>
                  </a:lnTo>
                  <a:lnTo>
                    <a:pt x="385" y="355"/>
                  </a:lnTo>
                  <a:lnTo>
                    <a:pt x="387" y="355"/>
                  </a:lnTo>
                  <a:lnTo>
                    <a:pt x="387" y="354"/>
                  </a:lnTo>
                  <a:lnTo>
                    <a:pt x="382" y="354"/>
                  </a:lnTo>
                  <a:lnTo>
                    <a:pt x="380" y="352"/>
                  </a:lnTo>
                  <a:lnTo>
                    <a:pt x="381" y="350"/>
                  </a:lnTo>
                  <a:lnTo>
                    <a:pt x="380" y="347"/>
                  </a:lnTo>
                  <a:lnTo>
                    <a:pt x="374" y="342"/>
                  </a:lnTo>
                  <a:lnTo>
                    <a:pt x="371" y="344"/>
                  </a:lnTo>
                  <a:lnTo>
                    <a:pt x="371" y="340"/>
                  </a:lnTo>
                  <a:lnTo>
                    <a:pt x="369" y="339"/>
                  </a:lnTo>
                  <a:lnTo>
                    <a:pt x="363" y="335"/>
                  </a:lnTo>
                  <a:lnTo>
                    <a:pt x="361" y="338"/>
                  </a:lnTo>
                  <a:lnTo>
                    <a:pt x="359" y="336"/>
                  </a:lnTo>
                  <a:lnTo>
                    <a:pt x="357" y="334"/>
                  </a:lnTo>
                  <a:lnTo>
                    <a:pt x="357" y="332"/>
                  </a:lnTo>
                  <a:lnTo>
                    <a:pt x="360" y="330"/>
                  </a:lnTo>
                  <a:lnTo>
                    <a:pt x="357" y="326"/>
                  </a:lnTo>
                  <a:lnTo>
                    <a:pt x="360" y="323"/>
                  </a:lnTo>
                  <a:lnTo>
                    <a:pt x="360" y="322"/>
                  </a:lnTo>
                  <a:lnTo>
                    <a:pt x="356" y="322"/>
                  </a:lnTo>
                  <a:lnTo>
                    <a:pt x="355" y="325"/>
                  </a:lnTo>
                  <a:lnTo>
                    <a:pt x="353" y="326"/>
                  </a:lnTo>
                  <a:lnTo>
                    <a:pt x="350" y="322"/>
                  </a:lnTo>
                  <a:lnTo>
                    <a:pt x="348" y="320"/>
                  </a:lnTo>
                  <a:lnTo>
                    <a:pt x="345" y="317"/>
                  </a:lnTo>
                  <a:lnTo>
                    <a:pt x="345" y="317"/>
                  </a:lnTo>
                  <a:lnTo>
                    <a:pt x="342" y="318"/>
                  </a:lnTo>
                  <a:lnTo>
                    <a:pt x="339" y="322"/>
                  </a:lnTo>
                  <a:lnTo>
                    <a:pt x="337" y="318"/>
                  </a:lnTo>
                  <a:lnTo>
                    <a:pt x="339" y="315"/>
                  </a:lnTo>
                  <a:lnTo>
                    <a:pt x="339" y="313"/>
                  </a:lnTo>
                  <a:lnTo>
                    <a:pt x="339" y="311"/>
                  </a:lnTo>
                  <a:lnTo>
                    <a:pt x="335" y="311"/>
                  </a:lnTo>
                  <a:lnTo>
                    <a:pt x="333" y="309"/>
                  </a:lnTo>
                  <a:lnTo>
                    <a:pt x="331" y="306"/>
                  </a:lnTo>
                  <a:lnTo>
                    <a:pt x="327" y="310"/>
                  </a:lnTo>
                  <a:lnTo>
                    <a:pt x="325" y="307"/>
                  </a:lnTo>
                  <a:lnTo>
                    <a:pt x="316" y="306"/>
                  </a:lnTo>
                  <a:lnTo>
                    <a:pt x="309" y="303"/>
                  </a:lnTo>
                  <a:lnTo>
                    <a:pt x="301" y="307"/>
                  </a:lnTo>
                  <a:lnTo>
                    <a:pt x="299" y="310"/>
                  </a:lnTo>
                  <a:lnTo>
                    <a:pt x="298" y="311"/>
                  </a:lnTo>
                  <a:lnTo>
                    <a:pt x="300" y="314"/>
                  </a:lnTo>
                  <a:lnTo>
                    <a:pt x="299" y="315"/>
                  </a:lnTo>
                  <a:lnTo>
                    <a:pt x="296" y="312"/>
                  </a:lnTo>
                  <a:lnTo>
                    <a:pt x="291" y="314"/>
                  </a:lnTo>
                  <a:lnTo>
                    <a:pt x="291" y="311"/>
                  </a:lnTo>
                  <a:lnTo>
                    <a:pt x="288" y="310"/>
                  </a:lnTo>
                  <a:lnTo>
                    <a:pt x="278" y="313"/>
                  </a:lnTo>
                  <a:lnTo>
                    <a:pt x="276" y="311"/>
                  </a:lnTo>
                  <a:lnTo>
                    <a:pt x="274" y="310"/>
                  </a:lnTo>
                  <a:lnTo>
                    <a:pt x="271" y="306"/>
                  </a:lnTo>
                  <a:lnTo>
                    <a:pt x="266" y="303"/>
                  </a:lnTo>
                  <a:lnTo>
                    <a:pt x="261" y="307"/>
                  </a:lnTo>
                  <a:lnTo>
                    <a:pt x="259" y="306"/>
                  </a:lnTo>
                  <a:lnTo>
                    <a:pt x="258" y="304"/>
                  </a:lnTo>
                  <a:lnTo>
                    <a:pt x="256" y="304"/>
                  </a:lnTo>
                  <a:lnTo>
                    <a:pt x="253" y="303"/>
                  </a:lnTo>
                  <a:lnTo>
                    <a:pt x="248" y="300"/>
                  </a:lnTo>
                  <a:lnTo>
                    <a:pt x="240" y="302"/>
                  </a:lnTo>
                  <a:lnTo>
                    <a:pt x="235" y="299"/>
                  </a:lnTo>
                  <a:lnTo>
                    <a:pt x="234" y="299"/>
                  </a:lnTo>
                  <a:lnTo>
                    <a:pt x="234" y="303"/>
                  </a:lnTo>
                  <a:lnTo>
                    <a:pt x="233" y="303"/>
                  </a:lnTo>
                  <a:lnTo>
                    <a:pt x="232" y="303"/>
                  </a:lnTo>
                  <a:lnTo>
                    <a:pt x="233" y="300"/>
                  </a:lnTo>
                  <a:lnTo>
                    <a:pt x="232" y="299"/>
                  </a:lnTo>
                  <a:lnTo>
                    <a:pt x="230" y="301"/>
                  </a:lnTo>
                  <a:lnTo>
                    <a:pt x="230" y="302"/>
                  </a:lnTo>
                  <a:lnTo>
                    <a:pt x="232" y="303"/>
                  </a:lnTo>
                  <a:lnTo>
                    <a:pt x="231" y="304"/>
                  </a:lnTo>
                  <a:lnTo>
                    <a:pt x="229" y="302"/>
                  </a:lnTo>
                  <a:lnTo>
                    <a:pt x="221" y="302"/>
                  </a:lnTo>
                  <a:lnTo>
                    <a:pt x="216" y="308"/>
                  </a:lnTo>
                  <a:lnTo>
                    <a:pt x="213" y="309"/>
                  </a:lnTo>
                  <a:lnTo>
                    <a:pt x="206" y="316"/>
                  </a:lnTo>
                  <a:lnTo>
                    <a:pt x="195" y="318"/>
                  </a:lnTo>
                  <a:lnTo>
                    <a:pt x="188" y="322"/>
                  </a:lnTo>
                  <a:lnTo>
                    <a:pt x="186" y="321"/>
                  </a:lnTo>
                  <a:lnTo>
                    <a:pt x="183" y="319"/>
                  </a:lnTo>
                  <a:lnTo>
                    <a:pt x="180" y="323"/>
                  </a:lnTo>
                  <a:lnTo>
                    <a:pt x="176" y="323"/>
                  </a:lnTo>
                  <a:lnTo>
                    <a:pt x="175" y="327"/>
                  </a:lnTo>
                  <a:lnTo>
                    <a:pt x="174" y="327"/>
                  </a:lnTo>
                  <a:lnTo>
                    <a:pt x="174" y="324"/>
                  </a:lnTo>
                  <a:lnTo>
                    <a:pt x="172" y="323"/>
                  </a:lnTo>
                  <a:lnTo>
                    <a:pt x="167" y="320"/>
                  </a:lnTo>
                  <a:lnTo>
                    <a:pt x="167" y="318"/>
                  </a:lnTo>
                  <a:lnTo>
                    <a:pt x="164" y="315"/>
                  </a:lnTo>
                  <a:lnTo>
                    <a:pt x="164" y="314"/>
                  </a:lnTo>
                  <a:lnTo>
                    <a:pt x="163" y="312"/>
                  </a:lnTo>
                  <a:lnTo>
                    <a:pt x="163" y="308"/>
                  </a:lnTo>
                  <a:lnTo>
                    <a:pt x="162" y="306"/>
                  </a:lnTo>
                  <a:lnTo>
                    <a:pt x="160" y="307"/>
                  </a:lnTo>
                  <a:lnTo>
                    <a:pt x="160" y="304"/>
                  </a:lnTo>
                  <a:lnTo>
                    <a:pt x="159" y="303"/>
                  </a:lnTo>
                  <a:lnTo>
                    <a:pt x="159" y="302"/>
                  </a:lnTo>
                  <a:lnTo>
                    <a:pt x="159" y="301"/>
                  </a:lnTo>
                  <a:lnTo>
                    <a:pt x="159" y="299"/>
                  </a:lnTo>
                  <a:lnTo>
                    <a:pt x="154" y="294"/>
                  </a:lnTo>
                  <a:lnTo>
                    <a:pt x="152" y="290"/>
                  </a:lnTo>
                  <a:lnTo>
                    <a:pt x="150" y="290"/>
                  </a:lnTo>
                  <a:lnTo>
                    <a:pt x="150" y="293"/>
                  </a:lnTo>
                  <a:lnTo>
                    <a:pt x="145" y="288"/>
                  </a:lnTo>
                  <a:lnTo>
                    <a:pt x="143" y="288"/>
                  </a:lnTo>
                  <a:lnTo>
                    <a:pt x="142" y="286"/>
                  </a:lnTo>
                  <a:lnTo>
                    <a:pt x="141" y="285"/>
                  </a:lnTo>
                  <a:lnTo>
                    <a:pt x="139" y="283"/>
                  </a:lnTo>
                  <a:lnTo>
                    <a:pt x="140" y="279"/>
                  </a:lnTo>
                  <a:lnTo>
                    <a:pt x="143" y="278"/>
                  </a:lnTo>
                  <a:lnTo>
                    <a:pt x="144" y="274"/>
                  </a:lnTo>
                  <a:lnTo>
                    <a:pt x="142" y="274"/>
                  </a:lnTo>
                  <a:lnTo>
                    <a:pt x="142" y="272"/>
                  </a:lnTo>
                  <a:lnTo>
                    <a:pt x="140" y="272"/>
                  </a:lnTo>
                  <a:lnTo>
                    <a:pt x="140" y="267"/>
                  </a:lnTo>
                  <a:lnTo>
                    <a:pt x="138" y="264"/>
                  </a:lnTo>
                  <a:lnTo>
                    <a:pt x="138" y="263"/>
                  </a:lnTo>
                  <a:lnTo>
                    <a:pt x="135" y="262"/>
                  </a:lnTo>
                  <a:lnTo>
                    <a:pt x="135" y="258"/>
                  </a:lnTo>
                  <a:lnTo>
                    <a:pt x="139" y="253"/>
                  </a:lnTo>
                  <a:lnTo>
                    <a:pt x="143" y="254"/>
                  </a:lnTo>
                  <a:lnTo>
                    <a:pt x="143" y="256"/>
                  </a:lnTo>
                  <a:lnTo>
                    <a:pt x="146" y="256"/>
                  </a:lnTo>
                  <a:lnTo>
                    <a:pt x="149" y="254"/>
                  </a:lnTo>
                  <a:lnTo>
                    <a:pt x="153" y="252"/>
                  </a:lnTo>
                  <a:lnTo>
                    <a:pt x="153" y="249"/>
                  </a:lnTo>
                  <a:lnTo>
                    <a:pt x="151" y="246"/>
                  </a:lnTo>
                  <a:lnTo>
                    <a:pt x="146" y="244"/>
                  </a:lnTo>
                  <a:lnTo>
                    <a:pt x="146" y="243"/>
                  </a:lnTo>
                  <a:lnTo>
                    <a:pt x="141" y="242"/>
                  </a:lnTo>
                  <a:lnTo>
                    <a:pt x="140" y="238"/>
                  </a:lnTo>
                  <a:lnTo>
                    <a:pt x="139" y="236"/>
                  </a:lnTo>
                  <a:lnTo>
                    <a:pt x="138" y="236"/>
                  </a:lnTo>
                  <a:lnTo>
                    <a:pt x="138" y="231"/>
                  </a:lnTo>
                  <a:lnTo>
                    <a:pt x="138" y="229"/>
                  </a:lnTo>
                  <a:lnTo>
                    <a:pt x="136" y="228"/>
                  </a:lnTo>
                  <a:lnTo>
                    <a:pt x="135" y="224"/>
                  </a:lnTo>
                  <a:lnTo>
                    <a:pt x="131" y="228"/>
                  </a:lnTo>
                  <a:lnTo>
                    <a:pt x="128" y="230"/>
                  </a:lnTo>
                  <a:lnTo>
                    <a:pt x="128" y="232"/>
                  </a:lnTo>
                  <a:lnTo>
                    <a:pt x="127" y="233"/>
                  </a:lnTo>
                  <a:lnTo>
                    <a:pt x="126" y="232"/>
                  </a:lnTo>
                  <a:lnTo>
                    <a:pt x="125" y="231"/>
                  </a:lnTo>
                  <a:lnTo>
                    <a:pt x="125" y="228"/>
                  </a:lnTo>
                  <a:lnTo>
                    <a:pt x="124" y="225"/>
                  </a:lnTo>
                  <a:lnTo>
                    <a:pt x="128" y="219"/>
                  </a:lnTo>
                  <a:lnTo>
                    <a:pt x="129" y="215"/>
                  </a:lnTo>
                  <a:lnTo>
                    <a:pt x="129" y="213"/>
                  </a:lnTo>
                  <a:lnTo>
                    <a:pt x="131" y="212"/>
                  </a:lnTo>
                  <a:lnTo>
                    <a:pt x="132" y="208"/>
                  </a:lnTo>
                  <a:lnTo>
                    <a:pt x="130" y="205"/>
                  </a:lnTo>
                  <a:lnTo>
                    <a:pt x="130" y="202"/>
                  </a:lnTo>
                  <a:lnTo>
                    <a:pt x="128" y="200"/>
                  </a:lnTo>
                  <a:lnTo>
                    <a:pt x="129" y="195"/>
                  </a:lnTo>
                  <a:lnTo>
                    <a:pt x="130" y="195"/>
                  </a:lnTo>
                  <a:lnTo>
                    <a:pt x="131" y="192"/>
                  </a:lnTo>
                  <a:lnTo>
                    <a:pt x="128" y="192"/>
                  </a:lnTo>
                  <a:lnTo>
                    <a:pt x="126" y="191"/>
                  </a:lnTo>
                  <a:lnTo>
                    <a:pt x="127" y="190"/>
                  </a:lnTo>
                  <a:lnTo>
                    <a:pt x="125" y="187"/>
                  </a:lnTo>
                  <a:lnTo>
                    <a:pt x="126" y="184"/>
                  </a:lnTo>
                  <a:lnTo>
                    <a:pt x="124" y="180"/>
                  </a:lnTo>
                  <a:lnTo>
                    <a:pt x="124" y="180"/>
                  </a:lnTo>
                  <a:lnTo>
                    <a:pt x="124" y="175"/>
                  </a:lnTo>
                  <a:lnTo>
                    <a:pt x="123" y="174"/>
                  </a:lnTo>
                  <a:lnTo>
                    <a:pt x="122" y="170"/>
                  </a:lnTo>
                  <a:lnTo>
                    <a:pt x="120" y="170"/>
                  </a:lnTo>
                  <a:lnTo>
                    <a:pt x="119" y="167"/>
                  </a:lnTo>
                  <a:lnTo>
                    <a:pt x="116" y="165"/>
                  </a:lnTo>
                  <a:lnTo>
                    <a:pt x="116" y="162"/>
                  </a:lnTo>
                  <a:lnTo>
                    <a:pt x="114" y="163"/>
                  </a:lnTo>
                  <a:lnTo>
                    <a:pt x="110" y="163"/>
                  </a:lnTo>
                  <a:lnTo>
                    <a:pt x="110" y="164"/>
                  </a:lnTo>
                  <a:lnTo>
                    <a:pt x="107" y="166"/>
                  </a:lnTo>
                  <a:lnTo>
                    <a:pt x="107" y="170"/>
                  </a:lnTo>
                  <a:lnTo>
                    <a:pt x="105" y="174"/>
                  </a:lnTo>
                  <a:lnTo>
                    <a:pt x="101" y="174"/>
                  </a:lnTo>
                  <a:lnTo>
                    <a:pt x="102" y="177"/>
                  </a:lnTo>
                  <a:lnTo>
                    <a:pt x="99" y="178"/>
                  </a:lnTo>
                  <a:lnTo>
                    <a:pt x="97" y="175"/>
                  </a:lnTo>
                  <a:lnTo>
                    <a:pt x="95" y="176"/>
                  </a:lnTo>
                  <a:lnTo>
                    <a:pt x="94" y="170"/>
                  </a:lnTo>
                  <a:lnTo>
                    <a:pt x="91" y="167"/>
                  </a:lnTo>
                  <a:lnTo>
                    <a:pt x="90" y="162"/>
                  </a:lnTo>
                  <a:lnTo>
                    <a:pt x="89" y="160"/>
                  </a:lnTo>
                  <a:lnTo>
                    <a:pt x="89" y="154"/>
                  </a:lnTo>
                  <a:lnTo>
                    <a:pt x="83" y="150"/>
                  </a:lnTo>
                  <a:lnTo>
                    <a:pt x="83" y="145"/>
                  </a:lnTo>
                  <a:lnTo>
                    <a:pt x="78" y="138"/>
                  </a:lnTo>
                  <a:lnTo>
                    <a:pt x="75" y="141"/>
                  </a:lnTo>
                  <a:lnTo>
                    <a:pt x="72" y="142"/>
                  </a:lnTo>
                  <a:lnTo>
                    <a:pt x="70" y="140"/>
                  </a:lnTo>
                  <a:lnTo>
                    <a:pt x="69" y="143"/>
                  </a:lnTo>
                  <a:lnTo>
                    <a:pt x="66" y="143"/>
                  </a:lnTo>
                  <a:lnTo>
                    <a:pt x="63" y="144"/>
                  </a:lnTo>
                  <a:lnTo>
                    <a:pt x="62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56" y="152"/>
                  </a:lnTo>
                  <a:lnTo>
                    <a:pt x="55" y="154"/>
                  </a:lnTo>
                  <a:lnTo>
                    <a:pt x="51" y="155"/>
                  </a:lnTo>
                  <a:lnTo>
                    <a:pt x="52" y="158"/>
                  </a:lnTo>
                  <a:lnTo>
                    <a:pt x="50" y="160"/>
                  </a:lnTo>
                  <a:lnTo>
                    <a:pt x="47" y="160"/>
                  </a:lnTo>
                  <a:lnTo>
                    <a:pt x="47" y="158"/>
                  </a:lnTo>
                  <a:lnTo>
                    <a:pt x="46" y="157"/>
                  </a:lnTo>
                  <a:lnTo>
                    <a:pt x="42" y="157"/>
                  </a:lnTo>
                  <a:lnTo>
                    <a:pt x="40" y="163"/>
                  </a:lnTo>
                  <a:lnTo>
                    <a:pt x="38" y="164"/>
                  </a:lnTo>
                  <a:lnTo>
                    <a:pt x="38" y="160"/>
                  </a:lnTo>
                  <a:lnTo>
                    <a:pt x="35" y="159"/>
                  </a:lnTo>
                  <a:lnTo>
                    <a:pt x="36" y="156"/>
                  </a:lnTo>
                  <a:lnTo>
                    <a:pt x="36" y="154"/>
                  </a:lnTo>
                  <a:lnTo>
                    <a:pt x="35" y="153"/>
                  </a:lnTo>
                  <a:lnTo>
                    <a:pt x="35" y="151"/>
                  </a:lnTo>
                  <a:lnTo>
                    <a:pt x="30" y="146"/>
                  </a:lnTo>
                  <a:lnTo>
                    <a:pt x="28" y="142"/>
                  </a:lnTo>
                  <a:lnTo>
                    <a:pt x="32" y="141"/>
                  </a:lnTo>
                  <a:lnTo>
                    <a:pt x="33" y="137"/>
                  </a:lnTo>
                  <a:lnTo>
                    <a:pt x="35" y="135"/>
                  </a:lnTo>
                  <a:lnTo>
                    <a:pt x="38" y="136"/>
                  </a:lnTo>
                  <a:lnTo>
                    <a:pt x="38" y="134"/>
                  </a:lnTo>
                  <a:lnTo>
                    <a:pt x="45" y="131"/>
                  </a:lnTo>
                  <a:lnTo>
                    <a:pt x="46" y="130"/>
                  </a:lnTo>
                  <a:lnTo>
                    <a:pt x="45" y="129"/>
                  </a:lnTo>
                  <a:lnTo>
                    <a:pt x="46" y="128"/>
                  </a:lnTo>
                  <a:lnTo>
                    <a:pt x="46" y="127"/>
                  </a:lnTo>
                  <a:lnTo>
                    <a:pt x="39" y="126"/>
                  </a:lnTo>
                  <a:lnTo>
                    <a:pt x="38" y="124"/>
                  </a:lnTo>
                  <a:lnTo>
                    <a:pt x="38" y="122"/>
                  </a:lnTo>
                  <a:lnTo>
                    <a:pt x="36" y="123"/>
                  </a:lnTo>
                  <a:lnTo>
                    <a:pt x="31" y="121"/>
                  </a:lnTo>
                  <a:lnTo>
                    <a:pt x="31" y="120"/>
                  </a:lnTo>
                  <a:lnTo>
                    <a:pt x="32" y="119"/>
                  </a:lnTo>
                  <a:lnTo>
                    <a:pt x="31" y="118"/>
                  </a:lnTo>
                  <a:lnTo>
                    <a:pt x="32" y="116"/>
                  </a:lnTo>
                  <a:lnTo>
                    <a:pt x="30" y="115"/>
                  </a:lnTo>
                  <a:lnTo>
                    <a:pt x="30" y="115"/>
                  </a:lnTo>
                  <a:lnTo>
                    <a:pt x="30" y="117"/>
                  </a:lnTo>
                  <a:lnTo>
                    <a:pt x="26" y="116"/>
                  </a:lnTo>
                  <a:lnTo>
                    <a:pt x="25" y="116"/>
                  </a:lnTo>
                  <a:lnTo>
                    <a:pt x="23" y="115"/>
                  </a:lnTo>
                  <a:lnTo>
                    <a:pt x="18" y="117"/>
                  </a:lnTo>
                  <a:lnTo>
                    <a:pt x="16" y="115"/>
                  </a:lnTo>
                  <a:lnTo>
                    <a:pt x="16" y="113"/>
                  </a:lnTo>
                  <a:lnTo>
                    <a:pt x="12" y="113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9" y="108"/>
                  </a:lnTo>
                  <a:lnTo>
                    <a:pt x="11" y="103"/>
                  </a:lnTo>
                  <a:lnTo>
                    <a:pt x="10" y="102"/>
                  </a:lnTo>
                  <a:lnTo>
                    <a:pt x="7" y="103"/>
                  </a:lnTo>
                  <a:lnTo>
                    <a:pt x="6" y="100"/>
                  </a:lnTo>
                  <a:lnTo>
                    <a:pt x="3" y="102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" name="Freeform 10">
              <a:extLst>
                <a:ext uri="{FF2B5EF4-FFF2-40B4-BE49-F238E27FC236}">
                  <a16:creationId xmlns="" xmlns:a16="http://schemas.microsoft.com/office/drawing/2014/main" id="{57477567-45C2-49D4-932E-69122BDC7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" y="2686"/>
              <a:ext cx="723" cy="548"/>
            </a:xfrm>
            <a:custGeom>
              <a:avLst/>
              <a:gdLst>
                <a:gd name="T0" fmla="*/ 40 w 723"/>
                <a:gd name="T1" fmla="*/ 66 h 548"/>
                <a:gd name="T2" fmla="*/ 89 w 723"/>
                <a:gd name="T3" fmla="*/ 76 h 548"/>
                <a:gd name="T4" fmla="*/ 130 w 723"/>
                <a:gd name="T5" fmla="*/ 79 h 548"/>
                <a:gd name="T6" fmla="*/ 173 w 723"/>
                <a:gd name="T7" fmla="*/ 76 h 548"/>
                <a:gd name="T8" fmla="*/ 206 w 723"/>
                <a:gd name="T9" fmla="*/ 102 h 548"/>
                <a:gd name="T10" fmla="*/ 247 w 723"/>
                <a:gd name="T11" fmla="*/ 98 h 548"/>
                <a:gd name="T12" fmla="*/ 282 w 723"/>
                <a:gd name="T13" fmla="*/ 103 h 548"/>
                <a:gd name="T14" fmla="*/ 300 w 723"/>
                <a:gd name="T15" fmla="*/ 102 h 548"/>
                <a:gd name="T16" fmla="*/ 331 w 723"/>
                <a:gd name="T17" fmla="*/ 87 h 548"/>
                <a:gd name="T18" fmla="*/ 351 w 723"/>
                <a:gd name="T19" fmla="*/ 79 h 548"/>
                <a:gd name="T20" fmla="*/ 398 w 723"/>
                <a:gd name="T21" fmla="*/ 74 h 548"/>
                <a:gd name="T22" fmla="*/ 419 w 723"/>
                <a:gd name="T23" fmla="*/ 44 h 548"/>
                <a:gd name="T24" fmla="*/ 457 w 723"/>
                <a:gd name="T25" fmla="*/ 29 h 548"/>
                <a:gd name="T26" fmla="*/ 502 w 723"/>
                <a:gd name="T27" fmla="*/ 16 h 548"/>
                <a:gd name="T28" fmla="*/ 536 w 723"/>
                <a:gd name="T29" fmla="*/ 4 h 548"/>
                <a:gd name="T30" fmla="*/ 548 w 723"/>
                <a:gd name="T31" fmla="*/ 35 h 548"/>
                <a:gd name="T32" fmla="*/ 549 w 723"/>
                <a:gd name="T33" fmla="*/ 49 h 548"/>
                <a:gd name="T34" fmla="*/ 528 w 723"/>
                <a:gd name="T35" fmla="*/ 83 h 548"/>
                <a:gd name="T36" fmla="*/ 519 w 723"/>
                <a:gd name="T37" fmla="*/ 120 h 548"/>
                <a:gd name="T38" fmla="*/ 506 w 723"/>
                <a:gd name="T39" fmla="*/ 146 h 548"/>
                <a:gd name="T40" fmla="*/ 535 w 723"/>
                <a:gd name="T41" fmla="*/ 166 h 548"/>
                <a:gd name="T42" fmla="*/ 562 w 723"/>
                <a:gd name="T43" fmla="*/ 186 h 548"/>
                <a:gd name="T44" fmla="*/ 585 w 723"/>
                <a:gd name="T45" fmla="*/ 199 h 548"/>
                <a:gd name="T46" fmla="*/ 605 w 723"/>
                <a:gd name="T47" fmla="*/ 187 h 548"/>
                <a:gd name="T48" fmla="*/ 634 w 723"/>
                <a:gd name="T49" fmla="*/ 168 h 548"/>
                <a:gd name="T50" fmla="*/ 667 w 723"/>
                <a:gd name="T51" fmla="*/ 136 h 548"/>
                <a:gd name="T52" fmla="*/ 696 w 723"/>
                <a:gd name="T53" fmla="*/ 124 h 548"/>
                <a:gd name="T54" fmla="*/ 708 w 723"/>
                <a:gd name="T55" fmla="*/ 146 h 548"/>
                <a:gd name="T56" fmla="*/ 713 w 723"/>
                <a:gd name="T57" fmla="*/ 181 h 548"/>
                <a:gd name="T58" fmla="*/ 710 w 723"/>
                <a:gd name="T59" fmla="*/ 207 h 548"/>
                <a:gd name="T60" fmla="*/ 660 w 723"/>
                <a:gd name="T61" fmla="*/ 216 h 548"/>
                <a:gd name="T62" fmla="*/ 678 w 723"/>
                <a:gd name="T63" fmla="*/ 246 h 548"/>
                <a:gd name="T64" fmla="*/ 650 w 723"/>
                <a:gd name="T65" fmla="*/ 268 h 548"/>
                <a:gd name="T66" fmla="*/ 641 w 723"/>
                <a:gd name="T67" fmla="*/ 298 h 548"/>
                <a:gd name="T68" fmla="*/ 627 w 723"/>
                <a:gd name="T69" fmla="*/ 338 h 548"/>
                <a:gd name="T70" fmla="*/ 613 w 723"/>
                <a:gd name="T71" fmla="*/ 369 h 548"/>
                <a:gd name="T72" fmla="*/ 618 w 723"/>
                <a:gd name="T73" fmla="*/ 410 h 548"/>
                <a:gd name="T74" fmla="*/ 640 w 723"/>
                <a:gd name="T75" fmla="*/ 415 h 548"/>
                <a:gd name="T76" fmla="*/ 667 w 723"/>
                <a:gd name="T77" fmla="*/ 443 h 548"/>
                <a:gd name="T78" fmla="*/ 684 w 723"/>
                <a:gd name="T79" fmla="*/ 472 h 548"/>
                <a:gd name="T80" fmla="*/ 672 w 723"/>
                <a:gd name="T81" fmla="*/ 527 h 548"/>
                <a:gd name="T82" fmla="*/ 616 w 723"/>
                <a:gd name="T83" fmla="*/ 527 h 548"/>
                <a:gd name="T84" fmla="*/ 576 w 723"/>
                <a:gd name="T85" fmla="*/ 526 h 548"/>
                <a:gd name="T86" fmla="*/ 538 w 723"/>
                <a:gd name="T87" fmla="*/ 533 h 548"/>
                <a:gd name="T88" fmla="*/ 478 w 723"/>
                <a:gd name="T89" fmla="*/ 487 h 548"/>
                <a:gd name="T90" fmla="*/ 436 w 723"/>
                <a:gd name="T91" fmla="*/ 419 h 548"/>
                <a:gd name="T92" fmla="*/ 424 w 723"/>
                <a:gd name="T93" fmla="*/ 405 h 548"/>
                <a:gd name="T94" fmla="*/ 385 w 723"/>
                <a:gd name="T95" fmla="*/ 355 h 548"/>
                <a:gd name="T96" fmla="*/ 357 w 723"/>
                <a:gd name="T97" fmla="*/ 326 h 548"/>
                <a:gd name="T98" fmla="*/ 333 w 723"/>
                <a:gd name="T99" fmla="*/ 309 h 548"/>
                <a:gd name="T100" fmla="*/ 274 w 723"/>
                <a:gd name="T101" fmla="*/ 310 h 548"/>
                <a:gd name="T102" fmla="*/ 230 w 723"/>
                <a:gd name="T103" fmla="*/ 301 h 548"/>
                <a:gd name="T104" fmla="*/ 174 w 723"/>
                <a:gd name="T105" fmla="*/ 324 h 548"/>
                <a:gd name="T106" fmla="*/ 150 w 723"/>
                <a:gd name="T107" fmla="*/ 290 h 548"/>
                <a:gd name="T108" fmla="*/ 135 w 723"/>
                <a:gd name="T109" fmla="*/ 258 h 548"/>
                <a:gd name="T110" fmla="*/ 136 w 723"/>
                <a:gd name="T111" fmla="*/ 228 h 548"/>
                <a:gd name="T112" fmla="*/ 128 w 723"/>
                <a:gd name="T113" fmla="*/ 200 h 548"/>
                <a:gd name="T114" fmla="*/ 116 w 723"/>
                <a:gd name="T115" fmla="*/ 162 h 548"/>
                <a:gd name="T116" fmla="*/ 83 w 723"/>
                <a:gd name="T117" fmla="*/ 150 h 548"/>
                <a:gd name="T118" fmla="*/ 47 w 723"/>
                <a:gd name="T119" fmla="*/ 160 h 548"/>
                <a:gd name="T120" fmla="*/ 38 w 723"/>
                <a:gd name="T121" fmla="*/ 136 h 548"/>
                <a:gd name="T122" fmla="*/ 30 w 723"/>
                <a:gd name="T123" fmla="*/ 115 h 548"/>
                <a:gd name="T124" fmla="*/ 0 w 723"/>
                <a:gd name="T125" fmla="*/ 10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3" h="548">
                  <a:moveTo>
                    <a:pt x="0" y="100"/>
                  </a:moveTo>
                  <a:lnTo>
                    <a:pt x="0" y="99"/>
                  </a:lnTo>
                  <a:lnTo>
                    <a:pt x="2" y="96"/>
                  </a:lnTo>
                  <a:lnTo>
                    <a:pt x="1" y="94"/>
                  </a:lnTo>
                  <a:lnTo>
                    <a:pt x="5" y="90"/>
                  </a:lnTo>
                  <a:lnTo>
                    <a:pt x="5" y="88"/>
                  </a:lnTo>
                  <a:lnTo>
                    <a:pt x="8" y="85"/>
                  </a:lnTo>
                  <a:lnTo>
                    <a:pt x="12" y="84"/>
                  </a:lnTo>
                  <a:lnTo>
                    <a:pt x="12" y="83"/>
                  </a:lnTo>
                  <a:lnTo>
                    <a:pt x="14" y="82"/>
                  </a:lnTo>
                  <a:lnTo>
                    <a:pt x="19" y="76"/>
                  </a:lnTo>
                  <a:lnTo>
                    <a:pt x="20" y="72"/>
                  </a:lnTo>
                  <a:lnTo>
                    <a:pt x="30" y="68"/>
                  </a:lnTo>
                  <a:lnTo>
                    <a:pt x="32" y="69"/>
                  </a:lnTo>
                  <a:lnTo>
                    <a:pt x="34" y="67"/>
                  </a:lnTo>
                  <a:lnTo>
                    <a:pt x="40" y="67"/>
                  </a:lnTo>
                  <a:lnTo>
                    <a:pt x="40" y="66"/>
                  </a:lnTo>
                  <a:lnTo>
                    <a:pt x="42" y="63"/>
                  </a:lnTo>
                  <a:lnTo>
                    <a:pt x="43" y="64"/>
                  </a:lnTo>
                  <a:lnTo>
                    <a:pt x="43" y="63"/>
                  </a:lnTo>
                  <a:lnTo>
                    <a:pt x="48" y="63"/>
                  </a:lnTo>
                  <a:lnTo>
                    <a:pt x="52" y="67"/>
                  </a:lnTo>
                  <a:lnTo>
                    <a:pt x="54" y="65"/>
                  </a:lnTo>
                  <a:lnTo>
                    <a:pt x="64" y="63"/>
                  </a:lnTo>
                  <a:lnTo>
                    <a:pt x="67" y="63"/>
                  </a:lnTo>
                  <a:lnTo>
                    <a:pt x="71" y="66"/>
                  </a:lnTo>
                  <a:lnTo>
                    <a:pt x="71" y="68"/>
                  </a:lnTo>
                  <a:lnTo>
                    <a:pt x="72" y="71"/>
                  </a:lnTo>
                  <a:lnTo>
                    <a:pt x="75" y="71"/>
                  </a:lnTo>
                  <a:lnTo>
                    <a:pt x="78" y="75"/>
                  </a:lnTo>
                  <a:lnTo>
                    <a:pt x="78" y="78"/>
                  </a:lnTo>
                  <a:lnTo>
                    <a:pt x="78" y="79"/>
                  </a:lnTo>
                  <a:lnTo>
                    <a:pt x="82" y="76"/>
                  </a:lnTo>
                  <a:lnTo>
                    <a:pt x="89" y="76"/>
                  </a:lnTo>
                  <a:lnTo>
                    <a:pt x="92" y="75"/>
                  </a:lnTo>
                  <a:lnTo>
                    <a:pt x="93" y="73"/>
                  </a:lnTo>
                  <a:lnTo>
                    <a:pt x="100" y="72"/>
                  </a:lnTo>
                  <a:lnTo>
                    <a:pt x="102" y="74"/>
                  </a:lnTo>
                  <a:lnTo>
                    <a:pt x="102" y="75"/>
                  </a:lnTo>
                  <a:lnTo>
                    <a:pt x="104" y="76"/>
                  </a:lnTo>
                  <a:lnTo>
                    <a:pt x="107" y="79"/>
                  </a:lnTo>
                  <a:lnTo>
                    <a:pt x="114" y="79"/>
                  </a:lnTo>
                  <a:lnTo>
                    <a:pt x="116" y="82"/>
                  </a:lnTo>
                  <a:lnTo>
                    <a:pt x="119" y="83"/>
                  </a:lnTo>
                  <a:lnTo>
                    <a:pt x="122" y="87"/>
                  </a:lnTo>
                  <a:lnTo>
                    <a:pt x="125" y="87"/>
                  </a:lnTo>
                  <a:lnTo>
                    <a:pt x="127" y="84"/>
                  </a:lnTo>
                  <a:lnTo>
                    <a:pt x="130" y="84"/>
                  </a:lnTo>
                  <a:lnTo>
                    <a:pt x="130" y="82"/>
                  </a:lnTo>
                  <a:lnTo>
                    <a:pt x="130" y="81"/>
                  </a:lnTo>
                  <a:lnTo>
                    <a:pt x="130" y="79"/>
                  </a:lnTo>
                  <a:lnTo>
                    <a:pt x="128" y="78"/>
                  </a:lnTo>
                  <a:lnTo>
                    <a:pt x="128" y="77"/>
                  </a:lnTo>
                  <a:lnTo>
                    <a:pt x="132" y="75"/>
                  </a:lnTo>
                  <a:lnTo>
                    <a:pt x="133" y="76"/>
                  </a:lnTo>
                  <a:lnTo>
                    <a:pt x="134" y="78"/>
                  </a:lnTo>
                  <a:lnTo>
                    <a:pt x="139" y="79"/>
                  </a:lnTo>
                  <a:lnTo>
                    <a:pt x="140" y="80"/>
                  </a:lnTo>
                  <a:lnTo>
                    <a:pt x="143" y="82"/>
                  </a:lnTo>
                  <a:lnTo>
                    <a:pt x="144" y="83"/>
                  </a:lnTo>
                  <a:lnTo>
                    <a:pt x="146" y="82"/>
                  </a:lnTo>
                  <a:lnTo>
                    <a:pt x="148" y="83"/>
                  </a:lnTo>
                  <a:lnTo>
                    <a:pt x="155" y="83"/>
                  </a:lnTo>
                  <a:lnTo>
                    <a:pt x="163" y="80"/>
                  </a:lnTo>
                  <a:lnTo>
                    <a:pt x="163" y="81"/>
                  </a:lnTo>
                  <a:lnTo>
                    <a:pt x="168" y="80"/>
                  </a:lnTo>
                  <a:lnTo>
                    <a:pt x="170" y="77"/>
                  </a:lnTo>
                  <a:lnTo>
                    <a:pt x="173" y="76"/>
                  </a:lnTo>
                  <a:lnTo>
                    <a:pt x="178" y="78"/>
                  </a:lnTo>
                  <a:lnTo>
                    <a:pt x="179" y="80"/>
                  </a:lnTo>
                  <a:lnTo>
                    <a:pt x="181" y="79"/>
                  </a:lnTo>
                  <a:lnTo>
                    <a:pt x="181" y="81"/>
                  </a:lnTo>
                  <a:lnTo>
                    <a:pt x="186" y="87"/>
                  </a:lnTo>
                  <a:lnTo>
                    <a:pt x="190" y="87"/>
                  </a:lnTo>
                  <a:lnTo>
                    <a:pt x="191" y="89"/>
                  </a:lnTo>
                  <a:lnTo>
                    <a:pt x="193" y="89"/>
                  </a:lnTo>
                  <a:lnTo>
                    <a:pt x="194" y="91"/>
                  </a:lnTo>
                  <a:lnTo>
                    <a:pt x="194" y="91"/>
                  </a:lnTo>
                  <a:lnTo>
                    <a:pt x="195" y="92"/>
                  </a:lnTo>
                  <a:lnTo>
                    <a:pt x="195" y="94"/>
                  </a:lnTo>
                  <a:lnTo>
                    <a:pt x="197" y="95"/>
                  </a:lnTo>
                  <a:lnTo>
                    <a:pt x="196" y="97"/>
                  </a:lnTo>
                  <a:lnTo>
                    <a:pt x="203" y="96"/>
                  </a:lnTo>
                  <a:lnTo>
                    <a:pt x="205" y="97"/>
                  </a:lnTo>
                  <a:lnTo>
                    <a:pt x="206" y="102"/>
                  </a:lnTo>
                  <a:lnTo>
                    <a:pt x="208" y="104"/>
                  </a:lnTo>
                  <a:lnTo>
                    <a:pt x="209" y="107"/>
                  </a:lnTo>
                  <a:lnTo>
                    <a:pt x="211" y="107"/>
                  </a:lnTo>
                  <a:lnTo>
                    <a:pt x="214" y="108"/>
                  </a:lnTo>
                  <a:lnTo>
                    <a:pt x="215" y="108"/>
                  </a:lnTo>
                  <a:lnTo>
                    <a:pt x="218" y="103"/>
                  </a:lnTo>
                  <a:lnTo>
                    <a:pt x="220" y="103"/>
                  </a:lnTo>
                  <a:lnTo>
                    <a:pt x="224" y="106"/>
                  </a:lnTo>
                  <a:lnTo>
                    <a:pt x="227" y="104"/>
                  </a:lnTo>
                  <a:lnTo>
                    <a:pt x="227" y="106"/>
                  </a:lnTo>
                  <a:lnTo>
                    <a:pt x="233" y="106"/>
                  </a:lnTo>
                  <a:lnTo>
                    <a:pt x="233" y="104"/>
                  </a:lnTo>
                  <a:lnTo>
                    <a:pt x="234" y="103"/>
                  </a:lnTo>
                  <a:lnTo>
                    <a:pt x="236" y="103"/>
                  </a:lnTo>
                  <a:lnTo>
                    <a:pt x="237" y="101"/>
                  </a:lnTo>
                  <a:lnTo>
                    <a:pt x="243" y="97"/>
                  </a:lnTo>
                  <a:lnTo>
                    <a:pt x="247" y="98"/>
                  </a:lnTo>
                  <a:lnTo>
                    <a:pt x="250" y="98"/>
                  </a:lnTo>
                  <a:lnTo>
                    <a:pt x="252" y="99"/>
                  </a:lnTo>
                  <a:lnTo>
                    <a:pt x="253" y="102"/>
                  </a:lnTo>
                  <a:lnTo>
                    <a:pt x="256" y="103"/>
                  </a:lnTo>
                  <a:lnTo>
                    <a:pt x="256" y="104"/>
                  </a:lnTo>
                  <a:lnTo>
                    <a:pt x="257" y="105"/>
                  </a:lnTo>
                  <a:lnTo>
                    <a:pt x="259" y="106"/>
                  </a:lnTo>
                  <a:lnTo>
                    <a:pt x="260" y="102"/>
                  </a:lnTo>
                  <a:lnTo>
                    <a:pt x="263" y="99"/>
                  </a:lnTo>
                  <a:lnTo>
                    <a:pt x="268" y="97"/>
                  </a:lnTo>
                  <a:lnTo>
                    <a:pt x="276" y="97"/>
                  </a:lnTo>
                  <a:lnTo>
                    <a:pt x="276" y="101"/>
                  </a:lnTo>
                  <a:lnTo>
                    <a:pt x="279" y="99"/>
                  </a:lnTo>
                  <a:lnTo>
                    <a:pt x="280" y="100"/>
                  </a:lnTo>
                  <a:lnTo>
                    <a:pt x="281" y="100"/>
                  </a:lnTo>
                  <a:lnTo>
                    <a:pt x="280" y="101"/>
                  </a:lnTo>
                  <a:lnTo>
                    <a:pt x="282" y="103"/>
                  </a:lnTo>
                  <a:lnTo>
                    <a:pt x="284" y="103"/>
                  </a:lnTo>
                  <a:lnTo>
                    <a:pt x="284" y="104"/>
                  </a:lnTo>
                  <a:lnTo>
                    <a:pt x="285" y="105"/>
                  </a:lnTo>
                  <a:lnTo>
                    <a:pt x="284" y="104"/>
                  </a:lnTo>
                  <a:lnTo>
                    <a:pt x="282" y="106"/>
                  </a:lnTo>
                  <a:lnTo>
                    <a:pt x="284" y="109"/>
                  </a:lnTo>
                  <a:lnTo>
                    <a:pt x="288" y="108"/>
                  </a:lnTo>
                  <a:lnTo>
                    <a:pt x="289" y="106"/>
                  </a:lnTo>
                  <a:lnTo>
                    <a:pt x="291" y="107"/>
                  </a:lnTo>
                  <a:lnTo>
                    <a:pt x="292" y="105"/>
                  </a:lnTo>
                  <a:lnTo>
                    <a:pt x="293" y="107"/>
                  </a:lnTo>
                  <a:lnTo>
                    <a:pt x="296" y="105"/>
                  </a:lnTo>
                  <a:lnTo>
                    <a:pt x="296" y="107"/>
                  </a:lnTo>
                  <a:lnTo>
                    <a:pt x="298" y="107"/>
                  </a:lnTo>
                  <a:lnTo>
                    <a:pt x="302" y="104"/>
                  </a:lnTo>
                  <a:lnTo>
                    <a:pt x="301" y="103"/>
                  </a:lnTo>
                  <a:lnTo>
                    <a:pt x="300" y="102"/>
                  </a:lnTo>
                  <a:lnTo>
                    <a:pt x="302" y="98"/>
                  </a:lnTo>
                  <a:lnTo>
                    <a:pt x="306" y="95"/>
                  </a:lnTo>
                  <a:lnTo>
                    <a:pt x="307" y="96"/>
                  </a:lnTo>
                  <a:lnTo>
                    <a:pt x="307" y="98"/>
                  </a:lnTo>
                  <a:lnTo>
                    <a:pt x="309" y="100"/>
                  </a:lnTo>
                  <a:lnTo>
                    <a:pt x="311" y="96"/>
                  </a:lnTo>
                  <a:lnTo>
                    <a:pt x="314" y="97"/>
                  </a:lnTo>
                  <a:lnTo>
                    <a:pt x="316" y="95"/>
                  </a:lnTo>
                  <a:lnTo>
                    <a:pt x="316" y="92"/>
                  </a:lnTo>
                  <a:lnTo>
                    <a:pt x="314" y="91"/>
                  </a:lnTo>
                  <a:lnTo>
                    <a:pt x="315" y="90"/>
                  </a:lnTo>
                  <a:lnTo>
                    <a:pt x="316" y="88"/>
                  </a:lnTo>
                  <a:lnTo>
                    <a:pt x="323" y="87"/>
                  </a:lnTo>
                  <a:lnTo>
                    <a:pt x="324" y="84"/>
                  </a:lnTo>
                  <a:lnTo>
                    <a:pt x="328" y="86"/>
                  </a:lnTo>
                  <a:lnTo>
                    <a:pt x="331" y="84"/>
                  </a:lnTo>
                  <a:lnTo>
                    <a:pt x="331" y="87"/>
                  </a:lnTo>
                  <a:lnTo>
                    <a:pt x="331" y="87"/>
                  </a:lnTo>
                  <a:lnTo>
                    <a:pt x="333" y="88"/>
                  </a:lnTo>
                  <a:lnTo>
                    <a:pt x="333" y="90"/>
                  </a:lnTo>
                  <a:lnTo>
                    <a:pt x="337" y="90"/>
                  </a:lnTo>
                  <a:lnTo>
                    <a:pt x="337" y="91"/>
                  </a:lnTo>
                  <a:lnTo>
                    <a:pt x="339" y="91"/>
                  </a:lnTo>
                  <a:lnTo>
                    <a:pt x="340" y="88"/>
                  </a:lnTo>
                  <a:lnTo>
                    <a:pt x="344" y="88"/>
                  </a:lnTo>
                  <a:lnTo>
                    <a:pt x="344" y="87"/>
                  </a:lnTo>
                  <a:lnTo>
                    <a:pt x="340" y="83"/>
                  </a:lnTo>
                  <a:lnTo>
                    <a:pt x="343" y="81"/>
                  </a:lnTo>
                  <a:lnTo>
                    <a:pt x="344" y="77"/>
                  </a:lnTo>
                  <a:lnTo>
                    <a:pt x="345" y="75"/>
                  </a:lnTo>
                  <a:lnTo>
                    <a:pt x="348" y="75"/>
                  </a:lnTo>
                  <a:lnTo>
                    <a:pt x="349" y="78"/>
                  </a:lnTo>
                  <a:lnTo>
                    <a:pt x="349" y="79"/>
                  </a:lnTo>
                  <a:lnTo>
                    <a:pt x="351" y="79"/>
                  </a:lnTo>
                  <a:lnTo>
                    <a:pt x="360" y="75"/>
                  </a:lnTo>
                  <a:lnTo>
                    <a:pt x="365" y="71"/>
                  </a:lnTo>
                  <a:lnTo>
                    <a:pt x="368" y="70"/>
                  </a:lnTo>
                  <a:lnTo>
                    <a:pt x="371" y="70"/>
                  </a:lnTo>
                  <a:lnTo>
                    <a:pt x="374" y="73"/>
                  </a:lnTo>
                  <a:lnTo>
                    <a:pt x="379" y="74"/>
                  </a:lnTo>
                  <a:lnTo>
                    <a:pt x="381" y="78"/>
                  </a:lnTo>
                  <a:lnTo>
                    <a:pt x="385" y="76"/>
                  </a:lnTo>
                  <a:lnTo>
                    <a:pt x="388" y="73"/>
                  </a:lnTo>
                  <a:lnTo>
                    <a:pt x="388" y="74"/>
                  </a:lnTo>
                  <a:lnTo>
                    <a:pt x="389" y="76"/>
                  </a:lnTo>
                  <a:lnTo>
                    <a:pt x="389" y="76"/>
                  </a:lnTo>
                  <a:lnTo>
                    <a:pt x="392" y="76"/>
                  </a:lnTo>
                  <a:lnTo>
                    <a:pt x="394" y="78"/>
                  </a:lnTo>
                  <a:lnTo>
                    <a:pt x="395" y="75"/>
                  </a:lnTo>
                  <a:lnTo>
                    <a:pt x="396" y="76"/>
                  </a:lnTo>
                  <a:lnTo>
                    <a:pt x="398" y="74"/>
                  </a:lnTo>
                  <a:lnTo>
                    <a:pt x="400" y="75"/>
                  </a:lnTo>
                  <a:lnTo>
                    <a:pt x="404" y="70"/>
                  </a:lnTo>
                  <a:lnTo>
                    <a:pt x="404" y="68"/>
                  </a:lnTo>
                  <a:lnTo>
                    <a:pt x="403" y="66"/>
                  </a:lnTo>
                  <a:lnTo>
                    <a:pt x="403" y="63"/>
                  </a:lnTo>
                  <a:lnTo>
                    <a:pt x="399" y="60"/>
                  </a:lnTo>
                  <a:lnTo>
                    <a:pt x="398" y="58"/>
                  </a:lnTo>
                  <a:lnTo>
                    <a:pt x="403" y="56"/>
                  </a:lnTo>
                  <a:lnTo>
                    <a:pt x="405" y="52"/>
                  </a:lnTo>
                  <a:lnTo>
                    <a:pt x="407" y="53"/>
                  </a:lnTo>
                  <a:lnTo>
                    <a:pt x="409" y="51"/>
                  </a:lnTo>
                  <a:lnTo>
                    <a:pt x="409" y="52"/>
                  </a:lnTo>
                  <a:lnTo>
                    <a:pt x="410" y="50"/>
                  </a:lnTo>
                  <a:lnTo>
                    <a:pt x="413" y="50"/>
                  </a:lnTo>
                  <a:lnTo>
                    <a:pt x="413" y="46"/>
                  </a:lnTo>
                  <a:lnTo>
                    <a:pt x="415" y="47"/>
                  </a:lnTo>
                  <a:lnTo>
                    <a:pt x="419" y="44"/>
                  </a:lnTo>
                  <a:lnTo>
                    <a:pt x="419" y="42"/>
                  </a:lnTo>
                  <a:lnTo>
                    <a:pt x="422" y="43"/>
                  </a:lnTo>
                  <a:lnTo>
                    <a:pt x="425" y="41"/>
                  </a:lnTo>
                  <a:lnTo>
                    <a:pt x="427" y="43"/>
                  </a:lnTo>
                  <a:lnTo>
                    <a:pt x="429" y="42"/>
                  </a:lnTo>
                  <a:lnTo>
                    <a:pt x="429" y="39"/>
                  </a:lnTo>
                  <a:lnTo>
                    <a:pt x="432" y="40"/>
                  </a:lnTo>
                  <a:lnTo>
                    <a:pt x="435" y="42"/>
                  </a:lnTo>
                  <a:lnTo>
                    <a:pt x="437" y="41"/>
                  </a:lnTo>
                  <a:lnTo>
                    <a:pt x="438" y="39"/>
                  </a:lnTo>
                  <a:lnTo>
                    <a:pt x="441" y="40"/>
                  </a:lnTo>
                  <a:lnTo>
                    <a:pt x="445" y="36"/>
                  </a:lnTo>
                  <a:lnTo>
                    <a:pt x="448" y="35"/>
                  </a:lnTo>
                  <a:lnTo>
                    <a:pt x="448" y="34"/>
                  </a:lnTo>
                  <a:lnTo>
                    <a:pt x="449" y="34"/>
                  </a:lnTo>
                  <a:lnTo>
                    <a:pt x="454" y="33"/>
                  </a:lnTo>
                  <a:lnTo>
                    <a:pt x="457" y="29"/>
                  </a:lnTo>
                  <a:lnTo>
                    <a:pt x="460" y="29"/>
                  </a:lnTo>
                  <a:lnTo>
                    <a:pt x="463" y="28"/>
                  </a:lnTo>
                  <a:lnTo>
                    <a:pt x="469" y="29"/>
                  </a:lnTo>
                  <a:lnTo>
                    <a:pt x="472" y="27"/>
                  </a:lnTo>
                  <a:lnTo>
                    <a:pt x="477" y="30"/>
                  </a:lnTo>
                  <a:lnTo>
                    <a:pt x="481" y="29"/>
                  </a:lnTo>
                  <a:lnTo>
                    <a:pt x="483" y="24"/>
                  </a:lnTo>
                  <a:lnTo>
                    <a:pt x="489" y="26"/>
                  </a:lnTo>
                  <a:lnTo>
                    <a:pt x="489" y="24"/>
                  </a:lnTo>
                  <a:lnTo>
                    <a:pt x="492" y="23"/>
                  </a:lnTo>
                  <a:lnTo>
                    <a:pt x="493" y="22"/>
                  </a:lnTo>
                  <a:lnTo>
                    <a:pt x="492" y="21"/>
                  </a:lnTo>
                  <a:lnTo>
                    <a:pt x="493" y="20"/>
                  </a:lnTo>
                  <a:lnTo>
                    <a:pt x="498" y="22"/>
                  </a:lnTo>
                  <a:lnTo>
                    <a:pt x="498" y="19"/>
                  </a:lnTo>
                  <a:lnTo>
                    <a:pt x="498" y="16"/>
                  </a:lnTo>
                  <a:lnTo>
                    <a:pt x="502" y="16"/>
                  </a:lnTo>
                  <a:lnTo>
                    <a:pt x="504" y="15"/>
                  </a:lnTo>
                  <a:lnTo>
                    <a:pt x="506" y="16"/>
                  </a:lnTo>
                  <a:lnTo>
                    <a:pt x="506" y="18"/>
                  </a:lnTo>
                  <a:lnTo>
                    <a:pt x="508" y="18"/>
                  </a:lnTo>
                  <a:lnTo>
                    <a:pt x="510" y="15"/>
                  </a:lnTo>
                  <a:lnTo>
                    <a:pt x="512" y="15"/>
                  </a:lnTo>
                  <a:lnTo>
                    <a:pt x="510" y="12"/>
                  </a:lnTo>
                  <a:lnTo>
                    <a:pt x="512" y="11"/>
                  </a:lnTo>
                  <a:lnTo>
                    <a:pt x="520" y="10"/>
                  </a:lnTo>
                  <a:lnTo>
                    <a:pt x="520" y="8"/>
                  </a:lnTo>
                  <a:lnTo>
                    <a:pt x="518" y="8"/>
                  </a:lnTo>
                  <a:lnTo>
                    <a:pt x="521" y="7"/>
                  </a:lnTo>
                  <a:lnTo>
                    <a:pt x="522" y="4"/>
                  </a:lnTo>
                  <a:lnTo>
                    <a:pt x="529" y="0"/>
                  </a:lnTo>
                  <a:lnTo>
                    <a:pt x="532" y="2"/>
                  </a:lnTo>
                  <a:lnTo>
                    <a:pt x="534" y="1"/>
                  </a:lnTo>
                  <a:lnTo>
                    <a:pt x="536" y="4"/>
                  </a:lnTo>
                  <a:lnTo>
                    <a:pt x="541" y="6"/>
                  </a:lnTo>
                  <a:lnTo>
                    <a:pt x="541" y="7"/>
                  </a:lnTo>
                  <a:lnTo>
                    <a:pt x="543" y="8"/>
                  </a:lnTo>
                  <a:lnTo>
                    <a:pt x="542" y="11"/>
                  </a:lnTo>
                  <a:lnTo>
                    <a:pt x="544" y="13"/>
                  </a:lnTo>
                  <a:lnTo>
                    <a:pt x="546" y="13"/>
                  </a:lnTo>
                  <a:lnTo>
                    <a:pt x="550" y="16"/>
                  </a:lnTo>
                  <a:lnTo>
                    <a:pt x="558" y="15"/>
                  </a:lnTo>
                  <a:lnTo>
                    <a:pt x="559" y="15"/>
                  </a:lnTo>
                  <a:lnTo>
                    <a:pt x="560" y="17"/>
                  </a:lnTo>
                  <a:lnTo>
                    <a:pt x="555" y="21"/>
                  </a:lnTo>
                  <a:lnTo>
                    <a:pt x="554" y="24"/>
                  </a:lnTo>
                  <a:lnTo>
                    <a:pt x="550" y="25"/>
                  </a:lnTo>
                  <a:lnTo>
                    <a:pt x="552" y="29"/>
                  </a:lnTo>
                  <a:lnTo>
                    <a:pt x="552" y="31"/>
                  </a:lnTo>
                  <a:lnTo>
                    <a:pt x="552" y="35"/>
                  </a:lnTo>
                  <a:lnTo>
                    <a:pt x="548" y="35"/>
                  </a:lnTo>
                  <a:lnTo>
                    <a:pt x="546" y="38"/>
                  </a:lnTo>
                  <a:lnTo>
                    <a:pt x="541" y="39"/>
                  </a:lnTo>
                  <a:lnTo>
                    <a:pt x="541" y="41"/>
                  </a:lnTo>
                  <a:lnTo>
                    <a:pt x="542" y="40"/>
                  </a:lnTo>
                  <a:lnTo>
                    <a:pt x="542" y="42"/>
                  </a:lnTo>
                  <a:lnTo>
                    <a:pt x="544" y="41"/>
                  </a:lnTo>
                  <a:lnTo>
                    <a:pt x="544" y="42"/>
                  </a:lnTo>
                  <a:lnTo>
                    <a:pt x="544" y="42"/>
                  </a:lnTo>
                  <a:lnTo>
                    <a:pt x="543" y="43"/>
                  </a:lnTo>
                  <a:lnTo>
                    <a:pt x="543" y="44"/>
                  </a:lnTo>
                  <a:lnTo>
                    <a:pt x="545" y="44"/>
                  </a:lnTo>
                  <a:lnTo>
                    <a:pt x="545" y="45"/>
                  </a:lnTo>
                  <a:lnTo>
                    <a:pt x="546" y="45"/>
                  </a:lnTo>
                  <a:lnTo>
                    <a:pt x="546" y="46"/>
                  </a:lnTo>
                  <a:lnTo>
                    <a:pt x="548" y="47"/>
                  </a:lnTo>
                  <a:lnTo>
                    <a:pt x="548" y="48"/>
                  </a:lnTo>
                  <a:lnTo>
                    <a:pt x="549" y="49"/>
                  </a:lnTo>
                  <a:lnTo>
                    <a:pt x="549" y="50"/>
                  </a:lnTo>
                  <a:lnTo>
                    <a:pt x="543" y="54"/>
                  </a:lnTo>
                  <a:lnTo>
                    <a:pt x="536" y="57"/>
                  </a:lnTo>
                  <a:lnTo>
                    <a:pt x="533" y="62"/>
                  </a:lnTo>
                  <a:lnTo>
                    <a:pt x="538" y="61"/>
                  </a:lnTo>
                  <a:lnTo>
                    <a:pt x="538" y="63"/>
                  </a:lnTo>
                  <a:lnTo>
                    <a:pt x="538" y="64"/>
                  </a:lnTo>
                  <a:lnTo>
                    <a:pt x="537" y="66"/>
                  </a:lnTo>
                  <a:lnTo>
                    <a:pt x="537" y="67"/>
                  </a:lnTo>
                  <a:lnTo>
                    <a:pt x="536" y="72"/>
                  </a:lnTo>
                  <a:lnTo>
                    <a:pt x="534" y="72"/>
                  </a:lnTo>
                  <a:lnTo>
                    <a:pt x="534" y="74"/>
                  </a:lnTo>
                  <a:lnTo>
                    <a:pt x="531" y="74"/>
                  </a:lnTo>
                  <a:lnTo>
                    <a:pt x="532" y="76"/>
                  </a:lnTo>
                  <a:lnTo>
                    <a:pt x="530" y="79"/>
                  </a:lnTo>
                  <a:lnTo>
                    <a:pt x="530" y="81"/>
                  </a:lnTo>
                  <a:lnTo>
                    <a:pt x="528" y="83"/>
                  </a:lnTo>
                  <a:lnTo>
                    <a:pt x="529" y="85"/>
                  </a:lnTo>
                  <a:lnTo>
                    <a:pt x="528" y="86"/>
                  </a:lnTo>
                  <a:lnTo>
                    <a:pt x="526" y="84"/>
                  </a:lnTo>
                  <a:lnTo>
                    <a:pt x="525" y="87"/>
                  </a:lnTo>
                  <a:lnTo>
                    <a:pt x="525" y="89"/>
                  </a:lnTo>
                  <a:lnTo>
                    <a:pt x="519" y="92"/>
                  </a:lnTo>
                  <a:lnTo>
                    <a:pt x="517" y="96"/>
                  </a:lnTo>
                  <a:lnTo>
                    <a:pt x="517" y="100"/>
                  </a:lnTo>
                  <a:lnTo>
                    <a:pt x="513" y="103"/>
                  </a:lnTo>
                  <a:lnTo>
                    <a:pt x="516" y="108"/>
                  </a:lnTo>
                  <a:lnTo>
                    <a:pt x="518" y="108"/>
                  </a:lnTo>
                  <a:lnTo>
                    <a:pt x="518" y="111"/>
                  </a:lnTo>
                  <a:lnTo>
                    <a:pt x="519" y="112"/>
                  </a:lnTo>
                  <a:lnTo>
                    <a:pt x="518" y="112"/>
                  </a:lnTo>
                  <a:lnTo>
                    <a:pt x="518" y="116"/>
                  </a:lnTo>
                  <a:lnTo>
                    <a:pt x="520" y="118"/>
                  </a:lnTo>
                  <a:lnTo>
                    <a:pt x="519" y="120"/>
                  </a:lnTo>
                  <a:lnTo>
                    <a:pt x="520" y="124"/>
                  </a:lnTo>
                  <a:lnTo>
                    <a:pt x="520" y="126"/>
                  </a:lnTo>
                  <a:lnTo>
                    <a:pt x="521" y="127"/>
                  </a:lnTo>
                  <a:lnTo>
                    <a:pt x="520" y="127"/>
                  </a:lnTo>
                  <a:lnTo>
                    <a:pt x="518" y="131"/>
                  </a:lnTo>
                  <a:lnTo>
                    <a:pt x="516" y="131"/>
                  </a:lnTo>
                  <a:lnTo>
                    <a:pt x="515" y="130"/>
                  </a:lnTo>
                  <a:lnTo>
                    <a:pt x="513" y="129"/>
                  </a:lnTo>
                  <a:lnTo>
                    <a:pt x="510" y="132"/>
                  </a:lnTo>
                  <a:lnTo>
                    <a:pt x="510" y="135"/>
                  </a:lnTo>
                  <a:lnTo>
                    <a:pt x="506" y="135"/>
                  </a:lnTo>
                  <a:lnTo>
                    <a:pt x="506" y="137"/>
                  </a:lnTo>
                  <a:lnTo>
                    <a:pt x="507" y="138"/>
                  </a:lnTo>
                  <a:lnTo>
                    <a:pt x="505" y="140"/>
                  </a:lnTo>
                  <a:lnTo>
                    <a:pt x="506" y="143"/>
                  </a:lnTo>
                  <a:lnTo>
                    <a:pt x="505" y="145"/>
                  </a:lnTo>
                  <a:lnTo>
                    <a:pt x="506" y="146"/>
                  </a:lnTo>
                  <a:lnTo>
                    <a:pt x="504" y="148"/>
                  </a:lnTo>
                  <a:lnTo>
                    <a:pt x="502" y="152"/>
                  </a:lnTo>
                  <a:lnTo>
                    <a:pt x="506" y="163"/>
                  </a:lnTo>
                  <a:lnTo>
                    <a:pt x="504" y="165"/>
                  </a:lnTo>
                  <a:lnTo>
                    <a:pt x="504" y="170"/>
                  </a:lnTo>
                  <a:lnTo>
                    <a:pt x="507" y="171"/>
                  </a:lnTo>
                  <a:lnTo>
                    <a:pt x="509" y="168"/>
                  </a:lnTo>
                  <a:lnTo>
                    <a:pt x="513" y="169"/>
                  </a:lnTo>
                  <a:lnTo>
                    <a:pt x="517" y="166"/>
                  </a:lnTo>
                  <a:lnTo>
                    <a:pt x="518" y="166"/>
                  </a:lnTo>
                  <a:lnTo>
                    <a:pt x="519" y="168"/>
                  </a:lnTo>
                  <a:lnTo>
                    <a:pt x="520" y="169"/>
                  </a:lnTo>
                  <a:lnTo>
                    <a:pt x="525" y="167"/>
                  </a:lnTo>
                  <a:lnTo>
                    <a:pt x="526" y="171"/>
                  </a:lnTo>
                  <a:lnTo>
                    <a:pt x="529" y="172"/>
                  </a:lnTo>
                  <a:lnTo>
                    <a:pt x="532" y="166"/>
                  </a:lnTo>
                  <a:lnTo>
                    <a:pt x="535" y="166"/>
                  </a:lnTo>
                  <a:lnTo>
                    <a:pt x="536" y="164"/>
                  </a:lnTo>
                  <a:lnTo>
                    <a:pt x="543" y="165"/>
                  </a:lnTo>
                  <a:lnTo>
                    <a:pt x="545" y="163"/>
                  </a:lnTo>
                  <a:lnTo>
                    <a:pt x="545" y="164"/>
                  </a:lnTo>
                  <a:lnTo>
                    <a:pt x="550" y="164"/>
                  </a:lnTo>
                  <a:lnTo>
                    <a:pt x="552" y="165"/>
                  </a:lnTo>
                  <a:lnTo>
                    <a:pt x="553" y="168"/>
                  </a:lnTo>
                  <a:lnTo>
                    <a:pt x="553" y="170"/>
                  </a:lnTo>
                  <a:lnTo>
                    <a:pt x="554" y="171"/>
                  </a:lnTo>
                  <a:lnTo>
                    <a:pt x="558" y="175"/>
                  </a:lnTo>
                  <a:lnTo>
                    <a:pt x="557" y="177"/>
                  </a:lnTo>
                  <a:lnTo>
                    <a:pt x="559" y="177"/>
                  </a:lnTo>
                  <a:lnTo>
                    <a:pt x="559" y="180"/>
                  </a:lnTo>
                  <a:lnTo>
                    <a:pt x="560" y="180"/>
                  </a:lnTo>
                  <a:lnTo>
                    <a:pt x="560" y="182"/>
                  </a:lnTo>
                  <a:lnTo>
                    <a:pt x="561" y="183"/>
                  </a:lnTo>
                  <a:lnTo>
                    <a:pt x="562" y="186"/>
                  </a:lnTo>
                  <a:lnTo>
                    <a:pt x="564" y="186"/>
                  </a:lnTo>
                  <a:lnTo>
                    <a:pt x="565" y="188"/>
                  </a:lnTo>
                  <a:lnTo>
                    <a:pt x="565" y="190"/>
                  </a:lnTo>
                  <a:lnTo>
                    <a:pt x="566" y="191"/>
                  </a:lnTo>
                  <a:lnTo>
                    <a:pt x="566" y="192"/>
                  </a:lnTo>
                  <a:lnTo>
                    <a:pt x="568" y="194"/>
                  </a:lnTo>
                  <a:lnTo>
                    <a:pt x="569" y="199"/>
                  </a:lnTo>
                  <a:lnTo>
                    <a:pt x="568" y="200"/>
                  </a:lnTo>
                  <a:lnTo>
                    <a:pt x="568" y="203"/>
                  </a:lnTo>
                  <a:lnTo>
                    <a:pt x="571" y="203"/>
                  </a:lnTo>
                  <a:lnTo>
                    <a:pt x="572" y="202"/>
                  </a:lnTo>
                  <a:lnTo>
                    <a:pt x="579" y="198"/>
                  </a:lnTo>
                  <a:lnTo>
                    <a:pt x="582" y="195"/>
                  </a:lnTo>
                  <a:lnTo>
                    <a:pt x="582" y="196"/>
                  </a:lnTo>
                  <a:lnTo>
                    <a:pt x="584" y="196"/>
                  </a:lnTo>
                  <a:lnTo>
                    <a:pt x="584" y="198"/>
                  </a:lnTo>
                  <a:lnTo>
                    <a:pt x="585" y="199"/>
                  </a:lnTo>
                  <a:lnTo>
                    <a:pt x="585" y="201"/>
                  </a:lnTo>
                  <a:lnTo>
                    <a:pt x="588" y="200"/>
                  </a:lnTo>
                  <a:lnTo>
                    <a:pt x="589" y="202"/>
                  </a:lnTo>
                  <a:lnTo>
                    <a:pt x="591" y="199"/>
                  </a:lnTo>
                  <a:lnTo>
                    <a:pt x="592" y="200"/>
                  </a:lnTo>
                  <a:lnTo>
                    <a:pt x="594" y="200"/>
                  </a:lnTo>
                  <a:lnTo>
                    <a:pt x="594" y="198"/>
                  </a:lnTo>
                  <a:lnTo>
                    <a:pt x="593" y="195"/>
                  </a:lnTo>
                  <a:lnTo>
                    <a:pt x="594" y="194"/>
                  </a:lnTo>
                  <a:lnTo>
                    <a:pt x="593" y="193"/>
                  </a:lnTo>
                  <a:lnTo>
                    <a:pt x="594" y="191"/>
                  </a:lnTo>
                  <a:lnTo>
                    <a:pt x="596" y="191"/>
                  </a:lnTo>
                  <a:lnTo>
                    <a:pt x="601" y="189"/>
                  </a:lnTo>
                  <a:lnTo>
                    <a:pt x="601" y="187"/>
                  </a:lnTo>
                  <a:lnTo>
                    <a:pt x="603" y="187"/>
                  </a:lnTo>
                  <a:lnTo>
                    <a:pt x="604" y="186"/>
                  </a:lnTo>
                  <a:lnTo>
                    <a:pt x="605" y="187"/>
                  </a:lnTo>
                  <a:lnTo>
                    <a:pt x="606" y="186"/>
                  </a:lnTo>
                  <a:lnTo>
                    <a:pt x="607" y="187"/>
                  </a:lnTo>
                  <a:lnTo>
                    <a:pt x="610" y="185"/>
                  </a:lnTo>
                  <a:lnTo>
                    <a:pt x="612" y="186"/>
                  </a:lnTo>
                  <a:lnTo>
                    <a:pt x="617" y="180"/>
                  </a:lnTo>
                  <a:lnTo>
                    <a:pt x="619" y="182"/>
                  </a:lnTo>
                  <a:lnTo>
                    <a:pt x="621" y="180"/>
                  </a:lnTo>
                  <a:lnTo>
                    <a:pt x="621" y="178"/>
                  </a:lnTo>
                  <a:lnTo>
                    <a:pt x="625" y="178"/>
                  </a:lnTo>
                  <a:lnTo>
                    <a:pt x="626" y="176"/>
                  </a:lnTo>
                  <a:lnTo>
                    <a:pt x="625" y="174"/>
                  </a:lnTo>
                  <a:lnTo>
                    <a:pt x="624" y="174"/>
                  </a:lnTo>
                  <a:lnTo>
                    <a:pt x="624" y="172"/>
                  </a:lnTo>
                  <a:lnTo>
                    <a:pt x="627" y="171"/>
                  </a:lnTo>
                  <a:lnTo>
                    <a:pt x="628" y="172"/>
                  </a:lnTo>
                  <a:lnTo>
                    <a:pt x="630" y="170"/>
                  </a:lnTo>
                  <a:lnTo>
                    <a:pt x="634" y="168"/>
                  </a:lnTo>
                  <a:lnTo>
                    <a:pt x="633" y="166"/>
                  </a:lnTo>
                  <a:lnTo>
                    <a:pt x="632" y="166"/>
                  </a:lnTo>
                  <a:lnTo>
                    <a:pt x="633" y="163"/>
                  </a:lnTo>
                  <a:lnTo>
                    <a:pt x="632" y="160"/>
                  </a:lnTo>
                  <a:lnTo>
                    <a:pt x="633" y="158"/>
                  </a:lnTo>
                  <a:lnTo>
                    <a:pt x="638" y="151"/>
                  </a:lnTo>
                  <a:lnTo>
                    <a:pt x="638" y="147"/>
                  </a:lnTo>
                  <a:lnTo>
                    <a:pt x="642" y="147"/>
                  </a:lnTo>
                  <a:lnTo>
                    <a:pt x="644" y="142"/>
                  </a:lnTo>
                  <a:lnTo>
                    <a:pt x="646" y="142"/>
                  </a:lnTo>
                  <a:lnTo>
                    <a:pt x="652" y="146"/>
                  </a:lnTo>
                  <a:lnTo>
                    <a:pt x="654" y="142"/>
                  </a:lnTo>
                  <a:lnTo>
                    <a:pt x="656" y="144"/>
                  </a:lnTo>
                  <a:lnTo>
                    <a:pt x="658" y="142"/>
                  </a:lnTo>
                  <a:lnTo>
                    <a:pt x="662" y="143"/>
                  </a:lnTo>
                  <a:lnTo>
                    <a:pt x="668" y="139"/>
                  </a:lnTo>
                  <a:lnTo>
                    <a:pt x="667" y="136"/>
                  </a:lnTo>
                  <a:lnTo>
                    <a:pt x="671" y="136"/>
                  </a:lnTo>
                  <a:lnTo>
                    <a:pt x="671" y="134"/>
                  </a:lnTo>
                  <a:lnTo>
                    <a:pt x="670" y="133"/>
                  </a:lnTo>
                  <a:lnTo>
                    <a:pt x="671" y="132"/>
                  </a:lnTo>
                  <a:lnTo>
                    <a:pt x="672" y="130"/>
                  </a:lnTo>
                  <a:lnTo>
                    <a:pt x="674" y="130"/>
                  </a:lnTo>
                  <a:lnTo>
                    <a:pt x="673" y="128"/>
                  </a:lnTo>
                  <a:lnTo>
                    <a:pt x="676" y="124"/>
                  </a:lnTo>
                  <a:lnTo>
                    <a:pt x="678" y="126"/>
                  </a:lnTo>
                  <a:lnTo>
                    <a:pt x="677" y="122"/>
                  </a:lnTo>
                  <a:lnTo>
                    <a:pt x="680" y="119"/>
                  </a:lnTo>
                  <a:lnTo>
                    <a:pt x="684" y="120"/>
                  </a:lnTo>
                  <a:lnTo>
                    <a:pt x="685" y="122"/>
                  </a:lnTo>
                  <a:lnTo>
                    <a:pt x="690" y="123"/>
                  </a:lnTo>
                  <a:lnTo>
                    <a:pt x="692" y="126"/>
                  </a:lnTo>
                  <a:lnTo>
                    <a:pt x="695" y="124"/>
                  </a:lnTo>
                  <a:lnTo>
                    <a:pt x="696" y="124"/>
                  </a:lnTo>
                  <a:lnTo>
                    <a:pt x="696" y="127"/>
                  </a:lnTo>
                  <a:lnTo>
                    <a:pt x="700" y="127"/>
                  </a:lnTo>
                  <a:lnTo>
                    <a:pt x="702" y="128"/>
                  </a:lnTo>
                  <a:lnTo>
                    <a:pt x="701" y="130"/>
                  </a:lnTo>
                  <a:lnTo>
                    <a:pt x="700" y="130"/>
                  </a:lnTo>
                  <a:lnTo>
                    <a:pt x="698" y="131"/>
                  </a:lnTo>
                  <a:lnTo>
                    <a:pt x="698" y="132"/>
                  </a:lnTo>
                  <a:lnTo>
                    <a:pt x="699" y="134"/>
                  </a:lnTo>
                  <a:lnTo>
                    <a:pt x="699" y="135"/>
                  </a:lnTo>
                  <a:lnTo>
                    <a:pt x="704" y="135"/>
                  </a:lnTo>
                  <a:lnTo>
                    <a:pt x="704" y="136"/>
                  </a:lnTo>
                  <a:lnTo>
                    <a:pt x="704" y="138"/>
                  </a:lnTo>
                  <a:lnTo>
                    <a:pt x="705" y="138"/>
                  </a:lnTo>
                  <a:lnTo>
                    <a:pt x="708" y="139"/>
                  </a:lnTo>
                  <a:lnTo>
                    <a:pt x="708" y="143"/>
                  </a:lnTo>
                  <a:lnTo>
                    <a:pt x="706" y="145"/>
                  </a:lnTo>
                  <a:lnTo>
                    <a:pt x="708" y="146"/>
                  </a:lnTo>
                  <a:lnTo>
                    <a:pt x="706" y="149"/>
                  </a:lnTo>
                  <a:lnTo>
                    <a:pt x="710" y="152"/>
                  </a:lnTo>
                  <a:lnTo>
                    <a:pt x="710" y="154"/>
                  </a:lnTo>
                  <a:lnTo>
                    <a:pt x="708" y="155"/>
                  </a:lnTo>
                  <a:lnTo>
                    <a:pt x="708" y="159"/>
                  </a:lnTo>
                  <a:lnTo>
                    <a:pt x="708" y="160"/>
                  </a:lnTo>
                  <a:lnTo>
                    <a:pt x="707" y="162"/>
                  </a:lnTo>
                  <a:lnTo>
                    <a:pt x="708" y="163"/>
                  </a:lnTo>
                  <a:lnTo>
                    <a:pt x="706" y="171"/>
                  </a:lnTo>
                  <a:lnTo>
                    <a:pt x="709" y="171"/>
                  </a:lnTo>
                  <a:lnTo>
                    <a:pt x="709" y="172"/>
                  </a:lnTo>
                  <a:lnTo>
                    <a:pt x="708" y="175"/>
                  </a:lnTo>
                  <a:lnTo>
                    <a:pt x="709" y="176"/>
                  </a:lnTo>
                  <a:lnTo>
                    <a:pt x="710" y="178"/>
                  </a:lnTo>
                  <a:lnTo>
                    <a:pt x="713" y="178"/>
                  </a:lnTo>
                  <a:lnTo>
                    <a:pt x="714" y="180"/>
                  </a:lnTo>
                  <a:lnTo>
                    <a:pt x="713" y="181"/>
                  </a:lnTo>
                  <a:lnTo>
                    <a:pt x="714" y="183"/>
                  </a:lnTo>
                  <a:lnTo>
                    <a:pt x="718" y="182"/>
                  </a:lnTo>
                  <a:lnTo>
                    <a:pt x="720" y="184"/>
                  </a:lnTo>
                  <a:lnTo>
                    <a:pt x="721" y="188"/>
                  </a:lnTo>
                  <a:lnTo>
                    <a:pt x="718" y="189"/>
                  </a:lnTo>
                  <a:lnTo>
                    <a:pt x="719" y="192"/>
                  </a:lnTo>
                  <a:lnTo>
                    <a:pt x="718" y="194"/>
                  </a:lnTo>
                  <a:lnTo>
                    <a:pt x="719" y="196"/>
                  </a:lnTo>
                  <a:lnTo>
                    <a:pt x="718" y="197"/>
                  </a:lnTo>
                  <a:lnTo>
                    <a:pt x="719" y="198"/>
                  </a:lnTo>
                  <a:lnTo>
                    <a:pt x="720" y="200"/>
                  </a:lnTo>
                  <a:lnTo>
                    <a:pt x="721" y="199"/>
                  </a:lnTo>
                  <a:lnTo>
                    <a:pt x="723" y="202"/>
                  </a:lnTo>
                  <a:lnTo>
                    <a:pt x="722" y="206"/>
                  </a:lnTo>
                  <a:lnTo>
                    <a:pt x="719" y="207"/>
                  </a:lnTo>
                  <a:lnTo>
                    <a:pt x="715" y="205"/>
                  </a:lnTo>
                  <a:lnTo>
                    <a:pt x="710" y="207"/>
                  </a:lnTo>
                  <a:lnTo>
                    <a:pt x="709" y="208"/>
                  </a:lnTo>
                  <a:lnTo>
                    <a:pt x="702" y="207"/>
                  </a:lnTo>
                  <a:lnTo>
                    <a:pt x="700" y="211"/>
                  </a:lnTo>
                  <a:lnTo>
                    <a:pt x="698" y="210"/>
                  </a:lnTo>
                  <a:lnTo>
                    <a:pt x="697" y="210"/>
                  </a:lnTo>
                  <a:lnTo>
                    <a:pt x="694" y="208"/>
                  </a:lnTo>
                  <a:lnTo>
                    <a:pt x="693" y="210"/>
                  </a:lnTo>
                  <a:lnTo>
                    <a:pt x="693" y="211"/>
                  </a:lnTo>
                  <a:lnTo>
                    <a:pt x="690" y="212"/>
                  </a:lnTo>
                  <a:lnTo>
                    <a:pt x="688" y="210"/>
                  </a:lnTo>
                  <a:lnTo>
                    <a:pt x="686" y="210"/>
                  </a:lnTo>
                  <a:lnTo>
                    <a:pt x="682" y="212"/>
                  </a:lnTo>
                  <a:lnTo>
                    <a:pt x="675" y="210"/>
                  </a:lnTo>
                  <a:lnTo>
                    <a:pt x="672" y="211"/>
                  </a:lnTo>
                  <a:lnTo>
                    <a:pt x="670" y="210"/>
                  </a:lnTo>
                  <a:lnTo>
                    <a:pt x="660" y="211"/>
                  </a:lnTo>
                  <a:lnTo>
                    <a:pt x="660" y="216"/>
                  </a:lnTo>
                  <a:lnTo>
                    <a:pt x="661" y="217"/>
                  </a:lnTo>
                  <a:lnTo>
                    <a:pt x="662" y="220"/>
                  </a:lnTo>
                  <a:lnTo>
                    <a:pt x="665" y="220"/>
                  </a:lnTo>
                  <a:lnTo>
                    <a:pt x="666" y="223"/>
                  </a:lnTo>
                  <a:lnTo>
                    <a:pt x="666" y="224"/>
                  </a:lnTo>
                  <a:lnTo>
                    <a:pt x="666" y="225"/>
                  </a:lnTo>
                  <a:lnTo>
                    <a:pt x="665" y="227"/>
                  </a:lnTo>
                  <a:lnTo>
                    <a:pt x="666" y="229"/>
                  </a:lnTo>
                  <a:lnTo>
                    <a:pt x="670" y="230"/>
                  </a:lnTo>
                  <a:lnTo>
                    <a:pt x="672" y="234"/>
                  </a:lnTo>
                  <a:lnTo>
                    <a:pt x="674" y="236"/>
                  </a:lnTo>
                  <a:lnTo>
                    <a:pt x="677" y="236"/>
                  </a:lnTo>
                  <a:lnTo>
                    <a:pt x="680" y="239"/>
                  </a:lnTo>
                  <a:lnTo>
                    <a:pt x="680" y="241"/>
                  </a:lnTo>
                  <a:lnTo>
                    <a:pt x="678" y="242"/>
                  </a:lnTo>
                  <a:lnTo>
                    <a:pt x="677" y="245"/>
                  </a:lnTo>
                  <a:lnTo>
                    <a:pt x="678" y="246"/>
                  </a:lnTo>
                  <a:lnTo>
                    <a:pt x="676" y="248"/>
                  </a:lnTo>
                  <a:lnTo>
                    <a:pt x="673" y="248"/>
                  </a:lnTo>
                  <a:lnTo>
                    <a:pt x="672" y="251"/>
                  </a:lnTo>
                  <a:lnTo>
                    <a:pt x="670" y="250"/>
                  </a:lnTo>
                  <a:lnTo>
                    <a:pt x="669" y="253"/>
                  </a:lnTo>
                  <a:lnTo>
                    <a:pt x="666" y="252"/>
                  </a:lnTo>
                  <a:lnTo>
                    <a:pt x="666" y="254"/>
                  </a:lnTo>
                  <a:lnTo>
                    <a:pt x="664" y="255"/>
                  </a:lnTo>
                  <a:lnTo>
                    <a:pt x="663" y="256"/>
                  </a:lnTo>
                  <a:lnTo>
                    <a:pt x="657" y="256"/>
                  </a:lnTo>
                  <a:lnTo>
                    <a:pt x="657" y="256"/>
                  </a:lnTo>
                  <a:lnTo>
                    <a:pt x="658" y="258"/>
                  </a:lnTo>
                  <a:lnTo>
                    <a:pt x="657" y="262"/>
                  </a:lnTo>
                  <a:lnTo>
                    <a:pt x="654" y="262"/>
                  </a:lnTo>
                  <a:lnTo>
                    <a:pt x="652" y="266"/>
                  </a:lnTo>
                  <a:lnTo>
                    <a:pt x="653" y="266"/>
                  </a:lnTo>
                  <a:lnTo>
                    <a:pt x="650" y="268"/>
                  </a:lnTo>
                  <a:lnTo>
                    <a:pt x="650" y="273"/>
                  </a:lnTo>
                  <a:lnTo>
                    <a:pt x="652" y="276"/>
                  </a:lnTo>
                  <a:lnTo>
                    <a:pt x="652" y="278"/>
                  </a:lnTo>
                  <a:lnTo>
                    <a:pt x="651" y="278"/>
                  </a:lnTo>
                  <a:lnTo>
                    <a:pt x="649" y="277"/>
                  </a:lnTo>
                  <a:lnTo>
                    <a:pt x="646" y="279"/>
                  </a:lnTo>
                  <a:lnTo>
                    <a:pt x="648" y="280"/>
                  </a:lnTo>
                  <a:lnTo>
                    <a:pt x="649" y="283"/>
                  </a:lnTo>
                  <a:lnTo>
                    <a:pt x="652" y="284"/>
                  </a:lnTo>
                  <a:lnTo>
                    <a:pt x="650" y="288"/>
                  </a:lnTo>
                  <a:lnTo>
                    <a:pt x="648" y="289"/>
                  </a:lnTo>
                  <a:lnTo>
                    <a:pt x="647" y="293"/>
                  </a:lnTo>
                  <a:lnTo>
                    <a:pt x="646" y="294"/>
                  </a:lnTo>
                  <a:lnTo>
                    <a:pt x="645" y="292"/>
                  </a:lnTo>
                  <a:lnTo>
                    <a:pt x="643" y="292"/>
                  </a:lnTo>
                  <a:lnTo>
                    <a:pt x="640" y="295"/>
                  </a:lnTo>
                  <a:lnTo>
                    <a:pt x="641" y="298"/>
                  </a:lnTo>
                  <a:lnTo>
                    <a:pt x="640" y="299"/>
                  </a:lnTo>
                  <a:lnTo>
                    <a:pt x="638" y="298"/>
                  </a:lnTo>
                  <a:lnTo>
                    <a:pt x="636" y="300"/>
                  </a:lnTo>
                  <a:lnTo>
                    <a:pt x="635" y="303"/>
                  </a:lnTo>
                  <a:lnTo>
                    <a:pt x="630" y="304"/>
                  </a:lnTo>
                  <a:lnTo>
                    <a:pt x="629" y="310"/>
                  </a:lnTo>
                  <a:lnTo>
                    <a:pt x="623" y="314"/>
                  </a:lnTo>
                  <a:lnTo>
                    <a:pt x="623" y="316"/>
                  </a:lnTo>
                  <a:lnTo>
                    <a:pt x="613" y="317"/>
                  </a:lnTo>
                  <a:lnTo>
                    <a:pt x="616" y="318"/>
                  </a:lnTo>
                  <a:lnTo>
                    <a:pt x="614" y="320"/>
                  </a:lnTo>
                  <a:lnTo>
                    <a:pt x="616" y="324"/>
                  </a:lnTo>
                  <a:lnTo>
                    <a:pt x="619" y="327"/>
                  </a:lnTo>
                  <a:lnTo>
                    <a:pt x="620" y="330"/>
                  </a:lnTo>
                  <a:lnTo>
                    <a:pt x="623" y="331"/>
                  </a:lnTo>
                  <a:lnTo>
                    <a:pt x="624" y="335"/>
                  </a:lnTo>
                  <a:lnTo>
                    <a:pt x="627" y="338"/>
                  </a:lnTo>
                  <a:lnTo>
                    <a:pt x="628" y="341"/>
                  </a:lnTo>
                  <a:lnTo>
                    <a:pt x="626" y="343"/>
                  </a:lnTo>
                  <a:lnTo>
                    <a:pt x="621" y="340"/>
                  </a:lnTo>
                  <a:lnTo>
                    <a:pt x="620" y="342"/>
                  </a:lnTo>
                  <a:lnTo>
                    <a:pt x="617" y="344"/>
                  </a:lnTo>
                  <a:lnTo>
                    <a:pt x="617" y="347"/>
                  </a:lnTo>
                  <a:lnTo>
                    <a:pt x="618" y="350"/>
                  </a:lnTo>
                  <a:lnTo>
                    <a:pt x="617" y="351"/>
                  </a:lnTo>
                  <a:lnTo>
                    <a:pt x="617" y="354"/>
                  </a:lnTo>
                  <a:lnTo>
                    <a:pt x="614" y="354"/>
                  </a:lnTo>
                  <a:lnTo>
                    <a:pt x="612" y="357"/>
                  </a:lnTo>
                  <a:lnTo>
                    <a:pt x="614" y="362"/>
                  </a:lnTo>
                  <a:lnTo>
                    <a:pt x="613" y="363"/>
                  </a:lnTo>
                  <a:lnTo>
                    <a:pt x="613" y="364"/>
                  </a:lnTo>
                  <a:lnTo>
                    <a:pt x="612" y="366"/>
                  </a:lnTo>
                  <a:lnTo>
                    <a:pt x="612" y="367"/>
                  </a:lnTo>
                  <a:lnTo>
                    <a:pt x="613" y="369"/>
                  </a:lnTo>
                  <a:lnTo>
                    <a:pt x="614" y="374"/>
                  </a:lnTo>
                  <a:lnTo>
                    <a:pt x="610" y="377"/>
                  </a:lnTo>
                  <a:lnTo>
                    <a:pt x="608" y="377"/>
                  </a:lnTo>
                  <a:lnTo>
                    <a:pt x="608" y="380"/>
                  </a:lnTo>
                  <a:lnTo>
                    <a:pt x="609" y="383"/>
                  </a:lnTo>
                  <a:lnTo>
                    <a:pt x="611" y="383"/>
                  </a:lnTo>
                  <a:lnTo>
                    <a:pt x="614" y="386"/>
                  </a:lnTo>
                  <a:lnTo>
                    <a:pt x="616" y="386"/>
                  </a:lnTo>
                  <a:lnTo>
                    <a:pt x="613" y="389"/>
                  </a:lnTo>
                  <a:lnTo>
                    <a:pt x="613" y="392"/>
                  </a:lnTo>
                  <a:lnTo>
                    <a:pt x="612" y="400"/>
                  </a:lnTo>
                  <a:lnTo>
                    <a:pt x="612" y="401"/>
                  </a:lnTo>
                  <a:lnTo>
                    <a:pt x="614" y="401"/>
                  </a:lnTo>
                  <a:lnTo>
                    <a:pt x="614" y="403"/>
                  </a:lnTo>
                  <a:lnTo>
                    <a:pt x="612" y="406"/>
                  </a:lnTo>
                  <a:lnTo>
                    <a:pt x="613" y="407"/>
                  </a:lnTo>
                  <a:lnTo>
                    <a:pt x="618" y="410"/>
                  </a:lnTo>
                  <a:lnTo>
                    <a:pt x="618" y="409"/>
                  </a:lnTo>
                  <a:lnTo>
                    <a:pt x="618" y="406"/>
                  </a:lnTo>
                  <a:lnTo>
                    <a:pt x="618" y="404"/>
                  </a:lnTo>
                  <a:lnTo>
                    <a:pt x="621" y="404"/>
                  </a:lnTo>
                  <a:lnTo>
                    <a:pt x="624" y="402"/>
                  </a:lnTo>
                  <a:lnTo>
                    <a:pt x="627" y="402"/>
                  </a:lnTo>
                  <a:lnTo>
                    <a:pt x="632" y="406"/>
                  </a:lnTo>
                  <a:lnTo>
                    <a:pt x="630" y="414"/>
                  </a:lnTo>
                  <a:lnTo>
                    <a:pt x="628" y="416"/>
                  </a:lnTo>
                  <a:lnTo>
                    <a:pt x="629" y="418"/>
                  </a:lnTo>
                  <a:lnTo>
                    <a:pt x="633" y="420"/>
                  </a:lnTo>
                  <a:lnTo>
                    <a:pt x="633" y="421"/>
                  </a:lnTo>
                  <a:lnTo>
                    <a:pt x="634" y="424"/>
                  </a:lnTo>
                  <a:lnTo>
                    <a:pt x="636" y="420"/>
                  </a:lnTo>
                  <a:lnTo>
                    <a:pt x="636" y="417"/>
                  </a:lnTo>
                  <a:lnTo>
                    <a:pt x="640" y="417"/>
                  </a:lnTo>
                  <a:lnTo>
                    <a:pt x="640" y="415"/>
                  </a:lnTo>
                  <a:lnTo>
                    <a:pt x="645" y="420"/>
                  </a:lnTo>
                  <a:lnTo>
                    <a:pt x="648" y="419"/>
                  </a:lnTo>
                  <a:lnTo>
                    <a:pt x="650" y="416"/>
                  </a:lnTo>
                  <a:lnTo>
                    <a:pt x="652" y="417"/>
                  </a:lnTo>
                  <a:lnTo>
                    <a:pt x="652" y="420"/>
                  </a:lnTo>
                  <a:lnTo>
                    <a:pt x="653" y="421"/>
                  </a:lnTo>
                  <a:lnTo>
                    <a:pt x="653" y="422"/>
                  </a:lnTo>
                  <a:lnTo>
                    <a:pt x="659" y="423"/>
                  </a:lnTo>
                  <a:lnTo>
                    <a:pt x="660" y="426"/>
                  </a:lnTo>
                  <a:lnTo>
                    <a:pt x="662" y="428"/>
                  </a:lnTo>
                  <a:lnTo>
                    <a:pt x="660" y="430"/>
                  </a:lnTo>
                  <a:lnTo>
                    <a:pt x="661" y="432"/>
                  </a:lnTo>
                  <a:lnTo>
                    <a:pt x="661" y="435"/>
                  </a:lnTo>
                  <a:lnTo>
                    <a:pt x="663" y="436"/>
                  </a:lnTo>
                  <a:lnTo>
                    <a:pt x="664" y="438"/>
                  </a:lnTo>
                  <a:lnTo>
                    <a:pt x="665" y="438"/>
                  </a:lnTo>
                  <a:lnTo>
                    <a:pt x="667" y="443"/>
                  </a:lnTo>
                  <a:lnTo>
                    <a:pt x="666" y="444"/>
                  </a:lnTo>
                  <a:lnTo>
                    <a:pt x="670" y="446"/>
                  </a:lnTo>
                  <a:lnTo>
                    <a:pt x="671" y="446"/>
                  </a:lnTo>
                  <a:lnTo>
                    <a:pt x="674" y="447"/>
                  </a:lnTo>
                  <a:lnTo>
                    <a:pt x="674" y="450"/>
                  </a:lnTo>
                  <a:lnTo>
                    <a:pt x="676" y="452"/>
                  </a:lnTo>
                  <a:lnTo>
                    <a:pt x="674" y="456"/>
                  </a:lnTo>
                  <a:lnTo>
                    <a:pt x="678" y="458"/>
                  </a:lnTo>
                  <a:lnTo>
                    <a:pt x="678" y="461"/>
                  </a:lnTo>
                  <a:lnTo>
                    <a:pt x="676" y="461"/>
                  </a:lnTo>
                  <a:lnTo>
                    <a:pt x="673" y="463"/>
                  </a:lnTo>
                  <a:lnTo>
                    <a:pt x="673" y="466"/>
                  </a:lnTo>
                  <a:lnTo>
                    <a:pt x="675" y="468"/>
                  </a:lnTo>
                  <a:lnTo>
                    <a:pt x="678" y="466"/>
                  </a:lnTo>
                  <a:lnTo>
                    <a:pt x="680" y="468"/>
                  </a:lnTo>
                  <a:lnTo>
                    <a:pt x="682" y="469"/>
                  </a:lnTo>
                  <a:lnTo>
                    <a:pt x="684" y="472"/>
                  </a:lnTo>
                  <a:lnTo>
                    <a:pt x="684" y="474"/>
                  </a:lnTo>
                  <a:lnTo>
                    <a:pt x="686" y="476"/>
                  </a:lnTo>
                  <a:lnTo>
                    <a:pt x="687" y="480"/>
                  </a:lnTo>
                  <a:lnTo>
                    <a:pt x="689" y="482"/>
                  </a:lnTo>
                  <a:lnTo>
                    <a:pt x="688" y="486"/>
                  </a:lnTo>
                  <a:lnTo>
                    <a:pt x="689" y="497"/>
                  </a:lnTo>
                  <a:lnTo>
                    <a:pt x="686" y="498"/>
                  </a:lnTo>
                  <a:lnTo>
                    <a:pt x="685" y="500"/>
                  </a:lnTo>
                  <a:lnTo>
                    <a:pt x="683" y="500"/>
                  </a:lnTo>
                  <a:lnTo>
                    <a:pt x="681" y="503"/>
                  </a:lnTo>
                  <a:lnTo>
                    <a:pt x="678" y="503"/>
                  </a:lnTo>
                  <a:lnTo>
                    <a:pt x="677" y="504"/>
                  </a:lnTo>
                  <a:lnTo>
                    <a:pt x="677" y="510"/>
                  </a:lnTo>
                  <a:lnTo>
                    <a:pt x="677" y="511"/>
                  </a:lnTo>
                  <a:lnTo>
                    <a:pt x="678" y="520"/>
                  </a:lnTo>
                  <a:lnTo>
                    <a:pt x="682" y="524"/>
                  </a:lnTo>
                  <a:lnTo>
                    <a:pt x="672" y="527"/>
                  </a:lnTo>
                  <a:lnTo>
                    <a:pt x="666" y="536"/>
                  </a:lnTo>
                  <a:lnTo>
                    <a:pt x="666" y="539"/>
                  </a:lnTo>
                  <a:lnTo>
                    <a:pt x="663" y="543"/>
                  </a:lnTo>
                  <a:lnTo>
                    <a:pt x="661" y="543"/>
                  </a:lnTo>
                  <a:lnTo>
                    <a:pt x="657" y="541"/>
                  </a:lnTo>
                  <a:lnTo>
                    <a:pt x="649" y="548"/>
                  </a:lnTo>
                  <a:lnTo>
                    <a:pt x="644" y="545"/>
                  </a:lnTo>
                  <a:lnTo>
                    <a:pt x="637" y="543"/>
                  </a:lnTo>
                  <a:lnTo>
                    <a:pt x="635" y="540"/>
                  </a:lnTo>
                  <a:lnTo>
                    <a:pt x="629" y="540"/>
                  </a:lnTo>
                  <a:lnTo>
                    <a:pt x="628" y="536"/>
                  </a:lnTo>
                  <a:lnTo>
                    <a:pt x="624" y="536"/>
                  </a:lnTo>
                  <a:lnTo>
                    <a:pt x="624" y="532"/>
                  </a:lnTo>
                  <a:lnTo>
                    <a:pt x="622" y="531"/>
                  </a:lnTo>
                  <a:lnTo>
                    <a:pt x="618" y="532"/>
                  </a:lnTo>
                  <a:lnTo>
                    <a:pt x="617" y="531"/>
                  </a:lnTo>
                  <a:lnTo>
                    <a:pt x="616" y="527"/>
                  </a:lnTo>
                  <a:lnTo>
                    <a:pt x="613" y="525"/>
                  </a:lnTo>
                  <a:lnTo>
                    <a:pt x="611" y="526"/>
                  </a:lnTo>
                  <a:lnTo>
                    <a:pt x="609" y="528"/>
                  </a:lnTo>
                  <a:lnTo>
                    <a:pt x="606" y="528"/>
                  </a:lnTo>
                  <a:lnTo>
                    <a:pt x="602" y="520"/>
                  </a:lnTo>
                  <a:lnTo>
                    <a:pt x="600" y="519"/>
                  </a:lnTo>
                  <a:lnTo>
                    <a:pt x="596" y="519"/>
                  </a:lnTo>
                  <a:lnTo>
                    <a:pt x="594" y="520"/>
                  </a:lnTo>
                  <a:lnTo>
                    <a:pt x="594" y="523"/>
                  </a:lnTo>
                  <a:lnTo>
                    <a:pt x="596" y="526"/>
                  </a:lnTo>
                  <a:lnTo>
                    <a:pt x="596" y="527"/>
                  </a:lnTo>
                  <a:lnTo>
                    <a:pt x="588" y="526"/>
                  </a:lnTo>
                  <a:lnTo>
                    <a:pt x="586" y="527"/>
                  </a:lnTo>
                  <a:lnTo>
                    <a:pt x="585" y="531"/>
                  </a:lnTo>
                  <a:lnTo>
                    <a:pt x="583" y="531"/>
                  </a:lnTo>
                  <a:lnTo>
                    <a:pt x="579" y="527"/>
                  </a:lnTo>
                  <a:lnTo>
                    <a:pt x="576" y="526"/>
                  </a:lnTo>
                  <a:lnTo>
                    <a:pt x="573" y="526"/>
                  </a:lnTo>
                  <a:lnTo>
                    <a:pt x="570" y="525"/>
                  </a:lnTo>
                  <a:lnTo>
                    <a:pt x="567" y="527"/>
                  </a:lnTo>
                  <a:lnTo>
                    <a:pt x="565" y="527"/>
                  </a:lnTo>
                  <a:lnTo>
                    <a:pt x="564" y="525"/>
                  </a:lnTo>
                  <a:lnTo>
                    <a:pt x="565" y="522"/>
                  </a:lnTo>
                  <a:lnTo>
                    <a:pt x="564" y="520"/>
                  </a:lnTo>
                  <a:lnTo>
                    <a:pt x="562" y="519"/>
                  </a:lnTo>
                  <a:lnTo>
                    <a:pt x="561" y="520"/>
                  </a:lnTo>
                  <a:lnTo>
                    <a:pt x="561" y="522"/>
                  </a:lnTo>
                  <a:lnTo>
                    <a:pt x="553" y="522"/>
                  </a:lnTo>
                  <a:lnTo>
                    <a:pt x="546" y="526"/>
                  </a:lnTo>
                  <a:lnTo>
                    <a:pt x="545" y="526"/>
                  </a:lnTo>
                  <a:lnTo>
                    <a:pt x="545" y="529"/>
                  </a:lnTo>
                  <a:lnTo>
                    <a:pt x="545" y="530"/>
                  </a:lnTo>
                  <a:lnTo>
                    <a:pt x="540" y="530"/>
                  </a:lnTo>
                  <a:lnTo>
                    <a:pt x="538" y="533"/>
                  </a:lnTo>
                  <a:lnTo>
                    <a:pt x="531" y="534"/>
                  </a:lnTo>
                  <a:lnTo>
                    <a:pt x="526" y="532"/>
                  </a:lnTo>
                  <a:lnTo>
                    <a:pt x="525" y="535"/>
                  </a:lnTo>
                  <a:lnTo>
                    <a:pt x="522" y="536"/>
                  </a:lnTo>
                  <a:lnTo>
                    <a:pt x="520" y="535"/>
                  </a:lnTo>
                  <a:lnTo>
                    <a:pt x="516" y="532"/>
                  </a:lnTo>
                  <a:lnTo>
                    <a:pt x="513" y="531"/>
                  </a:lnTo>
                  <a:lnTo>
                    <a:pt x="509" y="524"/>
                  </a:lnTo>
                  <a:lnTo>
                    <a:pt x="504" y="524"/>
                  </a:lnTo>
                  <a:lnTo>
                    <a:pt x="501" y="523"/>
                  </a:lnTo>
                  <a:lnTo>
                    <a:pt x="498" y="514"/>
                  </a:lnTo>
                  <a:lnTo>
                    <a:pt x="495" y="510"/>
                  </a:lnTo>
                  <a:lnTo>
                    <a:pt x="493" y="505"/>
                  </a:lnTo>
                  <a:lnTo>
                    <a:pt x="494" y="494"/>
                  </a:lnTo>
                  <a:lnTo>
                    <a:pt x="493" y="490"/>
                  </a:lnTo>
                  <a:lnTo>
                    <a:pt x="482" y="490"/>
                  </a:lnTo>
                  <a:lnTo>
                    <a:pt x="478" y="487"/>
                  </a:lnTo>
                  <a:lnTo>
                    <a:pt x="477" y="486"/>
                  </a:lnTo>
                  <a:lnTo>
                    <a:pt x="478" y="482"/>
                  </a:lnTo>
                  <a:lnTo>
                    <a:pt x="477" y="479"/>
                  </a:lnTo>
                  <a:lnTo>
                    <a:pt x="473" y="478"/>
                  </a:lnTo>
                  <a:lnTo>
                    <a:pt x="472" y="473"/>
                  </a:lnTo>
                  <a:lnTo>
                    <a:pt x="473" y="471"/>
                  </a:lnTo>
                  <a:lnTo>
                    <a:pt x="473" y="468"/>
                  </a:lnTo>
                  <a:lnTo>
                    <a:pt x="467" y="463"/>
                  </a:lnTo>
                  <a:lnTo>
                    <a:pt x="466" y="460"/>
                  </a:lnTo>
                  <a:lnTo>
                    <a:pt x="466" y="456"/>
                  </a:lnTo>
                  <a:lnTo>
                    <a:pt x="462" y="456"/>
                  </a:lnTo>
                  <a:lnTo>
                    <a:pt x="452" y="446"/>
                  </a:lnTo>
                  <a:lnTo>
                    <a:pt x="449" y="444"/>
                  </a:lnTo>
                  <a:lnTo>
                    <a:pt x="443" y="440"/>
                  </a:lnTo>
                  <a:lnTo>
                    <a:pt x="441" y="439"/>
                  </a:lnTo>
                  <a:lnTo>
                    <a:pt x="436" y="428"/>
                  </a:lnTo>
                  <a:lnTo>
                    <a:pt x="436" y="419"/>
                  </a:lnTo>
                  <a:lnTo>
                    <a:pt x="434" y="418"/>
                  </a:lnTo>
                  <a:lnTo>
                    <a:pt x="432" y="420"/>
                  </a:lnTo>
                  <a:lnTo>
                    <a:pt x="435" y="424"/>
                  </a:lnTo>
                  <a:lnTo>
                    <a:pt x="435" y="426"/>
                  </a:lnTo>
                  <a:lnTo>
                    <a:pt x="433" y="426"/>
                  </a:lnTo>
                  <a:lnTo>
                    <a:pt x="431" y="424"/>
                  </a:lnTo>
                  <a:lnTo>
                    <a:pt x="429" y="423"/>
                  </a:lnTo>
                  <a:lnTo>
                    <a:pt x="429" y="420"/>
                  </a:lnTo>
                  <a:lnTo>
                    <a:pt x="429" y="419"/>
                  </a:lnTo>
                  <a:lnTo>
                    <a:pt x="432" y="418"/>
                  </a:lnTo>
                  <a:lnTo>
                    <a:pt x="432" y="416"/>
                  </a:lnTo>
                  <a:lnTo>
                    <a:pt x="431" y="414"/>
                  </a:lnTo>
                  <a:lnTo>
                    <a:pt x="430" y="413"/>
                  </a:lnTo>
                  <a:lnTo>
                    <a:pt x="427" y="414"/>
                  </a:lnTo>
                  <a:lnTo>
                    <a:pt x="424" y="413"/>
                  </a:lnTo>
                  <a:lnTo>
                    <a:pt x="424" y="412"/>
                  </a:lnTo>
                  <a:lnTo>
                    <a:pt x="424" y="405"/>
                  </a:lnTo>
                  <a:lnTo>
                    <a:pt x="417" y="404"/>
                  </a:lnTo>
                  <a:lnTo>
                    <a:pt x="415" y="402"/>
                  </a:lnTo>
                  <a:lnTo>
                    <a:pt x="417" y="398"/>
                  </a:lnTo>
                  <a:lnTo>
                    <a:pt x="415" y="395"/>
                  </a:lnTo>
                  <a:lnTo>
                    <a:pt x="414" y="392"/>
                  </a:lnTo>
                  <a:lnTo>
                    <a:pt x="411" y="392"/>
                  </a:lnTo>
                  <a:lnTo>
                    <a:pt x="411" y="390"/>
                  </a:lnTo>
                  <a:lnTo>
                    <a:pt x="408" y="390"/>
                  </a:lnTo>
                  <a:lnTo>
                    <a:pt x="402" y="383"/>
                  </a:lnTo>
                  <a:lnTo>
                    <a:pt x="397" y="379"/>
                  </a:lnTo>
                  <a:lnTo>
                    <a:pt x="396" y="377"/>
                  </a:lnTo>
                  <a:lnTo>
                    <a:pt x="394" y="374"/>
                  </a:lnTo>
                  <a:lnTo>
                    <a:pt x="397" y="371"/>
                  </a:lnTo>
                  <a:lnTo>
                    <a:pt x="396" y="364"/>
                  </a:lnTo>
                  <a:lnTo>
                    <a:pt x="383" y="362"/>
                  </a:lnTo>
                  <a:lnTo>
                    <a:pt x="383" y="359"/>
                  </a:lnTo>
                  <a:lnTo>
                    <a:pt x="385" y="355"/>
                  </a:lnTo>
                  <a:lnTo>
                    <a:pt x="387" y="355"/>
                  </a:lnTo>
                  <a:lnTo>
                    <a:pt x="387" y="354"/>
                  </a:lnTo>
                  <a:lnTo>
                    <a:pt x="382" y="354"/>
                  </a:lnTo>
                  <a:lnTo>
                    <a:pt x="380" y="352"/>
                  </a:lnTo>
                  <a:lnTo>
                    <a:pt x="381" y="350"/>
                  </a:lnTo>
                  <a:lnTo>
                    <a:pt x="380" y="347"/>
                  </a:lnTo>
                  <a:lnTo>
                    <a:pt x="374" y="342"/>
                  </a:lnTo>
                  <a:lnTo>
                    <a:pt x="371" y="344"/>
                  </a:lnTo>
                  <a:lnTo>
                    <a:pt x="371" y="340"/>
                  </a:lnTo>
                  <a:lnTo>
                    <a:pt x="369" y="339"/>
                  </a:lnTo>
                  <a:lnTo>
                    <a:pt x="363" y="335"/>
                  </a:lnTo>
                  <a:lnTo>
                    <a:pt x="361" y="338"/>
                  </a:lnTo>
                  <a:lnTo>
                    <a:pt x="359" y="336"/>
                  </a:lnTo>
                  <a:lnTo>
                    <a:pt x="357" y="334"/>
                  </a:lnTo>
                  <a:lnTo>
                    <a:pt x="357" y="332"/>
                  </a:lnTo>
                  <a:lnTo>
                    <a:pt x="360" y="330"/>
                  </a:lnTo>
                  <a:lnTo>
                    <a:pt x="357" y="326"/>
                  </a:lnTo>
                  <a:lnTo>
                    <a:pt x="360" y="323"/>
                  </a:lnTo>
                  <a:lnTo>
                    <a:pt x="360" y="322"/>
                  </a:lnTo>
                  <a:lnTo>
                    <a:pt x="356" y="322"/>
                  </a:lnTo>
                  <a:lnTo>
                    <a:pt x="355" y="325"/>
                  </a:lnTo>
                  <a:lnTo>
                    <a:pt x="353" y="326"/>
                  </a:lnTo>
                  <a:lnTo>
                    <a:pt x="350" y="322"/>
                  </a:lnTo>
                  <a:lnTo>
                    <a:pt x="348" y="320"/>
                  </a:lnTo>
                  <a:lnTo>
                    <a:pt x="345" y="317"/>
                  </a:lnTo>
                  <a:lnTo>
                    <a:pt x="345" y="317"/>
                  </a:lnTo>
                  <a:lnTo>
                    <a:pt x="342" y="318"/>
                  </a:lnTo>
                  <a:lnTo>
                    <a:pt x="339" y="322"/>
                  </a:lnTo>
                  <a:lnTo>
                    <a:pt x="337" y="318"/>
                  </a:lnTo>
                  <a:lnTo>
                    <a:pt x="339" y="315"/>
                  </a:lnTo>
                  <a:lnTo>
                    <a:pt x="339" y="313"/>
                  </a:lnTo>
                  <a:lnTo>
                    <a:pt x="339" y="311"/>
                  </a:lnTo>
                  <a:lnTo>
                    <a:pt x="335" y="311"/>
                  </a:lnTo>
                  <a:lnTo>
                    <a:pt x="333" y="309"/>
                  </a:lnTo>
                  <a:lnTo>
                    <a:pt x="331" y="306"/>
                  </a:lnTo>
                  <a:lnTo>
                    <a:pt x="327" y="310"/>
                  </a:lnTo>
                  <a:lnTo>
                    <a:pt x="325" y="307"/>
                  </a:lnTo>
                  <a:lnTo>
                    <a:pt x="316" y="306"/>
                  </a:lnTo>
                  <a:lnTo>
                    <a:pt x="309" y="303"/>
                  </a:lnTo>
                  <a:lnTo>
                    <a:pt x="301" y="307"/>
                  </a:lnTo>
                  <a:lnTo>
                    <a:pt x="299" y="310"/>
                  </a:lnTo>
                  <a:lnTo>
                    <a:pt x="298" y="311"/>
                  </a:lnTo>
                  <a:lnTo>
                    <a:pt x="300" y="314"/>
                  </a:lnTo>
                  <a:lnTo>
                    <a:pt x="299" y="315"/>
                  </a:lnTo>
                  <a:lnTo>
                    <a:pt x="296" y="312"/>
                  </a:lnTo>
                  <a:lnTo>
                    <a:pt x="291" y="314"/>
                  </a:lnTo>
                  <a:lnTo>
                    <a:pt x="291" y="311"/>
                  </a:lnTo>
                  <a:lnTo>
                    <a:pt x="288" y="310"/>
                  </a:lnTo>
                  <a:lnTo>
                    <a:pt x="278" y="313"/>
                  </a:lnTo>
                  <a:lnTo>
                    <a:pt x="276" y="311"/>
                  </a:lnTo>
                  <a:lnTo>
                    <a:pt x="274" y="310"/>
                  </a:lnTo>
                  <a:lnTo>
                    <a:pt x="271" y="306"/>
                  </a:lnTo>
                  <a:lnTo>
                    <a:pt x="266" y="303"/>
                  </a:lnTo>
                  <a:lnTo>
                    <a:pt x="261" y="307"/>
                  </a:lnTo>
                  <a:lnTo>
                    <a:pt x="259" y="306"/>
                  </a:lnTo>
                  <a:lnTo>
                    <a:pt x="258" y="304"/>
                  </a:lnTo>
                  <a:lnTo>
                    <a:pt x="256" y="304"/>
                  </a:lnTo>
                  <a:lnTo>
                    <a:pt x="253" y="303"/>
                  </a:lnTo>
                  <a:lnTo>
                    <a:pt x="248" y="300"/>
                  </a:lnTo>
                  <a:lnTo>
                    <a:pt x="240" y="302"/>
                  </a:lnTo>
                  <a:lnTo>
                    <a:pt x="235" y="299"/>
                  </a:lnTo>
                  <a:lnTo>
                    <a:pt x="234" y="299"/>
                  </a:lnTo>
                  <a:lnTo>
                    <a:pt x="234" y="303"/>
                  </a:lnTo>
                  <a:lnTo>
                    <a:pt x="233" y="303"/>
                  </a:lnTo>
                  <a:lnTo>
                    <a:pt x="232" y="303"/>
                  </a:lnTo>
                  <a:lnTo>
                    <a:pt x="233" y="300"/>
                  </a:lnTo>
                  <a:lnTo>
                    <a:pt x="232" y="299"/>
                  </a:lnTo>
                  <a:lnTo>
                    <a:pt x="230" y="301"/>
                  </a:lnTo>
                  <a:lnTo>
                    <a:pt x="230" y="302"/>
                  </a:lnTo>
                  <a:lnTo>
                    <a:pt x="232" y="303"/>
                  </a:lnTo>
                  <a:lnTo>
                    <a:pt x="231" y="304"/>
                  </a:lnTo>
                  <a:lnTo>
                    <a:pt x="229" y="302"/>
                  </a:lnTo>
                  <a:lnTo>
                    <a:pt x="221" y="302"/>
                  </a:lnTo>
                  <a:lnTo>
                    <a:pt x="216" y="308"/>
                  </a:lnTo>
                  <a:lnTo>
                    <a:pt x="213" y="309"/>
                  </a:lnTo>
                  <a:lnTo>
                    <a:pt x="206" y="316"/>
                  </a:lnTo>
                  <a:lnTo>
                    <a:pt x="195" y="318"/>
                  </a:lnTo>
                  <a:lnTo>
                    <a:pt x="188" y="322"/>
                  </a:lnTo>
                  <a:lnTo>
                    <a:pt x="186" y="321"/>
                  </a:lnTo>
                  <a:lnTo>
                    <a:pt x="183" y="319"/>
                  </a:lnTo>
                  <a:lnTo>
                    <a:pt x="180" y="323"/>
                  </a:lnTo>
                  <a:lnTo>
                    <a:pt x="176" y="323"/>
                  </a:lnTo>
                  <a:lnTo>
                    <a:pt x="175" y="327"/>
                  </a:lnTo>
                  <a:lnTo>
                    <a:pt x="174" y="327"/>
                  </a:lnTo>
                  <a:lnTo>
                    <a:pt x="174" y="324"/>
                  </a:lnTo>
                  <a:lnTo>
                    <a:pt x="172" y="323"/>
                  </a:lnTo>
                  <a:lnTo>
                    <a:pt x="167" y="320"/>
                  </a:lnTo>
                  <a:lnTo>
                    <a:pt x="167" y="318"/>
                  </a:lnTo>
                  <a:lnTo>
                    <a:pt x="164" y="315"/>
                  </a:lnTo>
                  <a:lnTo>
                    <a:pt x="164" y="314"/>
                  </a:lnTo>
                  <a:lnTo>
                    <a:pt x="163" y="312"/>
                  </a:lnTo>
                  <a:lnTo>
                    <a:pt x="163" y="308"/>
                  </a:lnTo>
                  <a:lnTo>
                    <a:pt x="162" y="306"/>
                  </a:lnTo>
                  <a:lnTo>
                    <a:pt x="160" y="307"/>
                  </a:lnTo>
                  <a:lnTo>
                    <a:pt x="160" y="304"/>
                  </a:lnTo>
                  <a:lnTo>
                    <a:pt x="159" y="303"/>
                  </a:lnTo>
                  <a:lnTo>
                    <a:pt x="159" y="302"/>
                  </a:lnTo>
                  <a:lnTo>
                    <a:pt x="159" y="301"/>
                  </a:lnTo>
                  <a:lnTo>
                    <a:pt x="159" y="299"/>
                  </a:lnTo>
                  <a:lnTo>
                    <a:pt x="154" y="294"/>
                  </a:lnTo>
                  <a:lnTo>
                    <a:pt x="152" y="290"/>
                  </a:lnTo>
                  <a:lnTo>
                    <a:pt x="150" y="290"/>
                  </a:lnTo>
                  <a:lnTo>
                    <a:pt x="150" y="293"/>
                  </a:lnTo>
                  <a:lnTo>
                    <a:pt x="145" y="288"/>
                  </a:lnTo>
                  <a:lnTo>
                    <a:pt x="143" y="288"/>
                  </a:lnTo>
                  <a:lnTo>
                    <a:pt x="142" y="286"/>
                  </a:lnTo>
                  <a:lnTo>
                    <a:pt x="141" y="285"/>
                  </a:lnTo>
                  <a:lnTo>
                    <a:pt x="139" y="283"/>
                  </a:lnTo>
                  <a:lnTo>
                    <a:pt x="140" y="279"/>
                  </a:lnTo>
                  <a:lnTo>
                    <a:pt x="143" y="278"/>
                  </a:lnTo>
                  <a:lnTo>
                    <a:pt x="144" y="274"/>
                  </a:lnTo>
                  <a:lnTo>
                    <a:pt x="142" y="274"/>
                  </a:lnTo>
                  <a:lnTo>
                    <a:pt x="142" y="272"/>
                  </a:lnTo>
                  <a:lnTo>
                    <a:pt x="140" y="272"/>
                  </a:lnTo>
                  <a:lnTo>
                    <a:pt x="140" y="267"/>
                  </a:lnTo>
                  <a:lnTo>
                    <a:pt x="138" y="264"/>
                  </a:lnTo>
                  <a:lnTo>
                    <a:pt x="138" y="263"/>
                  </a:lnTo>
                  <a:lnTo>
                    <a:pt x="135" y="262"/>
                  </a:lnTo>
                  <a:lnTo>
                    <a:pt x="135" y="258"/>
                  </a:lnTo>
                  <a:lnTo>
                    <a:pt x="139" y="253"/>
                  </a:lnTo>
                  <a:lnTo>
                    <a:pt x="143" y="254"/>
                  </a:lnTo>
                  <a:lnTo>
                    <a:pt x="143" y="256"/>
                  </a:lnTo>
                  <a:lnTo>
                    <a:pt x="146" y="256"/>
                  </a:lnTo>
                  <a:lnTo>
                    <a:pt x="149" y="254"/>
                  </a:lnTo>
                  <a:lnTo>
                    <a:pt x="153" y="252"/>
                  </a:lnTo>
                  <a:lnTo>
                    <a:pt x="153" y="249"/>
                  </a:lnTo>
                  <a:lnTo>
                    <a:pt x="151" y="246"/>
                  </a:lnTo>
                  <a:lnTo>
                    <a:pt x="146" y="244"/>
                  </a:lnTo>
                  <a:lnTo>
                    <a:pt x="146" y="243"/>
                  </a:lnTo>
                  <a:lnTo>
                    <a:pt x="141" y="242"/>
                  </a:lnTo>
                  <a:lnTo>
                    <a:pt x="140" y="238"/>
                  </a:lnTo>
                  <a:lnTo>
                    <a:pt x="139" y="236"/>
                  </a:lnTo>
                  <a:lnTo>
                    <a:pt x="138" y="236"/>
                  </a:lnTo>
                  <a:lnTo>
                    <a:pt x="138" y="231"/>
                  </a:lnTo>
                  <a:lnTo>
                    <a:pt x="138" y="229"/>
                  </a:lnTo>
                  <a:lnTo>
                    <a:pt x="136" y="228"/>
                  </a:lnTo>
                  <a:lnTo>
                    <a:pt x="135" y="224"/>
                  </a:lnTo>
                  <a:lnTo>
                    <a:pt x="131" y="228"/>
                  </a:lnTo>
                  <a:lnTo>
                    <a:pt x="128" y="230"/>
                  </a:lnTo>
                  <a:lnTo>
                    <a:pt x="128" y="232"/>
                  </a:lnTo>
                  <a:lnTo>
                    <a:pt x="127" y="233"/>
                  </a:lnTo>
                  <a:lnTo>
                    <a:pt x="126" y="232"/>
                  </a:lnTo>
                  <a:lnTo>
                    <a:pt x="125" y="231"/>
                  </a:lnTo>
                  <a:lnTo>
                    <a:pt x="125" y="228"/>
                  </a:lnTo>
                  <a:lnTo>
                    <a:pt x="124" y="225"/>
                  </a:lnTo>
                  <a:lnTo>
                    <a:pt x="128" y="219"/>
                  </a:lnTo>
                  <a:lnTo>
                    <a:pt x="129" y="215"/>
                  </a:lnTo>
                  <a:lnTo>
                    <a:pt x="129" y="213"/>
                  </a:lnTo>
                  <a:lnTo>
                    <a:pt x="131" y="212"/>
                  </a:lnTo>
                  <a:lnTo>
                    <a:pt x="132" y="208"/>
                  </a:lnTo>
                  <a:lnTo>
                    <a:pt x="130" y="205"/>
                  </a:lnTo>
                  <a:lnTo>
                    <a:pt x="130" y="202"/>
                  </a:lnTo>
                  <a:lnTo>
                    <a:pt x="128" y="200"/>
                  </a:lnTo>
                  <a:lnTo>
                    <a:pt x="129" y="195"/>
                  </a:lnTo>
                  <a:lnTo>
                    <a:pt x="130" y="195"/>
                  </a:lnTo>
                  <a:lnTo>
                    <a:pt x="131" y="192"/>
                  </a:lnTo>
                  <a:lnTo>
                    <a:pt x="128" y="192"/>
                  </a:lnTo>
                  <a:lnTo>
                    <a:pt x="126" y="191"/>
                  </a:lnTo>
                  <a:lnTo>
                    <a:pt x="127" y="190"/>
                  </a:lnTo>
                  <a:lnTo>
                    <a:pt x="125" y="187"/>
                  </a:lnTo>
                  <a:lnTo>
                    <a:pt x="126" y="184"/>
                  </a:lnTo>
                  <a:lnTo>
                    <a:pt x="124" y="180"/>
                  </a:lnTo>
                  <a:lnTo>
                    <a:pt x="124" y="180"/>
                  </a:lnTo>
                  <a:lnTo>
                    <a:pt x="124" y="175"/>
                  </a:lnTo>
                  <a:lnTo>
                    <a:pt x="123" y="174"/>
                  </a:lnTo>
                  <a:lnTo>
                    <a:pt x="122" y="170"/>
                  </a:lnTo>
                  <a:lnTo>
                    <a:pt x="120" y="170"/>
                  </a:lnTo>
                  <a:lnTo>
                    <a:pt x="119" y="167"/>
                  </a:lnTo>
                  <a:lnTo>
                    <a:pt x="116" y="165"/>
                  </a:lnTo>
                  <a:lnTo>
                    <a:pt x="116" y="162"/>
                  </a:lnTo>
                  <a:lnTo>
                    <a:pt x="114" y="163"/>
                  </a:lnTo>
                  <a:lnTo>
                    <a:pt x="110" y="163"/>
                  </a:lnTo>
                  <a:lnTo>
                    <a:pt x="110" y="164"/>
                  </a:lnTo>
                  <a:lnTo>
                    <a:pt x="107" y="166"/>
                  </a:lnTo>
                  <a:lnTo>
                    <a:pt x="107" y="170"/>
                  </a:lnTo>
                  <a:lnTo>
                    <a:pt x="105" y="174"/>
                  </a:lnTo>
                  <a:lnTo>
                    <a:pt x="101" y="174"/>
                  </a:lnTo>
                  <a:lnTo>
                    <a:pt x="102" y="177"/>
                  </a:lnTo>
                  <a:lnTo>
                    <a:pt x="99" y="178"/>
                  </a:lnTo>
                  <a:lnTo>
                    <a:pt x="97" y="175"/>
                  </a:lnTo>
                  <a:lnTo>
                    <a:pt x="95" y="176"/>
                  </a:lnTo>
                  <a:lnTo>
                    <a:pt x="94" y="170"/>
                  </a:lnTo>
                  <a:lnTo>
                    <a:pt x="91" y="167"/>
                  </a:lnTo>
                  <a:lnTo>
                    <a:pt x="90" y="162"/>
                  </a:lnTo>
                  <a:lnTo>
                    <a:pt x="89" y="160"/>
                  </a:lnTo>
                  <a:lnTo>
                    <a:pt x="89" y="154"/>
                  </a:lnTo>
                  <a:lnTo>
                    <a:pt x="83" y="150"/>
                  </a:lnTo>
                  <a:lnTo>
                    <a:pt x="83" y="145"/>
                  </a:lnTo>
                  <a:lnTo>
                    <a:pt x="78" y="138"/>
                  </a:lnTo>
                  <a:lnTo>
                    <a:pt x="75" y="141"/>
                  </a:lnTo>
                  <a:lnTo>
                    <a:pt x="72" y="142"/>
                  </a:lnTo>
                  <a:lnTo>
                    <a:pt x="70" y="140"/>
                  </a:lnTo>
                  <a:lnTo>
                    <a:pt x="69" y="143"/>
                  </a:lnTo>
                  <a:lnTo>
                    <a:pt x="66" y="143"/>
                  </a:lnTo>
                  <a:lnTo>
                    <a:pt x="63" y="144"/>
                  </a:lnTo>
                  <a:lnTo>
                    <a:pt x="62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56" y="152"/>
                  </a:lnTo>
                  <a:lnTo>
                    <a:pt x="55" y="154"/>
                  </a:lnTo>
                  <a:lnTo>
                    <a:pt x="51" y="155"/>
                  </a:lnTo>
                  <a:lnTo>
                    <a:pt x="52" y="158"/>
                  </a:lnTo>
                  <a:lnTo>
                    <a:pt x="50" y="160"/>
                  </a:lnTo>
                  <a:lnTo>
                    <a:pt x="47" y="160"/>
                  </a:lnTo>
                  <a:lnTo>
                    <a:pt x="47" y="158"/>
                  </a:lnTo>
                  <a:lnTo>
                    <a:pt x="46" y="157"/>
                  </a:lnTo>
                  <a:lnTo>
                    <a:pt x="42" y="157"/>
                  </a:lnTo>
                  <a:lnTo>
                    <a:pt x="40" y="163"/>
                  </a:lnTo>
                  <a:lnTo>
                    <a:pt x="38" y="164"/>
                  </a:lnTo>
                  <a:lnTo>
                    <a:pt x="38" y="160"/>
                  </a:lnTo>
                  <a:lnTo>
                    <a:pt x="35" y="159"/>
                  </a:lnTo>
                  <a:lnTo>
                    <a:pt x="36" y="156"/>
                  </a:lnTo>
                  <a:lnTo>
                    <a:pt x="36" y="154"/>
                  </a:lnTo>
                  <a:lnTo>
                    <a:pt x="35" y="153"/>
                  </a:lnTo>
                  <a:lnTo>
                    <a:pt x="35" y="151"/>
                  </a:lnTo>
                  <a:lnTo>
                    <a:pt x="30" y="146"/>
                  </a:lnTo>
                  <a:lnTo>
                    <a:pt x="28" y="142"/>
                  </a:lnTo>
                  <a:lnTo>
                    <a:pt x="32" y="141"/>
                  </a:lnTo>
                  <a:lnTo>
                    <a:pt x="33" y="137"/>
                  </a:lnTo>
                  <a:lnTo>
                    <a:pt x="35" y="135"/>
                  </a:lnTo>
                  <a:lnTo>
                    <a:pt x="38" y="136"/>
                  </a:lnTo>
                  <a:lnTo>
                    <a:pt x="38" y="134"/>
                  </a:lnTo>
                  <a:lnTo>
                    <a:pt x="45" y="131"/>
                  </a:lnTo>
                  <a:lnTo>
                    <a:pt x="46" y="130"/>
                  </a:lnTo>
                  <a:lnTo>
                    <a:pt x="45" y="129"/>
                  </a:lnTo>
                  <a:lnTo>
                    <a:pt x="46" y="128"/>
                  </a:lnTo>
                  <a:lnTo>
                    <a:pt x="46" y="127"/>
                  </a:lnTo>
                  <a:lnTo>
                    <a:pt x="39" y="126"/>
                  </a:lnTo>
                  <a:lnTo>
                    <a:pt x="38" y="124"/>
                  </a:lnTo>
                  <a:lnTo>
                    <a:pt x="38" y="122"/>
                  </a:lnTo>
                  <a:lnTo>
                    <a:pt x="36" y="123"/>
                  </a:lnTo>
                  <a:lnTo>
                    <a:pt x="31" y="121"/>
                  </a:lnTo>
                  <a:lnTo>
                    <a:pt x="31" y="120"/>
                  </a:lnTo>
                  <a:lnTo>
                    <a:pt x="32" y="119"/>
                  </a:lnTo>
                  <a:lnTo>
                    <a:pt x="31" y="118"/>
                  </a:lnTo>
                  <a:lnTo>
                    <a:pt x="32" y="116"/>
                  </a:lnTo>
                  <a:lnTo>
                    <a:pt x="30" y="115"/>
                  </a:lnTo>
                  <a:lnTo>
                    <a:pt x="30" y="115"/>
                  </a:lnTo>
                  <a:lnTo>
                    <a:pt x="30" y="117"/>
                  </a:lnTo>
                  <a:lnTo>
                    <a:pt x="26" y="116"/>
                  </a:lnTo>
                  <a:lnTo>
                    <a:pt x="25" y="116"/>
                  </a:lnTo>
                  <a:lnTo>
                    <a:pt x="23" y="115"/>
                  </a:lnTo>
                  <a:lnTo>
                    <a:pt x="18" y="117"/>
                  </a:lnTo>
                  <a:lnTo>
                    <a:pt x="16" y="115"/>
                  </a:lnTo>
                  <a:lnTo>
                    <a:pt x="16" y="113"/>
                  </a:lnTo>
                  <a:lnTo>
                    <a:pt x="12" y="113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9" y="108"/>
                  </a:lnTo>
                  <a:lnTo>
                    <a:pt x="11" y="103"/>
                  </a:lnTo>
                  <a:lnTo>
                    <a:pt x="10" y="102"/>
                  </a:lnTo>
                  <a:lnTo>
                    <a:pt x="7" y="103"/>
                  </a:lnTo>
                  <a:lnTo>
                    <a:pt x="6" y="100"/>
                  </a:lnTo>
                  <a:lnTo>
                    <a:pt x="3" y="102"/>
                  </a:lnTo>
                  <a:lnTo>
                    <a:pt x="0" y="100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1" name="Freeform 12">
              <a:extLst>
                <a:ext uri="{FF2B5EF4-FFF2-40B4-BE49-F238E27FC236}">
                  <a16:creationId xmlns="" xmlns:a16="http://schemas.microsoft.com/office/drawing/2014/main" id="{89467B67-51FB-4D6D-8089-A47499E389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6" y="600"/>
              <a:ext cx="1416" cy="1489"/>
            </a:xfrm>
            <a:custGeom>
              <a:avLst/>
              <a:gdLst>
                <a:gd name="T0" fmla="*/ 1101 w 1416"/>
                <a:gd name="T1" fmla="*/ 652 h 1489"/>
                <a:gd name="T2" fmla="*/ 905 w 1416"/>
                <a:gd name="T3" fmla="*/ 701 h 1489"/>
                <a:gd name="T4" fmla="*/ 980 w 1416"/>
                <a:gd name="T5" fmla="*/ 668 h 1489"/>
                <a:gd name="T6" fmla="*/ 995 w 1416"/>
                <a:gd name="T7" fmla="*/ 627 h 1489"/>
                <a:gd name="T8" fmla="*/ 1042 w 1416"/>
                <a:gd name="T9" fmla="*/ 603 h 1489"/>
                <a:gd name="T10" fmla="*/ 1095 w 1416"/>
                <a:gd name="T11" fmla="*/ 577 h 1489"/>
                <a:gd name="T12" fmla="*/ 1179 w 1416"/>
                <a:gd name="T13" fmla="*/ 541 h 1489"/>
                <a:gd name="T14" fmla="*/ 1243 w 1416"/>
                <a:gd name="T15" fmla="*/ 557 h 1489"/>
                <a:gd name="T16" fmla="*/ 1346 w 1416"/>
                <a:gd name="T17" fmla="*/ 534 h 1489"/>
                <a:gd name="T18" fmla="*/ 1287 w 1416"/>
                <a:gd name="T19" fmla="*/ 601 h 1489"/>
                <a:gd name="T20" fmla="*/ 1174 w 1416"/>
                <a:gd name="T21" fmla="*/ 611 h 1489"/>
                <a:gd name="T22" fmla="*/ 1116 w 1416"/>
                <a:gd name="T23" fmla="*/ 637 h 1489"/>
                <a:gd name="T24" fmla="*/ 1087 w 1416"/>
                <a:gd name="T25" fmla="*/ 658 h 1489"/>
                <a:gd name="T26" fmla="*/ 1051 w 1416"/>
                <a:gd name="T27" fmla="*/ 669 h 1489"/>
                <a:gd name="T28" fmla="*/ 1018 w 1416"/>
                <a:gd name="T29" fmla="*/ 708 h 1489"/>
                <a:gd name="T30" fmla="*/ 980 w 1416"/>
                <a:gd name="T31" fmla="*/ 734 h 1489"/>
                <a:gd name="T32" fmla="*/ 929 w 1416"/>
                <a:gd name="T33" fmla="*/ 791 h 1489"/>
                <a:gd name="T34" fmla="*/ 937 w 1416"/>
                <a:gd name="T35" fmla="*/ 916 h 1489"/>
                <a:gd name="T36" fmla="*/ 906 w 1416"/>
                <a:gd name="T37" fmla="*/ 914 h 1489"/>
                <a:gd name="T38" fmla="*/ 863 w 1416"/>
                <a:gd name="T39" fmla="*/ 874 h 1489"/>
                <a:gd name="T40" fmla="*/ 848 w 1416"/>
                <a:gd name="T41" fmla="*/ 839 h 1489"/>
                <a:gd name="T42" fmla="*/ 846 w 1416"/>
                <a:gd name="T43" fmla="*/ 804 h 1489"/>
                <a:gd name="T44" fmla="*/ 822 w 1416"/>
                <a:gd name="T45" fmla="*/ 757 h 1489"/>
                <a:gd name="T46" fmla="*/ 1245 w 1416"/>
                <a:gd name="T47" fmla="*/ 127 h 1489"/>
                <a:gd name="T48" fmla="*/ 1282 w 1416"/>
                <a:gd name="T49" fmla="*/ 143 h 1489"/>
                <a:gd name="T50" fmla="*/ 1347 w 1416"/>
                <a:gd name="T51" fmla="*/ 178 h 1489"/>
                <a:gd name="T52" fmla="*/ 1275 w 1416"/>
                <a:gd name="T53" fmla="*/ 159 h 1489"/>
                <a:gd name="T54" fmla="*/ 1091 w 1416"/>
                <a:gd name="T55" fmla="*/ 113 h 1489"/>
                <a:gd name="T56" fmla="*/ 1135 w 1416"/>
                <a:gd name="T57" fmla="*/ 111 h 1489"/>
                <a:gd name="T58" fmla="*/ 1311 w 1416"/>
                <a:gd name="T59" fmla="*/ 183 h 1489"/>
                <a:gd name="T60" fmla="*/ 1253 w 1416"/>
                <a:gd name="T61" fmla="*/ 158 h 1489"/>
                <a:gd name="T62" fmla="*/ 1313 w 1416"/>
                <a:gd name="T63" fmla="*/ 189 h 1489"/>
                <a:gd name="T64" fmla="*/ 1374 w 1416"/>
                <a:gd name="T65" fmla="*/ 223 h 1489"/>
                <a:gd name="T66" fmla="*/ 1247 w 1416"/>
                <a:gd name="T67" fmla="*/ 113 h 1489"/>
                <a:gd name="T68" fmla="*/ 1310 w 1416"/>
                <a:gd name="T69" fmla="*/ 117 h 1489"/>
                <a:gd name="T70" fmla="*/ 1304 w 1416"/>
                <a:gd name="T71" fmla="*/ 130 h 1489"/>
                <a:gd name="T72" fmla="*/ 1277 w 1416"/>
                <a:gd name="T73" fmla="*/ 209 h 1489"/>
                <a:gd name="T74" fmla="*/ 1178 w 1416"/>
                <a:gd name="T75" fmla="*/ 173 h 1489"/>
                <a:gd name="T76" fmla="*/ 1231 w 1416"/>
                <a:gd name="T77" fmla="*/ 197 h 1489"/>
                <a:gd name="T78" fmla="*/ 1267 w 1416"/>
                <a:gd name="T79" fmla="*/ 236 h 1489"/>
                <a:gd name="T80" fmla="*/ 1273 w 1416"/>
                <a:gd name="T81" fmla="*/ 231 h 1489"/>
                <a:gd name="T82" fmla="*/ 1278 w 1416"/>
                <a:gd name="T83" fmla="*/ 195 h 1489"/>
                <a:gd name="T84" fmla="*/ 1082 w 1416"/>
                <a:gd name="T85" fmla="*/ 74 h 1489"/>
                <a:gd name="T86" fmla="*/ 1041 w 1416"/>
                <a:gd name="T87" fmla="*/ 87 h 1489"/>
                <a:gd name="T88" fmla="*/ 1261 w 1416"/>
                <a:gd name="T89" fmla="*/ 246 h 1489"/>
                <a:gd name="T90" fmla="*/ 835 w 1416"/>
                <a:gd name="T91" fmla="*/ 803 h 1489"/>
                <a:gd name="T92" fmla="*/ 843 w 1416"/>
                <a:gd name="T93" fmla="*/ 818 h 1489"/>
                <a:gd name="T94" fmla="*/ 933 w 1416"/>
                <a:gd name="T95" fmla="*/ 921 h 1489"/>
                <a:gd name="T96" fmla="*/ 964 w 1416"/>
                <a:gd name="T97" fmla="*/ 664 h 1489"/>
                <a:gd name="T98" fmla="*/ 1086 w 1416"/>
                <a:gd name="T99" fmla="*/ 650 h 1489"/>
                <a:gd name="T100" fmla="*/ 138 w 1416"/>
                <a:gd name="T101" fmla="*/ 962 h 1489"/>
                <a:gd name="T102" fmla="*/ 107 w 1416"/>
                <a:gd name="T103" fmla="*/ 1043 h 1489"/>
                <a:gd name="T104" fmla="*/ 381 w 1416"/>
                <a:gd name="T105" fmla="*/ 1276 h 1489"/>
                <a:gd name="T106" fmla="*/ 281 w 1416"/>
                <a:gd name="T107" fmla="*/ 1456 h 1489"/>
                <a:gd name="T108" fmla="*/ 128 w 1416"/>
                <a:gd name="T109" fmla="*/ 1378 h 1489"/>
                <a:gd name="T110" fmla="*/ 52 w 1416"/>
                <a:gd name="T111" fmla="*/ 1339 h 1489"/>
                <a:gd name="T112" fmla="*/ 7 w 1416"/>
                <a:gd name="T113" fmla="*/ 1255 h 1489"/>
                <a:gd name="T114" fmla="*/ 59 w 1416"/>
                <a:gd name="T115" fmla="*/ 1151 h 1489"/>
                <a:gd name="T116" fmla="*/ 139 w 1416"/>
                <a:gd name="T117" fmla="*/ 1072 h 1489"/>
                <a:gd name="T118" fmla="*/ 175 w 1416"/>
                <a:gd name="T119" fmla="*/ 1002 h 1489"/>
                <a:gd name="T120" fmla="*/ 233 w 1416"/>
                <a:gd name="T121" fmla="*/ 1064 h 1489"/>
                <a:gd name="T122" fmla="*/ 380 w 1416"/>
                <a:gd name="T123" fmla="*/ 1006 h 1489"/>
                <a:gd name="T124" fmla="*/ 119 w 1416"/>
                <a:gd name="T125" fmla="*/ 963 h 1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16" h="1489">
                  <a:moveTo>
                    <a:pt x="1152" y="538"/>
                  </a:moveTo>
                  <a:lnTo>
                    <a:pt x="1154" y="537"/>
                  </a:lnTo>
                  <a:lnTo>
                    <a:pt x="1155" y="538"/>
                  </a:lnTo>
                  <a:lnTo>
                    <a:pt x="1154" y="539"/>
                  </a:lnTo>
                  <a:lnTo>
                    <a:pt x="1152" y="539"/>
                  </a:lnTo>
                  <a:lnTo>
                    <a:pt x="1151" y="538"/>
                  </a:lnTo>
                  <a:lnTo>
                    <a:pt x="1152" y="538"/>
                  </a:lnTo>
                  <a:moveTo>
                    <a:pt x="1237" y="554"/>
                  </a:moveTo>
                  <a:lnTo>
                    <a:pt x="1239" y="553"/>
                  </a:lnTo>
                  <a:lnTo>
                    <a:pt x="1239" y="554"/>
                  </a:lnTo>
                  <a:lnTo>
                    <a:pt x="1238" y="554"/>
                  </a:lnTo>
                  <a:lnTo>
                    <a:pt x="1237" y="554"/>
                  </a:lnTo>
                  <a:moveTo>
                    <a:pt x="1145" y="533"/>
                  </a:moveTo>
                  <a:lnTo>
                    <a:pt x="1144" y="533"/>
                  </a:lnTo>
                  <a:lnTo>
                    <a:pt x="1147" y="532"/>
                  </a:lnTo>
                  <a:lnTo>
                    <a:pt x="1146" y="533"/>
                  </a:lnTo>
                  <a:lnTo>
                    <a:pt x="1145" y="533"/>
                  </a:lnTo>
                  <a:moveTo>
                    <a:pt x="1158" y="539"/>
                  </a:moveTo>
                  <a:lnTo>
                    <a:pt x="1159" y="540"/>
                  </a:lnTo>
                  <a:lnTo>
                    <a:pt x="1156" y="541"/>
                  </a:lnTo>
                  <a:lnTo>
                    <a:pt x="1154" y="540"/>
                  </a:lnTo>
                  <a:lnTo>
                    <a:pt x="1155" y="539"/>
                  </a:lnTo>
                  <a:lnTo>
                    <a:pt x="1154" y="539"/>
                  </a:lnTo>
                  <a:lnTo>
                    <a:pt x="1158" y="539"/>
                  </a:lnTo>
                  <a:moveTo>
                    <a:pt x="1145" y="545"/>
                  </a:moveTo>
                  <a:lnTo>
                    <a:pt x="1146" y="544"/>
                  </a:lnTo>
                  <a:lnTo>
                    <a:pt x="1146" y="545"/>
                  </a:lnTo>
                  <a:lnTo>
                    <a:pt x="1145" y="545"/>
                  </a:lnTo>
                  <a:moveTo>
                    <a:pt x="1138" y="543"/>
                  </a:moveTo>
                  <a:lnTo>
                    <a:pt x="1134" y="543"/>
                  </a:lnTo>
                  <a:lnTo>
                    <a:pt x="1134" y="542"/>
                  </a:lnTo>
                  <a:lnTo>
                    <a:pt x="1146" y="542"/>
                  </a:lnTo>
                  <a:lnTo>
                    <a:pt x="1147" y="543"/>
                  </a:lnTo>
                  <a:lnTo>
                    <a:pt x="1146" y="544"/>
                  </a:lnTo>
                  <a:lnTo>
                    <a:pt x="1138" y="543"/>
                  </a:lnTo>
                  <a:moveTo>
                    <a:pt x="1126" y="547"/>
                  </a:moveTo>
                  <a:lnTo>
                    <a:pt x="1126" y="547"/>
                  </a:lnTo>
                  <a:lnTo>
                    <a:pt x="1127" y="547"/>
                  </a:lnTo>
                  <a:lnTo>
                    <a:pt x="1126" y="547"/>
                  </a:lnTo>
                  <a:lnTo>
                    <a:pt x="1126" y="547"/>
                  </a:lnTo>
                  <a:moveTo>
                    <a:pt x="1129" y="550"/>
                  </a:moveTo>
                  <a:lnTo>
                    <a:pt x="1129" y="551"/>
                  </a:lnTo>
                  <a:lnTo>
                    <a:pt x="1125" y="551"/>
                  </a:lnTo>
                  <a:lnTo>
                    <a:pt x="1127" y="550"/>
                  </a:lnTo>
                  <a:lnTo>
                    <a:pt x="1129" y="550"/>
                  </a:lnTo>
                  <a:moveTo>
                    <a:pt x="1106" y="647"/>
                  </a:moveTo>
                  <a:lnTo>
                    <a:pt x="1106" y="647"/>
                  </a:lnTo>
                  <a:lnTo>
                    <a:pt x="1106" y="647"/>
                  </a:lnTo>
                  <a:moveTo>
                    <a:pt x="1102" y="647"/>
                  </a:moveTo>
                  <a:lnTo>
                    <a:pt x="1102" y="649"/>
                  </a:lnTo>
                  <a:lnTo>
                    <a:pt x="1100" y="650"/>
                  </a:lnTo>
                  <a:lnTo>
                    <a:pt x="1101" y="651"/>
                  </a:lnTo>
                  <a:lnTo>
                    <a:pt x="1103" y="652"/>
                  </a:lnTo>
                  <a:lnTo>
                    <a:pt x="1101" y="652"/>
                  </a:lnTo>
                  <a:lnTo>
                    <a:pt x="1099" y="650"/>
                  </a:lnTo>
                  <a:lnTo>
                    <a:pt x="1101" y="649"/>
                  </a:lnTo>
                  <a:lnTo>
                    <a:pt x="1101" y="647"/>
                  </a:lnTo>
                  <a:lnTo>
                    <a:pt x="1104" y="645"/>
                  </a:lnTo>
                  <a:lnTo>
                    <a:pt x="1103" y="647"/>
                  </a:lnTo>
                  <a:lnTo>
                    <a:pt x="1102" y="647"/>
                  </a:lnTo>
                  <a:moveTo>
                    <a:pt x="1162" y="622"/>
                  </a:moveTo>
                  <a:lnTo>
                    <a:pt x="1163" y="622"/>
                  </a:lnTo>
                  <a:lnTo>
                    <a:pt x="1162" y="622"/>
                  </a:lnTo>
                  <a:moveTo>
                    <a:pt x="1104" y="650"/>
                  </a:moveTo>
                  <a:lnTo>
                    <a:pt x="1104" y="649"/>
                  </a:lnTo>
                  <a:lnTo>
                    <a:pt x="1104" y="650"/>
                  </a:lnTo>
                  <a:lnTo>
                    <a:pt x="1104" y="650"/>
                  </a:lnTo>
                  <a:lnTo>
                    <a:pt x="1104" y="650"/>
                  </a:lnTo>
                  <a:moveTo>
                    <a:pt x="1105" y="648"/>
                  </a:moveTo>
                  <a:lnTo>
                    <a:pt x="1106" y="648"/>
                  </a:lnTo>
                  <a:lnTo>
                    <a:pt x="1105" y="649"/>
                  </a:lnTo>
                  <a:lnTo>
                    <a:pt x="1105" y="648"/>
                  </a:lnTo>
                  <a:moveTo>
                    <a:pt x="1087" y="647"/>
                  </a:moveTo>
                  <a:lnTo>
                    <a:pt x="1088" y="647"/>
                  </a:lnTo>
                  <a:lnTo>
                    <a:pt x="1087" y="647"/>
                  </a:lnTo>
                  <a:moveTo>
                    <a:pt x="875" y="727"/>
                  </a:moveTo>
                  <a:lnTo>
                    <a:pt x="879" y="726"/>
                  </a:lnTo>
                  <a:lnTo>
                    <a:pt x="882" y="727"/>
                  </a:lnTo>
                  <a:lnTo>
                    <a:pt x="882" y="726"/>
                  </a:lnTo>
                  <a:lnTo>
                    <a:pt x="885" y="725"/>
                  </a:lnTo>
                  <a:lnTo>
                    <a:pt x="885" y="724"/>
                  </a:lnTo>
                  <a:lnTo>
                    <a:pt x="884" y="723"/>
                  </a:lnTo>
                  <a:lnTo>
                    <a:pt x="883" y="725"/>
                  </a:lnTo>
                  <a:lnTo>
                    <a:pt x="882" y="725"/>
                  </a:lnTo>
                  <a:lnTo>
                    <a:pt x="883" y="723"/>
                  </a:lnTo>
                  <a:lnTo>
                    <a:pt x="887" y="723"/>
                  </a:lnTo>
                  <a:lnTo>
                    <a:pt x="886" y="722"/>
                  </a:lnTo>
                  <a:lnTo>
                    <a:pt x="879" y="722"/>
                  </a:lnTo>
                  <a:lnTo>
                    <a:pt x="881" y="721"/>
                  </a:lnTo>
                  <a:lnTo>
                    <a:pt x="882" y="720"/>
                  </a:lnTo>
                  <a:lnTo>
                    <a:pt x="884" y="718"/>
                  </a:lnTo>
                  <a:lnTo>
                    <a:pt x="881" y="717"/>
                  </a:lnTo>
                  <a:lnTo>
                    <a:pt x="885" y="715"/>
                  </a:lnTo>
                  <a:lnTo>
                    <a:pt x="879" y="712"/>
                  </a:lnTo>
                  <a:lnTo>
                    <a:pt x="879" y="707"/>
                  </a:lnTo>
                  <a:lnTo>
                    <a:pt x="878" y="706"/>
                  </a:lnTo>
                  <a:lnTo>
                    <a:pt x="879" y="705"/>
                  </a:lnTo>
                  <a:lnTo>
                    <a:pt x="881" y="705"/>
                  </a:lnTo>
                  <a:lnTo>
                    <a:pt x="883" y="702"/>
                  </a:lnTo>
                  <a:lnTo>
                    <a:pt x="888" y="698"/>
                  </a:lnTo>
                  <a:lnTo>
                    <a:pt x="898" y="699"/>
                  </a:lnTo>
                  <a:lnTo>
                    <a:pt x="906" y="706"/>
                  </a:lnTo>
                  <a:lnTo>
                    <a:pt x="910" y="709"/>
                  </a:lnTo>
                  <a:lnTo>
                    <a:pt x="911" y="708"/>
                  </a:lnTo>
                  <a:lnTo>
                    <a:pt x="905" y="704"/>
                  </a:lnTo>
                  <a:lnTo>
                    <a:pt x="905" y="703"/>
                  </a:lnTo>
                  <a:lnTo>
                    <a:pt x="909" y="703"/>
                  </a:lnTo>
                  <a:lnTo>
                    <a:pt x="905" y="701"/>
                  </a:lnTo>
                  <a:lnTo>
                    <a:pt x="903" y="698"/>
                  </a:lnTo>
                  <a:lnTo>
                    <a:pt x="905" y="695"/>
                  </a:lnTo>
                  <a:lnTo>
                    <a:pt x="906" y="694"/>
                  </a:lnTo>
                  <a:lnTo>
                    <a:pt x="909" y="694"/>
                  </a:lnTo>
                  <a:lnTo>
                    <a:pt x="912" y="698"/>
                  </a:lnTo>
                  <a:lnTo>
                    <a:pt x="913" y="697"/>
                  </a:lnTo>
                  <a:lnTo>
                    <a:pt x="910" y="695"/>
                  </a:lnTo>
                  <a:lnTo>
                    <a:pt x="911" y="694"/>
                  </a:lnTo>
                  <a:lnTo>
                    <a:pt x="911" y="694"/>
                  </a:lnTo>
                  <a:lnTo>
                    <a:pt x="911" y="693"/>
                  </a:lnTo>
                  <a:lnTo>
                    <a:pt x="911" y="693"/>
                  </a:lnTo>
                  <a:lnTo>
                    <a:pt x="911" y="691"/>
                  </a:lnTo>
                  <a:lnTo>
                    <a:pt x="909" y="690"/>
                  </a:lnTo>
                  <a:lnTo>
                    <a:pt x="910" y="689"/>
                  </a:lnTo>
                  <a:lnTo>
                    <a:pt x="910" y="688"/>
                  </a:lnTo>
                  <a:lnTo>
                    <a:pt x="911" y="687"/>
                  </a:lnTo>
                  <a:lnTo>
                    <a:pt x="911" y="686"/>
                  </a:lnTo>
                  <a:lnTo>
                    <a:pt x="913" y="685"/>
                  </a:lnTo>
                  <a:lnTo>
                    <a:pt x="921" y="681"/>
                  </a:lnTo>
                  <a:lnTo>
                    <a:pt x="925" y="683"/>
                  </a:lnTo>
                  <a:lnTo>
                    <a:pt x="930" y="682"/>
                  </a:lnTo>
                  <a:lnTo>
                    <a:pt x="930" y="681"/>
                  </a:lnTo>
                  <a:lnTo>
                    <a:pt x="930" y="682"/>
                  </a:lnTo>
                  <a:lnTo>
                    <a:pt x="935" y="682"/>
                  </a:lnTo>
                  <a:lnTo>
                    <a:pt x="935" y="684"/>
                  </a:lnTo>
                  <a:lnTo>
                    <a:pt x="938" y="684"/>
                  </a:lnTo>
                  <a:lnTo>
                    <a:pt x="936" y="685"/>
                  </a:lnTo>
                  <a:lnTo>
                    <a:pt x="937" y="686"/>
                  </a:lnTo>
                  <a:lnTo>
                    <a:pt x="942" y="688"/>
                  </a:lnTo>
                  <a:lnTo>
                    <a:pt x="947" y="686"/>
                  </a:lnTo>
                  <a:lnTo>
                    <a:pt x="955" y="685"/>
                  </a:lnTo>
                  <a:lnTo>
                    <a:pt x="953" y="682"/>
                  </a:lnTo>
                  <a:lnTo>
                    <a:pt x="947" y="685"/>
                  </a:lnTo>
                  <a:lnTo>
                    <a:pt x="944" y="685"/>
                  </a:lnTo>
                  <a:lnTo>
                    <a:pt x="943" y="684"/>
                  </a:lnTo>
                  <a:lnTo>
                    <a:pt x="943" y="682"/>
                  </a:lnTo>
                  <a:lnTo>
                    <a:pt x="940" y="681"/>
                  </a:lnTo>
                  <a:lnTo>
                    <a:pt x="940" y="679"/>
                  </a:lnTo>
                  <a:lnTo>
                    <a:pt x="944" y="678"/>
                  </a:lnTo>
                  <a:lnTo>
                    <a:pt x="948" y="679"/>
                  </a:lnTo>
                  <a:lnTo>
                    <a:pt x="948" y="678"/>
                  </a:lnTo>
                  <a:lnTo>
                    <a:pt x="951" y="677"/>
                  </a:lnTo>
                  <a:lnTo>
                    <a:pt x="954" y="677"/>
                  </a:lnTo>
                  <a:lnTo>
                    <a:pt x="954" y="675"/>
                  </a:lnTo>
                  <a:lnTo>
                    <a:pt x="950" y="675"/>
                  </a:lnTo>
                  <a:lnTo>
                    <a:pt x="950" y="673"/>
                  </a:lnTo>
                  <a:lnTo>
                    <a:pt x="949" y="672"/>
                  </a:lnTo>
                  <a:lnTo>
                    <a:pt x="952" y="671"/>
                  </a:lnTo>
                  <a:lnTo>
                    <a:pt x="955" y="668"/>
                  </a:lnTo>
                  <a:lnTo>
                    <a:pt x="964" y="667"/>
                  </a:lnTo>
                  <a:lnTo>
                    <a:pt x="967" y="666"/>
                  </a:lnTo>
                  <a:lnTo>
                    <a:pt x="971" y="667"/>
                  </a:lnTo>
                  <a:lnTo>
                    <a:pt x="977" y="667"/>
                  </a:lnTo>
                  <a:lnTo>
                    <a:pt x="980" y="668"/>
                  </a:lnTo>
                  <a:lnTo>
                    <a:pt x="981" y="667"/>
                  </a:lnTo>
                  <a:lnTo>
                    <a:pt x="975" y="665"/>
                  </a:lnTo>
                  <a:lnTo>
                    <a:pt x="972" y="665"/>
                  </a:lnTo>
                  <a:lnTo>
                    <a:pt x="971" y="666"/>
                  </a:lnTo>
                  <a:lnTo>
                    <a:pt x="970" y="665"/>
                  </a:lnTo>
                  <a:lnTo>
                    <a:pt x="971" y="663"/>
                  </a:lnTo>
                  <a:lnTo>
                    <a:pt x="971" y="663"/>
                  </a:lnTo>
                  <a:lnTo>
                    <a:pt x="967" y="663"/>
                  </a:lnTo>
                  <a:lnTo>
                    <a:pt x="964" y="661"/>
                  </a:lnTo>
                  <a:lnTo>
                    <a:pt x="960" y="662"/>
                  </a:lnTo>
                  <a:lnTo>
                    <a:pt x="957" y="663"/>
                  </a:lnTo>
                  <a:lnTo>
                    <a:pt x="952" y="663"/>
                  </a:lnTo>
                  <a:lnTo>
                    <a:pt x="952" y="661"/>
                  </a:lnTo>
                  <a:lnTo>
                    <a:pt x="950" y="661"/>
                  </a:lnTo>
                  <a:lnTo>
                    <a:pt x="948" y="659"/>
                  </a:lnTo>
                  <a:lnTo>
                    <a:pt x="949" y="657"/>
                  </a:lnTo>
                  <a:lnTo>
                    <a:pt x="948" y="657"/>
                  </a:lnTo>
                  <a:lnTo>
                    <a:pt x="948" y="654"/>
                  </a:lnTo>
                  <a:lnTo>
                    <a:pt x="944" y="647"/>
                  </a:lnTo>
                  <a:lnTo>
                    <a:pt x="945" y="646"/>
                  </a:lnTo>
                  <a:lnTo>
                    <a:pt x="947" y="643"/>
                  </a:lnTo>
                  <a:lnTo>
                    <a:pt x="947" y="646"/>
                  </a:lnTo>
                  <a:lnTo>
                    <a:pt x="952" y="648"/>
                  </a:lnTo>
                  <a:lnTo>
                    <a:pt x="957" y="646"/>
                  </a:lnTo>
                  <a:lnTo>
                    <a:pt x="956" y="645"/>
                  </a:lnTo>
                  <a:lnTo>
                    <a:pt x="958" y="644"/>
                  </a:lnTo>
                  <a:lnTo>
                    <a:pt x="964" y="642"/>
                  </a:lnTo>
                  <a:lnTo>
                    <a:pt x="973" y="643"/>
                  </a:lnTo>
                  <a:lnTo>
                    <a:pt x="976" y="642"/>
                  </a:lnTo>
                  <a:lnTo>
                    <a:pt x="978" y="644"/>
                  </a:lnTo>
                  <a:lnTo>
                    <a:pt x="979" y="643"/>
                  </a:lnTo>
                  <a:lnTo>
                    <a:pt x="975" y="638"/>
                  </a:lnTo>
                  <a:lnTo>
                    <a:pt x="976" y="637"/>
                  </a:lnTo>
                  <a:lnTo>
                    <a:pt x="981" y="635"/>
                  </a:lnTo>
                  <a:lnTo>
                    <a:pt x="991" y="632"/>
                  </a:lnTo>
                  <a:lnTo>
                    <a:pt x="992" y="633"/>
                  </a:lnTo>
                  <a:lnTo>
                    <a:pt x="995" y="633"/>
                  </a:lnTo>
                  <a:lnTo>
                    <a:pt x="999" y="639"/>
                  </a:lnTo>
                  <a:lnTo>
                    <a:pt x="1002" y="640"/>
                  </a:lnTo>
                  <a:lnTo>
                    <a:pt x="1003" y="643"/>
                  </a:lnTo>
                  <a:lnTo>
                    <a:pt x="1006" y="642"/>
                  </a:lnTo>
                  <a:lnTo>
                    <a:pt x="1006" y="643"/>
                  </a:lnTo>
                  <a:lnTo>
                    <a:pt x="1006" y="645"/>
                  </a:lnTo>
                  <a:lnTo>
                    <a:pt x="1006" y="646"/>
                  </a:lnTo>
                  <a:lnTo>
                    <a:pt x="1008" y="648"/>
                  </a:lnTo>
                  <a:lnTo>
                    <a:pt x="1007" y="646"/>
                  </a:lnTo>
                  <a:lnTo>
                    <a:pt x="1008" y="645"/>
                  </a:lnTo>
                  <a:lnTo>
                    <a:pt x="1007" y="643"/>
                  </a:lnTo>
                  <a:lnTo>
                    <a:pt x="1008" y="643"/>
                  </a:lnTo>
                  <a:lnTo>
                    <a:pt x="1008" y="642"/>
                  </a:lnTo>
                  <a:lnTo>
                    <a:pt x="1004" y="639"/>
                  </a:lnTo>
                  <a:lnTo>
                    <a:pt x="1005" y="637"/>
                  </a:lnTo>
                  <a:lnTo>
                    <a:pt x="999" y="630"/>
                  </a:lnTo>
                  <a:lnTo>
                    <a:pt x="995" y="627"/>
                  </a:lnTo>
                  <a:lnTo>
                    <a:pt x="996" y="627"/>
                  </a:lnTo>
                  <a:lnTo>
                    <a:pt x="996" y="626"/>
                  </a:lnTo>
                  <a:lnTo>
                    <a:pt x="998" y="626"/>
                  </a:lnTo>
                  <a:lnTo>
                    <a:pt x="998" y="625"/>
                  </a:lnTo>
                  <a:lnTo>
                    <a:pt x="1002" y="625"/>
                  </a:lnTo>
                  <a:lnTo>
                    <a:pt x="999" y="626"/>
                  </a:lnTo>
                  <a:lnTo>
                    <a:pt x="1009" y="629"/>
                  </a:lnTo>
                  <a:lnTo>
                    <a:pt x="1008" y="631"/>
                  </a:lnTo>
                  <a:lnTo>
                    <a:pt x="1010" y="632"/>
                  </a:lnTo>
                  <a:lnTo>
                    <a:pt x="1012" y="631"/>
                  </a:lnTo>
                  <a:lnTo>
                    <a:pt x="1012" y="629"/>
                  </a:lnTo>
                  <a:lnTo>
                    <a:pt x="1010" y="627"/>
                  </a:lnTo>
                  <a:lnTo>
                    <a:pt x="1009" y="624"/>
                  </a:lnTo>
                  <a:lnTo>
                    <a:pt x="1004" y="621"/>
                  </a:lnTo>
                  <a:lnTo>
                    <a:pt x="1006" y="619"/>
                  </a:lnTo>
                  <a:lnTo>
                    <a:pt x="1007" y="617"/>
                  </a:lnTo>
                  <a:lnTo>
                    <a:pt x="1011" y="619"/>
                  </a:lnTo>
                  <a:lnTo>
                    <a:pt x="1016" y="619"/>
                  </a:lnTo>
                  <a:lnTo>
                    <a:pt x="1020" y="621"/>
                  </a:lnTo>
                  <a:lnTo>
                    <a:pt x="1027" y="622"/>
                  </a:lnTo>
                  <a:lnTo>
                    <a:pt x="1027" y="621"/>
                  </a:lnTo>
                  <a:lnTo>
                    <a:pt x="1024" y="620"/>
                  </a:lnTo>
                  <a:lnTo>
                    <a:pt x="1025" y="619"/>
                  </a:lnTo>
                  <a:lnTo>
                    <a:pt x="1026" y="619"/>
                  </a:lnTo>
                  <a:lnTo>
                    <a:pt x="1026" y="618"/>
                  </a:lnTo>
                  <a:lnTo>
                    <a:pt x="1027" y="617"/>
                  </a:lnTo>
                  <a:lnTo>
                    <a:pt x="1021" y="614"/>
                  </a:lnTo>
                  <a:lnTo>
                    <a:pt x="1018" y="614"/>
                  </a:lnTo>
                  <a:lnTo>
                    <a:pt x="1019" y="613"/>
                  </a:lnTo>
                  <a:lnTo>
                    <a:pt x="1016" y="610"/>
                  </a:lnTo>
                  <a:lnTo>
                    <a:pt x="1019" y="607"/>
                  </a:lnTo>
                  <a:lnTo>
                    <a:pt x="1020" y="605"/>
                  </a:lnTo>
                  <a:lnTo>
                    <a:pt x="1022" y="604"/>
                  </a:lnTo>
                  <a:lnTo>
                    <a:pt x="1027" y="603"/>
                  </a:lnTo>
                  <a:lnTo>
                    <a:pt x="1027" y="604"/>
                  </a:lnTo>
                  <a:lnTo>
                    <a:pt x="1028" y="605"/>
                  </a:lnTo>
                  <a:lnTo>
                    <a:pt x="1027" y="605"/>
                  </a:lnTo>
                  <a:lnTo>
                    <a:pt x="1027" y="606"/>
                  </a:lnTo>
                  <a:lnTo>
                    <a:pt x="1030" y="607"/>
                  </a:lnTo>
                  <a:lnTo>
                    <a:pt x="1033" y="607"/>
                  </a:lnTo>
                  <a:lnTo>
                    <a:pt x="1033" y="606"/>
                  </a:lnTo>
                  <a:lnTo>
                    <a:pt x="1039" y="608"/>
                  </a:lnTo>
                  <a:lnTo>
                    <a:pt x="1042" y="607"/>
                  </a:lnTo>
                  <a:lnTo>
                    <a:pt x="1041" y="608"/>
                  </a:lnTo>
                  <a:lnTo>
                    <a:pt x="1044" y="613"/>
                  </a:lnTo>
                  <a:lnTo>
                    <a:pt x="1046" y="613"/>
                  </a:lnTo>
                  <a:lnTo>
                    <a:pt x="1046" y="611"/>
                  </a:lnTo>
                  <a:lnTo>
                    <a:pt x="1044" y="611"/>
                  </a:lnTo>
                  <a:lnTo>
                    <a:pt x="1045" y="608"/>
                  </a:lnTo>
                  <a:lnTo>
                    <a:pt x="1044" y="606"/>
                  </a:lnTo>
                  <a:lnTo>
                    <a:pt x="1042" y="605"/>
                  </a:lnTo>
                  <a:lnTo>
                    <a:pt x="1045" y="603"/>
                  </a:lnTo>
                  <a:lnTo>
                    <a:pt x="1045" y="603"/>
                  </a:lnTo>
                  <a:lnTo>
                    <a:pt x="1042" y="603"/>
                  </a:lnTo>
                  <a:lnTo>
                    <a:pt x="1042" y="600"/>
                  </a:lnTo>
                  <a:lnTo>
                    <a:pt x="1034" y="599"/>
                  </a:lnTo>
                  <a:lnTo>
                    <a:pt x="1032" y="598"/>
                  </a:lnTo>
                  <a:lnTo>
                    <a:pt x="1032" y="596"/>
                  </a:lnTo>
                  <a:lnTo>
                    <a:pt x="1030" y="594"/>
                  </a:lnTo>
                  <a:lnTo>
                    <a:pt x="1032" y="593"/>
                  </a:lnTo>
                  <a:lnTo>
                    <a:pt x="1040" y="593"/>
                  </a:lnTo>
                  <a:lnTo>
                    <a:pt x="1046" y="592"/>
                  </a:lnTo>
                  <a:lnTo>
                    <a:pt x="1047" y="594"/>
                  </a:lnTo>
                  <a:lnTo>
                    <a:pt x="1048" y="593"/>
                  </a:lnTo>
                  <a:lnTo>
                    <a:pt x="1047" y="591"/>
                  </a:lnTo>
                  <a:lnTo>
                    <a:pt x="1045" y="591"/>
                  </a:lnTo>
                  <a:lnTo>
                    <a:pt x="1047" y="590"/>
                  </a:lnTo>
                  <a:lnTo>
                    <a:pt x="1045" y="589"/>
                  </a:lnTo>
                  <a:lnTo>
                    <a:pt x="1050" y="587"/>
                  </a:lnTo>
                  <a:lnTo>
                    <a:pt x="1048" y="583"/>
                  </a:lnTo>
                  <a:lnTo>
                    <a:pt x="1043" y="582"/>
                  </a:lnTo>
                  <a:lnTo>
                    <a:pt x="1040" y="583"/>
                  </a:lnTo>
                  <a:lnTo>
                    <a:pt x="1036" y="582"/>
                  </a:lnTo>
                  <a:lnTo>
                    <a:pt x="1042" y="577"/>
                  </a:lnTo>
                  <a:lnTo>
                    <a:pt x="1040" y="574"/>
                  </a:lnTo>
                  <a:lnTo>
                    <a:pt x="1038" y="574"/>
                  </a:lnTo>
                  <a:lnTo>
                    <a:pt x="1041" y="570"/>
                  </a:lnTo>
                  <a:lnTo>
                    <a:pt x="1046" y="567"/>
                  </a:lnTo>
                  <a:lnTo>
                    <a:pt x="1048" y="567"/>
                  </a:lnTo>
                  <a:lnTo>
                    <a:pt x="1047" y="569"/>
                  </a:lnTo>
                  <a:lnTo>
                    <a:pt x="1048" y="570"/>
                  </a:lnTo>
                  <a:lnTo>
                    <a:pt x="1051" y="570"/>
                  </a:lnTo>
                  <a:lnTo>
                    <a:pt x="1048" y="571"/>
                  </a:lnTo>
                  <a:lnTo>
                    <a:pt x="1049" y="573"/>
                  </a:lnTo>
                  <a:lnTo>
                    <a:pt x="1054" y="572"/>
                  </a:lnTo>
                  <a:lnTo>
                    <a:pt x="1054" y="574"/>
                  </a:lnTo>
                  <a:lnTo>
                    <a:pt x="1053" y="574"/>
                  </a:lnTo>
                  <a:lnTo>
                    <a:pt x="1054" y="577"/>
                  </a:lnTo>
                  <a:lnTo>
                    <a:pt x="1053" y="578"/>
                  </a:lnTo>
                  <a:lnTo>
                    <a:pt x="1053" y="581"/>
                  </a:lnTo>
                  <a:lnTo>
                    <a:pt x="1059" y="581"/>
                  </a:lnTo>
                  <a:lnTo>
                    <a:pt x="1058" y="579"/>
                  </a:lnTo>
                  <a:lnTo>
                    <a:pt x="1060" y="577"/>
                  </a:lnTo>
                  <a:lnTo>
                    <a:pt x="1064" y="575"/>
                  </a:lnTo>
                  <a:lnTo>
                    <a:pt x="1065" y="574"/>
                  </a:lnTo>
                  <a:lnTo>
                    <a:pt x="1070" y="574"/>
                  </a:lnTo>
                  <a:lnTo>
                    <a:pt x="1073" y="573"/>
                  </a:lnTo>
                  <a:lnTo>
                    <a:pt x="1070" y="571"/>
                  </a:lnTo>
                  <a:lnTo>
                    <a:pt x="1070" y="569"/>
                  </a:lnTo>
                  <a:lnTo>
                    <a:pt x="1067" y="567"/>
                  </a:lnTo>
                  <a:lnTo>
                    <a:pt x="1068" y="566"/>
                  </a:lnTo>
                  <a:lnTo>
                    <a:pt x="1074" y="563"/>
                  </a:lnTo>
                  <a:lnTo>
                    <a:pt x="1078" y="563"/>
                  </a:lnTo>
                  <a:lnTo>
                    <a:pt x="1082" y="567"/>
                  </a:lnTo>
                  <a:lnTo>
                    <a:pt x="1086" y="567"/>
                  </a:lnTo>
                  <a:lnTo>
                    <a:pt x="1084" y="569"/>
                  </a:lnTo>
                  <a:lnTo>
                    <a:pt x="1087" y="573"/>
                  </a:lnTo>
                  <a:lnTo>
                    <a:pt x="1095" y="577"/>
                  </a:lnTo>
                  <a:lnTo>
                    <a:pt x="1096" y="574"/>
                  </a:lnTo>
                  <a:lnTo>
                    <a:pt x="1092" y="572"/>
                  </a:lnTo>
                  <a:lnTo>
                    <a:pt x="1092" y="571"/>
                  </a:lnTo>
                  <a:lnTo>
                    <a:pt x="1095" y="567"/>
                  </a:lnTo>
                  <a:lnTo>
                    <a:pt x="1094" y="565"/>
                  </a:lnTo>
                  <a:lnTo>
                    <a:pt x="1092" y="565"/>
                  </a:lnTo>
                  <a:lnTo>
                    <a:pt x="1093" y="562"/>
                  </a:lnTo>
                  <a:lnTo>
                    <a:pt x="1092" y="561"/>
                  </a:lnTo>
                  <a:lnTo>
                    <a:pt x="1095" y="559"/>
                  </a:lnTo>
                  <a:lnTo>
                    <a:pt x="1098" y="559"/>
                  </a:lnTo>
                  <a:lnTo>
                    <a:pt x="1114" y="561"/>
                  </a:lnTo>
                  <a:lnTo>
                    <a:pt x="1114" y="560"/>
                  </a:lnTo>
                  <a:lnTo>
                    <a:pt x="1115" y="560"/>
                  </a:lnTo>
                  <a:lnTo>
                    <a:pt x="1115" y="558"/>
                  </a:lnTo>
                  <a:lnTo>
                    <a:pt x="1110" y="557"/>
                  </a:lnTo>
                  <a:lnTo>
                    <a:pt x="1107" y="554"/>
                  </a:lnTo>
                  <a:lnTo>
                    <a:pt x="1111" y="553"/>
                  </a:lnTo>
                  <a:lnTo>
                    <a:pt x="1115" y="554"/>
                  </a:lnTo>
                  <a:lnTo>
                    <a:pt x="1120" y="553"/>
                  </a:lnTo>
                  <a:lnTo>
                    <a:pt x="1128" y="555"/>
                  </a:lnTo>
                  <a:lnTo>
                    <a:pt x="1131" y="551"/>
                  </a:lnTo>
                  <a:lnTo>
                    <a:pt x="1130" y="549"/>
                  </a:lnTo>
                  <a:lnTo>
                    <a:pt x="1136" y="546"/>
                  </a:lnTo>
                  <a:lnTo>
                    <a:pt x="1140" y="549"/>
                  </a:lnTo>
                  <a:lnTo>
                    <a:pt x="1142" y="549"/>
                  </a:lnTo>
                  <a:lnTo>
                    <a:pt x="1142" y="549"/>
                  </a:lnTo>
                  <a:lnTo>
                    <a:pt x="1142" y="547"/>
                  </a:lnTo>
                  <a:lnTo>
                    <a:pt x="1139" y="546"/>
                  </a:lnTo>
                  <a:lnTo>
                    <a:pt x="1142" y="545"/>
                  </a:lnTo>
                  <a:lnTo>
                    <a:pt x="1152" y="547"/>
                  </a:lnTo>
                  <a:lnTo>
                    <a:pt x="1155" y="551"/>
                  </a:lnTo>
                  <a:lnTo>
                    <a:pt x="1159" y="550"/>
                  </a:lnTo>
                  <a:lnTo>
                    <a:pt x="1163" y="551"/>
                  </a:lnTo>
                  <a:lnTo>
                    <a:pt x="1162" y="550"/>
                  </a:lnTo>
                  <a:lnTo>
                    <a:pt x="1164" y="549"/>
                  </a:lnTo>
                  <a:lnTo>
                    <a:pt x="1171" y="551"/>
                  </a:lnTo>
                  <a:lnTo>
                    <a:pt x="1172" y="549"/>
                  </a:lnTo>
                  <a:lnTo>
                    <a:pt x="1166" y="545"/>
                  </a:lnTo>
                  <a:lnTo>
                    <a:pt x="1166" y="543"/>
                  </a:lnTo>
                  <a:lnTo>
                    <a:pt x="1173" y="541"/>
                  </a:lnTo>
                  <a:lnTo>
                    <a:pt x="1172" y="541"/>
                  </a:lnTo>
                  <a:lnTo>
                    <a:pt x="1170" y="541"/>
                  </a:lnTo>
                  <a:lnTo>
                    <a:pt x="1169" y="540"/>
                  </a:lnTo>
                  <a:lnTo>
                    <a:pt x="1170" y="540"/>
                  </a:lnTo>
                  <a:lnTo>
                    <a:pt x="1170" y="539"/>
                  </a:lnTo>
                  <a:lnTo>
                    <a:pt x="1169" y="539"/>
                  </a:lnTo>
                  <a:lnTo>
                    <a:pt x="1165" y="538"/>
                  </a:lnTo>
                  <a:lnTo>
                    <a:pt x="1171" y="535"/>
                  </a:lnTo>
                  <a:lnTo>
                    <a:pt x="1180" y="537"/>
                  </a:lnTo>
                  <a:lnTo>
                    <a:pt x="1180" y="538"/>
                  </a:lnTo>
                  <a:lnTo>
                    <a:pt x="1174" y="539"/>
                  </a:lnTo>
                  <a:lnTo>
                    <a:pt x="1173" y="541"/>
                  </a:lnTo>
                  <a:lnTo>
                    <a:pt x="1174" y="542"/>
                  </a:lnTo>
                  <a:lnTo>
                    <a:pt x="1179" y="541"/>
                  </a:lnTo>
                  <a:lnTo>
                    <a:pt x="1185" y="545"/>
                  </a:lnTo>
                  <a:lnTo>
                    <a:pt x="1179" y="547"/>
                  </a:lnTo>
                  <a:lnTo>
                    <a:pt x="1175" y="550"/>
                  </a:lnTo>
                  <a:lnTo>
                    <a:pt x="1182" y="553"/>
                  </a:lnTo>
                  <a:lnTo>
                    <a:pt x="1183" y="553"/>
                  </a:lnTo>
                  <a:lnTo>
                    <a:pt x="1183" y="551"/>
                  </a:lnTo>
                  <a:lnTo>
                    <a:pt x="1183" y="551"/>
                  </a:lnTo>
                  <a:lnTo>
                    <a:pt x="1183" y="550"/>
                  </a:lnTo>
                  <a:lnTo>
                    <a:pt x="1190" y="552"/>
                  </a:lnTo>
                  <a:lnTo>
                    <a:pt x="1191" y="551"/>
                  </a:lnTo>
                  <a:lnTo>
                    <a:pt x="1191" y="549"/>
                  </a:lnTo>
                  <a:lnTo>
                    <a:pt x="1195" y="548"/>
                  </a:lnTo>
                  <a:lnTo>
                    <a:pt x="1194" y="546"/>
                  </a:lnTo>
                  <a:lnTo>
                    <a:pt x="1190" y="544"/>
                  </a:lnTo>
                  <a:lnTo>
                    <a:pt x="1189" y="543"/>
                  </a:lnTo>
                  <a:lnTo>
                    <a:pt x="1191" y="541"/>
                  </a:lnTo>
                  <a:lnTo>
                    <a:pt x="1192" y="540"/>
                  </a:lnTo>
                  <a:lnTo>
                    <a:pt x="1192" y="538"/>
                  </a:lnTo>
                  <a:lnTo>
                    <a:pt x="1193" y="537"/>
                  </a:lnTo>
                  <a:lnTo>
                    <a:pt x="1199" y="535"/>
                  </a:lnTo>
                  <a:lnTo>
                    <a:pt x="1196" y="533"/>
                  </a:lnTo>
                  <a:lnTo>
                    <a:pt x="1206" y="536"/>
                  </a:lnTo>
                  <a:lnTo>
                    <a:pt x="1206" y="537"/>
                  </a:lnTo>
                  <a:lnTo>
                    <a:pt x="1205" y="537"/>
                  </a:lnTo>
                  <a:lnTo>
                    <a:pt x="1208" y="538"/>
                  </a:lnTo>
                  <a:lnTo>
                    <a:pt x="1211" y="538"/>
                  </a:lnTo>
                  <a:lnTo>
                    <a:pt x="1212" y="540"/>
                  </a:lnTo>
                  <a:lnTo>
                    <a:pt x="1215" y="541"/>
                  </a:lnTo>
                  <a:lnTo>
                    <a:pt x="1214" y="542"/>
                  </a:lnTo>
                  <a:lnTo>
                    <a:pt x="1215" y="543"/>
                  </a:lnTo>
                  <a:lnTo>
                    <a:pt x="1226" y="547"/>
                  </a:lnTo>
                  <a:lnTo>
                    <a:pt x="1226" y="548"/>
                  </a:lnTo>
                  <a:lnTo>
                    <a:pt x="1225" y="550"/>
                  </a:lnTo>
                  <a:lnTo>
                    <a:pt x="1223" y="553"/>
                  </a:lnTo>
                  <a:lnTo>
                    <a:pt x="1226" y="555"/>
                  </a:lnTo>
                  <a:lnTo>
                    <a:pt x="1228" y="554"/>
                  </a:lnTo>
                  <a:lnTo>
                    <a:pt x="1228" y="553"/>
                  </a:lnTo>
                  <a:lnTo>
                    <a:pt x="1229" y="552"/>
                  </a:lnTo>
                  <a:lnTo>
                    <a:pt x="1229" y="551"/>
                  </a:lnTo>
                  <a:lnTo>
                    <a:pt x="1229" y="551"/>
                  </a:lnTo>
                  <a:lnTo>
                    <a:pt x="1229" y="554"/>
                  </a:lnTo>
                  <a:lnTo>
                    <a:pt x="1230" y="554"/>
                  </a:lnTo>
                  <a:lnTo>
                    <a:pt x="1231" y="553"/>
                  </a:lnTo>
                  <a:lnTo>
                    <a:pt x="1231" y="551"/>
                  </a:lnTo>
                  <a:lnTo>
                    <a:pt x="1232" y="552"/>
                  </a:lnTo>
                  <a:lnTo>
                    <a:pt x="1232" y="551"/>
                  </a:lnTo>
                  <a:lnTo>
                    <a:pt x="1235" y="550"/>
                  </a:lnTo>
                  <a:lnTo>
                    <a:pt x="1236" y="551"/>
                  </a:lnTo>
                  <a:lnTo>
                    <a:pt x="1234" y="553"/>
                  </a:lnTo>
                  <a:lnTo>
                    <a:pt x="1237" y="555"/>
                  </a:lnTo>
                  <a:lnTo>
                    <a:pt x="1235" y="555"/>
                  </a:lnTo>
                  <a:lnTo>
                    <a:pt x="1236" y="556"/>
                  </a:lnTo>
                  <a:lnTo>
                    <a:pt x="1239" y="557"/>
                  </a:lnTo>
                  <a:lnTo>
                    <a:pt x="1243" y="557"/>
                  </a:lnTo>
                  <a:lnTo>
                    <a:pt x="1246" y="554"/>
                  </a:lnTo>
                  <a:lnTo>
                    <a:pt x="1252" y="556"/>
                  </a:lnTo>
                  <a:lnTo>
                    <a:pt x="1253" y="555"/>
                  </a:lnTo>
                  <a:lnTo>
                    <a:pt x="1253" y="554"/>
                  </a:lnTo>
                  <a:lnTo>
                    <a:pt x="1258" y="553"/>
                  </a:lnTo>
                  <a:lnTo>
                    <a:pt x="1264" y="554"/>
                  </a:lnTo>
                  <a:lnTo>
                    <a:pt x="1264" y="559"/>
                  </a:lnTo>
                  <a:lnTo>
                    <a:pt x="1269" y="560"/>
                  </a:lnTo>
                  <a:lnTo>
                    <a:pt x="1270" y="559"/>
                  </a:lnTo>
                  <a:lnTo>
                    <a:pt x="1269" y="558"/>
                  </a:lnTo>
                  <a:lnTo>
                    <a:pt x="1271" y="557"/>
                  </a:lnTo>
                  <a:lnTo>
                    <a:pt x="1276" y="558"/>
                  </a:lnTo>
                  <a:lnTo>
                    <a:pt x="1276" y="558"/>
                  </a:lnTo>
                  <a:lnTo>
                    <a:pt x="1276" y="557"/>
                  </a:lnTo>
                  <a:lnTo>
                    <a:pt x="1278" y="555"/>
                  </a:lnTo>
                  <a:lnTo>
                    <a:pt x="1283" y="561"/>
                  </a:lnTo>
                  <a:lnTo>
                    <a:pt x="1284" y="559"/>
                  </a:lnTo>
                  <a:lnTo>
                    <a:pt x="1284" y="558"/>
                  </a:lnTo>
                  <a:lnTo>
                    <a:pt x="1282" y="555"/>
                  </a:lnTo>
                  <a:lnTo>
                    <a:pt x="1284" y="554"/>
                  </a:lnTo>
                  <a:lnTo>
                    <a:pt x="1284" y="553"/>
                  </a:lnTo>
                  <a:lnTo>
                    <a:pt x="1285" y="554"/>
                  </a:lnTo>
                  <a:lnTo>
                    <a:pt x="1288" y="552"/>
                  </a:lnTo>
                  <a:lnTo>
                    <a:pt x="1290" y="551"/>
                  </a:lnTo>
                  <a:lnTo>
                    <a:pt x="1293" y="553"/>
                  </a:lnTo>
                  <a:lnTo>
                    <a:pt x="1300" y="553"/>
                  </a:lnTo>
                  <a:lnTo>
                    <a:pt x="1300" y="552"/>
                  </a:lnTo>
                  <a:lnTo>
                    <a:pt x="1302" y="551"/>
                  </a:lnTo>
                  <a:lnTo>
                    <a:pt x="1303" y="550"/>
                  </a:lnTo>
                  <a:lnTo>
                    <a:pt x="1302" y="549"/>
                  </a:lnTo>
                  <a:lnTo>
                    <a:pt x="1304" y="549"/>
                  </a:lnTo>
                  <a:lnTo>
                    <a:pt x="1305" y="550"/>
                  </a:lnTo>
                  <a:lnTo>
                    <a:pt x="1314" y="557"/>
                  </a:lnTo>
                  <a:lnTo>
                    <a:pt x="1316" y="558"/>
                  </a:lnTo>
                  <a:lnTo>
                    <a:pt x="1316" y="553"/>
                  </a:lnTo>
                  <a:lnTo>
                    <a:pt x="1316" y="552"/>
                  </a:lnTo>
                  <a:lnTo>
                    <a:pt x="1317" y="549"/>
                  </a:lnTo>
                  <a:lnTo>
                    <a:pt x="1314" y="544"/>
                  </a:lnTo>
                  <a:lnTo>
                    <a:pt x="1321" y="539"/>
                  </a:lnTo>
                  <a:lnTo>
                    <a:pt x="1325" y="544"/>
                  </a:lnTo>
                  <a:lnTo>
                    <a:pt x="1327" y="544"/>
                  </a:lnTo>
                  <a:lnTo>
                    <a:pt x="1328" y="543"/>
                  </a:lnTo>
                  <a:lnTo>
                    <a:pt x="1326" y="538"/>
                  </a:lnTo>
                  <a:lnTo>
                    <a:pt x="1330" y="539"/>
                  </a:lnTo>
                  <a:lnTo>
                    <a:pt x="1331" y="538"/>
                  </a:lnTo>
                  <a:lnTo>
                    <a:pt x="1332" y="536"/>
                  </a:lnTo>
                  <a:lnTo>
                    <a:pt x="1333" y="536"/>
                  </a:lnTo>
                  <a:lnTo>
                    <a:pt x="1336" y="537"/>
                  </a:lnTo>
                  <a:lnTo>
                    <a:pt x="1338" y="537"/>
                  </a:lnTo>
                  <a:lnTo>
                    <a:pt x="1339" y="537"/>
                  </a:lnTo>
                  <a:lnTo>
                    <a:pt x="1338" y="535"/>
                  </a:lnTo>
                  <a:lnTo>
                    <a:pt x="1340" y="534"/>
                  </a:lnTo>
                  <a:lnTo>
                    <a:pt x="1345" y="534"/>
                  </a:lnTo>
                  <a:lnTo>
                    <a:pt x="1346" y="534"/>
                  </a:lnTo>
                  <a:lnTo>
                    <a:pt x="1345" y="532"/>
                  </a:lnTo>
                  <a:lnTo>
                    <a:pt x="1348" y="531"/>
                  </a:lnTo>
                  <a:lnTo>
                    <a:pt x="1353" y="533"/>
                  </a:lnTo>
                  <a:lnTo>
                    <a:pt x="1356" y="531"/>
                  </a:lnTo>
                  <a:lnTo>
                    <a:pt x="1365" y="531"/>
                  </a:lnTo>
                  <a:lnTo>
                    <a:pt x="1374" y="534"/>
                  </a:lnTo>
                  <a:lnTo>
                    <a:pt x="1373" y="535"/>
                  </a:lnTo>
                  <a:lnTo>
                    <a:pt x="1374" y="537"/>
                  </a:lnTo>
                  <a:lnTo>
                    <a:pt x="1382" y="540"/>
                  </a:lnTo>
                  <a:lnTo>
                    <a:pt x="1381" y="542"/>
                  </a:lnTo>
                  <a:lnTo>
                    <a:pt x="1387" y="549"/>
                  </a:lnTo>
                  <a:lnTo>
                    <a:pt x="1385" y="549"/>
                  </a:lnTo>
                  <a:lnTo>
                    <a:pt x="1385" y="550"/>
                  </a:lnTo>
                  <a:lnTo>
                    <a:pt x="1386" y="555"/>
                  </a:lnTo>
                  <a:lnTo>
                    <a:pt x="1389" y="556"/>
                  </a:lnTo>
                  <a:lnTo>
                    <a:pt x="1387" y="559"/>
                  </a:lnTo>
                  <a:lnTo>
                    <a:pt x="1386" y="559"/>
                  </a:lnTo>
                  <a:lnTo>
                    <a:pt x="1387" y="562"/>
                  </a:lnTo>
                  <a:lnTo>
                    <a:pt x="1389" y="563"/>
                  </a:lnTo>
                  <a:lnTo>
                    <a:pt x="1384" y="566"/>
                  </a:lnTo>
                  <a:lnTo>
                    <a:pt x="1382" y="567"/>
                  </a:lnTo>
                  <a:lnTo>
                    <a:pt x="1381" y="569"/>
                  </a:lnTo>
                  <a:lnTo>
                    <a:pt x="1380" y="570"/>
                  </a:lnTo>
                  <a:lnTo>
                    <a:pt x="1380" y="571"/>
                  </a:lnTo>
                  <a:lnTo>
                    <a:pt x="1381" y="574"/>
                  </a:lnTo>
                  <a:lnTo>
                    <a:pt x="1382" y="574"/>
                  </a:lnTo>
                  <a:lnTo>
                    <a:pt x="1382" y="575"/>
                  </a:lnTo>
                  <a:lnTo>
                    <a:pt x="1376" y="578"/>
                  </a:lnTo>
                  <a:lnTo>
                    <a:pt x="1374" y="579"/>
                  </a:lnTo>
                  <a:lnTo>
                    <a:pt x="1374" y="581"/>
                  </a:lnTo>
                  <a:lnTo>
                    <a:pt x="1372" y="583"/>
                  </a:lnTo>
                  <a:lnTo>
                    <a:pt x="1367" y="583"/>
                  </a:lnTo>
                  <a:lnTo>
                    <a:pt x="1366" y="583"/>
                  </a:lnTo>
                  <a:lnTo>
                    <a:pt x="1367" y="584"/>
                  </a:lnTo>
                  <a:lnTo>
                    <a:pt x="1366" y="585"/>
                  </a:lnTo>
                  <a:lnTo>
                    <a:pt x="1366" y="585"/>
                  </a:lnTo>
                  <a:lnTo>
                    <a:pt x="1365" y="586"/>
                  </a:lnTo>
                  <a:lnTo>
                    <a:pt x="1364" y="588"/>
                  </a:lnTo>
                  <a:lnTo>
                    <a:pt x="1360" y="589"/>
                  </a:lnTo>
                  <a:lnTo>
                    <a:pt x="1360" y="590"/>
                  </a:lnTo>
                  <a:lnTo>
                    <a:pt x="1361" y="592"/>
                  </a:lnTo>
                  <a:lnTo>
                    <a:pt x="1361" y="593"/>
                  </a:lnTo>
                  <a:lnTo>
                    <a:pt x="1354" y="591"/>
                  </a:lnTo>
                  <a:lnTo>
                    <a:pt x="1337" y="595"/>
                  </a:lnTo>
                  <a:lnTo>
                    <a:pt x="1333" y="597"/>
                  </a:lnTo>
                  <a:lnTo>
                    <a:pt x="1313" y="598"/>
                  </a:lnTo>
                  <a:lnTo>
                    <a:pt x="1312" y="599"/>
                  </a:lnTo>
                  <a:lnTo>
                    <a:pt x="1308" y="597"/>
                  </a:lnTo>
                  <a:lnTo>
                    <a:pt x="1300" y="597"/>
                  </a:lnTo>
                  <a:lnTo>
                    <a:pt x="1300" y="597"/>
                  </a:lnTo>
                  <a:lnTo>
                    <a:pt x="1300" y="599"/>
                  </a:lnTo>
                  <a:lnTo>
                    <a:pt x="1299" y="599"/>
                  </a:lnTo>
                  <a:lnTo>
                    <a:pt x="1289" y="599"/>
                  </a:lnTo>
                  <a:lnTo>
                    <a:pt x="1287" y="601"/>
                  </a:lnTo>
                  <a:lnTo>
                    <a:pt x="1279" y="603"/>
                  </a:lnTo>
                  <a:lnTo>
                    <a:pt x="1277" y="604"/>
                  </a:lnTo>
                  <a:lnTo>
                    <a:pt x="1275" y="603"/>
                  </a:lnTo>
                  <a:lnTo>
                    <a:pt x="1266" y="603"/>
                  </a:lnTo>
                  <a:lnTo>
                    <a:pt x="1263" y="604"/>
                  </a:lnTo>
                  <a:lnTo>
                    <a:pt x="1252" y="602"/>
                  </a:lnTo>
                  <a:lnTo>
                    <a:pt x="1247" y="606"/>
                  </a:lnTo>
                  <a:lnTo>
                    <a:pt x="1243" y="605"/>
                  </a:lnTo>
                  <a:lnTo>
                    <a:pt x="1240" y="607"/>
                  </a:lnTo>
                  <a:lnTo>
                    <a:pt x="1239" y="606"/>
                  </a:lnTo>
                  <a:lnTo>
                    <a:pt x="1242" y="605"/>
                  </a:lnTo>
                  <a:lnTo>
                    <a:pt x="1242" y="605"/>
                  </a:lnTo>
                  <a:lnTo>
                    <a:pt x="1240" y="603"/>
                  </a:lnTo>
                  <a:lnTo>
                    <a:pt x="1240" y="602"/>
                  </a:lnTo>
                  <a:lnTo>
                    <a:pt x="1241" y="601"/>
                  </a:lnTo>
                  <a:lnTo>
                    <a:pt x="1240" y="599"/>
                  </a:lnTo>
                  <a:lnTo>
                    <a:pt x="1240" y="601"/>
                  </a:lnTo>
                  <a:lnTo>
                    <a:pt x="1238" y="602"/>
                  </a:lnTo>
                  <a:lnTo>
                    <a:pt x="1237" y="603"/>
                  </a:lnTo>
                  <a:lnTo>
                    <a:pt x="1236" y="603"/>
                  </a:lnTo>
                  <a:lnTo>
                    <a:pt x="1234" y="605"/>
                  </a:lnTo>
                  <a:lnTo>
                    <a:pt x="1229" y="606"/>
                  </a:lnTo>
                  <a:lnTo>
                    <a:pt x="1219" y="605"/>
                  </a:lnTo>
                  <a:lnTo>
                    <a:pt x="1212" y="607"/>
                  </a:lnTo>
                  <a:lnTo>
                    <a:pt x="1208" y="607"/>
                  </a:lnTo>
                  <a:lnTo>
                    <a:pt x="1202" y="608"/>
                  </a:lnTo>
                  <a:lnTo>
                    <a:pt x="1200" y="610"/>
                  </a:lnTo>
                  <a:lnTo>
                    <a:pt x="1199" y="609"/>
                  </a:lnTo>
                  <a:lnTo>
                    <a:pt x="1200" y="608"/>
                  </a:lnTo>
                  <a:lnTo>
                    <a:pt x="1199" y="607"/>
                  </a:lnTo>
                  <a:lnTo>
                    <a:pt x="1193" y="605"/>
                  </a:lnTo>
                  <a:lnTo>
                    <a:pt x="1191" y="606"/>
                  </a:lnTo>
                  <a:lnTo>
                    <a:pt x="1192" y="607"/>
                  </a:lnTo>
                  <a:lnTo>
                    <a:pt x="1191" y="609"/>
                  </a:lnTo>
                  <a:lnTo>
                    <a:pt x="1188" y="610"/>
                  </a:lnTo>
                  <a:lnTo>
                    <a:pt x="1187" y="613"/>
                  </a:lnTo>
                  <a:lnTo>
                    <a:pt x="1185" y="613"/>
                  </a:lnTo>
                  <a:lnTo>
                    <a:pt x="1187" y="611"/>
                  </a:lnTo>
                  <a:lnTo>
                    <a:pt x="1187" y="610"/>
                  </a:lnTo>
                  <a:lnTo>
                    <a:pt x="1185" y="609"/>
                  </a:lnTo>
                  <a:lnTo>
                    <a:pt x="1183" y="611"/>
                  </a:lnTo>
                  <a:lnTo>
                    <a:pt x="1182" y="613"/>
                  </a:lnTo>
                  <a:lnTo>
                    <a:pt x="1182" y="614"/>
                  </a:lnTo>
                  <a:lnTo>
                    <a:pt x="1180" y="614"/>
                  </a:lnTo>
                  <a:lnTo>
                    <a:pt x="1180" y="616"/>
                  </a:lnTo>
                  <a:lnTo>
                    <a:pt x="1178" y="615"/>
                  </a:lnTo>
                  <a:lnTo>
                    <a:pt x="1177" y="617"/>
                  </a:lnTo>
                  <a:lnTo>
                    <a:pt x="1175" y="618"/>
                  </a:lnTo>
                  <a:lnTo>
                    <a:pt x="1173" y="617"/>
                  </a:lnTo>
                  <a:lnTo>
                    <a:pt x="1176" y="611"/>
                  </a:lnTo>
                  <a:lnTo>
                    <a:pt x="1175" y="610"/>
                  </a:lnTo>
                  <a:lnTo>
                    <a:pt x="1174" y="609"/>
                  </a:lnTo>
                  <a:lnTo>
                    <a:pt x="1174" y="610"/>
                  </a:lnTo>
                  <a:lnTo>
                    <a:pt x="1174" y="611"/>
                  </a:lnTo>
                  <a:lnTo>
                    <a:pt x="1172" y="612"/>
                  </a:lnTo>
                  <a:lnTo>
                    <a:pt x="1169" y="614"/>
                  </a:lnTo>
                  <a:lnTo>
                    <a:pt x="1168" y="614"/>
                  </a:lnTo>
                  <a:lnTo>
                    <a:pt x="1165" y="617"/>
                  </a:lnTo>
                  <a:lnTo>
                    <a:pt x="1162" y="617"/>
                  </a:lnTo>
                  <a:lnTo>
                    <a:pt x="1162" y="617"/>
                  </a:lnTo>
                  <a:lnTo>
                    <a:pt x="1161" y="618"/>
                  </a:lnTo>
                  <a:lnTo>
                    <a:pt x="1158" y="617"/>
                  </a:lnTo>
                  <a:lnTo>
                    <a:pt x="1155" y="618"/>
                  </a:lnTo>
                  <a:lnTo>
                    <a:pt x="1156" y="618"/>
                  </a:lnTo>
                  <a:lnTo>
                    <a:pt x="1156" y="620"/>
                  </a:lnTo>
                  <a:lnTo>
                    <a:pt x="1155" y="620"/>
                  </a:lnTo>
                  <a:lnTo>
                    <a:pt x="1156" y="622"/>
                  </a:lnTo>
                  <a:lnTo>
                    <a:pt x="1152" y="626"/>
                  </a:lnTo>
                  <a:lnTo>
                    <a:pt x="1150" y="625"/>
                  </a:lnTo>
                  <a:lnTo>
                    <a:pt x="1150" y="623"/>
                  </a:lnTo>
                  <a:lnTo>
                    <a:pt x="1150" y="621"/>
                  </a:lnTo>
                  <a:lnTo>
                    <a:pt x="1151" y="621"/>
                  </a:lnTo>
                  <a:lnTo>
                    <a:pt x="1151" y="620"/>
                  </a:lnTo>
                  <a:lnTo>
                    <a:pt x="1151" y="619"/>
                  </a:lnTo>
                  <a:lnTo>
                    <a:pt x="1151" y="619"/>
                  </a:lnTo>
                  <a:lnTo>
                    <a:pt x="1152" y="618"/>
                  </a:lnTo>
                  <a:lnTo>
                    <a:pt x="1149" y="617"/>
                  </a:lnTo>
                  <a:lnTo>
                    <a:pt x="1150" y="618"/>
                  </a:lnTo>
                  <a:lnTo>
                    <a:pt x="1148" y="619"/>
                  </a:lnTo>
                  <a:lnTo>
                    <a:pt x="1149" y="620"/>
                  </a:lnTo>
                  <a:lnTo>
                    <a:pt x="1147" y="621"/>
                  </a:lnTo>
                  <a:lnTo>
                    <a:pt x="1147" y="621"/>
                  </a:lnTo>
                  <a:lnTo>
                    <a:pt x="1145" y="621"/>
                  </a:lnTo>
                  <a:lnTo>
                    <a:pt x="1146" y="622"/>
                  </a:lnTo>
                  <a:lnTo>
                    <a:pt x="1145" y="624"/>
                  </a:lnTo>
                  <a:lnTo>
                    <a:pt x="1137" y="623"/>
                  </a:lnTo>
                  <a:lnTo>
                    <a:pt x="1134" y="620"/>
                  </a:lnTo>
                  <a:lnTo>
                    <a:pt x="1132" y="621"/>
                  </a:lnTo>
                  <a:lnTo>
                    <a:pt x="1136" y="626"/>
                  </a:lnTo>
                  <a:lnTo>
                    <a:pt x="1146" y="629"/>
                  </a:lnTo>
                  <a:lnTo>
                    <a:pt x="1147" y="633"/>
                  </a:lnTo>
                  <a:lnTo>
                    <a:pt x="1143" y="636"/>
                  </a:lnTo>
                  <a:lnTo>
                    <a:pt x="1142" y="637"/>
                  </a:lnTo>
                  <a:lnTo>
                    <a:pt x="1134" y="633"/>
                  </a:lnTo>
                  <a:lnTo>
                    <a:pt x="1134" y="635"/>
                  </a:lnTo>
                  <a:lnTo>
                    <a:pt x="1133" y="637"/>
                  </a:lnTo>
                  <a:lnTo>
                    <a:pt x="1133" y="637"/>
                  </a:lnTo>
                  <a:lnTo>
                    <a:pt x="1135" y="638"/>
                  </a:lnTo>
                  <a:lnTo>
                    <a:pt x="1135" y="639"/>
                  </a:lnTo>
                  <a:lnTo>
                    <a:pt x="1134" y="641"/>
                  </a:lnTo>
                  <a:lnTo>
                    <a:pt x="1131" y="642"/>
                  </a:lnTo>
                  <a:lnTo>
                    <a:pt x="1125" y="641"/>
                  </a:lnTo>
                  <a:lnTo>
                    <a:pt x="1120" y="638"/>
                  </a:lnTo>
                  <a:lnTo>
                    <a:pt x="1118" y="638"/>
                  </a:lnTo>
                  <a:lnTo>
                    <a:pt x="1118" y="635"/>
                  </a:lnTo>
                  <a:lnTo>
                    <a:pt x="1116" y="634"/>
                  </a:lnTo>
                  <a:lnTo>
                    <a:pt x="1117" y="636"/>
                  </a:lnTo>
                  <a:lnTo>
                    <a:pt x="1116" y="637"/>
                  </a:lnTo>
                  <a:lnTo>
                    <a:pt x="1119" y="640"/>
                  </a:lnTo>
                  <a:lnTo>
                    <a:pt x="1119" y="642"/>
                  </a:lnTo>
                  <a:lnTo>
                    <a:pt x="1120" y="643"/>
                  </a:lnTo>
                  <a:lnTo>
                    <a:pt x="1120" y="647"/>
                  </a:lnTo>
                  <a:lnTo>
                    <a:pt x="1119" y="649"/>
                  </a:lnTo>
                  <a:lnTo>
                    <a:pt x="1115" y="650"/>
                  </a:lnTo>
                  <a:lnTo>
                    <a:pt x="1111" y="646"/>
                  </a:lnTo>
                  <a:lnTo>
                    <a:pt x="1110" y="646"/>
                  </a:lnTo>
                  <a:lnTo>
                    <a:pt x="1111" y="646"/>
                  </a:lnTo>
                  <a:lnTo>
                    <a:pt x="1108" y="638"/>
                  </a:lnTo>
                  <a:lnTo>
                    <a:pt x="1106" y="635"/>
                  </a:lnTo>
                  <a:lnTo>
                    <a:pt x="1106" y="633"/>
                  </a:lnTo>
                  <a:lnTo>
                    <a:pt x="1104" y="633"/>
                  </a:lnTo>
                  <a:lnTo>
                    <a:pt x="1104" y="637"/>
                  </a:lnTo>
                  <a:lnTo>
                    <a:pt x="1106" y="639"/>
                  </a:lnTo>
                  <a:lnTo>
                    <a:pt x="1104" y="640"/>
                  </a:lnTo>
                  <a:lnTo>
                    <a:pt x="1106" y="642"/>
                  </a:lnTo>
                  <a:lnTo>
                    <a:pt x="1103" y="641"/>
                  </a:lnTo>
                  <a:lnTo>
                    <a:pt x="1103" y="642"/>
                  </a:lnTo>
                  <a:lnTo>
                    <a:pt x="1101" y="645"/>
                  </a:lnTo>
                  <a:lnTo>
                    <a:pt x="1100" y="646"/>
                  </a:lnTo>
                  <a:lnTo>
                    <a:pt x="1099" y="647"/>
                  </a:lnTo>
                  <a:lnTo>
                    <a:pt x="1099" y="649"/>
                  </a:lnTo>
                  <a:lnTo>
                    <a:pt x="1098" y="649"/>
                  </a:lnTo>
                  <a:lnTo>
                    <a:pt x="1096" y="651"/>
                  </a:lnTo>
                  <a:lnTo>
                    <a:pt x="1098" y="653"/>
                  </a:lnTo>
                  <a:lnTo>
                    <a:pt x="1097" y="653"/>
                  </a:lnTo>
                  <a:lnTo>
                    <a:pt x="1098" y="655"/>
                  </a:lnTo>
                  <a:lnTo>
                    <a:pt x="1100" y="654"/>
                  </a:lnTo>
                  <a:lnTo>
                    <a:pt x="1099" y="655"/>
                  </a:lnTo>
                  <a:lnTo>
                    <a:pt x="1102" y="657"/>
                  </a:lnTo>
                  <a:lnTo>
                    <a:pt x="1102" y="658"/>
                  </a:lnTo>
                  <a:lnTo>
                    <a:pt x="1100" y="658"/>
                  </a:lnTo>
                  <a:lnTo>
                    <a:pt x="1100" y="658"/>
                  </a:lnTo>
                  <a:lnTo>
                    <a:pt x="1100" y="659"/>
                  </a:lnTo>
                  <a:lnTo>
                    <a:pt x="1099" y="659"/>
                  </a:lnTo>
                  <a:lnTo>
                    <a:pt x="1099" y="658"/>
                  </a:lnTo>
                  <a:lnTo>
                    <a:pt x="1099" y="655"/>
                  </a:lnTo>
                  <a:lnTo>
                    <a:pt x="1095" y="654"/>
                  </a:lnTo>
                  <a:lnTo>
                    <a:pt x="1096" y="655"/>
                  </a:lnTo>
                  <a:lnTo>
                    <a:pt x="1090" y="650"/>
                  </a:lnTo>
                  <a:lnTo>
                    <a:pt x="1088" y="646"/>
                  </a:lnTo>
                  <a:lnTo>
                    <a:pt x="1082" y="639"/>
                  </a:lnTo>
                  <a:lnTo>
                    <a:pt x="1080" y="637"/>
                  </a:lnTo>
                  <a:lnTo>
                    <a:pt x="1078" y="637"/>
                  </a:lnTo>
                  <a:lnTo>
                    <a:pt x="1079" y="638"/>
                  </a:lnTo>
                  <a:lnTo>
                    <a:pt x="1084" y="643"/>
                  </a:lnTo>
                  <a:lnTo>
                    <a:pt x="1083" y="645"/>
                  </a:lnTo>
                  <a:lnTo>
                    <a:pt x="1084" y="647"/>
                  </a:lnTo>
                  <a:lnTo>
                    <a:pt x="1083" y="649"/>
                  </a:lnTo>
                  <a:lnTo>
                    <a:pt x="1085" y="651"/>
                  </a:lnTo>
                  <a:lnTo>
                    <a:pt x="1083" y="653"/>
                  </a:lnTo>
                  <a:lnTo>
                    <a:pt x="1083" y="655"/>
                  </a:lnTo>
                  <a:lnTo>
                    <a:pt x="1087" y="658"/>
                  </a:lnTo>
                  <a:lnTo>
                    <a:pt x="1086" y="659"/>
                  </a:lnTo>
                  <a:lnTo>
                    <a:pt x="1085" y="659"/>
                  </a:lnTo>
                  <a:lnTo>
                    <a:pt x="1085" y="657"/>
                  </a:lnTo>
                  <a:lnTo>
                    <a:pt x="1084" y="657"/>
                  </a:lnTo>
                  <a:lnTo>
                    <a:pt x="1083" y="657"/>
                  </a:lnTo>
                  <a:lnTo>
                    <a:pt x="1083" y="658"/>
                  </a:lnTo>
                  <a:lnTo>
                    <a:pt x="1081" y="659"/>
                  </a:lnTo>
                  <a:lnTo>
                    <a:pt x="1082" y="661"/>
                  </a:lnTo>
                  <a:lnTo>
                    <a:pt x="1082" y="662"/>
                  </a:lnTo>
                  <a:lnTo>
                    <a:pt x="1081" y="663"/>
                  </a:lnTo>
                  <a:lnTo>
                    <a:pt x="1083" y="664"/>
                  </a:lnTo>
                  <a:lnTo>
                    <a:pt x="1079" y="663"/>
                  </a:lnTo>
                  <a:lnTo>
                    <a:pt x="1081" y="665"/>
                  </a:lnTo>
                  <a:lnTo>
                    <a:pt x="1080" y="666"/>
                  </a:lnTo>
                  <a:lnTo>
                    <a:pt x="1078" y="665"/>
                  </a:lnTo>
                  <a:lnTo>
                    <a:pt x="1078" y="665"/>
                  </a:lnTo>
                  <a:lnTo>
                    <a:pt x="1078" y="666"/>
                  </a:lnTo>
                  <a:lnTo>
                    <a:pt x="1078" y="667"/>
                  </a:lnTo>
                  <a:lnTo>
                    <a:pt x="1074" y="666"/>
                  </a:lnTo>
                  <a:lnTo>
                    <a:pt x="1075" y="669"/>
                  </a:lnTo>
                  <a:lnTo>
                    <a:pt x="1074" y="668"/>
                  </a:lnTo>
                  <a:lnTo>
                    <a:pt x="1073" y="669"/>
                  </a:lnTo>
                  <a:lnTo>
                    <a:pt x="1071" y="667"/>
                  </a:lnTo>
                  <a:lnTo>
                    <a:pt x="1072" y="666"/>
                  </a:lnTo>
                  <a:lnTo>
                    <a:pt x="1071" y="665"/>
                  </a:lnTo>
                  <a:lnTo>
                    <a:pt x="1071" y="665"/>
                  </a:lnTo>
                  <a:lnTo>
                    <a:pt x="1070" y="666"/>
                  </a:lnTo>
                  <a:lnTo>
                    <a:pt x="1068" y="666"/>
                  </a:lnTo>
                  <a:lnTo>
                    <a:pt x="1070" y="669"/>
                  </a:lnTo>
                  <a:lnTo>
                    <a:pt x="1071" y="669"/>
                  </a:lnTo>
                  <a:lnTo>
                    <a:pt x="1071" y="670"/>
                  </a:lnTo>
                  <a:lnTo>
                    <a:pt x="1073" y="671"/>
                  </a:lnTo>
                  <a:lnTo>
                    <a:pt x="1072" y="672"/>
                  </a:lnTo>
                  <a:lnTo>
                    <a:pt x="1068" y="669"/>
                  </a:lnTo>
                  <a:lnTo>
                    <a:pt x="1067" y="669"/>
                  </a:lnTo>
                  <a:lnTo>
                    <a:pt x="1067" y="672"/>
                  </a:lnTo>
                  <a:lnTo>
                    <a:pt x="1066" y="673"/>
                  </a:lnTo>
                  <a:lnTo>
                    <a:pt x="1066" y="675"/>
                  </a:lnTo>
                  <a:lnTo>
                    <a:pt x="1065" y="675"/>
                  </a:lnTo>
                  <a:lnTo>
                    <a:pt x="1066" y="673"/>
                  </a:lnTo>
                  <a:lnTo>
                    <a:pt x="1065" y="671"/>
                  </a:lnTo>
                  <a:lnTo>
                    <a:pt x="1067" y="670"/>
                  </a:lnTo>
                  <a:lnTo>
                    <a:pt x="1066" y="667"/>
                  </a:lnTo>
                  <a:lnTo>
                    <a:pt x="1064" y="667"/>
                  </a:lnTo>
                  <a:lnTo>
                    <a:pt x="1063" y="671"/>
                  </a:lnTo>
                  <a:lnTo>
                    <a:pt x="1063" y="673"/>
                  </a:lnTo>
                  <a:lnTo>
                    <a:pt x="1062" y="673"/>
                  </a:lnTo>
                  <a:lnTo>
                    <a:pt x="1063" y="677"/>
                  </a:lnTo>
                  <a:lnTo>
                    <a:pt x="1060" y="677"/>
                  </a:lnTo>
                  <a:lnTo>
                    <a:pt x="1059" y="678"/>
                  </a:lnTo>
                  <a:lnTo>
                    <a:pt x="1058" y="676"/>
                  </a:lnTo>
                  <a:lnTo>
                    <a:pt x="1056" y="676"/>
                  </a:lnTo>
                  <a:lnTo>
                    <a:pt x="1056" y="675"/>
                  </a:lnTo>
                  <a:lnTo>
                    <a:pt x="1051" y="669"/>
                  </a:lnTo>
                  <a:lnTo>
                    <a:pt x="1051" y="667"/>
                  </a:lnTo>
                  <a:lnTo>
                    <a:pt x="1052" y="662"/>
                  </a:lnTo>
                  <a:lnTo>
                    <a:pt x="1051" y="657"/>
                  </a:lnTo>
                  <a:lnTo>
                    <a:pt x="1048" y="654"/>
                  </a:lnTo>
                  <a:lnTo>
                    <a:pt x="1047" y="654"/>
                  </a:lnTo>
                  <a:lnTo>
                    <a:pt x="1048" y="660"/>
                  </a:lnTo>
                  <a:lnTo>
                    <a:pt x="1048" y="664"/>
                  </a:lnTo>
                  <a:lnTo>
                    <a:pt x="1044" y="663"/>
                  </a:lnTo>
                  <a:lnTo>
                    <a:pt x="1045" y="665"/>
                  </a:lnTo>
                  <a:lnTo>
                    <a:pt x="1047" y="665"/>
                  </a:lnTo>
                  <a:lnTo>
                    <a:pt x="1050" y="680"/>
                  </a:lnTo>
                  <a:lnTo>
                    <a:pt x="1050" y="681"/>
                  </a:lnTo>
                  <a:lnTo>
                    <a:pt x="1047" y="681"/>
                  </a:lnTo>
                  <a:lnTo>
                    <a:pt x="1048" y="683"/>
                  </a:lnTo>
                  <a:lnTo>
                    <a:pt x="1047" y="685"/>
                  </a:lnTo>
                  <a:lnTo>
                    <a:pt x="1046" y="691"/>
                  </a:lnTo>
                  <a:lnTo>
                    <a:pt x="1039" y="693"/>
                  </a:lnTo>
                  <a:lnTo>
                    <a:pt x="1039" y="690"/>
                  </a:lnTo>
                  <a:lnTo>
                    <a:pt x="1039" y="690"/>
                  </a:lnTo>
                  <a:lnTo>
                    <a:pt x="1039" y="688"/>
                  </a:lnTo>
                  <a:lnTo>
                    <a:pt x="1039" y="687"/>
                  </a:lnTo>
                  <a:lnTo>
                    <a:pt x="1038" y="686"/>
                  </a:lnTo>
                  <a:lnTo>
                    <a:pt x="1039" y="685"/>
                  </a:lnTo>
                  <a:lnTo>
                    <a:pt x="1038" y="683"/>
                  </a:lnTo>
                  <a:lnTo>
                    <a:pt x="1027" y="675"/>
                  </a:lnTo>
                  <a:lnTo>
                    <a:pt x="1026" y="675"/>
                  </a:lnTo>
                  <a:lnTo>
                    <a:pt x="1026" y="676"/>
                  </a:lnTo>
                  <a:lnTo>
                    <a:pt x="1034" y="681"/>
                  </a:lnTo>
                  <a:lnTo>
                    <a:pt x="1036" y="687"/>
                  </a:lnTo>
                  <a:lnTo>
                    <a:pt x="1035" y="691"/>
                  </a:lnTo>
                  <a:lnTo>
                    <a:pt x="1035" y="698"/>
                  </a:lnTo>
                  <a:lnTo>
                    <a:pt x="1034" y="700"/>
                  </a:lnTo>
                  <a:lnTo>
                    <a:pt x="1028" y="699"/>
                  </a:lnTo>
                  <a:lnTo>
                    <a:pt x="1027" y="700"/>
                  </a:lnTo>
                  <a:lnTo>
                    <a:pt x="1027" y="701"/>
                  </a:lnTo>
                  <a:lnTo>
                    <a:pt x="1026" y="701"/>
                  </a:lnTo>
                  <a:lnTo>
                    <a:pt x="1018" y="694"/>
                  </a:lnTo>
                  <a:lnTo>
                    <a:pt x="1019" y="693"/>
                  </a:lnTo>
                  <a:lnTo>
                    <a:pt x="1017" y="690"/>
                  </a:lnTo>
                  <a:lnTo>
                    <a:pt x="1018" y="687"/>
                  </a:lnTo>
                  <a:lnTo>
                    <a:pt x="1016" y="687"/>
                  </a:lnTo>
                  <a:lnTo>
                    <a:pt x="1017" y="686"/>
                  </a:lnTo>
                  <a:lnTo>
                    <a:pt x="1016" y="685"/>
                  </a:lnTo>
                  <a:lnTo>
                    <a:pt x="1015" y="687"/>
                  </a:lnTo>
                  <a:lnTo>
                    <a:pt x="1015" y="689"/>
                  </a:lnTo>
                  <a:lnTo>
                    <a:pt x="1017" y="693"/>
                  </a:lnTo>
                  <a:lnTo>
                    <a:pt x="1014" y="691"/>
                  </a:lnTo>
                  <a:lnTo>
                    <a:pt x="1013" y="693"/>
                  </a:lnTo>
                  <a:lnTo>
                    <a:pt x="1016" y="694"/>
                  </a:lnTo>
                  <a:lnTo>
                    <a:pt x="1017" y="697"/>
                  </a:lnTo>
                  <a:lnTo>
                    <a:pt x="1020" y="701"/>
                  </a:lnTo>
                  <a:lnTo>
                    <a:pt x="1022" y="704"/>
                  </a:lnTo>
                  <a:lnTo>
                    <a:pt x="1020" y="707"/>
                  </a:lnTo>
                  <a:lnTo>
                    <a:pt x="1018" y="708"/>
                  </a:lnTo>
                  <a:lnTo>
                    <a:pt x="1017" y="710"/>
                  </a:lnTo>
                  <a:lnTo>
                    <a:pt x="1012" y="713"/>
                  </a:lnTo>
                  <a:lnTo>
                    <a:pt x="1008" y="714"/>
                  </a:lnTo>
                  <a:lnTo>
                    <a:pt x="1007" y="715"/>
                  </a:lnTo>
                  <a:lnTo>
                    <a:pt x="1007" y="711"/>
                  </a:lnTo>
                  <a:lnTo>
                    <a:pt x="1007" y="710"/>
                  </a:lnTo>
                  <a:lnTo>
                    <a:pt x="1006" y="710"/>
                  </a:lnTo>
                  <a:lnTo>
                    <a:pt x="1004" y="712"/>
                  </a:lnTo>
                  <a:lnTo>
                    <a:pt x="1006" y="713"/>
                  </a:lnTo>
                  <a:lnTo>
                    <a:pt x="1003" y="714"/>
                  </a:lnTo>
                  <a:lnTo>
                    <a:pt x="1002" y="716"/>
                  </a:lnTo>
                  <a:lnTo>
                    <a:pt x="1001" y="718"/>
                  </a:lnTo>
                  <a:lnTo>
                    <a:pt x="993" y="711"/>
                  </a:lnTo>
                  <a:lnTo>
                    <a:pt x="987" y="709"/>
                  </a:lnTo>
                  <a:lnTo>
                    <a:pt x="986" y="705"/>
                  </a:lnTo>
                  <a:lnTo>
                    <a:pt x="988" y="703"/>
                  </a:lnTo>
                  <a:lnTo>
                    <a:pt x="989" y="701"/>
                  </a:lnTo>
                  <a:lnTo>
                    <a:pt x="988" y="699"/>
                  </a:lnTo>
                  <a:lnTo>
                    <a:pt x="988" y="699"/>
                  </a:lnTo>
                  <a:lnTo>
                    <a:pt x="988" y="699"/>
                  </a:lnTo>
                  <a:lnTo>
                    <a:pt x="987" y="701"/>
                  </a:lnTo>
                  <a:lnTo>
                    <a:pt x="986" y="704"/>
                  </a:lnTo>
                  <a:lnTo>
                    <a:pt x="984" y="705"/>
                  </a:lnTo>
                  <a:lnTo>
                    <a:pt x="980" y="699"/>
                  </a:lnTo>
                  <a:lnTo>
                    <a:pt x="976" y="699"/>
                  </a:lnTo>
                  <a:lnTo>
                    <a:pt x="976" y="699"/>
                  </a:lnTo>
                  <a:lnTo>
                    <a:pt x="982" y="702"/>
                  </a:lnTo>
                  <a:lnTo>
                    <a:pt x="982" y="703"/>
                  </a:lnTo>
                  <a:lnTo>
                    <a:pt x="980" y="704"/>
                  </a:lnTo>
                  <a:lnTo>
                    <a:pt x="984" y="707"/>
                  </a:lnTo>
                  <a:lnTo>
                    <a:pt x="984" y="707"/>
                  </a:lnTo>
                  <a:lnTo>
                    <a:pt x="983" y="708"/>
                  </a:lnTo>
                  <a:lnTo>
                    <a:pt x="983" y="709"/>
                  </a:lnTo>
                  <a:lnTo>
                    <a:pt x="989" y="711"/>
                  </a:lnTo>
                  <a:lnTo>
                    <a:pt x="992" y="715"/>
                  </a:lnTo>
                  <a:lnTo>
                    <a:pt x="994" y="719"/>
                  </a:lnTo>
                  <a:lnTo>
                    <a:pt x="995" y="722"/>
                  </a:lnTo>
                  <a:lnTo>
                    <a:pt x="994" y="723"/>
                  </a:lnTo>
                  <a:lnTo>
                    <a:pt x="992" y="725"/>
                  </a:lnTo>
                  <a:lnTo>
                    <a:pt x="982" y="724"/>
                  </a:lnTo>
                  <a:lnTo>
                    <a:pt x="975" y="722"/>
                  </a:lnTo>
                  <a:lnTo>
                    <a:pt x="984" y="726"/>
                  </a:lnTo>
                  <a:lnTo>
                    <a:pt x="987" y="729"/>
                  </a:lnTo>
                  <a:lnTo>
                    <a:pt x="983" y="731"/>
                  </a:lnTo>
                  <a:lnTo>
                    <a:pt x="979" y="730"/>
                  </a:lnTo>
                  <a:lnTo>
                    <a:pt x="973" y="729"/>
                  </a:lnTo>
                  <a:lnTo>
                    <a:pt x="971" y="730"/>
                  </a:lnTo>
                  <a:lnTo>
                    <a:pt x="970" y="728"/>
                  </a:lnTo>
                  <a:lnTo>
                    <a:pt x="964" y="727"/>
                  </a:lnTo>
                  <a:lnTo>
                    <a:pt x="969" y="729"/>
                  </a:lnTo>
                  <a:lnTo>
                    <a:pt x="970" y="731"/>
                  </a:lnTo>
                  <a:lnTo>
                    <a:pt x="974" y="733"/>
                  </a:lnTo>
                  <a:lnTo>
                    <a:pt x="977" y="731"/>
                  </a:lnTo>
                  <a:lnTo>
                    <a:pt x="980" y="734"/>
                  </a:lnTo>
                  <a:lnTo>
                    <a:pt x="978" y="737"/>
                  </a:lnTo>
                  <a:lnTo>
                    <a:pt x="978" y="739"/>
                  </a:lnTo>
                  <a:lnTo>
                    <a:pt x="977" y="739"/>
                  </a:lnTo>
                  <a:lnTo>
                    <a:pt x="976" y="740"/>
                  </a:lnTo>
                  <a:lnTo>
                    <a:pt x="972" y="743"/>
                  </a:lnTo>
                  <a:lnTo>
                    <a:pt x="971" y="745"/>
                  </a:lnTo>
                  <a:lnTo>
                    <a:pt x="968" y="744"/>
                  </a:lnTo>
                  <a:lnTo>
                    <a:pt x="968" y="743"/>
                  </a:lnTo>
                  <a:lnTo>
                    <a:pt x="966" y="742"/>
                  </a:lnTo>
                  <a:lnTo>
                    <a:pt x="961" y="741"/>
                  </a:lnTo>
                  <a:lnTo>
                    <a:pt x="958" y="737"/>
                  </a:lnTo>
                  <a:lnTo>
                    <a:pt x="957" y="737"/>
                  </a:lnTo>
                  <a:lnTo>
                    <a:pt x="958" y="738"/>
                  </a:lnTo>
                  <a:lnTo>
                    <a:pt x="955" y="738"/>
                  </a:lnTo>
                  <a:lnTo>
                    <a:pt x="963" y="745"/>
                  </a:lnTo>
                  <a:lnTo>
                    <a:pt x="963" y="745"/>
                  </a:lnTo>
                  <a:lnTo>
                    <a:pt x="963" y="749"/>
                  </a:lnTo>
                  <a:lnTo>
                    <a:pt x="962" y="751"/>
                  </a:lnTo>
                  <a:lnTo>
                    <a:pt x="956" y="749"/>
                  </a:lnTo>
                  <a:lnTo>
                    <a:pt x="955" y="749"/>
                  </a:lnTo>
                  <a:lnTo>
                    <a:pt x="956" y="750"/>
                  </a:lnTo>
                  <a:lnTo>
                    <a:pt x="955" y="753"/>
                  </a:lnTo>
                  <a:lnTo>
                    <a:pt x="952" y="753"/>
                  </a:lnTo>
                  <a:lnTo>
                    <a:pt x="952" y="754"/>
                  </a:lnTo>
                  <a:lnTo>
                    <a:pt x="951" y="757"/>
                  </a:lnTo>
                  <a:lnTo>
                    <a:pt x="951" y="756"/>
                  </a:lnTo>
                  <a:lnTo>
                    <a:pt x="950" y="757"/>
                  </a:lnTo>
                  <a:lnTo>
                    <a:pt x="950" y="757"/>
                  </a:lnTo>
                  <a:lnTo>
                    <a:pt x="948" y="756"/>
                  </a:lnTo>
                  <a:lnTo>
                    <a:pt x="949" y="755"/>
                  </a:lnTo>
                  <a:lnTo>
                    <a:pt x="948" y="754"/>
                  </a:lnTo>
                  <a:lnTo>
                    <a:pt x="947" y="753"/>
                  </a:lnTo>
                  <a:lnTo>
                    <a:pt x="947" y="755"/>
                  </a:lnTo>
                  <a:lnTo>
                    <a:pt x="947" y="755"/>
                  </a:lnTo>
                  <a:lnTo>
                    <a:pt x="947" y="756"/>
                  </a:lnTo>
                  <a:lnTo>
                    <a:pt x="948" y="758"/>
                  </a:lnTo>
                  <a:lnTo>
                    <a:pt x="947" y="760"/>
                  </a:lnTo>
                  <a:lnTo>
                    <a:pt x="947" y="761"/>
                  </a:lnTo>
                  <a:lnTo>
                    <a:pt x="943" y="760"/>
                  </a:lnTo>
                  <a:lnTo>
                    <a:pt x="941" y="761"/>
                  </a:lnTo>
                  <a:lnTo>
                    <a:pt x="944" y="762"/>
                  </a:lnTo>
                  <a:lnTo>
                    <a:pt x="943" y="766"/>
                  </a:lnTo>
                  <a:lnTo>
                    <a:pt x="940" y="769"/>
                  </a:lnTo>
                  <a:lnTo>
                    <a:pt x="940" y="770"/>
                  </a:lnTo>
                  <a:lnTo>
                    <a:pt x="936" y="771"/>
                  </a:lnTo>
                  <a:lnTo>
                    <a:pt x="939" y="778"/>
                  </a:lnTo>
                  <a:lnTo>
                    <a:pt x="938" y="778"/>
                  </a:lnTo>
                  <a:lnTo>
                    <a:pt x="938" y="783"/>
                  </a:lnTo>
                  <a:lnTo>
                    <a:pt x="933" y="784"/>
                  </a:lnTo>
                  <a:lnTo>
                    <a:pt x="931" y="787"/>
                  </a:lnTo>
                  <a:lnTo>
                    <a:pt x="931" y="788"/>
                  </a:lnTo>
                  <a:lnTo>
                    <a:pt x="930" y="788"/>
                  </a:lnTo>
                  <a:lnTo>
                    <a:pt x="931" y="790"/>
                  </a:lnTo>
                  <a:lnTo>
                    <a:pt x="929" y="791"/>
                  </a:lnTo>
                  <a:lnTo>
                    <a:pt x="928" y="792"/>
                  </a:lnTo>
                  <a:lnTo>
                    <a:pt x="927" y="792"/>
                  </a:lnTo>
                  <a:lnTo>
                    <a:pt x="927" y="794"/>
                  </a:lnTo>
                  <a:lnTo>
                    <a:pt x="926" y="796"/>
                  </a:lnTo>
                  <a:lnTo>
                    <a:pt x="926" y="796"/>
                  </a:lnTo>
                  <a:lnTo>
                    <a:pt x="926" y="798"/>
                  </a:lnTo>
                  <a:lnTo>
                    <a:pt x="923" y="796"/>
                  </a:lnTo>
                  <a:lnTo>
                    <a:pt x="924" y="799"/>
                  </a:lnTo>
                  <a:lnTo>
                    <a:pt x="926" y="800"/>
                  </a:lnTo>
                  <a:lnTo>
                    <a:pt x="927" y="803"/>
                  </a:lnTo>
                  <a:lnTo>
                    <a:pt x="926" y="804"/>
                  </a:lnTo>
                  <a:lnTo>
                    <a:pt x="926" y="806"/>
                  </a:lnTo>
                  <a:lnTo>
                    <a:pt x="925" y="807"/>
                  </a:lnTo>
                  <a:lnTo>
                    <a:pt x="923" y="810"/>
                  </a:lnTo>
                  <a:lnTo>
                    <a:pt x="924" y="812"/>
                  </a:lnTo>
                  <a:lnTo>
                    <a:pt x="923" y="814"/>
                  </a:lnTo>
                  <a:lnTo>
                    <a:pt x="923" y="815"/>
                  </a:lnTo>
                  <a:lnTo>
                    <a:pt x="923" y="815"/>
                  </a:lnTo>
                  <a:lnTo>
                    <a:pt x="923" y="816"/>
                  </a:lnTo>
                  <a:lnTo>
                    <a:pt x="922" y="817"/>
                  </a:lnTo>
                  <a:lnTo>
                    <a:pt x="923" y="819"/>
                  </a:lnTo>
                  <a:lnTo>
                    <a:pt x="922" y="819"/>
                  </a:lnTo>
                  <a:lnTo>
                    <a:pt x="922" y="820"/>
                  </a:lnTo>
                  <a:lnTo>
                    <a:pt x="922" y="821"/>
                  </a:lnTo>
                  <a:lnTo>
                    <a:pt x="922" y="822"/>
                  </a:lnTo>
                  <a:lnTo>
                    <a:pt x="921" y="823"/>
                  </a:lnTo>
                  <a:lnTo>
                    <a:pt x="922" y="828"/>
                  </a:lnTo>
                  <a:lnTo>
                    <a:pt x="921" y="828"/>
                  </a:lnTo>
                  <a:lnTo>
                    <a:pt x="921" y="830"/>
                  </a:lnTo>
                  <a:lnTo>
                    <a:pt x="922" y="834"/>
                  </a:lnTo>
                  <a:lnTo>
                    <a:pt x="921" y="836"/>
                  </a:lnTo>
                  <a:lnTo>
                    <a:pt x="922" y="838"/>
                  </a:lnTo>
                  <a:lnTo>
                    <a:pt x="921" y="839"/>
                  </a:lnTo>
                  <a:lnTo>
                    <a:pt x="922" y="842"/>
                  </a:lnTo>
                  <a:lnTo>
                    <a:pt x="922" y="848"/>
                  </a:lnTo>
                  <a:lnTo>
                    <a:pt x="921" y="850"/>
                  </a:lnTo>
                  <a:lnTo>
                    <a:pt x="921" y="852"/>
                  </a:lnTo>
                  <a:lnTo>
                    <a:pt x="921" y="854"/>
                  </a:lnTo>
                  <a:lnTo>
                    <a:pt x="921" y="862"/>
                  </a:lnTo>
                  <a:lnTo>
                    <a:pt x="923" y="867"/>
                  </a:lnTo>
                  <a:lnTo>
                    <a:pt x="925" y="869"/>
                  </a:lnTo>
                  <a:lnTo>
                    <a:pt x="927" y="881"/>
                  </a:lnTo>
                  <a:lnTo>
                    <a:pt x="931" y="889"/>
                  </a:lnTo>
                  <a:lnTo>
                    <a:pt x="932" y="896"/>
                  </a:lnTo>
                  <a:lnTo>
                    <a:pt x="935" y="899"/>
                  </a:lnTo>
                  <a:lnTo>
                    <a:pt x="938" y="903"/>
                  </a:lnTo>
                  <a:lnTo>
                    <a:pt x="940" y="904"/>
                  </a:lnTo>
                  <a:lnTo>
                    <a:pt x="943" y="912"/>
                  </a:lnTo>
                  <a:lnTo>
                    <a:pt x="942" y="914"/>
                  </a:lnTo>
                  <a:lnTo>
                    <a:pt x="940" y="912"/>
                  </a:lnTo>
                  <a:lnTo>
                    <a:pt x="940" y="913"/>
                  </a:lnTo>
                  <a:lnTo>
                    <a:pt x="940" y="914"/>
                  </a:lnTo>
                  <a:lnTo>
                    <a:pt x="939" y="915"/>
                  </a:lnTo>
                  <a:lnTo>
                    <a:pt x="937" y="916"/>
                  </a:lnTo>
                  <a:lnTo>
                    <a:pt x="937" y="916"/>
                  </a:lnTo>
                  <a:lnTo>
                    <a:pt x="936" y="918"/>
                  </a:lnTo>
                  <a:lnTo>
                    <a:pt x="936" y="919"/>
                  </a:lnTo>
                  <a:lnTo>
                    <a:pt x="935" y="919"/>
                  </a:lnTo>
                  <a:lnTo>
                    <a:pt x="935" y="920"/>
                  </a:lnTo>
                  <a:lnTo>
                    <a:pt x="934" y="919"/>
                  </a:lnTo>
                  <a:lnTo>
                    <a:pt x="934" y="920"/>
                  </a:lnTo>
                  <a:lnTo>
                    <a:pt x="930" y="915"/>
                  </a:lnTo>
                  <a:lnTo>
                    <a:pt x="927" y="915"/>
                  </a:lnTo>
                  <a:lnTo>
                    <a:pt x="928" y="918"/>
                  </a:lnTo>
                  <a:lnTo>
                    <a:pt x="930" y="921"/>
                  </a:lnTo>
                  <a:lnTo>
                    <a:pt x="930" y="922"/>
                  </a:lnTo>
                  <a:lnTo>
                    <a:pt x="933" y="927"/>
                  </a:lnTo>
                  <a:lnTo>
                    <a:pt x="931" y="926"/>
                  </a:lnTo>
                  <a:lnTo>
                    <a:pt x="929" y="923"/>
                  </a:lnTo>
                  <a:lnTo>
                    <a:pt x="930" y="922"/>
                  </a:lnTo>
                  <a:lnTo>
                    <a:pt x="929" y="922"/>
                  </a:lnTo>
                  <a:lnTo>
                    <a:pt x="929" y="922"/>
                  </a:lnTo>
                  <a:lnTo>
                    <a:pt x="927" y="922"/>
                  </a:lnTo>
                  <a:lnTo>
                    <a:pt x="927" y="923"/>
                  </a:lnTo>
                  <a:lnTo>
                    <a:pt x="927" y="923"/>
                  </a:lnTo>
                  <a:lnTo>
                    <a:pt x="926" y="920"/>
                  </a:lnTo>
                  <a:lnTo>
                    <a:pt x="922" y="917"/>
                  </a:lnTo>
                  <a:lnTo>
                    <a:pt x="925" y="920"/>
                  </a:lnTo>
                  <a:lnTo>
                    <a:pt x="926" y="924"/>
                  </a:lnTo>
                  <a:lnTo>
                    <a:pt x="925" y="925"/>
                  </a:lnTo>
                  <a:lnTo>
                    <a:pt x="922" y="922"/>
                  </a:lnTo>
                  <a:lnTo>
                    <a:pt x="921" y="922"/>
                  </a:lnTo>
                  <a:lnTo>
                    <a:pt x="922" y="926"/>
                  </a:lnTo>
                  <a:lnTo>
                    <a:pt x="920" y="924"/>
                  </a:lnTo>
                  <a:lnTo>
                    <a:pt x="919" y="924"/>
                  </a:lnTo>
                  <a:lnTo>
                    <a:pt x="921" y="923"/>
                  </a:lnTo>
                  <a:lnTo>
                    <a:pt x="918" y="921"/>
                  </a:lnTo>
                  <a:lnTo>
                    <a:pt x="917" y="917"/>
                  </a:lnTo>
                  <a:lnTo>
                    <a:pt x="919" y="917"/>
                  </a:lnTo>
                  <a:lnTo>
                    <a:pt x="919" y="916"/>
                  </a:lnTo>
                  <a:lnTo>
                    <a:pt x="917" y="915"/>
                  </a:lnTo>
                  <a:lnTo>
                    <a:pt x="917" y="915"/>
                  </a:lnTo>
                  <a:lnTo>
                    <a:pt x="918" y="913"/>
                  </a:lnTo>
                  <a:lnTo>
                    <a:pt x="919" y="913"/>
                  </a:lnTo>
                  <a:lnTo>
                    <a:pt x="918" y="912"/>
                  </a:lnTo>
                  <a:lnTo>
                    <a:pt x="914" y="906"/>
                  </a:lnTo>
                  <a:lnTo>
                    <a:pt x="914" y="906"/>
                  </a:lnTo>
                  <a:lnTo>
                    <a:pt x="916" y="911"/>
                  </a:lnTo>
                  <a:lnTo>
                    <a:pt x="915" y="912"/>
                  </a:lnTo>
                  <a:lnTo>
                    <a:pt x="917" y="912"/>
                  </a:lnTo>
                  <a:lnTo>
                    <a:pt x="915" y="912"/>
                  </a:lnTo>
                  <a:lnTo>
                    <a:pt x="915" y="912"/>
                  </a:lnTo>
                  <a:lnTo>
                    <a:pt x="914" y="912"/>
                  </a:lnTo>
                  <a:lnTo>
                    <a:pt x="915" y="914"/>
                  </a:lnTo>
                  <a:lnTo>
                    <a:pt x="913" y="912"/>
                  </a:lnTo>
                  <a:lnTo>
                    <a:pt x="912" y="913"/>
                  </a:lnTo>
                  <a:lnTo>
                    <a:pt x="912" y="914"/>
                  </a:lnTo>
                  <a:lnTo>
                    <a:pt x="906" y="914"/>
                  </a:lnTo>
                  <a:lnTo>
                    <a:pt x="904" y="910"/>
                  </a:lnTo>
                  <a:lnTo>
                    <a:pt x="905" y="909"/>
                  </a:lnTo>
                  <a:lnTo>
                    <a:pt x="903" y="905"/>
                  </a:lnTo>
                  <a:lnTo>
                    <a:pt x="903" y="904"/>
                  </a:lnTo>
                  <a:lnTo>
                    <a:pt x="899" y="900"/>
                  </a:lnTo>
                  <a:lnTo>
                    <a:pt x="899" y="901"/>
                  </a:lnTo>
                  <a:lnTo>
                    <a:pt x="900" y="902"/>
                  </a:lnTo>
                  <a:lnTo>
                    <a:pt x="901" y="904"/>
                  </a:lnTo>
                  <a:lnTo>
                    <a:pt x="901" y="906"/>
                  </a:lnTo>
                  <a:lnTo>
                    <a:pt x="900" y="906"/>
                  </a:lnTo>
                  <a:lnTo>
                    <a:pt x="894" y="896"/>
                  </a:lnTo>
                  <a:lnTo>
                    <a:pt x="894" y="896"/>
                  </a:lnTo>
                  <a:lnTo>
                    <a:pt x="895" y="899"/>
                  </a:lnTo>
                  <a:lnTo>
                    <a:pt x="898" y="905"/>
                  </a:lnTo>
                  <a:lnTo>
                    <a:pt x="897" y="904"/>
                  </a:lnTo>
                  <a:lnTo>
                    <a:pt x="895" y="904"/>
                  </a:lnTo>
                  <a:lnTo>
                    <a:pt x="896" y="906"/>
                  </a:lnTo>
                  <a:lnTo>
                    <a:pt x="894" y="903"/>
                  </a:lnTo>
                  <a:lnTo>
                    <a:pt x="892" y="903"/>
                  </a:lnTo>
                  <a:lnTo>
                    <a:pt x="891" y="901"/>
                  </a:lnTo>
                  <a:lnTo>
                    <a:pt x="892" y="900"/>
                  </a:lnTo>
                  <a:lnTo>
                    <a:pt x="889" y="900"/>
                  </a:lnTo>
                  <a:lnTo>
                    <a:pt x="887" y="896"/>
                  </a:lnTo>
                  <a:lnTo>
                    <a:pt x="887" y="895"/>
                  </a:lnTo>
                  <a:lnTo>
                    <a:pt x="888" y="895"/>
                  </a:lnTo>
                  <a:lnTo>
                    <a:pt x="886" y="889"/>
                  </a:lnTo>
                  <a:lnTo>
                    <a:pt x="886" y="888"/>
                  </a:lnTo>
                  <a:lnTo>
                    <a:pt x="886" y="886"/>
                  </a:lnTo>
                  <a:lnTo>
                    <a:pt x="885" y="887"/>
                  </a:lnTo>
                  <a:lnTo>
                    <a:pt x="883" y="886"/>
                  </a:lnTo>
                  <a:lnTo>
                    <a:pt x="882" y="887"/>
                  </a:lnTo>
                  <a:lnTo>
                    <a:pt x="884" y="891"/>
                  </a:lnTo>
                  <a:lnTo>
                    <a:pt x="884" y="895"/>
                  </a:lnTo>
                  <a:lnTo>
                    <a:pt x="882" y="894"/>
                  </a:lnTo>
                  <a:lnTo>
                    <a:pt x="883" y="892"/>
                  </a:lnTo>
                  <a:lnTo>
                    <a:pt x="881" y="888"/>
                  </a:lnTo>
                  <a:lnTo>
                    <a:pt x="880" y="888"/>
                  </a:lnTo>
                  <a:lnTo>
                    <a:pt x="879" y="890"/>
                  </a:lnTo>
                  <a:lnTo>
                    <a:pt x="878" y="889"/>
                  </a:lnTo>
                  <a:lnTo>
                    <a:pt x="878" y="894"/>
                  </a:lnTo>
                  <a:lnTo>
                    <a:pt x="877" y="895"/>
                  </a:lnTo>
                  <a:lnTo>
                    <a:pt x="877" y="898"/>
                  </a:lnTo>
                  <a:lnTo>
                    <a:pt x="875" y="895"/>
                  </a:lnTo>
                  <a:lnTo>
                    <a:pt x="874" y="895"/>
                  </a:lnTo>
                  <a:lnTo>
                    <a:pt x="874" y="897"/>
                  </a:lnTo>
                  <a:lnTo>
                    <a:pt x="873" y="896"/>
                  </a:lnTo>
                  <a:lnTo>
                    <a:pt x="871" y="894"/>
                  </a:lnTo>
                  <a:lnTo>
                    <a:pt x="870" y="888"/>
                  </a:lnTo>
                  <a:lnTo>
                    <a:pt x="866" y="885"/>
                  </a:lnTo>
                  <a:lnTo>
                    <a:pt x="866" y="882"/>
                  </a:lnTo>
                  <a:lnTo>
                    <a:pt x="866" y="877"/>
                  </a:lnTo>
                  <a:lnTo>
                    <a:pt x="867" y="877"/>
                  </a:lnTo>
                  <a:lnTo>
                    <a:pt x="865" y="874"/>
                  </a:lnTo>
                  <a:lnTo>
                    <a:pt x="863" y="874"/>
                  </a:lnTo>
                  <a:lnTo>
                    <a:pt x="862" y="872"/>
                  </a:lnTo>
                  <a:lnTo>
                    <a:pt x="862" y="874"/>
                  </a:lnTo>
                  <a:lnTo>
                    <a:pt x="861" y="874"/>
                  </a:lnTo>
                  <a:lnTo>
                    <a:pt x="861" y="876"/>
                  </a:lnTo>
                  <a:lnTo>
                    <a:pt x="863" y="880"/>
                  </a:lnTo>
                  <a:lnTo>
                    <a:pt x="863" y="882"/>
                  </a:lnTo>
                  <a:lnTo>
                    <a:pt x="865" y="883"/>
                  </a:lnTo>
                  <a:lnTo>
                    <a:pt x="866" y="886"/>
                  </a:lnTo>
                  <a:lnTo>
                    <a:pt x="861" y="882"/>
                  </a:lnTo>
                  <a:lnTo>
                    <a:pt x="860" y="879"/>
                  </a:lnTo>
                  <a:lnTo>
                    <a:pt x="862" y="878"/>
                  </a:lnTo>
                  <a:lnTo>
                    <a:pt x="859" y="876"/>
                  </a:lnTo>
                  <a:lnTo>
                    <a:pt x="857" y="870"/>
                  </a:lnTo>
                  <a:lnTo>
                    <a:pt x="855" y="870"/>
                  </a:lnTo>
                  <a:lnTo>
                    <a:pt x="856" y="873"/>
                  </a:lnTo>
                  <a:lnTo>
                    <a:pt x="855" y="872"/>
                  </a:lnTo>
                  <a:lnTo>
                    <a:pt x="854" y="872"/>
                  </a:lnTo>
                  <a:lnTo>
                    <a:pt x="851" y="869"/>
                  </a:lnTo>
                  <a:lnTo>
                    <a:pt x="850" y="869"/>
                  </a:lnTo>
                  <a:lnTo>
                    <a:pt x="851" y="871"/>
                  </a:lnTo>
                  <a:lnTo>
                    <a:pt x="849" y="870"/>
                  </a:lnTo>
                  <a:lnTo>
                    <a:pt x="848" y="868"/>
                  </a:lnTo>
                  <a:lnTo>
                    <a:pt x="848" y="864"/>
                  </a:lnTo>
                  <a:lnTo>
                    <a:pt x="846" y="865"/>
                  </a:lnTo>
                  <a:lnTo>
                    <a:pt x="846" y="863"/>
                  </a:lnTo>
                  <a:lnTo>
                    <a:pt x="844" y="863"/>
                  </a:lnTo>
                  <a:lnTo>
                    <a:pt x="842" y="860"/>
                  </a:lnTo>
                  <a:lnTo>
                    <a:pt x="842" y="859"/>
                  </a:lnTo>
                  <a:lnTo>
                    <a:pt x="840" y="856"/>
                  </a:lnTo>
                  <a:lnTo>
                    <a:pt x="839" y="858"/>
                  </a:lnTo>
                  <a:lnTo>
                    <a:pt x="839" y="859"/>
                  </a:lnTo>
                  <a:lnTo>
                    <a:pt x="839" y="859"/>
                  </a:lnTo>
                  <a:lnTo>
                    <a:pt x="838" y="859"/>
                  </a:lnTo>
                  <a:lnTo>
                    <a:pt x="839" y="858"/>
                  </a:lnTo>
                  <a:lnTo>
                    <a:pt x="837" y="857"/>
                  </a:lnTo>
                  <a:lnTo>
                    <a:pt x="836" y="851"/>
                  </a:lnTo>
                  <a:lnTo>
                    <a:pt x="837" y="852"/>
                  </a:lnTo>
                  <a:lnTo>
                    <a:pt x="839" y="852"/>
                  </a:lnTo>
                  <a:lnTo>
                    <a:pt x="840" y="854"/>
                  </a:lnTo>
                  <a:lnTo>
                    <a:pt x="842" y="852"/>
                  </a:lnTo>
                  <a:lnTo>
                    <a:pt x="841" y="848"/>
                  </a:lnTo>
                  <a:lnTo>
                    <a:pt x="844" y="854"/>
                  </a:lnTo>
                  <a:lnTo>
                    <a:pt x="843" y="859"/>
                  </a:lnTo>
                  <a:lnTo>
                    <a:pt x="844" y="860"/>
                  </a:lnTo>
                  <a:lnTo>
                    <a:pt x="845" y="859"/>
                  </a:lnTo>
                  <a:lnTo>
                    <a:pt x="845" y="856"/>
                  </a:lnTo>
                  <a:lnTo>
                    <a:pt x="845" y="854"/>
                  </a:lnTo>
                  <a:lnTo>
                    <a:pt x="847" y="854"/>
                  </a:lnTo>
                  <a:lnTo>
                    <a:pt x="847" y="852"/>
                  </a:lnTo>
                  <a:lnTo>
                    <a:pt x="850" y="851"/>
                  </a:lnTo>
                  <a:lnTo>
                    <a:pt x="850" y="847"/>
                  </a:lnTo>
                  <a:lnTo>
                    <a:pt x="847" y="841"/>
                  </a:lnTo>
                  <a:lnTo>
                    <a:pt x="847" y="839"/>
                  </a:lnTo>
                  <a:lnTo>
                    <a:pt x="848" y="839"/>
                  </a:lnTo>
                  <a:lnTo>
                    <a:pt x="848" y="836"/>
                  </a:lnTo>
                  <a:lnTo>
                    <a:pt x="849" y="840"/>
                  </a:lnTo>
                  <a:lnTo>
                    <a:pt x="851" y="840"/>
                  </a:lnTo>
                  <a:lnTo>
                    <a:pt x="851" y="839"/>
                  </a:lnTo>
                  <a:lnTo>
                    <a:pt x="851" y="840"/>
                  </a:lnTo>
                  <a:lnTo>
                    <a:pt x="853" y="839"/>
                  </a:lnTo>
                  <a:lnTo>
                    <a:pt x="857" y="847"/>
                  </a:lnTo>
                  <a:lnTo>
                    <a:pt x="858" y="847"/>
                  </a:lnTo>
                  <a:lnTo>
                    <a:pt x="857" y="839"/>
                  </a:lnTo>
                  <a:lnTo>
                    <a:pt x="858" y="840"/>
                  </a:lnTo>
                  <a:lnTo>
                    <a:pt x="859" y="839"/>
                  </a:lnTo>
                  <a:lnTo>
                    <a:pt x="864" y="843"/>
                  </a:lnTo>
                  <a:lnTo>
                    <a:pt x="862" y="839"/>
                  </a:lnTo>
                  <a:lnTo>
                    <a:pt x="864" y="839"/>
                  </a:lnTo>
                  <a:lnTo>
                    <a:pt x="866" y="837"/>
                  </a:lnTo>
                  <a:lnTo>
                    <a:pt x="863" y="836"/>
                  </a:lnTo>
                  <a:lnTo>
                    <a:pt x="863" y="838"/>
                  </a:lnTo>
                  <a:lnTo>
                    <a:pt x="862" y="838"/>
                  </a:lnTo>
                  <a:lnTo>
                    <a:pt x="860" y="834"/>
                  </a:lnTo>
                  <a:lnTo>
                    <a:pt x="859" y="834"/>
                  </a:lnTo>
                  <a:lnTo>
                    <a:pt x="858" y="837"/>
                  </a:lnTo>
                  <a:lnTo>
                    <a:pt x="857" y="836"/>
                  </a:lnTo>
                  <a:lnTo>
                    <a:pt x="856" y="834"/>
                  </a:lnTo>
                  <a:lnTo>
                    <a:pt x="857" y="834"/>
                  </a:lnTo>
                  <a:lnTo>
                    <a:pt x="857" y="833"/>
                  </a:lnTo>
                  <a:lnTo>
                    <a:pt x="855" y="832"/>
                  </a:lnTo>
                  <a:lnTo>
                    <a:pt x="855" y="831"/>
                  </a:lnTo>
                  <a:lnTo>
                    <a:pt x="854" y="831"/>
                  </a:lnTo>
                  <a:lnTo>
                    <a:pt x="853" y="829"/>
                  </a:lnTo>
                  <a:lnTo>
                    <a:pt x="853" y="824"/>
                  </a:lnTo>
                  <a:lnTo>
                    <a:pt x="853" y="824"/>
                  </a:lnTo>
                  <a:lnTo>
                    <a:pt x="853" y="822"/>
                  </a:lnTo>
                  <a:lnTo>
                    <a:pt x="849" y="820"/>
                  </a:lnTo>
                  <a:lnTo>
                    <a:pt x="849" y="815"/>
                  </a:lnTo>
                  <a:lnTo>
                    <a:pt x="848" y="813"/>
                  </a:lnTo>
                  <a:lnTo>
                    <a:pt x="850" y="813"/>
                  </a:lnTo>
                  <a:lnTo>
                    <a:pt x="849" y="812"/>
                  </a:lnTo>
                  <a:lnTo>
                    <a:pt x="849" y="812"/>
                  </a:lnTo>
                  <a:lnTo>
                    <a:pt x="850" y="808"/>
                  </a:lnTo>
                  <a:lnTo>
                    <a:pt x="847" y="806"/>
                  </a:lnTo>
                  <a:lnTo>
                    <a:pt x="847" y="804"/>
                  </a:lnTo>
                  <a:lnTo>
                    <a:pt x="846" y="803"/>
                  </a:lnTo>
                  <a:lnTo>
                    <a:pt x="846" y="805"/>
                  </a:lnTo>
                  <a:lnTo>
                    <a:pt x="846" y="806"/>
                  </a:lnTo>
                  <a:lnTo>
                    <a:pt x="847" y="808"/>
                  </a:lnTo>
                  <a:lnTo>
                    <a:pt x="848" y="808"/>
                  </a:lnTo>
                  <a:lnTo>
                    <a:pt x="848" y="811"/>
                  </a:lnTo>
                  <a:lnTo>
                    <a:pt x="847" y="808"/>
                  </a:lnTo>
                  <a:lnTo>
                    <a:pt x="845" y="808"/>
                  </a:lnTo>
                  <a:lnTo>
                    <a:pt x="843" y="809"/>
                  </a:lnTo>
                  <a:lnTo>
                    <a:pt x="843" y="808"/>
                  </a:lnTo>
                  <a:lnTo>
                    <a:pt x="844" y="806"/>
                  </a:lnTo>
                  <a:lnTo>
                    <a:pt x="844" y="803"/>
                  </a:lnTo>
                  <a:lnTo>
                    <a:pt x="846" y="804"/>
                  </a:lnTo>
                  <a:lnTo>
                    <a:pt x="845" y="803"/>
                  </a:lnTo>
                  <a:lnTo>
                    <a:pt x="842" y="802"/>
                  </a:lnTo>
                  <a:lnTo>
                    <a:pt x="843" y="805"/>
                  </a:lnTo>
                  <a:lnTo>
                    <a:pt x="842" y="805"/>
                  </a:lnTo>
                  <a:lnTo>
                    <a:pt x="841" y="802"/>
                  </a:lnTo>
                  <a:lnTo>
                    <a:pt x="842" y="800"/>
                  </a:lnTo>
                  <a:lnTo>
                    <a:pt x="841" y="799"/>
                  </a:lnTo>
                  <a:lnTo>
                    <a:pt x="840" y="799"/>
                  </a:lnTo>
                  <a:lnTo>
                    <a:pt x="840" y="799"/>
                  </a:lnTo>
                  <a:lnTo>
                    <a:pt x="839" y="800"/>
                  </a:lnTo>
                  <a:lnTo>
                    <a:pt x="838" y="799"/>
                  </a:lnTo>
                  <a:lnTo>
                    <a:pt x="838" y="798"/>
                  </a:lnTo>
                  <a:lnTo>
                    <a:pt x="839" y="798"/>
                  </a:lnTo>
                  <a:lnTo>
                    <a:pt x="841" y="796"/>
                  </a:lnTo>
                  <a:lnTo>
                    <a:pt x="839" y="795"/>
                  </a:lnTo>
                  <a:lnTo>
                    <a:pt x="841" y="795"/>
                  </a:lnTo>
                  <a:lnTo>
                    <a:pt x="841" y="797"/>
                  </a:lnTo>
                  <a:lnTo>
                    <a:pt x="842" y="796"/>
                  </a:lnTo>
                  <a:lnTo>
                    <a:pt x="842" y="795"/>
                  </a:lnTo>
                  <a:lnTo>
                    <a:pt x="843" y="795"/>
                  </a:lnTo>
                  <a:lnTo>
                    <a:pt x="842" y="792"/>
                  </a:lnTo>
                  <a:lnTo>
                    <a:pt x="842" y="788"/>
                  </a:lnTo>
                  <a:lnTo>
                    <a:pt x="841" y="787"/>
                  </a:lnTo>
                  <a:lnTo>
                    <a:pt x="840" y="789"/>
                  </a:lnTo>
                  <a:lnTo>
                    <a:pt x="840" y="790"/>
                  </a:lnTo>
                  <a:lnTo>
                    <a:pt x="839" y="790"/>
                  </a:lnTo>
                  <a:lnTo>
                    <a:pt x="838" y="791"/>
                  </a:lnTo>
                  <a:lnTo>
                    <a:pt x="838" y="792"/>
                  </a:lnTo>
                  <a:lnTo>
                    <a:pt x="836" y="790"/>
                  </a:lnTo>
                  <a:lnTo>
                    <a:pt x="834" y="793"/>
                  </a:lnTo>
                  <a:lnTo>
                    <a:pt x="835" y="795"/>
                  </a:lnTo>
                  <a:lnTo>
                    <a:pt x="835" y="796"/>
                  </a:lnTo>
                  <a:lnTo>
                    <a:pt x="834" y="796"/>
                  </a:lnTo>
                  <a:lnTo>
                    <a:pt x="833" y="794"/>
                  </a:lnTo>
                  <a:lnTo>
                    <a:pt x="833" y="790"/>
                  </a:lnTo>
                  <a:lnTo>
                    <a:pt x="834" y="788"/>
                  </a:lnTo>
                  <a:lnTo>
                    <a:pt x="833" y="787"/>
                  </a:lnTo>
                  <a:lnTo>
                    <a:pt x="830" y="788"/>
                  </a:lnTo>
                  <a:lnTo>
                    <a:pt x="830" y="795"/>
                  </a:lnTo>
                  <a:lnTo>
                    <a:pt x="827" y="792"/>
                  </a:lnTo>
                  <a:lnTo>
                    <a:pt x="825" y="792"/>
                  </a:lnTo>
                  <a:lnTo>
                    <a:pt x="821" y="790"/>
                  </a:lnTo>
                  <a:lnTo>
                    <a:pt x="818" y="784"/>
                  </a:lnTo>
                  <a:lnTo>
                    <a:pt x="816" y="781"/>
                  </a:lnTo>
                  <a:lnTo>
                    <a:pt x="816" y="778"/>
                  </a:lnTo>
                  <a:lnTo>
                    <a:pt x="818" y="775"/>
                  </a:lnTo>
                  <a:lnTo>
                    <a:pt x="818" y="770"/>
                  </a:lnTo>
                  <a:lnTo>
                    <a:pt x="818" y="768"/>
                  </a:lnTo>
                  <a:lnTo>
                    <a:pt x="819" y="767"/>
                  </a:lnTo>
                  <a:lnTo>
                    <a:pt x="819" y="766"/>
                  </a:lnTo>
                  <a:lnTo>
                    <a:pt x="819" y="763"/>
                  </a:lnTo>
                  <a:lnTo>
                    <a:pt x="821" y="762"/>
                  </a:lnTo>
                  <a:lnTo>
                    <a:pt x="820" y="761"/>
                  </a:lnTo>
                  <a:lnTo>
                    <a:pt x="822" y="757"/>
                  </a:lnTo>
                  <a:lnTo>
                    <a:pt x="826" y="753"/>
                  </a:lnTo>
                  <a:lnTo>
                    <a:pt x="829" y="748"/>
                  </a:lnTo>
                  <a:lnTo>
                    <a:pt x="834" y="742"/>
                  </a:lnTo>
                  <a:lnTo>
                    <a:pt x="844" y="739"/>
                  </a:lnTo>
                  <a:lnTo>
                    <a:pt x="845" y="744"/>
                  </a:lnTo>
                  <a:lnTo>
                    <a:pt x="848" y="747"/>
                  </a:lnTo>
                  <a:lnTo>
                    <a:pt x="853" y="746"/>
                  </a:lnTo>
                  <a:lnTo>
                    <a:pt x="852" y="746"/>
                  </a:lnTo>
                  <a:lnTo>
                    <a:pt x="851" y="747"/>
                  </a:lnTo>
                  <a:lnTo>
                    <a:pt x="853" y="749"/>
                  </a:lnTo>
                  <a:lnTo>
                    <a:pt x="852" y="751"/>
                  </a:lnTo>
                  <a:lnTo>
                    <a:pt x="854" y="753"/>
                  </a:lnTo>
                  <a:lnTo>
                    <a:pt x="853" y="750"/>
                  </a:lnTo>
                  <a:lnTo>
                    <a:pt x="856" y="749"/>
                  </a:lnTo>
                  <a:lnTo>
                    <a:pt x="856" y="748"/>
                  </a:lnTo>
                  <a:lnTo>
                    <a:pt x="857" y="747"/>
                  </a:lnTo>
                  <a:lnTo>
                    <a:pt x="857" y="747"/>
                  </a:lnTo>
                  <a:lnTo>
                    <a:pt x="857" y="745"/>
                  </a:lnTo>
                  <a:lnTo>
                    <a:pt x="858" y="745"/>
                  </a:lnTo>
                  <a:lnTo>
                    <a:pt x="858" y="744"/>
                  </a:lnTo>
                  <a:lnTo>
                    <a:pt x="859" y="746"/>
                  </a:lnTo>
                  <a:lnTo>
                    <a:pt x="861" y="744"/>
                  </a:lnTo>
                  <a:lnTo>
                    <a:pt x="860" y="743"/>
                  </a:lnTo>
                  <a:lnTo>
                    <a:pt x="861" y="742"/>
                  </a:lnTo>
                  <a:lnTo>
                    <a:pt x="861" y="743"/>
                  </a:lnTo>
                  <a:lnTo>
                    <a:pt x="862" y="743"/>
                  </a:lnTo>
                  <a:lnTo>
                    <a:pt x="862" y="742"/>
                  </a:lnTo>
                  <a:lnTo>
                    <a:pt x="863" y="743"/>
                  </a:lnTo>
                  <a:lnTo>
                    <a:pt x="863" y="741"/>
                  </a:lnTo>
                  <a:lnTo>
                    <a:pt x="863" y="738"/>
                  </a:lnTo>
                  <a:lnTo>
                    <a:pt x="866" y="742"/>
                  </a:lnTo>
                  <a:lnTo>
                    <a:pt x="867" y="742"/>
                  </a:lnTo>
                  <a:lnTo>
                    <a:pt x="867" y="739"/>
                  </a:lnTo>
                  <a:lnTo>
                    <a:pt x="869" y="740"/>
                  </a:lnTo>
                  <a:lnTo>
                    <a:pt x="871" y="739"/>
                  </a:lnTo>
                  <a:lnTo>
                    <a:pt x="870" y="738"/>
                  </a:lnTo>
                  <a:lnTo>
                    <a:pt x="871" y="738"/>
                  </a:lnTo>
                  <a:lnTo>
                    <a:pt x="870" y="735"/>
                  </a:lnTo>
                  <a:lnTo>
                    <a:pt x="869" y="735"/>
                  </a:lnTo>
                  <a:lnTo>
                    <a:pt x="869" y="737"/>
                  </a:lnTo>
                  <a:lnTo>
                    <a:pt x="867" y="734"/>
                  </a:lnTo>
                  <a:lnTo>
                    <a:pt x="869" y="733"/>
                  </a:lnTo>
                  <a:lnTo>
                    <a:pt x="870" y="733"/>
                  </a:lnTo>
                  <a:lnTo>
                    <a:pt x="873" y="734"/>
                  </a:lnTo>
                  <a:lnTo>
                    <a:pt x="871" y="733"/>
                  </a:lnTo>
                  <a:lnTo>
                    <a:pt x="873" y="731"/>
                  </a:lnTo>
                  <a:lnTo>
                    <a:pt x="874" y="733"/>
                  </a:lnTo>
                  <a:lnTo>
                    <a:pt x="875" y="730"/>
                  </a:lnTo>
                  <a:lnTo>
                    <a:pt x="876" y="731"/>
                  </a:lnTo>
                  <a:lnTo>
                    <a:pt x="877" y="730"/>
                  </a:lnTo>
                  <a:lnTo>
                    <a:pt x="875" y="729"/>
                  </a:lnTo>
                  <a:lnTo>
                    <a:pt x="875" y="727"/>
                  </a:lnTo>
                  <a:moveTo>
                    <a:pt x="1249" y="127"/>
                  </a:moveTo>
                  <a:lnTo>
                    <a:pt x="1245" y="127"/>
                  </a:lnTo>
                  <a:lnTo>
                    <a:pt x="1239" y="123"/>
                  </a:lnTo>
                  <a:lnTo>
                    <a:pt x="1239" y="122"/>
                  </a:lnTo>
                  <a:lnTo>
                    <a:pt x="1241" y="121"/>
                  </a:lnTo>
                  <a:lnTo>
                    <a:pt x="1241" y="119"/>
                  </a:lnTo>
                  <a:lnTo>
                    <a:pt x="1239" y="117"/>
                  </a:lnTo>
                  <a:lnTo>
                    <a:pt x="1242" y="115"/>
                  </a:lnTo>
                  <a:lnTo>
                    <a:pt x="1241" y="114"/>
                  </a:lnTo>
                  <a:lnTo>
                    <a:pt x="1245" y="114"/>
                  </a:lnTo>
                  <a:lnTo>
                    <a:pt x="1245" y="115"/>
                  </a:lnTo>
                  <a:lnTo>
                    <a:pt x="1245" y="115"/>
                  </a:lnTo>
                  <a:lnTo>
                    <a:pt x="1260" y="127"/>
                  </a:lnTo>
                  <a:lnTo>
                    <a:pt x="1257" y="122"/>
                  </a:lnTo>
                  <a:lnTo>
                    <a:pt x="1260" y="120"/>
                  </a:lnTo>
                  <a:lnTo>
                    <a:pt x="1260" y="115"/>
                  </a:lnTo>
                  <a:lnTo>
                    <a:pt x="1265" y="116"/>
                  </a:lnTo>
                  <a:lnTo>
                    <a:pt x="1268" y="120"/>
                  </a:lnTo>
                  <a:lnTo>
                    <a:pt x="1271" y="121"/>
                  </a:lnTo>
                  <a:lnTo>
                    <a:pt x="1275" y="126"/>
                  </a:lnTo>
                  <a:lnTo>
                    <a:pt x="1277" y="126"/>
                  </a:lnTo>
                  <a:lnTo>
                    <a:pt x="1277" y="130"/>
                  </a:lnTo>
                  <a:lnTo>
                    <a:pt x="1280" y="131"/>
                  </a:lnTo>
                  <a:lnTo>
                    <a:pt x="1281" y="130"/>
                  </a:lnTo>
                  <a:lnTo>
                    <a:pt x="1281" y="132"/>
                  </a:lnTo>
                  <a:lnTo>
                    <a:pt x="1285" y="135"/>
                  </a:lnTo>
                  <a:lnTo>
                    <a:pt x="1271" y="132"/>
                  </a:lnTo>
                  <a:lnTo>
                    <a:pt x="1256" y="134"/>
                  </a:lnTo>
                  <a:lnTo>
                    <a:pt x="1252" y="132"/>
                  </a:lnTo>
                  <a:lnTo>
                    <a:pt x="1254" y="130"/>
                  </a:lnTo>
                  <a:lnTo>
                    <a:pt x="1252" y="127"/>
                  </a:lnTo>
                  <a:lnTo>
                    <a:pt x="1249" y="127"/>
                  </a:lnTo>
                  <a:moveTo>
                    <a:pt x="1285" y="144"/>
                  </a:moveTo>
                  <a:lnTo>
                    <a:pt x="1285" y="144"/>
                  </a:lnTo>
                  <a:lnTo>
                    <a:pt x="1285" y="143"/>
                  </a:lnTo>
                  <a:lnTo>
                    <a:pt x="1285" y="143"/>
                  </a:lnTo>
                  <a:lnTo>
                    <a:pt x="1285" y="144"/>
                  </a:lnTo>
                  <a:moveTo>
                    <a:pt x="1303" y="150"/>
                  </a:moveTo>
                  <a:lnTo>
                    <a:pt x="1313" y="155"/>
                  </a:lnTo>
                  <a:lnTo>
                    <a:pt x="1315" y="157"/>
                  </a:lnTo>
                  <a:lnTo>
                    <a:pt x="1315" y="158"/>
                  </a:lnTo>
                  <a:lnTo>
                    <a:pt x="1313" y="158"/>
                  </a:lnTo>
                  <a:lnTo>
                    <a:pt x="1307" y="153"/>
                  </a:lnTo>
                  <a:lnTo>
                    <a:pt x="1302" y="151"/>
                  </a:lnTo>
                  <a:lnTo>
                    <a:pt x="1301" y="150"/>
                  </a:lnTo>
                  <a:lnTo>
                    <a:pt x="1303" y="150"/>
                  </a:lnTo>
                  <a:moveTo>
                    <a:pt x="1273" y="147"/>
                  </a:moveTo>
                  <a:lnTo>
                    <a:pt x="1267" y="144"/>
                  </a:lnTo>
                  <a:lnTo>
                    <a:pt x="1261" y="138"/>
                  </a:lnTo>
                  <a:lnTo>
                    <a:pt x="1264" y="137"/>
                  </a:lnTo>
                  <a:lnTo>
                    <a:pt x="1271" y="137"/>
                  </a:lnTo>
                  <a:lnTo>
                    <a:pt x="1277" y="138"/>
                  </a:lnTo>
                  <a:lnTo>
                    <a:pt x="1282" y="140"/>
                  </a:lnTo>
                  <a:lnTo>
                    <a:pt x="1284" y="142"/>
                  </a:lnTo>
                  <a:lnTo>
                    <a:pt x="1284" y="144"/>
                  </a:lnTo>
                  <a:lnTo>
                    <a:pt x="1282" y="143"/>
                  </a:lnTo>
                  <a:lnTo>
                    <a:pt x="1279" y="144"/>
                  </a:lnTo>
                  <a:lnTo>
                    <a:pt x="1278" y="146"/>
                  </a:lnTo>
                  <a:lnTo>
                    <a:pt x="1276" y="147"/>
                  </a:lnTo>
                  <a:lnTo>
                    <a:pt x="1273" y="147"/>
                  </a:lnTo>
                  <a:moveTo>
                    <a:pt x="1289" y="150"/>
                  </a:moveTo>
                  <a:lnTo>
                    <a:pt x="1292" y="153"/>
                  </a:lnTo>
                  <a:lnTo>
                    <a:pt x="1287" y="153"/>
                  </a:lnTo>
                  <a:lnTo>
                    <a:pt x="1286" y="153"/>
                  </a:lnTo>
                  <a:lnTo>
                    <a:pt x="1288" y="153"/>
                  </a:lnTo>
                  <a:lnTo>
                    <a:pt x="1284" y="151"/>
                  </a:lnTo>
                  <a:lnTo>
                    <a:pt x="1283" y="149"/>
                  </a:lnTo>
                  <a:lnTo>
                    <a:pt x="1289" y="150"/>
                  </a:lnTo>
                  <a:moveTo>
                    <a:pt x="1290" y="159"/>
                  </a:moveTo>
                  <a:lnTo>
                    <a:pt x="1288" y="158"/>
                  </a:lnTo>
                  <a:lnTo>
                    <a:pt x="1289" y="155"/>
                  </a:lnTo>
                  <a:lnTo>
                    <a:pt x="1293" y="155"/>
                  </a:lnTo>
                  <a:lnTo>
                    <a:pt x="1295" y="157"/>
                  </a:lnTo>
                  <a:lnTo>
                    <a:pt x="1293" y="159"/>
                  </a:lnTo>
                  <a:lnTo>
                    <a:pt x="1290" y="159"/>
                  </a:lnTo>
                  <a:moveTo>
                    <a:pt x="1270" y="154"/>
                  </a:moveTo>
                  <a:lnTo>
                    <a:pt x="1275" y="162"/>
                  </a:lnTo>
                  <a:lnTo>
                    <a:pt x="1277" y="163"/>
                  </a:lnTo>
                  <a:lnTo>
                    <a:pt x="1280" y="167"/>
                  </a:lnTo>
                  <a:lnTo>
                    <a:pt x="1271" y="167"/>
                  </a:lnTo>
                  <a:lnTo>
                    <a:pt x="1271" y="169"/>
                  </a:lnTo>
                  <a:lnTo>
                    <a:pt x="1268" y="170"/>
                  </a:lnTo>
                  <a:lnTo>
                    <a:pt x="1263" y="166"/>
                  </a:lnTo>
                  <a:lnTo>
                    <a:pt x="1260" y="162"/>
                  </a:lnTo>
                  <a:lnTo>
                    <a:pt x="1260" y="161"/>
                  </a:lnTo>
                  <a:lnTo>
                    <a:pt x="1261" y="159"/>
                  </a:lnTo>
                  <a:lnTo>
                    <a:pt x="1261" y="159"/>
                  </a:lnTo>
                  <a:lnTo>
                    <a:pt x="1257" y="154"/>
                  </a:lnTo>
                  <a:lnTo>
                    <a:pt x="1256" y="151"/>
                  </a:lnTo>
                  <a:lnTo>
                    <a:pt x="1256" y="150"/>
                  </a:lnTo>
                  <a:lnTo>
                    <a:pt x="1256" y="150"/>
                  </a:lnTo>
                  <a:lnTo>
                    <a:pt x="1255" y="146"/>
                  </a:lnTo>
                  <a:lnTo>
                    <a:pt x="1251" y="142"/>
                  </a:lnTo>
                  <a:lnTo>
                    <a:pt x="1245" y="135"/>
                  </a:lnTo>
                  <a:lnTo>
                    <a:pt x="1247" y="134"/>
                  </a:lnTo>
                  <a:lnTo>
                    <a:pt x="1250" y="138"/>
                  </a:lnTo>
                  <a:lnTo>
                    <a:pt x="1257" y="141"/>
                  </a:lnTo>
                  <a:lnTo>
                    <a:pt x="1260" y="146"/>
                  </a:lnTo>
                  <a:lnTo>
                    <a:pt x="1265" y="148"/>
                  </a:lnTo>
                  <a:lnTo>
                    <a:pt x="1269" y="151"/>
                  </a:lnTo>
                  <a:lnTo>
                    <a:pt x="1271" y="152"/>
                  </a:lnTo>
                  <a:lnTo>
                    <a:pt x="1269" y="153"/>
                  </a:lnTo>
                  <a:lnTo>
                    <a:pt x="1270" y="154"/>
                  </a:lnTo>
                  <a:moveTo>
                    <a:pt x="1319" y="183"/>
                  </a:moveTo>
                  <a:lnTo>
                    <a:pt x="1313" y="174"/>
                  </a:lnTo>
                  <a:lnTo>
                    <a:pt x="1317" y="174"/>
                  </a:lnTo>
                  <a:lnTo>
                    <a:pt x="1322" y="173"/>
                  </a:lnTo>
                  <a:lnTo>
                    <a:pt x="1338" y="172"/>
                  </a:lnTo>
                  <a:lnTo>
                    <a:pt x="1344" y="175"/>
                  </a:lnTo>
                  <a:lnTo>
                    <a:pt x="1347" y="178"/>
                  </a:lnTo>
                  <a:lnTo>
                    <a:pt x="1344" y="178"/>
                  </a:lnTo>
                  <a:lnTo>
                    <a:pt x="1344" y="179"/>
                  </a:lnTo>
                  <a:lnTo>
                    <a:pt x="1344" y="181"/>
                  </a:lnTo>
                  <a:lnTo>
                    <a:pt x="1344" y="182"/>
                  </a:lnTo>
                  <a:lnTo>
                    <a:pt x="1332" y="187"/>
                  </a:lnTo>
                  <a:lnTo>
                    <a:pt x="1325" y="186"/>
                  </a:lnTo>
                  <a:lnTo>
                    <a:pt x="1319" y="183"/>
                  </a:lnTo>
                  <a:moveTo>
                    <a:pt x="1285" y="154"/>
                  </a:moveTo>
                  <a:lnTo>
                    <a:pt x="1291" y="163"/>
                  </a:lnTo>
                  <a:lnTo>
                    <a:pt x="1287" y="165"/>
                  </a:lnTo>
                  <a:lnTo>
                    <a:pt x="1287" y="166"/>
                  </a:lnTo>
                  <a:lnTo>
                    <a:pt x="1287" y="166"/>
                  </a:lnTo>
                  <a:lnTo>
                    <a:pt x="1285" y="167"/>
                  </a:lnTo>
                  <a:lnTo>
                    <a:pt x="1281" y="165"/>
                  </a:lnTo>
                  <a:lnTo>
                    <a:pt x="1275" y="153"/>
                  </a:lnTo>
                  <a:lnTo>
                    <a:pt x="1279" y="153"/>
                  </a:lnTo>
                  <a:lnTo>
                    <a:pt x="1279" y="153"/>
                  </a:lnTo>
                  <a:lnTo>
                    <a:pt x="1278" y="154"/>
                  </a:lnTo>
                  <a:lnTo>
                    <a:pt x="1280" y="154"/>
                  </a:lnTo>
                  <a:lnTo>
                    <a:pt x="1280" y="154"/>
                  </a:lnTo>
                  <a:lnTo>
                    <a:pt x="1280" y="152"/>
                  </a:lnTo>
                  <a:lnTo>
                    <a:pt x="1281" y="151"/>
                  </a:lnTo>
                  <a:lnTo>
                    <a:pt x="1285" y="154"/>
                  </a:lnTo>
                  <a:moveTo>
                    <a:pt x="1212" y="121"/>
                  </a:moveTo>
                  <a:lnTo>
                    <a:pt x="1211" y="121"/>
                  </a:lnTo>
                  <a:lnTo>
                    <a:pt x="1211" y="119"/>
                  </a:lnTo>
                  <a:lnTo>
                    <a:pt x="1212" y="119"/>
                  </a:lnTo>
                  <a:lnTo>
                    <a:pt x="1213" y="121"/>
                  </a:lnTo>
                  <a:lnTo>
                    <a:pt x="1212" y="121"/>
                  </a:lnTo>
                  <a:moveTo>
                    <a:pt x="1146" y="90"/>
                  </a:moveTo>
                  <a:lnTo>
                    <a:pt x="1143" y="89"/>
                  </a:lnTo>
                  <a:lnTo>
                    <a:pt x="1142" y="91"/>
                  </a:lnTo>
                  <a:lnTo>
                    <a:pt x="1141" y="89"/>
                  </a:lnTo>
                  <a:lnTo>
                    <a:pt x="1141" y="89"/>
                  </a:lnTo>
                  <a:lnTo>
                    <a:pt x="1143" y="88"/>
                  </a:lnTo>
                  <a:lnTo>
                    <a:pt x="1144" y="87"/>
                  </a:lnTo>
                  <a:lnTo>
                    <a:pt x="1144" y="86"/>
                  </a:lnTo>
                  <a:lnTo>
                    <a:pt x="1145" y="84"/>
                  </a:lnTo>
                  <a:lnTo>
                    <a:pt x="1144" y="81"/>
                  </a:lnTo>
                  <a:lnTo>
                    <a:pt x="1148" y="81"/>
                  </a:lnTo>
                  <a:lnTo>
                    <a:pt x="1147" y="81"/>
                  </a:lnTo>
                  <a:lnTo>
                    <a:pt x="1148" y="80"/>
                  </a:lnTo>
                  <a:lnTo>
                    <a:pt x="1152" y="82"/>
                  </a:lnTo>
                  <a:lnTo>
                    <a:pt x="1156" y="86"/>
                  </a:lnTo>
                  <a:lnTo>
                    <a:pt x="1155" y="88"/>
                  </a:lnTo>
                  <a:lnTo>
                    <a:pt x="1155" y="89"/>
                  </a:lnTo>
                  <a:lnTo>
                    <a:pt x="1154" y="90"/>
                  </a:lnTo>
                  <a:lnTo>
                    <a:pt x="1149" y="90"/>
                  </a:lnTo>
                  <a:lnTo>
                    <a:pt x="1150" y="91"/>
                  </a:lnTo>
                  <a:lnTo>
                    <a:pt x="1149" y="91"/>
                  </a:lnTo>
                  <a:lnTo>
                    <a:pt x="1146" y="90"/>
                  </a:lnTo>
                  <a:moveTo>
                    <a:pt x="1276" y="162"/>
                  </a:moveTo>
                  <a:lnTo>
                    <a:pt x="1275" y="161"/>
                  </a:lnTo>
                  <a:lnTo>
                    <a:pt x="1275" y="159"/>
                  </a:lnTo>
                  <a:lnTo>
                    <a:pt x="1277" y="160"/>
                  </a:lnTo>
                  <a:lnTo>
                    <a:pt x="1278" y="161"/>
                  </a:lnTo>
                  <a:lnTo>
                    <a:pt x="1276" y="162"/>
                  </a:lnTo>
                  <a:moveTo>
                    <a:pt x="1057" y="133"/>
                  </a:moveTo>
                  <a:lnTo>
                    <a:pt x="1055" y="133"/>
                  </a:lnTo>
                  <a:lnTo>
                    <a:pt x="1055" y="130"/>
                  </a:lnTo>
                  <a:lnTo>
                    <a:pt x="1059" y="128"/>
                  </a:lnTo>
                  <a:lnTo>
                    <a:pt x="1062" y="126"/>
                  </a:lnTo>
                  <a:lnTo>
                    <a:pt x="1068" y="127"/>
                  </a:lnTo>
                  <a:lnTo>
                    <a:pt x="1063" y="123"/>
                  </a:lnTo>
                  <a:lnTo>
                    <a:pt x="1067" y="123"/>
                  </a:lnTo>
                  <a:lnTo>
                    <a:pt x="1065" y="121"/>
                  </a:lnTo>
                  <a:lnTo>
                    <a:pt x="1060" y="119"/>
                  </a:lnTo>
                  <a:lnTo>
                    <a:pt x="1056" y="117"/>
                  </a:lnTo>
                  <a:lnTo>
                    <a:pt x="1055" y="117"/>
                  </a:lnTo>
                  <a:lnTo>
                    <a:pt x="1056" y="121"/>
                  </a:lnTo>
                  <a:lnTo>
                    <a:pt x="1053" y="119"/>
                  </a:lnTo>
                  <a:lnTo>
                    <a:pt x="1048" y="119"/>
                  </a:lnTo>
                  <a:lnTo>
                    <a:pt x="1047" y="115"/>
                  </a:lnTo>
                  <a:lnTo>
                    <a:pt x="1047" y="114"/>
                  </a:lnTo>
                  <a:lnTo>
                    <a:pt x="1049" y="113"/>
                  </a:lnTo>
                  <a:lnTo>
                    <a:pt x="1047" y="105"/>
                  </a:lnTo>
                  <a:lnTo>
                    <a:pt x="1048" y="104"/>
                  </a:lnTo>
                  <a:lnTo>
                    <a:pt x="1052" y="105"/>
                  </a:lnTo>
                  <a:lnTo>
                    <a:pt x="1055" y="104"/>
                  </a:lnTo>
                  <a:lnTo>
                    <a:pt x="1059" y="105"/>
                  </a:lnTo>
                  <a:lnTo>
                    <a:pt x="1060" y="107"/>
                  </a:lnTo>
                  <a:lnTo>
                    <a:pt x="1058" y="109"/>
                  </a:lnTo>
                  <a:lnTo>
                    <a:pt x="1058" y="110"/>
                  </a:lnTo>
                  <a:lnTo>
                    <a:pt x="1063" y="112"/>
                  </a:lnTo>
                  <a:lnTo>
                    <a:pt x="1062" y="114"/>
                  </a:lnTo>
                  <a:lnTo>
                    <a:pt x="1066" y="115"/>
                  </a:lnTo>
                  <a:lnTo>
                    <a:pt x="1066" y="116"/>
                  </a:lnTo>
                  <a:lnTo>
                    <a:pt x="1071" y="118"/>
                  </a:lnTo>
                  <a:lnTo>
                    <a:pt x="1068" y="115"/>
                  </a:lnTo>
                  <a:lnTo>
                    <a:pt x="1074" y="117"/>
                  </a:lnTo>
                  <a:lnTo>
                    <a:pt x="1068" y="112"/>
                  </a:lnTo>
                  <a:lnTo>
                    <a:pt x="1067" y="107"/>
                  </a:lnTo>
                  <a:lnTo>
                    <a:pt x="1076" y="111"/>
                  </a:lnTo>
                  <a:lnTo>
                    <a:pt x="1079" y="114"/>
                  </a:lnTo>
                  <a:lnTo>
                    <a:pt x="1080" y="114"/>
                  </a:lnTo>
                  <a:lnTo>
                    <a:pt x="1078" y="111"/>
                  </a:lnTo>
                  <a:lnTo>
                    <a:pt x="1080" y="110"/>
                  </a:lnTo>
                  <a:lnTo>
                    <a:pt x="1079" y="109"/>
                  </a:lnTo>
                  <a:lnTo>
                    <a:pt x="1066" y="101"/>
                  </a:lnTo>
                  <a:lnTo>
                    <a:pt x="1080" y="102"/>
                  </a:lnTo>
                  <a:lnTo>
                    <a:pt x="1082" y="104"/>
                  </a:lnTo>
                  <a:lnTo>
                    <a:pt x="1086" y="104"/>
                  </a:lnTo>
                  <a:lnTo>
                    <a:pt x="1088" y="106"/>
                  </a:lnTo>
                  <a:lnTo>
                    <a:pt x="1088" y="106"/>
                  </a:lnTo>
                  <a:lnTo>
                    <a:pt x="1089" y="107"/>
                  </a:lnTo>
                  <a:lnTo>
                    <a:pt x="1088" y="109"/>
                  </a:lnTo>
                  <a:lnTo>
                    <a:pt x="1090" y="110"/>
                  </a:lnTo>
                  <a:lnTo>
                    <a:pt x="1091" y="113"/>
                  </a:lnTo>
                  <a:lnTo>
                    <a:pt x="1094" y="113"/>
                  </a:lnTo>
                  <a:lnTo>
                    <a:pt x="1094" y="111"/>
                  </a:lnTo>
                  <a:lnTo>
                    <a:pt x="1094" y="111"/>
                  </a:lnTo>
                  <a:lnTo>
                    <a:pt x="1100" y="114"/>
                  </a:lnTo>
                  <a:lnTo>
                    <a:pt x="1101" y="114"/>
                  </a:lnTo>
                  <a:lnTo>
                    <a:pt x="1101" y="113"/>
                  </a:lnTo>
                  <a:lnTo>
                    <a:pt x="1103" y="112"/>
                  </a:lnTo>
                  <a:lnTo>
                    <a:pt x="1103" y="110"/>
                  </a:lnTo>
                  <a:lnTo>
                    <a:pt x="1107" y="111"/>
                  </a:lnTo>
                  <a:lnTo>
                    <a:pt x="1106" y="107"/>
                  </a:lnTo>
                  <a:lnTo>
                    <a:pt x="1111" y="109"/>
                  </a:lnTo>
                  <a:lnTo>
                    <a:pt x="1115" y="108"/>
                  </a:lnTo>
                  <a:lnTo>
                    <a:pt x="1114" y="107"/>
                  </a:lnTo>
                  <a:lnTo>
                    <a:pt x="1115" y="107"/>
                  </a:lnTo>
                  <a:lnTo>
                    <a:pt x="1114" y="106"/>
                  </a:lnTo>
                  <a:lnTo>
                    <a:pt x="1115" y="106"/>
                  </a:lnTo>
                  <a:lnTo>
                    <a:pt x="1115" y="105"/>
                  </a:lnTo>
                  <a:lnTo>
                    <a:pt x="1109" y="103"/>
                  </a:lnTo>
                  <a:lnTo>
                    <a:pt x="1107" y="101"/>
                  </a:lnTo>
                  <a:lnTo>
                    <a:pt x="1111" y="99"/>
                  </a:lnTo>
                  <a:lnTo>
                    <a:pt x="1107" y="98"/>
                  </a:lnTo>
                  <a:lnTo>
                    <a:pt x="1107" y="99"/>
                  </a:lnTo>
                  <a:lnTo>
                    <a:pt x="1106" y="99"/>
                  </a:lnTo>
                  <a:lnTo>
                    <a:pt x="1105" y="99"/>
                  </a:lnTo>
                  <a:lnTo>
                    <a:pt x="1104" y="97"/>
                  </a:lnTo>
                  <a:lnTo>
                    <a:pt x="1108" y="97"/>
                  </a:lnTo>
                  <a:lnTo>
                    <a:pt x="1109" y="97"/>
                  </a:lnTo>
                  <a:lnTo>
                    <a:pt x="1107" y="94"/>
                  </a:lnTo>
                  <a:lnTo>
                    <a:pt x="1116" y="96"/>
                  </a:lnTo>
                  <a:lnTo>
                    <a:pt x="1120" y="95"/>
                  </a:lnTo>
                  <a:lnTo>
                    <a:pt x="1126" y="93"/>
                  </a:lnTo>
                  <a:lnTo>
                    <a:pt x="1134" y="94"/>
                  </a:lnTo>
                  <a:lnTo>
                    <a:pt x="1138" y="97"/>
                  </a:lnTo>
                  <a:lnTo>
                    <a:pt x="1127" y="95"/>
                  </a:lnTo>
                  <a:lnTo>
                    <a:pt x="1129" y="98"/>
                  </a:lnTo>
                  <a:lnTo>
                    <a:pt x="1128" y="99"/>
                  </a:lnTo>
                  <a:lnTo>
                    <a:pt x="1130" y="100"/>
                  </a:lnTo>
                  <a:lnTo>
                    <a:pt x="1132" y="99"/>
                  </a:lnTo>
                  <a:lnTo>
                    <a:pt x="1139" y="101"/>
                  </a:lnTo>
                  <a:lnTo>
                    <a:pt x="1146" y="100"/>
                  </a:lnTo>
                  <a:lnTo>
                    <a:pt x="1145" y="104"/>
                  </a:lnTo>
                  <a:lnTo>
                    <a:pt x="1145" y="107"/>
                  </a:lnTo>
                  <a:lnTo>
                    <a:pt x="1138" y="106"/>
                  </a:lnTo>
                  <a:lnTo>
                    <a:pt x="1138" y="107"/>
                  </a:lnTo>
                  <a:lnTo>
                    <a:pt x="1138" y="107"/>
                  </a:lnTo>
                  <a:lnTo>
                    <a:pt x="1134" y="106"/>
                  </a:lnTo>
                  <a:lnTo>
                    <a:pt x="1133" y="106"/>
                  </a:lnTo>
                  <a:lnTo>
                    <a:pt x="1135" y="107"/>
                  </a:lnTo>
                  <a:lnTo>
                    <a:pt x="1131" y="108"/>
                  </a:lnTo>
                  <a:lnTo>
                    <a:pt x="1131" y="109"/>
                  </a:lnTo>
                  <a:lnTo>
                    <a:pt x="1131" y="109"/>
                  </a:lnTo>
                  <a:lnTo>
                    <a:pt x="1127" y="108"/>
                  </a:lnTo>
                  <a:lnTo>
                    <a:pt x="1130" y="112"/>
                  </a:lnTo>
                  <a:lnTo>
                    <a:pt x="1135" y="111"/>
                  </a:lnTo>
                  <a:lnTo>
                    <a:pt x="1136" y="113"/>
                  </a:lnTo>
                  <a:lnTo>
                    <a:pt x="1139" y="111"/>
                  </a:lnTo>
                  <a:lnTo>
                    <a:pt x="1141" y="112"/>
                  </a:lnTo>
                  <a:lnTo>
                    <a:pt x="1142" y="114"/>
                  </a:lnTo>
                  <a:lnTo>
                    <a:pt x="1143" y="115"/>
                  </a:lnTo>
                  <a:lnTo>
                    <a:pt x="1144" y="114"/>
                  </a:lnTo>
                  <a:lnTo>
                    <a:pt x="1147" y="114"/>
                  </a:lnTo>
                  <a:lnTo>
                    <a:pt x="1150" y="119"/>
                  </a:lnTo>
                  <a:lnTo>
                    <a:pt x="1150" y="121"/>
                  </a:lnTo>
                  <a:lnTo>
                    <a:pt x="1154" y="125"/>
                  </a:lnTo>
                  <a:lnTo>
                    <a:pt x="1144" y="127"/>
                  </a:lnTo>
                  <a:lnTo>
                    <a:pt x="1139" y="126"/>
                  </a:lnTo>
                  <a:lnTo>
                    <a:pt x="1137" y="128"/>
                  </a:lnTo>
                  <a:lnTo>
                    <a:pt x="1133" y="130"/>
                  </a:lnTo>
                  <a:lnTo>
                    <a:pt x="1128" y="129"/>
                  </a:lnTo>
                  <a:lnTo>
                    <a:pt x="1118" y="124"/>
                  </a:lnTo>
                  <a:lnTo>
                    <a:pt x="1114" y="124"/>
                  </a:lnTo>
                  <a:lnTo>
                    <a:pt x="1107" y="122"/>
                  </a:lnTo>
                  <a:lnTo>
                    <a:pt x="1106" y="122"/>
                  </a:lnTo>
                  <a:lnTo>
                    <a:pt x="1107" y="126"/>
                  </a:lnTo>
                  <a:lnTo>
                    <a:pt x="1106" y="129"/>
                  </a:lnTo>
                  <a:lnTo>
                    <a:pt x="1106" y="130"/>
                  </a:lnTo>
                  <a:lnTo>
                    <a:pt x="1101" y="130"/>
                  </a:lnTo>
                  <a:lnTo>
                    <a:pt x="1096" y="128"/>
                  </a:lnTo>
                  <a:lnTo>
                    <a:pt x="1089" y="121"/>
                  </a:lnTo>
                  <a:lnTo>
                    <a:pt x="1087" y="121"/>
                  </a:lnTo>
                  <a:lnTo>
                    <a:pt x="1086" y="124"/>
                  </a:lnTo>
                  <a:lnTo>
                    <a:pt x="1081" y="122"/>
                  </a:lnTo>
                  <a:lnTo>
                    <a:pt x="1080" y="122"/>
                  </a:lnTo>
                  <a:lnTo>
                    <a:pt x="1079" y="123"/>
                  </a:lnTo>
                  <a:lnTo>
                    <a:pt x="1079" y="125"/>
                  </a:lnTo>
                  <a:lnTo>
                    <a:pt x="1085" y="128"/>
                  </a:lnTo>
                  <a:lnTo>
                    <a:pt x="1086" y="130"/>
                  </a:lnTo>
                  <a:lnTo>
                    <a:pt x="1084" y="131"/>
                  </a:lnTo>
                  <a:lnTo>
                    <a:pt x="1086" y="133"/>
                  </a:lnTo>
                  <a:lnTo>
                    <a:pt x="1082" y="133"/>
                  </a:lnTo>
                  <a:lnTo>
                    <a:pt x="1085" y="136"/>
                  </a:lnTo>
                  <a:lnTo>
                    <a:pt x="1085" y="138"/>
                  </a:lnTo>
                  <a:lnTo>
                    <a:pt x="1080" y="137"/>
                  </a:lnTo>
                  <a:lnTo>
                    <a:pt x="1080" y="138"/>
                  </a:lnTo>
                  <a:lnTo>
                    <a:pt x="1079" y="137"/>
                  </a:lnTo>
                  <a:lnTo>
                    <a:pt x="1075" y="131"/>
                  </a:lnTo>
                  <a:lnTo>
                    <a:pt x="1072" y="132"/>
                  </a:lnTo>
                  <a:lnTo>
                    <a:pt x="1072" y="135"/>
                  </a:lnTo>
                  <a:lnTo>
                    <a:pt x="1068" y="137"/>
                  </a:lnTo>
                  <a:lnTo>
                    <a:pt x="1068" y="134"/>
                  </a:lnTo>
                  <a:lnTo>
                    <a:pt x="1065" y="132"/>
                  </a:lnTo>
                  <a:lnTo>
                    <a:pt x="1062" y="132"/>
                  </a:lnTo>
                  <a:lnTo>
                    <a:pt x="1061" y="133"/>
                  </a:lnTo>
                  <a:lnTo>
                    <a:pt x="1062" y="133"/>
                  </a:lnTo>
                  <a:lnTo>
                    <a:pt x="1061" y="134"/>
                  </a:lnTo>
                  <a:lnTo>
                    <a:pt x="1057" y="133"/>
                  </a:lnTo>
                  <a:moveTo>
                    <a:pt x="1312" y="183"/>
                  </a:moveTo>
                  <a:lnTo>
                    <a:pt x="1311" y="183"/>
                  </a:lnTo>
                  <a:lnTo>
                    <a:pt x="1312" y="183"/>
                  </a:lnTo>
                  <a:moveTo>
                    <a:pt x="1289" y="174"/>
                  </a:moveTo>
                  <a:lnTo>
                    <a:pt x="1289" y="179"/>
                  </a:lnTo>
                  <a:lnTo>
                    <a:pt x="1287" y="182"/>
                  </a:lnTo>
                  <a:lnTo>
                    <a:pt x="1283" y="181"/>
                  </a:lnTo>
                  <a:lnTo>
                    <a:pt x="1277" y="182"/>
                  </a:lnTo>
                  <a:lnTo>
                    <a:pt x="1268" y="175"/>
                  </a:lnTo>
                  <a:lnTo>
                    <a:pt x="1267" y="172"/>
                  </a:lnTo>
                  <a:lnTo>
                    <a:pt x="1271" y="172"/>
                  </a:lnTo>
                  <a:lnTo>
                    <a:pt x="1275" y="170"/>
                  </a:lnTo>
                  <a:lnTo>
                    <a:pt x="1277" y="170"/>
                  </a:lnTo>
                  <a:lnTo>
                    <a:pt x="1289" y="174"/>
                  </a:lnTo>
                  <a:moveTo>
                    <a:pt x="1264" y="169"/>
                  </a:moveTo>
                  <a:lnTo>
                    <a:pt x="1266" y="173"/>
                  </a:lnTo>
                  <a:lnTo>
                    <a:pt x="1259" y="176"/>
                  </a:lnTo>
                  <a:lnTo>
                    <a:pt x="1249" y="174"/>
                  </a:lnTo>
                  <a:lnTo>
                    <a:pt x="1248" y="173"/>
                  </a:lnTo>
                  <a:lnTo>
                    <a:pt x="1248" y="169"/>
                  </a:lnTo>
                  <a:lnTo>
                    <a:pt x="1245" y="166"/>
                  </a:lnTo>
                  <a:lnTo>
                    <a:pt x="1245" y="165"/>
                  </a:lnTo>
                  <a:lnTo>
                    <a:pt x="1245" y="164"/>
                  </a:lnTo>
                  <a:lnTo>
                    <a:pt x="1245" y="162"/>
                  </a:lnTo>
                  <a:lnTo>
                    <a:pt x="1237" y="157"/>
                  </a:lnTo>
                  <a:lnTo>
                    <a:pt x="1235" y="156"/>
                  </a:lnTo>
                  <a:lnTo>
                    <a:pt x="1231" y="150"/>
                  </a:lnTo>
                  <a:lnTo>
                    <a:pt x="1233" y="149"/>
                  </a:lnTo>
                  <a:lnTo>
                    <a:pt x="1232" y="149"/>
                  </a:lnTo>
                  <a:lnTo>
                    <a:pt x="1229" y="147"/>
                  </a:lnTo>
                  <a:lnTo>
                    <a:pt x="1227" y="143"/>
                  </a:lnTo>
                  <a:lnTo>
                    <a:pt x="1226" y="142"/>
                  </a:lnTo>
                  <a:lnTo>
                    <a:pt x="1227" y="139"/>
                  </a:lnTo>
                  <a:lnTo>
                    <a:pt x="1225" y="139"/>
                  </a:lnTo>
                  <a:lnTo>
                    <a:pt x="1224" y="139"/>
                  </a:lnTo>
                  <a:lnTo>
                    <a:pt x="1219" y="137"/>
                  </a:lnTo>
                  <a:lnTo>
                    <a:pt x="1217" y="134"/>
                  </a:lnTo>
                  <a:lnTo>
                    <a:pt x="1219" y="134"/>
                  </a:lnTo>
                  <a:lnTo>
                    <a:pt x="1219" y="132"/>
                  </a:lnTo>
                  <a:lnTo>
                    <a:pt x="1214" y="131"/>
                  </a:lnTo>
                  <a:lnTo>
                    <a:pt x="1212" y="129"/>
                  </a:lnTo>
                  <a:lnTo>
                    <a:pt x="1212" y="127"/>
                  </a:lnTo>
                  <a:lnTo>
                    <a:pt x="1218" y="125"/>
                  </a:lnTo>
                  <a:lnTo>
                    <a:pt x="1217" y="125"/>
                  </a:lnTo>
                  <a:lnTo>
                    <a:pt x="1219" y="123"/>
                  </a:lnTo>
                  <a:lnTo>
                    <a:pt x="1218" y="123"/>
                  </a:lnTo>
                  <a:lnTo>
                    <a:pt x="1221" y="123"/>
                  </a:lnTo>
                  <a:lnTo>
                    <a:pt x="1223" y="126"/>
                  </a:lnTo>
                  <a:lnTo>
                    <a:pt x="1225" y="127"/>
                  </a:lnTo>
                  <a:lnTo>
                    <a:pt x="1226" y="130"/>
                  </a:lnTo>
                  <a:lnTo>
                    <a:pt x="1228" y="131"/>
                  </a:lnTo>
                  <a:lnTo>
                    <a:pt x="1231" y="137"/>
                  </a:lnTo>
                  <a:lnTo>
                    <a:pt x="1243" y="141"/>
                  </a:lnTo>
                  <a:lnTo>
                    <a:pt x="1251" y="149"/>
                  </a:lnTo>
                  <a:lnTo>
                    <a:pt x="1251" y="153"/>
                  </a:lnTo>
                  <a:lnTo>
                    <a:pt x="1253" y="158"/>
                  </a:lnTo>
                  <a:lnTo>
                    <a:pt x="1263" y="167"/>
                  </a:lnTo>
                  <a:lnTo>
                    <a:pt x="1264" y="169"/>
                  </a:lnTo>
                  <a:moveTo>
                    <a:pt x="1213" y="143"/>
                  </a:moveTo>
                  <a:lnTo>
                    <a:pt x="1215" y="143"/>
                  </a:lnTo>
                  <a:lnTo>
                    <a:pt x="1217" y="142"/>
                  </a:lnTo>
                  <a:lnTo>
                    <a:pt x="1221" y="143"/>
                  </a:lnTo>
                  <a:lnTo>
                    <a:pt x="1223" y="148"/>
                  </a:lnTo>
                  <a:lnTo>
                    <a:pt x="1232" y="158"/>
                  </a:lnTo>
                  <a:lnTo>
                    <a:pt x="1220" y="155"/>
                  </a:lnTo>
                  <a:lnTo>
                    <a:pt x="1216" y="153"/>
                  </a:lnTo>
                  <a:lnTo>
                    <a:pt x="1212" y="154"/>
                  </a:lnTo>
                  <a:lnTo>
                    <a:pt x="1210" y="153"/>
                  </a:lnTo>
                  <a:lnTo>
                    <a:pt x="1208" y="150"/>
                  </a:lnTo>
                  <a:lnTo>
                    <a:pt x="1207" y="149"/>
                  </a:lnTo>
                  <a:lnTo>
                    <a:pt x="1209" y="147"/>
                  </a:lnTo>
                  <a:lnTo>
                    <a:pt x="1208" y="146"/>
                  </a:lnTo>
                  <a:lnTo>
                    <a:pt x="1201" y="143"/>
                  </a:lnTo>
                  <a:lnTo>
                    <a:pt x="1198" y="139"/>
                  </a:lnTo>
                  <a:lnTo>
                    <a:pt x="1198" y="137"/>
                  </a:lnTo>
                  <a:lnTo>
                    <a:pt x="1201" y="137"/>
                  </a:lnTo>
                  <a:lnTo>
                    <a:pt x="1205" y="137"/>
                  </a:lnTo>
                  <a:lnTo>
                    <a:pt x="1207" y="139"/>
                  </a:lnTo>
                  <a:lnTo>
                    <a:pt x="1213" y="141"/>
                  </a:lnTo>
                  <a:lnTo>
                    <a:pt x="1214" y="141"/>
                  </a:lnTo>
                  <a:lnTo>
                    <a:pt x="1212" y="142"/>
                  </a:lnTo>
                  <a:lnTo>
                    <a:pt x="1213" y="143"/>
                  </a:lnTo>
                  <a:moveTo>
                    <a:pt x="1305" y="218"/>
                  </a:moveTo>
                  <a:lnTo>
                    <a:pt x="1304" y="216"/>
                  </a:lnTo>
                  <a:lnTo>
                    <a:pt x="1300" y="215"/>
                  </a:lnTo>
                  <a:lnTo>
                    <a:pt x="1300" y="216"/>
                  </a:lnTo>
                  <a:lnTo>
                    <a:pt x="1289" y="216"/>
                  </a:lnTo>
                  <a:lnTo>
                    <a:pt x="1289" y="214"/>
                  </a:lnTo>
                  <a:lnTo>
                    <a:pt x="1288" y="212"/>
                  </a:lnTo>
                  <a:lnTo>
                    <a:pt x="1288" y="210"/>
                  </a:lnTo>
                  <a:lnTo>
                    <a:pt x="1285" y="206"/>
                  </a:lnTo>
                  <a:lnTo>
                    <a:pt x="1289" y="204"/>
                  </a:lnTo>
                  <a:lnTo>
                    <a:pt x="1288" y="202"/>
                  </a:lnTo>
                  <a:lnTo>
                    <a:pt x="1289" y="200"/>
                  </a:lnTo>
                  <a:lnTo>
                    <a:pt x="1290" y="198"/>
                  </a:lnTo>
                  <a:lnTo>
                    <a:pt x="1289" y="197"/>
                  </a:lnTo>
                  <a:lnTo>
                    <a:pt x="1292" y="197"/>
                  </a:lnTo>
                  <a:lnTo>
                    <a:pt x="1292" y="195"/>
                  </a:lnTo>
                  <a:lnTo>
                    <a:pt x="1293" y="194"/>
                  </a:lnTo>
                  <a:lnTo>
                    <a:pt x="1293" y="193"/>
                  </a:lnTo>
                  <a:lnTo>
                    <a:pt x="1294" y="193"/>
                  </a:lnTo>
                  <a:lnTo>
                    <a:pt x="1295" y="191"/>
                  </a:lnTo>
                  <a:lnTo>
                    <a:pt x="1300" y="189"/>
                  </a:lnTo>
                  <a:lnTo>
                    <a:pt x="1299" y="187"/>
                  </a:lnTo>
                  <a:lnTo>
                    <a:pt x="1299" y="186"/>
                  </a:lnTo>
                  <a:lnTo>
                    <a:pt x="1300" y="187"/>
                  </a:lnTo>
                  <a:lnTo>
                    <a:pt x="1300" y="186"/>
                  </a:lnTo>
                  <a:lnTo>
                    <a:pt x="1304" y="185"/>
                  </a:lnTo>
                  <a:lnTo>
                    <a:pt x="1310" y="186"/>
                  </a:lnTo>
                  <a:lnTo>
                    <a:pt x="1313" y="189"/>
                  </a:lnTo>
                  <a:lnTo>
                    <a:pt x="1307" y="189"/>
                  </a:lnTo>
                  <a:lnTo>
                    <a:pt x="1313" y="190"/>
                  </a:lnTo>
                  <a:lnTo>
                    <a:pt x="1316" y="193"/>
                  </a:lnTo>
                  <a:lnTo>
                    <a:pt x="1332" y="194"/>
                  </a:lnTo>
                  <a:lnTo>
                    <a:pt x="1333" y="196"/>
                  </a:lnTo>
                  <a:lnTo>
                    <a:pt x="1339" y="194"/>
                  </a:lnTo>
                  <a:lnTo>
                    <a:pt x="1344" y="196"/>
                  </a:lnTo>
                  <a:lnTo>
                    <a:pt x="1348" y="198"/>
                  </a:lnTo>
                  <a:lnTo>
                    <a:pt x="1349" y="201"/>
                  </a:lnTo>
                  <a:lnTo>
                    <a:pt x="1348" y="203"/>
                  </a:lnTo>
                  <a:lnTo>
                    <a:pt x="1348" y="206"/>
                  </a:lnTo>
                  <a:lnTo>
                    <a:pt x="1346" y="210"/>
                  </a:lnTo>
                  <a:lnTo>
                    <a:pt x="1344" y="214"/>
                  </a:lnTo>
                  <a:lnTo>
                    <a:pt x="1342" y="214"/>
                  </a:lnTo>
                  <a:lnTo>
                    <a:pt x="1340" y="216"/>
                  </a:lnTo>
                  <a:lnTo>
                    <a:pt x="1341" y="218"/>
                  </a:lnTo>
                  <a:lnTo>
                    <a:pt x="1336" y="219"/>
                  </a:lnTo>
                  <a:lnTo>
                    <a:pt x="1332" y="218"/>
                  </a:lnTo>
                  <a:lnTo>
                    <a:pt x="1331" y="219"/>
                  </a:lnTo>
                  <a:lnTo>
                    <a:pt x="1329" y="221"/>
                  </a:lnTo>
                  <a:lnTo>
                    <a:pt x="1329" y="224"/>
                  </a:lnTo>
                  <a:lnTo>
                    <a:pt x="1322" y="223"/>
                  </a:lnTo>
                  <a:lnTo>
                    <a:pt x="1324" y="225"/>
                  </a:lnTo>
                  <a:lnTo>
                    <a:pt x="1320" y="228"/>
                  </a:lnTo>
                  <a:lnTo>
                    <a:pt x="1316" y="228"/>
                  </a:lnTo>
                  <a:lnTo>
                    <a:pt x="1310" y="225"/>
                  </a:lnTo>
                  <a:lnTo>
                    <a:pt x="1307" y="222"/>
                  </a:lnTo>
                  <a:lnTo>
                    <a:pt x="1305" y="218"/>
                  </a:lnTo>
                  <a:moveTo>
                    <a:pt x="1371" y="199"/>
                  </a:moveTo>
                  <a:lnTo>
                    <a:pt x="1377" y="200"/>
                  </a:lnTo>
                  <a:lnTo>
                    <a:pt x="1388" y="204"/>
                  </a:lnTo>
                  <a:lnTo>
                    <a:pt x="1392" y="201"/>
                  </a:lnTo>
                  <a:lnTo>
                    <a:pt x="1392" y="196"/>
                  </a:lnTo>
                  <a:lnTo>
                    <a:pt x="1396" y="193"/>
                  </a:lnTo>
                  <a:lnTo>
                    <a:pt x="1395" y="191"/>
                  </a:lnTo>
                  <a:lnTo>
                    <a:pt x="1396" y="191"/>
                  </a:lnTo>
                  <a:lnTo>
                    <a:pt x="1404" y="190"/>
                  </a:lnTo>
                  <a:lnTo>
                    <a:pt x="1412" y="194"/>
                  </a:lnTo>
                  <a:lnTo>
                    <a:pt x="1414" y="198"/>
                  </a:lnTo>
                  <a:lnTo>
                    <a:pt x="1416" y="202"/>
                  </a:lnTo>
                  <a:lnTo>
                    <a:pt x="1414" y="202"/>
                  </a:lnTo>
                  <a:lnTo>
                    <a:pt x="1416" y="206"/>
                  </a:lnTo>
                  <a:lnTo>
                    <a:pt x="1414" y="207"/>
                  </a:lnTo>
                  <a:lnTo>
                    <a:pt x="1415" y="209"/>
                  </a:lnTo>
                  <a:lnTo>
                    <a:pt x="1410" y="210"/>
                  </a:lnTo>
                  <a:lnTo>
                    <a:pt x="1412" y="211"/>
                  </a:lnTo>
                  <a:lnTo>
                    <a:pt x="1412" y="211"/>
                  </a:lnTo>
                  <a:lnTo>
                    <a:pt x="1412" y="212"/>
                  </a:lnTo>
                  <a:lnTo>
                    <a:pt x="1412" y="214"/>
                  </a:lnTo>
                  <a:lnTo>
                    <a:pt x="1412" y="216"/>
                  </a:lnTo>
                  <a:lnTo>
                    <a:pt x="1408" y="220"/>
                  </a:lnTo>
                  <a:lnTo>
                    <a:pt x="1400" y="224"/>
                  </a:lnTo>
                  <a:lnTo>
                    <a:pt x="1388" y="226"/>
                  </a:lnTo>
                  <a:lnTo>
                    <a:pt x="1374" y="223"/>
                  </a:lnTo>
                  <a:lnTo>
                    <a:pt x="1374" y="223"/>
                  </a:lnTo>
                  <a:lnTo>
                    <a:pt x="1375" y="222"/>
                  </a:lnTo>
                  <a:lnTo>
                    <a:pt x="1374" y="222"/>
                  </a:lnTo>
                  <a:lnTo>
                    <a:pt x="1362" y="222"/>
                  </a:lnTo>
                  <a:lnTo>
                    <a:pt x="1360" y="221"/>
                  </a:lnTo>
                  <a:lnTo>
                    <a:pt x="1361" y="221"/>
                  </a:lnTo>
                  <a:lnTo>
                    <a:pt x="1361" y="219"/>
                  </a:lnTo>
                  <a:lnTo>
                    <a:pt x="1358" y="214"/>
                  </a:lnTo>
                  <a:lnTo>
                    <a:pt x="1354" y="207"/>
                  </a:lnTo>
                  <a:lnTo>
                    <a:pt x="1355" y="206"/>
                  </a:lnTo>
                  <a:lnTo>
                    <a:pt x="1355" y="206"/>
                  </a:lnTo>
                  <a:lnTo>
                    <a:pt x="1368" y="202"/>
                  </a:lnTo>
                  <a:lnTo>
                    <a:pt x="1370" y="200"/>
                  </a:lnTo>
                  <a:lnTo>
                    <a:pt x="1369" y="198"/>
                  </a:lnTo>
                  <a:lnTo>
                    <a:pt x="1371" y="199"/>
                  </a:lnTo>
                  <a:moveTo>
                    <a:pt x="1288" y="113"/>
                  </a:moveTo>
                  <a:lnTo>
                    <a:pt x="1291" y="115"/>
                  </a:lnTo>
                  <a:lnTo>
                    <a:pt x="1290" y="117"/>
                  </a:lnTo>
                  <a:lnTo>
                    <a:pt x="1291" y="118"/>
                  </a:lnTo>
                  <a:lnTo>
                    <a:pt x="1291" y="119"/>
                  </a:lnTo>
                  <a:lnTo>
                    <a:pt x="1298" y="124"/>
                  </a:lnTo>
                  <a:lnTo>
                    <a:pt x="1300" y="130"/>
                  </a:lnTo>
                  <a:lnTo>
                    <a:pt x="1299" y="131"/>
                  </a:lnTo>
                  <a:lnTo>
                    <a:pt x="1294" y="131"/>
                  </a:lnTo>
                  <a:lnTo>
                    <a:pt x="1287" y="129"/>
                  </a:lnTo>
                  <a:lnTo>
                    <a:pt x="1282" y="124"/>
                  </a:lnTo>
                  <a:lnTo>
                    <a:pt x="1280" y="120"/>
                  </a:lnTo>
                  <a:lnTo>
                    <a:pt x="1271" y="115"/>
                  </a:lnTo>
                  <a:lnTo>
                    <a:pt x="1270" y="114"/>
                  </a:lnTo>
                  <a:lnTo>
                    <a:pt x="1271" y="112"/>
                  </a:lnTo>
                  <a:lnTo>
                    <a:pt x="1273" y="113"/>
                  </a:lnTo>
                  <a:lnTo>
                    <a:pt x="1273" y="112"/>
                  </a:lnTo>
                  <a:lnTo>
                    <a:pt x="1274" y="111"/>
                  </a:lnTo>
                  <a:lnTo>
                    <a:pt x="1274" y="110"/>
                  </a:lnTo>
                  <a:lnTo>
                    <a:pt x="1276" y="110"/>
                  </a:lnTo>
                  <a:lnTo>
                    <a:pt x="1280" y="112"/>
                  </a:lnTo>
                  <a:lnTo>
                    <a:pt x="1283" y="113"/>
                  </a:lnTo>
                  <a:lnTo>
                    <a:pt x="1285" y="112"/>
                  </a:lnTo>
                  <a:lnTo>
                    <a:pt x="1288" y="113"/>
                  </a:lnTo>
                  <a:moveTo>
                    <a:pt x="1305" y="143"/>
                  </a:moveTo>
                  <a:lnTo>
                    <a:pt x="1298" y="139"/>
                  </a:lnTo>
                  <a:lnTo>
                    <a:pt x="1297" y="135"/>
                  </a:lnTo>
                  <a:lnTo>
                    <a:pt x="1299" y="134"/>
                  </a:lnTo>
                  <a:lnTo>
                    <a:pt x="1304" y="133"/>
                  </a:lnTo>
                  <a:lnTo>
                    <a:pt x="1312" y="135"/>
                  </a:lnTo>
                  <a:lnTo>
                    <a:pt x="1312" y="135"/>
                  </a:lnTo>
                  <a:lnTo>
                    <a:pt x="1310" y="135"/>
                  </a:lnTo>
                  <a:lnTo>
                    <a:pt x="1310" y="136"/>
                  </a:lnTo>
                  <a:lnTo>
                    <a:pt x="1311" y="138"/>
                  </a:lnTo>
                  <a:lnTo>
                    <a:pt x="1311" y="140"/>
                  </a:lnTo>
                  <a:lnTo>
                    <a:pt x="1312" y="142"/>
                  </a:lnTo>
                  <a:lnTo>
                    <a:pt x="1310" y="144"/>
                  </a:lnTo>
                  <a:lnTo>
                    <a:pt x="1305" y="143"/>
                  </a:lnTo>
                  <a:moveTo>
                    <a:pt x="1247" y="113"/>
                  </a:moveTo>
                  <a:lnTo>
                    <a:pt x="1246" y="113"/>
                  </a:lnTo>
                  <a:lnTo>
                    <a:pt x="1247" y="113"/>
                  </a:lnTo>
                  <a:lnTo>
                    <a:pt x="1247" y="113"/>
                  </a:lnTo>
                  <a:moveTo>
                    <a:pt x="1232" y="104"/>
                  </a:moveTo>
                  <a:lnTo>
                    <a:pt x="1234" y="103"/>
                  </a:lnTo>
                  <a:lnTo>
                    <a:pt x="1234" y="104"/>
                  </a:lnTo>
                  <a:lnTo>
                    <a:pt x="1233" y="105"/>
                  </a:lnTo>
                  <a:lnTo>
                    <a:pt x="1232" y="104"/>
                  </a:lnTo>
                  <a:moveTo>
                    <a:pt x="1223" y="109"/>
                  </a:moveTo>
                  <a:lnTo>
                    <a:pt x="1223" y="110"/>
                  </a:lnTo>
                  <a:lnTo>
                    <a:pt x="1221" y="109"/>
                  </a:lnTo>
                  <a:lnTo>
                    <a:pt x="1220" y="104"/>
                  </a:lnTo>
                  <a:lnTo>
                    <a:pt x="1220" y="102"/>
                  </a:lnTo>
                  <a:lnTo>
                    <a:pt x="1219" y="101"/>
                  </a:lnTo>
                  <a:lnTo>
                    <a:pt x="1220" y="101"/>
                  </a:lnTo>
                  <a:lnTo>
                    <a:pt x="1222" y="105"/>
                  </a:lnTo>
                  <a:lnTo>
                    <a:pt x="1222" y="106"/>
                  </a:lnTo>
                  <a:lnTo>
                    <a:pt x="1221" y="107"/>
                  </a:lnTo>
                  <a:lnTo>
                    <a:pt x="1223" y="109"/>
                  </a:lnTo>
                  <a:moveTo>
                    <a:pt x="1331" y="154"/>
                  </a:moveTo>
                  <a:lnTo>
                    <a:pt x="1332" y="157"/>
                  </a:lnTo>
                  <a:lnTo>
                    <a:pt x="1328" y="158"/>
                  </a:lnTo>
                  <a:lnTo>
                    <a:pt x="1319" y="150"/>
                  </a:lnTo>
                  <a:lnTo>
                    <a:pt x="1323" y="150"/>
                  </a:lnTo>
                  <a:lnTo>
                    <a:pt x="1331" y="154"/>
                  </a:lnTo>
                  <a:moveTo>
                    <a:pt x="1298" y="120"/>
                  </a:moveTo>
                  <a:lnTo>
                    <a:pt x="1299" y="121"/>
                  </a:lnTo>
                  <a:lnTo>
                    <a:pt x="1300" y="122"/>
                  </a:lnTo>
                  <a:lnTo>
                    <a:pt x="1297" y="122"/>
                  </a:lnTo>
                  <a:lnTo>
                    <a:pt x="1297" y="121"/>
                  </a:lnTo>
                  <a:lnTo>
                    <a:pt x="1298" y="120"/>
                  </a:lnTo>
                  <a:moveTo>
                    <a:pt x="1394" y="142"/>
                  </a:moveTo>
                  <a:lnTo>
                    <a:pt x="1400" y="146"/>
                  </a:lnTo>
                  <a:lnTo>
                    <a:pt x="1402" y="147"/>
                  </a:lnTo>
                  <a:lnTo>
                    <a:pt x="1402" y="150"/>
                  </a:lnTo>
                  <a:lnTo>
                    <a:pt x="1400" y="153"/>
                  </a:lnTo>
                  <a:lnTo>
                    <a:pt x="1392" y="153"/>
                  </a:lnTo>
                  <a:lnTo>
                    <a:pt x="1381" y="147"/>
                  </a:lnTo>
                  <a:lnTo>
                    <a:pt x="1380" y="146"/>
                  </a:lnTo>
                  <a:lnTo>
                    <a:pt x="1380" y="145"/>
                  </a:lnTo>
                  <a:lnTo>
                    <a:pt x="1380" y="142"/>
                  </a:lnTo>
                  <a:lnTo>
                    <a:pt x="1373" y="138"/>
                  </a:lnTo>
                  <a:lnTo>
                    <a:pt x="1375" y="137"/>
                  </a:lnTo>
                  <a:lnTo>
                    <a:pt x="1378" y="137"/>
                  </a:lnTo>
                  <a:lnTo>
                    <a:pt x="1386" y="139"/>
                  </a:lnTo>
                  <a:lnTo>
                    <a:pt x="1383" y="140"/>
                  </a:lnTo>
                  <a:lnTo>
                    <a:pt x="1384" y="140"/>
                  </a:lnTo>
                  <a:lnTo>
                    <a:pt x="1394" y="142"/>
                  </a:lnTo>
                  <a:moveTo>
                    <a:pt x="1313" y="117"/>
                  </a:moveTo>
                  <a:lnTo>
                    <a:pt x="1312" y="117"/>
                  </a:lnTo>
                  <a:lnTo>
                    <a:pt x="1310" y="117"/>
                  </a:lnTo>
                  <a:lnTo>
                    <a:pt x="1312" y="116"/>
                  </a:lnTo>
                  <a:lnTo>
                    <a:pt x="1313" y="117"/>
                  </a:lnTo>
                  <a:moveTo>
                    <a:pt x="1310" y="117"/>
                  </a:moveTo>
                  <a:lnTo>
                    <a:pt x="1309" y="117"/>
                  </a:lnTo>
                  <a:lnTo>
                    <a:pt x="1309" y="116"/>
                  </a:lnTo>
                  <a:lnTo>
                    <a:pt x="1310" y="117"/>
                  </a:lnTo>
                  <a:moveTo>
                    <a:pt x="1366" y="139"/>
                  </a:moveTo>
                  <a:lnTo>
                    <a:pt x="1368" y="139"/>
                  </a:lnTo>
                  <a:lnTo>
                    <a:pt x="1369" y="140"/>
                  </a:lnTo>
                  <a:lnTo>
                    <a:pt x="1368" y="141"/>
                  </a:lnTo>
                  <a:lnTo>
                    <a:pt x="1366" y="139"/>
                  </a:lnTo>
                  <a:moveTo>
                    <a:pt x="1305" y="118"/>
                  </a:moveTo>
                  <a:lnTo>
                    <a:pt x="1301" y="117"/>
                  </a:lnTo>
                  <a:lnTo>
                    <a:pt x="1300" y="116"/>
                  </a:lnTo>
                  <a:lnTo>
                    <a:pt x="1301" y="114"/>
                  </a:lnTo>
                  <a:lnTo>
                    <a:pt x="1303" y="115"/>
                  </a:lnTo>
                  <a:lnTo>
                    <a:pt x="1303" y="114"/>
                  </a:lnTo>
                  <a:lnTo>
                    <a:pt x="1304" y="114"/>
                  </a:lnTo>
                  <a:lnTo>
                    <a:pt x="1309" y="115"/>
                  </a:lnTo>
                  <a:lnTo>
                    <a:pt x="1309" y="118"/>
                  </a:lnTo>
                  <a:lnTo>
                    <a:pt x="1305" y="118"/>
                  </a:lnTo>
                  <a:moveTo>
                    <a:pt x="1371" y="146"/>
                  </a:moveTo>
                  <a:lnTo>
                    <a:pt x="1372" y="148"/>
                  </a:lnTo>
                  <a:lnTo>
                    <a:pt x="1367" y="149"/>
                  </a:lnTo>
                  <a:lnTo>
                    <a:pt x="1365" y="147"/>
                  </a:lnTo>
                  <a:lnTo>
                    <a:pt x="1364" y="145"/>
                  </a:lnTo>
                  <a:lnTo>
                    <a:pt x="1364" y="143"/>
                  </a:lnTo>
                  <a:lnTo>
                    <a:pt x="1364" y="142"/>
                  </a:lnTo>
                  <a:lnTo>
                    <a:pt x="1366" y="142"/>
                  </a:lnTo>
                  <a:lnTo>
                    <a:pt x="1371" y="146"/>
                  </a:lnTo>
                  <a:moveTo>
                    <a:pt x="1318" y="111"/>
                  </a:moveTo>
                  <a:lnTo>
                    <a:pt x="1308" y="107"/>
                  </a:lnTo>
                  <a:lnTo>
                    <a:pt x="1301" y="107"/>
                  </a:lnTo>
                  <a:lnTo>
                    <a:pt x="1299" y="104"/>
                  </a:lnTo>
                  <a:lnTo>
                    <a:pt x="1299" y="103"/>
                  </a:lnTo>
                  <a:lnTo>
                    <a:pt x="1299" y="102"/>
                  </a:lnTo>
                  <a:lnTo>
                    <a:pt x="1300" y="102"/>
                  </a:lnTo>
                  <a:lnTo>
                    <a:pt x="1302" y="101"/>
                  </a:lnTo>
                  <a:lnTo>
                    <a:pt x="1300" y="97"/>
                  </a:lnTo>
                  <a:lnTo>
                    <a:pt x="1318" y="100"/>
                  </a:lnTo>
                  <a:lnTo>
                    <a:pt x="1325" y="103"/>
                  </a:lnTo>
                  <a:lnTo>
                    <a:pt x="1327" y="106"/>
                  </a:lnTo>
                  <a:lnTo>
                    <a:pt x="1326" y="108"/>
                  </a:lnTo>
                  <a:lnTo>
                    <a:pt x="1324" y="109"/>
                  </a:lnTo>
                  <a:lnTo>
                    <a:pt x="1324" y="111"/>
                  </a:lnTo>
                  <a:lnTo>
                    <a:pt x="1322" y="112"/>
                  </a:lnTo>
                  <a:lnTo>
                    <a:pt x="1318" y="111"/>
                  </a:lnTo>
                  <a:moveTo>
                    <a:pt x="1312" y="115"/>
                  </a:moveTo>
                  <a:lnTo>
                    <a:pt x="1313" y="115"/>
                  </a:lnTo>
                  <a:lnTo>
                    <a:pt x="1313" y="115"/>
                  </a:lnTo>
                  <a:lnTo>
                    <a:pt x="1312" y="115"/>
                  </a:lnTo>
                  <a:moveTo>
                    <a:pt x="1272" y="108"/>
                  </a:moveTo>
                  <a:lnTo>
                    <a:pt x="1272" y="109"/>
                  </a:lnTo>
                  <a:lnTo>
                    <a:pt x="1271" y="108"/>
                  </a:lnTo>
                  <a:lnTo>
                    <a:pt x="1272" y="108"/>
                  </a:lnTo>
                  <a:moveTo>
                    <a:pt x="1305" y="130"/>
                  </a:moveTo>
                  <a:lnTo>
                    <a:pt x="1304" y="130"/>
                  </a:lnTo>
                  <a:lnTo>
                    <a:pt x="1303" y="130"/>
                  </a:lnTo>
                  <a:lnTo>
                    <a:pt x="1305" y="129"/>
                  </a:lnTo>
                  <a:lnTo>
                    <a:pt x="1305" y="130"/>
                  </a:lnTo>
                  <a:moveTo>
                    <a:pt x="1288" y="143"/>
                  </a:moveTo>
                  <a:lnTo>
                    <a:pt x="1288" y="145"/>
                  </a:lnTo>
                  <a:lnTo>
                    <a:pt x="1287" y="145"/>
                  </a:lnTo>
                  <a:lnTo>
                    <a:pt x="1287" y="144"/>
                  </a:lnTo>
                  <a:lnTo>
                    <a:pt x="1288" y="143"/>
                  </a:lnTo>
                  <a:moveTo>
                    <a:pt x="1275" y="135"/>
                  </a:moveTo>
                  <a:lnTo>
                    <a:pt x="1275" y="135"/>
                  </a:lnTo>
                  <a:lnTo>
                    <a:pt x="1274" y="134"/>
                  </a:lnTo>
                  <a:lnTo>
                    <a:pt x="1276" y="135"/>
                  </a:lnTo>
                  <a:lnTo>
                    <a:pt x="1275" y="135"/>
                  </a:lnTo>
                  <a:moveTo>
                    <a:pt x="1223" y="111"/>
                  </a:moveTo>
                  <a:lnTo>
                    <a:pt x="1223" y="111"/>
                  </a:lnTo>
                  <a:lnTo>
                    <a:pt x="1223" y="112"/>
                  </a:lnTo>
                  <a:lnTo>
                    <a:pt x="1223" y="111"/>
                  </a:lnTo>
                  <a:moveTo>
                    <a:pt x="1224" y="188"/>
                  </a:moveTo>
                  <a:lnTo>
                    <a:pt x="1225" y="188"/>
                  </a:lnTo>
                  <a:lnTo>
                    <a:pt x="1224" y="190"/>
                  </a:lnTo>
                  <a:lnTo>
                    <a:pt x="1221" y="190"/>
                  </a:lnTo>
                  <a:lnTo>
                    <a:pt x="1215" y="184"/>
                  </a:lnTo>
                  <a:lnTo>
                    <a:pt x="1219" y="183"/>
                  </a:lnTo>
                  <a:lnTo>
                    <a:pt x="1224" y="188"/>
                  </a:lnTo>
                  <a:moveTo>
                    <a:pt x="1197" y="177"/>
                  </a:moveTo>
                  <a:lnTo>
                    <a:pt x="1193" y="177"/>
                  </a:lnTo>
                  <a:lnTo>
                    <a:pt x="1192" y="176"/>
                  </a:lnTo>
                  <a:lnTo>
                    <a:pt x="1200" y="176"/>
                  </a:lnTo>
                  <a:lnTo>
                    <a:pt x="1197" y="177"/>
                  </a:lnTo>
                  <a:moveTo>
                    <a:pt x="1300" y="223"/>
                  </a:moveTo>
                  <a:lnTo>
                    <a:pt x="1300" y="224"/>
                  </a:lnTo>
                  <a:lnTo>
                    <a:pt x="1295" y="222"/>
                  </a:lnTo>
                  <a:lnTo>
                    <a:pt x="1299" y="222"/>
                  </a:lnTo>
                  <a:lnTo>
                    <a:pt x="1300" y="223"/>
                  </a:lnTo>
                  <a:moveTo>
                    <a:pt x="1250" y="219"/>
                  </a:moveTo>
                  <a:lnTo>
                    <a:pt x="1250" y="223"/>
                  </a:lnTo>
                  <a:lnTo>
                    <a:pt x="1249" y="225"/>
                  </a:lnTo>
                  <a:lnTo>
                    <a:pt x="1249" y="225"/>
                  </a:lnTo>
                  <a:lnTo>
                    <a:pt x="1245" y="223"/>
                  </a:lnTo>
                  <a:lnTo>
                    <a:pt x="1237" y="214"/>
                  </a:lnTo>
                  <a:lnTo>
                    <a:pt x="1237" y="214"/>
                  </a:lnTo>
                  <a:lnTo>
                    <a:pt x="1238" y="213"/>
                  </a:lnTo>
                  <a:lnTo>
                    <a:pt x="1238" y="210"/>
                  </a:lnTo>
                  <a:lnTo>
                    <a:pt x="1239" y="207"/>
                  </a:lnTo>
                  <a:lnTo>
                    <a:pt x="1241" y="203"/>
                  </a:lnTo>
                  <a:lnTo>
                    <a:pt x="1241" y="202"/>
                  </a:lnTo>
                  <a:lnTo>
                    <a:pt x="1243" y="199"/>
                  </a:lnTo>
                  <a:lnTo>
                    <a:pt x="1242" y="197"/>
                  </a:lnTo>
                  <a:lnTo>
                    <a:pt x="1243" y="197"/>
                  </a:lnTo>
                  <a:lnTo>
                    <a:pt x="1243" y="195"/>
                  </a:lnTo>
                  <a:lnTo>
                    <a:pt x="1240" y="190"/>
                  </a:lnTo>
                  <a:lnTo>
                    <a:pt x="1257" y="195"/>
                  </a:lnTo>
                  <a:lnTo>
                    <a:pt x="1265" y="199"/>
                  </a:lnTo>
                  <a:lnTo>
                    <a:pt x="1277" y="209"/>
                  </a:lnTo>
                  <a:lnTo>
                    <a:pt x="1279" y="213"/>
                  </a:lnTo>
                  <a:lnTo>
                    <a:pt x="1280" y="218"/>
                  </a:lnTo>
                  <a:lnTo>
                    <a:pt x="1279" y="218"/>
                  </a:lnTo>
                  <a:lnTo>
                    <a:pt x="1272" y="215"/>
                  </a:lnTo>
                  <a:lnTo>
                    <a:pt x="1268" y="212"/>
                  </a:lnTo>
                  <a:lnTo>
                    <a:pt x="1267" y="214"/>
                  </a:lnTo>
                  <a:lnTo>
                    <a:pt x="1264" y="212"/>
                  </a:lnTo>
                  <a:lnTo>
                    <a:pt x="1257" y="213"/>
                  </a:lnTo>
                  <a:lnTo>
                    <a:pt x="1254" y="215"/>
                  </a:lnTo>
                  <a:lnTo>
                    <a:pt x="1261" y="220"/>
                  </a:lnTo>
                  <a:lnTo>
                    <a:pt x="1259" y="222"/>
                  </a:lnTo>
                  <a:lnTo>
                    <a:pt x="1258" y="224"/>
                  </a:lnTo>
                  <a:lnTo>
                    <a:pt x="1250" y="219"/>
                  </a:lnTo>
                  <a:moveTo>
                    <a:pt x="1166" y="181"/>
                  </a:moveTo>
                  <a:lnTo>
                    <a:pt x="1165" y="182"/>
                  </a:lnTo>
                  <a:lnTo>
                    <a:pt x="1164" y="182"/>
                  </a:lnTo>
                  <a:lnTo>
                    <a:pt x="1161" y="179"/>
                  </a:lnTo>
                  <a:lnTo>
                    <a:pt x="1151" y="174"/>
                  </a:lnTo>
                  <a:lnTo>
                    <a:pt x="1146" y="169"/>
                  </a:lnTo>
                  <a:lnTo>
                    <a:pt x="1144" y="166"/>
                  </a:lnTo>
                  <a:lnTo>
                    <a:pt x="1145" y="162"/>
                  </a:lnTo>
                  <a:lnTo>
                    <a:pt x="1147" y="162"/>
                  </a:lnTo>
                  <a:lnTo>
                    <a:pt x="1153" y="165"/>
                  </a:lnTo>
                  <a:lnTo>
                    <a:pt x="1155" y="164"/>
                  </a:lnTo>
                  <a:lnTo>
                    <a:pt x="1159" y="165"/>
                  </a:lnTo>
                  <a:lnTo>
                    <a:pt x="1159" y="163"/>
                  </a:lnTo>
                  <a:lnTo>
                    <a:pt x="1160" y="163"/>
                  </a:lnTo>
                  <a:lnTo>
                    <a:pt x="1158" y="161"/>
                  </a:lnTo>
                  <a:lnTo>
                    <a:pt x="1160" y="160"/>
                  </a:lnTo>
                  <a:lnTo>
                    <a:pt x="1165" y="160"/>
                  </a:lnTo>
                  <a:lnTo>
                    <a:pt x="1166" y="162"/>
                  </a:lnTo>
                  <a:lnTo>
                    <a:pt x="1170" y="162"/>
                  </a:lnTo>
                  <a:lnTo>
                    <a:pt x="1171" y="165"/>
                  </a:lnTo>
                  <a:lnTo>
                    <a:pt x="1170" y="166"/>
                  </a:lnTo>
                  <a:lnTo>
                    <a:pt x="1176" y="179"/>
                  </a:lnTo>
                  <a:lnTo>
                    <a:pt x="1171" y="181"/>
                  </a:lnTo>
                  <a:lnTo>
                    <a:pt x="1171" y="179"/>
                  </a:lnTo>
                  <a:lnTo>
                    <a:pt x="1168" y="179"/>
                  </a:lnTo>
                  <a:lnTo>
                    <a:pt x="1167" y="179"/>
                  </a:lnTo>
                  <a:lnTo>
                    <a:pt x="1166" y="181"/>
                  </a:lnTo>
                  <a:moveTo>
                    <a:pt x="1152" y="156"/>
                  </a:moveTo>
                  <a:lnTo>
                    <a:pt x="1154" y="159"/>
                  </a:lnTo>
                  <a:lnTo>
                    <a:pt x="1156" y="161"/>
                  </a:lnTo>
                  <a:lnTo>
                    <a:pt x="1150" y="159"/>
                  </a:lnTo>
                  <a:lnTo>
                    <a:pt x="1149" y="156"/>
                  </a:lnTo>
                  <a:lnTo>
                    <a:pt x="1152" y="156"/>
                  </a:lnTo>
                  <a:moveTo>
                    <a:pt x="1179" y="172"/>
                  </a:moveTo>
                  <a:lnTo>
                    <a:pt x="1180" y="172"/>
                  </a:lnTo>
                  <a:lnTo>
                    <a:pt x="1182" y="173"/>
                  </a:lnTo>
                  <a:lnTo>
                    <a:pt x="1180" y="174"/>
                  </a:lnTo>
                  <a:lnTo>
                    <a:pt x="1180" y="175"/>
                  </a:lnTo>
                  <a:lnTo>
                    <a:pt x="1180" y="175"/>
                  </a:lnTo>
                  <a:lnTo>
                    <a:pt x="1178" y="175"/>
                  </a:lnTo>
                  <a:lnTo>
                    <a:pt x="1178" y="173"/>
                  </a:lnTo>
                  <a:lnTo>
                    <a:pt x="1179" y="172"/>
                  </a:lnTo>
                  <a:moveTo>
                    <a:pt x="1271" y="218"/>
                  </a:moveTo>
                  <a:lnTo>
                    <a:pt x="1270" y="217"/>
                  </a:lnTo>
                  <a:lnTo>
                    <a:pt x="1269" y="216"/>
                  </a:lnTo>
                  <a:lnTo>
                    <a:pt x="1270" y="215"/>
                  </a:lnTo>
                  <a:lnTo>
                    <a:pt x="1272" y="217"/>
                  </a:lnTo>
                  <a:lnTo>
                    <a:pt x="1271" y="218"/>
                  </a:lnTo>
                  <a:moveTo>
                    <a:pt x="1207" y="186"/>
                  </a:moveTo>
                  <a:lnTo>
                    <a:pt x="1209" y="188"/>
                  </a:lnTo>
                  <a:lnTo>
                    <a:pt x="1208" y="189"/>
                  </a:lnTo>
                  <a:lnTo>
                    <a:pt x="1208" y="190"/>
                  </a:lnTo>
                  <a:lnTo>
                    <a:pt x="1206" y="191"/>
                  </a:lnTo>
                  <a:lnTo>
                    <a:pt x="1201" y="191"/>
                  </a:lnTo>
                  <a:lnTo>
                    <a:pt x="1197" y="191"/>
                  </a:lnTo>
                  <a:lnTo>
                    <a:pt x="1195" y="187"/>
                  </a:lnTo>
                  <a:lnTo>
                    <a:pt x="1199" y="189"/>
                  </a:lnTo>
                  <a:lnTo>
                    <a:pt x="1199" y="187"/>
                  </a:lnTo>
                  <a:lnTo>
                    <a:pt x="1202" y="187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07" y="185"/>
                  </a:lnTo>
                  <a:lnTo>
                    <a:pt x="1207" y="186"/>
                  </a:lnTo>
                  <a:lnTo>
                    <a:pt x="1207" y="186"/>
                  </a:lnTo>
                  <a:moveTo>
                    <a:pt x="1136" y="152"/>
                  </a:moveTo>
                  <a:lnTo>
                    <a:pt x="1135" y="151"/>
                  </a:lnTo>
                  <a:lnTo>
                    <a:pt x="1135" y="150"/>
                  </a:lnTo>
                  <a:lnTo>
                    <a:pt x="1136" y="150"/>
                  </a:lnTo>
                  <a:lnTo>
                    <a:pt x="1136" y="152"/>
                  </a:lnTo>
                  <a:moveTo>
                    <a:pt x="1316" y="230"/>
                  </a:moveTo>
                  <a:lnTo>
                    <a:pt x="1315" y="231"/>
                  </a:lnTo>
                  <a:lnTo>
                    <a:pt x="1314" y="230"/>
                  </a:lnTo>
                  <a:lnTo>
                    <a:pt x="1316" y="230"/>
                  </a:lnTo>
                  <a:lnTo>
                    <a:pt x="1316" y="230"/>
                  </a:lnTo>
                  <a:moveTo>
                    <a:pt x="1233" y="212"/>
                  </a:moveTo>
                  <a:lnTo>
                    <a:pt x="1232" y="214"/>
                  </a:lnTo>
                  <a:lnTo>
                    <a:pt x="1231" y="215"/>
                  </a:lnTo>
                  <a:lnTo>
                    <a:pt x="1232" y="216"/>
                  </a:lnTo>
                  <a:lnTo>
                    <a:pt x="1231" y="217"/>
                  </a:lnTo>
                  <a:lnTo>
                    <a:pt x="1228" y="219"/>
                  </a:lnTo>
                  <a:lnTo>
                    <a:pt x="1225" y="217"/>
                  </a:lnTo>
                  <a:lnTo>
                    <a:pt x="1223" y="217"/>
                  </a:lnTo>
                  <a:lnTo>
                    <a:pt x="1219" y="214"/>
                  </a:lnTo>
                  <a:lnTo>
                    <a:pt x="1213" y="212"/>
                  </a:lnTo>
                  <a:lnTo>
                    <a:pt x="1207" y="206"/>
                  </a:lnTo>
                  <a:lnTo>
                    <a:pt x="1216" y="202"/>
                  </a:lnTo>
                  <a:lnTo>
                    <a:pt x="1216" y="201"/>
                  </a:lnTo>
                  <a:lnTo>
                    <a:pt x="1216" y="200"/>
                  </a:lnTo>
                  <a:lnTo>
                    <a:pt x="1215" y="198"/>
                  </a:lnTo>
                  <a:lnTo>
                    <a:pt x="1216" y="196"/>
                  </a:lnTo>
                  <a:lnTo>
                    <a:pt x="1216" y="191"/>
                  </a:lnTo>
                  <a:lnTo>
                    <a:pt x="1223" y="192"/>
                  </a:lnTo>
                  <a:lnTo>
                    <a:pt x="1227" y="194"/>
                  </a:lnTo>
                  <a:lnTo>
                    <a:pt x="1229" y="197"/>
                  </a:lnTo>
                  <a:lnTo>
                    <a:pt x="1231" y="197"/>
                  </a:lnTo>
                  <a:lnTo>
                    <a:pt x="1231" y="195"/>
                  </a:lnTo>
                  <a:lnTo>
                    <a:pt x="1232" y="195"/>
                  </a:lnTo>
                  <a:lnTo>
                    <a:pt x="1237" y="197"/>
                  </a:lnTo>
                  <a:lnTo>
                    <a:pt x="1237" y="198"/>
                  </a:lnTo>
                  <a:lnTo>
                    <a:pt x="1240" y="202"/>
                  </a:lnTo>
                  <a:lnTo>
                    <a:pt x="1239" y="203"/>
                  </a:lnTo>
                  <a:lnTo>
                    <a:pt x="1235" y="207"/>
                  </a:lnTo>
                  <a:lnTo>
                    <a:pt x="1236" y="210"/>
                  </a:lnTo>
                  <a:lnTo>
                    <a:pt x="1233" y="211"/>
                  </a:lnTo>
                  <a:lnTo>
                    <a:pt x="1233" y="212"/>
                  </a:lnTo>
                  <a:moveTo>
                    <a:pt x="1107" y="151"/>
                  </a:moveTo>
                  <a:lnTo>
                    <a:pt x="1106" y="151"/>
                  </a:lnTo>
                  <a:lnTo>
                    <a:pt x="1106" y="153"/>
                  </a:lnTo>
                  <a:lnTo>
                    <a:pt x="1101" y="151"/>
                  </a:lnTo>
                  <a:lnTo>
                    <a:pt x="1101" y="152"/>
                  </a:lnTo>
                  <a:lnTo>
                    <a:pt x="1100" y="153"/>
                  </a:lnTo>
                  <a:lnTo>
                    <a:pt x="1100" y="156"/>
                  </a:lnTo>
                  <a:lnTo>
                    <a:pt x="1097" y="157"/>
                  </a:lnTo>
                  <a:lnTo>
                    <a:pt x="1095" y="154"/>
                  </a:lnTo>
                  <a:lnTo>
                    <a:pt x="1095" y="151"/>
                  </a:lnTo>
                  <a:lnTo>
                    <a:pt x="1092" y="144"/>
                  </a:lnTo>
                  <a:lnTo>
                    <a:pt x="1095" y="143"/>
                  </a:lnTo>
                  <a:lnTo>
                    <a:pt x="1105" y="143"/>
                  </a:lnTo>
                  <a:lnTo>
                    <a:pt x="1108" y="147"/>
                  </a:lnTo>
                  <a:lnTo>
                    <a:pt x="1109" y="149"/>
                  </a:lnTo>
                  <a:lnTo>
                    <a:pt x="1108" y="150"/>
                  </a:lnTo>
                  <a:lnTo>
                    <a:pt x="1108" y="151"/>
                  </a:lnTo>
                  <a:lnTo>
                    <a:pt x="1107" y="151"/>
                  </a:lnTo>
                  <a:moveTo>
                    <a:pt x="1151" y="178"/>
                  </a:moveTo>
                  <a:lnTo>
                    <a:pt x="1152" y="179"/>
                  </a:lnTo>
                  <a:lnTo>
                    <a:pt x="1152" y="179"/>
                  </a:lnTo>
                  <a:lnTo>
                    <a:pt x="1150" y="178"/>
                  </a:lnTo>
                  <a:lnTo>
                    <a:pt x="1151" y="178"/>
                  </a:lnTo>
                  <a:moveTo>
                    <a:pt x="1103" y="157"/>
                  </a:moveTo>
                  <a:lnTo>
                    <a:pt x="1102" y="157"/>
                  </a:lnTo>
                  <a:lnTo>
                    <a:pt x="1102" y="155"/>
                  </a:lnTo>
                  <a:lnTo>
                    <a:pt x="1103" y="156"/>
                  </a:lnTo>
                  <a:lnTo>
                    <a:pt x="1103" y="157"/>
                  </a:lnTo>
                  <a:moveTo>
                    <a:pt x="1267" y="236"/>
                  </a:moveTo>
                  <a:lnTo>
                    <a:pt x="1276" y="236"/>
                  </a:lnTo>
                  <a:lnTo>
                    <a:pt x="1280" y="238"/>
                  </a:lnTo>
                  <a:lnTo>
                    <a:pt x="1282" y="240"/>
                  </a:lnTo>
                  <a:lnTo>
                    <a:pt x="1283" y="243"/>
                  </a:lnTo>
                  <a:lnTo>
                    <a:pt x="1283" y="246"/>
                  </a:lnTo>
                  <a:lnTo>
                    <a:pt x="1284" y="247"/>
                  </a:lnTo>
                  <a:lnTo>
                    <a:pt x="1280" y="247"/>
                  </a:lnTo>
                  <a:lnTo>
                    <a:pt x="1276" y="249"/>
                  </a:lnTo>
                  <a:lnTo>
                    <a:pt x="1272" y="248"/>
                  </a:lnTo>
                  <a:lnTo>
                    <a:pt x="1271" y="249"/>
                  </a:lnTo>
                  <a:lnTo>
                    <a:pt x="1269" y="249"/>
                  </a:lnTo>
                  <a:lnTo>
                    <a:pt x="1268" y="246"/>
                  </a:lnTo>
                  <a:lnTo>
                    <a:pt x="1266" y="243"/>
                  </a:lnTo>
                  <a:lnTo>
                    <a:pt x="1260" y="237"/>
                  </a:lnTo>
                  <a:lnTo>
                    <a:pt x="1267" y="236"/>
                  </a:lnTo>
                  <a:moveTo>
                    <a:pt x="1086" y="147"/>
                  </a:moveTo>
                  <a:lnTo>
                    <a:pt x="1089" y="148"/>
                  </a:lnTo>
                  <a:lnTo>
                    <a:pt x="1091" y="153"/>
                  </a:lnTo>
                  <a:lnTo>
                    <a:pt x="1090" y="154"/>
                  </a:lnTo>
                  <a:lnTo>
                    <a:pt x="1084" y="153"/>
                  </a:lnTo>
                  <a:lnTo>
                    <a:pt x="1084" y="149"/>
                  </a:lnTo>
                  <a:lnTo>
                    <a:pt x="1086" y="148"/>
                  </a:lnTo>
                  <a:lnTo>
                    <a:pt x="1086" y="147"/>
                  </a:lnTo>
                  <a:moveTo>
                    <a:pt x="1103" y="170"/>
                  </a:moveTo>
                  <a:lnTo>
                    <a:pt x="1099" y="167"/>
                  </a:lnTo>
                  <a:lnTo>
                    <a:pt x="1099" y="167"/>
                  </a:lnTo>
                  <a:lnTo>
                    <a:pt x="1100" y="166"/>
                  </a:lnTo>
                  <a:lnTo>
                    <a:pt x="1097" y="166"/>
                  </a:lnTo>
                  <a:lnTo>
                    <a:pt x="1094" y="163"/>
                  </a:lnTo>
                  <a:lnTo>
                    <a:pt x="1100" y="162"/>
                  </a:lnTo>
                  <a:lnTo>
                    <a:pt x="1102" y="166"/>
                  </a:lnTo>
                  <a:lnTo>
                    <a:pt x="1105" y="166"/>
                  </a:lnTo>
                  <a:lnTo>
                    <a:pt x="1110" y="163"/>
                  </a:lnTo>
                  <a:lnTo>
                    <a:pt x="1115" y="163"/>
                  </a:lnTo>
                  <a:lnTo>
                    <a:pt x="1116" y="162"/>
                  </a:lnTo>
                  <a:lnTo>
                    <a:pt x="1116" y="161"/>
                  </a:lnTo>
                  <a:lnTo>
                    <a:pt x="1117" y="161"/>
                  </a:lnTo>
                  <a:lnTo>
                    <a:pt x="1119" y="164"/>
                  </a:lnTo>
                  <a:lnTo>
                    <a:pt x="1118" y="165"/>
                  </a:lnTo>
                  <a:lnTo>
                    <a:pt x="1119" y="167"/>
                  </a:lnTo>
                  <a:lnTo>
                    <a:pt x="1120" y="168"/>
                  </a:lnTo>
                  <a:lnTo>
                    <a:pt x="1120" y="168"/>
                  </a:lnTo>
                  <a:lnTo>
                    <a:pt x="1118" y="170"/>
                  </a:lnTo>
                  <a:lnTo>
                    <a:pt x="1117" y="170"/>
                  </a:lnTo>
                  <a:lnTo>
                    <a:pt x="1116" y="172"/>
                  </a:lnTo>
                  <a:lnTo>
                    <a:pt x="1118" y="176"/>
                  </a:lnTo>
                  <a:lnTo>
                    <a:pt x="1118" y="177"/>
                  </a:lnTo>
                  <a:lnTo>
                    <a:pt x="1118" y="179"/>
                  </a:lnTo>
                  <a:lnTo>
                    <a:pt x="1113" y="177"/>
                  </a:lnTo>
                  <a:lnTo>
                    <a:pt x="1103" y="170"/>
                  </a:lnTo>
                  <a:moveTo>
                    <a:pt x="1184" y="177"/>
                  </a:moveTo>
                  <a:lnTo>
                    <a:pt x="1187" y="179"/>
                  </a:lnTo>
                  <a:lnTo>
                    <a:pt x="1187" y="181"/>
                  </a:lnTo>
                  <a:lnTo>
                    <a:pt x="1185" y="182"/>
                  </a:lnTo>
                  <a:lnTo>
                    <a:pt x="1185" y="184"/>
                  </a:lnTo>
                  <a:lnTo>
                    <a:pt x="1184" y="185"/>
                  </a:lnTo>
                  <a:lnTo>
                    <a:pt x="1180" y="185"/>
                  </a:lnTo>
                  <a:lnTo>
                    <a:pt x="1179" y="186"/>
                  </a:lnTo>
                  <a:lnTo>
                    <a:pt x="1178" y="186"/>
                  </a:lnTo>
                  <a:lnTo>
                    <a:pt x="1179" y="185"/>
                  </a:lnTo>
                  <a:lnTo>
                    <a:pt x="1179" y="183"/>
                  </a:lnTo>
                  <a:lnTo>
                    <a:pt x="1180" y="182"/>
                  </a:lnTo>
                  <a:lnTo>
                    <a:pt x="1180" y="178"/>
                  </a:lnTo>
                  <a:lnTo>
                    <a:pt x="1181" y="177"/>
                  </a:lnTo>
                  <a:lnTo>
                    <a:pt x="1184" y="177"/>
                  </a:lnTo>
                  <a:moveTo>
                    <a:pt x="1269" y="231"/>
                  </a:moveTo>
                  <a:lnTo>
                    <a:pt x="1268" y="231"/>
                  </a:lnTo>
                  <a:lnTo>
                    <a:pt x="1271" y="230"/>
                  </a:lnTo>
                  <a:lnTo>
                    <a:pt x="1273" y="231"/>
                  </a:lnTo>
                  <a:lnTo>
                    <a:pt x="1269" y="231"/>
                  </a:lnTo>
                  <a:moveTo>
                    <a:pt x="1293" y="237"/>
                  </a:moveTo>
                  <a:lnTo>
                    <a:pt x="1293" y="238"/>
                  </a:lnTo>
                  <a:lnTo>
                    <a:pt x="1289" y="237"/>
                  </a:lnTo>
                  <a:lnTo>
                    <a:pt x="1288" y="233"/>
                  </a:lnTo>
                  <a:lnTo>
                    <a:pt x="1291" y="234"/>
                  </a:lnTo>
                  <a:lnTo>
                    <a:pt x="1293" y="237"/>
                  </a:lnTo>
                  <a:moveTo>
                    <a:pt x="1236" y="161"/>
                  </a:moveTo>
                  <a:lnTo>
                    <a:pt x="1241" y="163"/>
                  </a:lnTo>
                  <a:lnTo>
                    <a:pt x="1245" y="167"/>
                  </a:lnTo>
                  <a:lnTo>
                    <a:pt x="1247" y="169"/>
                  </a:lnTo>
                  <a:lnTo>
                    <a:pt x="1248" y="173"/>
                  </a:lnTo>
                  <a:lnTo>
                    <a:pt x="1244" y="176"/>
                  </a:lnTo>
                  <a:lnTo>
                    <a:pt x="1234" y="174"/>
                  </a:lnTo>
                  <a:lnTo>
                    <a:pt x="1233" y="173"/>
                  </a:lnTo>
                  <a:lnTo>
                    <a:pt x="1233" y="171"/>
                  </a:lnTo>
                  <a:lnTo>
                    <a:pt x="1228" y="171"/>
                  </a:lnTo>
                  <a:lnTo>
                    <a:pt x="1220" y="166"/>
                  </a:lnTo>
                  <a:lnTo>
                    <a:pt x="1220" y="165"/>
                  </a:lnTo>
                  <a:lnTo>
                    <a:pt x="1225" y="162"/>
                  </a:lnTo>
                  <a:lnTo>
                    <a:pt x="1219" y="159"/>
                  </a:lnTo>
                  <a:lnTo>
                    <a:pt x="1222" y="158"/>
                  </a:lnTo>
                  <a:lnTo>
                    <a:pt x="1226" y="160"/>
                  </a:lnTo>
                  <a:lnTo>
                    <a:pt x="1231" y="159"/>
                  </a:lnTo>
                  <a:lnTo>
                    <a:pt x="1236" y="161"/>
                  </a:lnTo>
                  <a:moveTo>
                    <a:pt x="1264" y="185"/>
                  </a:moveTo>
                  <a:lnTo>
                    <a:pt x="1264" y="184"/>
                  </a:lnTo>
                  <a:lnTo>
                    <a:pt x="1264" y="183"/>
                  </a:lnTo>
                  <a:lnTo>
                    <a:pt x="1265" y="184"/>
                  </a:lnTo>
                  <a:lnTo>
                    <a:pt x="1264" y="185"/>
                  </a:lnTo>
                  <a:moveTo>
                    <a:pt x="1256" y="189"/>
                  </a:moveTo>
                  <a:lnTo>
                    <a:pt x="1254" y="189"/>
                  </a:lnTo>
                  <a:lnTo>
                    <a:pt x="1250" y="184"/>
                  </a:lnTo>
                  <a:lnTo>
                    <a:pt x="1250" y="182"/>
                  </a:lnTo>
                  <a:lnTo>
                    <a:pt x="1253" y="181"/>
                  </a:lnTo>
                  <a:lnTo>
                    <a:pt x="1262" y="183"/>
                  </a:lnTo>
                  <a:lnTo>
                    <a:pt x="1263" y="185"/>
                  </a:lnTo>
                  <a:lnTo>
                    <a:pt x="1266" y="185"/>
                  </a:lnTo>
                  <a:lnTo>
                    <a:pt x="1266" y="186"/>
                  </a:lnTo>
                  <a:lnTo>
                    <a:pt x="1260" y="191"/>
                  </a:lnTo>
                  <a:lnTo>
                    <a:pt x="1256" y="189"/>
                  </a:lnTo>
                  <a:moveTo>
                    <a:pt x="1283" y="191"/>
                  </a:moveTo>
                  <a:lnTo>
                    <a:pt x="1282" y="191"/>
                  </a:lnTo>
                  <a:lnTo>
                    <a:pt x="1281" y="191"/>
                  </a:lnTo>
                  <a:lnTo>
                    <a:pt x="1283" y="190"/>
                  </a:lnTo>
                  <a:lnTo>
                    <a:pt x="1283" y="191"/>
                  </a:lnTo>
                  <a:moveTo>
                    <a:pt x="1277" y="195"/>
                  </a:moveTo>
                  <a:lnTo>
                    <a:pt x="1276" y="195"/>
                  </a:lnTo>
                  <a:lnTo>
                    <a:pt x="1272" y="192"/>
                  </a:lnTo>
                  <a:lnTo>
                    <a:pt x="1276" y="191"/>
                  </a:lnTo>
                  <a:lnTo>
                    <a:pt x="1281" y="191"/>
                  </a:lnTo>
                  <a:lnTo>
                    <a:pt x="1278" y="193"/>
                  </a:lnTo>
                  <a:lnTo>
                    <a:pt x="1278" y="194"/>
                  </a:lnTo>
                  <a:lnTo>
                    <a:pt x="1278" y="195"/>
                  </a:lnTo>
                  <a:lnTo>
                    <a:pt x="1277" y="195"/>
                  </a:lnTo>
                  <a:moveTo>
                    <a:pt x="1196" y="160"/>
                  </a:moveTo>
                  <a:lnTo>
                    <a:pt x="1195" y="159"/>
                  </a:lnTo>
                  <a:lnTo>
                    <a:pt x="1195" y="158"/>
                  </a:lnTo>
                  <a:lnTo>
                    <a:pt x="1195" y="158"/>
                  </a:lnTo>
                  <a:lnTo>
                    <a:pt x="1197" y="159"/>
                  </a:lnTo>
                  <a:lnTo>
                    <a:pt x="1196" y="160"/>
                  </a:lnTo>
                  <a:moveTo>
                    <a:pt x="1193" y="164"/>
                  </a:moveTo>
                  <a:lnTo>
                    <a:pt x="1196" y="167"/>
                  </a:lnTo>
                  <a:lnTo>
                    <a:pt x="1192" y="167"/>
                  </a:lnTo>
                  <a:lnTo>
                    <a:pt x="1191" y="170"/>
                  </a:lnTo>
                  <a:lnTo>
                    <a:pt x="1189" y="170"/>
                  </a:lnTo>
                  <a:lnTo>
                    <a:pt x="1186" y="166"/>
                  </a:lnTo>
                  <a:lnTo>
                    <a:pt x="1183" y="163"/>
                  </a:lnTo>
                  <a:lnTo>
                    <a:pt x="1183" y="162"/>
                  </a:lnTo>
                  <a:lnTo>
                    <a:pt x="1183" y="161"/>
                  </a:lnTo>
                  <a:lnTo>
                    <a:pt x="1184" y="159"/>
                  </a:lnTo>
                  <a:lnTo>
                    <a:pt x="1187" y="159"/>
                  </a:lnTo>
                  <a:lnTo>
                    <a:pt x="1185" y="154"/>
                  </a:lnTo>
                  <a:lnTo>
                    <a:pt x="1189" y="153"/>
                  </a:lnTo>
                  <a:lnTo>
                    <a:pt x="1194" y="156"/>
                  </a:lnTo>
                  <a:lnTo>
                    <a:pt x="1194" y="158"/>
                  </a:lnTo>
                  <a:lnTo>
                    <a:pt x="1190" y="158"/>
                  </a:lnTo>
                  <a:lnTo>
                    <a:pt x="1193" y="161"/>
                  </a:lnTo>
                  <a:lnTo>
                    <a:pt x="1195" y="163"/>
                  </a:lnTo>
                  <a:lnTo>
                    <a:pt x="1192" y="163"/>
                  </a:lnTo>
                  <a:lnTo>
                    <a:pt x="1193" y="164"/>
                  </a:lnTo>
                  <a:moveTo>
                    <a:pt x="1178" y="152"/>
                  </a:moveTo>
                  <a:lnTo>
                    <a:pt x="1179" y="156"/>
                  </a:lnTo>
                  <a:lnTo>
                    <a:pt x="1175" y="158"/>
                  </a:lnTo>
                  <a:lnTo>
                    <a:pt x="1174" y="155"/>
                  </a:lnTo>
                  <a:lnTo>
                    <a:pt x="1172" y="152"/>
                  </a:lnTo>
                  <a:lnTo>
                    <a:pt x="1174" y="152"/>
                  </a:lnTo>
                  <a:lnTo>
                    <a:pt x="1175" y="149"/>
                  </a:lnTo>
                  <a:lnTo>
                    <a:pt x="1177" y="149"/>
                  </a:lnTo>
                  <a:lnTo>
                    <a:pt x="1174" y="144"/>
                  </a:lnTo>
                  <a:lnTo>
                    <a:pt x="1176" y="144"/>
                  </a:lnTo>
                  <a:lnTo>
                    <a:pt x="1176" y="142"/>
                  </a:lnTo>
                  <a:lnTo>
                    <a:pt x="1179" y="146"/>
                  </a:lnTo>
                  <a:lnTo>
                    <a:pt x="1180" y="148"/>
                  </a:lnTo>
                  <a:lnTo>
                    <a:pt x="1178" y="152"/>
                  </a:lnTo>
                  <a:moveTo>
                    <a:pt x="1030" y="65"/>
                  </a:moveTo>
                  <a:lnTo>
                    <a:pt x="1040" y="69"/>
                  </a:lnTo>
                  <a:lnTo>
                    <a:pt x="1052" y="74"/>
                  </a:lnTo>
                  <a:lnTo>
                    <a:pt x="1059" y="74"/>
                  </a:lnTo>
                  <a:lnTo>
                    <a:pt x="1059" y="73"/>
                  </a:lnTo>
                  <a:lnTo>
                    <a:pt x="1068" y="76"/>
                  </a:lnTo>
                  <a:lnTo>
                    <a:pt x="1071" y="75"/>
                  </a:lnTo>
                  <a:lnTo>
                    <a:pt x="1076" y="76"/>
                  </a:lnTo>
                  <a:lnTo>
                    <a:pt x="1075" y="73"/>
                  </a:lnTo>
                  <a:lnTo>
                    <a:pt x="1076" y="73"/>
                  </a:lnTo>
                  <a:lnTo>
                    <a:pt x="1076" y="72"/>
                  </a:lnTo>
                  <a:lnTo>
                    <a:pt x="1079" y="74"/>
                  </a:lnTo>
                  <a:lnTo>
                    <a:pt x="1082" y="74"/>
                  </a:lnTo>
                  <a:lnTo>
                    <a:pt x="1088" y="83"/>
                  </a:lnTo>
                  <a:lnTo>
                    <a:pt x="1095" y="85"/>
                  </a:lnTo>
                  <a:lnTo>
                    <a:pt x="1098" y="88"/>
                  </a:lnTo>
                  <a:lnTo>
                    <a:pt x="1099" y="90"/>
                  </a:lnTo>
                  <a:lnTo>
                    <a:pt x="1098" y="91"/>
                  </a:lnTo>
                  <a:lnTo>
                    <a:pt x="1098" y="93"/>
                  </a:lnTo>
                  <a:lnTo>
                    <a:pt x="1095" y="92"/>
                  </a:lnTo>
                  <a:lnTo>
                    <a:pt x="1096" y="94"/>
                  </a:lnTo>
                  <a:lnTo>
                    <a:pt x="1097" y="97"/>
                  </a:lnTo>
                  <a:lnTo>
                    <a:pt x="1095" y="97"/>
                  </a:lnTo>
                  <a:lnTo>
                    <a:pt x="1096" y="98"/>
                  </a:lnTo>
                  <a:lnTo>
                    <a:pt x="1098" y="101"/>
                  </a:lnTo>
                  <a:lnTo>
                    <a:pt x="1095" y="102"/>
                  </a:lnTo>
                  <a:lnTo>
                    <a:pt x="1094" y="102"/>
                  </a:lnTo>
                  <a:lnTo>
                    <a:pt x="1091" y="100"/>
                  </a:lnTo>
                  <a:lnTo>
                    <a:pt x="1092" y="98"/>
                  </a:lnTo>
                  <a:lnTo>
                    <a:pt x="1091" y="98"/>
                  </a:lnTo>
                  <a:lnTo>
                    <a:pt x="1086" y="95"/>
                  </a:lnTo>
                  <a:lnTo>
                    <a:pt x="1085" y="92"/>
                  </a:lnTo>
                  <a:lnTo>
                    <a:pt x="1086" y="91"/>
                  </a:lnTo>
                  <a:lnTo>
                    <a:pt x="1086" y="90"/>
                  </a:lnTo>
                  <a:lnTo>
                    <a:pt x="1087" y="89"/>
                  </a:lnTo>
                  <a:lnTo>
                    <a:pt x="1087" y="89"/>
                  </a:lnTo>
                  <a:lnTo>
                    <a:pt x="1084" y="87"/>
                  </a:lnTo>
                  <a:lnTo>
                    <a:pt x="1084" y="86"/>
                  </a:lnTo>
                  <a:lnTo>
                    <a:pt x="1086" y="86"/>
                  </a:lnTo>
                  <a:lnTo>
                    <a:pt x="1086" y="85"/>
                  </a:lnTo>
                  <a:lnTo>
                    <a:pt x="1081" y="82"/>
                  </a:lnTo>
                  <a:lnTo>
                    <a:pt x="1080" y="82"/>
                  </a:lnTo>
                  <a:lnTo>
                    <a:pt x="1080" y="85"/>
                  </a:lnTo>
                  <a:lnTo>
                    <a:pt x="1077" y="82"/>
                  </a:lnTo>
                  <a:lnTo>
                    <a:pt x="1076" y="84"/>
                  </a:lnTo>
                  <a:lnTo>
                    <a:pt x="1078" y="85"/>
                  </a:lnTo>
                  <a:lnTo>
                    <a:pt x="1077" y="87"/>
                  </a:lnTo>
                  <a:lnTo>
                    <a:pt x="1076" y="87"/>
                  </a:lnTo>
                  <a:lnTo>
                    <a:pt x="1072" y="83"/>
                  </a:lnTo>
                  <a:lnTo>
                    <a:pt x="1072" y="85"/>
                  </a:lnTo>
                  <a:lnTo>
                    <a:pt x="1071" y="86"/>
                  </a:lnTo>
                  <a:lnTo>
                    <a:pt x="1072" y="90"/>
                  </a:lnTo>
                  <a:lnTo>
                    <a:pt x="1071" y="91"/>
                  </a:lnTo>
                  <a:lnTo>
                    <a:pt x="1071" y="92"/>
                  </a:lnTo>
                  <a:lnTo>
                    <a:pt x="1066" y="88"/>
                  </a:lnTo>
                  <a:lnTo>
                    <a:pt x="1061" y="89"/>
                  </a:lnTo>
                  <a:lnTo>
                    <a:pt x="1060" y="89"/>
                  </a:lnTo>
                  <a:lnTo>
                    <a:pt x="1060" y="90"/>
                  </a:lnTo>
                  <a:lnTo>
                    <a:pt x="1059" y="90"/>
                  </a:lnTo>
                  <a:lnTo>
                    <a:pt x="1055" y="87"/>
                  </a:lnTo>
                  <a:lnTo>
                    <a:pt x="1053" y="87"/>
                  </a:lnTo>
                  <a:lnTo>
                    <a:pt x="1052" y="90"/>
                  </a:lnTo>
                  <a:lnTo>
                    <a:pt x="1048" y="87"/>
                  </a:lnTo>
                  <a:lnTo>
                    <a:pt x="1048" y="89"/>
                  </a:lnTo>
                  <a:lnTo>
                    <a:pt x="1047" y="90"/>
                  </a:lnTo>
                  <a:lnTo>
                    <a:pt x="1045" y="90"/>
                  </a:lnTo>
                  <a:lnTo>
                    <a:pt x="1041" y="87"/>
                  </a:lnTo>
                  <a:lnTo>
                    <a:pt x="1043" y="85"/>
                  </a:lnTo>
                  <a:lnTo>
                    <a:pt x="1044" y="83"/>
                  </a:lnTo>
                  <a:lnTo>
                    <a:pt x="1046" y="82"/>
                  </a:lnTo>
                  <a:lnTo>
                    <a:pt x="1046" y="81"/>
                  </a:lnTo>
                  <a:lnTo>
                    <a:pt x="1041" y="79"/>
                  </a:lnTo>
                  <a:lnTo>
                    <a:pt x="1039" y="77"/>
                  </a:lnTo>
                  <a:lnTo>
                    <a:pt x="1036" y="79"/>
                  </a:lnTo>
                  <a:lnTo>
                    <a:pt x="1035" y="78"/>
                  </a:lnTo>
                  <a:lnTo>
                    <a:pt x="1034" y="74"/>
                  </a:lnTo>
                  <a:lnTo>
                    <a:pt x="1027" y="66"/>
                  </a:lnTo>
                  <a:lnTo>
                    <a:pt x="1030" y="65"/>
                  </a:lnTo>
                  <a:moveTo>
                    <a:pt x="1200" y="173"/>
                  </a:moveTo>
                  <a:lnTo>
                    <a:pt x="1199" y="174"/>
                  </a:lnTo>
                  <a:lnTo>
                    <a:pt x="1196" y="175"/>
                  </a:lnTo>
                  <a:lnTo>
                    <a:pt x="1192" y="174"/>
                  </a:lnTo>
                  <a:lnTo>
                    <a:pt x="1191" y="172"/>
                  </a:lnTo>
                  <a:lnTo>
                    <a:pt x="1193" y="170"/>
                  </a:lnTo>
                  <a:lnTo>
                    <a:pt x="1196" y="169"/>
                  </a:lnTo>
                  <a:lnTo>
                    <a:pt x="1197" y="167"/>
                  </a:lnTo>
                  <a:lnTo>
                    <a:pt x="1199" y="169"/>
                  </a:lnTo>
                  <a:lnTo>
                    <a:pt x="1200" y="173"/>
                  </a:lnTo>
                  <a:moveTo>
                    <a:pt x="1208" y="177"/>
                  </a:moveTo>
                  <a:lnTo>
                    <a:pt x="1208" y="179"/>
                  </a:lnTo>
                  <a:lnTo>
                    <a:pt x="1206" y="181"/>
                  </a:lnTo>
                  <a:lnTo>
                    <a:pt x="1203" y="179"/>
                  </a:lnTo>
                  <a:lnTo>
                    <a:pt x="1203" y="179"/>
                  </a:lnTo>
                  <a:lnTo>
                    <a:pt x="1201" y="175"/>
                  </a:lnTo>
                  <a:lnTo>
                    <a:pt x="1208" y="177"/>
                  </a:lnTo>
                  <a:moveTo>
                    <a:pt x="1203" y="166"/>
                  </a:moveTo>
                  <a:lnTo>
                    <a:pt x="1206" y="168"/>
                  </a:lnTo>
                  <a:lnTo>
                    <a:pt x="1207" y="171"/>
                  </a:lnTo>
                  <a:lnTo>
                    <a:pt x="1204" y="174"/>
                  </a:lnTo>
                  <a:lnTo>
                    <a:pt x="1201" y="173"/>
                  </a:lnTo>
                  <a:lnTo>
                    <a:pt x="1199" y="167"/>
                  </a:lnTo>
                  <a:lnTo>
                    <a:pt x="1199" y="165"/>
                  </a:lnTo>
                  <a:lnTo>
                    <a:pt x="1203" y="166"/>
                  </a:lnTo>
                  <a:moveTo>
                    <a:pt x="1235" y="185"/>
                  </a:moveTo>
                  <a:lnTo>
                    <a:pt x="1233" y="185"/>
                  </a:lnTo>
                  <a:lnTo>
                    <a:pt x="1231" y="183"/>
                  </a:lnTo>
                  <a:lnTo>
                    <a:pt x="1235" y="183"/>
                  </a:lnTo>
                  <a:lnTo>
                    <a:pt x="1236" y="185"/>
                  </a:lnTo>
                  <a:lnTo>
                    <a:pt x="1235" y="185"/>
                  </a:lnTo>
                  <a:moveTo>
                    <a:pt x="1372" y="223"/>
                  </a:moveTo>
                  <a:lnTo>
                    <a:pt x="1373" y="223"/>
                  </a:lnTo>
                  <a:lnTo>
                    <a:pt x="1373" y="223"/>
                  </a:lnTo>
                  <a:lnTo>
                    <a:pt x="1372" y="223"/>
                  </a:lnTo>
                  <a:lnTo>
                    <a:pt x="1372" y="223"/>
                  </a:lnTo>
                  <a:moveTo>
                    <a:pt x="869" y="2"/>
                  </a:moveTo>
                  <a:lnTo>
                    <a:pt x="869" y="4"/>
                  </a:lnTo>
                  <a:lnTo>
                    <a:pt x="867" y="4"/>
                  </a:lnTo>
                  <a:lnTo>
                    <a:pt x="866" y="0"/>
                  </a:lnTo>
                  <a:lnTo>
                    <a:pt x="869" y="2"/>
                  </a:lnTo>
                  <a:moveTo>
                    <a:pt x="1258" y="240"/>
                  </a:moveTo>
                  <a:lnTo>
                    <a:pt x="1261" y="246"/>
                  </a:lnTo>
                  <a:lnTo>
                    <a:pt x="1257" y="246"/>
                  </a:lnTo>
                  <a:lnTo>
                    <a:pt x="1256" y="243"/>
                  </a:lnTo>
                  <a:lnTo>
                    <a:pt x="1255" y="241"/>
                  </a:lnTo>
                  <a:lnTo>
                    <a:pt x="1249" y="237"/>
                  </a:lnTo>
                  <a:lnTo>
                    <a:pt x="1257" y="237"/>
                  </a:lnTo>
                  <a:lnTo>
                    <a:pt x="1258" y="240"/>
                  </a:lnTo>
                  <a:moveTo>
                    <a:pt x="1281" y="252"/>
                  </a:moveTo>
                  <a:lnTo>
                    <a:pt x="1283" y="254"/>
                  </a:lnTo>
                  <a:lnTo>
                    <a:pt x="1279" y="255"/>
                  </a:lnTo>
                  <a:lnTo>
                    <a:pt x="1278" y="253"/>
                  </a:lnTo>
                  <a:lnTo>
                    <a:pt x="1280" y="251"/>
                  </a:lnTo>
                  <a:lnTo>
                    <a:pt x="1281" y="252"/>
                  </a:lnTo>
                  <a:moveTo>
                    <a:pt x="1082" y="149"/>
                  </a:moveTo>
                  <a:lnTo>
                    <a:pt x="1080" y="149"/>
                  </a:lnTo>
                  <a:lnTo>
                    <a:pt x="1082" y="149"/>
                  </a:lnTo>
                  <a:lnTo>
                    <a:pt x="1082" y="149"/>
                  </a:lnTo>
                  <a:moveTo>
                    <a:pt x="1252" y="253"/>
                  </a:moveTo>
                  <a:lnTo>
                    <a:pt x="1251" y="253"/>
                  </a:lnTo>
                  <a:lnTo>
                    <a:pt x="1250" y="252"/>
                  </a:lnTo>
                  <a:lnTo>
                    <a:pt x="1252" y="253"/>
                  </a:lnTo>
                  <a:lnTo>
                    <a:pt x="1252" y="253"/>
                  </a:lnTo>
                  <a:moveTo>
                    <a:pt x="909" y="918"/>
                  </a:moveTo>
                  <a:lnTo>
                    <a:pt x="909" y="916"/>
                  </a:lnTo>
                  <a:lnTo>
                    <a:pt x="913" y="915"/>
                  </a:lnTo>
                  <a:lnTo>
                    <a:pt x="914" y="916"/>
                  </a:lnTo>
                  <a:lnTo>
                    <a:pt x="913" y="916"/>
                  </a:lnTo>
                  <a:lnTo>
                    <a:pt x="913" y="917"/>
                  </a:lnTo>
                  <a:lnTo>
                    <a:pt x="913" y="917"/>
                  </a:lnTo>
                  <a:lnTo>
                    <a:pt x="913" y="916"/>
                  </a:lnTo>
                  <a:lnTo>
                    <a:pt x="911" y="917"/>
                  </a:lnTo>
                  <a:lnTo>
                    <a:pt x="911" y="918"/>
                  </a:lnTo>
                  <a:lnTo>
                    <a:pt x="911" y="918"/>
                  </a:lnTo>
                  <a:lnTo>
                    <a:pt x="909" y="918"/>
                  </a:lnTo>
                  <a:moveTo>
                    <a:pt x="902" y="913"/>
                  </a:moveTo>
                  <a:lnTo>
                    <a:pt x="903" y="914"/>
                  </a:lnTo>
                  <a:lnTo>
                    <a:pt x="903" y="915"/>
                  </a:lnTo>
                  <a:lnTo>
                    <a:pt x="902" y="914"/>
                  </a:lnTo>
                  <a:lnTo>
                    <a:pt x="902" y="913"/>
                  </a:lnTo>
                  <a:moveTo>
                    <a:pt x="914" y="919"/>
                  </a:moveTo>
                  <a:lnTo>
                    <a:pt x="915" y="919"/>
                  </a:lnTo>
                  <a:lnTo>
                    <a:pt x="915" y="919"/>
                  </a:lnTo>
                  <a:lnTo>
                    <a:pt x="914" y="920"/>
                  </a:lnTo>
                  <a:lnTo>
                    <a:pt x="914" y="919"/>
                  </a:lnTo>
                  <a:moveTo>
                    <a:pt x="904" y="914"/>
                  </a:moveTo>
                  <a:lnTo>
                    <a:pt x="905" y="915"/>
                  </a:lnTo>
                  <a:lnTo>
                    <a:pt x="905" y="917"/>
                  </a:lnTo>
                  <a:lnTo>
                    <a:pt x="904" y="916"/>
                  </a:lnTo>
                  <a:lnTo>
                    <a:pt x="904" y="914"/>
                  </a:lnTo>
                  <a:moveTo>
                    <a:pt x="927" y="926"/>
                  </a:moveTo>
                  <a:lnTo>
                    <a:pt x="927" y="926"/>
                  </a:lnTo>
                  <a:lnTo>
                    <a:pt x="929" y="927"/>
                  </a:lnTo>
                  <a:lnTo>
                    <a:pt x="927" y="927"/>
                  </a:lnTo>
                  <a:lnTo>
                    <a:pt x="927" y="926"/>
                  </a:lnTo>
                  <a:moveTo>
                    <a:pt x="835" y="803"/>
                  </a:moveTo>
                  <a:lnTo>
                    <a:pt x="834" y="801"/>
                  </a:lnTo>
                  <a:lnTo>
                    <a:pt x="834" y="800"/>
                  </a:lnTo>
                  <a:lnTo>
                    <a:pt x="835" y="800"/>
                  </a:lnTo>
                  <a:lnTo>
                    <a:pt x="835" y="803"/>
                  </a:lnTo>
                  <a:moveTo>
                    <a:pt x="837" y="803"/>
                  </a:moveTo>
                  <a:lnTo>
                    <a:pt x="837" y="803"/>
                  </a:lnTo>
                  <a:lnTo>
                    <a:pt x="837" y="804"/>
                  </a:lnTo>
                  <a:lnTo>
                    <a:pt x="837" y="803"/>
                  </a:lnTo>
                  <a:moveTo>
                    <a:pt x="845" y="809"/>
                  </a:moveTo>
                  <a:lnTo>
                    <a:pt x="846" y="810"/>
                  </a:lnTo>
                  <a:lnTo>
                    <a:pt x="846" y="812"/>
                  </a:lnTo>
                  <a:lnTo>
                    <a:pt x="845" y="812"/>
                  </a:lnTo>
                  <a:lnTo>
                    <a:pt x="845" y="809"/>
                  </a:lnTo>
                  <a:moveTo>
                    <a:pt x="848" y="819"/>
                  </a:moveTo>
                  <a:lnTo>
                    <a:pt x="847" y="820"/>
                  </a:lnTo>
                  <a:lnTo>
                    <a:pt x="846" y="817"/>
                  </a:lnTo>
                  <a:lnTo>
                    <a:pt x="847" y="817"/>
                  </a:lnTo>
                  <a:lnTo>
                    <a:pt x="848" y="819"/>
                  </a:lnTo>
                  <a:moveTo>
                    <a:pt x="850" y="827"/>
                  </a:moveTo>
                  <a:lnTo>
                    <a:pt x="849" y="827"/>
                  </a:lnTo>
                  <a:lnTo>
                    <a:pt x="849" y="826"/>
                  </a:lnTo>
                  <a:lnTo>
                    <a:pt x="850" y="823"/>
                  </a:lnTo>
                  <a:lnTo>
                    <a:pt x="850" y="827"/>
                  </a:lnTo>
                  <a:moveTo>
                    <a:pt x="832" y="842"/>
                  </a:moveTo>
                  <a:lnTo>
                    <a:pt x="831" y="841"/>
                  </a:lnTo>
                  <a:lnTo>
                    <a:pt x="831" y="839"/>
                  </a:lnTo>
                  <a:lnTo>
                    <a:pt x="832" y="839"/>
                  </a:lnTo>
                  <a:lnTo>
                    <a:pt x="831" y="836"/>
                  </a:lnTo>
                  <a:lnTo>
                    <a:pt x="832" y="833"/>
                  </a:lnTo>
                  <a:lnTo>
                    <a:pt x="829" y="829"/>
                  </a:lnTo>
                  <a:lnTo>
                    <a:pt x="830" y="828"/>
                  </a:lnTo>
                  <a:lnTo>
                    <a:pt x="831" y="824"/>
                  </a:lnTo>
                  <a:lnTo>
                    <a:pt x="830" y="822"/>
                  </a:lnTo>
                  <a:lnTo>
                    <a:pt x="830" y="821"/>
                  </a:lnTo>
                  <a:lnTo>
                    <a:pt x="830" y="821"/>
                  </a:lnTo>
                  <a:lnTo>
                    <a:pt x="831" y="817"/>
                  </a:lnTo>
                  <a:lnTo>
                    <a:pt x="829" y="814"/>
                  </a:lnTo>
                  <a:lnTo>
                    <a:pt x="823" y="812"/>
                  </a:lnTo>
                  <a:lnTo>
                    <a:pt x="823" y="810"/>
                  </a:lnTo>
                  <a:lnTo>
                    <a:pt x="822" y="808"/>
                  </a:lnTo>
                  <a:lnTo>
                    <a:pt x="823" y="804"/>
                  </a:lnTo>
                  <a:lnTo>
                    <a:pt x="826" y="803"/>
                  </a:lnTo>
                  <a:lnTo>
                    <a:pt x="835" y="804"/>
                  </a:lnTo>
                  <a:lnTo>
                    <a:pt x="835" y="803"/>
                  </a:lnTo>
                  <a:lnTo>
                    <a:pt x="835" y="806"/>
                  </a:lnTo>
                  <a:lnTo>
                    <a:pt x="837" y="805"/>
                  </a:lnTo>
                  <a:lnTo>
                    <a:pt x="837" y="808"/>
                  </a:lnTo>
                  <a:lnTo>
                    <a:pt x="838" y="810"/>
                  </a:lnTo>
                  <a:lnTo>
                    <a:pt x="838" y="806"/>
                  </a:lnTo>
                  <a:lnTo>
                    <a:pt x="838" y="806"/>
                  </a:lnTo>
                  <a:lnTo>
                    <a:pt x="838" y="804"/>
                  </a:lnTo>
                  <a:lnTo>
                    <a:pt x="839" y="804"/>
                  </a:lnTo>
                  <a:lnTo>
                    <a:pt x="842" y="811"/>
                  </a:lnTo>
                  <a:lnTo>
                    <a:pt x="843" y="818"/>
                  </a:lnTo>
                  <a:lnTo>
                    <a:pt x="842" y="819"/>
                  </a:lnTo>
                  <a:lnTo>
                    <a:pt x="841" y="820"/>
                  </a:lnTo>
                  <a:lnTo>
                    <a:pt x="841" y="820"/>
                  </a:lnTo>
                  <a:lnTo>
                    <a:pt x="845" y="822"/>
                  </a:lnTo>
                  <a:lnTo>
                    <a:pt x="845" y="820"/>
                  </a:lnTo>
                  <a:lnTo>
                    <a:pt x="846" y="822"/>
                  </a:lnTo>
                  <a:lnTo>
                    <a:pt x="845" y="823"/>
                  </a:lnTo>
                  <a:lnTo>
                    <a:pt x="844" y="825"/>
                  </a:lnTo>
                  <a:lnTo>
                    <a:pt x="845" y="826"/>
                  </a:lnTo>
                  <a:lnTo>
                    <a:pt x="843" y="826"/>
                  </a:lnTo>
                  <a:lnTo>
                    <a:pt x="843" y="830"/>
                  </a:lnTo>
                  <a:lnTo>
                    <a:pt x="839" y="831"/>
                  </a:lnTo>
                  <a:lnTo>
                    <a:pt x="839" y="833"/>
                  </a:lnTo>
                  <a:lnTo>
                    <a:pt x="836" y="834"/>
                  </a:lnTo>
                  <a:lnTo>
                    <a:pt x="834" y="835"/>
                  </a:lnTo>
                  <a:lnTo>
                    <a:pt x="834" y="839"/>
                  </a:lnTo>
                  <a:lnTo>
                    <a:pt x="835" y="842"/>
                  </a:lnTo>
                  <a:lnTo>
                    <a:pt x="832" y="842"/>
                  </a:lnTo>
                  <a:moveTo>
                    <a:pt x="847" y="839"/>
                  </a:moveTo>
                  <a:lnTo>
                    <a:pt x="847" y="839"/>
                  </a:lnTo>
                  <a:lnTo>
                    <a:pt x="847" y="839"/>
                  </a:lnTo>
                  <a:lnTo>
                    <a:pt x="847" y="839"/>
                  </a:lnTo>
                  <a:moveTo>
                    <a:pt x="846" y="842"/>
                  </a:moveTo>
                  <a:lnTo>
                    <a:pt x="846" y="842"/>
                  </a:lnTo>
                  <a:lnTo>
                    <a:pt x="846" y="842"/>
                  </a:lnTo>
                  <a:moveTo>
                    <a:pt x="845" y="838"/>
                  </a:moveTo>
                  <a:lnTo>
                    <a:pt x="845" y="839"/>
                  </a:lnTo>
                  <a:lnTo>
                    <a:pt x="844" y="837"/>
                  </a:lnTo>
                  <a:lnTo>
                    <a:pt x="846" y="836"/>
                  </a:lnTo>
                  <a:lnTo>
                    <a:pt x="846" y="837"/>
                  </a:lnTo>
                  <a:lnTo>
                    <a:pt x="845" y="837"/>
                  </a:lnTo>
                  <a:lnTo>
                    <a:pt x="845" y="838"/>
                  </a:lnTo>
                  <a:moveTo>
                    <a:pt x="851" y="838"/>
                  </a:moveTo>
                  <a:lnTo>
                    <a:pt x="849" y="838"/>
                  </a:lnTo>
                  <a:lnTo>
                    <a:pt x="850" y="836"/>
                  </a:lnTo>
                  <a:lnTo>
                    <a:pt x="848" y="836"/>
                  </a:lnTo>
                  <a:lnTo>
                    <a:pt x="848" y="834"/>
                  </a:lnTo>
                  <a:lnTo>
                    <a:pt x="849" y="833"/>
                  </a:lnTo>
                  <a:lnTo>
                    <a:pt x="851" y="835"/>
                  </a:lnTo>
                  <a:lnTo>
                    <a:pt x="851" y="833"/>
                  </a:lnTo>
                  <a:lnTo>
                    <a:pt x="852" y="832"/>
                  </a:lnTo>
                  <a:lnTo>
                    <a:pt x="853" y="836"/>
                  </a:lnTo>
                  <a:lnTo>
                    <a:pt x="851" y="838"/>
                  </a:lnTo>
                  <a:moveTo>
                    <a:pt x="855" y="841"/>
                  </a:moveTo>
                  <a:lnTo>
                    <a:pt x="855" y="842"/>
                  </a:lnTo>
                  <a:lnTo>
                    <a:pt x="855" y="841"/>
                  </a:lnTo>
                  <a:moveTo>
                    <a:pt x="887" y="895"/>
                  </a:moveTo>
                  <a:lnTo>
                    <a:pt x="886" y="895"/>
                  </a:lnTo>
                  <a:lnTo>
                    <a:pt x="886" y="893"/>
                  </a:lnTo>
                  <a:lnTo>
                    <a:pt x="886" y="894"/>
                  </a:lnTo>
                  <a:lnTo>
                    <a:pt x="887" y="895"/>
                  </a:lnTo>
                  <a:moveTo>
                    <a:pt x="931" y="920"/>
                  </a:moveTo>
                  <a:lnTo>
                    <a:pt x="932" y="920"/>
                  </a:lnTo>
                  <a:lnTo>
                    <a:pt x="933" y="921"/>
                  </a:lnTo>
                  <a:lnTo>
                    <a:pt x="931" y="920"/>
                  </a:lnTo>
                  <a:moveTo>
                    <a:pt x="880" y="898"/>
                  </a:moveTo>
                  <a:lnTo>
                    <a:pt x="881" y="898"/>
                  </a:lnTo>
                  <a:lnTo>
                    <a:pt x="880" y="898"/>
                  </a:lnTo>
                  <a:moveTo>
                    <a:pt x="886" y="900"/>
                  </a:moveTo>
                  <a:lnTo>
                    <a:pt x="887" y="900"/>
                  </a:lnTo>
                  <a:lnTo>
                    <a:pt x="888" y="901"/>
                  </a:lnTo>
                  <a:lnTo>
                    <a:pt x="886" y="902"/>
                  </a:lnTo>
                  <a:lnTo>
                    <a:pt x="886" y="900"/>
                  </a:lnTo>
                  <a:moveTo>
                    <a:pt x="885" y="896"/>
                  </a:moveTo>
                  <a:lnTo>
                    <a:pt x="885" y="896"/>
                  </a:lnTo>
                  <a:lnTo>
                    <a:pt x="886" y="898"/>
                  </a:lnTo>
                  <a:lnTo>
                    <a:pt x="885" y="898"/>
                  </a:lnTo>
                  <a:lnTo>
                    <a:pt x="885" y="896"/>
                  </a:lnTo>
                  <a:moveTo>
                    <a:pt x="887" y="899"/>
                  </a:moveTo>
                  <a:lnTo>
                    <a:pt x="887" y="899"/>
                  </a:lnTo>
                  <a:lnTo>
                    <a:pt x="887" y="899"/>
                  </a:lnTo>
                  <a:lnTo>
                    <a:pt x="887" y="899"/>
                  </a:lnTo>
                  <a:moveTo>
                    <a:pt x="879" y="892"/>
                  </a:moveTo>
                  <a:lnTo>
                    <a:pt x="880" y="892"/>
                  </a:lnTo>
                  <a:lnTo>
                    <a:pt x="879" y="892"/>
                  </a:lnTo>
                  <a:lnTo>
                    <a:pt x="879" y="892"/>
                  </a:lnTo>
                  <a:moveTo>
                    <a:pt x="929" y="918"/>
                  </a:moveTo>
                  <a:lnTo>
                    <a:pt x="929" y="917"/>
                  </a:lnTo>
                  <a:lnTo>
                    <a:pt x="930" y="918"/>
                  </a:lnTo>
                  <a:lnTo>
                    <a:pt x="929" y="918"/>
                  </a:lnTo>
                  <a:moveTo>
                    <a:pt x="930" y="919"/>
                  </a:moveTo>
                  <a:lnTo>
                    <a:pt x="931" y="918"/>
                  </a:lnTo>
                  <a:lnTo>
                    <a:pt x="931" y="919"/>
                  </a:lnTo>
                  <a:lnTo>
                    <a:pt x="930" y="919"/>
                  </a:lnTo>
                  <a:lnTo>
                    <a:pt x="930" y="919"/>
                  </a:lnTo>
                  <a:moveTo>
                    <a:pt x="890" y="903"/>
                  </a:moveTo>
                  <a:lnTo>
                    <a:pt x="890" y="904"/>
                  </a:lnTo>
                  <a:lnTo>
                    <a:pt x="890" y="903"/>
                  </a:lnTo>
                  <a:moveTo>
                    <a:pt x="902" y="909"/>
                  </a:moveTo>
                  <a:lnTo>
                    <a:pt x="903" y="908"/>
                  </a:lnTo>
                  <a:lnTo>
                    <a:pt x="903" y="910"/>
                  </a:lnTo>
                  <a:lnTo>
                    <a:pt x="902" y="910"/>
                  </a:lnTo>
                  <a:lnTo>
                    <a:pt x="902" y="909"/>
                  </a:lnTo>
                  <a:moveTo>
                    <a:pt x="934" y="923"/>
                  </a:moveTo>
                  <a:lnTo>
                    <a:pt x="934" y="924"/>
                  </a:lnTo>
                  <a:lnTo>
                    <a:pt x="935" y="924"/>
                  </a:lnTo>
                  <a:lnTo>
                    <a:pt x="934" y="924"/>
                  </a:lnTo>
                  <a:lnTo>
                    <a:pt x="934" y="923"/>
                  </a:lnTo>
                  <a:moveTo>
                    <a:pt x="875" y="903"/>
                  </a:moveTo>
                  <a:lnTo>
                    <a:pt x="875" y="903"/>
                  </a:lnTo>
                  <a:lnTo>
                    <a:pt x="875" y="903"/>
                  </a:lnTo>
                  <a:moveTo>
                    <a:pt x="968" y="665"/>
                  </a:moveTo>
                  <a:lnTo>
                    <a:pt x="968" y="665"/>
                  </a:lnTo>
                  <a:lnTo>
                    <a:pt x="969" y="665"/>
                  </a:lnTo>
                  <a:lnTo>
                    <a:pt x="968" y="665"/>
                  </a:lnTo>
                  <a:moveTo>
                    <a:pt x="963" y="663"/>
                  </a:moveTo>
                  <a:lnTo>
                    <a:pt x="963" y="663"/>
                  </a:lnTo>
                  <a:lnTo>
                    <a:pt x="964" y="664"/>
                  </a:lnTo>
                  <a:lnTo>
                    <a:pt x="963" y="665"/>
                  </a:lnTo>
                  <a:lnTo>
                    <a:pt x="963" y="663"/>
                  </a:lnTo>
                  <a:moveTo>
                    <a:pt x="945" y="674"/>
                  </a:moveTo>
                  <a:lnTo>
                    <a:pt x="946" y="675"/>
                  </a:lnTo>
                  <a:lnTo>
                    <a:pt x="942" y="674"/>
                  </a:lnTo>
                  <a:lnTo>
                    <a:pt x="945" y="673"/>
                  </a:lnTo>
                  <a:lnTo>
                    <a:pt x="945" y="674"/>
                  </a:lnTo>
                  <a:moveTo>
                    <a:pt x="906" y="690"/>
                  </a:moveTo>
                  <a:lnTo>
                    <a:pt x="907" y="689"/>
                  </a:lnTo>
                  <a:lnTo>
                    <a:pt x="909" y="689"/>
                  </a:lnTo>
                  <a:lnTo>
                    <a:pt x="907" y="690"/>
                  </a:lnTo>
                  <a:lnTo>
                    <a:pt x="906" y="690"/>
                  </a:lnTo>
                  <a:moveTo>
                    <a:pt x="909" y="694"/>
                  </a:moveTo>
                  <a:lnTo>
                    <a:pt x="910" y="694"/>
                  </a:lnTo>
                  <a:lnTo>
                    <a:pt x="909" y="694"/>
                  </a:lnTo>
                  <a:moveTo>
                    <a:pt x="881" y="715"/>
                  </a:moveTo>
                  <a:lnTo>
                    <a:pt x="882" y="714"/>
                  </a:lnTo>
                  <a:lnTo>
                    <a:pt x="881" y="715"/>
                  </a:lnTo>
                  <a:moveTo>
                    <a:pt x="880" y="725"/>
                  </a:moveTo>
                  <a:lnTo>
                    <a:pt x="880" y="725"/>
                  </a:lnTo>
                  <a:lnTo>
                    <a:pt x="880" y="725"/>
                  </a:lnTo>
                  <a:moveTo>
                    <a:pt x="878" y="725"/>
                  </a:moveTo>
                  <a:lnTo>
                    <a:pt x="879" y="725"/>
                  </a:lnTo>
                  <a:lnTo>
                    <a:pt x="878" y="725"/>
                  </a:lnTo>
                  <a:lnTo>
                    <a:pt x="878" y="725"/>
                  </a:lnTo>
                  <a:moveTo>
                    <a:pt x="861" y="742"/>
                  </a:moveTo>
                  <a:lnTo>
                    <a:pt x="862" y="741"/>
                  </a:lnTo>
                  <a:lnTo>
                    <a:pt x="862" y="742"/>
                  </a:lnTo>
                  <a:lnTo>
                    <a:pt x="861" y="742"/>
                  </a:lnTo>
                  <a:moveTo>
                    <a:pt x="854" y="749"/>
                  </a:moveTo>
                  <a:lnTo>
                    <a:pt x="854" y="748"/>
                  </a:lnTo>
                  <a:lnTo>
                    <a:pt x="854" y="747"/>
                  </a:lnTo>
                  <a:lnTo>
                    <a:pt x="854" y="749"/>
                  </a:lnTo>
                  <a:moveTo>
                    <a:pt x="838" y="792"/>
                  </a:moveTo>
                  <a:lnTo>
                    <a:pt x="838" y="792"/>
                  </a:lnTo>
                  <a:lnTo>
                    <a:pt x="838" y="792"/>
                  </a:lnTo>
                  <a:moveTo>
                    <a:pt x="1086" y="652"/>
                  </a:moveTo>
                  <a:lnTo>
                    <a:pt x="1087" y="652"/>
                  </a:lnTo>
                  <a:lnTo>
                    <a:pt x="1086" y="653"/>
                  </a:lnTo>
                  <a:lnTo>
                    <a:pt x="1086" y="652"/>
                  </a:lnTo>
                  <a:moveTo>
                    <a:pt x="1092" y="659"/>
                  </a:moveTo>
                  <a:lnTo>
                    <a:pt x="1094" y="661"/>
                  </a:lnTo>
                  <a:lnTo>
                    <a:pt x="1091" y="661"/>
                  </a:lnTo>
                  <a:lnTo>
                    <a:pt x="1091" y="661"/>
                  </a:lnTo>
                  <a:lnTo>
                    <a:pt x="1090" y="659"/>
                  </a:lnTo>
                  <a:lnTo>
                    <a:pt x="1092" y="657"/>
                  </a:lnTo>
                  <a:lnTo>
                    <a:pt x="1094" y="655"/>
                  </a:lnTo>
                  <a:lnTo>
                    <a:pt x="1096" y="655"/>
                  </a:lnTo>
                  <a:lnTo>
                    <a:pt x="1096" y="657"/>
                  </a:lnTo>
                  <a:lnTo>
                    <a:pt x="1094" y="657"/>
                  </a:lnTo>
                  <a:lnTo>
                    <a:pt x="1094" y="658"/>
                  </a:lnTo>
                  <a:lnTo>
                    <a:pt x="1094" y="659"/>
                  </a:lnTo>
                  <a:lnTo>
                    <a:pt x="1092" y="659"/>
                  </a:lnTo>
                  <a:moveTo>
                    <a:pt x="1086" y="650"/>
                  </a:moveTo>
                  <a:lnTo>
                    <a:pt x="1086" y="650"/>
                  </a:lnTo>
                  <a:lnTo>
                    <a:pt x="1088" y="650"/>
                  </a:lnTo>
                  <a:lnTo>
                    <a:pt x="1086" y="651"/>
                  </a:lnTo>
                  <a:lnTo>
                    <a:pt x="1086" y="650"/>
                  </a:lnTo>
                  <a:moveTo>
                    <a:pt x="1022" y="619"/>
                  </a:moveTo>
                  <a:lnTo>
                    <a:pt x="1022" y="619"/>
                  </a:lnTo>
                  <a:lnTo>
                    <a:pt x="1022" y="619"/>
                  </a:lnTo>
                  <a:moveTo>
                    <a:pt x="1107" y="658"/>
                  </a:moveTo>
                  <a:lnTo>
                    <a:pt x="1108" y="657"/>
                  </a:lnTo>
                  <a:lnTo>
                    <a:pt x="1108" y="658"/>
                  </a:lnTo>
                  <a:lnTo>
                    <a:pt x="1107" y="658"/>
                  </a:lnTo>
                  <a:moveTo>
                    <a:pt x="1096" y="660"/>
                  </a:moveTo>
                  <a:lnTo>
                    <a:pt x="1096" y="660"/>
                  </a:lnTo>
                  <a:lnTo>
                    <a:pt x="1097" y="660"/>
                  </a:lnTo>
                  <a:lnTo>
                    <a:pt x="1096" y="660"/>
                  </a:lnTo>
                  <a:lnTo>
                    <a:pt x="1096" y="660"/>
                  </a:lnTo>
                  <a:moveTo>
                    <a:pt x="1079" y="667"/>
                  </a:moveTo>
                  <a:lnTo>
                    <a:pt x="1080" y="667"/>
                  </a:lnTo>
                  <a:lnTo>
                    <a:pt x="1079" y="667"/>
                  </a:lnTo>
                  <a:moveTo>
                    <a:pt x="998" y="635"/>
                  </a:moveTo>
                  <a:lnTo>
                    <a:pt x="998" y="635"/>
                  </a:lnTo>
                  <a:lnTo>
                    <a:pt x="998" y="635"/>
                  </a:lnTo>
                  <a:lnTo>
                    <a:pt x="998" y="635"/>
                  </a:lnTo>
                  <a:moveTo>
                    <a:pt x="1000" y="638"/>
                  </a:moveTo>
                  <a:lnTo>
                    <a:pt x="1000" y="638"/>
                  </a:lnTo>
                  <a:lnTo>
                    <a:pt x="1000" y="638"/>
                  </a:lnTo>
                  <a:lnTo>
                    <a:pt x="1000" y="638"/>
                  </a:lnTo>
                  <a:lnTo>
                    <a:pt x="1000" y="638"/>
                  </a:lnTo>
                  <a:moveTo>
                    <a:pt x="1003" y="642"/>
                  </a:moveTo>
                  <a:lnTo>
                    <a:pt x="1004" y="641"/>
                  </a:lnTo>
                  <a:lnTo>
                    <a:pt x="1004" y="641"/>
                  </a:lnTo>
                  <a:lnTo>
                    <a:pt x="1004" y="642"/>
                  </a:lnTo>
                  <a:lnTo>
                    <a:pt x="1003" y="642"/>
                  </a:lnTo>
                  <a:moveTo>
                    <a:pt x="1064" y="672"/>
                  </a:moveTo>
                  <a:lnTo>
                    <a:pt x="1064" y="672"/>
                  </a:lnTo>
                  <a:lnTo>
                    <a:pt x="1065" y="673"/>
                  </a:lnTo>
                  <a:lnTo>
                    <a:pt x="1064" y="673"/>
                  </a:lnTo>
                  <a:lnTo>
                    <a:pt x="1064" y="672"/>
                  </a:lnTo>
                  <a:moveTo>
                    <a:pt x="1052" y="682"/>
                  </a:moveTo>
                  <a:lnTo>
                    <a:pt x="1053" y="681"/>
                  </a:lnTo>
                  <a:lnTo>
                    <a:pt x="1052" y="682"/>
                  </a:lnTo>
                  <a:lnTo>
                    <a:pt x="1052" y="682"/>
                  </a:lnTo>
                  <a:moveTo>
                    <a:pt x="1050" y="686"/>
                  </a:moveTo>
                  <a:lnTo>
                    <a:pt x="1050" y="685"/>
                  </a:lnTo>
                  <a:lnTo>
                    <a:pt x="1050" y="686"/>
                  </a:lnTo>
                  <a:moveTo>
                    <a:pt x="138" y="962"/>
                  </a:moveTo>
                  <a:lnTo>
                    <a:pt x="135" y="960"/>
                  </a:lnTo>
                  <a:lnTo>
                    <a:pt x="133" y="958"/>
                  </a:lnTo>
                  <a:lnTo>
                    <a:pt x="134" y="956"/>
                  </a:lnTo>
                  <a:lnTo>
                    <a:pt x="135" y="955"/>
                  </a:lnTo>
                  <a:lnTo>
                    <a:pt x="137" y="955"/>
                  </a:lnTo>
                  <a:lnTo>
                    <a:pt x="137" y="959"/>
                  </a:lnTo>
                  <a:lnTo>
                    <a:pt x="143" y="963"/>
                  </a:lnTo>
                  <a:lnTo>
                    <a:pt x="138" y="962"/>
                  </a:lnTo>
                  <a:moveTo>
                    <a:pt x="130" y="967"/>
                  </a:moveTo>
                  <a:lnTo>
                    <a:pt x="128" y="967"/>
                  </a:lnTo>
                  <a:lnTo>
                    <a:pt x="127" y="965"/>
                  </a:lnTo>
                  <a:lnTo>
                    <a:pt x="127" y="966"/>
                  </a:lnTo>
                  <a:lnTo>
                    <a:pt x="125" y="964"/>
                  </a:lnTo>
                  <a:lnTo>
                    <a:pt x="124" y="965"/>
                  </a:lnTo>
                  <a:lnTo>
                    <a:pt x="124" y="966"/>
                  </a:lnTo>
                  <a:lnTo>
                    <a:pt x="119" y="966"/>
                  </a:lnTo>
                  <a:lnTo>
                    <a:pt x="120" y="962"/>
                  </a:lnTo>
                  <a:lnTo>
                    <a:pt x="120" y="960"/>
                  </a:lnTo>
                  <a:lnTo>
                    <a:pt x="121" y="959"/>
                  </a:lnTo>
                  <a:lnTo>
                    <a:pt x="119" y="957"/>
                  </a:lnTo>
                  <a:lnTo>
                    <a:pt x="118" y="954"/>
                  </a:lnTo>
                  <a:lnTo>
                    <a:pt x="120" y="951"/>
                  </a:lnTo>
                  <a:lnTo>
                    <a:pt x="122" y="949"/>
                  </a:lnTo>
                  <a:lnTo>
                    <a:pt x="126" y="950"/>
                  </a:lnTo>
                  <a:lnTo>
                    <a:pt x="124" y="950"/>
                  </a:lnTo>
                  <a:lnTo>
                    <a:pt x="126" y="951"/>
                  </a:lnTo>
                  <a:lnTo>
                    <a:pt x="127" y="950"/>
                  </a:lnTo>
                  <a:lnTo>
                    <a:pt x="130" y="952"/>
                  </a:lnTo>
                  <a:lnTo>
                    <a:pt x="130" y="956"/>
                  </a:lnTo>
                  <a:lnTo>
                    <a:pt x="129" y="956"/>
                  </a:lnTo>
                  <a:lnTo>
                    <a:pt x="128" y="958"/>
                  </a:lnTo>
                  <a:lnTo>
                    <a:pt x="128" y="958"/>
                  </a:lnTo>
                  <a:lnTo>
                    <a:pt x="126" y="962"/>
                  </a:lnTo>
                  <a:lnTo>
                    <a:pt x="130" y="964"/>
                  </a:lnTo>
                  <a:lnTo>
                    <a:pt x="131" y="966"/>
                  </a:lnTo>
                  <a:lnTo>
                    <a:pt x="130" y="967"/>
                  </a:lnTo>
                  <a:moveTo>
                    <a:pt x="159" y="972"/>
                  </a:moveTo>
                  <a:lnTo>
                    <a:pt x="159" y="971"/>
                  </a:lnTo>
                  <a:lnTo>
                    <a:pt x="161" y="971"/>
                  </a:lnTo>
                  <a:lnTo>
                    <a:pt x="160" y="972"/>
                  </a:lnTo>
                  <a:lnTo>
                    <a:pt x="159" y="972"/>
                  </a:lnTo>
                  <a:moveTo>
                    <a:pt x="119" y="1047"/>
                  </a:moveTo>
                  <a:lnTo>
                    <a:pt x="119" y="1046"/>
                  </a:lnTo>
                  <a:lnTo>
                    <a:pt x="119" y="1047"/>
                  </a:lnTo>
                  <a:lnTo>
                    <a:pt x="119" y="1047"/>
                  </a:lnTo>
                  <a:lnTo>
                    <a:pt x="119" y="1047"/>
                  </a:lnTo>
                  <a:moveTo>
                    <a:pt x="110" y="1040"/>
                  </a:moveTo>
                  <a:lnTo>
                    <a:pt x="110" y="1040"/>
                  </a:lnTo>
                  <a:lnTo>
                    <a:pt x="110" y="1041"/>
                  </a:lnTo>
                  <a:lnTo>
                    <a:pt x="110" y="1040"/>
                  </a:lnTo>
                  <a:moveTo>
                    <a:pt x="128" y="1046"/>
                  </a:moveTo>
                  <a:lnTo>
                    <a:pt x="129" y="1045"/>
                  </a:lnTo>
                  <a:lnTo>
                    <a:pt x="128" y="1046"/>
                  </a:lnTo>
                  <a:moveTo>
                    <a:pt x="118" y="1050"/>
                  </a:moveTo>
                  <a:lnTo>
                    <a:pt x="119" y="1050"/>
                  </a:lnTo>
                  <a:lnTo>
                    <a:pt x="119" y="1050"/>
                  </a:lnTo>
                  <a:lnTo>
                    <a:pt x="118" y="1050"/>
                  </a:lnTo>
                  <a:moveTo>
                    <a:pt x="107" y="1043"/>
                  </a:moveTo>
                  <a:lnTo>
                    <a:pt x="108" y="1043"/>
                  </a:lnTo>
                  <a:lnTo>
                    <a:pt x="108" y="1043"/>
                  </a:lnTo>
                  <a:lnTo>
                    <a:pt x="108" y="1043"/>
                  </a:lnTo>
                  <a:lnTo>
                    <a:pt x="107" y="1043"/>
                  </a:lnTo>
                  <a:lnTo>
                    <a:pt x="107" y="1043"/>
                  </a:lnTo>
                  <a:moveTo>
                    <a:pt x="420" y="1027"/>
                  </a:moveTo>
                  <a:lnTo>
                    <a:pt x="424" y="1037"/>
                  </a:lnTo>
                  <a:lnTo>
                    <a:pt x="424" y="1043"/>
                  </a:lnTo>
                  <a:lnTo>
                    <a:pt x="428" y="1052"/>
                  </a:lnTo>
                  <a:lnTo>
                    <a:pt x="432" y="1054"/>
                  </a:lnTo>
                  <a:lnTo>
                    <a:pt x="437" y="1062"/>
                  </a:lnTo>
                  <a:lnTo>
                    <a:pt x="446" y="1078"/>
                  </a:lnTo>
                  <a:lnTo>
                    <a:pt x="450" y="1079"/>
                  </a:lnTo>
                  <a:lnTo>
                    <a:pt x="462" y="1090"/>
                  </a:lnTo>
                  <a:lnTo>
                    <a:pt x="470" y="1104"/>
                  </a:lnTo>
                  <a:lnTo>
                    <a:pt x="477" y="1118"/>
                  </a:lnTo>
                  <a:lnTo>
                    <a:pt x="487" y="1122"/>
                  </a:lnTo>
                  <a:lnTo>
                    <a:pt x="494" y="1128"/>
                  </a:lnTo>
                  <a:lnTo>
                    <a:pt x="496" y="1128"/>
                  </a:lnTo>
                  <a:lnTo>
                    <a:pt x="498" y="1127"/>
                  </a:lnTo>
                  <a:lnTo>
                    <a:pt x="497" y="1122"/>
                  </a:lnTo>
                  <a:lnTo>
                    <a:pt x="502" y="1118"/>
                  </a:lnTo>
                  <a:lnTo>
                    <a:pt x="503" y="1119"/>
                  </a:lnTo>
                  <a:lnTo>
                    <a:pt x="507" y="1116"/>
                  </a:lnTo>
                  <a:lnTo>
                    <a:pt x="510" y="1119"/>
                  </a:lnTo>
                  <a:lnTo>
                    <a:pt x="516" y="1112"/>
                  </a:lnTo>
                  <a:lnTo>
                    <a:pt x="542" y="1128"/>
                  </a:lnTo>
                  <a:lnTo>
                    <a:pt x="509" y="1191"/>
                  </a:lnTo>
                  <a:lnTo>
                    <a:pt x="529" y="1196"/>
                  </a:lnTo>
                  <a:lnTo>
                    <a:pt x="528" y="1205"/>
                  </a:lnTo>
                  <a:lnTo>
                    <a:pt x="529" y="1239"/>
                  </a:lnTo>
                  <a:lnTo>
                    <a:pt x="536" y="1245"/>
                  </a:lnTo>
                  <a:lnTo>
                    <a:pt x="521" y="1263"/>
                  </a:lnTo>
                  <a:lnTo>
                    <a:pt x="509" y="1252"/>
                  </a:lnTo>
                  <a:lnTo>
                    <a:pt x="509" y="1253"/>
                  </a:lnTo>
                  <a:lnTo>
                    <a:pt x="499" y="1245"/>
                  </a:lnTo>
                  <a:lnTo>
                    <a:pt x="491" y="1255"/>
                  </a:lnTo>
                  <a:lnTo>
                    <a:pt x="477" y="1243"/>
                  </a:lnTo>
                  <a:lnTo>
                    <a:pt x="470" y="1251"/>
                  </a:lnTo>
                  <a:lnTo>
                    <a:pt x="470" y="1252"/>
                  </a:lnTo>
                  <a:lnTo>
                    <a:pt x="460" y="1244"/>
                  </a:lnTo>
                  <a:lnTo>
                    <a:pt x="452" y="1253"/>
                  </a:lnTo>
                  <a:lnTo>
                    <a:pt x="445" y="1247"/>
                  </a:lnTo>
                  <a:lnTo>
                    <a:pt x="446" y="1243"/>
                  </a:lnTo>
                  <a:lnTo>
                    <a:pt x="448" y="1239"/>
                  </a:lnTo>
                  <a:lnTo>
                    <a:pt x="424" y="1224"/>
                  </a:lnTo>
                  <a:lnTo>
                    <a:pt x="401" y="1214"/>
                  </a:lnTo>
                  <a:lnTo>
                    <a:pt x="389" y="1213"/>
                  </a:lnTo>
                  <a:lnTo>
                    <a:pt x="376" y="1203"/>
                  </a:lnTo>
                  <a:lnTo>
                    <a:pt x="372" y="1202"/>
                  </a:lnTo>
                  <a:lnTo>
                    <a:pt x="359" y="1203"/>
                  </a:lnTo>
                  <a:lnTo>
                    <a:pt x="360" y="1214"/>
                  </a:lnTo>
                  <a:lnTo>
                    <a:pt x="366" y="1227"/>
                  </a:lnTo>
                  <a:lnTo>
                    <a:pt x="372" y="1232"/>
                  </a:lnTo>
                  <a:lnTo>
                    <a:pt x="377" y="1240"/>
                  </a:lnTo>
                  <a:lnTo>
                    <a:pt x="384" y="1256"/>
                  </a:lnTo>
                  <a:lnTo>
                    <a:pt x="383" y="1272"/>
                  </a:lnTo>
                  <a:lnTo>
                    <a:pt x="381" y="1276"/>
                  </a:lnTo>
                  <a:lnTo>
                    <a:pt x="376" y="1280"/>
                  </a:lnTo>
                  <a:lnTo>
                    <a:pt x="372" y="1287"/>
                  </a:lnTo>
                  <a:lnTo>
                    <a:pt x="372" y="1292"/>
                  </a:lnTo>
                  <a:lnTo>
                    <a:pt x="371" y="1295"/>
                  </a:lnTo>
                  <a:lnTo>
                    <a:pt x="375" y="1298"/>
                  </a:lnTo>
                  <a:lnTo>
                    <a:pt x="378" y="1308"/>
                  </a:lnTo>
                  <a:lnTo>
                    <a:pt x="383" y="1312"/>
                  </a:lnTo>
                  <a:lnTo>
                    <a:pt x="381" y="1314"/>
                  </a:lnTo>
                  <a:lnTo>
                    <a:pt x="381" y="1313"/>
                  </a:lnTo>
                  <a:lnTo>
                    <a:pt x="378" y="1318"/>
                  </a:lnTo>
                  <a:lnTo>
                    <a:pt x="371" y="1322"/>
                  </a:lnTo>
                  <a:lnTo>
                    <a:pt x="372" y="1323"/>
                  </a:lnTo>
                  <a:lnTo>
                    <a:pt x="355" y="1325"/>
                  </a:lnTo>
                  <a:lnTo>
                    <a:pt x="353" y="1341"/>
                  </a:lnTo>
                  <a:lnTo>
                    <a:pt x="340" y="1363"/>
                  </a:lnTo>
                  <a:lnTo>
                    <a:pt x="345" y="1365"/>
                  </a:lnTo>
                  <a:lnTo>
                    <a:pt x="339" y="1376"/>
                  </a:lnTo>
                  <a:lnTo>
                    <a:pt x="347" y="1381"/>
                  </a:lnTo>
                  <a:lnTo>
                    <a:pt x="353" y="1371"/>
                  </a:lnTo>
                  <a:lnTo>
                    <a:pt x="373" y="1384"/>
                  </a:lnTo>
                  <a:lnTo>
                    <a:pt x="380" y="1372"/>
                  </a:lnTo>
                  <a:lnTo>
                    <a:pt x="379" y="1369"/>
                  </a:lnTo>
                  <a:lnTo>
                    <a:pt x="391" y="1355"/>
                  </a:lnTo>
                  <a:lnTo>
                    <a:pt x="400" y="1363"/>
                  </a:lnTo>
                  <a:lnTo>
                    <a:pt x="408" y="1353"/>
                  </a:lnTo>
                  <a:lnTo>
                    <a:pt x="433" y="1374"/>
                  </a:lnTo>
                  <a:lnTo>
                    <a:pt x="425" y="1384"/>
                  </a:lnTo>
                  <a:lnTo>
                    <a:pt x="400" y="1415"/>
                  </a:lnTo>
                  <a:lnTo>
                    <a:pt x="398" y="1413"/>
                  </a:lnTo>
                  <a:lnTo>
                    <a:pt x="397" y="1414"/>
                  </a:lnTo>
                  <a:lnTo>
                    <a:pt x="397" y="1415"/>
                  </a:lnTo>
                  <a:lnTo>
                    <a:pt x="395" y="1414"/>
                  </a:lnTo>
                  <a:lnTo>
                    <a:pt x="371" y="1443"/>
                  </a:lnTo>
                  <a:lnTo>
                    <a:pt x="384" y="1454"/>
                  </a:lnTo>
                  <a:lnTo>
                    <a:pt x="361" y="1483"/>
                  </a:lnTo>
                  <a:lnTo>
                    <a:pt x="356" y="1478"/>
                  </a:lnTo>
                  <a:lnTo>
                    <a:pt x="348" y="1480"/>
                  </a:lnTo>
                  <a:lnTo>
                    <a:pt x="348" y="1477"/>
                  </a:lnTo>
                  <a:lnTo>
                    <a:pt x="329" y="1477"/>
                  </a:lnTo>
                  <a:lnTo>
                    <a:pt x="320" y="1489"/>
                  </a:lnTo>
                  <a:lnTo>
                    <a:pt x="307" y="1477"/>
                  </a:lnTo>
                  <a:lnTo>
                    <a:pt x="311" y="1469"/>
                  </a:lnTo>
                  <a:lnTo>
                    <a:pt x="309" y="1467"/>
                  </a:lnTo>
                  <a:lnTo>
                    <a:pt x="307" y="1466"/>
                  </a:lnTo>
                  <a:lnTo>
                    <a:pt x="307" y="1464"/>
                  </a:lnTo>
                  <a:lnTo>
                    <a:pt x="303" y="1461"/>
                  </a:lnTo>
                  <a:lnTo>
                    <a:pt x="303" y="1460"/>
                  </a:lnTo>
                  <a:lnTo>
                    <a:pt x="301" y="1458"/>
                  </a:lnTo>
                  <a:lnTo>
                    <a:pt x="297" y="1457"/>
                  </a:lnTo>
                  <a:lnTo>
                    <a:pt x="297" y="1457"/>
                  </a:lnTo>
                  <a:lnTo>
                    <a:pt x="288" y="1450"/>
                  </a:lnTo>
                  <a:lnTo>
                    <a:pt x="287" y="1453"/>
                  </a:lnTo>
                  <a:lnTo>
                    <a:pt x="286" y="1455"/>
                  </a:lnTo>
                  <a:lnTo>
                    <a:pt x="281" y="1456"/>
                  </a:lnTo>
                  <a:lnTo>
                    <a:pt x="281" y="1457"/>
                  </a:lnTo>
                  <a:lnTo>
                    <a:pt x="281" y="1457"/>
                  </a:lnTo>
                  <a:lnTo>
                    <a:pt x="276" y="1463"/>
                  </a:lnTo>
                  <a:lnTo>
                    <a:pt x="271" y="1460"/>
                  </a:lnTo>
                  <a:lnTo>
                    <a:pt x="272" y="1459"/>
                  </a:lnTo>
                  <a:lnTo>
                    <a:pt x="272" y="1457"/>
                  </a:lnTo>
                  <a:lnTo>
                    <a:pt x="269" y="1456"/>
                  </a:lnTo>
                  <a:lnTo>
                    <a:pt x="270" y="1453"/>
                  </a:lnTo>
                  <a:lnTo>
                    <a:pt x="272" y="1451"/>
                  </a:lnTo>
                  <a:lnTo>
                    <a:pt x="264" y="1444"/>
                  </a:lnTo>
                  <a:lnTo>
                    <a:pt x="266" y="1441"/>
                  </a:lnTo>
                  <a:lnTo>
                    <a:pt x="266" y="1439"/>
                  </a:lnTo>
                  <a:lnTo>
                    <a:pt x="264" y="1439"/>
                  </a:lnTo>
                  <a:lnTo>
                    <a:pt x="263" y="1441"/>
                  </a:lnTo>
                  <a:lnTo>
                    <a:pt x="257" y="1439"/>
                  </a:lnTo>
                  <a:lnTo>
                    <a:pt x="256" y="1440"/>
                  </a:lnTo>
                  <a:lnTo>
                    <a:pt x="240" y="1427"/>
                  </a:lnTo>
                  <a:lnTo>
                    <a:pt x="248" y="1417"/>
                  </a:lnTo>
                  <a:lnTo>
                    <a:pt x="234" y="1406"/>
                  </a:lnTo>
                  <a:lnTo>
                    <a:pt x="232" y="1408"/>
                  </a:lnTo>
                  <a:lnTo>
                    <a:pt x="233" y="1409"/>
                  </a:lnTo>
                  <a:lnTo>
                    <a:pt x="231" y="1412"/>
                  </a:lnTo>
                  <a:lnTo>
                    <a:pt x="230" y="1411"/>
                  </a:lnTo>
                  <a:lnTo>
                    <a:pt x="219" y="1425"/>
                  </a:lnTo>
                  <a:lnTo>
                    <a:pt x="187" y="1399"/>
                  </a:lnTo>
                  <a:lnTo>
                    <a:pt x="192" y="1393"/>
                  </a:lnTo>
                  <a:lnTo>
                    <a:pt x="184" y="1389"/>
                  </a:lnTo>
                  <a:lnTo>
                    <a:pt x="182" y="1389"/>
                  </a:lnTo>
                  <a:lnTo>
                    <a:pt x="178" y="1387"/>
                  </a:lnTo>
                  <a:lnTo>
                    <a:pt x="173" y="1393"/>
                  </a:lnTo>
                  <a:lnTo>
                    <a:pt x="173" y="1393"/>
                  </a:lnTo>
                  <a:lnTo>
                    <a:pt x="171" y="1394"/>
                  </a:lnTo>
                  <a:lnTo>
                    <a:pt x="171" y="1396"/>
                  </a:lnTo>
                  <a:lnTo>
                    <a:pt x="170" y="1396"/>
                  </a:lnTo>
                  <a:lnTo>
                    <a:pt x="168" y="1395"/>
                  </a:lnTo>
                  <a:lnTo>
                    <a:pt x="167" y="1396"/>
                  </a:lnTo>
                  <a:lnTo>
                    <a:pt x="163" y="1394"/>
                  </a:lnTo>
                  <a:lnTo>
                    <a:pt x="158" y="1400"/>
                  </a:lnTo>
                  <a:lnTo>
                    <a:pt x="150" y="1391"/>
                  </a:lnTo>
                  <a:lnTo>
                    <a:pt x="148" y="1391"/>
                  </a:lnTo>
                  <a:lnTo>
                    <a:pt x="148" y="1389"/>
                  </a:lnTo>
                  <a:lnTo>
                    <a:pt x="146" y="1390"/>
                  </a:lnTo>
                  <a:lnTo>
                    <a:pt x="143" y="1393"/>
                  </a:lnTo>
                  <a:lnTo>
                    <a:pt x="140" y="1392"/>
                  </a:lnTo>
                  <a:lnTo>
                    <a:pt x="141" y="1388"/>
                  </a:lnTo>
                  <a:lnTo>
                    <a:pt x="139" y="1387"/>
                  </a:lnTo>
                  <a:lnTo>
                    <a:pt x="141" y="1385"/>
                  </a:lnTo>
                  <a:lnTo>
                    <a:pt x="140" y="1384"/>
                  </a:lnTo>
                  <a:lnTo>
                    <a:pt x="141" y="1383"/>
                  </a:lnTo>
                  <a:lnTo>
                    <a:pt x="136" y="1375"/>
                  </a:lnTo>
                  <a:lnTo>
                    <a:pt x="134" y="1375"/>
                  </a:lnTo>
                  <a:lnTo>
                    <a:pt x="132" y="1377"/>
                  </a:lnTo>
                  <a:lnTo>
                    <a:pt x="131" y="1376"/>
                  </a:lnTo>
                  <a:lnTo>
                    <a:pt x="128" y="1378"/>
                  </a:lnTo>
                  <a:lnTo>
                    <a:pt x="128" y="1380"/>
                  </a:lnTo>
                  <a:lnTo>
                    <a:pt x="128" y="1378"/>
                  </a:lnTo>
                  <a:lnTo>
                    <a:pt x="129" y="1379"/>
                  </a:lnTo>
                  <a:lnTo>
                    <a:pt x="128" y="1380"/>
                  </a:lnTo>
                  <a:lnTo>
                    <a:pt x="126" y="1380"/>
                  </a:lnTo>
                  <a:lnTo>
                    <a:pt x="127" y="1379"/>
                  </a:lnTo>
                  <a:lnTo>
                    <a:pt x="128" y="1378"/>
                  </a:lnTo>
                  <a:lnTo>
                    <a:pt x="122" y="1377"/>
                  </a:lnTo>
                  <a:lnTo>
                    <a:pt x="116" y="1371"/>
                  </a:lnTo>
                  <a:lnTo>
                    <a:pt x="116" y="1370"/>
                  </a:lnTo>
                  <a:lnTo>
                    <a:pt x="117" y="1369"/>
                  </a:lnTo>
                  <a:lnTo>
                    <a:pt x="116" y="1369"/>
                  </a:lnTo>
                  <a:lnTo>
                    <a:pt x="117" y="1367"/>
                  </a:lnTo>
                  <a:lnTo>
                    <a:pt x="111" y="1363"/>
                  </a:lnTo>
                  <a:lnTo>
                    <a:pt x="112" y="1361"/>
                  </a:lnTo>
                  <a:lnTo>
                    <a:pt x="113" y="1361"/>
                  </a:lnTo>
                  <a:lnTo>
                    <a:pt x="115" y="1358"/>
                  </a:lnTo>
                  <a:lnTo>
                    <a:pt x="112" y="1359"/>
                  </a:lnTo>
                  <a:lnTo>
                    <a:pt x="111" y="1356"/>
                  </a:lnTo>
                  <a:lnTo>
                    <a:pt x="109" y="1356"/>
                  </a:lnTo>
                  <a:lnTo>
                    <a:pt x="110" y="1356"/>
                  </a:lnTo>
                  <a:lnTo>
                    <a:pt x="109" y="1356"/>
                  </a:lnTo>
                  <a:lnTo>
                    <a:pt x="110" y="1357"/>
                  </a:lnTo>
                  <a:lnTo>
                    <a:pt x="106" y="1357"/>
                  </a:lnTo>
                  <a:lnTo>
                    <a:pt x="106" y="1357"/>
                  </a:lnTo>
                  <a:lnTo>
                    <a:pt x="103" y="1355"/>
                  </a:lnTo>
                  <a:lnTo>
                    <a:pt x="104" y="1353"/>
                  </a:lnTo>
                  <a:lnTo>
                    <a:pt x="102" y="1351"/>
                  </a:lnTo>
                  <a:lnTo>
                    <a:pt x="100" y="1351"/>
                  </a:lnTo>
                  <a:lnTo>
                    <a:pt x="94" y="1351"/>
                  </a:lnTo>
                  <a:lnTo>
                    <a:pt x="94" y="1354"/>
                  </a:lnTo>
                  <a:lnTo>
                    <a:pt x="87" y="1360"/>
                  </a:lnTo>
                  <a:lnTo>
                    <a:pt x="86" y="1361"/>
                  </a:lnTo>
                  <a:lnTo>
                    <a:pt x="84" y="1364"/>
                  </a:lnTo>
                  <a:lnTo>
                    <a:pt x="84" y="1361"/>
                  </a:lnTo>
                  <a:lnTo>
                    <a:pt x="77" y="1360"/>
                  </a:lnTo>
                  <a:lnTo>
                    <a:pt x="76" y="1359"/>
                  </a:lnTo>
                  <a:lnTo>
                    <a:pt x="75" y="1358"/>
                  </a:lnTo>
                  <a:lnTo>
                    <a:pt x="76" y="1357"/>
                  </a:lnTo>
                  <a:lnTo>
                    <a:pt x="71" y="1352"/>
                  </a:lnTo>
                  <a:lnTo>
                    <a:pt x="72" y="1351"/>
                  </a:lnTo>
                  <a:lnTo>
                    <a:pt x="70" y="1348"/>
                  </a:lnTo>
                  <a:lnTo>
                    <a:pt x="70" y="1347"/>
                  </a:lnTo>
                  <a:lnTo>
                    <a:pt x="71" y="1347"/>
                  </a:lnTo>
                  <a:lnTo>
                    <a:pt x="70" y="1345"/>
                  </a:lnTo>
                  <a:lnTo>
                    <a:pt x="72" y="1343"/>
                  </a:lnTo>
                  <a:lnTo>
                    <a:pt x="70" y="1342"/>
                  </a:lnTo>
                  <a:lnTo>
                    <a:pt x="66" y="1343"/>
                  </a:lnTo>
                  <a:lnTo>
                    <a:pt x="66" y="1344"/>
                  </a:lnTo>
                  <a:lnTo>
                    <a:pt x="63" y="1343"/>
                  </a:lnTo>
                  <a:lnTo>
                    <a:pt x="61" y="1335"/>
                  </a:lnTo>
                  <a:lnTo>
                    <a:pt x="56" y="1337"/>
                  </a:lnTo>
                  <a:lnTo>
                    <a:pt x="55" y="1339"/>
                  </a:lnTo>
                  <a:lnTo>
                    <a:pt x="52" y="1339"/>
                  </a:lnTo>
                  <a:lnTo>
                    <a:pt x="50" y="1336"/>
                  </a:lnTo>
                  <a:lnTo>
                    <a:pt x="48" y="1338"/>
                  </a:lnTo>
                  <a:lnTo>
                    <a:pt x="44" y="1335"/>
                  </a:lnTo>
                  <a:lnTo>
                    <a:pt x="43" y="1335"/>
                  </a:lnTo>
                  <a:lnTo>
                    <a:pt x="42" y="1336"/>
                  </a:lnTo>
                  <a:lnTo>
                    <a:pt x="39" y="1332"/>
                  </a:lnTo>
                  <a:lnTo>
                    <a:pt x="39" y="1325"/>
                  </a:lnTo>
                  <a:lnTo>
                    <a:pt x="39" y="1324"/>
                  </a:lnTo>
                  <a:lnTo>
                    <a:pt x="35" y="1324"/>
                  </a:lnTo>
                  <a:lnTo>
                    <a:pt x="35" y="1323"/>
                  </a:lnTo>
                  <a:lnTo>
                    <a:pt x="35" y="1321"/>
                  </a:lnTo>
                  <a:lnTo>
                    <a:pt x="32" y="1321"/>
                  </a:lnTo>
                  <a:lnTo>
                    <a:pt x="24" y="1320"/>
                  </a:lnTo>
                  <a:lnTo>
                    <a:pt x="23" y="1319"/>
                  </a:lnTo>
                  <a:lnTo>
                    <a:pt x="23" y="1315"/>
                  </a:lnTo>
                  <a:lnTo>
                    <a:pt x="22" y="1316"/>
                  </a:lnTo>
                  <a:lnTo>
                    <a:pt x="20" y="1313"/>
                  </a:lnTo>
                  <a:lnTo>
                    <a:pt x="18" y="1314"/>
                  </a:lnTo>
                  <a:lnTo>
                    <a:pt x="17" y="1317"/>
                  </a:lnTo>
                  <a:lnTo>
                    <a:pt x="16" y="1319"/>
                  </a:lnTo>
                  <a:lnTo>
                    <a:pt x="16" y="1315"/>
                  </a:lnTo>
                  <a:lnTo>
                    <a:pt x="14" y="1309"/>
                  </a:lnTo>
                  <a:lnTo>
                    <a:pt x="15" y="1308"/>
                  </a:lnTo>
                  <a:lnTo>
                    <a:pt x="15" y="1305"/>
                  </a:lnTo>
                  <a:lnTo>
                    <a:pt x="13" y="1304"/>
                  </a:lnTo>
                  <a:lnTo>
                    <a:pt x="14" y="1304"/>
                  </a:lnTo>
                  <a:lnTo>
                    <a:pt x="13" y="1303"/>
                  </a:lnTo>
                  <a:lnTo>
                    <a:pt x="13" y="1304"/>
                  </a:lnTo>
                  <a:lnTo>
                    <a:pt x="9" y="1304"/>
                  </a:lnTo>
                  <a:lnTo>
                    <a:pt x="7" y="1306"/>
                  </a:lnTo>
                  <a:lnTo>
                    <a:pt x="2" y="1301"/>
                  </a:lnTo>
                  <a:lnTo>
                    <a:pt x="3" y="1299"/>
                  </a:lnTo>
                  <a:lnTo>
                    <a:pt x="3" y="1297"/>
                  </a:lnTo>
                  <a:lnTo>
                    <a:pt x="4" y="1297"/>
                  </a:lnTo>
                  <a:lnTo>
                    <a:pt x="4" y="1296"/>
                  </a:lnTo>
                  <a:lnTo>
                    <a:pt x="5" y="1295"/>
                  </a:lnTo>
                  <a:lnTo>
                    <a:pt x="0" y="1291"/>
                  </a:lnTo>
                  <a:lnTo>
                    <a:pt x="3" y="1286"/>
                  </a:lnTo>
                  <a:lnTo>
                    <a:pt x="3" y="1283"/>
                  </a:lnTo>
                  <a:lnTo>
                    <a:pt x="2" y="1283"/>
                  </a:lnTo>
                  <a:lnTo>
                    <a:pt x="0" y="1279"/>
                  </a:lnTo>
                  <a:lnTo>
                    <a:pt x="1" y="1274"/>
                  </a:lnTo>
                  <a:lnTo>
                    <a:pt x="2" y="1276"/>
                  </a:lnTo>
                  <a:lnTo>
                    <a:pt x="3" y="1275"/>
                  </a:lnTo>
                  <a:lnTo>
                    <a:pt x="2" y="1273"/>
                  </a:lnTo>
                  <a:lnTo>
                    <a:pt x="3" y="1272"/>
                  </a:lnTo>
                  <a:lnTo>
                    <a:pt x="7" y="1272"/>
                  </a:lnTo>
                  <a:lnTo>
                    <a:pt x="8" y="1271"/>
                  </a:lnTo>
                  <a:lnTo>
                    <a:pt x="6" y="1269"/>
                  </a:lnTo>
                  <a:lnTo>
                    <a:pt x="6" y="1267"/>
                  </a:lnTo>
                  <a:lnTo>
                    <a:pt x="7" y="1267"/>
                  </a:lnTo>
                  <a:lnTo>
                    <a:pt x="7" y="1261"/>
                  </a:lnTo>
                  <a:lnTo>
                    <a:pt x="3" y="1260"/>
                  </a:lnTo>
                  <a:lnTo>
                    <a:pt x="7" y="1255"/>
                  </a:lnTo>
                  <a:lnTo>
                    <a:pt x="6" y="1253"/>
                  </a:lnTo>
                  <a:lnTo>
                    <a:pt x="7" y="1251"/>
                  </a:lnTo>
                  <a:lnTo>
                    <a:pt x="6" y="1248"/>
                  </a:lnTo>
                  <a:lnTo>
                    <a:pt x="10" y="1243"/>
                  </a:lnTo>
                  <a:lnTo>
                    <a:pt x="9" y="1241"/>
                  </a:lnTo>
                  <a:lnTo>
                    <a:pt x="10" y="1239"/>
                  </a:lnTo>
                  <a:lnTo>
                    <a:pt x="12" y="1237"/>
                  </a:lnTo>
                  <a:lnTo>
                    <a:pt x="11" y="1236"/>
                  </a:lnTo>
                  <a:lnTo>
                    <a:pt x="15" y="1233"/>
                  </a:lnTo>
                  <a:lnTo>
                    <a:pt x="15" y="1231"/>
                  </a:lnTo>
                  <a:lnTo>
                    <a:pt x="15" y="1228"/>
                  </a:lnTo>
                  <a:lnTo>
                    <a:pt x="18" y="1224"/>
                  </a:lnTo>
                  <a:lnTo>
                    <a:pt x="19" y="1223"/>
                  </a:lnTo>
                  <a:lnTo>
                    <a:pt x="19" y="1223"/>
                  </a:lnTo>
                  <a:lnTo>
                    <a:pt x="22" y="1220"/>
                  </a:lnTo>
                  <a:lnTo>
                    <a:pt x="23" y="1221"/>
                  </a:lnTo>
                  <a:lnTo>
                    <a:pt x="26" y="1220"/>
                  </a:lnTo>
                  <a:lnTo>
                    <a:pt x="27" y="1219"/>
                  </a:lnTo>
                  <a:lnTo>
                    <a:pt x="27" y="1217"/>
                  </a:lnTo>
                  <a:lnTo>
                    <a:pt x="35" y="1210"/>
                  </a:lnTo>
                  <a:lnTo>
                    <a:pt x="37" y="1207"/>
                  </a:lnTo>
                  <a:lnTo>
                    <a:pt x="40" y="1204"/>
                  </a:lnTo>
                  <a:lnTo>
                    <a:pt x="37" y="1201"/>
                  </a:lnTo>
                  <a:lnTo>
                    <a:pt x="38" y="1199"/>
                  </a:lnTo>
                  <a:lnTo>
                    <a:pt x="39" y="1197"/>
                  </a:lnTo>
                  <a:lnTo>
                    <a:pt x="39" y="1197"/>
                  </a:lnTo>
                  <a:lnTo>
                    <a:pt x="42" y="1191"/>
                  </a:lnTo>
                  <a:lnTo>
                    <a:pt x="41" y="1191"/>
                  </a:lnTo>
                  <a:lnTo>
                    <a:pt x="43" y="1190"/>
                  </a:lnTo>
                  <a:lnTo>
                    <a:pt x="43" y="1187"/>
                  </a:lnTo>
                  <a:lnTo>
                    <a:pt x="44" y="1187"/>
                  </a:lnTo>
                  <a:lnTo>
                    <a:pt x="43" y="1186"/>
                  </a:lnTo>
                  <a:lnTo>
                    <a:pt x="44" y="1184"/>
                  </a:lnTo>
                  <a:lnTo>
                    <a:pt x="39" y="1180"/>
                  </a:lnTo>
                  <a:lnTo>
                    <a:pt x="36" y="1179"/>
                  </a:lnTo>
                  <a:lnTo>
                    <a:pt x="36" y="1178"/>
                  </a:lnTo>
                  <a:lnTo>
                    <a:pt x="39" y="1178"/>
                  </a:lnTo>
                  <a:lnTo>
                    <a:pt x="38" y="1176"/>
                  </a:lnTo>
                  <a:lnTo>
                    <a:pt x="39" y="1176"/>
                  </a:lnTo>
                  <a:lnTo>
                    <a:pt x="43" y="1175"/>
                  </a:lnTo>
                  <a:lnTo>
                    <a:pt x="46" y="1173"/>
                  </a:lnTo>
                  <a:lnTo>
                    <a:pt x="46" y="1172"/>
                  </a:lnTo>
                  <a:lnTo>
                    <a:pt x="48" y="1172"/>
                  </a:lnTo>
                  <a:lnTo>
                    <a:pt x="50" y="1169"/>
                  </a:lnTo>
                  <a:lnTo>
                    <a:pt x="51" y="1168"/>
                  </a:lnTo>
                  <a:lnTo>
                    <a:pt x="51" y="1167"/>
                  </a:lnTo>
                  <a:lnTo>
                    <a:pt x="53" y="1166"/>
                  </a:lnTo>
                  <a:lnTo>
                    <a:pt x="54" y="1165"/>
                  </a:lnTo>
                  <a:lnTo>
                    <a:pt x="54" y="1163"/>
                  </a:lnTo>
                  <a:lnTo>
                    <a:pt x="56" y="1159"/>
                  </a:lnTo>
                  <a:lnTo>
                    <a:pt x="57" y="1156"/>
                  </a:lnTo>
                  <a:lnTo>
                    <a:pt x="58" y="1156"/>
                  </a:lnTo>
                  <a:lnTo>
                    <a:pt x="59" y="1154"/>
                  </a:lnTo>
                  <a:lnTo>
                    <a:pt x="59" y="1151"/>
                  </a:lnTo>
                  <a:lnTo>
                    <a:pt x="56" y="1147"/>
                  </a:lnTo>
                  <a:lnTo>
                    <a:pt x="52" y="1144"/>
                  </a:lnTo>
                  <a:lnTo>
                    <a:pt x="50" y="1144"/>
                  </a:lnTo>
                  <a:lnTo>
                    <a:pt x="46" y="1142"/>
                  </a:lnTo>
                  <a:lnTo>
                    <a:pt x="45" y="1139"/>
                  </a:lnTo>
                  <a:lnTo>
                    <a:pt x="41" y="1134"/>
                  </a:lnTo>
                  <a:lnTo>
                    <a:pt x="37" y="1121"/>
                  </a:lnTo>
                  <a:lnTo>
                    <a:pt x="38" y="1118"/>
                  </a:lnTo>
                  <a:lnTo>
                    <a:pt x="40" y="1102"/>
                  </a:lnTo>
                  <a:lnTo>
                    <a:pt x="42" y="1099"/>
                  </a:lnTo>
                  <a:lnTo>
                    <a:pt x="46" y="1096"/>
                  </a:lnTo>
                  <a:lnTo>
                    <a:pt x="48" y="1094"/>
                  </a:lnTo>
                  <a:lnTo>
                    <a:pt x="52" y="1092"/>
                  </a:lnTo>
                  <a:lnTo>
                    <a:pt x="54" y="1090"/>
                  </a:lnTo>
                  <a:lnTo>
                    <a:pt x="49" y="1088"/>
                  </a:lnTo>
                  <a:lnTo>
                    <a:pt x="52" y="1084"/>
                  </a:lnTo>
                  <a:lnTo>
                    <a:pt x="58" y="1073"/>
                  </a:lnTo>
                  <a:lnTo>
                    <a:pt x="55" y="1067"/>
                  </a:lnTo>
                  <a:lnTo>
                    <a:pt x="56" y="1057"/>
                  </a:lnTo>
                  <a:lnTo>
                    <a:pt x="59" y="1056"/>
                  </a:lnTo>
                  <a:lnTo>
                    <a:pt x="75" y="1066"/>
                  </a:lnTo>
                  <a:lnTo>
                    <a:pt x="84" y="1061"/>
                  </a:lnTo>
                  <a:lnTo>
                    <a:pt x="86" y="1058"/>
                  </a:lnTo>
                  <a:lnTo>
                    <a:pt x="86" y="1057"/>
                  </a:lnTo>
                  <a:lnTo>
                    <a:pt x="87" y="1054"/>
                  </a:lnTo>
                  <a:lnTo>
                    <a:pt x="89" y="1052"/>
                  </a:lnTo>
                  <a:lnTo>
                    <a:pt x="93" y="1047"/>
                  </a:lnTo>
                  <a:lnTo>
                    <a:pt x="95" y="1047"/>
                  </a:lnTo>
                  <a:lnTo>
                    <a:pt x="95" y="1050"/>
                  </a:lnTo>
                  <a:lnTo>
                    <a:pt x="94" y="1051"/>
                  </a:lnTo>
                  <a:lnTo>
                    <a:pt x="94" y="1051"/>
                  </a:lnTo>
                  <a:lnTo>
                    <a:pt x="95" y="1052"/>
                  </a:lnTo>
                  <a:lnTo>
                    <a:pt x="96" y="1055"/>
                  </a:lnTo>
                  <a:lnTo>
                    <a:pt x="98" y="1054"/>
                  </a:lnTo>
                  <a:lnTo>
                    <a:pt x="98" y="1054"/>
                  </a:lnTo>
                  <a:lnTo>
                    <a:pt x="98" y="1054"/>
                  </a:lnTo>
                  <a:lnTo>
                    <a:pt x="99" y="1058"/>
                  </a:lnTo>
                  <a:lnTo>
                    <a:pt x="102" y="1058"/>
                  </a:lnTo>
                  <a:lnTo>
                    <a:pt x="102" y="1057"/>
                  </a:lnTo>
                  <a:lnTo>
                    <a:pt x="102" y="1060"/>
                  </a:lnTo>
                  <a:lnTo>
                    <a:pt x="108" y="1066"/>
                  </a:lnTo>
                  <a:lnTo>
                    <a:pt x="106" y="1070"/>
                  </a:lnTo>
                  <a:lnTo>
                    <a:pt x="110" y="1076"/>
                  </a:lnTo>
                  <a:lnTo>
                    <a:pt x="116" y="1078"/>
                  </a:lnTo>
                  <a:lnTo>
                    <a:pt x="118" y="1076"/>
                  </a:lnTo>
                  <a:lnTo>
                    <a:pt x="120" y="1074"/>
                  </a:lnTo>
                  <a:lnTo>
                    <a:pt x="122" y="1074"/>
                  </a:lnTo>
                  <a:lnTo>
                    <a:pt x="127" y="1078"/>
                  </a:lnTo>
                  <a:lnTo>
                    <a:pt x="132" y="1078"/>
                  </a:lnTo>
                  <a:lnTo>
                    <a:pt x="134" y="1081"/>
                  </a:lnTo>
                  <a:lnTo>
                    <a:pt x="134" y="1077"/>
                  </a:lnTo>
                  <a:lnTo>
                    <a:pt x="138" y="1075"/>
                  </a:lnTo>
                  <a:lnTo>
                    <a:pt x="139" y="1072"/>
                  </a:lnTo>
                  <a:lnTo>
                    <a:pt x="139" y="1072"/>
                  </a:lnTo>
                  <a:lnTo>
                    <a:pt x="139" y="1071"/>
                  </a:lnTo>
                  <a:lnTo>
                    <a:pt x="139" y="1072"/>
                  </a:lnTo>
                  <a:lnTo>
                    <a:pt x="141" y="1070"/>
                  </a:lnTo>
                  <a:lnTo>
                    <a:pt x="142" y="1066"/>
                  </a:lnTo>
                  <a:lnTo>
                    <a:pt x="143" y="1064"/>
                  </a:lnTo>
                  <a:lnTo>
                    <a:pt x="142" y="1062"/>
                  </a:lnTo>
                  <a:lnTo>
                    <a:pt x="143" y="1058"/>
                  </a:lnTo>
                  <a:lnTo>
                    <a:pt x="144" y="1056"/>
                  </a:lnTo>
                  <a:lnTo>
                    <a:pt x="150" y="1055"/>
                  </a:lnTo>
                  <a:lnTo>
                    <a:pt x="148" y="1051"/>
                  </a:lnTo>
                  <a:lnTo>
                    <a:pt x="149" y="1050"/>
                  </a:lnTo>
                  <a:lnTo>
                    <a:pt x="150" y="1051"/>
                  </a:lnTo>
                  <a:lnTo>
                    <a:pt x="150" y="1050"/>
                  </a:lnTo>
                  <a:lnTo>
                    <a:pt x="147" y="1045"/>
                  </a:lnTo>
                  <a:lnTo>
                    <a:pt x="151" y="1040"/>
                  </a:lnTo>
                  <a:lnTo>
                    <a:pt x="148" y="1039"/>
                  </a:lnTo>
                  <a:lnTo>
                    <a:pt x="146" y="1039"/>
                  </a:lnTo>
                  <a:lnTo>
                    <a:pt x="142" y="1042"/>
                  </a:lnTo>
                  <a:lnTo>
                    <a:pt x="141" y="1039"/>
                  </a:lnTo>
                  <a:lnTo>
                    <a:pt x="138" y="1038"/>
                  </a:lnTo>
                  <a:lnTo>
                    <a:pt x="134" y="1038"/>
                  </a:lnTo>
                  <a:lnTo>
                    <a:pt x="133" y="1037"/>
                  </a:lnTo>
                  <a:lnTo>
                    <a:pt x="130" y="1029"/>
                  </a:lnTo>
                  <a:lnTo>
                    <a:pt x="131" y="1016"/>
                  </a:lnTo>
                  <a:lnTo>
                    <a:pt x="132" y="1011"/>
                  </a:lnTo>
                  <a:lnTo>
                    <a:pt x="132" y="1008"/>
                  </a:lnTo>
                  <a:lnTo>
                    <a:pt x="133" y="1004"/>
                  </a:lnTo>
                  <a:lnTo>
                    <a:pt x="133" y="1001"/>
                  </a:lnTo>
                  <a:lnTo>
                    <a:pt x="129" y="997"/>
                  </a:lnTo>
                  <a:lnTo>
                    <a:pt x="130" y="996"/>
                  </a:lnTo>
                  <a:lnTo>
                    <a:pt x="131" y="994"/>
                  </a:lnTo>
                  <a:lnTo>
                    <a:pt x="132" y="991"/>
                  </a:lnTo>
                  <a:lnTo>
                    <a:pt x="133" y="990"/>
                  </a:lnTo>
                  <a:lnTo>
                    <a:pt x="134" y="990"/>
                  </a:lnTo>
                  <a:lnTo>
                    <a:pt x="134" y="987"/>
                  </a:lnTo>
                  <a:lnTo>
                    <a:pt x="136" y="982"/>
                  </a:lnTo>
                  <a:lnTo>
                    <a:pt x="139" y="983"/>
                  </a:lnTo>
                  <a:lnTo>
                    <a:pt x="139" y="986"/>
                  </a:lnTo>
                  <a:lnTo>
                    <a:pt x="140" y="987"/>
                  </a:lnTo>
                  <a:lnTo>
                    <a:pt x="141" y="987"/>
                  </a:lnTo>
                  <a:lnTo>
                    <a:pt x="142" y="986"/>
                  </a:lnTo>
                  <a:lnTo>
                    <a:pt x="148" y="987"/>
                  </a:lnTo>
                  <a:lnTo>
                    <a:pt x="150" y="986"/>
                  </a:lnTo>
                  <a:lnTo>
                    <a:pt x="149" y="986"/>
                  </a:lnTo>
                  <a:lnTo>
                    <a:pt x="150" y="984"/>
                  </a:lnTo>
                  <a:lnTo>
                    <a:pt x="151" y="984"/>
                  </a:lnTo>
                  <a:lnTo>
                    <a:pt x="156" y="979"/>
                  </a:lnTo>
                  <a:lnTo>
                    <a:pt x="156" y="976"/>
                  </a:lnTo>
                  <a:lnTo>
                    <a:pt x="158" y="975"/>
                  </a:lnTo>
                  <a:lnTo>
                    <a:pt x="160" y="977"/>
                  </a:lnTo>
                  <a:lnTo>
                    <a:pt x="164" y="978"/>
                  </a:lnTo>
                  <a:lnTo>
                    <a:pt x="167" y="982"/>
                  </a:lnTo>
                  <a:lnTo>
                    <a:pt x="175" y="1000"/>
                  </a:lnTo>
                  <a:lnTo>
                    <a:pt x="175" y="1002"/>
                  </a:lnTo>
                  <a:lnTo>
                    <a:pt x="172" y="1004"/>
                  </a:lnTo>
                  <a:lnTo>
                    <a:pt x="175" y="1013"/>
                  </a:lnTo>
                  <a:lnTo>
                    <a:pt x="178" y="1020"/>
                  </a:lnTo>
                  <a:lnTo>
                    <a:pt x="186" y="1026"/>
                  </a:lnTo>
                  <a:lnTo>
                    <a:pt x="183" y="1027"/>
                  </a:lnTo>
                  <a:lnTo>
                    <a:pt x="182" y="1031"/>
                  </a:lnTo>
                  <a:lnTo>
                    <a:pt x="182" y="1027"/>
                  </a:lnTo>
                  <a:lnTo>
                    <a:pt x="178" y="1027"/>
                  </a:lnTo>
                  <a:lnTo>
                    <a:pt x="177" y="1025"/>
                  </a:lnTo>
                  <a:lnTo>
                    <a:pt x="171" y="1024"/>
                  </a:lnTo>
                  <a:lnTo>
                    <a:pt x="170" y="1026"/>
                  </a:lnTo>
                  <a:lnTo>
                    <a:pt x="171" y="1031"/>
                  </a:lnTo>
                  <a:lnTo>
                    <a:pt x="174" y="1030"/>
                  </a:lnTo>
                  <a:lnTo>
                    <a:pt x="179" y="1031"/>
                  </a:lnTo>
                  <a:lnTo>
                    <a:pt x="183" y="1035"/>
                  </a:lnTo>
                  <a:lnTo>
                    <a:pt x="184" y="1034"/>
                  </a:lnTo>
                  <a:lnTo>
                    <a:pt x="184" y="1032"/>
                  </a:lnTo>
                  <a:lnTo>
                    <a:pt x="184" y="1029"/>
                  </a:lnTo>
                  <a:lnTo>
                    <a:pt x="186" y="1030"/>
                  </a:lnTo>
                  <a:lnTo>
                    <a:pt x="187" y="1034"/>
                  </a:lnTo>
                  <a:lnTo>
                    <a:pt x="195" y="1043"/>
                  </a:lnTo>
                  <a:lnTo>
                    <a:pt x="199" y="1053"/>
                  </a:lnTo>
                  <a:lnTo>
                    <a:pt x="202" y="1056"/>
                  </a:lnTo>
                  <a:lnTo>
                    <a:pt x="205" y="1068"/>
                  </a:lnTo>
                  <a:lnTo>
                    <a:pt x="210" y="1072"/>
                  </a:lnTo>
                  <a:lnTo>
                    <a:pt x="211" y="1072"/>
                  </a:lnTo>
                  <a:lnTo>
                    <a:pt x="211" y="1071"/>
                  </a:lnTo>
                  <a:lnTo>
                    <a:pt x="215" y="1069"/>
                  </a:lnTo>
                  <a:lnTo>
                    <a:pt x="216" y="1068"/>
                  </a:lnTo>
                  <a:lnTo>
                    <a:pt x="216" y="1067"/>
                  </a:lnTo>
                  <a:lnTo>
                    <a:pt x="217" y="1066"/>
                  </a:lnTo>
                  <a:lnTo>
                    <a:pt x="220" y="1071"/>
                  </a:lnTo>
                  <a:lnTo>
                    <a:pt x="221" y="1071"/>
                  </a:lnTo>
                  <a:lnTo>
                    <a:pt x="224" y="1074"/>
                  </a:lnTo>
                  <a:lnTo>
                    <a:pt x="224" y="1070"/>
                  </a:lnTo>
                  <a:lnTo>
                    <a:pt x="221" y="1067"/>
                  </a:lnTo>
                  <a:lnTo>
                    <a:pt x="221" y="1064"/>
                  </a:lnTo>
                  <a:lnTo>
                    <a:pt x="219" y="1064"/>
                  </a:lnTo>
                  <a:lnTo>
                    <a:pt x="222" y="1064"/>
                  </a:lnTo>
                  <a:lnTo>
                    <a:pt x="224" y="1065"/>
                  </a:lnTo>
                  <a:lnTo>
                    <a:pt x="224" y="1063"/>
                  </a:lnTo>
                  <a:lnTo>
                    <a:pt x="226" y="1062"/>
                  </a:lnTo>
                  <a:lnTo>
                    <a:pt x="227" y="1064"/>
                  </a:lnTo>
                  <a:lnTo>
                    <a:pt x="225" y="1066"/>
                  </a:lnTo>
                  <a:lnTo>
                    <a:pt x="225" y="1068"/>
                  </a:lnTo>
                  <a:lnTo>
                    <a:pt x="229" y="1070"/>
                  </a:lnTo>
                  <a:lnTo>
                    <a:pt x="232" y="1071"/>
                  </a:lnTo>
                  <a:lnTo>
                    <a:pt x="232" y="1070"/>
                  </a:lnTo>
                  <a:lnTo>
                    <a:pt x="230" y="1066"/>
                  </a:lnTo>
                  <a:lnTo>
                    <a:pt x="232" y="1067"/>
                  </a:lnTo>
                  <a:lnTo>
                    <a:pt x="232" y="1066"/>
                  </a:lnTo>
                  <a:lnTo>
                    <a:pt x="228" y="1063"/>
                  </a:lnTo>
                  <a:lnTo>
                    <a:pt x="229" y="1063"/>
                  </a:lnTo>
                  <a:lnTo>
                    <a:pt x="233" y="1064"/>
                  </a:lnTo>
                  <a:lnTo>
                    <a:pt x="234" y="1066"/>
                  </a:lnTo>
                  <a:lnTo>
                    <a:pt x="233" y="1067"/>
                  </a:lnTo>
                  <a:lnTo>
                    <a:pt x="238" y="1070"/>
                  </a:lnTo>
                  <a:lnTo>
                    <a:pt x="237" y="1075"/>
                  </a:lnTo>
                  <a:lnTo>
                    <a:pt x="237" y="1074"/>
                  </a:lnTo>
                  <a:lnTo>
                    <a:pt x="238" y="1072"/>
                  </a:lnTo>
                  <a:lnTo>
                    <a:pt x="239" y="1071"/>
                  </a:lnTo>
                  <a:lnTo>
                    <a:pt x="240" y="1072"/>
                  </a:lnTo>
                  <a:lnTo>
                    <a:pt x="240" y="1071"/>
                  </a:lnTo>
                  <a:lnTo>
                    <a:pt x="241" y="1071"/>
                  </a:lnTo>
                  <a:lnTo>
                    <a:pt x="240" y="1066"/>
                  </a:lnTo>
                  <a:lnTo>
                    <a:pt x="241" y="1066"/>
                  </a:lnTo>
                  <a:lnTo>
                    <a:pt x="243" y="1065"/>
                  </a:lnTo>
                  <a:lnTo>
                    <a:pt x="244" y="1062"/>
                  </a:lnTo>
                  <a:lnTo>
                    <a:pt x="246" y="1060"/>
                  </a:lnTo>
                  <a:lnTo>
                    <a:pt x="243" y="1058"/>
                  </a:lnTo>
                  <a:lnTo>
                    <a:pt x="241" y="1059"/>
                  </a:lnTo>
                  <a:lnTo>
                    <a:pt x="241" y="1061"/>
                  </a:lnTo>
                  <a:lnTo>
                    <a:pt x="240" y="1060"/>
                  </a:lnTo>
                  <a:lnTo>
                    <a:pt x="240" y="1062"/>
                  </a:lnTo>
                  <a:lnTo>
                    <a:pt x="239" y="1061"/>
                  </a:lnTo>
                  <a:lnTo>
                    <a:pt x="240" y="1058"/>
                  </a:lnTo>
                  <a:lnTo>
                    <a:pt x="242" y="1054"/>
                  </a:lnTo>
                  <a:lnTo>
                    <a:pt x="242" y="1052"/>
                  </a:lnTo>
                  <a:lnTo>
                    <a:pt x="244" y="1050"/>
                  </a:lnTo>
                  <a:lnTo>
                    <a:pt x="245" y="1046"/>
                  </a:lnTo>
                  <a:lnTo>
                    <a:pt x="244" y="1041"/>
                  </a:lnTo>
                  <a:lnTo>
                    <a:pt x="246" y="1036"/>
                  </a:lnTo>
                  <a:lnTo>
                    <a:pt x="245" y="1034"/>
                  </a:lnTo>
                  <a:lnTo>
                    <a:pt x="247" y="1025"/>
                  </a:lnTo>
                  <a:lnTo>
                    <a:pt x="246" y="1019"/>
                  </a:lnTo>
                  <a:lnTo>
                    <a:pt x="249" y="1013"/>
                  </a:lnTo>
                  <a:lnTo>
                    <a:pt x="252" y="1009"/>
                  </a:lnTo>
                  <a:lnTo>
                    <a:pt x="258" y="1004"/>
                  </a:lnTo>
                  <a:lnTo>
                    <a:pt x="263" y="1003"/>
                  </a:lnTo>
                  <a:lnTo>
                    <a:pt x="275" y="1004"/>
                  </a:lnTo>
                  <a:lnTo>
                    <a:pt x="279" y="1003"/>
                  </a:lnTo>
                  <a:lnTo>
                    <a:pt x="288" y="1002"/>
                  </a:lnTo>
                  <a:lnTo>
                    <a:pt x="298" y="997"/>
                  </a:lnTo>
                  <a:lnTo>
                    <a:pt x="303" y="995"/>
                  </a:lnTo>
                  <a:lnTo>
                    <a:pt x="311" y="998"/>
                  </a:lnTo>
                  <a:lnTo>
                    <a:pt x="323" y="1001"/>
                  </a:lnTo>
                  <a:lnTo>
                    <a:pt x="330" y="1000"/>
                  </a:lnTo>
                  <a:lnTo>
                    <a:pt x="343" y="997"/>
                  </a:lnTo>
                  <a:lnTo>
                    <a:pt x="349" y="993"/>
                  </a:lnTo>
                  <a:lnTo>
                    <a:pt x="354" y="992"/>
                  </a:lnTo>
                  <a:lnTo>
                    <a:pt x="363" y="986"/>
                  </a:lnTo>
                  <a:lnTo>
                    <a:pt x="367" y="987"/>
                  </a:lnTo>
                  <a:lnTo>
                    <a:pt x="369" y="988"/>
                  </a:lnTo>
                  <a:lnTo>
                    <a:pt x="374" y="998"/>
                  </a:lnTo>
                  <a:lnTo>
                    <a:pt x="374" y="1000"/>
                  </a:lnTo>
                  <a:lnTo>
                    <a:pt x="372" y="1000"/>
                  </a:lnTo>
                  <a:lnTo>
                    <a:pt x="371" y="1001"/>
                  </a:lnTo>
                  <a:lnTo>
                    <a:pt x="380" y="1006"/>
                  </a:lnTo>
                  <a:lnTo>
                    <a:pt x="391" y="1011"/>
                  </a:lnTo>
                  <a:lnTo>
                    <a:pt x="392" y="1015"/>
                  </a:lnTo>
                  <a:lnTo>
                    <a:pt x="391" y="1019"/>
                  </a:lnTo>
                  <a:lnTo>
                    <a:pt x="396" y="1026"/>
                  </a:lnTo>
                  <a:lnTo>
                    <a:pt x="396" y="1031"/>
                  </a:lnTo>
                  <a:lnTo>
                    <a:pt x="387" y="1031"/>
                  </a:lnTo>
                  <a:lnTo>
                    <a:pt x="386" y="1033"/>
                  </a:lnTo>
                  <a:lnTo>
                    <a:pt x="380" y="1034"/>
                  </a:lnTo>
                  <a:lnTo>
                    <a:pt x="379" y="1036"/>
                  </a:lnTo>
                  <a:lnTo>
                    <a:pt x="380" y="1037"/>
                  </a:lnTo>
                  <a:lnTo>
                    <a:pt x="382" y="1035"/>
                  </a:lnTo>
                  <a:lnTo>
                    <a:pt x="385" y="1034"/>
                  </a:lnTo>
                  <a:lnTo>
                    <a:pt x="392" y="1035"/>
                  </a:lnTo>
                  <a:lnTo>
                    <a:pt x="395" y="1034"/>
                  </a:lnTo>
                  <a:lnTo>
                    <a:pt x="395" y="1036"/>
                  </a:lnTo>
                  <a:lnTo>
                    <a:pt x="398" y="1037"/>
                  </a:lnTo>
                  <a:lnTo>
                    <a:pt x="399" y="1039"/>
                  </a:lnTo>
                  <a:lnTo>
                    <a:pt x="397" y="1046"/>
                  </a:lnTo>
                  <a:lnTo>
                    <a:pt x="399" y="1050"/>
                  </a:lnTo>
                  <a:lnTo>
                    <a:pt x="396" y="1052"/>
                  </a:lnTo>
                  <a:lnTo>
                    <a:pt x="395" y="1054"/>
                  </a:lnTo>
                  <a:lnTo>
                    <a:pt x="395" y="1059"/>
                  </a:lnTo>
                  <a:lnTo>
                    <a:pt x="393" y="1063"/>
                  </a:lnTo>
                  <a:lnTo>
                    <a:pt x="393" y="1064"/>
                  </a:lnTo>
                  <a:lnTo>
                    <a:pt x="394" y="1064"/>
                  </a:lnTo>
                  <a:lnTo>
                    <a:pt x="395" y="1062"/>
                  </a:lnTo>
                  <a:lnTo>
                    <a:pt x="396" y="1059"/>
                  </a:lnTo>
                  <a:lnTo>
                    <a:pt x="397" y="1055"/>
                  </a:lnTo>
                  <a:lnTo>
                    <a:pt x="400" y="1053"/>
                  </a:lnTo>
                  <a:lnTo>
                    <a:pt x="401" y="1051"/>
                  </a:lnTo>
                  <a:lnTo>
                    <a:pt x="403" y="1048"/>
                  </a:lnTo>
                  <a:lnTo>
                    <a:pt x="403" y="1047"/>
                  </a:lnTo>
                  <a:lnTo>
                    <a:pt x="405" y="1041"/>
                  </a:lnTo>
                  <a:lnTo>
                    <a:pt x="406" y="1038"/>
                  </a:lnTo>
                  <a:lnTo>
                    <a:pt x="411" y="1034"/>
                  </a:lnTo>
                  <a:lnTo>
                    <a:pt x="420" y="1027"/>
                  </a:lnTo>
                  <a:moveTo>
                    <a:pt x="905" y="920"/>
                  </a:moveTo>
                  <a:lnTo>
                    <a:pt x="906" y="920"/>
                  </a:lnTo>
                  <a:lnTo>
                    <a:pt x="907" y="921"/>
                  </a:lnTo>
                  <a:lnTo>
                    <a:pt x="906" y="920"/>
                  </a:lnTo>
                  <a:lnTo>
                    <a:pt x="905" y="920"/>
                  </a:lnTo>
                  <a:moveTo>
                    <a:pt x="387" y="983"/>
                  </a:moveTo>
                  <a:lnTo>
                    <a:pt x="385" y="984"/>
                  </a:lnTo>
                  <a:lnTo>
                    <a:pt x="384" y="982"/>
                  </a:lnTo>
                  <a:lnTo>
                    <a:pt x="383" y="978"/>
                  </a:lnTo>
                  <a:lnTo>
                    <a:pt x="383" y="974"/>
                  </a:lnTo>
                  <a:lnTo>
                    <a:pt x="385" y="974"/>
                  </a:lnTo>
                  <a:lnTo>
                    <a:pt x="388" y="977"/>
                  </a:lnTo>
                  <a:lnTo>
                    <a:pt x="389" y="979"/>
                  </a:lnTo>
                  <a:lnTo>
                    <a:pt x="387" y="983"/>
                  </a:lnTo>
                  <a:moveTo>
                    <a:pt x="116" y="963"/>
                  </a:moveTo>
                  <a:lnTo>
                    <a:pt x="119" y="963"/>
                  </a:lnTo>
                  <a:lnTo>
                    <a:pt x="118" y="961"/>
                  </a:lnTo>
                  <a:lnTo>
                    <a:pt x="119" y="963"/>
                  </a:lnTo>
                  <a:lnTo>
                    <a:pt x="117" y="964"/>
                  </a:lnTo>
                  <a:lnTo>
                    <a:pt x="116" y="964"/>
                  </a:lnTo>
                  <a:lnTo>
                    <a:pt x="116" y="963"/>
                  </a:lnTo>
                  <a:moveTo>
                    <a:pt x="113" y="1054"/>
                  </a:moveTo>
                  <a:lnTo>
                    <a:pt x="114" y="1054"/>
                  </a:lnTo>
                  <a:lnTo>
                    <a:pt x="114" y="1055"/>
                  </a:lnTo>
                  <a:lnTo>
                    <a:pt x="113" y="1054"/>
                  </a:lnTo>
                  <a:moveTo>
                    <a:pt x="108" y="1048"/>
                  </a:moveTo>
                  <a:lnTo>
                    <a:pt x="109" y="1048"/>
                  </a:lnTo>
                  <a:lnTo>
                    <a:pt x="108" y="1048"/>
                  </a:lnTo>
                  <a:moveTo>
                    <a:pt x="104" y="1046"/>
                  </a:moveTo>
                  <a:lnTo>
                    <a:pt x="103" y="1047"/>
                  </a:lnTo>
                  <a:lnTo>
                    <a:pt x="102" y="1047"/>
                  </a:lnTo>
                  <a:lnTo>
                    <a:pt x="104" y="1044"/>
                  </a:lnTo>
                  <a:lnTo>
                    <a:pt x="104" y="1046"/>
                  </a:lnTo>
                  <a:moveTo>
                    <a:pt x="132" y="1066"/>
                  </a:moveTo>
                  <a:lnTo>
                    <a:pt x="132" y="1067"/>
                  </a:lnTo>
                  <a:lnTo>
                    <a:pt x="132" y="1067"/>
                  </a:lnTo>
                  <a:lnTo>
                    <a:pt x="132" y="1067"/>
                  </a:lnTo>
                  <a:lnTo>
                    <a:pt x="132" y="1066"/>
                  </a:lnTo>
                  <a:moveTo>
                    <a:pt x="133" y="1072"/>
                  </a:moveTo>
                  <a:lnTo>
                    <a:pt x="132" y="1070"/>
                  </a:lnTo>
                  <a:lnTo>
                    <a:pt x="132" y="1070"/>
                  </a:lnTo>
                  <a:lnTo>
                    <a:pt x="133" y="1071"/>
                  </a:lnTo>
                  <a:lnTo>
                    <a:pt x="133" y="1072"/>
                  </a:lnTo>
                  <a:moveTo>
                    <a:pt x="132" y="1072"/>
                  </a:moveTo>
                  <a:lnTo>
                    <a:pt x="132" y="1073"/>
                  </a:lnTo>
                  <a:lnTo>
                    <a:pt x="132" y="1073"/>
                  </a:lnTo>
                  <a:lnTo>
                    <a:pt x="132" y="1073"/>
                  </a:lnTo>
                  <a:lnTo>
                    <a:pt x="132" y="1072"/>
                  </a:lnTo>
                  <a:moveTo>
                    <a:pt x="110" y="1060"/>
                  </a:moveTo>
                  <a:lnTo>
                    <a:pt x="111" y="1060"/>
                  </a:lnTo>
                  <a:lnTo>
                    <a:pt x="111" y="1060"/>
                  </a:lnTo>
                  <a:lnTo>
                    <a:pt x="110" y="1060"/>
                  </a:lnTo>
                  <a:moveTo>
                    <a:pt x="98" y="1052"/>
                  </a:moveTo>
                  <a:lnTo>
                    <a:pt x="99" y="1052"/>
                  </a:lnTo>
                  <a:lnTo>
                    <a:pt x="98" y="1052"/>
                  </a:lnTo>
                  <a:moveTo>
                    <a:pt x="102" y="1055"/>
                  </a:moveTo>
                  <a:lnTo>
                    <a:pt x="102" y="1056"/>
                  </a:lnTo>
                  <a:lnTo>
                    <a:pt x="102" y="1056"/>
                  </a:lnTo>
                  <a:lnTo>
                    <a:pt x="102" y="1055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2" name="Freeform 13">
              <a:extLst>
                <a:ext uri="{FF2B5EF4-FFF2-40B4-BE49-F238E27FC236}">
                  <a16:creationId xmlns="" xmlns:a16="http://schemas.microsoft.com/office/drawing/2014/main" id="{08716DE5-30DA-4089-AC05-795E832A42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" y="2940"/>
              <a:ext cx="168" cy="294"/>
            </a:xfrm>
            <a:custGeom>
              <a:avLst/>
              <a:gdLst>
                <a:gd name="T0" fmla="*/ 61 w 168"/>
                <a:gd name="T1" fmla="*/ 7 h 294"/>
                <a:gd name="T2" fmla="*/ 70 w 168"/>
                <a:gd name="T3" fmla="*/ 8 h 294"/>
                <a:gd name="T4" fmla="*/ 75 w 168"/>
                <a:gd name="T5" fmla="*/ 15 h 294"/>
                <a:gd name="T6" fmla="*/ 77 w 168"/>
                <a:gd name="T7" fmla="*/ 12 h 294"/>
                <a:gd name="T8" fmla="*/ 74 w 168"/>
                <a:gd name="T9" fmla="*/ 5 h 294"/>
                <a:gd name="T10" fmla="*/ 80 w 168"/>
                <a:gd name="T11" fmla="*/ 8 h 294"/>
                <a:gd name="T12" fmla="*/ 90 w 168"/>
                <a:gd name="T13" fmla="*/ 9 h 294"/>
                <a:gd name="T14" fmla="*/ 117 w 168"/>
                <a:gd name="T15" fmla="*/ 2 h 294"/>
                <a:gd name="T16" fmla="*/ 135 w 168"/>
                <a:gd name="T17" fmla="*/ 17 h 294"/>
                <a:gd name="T18" fmla="*/ 143 w 168"/>
                <a:gd name="T19" fmla="*/ 70 h 294"/>
                <a:gd name="T20" fmla="*/ 137 w 168"/>
                <a:gd name="T21" fmla="*/ 86 h 294"/>
                <a:gd name="T22" fmla="*/ 125 w 168"/>
                <a:gd name="T23" fmla="*/ 101 h 294"/>
                <a:gd name="T24" fmla="*/ 145 w 168"/>
                <a:gd name="T25" fmla="*/ 119 h 294"/>
                <a:gd name="T26" fmla="*/ 165 w 168"/>
                <a:gd name="T27" fmla="*/ 149 h 294"/>
                <a:gd name="T28" fmla="*/ 158 w 168"/>
                <a:gd name="T29" fmla="*/ 223 h 294"/>
                <a:gd name="T30" fmla="*/ 147 w 168"/>
                <a:gd name="T31" fmla="*/ 210 h 294"/>
                <a:gd name="T32" fmla="*/ 140 w 168"/>
                <a:gd name="T33" fmla="*/ 218 h 294"/>
                <a:gd name="T34" fmla="*/ 147 w 168"/>
                <a:gd name="T35" fmla="*/ 230 h 294"/>
                <a:gd name="T36" fmla="*/ 156 w 168"/>
                <a:gd name="T37" fmla="*/ 250 h 294"/>
                <a:gd name="T38" fmla="*/ 154 w 168"/>
                <a:gd name="T39" fmla="*/ 272 h 294"/>
                <a:gd name="T40" fmla="*/ 147 w 168"/>
                <a:gd name="T41" fmla="*/ 276 h 294"/>
                <a:gd name="T42" fmla="*/ 141 w 168"/>
                <a:gd name="T43" fmla="*/ 267 h 294"/>
                <a:gd name="T44" fmla="*/ 133 w 168"/>
                <a:gd name="T45" fmla="*/ 280 h 294"/>
                <a:gd name="T46" fmla="*/ 126 w 168"/>
                <a:gd name="T47" fmla="*/ 277 h 294"/>
                <a:gd name="T48" fmla="*/ 123 w 168"/>
                <a:gd name="T49" fmla="*/ 277 h 294"/>
                <a:gd name="T50" fmla="*/ 117 w 168"/>
                <a:gd name="T51" fmla="*/ 281 h 294"/>
                <a:gd name="T52" fmla="*/ 112 w 168"/>
                <a:gd name="T53" fmla="*/ 289 h 294"/>
                <a:gd name="T54" fmla="*/ 104 w 168"/>
                <a:gd name="T55" fmla="*/ 292 h 294"/>
                <a:gd name="T56" fmla="*/ 100 w 168"/>
                <a:gd name="T57" fmla="*/ 286 h 294"/>
                <a:gd name="T58" fmla="*/ 80 w 168"/>
                <a:gd name="T59" fmla="*/ 277 h 294"/>
                <a:gd name="T60" fmla="*/ 74 w 168"/>
                <a:gd name="T61" fmla="*/ 268 h 294"/>
                <a:gd name="T62" fmla="*/ 71 w 168"/>
                <a:gd name="T63" fmla="*/ 274 h 294"/>
                <a:gd name="T64" fmla="*/ 64 w 168"/>
                <a:gd name="T65" fmla="*/ 274 h 294"/>
                <a:gd name="T66" fmla="*/ 59 w 168"/>
                <a:gd name="T67" fmla="*/ 276 h 294"/>
                <a:gd name="T68" fmla="*/ 59 w 168"/>
                <a:gd name="T69" fmla="*/ 268 h 294"/>
                <a:gd name="T70" fmla="*/ 57 w 168"/>
                <a:gd name="T71" fmla="*/ 260 h 294"/>
                <a:gd name="T72" fmla="*/ 31 w 168"/>
                <a:gd name="T73" fmla="*/ 250 h 294"/>
                <a:gd name="T74" fmla="*/ 18 w 168"/>
                <a:gd name="T75" fmla="*/ 242 h 294"/>
                <a:gd name="T76" fmla="*/ 20 w 168"/>
                <a:gd name="T77" fmla="*/ 227 h 294"/>
                <a:gd name="T78" fmla="*/ 30 w 168"/>
                <a:gd name="T79" fmla="*/ 198 h 294"/>
                <a:gd name="T80" fmla="*/ 42 w 168"/>
                <a:gd name="T81" fmla="*/ 189 h 294"/>
                <a:gd name="T82" fmla="*/ 66 w 168"/>
                <a:gd name="T83" fmla="*/ 178 h 294"/>
                <a:gd name="T84" fmla="*/ 79 w 168"/>
                <a:gd name="T85" fmla="*/ 150 h 294"/>
                <a:gd name="T86" fmla="*/ 103 w 168"/>
                <a:gd name="T87" fmla="*/ 113 h 294"/>
                <a:gd name="T88" fmla="*/ 67 w 168"/>
                <a:gd name="T89" fmla="*/ 92 h 294"/>
                <a:gd name="T90" fmla="*/ 67 w 168"/>
                <a:gd name="T91" fmla="*/ 66 h 294"/>
                <a:gd name="T92" fmla="*/ 63 w 168"/>
                <a:gd name="T93" fmla="*/ 39 h 294"/>
                <a:gd name="T94" fmla="*/ 52 w 168"/>
                <a:gd name="T95" fmla="*/ 16 h 294"/>
                <a:gd name="T96" fmla="*/ 19 w 168"/>
                <a:gd name="T97" fmla="*/ 249 h 294"/>
                <a:gd name="T98" fmla="*/ 11 w 168"/>
                <a:gd name="T99" fmla="*/ 251 h 294"/>
                <a:gd name="T100" fmla="*/ 51 w 168"/>
                <a:gd name="T101" fmla="*/ 27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8" h="294">
                  <a:moveTo>
                    <a:pt x="52" y="16"/>
                  </a:moveTo>
                  <a:lnTo>
                    <a:pt x="54" y="16"/>
                  </a:lnTo>
                  <a:lnTo>
                    <a:pt x="57" y="11"/>
                  </a:lnTo>
                  <a:lnTo>
                    <a:pt x="59" y="12"/>
                  </a:lnTo>
                  <a:lnTo>
                    <a:pt x="61" y="7"/>
                  </a:lnTo>
                  <a:lnTo>
                    <a:pt x="63" y="8"/>
                  </a:lnTo>
                  <a:lnTo>
                    <a:pt x="64" y="7"/>
                  </a:lnTo>
                  <a:lnTo>
                    <a:pt x="64" y="6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71" y="5"/>
                  </a:lnTo>
                  <a:lnTo>
                    <a:pt x="73" y="6"/>
                  </a:lnTo>
                  <a:lnTo>
                    <a:pt x="71" y="9"/>
                  </a:lnTo>
                  <a:lnTo>
                    <a:pt x="73" y="9"/>
                  </a:lnTo>
                  <a:lnTo>
                    <a:pt x="75" y="15"/>
                  </a:lnTo>
                  <a:lnTo>
                    <a:pt x="76" y="13"/>
                  </a:lnTo>
                  <a:lnTo>
                    <a:pt x="80" y="13"/>
                  </a:lnTo>
                  <a:lnTo>
                    <a:pt x="78" y="10"/>
                  </a:lnTo>
                  <a:lnTo>
                    <a:pt x="77" y="10"/>
                  </a:lnTo>
                  <a:lnTo>
                    <a:pt x="77" y="12"/>
                  </a:lnTo>
                  <a:lnTo>
                    <a:pt x="76" y="12"/>
                  </a:lnTo>
                  <a:lnTo>
                    <a:pt x="77" y="9"/>
                  </a:lnTo>
                  <a:lnTo>
                    <a:pt x="75" y="7"/>
                  </a:lnTo>
                  <a:lnTo>
                    <a:pt x="74" y="6"/>
                  </a:lnTo>
                  <a:lnTo>
                    <a:pt x="74" y="5"/>
                  </a:lnTo>
                  <a:lnTo>
                    <a:pt x="73" y="5"/>
                  </a:lnTo>
                  <a:lnTo>
                    <a:pt x="75" y="4"/>
                  </a:lnTo>
                  <a:lnTo>
                    <a:pt x="79" y="4"/>
                  </a:lnTo>
                  <a:lnTo>
                    <a:pt x="78" y="5"/>
                  </a:lnTo>
                  <a:lnTo>
                    <a:pt x="80" y="8"/>
                  </a:lnTo>
                  <a:lnTo>
                    <a:pt x="83" y="6"/>
                  </a:lnTo>
                  <a:lnTo>
                    <a:pt x="84" y="8"/>
                  </a:lnTo>
                  <a:lnTo>
                    <a:pt x="85" y="6"/>
                  </a:lnTo>
                  <a:lnTo>
                    <a:pt x="87" y="9"/>
                  </a:lnTo>
                  <a:lnTo>
                    <a:pt x="90" y="9"/>
                  </a:lnTo>
                  <a:lnTo>
                    <a:pt x="90" y="10"/>
                  </a:lnTo>
                  <a:lnTo>
                    <a:pt x="92" y="9"/>
                  </a:lnTo>
                  <a:lnTo>
                    <a:pt x="99" y="9"/>
                  </a:lnTo>
                  <a:lnTo>
                    <a:pt x="112" y="6"/>
                  </a:lnTo>
                  <a:lnTo>
                    <a:pt x="117" y="2"/>
                  </a:lnTo>
                  <a:lnTo>
                    <a:pt x="122" y="0"/>
                  </a:lnTo>
                  <a:lnTo>
                    <a:pt x="124" y="0"/>
                  </a:lnTo>
                  <a:lnTo>
                    <a:pt x="133" y="9"/>
                  </a:lnTo>
                  <a:lnTo>
                    <a:pt x="132" y="10"/>
                  </a:lnTo>
                  <a:lnTo>
                    <a:pt x="135" y="17"/>
                  </a:lnTo>
                  <a:lnTo>
                    <a:pt x="138" y="29"/>
                  </a:lnTo>
                  <a:lnTo>
                    <a:pt x="123" y="43"/>
                  </a:lnTo>
                  <a:lnTo>
                    <a:pt x="136" y="62"/>
                  </a:lnTo>
                  <a:lnTo>
                    <a:pt x="137" y="62"/>
                  </a:lnTo>
                  <a:lnTo>
                    <a:pt x="143" y="70"/>
                  </a:lnTo>
                  <a:lnTo>
                    <a:pt x="140" y="73"/>
                  </a:lnTo>
                  <a:lnTo>
                    <a:pt x="138" y="77"/>
                  </a:lnTo>
                  <a:lnTo>
                    <a:pt x="135" y="81"/>
                  </a:lnTo>
                  <a:lnTo>
                    <a:pt x="139" y="85"/>
                  </a:lnTo>
                  <a:lnTo>
                    <a:pt x="137" y="86"/>
                  </a:lnTo>
                  <a:lnTo>
                    <a:pt x="136" y="85"/>
                  </a:lnTo>
                  <a:lnTo>
                    <a:pt x="133" y="86"/>
                  </a:lnTo>
                  <a:lnTo>
                    <a:pt x="128" y="88"/>
                  </a:lnTo>
                  <a:lnTo>
                    <a:pt x="128" y="100"/>
                  </a:lnTo>
                  <a:lnTo>
                    <a:pt x="125" y="101"/>
                  </a:lnTo>
                  <a:lnTo>
                    <a:pt x="125" y="107"/>
                  </a:lnTo>
                  <a:lnTo>
                    <a:pt x="130" y="117"/>
                  </a:lnTo>
                  <a:lnTo>
                    <a:pt x="136" y="110"/>
                  </a:lnTo>
                  <a:lnTo>
                    <a:pt x="137" y="108"/>
                  </a:lnTo>
                  <a:lnTo>
                    <a:pt x="145" y="119"/>
                  </a:lnTo>
                  <a:lnTo>
                    <a:pt x="158" y="126"/>
                  </a:lnTo>
                  <a:lnTo>
                    <a:pt x="161" y="126"/>
                  </a:lnTo>
                  <a:lnTo>
                    <a:pt x="164" y="130"/>
                  </a:lnTo>
                  <a:lnTo>
                    <a:pt x="166" y="136"/>
                  </a:lnTo>
                  <a:lnTo>
                    <a:pt x="165" y="149"/>
                  </a:lnTo>
                  <a:lnTo>
                    <a:pt x="165" y="161"/>
                  </a:lnTo>
                  <a:lnTo>
                    <a:pt x="168" y="163"/>
                  </a:lnTo>
                  <a:lnTo>
                    <a:pt x="164" y="192"/>
                  </a:lnTo>
                  <a:lnTo>
                    <a:pt x="165" y="221"/>
                  </a:lnTo>
                  <a:lnTo>
                    <a:pt x="158" y="223"/>
                  </a:lnTo>
                  <a:lnTo>
                    <a:pt x="150" y="220"/>
                  </a:lnTo>
                  <a:lnTo>
                    <a:pt x="150" y="216"/>
                  </a:lnTo>
                  <a:lnTo>
                    <a:pt x="151" y="214"/>
                  </a:lnTo>
                  <a:lnTo>
                    <a:pt x="149" y="211"/>
                  </a:lnTo>
                  <a:lnTo>
                    <a:pt x="147" y="210"/>
                  </a:lnTo>
                  <a:lnTo>
                    <a:pt x="142" y="210"/>
                  </a:lnTo>
                  <a:lnTo>
                    <a:pt x="140" y="214"/>
                  </a:lnTo>
                  <a:lnTo>
                    <a:pt x="138" y="214"/>
                  </a:lnTo>
                  <a:lnTo>
                    <a:pt x="137" y="215"/>
                  </a:lnTo>
                  <a:lnTo>
                    <a:pt x="140" y="218"/>
                  </a:lnTo>
                  <a:lnTo>
                    <a:pt x="139" y="220"/>
                  </a:lnTo>
                  <a:lnTo>
                    <a:pt x="141" y="222"/>
                  </a:lnTo>
                  <a:lnTo>
                    <a:pt x="137" y="222"/>
                  </a:lnTo>
                  <a:lnTo>
                    <a:pt x="137" y="224"/>
                  </a:lnTo>
                  <a:lnTo>
                    <a:pt x="147" y="230"/>
                  </a:lnTo>
                  <a:lnTo>
                    <a:pt x="145" y="236"/>
                  </a:lnTo>
                  <a:lnTo>
                    <a:pt x="151" y="243"/>
                  </a:lnTo>
                  <a:lnTo>
                    <a:pt x="152" y="247"/>
                  </a:lnTo>
                  <a:lnTo>
                    <a:pt x="156" y="250"/>
                  </a:lnTo>
                  <a:lnTo>
                    <a:pt x="156" y="250"/>
                  </a:lnTo>
                  <a:lnTo>
                    <a:pt x="160" y="262"/>
                  </a:lnTo>
                  <a:lnTo>
                    <a:pt x="156" y="264"/>
                  </a:lnTo>
                  <a:lnTo>
                    <a:pt x="157" y="268"/>
                  </a:lnTo>
                  <a:lnTo>
                    <a:pt x="155" y="272"/>
                  </a:lnTo>
                  <a:lnTo>
                    <a:pt x="154" y="272"/>
                  </a:lnTo>
                  <a:lnTo>
                    <a:pt x="153" y="268"/>
                  </a:lnTo>
                  <a:lnTo>
                    <a:pt x="152" y="269"/>
                  </a:lnTo>
                  <a:lnTo>
                    <a:pt x="152" y="277"/>
                  </a:lnTo>
                  <a:lnTo>
                    <a:pt x="150" y="273"/>
                  </a:lnTo>
                  <a:lnTo>
                    <a:pt x="147" y="276"/>
                  </a:lnTo>
                  <a:lnTo>
                    <a:pt x="147" y="278"/>
                  </a:lnTo>
                  <a:lnTo>
                    <a:pt x="144" y="280"/>
                  </a:lnTo>
                  <a:lnTo>
                    <a:pt x="141" y="272"/>
                  </a:lnTo>
                  <a:lnTo>
                    <a:pt x="142" y="267"/>
                  </a:lnTo>
                  <a:lnTo>
                    <a:pt x="141" y="267"/>
                  </a:lnTo>
                  <a:lnTo>
                    <a:pt x="141" y="266"/>
                  </a:lnTo>
                  <a:lnTo>
                    <a:pt x="139" y="268"/>
                  </a:lnTo>
                  <a:lnTo>
                    <a:pt x="139" y="269"/>
                  </a:lnTo>
                  <a:lnTo>
                    <a:pt x="135" y="277"/>
                  </a:lnTo>
                  <a:lnTo>
                    <a:pt x="133" y="280"/>
                  </a:lnTo>
                  <a:lnTo>
                    <a:pt x="133" y="274"/>
                  </a:lnTo>
                  <a:lnTo>
                    <a:pt x="132" y="275"/>
                  </a:lnTo>
                  <a:lnTo>
                    <a:pt x="131" y="273"/>
                  </a:lnTo>
                  <a:lnTo>
                    <a:pt x="129" y="278"/>
                  </a:lnTo>
                  <a:lnTo>
                    <a:pt x="126" y="277"/>
                  </a:lnTo>
                  <a:lnTo>
                    <a:pt x="123" y="281"/>
                  </a:lnTo>
                  <a:lnTo>
                    <a:pt x="121" y="283"/>
                  </a:lnTo>
                  <a:lnTo>
                    <a:pt x="123" y="275"/>
                  </a:lnTo>
                  <a:lnTo>
                    <a:pt x="123" y="275"/>
                  </a:lnTo>
                  <a:lnTo>
                    <a:pt x="123" y="277"/>
                  </a:lnTo>
                  <a:lnTo>
                    <a:pt x="121" y="277"/>
                  </a:lnTo>
                  <a:lnTo>
                    <a:pt x="120" y="273"/>
                  </a:lnTo>
                  <a:lnTo>
                    <a:pt x="119" y="275"/>
                  </a:lnTo>
                  <a:lnTo>
                    <a:pt x="118" y="280"/>
                  </a:lnTo>
                  <a:lnTo>
                    <a:pt x="117" y="281"/>
                  </a:lnTo>
                  <a:lnTo>
                    <a:pt x="117" y="284"/>
                  </a:lnTo>
                  <a:lnTo>
                    <a:pt x="114" y="285"/>
                  </a:lnTo>
                  <a:lnTo>
                    <a:pt x="113" y="286"/>
                  </a:lnTo>
                  <a:lnTo>
                    <a:pt x="112" y="286"/>
                  </a:lnTo>
                  <a:lnTo>
                    <a:pt x="112" y="289"/>
                  </a:lnTo>
                  <a:lnTo>
                    <a:pt x="110" y="293"/>
                  </a:lnTo>
                  <a:lnTo>
                    <a:pt x="107" y="294"/>
                  </a:lnTo>
                  <a:lnTo>
                    <a:pt x="105" y="293"/>
                  </a:lnTo>
                  <a:lnTo>
                    <a:pt x="105" y="290"/>
                  </a:lnTo>
                  <a:lnTo>
                    <a:pt x="104" y="292"/>
                  </a:lnTo>
                  <a:lnTo>
                    <a:pt x="101" y="291"/>
                  </a:lnTo>
                  <a:lnTo>
                    <a:pt x="101" y="290"/>
                  </a:lnTo>
                  <a:lnTo>
                    <a:pt x="103" y="285"/>
                  </a:lnTo>
                  <a:lnTo>
                    <a:pt x="101" y="284"/>
                  </a:lnTo>
                  <a:lnTo>
                    <a:pt x="100" y="286"/>
                  </a:lnTo>
                  <a:lnTo>
                    <a:pt x="99" y="285"/>
                  </a:lnTo>
                  <a:lnTo>
                    <a:pt x="92" y="281"/>
                  </a:lnTo>
                  <a:lnTo>
                    <a:pt x="91" y="277"/>
                  </a:lnTo>
                  <a:lnTo>
                    <a:pt x="87" y="276"/>
                  </a:lnTo>
                  <a:lnTo>
                    <a:pt x="80" y="277"/>
                  </a:lnTo>
                  <a:lnTo>
                    <a:pt x="79" y="274"/>
                  </a:lnTo>
                  <a:lnTo>
                    <a:pt x="76" y="271"/>
                  </a:lnTo>
                  <a:lnTo>
                    <a:pt x="76" y="270"/>
                  </a:lnTo>
                  <a:lnTo>
                    <a:pt x="78" y="270"/>
                  </a:lnTo>
                  <a:lnTo>
                    <a:pt x="74" y="268"/>
                  </a:lnTo>
                  <a:lnTo>
                    <a:pt x="71" y="270"/>
                  </a:lnTo>
                  <a:lnTo>
                    <a:pt x="72" y="268"/>
                  </a:lnTo>
                  <a:lnTo>
                    <a:pt x="69" y="270"/>
                  </a:lnTo>
                  <a:lnTo>
                    <a:pt x="72" y="274"/>
                  </a:lnTo>
                  <a:lnTo>
                    <a:pt x="71" y="274"/>
                  </a:lnTo>
                  <a:lnTo>
                    <a:pt x="66" y="284"/>
                  </a:lnTo>
                  <a:lnTo>
                    <a:pt x="64" y="284"/>
                  </a:lnTo>
                  <a:lnTo>
                    <a:pt x="64" y="282"/>
                  </a:lnTo>
                  <a:lnTo>
                    <a:pt x="66" y="273"/>
                  </a:lnTo>
                  <a:lnTo>
                    <a:pt x="64" y="274"/>
                  </a:lnTo>
                  <a:lnTo>
                    <a:pt x="63" y="274"/>
                  </a:lnTo>
                  <a:lnTo>
                    <a:pt x="59" y="281"/>
                  </a:lnTo>
                  <a:lnTo>
                    <a:pt x="59" y="277"/>
                  </a:lnTo>
                  <a:lnTo>
                    <a:pt x="61" y="276"/>
                  </a:lnTo>
                  <a:lnTo>
                    <a:pt x="59" y="276"/>
                  </a:lnTo>
                  <a:lnTo>
                    <a:pt x="62" y="274"/>
                  </a:lnTo>
                  <a:lnTo>
                    <a:pt x="60" y="273"/>
                  </a:lnTo>
                  <a:lnTo>
                    <a:pt x="62" y="269"/>
                  </a:lnTo>
                  <a:lnTo>
                    <a:pt x="62" y="265"/>
                  </a:lnTo>
                  <a:lnTo>
                    <a:pt x="59" y="268"/>
                  </a:lnTo>
                  <a:lnTo>
                    <a:pt x="57" y="269"/>
                  </a:lnTo>
                  <a:lnTo>
                    <a:pt x="58" y="268"/>
                  </a:lnTo>
                  <a:lnTo>
                    <a:pt x="58" y="266"/>
                  </a:lnTo>
                  <a:lnTo>
                    <a:pt x="58" y="265"/>
                  </a:lnTo>
                  <a:lnTo>
                    <a:pt x="57" y="260"/>
                  </a:lnTo>
                  <a:lnTo>
                    <a:pt x="54" y="261"/>
                  </a:lnTo>
                  <a:lnTo>
                    <a:pt x="47" y="254"/>
                  </a:lnTo>
                  <a:lnTo>
                    <a:pt x="46" y="256"/>
                  </a:lnTo>
                  <a:lnTo>
                    <a:pt x="41" y="256"/>
                  </a:lnTo>
                  <a:lnTo>
                    <a:pt x="31" y="250"/>
                  </a:lnTo>
                  <a:lnTo>
                    <a:pt x="29" y="251"/>
                  </a:lnTo>
                  <a:lnTo>
                    <a:pt x="22" y="249"/>
                  </a:lnTo>
                  <a:lnTo>
                    <a:pt x="20" y="248"/>
                  </a:lnTo>
                  <a:lnTo>
                    <a:pt x="21" y="245"/>
                  </a:lnTo>
                  <a:lnTo>
                    <a:pt x="18" y="242"/>
                  </a:lnTo>
                  <a:lnTo>
                    <a:pt x="20" y="241"/>
                  </a:lnTo>
                  <a:lnTo>
                    <a:pt x="13" y="234"/>
                  </a:lnTo>
                  <a:lnTo>
                    <a:pt x="12" y="233"/>
                  </a:lnTo>
                  <a:lnTo>
                    <a:pt x="18" y="229"/>
                  </a:lnTo>
                  <a:lnTo>
                    <a:pt x="20" y="227"/>
                  </a:lnTo>
                  <a:lnTo>
                    <a:pt x="14" y="222"/>
                  </a:lnTo>
                  <a:lnTo>
                    <a:pt x="13" y="212"/>
                  </a:lnTo>
                  <a:lnTo>
                    <a:pt x="15" y="209"/>
                  </a:lnTo>
                  <a:lnTo>
                    <a:pt x="23" y="213"/>
                  </a:lnTo>
                  <a:lnTo>
                    <a:pt x="30" y="198"/>
                  </a:lnTo>
                  <a:lnTo>
                    <a:pt x="37" y="192"/>
                  </a:lnTo>
                  <a:lnTo>
                    <a:pt x="34" y="188"/>
                  </a:lnTo>
                  <a:lnTo>
                    <a:pt x="34" y="188"/>
                  </a:lnTo>
                  <a:lnTo>
                    <a:pt x="40" y="186"/>
                  </a:lnTo>
                  <a:lnTo>
                    <a:pt x="42" y="189"/>
                  </a:lnTo>
                  <a:lnTo>
                    <a:pt x="50" y="185"/>
                  </a:lnTo>
                  <a:lnTo>
                    <a:pt x="59" y="189"/>
                  </a:lnTo>
                  <a:lnTo>
                    <a:pt x="63" y="193"/>
                  </a:lnTo>
                  <a:lnTo>
                    <a:pt x="66" y="187"/>
                  </a:lnTo>
                  <a:lnTo>
                    <a:pt x="66" y="178"/>
                  </a:lnTo>
                  <a:lnTo>
                    <a:pt x="74" y="173"/>
                  </a:lnTo>
                  <a:lnTo>
                    <a:pt x="79" y="166"/>
                  </a:lnTo>
                  <a:lnTo>
                    <a:pt x="80" y="164"/>
                  </a:lnTo>
                  <a:lnTo>
                    <a:pt x="84" y="156"/>
                  </a:lnTo>
                  <a:lnTo>
                    <a:pt x="79" y="150"/>
                  </a:lnTo>
                  <a:lnTo>
                    <a:pt x="79" y="146"/>
                  </a:lnTo>
                  <a:lnTo>
                    <a:pt x="79" y="144"/>
                  </a:lnTo>
                  <a:lnTo>
                    <a:pt x="83" y="116"/>
                  </a:lnTo>
                  <a:lnTo>
                    <a:pt x="92" y="113"/>
                  </a:lnTo>
                  <a:lnTo>
                    <a:pt x="103" y="113"/>
                  </a:lnTo>
                  <a:lnTo>
                    <a:pt x="101" y="107"/>
                  </a:lnTo>
                  <a:lnTo>
                    <a:pt x="98" y="105"/>
                  </a:lnTo>
                  <a:lnTo>
                    <a:pt x="78" y="112"/>
                  </a:lnTo>
                  <a:lnTo>
                    <a:pt x="72" y="108"/>
                  </a:lnTo>
                  <a:lnTo>
                    <a:pt x="67" y="92"/>
                  </a:lnTo>
                  <a:lnTo>
                    <a:pt x="67" y="84"/>
                  </a:lnTo>
                  <a:lnTo>
                    <a:pt x="69" y="78"/>
                  </a:lnTo>
                  <a:lnTo>
                    <a:pt x="66" y="76"/>
                  </a:lnTo>
                  <a:lnTo>
                    <a:pt x="68" y="69"/>
                  </a:lnTo>
                  <a:lnTo>
                    <a:pt x="67" y="66"/>
                  </a:lnTo>
                  <a:lnTo>
                    <a:pt x="70" y="58"/>
                  </a:lnTo>
                  <a:lnTo>
                    <a:pt x="74" y="55"/>
                  </a:lnTo>
                  <a:lnTo>
                    <a:pt x="74" y="52"/>
                  </a:lnTo>
                  <a:lnTo>
                    <a:pt x="65" y="49"/>
                  </a:lnTo>
                  <a:lnTo>
                    <a:pt x="63" y="39"/>
                  </a:lnTo>
                  <a:lnTo>
                    <a:pt x="58" y="36"/>
                  </a:lnTo>
                  <a:lnTo>
                    <a:pt x="59" y="31"/>
                  </a:lnTo>
                  <a:lnTo>
                    <a:pt x="56" y="27"/>
                  </a:lnTo>
                  <a:lnTo>
                    <a:pt x="59" y="25"/>
                  </a:lnTo>
                  <a:lnTo>
                    <a:pt x="52" y="16"/>
                  </a:lnTo>
                  <a:close/>
                  <a:moveTo>
                    <a:pt x="0" y="249"/>
                  </a:moveTo>
                  <a:lnTo>
                    <a:pt x="2" y="246"/>
                  </a:lnTo>
                  <a:lnTo>
                    <a:pt x="12" y="250"/>
                  </a:lnTo>
                  <a:lnTo>
                    <a:pt x="14" y="247"/>
                  </a:lnTo>
                  <a:lnTo>
                    <a:pt x="19" y="249"/>
                  </a:lnTo>
                  <a:lnTo>
                    <a:pt x="19" y="251"/>
                  </a:lnTo>
                  <a:lnTo>
                    <a:pt x="24" y="254"/>
                  </a:lnTo>
                  <a:lnTo>
                    <a:pt x="19" y="258"/>
                  </a:lnTo>
                  <a:lnTo>
                    <a:pt x="18" y="256"/>
                  </a:lnTo>
                  <a:lnTo>
                    <a:pt x="11" y="251"/>
                  </a:lnTo>
                  <a:lnTo>
                    <a:pt x="8" y="254"/>
                  </a:lnTo>
                  <a:lnTo>
                    <a:pt x="6" y="253"/>
                  </a:lnTo>
                  <a:lnTo>
                    <a:pt x="6" y="252"/>
                  </a:lnTo>
                  <a:lnTo>
                    <a:pt x="0" y="249"/>
                  </a:lnTo>
                  <a:close/>
                  <a:moveTo>
                    <a:pt x="51" y="271"/>
                  </a:moveTo>
                  <a:lnTo>
                    <a:pt x="52" y="266"/>
                  </a:lnTo>
                  <a:lnTo>
                    <a:pt x="54" y="264"/>
                  </a:lnTo>
                  <a:lnTo>
                    <a:pt x="55" y="266"/>
                  </a:lnTo>
                  <a:lnTo>
                    <a:pt x="51" y="27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3" name="Freeform 14">
              <a:extLst>
                <a:ext uri="{FF2B5EF4-FFF2-40B4-BE49-F238E27FC236}">
                  <a16:creationId xmlns="" xmlns:a16="http://schemas.microsoft.com/office/drawing/2014/main" id="{92544812-1159-4F0E-BD2D-78375DF976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" y="2940"/>
              <a:ext cx="168" cy="294"/>
            </a:xfrm>
            <a:custGeom>
              <a:avLst/>
              <a:gdLst>
                <a:gd name="T0" fmla="*/ 61 w 168"/>
                <a:gd name="T1" fmla="*/ 7 h 294"/>
                <a:gd name="T2" fmla="*/ 70 w 168"/>
                <a:gd name="T3" fmla="*/ 8 h 294"/>
                <a:gd name="T4" fmla="*/ 75 w 168"/>
                <a:gd name="T5" fmla="*/ 15 h 294"/>
                <a:gd name="T6" fmla="*/ 77 w 168"/>
                <a:gd name="T7" fmla="*/ 12 h 294"/>
                <a:gd name="T8" fmla="*/ 74 w 168"/>
                <a:gd name="T9" fmla="*/ 5 h 294"/>
                <a:gd name="T10" fmla="*/ 80 w 168"/>
                <a:gd name="T11" fmla="*/ 8 h 294"/>
                <a:gd name="T12" fmla="*/ 90 w 168"/>
                <a:gd name="T13" fmla="*/ 9 h 294"/>
                <a:gd name="T14" fmla="*/ 117 w 168"/>
                <a:gd name="T15" fmla="*/ 2 h 294"/>
                <a:gd name="T16" fmla="*/ 135 w 168"/>
                <a:gd name="T17" fmla="*/ 17 h 294"/>
                <a:gd name="T18" fmla="*/ 143 w 168"/>
                <a:gd name="T19" fmla="*/ 70 h 294"/>
                <a:gd name="T20" fmla="*/ 137 w 168"/>
                <a:gd name="T21" fmla="*/ 86 h 294"/>
                <a:gd name="T22" fmla="*/ 125 w 168"/>
                <a:gd name="T23" fmla="*/ 101 h 294"/>
                <a:gd name="T24" fmla="*/ 145 w 168"/>
                <a:gd name="T25" fmla="*/ 119 h 294"/>
                <a:gd name="T26" fmla="*/ 165 w 168"/>
                <a:gd name="T27" fmla="*/ 149 h 294"/>
                <a:gd name="T28" fmla="*/ 158 w 168"/>
                <a:gd name="T29" fmla="*/ 223 h 294"/>
                <a:gd name="T30" fmla="*/ 147 w 168"/>
                <a:gd name="T31" fmla="*/ 210 h 294"/>
                <a:gd name="T32" fmla="*/ 140 w 168"/>
                <a:gd name="T33" fmla="*/ 218 h 294"/>
                <a:gd name="T34" fmla="*/ 147 w 168"/>
                <a:gd name="T35" fmla="*/ 230 h 294"/>
                <a:gd name="T36" fmla="*/ 156 w 168"/>
                <a:gd name="T37" fmla="*/ 250 h 294"/>
                <a:gd name="T38" fmla="*/ 154 w 168"/>
                <a:gd name="T39" fmla="*/ 272 h 294"/>
                <a:gd name="T40" fmla="*/ 147 w 168"/>
                <a:gd name="T41" fmla="*/ 276 h 294"/>
                <a:gd name="T42" fmla="*/ 141 w 168"/>
                <a:gd name="T43" fmla="*/ 267 h 294"/>
                <a:gd name="T44" fmla="*/ 133 w 168"/>
                <a:gd name="T45" fmla="*/ 280 h 294"/>
                <a:gd name="T46" fmla="*/ 126 w 168"/>
                <a:gd name="T47" fmla="*/ 277 h 294"/>
                <a:gd name="T48" fmla="*/ 123 w 168"/>
                <a:gd name="T49" fmla="*/ 277 h 294"/>
                <a:gd name="T50" fmla="*/ 117 w 168"/>
                <a:gd name="T51" fmla="*/ 281 h 294"/>
                <a:gd name="T52" fmla="*/ 112 w 168"/>
                <a:gd name="T53" fmla="*/ 289 h 294"/>
                <a:gd name="T54" fmla="*/ 104 w 168"/>
                <a:gd name="T55" fmla="*/ 292 h 294"/>
                <a:gd name="T56" fmla="*/ 100 w 168"/>
                <a:gd name="T57" fmla="*/ 286 h 294"/>
                <a:gd name="T58" fmla="*/ 80 w 168"/>
                <a:gd name="T59" fmla="*/ 277 h 294"/>
                <a:gd name="T60" fmla="*/ 74 w 168"/>
                <a:gd name="T61" fmla="*/ 268 h 294"/>
                <a:gd name="T62" fmla="*/ 71 w 168"/>
                <a:gd name="T63" fmla="*/ 274 h 294"/>
                <a:gd name="T64" fmla="*/ 64 w 168"/>
                <a:gd name="T65" fmla="*/ 274 h 294"/>
                <a:gd name="T66" fmla="*/ 59 w 168"/>
                <a:gd name="T67" fmla="*/ 276 h 294"/>
                <a:gd name="T68" fmla="*/ 59 w 168"/>
                <a:gd name="T69" fmla="*/ 268 h 294"/>
                <a:gd name="T70" fmla="*/ 57 w 168"/>
                <a:gd name="T71" fmla="*/ 260 h 294"/>
                <a:gd name="T72" fmla="*/ 31 w 168"/>
                <a:gd name="T73" fmla="*/ 250 h 294"/>
                <a:gd name="T74" fmla="*/ 18 w 168"/>
                <a:gd name="T75" fmla="*/ 242 h 294"/>
                <a:gd name="T76" fmla="*/ 20 w 168"/>
                <a:gd name="T77" fmla="*/ 227 h 294"/>
                <a:gd name="T78" fmla="*/ 30 w 168"/>
                <a:gd name="T79" fmla="*/ 198 h 294"/>
                <a:gd name="T80" fmla="*/ 42 w 168"/>
                <a:gd name="T81" fmla="*/ 189 h 294"/>
                <a:gd name="T82" fmla="*/ 66 w 168"/>
                <a:gd name="T83" fmla="*/ 178 h 294"/>
                <a:gd name="T84" fmla="*/ 79 w 168"/>
                <a:gd name="T85" fmla="*/ 150 h 294"/>
                <a:gd name="T86" fmla="*/ 103 w 168"/>
                <a:gd name="T87" fmla="*/ 113 h 294"/>
                <a:gd name="T88" fmla="*/ 67 w 168"/>
                <a:gd name="T89" fmla="*/ 92 h 294"/>
                <a:gd name="T90" fmla="*/ 67 w 168"/>
                <a:gd name="T91" fmla="*/ 66 h 294"/>
                <a:gd name="T92" fmla="*/ 63 w 168"/>
                <a:gd name="T93" fmla="*/ 39 h 294"/>
                <a:gd name="T94" fmla="*/ 52 w 168"/>
                <a:gd name="T95" fmla="*/ 16 h 294"/>
                <a:gd name="T96" fmla="*/ 19 w 168"/>
                <a:gd name="T97" fmla="*/ 249 h 294"/>
                <a:gd name="T98" fmla="*/ 11 w 168"/>
                <a:gd name="T99" fmla="*/ 251 h 294"/>
                <a:gd name="T100" fmla="*/ 51 w 168"/>
                <a:gd name="T101" fmla="*/ 27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8" h="294">
                  <a:moveTo>
                    <a:pt x="52" y="16"/>
                  </a:moveTo>
                  <a:lnTo>
                    <a:pt x="54" y="16"/>
                  </a:lnTo>
                  <a:lnTo>
                    <a:pt x="57" y="11"/>
                  </a:lnTo>
                  <a:lnTo>
                    <a:pt x="59" y="12"/>
                  </a:lnTo>
                  <a:lnTo>
                    <a:pt x="61" y="7"/>
                  </a:lnTo>
                  <a:lnTo>
                    <a:pt x="63" y="8"/>
                  </a:lnTo>
                  <a:lnTo>
                    <a:pt x="64" y="7"/>
                  </a:lnTo>
                  <a:lnTo>
                    <a:pt x="64" y="6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71" y="5"/>
                  </a:lnTo>
                  <a:lnTo>
                    <a:pt x="73" y="6"/>
                  </a:lnTo>
                  <a:lnTo>
                    <a:pt x="71" y="9"/>
                  </a:lnTo>
                  <a:lnTo>
                    <a:pt x="73" y="9"/>
                  </a:lnTo>
                  <a:lnTo>
                    <a:pt x="75" y="15"/>
                  </a:lnTo>
                  <a:lnTo>
                    <a:pt x="76" y="13"/>
                  </a:lnTo>
                  <a:lnTo>
                    <a:pt x="80" y="13"/>
                  </a:lnTo>
                  <a:lnTo>
                    <a:pt x="78" y="10"/>
                  </a:lnTo>
                  <a:lnTo>
                    <a:pt x="77" y="10"/>
                  </a:lnTo>
                  <a:lnTo>
                    <a:pt x="77" y="12"/>
                  </a:lnTo>
                  <a:lnTo>
                    <a:pt x="76" y="12"/>
                  </a:lnTo>
                  <a:lnTo>
                    <a:pt x="77" y="9"/>
                  </a:lnTo>
                  <a:lnTo>
                    <a:pt x="75" y="7"/>
                  </a:lnTo>
                  <a:lnTo>
                    <a:pt x="74" y="6"/>
                  </a:lnTo>
                  <a:lnTo>
                    <a:pt x="74" y="5"/>
                  </a:lnTo>
                  <a:lnTo>
                    <a:pt x="73" y="5"/>
                  </a:lnTo>
                  <a:lnTo>
                    <a:pt x="75" y="4"/>
                  </a:lnTo>
                  <a:lnTo>
                    <a:pt x="79" y="4"/>
                  </a:lnTo>
                  <a:lnTo>
                    <a:pt x="78" y="5"/>
                  </a:lnTo>
                  <a:lnTo>
                    <a:pt x="80" y="8"/>
                  </a:lnTo>
                  <a:lnTo>
                    <a:pt x="83" y="6"/>
                  </a:lnTo>
                  <a:lnTo>
                    <a:pt x="84" y="8"/>
                  </a:lnTo>
                  <a:lnTo>
                    <a:pt x="85" y="6"/>
                  </a:lnTo>
                  <a:lnTo>
                    <a:pt x="87" y="9"/>
                  </a:lnTo>
                  <a:lnTo>
                    <a:pt x="90" y="9"/>
                  </a:lnTo>
                  <a:lnTo>
                    <a:pt x="90" y="10"/>
                  </a:lnTo>
                  <a:lnTo>
                    <a:pt x="92" y="9"/>
                  </a:lnTo>
                  <a:lnTo>
                    <a:pt x="99" y="9"/>
                  </a:lnTo>
                  <a:lnTo>
                    <a:pt x="112" y="6"/>
                  </a:lnTo>
                  <a:lnTo>
                    <a:pt x="117" y="2"/>
                  </a:lnTo>
                  <a:lnTo>
                    <a:pt x="122" y="0"/>
                  </a:lnTo>
                  <a:lnTo>
                    <a:pt x="124" y="0"/>
                  </a:lnTo>
                  <a:lnTo>
                    <a:pt x="133" y="9"/>
                  </a:lnTo>
                  <a:lnTo>
                    <a:pt x="132" y="10"/>
                  </a:lnTo>
                  <a:lnTo>
                    <a:pt x="135" y="17"/>
                  </a:lnTo>
                  <a:lnTo>
                    <a:pt x="138" y="29"/>
                  </a:lnTo>
                  <a:lnTo>
                    <a:pt x="123" y="43"/>
                  </a:lnTo>
                  <a:lnTo>
                    <a:pt x="136" y="62"/>
                  </a:lnTo>
                  <a:lnTo>
                    <a:pt x="137" y="62"/>
                  </a:lnTo>
                  <a:lnTo>
                    <a:pt x="143" y="70"/>
                  </a:lnTo>
                  <a:lnTo>
                    <a:pt x="140" y="73"/>
                  </a:lnTo>
                  <a:lnTo>
                    <a:pt x="138" y="77"/>
                  </a:lnTo>
                  <a:lnTo>
                    <a:pt x="135" y="81"/>
                  </a:lnTo>
                  <a:lnTo>
                    <a:pt x="139" y="85"/>
                  </a:lnTo>
                  <a:lnTo>
                    <a:pt x="137" y="86"/>
                  </a:lnTo>
                  <a:lnTo>
                    <a:pt x="136" y="85"/>
                  </a:lnTo>
                  <a:lnTo>
                    <a:pt x="133" y="86"/>
                  </a:lnTo>
                  <a:lnTo>
                    <a:pt x="128" y="88"/>
                  </a:lnTo>
                  <a:lnTo>
                    <a:pt x="128" y="100"/>
                  </a:lnTo>
                  <a:lnTo>
                    <a:pt x="125" y="101"/>
                  </a:lnTo>
                  <a:lnTo>
                    <a:pt x="125" y="107"/>
                  </a:lnTo>
                  <a:lnTo>
                    <a:pt x="130" y="117"/>
                  </a:lnTo>
                  <a:lnTo>
                    <a:pt x="136" y="110"/>
                  </a:lnTo>
                  <a:lnTo>
                    <a:pt x="137" y="108"/>
                  </a:lnTo>
                  <a:lnTo>
                    <a:pt x="145" y="119"/>
                  </a:lnTo>
                  <a:lnTo>
                    <a:pt x="158" y="126"/>
                  </a:lnTo>
                  <a:lnTo>
                    <a:pt x="161" y="126"/>
                  </a:lnTo>
                  <a:lnTo>
                    <a:pt x="164" y="130"/>
                  </a:lnTo>
                  <a:lnTo>
                    <a:pt x="166" y="136"/>
                  </a:lnTo>
                  <a:lnTo>
                    <a:pt x="165" y="149"/>
                  </a:lnTo>
                  <a:lnTo>
                    <a:pt x="165" y="161"/>
                  </a:lnTo>
                  <a:lnTo>
                    <a:pt x="168" y="163"/>
                  </a:lnTo>
                  <a:lnTo>
                    <a:pt x="164" y="192"/>
                  </a:lnTo>
                  <a:lnTo>
                    <a:pt x="165" y="221"/>
                  </a:lnTo>
                  <a:lnTo>
                    <a:pt x="158" y="223"/>
                  </a:lnTo>
                  <a:lnTo>
                    <a:pt x="150" y="220"/>
                  </a:lnTo>
                  <a:lnTo>
                    <a:pt x="150" y="216"/>
                  </a:lnTo>
                  <a:lnTo>
                    <a:pt x="151" y="214"/>
                  </a:lnTo>
                  <a:lnTo>
                    <a:pt x="149" y="211"/>
                  </a:lnTo>
                  <a:lnTo>
                    <a:pt x="147" y="210"/>
                  </a:lnTo>
                  <a:lnTo>
                    <a:pt x="142" y="210"/>
                  </a:lnTo>
                  <a:lnTo>
                    <a:pt x="140" y="214"/>
                  </a:lnTo>
                  <a:lnTo>
                    <a:pt x="138" y="214"/>
                  </a:lnTo>
                  <a:lnTo>
                    <a:pt x="137" y="215"/>
                  </a:lnTo>
                  <a:lnTo>
                    <a:pt x="140" y="218"/>
                  </a:lnTo>
                  <a:lnTo>
                    <a:pt x="139" y="220"/>
                  </a:lnTo>
                  <a:lnTo>
                    <a:pt x="141" y="222"/>
                  </a:lnTo>
                  <a:lnTo>
                    <a:pt x="137" y="222"/>
                  </a:lnTo>
                  <a:lnTo>
                    <a:pt x="137" y="224"/>
                  </a:lnTo>
                  <a:lnTo>
                    <a:pt x="147" y="230"/>
                  </a:lnTo>
                  <a:lnTo>
                    <a:pt x="145" y="236"/>
                  </a:lnTo>
                  <a:lnTo>
                    <a:pt x="151" y="243"/>
                  </a:lnTo>
                  <a:lnTo>
                    <a:pt x="152" y="247"/>
                  </a:lnTo>
                  <a:lnTo>
                    <a:pt x="156" y="250"/>
                  </a:lnTo>
                  <a:lnTo>
                    <a:pt x="156" y="250"/>
                  </a:lnTo>
                  <a:lnTo>
                    <a:pt x="160" y="262"/>
                  </a:lnTo>
                  <a:lnTo>
                    <a:pt x="156" y="264"/>
                  </a:lnTo>
                  <a:lnTo>
                    <a:pt x="157" y="268"/>
                  </a:lnTo>
                  <a:lnTo>
                    <a:pt x="155" y="272"/>
                  </a:lnTo>
                  <a:lnTo>
                    <a:pt x="154" y="272"/>
                  </a:lnTo>
                  <a:lnTo>
                    <a:pt x="153" y="268"/>
                  </a:lnTo>
                  <a:lnTo>
                    <a:pt x="152" y="269"/>
                  </a:lnTo>
                  <a:lnTo>
                    <a:pt x="152" y="277"/>
                  </a:lnTo>
                  <a:lnTo>
                    <a:pt x="150" y="273"/>
                  </a:lnTo>
                  <a:lnTo>
                    <a:pt x="147" y="276"/>
                  </a:lnTo>
                  <a:lnTo>
                    <a:pt x="147" y="278"/>
                  </a:lnTo>
                  <a:lnTo>
                    <a:pt x="144" y="280"/>
                  </a:lnTo>
                  <a:lnTo>
                    <a:pt x="141" y="272"/>
                  </a:lnTo>
                  <a:lnTo>
                    <a:pt x="142" y="267"/>
                  </a:lnTo>
                  <a:lnTo>
                    <a:pt x="141" y="267"/>
                  </a:lnTo>
                  <a:lnTo>
                    <a:pt x="141" y="266"/>
                  </a:lnTo>
                  <a:lnTo>
                    <a:pt x="139" y="268"/>
                  </a:lnTo>
                  <a:lnTo>
                    <a:pt x="139" y="269"/>
                  </a:lnTo>
                  <a:lnTo>
                    <a:pt x="135" y="277"/>
                  </a:lnTo>
                  <a:lnTo>
                    <a:pt x="133" y="280"/>
                  </a:lnTo>
                  <a:lnTo>
                    <a:pt x="133" y="274"/>
                  </a:lnTo>
                  <a:lnTo>
                    <a:pt x="132" y="275"/>
                  </a:lnTo>
                  <a:lnTo>
                    <a:pt x="131" y="273"/>
                  </a:lnTo>
                  <a:lnTo>
                    <a:pt x="129" y="278"/>
                  </a:lnTo>
                  <a:lnTo>
                    <a:pt x="126" y="277"/>
                  </a:lnTo>
                  <a:lnTo>
                    <a:pt x="123" y="281"/>
                  </a:lnTo>
                  <a:lnTo>
                    <a:pt x="121" y="283"/>
                  </a:lnTo>
                  <a:lnTo>
                    <a:pt x="123" y="275"/>
                  </a:lnTo>
                  <a:lnTo>
                    <a:pt x="123" y="275"/>
                  </a:lnTo>
                  <a:lnTo>
                    <a:pt x="123" y="277"/>
                  </a:lnTo>
                  <a:lnTo>
                    <a:pt x="121" y="277"/>
                  </a:lnTo>
                  <a:lnTo>
                    <a:pt x="120" y="273"/>
                  </a:lnTo>
                  <a:lnTo>
                    <a:pt x="119" y="275"/>
                  </a:lnTo>
                  <a:lnTo>
                    <a:pt x="118" y="280"/>
                  </a:lnTo>
                  <a:lnTo>
                    <a:pt x="117" y="281"/>
                  </a:lnTo>
                  <a:lnTo>
                    <a:pt x="117" y="284"/>
                  </a:lnTo>
                  <a:lnTo>
                    <a:pt x="114" y="285"/>
                  </a:lnTo>
                  <a:lnTo>
                    <a:pt x="113" y="286"/>
                  </a:lnTo>
                  <a:lnTo>
                    <a:pt x="112" y="286"/>
                  </a:lnTo>
                  <a:lnTo>
                    <a:pt x="112" y="289"/>
                  </a:lnTo>
                  <a:lnTo>
                    <a:pt x="110" y="293"/>
                  </a:lnTo>
                  <a:lnTo>
                    <a:pt x="107" y="294"/>
                  </a:lnTo>
                  <a:lnTo>
                    <a:pt x="105" y="293"/>
                  </a:lnTo>
                  <a:lnTo>
                    <a:pt x="105" y="290"/>
                  </a:lnTo>
                  <a:lnTo>
                    <a:pt x="104" y="292"/>
                  </a:lnTo>
                  <a:lnTo>
                    <a:pt x="101" y="291"/>
                  </a:lnTo>
                  <a:lnTo>
                    <a:pt x="101" y="290"/>
                  </a:lnTo>
                  <a:lnTo>
                    <a:pt x="103" y="285"/>
                  </a:lnTo>
                  <a:lnTo>
                    <a:pt x="101" y="284"/>
                  </a:lnTo>
                  <a:lnTo>
                    <a:pt x="100" y="286"/>
                  </a:lnTo>
                  <a:lnTo>
                    <a:pt x="99" y="285"/>
                  </a:lnTo>
                  <a:lnTo>
                    <a:pt x="92" y="281"/>
                  </a:lnTo>
                  <a:lnTo>
                    <a:pt x="91" y="277"/>
                  </a:lnTo>
                  <a:lnTo>
                    <a:pt x="87" y="276"/>
                  </a:lnTo>
                  <a:lnTo>
                    <a:pt x="80" y="277"/>
                  </a:lnTo>
                  <a:lnTo>
                    <a:pt x="79" y="274"/>
                  </a:lnTo>
                  <a:lnTo>
                    <a:pt x="76" y="271"/>
                  </a:lnTo>
                  <a:lnTo>
                    <a:pt x="76" y="270"/>
                  </a:lnTo>
                  <a:lnTo>
                    <a:pt x="78" y="270"/>
                  </a:lnTo>
                  <a:lnTo>
                    <a:pt x="74" y="268"/>
                  </a:lnTo>
                  <a:lnTo>
                    <a:pt x="71" y="270"/>
                  </a:lnTo>
                  <a:lnTo>
                    <a:pt x="72" y="268"/>
                  </a:lnTo>
                  <a:lnTo>
                    <a:pt x="69" y="270"/>
                  </a:lnTo>
                  <a:lnTo>
                    <a:pt x="72" y="274"/>
                  </a:lnTo>
                  <a:lnTo>
                    <a:pt x="71" y="274"/>
                  </a:lnTo>
                  <a:lnTo>
                    <a:pt x="66" y="284"/>
                  </a:lnTo>
                  <a:lnTo>
                    <a:pt x="64" y="284"/>
                  </a:lnTo>
                  <a:lnTo>
                    <a:pt x="64" y="282"/>
                  </a:lnTo>
                  <a:lnTo>
                    <a:pt x="66" y="273"/>
                  </a:lnTo>
                  <a:lnTo>
                    <a:pt x="64" y="274"/>
                  </a:lnTo>
                  <a:lnTo>
                    <a:pt x="63" y="274"/>
                  </a:lnTo>
                  <a:lnTo>
                    <a:pt x="59" y="281"/>
                  </a:lnTo>
                  <a:lnTo>
                    <a:pt x="59" y="277"/>
                  </a:lnTo>
                  <a:lnTo>
                    <a:pt x="61" y="276"/>
                  </a:lnTo>
                  <a:lnTo>
                    <a:pt x="59" y="276"/>
                  </a:lnTo>
                  <a:lnTo>
                    <a:pt x="62" y="274"/>
                  </a:lnTo>
                  <a:lnTo>
                    <a:pt x="60" y="273"/>
                  </a:lnTo>
                  <a:lnTo>
                    <a:pt x="62" y="269"/>
                  </a:lnTo>
                  <a:lnTo>
                    <a:pt x="62" y="265"/>
                  </a:lnTo>
                  <a:lnTo>
                    <a:pt x="59" y="268"/>
                  </a:lnTo>
                  <a:lnTo>
                    <a:pt x="57" y="269"/>
                  </a:lnTo>
                  <a:lnTo>
                    <a:pt x="58" y="268"/>
                  </a:lnTo>
                  <a:lnTo>
                    <a:pt x="58" y="266"/>
                  </a:lnTo>
                  <a:lnTo>
                    <a:pt x="58" y="265"/>
                  </a:lnTo>
                  <a:lnTo>
                    <a:pt x="57" y="260"/>
                  </a:lnTo>
                  <a:lnTo>
                    <a:pt x="54" y="261"/>
                  </a:lnTo>
                  <a:lnTo>
                    <a:pt x="47" y="254"/>
                  </a:lnTo>
                  <a:lnTo>
                    <a:pt x="46" y="256"/>
                  </a:lnTo>
                  <a:lnTo>
                    <a:pt x="41" y="256"/>
                  </a:lnTo>
                  <a:lnTo>
                    <a:pt x="31" y="250"/>
                  </a:lnTo>
                  <a:lnTo>
                    <a:pt x="29" y="251"/>
                  </a:lnTo>
                  <a:lnTo>
                    <a:pt x="22" y="249"/>
                  </a:lnTo>
                  <a:lnTo>
                    <a:pt x="20" y="248"/>
                  </a:lnTo>
                  <a:lnTo>
                    <a:pt x="21" y="245"/>
                  </a:lnTo>
                  <a:lnTo>
                    <a:pt x="18" y="242"/>
                  </a:lnTo>
                  <a:lnTo>
                    <a:pt x="20" y="241"/>
                  </a:lnTo>
                  <a:lnTo>
                    <a:pt x="13" y="234"/>
                  </a:lnTo>
                  <a:lnTo>
                    <a:pt x="12" y="233"/>
                  </a:lnTo>
                  <a:lnTo>
                    <a:pt x="18" y="229"/>
                  </a:lnTo>
                  <a:lnTo>
                    <a:pt x="20" y="227"/>
                  </a:lnTo>
                  <a:lnTo>
                    <a:pt x="14" y="222"/>
                  </a:lnTo>
                  <a:lnTo>
                    <a:pt x="13" y="212"/>
                  </a:lnTo>
                  <a:lnTo>
                    <a:pt x="15" y="209"/>
                  </a:lnTo>
                  <a:lnTo>
                    <a:pt x="23" y="213"/>
                  </a:lnTo>
                  <a:lnTo>
                    <a:pt x="30" y="198"/>
                  </a:lnTo>
                  <a:lnTo>
                    <a:pt x="37" y="192"/>
                  </a:lnTo>
                  <a:lnTo>
                    <a:pt x="34" y="188"/>
                  </a:lnTo>
                  <a:lnTo>
                    <a:pt x="34" y="188"/>
                  </a:lnTo>
                  <a:lnTo>
                    <a:pt x="40" y="186"/>
                  </a:lnTo>
                  <a:lnTo>
                    <a:pt x="42" y="189"/>
                  </a:lnTo>
                  <a:lnTo>
                    <a:pt x="50" y="185"/>
                  </a:lnTo>
                  <a:lnTo>
                    <a:pt x="59" y="189"/>
                  </a:lnTo>
                  <a:lnTo>
                    <a:pt x="63" y="193"/>
                  </a:lnTo>
                  <a:lnTo>
                    <a:pt x="66" y="187"/>
                  </a:lnTo>
                  <a:lnTo>
                    <a:pt x="66" y="178"/>
                  </a:lnTo>
                  <a:lnTo>
                    <a:pt x="74" y="173"/>
                  </a:lnTo>
                  <a:lnTo>
                    <a:pt x="79" y="166"/>
                  </a:lnTo>
                  <a:lnTo>
                    <a:pt x="80" y="164"/>
                  </a:lnTo>
                  <a:lnTo>
                    <a:pt x="84" y="156"/>
                  </a:lnTo>
                  <a:lnTo>
                    <a:pt x="79" y="150"/>
                  </a:lnTo>
                  <a:lnTo>
                    <a:pt x="79" y="146"/>
                  </a:lnTo>
                  <a:lnTo>
                    <a:pt x="79" y="144"/>
                  </a:lnTo>
                  <a:lnTo>
                    <a:pt x="83" y="116"/>
                  </a:lnTo>
                  <a:lnTo>
                    <a:pt x="92" y="113"/>
                  </a:lnTo>
                  <a:lnTo>
                    <a:pt x="103" y="113"/>
                  </a:lnTo>
                  <a:lnTo>
                    <a:pt x="101" y="107"/>
                  </a:lnTo>
                  <a:lnTo>
                    <a:pt x="98" y="105"/>
                  </a:lnTo>
                  <a:lnTo>
                    <a:pt x="78" y="112"/>
                  </a:lnTo>
                  <a:lnTo>
                    <a:pt x="72" y="108"/>
                  </a:lnTo>
                  <a:lnTo>
                    <a:pt x="67" y="92"/>
                  </a:lnTo>
                  <a:lnTo>
                    <a:pt x="67" y="84"/>
                  </a:lnTo>
                  <a:lnTo>
                    <a:pt x="69" y="78"/>
                  </a:lnTo>
                  <a:lnTo>
                    <a:pt x="66" y="76"/>
                  </a:lnTo>
                  <a:lnTo>
                    <a:pt x="68" y="69"/>
                  </a:lnTo>
                  <a:lnTo>
                    <a:pt x="67" y="66"/>
                  </a:lnTo>
                  <a:lnTo>
                    <a:pt x="70" y="58"/>
                  </a:lnTo>
                  <a:lnTo>
                    <a:pt x="74" y="55"/>
                  </a:lnTo>
                  <a:lnTo>
                    <a:pt x="74" y="52"/>
                  </a:lnTo>
                  <a:lnTo>
                    <a:pt x="65" y="49"/>
                  </a:lnTo>
                  <a:lnTo>
                    <a:pt x="63" y="39"/>
                  </a:lnTo>
                  <a:lnTo>
                    <a:pt x="58" y="36"/>
                  </a:lnTo>
                  <a:lnTo>
                    <a:pt x="59" y="31"/>
                  </a:lnTo>
                  <a:lnTo>
                    <a:pt x="56" y="27"/>
                  </a:lnTo>
                  <a:lnTo>
                    <a:pt x="59" y="25"/>
                  </a:lnTo>
                  <a:lnTo>
                    <a:pt x="52" y="16"/>
                  </a:lnTo>
                  <a:moveTo>
                    <a:pt x="0" y="249"/>
                  </a:moveTo>
                  <a:lnTo>
                    <a:pt x="2" y="246"/>
                  </a:lnTo>
                  <a:lnTo>
                    <a:pt x="12" y="250"/>
                  </a:lnTo>
                  <a:lnTo>
                    <a:pt x="14" y="247"/>
                  </a:lnTo>
                  <a:lnTo>
                    <a:pt x="19" y="249"/>
                  </a:lnTo>
                  <a:lnTo>
                    <a:pt x="19" y="251"/>
                  </a:lnTo>
                  <a:lnTo>
                    <a:pt x="24" y="254"/>
                  </a:lnTo>
                  <a:lnTo>
                    <a:pt x="19" y="258"/>
                  </a:lnTo>
                  <a:lnTo>
                    <a:pt x="18" y="256"/>
                  </a:lnTo>
                  <a:lnTo>
                    <a:pt x="11" y="251"/>
                  </a:lnTo>
                  <a:lnTo>
                    <a:pt x="8" y="254"/>
                  </a:lnTo>
                  <a:lnTo>
                    <a:pt x="6" y="253"/>
                  </a:lnTo>
                  <a:lnTo>
                    <a:pt x="6" y="252"/>
                  </a:lnTo>
                  <a:lnTo>
                    <a:pt x="0" y="249"/>
                  </a:lnTo>
                  <a:moveTo>
                    <a:pt x="51" y="271"/>
                  </a:moveTo>
                  <a:lnTo>
                    <a:pt x="52" y="266"/>
                  </a:lnTo>
                  <a:lnTo>
                    <a:pt x="54" y="264"/>
                  </a:lnTo>
                  <a:lnTo>
                    <a:pt x="55" y="266"/>
                  </a:lnTo>
                  <a:lnTo>
                    <a:pt x="51" y="271"/>
                  </a:lnTo>
                </a:path>
              </a:pathLst>
            </a:custGeom>
            <a:solidFill>
              <a:srgbClr val="FF0000"/>
            </a:solidFill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4" name="Freeform 15">
              <a:extLst>
                <a:ext uri="{FF2B5EF4-FFF2-40B4-BE49-F238E27FC236}">
                  <a16:creationId xmlns="" xmlns:a16="http://schemas.microsoft.com/office/drawing/2014/main" id="{6D9C154D-FB56-4829-9C44-CC54CE9BD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" y="2578"/>
              <a:ext cx="301" cy="419"/>
            </a:xfrm>
            <a:custGeom>
              <a:avLst/>
              <a:gdLst>
                <a:gd name="T0" fmla="*/ 55 w 301"/>
                <a:gd name="T1" fmla="*/ 74 h 419"/>
                <a:gd name="T2" fmla="*/ 74 w 301"/>
                <a:gd name="T3" fmla="*/ 62 h 419"/>
                <a:gd name="T4" fmla="*/ 91 w 301"/>
                <a:gd name="T5" fmla="*/ 55 h 419"/>
                <a:gd name="T6" fmla="*/ 84 w 301"/>
                <a:gd name="T7" fmla="*/ 35 h 419"/>
                <a:gd name="T8" fmla="*/ 84 w 301"/>
                <a:gd name="T9" fmla="*/ 26 h 419"/>
                <a:gd name="T10" fmla="*/ 116 w 301"/>
                <a:gd name="T11" fmla="*/ 17 h 419"/>
                <a:gd name="T12" fmla="*/ 132 w 301"/>
                <a:gd name="T13" fmla="*/ 0 h 419"/>
                <a:gd name="T14" fmla="*/ 140 w 301"/>
                <a:gd name="T15" fmla="*/ 17 h 419"/>
                <a:gd name="T16" fmla="*/ 150 w 301"/>
                <a:gd name="T17" fmla="*/ 23 h 419"/>
                <a:gd name="T18" fmla="*/ 178 w 301"/>
                <a:gd name="T19" fmla="*/ 35 h 419"/>
                <a:gd name="T20" fmla="*/ 196 w 301"/>
                <a:gd name="T21" fmla="*/ 43 h 419"/>
                <a:gd name="T22" fmla="*/ 201 w 301"/>
                <a:gd name="T23" fmla="*/ 56 h 419"/>
                <a:gd name="T24" fmla="*/ 219 w 301"/>
                <a:gd name="T25" fmla="*/ 71 h 419"/>
                <a:gd name="T26" fmla="*/ 230 w 301"/>
                <a:gd name="T27" fmla="*/ 62 h 419"/>
                <a:gd name="T28" fmla="*/ 237 w 301"/>
                <a:gd name="T29" fmla="*/ 83 h 419"/>
                <a:gd name="T30" fmla="*/ 261 w 301"/>
                <a:gd name="T31" fmla="*/ 97 h 419"/>
                <a:gd name="T32" fmla="*/ 283 w 301"/>
                <a:gd name="T33" fmla="*/ 108 h 419"/>
                <a:gd name="T34" fmla="*/ 299 w 301"/>
                <a:gd name="T35" fmla="*/ 107 h 419"/>
                <a:gd name="T36" fmla="*/ 290 w 301"/>
                <a:gd name="T37" fmla="*/ 121 h 419"/>
                <a:gd name="T38" fmla="*/ 285 w 301"/>
                <a:gd name="T39" fmla="*/ 142 h 419"/>
                <a:gd name="T40" fmla="*/ 286 w 301"/>
                <a:gd name="T41" fmla="*/ 158 h 419"/>
                <a:gd name="T42" fmla="*/ 269 w 301"/>
                <a:gd name="T43" fmla="*/ 166 h 419"/>
                <a:gd name="T44" fmla="*/ 256 w 301"/>
                <a:gd name="T45" fmla="*/ 160 h 419"/>
                <a:gd name="T46" fmla="*/ 243 w 301"/>
                <a:gd name="T47" fmla="*/ 170 h 419"/>
                <a:gd name="T48" fmla="*/ 241 w 301"/>
                <a:gd name="T49" fmla="*/ 183 h 419"/>
                <a:gd name="T50" fmla="*/ 230 w 301"/>
                <a:gd name="T51" fmla="*/ 169 h 419"/>
                <a:gd name="T52" fmla="*/ 220 w 301"/>
                <a:gd name="T53" fmla="*/ 171 h 419"/>
                <a:gd name="T54" fmla="*/ 213 w 301"/>
                <a:gd name="T55" fmla="*/ 172 h 419"/>
                <a:gd name="T56" fmla="*/ 222 w 301"/>
                <a:gd name="T57" fmla="*/ 150 h 419"/>
                <a:gd name="T58" fmla="*/ 186 w 301"/>
                <a:gd name="T59" fmla="*/ 147 h 419"/>
                <a:gd name="T60" fmla="*/ 176 w 301"/>
                <a:gd name="T61" fmla="*/ 175 h 419"/>
                <a:gd name="T62" fmla="*/ 193 w 301"/>
                <a:gd name="T63" fmla="*/ 215 h 419"/>
                <a:gd name="T64" fmla="*/ 251 w 301"/>
                <a:gd name="T65" fmla="*/ 220 h 419"/>
                <a:gd name="T66" fmla="*/ 282 w 301"/>
                <a:gd name="T67" fmla="*/ 214 h 419"/>
                <a:gd name="T68" fmla="*/ 259 w 301"/>
                <a:gd name="T69" fmla="*/ 247 h 419"/>
                <a:gd name="T70" fmla="*/ 225 w 301"/>
                <a:gd name="T71" fmla="*/ 266 h 419"/>
                <a:gd name="T72" fmla="*/ 202 w 301"/>
                <a:gd name="T73" fmla="*/ 287 h 419"/>
                <a:gd name="T74" fmla="*/ 181 w 301"/>
                <a:gd name="T75" fmla="*/ 336 h 419"/>
                <a:gd name="T76" fmla="*/ 170 w 301"/>
                <a:gd name="T77" fmla="*/ 368 h 419"/>
                <a:gd name="T78" fmla="*/ 163 w 301"/>
                <a:gd name="T79" fmla="*/ 390 h 419"/>
                <a:gd name="T80" fmla="*/ 141 w 301"/>
                <a:gd name="T81" fmla="*/ 411 h 419"/>
                <a:gd name="T82" fmla="*/ 117 w 301"/>
                <a:gd name="T83" fmla="*/ 413 h 419"/>
                <a:gd name="T84" fmla="*/ 100 w 301"/>
                <a:gd name="T85" fmla="*/ 399 h 419"/>
                <a:gd name="T86" fmla="*/ 70 w 301"/>
                <a:gd name="T87" fmla="*/ 400 h 419"/>
                <a:gd name="T88" fmla="*/ 60 w 301"/>
                <a:gd name="T89" fmla="*/ 401 h 419"/>
                <a:gd name="T90" fmla="*/ 63 w 301"/>
                <a:gd name="T91" fmla="*/ 376 h 419"/>
                <a:gd name="T92" fmla="*/ 58 w 301"/>
                <a:gd name="T93" fmla="*/ 353 h 419"/>
                <a:gd name="T94" fmla="*/ 49 w 301"/>
                <a:gd name="T95" fmla="*/ 347 h 419"/>
                <a:gd name="T96" fmla="*/ 70 w 301"/>
                <a:gd name="T97" fmla="*/ 332 h 419"/>
                <a:gd name="T98" fmla="*/ 65 w 301"/>
                <a:gd name="T99" fmla="*/ 320 h 419"/>
                <a:gd name="T100" fmla="*/ 51 w 301"/>
                <a:gd name="T101" fmla="*/ 314 h 419"/>
                <a:gd name="T102" fmla="*/ 35 w 301"/>
                <a:gd name="T103" fmla="*/ 320 h 419"/>
                <a:gd name="T104" fmla="*/ 32 w 301"/>
                <a:gd name="T105" fmla="*/ 308 h 419"/>
                <a:gd name="T106" fmla="*/ 27 w 301"/>
                <a:gd name="T107" fmla="*/ 296 h 419"/>
                <a:gd name="T108" fmla="*/ 37 w 301"/>
                <a:gd name="T109" fmla="*/ 291 h 419"/>
                <a:gd name="T110" fmla="*/ 29 w 301"/>
                <a:gd name="T111" fmla="*/ 280 h 419"/>
                <a:gd name="T112" fmla="*/ 30 w 301"/>
                <a:gd name="T113" fmla="*/ 243 h 419"/>
                <a:gd name="T114" fmla="*/ 14 w 301"/>
                <a:gd name="T115" fmla="*/ 222 h 419"/>
                <a:gd name="T116" fmla="*/ 2 w 301"/>
                <a:gd name="T117" fmla="*/ 175 h 419"/>
                <a:gd name="T118" fmla="*/ 7 w 301"/>
                <a:gd name="T119" fmla="*/ 148 h 419"/>
                <a:gd name="T120" fmla="*/ 13 w 301"/>
                <a:gd name="T121" fmla="*/ 134 h 419"/>
                <a:gd name="T122" fmla="*/ 32 w 301"/>
                <a:gd name="T123" fmla="*/ 115 h 419"/>
                <a:gd name="T124" fmla="*/ 33 w 301"/>
                <a:gd name="T125" fmla="*/ 84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1" h="419">
                  <a:moveTo>
                    <a:pt x="29" y="75"/>
                  </a:moveTo>
                  <a:lnTo>
                    <a:pt x="30" y="73"/>
                  </a:lnTo>
                  <a:lnTo>
                    <a:pt x="39" y="76"/>
                  </a:lnTo>
                  <a:lnTo>
                    <a:pt x="41" y="75"/>
                  </a:lnTo>
                  <a:lnTo>
                    <a:pt x="40" y="74"/>
                  </a:lnTo>
                  <a:lnTo>
                    <a:pt x="43" y="74"/>
                  </a:lnTo>
                  <a:lnTo>
                    <a:pt x="50" y="78"/>
                  </a:lnTo>
                  <a:lnTo>
                    <a:pt x="51" y="77"/>
                  </a:lnTo>
                  <a:lnTo>
                    <a:pt x="51" y="74"/>
                  </a:lnTo>
                  <a:lnTo>
                    <a:pt x="54" y="74"/>
                  </a:lnTo>
                  <a:lnTo>
                    <a:pt x="55" y="75"/>
                  </a:lnTo>
                  <a:lnTo>
                    <a:pt x="55" y="74"/>
                  </a:lnTo>
                  <a:lnTo>
                    <a:pt x="57" y="71"/>
                  </a:lnTo>
                  <a:lnTo>
                    <a:pt x="57" y="72"/>
                  </a:lnTo>
                  <a:lnTo>
                    <a:pt x="65" y="71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70" y="66"/>
                  </a:lnTo>
                  <a:lnTo>
                    <a:pt x="73" y="66"/>
                  </a:lnTo>
                  <a:lnTo>
                    <a:pt x="72" y="65"/>
                  </a:lnTo>
                  <a:lnTo>
                    <a:pt x="74" y="64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6" y="61"/>
                  </a:lnTo>
                  <a:lnTo>
                    <a:pt x="78" y="62"/>
                  </a:lnTo>
                  <a:lnTo>
                    <a:pt x="78" y="60"/>
                  </a:lnTo>
                  <a:lnTo>
                    <a:pt x="85" y="59"/>
                  </a:lnTo>
                  <a:lnTo>
                    <a:pt x="85" y="58"/>
                  </a:lnTo>
                  <a:lnTo>
                    <a:pt x="86" y="59"/>
                  </a:lnTo>
                  <a:lnTo>
                    <a:pt x="86" y="58"/>
                  </a:lnTo>
                  <a:lnTo>
                    <a:pt x="87" y="58"/>
                  </a:lnTo>
                  <a:lnTo>
                    <a:pt x="88" y="56"/>
                  </a:lnTo>
                  <a:lnTo>
                    <a:pt x="91" y="55"/>
                  </a:lnTo>
                  <a:lnTo>
                    <a:pt x="91" y="55"/>
                  </a:lnTo>
                  <a:lnTo>
                    <a:pt x="92" y="54"/>
                  </a:lnTo>
                  <a:lnTo>
                    <a:pt x="92" y="52"/>
                  </a:lnTo>
                  <a:lnTo>
                    <a:pt x="90" y="54"/>
                  </a:lnTo>
                  <a:lnTo>
                    <a:pt x="89" y="52"/>
                  </a:lnTo>
                  <a:lnTo>
                    <a:pt x="89" y="50"/>
                  </a:lnTo>
                  <a:lnTo>
                    <a:pt x="88" y="48"/>
                  </a:lnTo>
                  <a:lnTo>
                    <a:pt x="89" y="46"/>
                  </a:lnTo>
                  <a:lnTo>
                    <a:pt x="82" y="43"/>
                  </a:lnTo>
                  <a:lnTo>
                    <a:pt x="83" y="41"/>
                  </a:lnTo>
                  <a:lnTo>
                    <a:pt x="86" y="39"/>
                  </a:lnTo>
                  <a:lnTo>
                    <a:pt x="81" y="37"/>
                  </a:lnTo>
                  <a:lnTo>
                    <a:pt x="84" y="35"/>
                  </a:lnTo>
                  <a:lnTo>
                    <a:pt x="83" y="34"/>
                  </a:lnTo>
                  <a:lnTo>
                    <a:pt x="81" y="35"/>
                  </a:lnTo>
                  <a:lnTo>
                    <a:pt x="81" y="33"/>
                  </a:lnTo>
                  <a:lnTo>
                    <a:pt x="80" y="31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78" y="29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80" y="26"/>
                  </a:lnTo>
                  <a:lnTo>
                    <a:pt x="84" y="27"/>
                  </a:lnTo>
                  <a:lnTo>
                    <a:pt x="84" y="26"/>
                  </a:lnTo>
                  <a:lnTo>
                    <a:pt x="86" y="24"/>
                  </a:lnTo>
                  <a:lnTo>
                    <a:pt x="88" y="22"/>
                  </a:lnTo>
                  <a:lnTo>
                    <a:pt x="91" y="27"/>
                  </a:lnTo>
                  <a:lnTo>
                    <a:pt x="94" y="27"/>
                  </a:lnTo>
                  <a:lnTo>
                    <a:pt x="99" y="22"/>
                  </a:lnTo>
                  <a:lnTo>
                    <a:pt x="102" y="21"/>
                  </a:lnTo>
                  <a:lnTo>
                    <a:pt x="106" y="18"/>
                  </a:lnTo>
                  <a:lnTo>
                    <a:pt x="108" y="18"/>
                  </a:lnTo>
                  <a:lnTo>
                    <a:pt x="108" y="17"/>
                  </a:lnTo>
                  <a:lnTo>
                    <a:pt x="113" y="17"/>
                  </a:lnTo>
                  <a:lnTo>
                    <a:pt x="113" y="16"/>
                  </a:lnTo>
                  <a:lnTo>
                    <a:pt x="116" y="17"/>
                  </a:lnTo>
                  <a:lnTo>
                    <a:pt x="117" y="14"/>
                  </a:lnTo>
                  <a:lnTo>
                    <a:pt x="118" y="13"/>
                  </a:lnTo>
                  <a:lnTo>
                    <a:pt x="116" y="12"/>
                  </a:lnTo>
                  <a:lnTo>
                    <a:pt x="117" y="9"/>
                  </a:lnTo>
                  <a:lnTo>
                    <a:pt x="120" y="8"/>
                  </a:lnTo>
                  <a:lnTo>
                    <a:pt x="121" y="11"/>
                  </a:lnTo>
                  <a:lnTo>
                    <a:pt x="121" y="9"/>
                  </a:lnTo>
                  <a:lnTo>
                    <a:pt x="124" y="7"/>
                  </a:lnTo>
                  <a:lnTo>
                    <a:pt x="126" y="4"/>
                  </a:lnTo>
                  <a:lnTo>
                    <a:pt x="128" y="4"/>
                  </a:lnTo>
                  <a:lnTo>
                    <a:pt x="130" y="1"/>
                  </a:lnTo>
                  <a:lnTo>
                    <a:pt x="132" y="0"/>
                  </a:lnTo>
                  <a:lnTo>
                    <a:pt x="133" y="1"/>
                  </a:lnTo>
                  <a:lnTo>
                    <a:pt x="132" y="3"/>
                  </a:lnTo>
                  <a:lnTo>
                    <a:pt x="134" y="4"/>
                  </a:lnTo>
                  <a:lnTo>
                    <a:pt x="134" y="5"/>
                  </a:lnTo>
                  <a:lnTo>
                    <a:pt x="134" y="10"/>
                  </a:lnTo>
                  <a:lnTo>
                    <a:pt x="137" y="11"/>
                  </a:lnTo>
                  <a:lnTo>
                    <a:pt x="136" y="11"/>
                  </a:lnTo>
                  <a:lnTo>
                    <a:pt x="137" y="13"/>
                  </a:lnTo>
                  <a:lnTo>
                    <a:pt x="138" y="13"/>
                  </a:lnTo>
                  <a:lnTo>
                    <a:pt x="137" y="14"/>
                  </a:lnTo>
                  <a:lnTo>
                    <a:pt x="138" y="15"/>
                  </a:lnTo>
                  <a:lnTo>
                    <a:pt x="140" y="17"/>
                  </a:lnTo>
                  <a:lnTo>
                    <a:pt x="139" y="21"/>
                  </a:lnTo>
                  <a:lnTo>
                    <a:pt x="141" y="23"/>
                  </a:lnTo>
                  <a:lnTo>
                    <a:pt x="142" y="23"/>
                  </a:lnTo>
                  <a:lnTo>
                    <a:pt x="142" y="22"/>
                  </a:lnTo>
                  <a:lnTo>
                    <a:pt x="144" y="23"/>
                  </a:lnTo>
                  <a:lnTo>
                    <a:pt x="146" y="22"/>
                  </a:lnTo>
                  <a:lnTo>
                    <a:pt x="146" y="24"/>
                  </a:lnTo>
                  <a:lnTo>
                    <a:pt x="145" y="26"/>
                  </a:lnTo>
                  <a:lnTo>
                    <a:pt x="147" y="27"/>
                  </a:lnTo>
                  <a:lnTo>
                    <a:pt x="148" y="26"/>
                  </a:lnTo>
                  <a:lnTo>
                    <a:pt x="149" y="23"/>
                  </a:lnTo>
                  <a:lnTo>
                    <a:pt x="150" y="23"/>
                  </a:lnTo>
                  <a:lnTo>
                    <a:pt x="151" y="28"/>
                  </a:lnTo>
                  <a:lnTo>
                    <a:pt x="155" y="30"/>
                  </a:lnTo>
                  <a:lnTo>
                    <a:pt x="158" y="30"/>
                  </a:lnTo>
                  <a:lnTo>
                    <a:pt x="162" y="27"/>
                  </a:lnTo>
                  <a:lnTo>
                    <a:pt x="169" y="29"/>
                  </a:lnTo>
                  <a:lnTo>
                    <a:pt x="171" y="27"/>
                  </a:lnTo>
                  <a:lnTo>
                    <a:pt x="174" y="27"/>
                  </a:lnTo>
                  <a:lnTo>
                    <a:pt x="175" y="30"/>
                  </a:lnTo>
                  <a:lnTo>
                    <a:pt x="177" y="30"/>
                  </a:lnTo>
                  <a:lnTo>
                    <a:pt x="178" y="28"/>
                  </a:lnTo>
                  <a:lnTo>
                    <a:pt x="180" y="29"/>
                  </a:lnTo>
                  <a:lnTo>
                    <a:pt x="178" y="35"/>
                  </a:lnTo>
                  <a:lnTo>
                    <a:pt x="180" y="39"/>
                  </a:lnTo>
                  <a:lnTo>
                    <a:pt x="180" y="44"/>
                  </a:lnTo>
                  <a:lnTo>
                    <a:pt x="187" y="43"/>
                  </a:lnTo>
                  <a:lnTo>
                    <a:pt x="189" y="46"/>
                  </a:lnTo>
                  <a:lnTo>
                    <a:pt x="189" y="45"/>
                  </a:lnTo>
                  <a:lnTo>
                    <a:pt x="191" y="44"/>
                  </a:lnTo>
                  <a:lnTo>
                    <a:pt x="192" y="42"/>
                  </a:lnTo>
                  <a:lnTo>
                    <a:pt x="194" y="43"/>
                  </a:lnTo>
                  <a:lnTo>
                    <a:pt x="194" y="41"/>
                  </a:lnTo>
                  <a:lnTo>
                    <a:pt x="196" y="41"/>
                  </a:lnTo>
                  <a:lnTo>
                    <a:pt x="197" y="43"/>
                  </a:lnTo>
                  <a:lnTo>
                    <a:pt x="196" y="43"/>
                  </a:lnTo>
                  <a:lnTo>
                    <a:pt x="197" y="43"/>
                  </a:lnTo>
                  <a:lnTo>
                    <a:pt x="197" y="45"/>
                  </a:lnTo>
                  <a:lnTo>
                    <a:pt x="198" y="43"/>
                  </a:lnTo>
                  <a:lnTo>
                    <a:pt x="199" y="45"/>
                  </a:lnTo>
                  <a:lnTo>
                    <a:pt x="201" y="43"/>
                  </a:lnTo>
                  <a:lnTo>
                    <a:pt x="202" y="45"/>
                  </a:lnTo>
                  <a:lnTo>
                    <a:pt x="200" y="47"/>
                  </a:lnTo>
                  <a:lnTo>
                    <a:pt x="198" y="47"/>
                  </a:lnTo>
                  <a:lnTo>
                    <a:pt x="199" y="54"/>
                  </a:lnTo>
                  <a:lnTo>
                    <a:pt x="201" y="55"/>
                  </a:lnTo>
                  <a:lnTo>
                    <a:pt x="200" y="56"/>
                  </a:lnTo>
                  <a:lnTo>
                    <a:pt x="201" y="56"/>
                  </a:lnTo>
                  <a:lnTo>
                    <a:pt x="200" y="58"/>
                  </a:lnTo>
                  <a:lnTo>
                    <a:pt x="204" y="60"/>
                  </a:lnTo>
                  <a:lnTo>
                    <a:pt x="203" y="61"/>
                  </a:lnTo>
                  <a:lnTo>
                    <a:pt x="203" y="65"/>
                  </a:lnTo>
                  <a:lnTo>
                    <a:pt x="205" y="66"/>
                  </a:lnTo>
                  <a:lnTo>
                    <a:pt x="205" y="70"/>
                  </a:lnTo>
                  <a:lnTo>
                    <a:pt x="206" y="71"/>
                  </a:lnTo>
                  <a:lnTo>
                    <a:pt x="210" y="71"/>
                  </a:lnTo>
                  <a:lnTo>
                    <a:pt x="211" y="72"/>
                  </a:lnTo>
                  <a:lnTo>
                    <a:pt x="212" y="70"/>
                  </a:lnTo>
                  <a:lnTo>
                    <a:pt x="213" y="70"/>
                  </a:lnTo>
                  <a:lnTo>
                    <a:pt x="219" y="71"/>
                  </a:lnTo>
                  <a:lnTo>
                    <a:pt x="219" y="70"/>
                  </a:lnTo>
                  <a:lnTo>
                    <a:pt x="221" y="70"/>
                  </a:lnTo>
                  <a:lnTo>
                    <a:pt x="219" y="70"/>
                  </a:lnTo>
                  <a:lnTo>
                    <a:pt x="222" y="67"/>
                  </a:lnTo>
                  <a:lnTo>
                    <a:pt x="221" y="67"/>
                  </a:lnTo>
                  <a:lnTo>
                    <a:pt x="221" y="65"/>
                  </a:lnTo>
                  <a:lnTo>
                    <a:pt x="226" y="66"/>
                  </a:lnTo>
                  <a:lnTo>
                    <a:pt x="226" y="63"/>
                  </a:lnTo>
                  <a:lnTo>
                    <a:pt x="227" y="63"/>
                  </a:lnTo>
                  <a:lnTo>
                    <a:pt x="227" y="62"/>
                  </a:lnTo>
                  <a:lnTo>
                    <a:pt x="229" y="63"/>
                  </a:lnTo>
                  <a:lnTo>
                    <a:pt x="230" y="62"/>
                  </a:lnTo>
                  <a:lnTo>
                    <a:pt x="232" y="62"/>
                  </a:lnTo>
                  <a:lnTo>
                    <a:pt x="232" y="64"/>
                  </a:lnTo>
                  <a:lnTo>
                    <a:pt x="231" y="66"/>
                  </a:lnTo>
                  <a:lnTo>
                    <a:pt x="230" y="68"/>
                  </a:lnTo>
                  <a:lnTo>
                    <a:pt x="231" y="75"/>
                  </a:lnTo>
                  <a:lnTo>
                    <a:pt x="228" y="79"/>
                  </a:lnTo>
                  <a:lnTo>
                    <a:pt x="228" y="79"/>
                  </a:lnTo>
                  <a:lnTo>
                    <a:pt x="229" y="82"/>
                  </a:lnTo>
                  <a:lnTo>
                    <a:pt x="231" y="84"/>
                  </a:lnTo>
                  <a:lnTo>
                    <a:pt x="234" y="84"/>
                  </a:lnTo>
                  <a:lnTo>
                    <a:pt x="236" y="82"/>
                  </a:lnTo>
                  <a:lnTo>
                    <a:pt x="237" y="83"/>
                  </a:lnTo>
                  <a:lnTo>
                    <a:pt x="243" y="84"/>
                  </a:lnTo>
                  <a:lnTo>
                    <a:pt x="245" y="86"/>
                  </a:lnTo>
                  <a:lnTo>
                    <a:pt x="244" y="86"/>
                  </a:lnTo>
                  <a:lnTo>
                    <a:pt x="244" y="88"/>
                  </a:lnTo>
                  <a:lnTo>
                    <a:pt x="250" y="90"/>
                  </a:lnTo>
                  <a:lnTo>
                    <a:pt x="253" y="88"/>
                  </a:lnTo>
                  <a:lnTo>
                    <a:pt x="255" y="90"/>
                  </a:lnTo>
                  <a:lnTo>
                    <a:pt x="257" y="94"/>
                  </a:lnTo>
                  <a:lnTo>
                    <a:pt x="261" y="94"/>
                  </a:lnTo>
                  <a:lnTo>
                    <a:pt x="261" y="95"/>
                  </a:lnTo>
                  <a:lnTo>
                    <a:pt x="260" y="96"/>
                  </a:lnTo>
                  <a:lnTo>
                    <a:pt x="261" y="97"/>
                  </a:lnTo>
                  <a:lnTo>
                    <a:pt x="264" y="95"/>
                  </a:lnTo>
                  <a:lnTo>
                    <a:pt x="266" y="96"/>
                  </a:lnTo>
                  <a:lnTo>
                    <a:pt x="269" y="92"/>
                  </a:lnTo>
                  <a:lnTo>
                    <a:pt x="271" y="94"/>
                  </a:lnTo>
                  <a:lnTo>
                    <a:pt x="273" y="99"/>
                  </a:lnTo>
                  <a:lnTo>
                    <a:pt x="275" y="100"/>
                  </a:lnTo>
                  <a:lnTo>
                    <a:pt x="275" y="103"/>
                  </a:lnTo>
                  <a:lnTo>
                    <a:pt x="279" y="104"/>
                  </a:lnTo>
                  <a:lnTo>
                    <a:pt x="278" y="106"/>
                  </a:lnTo>
                  <a:lnTo>
                    <a:pt x="280" y="106"/>
                  </a:lnTo>
                  <a:lnTo>
                    <a:pt x="281" y="108"/>
                  </a:lnTo>
                  <a:lnTo>
                    <a:pt x="283" y="108"/>
                  </a:lnTo>
                  <a:lnTo>
                    <a:pt x="286" y="106"/>
                  </a:lnTo>
                  <a:lnTo>
                    <a:pt x="288" y="104"/>
                  </a:lnTo>
                  <a:lnTo>
                    <a:pt x="289" y="102"/>
                  </a:lnTo>
                  <a:lnTo>
                    <a:pt x="293" y="105"/>
                  </a:lnTo>
                  <a:lnTo>
                    <a:pt x="293" y="106"/>
                  </a:lnTo>
                  <a:lnTo>
                    <a:pt x="294" y="106"/>
                  </a:lnTo>
                  <a:lnTo>
                    <a:pt x="297" y="108"/>
                  </a:lnTo>
                  <a:lnTo>
                    <a:pt x="298" y="107"/>
                  </a:lnTo>
                  <a:lnTo>
                    <a:pt x="298" y="106"/>
                  </a:lnTo>
                  <a:lnTo>
                    <a:pt x="301" y="107"/>
                  </a:lnTo>
                  <a:lnTo>
                    <a:pt x="300" y="108"/>
                  </a:lnTo>
                  <a:lnTo>
                    <a:pt x="299" y="107"/>
                  </a:lnTo>
                  <a:lnTo>
                    <a:pt x="299" y="110"/>
                  </a:lnTo>
                  <a:lnTo>
                    <a:pt x="299" y="110"/>
                  </a:lnTo>
                  <a:lnTo>
                    <a:pt x="299" y="110"/>
                  </a:lnTo>
                  <a:lnTo>
                    <a:pt x="299" y="111"/>
                  </a:lnTo>
                  <a:lnTo>
                    <a:pt x="297" y="112"/>
                  </a:lnTo>
                  <a:lnTo>
                    <a:pt x="298" y="112"/>
                  </a:lnTo>
                  <a:lnTo>
                    <a:pt x="296" y="114"/>
                  </a:lnTo>
                  <a:lnTo>
                    <a:pt x="296" y="115"/>
                  </a:lnTo>
                  <a:lnTo>
                    <a:pt x="291" y="114"/>
                  </a:lnTo>
                  <a:lnTo>
                    <a:pt x="291" y="118"/>
                  </a:lnTo>
                  <a:lnTo>
                    <a:pt x="290" y="120"/>
                  </a:lnTo>
                  <a:lnTo>
                    <a:pt x="290" y="121"/>
                  </a:lnTo>
                  <a:lnTo>
                    <a:pt x="290" y="123"/>
                  </a:lnTo>
                  <a:lnTo>
                    <a:pt x="287" y="125"/>
                  </a:lnTo>
                  <a:lnTo>
                    <a:pt x="287" y="128"/>
                  </a:lnTo>
                  <a:lnTo>
                    <a:pt x="285" y="130"/>
                  </a:lnTo>
                  <a:lnTo>
                    <a:pt x="282" y="128"/>
                  </a:lnTo>
                  <a:lnTo>
                    <a:pt x="281" y="131"/>
                  </a:lnTo>
                  <a:lnTo>
                    <a:pt x="287" y="133"/>
                  </a:lnTo>
                  <a:lnTo>
                    <a:pt x="288" y="135"/>
                  </a:lnTo>
                  <a:lnTo>
                    <a:pt x="285" y="139"/>
                  </a:lnTo>
                  <a:lnTo>
                    <a:pt x="285" y="140"/>
                  </a:lnTo>
                  <a:lnTo>
                    <a:pt x="284" y="142"/>
                  </a:lnTo>
                  <a:lnTo>
                    <a:pt x="285" y="142"/>
                  </a:lnTo>
                  <a:lnTo>
                    <a:pt x="285" y="146"/>
                  </a:lnTo>
                  <a:lnTo>
                    <a:pt x="281" y="146"/>
                  </a:lnTo>
                  <a:lnTo>
                    <a:pt x="279" y="148"/>
                  </a:lnTo>
                  <a:lnTo>
                    <a:pt x="286" y="147"/>
                  </a:lnTo>
                  <a:lnTo>
                    <a:pt x="287" y="146"/>
                  </a:lnTo>
                  <a:lnTo>
                    <a:pt x="290" y="147"/>
                  </a:lnTo>
                  <a:lnTo>
                    <a:pt x="289" y="151"/>
                  </a:lnTo>
                  <a:lnTo>
                    <a:pt x="295" y="153"/>
                  </a:lnTo>
                  <a:lnTo>
                    <a:pt x="294" y="156"/>
                  </a:lnTo>
                  <a:lnTo>
                    <a:pt x="292" y="156"/>
                  </a:lnTo>
                  <a:lnTo>
                    <a:pt x="290" y="158"/>
                  </a:lnTo>
                  <a:lnTo>
                    <a:pt x="286" y="158"/>
                  </a:lnTo>
                  <a:lnTo>
                    <a:pt x="285" y="160"/>
                  </a:lnTo>
                  <a:lnTo>
                    <a:pt x="283" y="159"/>
                  </a:lnTo>
                  <a:lnTo>
                    <a:pt x="284" y="158"/>
                  </a:lnTo>
                  <a:lnTo>
                    <a:pt x="282" y="156"/>
                  </a:lnTo>
                  <a:lnTo>
                    <a:pt x="281" y="158"/>
                  </a:lnTo>
                  <a:lnTo>
                    <a:pt x="277" y="158"/>
                  </a:lnTo>
                  <a:lnTo>
                    <a:pt x="274" y="155"/>
                  </a:lnTo>
                  <a:lnTo>
                    <a:pt x="273" y="158"/>
                  </a:lnTo>
                  <a:lnTo>
                    <a:pt x="270" y="159"/>
                  </a:lnTo>
                  <a:lnTo>
                    <a:pt x="271" y="162"/>
                  </a:lnTo>
                  <a:lnTo>
                    <a:pt x="269" y="164"/>
                  </a:lnTo>
                  <a:lnTo>
                    <a:pt x="269" y="166"/>
                  </a:lnTo>
                  <a:lnTo>
                    <a:pt x="266" y="164"/>
                  </a:lnTo>
                  <a:lnTo>
                    <a:pt x="266" y="165"/>
                  </a:lnTo>
                  <a:lnTo>
                    <a:pt x="265" y="164"/>
                  </a:lnTo>
                  <a:lnTo>
                    <a:pt x="265" y="166"/>
                  </a:lnTo>
                  <a:lnTo>
                    <a:pt x="264" y="167"/>
                  </a:lnTo>
                  <a:lnTo>
                    <a:pt x="262" y="166"/>
                  </a:lnTo>
                  <a:lnTo>
                    <a:pt x="259" y="168"/>
                  </a:lnTo>
                  <a:lnTo>
                    <a:pt x="259" y="168"/>
                  </a:lnTo>
                  <a:lnTo>
                    <a:pt x="259" y="167"/>
                  </a:lnTo>
                  <a:lnTo>
                    <a:pt x="261" y="163"/>
                  </a:lnTo>
                  <a:lnTo>
                    <a:pt x="258" y="162"/>
                  </a:lnTo>
                  <a:lnTo>
                    <a:pt x="256" y="160"/>
                  </a:lnTo>
                  <a:lnTo>
                    <a:pt x="255" y="163"/>
                  </a:lnTo>
                  <a:lnTo>
                    <a:pt x="258" y="164"/>
                  </a:lnTo>
                  <a:lnTo>
                    <a:pt x="258" y="166"/>
                  </a:lnTo>
                  <a:lnTo>
                    <a:pt x="250" y="162"/>
                  </a:lnTo>
                  <a:lnTo>
                    <a:pt x="249" y="162"/>
                  </a:lnTo>
                  <a:lnTo>
                    <a:pt x="247" y="165"/>
                  </a:lnTo>
                  <a:lnTo>
                    <a:pt x="250" y="168"/>
                  </a:lnTo>
                  <a:lnTo>
                    <a:pt x="247" y="171"/>
                  </a:lnTo>
                  <a:lnTo>
                    <a:pt x="245" y="172"/>
                  </a:lnTo>
                  <a:lnTo>
                    <a:pt x="245" y="171"/>
                  </a:lnTo>
                  <a:lnTo>
                    <a:pt x="245" y="170"/>
                  </a:lnTo>
                  <a:lnTo>
                    <a:pt x="243" y="170"/>
                  </a:lnTo>
                  <a:lnTo>
                    <a:pt x="243" y="168"/>
                  </a:lnTo>
                  <a:lnTo>
                    <a:pt x="244" y="167"/>
                  </a:lnTo>
                  <a:lnTo>
                    <a:pt x="243" y="167"/>
                  </a:lnTo>
                  <a:lnTo>
                    <a:pt x="240" y="168"/>
                  </a:lnTo>
                  <a:lnTo>
                    <a:pt x="241" y="169"/>
                  </a:lnTo>
                  <a:lnTo>
                    <a:pt x="240" y="170"/>
                  </a:lnTo>
                  <a:lnTo>
                    <a:pt x="241" y="170"/>
                  </a:lnTo>
                  <a:lnTo>
                    <a:pt x="242" y="171"/>
                  </a:lnTo>
                  <a:lnTo>
                    <a:pt x="245" y="174"/>
                  </a:lnTo>
                  <a:lnTo>
                    <a:pt x="245" y="175"/>
                  </a:lnTo>
                  <a:lnTo>
                    <a:pt x="247" y="181"/>
                  </a:lnTo>
                  <a:lnTo>
                    <a:pt x="241" y="183"/>
                  </a:lnTo>
                  <a:lnTo>
                    <a:pt x="240" y="185"/>
                  </a:lnTo>
                  <a:lnTo>
                    <a:pt x="235" y="184"/>
                  </a:lnTo>
                  <a:lnTo>
                    <a:pt x="231" y="180"/>
                  </a:lnTo>
                  <a:lnTo>
                    <a:pt x="233" y="180"/>
                  </a:lnTo>
                  <a:lnTo>
                    <a:pt x="235" y="178"/>
                  </a:lnTo>
                  <a:lnTo>
                    <a:pt x="230" y="179"/>
                  </a:lnTo>
                  <a:lnTo>
                    <a:pt x="230" y="176"/>
                  </a:lnTo>
                  <a:lnTo>
                    <a:pt x="231" y="175"/>
                  </a:lnTo>
                  <a:lnTo>
                    <a:pt x="231" y="173"/>
                  </a:lnTo>
                  <a:lnTo>
                    <a:pt x="230" y="172"/>
                  </a:lnTo>
                  <a:lnTo>
                    <a:pt x="231" y="171"/>
                  </a:lnTo>
                  <a:lnTo>
                    <a:pt x="230" y="169"/>
                  </a:lnTo>
                  <a:lnTo>
                    <a:pt x="231" y="168"/>
                  </a:lnTo>
                  <a:lnTo>
                    <a:pt x="231" y="166"/>
                  </a:lnTo>
                  <a:lnTo>
                    <a:pt x="227" y="162"/>
                  </a:lnTo>
                  <a:lnTo>
                    <a:pt x="226" y="164"/>
                  </a:lnTo>
                  <a:lnTo>
                    <a:pt x="222" y="163"/>
                  </a:lnTo>
                  <a:lnTo>
                    <a:pt x="222" y="166"/>
                  </a:lnTo>
                  <a:lnTo>
                    <a:pt x="221" y="167"/>
                  </a:lnTo>
                  <a:lnTo>
                    <a:pt x="223" y="167"/>
                  </a:lnTo>
                  <a:lnTo>
                    <a:pt x="222" y="169"/>
                  </a:lnTo>
                  <a:lnTo>
                    <a:pt x="220" y="169"/>
                  </a:lnTo>
                  <a:lnTo>
                    <a:pt x="221" y="170"/>
                  </a:lnTo>
                  <a:lnTo>
                    <a:pt x="220" y="171"/>
                  </a:lnTo>
                  <a:lnTo>
                    <a:pt x="221" y="171"/>
                  </a:lnTo>
                  <a:lnTo>
                    <a:pt x="217" y="171"/>
                  </a:lnTo>
                  <a:lnTo>
                    <a:pt x="218" y="173"/>
                  </a:lnTo>
                  <a:lnTo>
                    <a:pt x="216" y="174"/>
                  </a:lnTo>
                  <a:lnTo>
                    <a:pt x="218" y="175"/>
                  </a:lnTo>
                  <a:lnTo>
                    <a:pt x="216" y="177"/>
                  </a:lnTo>
                  <a:lnTo>
                    <a:pt x="214" y="176"/>
                  </a:lnTo>
                  <a:lnTo>
                    <a:pt x="214" y="177"/>
                  </a:lnTo>
                  <a:lnTo>
                    <a:pt x="210" y="178"/>
                  </a:lnTo>
                  <a:lnTo>
                    <a:pt x="209" y="174"/>
                  </a:lnTo>
                  <a:lnTo>
                    <a:pt x="210" y="172"/>
                  </a:lnTo>
                  <a:lnTo>
                    <a:pt x="213" y="172"/>
                  </a:lnTo>
                  <a:lnTo>
                    <a:pt x="213" y="171"/>
                  </a:lnTo>
                  <a:lnTo>
                    <a:pt x="217" y="166"/>
                  </a:lnTo>
                  <a:lnTo>
                    <a:pt x="215" y="164"/>
                  </a:lnTo>
                  <a:lnTo>
                    <a:pt x="216" y="163"/>
                  </a:lnTo>
                  <a:lnTo>
                    <a:pt x="216" y="162"/>
                  </a:lnTo>
                  <a:lnTo>
                    <a:pt x="217" y="160"/>
                  </a:lnTo>
                  <a:lnTo>
                    <a:pt x="217" y="159"/>
                  </a:lnTo>
                  <a:lnTo>
                    <a:pt x="219" y="160"/>
                  </a:lnTo>
                  <a:lnTo>
                    <a:pt x="224" y="159"/>
                  </a:lnTo>
                  <a:lnTo>
                    <a:pt x="225" y="158"/>
                  </a:lnTo>
                  <a:lnTo>
                    <a:pt x="222" y="154"/>
                  </a:lnTo>
                  <a:lnTo>
                    <a:pt x="222" y="150"/>
                  </a:lnTo>
                  <a:lnTo>
                    <a:pt x="218" y="147"/>
                  </a:lnTo>
                  <a:lnTo>
                    <a:pt x="208" y="143"/>
                  </a:lnTo>
                  <a:lnTo>
                    <a:pt x="205" y="138"/>
                  </a:lnTo>
                  <a:lnTo>
                    <a:pt x="199" y="137"/>
                  </a:lnTo>
                  <a:lnTo>
                    <a:pt x="194" y="140"/>
                  </a:lnTo>
                  <a:lnTo>
                    <a:pt x="192" y="139"/>
                  </a:lnTo>
                  <a:lnTo>
                    <a:pt x="190" y="140"/>
                  </a:lnTo>
                  <a:lnTo>
                    <a:pt x="191" y="142"/>
                  </a:lnTo>
                  <a:lnTo>
                    <a:pt x="189" y="140"/>
                  </a:lnTo>
                  <a:lnTo>
                    <a:pt x="188" y="143"/>
                  </a:lnTo>
                  <a:lnTo>
                    <a:pt x="189" y="146"/>
                  </a:lnTo>
                  <a:lnTo>
                    <a:pt x="186" y="147"/>
                  </a:lnTo>
                  <a:lnTo>
                    <a:pt x="184" y="147"/>
                  </a:lnTo>
                  <a:lnTo>
                    <a:pt x="181" y="150"/>
                  </a:lnTo>
                  <a:lnTo>
                    <a:pt x="182" y="154"/>
                  </a:lnTo>
                  <a:lnTo>
                    <a:pt x="181" y="156"/>
                  </a:lnTo>
                  <a:lnTo>
                    <a:pt x="182" y="157"/>
                  </a:lnTo>
                  <a:lnTo>
                    <a:pt x="181" y="157"/>
                  </a:lnTo>
                  <a:lnTo>
                    <a:pt x="180" y="159"/>
                  </a:lnTo>
                  <a:lnTo>
                    <a:pt x="181" y="159"/>
                  </a:lnTo>
                  <a:lnTo>
                    <a:pt x="182" y="162"/>
                  </a:lnTo>
                  <a:lnTo>
                    <a:pt x="174" y="167"/>
                  </a:lnTo>
                  <a:lnTo>
                    <a:pt x="175" y="168"/>
                  </a:lnTo>
                  <a:lnTo>
                    <a:pt x="176" y="175"/>
                  </a:lnTo>
                  <a:lnTo>
                    <a:pt x="184" y="185"/>
                  </a:lnTo>
                  <a:lnTo>
                    <a:pt x="182" y="187"/>
                  </a:lnTo>
                  <a:lnTo>
                    <a:pt x="183" y="188"/>
                  </a:lnTo>
                  <a:lnTo>
                    <a:pt x="187" y="188"/>
                  </a:lnTo>
                  <a:lnTo>
                    <a:pt x="186" y="192"/>
                  </a:lnTo>
                  <a:lnTo>
                    <a:pt x="190" y="198"/>
                  </a:lnTo>
                  <a:lnTo>
                    <a:pt x="190" y="199"/>
                  </a:lnTo>
                  <a:lnTo>
                    <a:pt x="189" y="200"/>
                  </a:lnTo>
                  <a:lnTo>
                    <a:pt x="188" y="203"/>
                  </a:lnTo>
                  <a:lnTo>
                    <a:pt x="190" y="206"/>
                  </a:lnTo>
                  <a:lnTo>
                    <a:pt x="190" y="212"/>
                  </a:lnTo>
                  <a:lnTo>
                    <a:pt x="193" y="215"/>
                  </a:lnTo>
                  <a:lnTo>
                    <a:pt x="194" y="215"/>
                  </a:lnTo>
                  <a:lnTo>
                    <a:pt x="201" y="212"/>
                  </a:lnTo>
                  <a:lnTo>
                    <a:pt x="204" y="210"/>
                  </a:lnTo>
                  <a:lnTo>
                    <a:pt x="208" y="211"/>
                  </a:lnTo>
                  <a:lnTo>
                    <a:pt x="214" y="210"/>
                  </a:lnTo>
                  <a:lnTo>
                    <a:pt x="216" y="211"/>
                  </a:lnTo>
                  <a:lnTo>
                    <a:pt x="220" y="221"/>
                  </a:lnTo>
                  <a:lnTo>
                    <a:pt x="225" y="221"/>
                  </a:lnTo>
                  <a:lnTo>
                    <a:pt x="227" y="217"/>
                  </a:lnTo>
                  <a:lnTo>
                    <a:pt x="238" y="217"/>
                  </a:lnTo>
                  <a:lnTo>
                    <a:pt x="244" y="214"/>
                  </a:lnTo>
                  <a:lnTo>
                    <a:pt x="251" y="220"/>
                  </a:lnTo>
                  <a:lnTo>
                    <a:pt x="253" y="219"/>
                  </a:lnTo>
                  <a:lnTo>
                    <a:pt x="253" y="218"/>
                  </a:lnTo>
                  <a:lnTo>
                    <a:pt x="261" y="215"/>
                  </a:lnTo>
                  <a:lnTo>
                    <a:pt x="262" y="214"/>
                  </a:lnTo>
                  <a:lnTo>
                    <a:pt x="266" y="212"/>
                  </a:lnTo>
                  <a:lnTo>
                    <a:pt x="269" y="208"/>
                  </a:lnTo>
                  <a:lnTo>
                    <a:pt x="272" y="207"/>
                  </a:lnTo>
                  <a:lnTo>
                    <a:pt x="274" y="204"/>
                  </a:lnTo>
                  <a:lnTo>
                    <a:pt x="275" y="205"/>
                  </a:lnTo>
                  <a:lnTo>
                    <a:pt x="281" y="212"/>
                  </a:lnTo>
                  <a:lnTo>
                    <a:pt x="282" y="212"/>
                  </a:lnTo>
                  <a:lnTo>
                    <a:pt x="282" y="214"/>
                  </a:lnTo>
                  <a:lnTo>
                    <a:pt x="285" y="212"/>
                  </a:lnTo>
                  <a:lnTo>
                    <a:pt x="287" y="214"/>
                  </a:lnTo>
                  <a:lnTo>
                    <a:pt x="283" y="216"/>
                  </a:lnTo>
                  <a:lnTo>
                    <a:pt x="282" y="218"/>
                  </a:lnTo>
                  <a:lnTo>
                    <a:pt x="283" y="219"/>
                  </a:lnTo>
                  <a:lnTo>
                    <a:pt x="279" y="224"/>
                  </a:lnTo>
                  <a:lnTo>
                    <a:pt x="274" y="230"/>
                  </a:lnTo>
                  <a:lnTo>
                    <a:pt x="267" y="232"/>
                  </a:lnTo>
                  <a:lnTo>
                    <a:pt x="262" y="236"/>
                  </a:lnTo>
                  <a:lnTo>
                    <a:pt x="265" y="240"/>
                  </a:lnTo>
                  <a:lnTo>
                    <a:pt x="263" y="244"/>
                  </a:lnTo>
                  <a:lnTo>
                    <a:pt x="259" y="247"/>
                  </a:lnTo>
                  <a:lnTo>
                    <a:pt x="261" y="250"/>
                  </a:lnTo>
                  <a:lnTo>
                    <a:pt x="261" y="256"/>
                  </a:lnTo>
                  <a:lnTo>
                    <a:pt x="256" y="259"/>
                  </a:lnTo>
                  <a:lnTo>
                    <a:pt x="254" y="263"/>
                  </a:lnTo>
                  <a:lnTo>
                    <a:pt x="253" y="262"/>
                  </a:lnTo>
                  <a:lnTo>
                    <a:pt x="249" y="256"/>
                  </a:lnTo>
                  <a:lnTo>
                    <a:pt x="242" y="255"/>
                  </a:lnTo>
                  <a:lnTo>
                    <a:pt x="240" y="253"/>
                  </a:lnTo>
                  <a:lnTo>
                    <a:pt x="238" y="255"/>
                  </a:lnTo>
                  <a:lnTo>
                    <a:pt x="229" y="264"/>
                  </a:lnTo>
                  <a:lnTo>
                    <a:pt x="226" y="266"/>
                  </a:lnTo>
                  <a:lnTo>
                    <a:pt x="225" y="266"/>
                  </a:lnTo>
                  <a:lnTo>
                    <a:pt x="223" y="264"/>
                  </a:lnTo>
                  <a:lnTo>
                    <a:pt x="220" y="265"/>
                  </a:lnTo>
                  <a:lnTo>
                    <a:pt x="218" y="263"/>
                  </a:lnTo>
                  <a:lnTo>
                    <a:pt x="215" y="265"/>
                  </a:lnTo>
                  <a:lnTo>
                    <a:pt x="217" y="265"/>
                  </a:lnTo>
                  <a:lnTo>
                    <a:pt x="217" y="267"/>
                  </a:lnTo>
                  <a:lnTo>
                    <a:pt x="214" y="270"/>
                  </a:lnTo>
                  <a:lnTo>
                    <a:pt x="212" y="276"/>
                  </a:lnTo>
                  <a:lnTo>
                    <a:pt x="209" y="278"/>
                  </a:lnTo>
                  <a:lnTo>
                    <a:pt x="208" y="284"/>
                  </a:lnTo>
                  <a:lnTo>
                    <a:pt x="207" y="286"/>
                  </a:lnTo>
                  <a:lnTo>
                    <a:pt x="202" y="287"/>
                  </a:lnTo>
                  <a:lnTo>
                    <a:pt x="200" y="291"/>
                  </a:lnTo>
                  <a:lnTo>
                    <a:pt x="204" y="293"/>
                  </a:lnTo>
                  <a:lnTo>
                    <a:pt x="196" y="313"/>
                  </a:lnTo>
                  <a:lnTo>
                    <a:pt x="194" y="313"/>
                  </a:lnTo>
                  <a:lnTo>
                    <a:pt x="192" y="318"/>
                  </a:lnTo>
                  <a:lnTo>
                    <a:pt x="194" y="318"/>
                  </a:lnTo>
                  <a:lnTo>
                    <a:pt x="189" y="330"/>
                  </a:lnTo>
                  <a:lnTo>
                    <a:pt x="192" y="332"/>
                  </a:lnTo>
                  <a:lnTo>
                    <a:pt x="191" y="334"/>
                  </a:lnTo>
                  <a:lnTo>
                    <a:pt x="185" y="331"/>
                  </a:lnTo>
                  <a:lnTo>
                    <a:pt x="184" y="337"/>
                  </a:lnTo>
                  <a:lnTo>
                    <a:pt x="181" y="336"/>
                  </a:lnTo>
                  <a:lnTo>
                    <a:pt x="180" y="340"/>
                  </a:lnTo>
                  <a:lnTo>
                    <a:pt x="177" y="343"/>
                  </a:lnTo>
                  <a:lnTo>
                    <a:pt x="174" y="355"/>
                  </a:lnTo>
                  <a:lnTo>
                    <a:pt x="172" y="355"/>
                  </a:lnTo>
                  <a:lnTo>
                    <a:pt x="172" y="356"/>
                  </a:lnTo>
                  <a:lnTo>
                    <a:pt x="170" y="356"/>
                  </a:lnTo>
                  <a:lnTo>
                    <a:pt x="169" y="360"/>
                  </a:lnTo>
                  <a:lnTo>
                    <a:pt x="170" y="360"/>
                  </a:lnTo>
                  <a:lnTo>
                    <a:pt x="169" y="362"/>
                  </a:lnTo>
                  <a:lnTo>
                    <a:pt x="171" y="363"/>
                  </a:lnTo>
                  <a:lnTo>
                    <a:pt x="171" y="365"/>
                  </a:lnTo>
                  <a:lnTo>
                    <a:pt x="170" y="368"/>
                  </a:lnTo>
                  <a:lnTo>
                    <a:pt x="167" y="367"/>
                  </a:lnTo>
                  <a:lnTo>
                    <a:pt x="165" y="371"/>
                  </a:lnTo>
                  <a:lnTo>
                    <a:pt x="166" y="371"/>
                  </a:lnTo>
                  <a:lnTo>
                    <a:pt x="165" y="374"/>
                  </a:lnTo>
                  <a:lnTo>
                    <a:pt x="168" y="375"/>
                  </a:lnTo>
                  <a:lnTo>
                    <a:pt x="165" y="380"/>
                  </a:lnTo>
                  <a:lnTo>
                    <a:pt x="169" y="383"/>
                  </a:lnTo>
                  <a:lnTo>
                    <a:pt x="167" y="384"/>
                  </a:lnTo>
                  <a:lnTo>
                    <a:pt x="167" y="388"/>
                  </a:lnTo>
                  <a:lnTo>
                    <a:pt x="165" y="387"/>
                  </a:lnTo>
                  <a:lnTo>
                    <a:pt x="164" y="390"/>
                  </a:lnTo>
                  <a:lnTo>
                    <a:pt x="163" y="390"/>
                  </a:lnTo>
                  <a:lnTo>
                    <a:pt x="158" y="386"/>
                  </a:lnTo>
                  <a:lnTo>
                    <a:pt x="157" y="382"/>
                  </a:lnTo>
                  <a:lnTo>
                    <a:pt x="156" y="382"/>
                  </a:lnTo>
                  <a:lnTo>
                    <a:pt x="152" y="389"/>
                  </a:lnTo>
                  <a:lnTo>
                    <a:pt x="149" y="392"/>
                  </a:lnTo>
                  <a:lnTo>
                    <a:pt x="150" y="394"/>
                  </a:lnTo>
                  <a:lnTo>
                    <a:pt x="148" y="398"/>
                  </a:lnTo>
                  <a:lnTo>
                    <a:pt x="151" y="399"/>
                  </a:lnTo>
                  <a:lnTo>
                    <a:pt x="149" y="402"/>
                  </a:lnTo>
                  <a:lnTo>
                    <a:pt x="147" y="401"/>
                  </a:lnTo>
                  <a:lnTo>
                    <a:pt x="143" y="411"/>
                  </a:lnTo>
                  <a:lnTo>
                    <a:pt x="141" y="411"/>
                  </a:lnTo>
                  <a:lnTo>
                    <a:pt x="139" y="416"/>
                  </a:lnTo>
                  <a:lnTo>
                    <a:pt x="137" y="415"/>
                  </a:lnTo>
                  <a:lnTo>
                    <a:pt x="136" y="419"/>
                  </a:lnTo>
                  <a:lnTo>
                    <a:pt x="125" y="415"/>
                  </a:lnTo>
                  <a:lnTo>
                    <a:pt x="125" y="414"/>
                  </a:lnTo>
                  <a:lnTo>
                    <a:pt x="124" y="416"/>
                  </a:lnTo>
                  <a:lnTo>
                    <a:pt x="122" y="415"/>
                  </a:lnTo>
                  <a:lnTo>
                    <a:pt x="121" y="416"/>
                  </a:lnTo>
                  <a:lnTo>
                    <a:pt x="118" y="415"/>
                  </a:lnTo>
                  <a:lnTo>
                    <a:pt x="117" y="415"/>
                  </a:lnTo>
                  <a:lnTo>
                    <a:pt x="116" y="415"/>
                  </a:lnTo>
                  <a:lnTo>
                    <a:pt x="117" y="413"/>
                  </a:lnTo>
                  <a:lnTo>
                    <a:pt x="116" y="411"/>
                  </a:lnTo>
                  <a:lnTo>
                    <a:pt x="117" y="411"/>
                  </a:lnTo>
                  <a:lnTo>
                    <a:pt x="117" y="409"/>
                  </a:lnTo>
                  <a:lnTo>
                    <a:pt x="110" y="406"/>
                  </a:lnTo>
                  <a:lnTo>
                    <a:pt x="111" y="404"/>
                  </a:lnTo>
                  <a:lnTo>
                    <a:pt x="110" y="402"/>
                  </a:lnTo>
                  <a:lnTo>
                    <a:pt x="103" y="400"/>
                  </a:lnTo>
                  <a:lnTo>
                    <a:pt x="102" y="399"/>
                  </a:lnTo>
                  <a:lnTo>
                    <a:pt x="102" y="397"/>
                  </a:lnTo>
                  <a:lnTo>
                    <a:pt x="100" y="395"/>
                  </a:lnTo>
                  <a:lnTo>
                    <a:pt x="99" y="396"/>
                  </a:lnTo>
                  <a:lnTo>
                    <a:pt x="100" y="399"/>
                  </a:lnTo>
                  <a:lnTo>
                    <a:pt x="96" y="401"/>
                  </a:lnTo>
                  <a:lnTo>
                    <a:pt x="96" y="403"/>
                  </a:lnTo>
                  <a:lnTo>
                    <a:pt x="96" y="403"/>
                  </a:lnTo>
                  <a:lnTo>
                    <a:pt x="92" y="404"/>
                  </a:lnTo>
                  <a:lnTo>
                    <a:pt x="85" y="401"/>
                  </a:lnTo>
                  <a:lnTo>
                    <a:pt x="84" y="404"/>
                  </a:lnTo>
                  <a:lnTo>
                    <a:pt x="77" y="407"/>
                  </a:lnTo>
                  <a:lnTo>
                    <a:pt x="77" y="408"/>
                  </a:lnTo>
                  <a:lnTo>
                    <a:pt x="73" y="408"/>
                  </a:lnTo>
                  <a:lnTo>
                    <a:pt x="72" y="409"/>
                  </a:lnTo>
                  <a:lnTo>
                    <a:pt x="70" y="408"/>
                  </a:lnTo>
                  <a:lnTo>
                    <a:pt x="70" y="400"/>
                  </a:lnTo>
                  <a:lnTo>
                    <a:pt x="66" y="399"/>
                  </a:lnTo>
                  <a:lnTo>
                    <a:pt x="68" y="394"/>
                  </a:lnTo>
                  <a:lnTo>
                    <a:pt x="67" y="394"/>
                  </a:lnTo>
                  <a:lnTo>
                    <a:pt x="67" y="392"/>
                  </a:lnTo>
                  <a:lnTo>
                    <a:pt x="66" y="392"/>
                  </a:lnTo>
                  <a:lnTo>
                    <a:pt x="64" y="391"/>
                  </a:lnTo>
                  <a:lnTo>
                    <a:pt x="63" y="388"/>
                  </a:lnTo>
                  <a:lnTo>
                    <a:pt x="61" y="387"/>
                  </a:lnTo>
                  <a:lnTo>
                    <a:pt x="61" y="389"/>
                  </a:lnTo>
                  <a:lnTo>
                    <a:pt x="62" y="395"/>
                  </a:lnTo>
                  <a:lnTo>
                    <a:pt x="61" y="400"/>
                  </a:lnTo>
                  <a:lnTo>
                    <a:pt x="60" y="401"/>
                  </a:lnTo>
                  <a:lnTo>
                    <a:pt x="54" y="400"/>
                  </a:lnTo>
                  <a:lnTo>
                    <a:pt x="52" y="399"/>
                  </a:lnTo>
                  <a:lnTo>
                    <a:pt x="57" y="394"/>
                  </a:lnTo>
                  <a:lnTo>
                    <a:pt x="56" y="393"/>
                  </a:lnTo>
                  <a:lnTo>
                    <a:pt x="57" y="392"/>
                  </a:lnTo>
                  <a:lnTo>
                    <a:pt x="58" y="388"/>
                  </a:lnTo>
                  <a:lnTo>
                    <a:pt x="60" y="389"/>
                  </a:lnTo>
                  <a:lnTo>
                    <a:pt x="59" y="388"/>
                  </a:lnTo>
                  <a:lnTo>
                    <a:pt x="60" y="387"/>
                  </a:lnTo>
                  <a:lnTo>
                    <a:pt x="56" y="379"/>
                  </a:lnTo>
                  <a:lnTo>
                    <a:pt x="58" y="375"/>
                  </a:lnTo>
                  <a:lnTo>
                    <a:pt x="63" y="376"/>
                  </a:lnTo>
                  <a:lnTo>
                    <a:pt x="64" y="373"/>
                  </a:lnTo>
                  <a:lnTo>
                    <a:pt x="62" y="373"/>
                  </a:lnTo>
                  <a:lnTo>
                    <a:pt x="61" y="371"/>
                  </a:lnTo>
                  <a:lnTo>
                    <a:pt x="67" y="364"/>
                  </a:lnTo>
                  <a:lnTo>
                    <a:pt x="65" y="360"/>
                  </a:lnTo>
                  <a:lnTo>
                    <a:pt x="64" y="361"/>
                  </a:lnTo>
                  <a:lnTo>
                    <a:pt x="63" y="362"/>
                  </a:lnTo>
                  <a:lnTo>
                    <a:pt x="62" y="360"/>
                  </a:lnTo>
                  <a:lnTo>
                    <a:pt x="65" y="360"/>
                  </a:lnTo>
                  <a:lnTo>
                    <a:pt x="66" y="358"/>
                  </a:lnTo>
                  <a:lnTo>
                    <a:pt x="61" y="352"/>
                  </a:lnTo>
                  <a:lnTo>
                    <a:pt x="58" y="353"/>
                  </a:lnTo>
                  <a:lnTo>
                    <a:pt x="57" y="351"/>
                  </a:lnTo>
                  <a:lnTo>
                    <a:pt x="60" y="351"/>
                  </a:lnTo>
                  <a:lnTo>
                    <a:pt x="60" y="349"/>
                  </a:lnTo>
                  <a:lnTo>
                    <a:pt x="62" y="350"/>
                  </a:lnTo>
                  <a:lnTo>
                    <a:pt x="62" y="349"/>
                  </a:lnTo>
                  <a:lnTo>
                    <a:pt x="60" y="349"/>
                  </a:lnTo>
                  <a:lnTo>
                    <a:pt x="57" y="351"/>
                  </a:lnTo>
                  <a:lnTo>
                    <a:pt x="56" y="351"/>
                  </a:lnTo>
                  <a:lnTo>
                    <a:pt x="54" y="352"/>
                  </a:lnTo>
                  <a:lnTo>
                    <a:pt x="51" y="352"/>
                  </a:lnTo>
                  <a:lnTo>
                    <a:pt x="49" y="349"/>
                  </a:lnTo>
                  <a:lnTo>
                    <a:pt x="49" y="347"/>
                  </a:lnTo>
                  <a:lnTo>
                    <a:pt x="53" y="344"/>
                  </a:lnTo>
                  <a:lnTo>
                    <a:pt x="53" y="346"/>
                  </a:lnTo>
                  <a:lnTo>
                    <a:pt x="54" y="344"/>
                  </a:lnTo>
                  <a:lnTo>
                    <a:pt x="57" y="343"/>
                  </a:lnTo>
                  <a:lnTo>
                    <a:pt x="57" y="343"/>
                  </a:lnTo>
                  <a:lnTo>
                    <a:pt x="58" y="342"/>
                  </a:lnTo>
                  <a:lnTo>
                    <a:pt x="64" y="342"/>
                  </a:lnTo>
                  <a:lnTo>
                    <a:pt x="64" y="339"/>
                  </a:lnTo>
                  <a:lnTo>
                    <a:pt x="65" y="339"/>
                  </a:lnTo>
                  <a:lnTo>
                    <a:pt x="66" y="336"/>
                  </a:lnTo>
                  <a:lnTo>
                    <a:pt x="67" y="334"/>
                  </a:lnTo>
                  <a:lnTo>
                    <a:pt x="70" y="332"/>
                  </a:lnTo>
                  <a:lnTo>
                    <a:pt x="69" y="329"/>
                  </a:lnTo>
                  <a:lnTo>
                    <a:pt x="68" y="332"/>
                  </a:lnTo>
                  <a:lnTo>
                    <a:pt x="65" y="332"/>
                  </a:lnTo>
                  <a:lnTo>
                    <a:pt x="66" y="326"/>
                  </a:lnTo>
                  <a:lnTo>
                    <a:pt x="68" y="326"/>
                  </a:lnTo>
                  <a:lnTo>
                    <a:pt x="69" y="324"/>
                  </a:lnTo>
                  <a:lnTo>
                    <a:pt x="71" y="324"/>
                  </a:lnTo>
                  <a:lnTo>
                    <a:pt x="71" y="322"/>
                  </a:lnTo>
                  <a:lnTo>
                    <a:pt x="73" y="321"/>
                  </a:lnTo>
                  <a:lnTo>
                    <a:pt x="73" y="320"/>
                  </a:lnTo>
                  <a:lnTo>
                    <a:pt x="70" y="319"/>
                  </a:lnTo>
                  <a:lnTo>
                    <a:pt x="65" y="320"/>
                  </a:lnTo>
                  <a:lnTo>
                    <a:pt x="63" y="315"/>
                  </a:lnTo>
                  <a:lnTo>
                    <a:pt x="62" y="315"/>
                  </a:lnTo>
                  <a:lnTo>
                    <a:pt x="63" y="312"/>
                  </a:lnTo>
                  <a:lnTo>
                    <a:pt x="59" y="311"/>
                  </a:lnTo>
                  <a:lnTo>
                    <a:pt x="62" y="311"/>
                  </a:lnTo>
                  <a:lnTo>
                    <a:pt x="58" y="309"/>
                  </a:lnTo>
                  <a:lnTo>
                    <a:pt x="59" y="311"/>
                  </a:lnTo>
                  <a:lnTo>
                    <a:pt x="54" y="316"/>
                  </a:lnTo>
                  <a:lnTo>
                    <a:pt x="53" y="314"/>
                  </a:lnTo>
                  <a:lnTo>
                    <a:pt x="50" y="317"/>
                  </a:lnTo>
                  <a:lnTo>
                    <a:pt x="49" y="317"/>
                  </a:lnTo>
                  <a:lnTo>
                    <a:pt x="51" y="314"/>
                  </a:lnTo>
                  <a:lnTo>
                    <a:pt x="48" y="313"/>
                  </a:lnTo>
                  <a:lnTo>
                    <a:pt x="46" y="318"/>
                  </a:lnTo>
                  <a:lnTo>
                    <a:pt x="45" y="318"/>
                  </a:lnTo>
                  <a:lnTo>
                    <a:pt x="44" y="323"/>
                  </a:lnTo>
                  <a:lnTo>
                    <a:pt x="45" y="324"/>
                  </a:lnTo>
                  <a:lnTo>
                    <a:pt x="41" y="326"/>
                  </a:lnTo>
                  <a:lnTo>
                    <a:pt x="40" y="324"/>
                  </a:lnTo>
                  <a:lnTo>
                    <a:pt x="38" y="326"/>
                  </a:lnTo>
                  <a:lnTo>
                    <a:pt x="36" y="325"/>
                  </a:lnTo>
                  <a:lnTo>
                    <a:pt x="37" y="320"/>
                  </a:lnTo>
                  <a:lnTo>
                    <a:pt x="36" y="320"/>
                  </a:lnTo>
                  <a:lnTo>
                    <a:pt x="35" y="320"/>
                  </a:lnTo>
                  <a:lnTo>
                    <a:pt x="34" y="323"/>
                  </a:lnTo>
                  <a:lnTo>
                    <a:pt x="32" y="322"/>
                  </a:lnTo>
                  <a:lnTo>
                    <a:pt x="32" y="318"/>
                  </a:lnTo>
                  <a:lnTo>
                    <a:pt x="30" y="319"/>
                  </a:lnTo>
                  <a:lnTo>
                    <a:pt x="29" y="318"/>
                  </a:lnTo>
                  <a:lnTo>
                    <a:pt x="29" y="316"/>
                  </a:lnTo>
                  <a:lnTo>
                    <a:pt x="32" y="314"/>
                  </a:lnTo>
                  <a:lnTo>
                    <a:pt x="30" y="312"/>
                  </a:lnTo>
                  <a:lnTo>
                    <a:pt x="32" y="310"/>
                  </a:lnTo>
                  <a:lnTo>
                    <a:pt x="32" y="310"/>
                  </a:lnTo>
                  <a:lnTo>
                    <a:pt x="33" y="309"/>
                  </a:lnTo>
                  <a:lnTo>
                    <a:pt x="32" y="308"/>
                  </a:lnTo>
                  <a:lnTo>
                    <a:pt x="32" y="306"/>
                  </a:lnTo>
                  <a:lnTo>
                    <a:pt x="35" y="308"/>
                  </a:lnTo>
                  <a:lnTo>
                    <a:pt x="35" y="307"/>
                  </a:lnTo>
                  <a:lnTo>
                    <a:pt x="34" y="306"/>
                  </a:lnTo>
                  <a:lnTo>
                    <a:pt x="34" y="305"/>
                  </a:lnTo>
                  <a:lnTo>
                    <a:pt x="36" y="305"/>
                  </a:lnTo>
                  <a:lnTo>
                    <a:pt x="36" y="303"/>
                  </a:lnTo>
                  <a:lnTo>
                    <a:pt x="32" y="302"/>
                  </a:lnTo>
                  <a:lnTo>
                    <a:pt x="35" y="300"/>
                  </a:lnTo>
                  <a:lnTo>
                    <a:pt x="32" y="295"/>
                  </a:lnTo>
                  <a:lnTo>
                    <a:pt x="30" y="297"/>
                  </a:lnTo>
                  <a:lnTo>
                    <a:pt x="27" y="296"/>
                  </a:lnTo>
                  <a:lnTo>
                    <a:pt x="27" y="295"/>
                  </a:lnTo>
                  <a:lnTo>
                    <a:pt x="29" y="291"/>
                  </a:lnTo>
                  <a:lnTo>
                    <a:pt x="28" y="288"/>
                  </a:lnTo>
                  <a:lnTo>
                    <a:pt x="29" y="287"/>
                  </a:lnTo>
                  <a:lnTo>
                    <a:pt x="30" y="288"/>
                  </a:lnTo>
                  <a:lnTo>
                    <a:pt x="30" y="290"/>
                  </a:lnTo>
                  <a:lnTo>
                    <a:pt x="32" y="290"/>
                  </a:lnTo>
                  <a:lnTo>
                    <a:pt x="31" y="292"/>
                  </a:lnTo>
                  <a:lnTo>
                    <a:pt x="33" y="294"/>
                  </a:lnTo>
                  <a:lnTo>
                    <a:pt x="33" y="292"/>
                  </a:lnTo>
                  <a:lnTo>
                    <a:pt x="34" y="293"/>
                  </a:lnTo>
                  <a:lnTo>
                    <a:pt x="37" y="291"/>
                  </a:lnTo>
                  <a:lnTo>
                    <a:pt x="37" y="290"/>
                  </a:lnTo>
                  <a:lnTo>
                    <a:pt x="34" y="290"/>
                  </a:lnTo>
                  <a:lnTo>
                    <a:pt x="34" y="287"/>
                  </a:lnTo>
                  <a:lnTo>
                    <a:pt x="38" y="287"/>
                  </a:lnTo>
                  <a:lnTo>
                    <a:pt x="38" y="284"/>
                  </a:lnTo>
                  <a:lnTo>
                    <a:pt x="38" y="284"/>
                  </a:lnTo>
                  <a:lnTo>
                    <a:pt x="37" y="282"/>
                  </a:lnTo>
                  <a:lnTo>
                    <a:pt x="33" y="282"/>
                  </a:lnTo>
                  <a:lnTo>
                    <a:pt x="34" y="280"/>
                  </a:lnTo>
                  <a:lnTo>
                    <a:pt x="32" y="282"/>
                  </a:lnTo>
                  <a:lnTo>
                    <a:pt x="30" y="279"/>
                  </a:lnTo>
                  <a:lnTo>
                    <a:pt x="29" y="280"/>
                  </a:lnTo>
                  <a:lnTo>
                    <a:pt x="28" y="280"/>
                  </a:lnTo>
                  <a:lnTo>
                    <a:pt x="29" y="279"/>
                  </a:lnTo>
                  <a:lnTo>
                    <a:pt x="28" y="278"/>
                  </a:lnTo>
                  <a:lnTo>
                    <a:pt x="29" y="278"/>
                  </a:lnTo>
                  <a:lnTo>
                    <a:pt x="29" y="276"/>
                  </a:lnTo>
                  <a:lnTo>
                    <a:pt x="30" y="273"/>
                  </a:lnTo>
                  <a:lnTo>
                    <a:pt x="29" y="268"/>
                  </a:lnTo>
                  <a:lnTo>
                    <a:pt x="30" y="260"/>
                  </a:lnTo>
                  <a:lnTo>
                    <a:pt x="29" y="256"/>
                  </a:lnTo>
                  <a:lnTo>
                    <a:pt x="30" y="255"/>
                  </a:lnTo>
                  <a:lnTo>
                    <a:pt x="33" y="247"/>
                  </a:lnTo>
                  <a:lnTo>
                    <a:pt x="30" y="243"/>
                  </a:lnTo>
                  <a:lnTo>
                    <a:pt x="30" y="241"/>
                  </a:lnTo>
                  <a:lnTo>
                    <a:pt x="28" y="243"/>
                  </a:lnTo>
                  <a:lnTo>
                    <a:pt x="25" y="243"/>
                  </a:lnTo>
                  <a:lnTo>
                    <a:pt x="20" y="241"/>
                  </a:lnTo>
                  <a:lnTo>
                    <a:pt x="20" y="240"/>
                  </a:lnTo>
                  <a:lnTo>
                    <a:pt x="22" y="240"/>
                  </a:lnTo>
                  <a:lnTo>
                    <a:pt x="22" y="238"/>
                  </a:lnTo>
                  <a:lnTo>
                    <a:pt x="19" y="236"/>
                  </a:lnTo>
                  <a:lnTo>
                    <a:pt x="22" y="232"/>
                  </a:lnTo>
                  <a:lnTo>
                    <a:pt x="22" y="230"/>
                  </a:lnTo>
                  <a:lnTo>
                    <a:pt x="17" y="226"/>
                  </a:lnTo>
                  <a:lnTo>
                    <a:pt x="14" y="222"/>
                  </a:lnTo>
                  <a:lnTo>
                    <a:pt x="10" y="224"/>
                  </a:lnTo>
                  <a:lnTo>
                    <a:pt x="8" y="220"/>
                  </a:lnTo>
                  <a:lnTo>
                    <a:pt x="6" y="214"/>
                  </a:lnTo>
                  <a:lnTo>
                    <a:pt x="7" y="210"/>
                  </a:lnTo>
                  <a:lnTo>
                    <a:pt x="6" y="210"/>
                  </a:lnTo>
                  <a:lnTo>
                    <a:pt x="7" y="207"/>
                  </a:lnTo>
                  <a:lnTo>
                    <a:pt x="6" y="206"/>
                  </a:lnTo>
                  <a:lnTo>
                    <a:pt x="6" y="192"/>
                  </a:lnTo>
                  <a:lnTo>
                    <a:pt x="0" y="184"/>
                  </a:lnTo>
                  <a:lnTo>
                    <a:pt x="1" y="180"/>
                  </a:lnTo>
                  <a:lnTo>
                    <a:pt x="1" y="176"/>
                  </a:lnTo>
                  <a:lnTo>
                    <a:pt x="2" y="175"/>
                  </a:lnTo>
                  <a:lnTo>
                    <a:pt x="2" y="174"/>
                  </a:lnTo>
                  <a:lnTo>
                    <a:pt x="3" y="174"/>
                  </a:lnTo>
                  <a:lnTo>
                    <a:pt x="3" y="171"/>
                  </a:lnTo>
                  <a:lnTo>
                    <a:pt x="4" y="168"/>
                  </a:lnTo>
                  <a:lnTo>
                    <a:pt x="4" y="166"/>
                  </a:lnTo>
                  <a:lnTo>
                    <a:pt x="4" y="164"/>
                  </a:lnTo>
                  <a:lnTo>
                    <a:pt x="4" y="162"/>
                  </a:lnTo>
                  <a:lnTo>
                    <a:pt x="5" y="160"/>
                  </a:lnTo>
                  <a:lnTo>
                    <a:pt x="5" y="156"/>
                  </a:lnTo>
                  <a:lnTo>
                    <a:pt x="6" y="152"/>
                  </a:lnTo>
                  <a:lnTo>
                    <a:pt x="7" y="152"/>
                  </a:lnTo>
                  <a:lnTo>
                    <a:pt x="7" y="148"/>
                  </a:lnTo>
                  <a:lnTo>
                    <a:pt x="8" y="146"/>
                  </a:lnTo>
                  <a:lnTo>
                    <a:pt x="8" y="146"/>
                  </a:lnTo>
                  <a:lnTo>
                    <a:pt x="9" y="145"/>
                  </a:lnTo>
                  <a:lnTo>
                    <a:pt x="9" y="143"/>
                  </a:lnTo>
                  <a:lnTo>
                    <a:pt x="10" y="143"/>
                  </a:lnTo>
                  <a:lnTo>
                    <a:pt x="11" y="140"/>
                  </a:lnTo>
                  <a:lnTo>
                    <a:pt x="10" y="140"/>
                  </a:lnTo>
                  <a:lnTo>
                    <a:pt x="12" y="139"/>
                  </a:lnTo>
                  <a:lnTo>
                    <a:pt x="12" y="136"/>
                  </a:lnTo>
                  <a:lnTo>
                    <a:pt x="12" y="136"/>
                  </a:lnTo>
                  <a:lnTo>
                    <a:pt x="12" y="134"/>
                  </a:lnTo>
                  <a:lnTo>
                    <a:pt x="13" y="134"/>
                  </a:lnTo>
                  <a:lnTo>
                    <a:pt x="13" y="131"/>
                  </a:lnTo>
                  <a:lnTo>
                    <a:pt x="15" y="130"/>
                  </a:lnTo>
                  <a:lnTo>
                    <a:pt x="15" y="129"/>
                  </a:lnTo>
                  <a:lnTo>
                    <a:pt x="16" y="129"/>
                  </a:lnTo>
                  <a:lnTo>
                    <a:pt x="16" y="128"/>
                  </a:lnTo>
                  <a:lnTo>
                    <a:pt x="17" y="127"/>
                  </a:lnTo>
                  <a:lnTo>
                    <a:pt x="20" y="121"/>
                  </a:lnTo>
                  <a:lnTo>
                    <a:pt x="21" y="122"/>
                  </a:lnTo>
                  <a:lnTo>
                    <a:pt x="22" y="120"/>
                  </a:lnTo>
                  <a:lnTo>
                    <a:pt x="28" y="119"/>
                  </a:lnTo>
                  <a:lnTo>
                    <a:pt x="29" y="116"/>
                  </a:lnTo>
                  <a:lnTo>
                    <a:pt x="32" y="115"/>
                  </a:lnTo>
                  <a:lnTo>
                    <a:pt x="36" y="107"/>
                  </a:lnTo>
                  <a:lnTo>
                    <a:pt x="35" y="106"/>
                  </a:lnTo>
                  <a:lnTo>
                    <a:pt x="40" y="101"/>
                  </a:lnTo>
                  <a:lnTo>
                    <a:pt x="36" y="101"/>
                  </a:lnTo>
                  <a:lnTo>
                    <a:pt x="35" y="98"/>
                  </a:lnTo>
                  <a:lnTo>
                    <a:pt x="36" y="96"/>
                  </a:lnTo>
                  <a:lnTo>
                    <a:pt x="36" y="94"/>
                  </a:lnTo>
                  <a:lnTo>
                    <a:pt x="36" y="94"/>
                  </a:lnTo>
                  <a:lnTo>
                    <a:pt x="36" y="92"/>
                  </a:lnTo>
                  <a:lnTo>
                    <a:pt x="34" y="87"/>
                  </a:lnTo>
                  <a:lnTo>
                    <a:pt x="32" y="86"/>
                  </a:lnTo>
                  <a:lnTo>
                    <a:pt x="33" y="84"/>
                  </a:lnTo>
                  <a:lnTo>
                    <a:pt x="31" y="84"/>
                  </a:lnTo>
                  <a:lnTo>
                    <a:pt x="33" y="82"/>
                  </a:lnTo>
                  <a:lnTo>
                    <a:pt x="32" y="82"/>
                  </a:lnTo>
                  <a:lnTo>
                    <a:pt x="32" y="80"/>
                  </a:lnTo>
                  <a:lnTo>
                    <a:pt x="29" y="78"/>
                  </a:lnTo>
                  <a:lnTo>
                    <a:pt x="29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5" name="Freeform 16">
              <a:extLst>
                <a:ext uri="{FF2B5EF4-FFF2-40B4-BE49-F238E27FC236}">
                  <a16:creationId xmlns="" xmlns:a16="http://schemas.microsoft.com/office/drawing/2014/main" id="{8CE78C56-8303-4ACC-8605-D5D83C06F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" y="2578"/>
              <a:ext cx="301" cy="419"/>
            </a:xfrm>
            <a:custGeom>
              <a:avLst/>
              <a:gdLst>
                <a:gd name="T0" fmla="*/ 55 w 301"/>
                <a:gd name="T1" fmla="*/ 74 h 419"/>
                <a:gd name="T2" fmla="*/ 74 w 301"/>
                <a:gd name="T3" fmla="*/ 62 h 419"/>
                <a:gd name="T4" fmla="*/ 91 w 301"/>
                <a:gd name="T5" fmla="*/ 55 h 419"/>
                <a:gd name="T6" fmla="*/ 84 w 301"/>
                <a:gd name="T7" fmla="*/ 35 h 419"/>
                <a:gd name="T8" fmla="*/ 84 w 301"/>
                <a:gd name="T9" fmla="*/ 26 h 419"/>
                <a:gd name="T10" fmla="*/ 116 w 301"/>
                <a:gd name="T11" fmla="*/ 17 h 419"/>
                <a:gd name="T12" fmla="*/ 132 w 301"/>
                <a:gd name="T13" fmla="*/ 0 h 419"/>
                <a:gd name="T14" fmla="*/ 140 w 301"/>
                <a:gd name="T15" fmla="*/ 17 h 419"/>
                <a:gd name="T16" fmla="*/ 150 w 301"/>
                <a:gd name="T17" fmla="*/ 23 h 419"/>
                <a:gd name="T18" fmla="*/ 178 w 301"/>
                <a:gd name="T19" fmla="*/ 35 h 419"/>
                <a:gd name="T20" fmla="*/ 196 w 301"/>
                <a:gd name="T21" fmla="*/ 43 h 419"/>
                <a:gd name="T22" fmla="*/ 201 w 301"/>
                <a:gd name="T23" fmla="*/ 56 h 419"/>
                <a:gd name="T24" fmla="*/ 219 w 301"/>
                <a:gd name="T25" fmla="*/ 71 h 419"/>
                <a:gd name="T26" fmla="*/ 230 w 301"/>
                <a:gd name="T27" fmla="*/ 62 h 419"/>
                <a:gd name="T28" fmla="*/ 237 w 301"/>
                <a:gd name="T29" fmla="*/ 83 h 419"/>
                <a:gd name="T30" fmla="*/ 261 w 301"/>
                <a:gd name="T31" fmla="*/ 97 h 419"/>
                <a:gd name="T32" fmla="*/ 283 w 301"/>
                <a:gd name="T33" fmla="*/ 108 h 419"/>
                <a:gd name="T34" fmla="*/ 299 w 301"/>
                <a:gd name="T35" fmla="*/ 107 h 419"/>
                <a:gd name="T36" fmla="*/ 290 w 301"/>
                <a:gd name="T37" fmla="*/ 121 h 419"/>
                <a:gd name="T38" fmla="*/ 285 w 301"/>
                <a:gd name="T39" fmla="*/ 142 h 419"/>
                <a:gd name="T40" fmla="*/ 286 w 301"/>
                <a:gd name="T41" fmla="*/ 158 h 419"/>
                <a:gd name="T42" fmla="*/ 269 w 301"/>
                <a:gd name="T43" fmla="*/ 166 h 419"/>
                <a:gd name="T44" fmla="*/ 256 w 301"/>
                <a:gd name="T45" fmla="*/ 160 h 419"/>
                <a:gd name="T46" fmla="*/ 243 w 301"/>
                <a:gd name="T47" fmla="*/ 170 h 419"/>
                <a:gd name="T48" fmla="*/ 241 w 301"/>
                <a:gd name="T49" fmla="*/ 183 h 419"/>
                <a:gd name="T50" fmla="*/ 230 w 301"/>
                <a:gd name="T51" fmla="*/ 169 h 419"/>
                <a:gd name="T52" fmla="*/ 220 w 301"/>
                <a:gd name="T53" fmla="*/ 171 h 419"/>
                <a:gd name="T54" fmla="*/ 213 w 301"/>
                <a:gd name="T55" fmla="*/ 172 h 419"/>
                <a:gd name="T56" fmla="*/ 222 w 301"/>
                <a:gd name="T57" fmla="*/ 150 h 419"/>
                <a:gd name="T58" fmla="*/ 186 w 301"/>
                <a:gd name="T59" fmla="*/ 147 h 419"/>
                <a:gd name="T60" fmla="*/ 176 w 301"/>
                <a:gd name="T61" fmla="*/ 175 h 419"/>
                <a:gd name="T62" fmla="*/ 193 w 301"/>
                <a:gd name="T63" fmla="*/ 215 h 419"/>
                <a:gd name="T64" fmla="*/ 251 w 301"/>
                <a:gd name="T65" fmla="*/ 220 h 419"/>
                <a:gd name="T66" fmla="*/ 282 w 301"/>
                <a:gd name="T67" fmla="*/ 214 h 419"/>
                <a:gd name="T68" fmla="*/ 259 w 301"/>
                <a:gd name="T69" fmla="*/ 247 h 419"/>
                <a:gd name="T70" fmla="*/ 225 w 301"/>
                <a:gd name="T71" fmla="*/ 266 h 419"/>
                <a:gd name="T72" fmla="*/ 202 w 301"/>
                <a:gd name="T73" fmla="*/ 287 h 419"/>
                <a:gd name="T74" fmla="*/ 181 w 301"/>
                <a:gd name="T75" fmla="*/ 336 h 419"/>
                <a:gd name="T76" fmla="*/ 170 w 301"/>
                <a:gd name="T77" fmla="*/ 368 h 419"/>
                <a:gd name="T78" fmla="*/ 163 w 301"/>
                <a:gd name="T79" fmla="*/ 390 h 419"/>
                <a:gd name="T80" fmla="*/ 141 w 301"/>
                <a:gd name="T81" fmla="*/ 411 h 419"/>
                <a:gd name="T82" fmla="*/ 117 w 301"/>
                <a:gd name="T83" fmla="*/ 413 h 419"/>
                <a:gd name="T84" fmla="*/ 100 w 301"/>
                <a:gd name="T85" fmla="*/ 399 h 419"/>
                <a:gd name="T86" fmla="*/ 70 w 301"/>
                <a:gd name="T87" fmla="*/ 400 h 419"/>
                <a:gd name="T88" fmla="*/ 60 w 301"/>
                <a:gd name="T89" fmla="*/ 401 h 419"/>
                <a:gd name="T90" fmla="*/ 63 w 301"/>
                <a:gd name="T91" fmla="*/ 376 h 419"/>
                <a:gd name="T92" fmla="*/ 58 w 301"/>
                <a:gd name="T93" fmla="*/ 353 h 419"/>
                <a:gd name="T94" fmla="*/ 49 w 301"/>
                <a:gd name="T95" fmla="*/ 347 h 419"/>
                <a:gd name="T96" fmla="*/ 70 w 301"/>
                <a:gd name="T97" fmla="*/ 332 h 419"/>
                <a:gd name="T98" fmla="*/ 65 w 301"/>
                <a:gd name="T99" fmla="*/ 320 h 419"/>
                <a:gd name="T100" fmla="*/ 51 w 301"/>
                <a:gd name="T101" fmla="*/ 314 h 419"/>
                <a:gd name="T102" fmla="*/ 35 w 301"/>
                <a:gd name="T103" fmla="*/ 320 h 419"/>
                <a:gd name="T104" fmla="*/ 32 w 301"/>
                <a:gd name="T105" fmla="*/ 308 h 419"/>
                <a:gd name="T106" fmla="*/ 27 w 301"/>
                <a:gd name="T107" fmla="*/ 296 h 419"/>
                <a:gd name="T108" fmla="*/ 37 w 301"/>
                <a:gd name="T109" fmla="*/ 291 h 419"/>
                <a:gd name="T110" fmla="*/ 29 w 301"/>
                <a:gd name="T111" fmla="*/ 280 h 419"/>
                <a:gd name="T112" fmla="*/ 30 w 301"/>
                <a:gd name="T113" fmla="*/ 243 h 419"/>
                <a:gd name="T114" fmla="*/ 14 w 301"/>
                <a:gd name="T115" fmla="*/ 222 h 419"/>
                <a:gd name="T116" fmla="*/ 2 w 301"/>
                <a:gd name="T117" fmla="*/ 175 h 419"/>
                <a:gd name="T118" fmla="*/ 7 w 301"/>
                <a:gd name="T119" fmla="*/ 148 h 419"/>
                <a:gd name="T120" fmla="*/ 13 w 301"/>
                <a:gd name="T121" fmla="*/ 134 h 419"/>
                <a:gd name="T122" fmla="*/ 32 w 301"/>
                <a:gd name="T123" fmla="*/ 115 h 419"/>
                <a:gd name="T124" fmla="*/ 33 w 301"/>
                <a:gd name="T125" fmla="*/ 84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1" h="419">
                  <a:moveTo>
                    <a:pt x="29" y="75"/>
                  </a:moveTo>
                  <a:lnTo>
                    <a:pt x="30" y="73"/>
                  </a:lnTo>
                  <a:lnTo>
                    <a:pt x="39" y="76"/>
                  </a:lnTo>
                  <a:lnTo>
                    <a:pt x="41" y="75"/>
                  </a:lnTo>
                  <a:lnTo>
                    <a:pt x="40" y="74"/>
                  </a:lnTo>
                  <a:lnTo>
                    <a:pt x="43" y="74"/>
                  </a:lnTo>
                  <a:lnTo>
                    <a:pt x="50" y="78"/>
                  </a:lnTo>
                  <a:lnTo>
                    <a:pt x="51" y="77"/>
                  </a:lnTo>
                  <a:lnTo>
                    <a:pt x="51" y="74"/>
                  </a:lnTo>
                  <a:lnTo>
                    <a:pt x="54" y="74"/>
                  </a:lnTo>
                  <a:lnTo>
                    <a:pt x="55" y="75"/>
                  </a:lnTo>
                  <a:lnTo>
                    <a:pt x="55" y="74"/>
                  </a:lnTo>
                  <a:lnTo>
                    <a:pt x="57" y="71"/>
                  </a:lnTo>
                  <a:lnTo>
                    <a:pt x="57" y="72"/>
                  </a:lnTo>
                  <a:lnTo>
                    <a:pt x="65" y="71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70" y="66"/>
                  </a:lnTo>
                  <a:lnTo>
                    <a:pt x="73" y="66"/>
                  </a:lnTo>
                  <a:lnTo>
                    <a:pt x="72" y="65"/>
                  </a:lnTo>
                  <a:lnTo>
                    <a:pt x="74" y="64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6" y="61"/>
                  </a:lnTo>
                  <a:lnTo>
                    <a:pt x="78" y="62"/>
                  </a:lnTo>
                  <a:lnTo>
                    <a:pt x="78" y="60"/>
                  </a:lnTo>
                  <a:lnTo>
                    <a:pt x="85" y="59"/>
                  </a:lnTo>
                  <a:lnTo>
                    <a:pt x="85" y="58"/>
                  </a:lnTo>
                  <a:lnTo>
                    <a:pt x="86" y="59"/>
                  </a:lnTo>
                  <a:lnTo>
                    <a:pt x="86" y="58"/>
                  </a:lnTo>
                  <a:lnTo>
                    <a:pt x="87" y="58"/>
                  </a:lnTo>
                  <a:lnTo>
                    <a:pt x="88" y="56"/>
                  </a:lnTo>
                  <a:lnTo>
                    <a:pt x="91" y="55"/>
                  </a:lnTo>
                  <a:lnTo>
                    <a:pt x="91" y="55"/>
                  </a:lnTo>
                  <a:lnTo>
                    <a:pt x="92" y="54"/>
                  </a:lnTo>
                  <a:lnTo>
                    <a:pt x="92" y="52"/>
                  </a:lnTo>
                  <a:lnTo>
                    <a:pt x="90" y="54"/>
                  </a:lnTo>
                  <a:lnTo>
                    <a:pt x="89" y="52"/>
                  </a:lnTo>
                  <a:lnTo>
                    <a:pt x="89" y="50"/>
                  </a:lnTo>
                  <a:lnTo>
                    <a:pt x="88" y="48"/>
                  </a:lnTo>
                  <a:lnTo>
                    <a:pt x="89" y="46"/>
                  </a:lnTo>
                  <a:lnTo>
                    <a:pt x="82" y="43"/>
                  </a:lnTo>
                  <a:lnTo>
                    <a:pt x="83" y="41"/>
                  </a:lnTo>
                  <a:lnTo>
                    <a:pt x="86" y="39"/>
                  </a:lnTo>
                  <a:lnTo>
                    <a:pt x="81" y="37"/>
                  </a:lnTo>
                  <a:lnTo>
                    <a:pt x="84" y="35"/>
                  </a:lnTo>
                  <a:lnTo>
                    <a:pt x="83" y="34"/>
                  </a:lnTo>
                  <a:lnTo>
                    <a:pt x="81" y="35"/>
                  </a:lnTo>
                  <a:lnTo>
                    <a:pt x="81" y="33"/>
                  </a:lnTo>
                  <a:lnTo>
                    <a:pt x="80" y="31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78" y="29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80" y="26"/>
                  </a:lnTo>
                  <a:lnTo>
                    <a:pt x="84" y="27"/>
                  </a:lnTo>
                  <a:lnTo>
                    <a:pt x="84" y="26"/>
                  </a:lnTo>
                  <a:lnTo>
                    <a:pt x="86" y="24"/>
                  </a:lnTo>
                  <a:lnTo>
                    <a:pt x="88" y="22"/>
                  </a:lnTo>
                  <a:lnTo>
                    <a:pt x="91" y="27"/>
                  </a:lnTo>
                  <a:lnTo>
                    <a:pt x="94" y="27"/>
                  </a:lnTo>
                  <a:lnTo>
                    <a:pt x="99" y="22"/>
                  </a:lnTo>
                  <a:lnTo>
                    <a:pt x="102" y="21"/>
                  </a:lnTo>
                  <a:lnTo>
                    <a:pt x="106" y="18"/>
                  </a:lnTo>
                  <a:lnTo>
                    <a:pt x="108" y="18"/>
                  </a:lnTo>
                  <a:lnTo>
                    <a:pt x="108" y="17"/>
                  </a:lnTo>
                  <a:lnTo>
                    <a:pt x="113" y="17"/>
                  </a:lnTo>
                  <a:lnTo>
                    <a:pt x="113" y="16"/>
                  </a:lnTo>
                  <a:lnTo>
                    <a:pt x="116" y="17"/>
                  </a:lnTo>
                  <a:lnTo>
                    <a:pt x="117" y="14"/>
                  </a:lnTo>
                  <a:lnTo>
                    <a:pt x="118" y="13"/>
                  </a:lnTo>
                  <a:lnTo>
                    <a:pt x="116" y="12"/>
                  </a:lnTo>
                  <a:lnTo>
                    <a:pt x="117" y="9"/>
                  </a:lnTo>
                  <a:lnTo>
                    <a:pt x="120" y="8"/>
                  </a:lnTo>
                  <a:lnTo>
                    <a:pt x="121" y="11"/>
                  </a:lnTo>
                  <a:lnTo>
                    <a:pt x="121" y="9"/>
                  </a:lnTo>
                  <a:lnTo>
                    <a:pt x="124" y="7"/>
                  </a:lnTo>
                  <a:lnTo>
                    <a:pt x="126" y="4"/>
                  </a:lnTo>
                  <a:lnTo>
                    <a:pt x="128" y="4"/>
                  </a:lnTo>
                  <a:lnTo>
                    <a:pt x="130" y="1"/>
                  </a:lnTo>
                  <a:lnTo>
                    <a:pt x="132" y="0"/>
                  </a:lnTo>
                  <a:lnTo>
                    <a:pt x="133" y="1"/>
                  </a:lnTo>
                  <a:lnTo>
                    <a:pt x="132" y="3"/>
                  </a:lnTo>
                  <a:lnTo>
                    <a:pt x="134" y="4"/>
                  </a:lnTo>
                  <a:lnTo>
                    <a:pt x="134" y="5"/>
                  </a:lnTo>
                  <a:lnTo>
                    <a:pt x="134" y="10"/>
                  </a:lnTo>
                  <a:lnTo>
                    <a:pt x="137" y="11"/>
                  </a:lnTo>
                  <a:lnTo>
                    <a:pt x="136" y="11"/>
                  </a:lnTo>
                  <a:lnTo>
                    <a:pt x="137" y="13"/>
                  </a:lnTo>
                  <a:lnTo>
                    <a:pt x="138" y="13"/>
                  </a:lnTo>
                  <a:lnTo>
                    <a:pt x="137" y="14"/>
                  </a:lnTo>
                  <a:lnTo>
                    <a:pt x="138" y="15"/>
                  </a:lnTo>
                  <a:lnTo>
                    <a:pt x="140" y="17"/>
                  </a:lnTo>
                  <a:lnTo>
                    <a:pt x="139" y="21"/>
                  </a:lnTo>
                  <a:lnTo>
                    <a:pt x="141" y="23"/>
                  </a:lnTo>
                  <a:lnTo>
                    <a:pt x="142" y="23"/>
                  </a:lnTo>
                  <a:lnTo>
                    <a:pt x="142" y="22"/>
                  </a:lnTo>
                  <a:lnTo>
                    <a:pt x="144" y="23"/>
                  </a:lnTo>
                  <a:lnTo>
                    <a:pt x="146" y="22"/>
                  </a:lnTo>
                  <a:lnTo>
                    <a:pt x="146" y="24"/>
                  </a:lnTo>
                  <a:lnTo>
                    <a:pt x="145" y="26"/>
                  </a:lnTo>
                  <a:lnTo>
                    <a:pt x="147" y="27"/>
                  </a:lnTo>
                  <a:lnTo>
                    <a:pt x="148" y="26"/>
                  </a:lnTo>
                  <a:lnTo>
                    <a:pt x="149" y="23"/>
                  </a:lnTo>
                  <a:lnTo>
                    <a:pt x="150" y="23"/>
                  </a:lnTo>
                  <a:lnTo>
                    <a:pt x="151" y="28"/>
                  </a:lnTo>
                  <a:lnTo>
                    <a:pt x="155" y="30"/>
                  </a:lnTo>
                  <a:lnTo>
                    <a:pt x="158" y="30"/>
                  </a:lnTo>
                  <a:lnTo>
                    <a:pt x="162" y="27"/>
                  </a:lnTo>
                  <a:lnTo>
                    <a:pt x="169" y="29"/>
                  </a:lnTo>
                  <a:lnTo>
                    <a:pt x="171" y="27"/>
                  </a:lnTo>
                  <a:lnTo>
                    <a:pt x="174" y="27"/>
                  </a:lnTo>
                  <a:lnTo>
                    <a:pt x="175" y="30"/>
                  </a:lnTo>
                  <a:lnTo>
                    <a:pt x="177" y="30"/>
                  </a:lnTo>
                  <a:lnTo>
                    <a:pt x="178" y="28"/>
                  </a:lnTo>
                  <a:lnTo>
                    <a:pt x="180" y="29"/>
                  </a:lnTo>
                  <a:lnTo>
                    <a:pt x="178" y="35"/>
                  </a:lnTo>
                  <a:lnTo>
                    <a:pt x="180" y="39"/>
                  </a:lnTo>
                  <a:lnTo>
                    <a:pt x="180" y="44"/>
                  </a:lnTo>
                  <a:lnTo>
                    <a:pt x="187" y="43"/>
                  </a:lnTo>
                  <a:lnTo>
                    <a:pt x="189" y="46"/>
                  </a:lnTo>
                  <a:lnTo>
                    <a:pt x="189" y="45"/>
                  </a:lnTo>
                  <a:lnTo>
                    <a:pt x="191" y="44"/>
                  </a:lnTo>
                  <a:lnTo>
                    <a:pt x="192" y="42"/>
                  </a:lnTo>
                  <a:lnTo>
                    <a:pt x="194" y="43"/>
                  </a:lnTo>
                  <a:lnTo>
                    <a:pt x="194" y="41"/>
                  </a:lnTo>
                  <a:lnTo>
                    <a:pt x="196" y="41"/>
                  </a:lnTo>
                  <a:lnTo>
                    <a:pt x="197" y="43"/>
                  </a:lnTo>
                  <a:lnTo>
                    <a:pt x="196" y="43"/>
                  </a:lnTo>
                  <a:lnTo>
                    <a:pt x="197" y="43"/>
                  </a:lnTo>
                  <a:lnTo>
                    <a:pt x="197" y="45"/>
                  </a:lnTo>
                  <a:lnTo>
                    <a:pt x="198" y="43"/>
                  </a:lnTo>
                  <a:lnTo>
                    <a:pt x="199" y="45"/>
                  </a:lnTo>
                  <a:lnTo>
                    <a:pt x="201" y="43"/>
                  </a:lnTo>
                  <a:lnTo>
                    <a:pt x="202" y="45"/>
                  </a:lnTo>
                  <a:lnTo>
                    <a:pt x="200" y="47"/>
                  </a:lnTo>
                  <a:lnTo>
                    <a:pt x="198" y="47"/>
                  </a:lnTo>
                  <a:lnTo>
                    <a:pt x="199" y="54"/>
                  </a:lnTo>
                  <a:lnTo>
                    <a:pt x="201" y="55"/>
                  </a:lnTo>
                  <a:lnTo>
                    <a:pt x="200" y="56"/>
                  </a:lnTo>
                  <a:lnTo>
                    <a:pt x="201" y="56"/>
                  </a:lnTo>
                  <a:lnTo>
                    <a:pt x="200" y="58"/>
                  </a:lnTo>
                  <a:lnTo>
                    <a:pt x="204" y="60"/>
                  </a:lnTo>
                  <a:lnTo>
                    <a:pt x="203" y="61"/>
                  </a:lnTo>
                  <a:lnTo>
                    <a:pt x="203" y="65"/>
                  </a:lnTo>
                  <a:lnTo>
                    <a:pt x="205" y="66"/>
                  </a:lnTo>
                  <a:lnTo>
                    <a:pt x="205" y="70"/>
                  </a:lnTo>
                  <a:lnTo>
                    <a:pt x="206" y="71"/>
                  </a:lnTo>
                  <a:lnTo>
                    <a:pt x="210" y="71"/>
                  </a:lnTo>
                  <a:lnTo>
                    <a:pt x="211" y="72"/>
                  </a:lnTo>
                  <a:lnTo>
                    <a:pt x="212" y="70"/>
                  </a:lnTo>
                  <a:lnTo>
                    <a:pt x="213" y="70"/>
                  </a:lnTo>
                  <a:lnTo>
                    <a:pt x="219" y="71"/>
                  </a:lnTo>
                  <a:lnTo>
                    <a:pt x="219" y="70"/>
                  </a:lnTo>
                  <a:lnTo>
                    <a:pt x="221" y="70"/>
                  </a:lnTo>
                  <a:lnTo>
                    <a:pt x="219" y="70"/>
                  </a:lnTo>
                  <a:lnTo>
                    <a:pt x="222" y="67"/>
                  </a:lnTo>
                  <a:lnTo>
                    <a:pt x="221" y="67"/>
                  </a:lnTo>
                  <a:lnTo>
                    <a:pt x="221" y="65"/>
                  </a:lnTo>
                  <a:lnTo>
                    <a:pt x="226" y="66"/>
                  </a:lnTo>
                  <a:lnTo>
                    <a:pt x="226" y="63"/>
                  </a:lnTo>
                  <a:lnTo>
                    <a:pt x="227" y="63"/>
                  </a:lnTo>
                  <a:lnTo>
                    <a:pt x="227" y="62"/>
                  </a:lnTo>
                  <a:lnTo>
                    <a:pt x="229" y="63"/>
                  </a:lnTo>
                  <a:lnTo>
                    <a:pt x="230" y="62"/>
                  </a:lnTo>
                  <a:lnTo>
                    <a:pt x="232" y="62"/>
                  </a:lnTo>
                  <a:lnTo>
                    <a:pt x="232" y="64"/>
                  </a:lnTo>
                  <a:lnTo>
                    <a:pt x="231" y="66"/>
                  </a:lnTo>
                  <a:lnTo>
                    <a:pt x="230" y="68"/>
                  </a:lnTo>
                  <a:lnTo>
                    <a:pt x="231" y="75"/>
                  </a:lnTo>
                  <a:lnTo>
                    <a:pt x="228" y="79"/>
                  </a:lnTo>
                  <a:lnTo>
                    <a:pt x="228" y="79"/>
                  </a:lnTo>
                  <a:lnTo>
                    <a:pt x="229" y="82"/>
                  </a:lnTo>
                  <a:lnTo>
                    <a:pt x="231" y="84"/>
                  </a:lnTo>
                  <a:lnTo>
                    <a:pt x="234" y="84"/>
                  </a:lnTo>
                  <a:lnTo>
                    <a:pt x="236" y="82"/>
                  </a:lnTo>
                  <a:lnTo>
                    <a:pt x="237" y="83"/>
                  </a:lnTo>
                  <a:lnTo>
                    <a:pt x="243" y="84"/>
                  </a:lnTo>
                  <a:lnTo>
                    <a:pt x="245" y="86"/>
                  </a:lnTo>
                  <a:lnTo>
                    <a:pt x="244" y="86"/>
                  </a:lnTo>
                  <a:lnTo>
                    <a:pt x="244" y="88"/>
                  </a:lnTo>
                  <a:lnTo>
                    <a:pt x="250" y="90"/>
                  </a:lnTo>
                  <a:lnTo>
                    <a:pt x="253" y="88"/>
                  </a:lnTo>
                  <a:lnTo>
                    <a:pt x="255" y="90"/>
                  </a:lnTo>
                  <a:lnTo>
                    <a:pt x="257" y="94"/>
                  </a:lnTo>
                  <a:lnTo>
                    <a:pt x="261" y="94"/>
                  </a:lnTo>
                  <a:lnTo>
                    <a:pt x="261" y="95"/>
                  </a:lnTo>
                  <a:lnTo>
                    <a:pt x="260" y="96"/>
                  </a:lnTo>
                  <a:lnTo>
                    <a:pt x="261" y="97"/>
                  </a:lnTo>
                  <a:lnTo>
                    <a:pt x="264" y="95"/>
                  </a:lnTo>
                  <a:lnTo>
                    <a:pt x="266" y="96"/>
                  </a:lnTo>
                  <a:lnTo>
                    <a:pt x="269" y="92"/>
                  </a:lnTo>
                  <a:lnTo>
                    <a:pt x="271" y="94"/>
                  </a:lnTo>
                  <a:lnTo>
                    <a:pt x="273" y="99"/>
                  </a:lnTo>
                  <a:lnTo>
                    <a:pt x="275" y="100"/>
                  </a:lnTo>
                  <a:lnTo>
                    <a:pt x="275" y="103"/>
                  </a:lnTo>
                  <a:lnTo>
                    <a:pt x="279" y="104"/>
                  </a:lnTo>
                  <a:lnTo>
                    <a:pt x="278" y="106"/>
                  </a:lnTo>
                  <a:lnTo>
                    <a:pt x="280" y="106"/>
                  </a:lnTo>
                  <a:lnTo>
                    <a:pt x="281" y="108"/>
                  </a:lnTo>
                  <a:lnTo>
                    <a:pt x="283" y="108"/>
                  </a:lnTo>
                  <a:lnTo>
                    <a:pt x="286" y="106"/>
                  </a:lnTo>
                  <a:lnTo>
                    <a:pt x="288" y="104"/>
                  </a:lnTo>
                  <a:lnTo>
                    <a:pt x="289" y="102"/>
                  </a:lnTo>
                  <a:lnTo>
                    <a:pt x="293" y="105"/>
                  </a:lnTo>
                  <a:lnTo>
                    <a:pt x="293" y="106"/>
                  </a:lnTo>
                  <a:lnTo>
                    <a:pt x="294" y="106"/>
                  </a:lnTo>
                  <a:lnTo>
                    <a:pt x="297" y="108"/>
                  </a:lnTo>
                  <a:lnTo>
                    <a:pt x="298" y="107"/>
                  </a:lnTo>
                  <a:lnTo>
                    <a:pt x="298" y="106"/>
                  </a:lnTo>
                  <a:lnTo>
                    <a:pt x="301" y="107"/>
                  </a:lnTo>
                  <a:lnTo>
                    <a:pt x="300" y="108"/>
                  </a:lnTo>
                  <a:lnTo>
                    <a:pt x="299" y="107"/>
                  </a:lnTo>
                  <a:lnTo>
                    <a:pt x="299" y="110"/>
                  </a:lnTo>
                  <a:lnTo>
                    <a:pt x="299" y="110"/>
                  </a:lnTo>
                  <a:lnTo>
                    <a:pt x="299" y="110"/>
                  </a:lnTo>
                  <a:lnTo>
                    <a:pt x="299" y="111"/>
                  </a:lnTo>
                  <a:lnTo>
                    <a:pt x="297" y="112"/>
                  </a:lnTo>
                  <a:lnTo>
                    <a:pt x="298" y="112"/>
                  </a:lnTo>
                  <a:lnTo>
                    <a:pt x="296" y="114"/>
                  </a:lnTo>
                  <a:lnTo>
                    <a:pt x="296" y="115"/>
                  </a:lnTo>
                  <a:lnTo>
                    <a:pt x="291" y="114"/>
                  </a:lnTo>
                  <a:lnTo>
                    <a:pt x="291" y="118"/>
                  </a:lnTo>
                  <a:lnTo>
                    <a:pt x="290" y="120"/>
                  </a:lnTo>
                  <a:lnTo>
                    <a:pt x="290" y="121"/>
                  </a:lnTo>
                  <a:lnTo>
                    <a:pt x="290" y="123"/>
                  </a:lnTo>
                  <a:lnTo>
                    <a:pt x="287" y="125"/>
                  </a:lnTo>
                  <a:lnTo>
                    <a:pt x="287" y="128"/>
                  </a:lnTo>
                  <a:lnTo>
                    <a:pt x="285" y="130"/>
                  </a:lnTo>
                  <a:lnTo>
                    <a:pt x="282" y="128"/>
                  </a:lnTo>
                  <a:lnTo>
                    <a:pt x="281" y="131"/>
                  </a:lnTo>
                  <a:lnTo>
                    <a:pt x="287" y="133"/>
                  </a:lnTo>
                  <a:lnTo>
                    <a:pt x="288" y="135"/>
                  </a:lnTo>
                  <a:lnTo>
                    <a:pt x="285" y="139"/>
                  </a:lnTo>
                  <a:lnTo>
                    <a:pt x="285" y="140"/>
                  </a:lnTo>
                  <a:lnTo>
                    <a:pt x="284" y="142"/>
                  </a:lnTo>
                  <a:lnTo>
                    <a:pt x="285" y="142"/>
                  </a:lnTo>
                  <a:lnTo>
                    <a:pt x="285" y="146"/>
                  </a:lnTo>
                  <a:lnTo>
                    <a:pt x="281" y="146"/>
                  </a:lnTo>
                  <a:lnTo>
                    <a:pt x="279" y="148"/>
                  </a:lnTo>
                  <a:lnTo>
                    <a:pt x="286" y="147"/>
                  </a:lnTo>
                  <a:lnTo>
                    <a:pt x="287" y="146"/>
                  </a:lnTo>
                  <a:lnTo>
                    <a:pt x="290" y="147"/>
                  </a:lnTo>
                  <a:lnTo>
                    <a:pt x="289" y="151"/>
                  </a:lnTo>
                  <a:lnTo>
                    <a:pt x="295" y="153"/>
                  </a:lnTo>
                  <a:lnTo>
                    <a:pt x="294" y="156"/>
                  </a:lnTo>
                  <a:lnTo>
                    <a:pt x="292" y="156"/>
                  </a:lnTo>
                  <a:lnTo>
                    <a:pt x="290" y="158"/>
                  </a:lnTo>
                  <a:lnTo>
                    <a:pt x="286" y="158"/>
                  </a:lnTo>
                  <a:lnTo>
                    <a:pt x="285" y="160"/>
                  </a:lnTo>
                  <a:lnTo>
                    <a:pt x="283" y="159"/>
                  </a:lnTo>
                  <a:lnTo>
                    <a:pt x="284" y="158"/>
                  </a:lnTo>
                  <a:lnTo>
                    <a:pt x="282" y="156"/>
                  </a:lnTo>
                  <a:lnTo>
                    <a:pt x="281" y="158"/>
                  </a:lnTo>
                  <a:lnTo>
                    <a:pt x="277" y="158"/>
                  </a:lnTo>
                  <a:lnTo>
                    <a:pt x="274" y="155"/>
                  </a:lnTo>
                  <a:lnTo>
                    <a:pt x="273" y="158"/>
                  </a:lnTo>
                  <a:lnTo>
                    <a:pt x="270" y="159"/>
                  </a:lnTo>
                  <a:lnTo>
                    <a:pt x="271" y="162"/>
                  </a:lnTo>
                  <a:lnTo>
                    <a:pt x="269" y="164"/>
                  </a:lnTo>
                  <a:lnTo>
                    <a:pt x="269" y="166"/>
                  </a:lnTo>
                  <a:lnTo>
                    <a:pt x="266" y="164"/>
                  </a:lnTo>
                  <a:lnTo>
                    <a:pt x="266" y="165"/>
                  </a:lnTo>
                  <a:lnTo>
                    <a:pt x="265" y="164"/>
                  </a:lnTo>
                  <a:lnTo>
                    <a:pt x="265" y="166"/>
                  </a:lnTo>
                  <a:lnTo>
                    <a:pt x="264" y="167"/>
                  </a:lnTo>
                  <a:lnTo>
                    <a:pt x="262" y="166"/>
                  </a:lnTo>
                  <a:lnTo>
                    <a:pt x="259" y="168"/>
                  </a:lnTo>
                  <a:lnTo>
                    <a:pt x="259" y="168"/>
                  </a:lnTo>
                  <a:lnTo>
                    <a:pt x="259" y="167"/>
                  </a:lnTo>
                  <a:lnTo>
                    <a:pt x="261" y="163"/>
                  </a:lnTo>
                  <a:lnTo>
                    <a:pt x="258" y="162"/>
                  </a:lnTo>
                  <a:lnTo>
                    <a:pt x="256" y="160"/>
                  </a:lnTo>
                  <a:lnTo>
                    <a:pt x="255" y="163"/>
                  </a:lnTo>
                  <a:lnTo>
                    <a:pt x="258" y="164"/>
                  </a:lnTo>
                  <a:lnTo>
                    <a:pt x="258" y="166"/>
                  </a:lnTo>
                  <a:lnTo>
                    <a:pt x="250" y="162"/>
                  </a:lnTo>
                  <a:lnTo>
                    <a:pt x="249" y="162"/>
                  </a:lnTo>
                  <a:lnTo>
                    <a:pt x="247" y="165"/>
                  </a:lnTo>
                  <a:lnTo>
                    <a:pt x="250" y="168"/>
                  </a:lnTo>
                  <a:lnTo>
                    <a:pt x="247" y="171"/>
                  </a:lnTo>
                  <a:lnTo>
                    <a:pt x="245" y="172"/>
                  </a:lnTo>
                  <a:lnTo>
                    <a:pt x="245" y="171"/>
                  </a:lnTo>
                  <a:lnTo>
                    <a:pt x="245" y="170"/>
                  </a:lnTo>
                  <a:lnTo>
                    <a:pt x="243" y="170"/>
                  </a:lnTo>
                  <a:lnTo>
                    <a:pt x="243" y="168"/>
                  </a:lnTo>
                  <a:lnTo>
                    <a:pt x="244" y="167"/>
                  </a:lnTo>
                  <a:lnTo>
                    <a:pt x="243" y="167"/>
                  </a:lnTo>
                  <a:lnTo>
                    <a:pt x="240" y="168"/>
                  </a:lnTo>
                  <a:lnTo>
                    <a:pt x="241" y="169"/>
                  </a:lnTo>
                  <a:lnTo>
                    <a:pt x="240" y="170"/>
                  </a:lnTo>
                  <a:lnTo>
                    <a:pt x="241" y="170"/>
                  </a:lnTo>
                  <a:lnTo>
                    <a:pt x="242" y="171"/>
                  </a:lnTo>
                  <a:lnTo>
                    <a:pt x="245" y="174"/>
                  </a:lnTo>
                  <a:lnTo>
                    <a:pt x="245" y="175"/>
                  </a:lnTo>
                  <a:lnTo>
                    <a:pt x="247" y="181"/>
                  </a:lnTo>
                  <a:lnTo>
                    <a:pt x="241" y="183"/>
                  </a:lnTo>
                  <a:lnTo>
                    <a:pt x="240" y="185"/>
                  </a:lnTo>
                  <a:lnTo>
                    <a:pt x="235" y="184"/>
                  </a:lnTo>
                  <a:lnTo>
                    <a:pt x="231" y="180"/>
                  </a:lnTo>
                  <a:lnTo>
                    <a:pt x="233" y="180"/>
                  </a:lnTo>
                  <a:lnTo>
                    <a:pt x="235" y="178"/>
                  </a:lnTo>
                  <a:lnTo>
                    <a:pt x="230" y="179"/>
                  </a:lnTo>
                  <a:lnTo>
                    <a:pt x="230" y="176"/>
                  </a:lnTo>
                  <a:lnTo>
                    <a:pt x="231" y="175"/>
                  </a:lnTo>
                  <a:lnTo>
                    <a:pt x="231" y="173"/>
                  </a:lnTo>
                  <a:lnTo>
                    <a:pt x="230" y="172"/>
                  </a:lnTo>
                  <a:lnTo>
                    <a:pt x="231" y="171"/>
                  </a:lnTo>
                  <a:lnTo>
                    <a:pt x="230" y="169"/>
                  </a:lnTo>
                  <a:lnTo>
                    <a:pt x="231" y="168"/>
                  </a:lnTo>
                  <a:lnTo>
                    <a:pt x="231" y="166"/>
                  </a:lnTo>
                  <a:lnTo>
                    <a:pt x="227" y="162"/>
                  </a:lnTo>
                  <a:lnTo>
                    <a:pt x="226" y="164"/>
                  </a:lnTo>
                  <a:lnTo>
                    <a:pt x="222" y="163"/>
                  </a:lnTo>
                  <a:lnTo>
                    <a:pt x="222" y="166"/>
                  </a:lnTo>
                  <a:lnTo>
                    <a:pt x="221" y="167"/>
                  </a:lnTo>
                  <a:lnTo>
                    <a:pt x="223" y="167"/>
                  </a:lnTo>
                  <a:lnTo>
                    <a:pt x="222" y="169"/>
                  </a:lnTo>
                  <a:lnTo>
                    <a:pt x="220" y="169"/>
                  </a:lnTo>
                  <a:lnTo>
                    <a:pt x="221" y="170"/>
                  </a:lnTo>
                  <a:lnTo>
                    <a:pt x="220" y="171"/>
                  </a:lnTo>
                  <a:lnTo>
                    <a:pt x="221" y="171"/>
                  </a:lnTo>
                  <a:lnTo>
                    <a:pt x="217" y="171"/>
                  </a:lnTo>
                  <a:lnTo>
                    <a:pt x="218" y="173"/>
                  </a:lnTo>
                  <a:lnTo>
                    <a:pt x="216" y="174"/>
                  </a:lnTo>
                  <a:lnTo>
                    <a:pt x="218" y="175"/>
                  </a:lnTo>
                  <a:lnTo>
                    <a:pt x="216" y="177"/>
                  </a:lnTo>
                  <a:lnTo>
                    <a:pt x="214" y="176"/>
                  </a:lnTo>
                  <a:lnTo>
                    <a:pt x="214" y="177"/>
                  </a:lnTo>
                  <a:lnTo>
                    <a:pt x="210" y="178"/>
                  </a:lnTo>
                  <a:lnTo>
                    <a:pt x="209" y="174"/>
                  </a:lnTo>
                  <a:lnTo>
                    <a:pt x="210" y="172"/>
                  </a:lnTo>
                  <a:lnTo>
                    <a:pt x="213" y="172"/>
                  </a:lnTo>
                  <a:lnTo>
                    <a:pt x="213" y="171"/>
                  </a:lnTo>
                  <a:lnTo>
                    <a:pt x="217" y="166"/>
                  </a:lnTo>
                  <a:lnTo>
                    <a:pt x="215" y="164"/>
                  </a:lnTo>
                  <a:lnTo>
                    <a:pt x="216" y="163"/>
                  </a:lnTo>
                  <a:lnTo>
                    <a:pt x="216" y="162"/>
                  </a:lnTo>
                  <a:lnTo>
                    <a:pt x="217" y="160"/>
                  </a:lnTo>
                  <a:lnTo>
                    <a:pt x="217" y="159"/>
                  </a:lnTo>
                  <a:lnTo>
                    <a:pt x="219" y="160"/>
                  </a:lnTo>
                  <a:lnTo>
                    <a:pt x="224" y="159"/>
                  </a:lnTo>
                  <a:lnTo>
                    <a:pt x="225" y="158"/>
                  </a:lnTo>
                  <a:lnTo>
                    <a:pt x="222" y="154"/>
                  </a:lnTo>
                  <a:lnTo>
                    <a:pt x="222" y="150"/>
                  </a:lnTo>
                  <a:lnTo>
                    <a:pt x="218" y="147"/>
                  </a:lnTo>
                  <a:lnTo>
                    <a:pt x="208" y="143"/>
                  </a:lnTo>
                  <a:lnTo>
                    <a:pt x="205" y="138"/>
                  </a:lnTo>
                  <a:lnTo>
                    <a:pt x="199" y="137"/>
                  </a:lnTo>
                  <a:lnTo>
                    <a:pt x="194" y="140"/>
                  </a:lnTo>
                  <a:lnTo>
                    <a:pt x="192" y="139"/>
                  </a:lnTo>
                  <a:lnTo>
                    <a:pt x="190" y="140"/>
                  </a:lnTo>
                  <a:lnTo>
                    <a:pt x="191" y="142"/>
                  </a:lnTo>
                  <a:lnTo>
                    <a:pt x="189" y="140"/>
                  </a:lnTo>
                  <a:lnTo>
                    <a:pt x="188" y="143"/>
                  </a:lnTo>
                  <a:lnTo>
                    <a:pt x="189" y="146"/>
                  </a:lnTo>
                  <a:lnTo>
                    <a:pt x="186" y="147"/>
                  </a:lnTo>
                  <a:lnTo>
                    <a:pt x="184" y="147"/>
                  </a:lnTo>
                  <a:lnTo>
                    <a:pt x="181" y="150"/>
                  </a:lnTo>
                  <a:lnTo>
                    <a:pt x="182" y="154"/>
                  </a:lnTo>
                  <a:lnTo>
                    <a:pt x="181" y="156"/>
                  </a:lnTo>
                  <a:lnTo>
                    <a:pt x="182" y="157"/>
                  </a:lnTo>
                  <a:lnTo>
                    <a:pt x="181" y="157"/>
                  </a:lnTo>
                  <a:lnTo>
                    <a:pt x="180" y="159"/>
                  </a:lnTo>
                  <a:lnTo>
                    <a:pt x="181" y="159"/>
                  </a:lnTo>
                  <a:lnTo>
                    <a:pt x="182" y="162"/>
                  </a:lnTo>
                  <a:lnTo>
                    <a:pt x="174" y="167"/>
                  </a:lnTo>
                  <a:lnTo>
                    <a:pt x="175" y="168"/>
                  </a:lnTo>
                  <a:lnTo>
                    <a:pt x="176" y="175"/>
                  </a:lnTo>
                  <a:lnTo>
                    <a:pt x="184" y="185"/>
                  </a:lnTo>
                  <a:lnTo>
                    <a:pt x="182" y="187"/>
                  </a:lnTo>
                  <a:lnTo>
                    <a:pt x="183" y="188"/>
                  </a:lnTo>
                  <a:lnTo>
                    <a:pt x="187" y="188"/>
                  </a:lnTo>
                  <a:lnTo>
                    <a:pt x="186" y="192"/>
                  </a:lnTo>
                  <a:lnTo>
                    <a:pt x="190" y="198"/>
                  </a:lnTo>
                  <a:lnTo>
                    <a:pt x="190" y="199"/>
                  </a:lnTo>
                  <a:lnTo>
                    <a:pt x="189" y="200"/>
                  </a:lnTo>
                  <a:lnTo>
                    <a:pt x="188" y="203"/>
                  </a:lnTo>
                  <a:lnTo>
                    <a:pt x="190" y="206"/>
                  </a:lnTo>
                  <a:lnTo>
                    <a:pt x="190" y="212"/>
                  </a:lnTo>
                  <a:lnTo>
                    <a:pt x="193" y="215"/>
                  </a:lnTo>
                  <a:lnTo>
                    <a:pt x="194" y="215"/>
                  </a:lnTo>
                  <a:lnTo>
                    <a:pt x="201" y="212"/>
                  </a:lnTo>
                  <a:lnTo>
                    <a:pt x="204" y="210"/>
                  </a:lnTo>
                  <a:lnTo>
                    <a:pt x="208" y="211"/>
                  </a:lnTo>
                  <a:lnTo>
                    <a:pt x="214" y="210"/>
                  </a:lnTo>
                  <a:lnTo>
                    <a:pt x="216" y="211"/>
                  </a:lnTo>
                  <a:lnTo>
                    <a:pt x="220" y="221"/>
                  </a:lnTo>
                  <a:lnTo>
                    <a:pt x="225" y="221"/>
                  </a:lnTo>
                  <a:lnTo>
                    <a:pt x="227" y="217"/>
                  </a:lnTo>
                  <a:lnTo>
                    <a:pt x="238" y="217"/>
                  </a:lnTo>
                  <a:lnTo>
                    <a:pt x="244" y="214"/>
                  </a:lnTo>
                  <a:lnTo>
                    <a:pt x="251" y="220"/>
                  </a:lnTo>
                  <a:lnTo>
                    <a:pt x="253" y="219"/>
                  </a:lnTo>
                  <a:lnTo>
                    <a:pt x="253" y="218"/>
                  </a:lnTo>
                  <a:lnTo>
                    <a:pt x="261" y="215"/>
                  </a:lnTo>
                  <a:lnTo>
                    <a:pt x="262" y="214"/>
                  </a:lnTo>
                  <a:lnTo>
                    <a:pt x="266" y="212"/>
                  </a:lnTo>
                  <a:lnTo>
                    <a:pt x="269" y="208"/>
                  </a:lnTo>
                  <a:lnTo>
                    <a:pt x="272" y="207"/>
                  </a:lnTo>
                  <a:lnTo>
                    <a:pt x="274" y="204"/>
                  </a:lnTo>
                  <a:lnTo>
                    <a:pt x="275" y="205"/>
                  </a:lnTo>
                  <a:lnTo>
                    <a:pt x="281" y="212"/>
                  </a:lnTo>
                  <a:lnTo>
                    <a:pt x="282" y="212"/>
                  </a:lnTo>
                  <a:lnTo>
                    <a:pt x="282" y="214"/>
                  </a:lnTo>
                  <a:lnTo>
                    <a:pt x="285" y="212"/>
                  </a:lnTo>
                  <a:lnTo>
                    <a:pt x="287" y="214"/>
                  </a:lnTo>
                  <a:lnTo>
                    <a:pt x="283" y="216"/>
                  </a:lnTo>
                  <a:lnTo>
                    <a:pt x="282" y="218"/>
                  </a:lnTo>
                  <a:lnTo>
                    <a:pt x="283" y="219"/>
                  </a:lnTo>
                  <a:lnTo>
                    <a:pt x="279" y="224"/>
                  </a:lnTo>
                  <a:lnTo>
                    <a:pt x="274" y="230"/>
                  </a:lnTo>
                  <a:lnTo>
                    <a:pt x="267" y="232"/>
                  </a:lnTo>
                  <a:lnTo>
                    <a:pt x="262" y="236"/>
                  </a:lnTo>
                  <a:lnTo>
                    <a:pt x="265" y="240"/>
                  </a:lnTo>
                  <a:lnTo>
                    <a:pt x="263" y="244"/>
                  </a:lnTo>
                  <a:lnTo>
                    <a:pt x="259" y="247"/>
                  </a:lnTo>
                  <a:lnTo>
                    <a:pt x="261" y="250"/>
                  </a:lnTo>
                  <a:lnTo>
                    <a:pt x="261" y="256"/>
                  </a:lnTo>
                  <a:lnTo>
                    <a:pt x="256" y="259"/>
                  </a:lnTo>
                  <a:lnTo>
                    <a:pt x="254" y="263"/>
                  </a:lnTo>
                  <a:lnTo>
                    <a:pt x="253" y="262"/>
                  </a:lnTo>
                  <a:lnTo>
                    <a:pt x="249" y="256"/>
                  </a:lnTo>
                  <a:lnTo>
                    <a:pt x="242" y="255"/>
                  </a:lnTo>
                  <a:lnTo>
                    <a:pt x="240" y="253"/>
                  </a:lnTo>
                  <a:lnTo>
                    <a:pt x="238" y="255"/>
                  </a:lnTo>
                  <a:lnTo>
                    <a:pt x="229" y="264"/>
                  </a:lnTo>
                  <a:lnTo>
                    <a:pt x="226" y="266"/>
                  </a:lnTo>
                  <a:lnTo>
                    <a:pt x="225" y="266"/>
                  </a:lnTo>
                  <a:lnTo>
                    <a:pt x="223" y="264"/>
                  </a:lnTo>
                  <a:lnTo>
                    <a:pt x="220" y="265"/>
                  </a:lnTo>
                  <a:lnTo>
                    <a:pt x="218" y="263"/>
                  </a:lnTo>
                  <a:lnTo>
                    <a:pt x="215" y="265"/>
                  </a:lnTo>
                  <a:lnTo>
                    <a:pt x="217" y="265"/>
                  </a:lnTo>
                  <a:lnTo>
                    <a:pt x="217" y="267"/>
                  </a:lnTo>
                  <a:lnTo>
                    <a:pt x="214" y="270"/>
                  </a:lnTo>
                  <a:lnTo>
                    <a:pt x="212" y="276"/>
                  </a:lnTo>
                  <a:lnTo>
                    <a:pt x="209" y="278"/>
                  </a:lnTo>
                  <a:lnTo>
                    <a:pt x="208" y="284"/>
                  </a:lnTo>
                  <a:lnTo>
                    <a:pt x="207" y="286"/>
                  </a:lnTo>
                  <a:lnTo>
                    <a:pt x="202" y="287"/>
                  </a:lnTo>
                  <a:lnTo>
                    <a:pt x="200" y="291"/>
                  </a:lnTo>
                  <a:lnTo>
                    <a:pt x="204" y="293"/>
                  </a:lnTo>
                  <a:lnTo>
                    <a:pt x="196" y="313"/>
                  </a:lnTo>
                  <a:lnTo>
                    <a:pt x="194" y="313"/>
                  </a:lnTo>
                  <a:lnTo>
                    <a:pt x="192" y="318"/>
                  </a:lnTo>
                  <a:lnTo>
                    <a:pt x="194" y="318"/>
                  </a:lnTo>
                  <a:lnTo>
                    <a:pt x="189" y="330"/>
                  </a:lnTo>
                  <a:lnTo>
                    <a:pt x="192" y="332"/>
                  </a:lnTo>
                  <a:lnTo>
                    <a:pt x="191" y="334"/>
                  </a:lnTo>
                  <a:lnTo>
                    <a:pt x="185" y="331"/>
                  </a:lnTo>
                  <a:lnTo>
                    <a:pt x="184" y="337"/>
                  </a:lnTo>
                  <a:lnTo>
                    <a:pt x="181" y="336"/>
                  </a:lnTo>
                  <a:lnTo>
                    <a:pt x="180" y="340"/>
                  </a:lnTo>
                  <a:lnTo>
                    <a:pt x="177" y="343"/>
                  </a:lnTo>
                  <a:lnTo>
                    <a:pt x="174" y="355"/>
                  </a:lnTo>
                  <a:lnTo>
                    <a:pt x="172" y="355"/>
                  </a:lnTo>
                  <a:lnTo>
                    <a:pt x="172" y="356"/>
                  </a:lnTo>
                  <a:lnTo>
                    <a:pt x="170" y="356"/>
                  </a:lnTo>
                  <a:lnTo>
                    <a:pt x="169" y="360"/>
                  </a:lnTo>
                  <a:lnTo>
                    <a:pt x="170" y="360"/>
                  </a:lnTo>
                  <a:lnTo>
                    <a:pt x="169" y="362"/>
                  </a:lnTo>
                  <a:lnTo>
                    <a:pt x="171" y="363"/>
                  </a:lnTo>
                  <a:lnTo>
                    <a:pt x="171" y="365"/>
                  </a:lnTo>
                  <a:lnTo>
                    <a:pt x="170" y="368"/>
                  </a:lnTo>
                  <a:lnTo>
                    <a:pt x="167" y="367"/>
                  </a:lnTo>
                  <a:lnTo>
                    <a:pt x="165" y="371"/>
                  </a:lnTo>
                  <a:lnTo>
                    <a:pt x="166" y="371"/>
                  </a:lnTo>
                  <a:lnTo>
                    <a:pt x="165" y="374"/>
                  </a:lnTo>
                  <a:lnTo>
                    <a:pt x="168" y="375"/>
                  </a:lnTo>
                  <a:lnTo>
                    <a:pt x="165" y="380"/>
                  </a:lnTo>
                  <a:lnTo>
                    <a:pt x="169" y="383"/>
                  </a:lnTo>
                  <a:lnTo>
                    <a:pt x="167" y="384"/>
                  </a:lnTo>
                  <a:lnTo>
                    <a:pt x="167" y="388"/>
                  </a:lnTo>
                  <a:lnTo>
                    <a:pt x="165" y="387"/>
                  </a:lnTo>
                  <a:lnTo>
                    <a:pt x="164" y="390"/>
                  </a:lnTo>
                  <a:lnTo>
                    <a:pt x="163" y="390"/>
                  </a:lnTo>
                  <a:lnTo>
                    <a:pt x="158" y="386"/>
                  </a:lnTo>
                  <a:lnTo>
                    <a:pt x="157" y="382"/>
                  </a:lnTo>
                  <a:lnTo>
                    <a:pt x="156" y="382"/>
                  </a:lnTo>
                  <a:lnTo>
                    <a:pt x="152" y="389"/>
                  </a:lnTo>
                  <a:lnTo>
                    <a:pt x="149" y="392"/>
                  </a:lnTo>
                  <a:lnTo>
                    <a:pt x="150" y="394"/>
                  </a:lnTo>
                  <a:lnTo>
                    <a:pt x="148" y="398"/>
                  </a:lnTo>
                  <a:lnTo>
                    <a:pt x="151" y="399"/>
                  </a:lnTo>
                  <a:lnTo>
                    <a:pt x="149" y="402"/>
                  </a:lnTo>
                  <a:lnTo>
                    <a:pt x="147" y="401"/>
                  </a:lnTo>
                  <a:lnTo>
                    <a:pt x="143" y="411"/>
                  </a:lnTo>
                  <a:lnTo>
                    <a:pt x="141" y="411"/>
                  </a:lnTo>
                  <a:lnTo>
                    <a:pt x="139" y="416"/>
                  </a:lnTo>
                  <a:lnTo>
                    <a:pt x="137" y="415"/>
                  </a:lnTo>
                  <a:lnTo>
                    <a:pt x="136" y="419"/>
                  </a:lnTo>
                  <a:lnTo>
                    <a:pt x="125" y="415"/>
                  </a:lnTo>
                  <a:lnTo>
                    <a:pt x="125" y="414"/>
                  </a:lnTo>
                  <a:lnTo>
                    <a:pt x="124" y="416"/>
                  </a:lnTo>
                  <a:lnTo>
                    <a:pt x="122" y="415"/>
                  </a:lnTo>
                  <a:lnTo>
                    <a:pt x="121" y="416"/>
                  </a:lnTo>
                  <a:lnTo>
                    <a:pt x="118" y="415"/>
                  </a:lnTo>
                  <a:lnTo>
                    <a:pt x="117" y="415"/>
                  </a:lnTo>
                  <a:lnTo>
                    <a:pt x="116" y="415"/>
                  </a:lnTo>
                  <a:lnTo>
                    <a:pt x="117" y="413"/>
                  </a:lnTo>
                  <a:lnTo>
                    <a:pt x="116" y="411"/>
                  </a:lnTo>
                  <a:lnTo>
                    <a:pt x="117" y="411"/>
                  </a:lnTo>
                  <a:lnTo>
                    <a:pt x="117" y="409"/>
                  </a:lnTo>
                  <a:lnTo>
                    <a:pt x="110" y="406"/>
                  </a:lnTo>
                  <a:lnTo>
                    <a:pt x="111" y="404"/>
                  </a:lnTo>
                  <a:lnTo>
                    <a:pt x="110" y="402"/>
                  </a:lnTo>
                  <a:lnTo>
                    <a:pt x="103" y="400"/>
                  </a:lnTo>
                  <a:lnTo>
                    <a:pt x="102" y="399"/>
                  </a:lnTo>
                  <a:lnTo>
                    <a:pt x="102" y="397"/>
                  </a:lnTo>
                  <a:lnTo>
                    <a:pt x="100" y="395"/>
                  </a:lnTo>
                  <a:lnTo>
                    <a:pt x="99" y="396"/>
                  </a:lnTo>
                  <a:lnTo>
                    <a:pt x="100" y="399"/>
                  </a:lnTo>
                  <a:lnTo>
                    <a:pt x="96" y="401"/>
                  </a:lnTo>
                  <a:lnTo>
                    <a:pt x="96" y="403"/>
                  </a:lnTo>
                  <a:lnTo>
                    <a:pt x="96" y="403"/>
                  </a:lnTo>
                  <a:lnTo>
                    <a:pt x="92" y="404"/>
                  </a:lnTo>
                  <a:lnTo>
                    <a:pt x="85" y="401"/>
                  </a:lnTo>
                  <a:lnTo>
                    <a:pt x="84" y="404"/>
                  </a:lnTo>
                  <a:lnTo>
                    <a:pt x="77" y="407"/>
                  </a:lnTo>
                  <a:lnTo>
                    <a:pt x="77" y="408"/>
                  </a:lnTo>
                  <a:lnTo>
                    <a:pt x="73" y="408"/>
                  </a:lnTo>
                  <a:lnTo>
                    <a:pt x="72" y="409"/>
                  </a:lnTo>
                  <a:lnTo>
                    <a:pt x="70" y="408"/>
                  </a:lnTo>
                  <a:lnTo>
                    <a:pt x="70" y="400"/>
                  </a:lnTo>
                  <a:lnTo>
                    <a:pt x="66" y="399"/>
                  </a:lnTo>
                  <a:lnTo>
                    <a:pt x="68" y="394"/>
                  </a:lnTo>
                  <a:lnTo>
                    <a:pt x="67" y="394"/>
                  </a:lnTo>
                  <a:lnTo>
                    <a:pt x="67" y="392"/>
                  </a:lnTo>
                  <a:lnTo>
                    <a:pt x="66" y="392"/>
                  </a:lnTo>
                  <a:lnTo>
                    <a:pt x="64" y="391"/>
                  </a:lnTo>
                  <a:lnTo>
                    <a:pt x="63" y="388"/>
                  </a:lnTo>
                  <a:lnTo>
                    <a:pt x="61" y="387"/>
                  </a:lnTo>
                  <a:lnTo>
                    <a:pt x="61" y="389"/>
                  </a:lnTo>
                  <a:lnTo>
                    <a:pt x="62" y="395"/>
                  </a:lnTo>
                  <a:lnTo>
                    <a:pt x="61" y="400"/>
                  </a:lnTo>
                  <a:lnTo>
                    <a:pt x="60" y="401"/>
                  </a:lnTo>
                  <a:lnTo>
                    <a:pt x="54" y="400"/>
                  </a:lnTo>
                  <a:lnTo>
                    <a:pt x="52" y="399"/>
                  </a:lnTo>
                  <a:lnTo>
                    <a:pt x="57" y="394"/>
                  </a:lnTo>
                  <a:lnTo>
                    <a:pt x="56" y="393"/>
                  </a:lnTo>
                  <a:lnTo>
                    <a:pt x="57" y="392"/>
                  </a:lnTo>
                  <a:lnTo>
                    <a:pt x="58" y="388"/>
                  </a:lnTo>
                  <a:lnTo>
                    <a:pt x="60" y="389"/>
                  </a:lnTo>
                  <a:lnTo>
                    <a:pt x="59" y="388"/>
                  </a:lnTo>
                  <a:lnTo>
                    <a:pt x="60" y="387"/>
                  </a:lnTo>
                  <a:lnTo>
                    <a:pt x="56" y="379"/>
                  </a:lnTo>
                  <a:lnTo>
                    <a:pt x="58" y="375"/>
                  </a:lnTo>
                  <a:lnTo>
                    <a:pt x="63" y="376"/>
                  </a:lnTo>
                  <a:lnTo>
                    <a:pt x="64" y="373"/>
                  </a:lnTo>
                  <a:lnTo>
                    <a:pt x="62" y="373"/>
                  </a:lnTo>
                  <a:lnTo>
                    <a:pt x="61" y="371"/>
                  </a:lnTo>
                  <a:lnTo>
                    <a:pt x="67" y="364"/>
                  </a:lnTo>
                  <a:lnTo>
                    <a:pt x="65" y="360"/>
                  </a:lnTo>
                  <a:lnTo>
                    <a:pt x="64" y="361"/>
                  </a:lnTo>
                  <a:lnTo>
                    <a:pt x="63" y="362"/>
                  </a:lnTo>
                  <a:lnTo>
                    <a:pt x="62" y="360"/>
                  </a:lnTo>
                  <a:lnTo>
                    <a:pt x="65" y="360"/>
                  </a:lnTo>
                  <a:lnTo>
                    <a:pt x="66" y="358"/>
                  </a:lnTo>
                  <a:lnTo>
                    <a:pt x="61" y="352"/>
                  </a:lnTo>
                  <a:lnTo>
                    <a:pt x="58" y="353"/>
                  </a:lnTo>
                  <a:lnTo>
                    <a:pt x="57" y="351"/>
                  </a:lnTo>
                  <a:lnTo>
                    <a:pt x="60" y="351"/>
                  </a:lnTo>
                  <a:lnTo>
                    <a:pt x="60" y="349"/>
                  </a:lnTo>
                  <a:lnTo>
                    <a:pt x="62" y="350"/>
                  </a:lnTo>
                  <a:lnTo>
                    <a:pt x="62" y="349"/>
                  </a:lnTo>
                  <a:lnTo>
                    <a:pt x="60" y="349"/>
                  </a:lnTo>
                  <a:lnTo>
                    <a:pt x="57" y="351"/>
                  </a:lnTo>
                  <a:lnTo>
                    <a:pt x="56" y="351"/>
                  </a:lnTo>
                  <a:lnTo>
                    <a:pt x="54" y="352"/>
                  </a:lnTo>
                  <a:lnTo>
                    <a:pt x="51" y="352"/>
                  </a:lnTo>
                  <a:lnTo>
                    <a:pt x="49" y="349"/>
                  </a:lnTo>
                  <a:lnTo>
                    <a:pt x="49" y="347"/>
                  </a:lnTo>
                  <a:lnTo>
                    <a:pt x="53" y="344"/>
                  </a:lnTo>
                  <a:lnTo>
                    <a:pt x="53" y="346"/>
                  </a:lnTo>
                  <a:lnTo>
                    <a:pt x="54" y="344"/>
                  </a:lnTo>
                  <a:lnTo>
                    <a:pt x="57" y="343"/>
                  </a:lnTo>
                  <a:lnTo>
                    <a:pt x="57" y="343"/>
                  </a:lnTo>
                  <a:lnTo>
                    <a:pt x="58" y="342"/>
                  </a:lnTo>
                  <a:lnTo>
                    <a:pt x="64" y="342"/>
                  </a:lnTo>
                  <a:lnTo>
                    <a:pt x="64" y="339"/>
                  </a:lnTo>
                  <a:lnTo>
                    <a:pt x="65" y="339"/>
                  </a:lnTo>
                  <a:lnTo>
                    <a:pt x="66" y="336"/>
                  </a:lnTo>
                  <a:lnTo>
                    <a:pt x="67" y="334"/>
                  </a:lnTo>
                  <a:lnTo>
                    <a:pt x="70" y="332"/>
                  </a:lnTo>
                  <a:lnTo>
                    <a:pt x="69" y="329"/>
                  </a:lnTo>
                  <a:lnTo>
                    <a:pt x="68" y="332"/>
                  </a:lnTo>
                  <a:lnTo>
                    <a:pt x="65" y="332"/>
                  </a:lnTo>
                  <a:lnTo>
                    <a:pt x="66" y="326"/>
                  </a:lnTo>
                  <a:lnTo>
                    <a:pt x="68" y="326"/>
                  </a:lnTo>
                  <a:lnTo>
                    <a:pt x="69" y="324"/>
                  </a:lnTo>
                  <a:lnTo>
                    <a:pt x="71" y="324"/>
                  </a:lnTo>
                  <a:lnTo>
                    <a:pt x="71" y="322"/>
                  </a:lnTo>
                  <a:lnTo>
                    <a:pt x="73" y="321"/>
                  </a:lnTo>
                  <a:lnTo>
                    <a:pt x="73" y="320"/>
                  </a:lnTo>
                  <a:lnTo>
                    <a:pt x="70" y="319"/>
                  </a:lnTo>
                  <a:lnTo>
                    <a:pt x="65" y="320"/>
                  </a:lnTo>
                  <a:lnTo>
                    <a:pt x="63" y="315"/>
                  </a:lnTo>
                  <a:lnTo>
                    <a:pt x="62" y="315"/>
                  </a:lnTo>
                  <a:lnTo>
                    <a:pt x="63" y="312"/>
                  </a:lnTo>
                  <a:lnTo>
                    <a:pt x="59" y="311"/>
                  </a:lnTo>
                  <a:lnTo>
                    <a:pt x="62" y="311"/>
                  </a:lnTo>
                  <a:lnTo>
                    <a:pt x="58" y="309"/>
                  </a:lnTo>
                  <a:lnTo>
                    <a:pt x="59" y="311"/>
                  </a:lnTo>
                  <a:lnTo>
                    <a:pt x="54" y="316"/>
                  </a:lnTo>
                  <a:lnTo>
                    <a:pt x="53" y="314"/>
                  </a:lnTo>
                  <a:lnTo>
                    <a:pt x="50" y="317"/>
                  </a:lnTo>
                  <a:lnTo>
                    <a:pt x="49" y="317"/>
                  </a:lnTo>
                  <a:lnTo>
                    <a:pt x="51" y="314"/>
                  </a:lnTo>
                  <a:lnTo>
                    <a:pt x="48" y="313"/>
                  </a:lnTo>
                  <a:lnTo>
                    <a:pt x="46" y="318"/>
                  </a:lnTo>
                  <a:lnTo>
                    <a:pt x="45" y="318"/>
                  </a:lnTo>
                  <a:lnTo>
                    <a:pt x="44" y="323"/>
                  </a:lnTo>
                  <a:lnTo>
                    <a:pt x="45" y="324"/>
                  </a:lnTo>
                  <a:lnTo>
                    <a:pt x="41" y="326"/>
                  </a:lnTo>
                  <a:lnTo>
                    <a:pt x="40" y="324"/>
                  </a:lnTo>
                  <a:lnTo>
                    <a:pt x="38" y="326"/>
                  </a:lnTo>
                  <a:lnTo>
                    <a:pt x="36" y="325"/>
                  </a:lnTo>
                  <a:lnTo>
                    <a:pt x="37" y="320"/>
                  </a:lnTo>
                  <a:lnTo>
                    <a:pt x="36" y="320"/>
                  </a:lnTo>
                  <a:lnTo>
                    <a:pt x="35" y="320"/>
                  </a:lnTo>
                  <a:lnTo>
                    <a:pt x="34" y="323"/>
                  </a:lnTo>
                  <a:lnTo>
                    <a:pt x="32" y="322"/>
                  </a:lnTo>
                  <a:lnTo>
                    <a:pt x="32" y="318"/>
                  </a:lnTo>
                  <a:lnTo>
                    <a:pt x="30" y="319"/>
                  </a:lnTo>
                  <a:lnTo>
                    <a:pt x="29" y="318"/>
                  </a:lnTo>
                  <a:lnTo>
                    <a:pt x="29" y="316"/>
                  </a:lnTo>
                  <a:lnTo>
                    <a:pt x="32" y="314"/>
                  </a:lnTo>
                  <a:lnTo>
                    <a:pt x="30" y="312"/>
                  </a:lnTo>
                  <a:lnTo>
                    <a:pt x="32" y="310"/>
                  </a:lnTo>
                  <a:lnTo>
                    <a:pt x="32" y="310"/>
                  </a:lnTo>
                  <a:lnTo>
                    <a:pt x="33" y="309"/>
                  </a:lnTo>
                  <a:lnTo>
                    <a:pt x="32" y="308"/>
                  </a:lnTo>
                  <a:lnTo>
                    <a:pt x="32" y="306"/>
                  </a:lnTo>
                  <a:lnTo>
                    <a:pt x="35" y="308"/>
                  </a:lnTo>
                  <a:lnTo>
                    <a:pt x="35" y="307"/>
                  </a:lnTo>
                  <a:lnTo>
                    <a:pt x="34" y="306"/>
                  </a:lnTo>
                  <a:lnTo>
                    <a:pt x="34" y="305"/>
                  </a:lnTo>
                  <a:lnTo>
                    <a:pt x="36" y="305"/>
                  </a:lnTo>
                  <a:lnTo>
                    <a:pt x="36" y="303"/>
                  </a:lnTo>
                  <a:lnTo>
                    <a:pt x="32" y="302"/>
                  </a:lnTo>
                  <a:lnTo>
                    <a:pt x="35" y="300"/>
                  </a:lnTo>
                  <a:lnTo>
                    <a:pt x="32" y="295"/>
                  </a:lnTo>
                  <a:lnTo>
                    <a:pt x="30" y="297"/>
                  </a:lnTo>
                  <a:lnTo>
                    <a:pt x="27" y="296"/>
                  </a:lnTo>
                  <a:lnTo>
                    <a:pt x="27" y="295"/>
                  </a:lnTo>
                  <a:lnTo>
                    <a:pt x="29" y="291"/>
                  </a:lnTo>
                  <a:lnTo>
                    <a:pt x="28" y="288"/>
                  </a:lnTo>
                  <a:lnTo>
                    <a:pt x="29" y="287"/>
                  </a:lnTo>
                  <a:lnTo>
                    <a:pt x="30" y="288"/>
                  </a:lnTo>
                  <a:lnTo>
                    <a:pt x="30" y="290"/>
                  </a:lnTo>
                  <a:lnTo>
                    <a:pt x="32" y="290"/>
                  </a:lnTo>
                  <a:lnTo>
                    <a:pt x="31" y="292"/>
                  </a:lnTo>
                  <a:lnTo>
                    <a:pt x="33" y="294"/>
                  </a:lnTo>
                  <a:lnTo>
                    <a:pt x="33" y="292"/>
                  </a:lnTo>
                  <a:lnTo>
                    <a:pt x="34" y="293"/>
                  </a:lnTo>
                  <a:lnTo>
                    <a:pt x="37" y="291"/>
                  </a:lnTo>
                  <a:lnTo>
                    <a:pt x="37" y="290"/>
                  </a:lnTo>
                  <a:lnTo>
                    <a:pt x="34" y="290"/>
                  </a:lnTo>
                  <a:lnTo>
                    <a:pt x="34" y="287"/>
                  </a:lnTo>
                  <a:lnTo>
                    <a:pt x="38" y="287"/>
                  </a:lnTo>
                  <a:lnTo>
                    <a:pt x="38" y="284"/>
                  </a:lnTo>
                  <a:lnTo>
                    <a:pt x="38" y="284"/>
                  </a:lnTo>
                  <a:lnTo>
                    <a:pt x="37" y="282"/>
                  </a:lnTo>
                  <a:lnTo>
                    <a:pt x="33" y="282"/>
                  </a:lnTo>
                  <a:lnTo>
                    <a:pt x="34" y="280"/>
                  </a:lnTo>
                  <a:lnTo>
                    <a:pt x="32" y="282"/>
                  </a:lnTo>
                  <a:lnTo>
                    <a:pt x="30" y="279"/>
                  </a:lnTo>
                  <a:lnTo>
                    <a:pt x="29" y="280"/>
                  </a:lnTo>
                  <a:lnTo>
                    <a:pt x="28" y="280"/>
                  </a:lnTo>
                  <a:lnTo>
                    <a:pt x="29" y="279"/>
                  </a:lnTo>
                  <a:lnTo>
                    <a:pt x="28" y="278"/>
                  </a:lnTo>
                  <a:lnTo>
                    <a:pt x="29" y="278"/>
                  </a:lnTo>
                  <a:lnTo>
                    <a:pt x="29" y="276"/>
                  </a:lnTo>
                  <a:lnTo>
                    <a:pt x="30" y="273"/>
                  </a:lnTo>
                  <a:lnTo>
                    <a:pt x="29" y="268"/>
                  </a:lnTo>
                  <a:lnTo>
                    <a:pt x="30" y="260"/>
                  </a:lnTo>
                  <a:lnTo>
                    <a:pt x="29" y="256"/>
                  </a:lnTo>
                  <a:lnTo>
                    <a:pt x="30" y="255"/>
                  </a:lnTo>
                  <a:lnTo>
                    <a:pt x="33" y="247"/>
                  </a:lnTo>
                  <a:lnTo>
                    <a:pt x="30" y="243"/>
                  </a:lnTo>
                  <a:lnTo>
                    <a:pt x="30" y="241"/>
                  </a:lnTo>
                  <a:lnTo>
                    <a:pt x="28" y="243"/>
                  </a:lnTo>
                  <a:lnTo>
                    <a:pt x="25" y="243"/>
                  </a:lnTo>
                  <a:lnTo>
                    <a:pt x="20" y="241"/>
                  </a:lnTo>
                  <a:lnTo>
                    <a:pt x="20" y="240"/>
                  </a:lnTo>
                  <a:lnTo>
                    <a:pt x="22" y="240"/>
                  </a:lnTo>
                  <a:lnTo>
                    <a:pt x="22" y="238"/>
                  </a:lnTo>
                  <a:lnTo>
                    <a:pt x="19" y="236"/>
                  </a:lnTo>
                  <a:lnTo>
                    <a:pt x="22" y="232"/>
                  </a:lnTo>
                  <a:lnTo>
                    <a:pt x="22" y="230"/>
                  </a:lnTo>
                  <a:lnTo>
                    <a:pt x="17" y="226"/>
                  </a:lnTo>
                  <a:lnTo>
                    <a:pt x="14" y="222"/>
                  </a:lnTo>
                  <a:lnTo>
                    <a:pt x="10" y="224"/>
                  </a:lnTo>
                  <a:lnTo>
                    <a:pt x="8" y="220"/>
                  </a:lnTo>
                  <a:lnTo>
                    <a:pt x="6" y="214"/>
                  </a:lnTo>
                  <a:lnTo>
                    <a:pt x="7" y="210"/>
                  </a:lnTo>
                  <a:lnTo>
                    <a:pt x="6" y="210"/>
                  </a:lnTo>
                  <a:lnTo>
                    <a:pt x="7" y="207"/>
                  </a:lnTo>
                  <a:lnTo>
                    <a:pt x="6" y="206"/>
                  </a:lnTo>
                  <a:lnTo>
                    <a:pt x="6" y="192"/>
                  </a:lnTo>
                  <a:lnTo>
                    <a:pt x="0" y="184"/>
                  </a:lnTo>
                  <a:lnTo>
                    <a:pt x="1" y="180"/>
                  </a:lnTo>
                  <a:lnTo>
                    <a:pt x="1" y="176"/>
                  </a:lnTo>
                  <a:lnTo>
                    <a:pt x="2" y="175"/>
                  </a:lnTo>
                  <a:lnTo>
                    <a:pt x="2" y="174"/>
                  </a:lnTo>
                  <a:lnTo>
                    <a:pt x="3" y="174"/>
                  </a:lnTo>
                  <a:lnTo>
                    <a:pt x="3" y="171"/>
                  </a:lnTo>
                  <a:lnTo>
                    <a:pt x="4" y="168"/>
                  </a:lnTo>
                  <a:lnTo>
                    <a:pt x="4" y="166"/>
                  </a:lnTo>
                  <a:lnTo>
                    <a:pt x="4" y="164"/>
                  </a:lnTo>
                  <a:lnTo>
                    <a:pt x="4" y="162"/>
                  </a:lnTo>
                  <a:lnTo>
                    <a:pt x="5" y="160"/>
                  </a:lnTo>
                  <a:lnTo>
                    <a:pt x="5" y="156"/>
                  </a:lnTo>
                  <a:lnTo>
                    <a:pt x="6" y="152"/>
                  </a:lnTo>
                  <a:lnTo>
                    <a:pt x="7" y="152"/>
                  </a:lnTo>
                  <a:lnTo>
                    <a:pt x="7" y="148"/>
                  </a:lnTo>
                  <a:lnTo>
                    <a:pt x="8" y="146"/>
                  </a:lnTo>
                  <a:lnTo>
                    <a:pt x="8" y="146"/>
                  </a:lnTo>
                  <a:lnTo>
                    <a:pt x="9" y="145"/>
                  </a:lnTo>
                  <a:lnTo>
                    <a:pt x="9" y="143"/>
                  </a:lnTo>
                  <a:lnTo>
                    <a:pt x="10" y="143"/>
                  </a:lnTo>
                  <a:lnTo>
                    <a:pt x="11" y="140"/>
                  </a:lnTo>
                  <a:lnTo>
                    <a:pt x="10" y="140"/>
                  </a:lnTo>
                  <a:lnTo>
                    <a:pt x="12" y="139"/>
                  </a:lnTo>
                  <a:lnTo>
                    <a:pt x="12" y="136"/>
                  </a:lnTo>
                  <a:lnTo>
                    <a:pt x="12" y="136"/>
                  </a:lnTo>
                  <a:lnTo>
                    <a:pt x="12" y="134"/>
                  </a:lnTo>
                  <a:lnTo>
                    <a:pt x="13" y="134"/>
                  </a:lnTo>
                  <a:lnTo>
                    <a:pt x="13" y="131"/>
                  </a:lnTo>
                  <a:lnTo>
                    <a:pt x="15" y="130"/>
                  </a:lnTo>
                  <a:lnTo>
                    <a:pt x="15" y="129"/>
                  </a:lnTo>
                  <a:lnTo>
                    <a:pt x="16" y="129"/>
                  </a:lnTo>
                  <a:lnTo>
                    <a:pt x="16" y="128"/>
                  </a:lnTo>
                  <a:lnTo>
                    <a:pt x="17" y="127"/>
                  </a:lnTo>
                  <a:lnTo>
                    <a:pt x="20" y="121"/>
                  </a:lnTo>
                  <a:lnTo>
                    <a:pt x="21" y="122"/>
                  </a:lnTo>
                  <a:lnTo>
                    <a:pt x="22" y="120"/>
                  </a:lnTo>
                  <a:lnTo>
                    <a:pt x="28" y="119"/>
                  </a:lnTo>
                  <a:lnTo>
                    <a:pt x="29" y="116"/>
                  </a:lnTo>
                  <a:lnTo>
                    <a:pt x="32" y="115"/>
                  </a:lnTo>
                  <a:lnTo>
                    <a:pt x="36" y="107"/>
                  </a:lnTo>
                  <a:lnTo>
                    <a:pt x="35" y="106"/>
                  </a:lnTo>
                  <a:lnTo>
                    <a:pt x="40" y="101"/>
                  </a:lnTo>
                  <a:lnTo>
                    <a:pt x="36" y="101"/>
                  </a:lnTo>
                  <a:lnTo>
                    <a:pt x="35" y="98"/>
                  </a:lnTo>
                  <a:lnTo>
                    <a:pt x="36" y="96"/>
                  </a:lnTo>
                  <a:lnTo>
                    <a:pt x="36" y="94"/>
                  </a:lnTo>
                  <a:lnTo>
                    <a:pt x="36" y="94"/>
                  </a:lnTo>
                  <a:lnTo>
                    <a:pt x="36" y="92"/>
                  </a:lnTo>
                  <a:lnTo>
                    <a:pt x="34" y="87"/>
                  </a:lnTo>
                  <a:lnTo>
                    <a:pt x="32" y="86"/>
                  </a:lnTo>
                  <a:lnTo>
                    <a:pt x="33" y="84"/>
                  </a:lnTo>
                  <a:lnTo>
                    <a:pt x="31" y="84"/>
                  </a:lnTo>
                  <a:lnTo>
                    <a:pt x="33" y="82"/>
                  </a:lnTo>
                  <a:lnTo>
                    <a:pt x="32" y="82"/>
                  </a:lnTo>
                  <a:lnTo>
                    <a:pt x="32" y="80"/>
                  </a:lnTo>
                  <a:lnTo>
                    <a:pt x="29" y="78"/>
                  </a:lnTo>
                  <a:lnTo>
                    <a:pt x="29" y="75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" name="Freeform 17">
              <a:extLst>
                <a:ext uri="{FF2B5EF4-FFF2-40B4-BE49-F238E27FC236}">
                  <a16:creationId xmlns="" xmlns:a16="http://schemas.microsoft.com/office/drawing/2014/main" id="{632B9C36-FE98-4194-9693-E04751E0E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" y="2522"/>
              <a:ext cx="153" cy="177"/>
            </a:xfrm>
            <a:custGeom>
              <a:avLst/>
              <a:gdLst>
                <a:gd name="T0" fmla="*/ 23 w 153"/>
                <a:gd name="T1" fmla="*/ 6 h 177"/>
                <a:gd name="T2" fmla="*/ 27 w 153"/>
                <a:gd name="T3" fmla="*/ 11 h 177"/>
                <a:gd name="T4" fmla="*/ 32 w 153"/>
                <a:gd name="T5" fmla="*/ 12 h 177"/>
                <a:gd name="T6" fmla="*/ 37 w 153"/>
                <a:gd name="T7" fmla="*/ 15 h 177"/>
                <a:gd name="T8" fmla="*/ 46 w 153"/>
                <a:gd name="T9" fmla="*/ 12 h 177"/>
                <a:gd name="T10" fmla="*/ 48 w 153"/>
                <a:gd name="T11" fmla="*/ 6 h 177"/>
                <a:gd name="T12" fmla="*/ 55 w 153"/>
                <a:gd name="T13" fmla="*/ 7 h 177"/>
                <a:gd name="T14" fmla="*/ 61 w 153"/>
                <a:gd name="T15" fmla="*/ 19 h 177"/>
                <a:gd name="T16" fmla="*/ 72 w 153"/>
                <a:gd name="T17" fmla="*/ 27 h 177"/>
                <a:gd name="T18" fmla="*/ 80 w 153"/>
                <a:gd name="T19" fmla="*/ 27 h 177"/>
                <a:gd name="T20" fmla="*/ 90 w 153"/>
                <a:gd name="T21" fmla="*/ 32 h 177"/>
                <a:gd name="T22" fmla="*/ 98 w 153"/>
                <a:gd name="T23" fmla="*/ 33 h 177"/>
                <a:gd name="T24" fmla="*/ 105 w 153"/>
                <a:gd name="T25" fmla="*/ 27 h 177"/>
                <a:gd name="T26" fmla="*/ 121 w 153"/>
                <a:gd name="T27" fmla="*/ 34 h 177"/>
                <a:gd name="T28" fmla="*/ 140 w 153"/>
                <a:gd name="T29" fmla="*/ 43 h 177"/>
                <a:gd name="T30" fmla="*/ 143 w 153"/>
                <a:gd name="T31" fmla="*/ 54 h 177"/>
                <a:gd name="T32" fmla="*/ 148 w 153"/>
                <a:gd name="T33" fmla="*/ 63 h 177"/>
                <a:gd name="T34" fmla="*/ 149 w 153"/>
                <a:gd name="T35" fmla="*/ 71 h 177"/>
                <a:gd name="T36" fmla="*/ 141 w 153"/>
                <a:gd name="T37" fmla="*/ 71 h 177"/>
                <a:gd name="T38" fmla="*/ 141 w 153"/>
                <a:gd name="T39" fmla="*/ 78 h 177"/>
                <a:gd name="T40" fmla="*/ 142 w 153"/>
                <a:gd name="T41" fmla="*/ 86 h 177"/>
                <a:gd name="T42" fmla="*/ 149 w 153"/>
                <a:gd name="T43" fmla="*/ 87 h 177"/>
                <a:gd name="T44" fmla="*/ 152 w 153"/>
                <a:gd name="T45" fmla="*/ 94 h 177"/>
                <a:gd name="T46" fmla="*/ 149 w 153"/>
                <a:gd name="T47" fmla="*/ 99 h 177"/>
                <a:gd name="T48" fmla="*/ 145 w 153"/>
                <a:gd name="T49" fmla="*/ 97 h 177"/>
                <a:gd name="T50" fmla="*/ 141 w 153"/>
                <a:gd name="T51" fmla="*/ 101 h 177"/>
                <a:gd name="T52" fmla="*/ 141 w 153"/>
                <a:gd name="T53" fmla="*/ 108 h 177"/>
                <a:gd name="T54" fmla="*/ 139 w 153"/>
                <a:gd name="T55" fmla="*/ 113 h 177"/>
                <a:gd name="T56" fmla="*/ 143 w 153"/>
                <a:gd name="T57" fmla="*/ 117 h 177"/>
                <a:gd name="T58" fmla="*/ 143 w 153"/>
                <a:gd name="T59" fmla="*/ 126 h 177"/>
                <a:gd name="T60" fmla="*/ 139 w 153"/>
                <a:gd name="T61" fmla="*/ 131 h 177"/>
                <a:gd name="T62" fmla="*/ 135 w 153"/>
                <a:gd name="T63" fmla="*/ 134 h 177"/>
                <a:gd name="T64" fmla="*/ 130 w 153"/>
                <a:gd name="T65" fmla="*/ 139 h 177"/>
                <a:gd name="T66" fmla="*/ 128 w 153"/>
                <a:gd name="T67" fmla="*/ 149 h 177"/>
                <a:gd name="T68" fmla="*/ 124 w 153"/>
                <a:gd name="T69" fmla="*/ 158 h 177"/>
                <a:gd name="T70" fmla="*/ 123 w 153"/>
                <a:gd name="T71" fmla="*/ 164 h 177"/>
                <a:gd name="T72" fmla="*/ 118 w 153"/>
                <a:gd name="T73" fmla="*/ 171 h 177"/>
                <a:gd name="T74" fmla="*/ 113 w 153"/>
                <a:gd name="T75" fmla="*/ 175 h 177"/>
                <a:gd name="T76" fmla="*/ 100 w 153"/>
                <a:gd name="T77" fmla="*/ 172 h 177"/>
                <a:gd name="T78" fmla="*/ 97 w 153"/>
                <a:gd name="T79" fmla="*/ 157 h 177"/>
                <a:gd name="T80" fmla="*/ 94 w 153"/>
                <a:gd name="T81" fmla="*/ 154 h 177"/>
                <a:gd name="T82" fmla="*/ 90 w 153"/>
                <a:gd name="T83" fmla="*/ 148 h 177"/>
                <a:gd name="T84" fmla="*/ 87 w 153"/>
                <a:gd name="T85" fmla="*/ 139 h 177"/>
                <a:gd name="T86" fmla="*/ 75 w 153"/>
                <a:gd name="T87" fmla="*/ 143 h 177"/>
                <a:gd name="T88" fmla="*/ 72 w 153"/>
                <a:gd name="T89" fmla="*/ 138 h 177"/>
                <a:gd name="T90" fmla="*/ 68 w 153"/>
                <a:gd name="T91" fmla="*/ 119 h 177"/>
                <a:gd name="T92" fmla="*/ 71 w 153"/>
                <a:gd name="T93" fmla="*/ 105 h 177"/>
                <a:gd name="T94" fmla="*/ 71 w 153"/>
                <a:gd name="T95" fmla="*/ 92 h 177"/>
                <a:gd name="T96" fmla="*/ 46 w 153"/>
                <a:gd name="T97" fmla="*/ 83 h 177"/>
                <a:gd name="T98" fmla="*/ 32 w 153"/>
                <a:gd name="T99" fmla="*/ 80 h 177"/>
                <a:gd name="T100" fmla="*/ 31 w 153"/>
                <a:gd name="T101" fmla="*/ 74 h 177"/>
                <a:gd name="T102" fmla="*/ 23 w 153"/>
                <a:gd name="T103" fmla="*/ 67 h 177"/>
                <a:gd name="T104" fmla="*/ 15 w 153"/>
                <a:gd name="T105" fmla="*/ 51 h 177"/>
                <a:gd name="T106" fmla="*/ 0 w 153"/>
                <a:gd name="T107" fmla="*/ 48 h 177"/>
                <a:gd name="T108" fmla="*/ 3 w 153"/>
                <a:gd name="T109" fmla="*/ 29 h 177"/>
                <a:gd name="T110" fmla="*/ 9 w 153"/>
                <a:gd name="T111" fmla="*/ 24 h 177"/>
                <a:gd name="T112" fmla="*/ 15 w 153"/>
                <a:gd name="T113" fmla="*/ 17 h 177"/>
                <a:gd name="T114" fmla="*/ 17 w 153"/>
                <a:gd name="T115" fmla="*/ 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3" h="177">
                  <a:moveTo>
                    <a:pt x="17" y="1"/>
                  </a:moveTo>
                  <a:lnTo>
                    <a:pt x="20" y="0"/>
                  </a:lnTo>
                  <a:lnTo>
                    <a:pt x="21" y="4"/>
                  </a:lnTo>
                  <a:lnTo>
                    <a:pt x="23" y="5"/>
                  </a:lnTo>
                  <a:lnTo>
                    <a:pt x="23" y="6"/>
                  </a:lnTo>
                  <a:lnTo>
                    <a:pt x="25" y="7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11"/>
                  </a:lnTo>
                  <a:lnTo>
                    <a:pt x="27" y="11"/>
                  </a:lnTo>
                  <a:lnTo>
                    <a:pt x="28" y="10"/>
                  </a:lnTo>
                  <a:lnTo>
                    <a:pt x="29" y="14"/>
                  </a:lnTo>
                  <a:lnTo>
                    <a:pt x="31" y="13"/>
                  </a:lnTo>
                  <a:lnTo>
                    <a:pt x="32" y="13"/>
                  </a:lnTo>
                  <a:lnTo>
                    <a:pt x="32" y="12"/>
                  </a:lnTo>
                  <a:lnTo>
                    <a:pt x="34" y="11"/>
                  </a:lnTo>
                  <a:lnTo>
                    <a:pt x="35" y="13"/>
                  </a:lnTo>
                  <a:lnTo>
                    <a:pt x="35" y="15"/>
                  </a:lnTo>
                  <a:lnTo>
                    <a:pt x="36" y="16"/>
                  </a:lnTo>
                  <a:lnTo>
                    <a:pt x="37" y="15"/>
                  </a:lnTo>
                  <a:lnTo>
                    <a:pt x="39" y="15"/>
                  </a:lnTo>
                  <a:lnTo>
                    <a:pt x="40" y="13"/>
                  </a:lnTo>
                  <a:lnTo>
                    <a:pt x="43" y="13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7" y="8"/>
                  </a:lnTo>
                  <a:lnTo>
                    <a:pt x="48" y="9"/>
                  </a:lnTo>
                  <a:lnTo>
                    <a:pt x="48" y="6"/>
                  </a:lnTo>
                  <a:lnTo>
                    <a:pt x="51" y="6"/>
                  </a:lnTo>
                  <a:lnTo>
                    <a:pt x="51" y="9"/>
                  </a:lnTo>
                  <a:lnTo>
                    <a:pt x="52" y="6"/>
                  </a:lnTo>
                  <a:lnTo>
                    <a:pt x="54" y="8"/>
                  </a:lnTo>
                  <a:lnTo>
                    <a:pt x="55" y="7"/>
                  </a:lnTo>
                  <a:lnTo>
                    <a:pt x="56" y="13"/>
                  </a:lnTo>
                  <a:lnTo>
                    <a:pt x="59" y="15"/>
                  </a:lnTo>
                  <a:lnTo>
                    <a:pt x="60" y="14"/>
                  </a:lnTo>
                  <a:lnTo>
                    <a:pt x="60" y="17"/>
                  </a:lnTo>
                  <a:lnTo>
                    <a:pt x="61" y="19"/>
                  </a:lnTo>
                  <a:lnTo>
                    <a:pt x="63" y="21"/>
                  </a:lnTo>
                  <a:lnTo>
                    <a:pt x="67" y="21"/>
                  </a:lnTo>
                  <a:lnTo>
                    <a:pt x="66" y="26"/>
                  </a:lnTo>
                  <a:lnTo>
                    <a:pt x="71" y="22"/>
                  </a:lnTo>
                  <a:lnTo>
                    <a:pt x="72" y="27"/>
                  </a:lnTo>
                  <a:lnTo>
                    <a:pt x="71" y="28"/>
                  </a:lnTo>
                  <a:lnTo>
                    <a:pt x="70" y="29"/>
                  </a:lnTo>
                  <a:lnTo>
                    <a:pt x="71" y="29"/>
                  </a:lnTo>
                  <a:lnTo>
                    <a:pt x="75" y="29"/>
                  </a:lnTo>
                  <a:lnTo>
                    <a:pt x="80" y="27"/>
                  </a:lnTo>
                  <a:lnTo>
                    <a:pt x="80" y="29"/>
                  </a:lnTo>
                  <a:lnTo>
                    <a:pt x="85" y="29"/>
                  </a:lnTo>
                  <a:lnTo>
                    <a:pt x="88" y="31"/>
                  </a:lnTo>
                  <a:lnTo>
                    <a:pt x="89" y="31"/>
                  </a:lnTo>
                  <a:lnTo>
                    <a:pt x="90" y="32"/>
                  </a:lnTo>
                  <a:lnTo>
                    <a:pt x="94" y="30"/>
                  </a:lnTo>
                  <a:lnTo>
                    <a:pt x="97" y="30"/>
                  </a:lnTo>
                  <a:lnTo>
                    <a:pt x="98" y="30"/>
                  </a:lnTo>
                  <a:lnTo>
                    <a:pt x="97" y="32"/>
                  </a:lnTo>
                  <a:lnTo>
                    <a:pt x="98" y="33"/>
                  </a:lnTo>
                  <a:lnTo>
                    <a:pt x="100" y="29"/>
                  </a:lnTo>
                  <a:lnTo>
                    <a:pt x="103" y="27"/>
                  </a:lnTo>
                  <a:lnTo>
                    <a:pt x="104" y="25"/>
                  </a:lnTo>
                  <a:lnTo>
                    <a:pt x="105" y="27"/>
                  </a:lnTo>
                  <a:lnTo>
                    <a:pt x="105" y="27"/>
                  </a:lnTo>
                  <a:lnTo>
                    <a:pt x="109" y="31"/>
                  </a:lnTo>
                  <a:lnTo>
                    <a:pt x="111" y="30"/>
                  </a:lnTo>
                  <a:lnTo>
                    <a:pt x="114" y="30"/>
                  </a:lnTo>
                  <a:lnTo>
                    <a:pt x="117" y="33"/>
                  </a:lnTo>
                  <a:lnTo>
                    <a:pt x="121" y="34"/>
                  </a:lnTo>
                  <a:lnTo>
                    <a:pt x="122" y="35"/>
                  </a:lnTo>
                  <a:lnTo>
                    <a:pt x="121" y="37"/>
                  </a:lnTo>
                  <a:lnTo>
                    <a:pt x="125" y="40"/>
                  </a:lnTo>
                  <a:lnTo>
                    <a:pt x="134" y="39"/>
                  </a:lnTo>
                  <a:lnTo>
                    <a:pt x="140" y="43"/>
                  </a:lnTo>
                  <a:lnTo>
                    <a:pt x="138" y="48"/>
                  </a:lnTo>
                  <a:lnTo>
                    <a:pt x="139" y="50"/>
                  </a:lnTo>
                  <a:lnTo>
                    <a:pt x="140" y="49"/>
                  </a:lnTo>
                  <a:lnTo>
                    <a:pt x="141" y="54"/>
                  </a:lnTo>
                  <a:lnTo>
                    <a:pt x="143" y="54"/>
                  </a:lnTo>
                  <a:lnTo>
                    <a:pt x="142" y="58"/>
                  </a:lnTo>
                  <a:lnTo>
                    <a:pt x="143" y="58"/>
                  </a:lnTo>
                  <a:lnTo>
                    <a:pt x="145" y="60"/>
                  </a:lnTo>
                  <a:lnTo>
                    <a:pt x="144" y="63"/>
                  </a:lnTo>
                  <a:lnTo>
                    <a:pt x="148" y="63"/>
                  </a:lnTo>
                  <a:lnTo>
                    <a:pt x="149" y="64"/>
                  </a:lnTo>
                  <a:lnTo>
                    <a:pt x="148" y="65"/>
                  </a:lnTo>
                  <a:lnTo>
                    <a:pt x="148" y="69"/>
                  </a:lnTo>
                  <a:lnTo>
                    <a:pt x="146" y="69"/>
                  </a:lnTo>
                  <a:lnTo>
                    <a:pt x="149" y="71"/>
                  </a:lnTo>
                  <a:lnTo>
                    <a:pt x="148" y="73"/>
                  </a:lnTo>
                  <a:lnTo>
                    <a:pt x="147" y="73"/>
                  </a:lnTo>
                  <a:lnTo>
                    <a:pt x="146" y="74"/>
                  </a:lnTo>
                  <a:lnTo>
                    <a:pt x="142" y="71"/>
                  </a:lnTo>
                  <a:lnTo>
                    <a:pt x="141" y="71"/>
                  </a:lnTo>
                  <a:lnTo>
                    <a:pt x="140" y="73"/>
                  </a:lnTo>
                  <a:lnTo>
                    <a:pt x="141" y="73"/>
                  </a:lnTo>
                  <a:lnTo>
                    <a:pt x="138" y="77"/>
                  </a:lnTo>
                  <a:lnTo>
                    <a:pt x="139" y="79"/>
                  </a:lnTo>
                  <a:lnTo>
                    <a:pt x="141" y="78"/>
                  </a:lnTo>
                  <a:lnTo>
                    <a:pt x="141" y="79"/>
                  </a:lnTo>
                  <a:lnTo>
                    <a:pt x="142" y="80"/>
                  </a:lnTo>
                  <a:lnTo>
                    <a:pt x="141" y="81"/>
                  </a:lnTo>
                  <a:lnTo>
                    <a:pt x="142" y="82"/>
                  </a:lnTo>
                  <a:lnTo>
                    <a:pt x="142" y="86"/>
                  </a:lnTo>
                  <a:lnTo>
                    <a:pt x="144" y="86"/>
                  </a:lnTo>
                  <a:lnTo>
                    <a:pt x="143" y="88"/>
                  </a:lnTo>
                  <a:lnTo>
                    <a:pt x="147" y="88"/>
                  </a:lnTo>
                  <a:lnTo>
                    <a:pt x="148" y="86"/>
                  </a:lnTo>
                  <a:lnTo>
                    <a:pt x="149" y="87"/>
                  </a:lnTo>
                  <a:lnTo>
                    <a:pt x="151" y="86"/>
                  </a:lnTo>
                  <a:lnTo>
                    <a:pt x="153" y="87"/>
                  </a:lnTo>
                  <a:lnTo>
                    <a:pt x="152" y="89"/>
                  </a:lnTo>
                  <a:lnTo>
                    <a:pt x="153" y="91"/>
                  </a:lnTo>
                  <a:lnTo>
                    <a:pt x="152" y="94"/>
                  </a:lnTo>
                  <a:lnTo>
                    <a:pt x="149" y="94"/>
                  </a:lnTo>
                  <a:lnTo>
                    <a:pt x="149" y="97"/>
                  </a:lnTo>
                  <a:lnTo>
                    <a:pt x="149" y="98"/>
                  </a:lnTo>
                  <a:lnTo>
                    <a:pt x="150" y="99"/>
                  </a:lnTo>
                  <a:lnTo>
                    <a:pt x="149" y="99"/>
                  </a:lnTo>
                  <a:lnTo>
                    <a:pt x="148" y="102"/>
                  </a:lnTo>
                  <a:lnTo>
                    <a:pt x="148" y="101"/>
                  </a:lnTo>
                  <a:lnTo>
                    <a:pt x="148" y="100"/>
                  </a:lnTo>
                  <a:lnTo>
                    <a:pt x="146" y="100"/>
                  </a:lnTo>
                  <a:lnTo>
                    <a:pt x="145" y="97"/>
                  </a:lnTo>
                  <a:lnTo>
                    <a:pt x="142" y="97"/>
                  </a:lnTo>
                  <a:lnTo>
                    <a:pt x="143" y="98"/>
                  </a:lnTo>
                  <a:lnTo>
                    <a:pt x="141" y="100"/>
                  </a:lnTo>
                  <a:lnTo>
                    <a:pt x="141" y="98"/>
                  </a:lnTo>
                  <a:lnTo>
                    <a:pt x="141" y="101"/>
                  </a:lnTo>
                  <a:lnTo>
                    <a:pt x="138" y="101"/>
                  </a:lnTo>
                  <a:lnTo>
                    <a:pt x="137" y="103"/>
                  </a:lnTo>
                  <a:lnTo>
                    <a:pt x="138" y="105"/>
                  </a:lnTo>
                  <a:lnTo>
                    <a:pt x="140" y="106"/>
                  </a:lnTo>
                  <a:lnTo>
                    <a:pt x="141" y="108"/>
                  </a:lnTo>
                  <a:lnTo>
                    <a:pt x="139" y="107"/>
                  </a:lnTo>
                  <a:lnTo>
                    <a:pt x="138" y="107"/>
                  </a:lnTo>
                  <a:lnTo>
                    <a:pt x="139" y="108"/>
                  </a:lnTo>
                  <a:lnTo>
                    <a:pt x="136" y="110"/>
                  </a:lnTo>
                  <a:lnTo>
                    <a:pt x="139" y="113"/>
                  </a:lnTo>
                  <a:lnTo>
                    <a:pt x="139" y="114"/>
                  </a:lnTo>
                  <a:lnTo>
                    <a:pt x="138" y="114"/>
                  </a:lnTo>
                  <a:lnTo>
                    <a:pt x="139" y="115"/>
                  </a:lnTo>
                  <a:lnTo>
                    <a:pt x="140" y="114"/>
                  </a:lnTo>
                  <a:lnTo>
                    <a:pt x="143" y="117"/>
                  </a:lnTo>
                  <a:lnTo>
                    <a:pt x="141" y="118"/>
                  </a:lnTo>
                  <a:lnTo>
                    <a:pt x="140" y="119"/>
                  </a:lnTo>
                  <a:lnTo>
                    <a:pt x="143" y="122"/>
                  </a:lnTo>
                  <a:lnTo>
                    <a:pt x="145" y="126"/>
                  </a:lnTo>
                  <a:lnTo>
                    <a:pt x="143" y="126"/>
                  </a:lnTo>
                  <a:lnTo>
                    <a:pt x="141" y="124"/>
                  </a:lnTo>
                  <a:lnTo>
                    <a:pt x="142" y="126"/>
                  </a:lnTo>
                  <a:lnTo>
                    <a:pt x="141" y="126"/>
                  </a:lnTo>
                  <a:lnTo>
                    <a:pt x="141" y="128"/>
                  </a:lnTo>
                  <a:lnTo>
                    <a:pt x="139" y="131"/>
                  </a:lnTo>
                  <a:lnTo>
                    <a:pt x="138" y="132"/>
                  </a:lnTo>
                  <a:lnTo>
                    <a:pt x="141" y="131"/>
                  </a:lnTo>
                  <a:lnTo>
                    <a:pt x="140" y="133"/>
                  </a:lnTo>
                  <a:lnTo>
                    <a:pt x="136" y="132"/>
                  </a:lnTo>
                  <a:lnTo>
                    <a:pt x="135" y="134"/>
                  </a:lnTo>
                  <a:lnTo>
                    <a:pt x="134" y="133"/>
                  </a:lnTo>
                  <a:lnTo>
                    <a:pt x="131" y="134"/>
                  </a:lnTo>
                  <a:lnTo>
                    <a:pt x="130" y="135"/>
                  </a:lnTo>
                  <a:lnTo>
                    <a:pt x="132" y="137"/>
                  </a:lnTo>
                  <a:lnTo>
                    <a:pt x="130" y="139"/>
                  </a:lnTo>
                  <a:lnTo>
                    <a:pt x="130" y="142"/>
                  </a:lnTo>
                  <a:lnTo>
                    <a:pt x="131" y="144"/>
                  </a:lnTo>
                  <a:lnTo>
                    <a:pt x="128" y="144"/>
                  </a:lnTo>
                  <a:lnTo>
                    <a:pt x="126" y="145"/>
                  </a:lnTo>
                  <a:lnTo>
                    <a:pt x="128" y="149"/>
                  </a:lnTo>
                  <a:lnTo>
                    <a:pt x="126" y="150"/>
                  </a:lnTo>
                  <a:lnTo>
                    <a:pt x="127" y="152"/>
                  </a:lnTo>
                  <a:lnTo>
                    <a:pt x="125" y="155"/>
                  </a:lnTo>
                  <a:lnTo>
                    <a:pt x="123" y="156"/>
                  </a:lnTo>
                  <a:lnTo>
                    <a:pt x="124" y="158"/>
                  </a:lnTo>
                  <a:lnTo>
                    <a:pt x="123" y="159"/>
                  </a:lnTo>
                  <a:lnTo>
                    <a:pt x="123" y="162"/>
                  </a:lnTo>
                  <a:lnTo>
                    <a:pt x="125" y="163"/>
                  </a:lnTo>
                  <a:lnTo>
                    <a:pt x="125" y="164"/>
                  </a:lnTo>
                  <a:lnTo>
                    <a:pt x="123" y="164"/>
                  </a:lnTo>
                  <a:lnTo>
                    <a:pt x="123" y="165"/>
                  </a:lnTo>
                  <a:lnTo>
                    <a:pt x="122" y="166"/>
                  </a:lnTo>
                  <a:lnTo>
                    <a:pt x="124" y="168"/>
                  </a:lnTo>
                  <a:lnTo>
                    <a:pt x="121" y="171"/>
                  </a:lnTo>
                  <a:lnTo>
                    <a:pt x="118" y="171"/>
                  </a:lnTo>
                  <a:lnTo>
                    <a:pt x="117" y="172"/>
                  </a:lnTo>
                  <a:lnTo>
                    <a:pt x="116" y="172"/>
                  </a:lnTo>
                  <a:lnTo>
                    <a:pt x="116" y="174"/>
                  </a:lnTo>
                  <a:lnTo>
                    <a:pt x="116" y="174"/>
                  </a:lnTo>
                  <a:lnTo>
                    <a:pt x="113" y="175"/>
                  </a:lnTo>
                  <a:lnTo>
                    <a:pt x="108" y="177"/>
                  </a:lnTo>
                  <a:lnTo>
                    <a:pt x="106" y="177"/>
                  </a:lnTo>
                  <a:lnTo>
                    <a:pt x="104" y="176"/>
                  </a:lnTo>
                  <a:lnTo>
                    <a:pt x="100" y="175"/>
                  </a:lnTo>
                  <a:lnTo>
                    <a:pt x="100" y="172"/>
                  </a:lnTo>
                  <a:lnTo>
                    <a:pt x="102" y="170"/>
                  </a:lnTo>
                  <a:lnTo>
                    <a:pt x="102" y="169"/>
                  </a:lnTo>
                  <a:lnTo>
                    <a:pt x="98" y="166"/>
                  </a:lnTo>
                  <a:lnTo>
                    <a:pt x="97" y="159"/>
                  </a:lnTo>
                  <a:lnTo>
                    <a:pt x="97" y="157"/>
                  </a:lnTo>
                  <a:lnTo>
                    <a:pt x="100" y="156"/>
                  </a:lnTo>
                  <a:lnTo>
                    <a:pt x="100" y="154"/>
                  </a:lnTo>
                  <a:lnTo>
                    <a:pt x="98" y="156"/>
                  </a:lnTo>
                  <a:lnTo>
                    <a:pt x="96" y="156"/>
                  </a:lnTo>
                  <a:lnTo>
                    <a:pt x="94" y="154"/>
                  </a:lnTo>
                  <a:lnTo>
                    <a:pt x="92" y="153"/>
                  </a:lnTo>
                  <a:lnTo>
                    <a:pt x="90" y="152"/>
                  </a:lnTo>
                  <a:lnTo>
                    <a:pt x="90" y="150"/>
                  </a:lnTo>
                  <a:lnTo>
                    <a:pt x="91" y="149"/>
                  </a:lnTo>
                  <a:lnTo>
                    <a:pt x="90" y="148"/>
                  </a:lnTo>
                  <a:lnTo>
                    <a:pt x="88" y="148"/>
                  </a:lnTo>
                  <a:lnTo>
                    <a:pt x="87" y="145"/>
                  </a:lnTo>
                  <a:lnTo>
                    <a:pt x="89" y="139"/>
                  </a:lnTo>
                  <a:lnTo>
                    <a:pt x="89" y="139"/>
                  </a:lnTo>
                  <a:lnTo>
                    <a:pt x="87" y="139"/>
                  </a:lnTo>
                  <a:lnTo>
                    <a:pt x="84" y="136"/>
                  </a:lnTo>
                  <a:lnTo>
                    <a:pt x="81" y="140"/>
                  </a:lnTo>
                  <a:lnTo>
                    <a:pt x="81" y="143"/>
                  </a:lnTo>
                  <a:lnTo>
                    <a:pt x="75" y="144"/>
                  </a:lnTo>
                  <a:lnTo>
                    <a:pt x="75" y="143"/>
                  </a:lnTo>
                  <a:lnTo>
                    <a:pt x="72" y="143"/>
                  </a:lnTo>
                  <a:lnTo>
                    <a:pt x="70" y="143"/>
                  </a:lnTo>
                  <a:lnTo>
                    <a:pt x="71" y="142"/>
                  </a:lnTo>
                  <a:lnTo>
                    <a:pt x="72" y="142"/>
                  </a:lnTo>
                  <a:lnTo>
                    <a:pt x="72" y="138"/>
                  </a:lnTo>
                  <a:lnTo>
                    <a:pt x="71" y="136"/>
                  </a:lnTo>
                  <a:lnTo>
                    <a:pt x="72" y="132"/>
                  </a:lnTo>
                  <a:lnTo>
                    <a:pt x="69" y="125"/>
                  </a:lnTo>
                  <a:lnTo>
                    <a:pt x="67" y="124"/>
                  </a:lnTo>
                  <a:lnTo>
                    <a:pt x="68" y="119"/>
                  </a:lnTo>
                  <a:lnTo>
                    <a:pt x="68" y="115"/>
                  </a:lnTo>
                  <a:lnTo>
                    <a:pt x="68" y="114"/>
                  </a:lnTo>
                  <a:lnTo>
                    <a:pt x="69" y="111"/>
                  </a:lnTo>
                  <a:lnTo>
                    <a:pt x="74" y="106"/>
                  </a:lnTo>
                  <a:lnTo>
                    <a:pt x="71" y="105"/>
                  </a:lnTo>
                  <a:lnTo>
                    <a:pt x="70" y="98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5" y="93"/>
                  </a:lnTo>
                  <a:lnTo>
                    <a:pt x="71" y="92"/>
                  </a:lnTo>
                  <a:lnTo>
                    <a:pt x="68" y="90"/>
                  </a:lnTo>
                  <a:lnTo>
                    <a:pt x="65" y="91"/>
                  </a:lnTo>
                  <a:lnTo>
                    <a:pt x="57" y="90"/>
                  </a:lnTo>
                  <a:lnTo>
                    <a:pt x="49" y="85"/>
                  </a:lnTo>
                  <a:lnTo>
                    <a:pt x="46" y="83"/>
                  </a:lnTo>
                  <a:lnTo>
                    <a:pt x="36" y="83"/>
                  </a:lnTo>
                  <a:lnTo>
                    <a:pt x="34" y="85"/>
                  </a:lnTo>
                  <a:lnTo>
                    <a:pt x="32" y="85"/>
                  </a:lnTo>
                  <a:lnTo>
                    <a:pt x="30" y="81"/>
                  </a:lnTo>
                  <a:lnTo>
                    <a:pt x="32" y="80"/>
                  </a:lnTo>
                  <a:lnTo>
                    <a:pt x="32" y="79"/>
                  </a:lnTo>
                  <a:lnTo>
                    <a:pt x="33" y="79"/>
                  </a:lnTo>
                  <a:lnTo>
                    <a:pt x="33" y="79"/>
                  </a:lnTo>
                  <a:lnTo>
                    <a:pt x="31" y="78"/>
                  </a:lnTo>
                  <a:lnTo>
                    <a:pt x="31" y="74"/>
                  </a:lnTo>
                  <a:lnTo>
                    <a:pt x="28" y="73"/>
                  </a:lnTo>
                  <a:lnTo>
                    <a:pt x="29" y="71"/>
                  </a:lnTo>
                  <a:lnTo>
                    <a:pt x="25" y="73"/>
                  </a:lnTo>
                  <a:lnTo>
                    <a:pt x="22" y="70"/>
                  </a:lnTo>
                  <a:lnTo>
                    <a:pt x="23" y="67"/>
                  </a:lnTo>
                  <a:lnTo>
                    <a:pt x="24" y="67"/>
                  </a:lnTo>
                  <a:lnTo>
                    <a:pt x="23" y="60"/>
                  </a:lnTo>
                  <a:lnTo>
                    <a:pt x="24" y="58"/>
                  </a:lnTo>
                  <a:lnTo>
                    <a:pt x="22" y="54"/>
                  </a:lnTo>
                  <a:lnTo>
                    <a:pt x="15" y="51"/>
                  </a:lnTo>
                  <a:lnTo>
                    <a:pt x="14" y="50"/>
                  </a:lnTo>
                  <a:lnTo>
                    <a:pt x="13" y="50"/>
                  </a:lnTo>
                  <a:lnTo>
                    <a:pt x="12" y="48"/>
                  </a:lnTo>
                  <a:lnTo>
                    <a:pt x="4" y="51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41"/>
                  </a:lnTo>
                  <a:lnTo>
                    <a:pt x="1" y="35"/>
                  </a:lnTo>
                  <a:lnTo>
                    <a:pt x="1" y="31"/>
                  </a:lnTo>
                  <a:lnTo>
                    <a:pt x="3" y="29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5" y="23"/>
                  </a:lnTo>
                  <a:lnTo>
                    <a:pt x="7" y="22"/>
                  </a:lnTo>
                  <a:lnTo>
                    <a:pt x="9" y="24"/>
                  </a:lnTo>
                  <a:lnTo>
                    <a:pt x="11" y="23"/>
                  </a:lnTo>
                  <a:lnTo>
                    <a:pt x="10" y="22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5" y="17"/>
                  </a:lnTo>
                  <a:lnTo>
                    <a:pt x="14" y="13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7" name="Freeform 18">
              <a:extLst>
                <a:ext uri="{FF2B5EF4-FFF2-40B4-BE49-F238E27FC236}">
                  <a16:creationId xmlns="" xmlns:a16="http://schemas.microsoft.com/office/drawing/2014/main" id="{D7DE307B-DE42-4FCA-B359-31DBBE05A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" y="2522"/>
              <a:ext cx="153" cy="177"/>
            </a:xfrm>
            <a:custGeom>
              <a:avLst/>
              <a:gdLst>
                <a:gd name="T0" fmla="*/ 23 w 153"/>
                <a:gd name="T1" fmla="*/ 6 h 177"/>
                <a:gd name="T2" fmla="*/ 27 w 153"/>
                <a:gd name="T3" fmla="*/ 11 h 177"/>
                <a:gd name="T4" fmla="*/ 32 w 153"/>
                <a:gd name="T5" fmla="*/ 12 h 177"/>
                <a:gd name="T6" fmla="*/ 37 w 153"/>
                <a:gd name="T7" fmla="*/ 15 h 177"/>
                <a:gd name="T8" fmla="*/ 46 w 153"/>
                <a:gd name="T9" fmla="*/ 12 h 177"/>
                <a:gd name="T10" fmla="*/ 48 w 153"/>
                <a:gd name="T11" fmla="*/ 6 h 177"/>
                <a:gd name="T12" fmla="*/ 55 w 153"/>
                <a:gd name="T13" fmla="*/ 7 h 177"/>
                <a:gd name="T14" fmla="*/ 61 w 153"/>
                <a:gd name="T15" fmla="*/ 19 h 177"/>
                <a:gd name="T16" fmla="*/ 72 w 153"/>
                <a:gd name="T17" fmla="*/ 27 h 177"/>
                <a:gd name="T18" fmla="*/ 80 w 153"/>
                <a:gd name="T19" fmla="*/ 27 h 177"/>
                <a:gd name="T20" fmla="*/ 90 w 153"/>
                <a:gd name="T21" fmla="*/ 32 h 177"/>
                <a:gd name="T22" fmla="*/ 98 w 153"/>
                <a:gd name="T23" fmla="*/ 33 h 177"/>
                <a:gd name="T24" fmla="*/ 105 w 153"/>
                <a:gd name="T25" fmla="*/ 27 h 177"/>
                <a:gd name="T26" fmla="*/ 121 w 153"/>
                <a:gd name="T27" fmla="*/ 34 h 177"/>
                <a:gd name="T28" fmla="*/ 140 w 153"/>
                <a:gd name="T29" fmla="*/ 43 h 177"/>
                <a:gd name="T30" fmla="*/ 143 w 153"/>
                <a:gd name="T31" fmla="*/ 54 h 177"/>
                <a:gd name="T32" fmla="*/ 148 w 153"/>
                <a:gd name="T33" fmla="*/ 63 h 177"/>
                <a:gd name="T34" fmla="*/ 149 w 153"/>
                <a:gd name="T35" fmla="*/ 71 h 177"/>
                <a:gd name="T36" fmla="*/ 141 w 153"/>
                <a:gd name="T37" fmla="*/ 71 h 177"/>
                <a:gd name="T38" fmla="*/ 141 w 153"/>
                <a:gd name="T39" fmla="*/ 78 h 177"/>
                <a:gd name="T40" fmla="*/ 142 w 153"/>
                <a:gd name="T41" fmla="*/ 86 h 177"/>
                <a:gd name="T42" fmla="*/ 149 w 153"/>
                <a:gd name="T43" fmla="*/ 87 h 177"/>
                <a:gd name="T44" fmla="*/ 152 w 153"/>
                <a:gd name="T45" fmla="*/ 94 h 177"/>
                <a:gd name="T46" fmla="*/ 149 w 153"/>
                <a:gd name="T47" fmla="*/ 99 h 177"/>
                <a:gd name="T48" fmla="*/ 145 w 153"/>
                <a:gd name="T49" fmla="*/ 97 h 177"/>
                <a:gd name="T50" fmla="*/ 141 w 153"/>
                <a:gd name="T51" fmla="*/ 101 h 177"/>
                <a:gd name="T52" fmla="*/ 141 w 153"/>
                <a:gd name="T53" fmla="*/ 108 h 177"/>
                <a:gd name="T54" fmla="*/ 139 w 153"/>
                <a:gd name="T55" fmla="*/ 113 h 177"/>
                <a:gd name="T56" fmla="*/ 143 w 153"/>
                <a:gd name="T57" fmla="*/ 117 h 177"/>
                <a:gd name="T58" fmla="*/ 143 w 153"/>
                <a:gd name="T59" fmla="*/ 126 h 177"/>
                <a:gd name="T60" fmla="*/ 139 w 153"/>
                <a:gd name="T61" fmla="*/ 131 h 177"/>
                <a:gd name="T62" fmla="*/ 135 w 153"/>
                <a:gd name="T63" fmla="*/ 134 h 177"/>
                <a:gd name="T64" fmla="*/ 130 w 153"/>
                <a:gd name="T65" fmla="*/ 139 h 177"/>
                <a:gd name="T66" fmla="*/ 128 w 153"/>
                <a:gd name="T67" fmla="*/ 149 h 177"/>
                <a:gd name="T68" fmla="*/ 124 w 153"/>
                <a:gd name="T69" fmla="*/ 158 h 177"/>
                <a:gd name="T70" fmla="*/ 123 w 153"/>
                <a:gd name="T71" fmla="*/ 164 h 177"/>
                <a:gd name="T72" fmla="*/ 118 w 153"/>
                <a:gd name="T73" fmla="*/ 171 h 177"/>
                <a:gd name="T74" fmla="*/ 113 w 153"/>
                <a:gd name="T75" fmla="*/ 175 h 177"/>
                <a:gd name="T76" fmla="*/ 100 w 153"/>
                <a:gd name="T77" fmla="*/ 172 h 177"/>
                <a:gd name="T78" fmla="*/ 97 w 153"/>
                <a:gd name="T79" fmla="*/ 157 h 177"/>
                <a:gd name="T80" fmla="*/ 94 w 153"/>
                <a:gd name="T81" fmla="*/ 154 h 177"/>
                <a:gd name="T82" fmla="*/ 90 w 153"/>
                <a:gd name="T83" fmla="*/ 148 h 177"/>
                <a:gd name="T84" fmla="*/ 87 w 153"/>
                <a:gd name="T85" fmla="*/ 139 h 177"/>
                <a:gd name="T86" fmla="*/ 75 w 153"/>
                <a:gd name="T87" fmla="*/ 143 h 177"/>
                <a:gd name="T88" fmla="*/ 72 w 153"/>
                <a:gd name="T89" fmla="*/ 138 h 177"/>
                <a:gd name="T90" fmla="*/ 68 w 153"/>
                <a:gd name="T91" fmla="*/ 119 h 177"/>
                <a:gd name="T92" fmla="*/ 71 w 153"/>
                <a:gd name="T93" fmla="*/ 105 h 177"/>
                <a:gd name="T94" fmla="*/ 71 w 153"/>
                <a:gd name="T95" fmla="*/ 92 h 177"/>
                <a:gd name="T96" fmla="*/ 46 w 153"/>
                <a:gd name="T97" fmla="*/ 83 h 177"/>
                <a:gd name="T98" fmla="*/ 32 w 153"/>
                <a:gd name="T99" fmla="*/ 80 h 177"/>
                <a:gd name="T100" fmla="*/ 31 w 153"/>
                <a:gd name="T101" fmla="*/ 74 h 177"/>
                <a:gd name="T102" fmla="*/ 23 w 153"/>
                <a:gd name="T103" fmla="*/ 67 h 177"/>
                <a:gd name="T104" fmla="*/ 15 w 153"/>
                <a:gd name="T105" fmla="*/ 51 h 177"/>
                <a:gd name="T106" fmla="*/ 0 w 153"/>
                <a:gd name="T107" fmla="*/ 48 h 177"/>
                <a:gd name="T108" fmla="*/ 3 w 153"/>
                <a:gd name="T109" fmla="*/ 29 h 177"/>
                <a:gd name="T110" fmla="*/ 9 w 153"/>
                <a:gd name="T111" fmla="*/ 24 h 177"/>
                <a:gd name="T112" fmla="*/ 15 w 153"/>
                <a:gd name="T113" fmla="*/ 17 h 177"/>
                <a:gd name="T114" fmla="*/ 17 w 153"/>
                <a:gd name="T115" fmla="*/ 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3" h="177">
                  <a:moveTo>
                    <a:pt x="17" y="1"/>
                  </a:moveTo>
                  <a:lnTo>
                    <a:pt x="20" y="0"/>
                  </a:lnTo>
                  <a:lnTo>
                    <a:pt x="21" y="4"/>
                  </a:lnTo>
                  <a:lnTo>
                    <a:pt x="23" y="5"/>
                  </a:lnTo>
                  <a:lnTo>
                    <a:pt x="23" y="6"/>
                  </a:lnTo>
                  <a:lnTo>
                    <a:pt x="25" y="7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11"/>
                  </a:lnTo>
                  <a:lnTo>
                    <a:pt x="27" y="11"/>
                  </a:lnTo>
                  <a:lnTo>
                    <a:pt x="28" y="10"/>
                  </a:lnTo>
                  <a:lnTo>
                    <a:pt x="29" y="14"/>
                  </a:lnTo>
                  <a:lnTo>
                    <a:pt x="31" y="13"/>
                  </a:lnTo>
                  <a:lnTo>
                    <a:pt x="32" y="13"/>
                  </a:lnTo>
                  <a:lnTo>
                    <a:pt x="32" y="12"/>
                  </a:lnTo>
                  <a:lnTo>
                    <a:pt x="34" y="11"/>
                  </a:lnTo>
                  <a:lnTo>
                    <a:pt x="35" y="13"/>
                  </a:lnTo>
                  <a:lnTo>
                    <a:pt x="35" y="15"/>
                  </a:lnTo>
                  <a:lnTo>
                    <a:pt x="36" y="16"/>
                  </a:lnTo>
                  <a:lnTo>
                    <a:pt x="37" y="15"/>
                  </a:lnTo>
                  <a:lnTo>
                    <a:pt x="39" y="15"/>
                  </a:lnTo>
                  <a:lnTo>
                    <a:pt x="40" y="13"/>
                  </a:lnTo>
                  <a:lnTo>
                    <a:pt x="43" y="13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7" y="8"/>
                  </a:lnTo>
                  <a:lnTo>
                    <a:pt x="48" y="9"/>
                  </a:lnTo>
                  <a:lnTo>
                    <a:pt x="48" y="6"/>
                  </a:lnTo>
                  <a:lnTo>
                    <a:pt x="51" y="6"/>
                  </a:lnTo>
                  <a:lnTo>
                    <a:pt x="51" y="9"/>
                  </a:lnTo>
                  <a:lnTo>
                    <a:pt x="52" y="6"/>
                  </a:lnTo>
                  <a:lnTo>
                    <a:pt x="54" y="8"/>
                  </a:lnTo>
                  <a:lnTo>
                    <a:pt x="55" y="7"/>
                  </a:lnTo>
                  <a:lnTo>
                    <a:pt x="56" y="13"/>
                  </a:lnTo>
                  <a:lnTo>
                    <a:pt x="59" y="15"/>
                  </a:lnTo>
                  <a:lnTo>
                    <a:pt x="60" y="14"/>
                  </a:lnTo>
                  <a:lnTo>
                    <a:pt x="60" y="17"/>
                  </a:lnTo>
                  <a:lnTo>
                    <a:pt x="61" y="19"/>
                  </a:lnTo>
                  <a:lnTo>
                    <a:pt x="63" y="21"/>
                  </a:lnTo>
                  <a:lnTo>
                    <a:pt x="67" y="21"/>
                  </a:lnTo>
                  <a:lnTo>
                    <a:pt x="66" y="26"/>
                  </a:lnTo>
                  <a:lnTo>
                    <a:pt x="71" y="22"/>
                  </a:lnTo>
                  <a:lnTo>
                    <a:pt x="72" y="27"/>
                  </a:lnTo>
                  <a:lnTo>
                    <a:pt x="71" y="28"/>
                  </a:lnTo>
                  <a:lnTo>
                    <a:pt x="70" y="29"/>
                  </a:lnTo>
                  <a:lnTo>
                    <a:pt x="71" y="29"/>
                  </a:lnTo>
                  <a:lnTo>
                    <a:pt x="75" y="29"/>
                  </a:lnTo>
                  <a:lnTo>
                    <a:pt x="80" y="27"/>
                  </a:lnTo>
                  <a:lnTo>
                    <a:pt x="80" y="29"/>
                  </a:lnTo>
                  <a:lnTo>
                    <a:pt x="85" y="29"/>
                  </a:lnTo>
                  <a:lnTo>
                    <a:pt x="88" y="31"/>
                  </a:lnTo>
                  <a:lnTo>
                    <a:pt x="89" y="31"/>
                  </a:lnTo>
                  <a:lnTo>
                    <a:pt x="90" y="32"/>
                  </a:lnTo>
                  <a:lnTo>
                    <a:pt x="94" y="30"/>
                  </a:lnTo>
                  <a:lnTo>
                    <a:pt x="97" y="30"/>
                  </a:lnTo>
                  <a:lnTo>
                    <a:pt x="98" y="30"/>
                  </a:lnTo>
                  <a:lnTo>
                    <a:pt x="97" y="32"/>
                  </a:lnTo>
                  <a:lnTo>
                    <a:pt x="98" y="33"/>
                  </a:lnTo>
                  <a:lnTo>
                    <a:pt x="100" y="29"/>
                  </a:lnTo>
                  <a:lnTo>
                    <a:pt x="103" y="27"/>
                  </a:lnTo>
                  <a:lnTo>
                    <a:pt x="104" y="25"/>
                  </a:lnTo>
                  <a:lnTo>
                    <a:pt x="105" y="27"/>
                  </a:lnTo>
                  <a:lnTo>
                    <a:pt x="105" y="27"/>
                  </a:lnTo>
                  <a:lnTo>
                    <a:pt x="109" y="31"/>
                  </a:lnTo>
                  <a:lnTo>
                    <a:pt x="111" y="30"/>
                  </a:lnTo>
                  <a:lnTo>
                    <a:pt x="114" y="30"/>
                  </a:lnTo>
                  <a:lnTo>
                    <a:pt x="117" y="33"/>
                  </a:lnTo>
                  <a:lnTo>
                    <a:pt x="121" y="34"/>
                  </a:lnTo>
                  <a:lnTo>
                    <a:pt x="122" y="35"/>
                  </a:lnTo>
                  <a:lnTo>
                    <a:pt x="121" y="37"/>
                  </a:lnTo>
                  <a:lnTo>
                    <a:pt x="125" y="40"/>
                  </a:lnTo>
                  <a:lnTo>
                    <a:pt x="134" y="39"/>
                  </a:lnTo>
                  <a:lnTo>
                    <a:pt x="140" y="43"/>
                  </a:lnTo>
                  <a:lnTo>
                    <a:pt x="138" y="48"/>
                  </a:lnTo>
                  <a:lnTo>
                    <a:pt x="139" y="50"/>
                  </a:lnTo>
                  <a:lnTo>
                    <a:pt x="140" y="49"/>
                  </a:lnTo>
                  <a:lnTo>
                    <a:pt x="141" y="54"/>
                  </a:lnTo>
                  <a:lnTo>
                    <a:pt x="143" y="54"/>
                  </a:lnTo>
                  <a:lnTo>
                    <a:pt x="142" y="58"/>
                  </a:lnTo>
                  <a:lnTo>
                    <a:pt x="143" y="58"/>
                  </a:lnTo>
                  <a:lnTo>
                    <a:pt x="145" y="60"/>
                  </a:lnTo>
                  <a:lnTo>
                    <a:pt x="144" y="63"/>
                  </a:lnTo>
                  <a:lnTo>
                    <a:pt x="148" y="63"/>
                  </a:lnTo>
                  <a:lnTo>
                    <a:pt x="149" y="64"/>
                  </a:lnTo>
                  <a:lnTo>
                    <a:pt x="148" y="65"/>
                  </a:lnTo>
                  <a:lnTo>
                    <a:pt x="148" y="69"/>
                  </a:lnTo>
                  <a:lnTo>
                    <a:pt x="146" y="69"/>
                  </a:lnTo>
                  <a:lnTo>
                    <a:pt x="149" y="71"/>
                  </a:lnTo>
                  <a:lnTo>
                    <a:pt x="148" y="73"/>
                  </a:lnTo>
                  <a:lnTo>
                    <a:pt x="147" y="73"/>
                  </a:lnTo>
                  <a:lnTo>
                    <a:pt x="146" y="74"/>
                  </a:lnTo>
                  <a:lnTo>
                    <a:pt x="142" y="71"/>
                  </a:lnTo>
                  <a:lnTo>
                    <a:pt x="141" y="71"/>
                  </a:lnTo>
                  <a:lnTo>
                    <a:pt x="140" y="73"/>
                  </a:lnTo>
                  <a:lnTo>
                    <a:pt x="141" y="73"/>
                  </a:lnTo>
                  <a:lnTo>
                    <a:pt x="138" y="77"/>
                  </a:lnTo>
                  <a:lnTo>
                    <a:pt x="139" y="79"/>
                  </a:lnTo>
                  <a:lnTo>
                    <a:pt x="141" y="78"/>
                  </a:lnTo>
                  <a:lnTo>
                    <a:pt x="141" y="79"/>
                  </a:lnTo>
                  <a:lnTo>
                    <a:pt x="142" y="80"/>
                  </a:lnTo>
                  <a:lnTo>
                    <a:pt x="141" y="81"/>
                  </a:lnTo>
                  <a:lnTo>
                    <a:pt x="142" y="82"/>
                  </a:lnTo>
                  <a:lnTo>
                    <a:pt x="142" y="86"/>
                  </a:lnTo>
                  <a:lnTo>
                    <a:pt x="144" y="86"/>
                  </a:lnTo>
                  <a:lnTo>
                    <a:pt x="143" y="88"/>
                  </a:lnTo>
                  <a:lnTo>
                    <a:pt x="147" y="88"/>
                  </a:lnTo>
                  <a:lnTo>
                    <a:pt x="148" y="86"/>
                  </a:lnTo>
                  <a:lnTo>
                    <a:pt x="149" y="87"/>
                  </a:lnTo>
                  <a:lnTo>
                    <a:pt x="151" y="86"/>
                  </a:lnTo>
                  <a:lnTo>
                    <a:pt x="153" y="87"/>
                  </a:lnTo>
                  <a:lnTo>
                    <a:pt x="152" y="89"/>
                  </a:lnTo>
                  <a:lnTo>
                    <a:pt x="153" y="91"/>
                  </a:lnTo>
                  <a:lnTo>
                    <a:pt x="152" y="94"/>
                  </a:lnTo>
                  <a:lnTo>
                    <a:pt x="149" y="94"/>
                  </a:lnTo>
                  <a:lnTo>
                    <a:pt x="149" y="97"/>
                  </a:lnTo>
                  <a:lnTo>
                    <a:pt x="149" y="98"/>
                  </a:lnTo>
                  <a:lnTo>
                    <a:pt x="150" y="99"/>
                  </a:lnTo>
                  <a:lnTo>
                    <a:pt x="149" y="99"/>
                  </a:lnTo>
                  <a:lnTo>
                    <a:pt x="148" y="102"/>
                  </a:lnTo>
                  <a:lnTo>
                    <a:pt x="148" y="101"/>
                  </a:lnTo>
                  <a:lnTo>
                    <a:pt x="148" y="100"/>
                  </a:lnTo>
                  <a:lnTo>
                    <a:pt x="146" y="100"/>
                  </a:lnTo>
                  <a:lnTo>
                    <a:pt x="145" y="97"/>
                  </a:lnTo>
                  <a:lnTo>
                    <a:pt x="142" y="97"/>
                  </a:lnTo>
                  <a:lnTo>
                    <a:pt x="143" y="98"/>
                  </a:lnTo>
                  <a:lnTo>
                    <a:pt x="141" y="100"/>
                  </a:lnTo>
                  <a:lnTo>
                    <a:pt x="141" y="98"/>
                  </a:lnTo>
                  <a:lnTo>
                    <a:pt x="141" y="101"/>
                  </a:lnTo>
                  <a:lnTo>
                    <a:pt x="138" y="101"/>
                  </a:lnTo>
                  <a:lnTo>
                    <a:pt x="137" y="103"/>
                  </a:lnTo>
                  <a:lnTo>
                    <a:pt x="138" y="105"/>
                  </a:lnTo>
                  <a:lnTo>
                    <a:pt x="140" y="106"/>
                  </a:lnTo>
                  <a:lnTo>
                    <a:pt x="141" y="108"/>
                  </a:lnTo>
                  <a:lnTo>
                    <a:pt x="139" y="107"/>
                  </a:lnTo>
                  <a:lnTo>
                    <a:pt x="138" y="107"/>
                  </a:lnTo>
                  <a:lnTo>
                    <a:pt x="139" y="108"/>
                  </a:lnTo>
                  <a:lnTo>
                    <a:pt x="136" y="110"/>
                  </a:lnTo>
                  <a:lnTo>
                    <a:pt x="139" y="113"/>
                  </a:lnTo>
                  <a:lnTo>
                    <a:pt x="139" y="114"/>
                  </a:lnTo>
                  <a:lnTo>
                    <a:pt x="138" y="114"/>
                  </a:lnTo>
                  <a:lnTo>
                    <a:pt x="139" y="115"/>
                  </a:lnTo>
                  <a:lnTo>
                    <a:pt x="140" y="114"/>
                  </a:lnTo>
                  <a:lnTo>
                    <a:pt x="143" y="117"/>
                  </a:lnTo>
                  <a:lnTo>
                    <a:pt x="141" y="118"/>
                  </a:lnTo>
                  <a:lnTo>
                    <a:pt x="140" y="119"/>
                  </a:lnTo>
                  <a:lnTo>
                    <a:pt x="143" y="122"/>
                  </a:lnTo>
                  <a:lnTo>
                    <a:pt x="145" y="126"/>
                  </a:lnTo>
                  <a:lnTo>
                    <a:pt x="143" y="126"/>
                  </a:lnTo>
                  <a:lnTo>
                    <a:pt x="141" y="124"/>
                  </a:lnTo>
                  <a:lnTo>
                    <a:pt x="142" y="126"/>
                  </a:lnTo>
                  <a:lnTo>
                    <a:pt x="141" y="126"/>
                  </a:lnTo>
                  <a:lnTo>
                    <a:pt x="141" y="128"/>
                  </a:lnTo>
                  <a:lnTo>
                    <a:pt x="139" y="131"/>
                  </a:lnTo>
                  <a:lnTo>
                    <a:pt x="138" y="132"/>
                  </a:lnTo>
                  <a:lnTo>
                    <a:pt x="141" y="131"/>
                  </a:lnTo>
                  <a:lnTo>
                    <a:pt x="140" y="133"/>
                  </a:lnTo>
                  <a:lnTo>
                    <a:pt x="136" y="132"/>
                  </a:lnTo>
                  <a:lnTo>
                    <a:pt x="135" y="134"/>
                  </a:lnTo>
                  <a:lnTo>
                    <a:pt x="134" y="133"/>
                  </a:lnTo>
                  <a:lnTo>
                    <a:pt x="131" y="134"/>
                  </a:lnTo>
                  <a:lnTo>
                    <a:pt x="130" y="135"/>
                  </a:lnTo>
                  <a:lnTo>
                    <a:pt x="132" y="137"/>
                  </a:lnTo>
                  <a:lnTo>
                    <a:pt x="130" y="139"/>
                  </a:lnTo>
                  <a:lnTo>
                    <a:pt x="130" y="142"/>
                  </a:lnTo>
                  <a:lnTo>
                    <a:pt x="131" y="144"/>
                  </a:lnTo>
                  <a:lnTo>
                    <a:pt x="128" y="144"/>
                  </a:lnTo>
                  <a:lnTo>
                    <a:pt x="126" y="145"/>
                  </a:lnTo>
                  <a:lnTo>
                    <a:pt x="128" y="149"/>
                  </a:lnTo>
                  <a:lnTo>
                    <a:pt x="126" y="150"/>
                  </a:lnTo>
                  <a:lnTo>
                    <a:pt x="127" y="152"/>
                  </a:lnTo>
                  <a:lnTo>
                    <a:pt x="125" y="155"/>
                  </a:lnTo>
                  <a:lnTo>
                    <a:pt x="123" y="156"/>
                  </a:lnTo>
                  <a:lnTo>
                    <a:pt x="124" y="158"/>
                  </a:lnTo>
                  <a:lnTo>
                    <a:pt x="123" y="159"/>
                  </a:lnTo>
                  <a:lnTo>
                    <a:pt x="123" y="162"/>
                  </a:lnTo>
                  <a:lnTo>
                    <a:pt x="125" y="163"/>
                  </a:lnTo>
                  <a:lnTo>
                    <a:pt x="125" y="164"/>
                  </a:lnTo>
                  <a:lnTo>
                    <a:pt x="123" y="164"/>
                  </a:lnTo>
                  <a:lnTo>
                    <a:pt x="123" y="165"/>
                  </a:lnTo>
                  <a:lnTo>
                    <a:pt x="122" y="166"/>
                  </a:lnTo>
                  <a:lnTo>
                    <a:pt x="124" y="168"/>
                  </a:lnTo>
                  <a:lnTo>
                    <a:pt x="121" y="171"/>
                  </a:lnTo>
                  <a:lnTo>
                    <a:pt x="118" y="171"/>
                  </a:lnTo>
                  <a:lnTo>
                    <a:pt x="117" y="172"/>
                  </a:lnTo>
                  <a:lnTo>
                    <a:pt x="116" y="172"/>
                  </a:lnTo>
                  <a:lnTo>
                    <a:pt x="116" y="174"/>
                  </a:lnTo>
                  <a:lnTo>
                    <a:pt x="116" y="174"/>
                  </a:lnTo>
                  <a:lnTo>
                    <a:pt x="113" y="175"/>
                  </a:lnTo>
                  <a:lnTo>
                    <a:pt x="108" y="177"/>
                  </a:lnTo>
                  <a:lnTo>
                    <a:pt x="106" y="177"/>
                  </a:lnTo>
                  <a:lnTo>
                    <a:pt x="104" y="176"/>
                  </a:lnTo>
                  <a:lnTo>
                    <a:pt x="100" y="175"/>
                  </a:lnTo>
                  <a:lnTo>
                    <a:pt x="100" y="172"/>
                  </a:lnTo>
                  <a:lnTo>
                    <a:pt x="102" y="170"/>
                  </a:lnTo>
                  <a:lnTo>
                    <a:pt x="102" y="169"/>
                  </a:lnTo>
                  <a:lnTo>
                    <a:pt x="98" y="166"/>
                  </a:lnTo>
                  <a:lnTo>
                    <a:pt x="97" y="159"/>
                  </a:lnTo>
                  <a:lnTo>
                    <a:pt x="97" y="157"/>
                  </a:lnTo>
                  <a:lnTo>
                    <a:pt x="100" y="156"/>
                  </a:lnTo>
                  <a:lnTo>
                    <a:pt x="100" y="154"/>
                  </a:lnTo>
                  <a:lnTo>
                    <a:pt x="98" y="156"/>
                  </a:lnTo>
                  <a:lnTo>
                    <a:pt x="96" y="156"/>
                  </a:lnTo>
                  <a:lnTo>
                    <a:pt x="94" y="154"/>
                  </a:lnTo>
                  <a:lnTo>
                    <a:pt x="92" y="153"/>
                  </a:lnTo>
                  <a:lnTo>
                    <a:pt x="90" y="152"/>
                  </a:lnTo>
                  <a:lnTo>
                    <a:pt x="90" y="150"/>
                  </a:lnTo>
                  <a:lnTo>
                    <a:pt x="91" y="149"/>
                  </a:lnTo>
                  <a:lnTo>
                    <a:pt x="90" y="148"/>
                  </a:lnTo>
                  <a:lnTo>
                    <a:pt x="88" y="148"/>
                  </a:lnTo>
                  <a:lnTo>
                    <a:pt x="87" y="145"/>
                  </a:lnTo>
                  <a:lnTo>
                    <a:pt x="89" y="139"/>
                  </a:lnTo>
                  <a:lnTo>
                    <a:pt x="89" y="139"/>
                  </a:lnTo>
                  <a:lnTo>
                    <a:pt x="87" y="139"/>
                  </a:lnTo>
                  <a:lnTo>
                    <a:pt x="84" y="136"/>
                  </a:lnTo>
                  <a:lnTo>
                    <a:pt x="81" y="140"/>
                  </a:lnTo>
                  <a:lnTo>
                    <a:pt x="81" y="143"/>
                  </a:lnTo>
                  <a:lnTo>
                    <a:pt x="75" y="144"/>
                  </a:lnTo>
                  <a:lnTo>
                    <a:pt x="75" y="143"/>
                  </a:lnTo>
                  <a:lnTo>
                    <a:pt x="72" y="143"/>
                  </a:lnTo>
                  <a:lnTo>
                    <a:pt x="70" y="143"/>
                  </a:lnTo>
                  <a:lnTo>
                    <a:pt x="71" y="142"/>
                  </a:lnTo>
                  <a:lnTo>
                    <a:pt x="72" y="142"/>
                  </a:lnTo>
                  <a:lnTo>
                    <a:pt x="72" y="138"/>
                  </a:lnTo>
                  <a:lnTo>
                    <a:pt x="71" y="136"/>
                  </a:lnTo>
                  <a:lnTo>
                    <a:pt x="72" y="132"/>
                  </a:lnTo>
                  <a:lnTo>
                    <a:pt x="69" y="125"/>
                  </a:lnTo>
                  <a:lnTo>
                    <a:pt x="67" y="124"/>
                  </a:lnTo>
                  <a:lnTo>
                    <a:pt x="68" y="119"/>
                  </a:lnTo>
                  <a:lnTo>
                    <a:pt x="68" y="115"/>
                  </a:lnTo>
                  <a:lnTo>
                    <a:pt x="68" y="114"/>
                  </a:lnTo>
                  <a:lnTo>
                    <a:pt x="69" y="111"/>
                  </a:lnTo>
                  <a:lnTo>
                    <a:pt x="74" y="106"/>
                  </a:lnTo>
                  <a:lnTo>
                    <a:pt x="71" y="105"/>
                  </a:lnTo>
                  <a:lnTo>
                    <a:pt x="70" y="98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5" y="93"/>
                  </a:lnTo>
                  <a:lnTo>
                    <a:pt x="71" y="92"/>
                  </a:lnTo>
                  <a:lnTo>
                    <a:pt x="68" y="90"/>
                  </a:lnTo>
                  <a:lnTo>
                    <a:pt x="65" y="91"/>
                  </a:lnTo>
                  <a:lnTo>
                    <a:pt x="57" y="90"/>
                  </a:lnTo>
                  <a:lnTo>
                    <a:pt x="49" y="85"/>
                  </a:lnTo>
                  <a:lnTo>
                    <a:pt x="46" y="83"/>
                  </a:lnTo>
                  <a:lnTo>
                    <a:pt x="36" y="83"/>
                  </a:lnTo>
                  <a:lnTo>
                    <a:pt x="34" y="85"/>
                  </a:lnTo>
                  <a:lnTo>
                    <a:pt x="32" y="85"/>
                  </a:lnTo>
                  <a:lnTo>
                    <a:pt x="30" y="81"/>
                  </a:lnTo>
                  <a:lnTo>
                    <a:pt x="32" y="80"/>
                  </a:lnTo>
                  <a:lnTo>
                    <a:pt x="32" y="79"/>
                  </a:lnTo>
                  <a:lnTo>
                    <a:pt x="33" y="79"/>
                  </a:lnTo>
                  <a:lnTo>
                    <a:pt x="33" y="79"/>
                  </a:lnTo>
                  <a:lnTo>
                    <a:pt x="31" y="78"/>
                  </a:lnTo>
                  <a:lnTo>
                    <a:pt x="31" y="74"/>
                  </a:lnTo>
                  <a:lnTo>
                    <a:pt x="28" y="73"/>
                  </a:lnTo>
                  <a:lnTo>
                    <a:pt x="29" y="71"/>
                  </a:lnTo>
                  <a:lnTo>
                    <a:pt x="25" y="73"/>
                  </a:lnTo>
                  <a:lnTo>
                    <a:pt x="22" y="70"/>
                  </a:lnTo>
                  <a:lnTo>
                    <a:pt x="23" y="67"/>
                  </a:lnTo>
                  <a:lnTo>
                    <a:pt x="24" y="67"/>
                  </a:lnTo>
                  <a:lnTo>
                    <a:pt x="23" y="60"/>
                  </a:lnTo>
                  <a:lnTo>
                    <a:pt x="24" y="58"/>
                  </a:lnTo>
                  <a:lnTo>
                    <a:pt x="22" y="54"/>
                  </a:lnTo>
                  <a:lnTo>
                    <a:pt x="15" y="51"/>
                  </a:lnTo>
                  <a:lnTo>
                    <a:pt x="14" y="50"/>
                  </a:lnTo>
                  <a:lnTo>
                    <a:pt x="13" y="50"/>
                  </a:lnTo>
                  <a:lnTo>
                    <a:pt x="12" y="48"/>
                  </a:lnTo>
                  <a:lnTo>
                    <a:pt x="4" y="51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41"/>
                  </a:lnTo>
                  <a:lnTo>
                    <a:pt x="1" y="35"/>
                  </a:lnTo>
                  <a:lnTo>
                    <a:pt x="1" y="31"/>
                  </a:lnTo>
                  <a:lnTo>
                    <a:pt x="3" y="29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5" y="23"/>
                  </a:lnTo>
                  <a:lnTo>
                    <a:pt x="7" y="22"/>
                  </a:lnTo>
                  <a:lnTo>
                    <a:pt x="9" y="24"/>
                  </a:lnTo>
                  <a:lnTo>
                    <a:pt x="11" y="23"/>
                  </a:lnTo>
                  <a:lnTo>
                    <a:pt x="10" y="22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5" y="17"/>
                  </a:lnTo>
                  <a:lnTo>
                    <a:pt x="14" y="13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7" y="1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8" name="Freeform 19">
              <a:extLst>
                <a:ext uri="{FF2B5EF4-FFF2-40B4-BE49-F238E27FC236}">
                  <a16:creationId xmlns="" xmlns:a16="http://schemas.microsoft.com/office/drawing/2014/main" id="{7C42CFFA-825A-4FF6-8933-496A278B4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" y="2272"/>
              <a:ext cx="176" cy="169"/>
            </a:xfrm>
            <a:custGeom>
              <a:avLst/>
              <a:gdLst>
                <a:gd name="T0" fmla="*/ 38 w 176"/>
                <a:gd name="T1" fmla="*/ 5 h 169"/>
                <a:gd name="T2" fmla="*/ 52 w 176"/>
                <a:gd name="T3" fmla="*/ 5 h 169"/>
                <a:gd name="T4" fmla="*/ 56 w 176"/>
                <a:gd name="T5" fmla="*/ 20 h 169"/>
                <a:gd name="T6" fmla="*/ 65 w 176"/>
                <a:gd name="T7" fmla="*/ 28 h 169"/>
                <a:gd name="T8" fmla="*/ 77 w 176"/>
                <a:gd name="T9" fmla="*/ 29 h 169"/>
                <a:gd name="T10" fmla="*/ 90 w 176"/>
                <a:gd name="T11" fmla="*/ 27 h 169"/>
                <a:gd name="T12" fmla="*/ 100 w 176"/>
                <a:gd name="T13" fmla="*/ 25 h 169"/>
                <a:gd name="T14" fmla="*/ 109 w 176"/>
                <a:gd name="T15" fmla="*/ 24 h 169"/>
                <a:gd name="T16" fmla="*/ 120 w 176"/>
                <a:gd name="T17" fmla="*/ 19 h 169"/>
                <a:gd name="T18" fmla="*/ 129 w 176"/>
                <a:gd name="T19" fmla="*/ 16 h 169"/>
                <a:gd name="T20" fmla="*/ 138 w 176"/>
                <a:gd name="T21" fmla="*/ 15 h 169"/>
                <a:gd name="T22" fmla="*/ 144 w 176"/>
                <a:gd name="T23" fmla="*/ 8 h 169"/>
                <a:gd name="T24" fmla="*/ 152 w 176"/>
                <a:gd name="T25" fmla="*/ 8 h 169"/>
                <a:gd name="T26" fmla="*/ 159 w 176"/>
                <a:gd name="T27" fmla="*/ 8 h 169"/>
                <a:gd name="T28" fmla="*/ 163 w 176"/>
                <a:gd name="T29" fmla="*/ 21 h 169"/>
                <a:gd name="T30" fmla="*/ 166 w 176"/>
                <a:gd name="T31" fmla="*/ 29 h 169"/>
                <a:gd name="T32" fmla="*/ 172 w 176"/>
                <a:gd name="T33" fmla="*/ 39 h 169"/>
                <a:gd name="T34" fmla="*/ 173 w 176"/>
                <a:gd name="T35" fmla="*/ 49 h 169"/>
                <a:gd name="T36" fmla="*/ 170 w 176"/>
                <a:gd name="T37" fmla="*/ 57 h 169"/>
                <a:gd name="T38" fmla="*/ 165 w 176"/>
                <a:gd name="T39" fmla="*/ 67 h 169"/>
                <a:gd name="T40" fmla="*/ 170 w 176"/>
                <a:gd name="T41" fmla="*/ 84 h 169"/>
                <a:gd name="T42" fmla="*/ 176 w 176"/>
                <a:gd name="T43" fmla="*/ 92 h 169"/>
                <a:gd name="T44" fmla="*/ 172 w 176"/>
                <a:gd name="T45" fmla="*/ 100 h 169"/>
                <a:gd name="T46" fmla="*/ 169 w 176"/>
                <a:gd name="T47" fmla="*/ 109 h 169"/>
                <a:gd name="T48" fmla="*/ 170 w 176"/>
                <a:gd name="T49" fmla="*/ 117 h 169"/>
                <a:gd name="T50" fmla="*/ 161 w 176"/>
                <a:gd name="T51" fmla="*/ 119 h 169"/>
                <a:gd name="T52" fmla="*/ 154 w 176"/>
                <a:gd name="T53" fmla="*/ 115 h 169"/>
                <a:gd name="T54" fmla="*/ 147 w 176"/>
                <a:gd name="T55" fmla="*/ 115 h 169"/>
                <a:gd name="T56" fmla="*/ 143 w 176"/>
                <a:gd name="T57" fmla="*/ 120 h 169"/>
                <a:gd name="T58" fmla="*/ 144 w 176"/>
                <a:gd name="T59" fmla="*/ 131 h 169"/>
                <a:gd name="T60" fmla="*/ 140 w 176"/>
                <a:gd name="T61" fmla="*/ 135 h 169"/>
                <a:gd name="T62" fmla="*/ 125 w 176"/>
                <a:gd name="T63" fmla="*/ 143 h 169"/>
                <a:gd name="T64" fmla="*/ 123 w 176"/>
                <a:gd name="T65" fmla="*/ 151 h 169"/>
                <a:gd name="T66" fmla="*/ 114 w 176"/>
                <a:gd name="T67" fmla="*/ 159 h 169"/>
                <a:gd name="T68" fmla="*/ 105 w 176"/>
                <a:gd name="T69" fmla="*/ 157 h 169"/>
                <a:gd name="T70" fmla="*/ 99 w 176"/>
                <a:gd name="T71" fmla="*/ 162 h 169"/>
                <a:gd name="T72" fmla="*/ 86 w 176"/>
                <a:gd name="T73" fmla="*/ 161 h 169"/>
                <a:gd name="T74" fmla="*/ 79 w 176"/>
                <a:gd name="T75" fmla="*/ 169 h 169"/>
                <a:gd name="T76" fmla="*/ 76 w 176"/>
                <a:gd name="T77" fmla="*/ 154 h 169"/>
                <a:gd name="T78" fmla="*/ 80 w 176"/>
                <a:gd name="T79" fmla="*/ 145 h 169"/>
                <a:gd name="T80" fmla="*/ 84 w 176"/>
                <a:gd name="T81" fmla="*/ 133 h 169"/>
                <a:gd name="T82" fmla="*/ 85 w 176"/>
                <a:gd name="T83" fmla="*/ 121 h 169"/>
                <a:gd name="T84" fmla="*/ 72 w 176"/>
                <a:gd name="T85" fmla="*/ 117 h 169"/>
                <a:gd name="T86" fmla="*/ 71 w 176"/>
                <a:gd name="T87" fmla="*/ 111 h 169"/>
                <a:gd name="T88" fmla="*/ 60 w 176"/>
                <a:gd name="T89" fmla="*/ 102 h 169"/>
                <a:gd name="T90" fmla="*/ 51 w 176"/>
                <a:gd name="T91" fmla="*/ 103 h 169"/>
                <a:gd name="T92" fmla="*/ 42 w 176"/>
                <a:gd name="T93" fmla="*/ 96 h 169"/>
                <a:gd name="T94" fmla="*/ 35 w 176"/>
                <a:gd name="T95" fmla="*/ 86 h 169"/>
                <a:gd name="T96" fmla="*/ 29 w 176"/>
                <a:gd name="T97" fmla="*/ 88 h 169"/>
                <a:gd name="T98" fmla="*/ 22 w 176"/>
                <a:gd name="T99" fmla="*/ 93 h 169"/>
                <a:gd name="T100" fmla="*/ 9 w 176"/>
                <a:gd name="T101" fmla="*/ 93 h 169"/>
                <a:gd name="T102" fmla="*/ 4 w 176"/>
                <a:gd name="T103" fmla="*/ 82 h 169"/>
                <a:gd name="T104" fmla="*/ 3 w 176"/>
                <a:gd name="T105" fmla="*/ 70 h 169"/>
                <a:gd name="T106" fmla="*/ 9 w 176"/>
                <a:gd name="T107" fmla="*/ 56 h 169"/>
                <a:gd name="T108" fmla="*/ 14 w 176"/>
                <a:gd name="T109" fmla="*/ 49 h 169"/>
                <a:gd name="T110" fmla="*/ 19 w 176"/>
                <a:gd name="T111" fmla="*/ 47 h 169"/>
                <a:gd name="T112" fmla="*/ 25 w 176"/>
                <a:gd name="T113" fmla="*/ 35 h 169"/>
                <a:gd name="T114" fmla="*/ 28 w 176"/>
                <a:gd name="T115" fmla="*/ 1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6" h="169">
                  <a:moveTo>
                    <a:pt x="28" y="7"/>
                  </a:moveTo>
                  <a:lnTo>
                    <a:pt x="30" y="6"/>
                  </a:lnTo>
                  <a:lnTo>
                    <a:pt x="32" y="8"/>
                  </a:lnTo>
                  <a:lnTo>
                    <a:pt x="35" y="5"/>
                  </a:lnTo>
                  <a:lnTo>
                    <a:pt x="37" y="6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9" y="3"/>
                  </a:lnTo>
                  <a:lnTo>
                    <a:pt x="42" y="2"/>
                  </a:lnTo>
                  <a:lnTo>
                    <a:pt x="43" y="0"/>
                  </a:lnTo>
                  <a:lnTo>
                    <a:pt x="48" y="5"/>
                  </a:lnTo>
                  <a:lnTo>
                    <a:pt x="52" y="5"/>
                  </a:lnTo>
                  <a:lnTo>
                    <a:pt x="53" y="10"/>
                  </a:lnTo>
                  <a:lnTo>
                    <a:pt x="55" y="10"/>
                  </a:lnTo>
                  <a:lnTo>
                    <a:pt x="55" y="12"/>
                  </a:lnTo>
                  <a:lnTo>
                    <a:pt x="53" y="15"/>
                  </a:lnTo>
                  <a:lnTo>
                    <a:pt x="53" y="17"/>
                  </a:lnTo>
                  <a:lnTo>
                    <a:pt x="56" y="20"/>
                  </a:lnTo>
                  <a:lnTo>
                    <a:pt x="55" y="21"/>
                  </a:lnTo>
                  <a:lnTo>
                    <a:pt x="55" y="23"/>
                  </a:lnTo>
                  <a:lnTo>
                    <a:pt x="59" y="24"/>
                  </a:lnTo>
                  <a:lnTo>
                    <a:pt x="60" y="27"/>
                  </a:lnTo>
                  <a:lnTo>
                    <a:pt x="63" y="29"/>
                  </a:lnTo>
                  <a:lnTo>
                    <a:pt x="65" y="28"/>
                  </a:lnTo>
                  <a:lnTo>
                    <a:pt x="66" y="30"/>
                  </a:lnTo>
                  <a:lnTo>
                    <a:pt x="68" y="28"/>
                  </a:lnTo>
                  <a:lnTo>
                    <a:pt x="70" y="30"/>
                  </a:lnTo>
                  <a:lnTo>
                    <a:pt x="72" y="30"/>
                  </a:lnTo>
                  <a:lnTo>
                    <a:pt x="75" y="28"/>
                  </a:lnTo>
                  <a:lnTo>
                    <a:pt x="77" y="29"/>
                  </a:lnTo>
                  <a:lnTo>
                    <a:pt x="79" y="29"/>
                  </a:lnTo>
                  <a:lnTo>
                    <a:pt x="85" y="26"/>
                  </a:lnTo>
                  <a:lnTo>
                    <a:pt x="85" y="24"/>
                  </a:lnTo>
                  <a:lnTo>
                    <a:pt x="87" y="25"/>
                  </a:lnTo>
                  <a:lnTo>
                    <a:pt x="86" y="25"/>
                  </a:lnTo>
                  <a:lnTo>
                    <a:pt x="90" y="27"/>
                  </a:lnTo>
                  <a:lnTo>
                    <a:pt x="91" y="25"/>
                  </a:lnTo>
                  <a:lnTo>
                    <a:pt x="95" y="29"/>
                  </a:lnTo>
                  <a:lnTo>
                    <a:pt x="97" y="26"/>
                  </a:lnTo>
                  <a:lnTo>
                    <a:pt x="99" y="26"/>
                  </a:lnTo>
                  <a:lnTo>
                    <a:pt x="100" y="24"/>
                  </a:lnTo>
                  <a:lnTo>
                    <a:pt x="100" y="25"/>
                  </a:lnTo>
                  <a:lnTo>
                    <a:pt x="102" y="25"/>
                  </a:lnTo>
                  <a:lnTo>
                    <a:pt x="102" y="24"/>
                  </a:lnTo>
                  <a:lnTo>
                    <a:pt x="105" y="27"/>
                  </a:lnTo>
                  <a:lnTo>
                    <a:pt x="107" y="25"/>
                  </a:lnTo>
                  <a:lnTo>
                    <a:pt x="107" y="24"/>
                  </a:lnTo>
                  <a:lnTo>
                    <a:pt x="109" y="24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11" y="21"/>
                  </a:lnTo>
                  <a:lnTo>
                    <a:pt x="112" y="20"/>
                  </a:lnTo>
                  <a:lnTo>
                    <a:pt x="113" y="19"/>
                  </a:lnTo>
                  <a:lnTo>
                    <a:pt x="120" y="19"/>
                  </a:lnTo>
                  <a:lnTo>
                    <a:pt x="121" y="18"/>
                  </a:lnTo>
                  <a:lnTo>
                    <a:pt x="122" y="17"/>
                  </a:lnTo>
                  <a:lnTo>
                    <a:pt x="124" y="18"/>
                  </a:lnTo>
                  <a:lnTo>
                    <a:pt x="124" y="16"/>
                  </a:lnTo>
                  <a:lnTo>
                    <a:pt x="127" y="17"/>
                  </a:lnTo>
                  <a:lnTo>
                    <a:pt x="129" y="16"/>
                  </a:lnTo>
                  <a:lnTo>
                    <a:pt x="132" y="17"/>
                  </a:lnTo>
                  <a:lnTo>
                    <a:pt x="134" y="14"/>
                  </a:lnTo>
                  <a:lnTo>
                    <a:pt x="135" y="13"/>
                  </a:lnTo>
                  <a:lnTo>
                    <a:pt x="135" y="12"/>
                  </a:lnTo>
                  <a:lnTo>
                    <a:pt x="135" y="14"/>
                  </a:lnTo>
                  <a:lnTo>
                    <a:pt x="138" y="15"/>
                  </a:lnTo>
                  <a:lnTo>
                    <a:pt x="140" y="12"/>
                  </a:lnTo>
                  <a:lnTo>
                    <a:pt x="138" y="12"/>
                  </a:lnTo>
                  <a:lnTo>
                    <a:pt x="140" y="11"/>
                  </a:lnTo>
                  <a:lnTo>
                    <a:pt x="139" y="9"/>
                  </a:lnTo>
                  <a:lnTo>
                    <a:pt x="140" y="8"/>
                  </a:lnTo>
                  <a:lnTo>
                    <a:pt x="144" y="8"/>
                  </a:lnTo>
                  <a:lnTo>
                    <a:pt x="143" y="7"/>
                  </a:lnTo>
                  <a:lnTo>
                    <a:pt x="144" y="6"/>
                  </a:lnTo>
                  <a:lnTo>
                    <a:pt x="146" y="7"/>
                  </a:lnTo>
                  <a:lnTo>
                    <a:pt x="145" y="9"/>
                  </a:lnTo>
                  <a:lnTo>
                    <a:pt x="148" y="9"/>
                  </a:lnTo>
                  <a:lnTo>
                    <a:pt x="152" y="8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53" y="7"/>
                  </a:lnTo>
                  <a:lnTo>
                    <a:pt x="156" y="8"/>
                  </a:lnTo>
                  <a:lnTo>
                    <a:pt x="155" y="9"/>
                  </a:lnTo>
                  <a:lnTo>
                    <a:pt x="159" y="8"/>
                  </a:lnTo>
                  <a:lnTo>
                    <a:pt x="159" y="9"/>
                  </a:lnTo>
                  <a:lnTo>
                    <a:pt x="163" y="13"/>
                  </a:lnTo>
                  <a:lnTo>
                    <a:pt x="163" y="15"/>
                  </a:lnTo>
                  <a:lnTo>
                    <a:pt x="165" y="17"/>
                  </a:lnTo>
                  <a:lnTo>
                    <a:pt x="162" y="20"/>
                  </a:lnTo>
                  <a:lnTo>
                    <a:pt x="163" y="21"/>
                  </a:lnTo>
                  <a:lnTo>
                    <a:pt x="162" y="20"/>
                  </a:lnTo>
                  <a:lnTo>
                    <a:pt x="161" y="21"/>
                  </a:lnTo>
                  <a:lnTo>
                    <a:pt x="160" y="23"/>
                  </a:lnTo>
                  <a:lnTo>
                    <a:pt x="160" y="25"/>
                  </a:lnTo>
                  <a:lnTo>
                    <a:pt x="162" y="28"/>
                  </a:lnTo>
                  <a:lnTo>
                    <a:pt x="166" y="29"/>
                  </a:lnTo>
                  <a:lnTo>
                    <a:pt x="165" y="31"/>
                  </a:lnTo>
                  <a:lnTo>
                    <a:pt x="165" y="31"/>
                  </a:lnTo>
                  <a:lnTo>
                    <a:pt x="165" y="31"/>
                  </a:lnTo>
                  <a:lnTo>
                    <a:pt x="174" y="33"/>
                  </a:lnTo>
                  <a:lnTo>
                    <a:pt x="173" y="36"/>
                  </a:lnTo>
                  <a:lnTo>
                    <a:pt x="172" y="39"/>
                  </a:lnTo>
                  <a:lnTo>
                    <a:pt x="173" y="40"/>
                  </a:lnTo>
                  <a:lnTo>
                    <a:pt x="172" y="41"/>
                  </a:lnTo>
                  <a:lnTo>
                    <a:pt x="173" y="40"/>
                  </a:lnTo>
                  <a:lnTo>
                    <a:pt x="172" y="46"/>
                  </a:lnTo>
                  <a:lnTo>
                    <a:pt x="171" y="48"/>
                  </a:lnTo>
                  <a:lnTo>
                    <a:pt x="173" y="49"/>
                  </a:lnTo>
                  <a:lnTo>
                    <a:pt x="172" y="51"/>
                  </a:lnTo>
                  <a:lnTo>
                    <a:pt x="171" y="52"/>
                  </a:lnTo>
                  <a:lnTo>
                    <a:pt x="171" y="53"/>
                  </a:lnTo>
                  <a:lnTo>
                    <a:pt x="173" y="56"/>
                  </a:lnTo>
                  <a:lnTo>
                    <a:pt x="171" y="58"/>
                  </a:lnTo>
                  <a:lnTo>
                    <a:pt x="170" y="57"/>
                  </a:lnTo>
                  <a:lnTo>
                    <a:pt x="170" y="60"/>
                  </a:lnTo>
                  <a:lnTo>
                    <a:pt x="169" y="61"/>
                  </a:lnTo>
                  <a:lnTo>
                    <a:pt x="168" y="61"/>
                  </a:lnTo>
                  <a:lnTo>
                    <a:pt x="166" y="64"/>
                  </a:lnTo>
                  <a:lnTo>
                    <a:pt x="167" y="65"/>
                  </a:lnTo>
                  <a:lnTo>
                    <a:pt x="165" y="67"/>
                  </a:lnTo>
                  <a:lnTo>
                    <a:pt x="165" y="71"/>
                  </a:lnTo>
                  <a:lnTo>
                    <a:pt x="164" y="71"/>
                  </a:lnTo>
                  <a:lnTo>
                    <a:pt x="163" y="73"/>
                  </a:lnTo>
                  <a:lnTo>
                    <a:pt x="164" y="75"/>
                  </a:lnTo>
                  <a:lnTo>
                    <a:pt x="164" y="78"/>
                  </a:lnTo>
                  <a:lnTo>
                    <a:pt x="170" y="84"/>
                  </a:lnTo>
                  <a:lnTo>
                    <a:pt x="172" y="84"/>
                  </a:lnTo>
                  <a:lnTo>
                    <a:pt x="170" y="85"/>
                  </a:lnTo>
                  <a:lnTo>
                    <a:pt x="174" y="87"/>
                  </a:lnTo>
                  <a:lnTo>
                    <a:pt x="176" y="89"/>
                  </a:lnTo>
                  <a:lnTo>
                    <a:pt x="174" y="91"/>
                  </a:lnTo>
                  <a:lnTo>
                    <a:pt x="176" y="92"/>
                  </a:lnTo>
                  <a:lnTo>
                    <a:pt x="176" y="93"/>
                  </a:lnTo>
                  <a:lnTo>
                    <a:pt x="175" y="95"/>
                  </a:lnTo>
                  <a:lnTo>
                    <a:pt x="176" y="98"/>
                  </a:lnTo>
                  <a:lnTo>
                    <a:pt x="174" y="99"/>
                  </a:lnTo>
                  <a:lnTo>
                    <a:pt x="174" y="99"/>
                  </a:lnTo>
                  <a:lnTo>
                    <a:pt x="172" y="100"/>
                  </a:lnTo>
                  <a:lnTo>
                    <a:pt x="172" y="103"/>
                  </a:lnTo>
                  <a:lnTo>
                    <a:pt x="170" y="103"/>
                  </a:lnTo>
                  <a:lnTo>
                    <a:pt x="170" y="104"/>
                  </a:lnTo>
                  <a:lnTo>
                    <a:pt x="169" y="107"/>
                  </a:lnTo>
                  <a:lnTo>
                    <a:pt x="170" y="107"/>
                  </a:lnTo>
                  <a:lnTo>
                    <a:pt x="169" y="109"/>
                  </a:lnTo>
                  <a:lnTo>
                    <a:pt x="172" y="111"/>
                  </a:lnTo>
                  <a:lnTo>
                    <a:pt x="172" y="112"/>
                  </a:lnTo>
                  <a:lnTo>
                    <a:pt x="171" y="114"/>
                  </a:lnTo>
                  <a:lnTo>
                    <a:pt x="173" y="116"/>
                  </a:lnTo>
                  <a:lnTo>
                    <a:pt x="169" y="116"/>
                  </a:lnTo>
                  <a:lnTo>
                    <a:pt x="170" y="117"/>
                  </a:lnTo>
                  <a:lnTo>
                    <a:pt x="169" y="119"/>
                  </a:lnTo>
                  <a:lnTo>
                    <a:pt x="167" y="118"/>
                  </a:lnTo>
                  <a:lnTo>
                    <a:pt x="165" y="119"/>
                  </a:lnTo>
                  <a:lnTo>
                    <a:pt x="164" y="116"/>
                  </a:lnTo>
                  <a:lnTo>
                    <a:pt x="161" y="118"/>
                  </a:lnTo>
                  <a:lnTo>
                    <a:pt x="161" y="119"/>
                  </a:lnTo>
                  <a:lnTo>
                    <a:pt x="160" y="117"/>
                  </a:lnTo>
                  <a:lnTo>
                    <a:pt x="158" y="117"/>
                  </a:lnTo>
                  <a:lnTo>
                    <a:pt x="158" y="116"/>
                  </a:lnTo>
                  <a:lnTo>
                    <a:pt x="156" y="116"/>
                  </a:lnTo>
                  <a:lnTo>
                    <a:pt x="156" y="113"/>
                  </a:lnTo>
                  <a:lnTo>
                    <a:pt x="154" y="115"/>
                  </a:lnTo>
                  <a:lnTo>
                    <a:pt x="153" y="114"/>
                  </a:lnTo>
                  <a:lnTo>
                    <a:pt x="152" y="117"/>
                  </a:lnTo>
                  <a:lnTo>
                    <a:pt x="150" y="114"/>
                  </a:lnTo>
                  <a:lnTo>
                    <a:pt x="150" y="115"/>
                  </a:lnTo>
                  <a:lnTo>
                    <a:pt x="149" y="114"/>
                  </a:lnTo>
                  <a:lnTo>
                    <a:pt x="147" y="115"/>
                  </a:lnTo>
                  <a:lnTo>
                    <a:pt x="148" y="116"/>
                  </a:lnTo>
                  <a:lnTo>
                    <a:pt x="146" y="115"/>
                  </a:lnTo>
                  <a:lnTo>
                    <a:pt x="146" y="117"/>
                  </a:lnTo>
                  <a:lnTo>
                    <a:pt x="144" y="115"/>
                  </a:lnTo>
                  <a:lnTo>
                    <a:pt x="145" y="116"/>
                  </a:lnTo>
                  <a:lnTo>
                    <a:pt x="143" y="120"/>
                  </a:lnTo>
                  <a:lnTo>
                    <a:pt x="143" y="124"/>
                  </a:lnTo>
                  <a:lnTo>
                    <a:pt x="145" y="123"/>
                  </a:lnTo>
                  <a:lnTo>
                    <a:pt x="146" y="125"/>
                  </a:lnTo>
                  <a:lnTo>
                    <a:pt x="145" y="127"/>
                  </a:lnTo>
                  <a:lnTo>
                    <a:pt x="147" y="129"/>
                  </a:lnTo>
                  <a:lnTo>
                    <a:pt x="144" y="131"/>
                  </a:lnTo>
                  <a:lnTo>
                    <a:pt x="144" y="132"/>
                  </a:lnTo>
                  <a:lnTo>
                    <a:pt x="147" y="133"/>
                  </a:lnTo>
                  <a:lnTo>
                    <a:pt x="146" y="135"/>
                  </a:lnTo>
                  <a:lnTo>
                    <a:pt x="144" y="135"/>
                  </a:lnTo>
                  <a:lnTo>
                    <a:pt x="141" y="134"/>
                  </a:lnTo>
                  <a:lnTo>
                    <a:pt x="140" y="135"/>
                  </a:lnTo>
                  <a:lnTo>
                    <a:pt x="139" y="137"/>
                  </a:lnTo>
                  <a:lnTo>
                    <a:pt x="137" y="139"/>
                  </a:lnTo>
                  <a:lnTo>
                    <a:pt x="133" y="143"/>
                  </a:lnTo>
                  <a:lnTo>
                    <a:pt x="131" y="141"/>
                  </a:lnTo>
                  <a:lnTo>
                    <a:pt x="128" y="143"/>
                  </a:lnTo>
                  <a:lnTo>
                    <a:pt x="125" y="143"/>
                  </a:lnTo>
                  <a:lnTo>
                    <a:pt x="125" y="145"/>
                  </a:lnTo>
                  <a:lnTo>
                    <a:pt x="123" y="146"/>
                  </a:lnTo>
                  <a:lnTo>
                    <a:pt x="122" y="148"/>
                  </a:lnTo>
                  <a:lnTo>
                    <a:pt x="124" y="149"/>
                  </a:lnTo>
                  <a:lnTo>
                    <a:pt x="124" y="150"/>
                  </a:lnTo>
                  <a:lnTo>
                    <a:pt x="123" y="151"/>
                  </a:lnTo>
                  <a:lnTo>
                    <a:pt x="123" y="152"/>
                  </a:lnTo>
                  <a:lnTo>
                    <a:pt x="124" y="153"/>
                  </a:lnTo>
                  <a:lnTo>
                    <a:pt x="118" y="156"/>
                  </a:lnTo>
                  <a:lnTo>
                    <a:pt x="116" y="155"/>
                  </a:lnTo>
                  <a:lnTo>
                    <a:pt x="117" y="158"/>
                  </a:lnTo>
                  <a:lnTo>
                    <a:pt x="114" y="159"/>
                  </a:lnTo>
                  <a:lnTo>
                    <a:pt x="111" y="159"/>
                  </a:lnTo>
                  <a:lnTo>
                    <a:pt x="109" y="157"/>
                  </a:lnTo>
                  <a:lnTo>
                    <a:pt x="111" y="156"/>
                  </a:lnTo>
                  <a:lnTo>
                    <a:pt x="109" y="155"/>
                  </a:lnTo>
                  <a:lnTo>
                    <a:pt x="107" y="155"/>
                  </a:lnTo>
                  <a:lnTo>
                    <a:pt x="105" y="157"/>
                  </a:lnTo>
                  <a:lnTo>
                    <a:pt x="107" y="159"/>
                  </a:lnTo>
                  <a:lnTo>
                    <a:pt x="105" y="160"/>
                  </a:lnTo>
                  <a:lnTo>
                    <a:pt x="105" y="161"/>
                  </a:lnTo>
                  <a:lnTo>
                    <a:pt x="104" y="163"/>
                  </a:lnTo>
                  <a:lnTo>
                    <a:pt x="101" y="164"/>
                  </a:lnTo>
                  <a:lnTo>
                    <a:pt x="99" y="162"/>
                  </a:lnTo>
                  <a:lnTo>
                    <a:pt x="97" y="163"/>
                  </a:lnTo>
                  <a:lnTo>
                    <a:pt x="96" y="161"/>
                  </a:lnTo>
                  <a:lnTo>
                    <a:pt x="96" y="161"/>
                  </a:lnTo>
                  <a:lnTo>
                    <a:pt x="96" y="159"/>
                  </a:lnTo>
                  <a:lnTo>
                    <a:pt x="88" y="159"/>
                  </a:lnTo>
                  <a:lnTo>
                    <a:pt x="86" y="161"/>
                  </a:lnTo>
                  <a:lnTo>
                    <a:pt x="82" y="161"/>
                  </a:lnTo>
                  <a:lnTo>
                    <a:pt x="83" y="165"/>
                  </a:lnTo>
                  <a:lnTo>
                    <a:pt x="85" y="165"/>
                  </a:lnTo>
                  <a:lnTo>
                    <a:pt x="84" y="167"/>
                  </a:lnTo>
                  <a:lnTo>
                    <a:pt x="81" y="167"/>
                  </a:lnTo>
                  <a:lnTo>
                    <a:pt x="79" y="169"/>
                  </a:lnTo>
                  <a:lnTo>
                    <a:pt x="79" y="164"/>
                  </a:lnTo>
                  <a:lnTo>
                    <a:pt x="76" y="163"/>
                  </a:lnTo>
                  <a:lnTo>
                    <a:pt x="78" y="161"/>
                  </a:lnTo>
                  <a:lnTo>
                    <a:pt x="77" y="159"/>
                  </a:lnTo>
                  <a:lnTo>
                    <a:pt x="78" y="155"/>
                  </a:lnTo>
                  <a:lnTo>
                    <a:pt x="76" y="154"/>
                  </a:lnTo>
                  <a:lnTo>
                    <a:pt x="77" y="153"/>
                  </a:lnTo>
                  <a:lnTo>
                    <a:pt x="78" y="152"/>
                  </a:lnTo>
                  <a:lnTo>
                    <a:pt x="77" y="151"/>
                  </a:lnTo>
                  <a:lnTo>
                    <a:pt x="79" y="148"/>
                  </a:lnTo>
                  <a:lnTo>
                    <a:pt x="79" y="145"/>
                  </a:lnTo>
                  <a:lnTo>
                    <a:pt x="80" y="145"/>
                  </a:lnTo>
                  <a:lnTo>
                    <a:pt x="81" y="144"/>
                  </a:lnTo>
                  <a:lnTo>
                    <a:pt x="84" y="143"/>
                  </a:lnTo>
                  <a:lnTo>
                    <a:pt x="83" y="139"/>
                  </a:lnTo>
                  <a:lnTo>
                    <a:pt x="85" y="137"/>
                  </a:lnTo>
                  <a:lnTo>
                    <a:pt x="84" y="136"/>
                  </a:lnTo>
                  <a:lnTo>
                    <a:pt x="84" y="133"/>
                  </a:lnTo>
                  <a:lnTo>
                    <a:pt x="83" y="131"/>
                  </a:lnTo>
                  <a:lnTo>
                    <a:pt x="85" y="129"/>
                  </a:lnTo>
                  <a:lnTo>
                    <a:pt x="85" y="127"/>
                  </a:lnTo>
                  <a:lnTo>
                    <a:pt x="83" y="123"/>
                  </a:lnTo>
                  <a:lnTo>
                    <a:pt x="84" y="123"/>
                  </a:lnTo>
                  <a:lnTo>
                    <a:pt x="85" y="121"/>
                  </a:lnTo>
                  <a:lnTo>
                    <a:pt x="84" y="119"/>
                  </a:lnTo>
                  <a:lnTo>
                    <a:pt x="79" y="117"/>
                  </a:lnTo>
                  <a:lnTo>
                    <a:pt x="76" y="116"/>
                  </a:lnTo>
                  <a:lnTo>
                    <a:pt x="73" y="117"/>
                  </a:lnTo>
                  <a:lnTo>
                    <a:pt x="73" y="115"/>
                  </a:lnTo>
                  <a:lnTo>
                    <a:pt x="72" y="117"/>
                  </a:lnTo>
                  <a:lnTo>
                    <a:pt x="70" y="114"/>
                  </a:lnTo>
                  <a:lnTo>
                    <a:pt x="73" y="113"/>
                  </a:lnTo>
                  <a:lnTo>
                    <a:pt x="73" y="112"/>
                  </a:lnTo>
                  <a:lnTo>
                    <a:pt x="72" y="110"/>
                  </a:lnTo>
                  <a:lnTo>
                    <a:pt x="71" y="110"/>
                  </a:lnTo>
                  <a:lnTo>
                    <a:pt x="71" y="111"/>
                  </a:lnTo>
                  <a:lnTo>
                    <a:pt x="69" y="107"/>
                  </a:lnTo>
                  <a:lnTo>
                    <a:pt x="66" y="107"/>
                  </a:lnTo>
                  <a:lnTo>
                    <a:pt x="63" y="101"/>
                  </a:lnTo>
                  <a:lnTo>
                    <a:pt x="62" y="101"/>
                  </a:lnTo>
                  <a:lnTo>
                    <a:pt x="60" y="103"/>
                  </a:lnTo>
                  <a:lnTo>
                    <a:pt x="60" y="102"/>
                  </a:lnTo>
                  <a:lnTo>
                    <a:pt x="55" y="103"/>
                  </a:lnTo>
                  <a:lnTo>
                    <a:pt x="56" y="101"/>
                  </a:lnTo>
                  <a:lnTo>
                    <a:pt x="56" y="101"/>
                  </a:lnTo>
                  <a:lnTo>
                    <a:pt x="55" y="102"/>
                  </a:lnTo>
                  <a:lnTo>
                    <a:pt x="52" y="102"/>
                  </a:lnTo>
                  <a:lnTo>
                    <a:pt x="51" y="103"/>
                  </a:lnTo>
                  <a:lnTo>
                    <a:pt x="46" y="101"/>
                  </a:lnTo>
                  <a:lnTo>
                    <a:pt x="47" y="100"/>
                  </a:lnTo>
                  <a:lnTo>
                    <a:pt x="45" y="98"/>
                  </a:lnTo>
                  <a:lnTo>
                    <a:pt x="44" y="99"/>
                  </a:lnTo>
                  <a:lnTo>
                    <a:pt x="42" y="97"/>
                  </a:lnTo>
                  <a:lnTo>
                    <a:pt x="42" y="96"/>
                  </a:lnTo>
                  <a:lnTo>
                    <a:pt x="39" y="96"/>
                  </a:lnTo>
                  <a:lnTo>
                    <a:pt x="39" y="90"/>
                  </a:lnTo>
                  <a:lnTo>
                    <a:pt x="37" y="89"/>
                  </a:lnTo>
                  <a:lnTo>
                    <a:pt x="38" y="87"/>
                  </a:lnTo>
                  <a:lnTo>
                    <a:pt x="36" y="85"/>
                  </a:lnTo>
                  <a:lnTo>
                    <a:pt x="35" y="86"/>
                  </a:lnTo>
                  <a:lnTo>
                    <a:pt x="32" y="81"/>
                  </a:lnTo>
                  <a:lnTo>
                    <a:pt x="31" y="82"/>
                  </a:lnTo>
                  <a:lnTo>
                    <a:pt x="29" y="85"/>
                  </a:lnTo>
                  <a:lnTo>
                    <a:pt x="30" y="85"/>
                  </a:lnTo>
                  <a:lnTo>
                    <a:pt x="29" y="85"/>
                  </a:lnTo>
                  <a:lnTo>
                    <a:pt x="29" y="88"/>
                  </a:lnTo>
                  <a:lnTo>
                    <a:pt x="27" y="86"/>
                  </a:lnTo>
                  <a:lnTo>
                    <a:pt x="25" y="87"/>
                  </a:lnTo>
                  <a:lnTo>
                    <a:pt x="24" y="90"/>
                  </a:lnTo>
                  <a:lnTo>
                    <a:pt x="21" y="91"/>
                  </a:lnTo>
                  <a:lnTo>
                    <a:pt x="23" y="92"/>
                  </a:lnTo>
                  <a:lnTo>
                    <a:pt x="22" y="93"/>
                  </a:lnTo>
                  <a:lnTo>
                    <a:pt x="20" y="92"/>
                  </a:lnTo>
                  <a:lnTo>
                    <a:pt x="17" y="93"/>
                  </a:lnTo>
                  <a:lnTo>
                    <a:pt x="15" y="92"/>
                  </a:lnTo>
                  <a:lnTo>
                    <a:pt x="13" y="93"/>
                  </a:lnTo>
                  <a:lnTo>
                    <a:pt x="11" y="91"/>
                  </a:lnTo>
                  <a:lnTo>
                    <a:pt x="9" y="93"/>
                  </a:lnTo>
                  <a:lnTo>
                    <a:pt x="8" y="92"/>
                  </a:lnTo>
                  <a:lnTo>
                    <a:pt x="7" y="92"/>
                  </a:lnTo>
                  <a:lnTo>
                    <a:pt x="4" y="87"/>
                  </a:lnTo>
                  <a:lnTo>
                    <a:pt x="1" y="87"/>
                  </a:lnTo>
                  <a:lnTo>
                    <a:pt x="5" y="85"/>
                  </a:lnTo>
                  <a:lnTo>
                    <a:pt x="4" y="82"/>
                  </a:lnTo>
                  <a:lnTo>
                    <a:pt x="1" y="80"/>
                  </a:lnTo>
                  <a:lnTo>
                    <a:pt x="0" y="78"/>
                  </a:lnTo>
                  <a:lnTo>
                    <a:pt x="1" y="77"/>
                  </a:lnTo>
                  <a:lnTo>
                    <a:pt x="4" y="73"/>
                  </a:lnTo>
                  <a:lnTo>
                    <a:pt x="1" y="71"/>
                  </a:lnTo>
                  <a:lnTo>
                    <a:pt x="3" y="70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6" y="60"/>
                  </a:lnTo>
                  <a:lnTo>
                    <a:pt x="9" y="56"/>
                  </a:lnTo>
                  <a:lnTo>
                    <a:pt x="11" y="55"/>
                  </a:lnTo>
                  <a:lnTo>
                    <a:pt x="9" y="54"/>
                  </a:lnTo>
                  <a:lnTo>
                    <a:pt x="12" y="52"/>
                  </a:lnTo>
                  <a:lnTo>
                    <a:pt x="11" y="51"/>
                  </a:lnTo>
                  <a:lnTo>
                    <a:pt x="14" y="50"/>
                  </a:lnTo>
                  <a:lnTo>
                    <a:pt x="14" y="49"/>
                  </a:lnTo>
                  <a:lnTo>
                    <a:pt x="13" y="49"/>
                  </a:lnTo>
                  <a:lnTo>
                    <a:pt x="13" y="47"/>
                  </a:lnTo>
                  <a:lnTo>
                    <a:pt x="15" y="48"/>
                  </a:lnTo>
                  <a:lnTo>
                    <a:pt x="16" y="47"/>
                  </a:lnTo>
                  <a:lnTo>
                    <a:pt x="17" y="48"/>
                  </a:lnTo>
                  <a:lnTo>
                    <a:pt x="19" y="47"/>
                  </a:lnTo>
                  <a:lnTo>
                    <a:pt x="18" y="46"/>
                  </a:lnTo>
                  <a:lnTo>
                    <a:pt x="17" y="42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3" y="35"/>
                  </a:lnTo>
                  <a:lnTo>
                    <a:pt x="25" y="35"/>
                  </a:lnTo>
                  <a:lnTo>
                    <a:pt x="28" y="31"/>
                  </a:lnTo>
                  <a:lnTo>
                    <a:pt x="28" y="26"/>
                  </a:lnTo>
                  <a:lnTo>
                    <a:pt x="29" y="26"/>
                  </a:lnTo>
                  <a:lnTo>
                    <a:pt x="30" y="25"/>
                  </a:lnTo>
                  <a:lnTo>
                    <a:pt x="28" y="23"/>
                  </a:lnTo>
                  <a:lnTo>
                    <a:pt x="28" y="18"/>
                  </a:lnTo>
                  <a:lnTo>
                    <a:pt x="30" y="12"/>
                  </a:lnTo>
                  <a:lnTo>
                    <a:pt x="28" y="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9" name="Freeform 20">
              <a:extLst>
                <a:ext uri="{FF2B5EF4-FFF2-40B4-BE49-F238E27FC236}">
                  <a16:creationId xmlns="" xmlns:a16="http://schemas.microsoft.com/office/drawing/2014/main" id="{FEB8030C-717E-4D80-BC5D-7E31CF596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" y="2272"/>
              <a:ext cx="176" cy="169"/>
            </a:xfrm>
            <a:custGeom>
              <a:avLst/>
              <a:gdLst>
                <a:gd name="T0" fmla="*/ 38 w 176"/>
                <a:gd name="T1" fmla="*/ 5 h 169"/>
                <a:gd name="T2" fmla="*/ 52 w 176"/>
                <a:gd name="T3" fmla="*/ 5 h 169"/>
                <a:gd name="T4" fmla="*/ 56 w 176"/>
                <a:gd name="T5" fmla="*/ 20 h 169"/>
                <a:gd name="T6" fmla="*/ 65 w 176"/>
                <a:gd name="T7" fmla="*/ 28 h 169"/>
                <a:gd name="T8" fmla="*/ 77 w 176"/>
                <a:gd name="T9" fmla="*/ 29 h 169"/>
                <a:gd name="T10" fmla="*/ 90 w 176"/>
                <a:gd name="T11" fmla="*/ 27 h 169"/>
                <a:gd name="T12" fmla="*/ 100 w 176"/>
                <a:gd name="T13" fmla="*/ 25 h 169"/>
                <a:gd name="T14" fmla="*/ 109 w 176"/>
                <a:gd name="T15" fmla="*/ 24 h 169"/>
                <a:gd name="T16" fmla="*/ 120 w 176"/>
                <a:gd name="T17" fmla="*/ 19 h 169"/>
                <a:gd name="T18" fmla="*/ 129 w 176"/>
                <a:gd name="T19" fmla="*/ 16 h 169"/>
                <a:gd name="T20" fmla="*/ 138 w 176"/>
                <a:gd name="T21" fmla="*/ 15 h 169"/>
                <a:gd name="T22" fmla="*/ 144 w 176"/>
                <a:gd name="T23" fmla="*/ 8 h 169"/>
                <a:gd name="T24" fmla="*/ 152 w 176"/>
                <a:gd name="T25" fmla="*/ 8 h 169"/>
                <a:gd name="T26" fmla="*/ 159 w 176"/>
                <a:gd name="T27" fmla="*/ 8 h 169"/>
                <a:gd name="T28" fmla="*/ 163 w 176"/>
                <a:gd name="T29" fmla="*/ 21 h 169"/>
                <a:gd name="T30" fmla="*/ 166 w 176"/>
                <a:gd name="T31" fmla="*/ 29 h 169"/>
                <a:gd name="T32" fmla="*/ 172 w 176"/>
                <a:gd name="T33" fmla="*/ 39 h 169"/>
                <a:gd name="T34" fmla="*/ 173 w 176"/>
                <a:gd name="T35" fmla="*/ 49 h 169"/>
                <a:gd name="T36" fmla="*/ 170 w 176"/>
                <a:gd name="T37" fmla="*/ 57 h 169"/>
                <a:gd name="T38" fmla="*/ 165 w 176"/>
                <a:gd name="T39" fmla="*/ 67 h 169"/>
                <a:gd name="T40" fmla="*/ 170 w 176"/>
                <a:gd name="T41" fmla="*/ 84 h 169"/>
                <a:gd name="T42" fmla="*/ 176 w 176"/>
                <a:gd name="T43" fmla="*/ 92 h 169"/>
                <a:gd name="T44" fmla="*/ 172 w 176"/>
                <a:gd name="T45" fmla="*/ 100 h 169"/>
                <a:gd name="T46" fmla="*/ 169 w 176"/>
                <a:gd name="T47" fmla="*/ 109 h 169"/>
                <a:gd name="T48" fmla="*/ 170 w 176"/>
                <a:gd name="T49" fmla="*/ 117 h 169"/>
                <a:gd name="T50" fmla="*/ 161 w 176"/>
                <a:gd name="T51" fmla="*/ 119 h 169"/>
                <a:gd name="T52" fmla="*/ 154 w 176"/>
                <a:gd name="T53" fmla="*/ 115 h 169"/>
                <a:gd name="T54" fmla="*/ 147 w 176"/>
                <a:gd name="T55" fmla="*/ 115 h 169"/>
                <a:gd name="T56" fmla="*/ 143 w 176"/>
                <a:gd name="T57" fmla="*/ 120 h 169"/>
                <a:gd name="T58" fmla="*/ 144 w 176"/>
                <a:gd name="T59" fmla="*/ 131 h 169"/>
                <a:gd name="T60" fmla="*/ 140 w 176"/>
                <a:gd name="T61" fmla="*/ 135 h 169"/>
                <a:gd name="T62" fmla="*/ 125 w 176"/>
                <a:gd name="T63" fmla="*/ 143 h 169"/>
                <a:gd name="T64" fmla="*/ 123 w 176"/>
                <a:gd name="T65" fmla="*/ 151 h 169"/>
                <a:gd name="T66" fmla="*/ 114 w 176"/>
                <a:gd name="T67" fmla="*/ 159 h 169"/>
                <a:gd name="T68" fmla="*/ 105 w 176"/>
                <a:gd name="T69" fmla="*/ 157 h 169"/>
                <a:gd name="T70" fmla="*/ 99 w 176"/>
                <a:gd name="T71" fmla="*/ 162 h 169"/>
                <a:gd name="T72" fmla="*/ 86 w 176"/>
                <a:gd name="T73" fmla="*/ 161 h 169"/>
                <a:gd name="T74" fmla="*/ 79 w 176"/>
                <a:gd name="T75" fmla="*/ 169 h 169"/>
                <a:gd name="T76" fmla="*/ 76 w 176"/>
                <a:gd name="T77" fmla="*/ 154 h 169"/>
                <a:gd name="T78" fmla="*/ 80 w 176"/>
                <a:gd name="T79" fmla="*/ 145 h 169"/>
                <a:gd name="T80" fmla="*/ 84 w 176"/>
                <a:gd name="T81" fmla="*/ 133 h 169"/>
                <a:gd name="T82" fmla="*/ 85 w 176"/>
                <a:gd name="T83" fmla="*/ 121 h 169"/>
                <a:gd name="T84" fmla="*/ 72 w 176"/>
                <a:gd name="T85" fmla="*/ 117 h 169"/>
                <a:gd name="T86" fmla="*/ 71 w 176"/>
                <a:gd name="T87" fmla="*/ 111 h 169"/>
                <a:gd name="T88" fmla="*/ 60 w 176"/>
                <a:gd name="T89" fmla="*/ 102 h 169"/>
                <a:gd name="T90" fmla="*/ 51 w 176"/>
                <a:gd name="T91" fmla="*/ 103 h 169"/>
                <a:gd name="T92" fmla="*/ 42 w 176"/>
                <a:gd name="T93" fmla="*/ 96 h 169"/>
                <a:gd name="T94" fmla="*/ 35 w 176"/>
                <a:gd name="T95" fmla="*/ 86 h 169"/>
                <a:gd name="T96" fmla="*/ 29 w 176"/>
                <a:gd name="T97" fmla="*/ 88 h 169"/>
                <a:gd name="T98" fmla="*/ 22 w 176"/>
                <a:gd name="T99" fmla="*/ 93 h 169"/>
                <a:gd name="T100" fmla="*/ 9 w 176"/>
                <a:gd name="T101" fmla="*/ 93 h 169"/>
                <a:gd name="T102" fmla="*/ 4 w 176"/>
                <a:gd name="T103" fmla="*/ 82 h 169"/>
                <a:gd name="T104" fmla="*/ 3 w 176"/>
                <a:gd name="T105" fmla="*/ 70 h 169"/>
                <a:gd name="T106" fmla="*/ 9 w 176"/>
                <a:gd name="T107" fmla="*/ 56 h 169"/>
                <a:gd name="T108" fmla="*/ 14 w 176"/>
                <a:gd name="T109" fmla="*/ 49 h 169"/>
                <a:gd name="T110" fmla="*/ 19 w 176"/>
                <a:gd name="T111" fmla="*/ 47 h 169"/>
                <a:gd name="T112" fmla="*/ 25 w 176"/>
                <a:gd name="T113" fmla="*/ 35 h 169"/>
                <a:gd name="T114" fmla="*/ 28 w 176"/>
                <a:gd name="T115" fmla="*/ 1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6" h="169">
                  <a:moveTo>
                    <a:pt x="28" y="7"/>
                  </a:moveTo>
                  <a:lnTo>
                    <a:pt x="30" y="6"/>
                  </a:lnTo>
                  <a:lnTo>
                    <a:pt x="32" y="8"/>
                  </a:lnTo>
                  <a:lnTo>
                    <a:pt x="35" y="5"/>
                  </a:lnTo>
                  <a:lnTo>
                    <a:pt x="37" y="6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9" y="3"/>
                  </a:lnTo>
                  <a:lnTo>
                    <a:pt x="42" y="2"/>
                  </a:lnTo>
                  <a:lnTo>
                    <a:pt x="43" y="0"/>
                  </a:lnTo>
                  <a:lnTo>
                    <a:pt x="48" y="5"/>
                  </a:lnTo>
                  <a:lnTo>
                    <a:pt x="52" y="5"/>
                  </a:lnTo>
                  <a:lnTo>
                    <a:pt x="53" y="10"/>
                  </a:lnTo>
                  <a:lnTo>
                    <a:pt x="55" y="10"/>
                  </a:lnTo>
                  <a:lnTo>
                    <a:pt x="55" y="12"/>
                  </a:lnTo>
                  <a:lnTo>
                    <a:pt x="53" y="15"/>
                  </a:lnTo>
                  <a:lnTo>
                    <a:pt x="53" y="17"/>
                  </a:lnTo>
                  <a:lnTo>
                    <a:pt x="56" y="20"/>
                  </a:lnTo>
                  <a:lnTo>
                    <a:pt x="55" y="21"/>
                  </a:lnTo>
                  <a:lnTo>
                    <a:pt x="55" y="23"/>
                  </a:lnTo>
                  <a:lnTo>
                    <a:pt x="59" y="24"/>
                  </a:lnTo>
                  <a:lnTo>
                    <a:pt x="60" y="27"/>
                  </a:lnTo>
                  <a:lnTo>
                    <a:pt x="63" y="29"/>
                  </a:lnTo>
                  <a:lnTo>
                    <a:pt x="65" y="28"/>
                  </a:lnTo>
                  <a:lnTo>
                    <a:pt x="66" y="30"/>
                  </a:lnTo>
                  <a:lnTo>
                    <a:pt x="68" y="28"/>
                  </a:lnTo>
                  <a:lnTo>
                    <a:pt x="70" y="30"/>
                  </a:lnTo>
                  <a:lnTo>
                    <a:pt x="72" y="30"/>
                  </a:lnTo>
                  <a:lnTo>
                    <a:pt x="75" y="28"/>
                  </a:lnTo>
                  <a:lnTo>
                    <a:pt x="77" y="29"/>
                  </a:lnTo>
                  <a:lnTo>
                    <a:pt x="79" y="29"/>
                  </a:lnTo>
                  <a:lnTo>
                    <a:pt x="85" y="26"/>
                  </a:lnTo>
                  <a:lnTo>
                    <a:pt x="85" y="24"/>
                  </a:lnTo>
                  <a:lnTo>
                    <a:pt x="87" y="25"/>
                  </a:lnTo>
                  <a:lnTo>
                    <a:pt x="86" y="25"/>
                  </a:lnTo>
                  <a:lnTo>
                    <a:pt x="90" y="27"/>
                  </a:lnTo>
                  <a:lnTo>
                    <a:pt x="91" y="25"/>
                  </a:lnTo>
                  <a:lnTo>
                    <a:pt x="95" y="29"/>
                  </a:lnTo>
                  <a:lnTo>
                    <a:pt x="97" y="26"/>
                  </a:lnTo>
                  <a:lnTo>
                    <a:pt x="99" y="26"/>
                  </a:lnTo>
                  <a:lnTo>
                    <a:pt x="100" y="24"/>
                  </a:lnTo>
                  <a:lnTo>
                    <a:pt x="100" y="25"/>
                  </a:lnTo>
                  <a:lnTo>
                    <a:pt x="102" y="25"/>
                  </a:lnTo>
                  <a:lnTo>
                    <a:pt x="102" y="24"/>
                  </a:lnTo>
                  <a:lnTo>
                    <a:pt x="105" y="27"/>
                  </a:lnTo>
                  <a:lnTo>
                    <a:pt x="107" y="25"/>
                  </a:lnTo>
                  <a:lnTo>
                    <a:pt x="107" y="24"/>
                  </a:lnTo>
                  <a:lnTo>
                    <a:pt x="109" y="24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11" y="21"/>
                  </a:lnTo>
                  <a:lnTo>
                    <a:pt x="112" y="20"/>
                  </a:lnTo>
                  <a:lnTo>
                    <a:pt x="113" y="19"/>
                  </a:lnTo>
                  <a:lnTo>
                    <a:pt x="120" y="19"/>
                  </a:lnTo>
                  <a:lnTo>
                    <a:pt x="121" y="18"/>
                  </a:lnTo>
                  <a:lnTo>
                    <a:pt x="122" y="17"/>
                  </a:lnTo>
                  <a:lnTo>
                    <a:pt x="124" y="18"/>
                  </a:lnTo>
                  <a:lnTo>
                    <a:pt x="124" y="16"/>
                  </a:lnTo>
                  <a:lnTo>
                    <a:pt x="127" y="17"/>
                  </a:lnTo>
                  <a:lnTo>
                    <a:pt x="129" y="16"/>
                  </a:lnTo>
                  <a:lnTo>
                    <a:pt x="132" y="17"/>
                  </a:lnTo>
                  <a:lnTo>
                    <a:pt x="134" y="14"/>
                  </a:lnTo>
                  <a:lnTo>
                    <a:pt x="135" y="13"/>
                  </a:lnTo>
                  <a:lnTo>
                    <a:pt x="135" y="12"/>
                  </a:lnTo>
                  <a:lnTo>
                    <a:pt x="135" y="14"/>
                  </a:lnTo>
                  <a:lnTo>
                    <a:pt x="138" y="15"/>
                  </a:lnTo>
                  <a:lnTo>
                    <a:pt x="140" y="12"/>
                  </a:lnTo>
                  <a:lnTo>
                    <a:pt x="138" y="12"/>
                  </a:lnTo>
                  <a:lnTo>
                    <a:pt x="140" y="11"/>
                  </a:lnTo>
                  <a:lnTo>
                    <a:pt x="139" y="9"/>
                  </a:lnTo>
                  <a:lnTo>
                    <a:pt x="140" y="8"/>
                  </a:lnTo>
                  <a:lnTo>
                    <a:pt x="144" y="8"/>
                  </a:lnTo>
                  <a:lnTo>
                    <a:pt x="143" y="7"/>
                  </a:lnTo>
                  <a:lnTo>
                    <a:pt x="144" y="6"/>
                  </a:lnTo>
                  <a:lnTo>
                    <a:pt x="146" y="7"/>
                  </a:lnTo>
                  <a:lnTo>
                    <a:pt x="145" y="9"/>
                  </a:lnTo>
                  <a:lnTo>
                    <a:pt x="148" y="9"/>
                  </a:lnTo>
                  <a:lnTo>
                    <a:pt x="152" y="8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53" y="7"/>
                  </a:lnTo>
                  <a:lnTo>
                    <a:pt x="156" y="8"/>
                  </a:lnTo>
                  <a:lnTo>
                    <a:pt x="155" y="9"/>
                  </a:lnTo>
                  <a:lnTo>
                    <a:pt x="159" y="8"/>
                  </a:lnTo>
                  <a:lnTo>
                    <a:pt x="159" y="9"/>
                  </a:lnTo>
                  <a:lnTo>
                    <a:pt x="163" y="13"/>
                  </a:lnTo>
                  <a:lnTo>
                    <a:pt x="163" y="15"/>
                  </a:lnTo>
                  <a:lnTo>
                    <a:pt x="165" y="17"/>
                  </a:lnTo>
                  <a:lnTo>
                    <a:pt x="162" y="20"/>
                  </a:lnTo>
                  <a:lnTo>
                    <a:pt x="163" y="21"/>
                  </a:lnTo>
                  <a:lnTo>
                    <a:pt x="162" y="20"/>
                  </a:lnTo>
                  <a:lnTo>
                    <a:pt x="161" y="21"/>
                  </a:lnTo>
                  <a:lnTo>
                    <a:pt x="160" y="23"/>
                  </a:lnTo>
                  <a:lnTo>
                    <a:pt x="160" y="25"/>
                  </a:lnTo>
                  <a:lnTo>
                    <a:pt x="162" y="28"/>
                  </a:lnTo>
                  <a:lnTo>
                    <a:pt x="166" y="29"/>
                  </a:lnTo>
                  <a:lnTo>
                    <a:pt x="165" y="31"/>
                  </a:lnTo>
                  <a:lnTo>
                    <a:pt x="165" y="31"/>
                  </a:lnTo>
                  <a:lnTo>
                    <a:pt x="165" y="31"/>
                  </a:lnTo>
                  <a:lnTo>
                    <a:pt x="174" y="33"/>
                  </a:lnTo>
                  <a:lnTo>
                    <a:pt x="173" y="36"/>
                  </a:lnTo>
                  <a:lnTo>
                    <a:pt x="172" y="39"/>
                  </a:lnTo>
                  <a:lnTo>
                    <a:pt x="173" y="40"/>
                  </a:lnTo>
                  <a:lnTo>
                    <a:pt x="172" y="41"/>
                  </a:lnTo>
                  <a:lnTo>
                    <a:pt x="173" y="40"/>
                  </a:lnTo>
                  <a:lnTo>
                    <a:pt x="172" y="46"/>
                  </a:lnTo>
                  <a:lnTo>
                    <a:pt x="171" y="48"/>
                  </a:lnTo>
                  <a:lnTo>
                    <a:pt x="173" y="49"/>
                  </a:lnTo>
                  <a:lnTo>
                    <a:pt x="172" y="51"/>
                  </a:lnTo>
                  <a:lnTo>
                    <a:pt x="171" y="52"/>
                  </a:lnTo>
                  <a:lnTo>
                    <a:pt x="171" y="53"/>
                  </a:lnTo>
                  <a:lnTo>
                    <a:pt x="173" y="56"/>
                  </a:lnTo>
                  <a:lnTo>
                    <a:pt x="171" y="58"/>
                  </a:lnTo>
                  <a:lnTo>
                    <a:pt x="170" y="57"/>
                  </a:lnTo>
                  <a:lnTo>
                    <a:pt x="170" y="60"/>
                  </a:lnTo>
                  <a:lnTo>
                    <a:pt x="169" y="61"/>
                  </a:lnTo>
                  <a:lnTo>
                    <a:pt x="168" y="61"/>
                  </a:lnTo>
                  <a:lnTo>
                    <a:pt x="166" y="64"/>
                  </a:lnTo>
                  <a:lnTo>
                    <a:pt x="167" y="65"/>
                  </a:lnTo>
                  <a:lnTo>
                    <a:pt x="165" y="67"/>
                  </a:lnTo>
                  <a:lnTo>
                    <a:pt x="165" y="71"/>
                  </a:lnTo>
                  <a:lnTo>
                    <a:pt x="164" y="71"/>
                  </a:lnTo>
                  <a:lnTo>
                    <a:pt x="163" y="73"/>
                  </a:lnTo>
                  <a:lnTo>
                    <a:pt x="164" y="75"/>
                  </a:lnTo>
                  <a:lnTo>
                    <a:pt x="164" y="78"/>
                  </a:lnTo>
                  <a:lnTo>
                    <a:pt x="170" y="84"/>
                  </a:lnTo>
                  <a:lnTo>
                    <a:pt x="172" y="84"/>
                  </a:lnTo>
                  <a:lnTo>
                    <a:pt x="170" y="85"/>
                  </a:lnTo>
                  <a:lnTo>
                    <a:pt x="174" y="87"/>
                  </a:lnTo>
                  <a:lnTo>
                    <a:pt x="176" y="89"/>
                  </a:lnTo>
                  <a:lnTo>
                    <a:pt x="174" y="91"/>
                  </a:lnTo>
                  <a:lnTo>
                    <a:pt x="176" y="92"/>
                  </a:lnTo>
                  <a:lnTo>
                    <a:pt x="176" y="93"/>
                  </a:lnTo>
                  <a:lnTo>
                    <a:pt x="175" y="95"/>
                  </a:lnTo>
                  <a:lnTo>
                    <a:pt x="176" y="98"/>
                  </a:lnTo>
                  <a:lnTo>
                    <a:pt x="174" y="99"/>
                  </a:lnTo>
                  <a:lnTo>
                    <a:pt x="174" y="99"/>
                  </a:lnTo>
                  <a:lnTo>
                    <a:pt x="172" y="100"/>
                  </a:lnTo>
                  <a:lnTo>
                    <a:pt x="172" y="103"/>
                  </a:lnTo>
                  <a:lnTo>
                    <a:pt x="170" y="103"/>
                  </a:lnTo>
                  <a:lnTo>
                    <a:pt x="170" y="104"/>
                  </a:lnTo>
                  <a:lnTo>
                    <a:pt x="169" y="107"/>
                  </a:lnTo>
                  <a:lnTo>
                    <a:pt x="170" y="107"/>
                  </a:lnTo>
                  <a:lnTo>
                    <a:pt x="169" y="109"/>
                  </a:lnTo>
                  <a:lnTo>
                    <a:pt x="172" y="111"/>
                  </a:lnTo>
                  <a:lnTo>
                    <a:pt x="172" y="112"/>
                  </a:lnTo>
                  <a:lnTo>
                    <a:pt x="171" y="114"/>
                  </a:lnTo>
                  <a:lnTo>
                    <a:pt x="173" y="116"/>
                  </a:lnTo>
                  <a:lnTo>
                    <a:pt x="169" y="116"/>
                  </a:lnTo>
                  <a:lnTo>
                    <a:pt x="170" y="117"/>
                  </a:lnTo>
                  <a:lnTo>
                    <a:pt x="169" y="119"/>
                  </a:lnTo>
                  <a:lnTo>
                    <a:pt x="167" y="118"/>
                  </a:lnTo>
                  <a:lnTo>
                    <a:pt x="165" y="119"/>
                  </a:lnTo>
                  <a:lnTo>
                    <a:pt x="164" y="116"/>
                  </a:lnTo>
                  <a:lnTo>
                    <a:pt x="161" y="118"/>
                  </a:lnTo>
                  <a:lnTo>
                    <a:pt x="161" y="119"/>
                  </a:lnTo>
                  <a:lnTo>
                    <a:pt x="160" y="117"/>
                  </a:lnTo>
                  <a:lnTo>
                    <a:pt x="158" y="117"/>
                  </a:lnTo>
                  <a:lnTo>
                    <a:pt x="158" y="116"/>
                  </a:lnTo>
                  <a:lnTo>
                    <a:pt x="156" y="116"/>
                  </a:lnTo>
                  <a:lnTo>
                    <a:pt x="156" y="113"/>
                  </a:lnTo>
                  <a:lnTo>
                    <a:pt x="154" y="115"/>
                  </a:lnTo>
                  <a:lnTo>
                    <a:pt x="153" y="114"/>
                  </a:lnTo>
                  <a:lnTo>
                    <a:pt x="152" y="117"/>
                  </a:lnTo>
                  <a:lnTo>
                    <a:pt x="150" y="114"/>
                  </a:lnTo>
                  <a:lnTo>
                    <a:pt x="150" y="115"/>
                  </a:lnTo>
                  <a:lnTo>
                    <a:pt x="149" y="114"/>
                  </a:lnTo>
                  <a:lnTo>
                    <a:pt x="147" y="115"/>
                  </a:lnTo>
                  <a:lnTo>
                    <a:pt x="148" y="116"/>
                  </a:lnTo>
                  <a:lnTo>
                    <a:pt x="146" y="115"/>
                  </a:lnTo>
                  <a:lnTo>
                    <a:pt x="146" y="117"/>
                  </a:lnTo>
                  <a:lnTo>
                    <a:pt x="144" y="115"/>
                  </a:lnTo>
                  <a:lnTo>
                    <a:pt x="145" y="116"/>
                  </a:lnTo>
                  <a:lnTo>
                    <a:pt x="143" y="120"/>
                  </a:lnTo>
                  <a:lnTo>
                    <a:pt x="143" y="124"/>
                  </a:lnTo>
                  <a:lnTo>
                    <a:pt x="145" y="123"/>
                  </a:lnTo>
                  <a:lnTo>
                    <a:pt x="146" y="125"/>
                  </a:lnTo>
                  <a:lnTo>
                    <a:pt x="145" y="127"/>
                  </a:lnTo>
                  <a:lnTo>
                    <a:pt x="147" y="129"/>
                  </a:lnTo>
                  <a:lnTo>
                    <a:pt x="144" y="131"/>
                  </a:lnTo>
                  <a:lnTo>
                    <a:pt x="144" y="132"/>
                  </a:lnTo>
                  <a:lnTo>
                    <a:pt x="147" y="133"/>
                  </a:lnTo>
                  <a:lnTo>
                    <a:pt x="146" y="135"/>
                  </a:lnTo>
                  <a:lnTo>
                    <a:pt x="144" y="135"/>
                  </a:lnTo>
                  <a:lnTo>
                    <a:pt x="141" y="134"/>
                  </a:lnTo>
                  <a:lnTo>
                    <a:pt x="140" y="135"/>
                  </a:lnTo>
                  <a:lnTo>
                    <a:pt x="139" y="137"/>
                  </a:lnTo>
                  <a:lnTo>
                    <a:pt x="137" y="139"/>
                  </a:lnTo>
                  <a:lnTo>
                    <a:pt x="133" y="143"/>
                  </a:lnTo>
                  <a:lnTo>
                    <a:pt x="131" y="141"/>
                  </a:lnTo>
                  <a:lnTo>
                    <a:pt x="128" y="143"/>
                  </a:lnTo>
                  <a:lnTo>
                    <a:pt x="125" y="143"/>
                  </a:lnTo>
                  <a:lnTo>
                    <a:pt x="125" y="145"/>
                  </a:lnTo>
                  <a:lnTo>
                    <a:pt x="123" y="146"/>
                  </a:lnTo>
                  <a:lnTo>
                    <a:pt x="122" y="148"/>
                  </a:lnTo>
                  <a:lnTo>
                    <a:pt x="124" y="149"/>
                  </a:lnTo>
                  <a:lnTo>
                    <a:pt x="124" y="150"/>
                  </a:lnTo>
                  <a:lnTo>
                    <a:pt x="123" y="151"/>
                  </a:lnTo>
                  <a:lnTo>
                    <a:pt x="123" y="152"/>
                  </a:lnTo>
                  <a:lnTo>
                    <a:pt x="124" y="153"/>
                  </a:lnTo>
                  <a:lnTo>
                    <a:pt x="118" y="156"/>
                  </a:lnTo>
                  <a:lnTo>
                    <a:pt x="116" y="155"/>
                  </a:lnTo>
                  <a:lnTo>
                    <a:pt x="117" y="158"/>
                  </a:lnTo>
                  <a:lnTo>
                    <a:pt x="114" y="159"/>
                  </a:lnTo>
                  <a:lnTo>
                    <a:pt x="111" y="159"/>
                  </a:lnTo>
                  <a:lnTo>
                    <a:pt x="109" y="157"/>
                  </a:lnTo>
                  <a:lnTo>
                    <a:pt x="111" y="156"/>
                  </a:lnTo>
                  <a:lnTo>
                    <a:pt x="109" y="155"/>
                  </a:lnTo>
                  <a:lnTo>
                    <a:pt x="107" y="155"/>
                  </a:lnTo>
                  <a:lnTo>
                    <a:pt x="105" y="157"/>
                  </a:lnTo>
                  <a:lnTo>
                    <a:pt x="107" y="159"/>
                  </a:lnTo>
                  <a:lnTo>
                    <a:pt x="105" y="160"/>
                  </a:lnTo>
                  <a:lnTo>
                    <a:pt x="105" y="161"/>
                  </a:lnTo>
                  <a:lnTo>
                    <a:pt x="104" y="163"/>
                  </a:lnTo>
                  <a:lnTo>
                    <a:pt x="101" y="164"/>
                  </a:lnTo>
                  <a:lnTo>
                    <a:pt x="99" y="162"/>
                  </a:lnTo>
                  <a:lnTo>
                    <a:pt x="97" y="163"/>
                  </a:lnTo>
                  <a:lnTo>
                    <a:pt x="96" y="161"/>
                  </a:lnTo>
                  <a:lnTo>
                    <a:pt x="96" y="161"/>
                  </a:lnTo>
                  <a:lnTo>
                    <a:pt x="96" y="159"/>
                  </a:lnTo>
                  <a:lnTo>
                    <a:pt x="88" y="159"/>
                  </a:lnTo>
                  <a:lnTo>
                    <a:pt x="86" y="161"/>
                  </a:lnTo>
                  <a:lnTo>
                    <a:pt x="82" y="161"/>
                  </a:lnTo>
                  <a:lnTo>
                    <a:pt x="83" y="165"/>
                  </a:lnTo>
                  <a:lnTo>
                    <a:pt x="85" y="165"/>
                  </a:lnTo>
                  <a:lnTo>
                    <a:pt x="84" y="167"/>
                  </a:lnTo>
                  <a:lnTo>
                    <a:pt x="81" y="167"/>
                  </a:lnTo>
                  <a:lnTo>
                    <a:pt x="79" y="169"/>
                  </a:lnTo>
                  <a:lnTo>
                    <a:pt x="79" y="164"/>
                  </a:lnTo>
                  <a:lnTo>
                    <a:pt x="76" y="163"/>
                  </a:lnTo>
                  <a:lnTo>
                    <a:pt x="78" y="161"/>
                  </a:lnTo>
                  <a:lnTo>
                    <a:pt x="77" y="159"/>
                  </a:lnTo>
                  <a:lnTo>
                    <a:pt x="78" y="155"/>
                  </a:lnTo>
                  <a:lnTo>
                    <a:pt x="76" y="154"/>
                  </a:lnTo>
                  <a:lnTo>
                    <a:pt x="77" y="153"/>
                  </a:lnTo>
                  <a:lnTo>
                    <a:pt x="78" y="152"/>
                  </a:lnTo>
                  <a:lnTo>
                    <a:pt x="77" y="151"/>
                  </a:lnTo>
                  <a:lnTo>
                    <a:pt x="79" y="148"/>
                  </a:lnTo>
                  <a:lnTo>
                    <a:pt x="79" y="145"/>
                  </a:lnTo>
                  <a:lnTo>
                    <a:pt x="80" y="145"/>
                  </a:lnTo>
                  <a:lnTo>
                    <a:pt x="81" y="144"/>
                  </a:lnTo>
                  <a:lnTo>
                    <a:pt x="84" y="143"/>
                  </a:lnTo>
                  <a:lnTo>
                    <a:pt x="83" y="139"/>
                  </a:lnTo>
                  <a:lnTo>
                    <a:pt x="85" y="137"/>
                  </a:lnTo>
                  <a:lnTo>
                    <a:pt x="84" y="136"/>
                  </a:lnTo>
                  <a:lnTo>
                    <a:pt x="84" y="133"/>
                  </a:lnTo>
                  <a:lnTo>
                    <a:pt x="83" y="131"/>
                  </a:lnTo>
                  <a:lnTo>
                    <a:pt x="85" y="129"/>
                  </a:lnTo>
                  <a:lnTo>
                    <a:pt x="85" y="127"/>
                  </a:lnTo>
                  <a:lnTo>
                    <a:pt x="83" y="123"/>
                  </a:lnTo>
                  <a:lnTo>
                    <a:pt x="84" y="123"/>
                  </a:lnTo>
                  <a:lnTo>
                    <a:pt x="85" y="121"/>
                  </a:lnTo>
                  <a:lnTo>
                    <a:pt x="84" y="119"/>
                  </a:lnTo>
                  <a:lnTo>
                    <a:pt x="79" y="117"/>
                  </a:lnTo>
                  <a:lnTo>
                    <a:pt x="76" y="116"/>
                  </a:lnTo>
                  <a:lnTo>
                    <a:pt x="73" y="117"/>
                  </a:lnTo>
                  <a:lnTo>
                    <a:pt x="73" y="115"/>
                  </a:lnTo>
                  <a:lnTo>
                    <a:pt x="72" y="117"/>
                  </a:lnTo>
                  <a:lnTo>
                    <a:pt x="70" y="114"/>
                  </a:lnTo>
                  <a:lnTo>
                    <a:pt x="73" y="113"/>
                  </a:lnTo>
                  <a:lnTo>
                    <a:pt x="73" y="112"/>
                  </a:lnTo>
                  <a:lnTo>
                    <a:pt x="72" y="110"/>
                  </a:lnTo>
                  <a:lnTo>
                    <a:pt x="71" y="110"/>
                  </a:lnTo>
                  <a:lnTo>
                    <a:pt x="71" y="111"/>
                  </a:lnTo>
                  <a:lnTo>
                    <a:pt x="69" y="107"/>
                  </a:lnTo>
                  <a:lnTo>
                    <a:pt x="66" y="107"/>
                  </a:lnTo>
                  <a:lnTo>
                    <a:pt x="63" y="101"/>
                  </a:lnTo>
                  <a:lnTo>
                    <a:pt x="62" y="101"/>
                  </a:lnTo>
                  <a:lnTo>
                    <a:pt x="60" y="103"/>
                  </a:lnTo>
                  <a:lnTo>
                    <a:pt x="60" y="102"/>
                  </a:lnTo>
                  <a:lnTo>
                    <a:pt x="55" y="103"/>
                  </a:lnTo>
                  <a:lnTo>
                    <a:pt x="56" y="101"/>
                  </a:lnTo>
                  <a:lnTo>
                    <a:pt x="56" y="101"/>
                  </a:lnTo>
                  <a:lnTo>
                    <a:pt x="55" y="102"/>
                  </a:lnTo>
                  <a:lnTo>
                    <a:pt x="52" y="102"/>
                  </a:lnTo>
                  <a:lnTo>
                    <a:pt x="51" y="103"/>
                  </a:lnTo>
                  <a:lnTo>
                    <a:pt x="46" y="101"/>
                  </a:lnTo>
                  <a:lnTo>
                    <a:pt x="47" y="100"/>
                  </a:lnTo>
                  <a:lnTo>
                    <a:pt x="45" y="98"/>
                  </a:lnTo>
                  <a:lnTo>
                    <a:pt x="44" y="99"/>
                  </a:lnTo>
                  <a:lnTo>
                    <a:pt x="42" y="97"/>
                  </a:lnTo>
                  <a:lnTo>
                    <a:pt x="42" y="96"/>
                  </a:lnTo>
                  <a:lnTo>
                    <a:pt x="39" y="96"/>
                  </a:lnTo>
                  <a:lnTo>
                    <a:pt x="39" y="90"/>
                  </a:lnTo>
                  <a:lnTo>
                    <a:pt x="37" y="89"/>
                  </a:lnTo>
                  <a:lnTo>
                    <a:pt x="38" y="87"/>
                  </a:lnTo>
                  <a:lnTo>
                    <a:pt x="36" y="85"/>
                  </a:lnTo>
                  <a:lnTo>
                    <a:pt x="35" y="86"/>
                  </a:lnTo>
                  <a:lnTo>
                    <a:pt x="32" y="81"/>
                  </a:lnTo>
                  <a:lnTo>
                    <a:pt x="31" y="82"/>
                  </a:lnTo>
                  <a:lnTo>
                    <a:pt x="29" y="85"/>
                  </a:lnTo>
                  <a:lnTo>
                    <a:pt x="30" y="85"/>
                  </a:lnTo>
                  <a:lnTo>
                    <a:pt x="29" y="85"/>
                  </a:lnTo>
                  <a:lnTo>
                    <a:pt x="29" y="88"/>
                  </a:lnTo>
                  <a:lnTo>
                    <a:pt x="27" y="86"/>
                  </a:lnTo>
                  <a:lnTo>
                    <a:pt x="25" y="87"/>
                  </a:lnTo>
                  <a:lnTo>
                    <a:pt x="24" y="90"/>
                  </a:lnTo>
                  <a:lnTo>
                    <a:pt x="21" y="91"/>
                  </a:lnTo>
                  <a:lnTo>
                    <a:pt x="23" y="92"/>
                  </a:lnTo>
                  <a:lnTo>
                    <a:pt x="22" y="93"/>
                  </a:lnTo>
                  <a:lnTo>
                    <a:pt x="20" y="92"/>
                  </a:lnTo>
                  <a:lnTo>
                    <a:pt x="17" y="93"/>
                  </a:lnTo>
                  <a:lnTo>
                    <a:pt x="15" y="92"/>
                  </a:lnTo>
                  <a:lnTo>
                    <a:pt x="13" y="93"/>
                  </a:lnTo>
                  <a:lnTo>
                    <a:pt x="11" y="91"/>
                  </a:lnTo>
                  <a:lnTo>
                    <a:pt x="9" y="93"/>
                  </a:lnTo>
                  <a:lnTo>
                    <a:pt x="8" y="92"/>
                  </a:lnTo>
                  <a:lnTo>
                    <a:pt x="7" y="92"/>
                  </a:lnTo>
                  <a:lnTo>
                    <a:pt x="4" y="87"/>
                  </a:lnTo>
                  <a:lnTo>
                    <a:pt x="1" y="87"/>
                  </a:lnTo>
                  <a:lnTo>
                    <a:pt x="5" y="85"/>
                  </a:lnTo>
                  <a:lnTo>
                    <a:pt x="4" y="82"/>
                  </a:lnTo>
                  <a:lnTo>
                    <a:pt x="1" y="80"/>
                  </a:lnTo>
                  <a:lnTo>
                    <a:pt x="0" y="78"/>
                  </a:lnTo>
                  <a:lnTo>
                    <a:pt x="1" y="77"/>
                  </a:lnTo>
                  <a:lnTo>
                    <a:pt x="4" y="73"/>
                  </a:lnTo>
                  <a:lnTo>
                    <a:pt x="1" y="71"/>
                  </a:lnTo>
                  <a:lnTo>
                    <a:pt x="3" y="70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6" y="60"/>
                  </a:lnTo>
                  <a:lnTo>
                    <a:pt x="9" y="56"/>
                  </a:lnTo>
                  <a:lnTo>
                    <a:pt x="11" y="55"/>
                  </a:lnTo>
                  <a:lnTo>
                    <a:pt x="9" y="54"/>
                  </a:lnTo>
                  <a:lnTo>
                    <a:pt x="12" y="52"/>
                  </a:lnTo>
                  <a:lnTo>
                    <a:pt x="11" y="51"/>
                  </a:lnTo>
                  <a:lnTo>
                    <a:pt x="14" y="50"/>
                  </a:lnTo>
                  <a:lnTo>
                    <a:pt x="14" y="49"/>
                  </a:lnTo>
                  <a:lnTo>
                    <a:pt x="13" y="49"/>
                  </a:lnTo>
                  <a:lnTo>
                    <a:pt x="13" y="47"/>
                  </a:lnTo>
                  <a:lnTo>
                    <a:pt x="15" y="48"/>
                  </a:lnTo>
                  <a:lnTo>
                    <a:pt x="16" y="47"/>
                  </a:lnTo>
                  <a:lnTo>
                    <a:pt x="17" y="48"/>
                  </a:lnTo>
                  <a:lnTo>
                    <a:pt x="19" y="47"/>
                  </a:lnTo>
                  <a:lnTo>
                    <a:pt x="18" y="46"/>
                  </a:lnTo>
                  <a:lnTo>
                    <a:pt x="17" y="42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3" y="35"/>
                  </a:lnTo>
                  <a:lnTo>
                    <a:pt x="25" y="35"/>
                  </a:lnTo>
                  <a:lnTo>
                    <a:pt x="28" y="31"/>
                  </a:lnTo>
                  <a:lnTo>
                    <a:pt x="28" y="26"/>
                  </a:lnTo>
                  <a:lnTo>
                    <a:pt x="29" y="26"/>
                  </a:lnTo>
                  <a:lnTo>
                    <a:pt x="30" y="25"/>
                  </a:lnTo>
                  <a:lnTo>
                    <a:pt x="28" y="23"/>
                  </a:lnTo>
                  <a:lnTo>
                    <a:pt x="28" y="18"/>
                  </a:lnTo>
                  <a:lnTo>
                    <a:pt x="30" y="12"/>
                  </a:lnTo>
                  <a:lnTo>
                    <a:pt x="28" y="7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0" name="Freeform 21">
              <a:extLst>
                <a:ext uri="{FF2B5EF4-FFF2-40B4-BE49-F238E27FC236}">
                  <a16:creationId xmlns="" xmlns:a16="http://schemas.microsoft.com/office/drawing/2014/main" id="{1E054698-0EEB-4DD7-9193-B6439A101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" y="2785"/>
              <a:ext cx="767" cy="648"/>
            </a:xfrm>
            <a:custGeom>
              <a:avLst/>
              <a:gdLst>
                <a:gd name="T0" fmla="*/ 12 w 767"/>
                <a:gd name="T1" fmla="*/ 452 h 648"/>
                <a:gd name="T2" fmla="*/ 25 w 767"/>
                <a:gd name="T3" fmla="*/ 434 h 648"/>
                <a:gd name="T4" fmla="*/ 52 w 767"/>
                <a:gd name="T5" fmla="*/ 407 h 648"/>
                <a:gd name="T6" fmla="*/ 74 w 767"/>
                <a:gd name="T7" fmla="*/ 420 h 648"/>
                <a:gd name="T8" fmla="*/ 123 w 767"/>
                <a:gd name="T9" fmla="*/ 457 h 648"/>
                <a:gd name="T10" fmla="*/ 160 w 767"/>
                <a:gd name="T11" fmla="*/ 483 h 648"/>
                <a:gd name="T12" fmla="*/ 195 w 767"/>
                <a:gd name="T13" fmla="*/ 509 h 648"/>
                <a:gd name="T14" fmla="*/ 212 w 767"/>
                <a:gd name="T15" fmla="*/ 537 h 648"/>
                <a:gd name="T16" fmla="*/ 255 w 767"/>
                <a:gd name="T17" fmla="*/ 559 h 648"/>
                <a:gd name="T18" fmla="*/ 326 w 767"/>
                <a:gd name="T19" fmla="*/ 489 h 648"/>
                <a:gd name="T20" fmla="*/ 423 w 767"/>
                <a:gd name="T21" fmla="*/ 255 h 648"/>
                <a:gd name="T22" fmla="*/ 420 w 767"/>
                <a:gd name="T23" fmla="*/ 215 h 648"/>
                <a:gd name="T24" fmla="*/ 415 w 767"/>
                <a:gd name="T25" fmla="*/ 185 h 648"/>
                <a:gd name="T26" fmla="*/ 431 w 767"/>
                <a:gd name="T27" fmla="*/ 157 h 648"/>
                <a:gd name="T28" fmla="*/ 412 w 767"/>
                <a:gd name="T29" fmla="*/ 139 h 648"/>
                <a:gd name="T30" fmla="*/ 400 w 767"/>
                <a:gd name="T31" fmla="*/ 121 h 648"/>
                <a:gd name="T32" fmla="*/ 417 w 767"/>
                <a:gd name="T33" fmla="*/ 98 h 648"/>
                <a:gd name="T34" fmla="*/ 445 w 767"/>
                <a:gd name="T35" fmla="*/ 73 h 648"/>
                <a:gd name="T36" fmla="*/ 480 w 767"/>
                <a:gd name="T37" fmla="*/ 71 h 648"/>
                <a:gd name="T38" fmla="*/ 506 w 767"/>
                <a:gd name="T39" fmla="*/ 48 h 648"/>
                <a:gd name="T40" fmla="*/ 549 w 767"/>
                <a:gd name="T41" fmla="*/ 56 h 648"/>
                <a:gd name="T42" fmla="*/ 578 w 767"/>
                <a:gd name="T43" fmla="*/ 71 h 648"/>
                <a:gd name="T44" fmla="*/ 607 w 767"/>
                <a:gd name="T45" fmla="*/ 72 h 648"/>
                <a:gd name="T46" fmla="*/ 635 w 767"/>
                <a:gd name="T47" fmla="*/ 59 h 648"/>
                <a:gd name="T48" fmla="*/ 649 w 767"/>
                <a:gd name="T49" fmla="*/ 31 h 648"/>
                <a:gd name="T50" fmla="*/ 676 w 767"/>
                <a:gd name="T51" fmla="*/ 7 h 648"/>
                <a:gd name="T52" fmla="*/ 681 w 767"/>
                <a:gd name="T53" fmla="*/ 21 h 648"/>
                <a:gd name="T54" fmla="*/ 684 w 767"/>
                <a:gd name="T55" fmla="*/ 59 h 648"/>
                <a:gd name="T56" fmla="*/ 696 w 767"/>
                <a:gd name="T57" fmla="*/ 95 h 648"/>
                <a:gd name="T58" fmla="*/ 715 w 767"/>
                <a:gd name="T59" fmla="*/ 141 h 648"/>
                <a:gd name="T60" fmla="*/ 750 w 767"/>
                <a:gd name="T61" fmla="*/ 158 h 648"/>
                <a:gd name="T62" fmla="*/ 767 w 767"/>
                <a:gd name="T63" fmla="*/ 182 h 648"/>
                <a:gd name="T64" fmla="*/ 761 w 767"/>
                <a:gd name="T65" fmla="*/ 208 h 648"/>
                <a:gd name="T66" fmla="*/ 741 w 767"/>
                <a:gd name="T67" fmla="*/ 212 h 648"/>
                <a:gd name="T68" fmla="*/ 709 w 767"/>
                <a:gd name="T69" fmla="*/ 241 h 648"/>
                <a:gd name="T70" fmla="*/ 683 w 767"/>
                <a:gd name="T71" fmla="*/ 279 h 648"/>
                <a:gd name="T72" fmla="*/ 663 w 767"/>
                <a:gd name="T73" fmla="*/ 300 h 648"/>
                <a:gd name="T74" fmla="*/ 663 w 767"/>
                <a:gd name="T75" fmla="*/ 323 h 648"/>
                <a:gd name="T76" fmla="*/ 680 w 767"/>
                <a:gd name="T77" fmla="*/ 342 h 648"/>
                <a:gd name="T78" fmla="*/ 685 w 767"/>
                <a:gd name="T79" fmla="*/ 371 h 648"/>
                <a:gd name="T80" fmla="*/ 660 w 767"/>
                <a:gd name="T81" fmla="*/ 397 h 648"/>
                <a:gd name="T82" fmla="*/ 621 w 767"/>
                <a:gd name="T83" fmla="*/ 423 h 648"/>
                <a:gd name="T84" fmla="*/ 593 w 767"/>
                <a:gd name="T85" fmla="*/ 440 h 648"/>
                <a:gd name="T86" fmla="*/ 561 w 767"/>
                <a:gd name="T87" fmla="*/ 471 h 648"/>
                <a:gd name="T88" fmla="*/ 538 w 767"/>
                <a:gd name="T89" fmla="*/ 497 h 648"/>
                <a:gd name="T90" fmla="*/ 493 w 767"/>
                <a:gd name="T91" fmla="*/ 514 h 648"/>
                <a:gd name="T92" fmla="*/ 458 w 767"/>
                <a:gd name="T93" fmla="*/ 515 h 648"/>
                <a:gd name="T94" fmla="*/ 448 w 767"/>
                <a:gd name="T95" fmla="*/ 557 h 648"/>
                <a:gd name="T96" fmla="*/ 468 w 767"/>
                <a:gd name="T97" fmla="*/ 588 h 648"/>
                <a:gd name="T98" fmla="*/ 448 w 767"/>
                <a:gd name="T99" fmla="*/ 606 h 648"/>
                <a:gd name="T100" fmla="*/ 435 w 767"/>
                <a:gd name="T101" fmla="*/ 635 h 648"/>
                <a:gd name="T102" fmla="*/ 374 w 767"/>
                <a:gd name="T103" fmla="*/ 616 h 648"/>
                <a:gd name="T104" fmla="*/ 308 w 767"/>
                <a:gd name="T105" fmla="*/ 620 h 648"/>
                <a:gd name="T106" fmla="*/ 249 w 767"/>
                <a:gd name="T107" fmla="*/ 645 h 648"/>
                <a:gd name="T108" fmla="*/ 198 w 767"/>
                <a:gd name="T109" fmla="*/ 630 h 648"/>
                <a:gd name="T110" fmla="*/ 171 w 767"/>
                <a:gd name="T111" fmla="*/ 593 h 648"/>
                <a:gd name="T112" fmla="*/ 153 w 767"/>
                <a:gd name="T113" fmla="*/ 552 h 648"/>
                <a:gd name="T114" fmla="*/ 115 w 767"/>
                <a:gd name="T115" fmla="*/ 541 h 648"/>
                <a:gd name="T116" fmla="*/ 84 w 767"/>
                <a:gd name="T117" fmla="*/ 532 h 648"/>
                <a:gd name="T118" fmla="*/ 29 w 767"/>
                <a:gd name="T119" fmla="*/ 512 h 648"/>
                <a:gd name="T120" fmla="*/ 1 w 767"/>
                <a:gd name="T121" fmla="*/ 489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67" h="648">
                  <a:moveTo>
                    <a:pt x="0" y="481"/>
                  </a:moveTo>
                  <a:lnTo>
                    <a:pt x="3" y="479"/>
                  </a:lnTo>
                  <a:lnTo>
                    <a:pt x="4" y="474"/>
                  </a:lnTo>
                  <a:lnTo>
                    <a:pt x="7" y="473"/>
                  </a:lnTo>
                  <a:lnTo>
                    <a:pt x="7" y="471"/>
                  </a:lnTo>
                  <a:lnTo>
                    <a:pt x="8" y="471"/>
                  </a:lnTo>
                  <a:lnTo>
                    <a:pt x="6" y="469"/>
                  </a:lnTo>
                  <a:lnTo>
                    <a:pt x="7" y="468"/>
                  </a:lnTo>
                  <a:lnTo>
                    <a:pt x="6" y="465"/>
                  </a:lnTo>
                  <a:lnTo>
                    <a:pt x="9" y="464"/>
                  </a:lnTo>
                  <a:lnTo>
                    <a:pt x="10" y="461"/>
                  </a:lnTo>
                  <a:lnTo>
                    <a:pt x="12" y="462"/>
                  </a:lnTo>
                  <a:lnTo>
                    <a:pt x="13" y="460"/>
                  </a:lnTo>
                  <a:lnTo>
                    <a:pt x="12" y="457"/>
                  </a:lnTo>
                  <a:lnTo>
                    <a:pt x="14" y="456"/>
                  </a:lnTo>
                  <a:lnTo>
                    <a:pt x="12" y="452"/>
                  </a:lnTo>
                  <a:lnTo>
                    <a:pt x="13" y="451"/>
                  </a:lnTo>
                  <a:lnTo>
                    <a:pt x="12" y="449"/>
                  </a:lnTo>
                  <a:lnTo>
                    <a:pt x="8" y="450"/>
                  </a:lnTo>
                  <a:lnTo>
                    <a:pt x="9" y="449"/>
                  </a:lnTo>
                  <a:lnTo>
                    <a:pt x="8" y="447"/>
                  </a:lnTo>
                  <a:lnTo>
                    <a:pt x="9" y="445"/>
                  </a:lnTo>
                  <a:lnTo>
                    <a:pt x="10" y="444"/>
                  </a:lnTo>
                  <a:lnTo>
                    <a:pt x="10" y="442"/>
                  </a:lnTo>
                  <a:lnTo>
                    <a:pt x="11" y="439"/>
                  </a:lnTo>
                  <a:lnTo>
                    <a:pt x="13" y="439"/>
                  </a:lnTo>
                  <a:lnTo>
                    <a:pt x="21" y="444"/>
                  </a:lnTo>
                  <a:lnTo>
                    <a:pt x="25" y="444"/>
                  </a:lnTo>
                  <a:lnTo>
                    <a:pt x="25" y="440"/>
                  </a:lnTo>
                  <a:lnTo>
                    <a:pt x="26" y="439"/>
                  </a:lnTo>
                  <a:lnTo>
                    <a:pt x="25" y="436"/>
                  </a:lnTo>
                  <a:lnTo>
                    <a:pt x="25" y="434"/>
                  </a:lnTo>
                  <a:lnTo>
                    <a:pt x="29" y="433"/>
                  </a:lnTo>
                  <a:lnTo>
                    <a:pt x="30" y="430"/>
                  </a:lnTo>
                  <a:lnTo>
                    <a:pt x="30" y="428"/>
                  </a:lnTo>
                  <a:lnTo>
                    <a:pt x="31" y="428"/>
                  </a:lnTo>
                  <a:lnTo>
                    <a:pt x="30" y="427"/>
                  </a:lnTo>
                  <a:lnTo>
                    <a:pt x="30" y="425"/>
                  </a:lnTo>
                  <a:lnTo>
                    <a:pt x="34" y="423"/>
                  </a:lnTo>
                  <a:lnTo>
                    <a:pt x="37" y="424"/>
                  </a:lnTo>
                  <a:lnTo>
                    <a:pt x="41" y="421"/>
                  </a:lnTo>
                  <a:lnTo>
                    <a:pt x="45" y="420"/>
                  </a:lnTo>
                  <a:lnTo>
                    <a:pt x="49" y="416"/>
                  </a:lnTo>
                  <a:lnTo>
                    <a:pt x="51" y="416"/>
                  </a:lnTo>
                  <a:lnTo>
                    <a:pt x="52" y="413"/>
                  </a:lnTo>
                  <a:lnTo>
                    <a:pt x="50" y="410"/>
                  </a:lnTo>
                  <a:lnTo>
                    <a:pt x="52" y="408"/>
                  </a:lnTo>
                  <a:lnTo>
                    <a:pt x="52" y="407"/>
                  </a:lnTo>
                  <a:lnTo>
                    <a:pt x="56" y="407"/>
                  </a:lnTo>
                  <a:lnTo>
                    <a:pt x="56" y="405"/>
                  </a:lnTo>
                  <a:lnTo>
                    <a:pt x="61" y="407"/>
                  </a:lnTo>
                  <a:lnTo>
                    <a:pt x="63" y="403"/>
                  </a:lnTo>
                  <a:lnTo>
                    <a:pt x="67" y="401"/>
                  </a:lnTo>
                  <a:lnTo>
                    <a:pt x="69" y="401"/>
                  </a:lnTo>
                  <a:lnTo>
                    <a:pt x="70" y="403"/>
                  </a:lnTo>
                  <a:lnTo>
                    <a:pt x="70" y="405"/>
                  </a:lnTo>
                  <a:lnTo>
                    <a:pt x="76" y="411"/>
                  </a:lnTo>
                  <a:lnTo>
                    <a:pt x="75" y="412"/>
                  </a:lnTo>
                  <a:lnTo>
                    <a:pt x="76" y="413"/>
                  </a:lnTo>
                  <a:lnTo>
                    <a:pt x="74" y="413"/>
                  </a:lnTo>
                  <a:lnTo>
                    <a:pt x="76" y="415"/>
                  </a:lnTo>
                  <a:lnTo>
                    <a:pt x="73" y="417"/>
                  </a:lnTo>
                  <a:lnTo>
                    <a:pt x="74" y="418"/>
                  </a:lnTo>
                  <a:lnTo>
                    <a:pt x="74" y="420"/>
                  </a:lnTo>
                  <a:lnTo>
                    <a:pt x="76" y="423"/>
                  </a:lnTo>
                  <a:lnTo>
                    <a:pt x="80" y="425"/>
                  </a:lnTo>
                  <a:lnTo>
                    <a:pt x="81" y="428"/>
                  </a:lnTo>
                  <a:lnTo>
                    <a:pt x="82" y="427"/>
                  </a:lnTo>
                  <a:lnTo>
                    <a:pt x="84" y="431"/>
                  </a:lnTo>
                  <a:lnTo>
                    <a:pt x="85" y="432"/>
                  </a:lnTo>
                  <a:lnTo>
                    <a:pt x="85" y="434"/>
                  </a:lnTo>
                  <a:lnTo>
                    <a:pt x="96" y="440"/>
                  </a:lnTo>
                  <a:lnTo>
                    <a:pt x="100" y="447"/>
                  </a:lnTo>
                  <a:lnTo>
                    <a:pt x="105" y="447"/>
                  </a:lnTo>
                  <a:lnTo>
                    <a:pt x="108" y="449"/>
                  </a:lnTo>
                  <a:lnTo>
                    <a:pt x="108" y="448"/>
                  </a:lnTo>
                  <a:lnTo>
                    <a:pt x="110" y="451"/>
                  </a:lnTo>
                  <a:lnTo>
                    <a:pt x="114" y="452"/>
                  </a:lnTo>
                  <a:lnTo>
                    <a:pt x="117" y="456"/>
                  </a:lnTo>
                  <a:lnTo>
                    <a:pt x="123" y="457"/>
                  </a:lnTo>
                  <a:lnTo>
                    <a:pt x="126" y="460"/>
                  </a:lnTo>
                  <a:lnTo>
                    <a:pt x="126" y="463"/>
                  </a:lnTo>
                  <a:lnTo>
                    <a:pt x="130" y="464"/>
                  </a:lnTo>
                  <a:lnTo>
                    <a:pt x="132" y="468"/>
                  </a:lnTo>
                  <a:lnTo>
                    <a:pt x="136" y="469"/>
                  </a:lnTo>
                  <a:lnTo>
                    <a:pt x="137" y="474"/>
                  </a:lnTo>
                  <a:lnTo>
                    <a:pt x="138" y="474"/>
                  </a:lnTo>
                  <a:lnTo>
                    <a:pt x="141" y="477"/>
                  </a:lnTo>
                  <a:lnTo>
                    <a:pt x="150" y="480"/>
                  </a:lnTo>
                  <a:lnTo>
                    <a:pt x="147" y="483"/>
                  </a:lnTo>
                  <a:lnTo>
                    <a:pt x="149" y="488"/>
                  </a:lnTo>
                  <a:lnTo>
                    <a:pt x="155" y="488"/>
                  </a:lnTo>
                  <a:lnTo>
                    <a:pt x="156" y="487"/>
                  </a:lnTo>
                  <a:lnTo>
                    <a:pt x="155" y="485"/>
                  </a:lnTo>
                  <a:lnTo>
                    <a:pt x="158" y="483"/>
                  </a:lnTo>
                  <a:lnTo>
                    <a:pt x="160" y="483"/>
                  </a:lnTo>
                  <a:lnTo>
                    <a:pt x="161" y="484"/>
                  </a:lnTo>
                  <a:lnTo>
                    <a:pt x="163" y="484"/>
                  </a:lnTo>
                  <a:lnTo>
                    <a:pt x="166" y="486"/>
                  </a:lnTo>
                  <a:lnTo>
                    <a:pt x="169" y="483"/>
                  </a:lnTo>
                  <a:lnTo>
                    <a:pt x="172" y="485"/>
                  </a:lnTo>
                  <a:lnTo>
                    <a:pt x="177" y="485"/>
                  </a:lnTo>
                  <a:lnTo>
                    <a:pt x="178" y="486"/>
                  </a:lnTo>
                  <a:lnTo>
                    <a:pt x="177" y="487"/>
                  </a:lnTo>
                  <a:lnTo>
                    <a:pt x="179" y="492"/>
                  </a:lnTo>
                  <a:lnTo>
                    <a:pt x="183" y="496"/>
                  </a:lnTo>
                  <a:lnTo>
                    <a:pt x="183" y="498"/>
                  </a:lnTo>
                  <a:lnTo>
                    <a:pt x="187" y="501"/>
                  </a:lnTo>
                  <a:lnTo>
                    <a:pt x="188" y="503"/>
                  </a:lnTo>
                  <a:lnTo>
                    <a:pt x="192" y="505"/>
                  </a:lnTo>
                  <a:lnTo>
                    <a:pt x="193" y="507"/>
                  </a:lnTo>
                  <a:lnTo>
                    <a:pt x="195" y="509"/>
                  </a:lnTo>
                  <a:lnTo>
                    <a:pt x="202" y="509"/>
                  </a:lnTo>
                  <a:lnTo>
                    <a:pt x="205" y="512"/>
                  </a:lnTo>
                  <a:lnTo>
                    <a:pt x="203" y="513"/>
                  </a:lnTo>
                  <a:lnTo>
                    <a:pt x="208" y="515"/>
                  </a:lnTo>
                  <a:lnTo>
                    <a:pt x="210" y="517"/>
                  </a:lnTo>
                  <a:lnTo>
                    <a:pt x="210" y="517"/>
                  </a:lnTo>
                  <a:lnTo>
                    <a:pt x="210" y="519"/>
                  </a:lnTo>
                  <a:lnTo>
                    <a:pt x="209" y="520"/>
                  </a:lnTo>
                  <a:lnTo>
                    <a:pt x="209" y="522"/>
                  </a:lnTo>
                  <a:lnTo>
                    <a:pt x="209" y="523"/>
                  </a:lnTo>
                  <a:lnTo>
                    <a:pt x="210" y="526"/>
                  </a:lnTo>
                  <a:lnTo>
                    <a:pt x="211" y="528"/>
                  </a:lnTo>
                  <a:lnTo>
                    <a:pt x="209" y="532"/>
                  </a:lnTo>
                  <a:lnTo>
                    <a:pt x="212" y="534"/>
                  </a:lnTo>
                  <a:lnTo>
                    <a:pt x="211" y="537"/>
                  </a:lnTo>
                  <a:lnTo>
                    <a:pt x="212" y="537"/>
                  </a:lnTo>
                  <a:lnTo>
                    <a:pt x="213" y="540"/>
                  </a:lnTo>
                  <a:lnTo>
                    <a:pt x="216" y="541"/>
                  </a:lnTo>
                  <a:lnTo>
                    <a:pt x="219" y="545"/>
                  </a:lnTo>
                  <a:lnTo>
                    <a:pt x="220" y="544"/>
                  </a:lnTo>
                  <a:lnTo>
                    <a:pt x="220" y="543"/>
                  </a:lnTo>
                  <a:lnTo>
                    <a:pt x="222" y="544"/>
                  </a:lnTo>
                  <a:lnTo>
                    <a:pt x="229" y="540"/>
                  </a:lnTo>
                  <a:lnTo>
                    <a:pt x="239" y="544"/>
                  </a:lnTo>
                  <a:lnTo>
                    <a:pt x="242" y="568"/>
                  </a:lnTo>
                  <a:lnTo>
                    <a:pt x="246" y="565"/>
                  </a:lnTo>
                  <a:lnTo>
                    <a:pt x="249" y="563"/>
                  </a:lnTo>
                  <a:lnTo>
                    <a:pt x="249" y="561"/>
                  </a:lnTo>
                  <a:lnTo>
                    <a:pt x="250" y="560"/>
                  </a:lnTo>
                  <a:lnTo>
                    <a:pt x="251" y="560"/>
                  </a:lnTo>
                  <a:lnTo>
                    <a:pt x="253" y="561"/>
                  </a:lnTo>
                  <a:lnTo>
                    <a:pt x="255" y="559"/>
                  </a:lnTo>
                  <a:lnTo>
                    <a:pt x="257" y="557"/>
                  </a:lnTo>
                  <a:lnTo>
                    <a:pt x="255" y="556"/>
                  </a:lnTo>
                  <a:lnTo>
                    <a:pt x="258" y="554"/>
                  </a:lnTo>
                  <a:lnTo>
                    <a:pt x="266" y="553"/>
                  </a:lnTo>
                  <a:lnTo>
                    <a:pt x="271" y="549"/>
                  </a:lnTo>
                  <a:lnTo>
                    <a:pt x="275" y="552"/>
                  </a:lnTo>
                  <a:lnTo>
                    <a:pt x="278" y="551"/>
                  </a:lnTo>
                  <a:lnTo>
                    <a:pt x="279" y="547"/>
                  </a:lnTo>
                  <a:lnTo>
                    <a:pt x="279" y="545"/>
                  </a:lnTo>
                  <a:lnTo>
                    <a:pt x="279" y="543"/>
                  </a:lnTo>
                  <a:lnTo>
                    <a:pt x="277" y="541"/>
                  </a:lnTo>
                  <a:lnTo>
                    <a:pt x="277" y="538"/>
                  </a:lnTo>
                  <a:lnTo>
                    <a:pt x="273" y="524"/>
                  </a:lnTo>
                  <a:lnTo>
                    <a:pt x="302" y="513"/>
                  </a:lnTo>
                  <a:lnTo>
                    <a:pt x="317" y="501"/>
                  </a:lnTo>
                  <a:lnTo>
                    <a:pt x="326" y="489"/>
                  </a:lnTo>
                  <a:lnTo>
                    <a:pt x="338" y="458"/>
                  </a:lnTo>
                  <a:lnTo>
                    <a:pt x="371" y="425"/>
                  </a:lnTo>
                  <a:lnTo>
                    <a:pt x="410" y="377"/>
                  </a:lnTo>
                  <a:lnTo>
                    <a:pt x="418" y="341"/>
                  </a:lnTo>
                  <a:lnTo>
                    <a:pt x="419" y="334"/>
                  </a:lnTo>
                  <a:lnTo>
                    <a:pt x="440" y="284"/>
                  </a:lnTo>
                  <a:lnTo>
                    <a:pt x="442" y="277"/>
                  </a:lnTo>
                  <a:lnTo>
                    <a:pt x="422" y="270"/>
                  </a:lnTo>
                  <a:lnTo>
                    <a:pt x="418" y="271"/>
                  </a:lnTo>
                  <a:lnTo>
                    <a:pt x="421" y="267"/>
                  </a:lnTo>
                  <a:lnTo>
                    <a:pt x="422" y="265"/>
                  </a:lnTo>
                  <a:lnTo>
                    <a:pt x="422" y="263"/>
                  </a:lnTo>
                  <a:lnTo>
                    <a:pt x="420" y="264"/>
                  </a:lnTo>
                  <a:lnTo>
                    <a:pt x="421" y="262"/>
                  </a:lnTo>
                  <a:lnTo>
                    <a:pt x="423" y="260"/>
                  </a:lnTo>
                  <a:lnTo>
                    <a:pt x="423" y="255"/>
                  </a:lnTo>
                  <a:lnTo>
                    <a:pt x="422" y="254"/>
                  </a:lnTo>
                  <a:lnTo>
                    <a:pt x="423" y="251"/>
                  </a:lnTo>
                  <a:lnTo>
                    <a:pt x="422" y="248"/>
                  </a:lnTo>
                  <a:lnTo>
                    <a:pt x="422" y="245"/>
                  </a:lnTo>
                  <a:lnTo>
                    <a:pt x="421" y="243"/>
                  </a:lnTo>
                  <a:lnTo>
                    <a:pt x="422" y="239"/>
                  </a:lnTo>
                  <a:lnTo>
                    <a:pt x="419" y="235"/>
                  </a:lnTo>
                  <a:lnTo>
                    <a:pt x="418" y="232"/>
                  </a:lnTo>
                  <a:lnTo>
                    <a:pt x="419" y="231"/>
                  </a:lnTo>
                  <a:lnTo>
                    <a:pt x="418" y="229"/>
                  </a:lnTo>
                  <a:lnTo>
                    <a:pt x="420" y="225"/>
                  </a:lnTo>
                  <a:lnTo>
                    <a:pt x="419" y="223"/>
                  </a:lnTo>
                  <a:lnTo>
                    <a:pt x="421" y="220"/>
                  </a:lnTo>
                  <a:lnTo>
                    <a:pt x="420" y="218"/>
                  </a:lnTo>
                  <a:lnTo>
                    <a:pt x="420" y="217"/>
                  </a:lnTo>
                  <a:lnTo>
                    <a:pt x="420" y="215"/>
                  </a:lnTo>
                  <a:lnTo>
                    <a:pt x="416" y="213"/>
                  </a:lnTo>
                  <a:lnTo>
                    <a:pt x="416" y="211"/>
                  </a:lnTo>
                  <a:lnTo>
                    <a:pt x="414" y="210"/>
                  </a:lnTo>
                  <a:lnTo>
                    <a:pt x="414" y="209"/>
                  </a:lnTo>
                  <a:lnTo>
                    <a:pt x="413" y="206"/>
                  </a:lnTo>
                  <a:lnTo>
                    <a:pt x="414" y="205"/>
                  </a:lnTo>
                  <a:lnTo>
                    <a:pt x="413" y="202"/>
                  </a:lnTo>
                  <a:lnTo>
                    <a:pt x="410" y="200"/>
                  </a:lnTo>
                  <a:lnTo>
                    <a:pt x="411" y="198"/>
                  </a:lnTo>
                  <a:lnTo>
                    <a:pt x="411" y="195"/>
                  </a:lnTo>
                  <a:lnTo>
                    <a:pt x="413" y="194"/>
                  </a:lnTo>
                  <a:lnTo>
                    <a:pt x="412" y="191"/>
                  </a:lnTo>
                  <a:lnTo>
                    <a:pt x="411" y="189"/>
                  </a:lnTo>
                  <a:lnTo>
                    <a:pt x="412" y="188"/>
                  </a:lnTo>
                  <a:lnTo>
                    <a:pt x="411" y="186"/>
                  </a:lnTo>
                  <a:lnTo>
                    <a:pt x="415" y="185"/>
                  </a:lnTo>
                  <a:lnTo>
                    <a:pt x="415" y="179"/>
                  </a:lnTo>
                  <a:lnTo>
                    <a:pt x="415" y="177"/>
                  </a:lnTo>
                  <a:lnTo>
                    <a:pt x="414" y="173"/>
                  </a:lnTo>
                  <a:lnTo>
                    <a:pt x="414" y="172"/>
                  </a:lnTo>
                  <a:lnTo>
                    <a:pt x="414" y="170"/>
                  </a:lnTo>
                  <a:lnTo>
                    <a:pt x="415" y="168"/>
                  </a:lnTo>
                  <a:lnTo>
                    <a:pt x="414" y="166"/>
                  </a:lnTo>
                  <a:lnTo>
                    <a:pt x="415" y="164"/>
                  </a:lnTo>
                  <a:lnTo>
                    <a:pt x="417" y="163"/>
                  </a:lnTo>
                  <a:lnTo>
                    <a:pt x="419" y="157"/>
                  </a:lnTo>
                  <a:lnTo>
                    <a:pt x="420" y="158"/>
                  </a:lnTo>
                  <a:lnTo>
                    <a:pt x="420" y="160"/>
                  </a:lnTo>
                  <a:lnTo>
                    <a:pt x="422" y="157"/>
                  </a:lnTo>
                  <a:lnTo>
                    <a:pt x="424" y="159"/>
                  </a:lnTo>
                  <a:lnTo>
                    <a:pt x="428" y="159"/>
                  </a:lnTo>
                  <a:lnTo>
                    <a:pt x="431" y="157"/>
                  </a:lnTo>
                  <a:lnTo>
                    <a:pt x="430" y="156"/>
                  </a:lnTo>
                  <a:lnTo>
                    <a:pt x="431" y="154"/>
                  </a:lnTo>
                  <a:lnTo>
                    <a:pt x="430" y="152"/>
                  </a:lnTo>
                  <a:lnTo>
                    <a:pt x="429" y="149"/>
                  </a:lnTo>
                  <a:lnTo>
                    <a:pt x="428" y="152"/>
                  </a:lnTo>
                  <a:lnTo>
                    <a:pt x="427" y="153"/>
                  </a:lnTo>
                  <a:lnTo>
                    <a:pt x="423" y="151"/>
                  </a:lnTo>
                  <a:lnTo>
                    <a:pt x="421" y="153"/>
                  </a:lnTo>
                  <a:lnTo>
                    <a:pt x="419" y="152"/>
                  </a:lnTo>
                  <a:lnTo>
                    <a:pt x="417" y="150"/>
                  </a:lnTo>
                  <a:lnTo>
                    <a:pt x="417" y="148"/>
                  </a:lnTo>
                  <a:lnTo>
                    <a:pt x="414" y="146"/>
                  </a:lnTo>
                  <a:lnTo>
                    <a:pt x="414" y="145"/>
                  </a:lnTo>
                  <a:lnTo>
                    <a:pt x="415" y="143"/>
                  </a:lnTo>
                  <a:lnTo>
                    <a:pt x="412" y="140"/>
                  </a:lnTo>
                  <a:lnTo>
                    <a:pt x="412" y="139"/>
                  </a:lnTo>
                  <a:lnTo>
                    <a:pt x="410" y="139"/>
                  </a:lnTo>
                  <a:lnTo>
                    <a:pt x="409" y="136"/>
                  </a:lnTo>
                  <a:lnTo>
                    <a:pt x="407" y="134"/>
                  </a:lnTo>
                  <a:lnTo>
                    <a:pt x="406" y="136"/>
                  </a:lnTo>
                  <a:lnTo>
                    <a:pt x="404" y="135"/>
                  </a:lnTo>
                  <a:lnTo>
                    <a:pt x="402" y="136"/>
                  </a:lnTo>
                  <a:lnTo>
                    <a:pt x="402" y="135"/>
                  </a:lnTo>
                  <a:lnTo>
                    <a:pt x="399" y="132"/>
                  </a:lnTo>
                  <a:lnTo>
                    <a:pt x="399" y="130"/>
                  </a:lnTo>
                  <a:lnTo>
                    <a:pt x="397" y="129"/>
                  </a:lnTo>
                  <a:lnTo>
                    <a:pt x="397" y="128"/>
                  </a:lnTo>
                  <a:lnTo>
                    <a:pt x="398" y="128"/>
                  </a:lnTo>
                  <a:lnTo>
                    <a:pt x="399" y="126"/>
                  </a:lnTo>
                  <a:lnTo>
                    <a:pt x="398" y="125"/>
                  </a:lnTo>
                  <a:lnTo>
                    <a:pt x="398" y="123"/>
                  </a:lnTo>
                  <a:lnTo>
                    <a:pt x="400" y="121"/>
                  </a:lnTo>
                  <a:lnTo>
                    <a:pt x="400" y="119"/>
                  </a:lnTo>
                  <a:lnTo>
                    <a:pt x="403" y="114"/>
                  </a:lnTo>
                  <a:lnTo>
                    <a:pt x="402" y="112"/>
                  </a:lnTo>
                  <a:lnTo>
                    <a:pt x="399" y="110"/>
                  </a:lnTo>
                  <a:lnTo>
                    <a:pt x="401" y="108"/>
                  </a:lnTo>
                  <a:lnTo>
                    <a:pt x="403" y="109"/>
                  </a:lnTo>
                  <a:lnTo>
                    <a:pt x="407" y="107"/>
                  </a:lnTo>
                  <a:lnTo>
                    <a:pt x="408" y="107"/>
                  </a:lnTo>
                  <a:lnTo>
                    <a:pt x="410" y="105"/>
                  </a:lnTo>
                  <a:lnTo>
                    <a:pt x="410" y="103"/>
                  </a:lnTo>
                  <a:lnTo>
                    <a:pt x="412" y="101"/>
                  </a:lnTo>
                  <a:lnTo>
                    <a:pt x="412" y="101"/>
                  </a:lnTo>
                  <a:lnTo>
                    <a:pt x="412" y="103"/>
                  </a:lnTo>
                  <a:lnTo>
                    <a:pt x="415" y="104"/>
                  </a:lnTo>
                  <a:lnTo>
                    <a:pt x="415" y="100"/>
                  </a:lnTo>
                  <a:lnTo>
                    <a:pt x="417" y="98"/>
                  </a:lnTo>
                  <a:lnTo>
                    <a:pt x="422" y="99"/>
                  </a:lnTo>
                  <a:lnTo>
                    <a:pt x="424" y="97"/>
                  </a:lnTo>
                  <a:lnTo>
                    <a:pt x="426" y="94"/>
                  </a:lnTo>
                  <a:lnTo>
                    <a:pt x="428" y="91"/>
                  </a:lnTo>
                  <a:lnTo>
                    <a:pt x="430" y="92"/>
                  </a:lnTo>
                  <a:lnTo>
                    <a:pt x="433" y="91"/>
                  </a:lnTo>
                  <a:lnTo>
                    <a:pt x="436" y="93"/>
                  </a:lnTo>
                  <a:lnTo>
                    <a:pt x="442" y="92"/>
                  </a:lnTo>
                  <a:lnTo>
                    <a:pt x="443" y="88"/>
                  </a:lnTo>
                  <a:lnTo>
                    <a:pt x="446" y="84"/>
                  </a:lnTo>
                  <a:lnTo>
                    <a:pt x="444" y="83"/>
                  </a:lnTo>
                  <a:lnTo>
                    <a:pt x="444" y="81"/>
                  </a:lnTo>
                  <a:lnTo>
                    <a:pt x="443" y="80"/>
                  </a:lnTo>
                  <a:lnTo>
                    <a:pt x="444" y="78"/>
                  </a:lnTo>
                  <a:lnTo>
                    <a:pt x="444" y="76"/>
                  </a:lnTo>
                  <a:lnTo>
                    <a:pt x="445" y="73"/>
                  </a:lnTo>
                  <a:lnTo>
                    <a:pt x="447" y="73"/>
                  </a:lnTo>
                  <a:lnTo>
                    <a:pt x="447" y="69"/>
                  </a:lnTo>
                  <a:lnTo>
                    <a:pt x="451" y="69"/>
                  </a:lnTo>
                  <a:lnTo>
                    <a:pt x="451" y="67"/>
                  </a:lnTo>
                  <a:lnTo>
                    <a:pt x="456" y="71"/>
                  </a:lnTo>
                  <a:lnTo>
                    <a:pt x="459" y="69"/>
                  </a:lnTo>
                  <a:lnTo>
                    <a:pt x="463" y="69"/>
                  </a:lnTo>
                  <a:lnTo>
                    <a:pt x="464" y="70"/>
                  </a:lnTo>
                  <a:lnTo>
                    <a:pt x="465" y="72"/>
                  </a:lnTo>
                  <a:lnTo>
                    <a:pt x="469" y="71"/>
                  </a:lnTo>
                  <a:lnTo>
                    <a:pt x="470" y="72"/>
                  </a:lnTo>
                  <a:lnTo>
                    <a:pt x="470" y="75"/>
                  </a:lnTo>
                  <a:lnTo>
                    <a:pt x="473" y="76"/>
                  </a:lnTo>
                  <a:lnTo>
                    <a:pt x="476" y="75"/>
                  </a:lnTo>
                  <a:lnTo>
                    <a:pt x="478" y="71"/>
                  </a:lnTo>
                  <a:lnTo>
                    <a:pt x="480" y="71"/>
                  </a:lnTo>
                  <a:lnTo>
                    <a:pt x="482" y="71"/>
                  </a:lnTo>
                  <a:lnTo>
                    <a:pt x="484" y="74"/>
                  </a:lnTo>
                  <a:lnTo>
                    <a:pt x="489" y="70"/>
                  </a:lnTo>
                  <a:lnTo>
                    <a:pt x="494" y="74"/>
                  </a:lnTo>
                  <a:lnTo>
                    <a:pt x="497" y="73"/>
                  </a:lnTo>
                  <a:lnTo>
                    <a:pt x="499" y="71"/>
                  </a:lnTo>
                  <a:lnTo>
                    <a:pt x="499" y="67"/>
                  </a:lnTo>
                  <a:lnTo>
                    <a:pt x="503" y="66"/>
                  </a:lnTo>
                  <a:lnTo>
                    <a:pt x="504" y="63"/>
                  </a:lnTo>
                  <a:lnTo>
                    <a:pt x="502" y="60"/>
                  </a:lnTo>
                  <a:lnTo>
                    <a:pt x="503" y="58"/>
                  </a:lnTo>
                  <a:lnTo>
                    <a:pt x="503" y="55"/>
                  </a:lnTo>
                  <a:lnTo>
                    <a:pt x="505" y="52"/>
                  </a:lnTo>
                  <a:lnTo>
                    <a:pt x="505" y="51"/>
                  </a:lnTo>
                  <a:lnTo>
                    <a:pt x="506" y="51"/>
                  </a:lnTo>
                  <a:lnTo>
                    <a:pt x="506" y="48"/>
                  </a:lnTo>
                  <a:lnTo>
                    <a:pt x="508" y="46"/>
                  </a:lnTo>
                  <a:lnTo>
                    <a:pt x="511" y="48"/>
                  </a:lnTo>
                  <a:lnTo>
                    <a:pt x="511" y="52"/>
                  </a:lnTo>
                  <a:lnTo>
                    <a:pt x="513" y="55"/>
                  </a:lnTo>
                  <a:lnTo>
                    <a:pt x="515" y="55"/>
                  </a:lnTo>
                  <a:lnTo>
                    <a:pt x="519" y="57"/>
                  </a:lnTo>
                  <a:lnTo>
                    <a:pt x="521" y="61"/>
                  </a:lnTo>
                  <a:lnTo>
                    <a:pt x="523" y="61"/>
                  </a:lnTo>
                  <a:lnTo>
                    <a:pt x="524" y="57"/>
                  </a:lnTo>
                  <a:lnTo>
                    <a:pt x="530" y="57"/>
                  </a:lnTo>
                  <a:lnTo>
                    <a:pt x="532" y="56"/>
                  </a:lnTo>
                  <a:lnTo>
                    <a:pt x="539" y="62"/>
                  </a:lnTo>
                  <a:lnTo>
                    <a:pt x="544" y="60"/>
                  </a:lnTo>
                  <a:lnTo>
                    <a:pt x="547" y="61"/>
                  </a:lnTo>
                  <a:lnTo>
                    <a:pt x="548" y="59"/>
                  </a:lnTo>
                  <a:lnTo>
                    <a:pt x="549" y="56"/>
                  </a:lnTo>
                  <a:lnTo>
                    <a:pt x="551" y="55"/>
                  </a:lnTo>
                  <a:lnTo>
                    <a:pt x="552" y="52"/>
                  </a:lnTo>
                  <a:lnTo>
                    <a:pt x="556" y="50"/>
                  </a:lnTo>
                  <a:lnTo>
                    <a:pt x="559" y="51"/>
                  </a:lnTo>
                  <a:lnTo>
                    <a:pt x="558" y="57"/>
                  </a:lnTo>
                  <a:lnTo>
                    <a:pt x="558" y="58"/>
                  </a:lnTo>
                  <a:lnTo>
                    <a:pt x="559" y="60"/>
                  </a:lnTo>
                  <a:lnTo>
                    <a:pt x="560" y="63"/>
                  </a:lnTo>
                  <a:lnTo>
                    <a:pt x="561" y="64"/>
                  </a:lnTo>
                  <a:lnTo>
                    <a:pt x="561" y="65"/>
                  </a:lnTo>
                  <a:lnTo>
                    <a:pt x="564" y="67"/>
                  </a:lnTo>
                  <a:lnTo>
                    <a:pt x="565" y="68"/>
                  </a:lnTo>
                  <a:lnTo>
                    <a:pt x="568" y="68"/>
                  </a:lnTo>
                  <a:lnTo>
                    <a:pt x="568" y="71"/>
                  </a:lnTo>
                  <a:lnTo>
                    <a:pt x="576" y="69"/>
                  </a:lnTo>
                  <a:lnTo>
                    <a:pt x="578" y="71"/>
                  </a:lnTo>
                  <a:lnTo>
                    <a:pt x="580" y="72"/>
                  </a:lnTo>
                  <a:lnTo>
                    <a:pt x="583" y="70"/>
                  </a:lnTo>
                  <a:lnTo>
                    <a:pt x="589" y="71"/>
                  </a:lnTo>
                  <a:lnTo>
                    <a:pt x="590" y="71"/>
                  </a:lnTo>
                  <a:lnTo>
                    <a:pt x="590" y="69"/>
                  </a:lnTo>
                  <a:lnTo>
                    <a:pt x="591" y="69"/>
                  </a:lnTo>
                  <a:lnTo>
                    <a:pt x="592" y="68"/>
                  </a:lnTo>
                  <a:lnTo>
                    <a:pt x="593" y="65"/>
                  </a:lnTo>
                  <a:lnTo>
                    <a:pt x="593" y="67"/>
                  </a:lnTo>
                  <a:lnTo>
                    <a:pt x="597" y="67"/>
                  </a:lnTo>
                  <a:lnTo>
                    <a:pt x="602" y="69"/>
                  </a:lnTo>
                  <a:lnTo>
                    <a:pt x="604" y="69"/>
                  </a:lnTo>
                  <a:lnTo>
                    <a:pt x="605" y="68"/>
                  </a:lnTo>
                  <a:lnTo>
                    <a:pt x="607" y="69"/>
                  </a:lnTo>
                  <a:lnTo>
                    <a:pt x="607" y="71"/>
                  </a:lnTo>
                  <a:lnTo>
                    <a:pt x="607" y="72"/>
                  </a:lnTo>
                  <a:lnTo>
                    <a:pt x="609" y="73"/>
                  </a:lnTo>
                  <a:lnTo>
                    <a:pt x="608" y="75"/>
                  </a:lnTo>
                  <a:lnTo>
                    <a:pt x="611" y="76"/>
                  </a:lnTo>
                  <a:lnTo>
                    <a:pt x="613" y="73"/>
                  </a:lnTo>
                  <a:lnTo>
                    <a:pt x="615" y="73"/>
                  </a:lnTo>
                  <a:lnTo>
                    <a:pt x="616" y="71"/>
                  </a:lnTo>
                  <a:lnTo>
                    <a:pt x="615" y="71"/>
                  </a:lnTo>
                  <a:lnTo>
                    <a:pt x="615" y="69"/>
                  </a:lnTo>
                  <a:lnTo>
                    <a:pt x="619" y="67"/>
                  </a:lnTo>
                  <a:lnTo>
                    <a:pt x="618" y="66"/>
                  </a:lnTo>
                  <a:lnTo>
                    <a:pt x="620" y="59"/>
                  </a:lnTo>
                  <a:lnTo>
                    <a:pt x="623" y="60"/>
                  </a:lnTo>
                  <a:lnTo>
                    <a:pt x="625" y="59"/>
                  </a:lnTo>
                  <a:lnTo>
                    <a:pt x="629" y="59"/>
                  </a:lnTo>
                  <a:lnTo>
                    <a:pt x="632" y="61"/>
                  </a:lnTo>
                  <a:lnTo>
                    <a:pt x="635" y="59"/>
                  </a:lnTo>
                  <a:lnTo>
                    <a:pt x="633" y="56"/>
                  </a:lnTo>
                  <a:lnTo>
                    <a:pt x="639" y="57"/>
                  </a:lnTo>
                  <a:lnTo>
                    <a:pt x="640" y="55"/>
                  </a:lnTo>
                  <a:lnTo>
                    <a:pt x="644" y="54"/>
                  </a:lnTo>
                  <a:lnTo>
                    <a:pt x="645" y="55"/>
                  </a:lnTo>
                  <a:lnTo>
                    <a:pt x="644" y="53"/>
                  </a:lnTo>
                  <a:lnTo>
                    <a:pt x="645" y="53"/>
                  </a:lnTo>
                  <a:lnTo>
                    <a:pt x="645" y="52"/>
                  </a:lnTo>
                  <a:lnTo>
                    <a:pt x="646" y="51"/>
                  </a:lnTo>
                  <a:lnTo>
                    <a:pt x="646" y="48"/>
                  </a:lnTo>
                  <a:lnTo>
                    <a:pt x="645" y="44"/>
                  </a:lnTo>
                  <a:lnTo>
                    <a:pt x="646" y="39"/>
                  </a:lnTo>
                  <a:lnTo>
                    <a:pt x="648" y="39"/>
                  </a:lnTo>
                  <a:lnTo>
                    <a:pt x="647" y="36"/>
                  </a:lnTo>
                  <a:lnTo>
                    <a:pt x="649" y="33"/>
                  </a:lnTo>
                  <a:lnTo>
                    <a:pt x="649" y="31"/>
                  </a:lnTo>
                  <a:lnTo>
                    <a:pt x="652" y="29"/>
                  </a:lnTo>
                  <a:lnTo>
                    <a:pt x="651" y="27"/>
                  </a:lnTo>
                  <a:lnTo>
                    <a:pt x="648" y="25"/>
                  </a:lnTo>
                  <a:lnTo>
                    <a:pt x="649" y="23"/>
                  </a:lnTo>
                  <a:lnTo>
                    <a:pt x="649" y="21"/>
                  </a:lnTo>
                  <a:lnTo>
                    <a:pt x="649" y="19"/>
                  </a:lnTo>
                  <a:lnTo>
                    <a:pt x="655" y="18"/>
                  </a:lnTo>
                  <a:lnTo>
                    <a:pt x="656" y="16"/>
                  </a:lnTo>
                  <a:lnTo>
                    <a:pt x="657" y="18"/>
                  </a:lnTo>
                  <a:lnTo>
                    <a:pt x="660" y="17"/>
                  </a:lnTo>
                  <a:lnTo>
                    <a:pt x="668" y="15"/>
                  </a:lnTo>
                  <a:lnTo>
                    <a:pt x="671" y="12"/>
                  </a:lnTo>
                  <a:lnTo>
                    <a:pt x="673" y="13"/>
                  </a:lnTo>
                  <a:lnTo>
                    <a:pt x="674" y="9"/>
                  </a:lnTo>
                  <a:lnTo>
                    <a:pt x="676" y="8"/>
                  </a:lnTo>
                  <a:lnTo>
                    <a:pt x="676" y="7"/>
                  </a:lnTo>
                  <a:lnTo>
                    <a:pt x="675" y="5"/>
                  </a:lnTo>
                  <a:lnTo>
                    <a:pt x="677" y="4"/>
                  </a:lnTo>
                  <a:lnTo>
                    <a:pt x="678" y="1"/>
                  </a:lnTo>
                  <a:lnTo>
                    <a:pt x="681" y="2"/>
                  </a:lnTo>
                  <a:lnTo>
                    <a:pt x="683" y="0"/>
                  </a:lnTo>
                  <a:lnTo>
                    <a:pt x="685" y="1"/>
                  </a:lnTo>
                  <a:lnTo>
                    <a:pt x="687" y="0"/>
                  </a:lnTo>
                  <a:lnTo>
                    <a:pt x="691" y="0"/>
                  </a:lnTo>
                  <a:lnTo>
                    <a:pt x="692" y="1"/>
                  </a:lnTo>
                  <a:lnTo>
                    <a:pt x="692" y="3"/>
                  </a:lnTo>
                  <a:lnTo>
                    <a:pt x="696" y="6"/>
                  </a:lnTo>
                  <a:lnTo>
                    <a:pt x="696" y="7"/>
                  </a:lnTo>
                  <a:lnTo>
                    <a:pt x="695" y="9"/>
                  </a:lnTo>
                  <a:lnTo>
                    <a:pt x="691" y="10"/>
                  </a:lnTo>
                  <a:lnTo>
                    <a:pt x="689" y="15"/>
                  </a:lnTo>
                  <a:lnTo>
                    <a:pt x="681" y="21"/>
                  </a:lnTo>
                  <a:lnTo>
                    <a:pt x="679" y="24"/>
                  </a:lnTo>
                  <a:lnTo>
                    <a:pt x="678" y="27"/>
                  </a:lnTo>
                  <a:lnTo>
                    <a:pt x="675" y="30"/>
                  </a:lnTo>
                  <a:lnTo>
                    <a:pt x="675" y="31"/>
                  </a:lnTo>
                  <a:lnTo>
                    <a:pt x="674" y="33"/>
                  </a:lnTo>
                  <a:lnTo>
                    <a:pt x="675" y="36"/>
                  </a:lnTo>
                  <a:lnTo>
                    <a:pt x="677" y="40"/>
                  </a:lnTo>
                  <a:lnTo>
                    <a:pt x="676" y="42"/>
                  </a:lnTo>
                  <a:lnTo>
                    <a:pt x="677" y="45"/>
                  </a:lnTo>
                  <a:lnTo>
                    <a:pt x="676" y="48"/>
                  </a:lnTo>
                  <a:lnTo>
                    <a:pt x="672" y="51"/>
                  </a:lnTo>
                  <a:lnTo>
                    <a:pt x="672" y="56"/>
                  </a:lnTo>
                  <a:lnTo>
                    <a:pt x="677" y="57"/>
                  </a:lnTo>
                  <a:lnTo>
                    <a:pt x="683" y="56"/>
                  </a:lnTo>
                  <a:lnTo>
                    <a:pt x="684" y="57"/>
                  </a:lnTo>
                  <a:lnTo>
                    <a:pt x="684" y="59"/>
                  </a:lnTo>
                  <a:lnTo>
                    <a:pt x="685" y="61"/>
                  </a:lnTo>
                  <a:lnTo>
                    <a:pt x="691" y="65"/>
                  </a:lnTo>
                  <a:lnTo>
                    <a:pt x="691" y="68"/>
                  </a:lnTo>
                  <a:lnTo>
                    <a:pt x="688" y="67"/>
                  </a:lnTo>
                  <a:lnTo>
                    <a:pt x="686" y="68"/>
                  </a:lnTo>
                  <a:lnTo>
                    <a:pt x="688" y="73"/>
                  </a:lnTo>
                  <a:lnTo>
                    <a:pt x="688" y="75"/>
                  </a:lnTo>
                  <a:lnTo>
                    <a:pt x="688" y="77"/>
                  </a:lnTo>
                  <a:lnTo>
                    <a:pt x="694" y="85"/>
                  </a:lnTo>
                  <a:lnTo>
                    <a:pt x="696" y="86"/>
                  </a:lnTo>
                  <a:lnTo>
                    <a:pt x="697" y="87"/>
                  </a:lnTo>
                  <a:lnTo>
                    <a:pt x="697" y="88"/>
                  </a:lnTo>
                  <a:lnTo>
                    <a:pt x="695" y="89"/>
                  </a:lnTo>
                  <a:lnTo>
                    <a:pt x="695" y="92"/>
                  </a:lnTo>
                  <a:lnTo>
                    <a:pt x="696" y="93"/>
                  </a:lnTo>
                  <a:lnTo>
                    <a:pt x="696" y="95"/>
                  </a:lnTo>
                  <a:lnTo>
                    <a:pt x="697" y="97"/>
                  </a:lnTo>
                  <a:lnTo>
                    <a:pt x="698" y="100"/>
                  </a:lnTo>
                  <a:lnTo>
                    <a:pt x="704" y="104"/>
                  </a:lnTo>
                  <a:lnTo>
                    <a:pt x="704" y="108"/>
                  </a:lnTo>
                  <a:lnTo>
                    <a:pt x="703" y="111"/>
                  </a:lnTo>
                  <a:lnTo>
                    <a:pt x="704" y="117"/>
                  </a:lnTo>
                  <a:lnTo>
                    <a:pt x="706" y="119"/>
                  </a:lnTo>
                  <a:lnTo>
                    <a:pt x="705" y="120"/>
                  </a:lnTo>
                  <a:lnTo>
                    <a:pt x="705" y="124"/>
                  </a:lnTo>
                  <a:lnTo>
                    <a:pt x="709" y="125"/>
                  </a:lnTo>
                  <a:lnTo>
                    <a:pt x="709" y="129"/>
                  </a:lnTo>
                  <a:lnTo>
                    <a:pt x="711" y="131"/>
                  </a:lnTo>
                  <a:lnTo>
                    <a:pt x="710" y="134"/>
                  </a:lnTo>
                  <a:lnTo>
                    <a:pt x="711" y="137"/>
                  </a:lnTo>
                  <a:lnTo>
                    <a:pt x="712" y="139"/>
                  </a:lnTo>
                  <a:lnTo>
                    <a:pt x="715" y="141"/>
                  </a:lnTo>
                  <a:lnTo>
                    <a:pt x="713" y="144"/>
                  </a:lnTo>
                  <a:lnTo>
                    <a:pt x="717" y="148"/>
                  </a:lnTo>
                  <a:lnTo>
                    <a:pt x="721" y="145"/>
                  </a:lnTo>
                  <a:lnTo>
                    <a:pt x="723" y="147"/>
                  </a:lnTo>
                  <a:lnTo>
                    <a:pt x="733" y="142"/>
                  </a:lnTo>
                  <a:lnTo>
                    <a:pt x="735" y="145"/>
                  </a:lnTo>
                  <a:lnTo>
                    <a:pt x="736" y="145"/>
                  </a:lnTo>
                  <a:lnTo>
                    <a:pt x="736" y="146"/>
                  </a:lnTo>
                  <a:lnTo>
                    <a:pt x="739" y="146"/>
                  </a:lnTo>
                  <a:lnTo>
                    <a:pt x="737" y="148"/>
                  </a:lnTo>
                  <a:lnTo>
                    <a:pt x="739" y="149"/>
                  </a:lnTo>
                  <a:lnTo>
                    <a:pt x="739" y="151"/>
                  </a:lnTo>
                  <a:lnTo>
                    <a:pt x="740" y="153"/>
                  </a:lnTo>
                  <a:lnTo>
                    <a:pt x="746" y="156"/>
                  </a:lnTo>
                  <a:lnTo>
                    <a:pt x="748" y="158"/>
                  </a:lnTo>
                  <a:lnTo>
                    <a:pt x="750" y="158"/>
                  </a:lnTo>
                  <a:lnTo>
                    <a:pt x="752" y="160"/>
                  </a:lnTo>
                  <a:lnTo>
                    <a:pt x="753" y="158"/>
                  </a:lnTo>
                  <a:lnTo>
                    <a:pt x="754" y="159"/>
                  </a:lnTo>
                  <a:lnTo>
                    <a:pt x="757" y="162"/>
                  </a:lnTo>
                  <a:lnTo>
                    <a:pt x="757" y="163"/>
                  </a:lnTo>
                  <a:lnTo>
                    <a:pt x="759" y="165"/>
                  </a:lnTo>
                  <a:lnTo>
                    <a:pt x="759" y="169"/>
                  </a:lnTo>
                  <a:lnTo>
                    <a:pt x="761" y="168"/>
                  </a:lnTo>
                  <a:lnTo>
                    <a:pt x="760" y="170"/>
                  </a:lnTo>
                  <a:lnTo>
                    <a:pt x="763" y="171"/>
                  </a:lnTo>
                  <a:lnTo>
                    <a:pt x="762" y="173"/>
                  </a:lnTo>
                  <a:lnTo>
                    <a:pt x="764" y="176"/>
                  </a:lnTo>
                  <a:lnTo>
                    <a:pt x="765" y="177"/>
                  </a:lnTo>
                  <a:lnTo>
                    <a:pt x="766" y="180"/>
                  </a:lnTo>
                  <a:lnTo>
                    <a:pt x="765" y="181"/>
                  </a:lnTo>
                  <a:lnTo>
                    <a:pt x="767" y="182"/>
                  </a:lnTo>
                  <a:lnTo>
                    <a:pt x="764" y="185"/>
                  </a:lnTo>
                  <a:lnTo>
                    <a:pt x="765" y="187"/>
                  </a:lnTo>
                  <a:lnTo>
                    <a:pt x="766" y="188"/>
                  </a:lnTo>
                  <a:lnTo>
                    <a:pt x="767" y="190"/>
                  </a:lnTo>
                  <a:lnTo>
                    <a:pt x="765" y="190"/>
                  </a:lnTo>
                  <a:lnTo>
                    <a:pt x="765" y="193"/>
                  </a:lnTo>
                  <a:lnTo>
                    <a:pt x="762" y="194"/>
                  </a:lnTo>
                  <a:lnTo>
                    <a:pt x="764" y="197"/>
                  </a:lnTo>
                  <a:lnTo>
                    <a:pt x="763" y="198"/>
                  </a:lnTo>
                  <a:lnTo>
                    <a:pt x="765" y="198"/>
                  </a:lnTo>
                  <a:lnTo>
                    <a:pt x="764" y="200"/>
                  </a:lnTo>
                  <a:lnTo>
                    <a:pt x="762" y="202"/>
                  </a:lnTo>
                  <a:lnTo>
                    <a:pt x="764" y="204"/>
                  </a:lnTo>
                  <a:lnTo>
                    <a:pt x="764" y="205"/>
                  </a:lnTo>
                  <a:lnTo>
                    <a:pt x="762" y="206"/>
                  </a:lnTo>
                  <a:lnTo>
                    <a:pt x="761" y="208"/>
                  </a:lnTo>
                  <a:lnTo>
                    <a:pt x="760" y="207"/>
                  </a:lnTo>
                  <a:lnTo>
                    <a:pt x="757" y="208"/>
                  </a:lnTo>
                  <a:lnTo>
                    <a:pt x="756" y="208"/>
                  </a:lnTo>
                  <a:lnTo>
                    <a:pt x="756" y="210"/>
                  </a:lnTo>
                  <a:lnTo>
                    <a:pt x="757" y="212"/>
                  </a:lnTo>
                  <a:lnTo>
                    <a:pt x="756" y="212"/>
                  </a:lnTo>
                  <a:lnTo>
                    <a:pt x="755" y="212"/>
                  </a:lnTo>
                  <a:lnTo>
                    <a:pt x="754" y="211"/>
                  </a:lnTo>
                  <a:lnTo>
                    <a:pt x="752" y="212"/>
                  </a:lnTo>
                  <a:lnTo>
                    <a:pt x="751" y="210"/>
                  </a:lnTo>
                  <a:lnTo>
                    <a:pt x="748" y="210"/>
                  </a:lnTo>
                  <a:lnTo>
                    <a:pt x="748" y="212"/>
                  </a:lnTo>
                  <a:lnTo>
                    <a:pt x="745" y="211"/>
                  </a:lnTo>
                  <a:lnTo>
                    <a:pt x="744" y="213"/>
                  </a:lnTo>
                  <a:lnTo>
                    <a:pt x="742" y="213"/>
                  </a:lnTo>
                  <a:lnTo>
                    <a:pt x="741" y="212"/>
                  </a:lnTo>
                  <a:lnTo>
                    <a:pt x="739" y="215"/>
                  </a:lnTo>
                  <a:lnTo>
                    <a:pt x="735" y="216"/>
                  </a:lnTo>
                  <a:lnTo>
                    <a:pt x="733" y="218"/>
                  </a:lnTo>
                  <a:lnTo>
                    <a:pt x="732" y="217"/>
                  </a:lnTo>
                  <a:lnTo>
                    <a:pt x="728" y="219"/>
                  </a:lnTo>
                  <a:lnTo>
                    <a:pt x="727" y="221"/>
                  </a:lnTo>
                  <a:lnTo>
                    <a:pt x="725" y="221"/>
                  </a:lnTo>
                  <a:lnTo>
                    <a:pt x="723" y="223"/>
                  </a:lnTo>
                  <a:lnTo>
                    <a:pt x="719" y="225"/>
                  </a:lnTo>
                  <a:lnTo>
                    <a:pt x="719" y="227"/>
                  </a:lnTo>
                  <a:lnTo>
                    <a:pt x="715" y="229"/>
                  </a:lnTo>
                  <a:lnTo>
                    <a:pt x="716" y="233"/>
                  </a:lnTo>
                  <a:lnTo>
                    <a:pt x="716" y="234"/>
                  </a:lnTo>
                  <a:lnTo>
                    <a:pt x="713" y="238"/>
                  </a:lnTo>
                  <a:lnTo>
                    <a:pt x="711" y="239"/>
                  </a:lnTo>
                  <a:lnTo>
                    <a:pt x="709" y="241"/>
                  </a:lnTo>
                  <a:lnTo>
                    <a:pt x="708" y="243"/>
                  </a:lnTo>
                  <a:lnTo>
                    <a:pt x="707" y="245"/>
                  </a:lnTo>
                  <a:lnTo>
                    <a:pt x="704" y="246"/>
                  </a:lnTo>
                  <a:lnTo>
                    <a:pt x="705" y="249"/>
                  </a:lnTo>
                  <a:lnTo>
                    <a:pt x="705" y="252"/>
                  </a:lnTo>
                  <a:lnTo>
                    <a:pt x="700" y="257"/>
                  </a:lnTo>
                  <a:lnTo>
                    <a:pt x="701" y="260"/>
                  </a:lnTo>
                  <a:lnTo>
                    <a:pt x="700" y="261"/>
                  </a:lnTo>
                  <a:lnTo>
                    <a:pt x="700" y="264"/>
                  </a:lnTo>
                  <a:lnTo>
                    <a:pt x="696" y="266"/>
                  </a:lnTo>
                  <a:lnTo>
                    <a:pt x="695" y="268"/>
                  </a:lnTo>
                  <a:lnTo>
                    <a:pt x="691" y="269"/>
                  </a:lnTo>
                  <a:lnTo>
                    <a:pt x="691" y="271"/>
                  </a:lnTo>
                  <a:lnTo>
                    <a:pt x="684" y="273"/>
                  </a:lnTo>
                  <a:lnTo>
                    <a:pt x="684" y="276"/>
                  </a:lnTo>
                  <a:lnTo>
                    <a:pt x="683" y="279"/>
                  </a:lnTo>
                  <a:lnTo>
                    <a:pt x="683" y="283"/>
                  </a:lnTo>
                  <a:lnTo>
                    <a:pt x="681" y="282"/>
                  </a:lnTo>
                  <a:lnTo>
                    <a:pt x="680" y="284"/>
                  </a:lnTo>
                  <a:lnTo>
                    <a:pt x="677" y="283"/>
                  </a:lnTo>
                  <a:lnTo>
                    <a:pt x="676" y="283"/>
                  </a:lnTo>
                  <a:lnTo>
                    <a:pt x="677" y="287"/>
                  </a:lnTo>
                  <a:lnTo>
                    <a:pt x="675" y="288"/>
                  </a:lnTo>
                  <a:lnTo>
                    <a:pt x="673" y="290"/>
                  </a:lnTo>
                  <a:lnTo>
                    <a:pt x="671" y="289"/>
                  </a:lnTo>
                  <a:lnTo>
                    <a:pt x="671" y="291"/>
                  </a:lnTo>
                  <a:lnTo>
                    <a:pt x="668" y="289"/>
                  </a:lnTo>
                  <a:lnTo>
                    <a:pt x="667" y="292"/>
                  </a:lnTo>
                  <a:lnTo>
                    <a:pt x="662" y="294"/>
                  </a:lnTo>
                  <a:lnTo>
                    <a:pt x="660" y="296"/>
                  </a:lnTo>
                  <a:lnTo>
                    <a:pt x="662" y="297"/>
                  </a:lnTo>
                  <a:lnTo>
                    <a:pt x="663" y="300"/>
                  </a:lnTo>
                  <a:lnTo>
                    <a:pt x="661" y="301"/>
                  </a:lnTo>
                  <a:lnTo>
                    <a:pt x="660" y="299"/>
                  </a:lnTo>
                  <a:lnTo>
                    <a:pt x="660" y="301"/>
                  </a:lnTo>
                  <a:lnTo>
                    <a:pt x="659" y="300"/>
                  </a:lnTo>
                  <a:lnTo>
                    <a:pt x="659" y="303"/>
                  </a:lnTo>
                  <a:lnTo>
                    <a:pt x="656" y="303"/>
                  </a:lnTo>
                  <a:lnTo>
                    <a:pt x="656" y="304"/>
                  </a:lnTo>
                  <a:lnTo>
                    <a:pt x="655" y="307"/>
                  </a:lnTo>
                  <a:lnTo>
                    <a:pt x="659" y="307"/>
                  </a:lnTo>
                  <a:lnTo>
                    <a:pt x="661" y="311"/>
                  </a:lnTo>
                  <a:lnTo>
                    <a:pt x="661" y="313"/>
                  </a:lnTo>
                  <a:lnTo>
                    <a:pt x="659" y="314"/>
                  </a:lnTo>
                  <a:lnTo>
                    <a:pt x="659" y="317"/>
                  </a:lnTo>
                  <a:lnTo>
                    <a:pt x="661" y="318"/>
                  </a:lnTo>
                  <a:lnTo>
                    <a:pt x="660" y="319"/>
                  </a:lnTo>
                  <a:lnTo>
                    <a:pt x="663" y="323"/>
                  </a:lnTo>
                  <a:lnTo>
                    <a:pt x="667" y="324"/>
                  </a:lnTo>
                  <a:lnTo>
                    <a:pt x="666" y="325"/>
                  </a:lnTo>
                  <a:lnTo>
                    <a:pt x="667" y="325"/>
                  </a:lnTo>
                  <a:lnTo>
                    <a:pt x="667" y="329"/>
                  </a:lnTo>
                  <a:lnTo>
                    <a:pt x="668" y="329"/>
                  </a:lnTo>
                  <a:lnTo>
                    <a:pt x="668" y="331"/>
                  </a:lnTo>
                  <a:lnTo>
                    <a:pt x="669" y="332"/>
                  </a:lnTo>
                  <a:lnTo>
                    <a:pt x="672" y="331"/>
                  </a:lnTo>
                  <a:lnTo>
                    <a:pt x="673" y="334"/>
                  </a:lnTo>
                  <a:lnTo>
                    <a:pt x="676" y="335"/>
                  </a:lnTo>
                  <a:lnTo>
                    <a:pt x="678" y="334"/>
                  </a:lnTo>
                  <a:lnTo>
                    <a:pt x="680" y="335"/>
                  </a:lnTo>
                  <a:lnTo>
                    <a:pt x="681" y="337"/>
                  </a:lnTo>
                  <a:lnTo>
                    <a:pt x="679" y="341"/>
                  </a:lnTo>
                  <a:lnTo>
                    <a:pt x="679" y="344"/>
                  </a:lnTo>
                  <a:lnTo>
                    <a:pt x="680" y="342"/>
                  </a:lnTo>
                  <a:lnTo>
                    <a:pt x="682" y="343"/>
                  </a:lnTo>
                  <a:lnTo>
                    <a:pt x="684" y="341"/>
                  </a:lnTo>
                  <a:lnTo>
                    <a:pt x="686" y="343"/>
                  </a:lnTo>
                  <a:lnTo>
                    <a:pt x="690" y="343"/>
                  </a:lnTo>
                  <a:lnTo>
                    <a:pt x="689" y="345"/>
                  </a:lnTo>
                  <a:lnTo>
                    <a:pt x="687" y="345"/>
                  </a:lnTo>
                  <a:lnTo>
                    <a:pt x="688" y="347"/>
                  </a:lnTo>
                  <a:lnTo>
                    <a:pt x="687" y="348"/>
                  </a:lnTo>
                  <a:lnTo>
                    <a:pt x="688" y="349"/>
                  </a:lnTo>
                  <a:lnTo>
                    <a:pt x="688" y="351"/>
                  </a:lnTo>
                  <a:lnTo>
                    <a:pt x="687" y="352"/>
                  </a:lnTo>
                  <a:lnTo>
                    <a:pt x="686" y="356"/>
                  </a:lnTo>
                  <a:lnTo>
                    <a:pt x="687" y="359"/>
                  </a:lnTo>
                  <a:lnTo>
                    <a:pt x="689" y="363"/>
                  </a:lnTo>
                  <a:lnTo>
                    <a:pt x="687" y="363"/>
                  </a:lnTo>
                  <a:lnTo>
                    <a:pt x="685" y="371"/>
                  </a:lnTo>
                  <a:lnTo>
                    <a:pt x="685" y="372"/>
                  </a:lnTo>
                  <a:lnTo>
                    <a:pt x="683" y="375"/>
                  </a:lnTo>
                  <a:lnTo>
                    <a:pt x="683" y="376"/>
                  </a:lnTo>
                  <a:lnTo>
                    <a:pt x="681" y="376"/>
                  </a:lnTo>
                  <a:lnTo>
                    <a:pt x="679" y="380"/>
                  </a:lnTo>
                  <a:lnTo>
                    <a:pt x="676" y="380"/>
                  </a:lnTo>
                  <a:lnTo>
                    <a:pt x="674" y="383"/>
                  </a:lnTo>
                  <a:lnTo>
                    <a:pt x="672" y="383"/>
                  </a:lnTo>
                  <a:lnTo>
                    <a:pt x="672" y="386"/>
                  </a:lnTo>
                  <a:lnTo>
                    <a:pt x="670" y="385"/>
                  </a:lnTo>
                  <a:lnTo>
                    <a:pt x="669" y="388"/>
                  </a:lnTo>
                  <a:lnTo>
                    <a:pt x="666" y="391"/>
                  </a:lnTo>
                  <a:lnTo>
                    <a:pt x="667" y="393"/>
                  </a:lnTo>
                  <a:lnTo>
                    <a:pt x="665" y="397"/>
                  </a:lnTo>
                  <a:lnTo>
                    <a:pt x="663" y="395"/>
                  </a:lnTo>
                  <a:lnTo>
                    <a:pt x="660" y="397"/>
                  </a:lnTo>
                  <a:lnTo>
                    <a:pt x="646" y="401"/>
                  </a:lnTo>
                  <a:lnTo>
                    <a:pt x="646" y="403"/>
                  </a:lnTo>
                  <a:lnTo>
                    <a:pt x="644" y="403"/>
                  </a:lnTo>
                  <a:lnTo>
                    <a:pt x="644" y="405"/>
                  </a:lnTo>
                  <a:lnTo>
                    <a:pt x="641" y="409"/>
                  </a:lnTo>
                  <a:lnTo>
                    <a:pt x="640" y="409"/>
                  </a:lnTo>
                  <a:lnTo>
                    <a:pt x="638" y="413"/>
                  </a:lnTo>
                  <a:lnTo>
                    <a:pt x="636" y="412"/>
                  </a:lnTo>
                  <a:lnTo>
                    <a:pt x="633" y="414"/>
                  </a:lnTo>
                  <a:lnTo>
                    <a:pt x="629" y="415"/>
                  </a:lnTo>
                  <a:lnTo>
                    <a:pt x="627" y="413"/>
                  </a:lnTo>
                  <a:lnTo>
                    <a:pt x="626" y="414"/>
                  </a:lnTo>
                  <a:lnTo>
                    <a:pt x="624" y="413"/>
                  </a:lnTo>
                  <a:lnTo>
                    <a:pt x="621" y="415"/>
                  </a:lnTo>
                  <a:lnTo>
                    <a:pt x="620" y="419"/>
                  </a:lnTo>
                  <a:lnTo>
                    <a:pt x="621" y="423"/>
                  </a:lnTo>
                  <a:lnTo>
                    <a:pt x="616" y="427"/>
                  </a:lnTo>
                  <a:lnTo>
                    <a:pt x="612" y="425"/>
                  </a:lnTo>
                  <a:lnTo>
                    <a:pt x="609" y="426"/>
                  </a:lnTo>
                  <a:lnTo>
                    <a:pt x="607" y="425"/>
                  </a:lnTo>
                  <a:lnTo>
                    <a:pt x="607" y="424"/>
                  </a:lnTo>
                  <a:lnTo>
                    <a:pt x="605" y="421"/>
                  </a:lnTo>
                  <a:lnTo>
                    <a:pt x="604" y="423"/>
                  </a:lnTo>
                  <a:lnTo>
                    <a:pt x="604" y="423"/>
                  </a:lnTo>
                  <a:lnTo>
                    <a:pt x="601" y="424"/>
                  </a:lnTo>
                  <a:lnTo>
                    <a:pt x="599" y="430"/>
                  </a:lnTo>
                  <a:lnTo>
                    <a:pt x="596" y="432"/>
                  </a:lnTo>
                  <a:lnTo>
                    <a:pt x="596" y="435"/>
                  </a:lnTo>
                  <a:lnTo>
                    <a:pt x="595" y="436"/>
                  </a:lnTo>
                  <a:lnTo>
                    <a:pt x="595" y="438"/>
                  </a:lnTo>
                  <a:lnTo>
                    <a:pt x="593" y="439"/>
                  </a:lnTo>
                  <a:lnTo>
                    <a:pt x="593" y="440"/>
                  </a:lnTo>
                  <a:lnTo>
                    <a:pt x="592" y="441"/>
                  </a:lnTo>
                  <a:lnTo>
                    <a:pt x="592" y="443"/>
                  </a:lnTo>
                  <a:lnTo>
                    <a:pt x="591" y="443"/>
                  </a:lnTo>
                  <a:lnTo>
                    <a:pt x="590" y="449"/>
                  </a:lnTo>
                  <a:lnTo>
                    <a:pt x="589" y="450"/>
                  </a:lnTo>
                  <a:lnTo>
                    <a:pt x="590" y="451"/>
                  </a:lnTo>
                  <a:lnTo>
                    <a:pt x="586" y="453"/>
                  </a:lnTo>
                  <a:lnTo>
                    <a:pt x="585" y="456"/>
                  </a:lnTo>
                  <a:lnTo>
                    <a:pt x="582" y="457"/>
                  </a:lnTo>
                  <a:lnTo>
                    <a:pt x="580" y="461"/>
                  </a:lnTo>
                  <a:lnTo>
                    <a:pt x="575" y="461"/>
                  </a:lnTo>
                  <a:lnTo>
                    <a:pt x="573" y="463"/>
                  </a:lnTo>
                  <a:lnTo>
                    <a:pt x="572" y="465"/>
                  </a:lnTo>
                  <a:lnTo>
                    <a:pt x="569" y="467"/>
                  </a:lnTo>
                  <a:lnTo>
                    <a:pt x="567" y="467"/>
                  </a:lnTo>
                  <a:lnTo>
                    <a:pt x="561" y="471"/>
                  </a:lnTo>
                  <a:lnTo>
                    <a:pt x="562" y="472"/>
                  </a:lnTo>
                  <a:lnTo>
                    <a:pt x="562" y="476"/>
                  </a:lnTo>
                  <a:lnTo>
                    <a:pt x="558" y="477"/>
                  </a:lnTo>
                  <a:lnTo>
                    <a:pt x="556" y="481"/>
                  </a:lnTo>
                  <a:lnTo>
                    <a:pt x="555" y="481"/>
                  </a:lnTo>
                  <a:lnTo>
                    <a:pt x="555" y="484"/>
                  </a:lnTo>
                  <a:lnTo>
                    <a:pt x="556" y="484"/>
                  </a:lnTo>
                  <a:lnTo>
                    <a:pt x="557" y="486"/>
                  </a:lnTo>
                  <a:lnTo>
                    <a:pt x="556" y="488"/>
                  </a:lnTo>
                  <a:lnTo>
                    <a:pt x="554" y="489"/>
                  </a:lnTo>
                  <a:lnTo>
                    <a:pt x="553" y="493"/>
                  </a:lnTo>
                  <a:lnTo>
                    <a:pt x="551" y="493"/>
                  </a:lnTo>
                  <a:lnTo>
                    <a:pt x="551" y="496"/>
                  </a:lnTo>
                  <a:lnTo>
                    <a:pt x="543" y="498"/>
                  </a:lnTo>
                  <a:lnTo>
                    <a:pt x="542" y="496"/>
                  </a:lnTo>
                  <a:lnTo>
                    <a:pt x="538" y="497"/>
                  </a:lnTo>
                  <a:lnTo>
                    <a:pt x="536" y="495"/>
                  </a:lnTo>
                  <a:lnTo>
                    <a:pt x="536" y="492"/>
                  </a:lnTo>
                  <a:lnTo>
                    <a:pt x="535" y="493"/>
                  </a:lnTo>
                  <a:lnTo>
                    <a:pt x="531" y="492"/>
                  </a:lnTo>
                  <a:lnTo>
                    <a:pt x="526" y="493"/>
                  </a:lnTo>
                  <a:lnTo>
                    <a:pt x="524" y="492"/>
                  </a:lnTo>
                  <a:lnTo>
                    <a:pt x="523" y="493"/>
                  </a:lnTo>
                  <a:lnTo>
                    <a:pt x="520" y="492"/>
                  </a:lnTo>
                  <a:lnTo>
                    <a:pt x="516" y="493"/>
                  </a:lnTo>
                  <a:lnTo>
                    <a:pt x="516" y="495"/>
                  </a:lnTo>
                  <a:lnTo>
                    <a:pt x="511" y="499"/>
                  </a:lnTo>
                  <a:lnTo>
                    <a:pt x="510" y="502"/>
                  </a:lnTo>
                  <a:lnTo>
                    <a:pt x="507" y="504"/>
                  </a:lnTo>
                  <a:lnTo>
                    <a:pt x="503" y="509"/>
                  </a:lnTo>
                  <a:lnTo>
                    <a:pt x="494" y="512"/>
                  </a:lnTo>
                  <a:lnTo>
                    <a:pt x="493" y="514"/>
                  </a:lnTo>
                  <a:lnTo>
                    <a:pt x="493" y="515"/>
                  </a:lnTo>
                  <a:lnTo>
                    <a:pt x="495" y="516"/>
                  </a:lnTo>
                  <a:lnTo>
                    <a:pt x="494" y="518"/>
                  </a:lnTo>
                  <a:lnTo>
                    <a:pt x="490" y="515"/>
                  </a:lnTo>
                  <a:lnTo>
                    <a:pt x="488" y="517"/>
                  </a:lnTo>
                  <a:lnTo>
                    <a:pt x="486" y="518"/>
                  </a:lnTo>
                  <a:lnTo>
                    <a:pt x="480" y="513"/>
                  </a:lnTo>
                  <a:lnTo>
                    <a:pt x="480" y="511"/>
                  </a:lnTo>
                  <a:lnTo>
                    <a:pt x="477" y="507"/>
                  </a:lnTo>
                  <a:lnTo>
                    <a:pt x="476" y="511"/>
                  </a:lnTo>
                  <a:lnTo>
                    <a:pt x="471" y="515"/>
                  </a:lnTo>
                  <a:lnTo>
                    <a:pt x="468" y="513"/>
                  </a:lnTo>
                  <a:lnTo>
                    <a:pt x="466" y="516"/>
                  </a:lnTo>
                  <a:lnTo>
                    <a:pt x="460" y="511"/>
                  </a:lnTo>
                  <a:lnTo>
                    <a:pt x="458" y="512"/>
                  </a:lnTo>
                  <a:lnTo>
                    <a:pt x="458" y="515"/>
                  </a:lnTo>
                  <a:lnTo>
                    <a:pt x="458" y="519"/>
                  </a:lnTo>
                  <a:lnTo>
                    <a:pt x="453" y="520"/>
                  </a:lnTo>
                  <a:lnTo>
                    <a:pt x="452" y="521"/>
                  </a:lnTo>
                  <a:lnTo>
                    <a:pt x="452" y="529"/>
                  </a:lnTo>
                  <a:lnTo>
                    <a:pt x="450" y="531"/>
                  </a:lnTo>
                  <a:lnTo>
                    <a:pt x="449" y="532"/>
                  </a:lnTo>
                  <a:lnTo>
                    <a:pt x="450" y="535"/>
                  </a:lnTo>
                  <a:lnTo>
                    <a:pt x="451" y="533"/>
                  </a:lnTo>
                  <a:lnTo>
                    <a:pt x="454" y="536"/>
                  </a:lnTo>
                  <a:lnTo>
                    <a:pt x="458" y="537"/>
                  </a:lnTo>
                  <a:lnTo>
                    <a:pt x="459" y="542"/>
                  </a:lnTo>
                  <a:lnTo>
                    <a:pt x="456" y="547"/>
                  </a:lnTo>
                  <a:lnTo>
                    <a:pt x="450" y="548"/>
                  </a:lnTo>
                  <a:lnTo>
                    <a:pt x="450" y="553"/>
                  </a:lnTo>
                  <a:lnTo>
                    <a:pt x="448" y="553"/>
                  </a:lnTo>
                  <a:lnTo>
                    <a:pt x="448" y="557"/>
                  </a:lnTo>
                  <a:lnTo>
                    <a:pt x="447" y="561"/>
                  </a:lnTo>
                  <a:lnTo>
                    <a:pt x="448" y="563"/>
                  </a:lnTo>
                  <a:lnTo>
                    <a:pt x="449" y="568"/>
                  </a:lnTo>
                  <a:lnTo>
                    <a:pt x="446" y="568"/>
                  </a:lnTo>
                  <a:lnTo>
                    <a:pt x="441" y="573"/>
                  </a:lnTo>
                  <a:lnTo>
                    <a:pt x="440" y="573"/>
                  </a:lnTo>
                  <a:lnTo>
                    <a:pt x="441" y="575"/>
                  </a:lnTo>
                  <a:lnTo>
                    <a:pt x="440" y="576"/>
                  </a:lnTo>
                  <a:lnTo>
                    <a:pt x="447" y="582"/>
                  </a:lnTo>
                  <a:lnTo>
                    <a:pt x="450" y="580"/>
                  </a:lnTo>
                  <a:lnTo>
                    <a:pt x="455" y="584"/>
                  </a:lnTo>
                  <a:lnTo>
                    <a:pt x="458" y="583"/>
                  </a:lnTo>
                  <a:lnTo>
                    <a:pt x="459" y="584"/>
                  </a:lnTo>
                  <a:lnTo>
                    <a:pt x="462" y="584"/>
                  </a:lnTo>
                  <a:lnTo>
                    <a:pt x="464" y="588"/>
                  </a:lnTo>
                  <a:lnTo>
                    <a:pt x="468" y="588"/>
                  </a:lnTo>
                  <a:lnTo>
                    <a:pt x="471" y="587"/>
                  </a:lnTo>
                  <a:lnTo>
                    <a:pt x="472" y="589"/>
                  </a:lnTo>
                  <a:lnTo>
                    <a:pt x="471" y="591"/>
                  </a:lnTo>
                  <a:lnTo>
                    <a:pt x="471" y="593"/>
                  </a:lnTo>
                  <a:lnTo>
                    <a:pt x="470" y="595"/>
                  </a:lnTo>
                  <a:lnTo>
                    <a:pt x="465" y="593"/>
                  </a:lnTo>
                  <a:lnTo>
                    <a:pt x="463" y="596"/>
                  </a:lnTo>
                  <a:lnTo>
                    <a:pt x="460" y="595"/>
                  </a:lnTo>
                  <a:lnTo>
                    <a:pt x="460" y="599"/>
                  </a:lnTo>
                  <a:lnTo>
                    <a:pt x="458" y="599"/>
                  </a:lnTo>
                  <a:lnTo>
                    <a:pt x="457" y="601"/>
                  </a:lnTo>
                  <a:lnTo>
                    <a:pt x="451" y="601"/>
                  </a:lnTo>
                  <a:lnTo>
                    <a:pt x="449" y="602"/>
                  </a:lnTo>
                  <a:lnTo>
                    <a:pt x="449" y="605"/>
                  </a:lnTo>
                  <a:lnTo>
                    <a:pt x="450" y="605"/>
                  </a:lnTo>
                  <a:lnTo>
                    <a:pt x="448" y="606"/>
                  </a:lnTo>
                  <a:lnTo>
                    <a:pt x="448" y="609"/>
                  </a:lnTo>
                  <a:lnTo>
                    <a:pt x="443" y="607"/>
                  </a:lnTo>
                  <a:lnTo>
                    <a:pt x="440" y="609"/>
                  </a:lnTo>
                  <a:lnTo>
                    <a:pt x="441" y="612"/>
                  </a:lnTo>
                  <a:lnTo>
                    <a:pt x="440" y="613"/>
                  </a:lnTo>
                  <a:lnTo>
                    <a:pt x="439" y="615"/>
                  </a:lnTo>
                  <a:lnTo>
                    <a:pt x="440" y="616"/>
                  </a:lnTo>
                  <a:lnTo>
                    <a:pt x="440" y="617"/>
                  </a:lnTo>
                  <a:lnTo>
                    <a:pt x="438" y="619"/>
                  </a:lnTo>
                  <a:lnTo>
                    <a:pt x="436" y="619"/>
                  </a:lnTo>
                  <a:lnTo>
                    <a:pt x="434" y="623"/>
                  </a:lnTo>
                  <a:lnTo>
                    <a:pt x="432" y="624"/>
                  </a:lnTo>
                  <a:lnTo>
                    <a:pt x="432" y="628"/>
                  </a:lnTo>
                  <a:lnTo>
                    <a:pt x="435" y="631"/>
                  </a:lnTo>
                  <a:lnTo>
                    <a:pt x="436" y="633"/>
                  </a:lnTo>
                  <a:lnTo>
                    <a:pt x="435" y="635"/>
                  </a:lnTo>
                  <a:lnTo>
                    <a:pt x="436" y="636"/>
                  </a:lnTo>
                  <a:lnTo>
                    <a:pt x="435" y="638"/>
                  </a:lnTo>
                  <a:lnTo>
                    <a:pt x="434" y="638"/>
                  </a:lnTo>
                  <a:lnTo>
                    <a:pt x="431" y="640"/>
                  </a:lnTo>
                  <a:lnTo>
                    <a:pt x="426" y="638"/>
                  </a:lnTo>
                  <a:lnTo>
                    <a:pt x="418" y="640"/>
                  </a:lnTo>
                  <a:lnTo>
                    <a:pt x="415" y="638"/>
                  </a:lnTo>
                  <a:lnTo>
                    <a:pt x="410" y="640"/>
                  </a:lnTo>
                  <a:lnTo>
                    <a:pt x="407" y="638"/>
                  </a:lnTo>
                  <a:lnTo>
                    <a:pt x="406" y="637"/>
                  </a:lnTo>
                  <a:lnTo>
                    <a:pt x="404" y="637"/>
                  </a:lnTo>
                  <a:lnTo>
                    <a:pt x="403" y="636"/>
                  </a:lnTo>
                  <a:lnTo>
                    <a:pt x="398" y="628"/>
                  </a:lnTo>
                  <a:lnTo>
                    <a:pt x="397" y="625"/>
                  </a:lnTo>
                  <a:lnTo>
                    <a:pt x="384" y="617"/>
                  </a:lnTo>
                  <a:lnTo>
                    <a:pt x="374" y="616"/>
                  </a:lnTo>
                  <a:lnTo>
                    <a:pt x="372" y="618"/>
                  </a:lnTo>
                  <a:lnTo>
                    <a:pt x="368" y="618"/>
                  </a:lnTo>
                  <a:lnTo>
                    <a:pt x="362" y="621"/>
                  </a:lnTo>
                  <a:lnTo>
                    <a:pt x="358" y="618"/>
                  </a:lnTo>
                  <a:lnTo>
                    <a:pt x="354" y="620"/>
                  </a:lnTo>
                  <a:lnTo>
                    <a:pt x="352" y="614"/>
                  </a:lnTo>
                  <a:lnTo>
                    <a:pt x="348" y="613"/>
                  </a:lnTo>
                  <a:lnTo>
                    <a:pt x="343" y="614"/>
                  </a:lnTo>
                  <a:lnTo>
                    <a:pt x="340" y="613"/>
                  </a:lnTo>
                  <a:lnTo>
                    <a:pt x="330" y="614"/>
                  </a:lnTo>
                  <a:lnTo>
                    <a:pt x="326" y="613"/>
                  </a:lnTo>
                  <a:lnTo>
                    <a:pt x="322" y="614"/>
                  </a:lnTo>
                  <a:lnTo>
                    <a:pt x="318" y="612"/>
                  </a:lnTo>
                  <a:lnTo>
                    <a:pt x="314" y="613"/>
                  </a:lnTo>
                  <a:lnTo>
                    <a:pt x="314" y="616"/>
                  </a:lnTo>
                  <a:lnTo>
                    <a:pt x="308" y="620"/>
                  </a:lnTo>
                  <a:lnTo>
                    <a:pt x="303" y="621"/>
                  </a:lnTo>
                  <a:lnTo>
                    <a:pt x="298" y="620"/>
                  </a:lnTo>
                  <a:lnTo>
                    <a:pt x="294" y="626"/>
                  </a:lnTo>
                  <a:lnTo>
                    <a:pt x="292" y="626"/>
                  </a:lnTo>
                  <a:lnTo>
                    <a:pt x="288" y="625"/>
                  </a:lnTo>
                  <a:lnTo>
                    <a:pt x="287" y="627"/>
                  </a:lnTo>
                  <a:lnTo>
                    <a:pt x="283" y="630"/>
                  </a:lnTo>
                  <a:lnTo>
                    <a:pt x="275" y="630"/>
                  </a:lnTo>
                  <a:lnTo>
                    <a:pt x="274" y="634"/>
                  </a:lnTo>
                  <a:lnTo>
                    <a:pt x="271" y="637"/>
                  </a:lnTo>
                  <a:lnTo>
                    <a:pt x="270" y="640"/>
                  </a:lnTo>
                  <a:lnTo>
                    <a:pt x="265" y="645"/>
                  </a:lnTo>
                  <a:lnTo>
                    <a:pt x="259" y="645"/>
                  </a:lnTo>
                  <a:lnTo>
                    <a:pt x="255" y="642"/>
                  </a:lnTo>
                  <a:lnTo>
                    <a:pt x="250" y="642"/>
                  </a:lnTo>
                  <a:lnTo>
                    <a:pt x="249" y="645"/>
                  </a:lnTo>
                  <a:lnTo>
                    <a:pt x="246" y="645"/>
                  </a:lnTo>
                  <a:lnTo>
                    <a:pt x="245" y="648"/>
                  </a:lnTo>
                  <a:lnTo>
                    <a:pt x="240" y="647"/>
                  </a:lnTo>
                  <a:lnTo>
                    <a:pt x="238" y="645"/>
                  </a:lnTo>
                  <a:lnTo>
                    <a:pt x="232" y="642"/>
                  </a:lnTo>
                  <a:lnTo>
                    <a:pt x="223" y="645"/>
                  </a:lnTo>
                  <a:lnTo>
                    <a:pt x="223" y="643"/>
                  </a:lnTo>
                  <a:lnTo>
                    <a:pt x="223" y="641"/>
                  </a:lnTo>
                  <a:lnTo>
                    <a:pt x="222" y="640"/>
                  </a:lnTo>
                  <a:lnTo>
                    <a:pt x="223" y="637"/>
                  </a:lnTo>
                  <a:lnTo>
                    <a:pt x="221" y="635"/>
                  </a:lnTo>
                  <a:lnTo>
                    <a:pt x="219" y="634"/>
                  </a:lnTo>
                  <a:lnTo>
                    <a:pt x="217" y="636"/>
                  </a:lnTo>
                  <a:lnTo>
                    <a:pt x="207" y="637"/>
                  </a:lnTo>
                  <a:lnTo>
                    <a:pt x="198" y="632"/>
                  </a:lnTo>
                  <a:lnTo>
                    <a:pt x="198" y="630"/>
                  </a:lnTo>
                  <a:lnTo>
                    <a:pt x="194" y="630"/>
                  </a:lnTo>
                  <a:lnTo>
                    <a:pt x="191" y="628"/>
                  </a:lnTo>
                  <a:lnTo>
                    <a:pt x="191" y="623"/>
                  </a:lnTo>
                  <a:lnTo>
                    <a:pt x="187" y="620"/>
                  </a:lnTo>
                  <a:lnTo>
                    <a:pt x="187" y="617"/>
                  </a:lnTo>
                  <a:lnTo>
                    <a:pt x="183" y="615"/>
                  </a:lnTo>
                  <a:lnTo>
                    <a:pt x="182" y="612"/>
                  </a:lnTo>
                  <a:lnTo>
                    <a:pt x="179" y="612"/>
                  </a:lnTo>
                  <a:lnTo>
                    <a:pt x="179" y="611"/>
                  </a:lnTo>
                  <a:lnTo>
                    <a:pt x="175" y="609"/>
                  </a:lnTo>
                  <a:lnTo>
                    <a:pt x="177" y="606"/>
                  </a:lnTo>
                  <a:lnTo>
                    <a:pt x="177" y="605"/>
                  </a:lnTo>
                  <a:lnTo>
                    <a:pt x="174" y="601"/>
                  </a:lnTo>
                  <a:lnTo>
                    <a:pt x="170" y="599"/>
                  </a:lnTo>
                  <a:lnTo>
                    <a:pt x="170" y="595"/>
                  </a:lnTo>
                  <a:lnTo>
                    <a:pt x="171" y="593"/>
                  </a:lnTo>
                  <a:lnTo>
                    <a:pt x="170" y="588"/>
                  </a:lnTo>
                  <a:lnTo>
                    <a:pt x="171" y="587"/>
                  </a:lnTo>
                  <a:lnTo>
                    <a:pt x="169" y="582"/>
                  </a:lnTo>
                  <a:lnTo>
                    <a:pt x="166" y="580"/>
                  </a:lnTo>
                  <a:lnTo>
                    <a:pt x="166" y="578"/>
                  </a:lnTo>
                  <a:lnTo>
                    <a:pt x="165" y="576"/>
                  </a:lnTo>
                  <a:lnTo>
                    <a:pt x="165" y="573"/>
                  </a:lnTo>
                  <a:lnTo>
                    <a:pt x="166" y="570"/>
                  </a:lnTo>
                  <a:lnTo>
                    <a:pt x="163" y="565"/>
                  </a:lnTo>
                  <a:lnTo>
                    <a:pt x="163" y="563"/>
                  </a:lnTo>
                  <a:lnTo>
                    <a:pt x="165" y="563"/>
                  </a:lnTo>
                  <a:lnTo>
                    <a:pt x="166" y="561"/>
                  </a:lnTo>
                  <a:lnTo>
                    <a:pt x="162" y="556"/>
                  </a:lnTo>
                  <a:lnTo>
                    <a:pt x="158" y="554"/>
                  </a:lnTo>
                  <a:lnTo>
                    <a:pt x="155" y="554"/>
                  </a:lnTo>
                  <a:lnTo>
                    <a:pt x="153" y="552"/>
                  </a:lnTo>
                  <a:lnTo>
                    <a:pt x="152" y="553"/>
                  </a:lnTo>
                  <a:lnTo>
                    <a:pt x="149" y="553"/>
                  </a:lnTo>
                  <a:lnTo>
                    <a:pt x="147" y="551"/>
                  </a:lnTo>
                  <a:lnTo>
                    <a:pt x="145" y="550"/>
                  </a:lnTo>
                  <a:lnTo>
                    <a:pt x="139" y="551"/>
                  </a:lnTo>
                  <a:lnTo>
                    <a:pt x="139" y="549"/>
                  </a:lnTo>
                  <a:lnTo>
                    <a:pt x="136" y="549"/>
                  </a:lnTo>
                  <a:lnTo>
                    <a:pt x="135" y="547"/>
                  </a:lnTo>
                  <a:lnTo>
                    <a:pt x="132" y="548"/>
                  </a:lnTo>
                  <a:lnTo>
                    <a:pt x="131" y="551"/>
                  </a:lnTo>
                  <a:lnTo>
                    <a:pt x="127" y="551"/>
                  </a:lnTo>
                  <a:lnTo>
                    <a:pt x="127" y="549"/>
                  </a:lnTo>
                  <a:lnTo>
                    <a:pt x="122" y="544"/>
                  </a:lnTo>
                  <a:lnTo>
                    <a:pt x="119" y="547"/>
                  </a:lnTo>
                  <a:lnTo>
                    <a:pt x="117" y="547"/>
                  </a:lnTo>
                  <a:lnTo>
                    <a:pt x="115" y="541"/>
                  </a:lnTo>
                  <a:lnTo>
                    <a:pt x="114" y="543"/>
                  </a:lnTo>
                  <a:lnTo>
                    <a:pt x="112" y="543"/>
                  </a:lnTo>
                  <a:lnTo>
                    <a:pt x="111" y="543"/>
                  </a:lnTo>
                  <a:lnTo>
                    <a:pt x="111" y="541"/>
                  </a:lnTo>
                  <a:lnTo>
                    <a:pt x="109" y="540"/>
                  </a:lnTo>
                  <a:lnTo>
                    <a:pt x="104" y="541"/>
                  </a:lnTo>
                  <a:lnTo>
                    <a:pt x="104" y="537"/>
                  </a:lnTo>
                  <a:lnTo>
                    <a:pt x="97" y="535"/>
                  </a:lnTo>
                  <a:lnTo>
                    <a:pt x="95" y="533"/>
                  </a:lnTo>
                  <a:lnTo>
                    <a:pt x="94" y="533"/>
                  </a:lnTo>
                  <a:lnTo>
                    <a:pt x="94" y="532"/>
                  </a:lnTo>
                  <a:lnTo>
                    <a:pt x="91" y="533"/>
                  </a:lnTo>
                  <a:lnTo>
                    <a:pt x="90" y="531"/>
                  </a:lnTo>
                  <a:lnTo>
                    <a:pt x="88" y="532"/>
                  </a:lnTo>
                  <a:lnTo>
                    <a:pt x="88" y="531"/>
                  </a:lnTo>
                  <a:lnTo>
                    <a:pt x="84" y="532"/>
                  </a:lnTo>
                  <a:lnTo>
                    <a:pt x="82" y="531"/>
                  </a:lnTo>
                  <a:lnTo>
                    <a:pt x="73" y="532"/>
                  </a:lnTo>
                  <a:lnTo>
                    <a:pt x="71" y="531"/>
                  </a:lnTo>
                  <a:lnTo>
                    <a:pt x="66" y="533"/>
                  </a:lnTo>
                  <a:lnTo>
                    <a:pt x="62" y="531"/>
                  </a:lnTo>
                  <a:lnTo>
                    <a:pt x="58" y="531"/>
                  </a:lnTo>
                  <a:lnTo>
                    <a:pt x="52" y="520"/>
                  </a:lnTo>
                  <a:lnTo>
                    <a:pt x="39" y="519"/>
                  </a:lnTo>
                  <a:lnTo>
                    <a:pt x="38" y="517"/>
                  </a:lnTo>
                  <a:lnTo>
                    <a:pt x="34" y="517"/>
                  </a:lnTo>
                  <a:lnTo>
                    <a:pt x="34" y="518"/>
                  </a:lnTo>
                  <a:lnTo>
                    <a:pt x="30" y="516"/>
                  </a:lnTo>
                  <a:lnTo>
                    <a:pt x="30" y="515"/>
                  </a:lnTo>
                  <a:lnTo>
                    <a:pt x="29" y="513"/>
                  </a:lnTo>
                  <a:lnTo>
                    <a:pt x="30" y="511"/>
                  </a:lnTo>
                  <a:lnTo>
                    <a:pt x="29" y="512"/>
                  </a:lnTo>
                  <a:lnTo>
                    <a:pt x="25" y="511"/>
                  </a:lnTo>
                  <a:lnTo>
                    <a:pt x="23" y="512"/>
                  </a:lnTo>
                  <a:lnTo>
                    <a:pt x="21" y="508"/>
                  </a:lnTo>
                  <a:lnTo>
                    <a:pt x="18" y="508"/>
                  </a:lnTo>
                  <a:lnTo>
                    <a:pt x="16" y="502"/>
                  </a:lnTo>
                  <a:lnTo>
                    <a:pt x="17" y="500"/>
                  </a:lnTo>
                  <a:lnTo>
                    <a:pt x="12" y="497"/>
                  </a:lnTo>
                  <a:lnTo>
                    <a:pt x="10" y="499"/>
                  </a:lnTo>
                  <a:lnTo>
                    <a:pt x="9" y="499"/>
                  </a:lnTo>
                  <a:lnTo>
                    <a:pt x="10" y="495"/>
                  </a:lnTo>
                  <a:lnTo>
                    <a:pt x="9" y="493"/>
                  </a:lnTo>
                  <a:lnTo>
                    <a:pt x="9" y="492"/>
                  </a:lnTo>
                  <a:lnTo>
                    <a:pt x="7" y="492"/>
                  </a:lnTo>
                  <a:lnTo>
                    <a:pt x="4" y="491"/>
                  </a:lnTo>
                  <a:lnTo>
                    <a:pt x="1" y="493"/>
                  </a:lnTo>
                  <a:lnTo>
                    <a:pt x="1" y="489"/>
                  </a:lnTo>
                  <a:lnTo>
                    <a:pt x="2" y="486"/>
                  </a:lnTo>
                  <a:lnTo>
                    <a:pt x="1" y="483"/>
                  </a:lnTo>
                  <a:lnTo>
                    <a:pt x="0" y="483"/>
                  </a:lnTo>
                  <a:lnTo>
                    <a:pt x="0" y="48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1" name="Freeform 22">
              <a:extLst>
                <a:ext uri="{FF2B5EF4-FFF2-40B4-BE49-F238E27FC236}">
                  <a16:creationId xmlns="" xmlns:a16="http://schemas.microsoft.com/office/drawing/2014/main" id="{98851228-827C-45B6-ABCD-977C3013A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" y="2785"/>
              <a:ext cx="767" cy="648"/>
            </a:xfrm>
            <a:custGeom>
              <a:avLst/>
              <a:gdLst>
                <a:gd name="T0" fmla="*/ 12 w 767"/>
                <a:gd name="T1" fmla="*/ 452 h 648"/>
                <a:gd name="T2" fmla="*/ 25 w 767"/>
                <a:gd name="T3" fmla="*/ 434 h 648"/>
                <a:gd name="T4" fmla="*/ 52 w 767"/>
                <a:gd name="T5" fmla="*/ 407 h 648"/>
                <a:gd name="T6" fmla="*/ 74 w 767"/>
                <a:gd name="T7" fmla="*/ 420 h 648"/>
                <a:gd name="T8" fmla="*/ 123 w 767"/>
                <a:gd name="T9" fmla="*/ 457 h 648"/>
                <a:gd name="T10" fmla="*/ 160 w 767"/>
                <a:gd name="T11" fmla="*/ 483 h 648"/>
                <a:gd name="T12" fmla="*/ 195 w 767"/>
                <a:gd name="T13" fmla="*/ 509 h 648"/>
                <a:gd name="T14" fmla="*/ 212 w 767"/>
                <a:gd name="T15" fmla="*/ 537 h 648"/>
                <a:gd name="T16" fmla="*/ 255 w 767"/>
                <a:gd name="T17" fmla="*/ 559 h 648"/>
                <a:gd name="T18" fmla="*/ 326 w 767"/>
                <a:gd name="T19" fmla="*/ 489 h 648"/>
                <a:gd name="T20" fmla="*/ 423 w 767"/>
                <a:gd name="T21" fmla="*/ 255 h 648"/>
                <a:gd name="T22" fmla="*/ 420 w 767"/>
                <a:gd name="T23" fmla="*/ 215 h 648"/>
                <a:gd name="T24" fmla="*/ 415 w 767"/>
                <a:gd name="T25" fmla="*/ 185 h 648"/>
                <a:gd name="T26" fmla="*/ 431 w 767"/>
                <a:gd name="T27" fmla="*/ 157 h 648"/>
                <a:gd name="T28" fmla="*/ 412 w 767"/>
                <a:gd name="T29" fmla="*/ 139 h 648"/>
                <a:gd name="T30" fmla="*/ 400 w 767"/>
                <a:gd name="T31" fmla="*/ 121 h 648"/>
                <a:gd name="T32" fmla="*/ 417 w 767"/>
                <a:gd name="T33" fmla="*/ 98 h 648"/>
                <a:gd name="T34" fmla="*/ 445 w 767"/>
                <a:gd name="T35" fmla="*/ 73 h 648"/>
                <a:gd name="T36" fmla="*/ 480 w 767"/>
                <a:gd name="T37" fmla="*/ 71 h 648"/>
                <a:gd name="T38" fmla="*/ 506 w 767"/>
                <a:gd name="T39" fmla="*/ 48 h 648"/>
                <a:gd name="T40" fmla="*/ 549 w 767"/>
                <a:gd name="T41" fmla="*/ 56 h 648"/>
                <a:gd name="T42" fmla="*/ 578 w 767"/>
                <a:gd name="T43" fmla="*/ 71 h 648"/>
                <a:gd name="T44" fmla="*/ 607 w 767"/>
                <a:gd name="T45" fmla="*/ 72 h 648"/>
                <a:gd name="T46" fmla="*/ 635 w 767"/>
                <a:gd name="T47" fmla="*/ 59 h 648"/>
                <a:gd name="T48" fmla="*/ 649 w 767"/>
                <a:gd name="T49" fmla="*/ 31 h 648"/>
                <a:gd name="T50" fmla="*/ 676 w 767"/>
                <a:gd name="T51" fmla="*/ 7 h 648"/>
                <a:gd name="T52" fmla="*/ 681 w 767"/>
                <a:gd name="T53" fmla="*/ 21 h 648"/>
                <a:gd name="T54" fmla="*/ 684 w 767"/>
                <a:gd name="T55" fmla="*/ 59 h 648"/>
                <a:gd name="T56" fmla="*/ 696 w 767"/>
                <a:gd name="T57" fmla="*/ 95 h 648"/>
                <a:gd name="T58" fmla="*/ 715 w 767"/>
                <a:gd name="T59" fmla="*/ 141 h 648"/>
                <a:gd name="T60" fmla="*/ 750 w 767"/>
                <a:gd name="T61" fmla="*/ 158 h 648"/>
                <a:gd name="T62" fmla="*/ 767 w 767"/>
                <a:gd name="T63" fmla="*/ 182 h 648"/>
                <a:gd name="T64" fmla="*/ 761 w 767"/>
                <a:gd name="T65" fmla="*/ 208 h 648"/>
                <a:gd name="T66" fmla="*/ 741 w 767"/>
                <a:gd name="T67" fmla="*/ 212 h 648"/>
                <a:gd name="T68" fmla="*/ 709 w 767"/>
                <a:gd name="T69" fmla="*/ 241 h 648"/>
                <a:gd name="T70" fmla="*/ 683 w 767"/>
                <a:gd name="T71" fmla="*/ 279 h 648"/>
                <a:gd name="T72" fmla="*/ 663 w 767"/>
                <a:gd name="T73" fmla="*/ 300 h 648"/>
                <a:gd name="T74" fmla="*/ 663 w 767"/>
                <a:gd name="T75" fmla="*/ 323 h 648"/>
                <a:gd name="T76" fmla="*/ 680 w 767"/>
                <a:gd name="T77" fmla="*/ 342 h 648"/>
                <a:gd name="T78" fmla="*/ 685 w 767"/>
                <a:gd name="T79" fmla="*/ 371 h 648"/>
                <a:gd name="T80" fmla="*/ 660 w 767"/>
                <a:gd name="T81" fmla="*/ 397 h 648"/>
                <a:gd name="T82" fmla="*/ 621 w 767"/>
                <a:gd name="T83" fmla="*/ 423 h 648"/>
                <a:gd name="T84" fmla="*/ 593 w 767"/>
                <a:gd name="T85" fmla="*/ 440 h 648"/>
                <a:gd name="T86" fmla="*/ 561 w 767"/>
                <a:gd name="T87" fmla="*/ 471 h 648"/>
                <a:gd name="T88" fmla="*/ 538 w 767"/>
                <a:gd name="T89" fmla="*/ 497 h 648"/>
                <a:gd name="T90" fmla="*/ 493 w 767"/>
                <a:gd name="T91" fmla="*/ 514 h 648"/>
                <a:gd name="T92" fmla="*/ 458 w 767"/>
                <a:gd name="T93" fmla="*/ 515 h 648"/>
                <a:gd name="T94" fmla="*/ 448 w 767"/>
                <a:gd name="T95" fmla="*/ 557 h 648"/>
                <a:gd name="T96" fmla="*/ 468 w 767"/>
                <a:gd name="T97" fmla="*/ 588 h 648"/>
                <a:gd name="T98" fmla="*/ 448 w 767"/>
                <a:gd name="T99" fmla="*/ 606 h 648"/>
                <a:gd name="T100" fmla="*/ 435 w 767"/>
                <a:gd name="T101" fmla="*/ 635 h 648"/>
                <a:gd name="T102" fmla="*/ 374 w 767"/>
                <a:gd name="T103" fmla="*/ 616 h 648"/>
                <a:gd name="T104" fmla="*/ 308 w 767"/>
                <a:gd name="T105" fmla="*/ 620 h 648"/>
                <a:gd name="T106" fmla="*/ 249 w 767"/>
                <a:gd name="T107" fmla="*/ 645 h 648"/>
                <a:gd name="T108" fmla="*/ 198 w 767"/>
                <a:gd name="T109" fmla="*/ 630 h 648"/>
                <a:gd name="T110" fmla="*/ 171 w 767"/>
                <a:gd name="T111" fmla="*/ 593 h 648"/>
                <a:gd name="T112" fmla="*/ 153 w 767"/>
                <a:gd name="T113" fmla="*/ 552 h 648"/>
                <a:gd name="T114" fmla="*/ 115 w 767"/>
                <a:gd name="T115" fmla="*/ 541 h 648"/>
                <a:gd name="T116" fmla="*/ 84 w 767"/>
                <a:gd name="T117" fmla="*/ 532 h 648"/>
                <a:gd name="T118" fmla="*/ 29 w 767"/>
                <a:gd name="T119" fmla="*/ 512 h 648"/>
                <a:gd name="T120" fmla="*/ 1 w 767"/>
                <a:gd name="T121" fmla="*/ 489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67" h="648">
                  <a:moveTo>
                    <a:pt x="0" y="481"/>
                  </a:moveTo>
                  <a:lnTo>
                    <a:pt x="3" y="479"/>
                  </a:lnTo>
                  <a:lnTo>
                    <a:pt x="4" y="474"/>
                  </a:lnTo>
                  <a:lnTo>
                    <a:pt x="7" y="473"/>
                  </a:lnTo>
                  <a:lnTo>
                    <a:pt x="7" y="471"/>
                  </a:lnTo>
                  <a:lnTo>
                    <a:pt x="8" y="471"/>
                  </a:lnTo>
                  <a:lnTo>
                    <a:pt x="6" y="469"/>
                  </a:lnTo>
                  <a:lnTo>
                    <a:pt x="7" y="468"/>
                  </a:lnTo>
                  <a:lnTo>
                    <a:pt x="6" y="465"/>
                  </a:lnTo>
                  <a:lnTo>
                    <a:pt x="9" y="464"/>
                  </a:lnTo>
                  <a:lnTo>
                    <a:pt x="10" y="461"/>
                  </a:lnTo>
                  <a:lnTo>
                    <a:pt x="12" y="462"/>
                  </a:lnTo>
                  <a:lnTo>
                    <a:pt x="13" y="460"/>
                  </a:lnTo>
                  <a:lnTo>
                    <a:pt x="12" y="457"/>
                  </a:lnTo>
                  <a:lnTo>
                    <a:pt x="14" y="456"/>
                  </a:lnTo>
                  <a:lnTo>
                    <a:pt x="12" y="452"/>
                  </a:lnTo>
                  <a:lnTo>
                    <a:pt x="13" y="451"/>
                  </a:lnTo>
                  <a:lnTo>
                    <a:pt x="12" y="449"/>
                  </a:lnTo>
                  <a:lnTo>
                    <a:pt x="8" y="450"/>
                  </a:lnTo>
                  <a:lnTo>
                    <a:pt x="9" y="449"/>
                  </a:lnTo>
                  <a:lnTo>
                    <a:pt x="8" y="447"/>
                  </a:lnTo>
                  <a:lnTo>
                    <a:pt x="9" y="445"/>
                  </a:lnTo>
                  <a:lnTo>
                    <a:pt x="10" y="444"/>
                  </a:lnTo>
                  <a:lnTo>
                    <a:pt x="10" y="442"/>
                  </a:lnTo>
                  <a:lnTo>
                    <a:pt x="11" y="439"/>
                  </a:lnTo>
                  <a:lnTo>
                    <a:pt x="13" y="439"/>
                  </a:lnTo>
                  <a:lnTo>
                    <a:pt x="21" y="444"/>
                  </a:lnTo>
                  <a:lnTo>
                    <a:pt x="25" y="444"/>
                  </a:lnTo>
                  <a:lnTo>
                    <a:pt x="25" y="440"/>
                  </a:lnTo>
                  <a:lnTo>
                    <a:pt x="26" y="439"/>
                  </a:lnTo>
                  <a:lnTo>
                    <a:pt x="25" y="436"/>
                  </a:lnTo>
                  <a:lnTo>
                    <a:pt x="25" y="434"/>
                  </a:lnTo>
                  <a:lnTo>
                    <a:pt x="29" y="433"/>
                  </a:lnTo>
                  <a:lnTo>
                    <a:pt x="30" y="430"/>
                  </a:lnTo>
                  <a:lnTo>
                    <a:pt x="30" y="428"/>
                  </a:lnTo>
                  <a:lnTo>
                    <a:pt x="31" y="428"/>
                  </a:lnTo>
                  <a:lnTo>
                    <a:pt x="30" y="427"/>
                  </a:lnTo>
                  <a:lnTo>
                    <a:pt x="30" y="425"/>
                  </a:lnTo>
                  <a:lnTo>
                    <a:pt x="34" y="423"/>
                  </a:lnTo>
                  <a:lnTo>
                    <a:pt x="37" y="424"/>
                  </a:lnTo>
                  <a:lnTo>
                    <a:pt x="41" y="421"/>
                  </a:lnTo>
                  <a:lnTo>
                    <a:pt x="45" y="420"/>
                  </a:lnTo>
                  <a:lnTo>
                    <a:pt x="49" y="416"/>
                  </a:lnTo>
                  <a:lnTo>
                    <a:pt x="51" y="416"/>
                  </a:lnTo>
                  <a:lnTo>
                    <a:pt x="52" y="413"/>
                  </a:lnTo>
                  <a:lnTo>
                    <a:pt x="50" y="410"/>
                  </a:lnTo>
                  <a:lnTo>
                    <a:pt x="52" y="408"/>
                  </a:lnTo>
                  <a:lnTo>
                    <a:pt x="52" y="407"/>
                  </a:lnTo>
                  <a:lnTo>
                    <a:pt x="56" y="407"/>
                  </a:lnTo>
                  <a:lnTo>
                    <a:pt x="56" y="405"/>
                  </a:lnTo>
                  <a:lnTo>
                    <a:pt x="61" y="407"/>
                  </a:lnTo>
                  <a:lnTo>
                    <a:pt x="63" y="403"/>
                  </a:lnTo>
                  <a:lnTo>
                    <a:pt x="67" y="401"/>
                  </a:lnTo>
                  <a:lnTo>
                    <a:pt x="69" y="401"/>
                  </a:lnTo>
                  <a:lnTo>
                    <a:pt x="70" y="403"/>
                  </a:lnTo>
                  <a:lnTo>
                    <a:pt x="70" y="405"/>
                  </a:lnTo>
                  <a:lnTo>
                    <a:pt x="76" y="411"/>
                  </a:lnTo>
                  <a:lnTo>
                    <a:pt x="75" y="412"/>
                  </a:lnTo>
                  <a:lnTo>
                    <a:pt x="76" y="413"/>
                  </a:lnTo>
                  <a:lnTo>
                    <a:pt x="74" y="413"/>
                  </a:lnTo>
                  <a:lnTo>
                    <a:pt x="76" y="415"/>
                  </a:lnTo>
                  <a:lnTo>
                    <a:pt x="73" y="417"/>
                  </a:lnTo>
                  <a:lnTo>
                    <a:pt x="74" y="418"/>
                  </a:lnTo>
                  <a:lnTo>
                    <a:pt x="74" y="420"/>
                  </a:lnTo>
                  <a:lnTo>
                    <a:pt x="76" y="423"/>
                  </a:lnTo>
                  <a:lnTo>
                    <a:pt x="80" y="425"/>
                  </a:lnTo>
                  <a:lnTo>
                    <a:pt x="81" y="428"/>
                  </a:lnTo>
                  <a:lnTo>
                    <a:pt x="82" y="427"/>
                  </a:lnTo>
                  <a:lnTo>
                    <a:pt x="84" y="431"/>
                  </a:lnTo>
                  <a:lnTo>
                    <a:pt x="85" y="432"/>
                  </a:lnTo>
                  <a:lnTo>
                    <a:pt x="85" y="434"/>
                  </a:lnTo>
                  <a:lnTo>
                    <a:pt x="96" y="440"/>
                  </a:lnTo>
                  <a:lnTo>
                    <a:pt x="100" y="447"/>
                  </a:lnTo>
                  <a:lnTo>
                    <a:pt x="105" y="447"/>
                  </a:lnTo>
                  <a:lnTo>
                    <a:pt x="108" y="449"/>
                  </a:lnTo>
                  <a:lnTo>
                    <a:pt x="108" y="448"/>
                  </a:lnTo>
                  <a:lnTo>
                    <a:pt x="110" y="451"/>
                  </a:lnTo>
                  <a:lnTo>
                    <a:pt x="114" y="452"/>
                  </a:lnTo>
                  <a:lnTo>
                    <a:pt x="117" y="456"/>
                  </a:lnTo>
                  <a:lnTo>
                    <a:pt x="123" y="457"/>
                  </a:lnTo>
                  <a:lnTo>
                    <a:pt x="126" y="460"/>
                  </a:lnTo>
                  <a:lnTo>
                    <a:pt x="126" y="463"/>
                  </a:lnTo>
                  <a:lnTo>
                    <a:pt x="130" y="464"/>
                  </a:lnTo>
                  <a:lnTo>
                    <a:pt x="132" y="468"/>
                  </a:lnTo>
                  <a:lnTo>
                    <a:pt x="136" y="469"/>
                  </a:lnTo>
                  <a:lnTo>
                    <a:pt x="137" y="474"/>
                  </a:lnTo>
                  <a:lnTo>
                    <a:pt x="138" y="474"/>
                  </a:lnTo>
                  <a:lnTo>
                    <a:pt x="141" y="477"/>
                  </a:lnTo>
                  <a:lnTo>
                    <a:pt x="150" y="480"/>
                  </a:lnTo>
                  <a:lnTo>
                    <a:pt x="147" y="483"/>
                  </a:lnTo>
                  <a:lnTo>
                    <a:pt x="149" y="488"/>
                  </a:lnTo>
                  <a:lnTo>
                    <a:pt x="155" y="488"/>
                  </a:lnTo>
                  <a:lnTo>
                    <a:pt x="156" y="487"/>
                  </a:lnTo>
                  <a:lnTo>
                    <a:pt x="155" y="485"/>
                  </a:lnTo>
                  <a:lnTo>
                    <a:pt x="158" y="483"/>
                  </a:lnTo>
                  <a:lnTo>
                    <a:pt x="160" y="483"/>
                  </a:lnTo>
                  <a:lnTo>
                    <a:pt x="161" y="484"/>
                  </a:lnTo>
                  <a:lnTo>
                    <a:pt x="163" y="484"/>
                  </a:lnTo>
                  <a:lnTo>
                    <a:pt x="166" y="486"/>
                  </a:lnTo>
                  <a:lnTo>
                    <a:pt x="169" y="483"/>
                  </a:lnTo>
                  <a:lnTo>
                    <a:pt x="172" y="485"/>
                  </a:lnTo>
                  <a:lnTo>
                    <a:pt x="177" y="485"/>
                  </a:lnTo>
                  <a:lnTo>
                    <a:pt x="178" y="486"/>
                  </a:lnTo>
                  <a:lnTo>
                    <a:pt x="177" y="487"/>
                  </a:lnTo>
                  <a:lnTo>
                    <a:pt x="179" y="492"/>
                  </a:lnTo>
                  <a:lnTo>
                    <a:pt x="183" y="496"/>
                  </a:lnTo>
                  <a:lnTo>
                    <a:pt x="183" y="498"/>
                  </a:lnTo>
                  <a:lnTo>
                    <a:pt x="187" y="501"/>
                  </a:lnTo>
                  <a:lnTo>
                    <a:pt x="188" y="503"/>
                  </a:lnTo>
                  <a:lnTo>
                    <a:pt x="192" y="505"/>
                  </a:lnTo>
                  <a:lnTo>
                    <a:pt x="193" y="507"/>
                  </a:lnTo>
                  <a:lnTo>
                    <a:pt x="195" y="509"/>
                  </a:lnTo>
                  <a:lnTo>
                    <a:pt x="202" y="509"/>
                  </a:lnTo>
                  <a:lnTo>
                    <a:pt x="205" y="512"/>
                  </a:lnTo>
                  <a:lnTo>
                    <a:pt x="203" y="513"/>
                  </a:lnTo>
                  <a:lnTo>
                    <a:pt x="208" y="515"/>
                  </a:lnTo>
                  <a:lnTo>
                    <a:pt x="210" y="517"/>
                  </a:lnTo>
                  <a:lnTo>
                    <a:pt x="210" y="517"/>
                  </a:lnTo>
                  <a:lnTo>
                    <a:pt x="210" y="519"/>
                  </a:lnTo>
                  <a:lnTo>
                    <a:pt x="209" y="520"/>
                  </a:lnTo>
                  <a:lnTo>
                    <a:pt x="209" y="522"/>
                  </a:lnTo>
                  <a:lnTo>
                    <a:pt x="209" y="523"/>
                  </a:lnTo>
                  <a:lnTo>
                    <a:pt x="210" y="526"/>
                  </a:lnTo>
                  <a:lnTo>
                    <a:pt x="211" y="528"/>
                  </a:lnTo>
                  <a:lnTo>
                    <a:pt x="209" y="532"/>
                  </a:lnTo>
                  <a:lnTo>
                    <a:pt x="212" y="534"/>
                  </a:lnTo>
                  <a:lnTo>
                    <a:pt x="211" y="537"/>
                  </a:lnTo>
                  <a:lnTo>
                    <a:pt x="212" y="537"/>
                  </a:lnTo>
                  <a:lnTo>
                    <a:pt x="213" y="540"/>
                  </a:lnTo>
                  <a:lnTo>
                    <a:pt x="216" y="541"/>
                  </a:lnTo>
                  <a:lnTo>
                    <a:pt x="219" y="545"/>
                  </a:lnTo>
                  <a:lnTo>
                    <a:pt x="220" y="544"/>
                  </a:lnTo>
                  <a:lnTo>
                    <a:pt x="220" y="543"/>
                  </a:lnTo>
                  <a:lnTo>
                    <a:pt x="222" y="544"/>
                  </a:lnTo>
                  <a:lnTo>
                    <a:pt x="229" y="540"/>
                  </a:lnTo>
                  <a:lnTo>
                    <a:pt x="239" y="544"/>
                  </a:lnTo>
                  <a:lnTo>
                    <a:pt x="242" y="568"/>
                  </a:lnTo>
                  <a:lnTo>
                    <a:pt x="246" y="565"/>
                  </a:lnTo>
                  <a:lnTo>
                    <a:pt x="249" y="563"/>
                  </a:lnTo>
                  <a:lnTo>
                    <a:pt x="249" y="561"/>
                  </a:lnTo>
                  <a:lnTo>
                    <a:pt x="250" y="560"/>
                  </a:lnTo>
                  <a:lnTo>
                    <a:pt x="251" y="560"/>
                  </a:lnTo>
                  <a:lnTo>
                    <a:pt x="253" y="561"/>
                  </a:lnTo>
                  <a:lnTo>
                    <a:pt x="255" y="559"/>
                  </a:lnTo>
                  <a:lnTo>
                    <a:pt x="257" y="557"/>
                  </a:lnTo>
                  <a:lnTo>
                    <a:pt x="255" y="556"/>
                  </a:lnTo>
                  <a:lnTo>
                    <a:pt x="258" y="554"/>
                  </a:lnTo>
                  <a:lnTo>
                    <a:pt x="266" y="553"/>
                  </a:lnTo>
                  <a:lnTo>
                    <a:pt x="271" y="549"/>
                  </a:lnTo>
                  <a:lnTo>
                    <a:pt x="275" y="552"/>
                  </a:lnTo>
                  <a:lnTo>
                    <a:pt x="278" y="551"/>
                  </a:lnTo>
                  <a:lnTo>
                    <a:pt x="279" y="547"/>
                  </a:lnTo>
                  <a:lnTo>
                    <a:pt x="279" y="545"/>
                  </a:lnTo>
                  <a:lnTo>
                    <a:pt x="279" y="543"/>
                  </a:lnTo>
                  <a:lnTo>
                    <a:pt x="277" y="541"/>
                  </a:lnTo>
                  <a:lnTo>
                    <a:pt x="277" y="538"/>
                  </a:lnTo>
                  <a:lnTo>
                    <a:pt x="273" y="524"/>
                  </a:lnTo>
                  <a:lnTo>
                    <a:pt x="302" y="513"/>
                  </a:lnTo>
                  <a:lnTo>
                    <a:pt x="317" y="501"/>
                  </a:lnTo>
                  <a:lnTo>
                    <a:pt x="326" y="489"/>
                  </a:lnTo>
                  <a:lnTo>
                    <a:pt x="338" y="458"/>
                  </a:lnTo>
                  <a:lnTo>
                    <a:pt x="371" y="425"/>
                  </a:lnTo>
                  <a:lnTo>
                    <a:pt x="410" y="377"/>
                  </a:lnTo>
                  <a:lnTo>
                    <a:pt x="418" y="341"/>
                  </a:lnTo>
                  <a:lnTo>
                    <a:pt x="419" y="334"/>
                  </a:lnTo>
                  <a:lnTo>
                    <a:pt x="440" y="284"/>
                  </a:lnTo>
                  <a:lnTo>
                    <a:pt x="442" y="277"/>
                  </a:lnTo>
                  <a:lnTo>
                    <a:pt x="422" y="270"/>
                  </a:lnTo>
                  <a:lnTo>
                    <a:pt x="418" y="271"/>
                  </a:lnTo>
                  <a:lnTo>
                    <a:pt x="421" y="267"/>
                  </a:lnTo>
                  <a:lnTo>
                    <a:pt x="422" y="265"/>
                  </a:lnTo>
                  <a:lnTo>
                    <a:pt x="422" y="263"/>
                  </a:lnTo>
                  <a:lnTo>
                    <a:pt x="420" y="264"/>
                  </a:lnTo>
                  <a:lnTo>
                    <a:pt x="421" y="262"/>
                  </a:lnTo>
                  <a:lnTo>
                    <a:pt x="423" y="260"/>
                  </a:lnTo>
                  <a:lnTo>
                    <a:pt x="423" y="255"/>
                  </a:lnTo>
                  <a:lnTo>
                    <a:pt x="422" y="254"/>
                  </a:lnTo>
                  <a:lnTo>
                    <a:pt x="423" y="251"/>
                  </a:lnTo>
                  <a:lnTo>
                    <a:pt x="422" y="248"/>
                  </a:lnTo>
                  <a:lnTo>
                    <a:pt x="422" y="245"/>
                  </a:lnTo>
                  <a:lnTo>
                    <a:pt x="421" y="243"/>
                  </a:lnTo>
                  <a:lnTo>
                    <a:pt x="422" y="239"/>
                  </a:lnTo>
                  <a:lnTo>
                    <a:pt x="419" y="235"/>
                  </a:lnTo>
                  <a:lnTo>
                    <a:pt x="418" y="232"/>
                  </a:lnTo>
                  <a:lnTo>
                    <a:pt x="419" y="231"/>
                  </a:lnTo>
                  <a:lnTo>
                    <a:pt x="418" y="229"/>
                  </a:lnTo>
                  <a:lnTo>
                    <a:pt x="420" y="225"/>
                  </a:lnTo>
                  <a:lnTo>
                    <a:pt x="419" y="223"/>
                  </a:lnTo>
                  <a:lnTo>
                    <a:pt x="421" y="220"/>
                  </a:lnTo>
                  <a:lnTo>
                    <a:pt x="420" y="218"/>
                  </a:lnTo>
                  <a:lnTo>
                    <a:pt x="420" y="217"/>
                  </a:lnTo>
                  <a:lnTo>
                    <a:pt x="420" y="215"/>
                  </a:lnTo>
                  <a:lnTo>
                    <a:pt x="416" y="213"/>
                  </a:lnTo>
                  <a:lnTo>
                    <a:pt x="416" y="211"/>
                  </a:lnTo>
                  <a:lnTo>
                    <a:pt x="414" y="210"/>
                  </a:lnTo>
                  <a:lnTo>
                    <a:pt x="414" y="209"/>
                  </a:lnTo>
                  <a:lnTo>
                    <a:pt x="413" y="206"/>
                  </a:lnTo>
                  <a:lnTo>
                    <a:pt x="414" y="205"/>
                  </a:lnTo>
                  <a:lnTo>
                    <a:pt x="413" y="202"/>
                  </a:lnTo>
                  <a:lnTo>
                    <a:pt x="410" y="200"/>
                  </a:lnTo>
                  <a:lnTo>
                    <a:pt x="411" y="198"/>
                  </a:lnTo>
                  <a:lnTo>
                    <a:pt x="411" y="195"/>
                  </a:lnTo>
                  <a:lnTo>
                    <a:pt x="413" y="194"/>
                  </a:lnTo>
                  <a:lnTo>
                    <a:pt x="412" y="191"/>
                  </a:lnTo>
                  <a:lnTo>
                    <a:pt x="411" y="189"/>
                  </a:lnTo>
                  <a:lnTo>
                    <a:pt x="412" y="188"/>
                  </a:lnTo>
                  <a:lnTo>
                    <a:pt x="411" y="186"/>
                  </a:lnTo>
                  <a:lnTo>
                    <a:pt x="415" y="185"/>
                  </a:lnTo>
                  <a:lnTo>
                    <a:pt x="415" y="179"/>
                  </a:lnTo>
                  <a:lnTo>
                    <a:pt x="415" y="177"/>
                  </a:lnTo>
                  <a:lnTo>
                    <a:pt x="414" y="173"/>
                  </a:lnTo>
                  <a:lnTo>
                    <a:pt x="414" y="172"/>
                  </a:lnTo>
                  <a:lnTo>
                    <a:pt x="414" y="170"/>
                  </a:lnTo>
                  <a:lnTo>
                    <a:pt x="415" y="168"/>
                  </a:lnTo>
                  <a:lnTo>
                    <a:pt x="414" y="166"/>
                  </a:lnTo>
                  <a:lnTo>
                    <a:pt x="415" y="164"/>
                  </a:lnTo>
                  <a:lnTo>
                    <a:pt x="417" y="163"/>
                  </a:lnTo>
                  <a:lnTo>
                    <a:pt x="419" y="157"/>
                  </a:lnTo>
                  <a:lnTo>
                    <a:pt x="420" y="158"/>
                  </a:lnTo>
                  <a:lnTo>
                    <a:pt x="420" y="160"/>
                  </a:lnTo>
                  <a:lnTo>
                    <a:pt x="422" y="157"/>
                  </a:lnTo>
                  <a:lnTo>
                    <a:pt x="424" y="159"/>
                  </a:lnTo>
                  <a:lnTo>
                    <a:pt x="428" y="159"/>
                  </a:lnTo>
                  <a:lnTo>
                    <a:pt x="431" y="157"/>
                  </a:lnTo>
                  <a:lnTo>
                    <a:pt x="430" y="156"/>
                  </a:lnTo>
                  <a:lnTo>
                    <a:pt x="431" y="154"/>
                  </a:lnTo>
                  <a:lnTo>
                    <a:pt x="430" y="152"/>
                  </a:lnTo>
                  <a:lnTo>
                    <a:pt x="429" y="149"/>
                  </a:lnTo>
                  <a:lnTo>
                    <a:pt x="428" y="152"/>
                  </a:lnTo>
                  <a:lnTo>
                    <a:pt x="427" y="153"/>
                  </a:lnTo>
                  <a:lnTo>
                    <a:pt x="423" y="151"/>
                  </a:lnTo>
                  <a:lnTo>
                    <a:pt x="421" y="153"/>
                  </a:lnTo>
                  <a:lnTo>
                    <a:pt x="419" y="152"/>
                  </a:lnTo>
                  <a:lnTo>
                    <a:pt x="417" y="150"/>
                  </a:lnTo>
                  <a:lnTo>
                    <a:pt x="417" y="148"/>
                  </a:lnTo>
                  <a:lnTo>
                    <a:pt x="414" y="146"/>
                  </a:lnTo>
                  <a:lnTo>
                    <a:pt x="414" y="145"/>
                  </a:lnTo>
                  <a:lnTo>
                    <a:pt x="415" y="143"/>
                  </a:lnTo>
                  <a:lnTo>
                    <a:pt x="412" y="140"/>
                  </a:lnTo>
                  <a:lnTo>
                    <a:pt x="412" y="139"/>
                  </a:lnTo>
                  <a:lnTo>
                    <a:pt x="410" y="139"/>
                  </a:lnTo>
                  <a:lnTo>
                    <a:pt x="409" y="136"/>
                  </a:lnTo>
                  <a:lnTo>
                    <a:pt x="407" y="134"/>
                  </a:lnTo>
                  <a:lnTo>
                    <a:pt x="406" y="136"/>
                  </a:lnTo>
                  <a:lnTo>
                    <a:pt x="404" y="135"/>
                  </a:lnTo>
                  <a:lnTo>
                    <a:pt x="402" y="136"/>
                  </a:lnTo>
                  <a:lnTo>
                    <a:pt x="402" y="135"/>
                  </a:lnTo>
                  <a:lnTo>
                    <a:pt x="399" y="132"/>
                  </a:lnTo>
                  <a:lnTo>
                    <a:pt x="399" y="130"/>
                  </a:lnTo>
                  <a:lnTo>
                    <a:pt x="397" y="129"/>
                  </a:lnTo>
                  <a:lnTo>
                    <a:pt x="397" y="128"/>
                  </a:lnTo>
                  <a:lnTo>
                    <a:pt x="398" y="128"/>
                  </a:lnTo>
                  <a:lnTo>
                    <a:pt x="399" y="126"/>
                  </a:lnTo>
                  <a:lnTo>
                    <a:pt x="398" y="125"/>
                  </a:lnTo>
                  <a:lnTo>
                    <a:pt x="398" y="123"/>
                  </a:lnTo>
                  <a:lnTo>
                    <a:pt x="400" y="121"/>
                  </a:lnTo>
                  <a:lnTo>
                    <a:pt x="400" y="119"/>
                  </a:lnTo>
                  <a:lnTo>
                    <a:pt x="403" y="114"/>
                  </a:lnTo>
                  <a:lnTo>
                    <a:pt x="402" y="112"/>
                  </a:lnTo>
                  <a:lnTo>
                    <a:pt x="399" y="110"/>
                  </a:lnTo>
                  <a:lnTo>
                    <a:pt x="401" y="108"/>
                  </a:lnTo>
                  <a:lnTo>
                    <a:pt x="403" y="109"/>
                  </a:lnTo>
                  <a:lnTo>
                    <a:pt x="407" y="107"/>
                  </a:lnTo>
                  <a:lnTo>
                    <a:pt x="408" y="107"/>
                  </a:lnTo>
                  <a:lnTo>
                    <a:pt x="410" y="105"/>
                  </a:lnTo>
                  <a:lnTo>
                    <a:pt x="410" y="103"/>
                  </a:lnTo>
                  <a:lnTo>
                    <a:pt x="412" y="101"/>
                  </a:lnTo>
                  <a:lnTo>
                    <a:pt x="412" y="101"/>
                  </a:lnTo>
                  <a:lnTo>
                    <a:pt x="412" y="103"/>
                  </a:lnTo>
                  <a:lnTo>
                    <a:pt x="415" y="104"/>
                  </a:lnTo>
                  <a:lnTo>
                    <a:pt x="415" y="100"/>
                  </a:lnTo>
                  <a:lnTo>
                    <a:pt x="417" y="98"/>
                  </a:lnTo>
                  <a:lnTo>
                    <a:pt x="422" y="99"/>
                  </a:lnTo>
                  <a:lnTo>
                    <a:pt x="424" y="97"/>
                  </a:lnTo>
                  <a:lnTo>
                    <a:pt x="426" y="94"/>
                  </a:lnTo>
                  <a:lnTo>
                    <a:pt x="428" y="91"/>
                  </a:lnTo>
                  <a:lnTo>
                    <a:pt x="430" y="92"/>
                  </a:lnTo>
                  <a:lnTo>
                    <a:pt x="433" y="91"/>
                  </a:lnTo>
                  <a:lnTo>
                    <a:pt x="436" y="93"/>
                  </a:lnTo>
                  <a:lnTo>
                    <a:pt x="442" y="92"/>
                  </a:lnTo>
                  <a:lnTo>
                    <a:pt x="443" y="88"/>
                  </a:lnTo>
                  <a:lnTo>
                    <a:pt x="446" y="84"/>
                  </a:lnTo>
                  <a:lnTo>
                    <a:pt x="444" y="83"/>
                  </a:lnTo>
                  <a:lnTo>
                    <a:pt x="444" y="81"/>
                  </a:lnTo>
                  <a:lnTo>
                    <a:pt x="443" y="80"/>
                  </a:lnTo>
                  <a:lnTo>
                    <a:pt x="444" y="78"/>
                  </a:lnTo>
                  <a:lnTo>
                    <a:pt x="444" y="76"/>
                  </a:lnTo>
                  <a:lnTo>
                    <a:pt x="445" y="73"/>
                  </a:lnTo>
                  <a:lnTo>
                    <a:pt x="447" y="73"/>
                  </a:lnTo>
                  <a:lnTo>
                    <a:pt x="447" y="69"/>
                  </a:lnTo>
                  <a:lnTo>
                    <a:pt x="451" y="69"/>
                  </a:lnTo>
                  <a:lnTo>
                    <a:pt x="451" y="67"/>
                  </a:lnTo>
                  <a:lnTo>
                    <a:pt x="456" y="71"/>
                  </a:lnTo>
                  <a:lnTo>
                    <a:pt x="459" y="69"/>
                  </a:lnTo>
                  <a:lnTo>
                    <a:pt x="463" y="69"/>
                  </a:lnTo>
                  <a:lnTo>
                    <a:pt x="464" y="70"/>
                  </a:lnTo>
                  <a:lnTo>
                    <a:pt x="465" y="72"/>
                  </a:lnTo>
                  <a:lnTo>
                    <a:pt x="469" y="71"/>
                  </a:lnTo>
                  <a:lnTo>
                    <a:pt x="470" y="72"/>
                  </a:lnTo>
                  <a:lnTo>
                    <a:pt x="470" y="75"/>
                  </a:lnTo>
                  <a:lnTo>
                    <a:pt x="473" y="76"/>
                  </a:lnTo>
                  <a:lnTo>
                    <a:pt x="476" y="75"/>
                  </a:lnTo>
                  <a:lnTo>
                    <a:pt x="478" y="71"/>
                  </a:lnTo>
                  <a:lnTo>
                    <a:pt x="480" y="71"/>
                  </a:lnTo>
                  <a:lnTo>
                    <a:pt x="482" y="71"/>
                  </a:lnTo>
                  <a:lnTo>
                    <a:pt x="484" y="74"/>
                  </a:lnTo>
                  <a:lnTo>
                    <a:pt x="489" y="70"/>
                  </a:lnTo>
                  <a:lnTo>
                    <a:pt x="494" y="74"/>
                  </a:lnTo>
                  <a:lnTo>
                    <a:pt x="497" y="73"/>
                  </a:lnTo>
                  <a:lnTo>
                    <a:pt x="499" y="71"/>
                  </a:lnTo>
                  <a:lnTo>
                    <a:pt x="499" y="67"/>
                  </a:lnTo>
                  <a:lnTo>
                    <a:pt x="503" y="66"/>
                  </a:lnTo>
                  <a:lnTo>
                    <a:pt x="504" y="63"/>
                  </a:lnTo>
                  <a:lnTo>
                    <a:pt x="502" y="60"/>
                  </a:lnTo>
                  <a:lnTo>
                    <a:pt x="503" y="58"/>
                  </a:lnTo>
                  <a:lnTo>
                    <a:pt x="503" y="55"/>
                  </a:lnTo>
                  <a:lnTo>
                    <a:pt x="505" y="52"/>
                  </a:lnTo>
                  <a:lnTo>
                    <a:pt x="505" y="51"/>
                  </a:lnTo>
                  <a:lnTo>
                    <a:pt x="506" y="51"/>
                  </a:lnTo>
                  <a:lnTo>
                    <a:pt x="506" y="48"/>
                  </a:lnTo>
                  <a:lnTo>
                    <a:pt x="508" y="46"/>
                  </a:lnTo>
                  <a:lnTo>
                    <a:pt x="511" y="48"/>
                  </a:lnTo>
                  <a:lnTo>
                    <a:pt x="511" y="52"/>
                  </a:lnTo>
                  <a:lnTo>
                    <a:pt x="513" y="55"/>
                  </a:lnTo>
                  <a:lnTo>
                    <a:pt x="515" y="55"/>
                  </a:lnTo>
                  <a:lnTo>
                    <a:pt x="519" y="57"/>
                  </a:lnTo>
                  <a:lnTo>
                    <a:pt x="521" y="61"/>
                  </a:lnTo>
                  <a:lnTo>
                    <a:pt x="523" y="61"/>
                  </a:lnTo>
                  <a:lnTo>
                    <a:pt x="524" y="57"/>
                  </a:lnTo>
                  <a:lnTo>
                    <a:pt x="530" y="57"/>
                  </a:lnTo>
                  <a:lnTo>
                    <a:pt x="532" y="56"/>
                  </a:lnTo>
                  <a:lnTo>
                    <a:pt x="539" y="62"/>
                  </a:lnTo>
                  <a:lnTo>
                    <a:pt x="544" y="60"/>
                  </a:lnTo>
                  <a:lnTo>
                    <a:pt x="547" y="61"/>
                  </a:lnTo>
                  <a:lnTo>
                    <a:pt x="548" y="59"/>
                  </a:lnTo>
                  <a:lnTo>
                    <a:pt x="549" y="56"/>
                  </a:lnTo>
                  <a:lnTo>
                    <a:pt x="551" y="55"/>
                  </a:lnTo>
                  <a:lnTo>
                    <a:pt x="552" y="52"/>
                  </a:lnTo>
                  <a:lnTo>
                    <a:pt x="556" y="50"/>
                  </a:lnTo>
                  <a:lnTo>
                    <a:pt x="559" y="51"/>
                  </a:lnTo>
                  <a:lnTo>
                    <a:pt x="558" y="57"/>
                  </a:lnTo>
                  <a:lnTo>
                    <a:pt x="558" y="58"/>
                  </a:lnTo>
                  <a:lnTo>
                    <a:pt x="559" y="60"/>
                  </a:lnTo>
                  <a:lnTo>
                    <a:pt x="560" y="63"/>
                  </a:lnTo>
                  <a:lnTo>
                    <a:pt x="561" y="64"/>
                  </a:lnTo>
                  <a:lnTo>
                    <a:pt x="561" y="65"/>
                  </a:lnTo>
                  <a:lnTo>
                    <a:pt x="564" y="67"/>
                  </a:lnTo>
                  <a:lnTo>
                    <a:pt x="565" y="68"/>
                  </a:lnTo>
                  <a:lnTo>
                    <a:pt x="568" y="68"/>
                  </a:lnTo>
                  <a:lnTo>
                    <a:pt x="568" y="71"/>
                  </a:lnTo>
                  <a:lnTo>
                    <a:pt x="576" y="69"/>
                  </a:lnTo>
                  <a:lnTo>
                    <a:pt x="578" y="71"/>
                  </a:lnTo>
                  <a:lnTo>
                    <a:pt x="580" y="72"/>
                  </a:lnTo>
                  <a:lnTo>
                    <a:pt x="583" y="70"/>
                  </a:lnTo>
                  <a:lnTo>
                    <a:pt x="589" y="71"/>
                  </a:lnTo>
                  <a:lnTo>
                    <a:pt x="590" y="71"/>
                  </a:lnTo>
                  <a:lnTo>
                    <a:pt x="590" y="69"/>
                  </a:lnTo>
                  <a:lnTo>
                    <a:pt x="591" y="69"/>
                  </a:lnTo>
                  <a:lnTo>
                    <a:pt x="592" y="68"/>
                  </a:lnTo>
                  <a:lnTo>
                    <a:pt x="593" y="65"/>
                  </a:lnTo>
                  <a:lnTo>
                    <a:pt x="593" y="67"/>
                  </a:lnTo>
                  <a:lnTo>
                    <a:pt x="597" y="67"/>
                  </a:lnTo>
                  <a:lnTo>
                    <a:pt x="602" y="69"/>
                  </a:lnTo>
                  <a:lnTo>
                    <a:pt x="604" y="69"/>
                  </a:lnTo>
                  <a:lnTo>
                    <a:pt x="605" y="68"/>
                  </a:lnTo>
                  <a:lnTo>
                    <a:pt x="607" y="69"/>
                  </a:lnTo>
                  <a:lnTo>
                    <a:pt x="607" y="71"/>
                  </a:lnTo>
                  <a:lnTo>
                    <a:pt x="607" y="72"/>
                  </a:lnTo>
                  <a:lnTo>
                    <a:pt x="609" y="73"/>
                  </a:lnTo>
                  <a:lnTo>
                    <a:pt x="608" y="75"/>
                  </a:lnTo>
                  <a:lnTo>
                    <a:pt x="611" y="76"/>
                  </a:lnTo>
                  <a:lnTo>
                    <a:pt x="613" y="73"/>
                  </a:lnTo>
                  <a:lnTo>
                    <a:pt x="615" y="73"/>
                  </a:lnTo>
                  <a:lnTo>
                    <a:pt x="616" y="71"/>
                  </a:lnTo>
                  <a:lnTo>
                    <a:pt x="615" y="71"/>
                  </a:lnTo>
                  <a:lnTo>
                    <a:pt x="615" y="69"/>
                  </a:lnTo>
                  <a:lnTo>
                    <a:pt x="619" y="67"/>
                  </a:lnTo>
                  <a:lnTo>
                    <a:pt x="618" y="66"/>
                  </a:lnTo>
                  <a:lnTo>
                    <a:pt x="620" y="59"/>
                  </a:lnTo>
                  <a:lnTo>
                    <a:pt x="623" y="60"/>
                  </a:lnTo>
                  <a:lnTo>
                    <a:pt x="625" y="59"/>
                  </a:lnTo>
                  <a:lnTo>
                    <a:pt x="629" y="59"/>
                  </a:lnTo>
                  <a:lnTo>
                    <a:pt x="632" y="61"/>
                  </a:lnTo>
                  <a:lnTo>
                    <a:pt x="635" y="59"/>
                  </a:lnTo>
                  <a:lnTo>
                    <a:pt x="633" y="56"/>
                  </a:lnTo>
                  <a:lnTo>
                    <a:pt x="639" y="57"/>
                  </a:lnTo>
                  <a:lnTo>
                    <a:pt x="640" y="55"/>
                  </a:lnTo>
                  <a:lnTo>
                    <a:pt x="644" y="54"/>
                  </a:lnTo>
                  <a:lnTo>
                    <a:pt x="645" y="55"/>
                  </a:lnTo>
                  <a:lnTo>
                    <a:pt x="644" y="53"/>
                  </a:lnTo>
                  <a:lnTo>
                    <a:pt x="645" y="53"/>
                  </a:lnTo>
                  <a:lnTo>
                    <a:pt x="645" y="52"/>
                  </a:lnTo>
                  <a:lnTo>
                    <a:pt x="646" y="51"/>
                  </a:lnTo>
                  <a:lnTo>
                    <a:pt x="646" y="48"/>
                  </a:lnTo>
                  <a:lnTo>
                    <a:pt x="645" y="44"/>
                  </a:lnTo>
                  <a:lnTo>
                    <a:pt x="646" y="39"/>
                  </a:lnTo>
                  <a:lnTo>
                    <a:pt x="648" y="39"/>
                  </a:lnTo>
                  <a:lnTo>
                    <a:pt x="647" y="36"/>
                  </a:lnTo>
                  <a:lnTo>
                    <a:pt x="649" y="33"/>
                  </a:lnTo>
                  <a:lnTo>
                    <a:pt x="649" y="31"/>
                  </a:lnTo>
                  <a:lnTo>
                    <a:pt x="652" y="29"/>
                  </a:lnTo>
                  <a:lnTo>
                    <a:pt x="651" y="27"/>
                  </a:lnTo>
                  <a:lnTo>
                    <a:pt x="648" y="25"/>
                  </a:lnTo>
                  <a:lnTo>
                    <a:pt x="649" y="23"/>
                  </a:lnTo>
                  <a:lnTo>
                    <a:pt x="649" y="21"/>
                  </a:lnTo>
                  <a:lnTo>
                    <a:pt x="649" y="19"/>
                  </a:lnTo>
                  <a:lnTo>
                    <a:pt x="655" y="18"/>
                  </a:lnTo>
                  <a:lnTo>
                    <a:pt x="656" y="16"/>
                  </a:lnTo>
                  <a:lnTo>
                    <a:pt x="657" y="18"/>
                  </a:lnTo>
                  <a:lnTo>
                    <a:pt x="660" y="17"/>
                  </a:lnTo>
                  <a:lnTo>
                    <a:pt x="668" y="15"/>
                  </a:lnTo>
                  <a:lnTo>
                    <a:pt x="671" y="12"/>
                  </a:lnTo>
                  <a:lnTo>
                    <a:pt x="673" y="13"/>
                  </a:lnTo>
                  <a:lnTo>
                    <a:pt x="674" y="9"/>
                  </a:lnTo>
                  <a:lnTo>
                    <a:pt x="676" y="8"/>
                  </a:lnTo>
                  <a:lnTo>
                    <a:pt x="676" y="7"/>
                  </a:lnTo>
                  <a:lnTo>
                    <a:pt x="675" y="5"/>
                  </a:lnTo>
                  <a:lnTo>
                    <a:pt x="677" y="4"/>
                  </a:lnTo>
                  <a:lnTo>
                    <a:pt x="678" y="1"/>
                  </a:lnTo>
                  <a:lnTo>
                    <a:pt x="681" y="2"/>
                  </a:lnTo>
                  <a:lnTo>
                    <a:pt x="683" y="0"/>
                  </a:lnTo>
                  <a:lnTo>
                    <a:pt x="685" y="1"/>
                  </a:lnTo>
                  <a:lnTo>
                    <a:pt x="687" y="0"/>
                  </a:lnTo>
                  <a:lnTo>
                    <a:pt x="691" y="0"/>
                  </a:lnTo>
                  <a:lnTo>
                    <a:pt x="692" y="1"/>
                  </a:lnTo>
                  <a:lnTo>
                    <a:pt x="692" y="3"/>
                  </a:lnTo>
                  <a:lnTo>
                    <a:pt x="696" y="6"/>
                  </a:lnTo>
                  <a:lnTo>
                    <a:pt x="696" y="7"/>
                  </a:lnTo>
                  <a:lnTo>
                    <a:pt x="695" y="9"/>
                  </a:lnTo>
                  <a:lnTo>
                    <a:pt x="691" y="10"/>
                  </a:lnTo>
                  <a:lnTo>
                    <a:pt x="689" y="15"/>
                  </a:lnTo>
                  <a:lnTo>
                    <a:pt x="681" y="21"/>
                  </a:lnTo>
                  <a:lnTo>
                    <a:pt x="679" y="24"/>
                  </a:lnTo>
                  <a:lnTo>
                    <a:pt x="678" y="27"/>
                  </a:lnTo>
                  <a:lnTo>
                    <a:pt x="675" y="30"/>
                  </a:lnTo>
                  <a:lnTo>
                    <a:pt x="675" y="31"/>
                  </a:lnTo>
                  <a:lnTo>
                    <a:pt x="674" y="33"/>
                  </a:lnTo>
                  <a:lnTo>
                    <a:pt x="675" y="36"/>
                  </a:lnTo>
                  <a:lnTo>
                    <a:pt x="677" y="40"/>
                  </a:lnTo>
                  <a:lnTo>
                    <a:pt x="676" y="42"/>
                  </a:lnTo>
                  <a:lnTo>
                    <a:pt x="677" y="45"/>
                  </a:lnTo>
                  <a:lnTo>
                    <a:pt x="676" y="48"/>
                  </a:lnTo>
                  <a:lnTo>
                    <a:pt x="672" y="51"/>
                  </a:lnTo>
                  <a:lnTo>
                    <a:pt x="672" y="56"/>
                  </a:lnTo>
                  <a:lnTo>
                    <a:pt x="677" y="57"/>
                  </a:lnTo>
                  <a:lnTo>
                    <a:pt x="683" y="56"/>
                  </a:lnTo>
                  <a:lnTo>
                    <a:pt x="684" y="57"/>
                  </a:lnTo>
                  <a:lnTo>
                    <a:pt x="684" y="59"/>
                  </a:lnTo>
                  <a:lnTo>
                    <a:pt x="685" y="61"/>
                  </a:lnTo>
                  <a:lnTo>
                    <a:pt x="691" y="65"/>
                  </a:lnTo>
                  <a:lnTo>
                    <a:pt x="691" y="68"/>
                  </a:lnTo>
                  <a:lnTo>
                    <a:pt x="688" y="67"/>
                  </a:lnTo>
                  <a:lnTo>
                    <a:pt x="686" y="68"/>
                  </a:lnTo>
                  <a:lnTo>
                    <a:pt x="688" y="73"/>
                  </a:lnTo>
                  <a:lnTo>
                    <a:pt x="688" y="75"/>
                  </a:lnTo>
                  <a:lnTo>
                    <a:pt x="688" y="77"/>
                  </a:lnTo>
                  <a:lnTo>
                    <a:pt x="694" y="85"/>
                  </a:lnTo>
                  <a:lnTo>
                    <a:pt x="696" y="86"/>
                  </a:lnTo>
                  <a:lnTo>
                    <a:pt x="697" y="87"/>
                  </a:lnTo>
                  <a:lnTo>
                    <a:pt x="697" y="88"/>
                  </a:lnTo>
                  <a:lnTo>
                    <a:pt x="695" y="89"/>
                  </a:lnTo>
                  <a:lnTo>
                    <a:pt x="695" y="92"/>
                  </a:lnTo>
                  <a:lnTo>
                    <a:pt x="696" y="93"/>
                  </a:lnTo>
                  <a:lnTo>
                    <a:pt x="696" y="95"/>
                  </a:lnTo>
                  <a:lnTo>
                    <a:pt x="697" y="97"/>
                  </a:lnTo>
                  <a:lnTo>
                    <a:pt x="698" y="100"/>
                  </a:lnTo>
                  <a:lnTo>
                    <a:pt x="704" y="104"/>
                  </a:lnTo>
                  <a:lnTo>
                    <a:pt x="704" y="108"/>
                  </a:lnTo>
                  <a:lnTo>
                    <a:pt x="703" y="111"/>
                  </a:lnTo>
                  <a:lnTo>
                    <a:pt x="704" y="117"/>
                  </a:lnTo>
                  <a:lnTo>
                    <a:pt x="706" y="119"/>
                  </a:lnTo>
                  <a:lnTo>
                    <a:pt x="705" y="120"/>
                  </a:lnTo>
                  <a:lnTo>
                    <a:pt x="705" y="124"/>
                  </a:lnTo>
                  <a:lnTo>
                    <a:pt x="709" y="125"/>
                  </a:lnTo>
                  <a:lnTo>
                    <a:pt x="709" y="129"/>
                  </a:lnTo>
                  <a:lnTo>
                    <a:pt x="711" y="131"/>
                  </a:lnTo>
                  <a:lnTo>
                    <a:pt x="710" y="134"/>
                  </a:lnTo>
                  <a:lnTo>
                    <a:pt x="711" y="137"/>
                  </a:lnTo>
                  <a:lnTo>
                    <a:pt x="712" y="139"/>
                  </a:lnTo>
                  <a:lnTo>
                    <a:pt x="715" y="141"/>
                  </a:lnTo>
                  <a:lnTo>
                    <a:pt x="713" y="144"/>
                  </a:lnTo>
                  <a:lnTo>
                    <a:pt x="717" y="148"/>
                  </a:lnTo>
                  <a:lnTo>
                    <a:pt x="721" y="145"/>
                  </a:lnTo>
                  <a:lnTo>
                    <a:pt x="723" y="147"/>
                  </a:lnTo>
                  <a:lnTo>
                    <a:pt x="733" y="142"/>
                  </a:lnTo>
                  <a:lnTo>
                    <a:pt x="735" y="145"/>
                  </a:lnTo>
                  <a:lnTo>
                    <a:pt x="736" y="145"/>
                  </a:lnTo>
                  <a:lnTo>
                    <a:pt x="736" y="146"/>
                  </a:lnTo>
                  <a:lnTo>
                    <a:pt x="739" y="146"/>
                  </a:lnTo>
                  <a:lnTo>
                    <a:pt x="737" y="148"/>
                  </a:lnTo>
                  <a:lnTo>
                    <a:pt x="739" y="149"/>
                  </a:lnTo>
                  <a:lnTo>
                    <a:pt x="739" y="151"/>
                  </a:lnTo>
                  <a:lnTo>
                    <a:pt x="740" y="153"/>
                  </a:lnTo>
                  <a:lnTo>
                    <a:pt x="746" y="156"/>
                  </a:lnTo>
                  <a:lnTo>
                    <a:pt x="748" y="158"/>
                  </a:lnTo>
                  <a:lnTo>
                    <a:pt x="750" y="158"/>
                  </a:lnTo>
                  <a:lnTo>
                    <a:pt x="752" y="160"/>
                  </a:lnTo>
                  <a:lnTo>
                    <a:pt x="753" y="158"/>
                  </a:lnTo>
                  <a:lnTo>
                    <a:pt x="754" y="159"/>
                  </a:lnTo>
                  <a:lnTo>
                    <a:pt x="757" y="162"/>
                  </a:lnTo>
                  <a:lnTo>
                    <a:pt x="757" y="163"/>
                  </a:lnTo>
                  <a:lnTo>
                    <a:pt x="759" y="165"/>
                  </a:lnTo>
                  <a:lnTo>
                    <a:pt x="759" y="169"/>
                  </a:lnTo>
                  <a:lnTo>
                    <a:pt x="761" y="168"/>
                  </a:lnTo>
                  <a:lnTo>
                    <a:pt x="760" y="170"/>
                  </a:lnTo>
                  <a:lnTo>
                    <a:pt x="763" y="171"/>
                  </a:lnTo>
                  <a:lnTo>
                    <a:pt x="762" y="173"/>
                  </a:lnTo>
                  <a:lnTo>
                    <a:pt x="764" y="176"/>
                  </a:lnTo>
                  <a:lnTo>
                    <a:pt x="765" y="177"/>
                  </a:lnTo>
                  <a:lnTo>
                    <a:pt x="766" y="180"/>
                  </a:lnTo>
                  <a:lnTo>
                    <a:pt x="765" y="181"/>
                  </a:lnTo>
                  <a:lnTo>
                    <a:pt x="767" y="182"/>
                  </a:lnTo>
                  <a:lnTo>
                    <a:pt x="764" y="185"/>
                  </a:lnTo>
                  <a:lnTo>
                    <a:pt x="765" y="187"/>
                  </a:lnTo>
                  <a:lnTo>
                    <a:pt x="766" y="188"/>
                  </a:lnTo>
                  <a:lnTo>
                    <a:pt x="767" y="190"/>
                  </a:lnTo>
                  <a:lnTo>
                    <a:pt x="765" y="190"/>
                  </a:lnTo>
                  <a:lnTo>
                    <a:pt x="765" y="193"/>
                  </a:lnTo>
                  <a:lnTo>
                    <a:pt x="762" y="194"/>
                  </a:lnTo>
                  <a:lnTo>
                    <a:pt x="764" y="197"/>
                  </a:lnTo>
                  <a:lnTo>
                    <a:pt x="763" y="198"/>
                  </a:lnTo>
                  <a:lnTo>
                    <a:pt x="765" y="198"/>
                  </a:lnTo>
                  <a:lnTo>
                    <a:pt x="764" y="200"/>
                  </a:lnTo>
                  <a:lnTo>
                    <a:pt x="762" y="202"/>
                  </a:lnTo>
                  <a:lnTo>
                    <a:pt x="764" y="204"/>
                  </a:lnTo>
                  <a:lnTo>
                    <a:pt x="764" y="205"/>
                  </a:lnTo>
                  <a:lnTo>
                    <a:pt x="762" y="206"/>
                  </a:lnTo>
                  <a:lnTo>
                    <a:pt x="761" y="208"/>
                  </a:lnTo>
                  <a:lnTo>
                    <a:pt x="760" y="207"/>
                  </a:lnTo>
                  <a:lnTo>
                    <a:pt x="757" y="208"/>
                  </a:lnTo>
                  <a:lnTo>
                    <a:pt x="756" y="208"/>
                  </a:lnTo>
                  <a:lnTo>
                    <a:pt x="756" y="210"/>
                  </a:lnTo>
                  <a:lnTo>
                    <a:pt x="757" y="212"/>
                  </a:lnTo>
                  <a:lnTo>
                    <a:pt x="756" y="212"/>
                  </a:lnTo>
                  <a:lnTo>
                    <a:pt x="755" y="212"/>
                  </a:lnTo>
                  <a:lnTo>
                    <a:pt x="754" y="211"/>
                  </a:lnTo>
                  <a:lnTo>
                    <a:pt x="752" y="212"/>
                  </a:lnTo>
                  <a:lnTo>
                    <a:pt x="751" y="210"/>
                  </a:lnTo>
                  <a:lnTo>
                    <a:pt x="748" y="210"/>
                  </a:lnTo>
                  <a:lnTo>
                    <a:pt x="748" y="212"/>
                  </a:lnTo>
                  <a:lnTo>
                    <a:pt x="745" y="211"/>
                  </a:lnTo>
                  <a:lnTo>
                    <a:pt x="744" y="213"/>
                  </a:lnTo>
                  <a:lnTo>
                    <a:pt x="742" y="213"/>
                  </a:lnTo>
                  <a:lnTo>
                    <a:pt x="741" y="212"/>
                  </a:lnTo>
                  <a:lnTo>
                    <a:pt x="739" y="215"/>
                  </a:lnTo>
                  <a:lnTo>
                    <a:pt x="735" y="216"/>
                  </a:lnTo>
                  <a:lnTo>
                    <a:pt x="733" y="218"/>
                  </a:lnTo>
                  <a:lnTo>
                    <a:pt x="732" y="217"/>
                  </a:lnTo>
                  <a:lnTo>
                    <a:pt x="728" y="219"/>
                  </a:lnTo>
                  <a:lnTo>
                    <a:pt x="727" y="221"/>
                  </a:lnTo>
                  <a:lnTo>
                    <a:pt x="725" y="221"/>
                  </a:lnTo>
                  <a:lnTo>
                    <a:pt x="723" y="223"/>
                  </a:lnTo>
                  <a:lnTo>
                    <a:pt x="719" y="225"/>
                  </a:lnTo>
                  <a:lnTo>
                    <a:pt x="719" y="227"/>
                  </a:lnTo>
                  <a:lnTo>
                    <a:pt x="715" y="229"/>
                  </a:lnTo>
                  <a:lnTo>
                    <a:pt x="716" y="233"/>
                  </a:lnTo>
                  <a:lnTo>
                    <a:pt x="716" y="234"/>
                  </a:lnTo>
                  <a:lnTo>
                    <a:pt x="713" y="238"/>
                  </a:lnTo>
                  <a:lnTo>
                    <a:pt x="711" y="239"/>
                  </a:lnTo>
                  <a:lnTo>
                    <a:pt x="709" y="241"/>
                  </a:lnTo>
                  <a:lnTo>
                    <a:pt x="708" y="243"/>
                  </a:lnTo>
                  <a:lnTo>
                    <a:pt x="707" y="245"/>
                  </a:lnTo>
                  <a:lnTo>
                    <a:pt x="704" y="246"/>
                  </a:lnTo>
                  <a:lnTo>
                    <a:pt x="705" y="249"/>
                  </a:lnTo>
                  <a:lnTo>
                    <a:pt x="705" y="252"/>
                  </a:lnTo>
                  <a:lnTo>
                    <a:pt x="700" y="257"/>
                  </a:lnTo>
                  <a:lnTo>
                    <a:pt x="701" y="260"/>
                  </a:lnTo>
                  <a:lnTo>
                    <a:pt x="700" y="261"/>
                  </a:lnTo>
                  <a:lnTo>
                    <a:pt x="700" y="264"/>
                  </a:lnTo>
                  <a:lnTo>
                    <a:pt x="696" y="266"/>
                  </a:lnTo>
                  <a:lnTo>
                    <a:pt x="695" y="268"/>
                  </a:lnTo>
                  <a:lnTo>
                    <a:pt x="691" y="269"/>
                  </a:lnTo>
                  <a:lnTo>
                    <a:pt x="691" y="271"/>
                  </a:lnTo>
                  <a:lnTo>
                    <a:pt x="684" y="273"/>
                  </a:lnTo>
                  <a:lnTo>
                    <a:pt x="684" y="276"/>
                  </a:lnTo>
                  <a:lnTo>
                    <a:pt x="683" y="279"/>
                  </a:lnTo>
                  <a:lnTo>
                    <a:pt x="683" y="283"/>
                  </a:lnTo>
                  <a:lnTo>
                    <a:pt x="681" y="282"/>
                  </a:lnTo>
                  <a:lnTo>
                    <a:pt x="680" y="284"/>
                  </a:lnTo>
                  <a:lnTo>
                    <a:pt x="677" y="283"/>
                  </a:lnTo>
                  <a:lnTo>
                    <a:pt x="676" y="283"/>
                  </a:lnTo>
                  <a:lnTo>
                    <a:pt x="677" y="287"/>
                  </a:lnTo>
                  <a:lnTo>
                    <a:pt x="675" y="288"/>
                  </a:lnTo>
                  <a:lnTo>
                    <a:pt x="673" y="290"/>
                  </a:lnTo>
                  <a:lnTo>
                    <a:pt x="671" y="289"/>
                  </a:lnTo>
                  <a:lnTo>
                    <a:pt x="671" y="291"/>
                  </a:lnTo>
                  <a:lnTo>
                    <a:pt x="668" y="289"/>
                  </a:lnTo>
                  <a:lnTo>
                    <a:pt x="667" y="292"/>
                  </a:lnTo>
                  <a:lnTo>
                    <a:pt x="662" y="294"/>
                  </a:lnTo>
                  <a:lnTo>
                    <a:pt x="660" y="296"/>
                  </a:lnTo>
                  <a:lnTo>
                    <a:pt x="662" y="297"/>
                  </a:lnTo>
                  <a:lnTo>
                    <a:pt x="663" y="300"/>
                  </a:lnTo>
                  <a:lnTo>
                    <a:pt x="661" y="301"/>
                  </a:lnTo>
                  <a:lnTo>
                    <a:pt x="660" y="299"/>
                  </a:lnTo>
                  <a:lnTo>
                    <a:pt x="660" y="301"/>
                  </a:lnTo>
                  <a:lnTo>
                    <a:pt x="659" y="300"/>
                  </a:lnTo>
                  <a:lnTo>
                    <a:pt x="659" y="303"/>
                  </a:lnTo>
                  <a:lnTo>
                    <a:pt x="656" y="303"/>
                  </a:lnTo>
                  <a:lnTo>
                    <a:pt x="656" y="304"/>
                  </a:lnTo>
                  <a:lnTo>
                    <a:pt x="655" y="307"/>
                  </a:lnTo>
                  <a:lnTo>
                    <a:pt x="659" y="307"/>
                  </a:lnTo>
                  <a:lnTo>
                    <a:pt x="661" y="311"/>
                  </a:lnTo>
                  <a:lnTo>
                    <a:pt x="661" y="313"/>
                  </a:lnTo>
                  <a:lnTo>
                    <a:pt x="659" y="314"/>
                  </a:lnTo>
                  <a:lnTo>
                    <a:pt x="659" y="317"/>
                  </a:lnTo>
                  <a:lnTo>
                    <a:pt x="661" y="318"/>
                  </a:lnTo>
                  <a:lnTo>
                    <a:pt x="660" y="319"/>
                  </a:lnTo>
                  <a:lnTo>
                    <a:pt x="663" y="323"/>
                  </a:lnTo>
                  <a:lnTo>
                    <a:pt x="667" y="324"/>
                  </a:lnTo>
                  <a:lnTo>
                    <a:pt x="666" y="325"/>
                  </a:lnTo>
                  <a:lnTo>
                    <a:pt x="667" y="325"/>
                  </a:lnTo>
                  <a:lnTo>
                    <a:pt x="667" y="329"/>
                  </a:lnTo>
                  <a:lnTo>
                    <a:pt x="668" y="329"/>
                  </a:lnTo>
                  <a:lnTo>
                    <a:pt x="668" y="331"/>
                  </a:lnTo>
                  <a:lnTo>
                    <a:pt x="669" y="332"/>
                  </a:lnTo>
                  <a:lnTo>
                    <a:pt x="672" y="331"/>
                  </a:lnTo>
                  <a:lnTo>
                    <a:pt x="673" y="334"/>
                  </a:lnTo>
                  <a:lnTo>
                    <a:pt x="676" y="335"/>
                  </a:lnTo>
                  <a:lnTo>
                    <a:pt x="678" y="334"/>
                  </a:lnTo>
                  <a:lnTo>
                    <a:pt x="680" y="335"/>
                  </a:lnTo>
                  <a:lnTo>
                    <a:pt x="681" y="337"/>
                  </a:lnTo>
                  <a:lnTo>
                    <a:pt x="679" y="341"/>
                  </a:lnTo>
                  <a:lnTo>
                    <a:pt x="679" y="344"/>
                  </a:lnTo>
                  <a:lnTo>
                    <a:pt x="680" y="342"/>
                  </a:lnTo>
                  <a:lnTo>
                    <a:pt x="682" y="343"/>
                  </a:lnTo>
                  <a:lnTo>
                    <a:pt x="684" y="341"/>
                  </a:lnTo>
                  <a:lnTo>
                    <a:pt x="686" y="343"/>
                  </a:lnTo>
                  <a:lnTo>
                    <a:pt x="690" y="343"/>
                  </a:lnTo>
                  <a:lnTo>
                    <a:pt x="689" y="345"/>
                  </a:lnTo>
                  <a:lnTo>
                    <a:pt x="687" y="345"/>
                  </a:lnTo>
                  <a:lnTo>
                    <a:pt x="688" y="347"/>
                  </a:lnTo>
                  <a:lnTo>
                    <a:pt x="687" y="348"/>
                  </a:lnTo>
                  <a:lnTo>
                    <a:pt x="688" y="349"/>
                  </a:lnTo>
                  <a:lnTo>
                    <a:pt x="688" y="351"/>
                  </a:lnTo>
                  <a:lnTo>
                    <a:pt x="687" y="352"/>
                  </a:lnTo>
                  <a:lnTo>
                    <a:pt x="686" y="356"/>
                  </a:lnTo>
                  <a:lnTo>
                    <a:pt x="687" y="359"/>
                  </a:lnTo>
                  <a:lnTo>
                    <a:pt x="689" y="363"/>
                  </a:lnTo>
                  <a:lnTo>
                    <a:pt x="687" y="363"/>
                  </a:lnTo>
                  <a:lnTo>
                    <a:pt x="685" y="371"/>
                  </a:lnTo>
                  <a:lnTo>
                    <a:pt x="685" y="372"/>
                  </a:lnTo>
                  <a:lnTo>
                    <a:pt x="683" y="375"/>
                  </a:lnTo>
                  <a:lnTo>
                    <a:pt x="683" y="376"/>
                  </a:lnTo>
                  <a:lnTo>
                    <a:pt x="681" y="376"/>
                  </a:lnTo>
                  <a:lnTo>
                    <a:pt x="679" y="380"/>
                  </a:lnTo>
                  <a:lnTo>
                    <a:pt x="676" y="380"/>
                  </a:lnTo>
                  <a:lnTo>
                    <a:pt x="674" y="383"/>
                  </a:lnTo>
                  <a:lnTo>
                    <a:pt x="672" y="383"/>
                  </a:lnTo>
                  <a:lnTo>
                    <a:pt x="672" y="386"/>
                  </a:lnTo>
                  <a:lnTo>
                    <a:pt x="670" y="385"/>
                  </a:lnTo>
                  <a:lnTo>
                    <a:pt x="669" y="388"/>
                  </a:lnTo>
                  <a:lnTo>
                    <a:pt x="666" y="391"/>
                  </a:lnTo>
                  <a:lnTo>
                    <a:pt x="667" y="393"/>
                  </a:lnTo>
                  <a:lnTo>
                    <a:pt x="665" y="397"/>
                  </a:lnTo>
                  <a:lnTo>
                    <a:pt x="663" y="395"/>
                  </a:lnTo>
                  <a:lnTo>
                    <a:pt x="660" y="397"/>
                  </a:lnTo>
                  <a:lnTo>
                    <a:pt x="646" y="401"/>
                  </a:lnTo>
                  <a:lnTo>
                    <a:pt x="646" y="403"/>
                  </a:lnTo>
                  <a:lnTo>
                    <a:pt x="644" y="403"/>
                  </a:lnTo>
                  <a:lnTo>
                    <a:pt x="644" y="405"/>
                  </a:lnTo>
                  <a:lnTo>
                    <a:pt x="641" y="409"/>
                  </a:lnTo>
                  <a:lnTo>
                    <a:pt x="640" y="409"/>
                  </a:lnTo>
                  <a:lnTo>
                    <a:pt x="638" y="413"/>
                  </a:lnTo>
                  <a:lnTo>
                    <a:pt x="636" y="412"/>
                  </a:lnTo>
                  <a:lnTo>
                    <a:pt x="633" y="414"/>
                  </a:lnTo>
                  <a:lnTo>
                    <a:pt x="629" y="415"/>
                  </a:lnTo>
                  <a:lnTo>
                    <a:pt x="627" y="413"/>
                  </a:lnTo>
                  <a:lnTo>
                    <a:pt x="626" y="414"/>
                  </a:lnTo>
                  <a:lnTo>
                    <a:pt x="624" y="413"/>
                  </a:lnTo>
                  <a:lnTo>
                    <a:pt x="621" y="415"/>
                  </a:lnTo>
                  <a:lnTo>
                    <a:pt x="620" y="419"/>
                  </a:lnTo>
                  <a:lnTo>
                    <a:pt x="621" y="423"/>
                  </a:lnTo>
                  <a:lnTo>
                    <a:pt x="616" y="427"/>
                  </a:lnTo>
                  <a:lnTo>
                    <a:pt x="612" y="425"/>
                  </a:lnTo>
                  <a:lnTo>
                    <a:pt x="609" y="426"/>
                  </a:lnTo>
                  <a:lnTo>
                    <a:pt x="607" y="425"/>
                  </a:lnTo>
                  <a:lnTo>
                    <a:pt x="607" y="424"/>
                  </a:lnTo>
                  <a:lnTo>
                    <a:pt x="605" y="421"/>
                  </a:lnTo>
                  <a:lnTo>
                    <a:pt x="604" y="423"/>
                  </a:lnTo>
                  <a:lnTo>
                    <a:pt x="604" y="423"/>
                  </a:lnTo>
                  <a:lnTo>
                    <a:pt x="601" y="424"/>
                  </a:lnTo>
                  <a:lnTo>
                    <a:pt x="599" y="430"/>
                  </a:lnTo>
                  <a:lnTo>
                    <a:pt x="596" y="432"/>
                  </a:lnTo>
                  <a:lnTo>
                    <a:pt x="596" y="435"/>
                  </a:lnTo>
                  <a:lnTo>
                    <a:pt x="595" y="436"/>
                  </a:lnTo>
                  <a:lnTo>
                    <a:pt x="595" y="438"/>
                  </a:lnTo>
                  <a:lnTo>
                    <a:pt x="593" y="439"/>
                  </a:lnTo>
                  <a:lnTo>
                    <a:pt x="593" y="440"/>
                  </a:lnTo>
                  <a:lnTo>
                    <a:pt x="592" y="441"/>
                  </a:lnTo>
                  <a:lnTo>
                    <a:pt x="592" y="443"/>
                  </a:lnTo>
                  <a:lnTo>
                    <a:pt x="591" y="443"/>
                  </a:lnTo>
                  <a:lnTo>
                    <a:pt x="590" y="449"/>
                  </a:lnTo>
                  <a:lnTo>
                    <a:pt x="589" y="450"/>
                  </a:lnTo>
                  <a:lnTo>
                    <a:pt x="590" y="451"/>
                  </a:lnTo>
                  <a:lnTo>
                    <a:pt x="586" y="453"/>
                  </a:lnTo>
                  <a:lnTo>
                    <a:pt x="585" y="456"/>
                  </a:lnTo>
                  <a:lnTo>
                    <a:pt x="582" y="457"/>
                  </a:lnTo>
                  <a:lnTo>
                    <a:pt x="580" y="461"/>
                  </a:lnTo>
                  <a:lnTo>
                    <a:pt x="575" y="461"/>
                  </a:lnTo>
                  <a:lnTo>
                    <a:pt x="573" y="463"/>
                  </a:lnTo>
                  <a:lnTo>
                    <a:pt x="572" y="465"/>
                  </a:lnTo>
                  <a:lnTo>
                    <a:pt x="569" y="467"/>
                  </a:lnTo>
                  <a:lnTo>
                    <a:pt x="567" y="467"/>
                  </a:lnTo>
                  <a:lnTo>
                    <a:pt x="561" y="471"/>
                  </a:lnTo>
                  <a:lnTo>
                    <a:pt x="562" y="472"/>
                  </a:lnTo>
                  <a:lnTo>
                    <a:pt x="562" y="476"/>
                  </a:lnTo>
                  <a:lnTo>
                    <a:pt x="558" y="477"/>
                  </a:lnTo>
                  <a:lnTo>
                    <a:pt x="556" y="481"/>
                  </a:lnTo>
                  <a:lnTo>
                    <a:pt x="555" y="481"/>
                  </a:lnTo>
                  <a:lnTo>
                    <a:pt x="555" y="484"/>
                  </a:lnTo>
                  <a:lnTo>
                    <a:pt x="556" y="484"/>
                  </a:lnTo>
                  <a:lnTo>
                    <a:pt x="557" y="486"/>
                  </a:lnTo>
                  <a:lnTo>
                    <a:pt x="556" y="488"/>
                  </a:lnTo>
                  <a:lnTo>
                    <a:pt x="554" y="489"/>
                  </a:lnTo>
                  <a:lnTo>
                    <a:pt x="553" y="493"/>
                  </a:lnTo>
                  <a:lnTo>
                    <a:pt x="551" y="493"/>
                  </a:lnTo>
                  <a:lnTo>
                    <a:pt x="551" y="496"/>
                  </a:lnTo>
                  <a:lnTo>
                    <a:pt x="543" y="498"/>
                  </a:lnTo>
                  <a:lnTo>
                    <a:pt x="542" y="496"/>
                  </a:lnTo>
                  <a:lnTo>
                    <a:pt x="538" y="497"/>
                  </a:lnTo>
                  <a:lnTo>
                    <a:pt x="536" y="495"/>
                  </a:lnTo>
                  <a:lnTo>
                    <a:pt x="536" y="492"/>
                  </a:lnTo>
                  <a:lnTo>
                    <a:pt x="535" y="493"/>
                  </a:lnTo>
                  <a:lnTo>
                    <a:pt x="531" y="492"/>
                  </a:lnTo>
                  <a:lnTo>
                    <a:pt x="526" y="493"/>
                  </a:lnTo>
                  <a:lnTo>
                    <a:pt x="524" y="492"/>
                  </a:lnTo>
                  <a:lnTo>
                    <a:pt x="523" y="493"/>
                  </a:lnTo>
                  <a:lnTo>
                    <a:pt x="520" y="492"/>
                  </a:lnTo>
                  <a:lnTo>
                    <a:pt x="516" y="493"/>
                  </a:lnTo>
                  <a:lnTo>
                    <a:pt x="516" y="495"/>
                  </a:lnTo>
                  <a:lnTo>
                    <a:pt x="511" y="499"/>
                  </a:lnTo>
                  <a:lnTo>
                    <a:pt x="510" y="502"/>
                  </a:lnTo>
                  <a:lnTo>
                    <a:pt x="507" y="504"/>
                  </a:lnTo>
                  <a:lnTo>
                    <a:pt x="503" y="509"/>
                  </a:lnTo>
                  <a:lnTo>
                    <a:pt x="494" y="512"/>
                  </a:lnTo>
                  <a:lnTo>
                    <a:pt x="493" y="514"/>
                  </a:lnTo>
                  <a:lnTo>
                    <a:pt x="493" y="515"/>
                  </a:lnTo>
                  <a:lnTo>
                    <a:pt x="495" y="516"/>
                  </a:lnTo>
                  <a:lnTo>
                    <a:pt x="494" y="518"/>
                  </a:lnTo>
                  <a:lnTo>
                    <a:pt x="490" y="515"/>
                  </a:lnTo>
                  <a:lnTo>
                    <a:pt x="488" y="517"/>
                  </a:lnTo>
                  <a:lnTo>
                    <a:pt x="486" y="518"/>
                  </a:lnTo>
                  <a:lnTo>
                    <a:pt x="480" y="513"/>
                  </a:lnTo>
                  <a:lnTo>
                    <a:pt x="480" y="511"/>
                  </a:lnTo>
                  <a:lnTo>
                    <a:pt x="477" y="507"/>
                  </a:lnTo>
                  <a:lnTo>
                    <a:pt x="476" y="511"/>
                  </a:lnTo>
                  <a:lnTo>
                    <a:pt x="471" y="515"/>
                  </a:lnTo>
                  <a:lnTo>
                    <a:pt x="468" y="513"/>
                  </a:lnTo>
                  <a:lnTo>
                    <a:pt x="466" y="516"/>
                  </a:lnTo>
                  <a:lnTo>
                    <a:pt x="460" y="511"/>
                  </a:lnTo>
                  <a:lnTo>
                    <a:pt x="458" y="512"/>
                  </a:lnTo>
                  <a:lnTo>
                    <a:pt x="458" y="515"/>
                  </a:lnTo>
                  <a:lnTo>
                    <a:pt x="458" y="519"/>
                  </a:lnTo>
                  <a:lnTo>
                    <a:pt x="453" y="520"/>
                  </a:lnTo>
                  <a:lnTo>
                    <a:pt x="452" y="521"/>
                  </a:lnTo>
                  <a:lnTo>
                    <a:pt x="452" y="529"/>
                  </a:lnTo>
                  <a:lnTo>
                    <a:pt x="450" y="531"/>
                  </a:lnTo>
                  <a:lnTo>
                    <a:pt x="449" y="532"/>
                  </a:lnTo>
                  <a:lnTo>
                    <a:pt x="450" y="535"/>
                  </a:lnTo>
                  <a:lnTo>
                    <a:pt x="451" y="533"/>
                  </a:lnTo>
                  <a:lnTo>
                    <a:pt x="454" y="536"/>
                  </a:lnTo>
                  <a:lnTo>
                    <a:pt x="458" y="537"/>
                  </a:lnTo>
                  <a:lnTo>
                    <a:pt x="459" y="542"/>
                  </a:lnTo>
                  <a:lnTo>
                    <a:pt x="456" y="547"/>
                  </a:lnTo>
                  <a:lnTo>
                    <a:pt x="450" y="548"/>
                  </a:lnTo>
                  <a:lnTo>
                    <a:pt x="450" y="553"/>
                  </a:lnTo>
                  <a:lnTo>
                    <a:pt x="448" y="553"/>
                  </a:lnTo>
                  <a:lnTo>
                    <a:pt x="448" y="557"/>
                  </a:lnTo>
                  <a:lnTo>
                    <a:pt x="447" y="561"/>
                  </a:lnTo>
                  <a:lnTo>
                    <a:pt x="448" y="563"/>
                  </a:lnTo>
                  <a:lnTo>
                    <a:pt x="449" y="568"/>
                  </a:lnTo>
                  <a:lnTo>
                    <a:pt x="446" y="568"/>
                  </a:lnTo>
                  <a:lnTo>
                    <a:pt x="441" y="573"/>
                  </a:lnTo>
                  <a:lnTo>
                    <a:pt x="440" y="573"/>
                  </a:lnTo>
                  <a:lnTo>
                    <a:pt x="441" y="575"/>
                  </a:lnTo>
                  <a:lnTo>
                    <a:pt x="440" y="576"/>
                  </a:lnTo>
                  <a:lnTo>
                    <a:pt x="447" y="582"/>
                  </a:lnTo>
                  <a:lnTo>
                    <a:pt x="450" y="580"/>
                  </a:lnTo>
                  <a:lnTo>
                    <a:pt x="455" y="584"/>
                  </a:lnTo>
                  <a:lnTo>
                    <a:pt x="458" y="583"/>
                  </a:lnTo>
                  <a:lnTo>
                    <a:pt x="459" y="584"/>
                  </a:lnTo>
                  <a:lnTo>
                    <a:pt x="462" y="584"/>
                  </a:lnTo>
                  <a:lnTo>
                    <a:pt x="464" y="588"/>
                  </a:lnTo>
                  <a:lnTo>
                    <a:pt x="468" y="588"/>
                  </a:lnTo>
                  <a:lnTo>
                    <a:pt x="471" y="587"/>
                  </a:lnTo>
                  <a:lnTo>
                    <a:pt x="472" y="589"/>
                  </a:lnTo>
                  <a:lnTo>
                    <a:pt x="471" y="591"/>
                  </a:lnTo>
                  <a:lnTo>
                    <a:pt x="471" y="593"/>
                  </a:lnTo>
                  <a:lnTo>
                    <a:pt x="470" y="595"/>
                  </a:lnTo>
                  <a:lnTo>
                    <a:pt x="465" y="593"/>
                  </a:lnTo>
                  <a:lnTo>
                    <a:pt x="463" y="596"/>
                  </a:lnTo>
                  <a:lnTo>
                    <a:pt x="460" y="595"/>
                  </a:lnTo>
                  <a:lnTo>
                    <a:pt x="460" y="599"/>
                  </a:lnTo>
                  <a:lnTo>
                    <a:pt x="458" y="599"/>
                  </a:lnTo>
                  <a:lnTo>
                    <a:pt x="457" y="601"/>
                  </a:lnTo>
                  <a:lnTo>
                    <a:pt x="451" y="601"/>
                  </a:lnTo>
                  <a:lnTo>
                    <a:pt x="449" y="602"/>
                  </a:lnTo>
                  <a:lnTo>
                    <a:pt x="449" y="605"/>
                  </a:lnTo>
                  <a:lnTo>
                    <a:pt x="450" y="605"/>
                  </a:lnTo>
                  <a:lnTo>
                    <a:pt x="448" y="606"/>
                  </a:lnTo>
                  <a:lnTo>
                    <a:pt x="448" y="609"/>
                  </a:lnTo>
                  <a:lnTo>
                    <a:pt x="443" y="607"/>
                  </a:lnTo>
                  <a:lnTo>
                    <a:pt x="440" y="609"/>
                  </a:lnTo>
                  <a:lnTo>
                    <a:pt x="441" y="612"/>
                  </a:lnTo>
                  <a:lnTo>
                    <a:pt x="440" y="613"/>
                  </a:lnTo>
                  <a:lnTo>
                    <a:pt x="439" y="615"/>
                  </a:lnTo>
                  <a:lnTo>
                    <a:pt x="440" y="616"/>
                  </a:lnTo>
                  <a:lnTo>
                    <a:pt x="440" y="617"/>
                  </a:lnTo>
                  <a:lnTo>
                    <a:pt x="438" y="619"/>
                  </a:lnTo>
                  <a:lnTo>
                    <a:pt x="436" y="619"/>
                  </a:lnTo>
                  <a:lnTo>
                    <a:pt x="434" y="623"/>
                  </a:lnTo>
                  <a:lnTo>
                    <a:pt x="432" y="624"/>
                  </a:lnTo>
                  <a:lnTo>
                    <a:pt x="432" y="628"/>
                  </a:lnTo>
                  <a:lnTo>
                    <a:pt x="435" y="631"/>
                  </a:lnTo>
                  <a:lnTo>
                    <a:pt x="436" y="633"/>
                  </a:lnTo>
                  <a:lnTo>
                    <a:pt x="435" y="635"/>
                  </a:lnTo>
                  <a:lnTo>
                    <a:pt x="436" y="636"/>
                  </a:lnTo>
                  <a:lnTo>
                    <a:pt x="435" y="638"/>
                  </a:lnTo>
                  <a:lnTo>
                    <a:pt x="434" y="638"/>
                  </a:lnTo>
                  <a:lnTo>
                    <a:pt x="431" y="640"/>
                  </a:lnTo>
                  <a:lnTo>
                    <a:pt x="426" y="638"/>
                  </a:lnTo>
                  <a:lnTo>
                    <a:pt x="418" y="640"/>
                  </a:lnTo>
                  <a:lnTo>
                    <a:pt x="415" y="638"/>
                  </a:lnTo>
                  <a:lnTo>
                    <a:pt x="410" y="640"/>
                  </a:lnTo>
                  <a:lnTo>
                    <a:pt x="407" y="638"/>
                  </a:lnTo>
                  <a:lnTo>
                    <a:pt x="406" y="637"/>
                  </a:lnTo>
                  <a:lnTo>
                    <a:pt x="404" y="637"/>
                  </a:lnTo>
                  <a:lnTo>
                    <a:pt x="403" y="636"/>
                  </a:lnTo>
                  <a:lnTo>
                    <a:pt x="398" y="628"/>
                  </a:lnTo>
                  <a:lnTo>
                    <a:pt x="397" y="625"/>
                  </a:lnTo>
                  <a:lnTo>
                    <a:pt x="384" y="617"/>
                  </a:lnTo>
                  <a:lnTo>
                    <a:pt x="374" y="616"/>
                  </a:lnTo>
                  <a:lnTo>
                    <a:pt x="372" y="618"/>
                  </a:lnTo>
                  <a:lnTo>
                    <a:pt x="368" y="618"/>
                  </a:lnTo>
                  <a:lnTo>
                    <a:pt x="362" y="621"/>
                  </a:lnTo>
                  <a:lnTo>
                    <a:pt x="358" y="618"/>
                  </a:lnTo>
                  <a:lnTo>
                    <a:pt x="354" y="620"/>
                  </a:lnTo>
                  <a:lnTo>
                    <a:pt x="352" y="614"/>
                  </a:lnTo>
                  <a:lnTo>
                    <a:pt x="348" y="613"/>
                  </a:lnTo>
                  <a:lnTo>
                    <a:pt x="343" y="614"/>
                  </a:lnTo>
                  <a:lnTo>
                    <a:pt x="340" y="613"/>
                  </a:lnTo>
                  <a:lnTo>
                    <a:pt x="330" y="614"/>
                  </a:lnTo>
                  <a:lnTo>
                    <a:pt x="326" y="613"/>
                  </a:lnTo>
                  <a:lnTo>
                    <a:pt x="322" y="614"/>
                  </a:lnTo>
                  <a:lnTo>
                    <a:pt x="318" y="612"/>
                  </a:lnTo>
                  <a:lnTo>
                    <a:pt x="314" y="613"/>
                  </a:lnTo>
                  <a:lnTo>
                    <a:pt x="314" y="616"/>
                  </a:lnTo>
                  <a:lnTo>
                    <a:pt x="308" y="620"/>
                  </a:lnTo>
                  <a:lnTo>
                    <a:pt x="303" y="621"/>
                  </a:lnTo>
                  <a:lnTo>
                    <a:pt x="298" y="620"/>
                  </a:lnTo>
                  <a:lnTo>
                    <a:pt x="294" y="626"/>
                  </a:lnTo>
                  <a:lnTo>
                    <a:pt x="292" y="626"/>
                  </a:lnTo>
                  <a:lnTo>
                    <a:pt x="288" y="625"/>
                  </a:lnTo>
                  <a:lnTo>
                    <a:pt x="287" y="627"/>
                  </a:lnTo>
                  <a:lnTo>
                    <a:pt x="283" y="630"/>
                  </a:lnTo>
                  <a:lnTo>
                    <a:pt x="275" y="630"/>
                  </a:lnTo>
                  <a:lnTo>
                    <a:pt x="274" y="634"/>
                  </a:lnTo>
                  <a:lnTo>
                    <a:pt x="271" y="637"/>
                  </a:lnTo>
                  <a:lnTo>
                    <a:pt x="270" y="640"/>
                  </a:lnTo>
                  <a:lnTo>
                    <a:pt x="265" y="645"/>
                  </a:lnTo>
                  <a:lnTo>
                    <a:pt x="259" y="645"/>
                  </a:lnTo>
                  <a:lnTo>
                    <a:pt x="255" y="642"/>
                  </a:lnTo>
                  <a:lnTo>
                    <a:pt x="250" y="642"/>
                  </a:lnTo>
                  <a:lnTo>
                    <a:pt x="249" y="645"/>
                  </a:lnTo>
                  <a:lnTo>
                    <a:pt x="246" y="645"/>
                  </a:lnTo>
                  <a:lnTo>
                    <a:pt x="245" y="648"/>
                  </a:lnTo>
                  <a:lnTo>
                    <a:pt x="240" y="647"/>
                  </a:lnTo>
                  <a:lnTo>
                    <a:pt x="238" y="645"/>
                  </a:lnTo>
                  <a:lnTo>
                    <a:pt x="232" y="642"/>
                  </a:lnTo>
                  <a:lnTo>
                    <a:pt x="223" y="645"/>
                  </a:lnTo>
                  <a:lnTo>
                    <a:pt x="223" y="643"/>
                  </a:lnTo>
                  <a:lnTo>
                    <a:pt x="223" y="641"/>
                  </a:lnTo>
                  <a:lnTo>
                    <a:pt x="222" y="640"/>
                  </a:lnTo>
                  <a:lnTo>
                    <a:pt x="223" y="637"/>
                  </a:lnTo>
                  <a:lnTo>
                    <a:pt x="221" y="635"/>
                  </a:lnTo>
                  <a:lnTo>
                    <a:pt x="219" y="634"/>
                  </a:lnTo>
                  <a:lnTo>
                    <a:pt x="217" y="636"/>
                  </a:lnTo>
                  <a:lnTo>
                    <a:pt x="207" y="637"/>
                  </a:lnTo>
                  <a:lnTo>
                    <a:pt x="198" y="632"/>
                  </a:lnTo>
                  <a:lnTo>
                    <a:pt x="198" y="630"/>
                  </a:lnTo>
                  <a:lnTo>
                    <a:pt x="194" y="630"/>
                  </a:lnTo>
                  <a:lnTo>
                    <a:pt x="191" y="628"/>
                  </a:lnTo>
                  <a:lnTo>
                    <a:pt x="191" y="623"/>
                  </a:lnTo>
                  <a:lnTo>
                    <a:pt x="187" y="620"/>
                  </a:lnTo>
                  <a:lnTo>
                    <a:pt x="187" y="617"/>
                  </a:lnTo>
                  <a:lnTo>
                    <a:pt x="183" y="615"/>
                  </a:lnTo>
                  <a:lnTo>
                    <a:pt x="182" y="612"/>
                  </a:lnTo>
                  <a:lnTo>
                    <a:pt x="179" y="612"/>
                  </a:lnTo>
                  <a:lnTo>
                    <a:pt x="179" y="611"/>
                  </a:lnTo>
                  <a:lnTo>
                    <a:pt x="175" y="609"/>
                  </a:lnTo>
                  <a:lnTo>
                    <a:pt x="177" y="606"/>
                  </a:lnTo>
                  <a:lnTo>
                    <a:pt x="177" y="605"/>
                  </a:lnTo>
                  <a:lnTo>
                    <a:pt x="174" y="601"/>
                  </a:lnTo>
                  <a:lnTo>
                    <a:pt x="170" y="599"/>
                  </a:lnTo>
                  <a:lnTo>
                    <a:pt x="170" y="595"/>
                  </a:lnTo>
                  <a:lnTo>
                    <a:pt x="171" y="593"/>
                  </a:lnTo>
                  <a:lnTo>
                    <a:pt x="170" y="588"/>
                  </a:lnTo>
                  <a:lnTo>
                    <a:pt x="171" y="587"/>
                  </a:lnTo>
                  <a:lnTo>
                    <a:pt x="169" y="582"/>
                  </a:lnTo>
                  <a:lnTo>
                    <a:pt x="166" y="580"/>
                  </a:lnTo>
                  <a:lnTo>
                    <a:pt x="166" y="578"/>
                  </a:lnTo>
                  <a:lnTo>
                    <a:pt x="165" y="576"/>
                  </a:lnTo>
                  <a:lnTo>
                    <a:pt x="165" y="573"/>
                  </a:lnTo>
                  <a:lnTo>
                    <a:pt x="166" y="570"/>
                  </a:lnTo>
                  <a:lnTo>
                    <a:pt x="163" y="565"/>
                  </a:lnTo>
                  <a:lnTo>
                    <a:pt x="163" y="563"/>
                  </a:lnTo>
                  <a:lnTo>
                    <a:pt x="165" y="563"/>
                  </a:lnTo>
                  <a:lnTo>
                    <a:pt x="166" y="561"/>
                  </a:lnTo>
                  <a:lnTo>
                    <a:pt x="162" y="556"/>
                  </a:lnTo>
                  <a:lnTo>
                    <a:pt x="158" y="554"/>
                  </a:lnTo>
                  <a:lnTo>
                    <a:pt x="155" y="554"/>
                  </a:lnTo>
                  <a:lnTo>
                    <a:pt x="153" y="552"/>
                  </a:lnTo>
                  <a:lnTo>
                    <a:pt x="152" y="553"/>
                  </a:lnTo>
                  <a:lnTo>
                    <a:pt x="149" y="553"/>
                  </a:lnTo>
                  <a:lnTo>
                    <a:pt x="147" y="551"/>
                  </a:lnTo>
                  <a:lnTo>
                    <a:pt x="145" y="550"/>
                  </a:lnTo>
                  <a:lnTo>
                    <a:pt x="139" y="551"/>
                  </a:lnTo>
                  <a:lnTo>
                    <a:pt x="139" y="549"/>
                  </a:lnTo>
                  <a:lnTo>
                    <a:pt x="136" y="549"/>
                  </a:lnTo>
                  <a:lnTo>
                    <a:pt x="135" y="547"/>
                  </a:lnTo>
                  <a:lnTo>
                    <a:pt x="132" y="548"/>
                  </a:lnTo>
                  <a:lnTo>
                    <a:pt x="131" y="551"/>
                  </a:lnTo>
                  <a:lnTo>
                    <a:pt x="127" y="551"/>
                  </a:lnTo>
                  <a:lnTo>
                    <a:pt x="127" y="549"/>
                  </a:lnTo>
                  <a:lnTo>
                    <a:pt x="122" y="544"/>
                  </a:lnTo>
                  <a:lnTo>
                    <a:pt x="119" y="547"/>
                  </a:lnTo>
                  <a:lnTo>
                    <a:pt x="117" y="547"/>
                  </a:lnTo>
                  <a:lnTo>
                    <a:pt x="115" y="541"/>
                  </a:lnTo>
                  <a:lnTo>
                    <a:pt x="114" y="543"/>
                  </a:lnTo>
                  <a:lnTo>
                    <a:pt x="112" y="543"/>
                  </a:lnTo>
                  <a:lnTo>
                    <a:pt x="111" y="543"/>
                  </a:lnTo>
                  <a:lnTo>
                    <a:pt x="111" y="541"/>
                  </a:lnTo>
                  <a:lnTo>
                    <a:pt x="109" y="540"/>
                  </a:lnTo>
                  <a:lnTo>
                    <a:pt x="104" y="541"/>
                  </a:lnTo>
                  <a:lnTo>
                    <a:pt x="104" y="537"/>
                  </a:lnTo>
                  <a:lnTo>
                    <a:pt x="97" y="535"/>
                  </a:lnTo>
                  <a:lnTo>
                    <a:pt x="95" y="533"/>
                  </a:lnTo>
                  <a:lnTo>
                    <a:pt x="94" y="533"/>
                  </a:lnTo>
                  <a:lnTo>
                    <a:pt x="94" y="532"/>
                  </a:lnTo>
                  <a:lnTo>
                    <a:pt x="91" y="533"/>
                  </a:lnTo>
                  <a:lnTo>
                    <a:pt x="90" y="531"/>
                  </a:lnTo>
                  <a:lnTo>
                    <a:pt x="88" y="532"/>
                  </a:lnTo>
                  <a:lnTo>
                    <a:pt x="88" y="531"/>
                  </a:lnTo>
                  <a:lnTo>
                    <a:pt x="84" y="532"/>
                  </a:lnTo>
                  <a:lnTo>
                    <a:pt x="82" y="531"/>
                  </a:lnTo>
                  <a:lnTo>
                    <a:pt x="73" y="532"/>
                  </a:lnTo>
                  <a:lnTo>
                    <a:pt x="71" y="531"/>
                  </a:lnTo>
                  <a:lnTo>
                    <a:pt x="66" y="533"/>
                  </a:lnTo>
                  <a:lnTo>
                    <a:pt x="62" y="531"/>
                  </a:lnTo>
                  <a:lnTo>
                    <a:pt x="58" y="531"/>
                  </a:lnTo>
                  <a:lnTo>
                    <a:pt x="52" y="520"/>
                  </a:lnTo>
                  <a:lnTo>
                    <a:pt x="39" y="519"/>
                  </a:lnTo>
                  <a:lnTo>
                    <a:pt x="38" y="517"/>
                  </a:lnTo>
                  <a:lnTo>
                    <a:pt x="34" y="517"/>
                  </a:lnTo>
                  <a:lnTo>
                    <a:pt x="34" y="518"/>
                  </a:lnTo>
                  <a:lnTo>
                    <a:pt x="30" y="516"/>
                  </a:lnTo>
                  <a:lnTo>
                    <a:pt x="30" y="515"/>
                  </a:lnTo>
                  <a:lnTo>
                    <a:pt x="29" y="513"/>
                  </a:lnTo>
                  <a:lnTo>
                    <a:pt x="30" y="511"/>
                  </a:lnTo>
                  <a:lnTo>
                    <a:pt x="29" y="512"/>
                  </a:lnTo>
                  <a:lnTo>
                    <a:pt x="25" y="511"/>
                  </a:lnTo>
                  <a:lnTo>
                    <a:pt x="23" y="512"/>
                  </a:lnTo>
                  <a:lnTo>
                    <a:pt x="21" y="508"/>
                  </a:lnTo>
                  <a:lnTo>
                    <a:pt x="18" y="508"/>
                  </a:lnTo>
                  <a:lnTo>
                    <a:pt x="16" y="502"/>
                  </a:lnTo>
                  <a:lnTo>
                    <a:pt x="17" y="500"/>
                  </a:lnTo>
                  <a:lnTo>
                    <a:pt x="12" y="497"/>
                  </a:lnTo>
                  <a:lnTo>
                    <a:pt x="10" y="499"/>
                  </a:lnTo>
                  <a:lnTo>
                    <a:pt x="9" y="499"/>
                  </a:lnTo>
                  <a:lnTo>
                    <a:pt x="10" y="495"/>
                  </a:lnTo>
                  <a:lnTo>
                    <a:pt x="9" y="493"/>
                  </a:lnTo>
                  <a:lnTo>
                    <a:pt x="9" y="492"/>
                  </a:lnTo>
                  <a:lnTo>
                    <a:pt x="7" y="492"/>
                  </a:lnTo>
                  <a:lnTo>
                    <a:pt x="4" y="491"/>
                  </a:lnTo>
                  <a:lnTo>
                    <a:pt x="1" y="493"/>
                  </a:lnTo>
                  <a:lnTo>
                    <a:pt x="1" y="489"/>
                  </a:lnTo>
                  <a:lnTo>
                    <a:pt x="2" y="486"/>
                  </a:lnTo>
                  <a:lnTo>
                    <a:pt x="1" y="483"/>
                  </a:lnTo>
                  <a:lnTo>
                    <a:pt x="0" y="483"/>
                  </a:lnTo>
                  <a:lnTo>
                    <a:pt x="0" y="481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2" name="Freeform 23">
              <a:extLst>
                <a:ext uri="{FF2B5EF4-FFF2-40B4-BE49-F238E27FC236}">
                  <a16:creationId xmlns="" xmlns:a16="http://schemas.microsoft.com/office/drawing/2014/main" id="{88A50AC0-3CFC-4DF3-A001-F1D53348C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" y="3254"/>
              <a:ext cx="116" cy="121"/>
            </a:xfrm>
            <a:custGeom>
              <a:avLst/>
              <a:gdLst>
                <a:gd name="T0" fmla="*/ 28 w 116"/>
                <a:gd name="T1" fmla="*/ 15 h 121"/>
                <a:gd name="T2" fmla="*/ 34 w 116"/>
                <a:gd name="T3" fmla="*/ 16 h 121"/>
                <a:gd name="T4" fmla="*/ 38 w 116"/>
                <a:gd name="T5" fmla="*/ 17 h 121"/>
                <a:gd name="T6" fmla="*/ 56 w 116"/>
                <a:gd name="T7" fmla="*/ 4 h 121"/>
                <a:gd name="T8" fmla="*/ 69 w 116"/>
                <a:gd name="T9" fmla="*/ 7 h 121"/>
                <a:gd name="T10" fmla="*/ 82 w 116"/>
                <a:gd name="T11" fmla="*/ 20 h 121"/>
                <a:gd name="T12" fmla="*/ 86 w 116"/>
                <a:gd name="T13" fmla="*/ 23 h 121"/>
                <a:gd name="T14" fmla="*/ 89 w 116"/>
                <a:gd name="T15" fmla="*/ 31 h 121"/>
                <a:gd name="T16" fmla="*/ 92 w 116"/>
                <a:gd name="T17" fmla="*/ 35 h 121"/>
                <a:gd name="T18" fmla="*/ 103 w 116"/>
                <a:gd name="T19" fmla="*/ 33 h 121"/>
                <a:gd name="T20" fmla="*/ 113 w 116"/>
                <a:gd name="T21" fmla="*/ 34 h 121"/>
                <a:gd name="T22" fmla="*/ 109 w 116"/>
                <a:gd name="T23" fmla="*/ 43 h 121"/>
                <a:gd name="T24" fmla="*/ 115 w 116"/>
                <a:gd name="T25" fmla="*/ 47 h 121"/>
                <a:gd name="T26" fmla="*/ 116 w 116"/>
                <a:gd name="T27" fmla="*/ 52 h 121"/>
                <a:gd name="T28" fmla="*/ 109 w 116"/>
                <a:gd name="T29" fmla="*/ 54 h 121"/>
                <a:gd name="T30" fmla="*/ 99 w 116"/>
                <a:gd name="T31" fmla="*/ 60 h 121"/>
                <a:gd name="T32" fmla="*/ 94 w 116"/>
                <a:gd name="T33" fmla="*/ 66 h 121"/>
                <a:gd name="T34" fmla="*/ 90 w 116"/>
                <a:gd name="T35" fmla="*/ 68 h 121"/>
                <a:gd name="T36" fmla="*/ 83 w 116"/>
                <a:gd name="T37" fmla="*/ 78 h 121"/>
                <a:gd name="T38" fmla="*/ 79 w 116"/>
                <a:gd name="T39" fmla="*/ 88 h 121"/>
                <a:gd name="T40" fmla="*/ 77 w 116"/>
                <a:gd name="T41" fmla="*/ 92 h 121"/>
                <a:gd name="T42" fmla="*/ 79 w 116"/>
                <a:gd name="T43" fmla="*/ 99 h 121"/>
                <a:gd name="T44" fmla="*/ 77 w 116"/>
                <a:gd name="T45" fmla="*/ 103 h 121"/>
                <a:gd name="T46" fmla="*/ 75 w 116"/>
                <a:gd name="T47" fmla="*/ 103 h 121"/>
                <a:gd name="T48" fmla="*/ 74 w 116"/>
                <a:gd name="T49" fmla="*/ 111 h 121"/>
                <a:gd name="T50" fmla="*/ 67 w 116"/>
                <a:gd name="T51" fmla="*/ 113 h 121"/>
                <a:gd name="T52" fmla="*/ 63 w 116"/>
                <a:gd name="T53" fmla="*/ 106 h 121"/>
                <a:gd name="T54" fmla="*/ 58 w 116"/>
                <a:gd name="T55" fmla="*/ 108 h 121"/>
                <a:gd name="T56" fmla="*/ 50 w 116"/>
                <a:gd name="T57" fmla="*/ 108 h 121"/>
                <a:gd name="T58" fmla="*/ 45 w 116"/>
                <a:gd name="T59" fmla="*/ 113 h 121"/>
                <a:gd name="T60" fmla="*/ 41 w 116"/>
                <a:gd name="T61" fmla="*/ 114 h 121"/>
                <a:gd name="T62" fmla="*/ 34 w 116"/>
                <a:gd name="T63" fmla="*/ 120 h 121"/>
                <a:gd name="T64" fmla="*/ 30 w 116"/>
                <a:gd name="T65" fmla="*/ 120 h 121"/>
                <a:gd name="T66" fmla="*/ 18 w 116"/>
                <a:gd name="T67" fmla="*/ 117 h 121"/>
                <a:gd name="T68" fmla="*/ 11 w 116"/>
                <a:gd name="T69" fmla="*/ 110 h 121"/>
                <a:gd name="T70" fmla="*/ 4 w 116"/>
                <a:gd name="T71" fmla="*/ 103 h 121"/>
                <a:gd name="T72" fmla="*/ 3 w 116"/>
                <a:gd name="T73" fmla="*/ 99 h 121"/>
                <a:gd name="T74" fmla="*/ 2 w 116"/>
                <a:gd name="T75" fmla="*/ 84 h 121"/>
                <a:gd name="T76" fmla="*/ 8 w 116"/>
                <a:gd name="T77" fmla="*/ 80 h 121"/>
                <a:gd name="T78" fmla="*/ 15 w 116"/>
                <a:gd name="T79" fmla="*/ 74 h 121"/>
                <a:gd name="T80" fmla="*/ 18 w 116"/>
                <a:gd name="T81" fmla="*/ 66 h 121"/>
                <a:gd name="T82" fmla="*/ 20 w 116"/>
                <a:gd name="T83" fmla="*/ 63 h 121"/>
                <a:gd name="T84" fmla="*/ 25 w 116"/>
                <a:gd name="T85" fmla="*/ 45 h 121"/>
                <a:gd name="T86" fmla="*/ 29 w 116"/>
                <a:gd name="T87" fmla="*/ 42 h 121"/>
                <a:gd name="T88" fmla="*/ 29 w 116"/>
                <a:gd name="T89" fmla="*/ 35 h 121"/>
                <a:gd name="T90" fmla="*/ 32 w 116"/>
                <a:gd name="T91" fmla="*/ 31 h 121"/>
                <a:gd name="T92" fmla="*/ 24 w 116"/>
                <a:gd name="T93" fmla="*/ 2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6" h="121">
                  <a:moveTo>
                    <a:pt x="28" y="13"/>
                  </a:moveTo>
                  <a:lnTo>
                    <a:pt x="30" y="13"/>
                  </a:lnTo>
                  <a:lnTo>
                    <a:pt x="28" y="15"/>
                  </a:lnTo>
                  <a:lnTo>
                    <a:pt x="29" y="16"/>
                  </a:lnTo>
                  <a:lnTo>
                    <a:pt x="32" y="15"/>
                  </a:lnTo>
                  <a:lnTo>
                    <a:pt x="34" y="16"/>
                  </a:lnTo>
                  <a:lnTo>
                    <a:pt x="37" y="15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40" y="17"/>
                  </a:lnTo>
                  <a:lnTo>
                    <a:pt x="49" y="0"/>
                  </a:lnTo>
                  <a:lnTo>
                    <a:pt x="56" y="4"/>
                  </a:lnTo>
                  <a:lnTo>
                    <a:pt x="53" y="10"/>
                  </a:lnTo>
                  <a:lnTo>
                    <a:pt x="63" y="16"/>
                  </a:lnTo>
                  <a:lnTo>
                    <a:pt x="69" y="7"/>
                  </a:lnTo>
                  <a:lnTo>
                    <a:pt x="73" y="9"/>
                  </a:lnTo>
                  <a:lnTo>
                    <a:pt x="79" y="19"/>
                  </a:lnTo>
                  <a:lnTo>
                    <a:pt x="82" y="20"/>
                  </a:lnTo>
                  <a:lnTo>
                    <a:pt x="83" y="19"/>
                  </a:lnTo>
                  <a:lnTo>
                    <a:pt x="86" y="21"/>
                  </a:lnTo>
                  <a:lnTo>
                    <a:pt x="86" y="23"/>
                  </a:lnTo>
                  <a:lnTo>
                    <a:pt x="94" y="30"/>
                  </a:lnTo>
                  <a:lnTo>
                    <a:pt x="91" y="32"/>
                  </a:lnTo>
                  <a:lnTo>
                    <a:pt x="89" y="31"/>
                  </a:lnTo>
                  <a:lnTo>
                    <a:pt x="88" y="36"/>
                  </a:lnTo>
                  <a:lnTo>
                    <a:pt x="90" y="38"/>
                  </a:lnTo>
                  <a:lnTo>
                    <a:pt x="92" y="35"/>
                  </a:lnTo>
                  <a:lnTo>
                    <a:pt x="98" y="38"/>
                  </a:lnTo>
                  <a:lnTo>
                    <a:pt x="100" y="38"/>
                  </a:lnTo>
                  <a:lnTo>
                    <a:pt x="103" y="33"/>
                  </a:lnTo>
                  <a:lnTo>
                    <a:pt x="107" y="36"/>
                  </a:lnTo>
                  <a:lnTo>
                    <a:pt x="109" y="31"/>
                  </a:lnTo>
                  <a:lnTo>
                    <a:pt x="113" y="34"/>
                  </a:lnTo>
                  <a:lnTo>
                    <a:pt x="111" y="38"/>
                  </a:lnTo>
                  <a:lnTo>
                    <a:pt x="111" y="40"/>
                  </a:lnTo>
                  <a:lnTo>
                    <a:pt x="109" y="43"/>
                  </a:lnTo>
                  <a:lnTo>
                    <a:pt x="111" y="44"/>
                  </a:lnTo>
                  <a:lnTo>
                    <a:pt x="110" y="46"/>
                  </a:lnTo>
                  <a:lnTo>
                    <a:pt x="115" y="47"/>
                  </a:lnTo>
                  <a:lnTo>
                    <a:pt x="115" y="50"/>
                  </a:lnTo>
                  <a:lnTo>
                    <a:pt x="114" y="51"/>
                  </a:lnTo>
                  <a:lnTo>
                    <a:pt x="116" y="52"/>
                  </a:lnTo>
                  <a:lnTo>
                    <a:pt x="115" y="54"/>
                  </a:lnTo>
                  <a:lnTo>
                    <a:pt x="113" y="55"/>
                  </a:lnTo>
                  <a:lnTo>
                    <a:pt x="109" y="54"/>
                  </a:lnTo>
                  <a:lnTo>
                    <a:pt x="105" y="56"/>
                  </a:lnTo>
                  <a:lnTo>
                    <a:pt x="101" y="58"/>
                  </a:lnTo>
                  <a:lnTo>
                    <a:pt x="99" y="60"/>
                  </a:lnTo>
                  <a:lnTo>
                    <a:pt x="96" y="62"/>
                  </a:lnTo>
                  <a:lnTo>
                    <a:pt x="96" y="63"/>
                  </a:lnTo>
                  <a:lnTo>
                    <a:pt x="94" y="66"/>
                  </a:lnTo>
                  <a:lnTo>
                    <a:pt x="93" y="66"/>
                  </a:lnTo>
                  <a:lnTo>
                    <a:pt x="92" y="68"/>
                  </a:lnTo>
                  <a:lnTo>
                    <a:pt x="90" y="68"/>
                  </a:lnTo>
                  <a:lnTo>
                    <a:pt x="90" y="69"/>
                  </a:lnTo>
                  <a:lnTo>
                    <a:pt x="86" y="69"/>
                  </a:lnTo>
                  <a:lnTo>
                    <a:pt x="83" y="78"/>
                  </a:lnTo>
                  <a:lnTo>
                    <a:pt x="85" y="80"/>
                  </a:lnTo>
                  <a:lnTo>
                    <a:pt x="84" y="83"/>
                  </a:lnTo>
                  <a:lnTo>
                    <a:pt x="79" y="88"/>
                  </a:lnTo>
                  <a:lnTo>
                    <a:pt x="81" y="89"/>
                  </a:lnTo>
                  <a:lnTo>
                    <a:pt x="81" y="91"/>
                  </a:lnTo>
                  <a:lnTo>
                    <a:pt x="77" y="92"/>
                  </a:lnTo>
                  <a:lnTo>
                    <a:pt x="77" y="95"/>
                  </a:lnTo>
                  <a:lnTo>
                    <a:pt x="76" y="98"/>
                  </a:lnTo>
                  <a:lnTo>
                    <a:pt x="79" y="99"/>
                  </a:lnTo>
                  <a:lnTo>
                    <a:pt x="78" y="103"/>
                  </a:lnTo>
                  <a:lnTo>
                    <a:pt x="77" y="102"/>
                  </a:lnTo>
                  <a:lnTo>
                    <a:pt x="77" y="103"/>
                  </a:lnTo>
                  <a:lnTo>
                    <a:pt x="77" y="103"/>
                  </a:lnTo>
                  <a:lnTo>
                    <a:pt x="78" y="104"/>
                  </a:lnTo>
                  <a:lnTo>
                    <a:pt x="75" y="103"/>
                  </a:lnTo>
                  <a:lnTo>
                    <a:pt x="74" y="107"/>
                  </a:lnTo>
                  <a:lnTo>
                    <a:pt x="73" y="108"/>
                  </a:lnTo>
                  <a:lnTo>
                    <a:pt x="74" y="111"/>
                  </a:lnTo>
                  <a:lnTo>
                    <a:pt x="68" y="111"/>
                  </a:lnTo>
                  <a:lnTo>
                    <a:pt x="69" y="112"/>
                  </a:lnTo>
                  <a:lnTo>
                    <a:pt x="67" y="113"/>
                  </a:lnTo>
                  <a:lnTo>
                    <a:pt x="63" y="112"/>
                  </a:lnTo>
                  <a:lnTo>
                    <a:pt x="64" y="111"/>
                  </a:lnTo>
                  <a:lnTo>
                    <a:pt x="63" y="106"/>
                  </a:lnTo>
                  <a:lnTo>
                    <a:pt x="61" y="109"/>
                  </a:lnTo>
                  <a:lnTo>
                    <a:pt x="61" y="107"/>
                  </a:lnTo>
                  <a:lnTo>
                    <a:pt x="58" y="108"/>
                  </a:lnTo>
                  <a:lnTo>
                    <a:pt x="58" y="105"/>
                  </a:lnTo>
                  <a:lnTo>
                    <a:pt x="57" y="104"/>
                  </a:lnTo>
                  <a:lnTo>
                    <a:pt x="50" y="108"/>
                  </a:lnTo>
                  <a:lnTo>
                    <a:pt x="51" y="110"/>
                  </a:lnTo>
                  <a:lnTo>
                    <a:pt x="50" y="115"/>
                  </a:lnTo>
                  <a:lnTo>
                    <a:pt x="45" y="113"/>
                  </a:lnTo>
                  <a:lnTo>
                    <a:pt x="45" y="115"/>
                  </a:lnTo>
                  <a:lnTo>
                    <a:pt x="43" y="115"/>
                  </a:lnTo>
                  <a:lnTo>
                    <a:pt x="41" y="114"/>
                  </a:lnTo>
                  <a:lnTo>
                    <a:pt x="38" y="116"/>
                  </a:lnTo>
                  <a:lnTo>
                    <a:pt x="39" y="119"/>
                  </a:lnTo>
                  <a:lnTo>
                    <a:pt x="34" y="120"/>
                  </a:lnTo>
                  <a:lnTo>
                    <a:pt x="33" y="117"/>
                  </a:lnTo>
                  <a:lnTo>
                    <a:pt x="31" y="118"/>
                  </a:lnTo>
                  <a:lnTo>
                    <a:pt x="30" y="120"/>
                  </a:lnTo>
                  <a:lnTo>
                    <a:pt x="24" y="121"/>
                  </a:lnTo>
                  <a:lnTo>
                    <a:pt x="18" y="120"/>
                  </a:lnTo>
                  <a:lnTo>
                    <a:pt x="18" y="117"/>
                  </a:lnTo>
                  <a:lnTo>
                    <a:pt x="15" y="115"/>
                  </a:lnTo>
                  <a:lnTo>
                    <a:pt x="15" y="111"/>
                  </a:lnTo>
                  <a:lnTo>
                    <a:pt x="11" y="110"/>
                  </a:lnTo>
                  <a:lnTo>
                    <a:pt x="8" y="107"/>
                  </a:lnTo>
                  <a:lnTo>
                    <a:pt x="4" y="107"/>
                  </a:lnTo>
                  <a:lnTo>
                    <a:pt x="4" y="103"/>
                  </a:lnTo>
                  <a:lnTo>
                    <a:pt x="4" y="100"/>
                  </a:lnTo>
                  <a:lnTo>
                    <a:pt x="4" y="99"/>
                  </a:lnTo>
                  <a:lnTo>
                    <a:pt x="3" y="99"/>
                  </a:lnTo>
                  <a:lnTo>
                    <a:pt x="2" y="89"/>
                  </a:lnTo>
                  <a:lnTo>
                    <a:pt x="0" y="87"/>
                  </a:lnTo>
                  <a:lnTo>
                    <a:pt x="2" y="84"/>
                  </a:lnTo>
                  <a:lnTo>
                    <a:pt x="8" y="83"/>
                  </a:lnTo>
                  <a:lnTo>
                    <a:pt x="9" y="82"/>
                  </a:lnTo>
                  <a:lnTo>
                    <a:pt x="8" y="80"/>
                  </a:lnTo>
                  <a:lnTo>
                    <a:pt x="15" y="78"/>
                  </a:lnTo>
                  <a:lnTo>
                    <a:pt x="16" y="76"/>
                  </a:lnTo>
                  <a:lnTo>
                    <a:pt x="15" y="74"/>
                  </a:lnTo>
                  <a:lnTo>
                    <a:pt x="16" y="72"/>
                  </a:lnTo>
                  <a:lnTo>
                    <a:pt x="16" y="71"/>
                  </a:lnTo>
                  <a:lnTo>
                    <a:pt x="18" y="66"/>
                  </a:lnTo>
                  <a:lnTo>
                    <a:pt x="18" y="65"/>
                  </a:lnTo>
                  <a:lnTo>
                    <a:pt x="21" y="63"/>
                  </a:lnTo>
                  <a:lnTo>
                    <a:pt x="20" y="63"/>
                  </a:lnTo>
                  <a:lnTo>
                    <a:pt x="22" y="60"/>
                  </a:lnTo>
                  <a:lnTo>
                    <a:pt x="20" y="58"/>
                  </a:lnTo>
                  <a:lnTo>
                    <a:pt x="25" y="45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9" y="42"/>
                  </a:lnTo>
                  <a:lnTo>
                    <a:pt x="32" y="40"/>
                  </a:lnTo>
                  <a:lnTo>
                    <a:pt x="30" y="36"/>
                  </a:lnTo>
                  <a:lnTo>
                    <a:pt x="29" y="35"/>
                  </a:lnTo>
                  <a:lnTo>
                    <a:pt x="30" y="34"/>
                  </a:lnTo>
                  <a:lnTo>
                    <a:pt x="32" y="34"/>
                  </a:lnTo>
                  <a:lnTo>
                    <a:pt x="32" y="31"/>
                  </a:lnTo>
                  <a:lnTo>
                    <a:pt x="28" y="27"/>
                  </a:lnTo>
                  <a:lnTo>
                    <a:pt x="25" y="26"/>
                  </a:lnTo>
                  <a:lnTo>
                    <a:pt x="24" y="24"/>
                  </a:lnTo>
                  <a:lnTo>
                    <a:pt x="24" y="21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3" name="Freeform 24">
              <a:extLst>
                <a:ext uri="{FF2B5EF4-FFF2-40B4-BE49-F238E27FC236}">
                  <a16:creationId xmlns="" xmlns:a16="http://schemas.microsoft.com/office/drawing/2014/main" id="{4B24F8F4-B61A-47B9-8A3F-15C7DFFFB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" y="3254"/>
              <a:ext cx="116" cy="121"/>
            </a:xfrm>
            <a:custGeom>
              <a:avLst/>
              <a:gdLst>
                <a:gd name="T0" fmla="*/ 28 w 116"/>
                <a:gd name="T1" fmla="*/ 15 h 121"/>
                <a:gd name="T2" fmla="*/ 34 w 116"/>
                <a:gd name="T3" fmla="*/ 16 h 121"/>
                <a:gd name="T4" fmla="*/ 38 w 116"/>
                <a:gd name="T5" fmla="*/ 17 h 121"/>
                <a:gd name="T6" fmla="*/ 56 w 116"/>
                <a:gd name="T7" fmla="*/ 4 h 121"/>
                <a:gd name="T8" fmla="*/ 69 w 116"/>
                <a:gd name="T9" fmla="*/ 7 h 121"/>
                <a:gd name="T10" fmla="*/ 82 w 116"/>
                <a:gd name="T11" fmla="*/ 20 h 121"/>
                <a:gd name="T12" fmla="*/ 86 w 116"/>
                <a:gd name="T13" fmla="*/ 23 h 121"/>
                <a:gd name="T14" fmla="*/ 89 w 116"/>
                <a:gd name="T15" fmla="*/ 31 h 121"/>
                <a:gd name="T16" fmla="*/ 92 w 116"/>
                <a:gd name="T17" fmla="*/ 35 h 121"/>
                <a:gd name="T18" fmla="*/ 103 w 116"/>
                <a:gd name="T19" fmla="*/ 33 h 121"/>
                <a:gd name="T20" fmla="*/ 113 w 116"/>
                <a:gd name="T21" fmla="*/ 34 h 121"/>
                <a:gd name="T22" fmla="*/ 109 w 116"/>
                <a:gd name="T23" fmla="*/ 43 h 121"/>
                <a:gd name="T24" fmla="*/ 115 w 116"/>
                <a:gd name="T25" fmla="*/ 47 h 121"/>
                <a:gd name="T26" fmla="*/ 116 w 116"/>
                <a:gd name="T27" fmla="*/ 52 h 121"/>
                <a:gd name="T28" fmla="*/ 109 w 116"/>
                <a:gd name="T29" fmla="*/ 54 h 121"/>
                <a:gd name="T30" fmla="*/ 99 w 116"/>
                <a:gd name="T31" fmla="*/ 60 h 121"/>
                <a:gd name="T32" fmla="*/ 94 w 116"/>
                <a:gd name="T33" fmla="*/ 66 h 121"/>
                <a:gd name="T34" fmla="*/ 90 w 116"/>
                <a:gd name="T35" fmla="*/ 68 h 121"/>
                <a:gd name="T36" fmla="*/ 83 w 116"/>
                <a:gd name="T37" fmla="*/ 78 h 121"/>
                <a:gd name="T38" fmla="*/ 79 w 116"/>
                <a:gd name="T39" fmla="*/ 88 h 121"/>
                <a:gd name="T40" fmla="*/ 77 w 116"/>
                <a:gd name="T41" fmla="*/ 92 h 121"/>
                <a:gd name="T42" fmla="*/ 79 w 116"/>
                <a:gd name="T43" fmla="*/ 99 h 121"/>
                <a:gd name="T44" fmla="*/ 77 w 116"/>
                <a:gd name="T45" fmla="*/ 103 h 121"/>
                <a:gd name="T46" fmla="*/ 75 w 116"/>
                <a:gd name="T47" fmla="*/ 103 h 121"/>
                <a:gd name="T48" fmla="*/ 74 w 116"/>
                <a:gd name="T49" fmla="*/ 111 h 121"/>
                <a:gd name="T50" fmla="*/ 67 w 116"/>
                <a:gd name="T51" fmla="*/ 113 h 121"/>
                <a:gd name="T52" fmla="*/ 63 w 116"/>
                <a:gd name="T53" fmla="*/ 106 h 121"/>
                <a:gd name="T54" fmla="*/ 58 w 116"/>
                <a:gd name="T55" fmla="*/ 108 h 121"/>
                <a:gd name="T56" fmla="*/ 50 w 116"/>
                <a:gd name="T57" fmla="*/ 108 h 121"/>
                <a:gd name="T58" fmla="*/ 45 w 116"/>
                <a:gd name="T59" fmla="*/ 113 h 121"/>
                <a:gd name="T60" fmla="*/ 41 w 116"/>
                <a:gd name="T61" fmla="*/ 114 h 121"/>
                <a:gd name="T62" fmla="*/ 34 w 116"/>
                <a:gd name="T63" fmla="*/ 120 h 121"/>
                <a:gd name="T64" fmla="*/ 30 w 116"/>
                <a:gd name="T65" fmla="*/ 120 h 121"/>
                <a:gd name="T66" fmla="*/ 18 w 116"/>
                <a:gd name="T67" fmla="*/ 117 h 121"/>
                <a:gd name="T68" fmla="*/ 11 w 116"/>
                <a:gd name="T69" fmla="*/ 110 h 121"/>
                <a:gd name="T70" fmla="*/ 4 w 116"/>
                <a:gd name="T71" fmla="*/ 103 h 121"/>
                <a:gd name="T72" fmla="*/ 3 w 116"/>
                <a:gd name="T73" fmla="*/ 99 h 121"/>
                <a:gd name="T74" fmla="*/ 2 w 116"/>
                <a:gd name="T75" fmla="*/ 84 h 121"/>
                <a:gd name="T76" fmla="*/ 8 w 116"/>
                <a:gd name="T77" fmla="*/ 80 h 121"/>
                <a:gd name="T78" fmla="*/ 15 w 116"/>
                <a:gd name="T79" fmla="*/ 74 h 121"/>
                <a:gd name="T80" fmla="*/ 18 w 116"/>
                <a:gd name="T81" fmla="*/ 66 h 121"/>
                <a:gd name="T82" fmla="*/ 20 w 116"/>
                <a:gd name="T83" fmla="*/ 63 h 121"/>
                <a:gd name="T84" fmla="*/ 25 w 116"/>
                <a:gd name="T85" fmla="*/ 45 h 121"/>
                <a:gd name="T86" fmla="*/ 29 w 116"/>
                <a:gd name="T87" fmla="*/ 42 h 121"/>
                <a:gd name="T88" fmla="*/ 29 w 116"/>
                <a:gd name="T89" fmla="*/ 35 h 121"/>
                <a:gd name="T90" fmla="*/ 32 w 116"/>
                <a:gd name="T91" fmla="*/ 31 h 121"/>
                <a:gd name="T92" fmla="*/ 24 w 116"/>
                <a:gd name="T93" fmla="*/ 2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6" h="121">
                  <a:moveTo>
                    <a:pt x="28" y="13"/>
                  </a:moveTo>
                  <a:lnTo>
                    <a:pt x="30" y="13"/>
                  </a:lnTo>
                  <a:lnTo>
                    <a:pt x="28" y="15"/>
                  </a:lnTo>
                  <a:lnTo>
                    <a:pt x="29" y="16"/>
                  </a:lnTo>
                  <a:lnTo>
                    <a:pt x="32" y="15"/>
                  </a:lnTo>
                  <a:lnTo>
                    <a:pt x="34" y="16"/>
                  </a:lnTo>
                  <a:lnTo>
                    <a:pt x="37" y="15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40" y="17"/>
                  </a:lnTo>
                  <a:lnTo>
                    <a:pt x="49" y="0"/>
                  </a:lnTo>
                  <a:lnTo>
                    <a:pt x="56" y="4"/>
                  </a:lnTo>
                  <a:lnTo>
                    <a:pt x="53" y="10"/>
                  </a:lnTo>
                  <a:lnTo>
                    <a:pt x="63" y="16"/>
                  </a:lnTo>
                  <a:lnTo>
                    <a:pt x="69" y="7"/>
                  </a:lnTo>
                  <a:lnTo>
                    <a:pt x="73" y="9"/>
                  </a:lnTo>
                  <a:lnTo>
                    <a:pt x="79" y="19"/>
                  </a:lnTo>
                  <a:lnTo>
                    <a:pt x="82" y="20"/>
                  </a:lnTo>
                  <a:lnTo>
                    <a:pt x="83" y="19"/>
                  </a:lnTo>
                  <a:lnTo>
                    <a:pt x="86" y="21"/>
                  </a:lnTo>
                  <a:lnTo>
                    <a:pt x="86" y="23"/>
                  </a:lnTo>
                  <a:lnTo>
                    <a:pt x="94" y="30"/>
                  </a:lnTo>
                  <a:lnTo>
                    <a:pt x="91" y="32"/>
                  </a:lnTo>
                  <a:lnTo>
                    <a:pt x="89" y="31"/>
                  </a:lnTo>
                  <a:lnTo>
                    <a:pt x="88" y="36"/>
                  </a:lnTo>
                  <a:lnTo>
                    <a:pt x="90" y="38"/>
                  </a:lnTo>
                  <a:lnTo>
                    <a:pt x="92" y="35"/>
                  </a:lnTo>
                  <a:lnTo>
                    <a:pt x="98" y="38"/>
                  </a:lnTo>
                  <a:lnTo>
                    <a:pt x="100" y="38"/>
                  </a:lnTo>
                  <a:lnTo>
                    <a:pt x="103" y="33"/>
                  </a:lnTo>
                  <a:lnTo>
                    <a:pt x="107" y="36"/>
                  </a:lnTo>
                  <a:lnTo>
                    <a:pt x="109" y="31"/>
                  </a:lnTo>
                  <a:lnTo>
                    <a:pt x="113" y="34"/>
                  </a:lnTo>
                  <a:lnTo>
                    <a:pt x="111" y="38"/>
                  </a:lnTo>
                  <a:lnTo>
                    <a:pt x="111" y="40"/>
                  </a:lnTo>
                  <a:lnTo>
                    <a:pt x="109" y="43"/>
                  </a:lnTo>
                  <a:lnTo>
                    <a:pt x="111" y="44"/>
                  </a:lnTo>
                  <a:lnTo>
                    <a:pt x="110" y="46"/>
                  </a:lnTo>
                  <a:lnTo>
                    <a:pt x="115" y="47"/>
                  </a:lnTo>
                  <a:lnTo>
                    <a:pt x="115" y="50"/>
                  </a:lnTo>
                  <a:lnTo>
                    <a:pt x="114" y="51"/>
                  </a:lnTo>
                  <a:lnTo>
                    <a:pt x="116" y="52"/>
                  </a:lnTo>
                  <a:lnTo>
                    <a:pt x="115" y="54"/>
                  </a:lnTo>
                  <a:lnTo>
                    <a:pt x="113" y="55"/>
                  </a:lnTo>
                  <a:lnTo>
                    <a:pt x="109" y="54"/>
                  </a:lnTo>
                  <a:lnTo>
                    <a:pt x="105" y="56"/>
                  </a:lnTo>
                  <a:lnTo>
                    <a:pt x="101" y="58"/>
                  </a:lnTo>
                  <a:lnTo>
                    <a:pt x="99" y="60"/>
                  </a:lnTo>
                  <a:lnTo>
                    <a:pt x="96" y="62"/>
                  </a:lnTo>
                  <a:lnTo>
                    <a:pt x="96" y="63"/>
                  </a:lnTo>
                  <a:lnTo>
                    <a:pt x="94" y="66"/>
                  </a:lnTo>
                  <a:lnTo>
                    <a:pt x="93" y="66"/>
                  </a:lnTo>
                  <a:lnTo>
                    <a:pt x="92" y="68"/>
                  </a:lnTo>
                  <a:lnTo>
                    <a:pt x="90" y="68"/>
                  </a:lnTo>
                  <a:lnTo>
                    <a:pt x="90" y="69"/>
                  </a:lnTo>
                  <a:lnTo>
                    <a:pt x="86" y="69"/>
                  </a:lnTo>
                  <a:lnTo>
                    <a:pt x="83" y="78"/>
                  </a:lnTo>
                  <a:lnTo>
                    <a:pt x="85" y="80"/>
                  </a:lnTo>
                  <a:lnTo>
                    <a:pt x="84" y="83"/>
                  </a:lnTo>
                  <a:lnTo>
                    <a:pt x="79" y="88"/>
                  </a:lnTo>
                  <a:lnTo>
                    <a:pt x="81" y="89"/>
                  </a:lnTo>
                  <a:lnTo>
                    <a:pt x="81" y="91"/>
                  </a:lnTo>
                  <a:lnTo>
                    <a:pt x="77" y="92"/>
                  </a:lnTo>
                  <a:lnTo>
                    <a:pt x="77" y="95"/>
                  </a:lnTo>
                  <a:lnTo>
                    <a:pt x="76" y="98"/>
                  </a:lnTo>
                  <a:lnTo>
                    <a:pt x="79" y="99"/>
                  </a:lnTo>
                  <a:lnTo>
                    <a:pt x="78" y="103"/>
                  </a:lnTo>
                  <a:lnTo>
                    <a:pt x="77" y="102"/>
                  </a:lnTo>
                  <a:lnTo>
                    <a:pt x="77" y="103"/>
                  </a:lnTo>
                  <a:lnTo>
                    <a:pt x="77" y="103"/>
                  </a:lnTo>
                  <a:lnTo>
                    <a:pt x="78" y="104"/>
                  </a:lnTo>
                  <a:lnTo>
                    <a:pt x="75" y="103"/>
                  </a:lnTo>
                  <a:lnTo>
                    <a:pt x="74" y="107"/>
                  </a:lnTo>
                  <a:lnTo>
                    <a:pt x="73" y="108"/>
                  </a:lnTo>
                  <a:lnTo>
                    <a:pt x="74" y="111"/>
                  </a:lnTo>
                  <a:lnTo>
                    <a:pt x="68" y="111"/>
                  </a:lnTo>
                  <a:lnTo>
                    <a:pt x="69" y="112"/>
                  </a:lnTo>
                  <a:lnTo>
                    <a:pt x="67" y="113"/>
                  </a:lnTo>
                  <a:lnTo>
                    <a:pt x="63" y="112"/>
                  </a:lnTo>
                  <a:lnTo>
                    <a:pt x="64" y="111"/>
                  </a:lnTo>
                  <a:lnTo>
                    <a:pt x="63" y="106"/>
                  </a:lnTo>
                  <a:lnTo>
                    <a:pt x="61" y="109"/>
                  </a:lnTo>
                  <a:lnTo>
                    <a:pt x="61" y="107"/>
                  </a:lnTo>
                  <a:lnTo>
                    <a:pt x="58" y="108"/>
                  </a:lnTo>
                  <a:lnTo>
                    <a:pt x="58" y="105"/>
                  </a:lnTo>
                  <a:lnTo>
                    <a:pt x="57" y="104"/>
                  </a:lnTo>
                  <a:lnTo>
                    <a:pt x="50" y="108"/>
                  </a:lnTo>
                  <a:lnTo>
                    <a:pt x="51" y="110"/>
                  </a:lnTo>
                  <a:lnTo>
                    <a:pt x="50" y="115"/>
                  </a:lnTo>
                  <a:lnTo>
                    <a:pt x="45" y="113"/>
                  </a:lnTo>
                  <a:lnTo>
                    <a:pt x="45" y="115"/>
                  </a:lnTo>
                  <a:lnTo>
                    <a:pt x="43" y="115"/>
                  </a:lnTo>
                  <a:lnTo>
                    <a:pt x="41" y="114"/>
                  </a:lnTo>
                  <a:lnTo>
                    <a:pt x="38" y="116"/>
                  </a:lnTo>
                  <a:lnTo>
                    <a:pt x="39" y="119"/>
                  </a:lnTo>
                  <a:lnTo>
                    <a:pt x="34" y="120"/>
                  </a:lnTo>
                  <a:lnTo>
                    <a:pt x="33" y="117"/>
                  </a:lnTo>
                  <a:lnTo>
                    <a:pt x="31" y="118"/>
                  </a:lnTo>
                  <a:lnTo>
                    <a:pt x="30" y="120"/>
                  </a:lnTo>
                  <a:lnTo>
                    <a:pt x="24" y="121"/>
                  </a:lnTo>
                  <a:lnTo>
                    <a:pt x="18" y="120"/>
                  </a:lnTo>
                  <a:lnTo>
                    <a:pt x="18" y="117"/>
                  </a:lnTo>
                  <a:lnTo>
                    <a:pt x="15" y="115"/>
                  </a:lnTo>
                  <a:lnTo>
                    <a:pt x="15" y="111"/>
                  </a:lnTo>
                  <a:lnTo>
                    <a:pt x="11" y="110"/>
                  </a:lnTo>
                  <a:lnTo>
                    <a:pt x="8" y="107"/>
                  </a:lnTo>
                  <a:lnTo>
                    <a:pt x="4" y="107"/>
                  </a:lnTo>
                  <a:lnTo>
                    <a:pt x="4" y="103"/>
                  </a:lnTo>
                  <a:lnTo>
                    <a:pt x="4" y="100"/>
                  </a:lnTo>
                  <a:lnTo>
                    <a:pt x="4" y="99"/>
                  </a:lnTo>
                  <a:lnTo>
                    <a:pt x="3" y="99"/>
                  </a:lnTo>
                  <a:lnTo>
                    <a:pt x="2" y="89"/>
                  </a:lnTo>
                  <a:lnTo>
                    <a:pt x="0" y="87"/>
                  </a:lnTo>
                  <a:lnTo>
                    <a:pt x="2" y="84"/>
                  </a:lnTo>
                  <a:lnTo>
                    <a:pt x="8" y="83"/>
                  </a:lnTo>
                  <a:lnTo>
                    <a:pt x="9" y="82"/>
                  </a:lnTo>
                  <a:lnTo>
                    <a:pt x="8" y="80"/>
                  </a:lnTo>
                  <a:lnTo>
                    <a:pt x="15" y="78"/>
                  </a:lnTo>
                  <a:lnTo>
                    <a:pt x="16" y="76"/>
                  </a:lnTo>
                  <a:lnTo>
                    <a:pt x="15" y="74"/>
                  </a:lnTo>
                  <a:lnTo>
                    <a:pt x="16" y="72"/>
                  </a:lnTo>
                  <a:lnTo>
                    <a:pt x="16" y="71"/>
                  </a:lnTo>
                  <a:lnTo>
                    <a:pt x="18" y="66"/>
                  </a:lnTo>
                  <a:lnTo>
                    <a:pt x="18" y="65"/>
                  </a:lnTo>
                  <a:lnTo>
                    <a:pt x="21" y="63"/>
                  </a:lnTo>
                  <a:lnTo>
                    <a:pt x="20" y="63"/>
                  </a:lnTo>
                  <a:lnTo>
                    <a:pt x="22" y="60"/>
                  </a:lnTo>
                  <a:lnTo>
                    <a:pt x="20" y="58"/>
                  </a:lnTo>
                  <a:lnTo>
                    <a:pt x="25" y="45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9" y="42"/>
                  </a:lnTo>
                  <a:lnTo>
                    <a:pt x="32" y="40"/>
                  </a:lnTo>
                  <a:lnTo>
                    <a:pt x="30" y="36"/>
                  </a:lnTo>
                  <a:lnTo>
                    <a:pt x="29" y="35"/>
                  </a:lnTo>
                  <a:lnTo>
                    <a:pt x="30" y="34"/>
                  </a:lnTo>
                  <a:lnTo>
                    <a:pt x="32" y="34"/>
                  </a:lnTo>
                  <a:lnTo>
                    <a:pt x="32" y="31"/>
                  </a:lnTo>
                  <a:lnTo>
                    <a:pt x="28" y="27"/>
                  </a:lnTo>
                  <a:lnTo>
                    <a:pt x="25" y="26"/>
                  </a:lnTo>
                  <a:lnTo>
                    <a:pt x="24" y="24"/>
                  </a:lnTo>
                  <a:lnTo>
                    <a:pt x="24" y="21"/>
                  </a:lnTo>
                  <a:lnTo>
                    <a:pt x="28" y="13"/>
                  </a:lnTo>
                </a:path>
              </a:pathLst>
            </a:custGeom>
            <a:solidFill>
              <a:srgbClr val="FF0000"/>
            </a:solidFill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4" name="Freeform 25">
              <a:extLst>
                <a:ext uri="{FF2B5EF4-FFF2-40B4-BE49-F238E27FC236}">
                  <a16:creationId xmlns="" xmlns:a16="http://schemas.microsoft.com/office/drawing/2014/main" id="{EF6E203A-B533-40A7-83D3-6D307A4A4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" y="2668"/>
              <a:ext cx="249" cy="341"/>
            </a:xfrm>
            <a:custGeom>
              <a:avLst/>
              <a:gdLst>
                <a:gd name="T0" fmla="*/ 27 w 249"/>
                <a:gd name="T1" fmla="*/ 49 h 341"/>
                <a:gd name="T2" fmla="*/ 54 w 249"/>
                <a:gd name="T3" fmla="*/ 70 h 341"/>
                <a:gd name="T4" fmla="*/ 44 w 249"/>
                <a:gd name="T5" fmla="*/ 84 h 341"/>
                <a:gd name="T6" fmla="*/ 55 w 249"/>
                <a:gd name="T7" fmla="*/ 81 h 341"/>
                <a:gd name="T8" fmla="*/ 66 w 249"/>
                <a:gd name="T9" fmla="*/ 76 h 341"/>
                <a:gd name="T10" fmla="*/ 68 w 249"/>
                <a:gd name="T11" fmla="*/ 90 h 341"/>
                <a:gd name="T12" fmla="*/ 75 w 249"/>
                <a:gd name="T13" fmla="*/ 80 h 341"/>
                <a:gd name="T14" fmla="*/ 82 w 249"/>
                <a:gd name="T15" fmla="*/ 81 h 341"/>
                <a:gd name="T16" fmla="*/ 96 w 249"/>
                <a:gd name="T17" fmla="*/ 73 h 341"/>
                <a:gd name="T18" fmla="*/ 104 w 249"/>
                <a:gd name="T19" fmla="*/ 76 h 341"/>
                <a:gd name="T20" fmla="*/ 118 w 249"/>
                <a:gd name="T21" fmla="*/ 69 h 341"/>
                <a:gd name="T22" fmla="*/ 122 w 249"/>
                <a:gd name="T23" fmla="*/ 56 h 341"/>
                <a:gd name="T24" fmla="*/ 122 w 249"/>
                <a:gd name="T25" fmla="*/ 43 h 341"/>
                <a:gd name="T26" fmla="*/ 126 w 249"/>
                <a:gd name="T27" fmla="*/ 24 h 341"/>
                <a:gd name="T28" fmla="*/ 135 w 249"/>
                <a:gd name="T29" fmla="*/ 18 h 341"/>
                <a:gd name="T30" fmla="*/ 131 w 249"/>
                <a:gd name="T31" fmla="*/ 9 h 341"/>
                <a:gd name="T32" fmla="*/ 138 w 249"/>
                <a:gd name="T33" fmla="*/ 4 h 341"/>
                <a:gd name="T34" fmla="*/ 172 w 249"/>
                <a:gd name="T35" fmla="*/ 28 h 341"/>
                <a:gd name="T36" fmla="*/ 193 w 249"/>
                <a:gd name="T37" fmla="*/ 34 h 341"/>
                <a:gd name="T38" fmla="*/ 209 w 249"/>
                <a:gd name="T39" fmla="*/ 30 h 341"/>
                <a:gd name="T40" fmla="*/ 229 w 249"/>
                <a:gd name="T41" fmla="*/ 40 h 341"/>
                <a:gd name="T42" fmla="*/ 244 w 249"/>
                <a:gd name="T43" fmla="*/ 62 h 341"/>
                <a:gd name="T44" fmla="*/ 242 w 249"/>
                <a:gd name="T45" fmla="*/ 84 h 341"/>
                <a:gd name="T46" fmla="*/ 246 w 249"/>
                <a:gd name="T47" fmla="*/ 101 h 341"/>
                <a:gd name="T48" fmla="*/ 245 w 249"/>
                <a:gd name="T49" fmla="*/ 117 h 341"/>
                <a:gd name="T50" fmla="*/ 221 w 249"/>
                <a:gd name="T51" fmla="*/ 123 h 341"/>
                <a:gd name="T52" fmla="*/ 221 w 249"/>
                <a:gd name="T53" fmla="*/ 140 h 341"/>
                <a:gd name="T54" fmla="*/ 205 w 249"/>
                <a:gd name="T55" fmla="*/ 153 h 341"/>
                <a:gd name="T56" fmla="*/ 203 w 249"/>
                <a:gd name="T57" fmla="*/ 172 h 341"/>
                <a:gd name="T58" fmla="*/ 218 w 249"/>
                <a:gd name="T59" fmla="*/ 176 h 341"/>
                <a:gd name="T60" fmla="*/ 245 w 249"/>
                <a:gd name="T61" fmla="*/ 192 h 341"/>
                <a:gd name="T62" fmla="*/ 239 w 249"/>
                <a:gd name="T63" fmla="*/ 200 h 341"/>
                <a:gd name="T64" fmla="*/ 232 w 249"/>
                <a:gd name="T65" fmla="*/ 210 h 341"/>
                <a:gd name="T66" fmla="*/ 230 w 249"/>
                <a:gd name="T67" fmla="*/ 222 h 341"/>
                <a:gd name="T68" fmla="*/ 194 w 249"/>
                <a:gd name="T69" fmla="*/ 232 h 341"/>
                <a:gd name="T70" fmla="*/ 171 w 249"/>
                <a:gd name="T71" fmla="*/ 220 h 341"/>
                <a:gd name="T72" fmla="*/ 161 w 249"/>
                <a:gd name="T73" fmla="*/ 216 h 341"/>
                <a:gd name="T74" fmla="*/ 148 w 249"/>
                <a:gd name="T75" fmla="*/ 209 h 341"/>
                <a:gd name="T76" fmla="*/ 136 w 249"/>
                <a:gd name="T77" fmla="*/ 208 h 341"/>
                <a:gd name="T78" fmla="*/ 129 w 249"/>
                <a:gd name="T79" fmla="*/ 230 h 341"/>
                <a:gd name="T80" fmla="*/ 148 w 249"/>
                <a:gd name="T81" fmla="*/ 243 h 341"/>
                <a:gd name="T82" fmla="*/ 136 w 249"/>
                <a:gd name="T83" fmla="*/ 245 h 341"/>
                <a:gd name="T84" fmla="*/ 132 w 249"/>
                <a:gd name="T85" fmla="*/ 264 h 341"/>
                <a:gd name="T86" fmla="*/ 155 w 249"/>
                <a:gd name="T87" fmla="*/ 297 h 341"/>
                <a:gd name="T88" fmla="*/ 121 w 249"/>
                <a:gd name="T89" fmla="*/ 284 h 341"/>
                <a:gd name="T90" fmla="*/ 98 w 249"/>
                <a:gd name="T91" fmla="*/ 290 h 341"/>
                <a:gd name="T92" fmla="*/ 92 w 249"/>
                <a:gd name="T93" fmla="*/ 329 h 341"/>
                <a:gd name="T94" fmla="*/ 37 w 249"/>
                <a:gd name="T95" fmla="*/ 334 h 341"/>
                <a:gd name="T96" fmla="*/ 52 w 249"/>
                <a:gd name="T97" fmla="*/ 318 h 341"/>
                <a:gd name="T98" fmla="*/ 29 w 249"/>
                <a:gd name="T99" fmla="*/ 296 h 341"/>
                <a:gd name="T100" fmla="*/ 8 w 249"/>
                <a:gd name="T101" fmla="*/ 295 h 341"/>
                <a:gd name="T102" fmla="*/ 0 w 249"/>
                <a:gd name="T103" fmla="*/ 281 h 341"/>
                <a:gd name="T104" fmla="*/ 7 w 249"/>
                <a:gd name="T105" fmla="*/ 265 h 341"/>
                <a:gd name="T106" fmla="*/ 29 w 249"/>
                <a:gd name="T107" fmla="*/ 228 h 341"/>
                <a:gd name="T108" fmla="*/ 47 w 249"/>
                <a:gd name="T109" fmla="*/ 186 h 341"/>
                <a:gd name="T110" fmla="*/ 64 w 249"/>
                <a:gd name="T111" fmla="*/ 174 h 341"/>
                <a:gd name="T112" fmla="*/ 94 w 249"/>
                <a:gd name="T113" fmla="*/ 157 h 341"/>
                <a:gd name="T114" fmla="*/ 122 w 249"/>
                <a:gd name="T115" fmla="*/ 124 h 341"/>
                <a:gd name="T116" fmla="*/ 97 w 249"/>
                <a:gd name="T117" fmla="*/ 124 h 341"/>
                <a:gd name="T118" fmla="*/ 51 w 249"/>
                <a:gd name="T119" fmla="*/ 121 h 341"/>
                <a:gd name="T120" fmla="*/ 24 w 249"/>
                <a:gd name="T121" fmla="*/ 110 h 341"/>
                <a:gd name="T122" fmla="*/ 9 w 249"/>
                <a:gd name="T123" fmla="*/ 77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9" h="341">
                  <a:moveTo>
                    <a:pt x="16" y="60"/>
                  </a:moveTo>
                  <a:lnTo>
                    <a:pt x="19" y="57"/>
                  </a:lnTo>
                  <a:lnTo>
                    <a:pt x="21" y="57"/>
                  </a:lnTo>
                  <a:lnTo>
                    <a:pt x="24" y="56"/>
                  </a:lnTo>
                  <a:lnTo>
                    <a:pt x="23" y="53"/>
                  </a:lnTo>
                  <a:lnTo>
                    <a:pt x="25" y="50"/>
                  </a:lnTo>
                  <a:lnTo>
                    <a:pt x="25" y="52"/>
                  </a:lnTo>
                  <a:lnTo>
                    <a:pt x="26" y="52"/>
                  </a:lnTo>
                  <a:lnTo>
                    <a:pt x="25" y="50"/>
                  </a:lnTo>
                  <a:lnTo>
                    <a:pt x="27" y="49"/>
                  </a:lnTo>
                  <a:lnTo>
                    <a:pt x="29" y="50"/>
                  </a:lnTo>
                  <a:lnTo>
                    <a:pt x="34" y="47"/>
                  </a:lnTo>
                  <a:lnTo>
                    <a:pt x="40" y="48"/>
                  </a:lnTo>
                  <a:lnTo>
                    <a:pt x="43" y="53"/>
                  </a:lnTo>
                  <a:lnTo>
                    <a:pt x="53" y="57"/>
                  </a:lnTo>
                  <a:lnTo>
                    <a:pt x="57" y="60"/>
                  </a:lnTo>
                  <a:lnTo>
                    <a:pt x="57" y="64"/>
                  </a:lnTo>
                  <a:lnTo>
                    <a:pt x="60" y="68"/>
                  </a:lnTo>
                  <a:lnTo>
                    <a:pt x="59" y="69"/>
                  </a:lnTo>
                  <a:lnTo>
                    <a:pt x="54" y="70"/>
                  </a:lnTo>
                  <a:lnTo>
                    <a:pt x="52" y="69"/>
                  </a:lnTo>
                  <a:lnTo>
                    <a:pt x="52" y="70"/>
                  </a:lnTo>
                  <a:lnTo>
                    <a:pt x="51" y="72"/>
                  </a:lnTo>
                  <a:lnTo>
                    <a:pt x="51" y="73"/>
                  </a:lnTo>
                  <a:lnTo>
                    <a:pt x="50" y="74"/>
                  </a:lnTo>
                  <a:lnTo>
                    <a:pt x="52" y="76"/>
                  </a:lnTo>
                  <a:lnTo>
                    <a:pt x="48" y="81"/>
                  </a:lnTo>
                  <a:lnTo>
                    <a:pt x="48" y="82"/>
                  </a:lnTo>
                  <a:lnTo>
                    <a:pt x="45" y="82"/>
                  </a:lnTo>
                  <a:lnTo>
                    <a:pt x="44" y="84"/>
                  </a:lnTo>
                  <a:lnTo>
                    <a:pt x="45" y="88"/>
                  </a:lnTo>
                  <a:lnTo>
                    <a:pt x="49" y="87"/>
                  </a:lnTo>
                  <a:lnTo>
                    <a:pt x="49" y="86"/>
                  </a:lnTo>
                  <a:lnTo>
                    <a:pt x="51" y="87"/>
                  </a:lnTo>
                  <a:lnTo>
                    <a:pt x="53" y="85"/>
                  </a:lnTo>
                  <a:lnTo>
                    <a:pt x="51" y="84"/>
                  </a:lnTo>
                  <a:lnTo>
                    <a:pt x="53" y="83"/>
                  </a:lnTo>
                  <a:lnTo>
                    <a:pt x="52" y="81"/>
                  </a:lnTo>
                  <a:lnTo>
                    <a:pt x="56" y="81"/>
                  </a:lnTo>
                  <a:lnTo>
                    <a:pt x="55" y="81"/>
                  </a:lnTo>
                  <a:lnTo>
                    <a:pt x="56" y="80"/>
                  </a:lnTo>
                  <a:lnTo>
                    <a:pt x="55" y="79"/>
                  </a:lnTo>
                  <a:lnTo>
                    <a:pt x="57" y="79"/>
                  </a:lnTo>
                  <a:lnTo>
                    <a:pt x="58" y="77"/>
                  </a:lnTo>
                  <a:lnTo>
                    <a:pt x="56" y="77"/>
                  </a:lnTo>
                  <a:lnTo>
                    <a:pt x="57" y="76"/>
                  </a:lnTo>
                  <a:lnTo>
                    <a:pt x="57" y="73"/>
                  </a:lnTo>
                  <a:lnTo>
                    <a:pt x="61" y="74"/>
                  </a:lnTo>
                  <a:lnTo>
                    <a:pt x="62" y="72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5" y="79"/>
                  </a:lnTo>
                  <a:lnTo>
                    <a:pt x="66" y="81"/>
                  </a:lnTo>
                  <a:lnTo>
                    <a:pt x="65" y="82"/>
                  </a:lnTo>
                  <a:lnTo>
                    <a:pt x="66" y="83"/>
                  </a:lnTo>
                  <a:lnTo>
                    <a:pt x="66" y="85"/>
                  </a:lnTo>
                  <a:lnTo>
                    <a:pt x="65" y="86"/>
                  </a:lnTo>
                  <a:lnTo>
                    <a:pt x="65" y="89"/>
                  </a:lnTo>
                  <a:lnTo>
                    <a:pt x="70" y="88"/>
                  </a:lnTo>
                  <a:lnTo>
                    <a:pt x="68" y="90"/>
                  </a:lnTo>
                  <a:lnTo>
                    <a:pt x="66" y="90"/>
                  </a:lnTo>
                  <a:lnTo>
                    <a:pt x="70" y="94"/>
                  </a:lnTo>
                  <a:lnTo>
                    <a:pt x="75" y="95"/>
                  </a:lnTo>
                  <a:lnTo>
                    <a:pt x="76" y="93"/>
                  </a:lnTo>
                  <a:lnTo>
                    <a:pt x="82" y="91"/>
                  </a:lnTo>
                  <a:lnTo>
                    <a:pt x="80" y="85"/>
                  </a:lnTo>
                  <a:lnTo>
                    <a:pt x="80" y="84"/>
                  </a:lnTo>
                  <a:lnTo>
                    <a:pt x="77" y="81"/>
                  </a:lnTo>
                  <a:lnTo>
                    <a:pt x="76" y="80"/>
                  </a:lnTo>
                  <a:lnTo>
                    <a:pt x="75" y="80"/>
                  </a:lnTo>
                  <a:lnTo>
                    <a:pt x="76" y="79"/>
                  </a:lnTo>
                  <a:lnTo>
                    <a:pt x="75" y="78"/>
                  </a:lnTo>
                  <a:lnTo>
                    <a:pt x="78" y="77"/>
                  </a:lnTo>
                  <a:lnTo>
                    <a:pt x="79" y="77"/>
                  </a:lnTo>
                  <a:lnTo>
                    <a:pt x="78" y="78"/>
                  </a:lnTo>
                  <a:lnTo>
                    <a:pt x="78" y="80"/>
                  </a:lnTo>
                  <a:lnTo>
                    <a:pt x="80" y="80"/>
                  </a:lnTo>
                  <a:lnTo>
                    <a:pt x="80" y="81"/>
                  </a:lnTo>
                  <a:lnTo>
                    <a:pt x="80" y="82"/>
                  </a:lnTo>
                  <a:lnTo>
                    <a:pt x="82" y="81"/>
                  </a:lnTo>
                  <a:lnTo>
                    <a:pt x="85" y="78"/>
                  </a:lnTo>
                  <a:lnTo>
                    <a:pt x="82" y="75"/>
                  </a:lnTo>
                  <a:lnTo>
                    <a:pt x="84" y="72"/>
                  </a:lnTo>
                  <a:lnTo>
                    <a:pt x="85" y="72"/>
                  </a:lnTo>
                  <a:lnTo>
                    <a:pt x="93" y="76"/>
                  </a:lnTo>
                  <a:lnTo>
                    <a:pt x="93" y="74"/>
                  </a:lnTo>
                  <a:lnTo>
                    <a:pt x="90" y="73"/>
                  </a:lnTo>
                  <a:lnTo>
                    <a:pt x="91" y="70"/>
                  </a:lnTo>
                  <a:lnTo>
                    <a:pt x="93" y="72"/>
                  </a:lnTo>
                  <a:lnTo>
                    <a:pt x="96" y="73"/>
                  </a:lnTo>
                  <a:lnTo>
                    <a:pt x="94" y="77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7" y="76"/>
                  </a:lnTo>
                  <a:lnTo>
                    <a:pt x="99" y="77"/>
                  </a:lnTo>
                  <a:lnTo>
                    <a:pt x="100" y="76"/>
                  </a:lnTo>
                  <a:lnTo>
                    <a:pt x="100" y="74"/>
                  </a:lnTo>
                  <a:lnTo>
                    <a:pt x="101" y="75"/>
                  </a:lnTo>
                  <a:lnTo>
                    <a:pt x="101" y="74"/>
                  </a:lnTo>
                  <a:lnTo>
                    <a:pt x="104" y="76"/>
                  </a:lnTo>
                  <a:lnTo>
                    <a:pt x="104" y="74"/>
                  </a:lnTo>
                  <a:lnTo>
                    <a:pt x="106" y="72"/>
                  </a:lnTo>
                  <a:lnTo>
                    <a:pt x="105" y="69"/>
                  </a:lnTo>
                  <a:lnTo>
                    <a:pt x="108" y="68"/>
                  </a:lnTo>
                  <a:lnTo>
                    <a:pt x="109" y="65"/>
                  </a:lnTo>
                  <a:lnTo>
                    <a:pt x="112" y="68"/>
                  </a:lnTo>
                  <a:lnTo>
                    <a:pt x="116" y="68"/>
                  </a:lnTo>
                  <a:lnTo>
                    <a:pt x="117" y="66"/>
                  </a:lnTo>
                  <a:lnTo>
                    <a:pt x="119" y="68"/>
                  </a:lnTo>
                  <a:lnTo>
                    <a:pt x="118" y="69"/>
                  </a:lnTo>
                  <a:lnTo>
                    <a:pt x="120" y="70"/>
                  </a:lnTo>
                  <a:lnTo>
                    <a:pt x="122" y="68"/>
                  </a:lnTo>
                  <a:lnTo>
                    <a:pt x="125" y="68"/>
                  </a:lnTo>
                  <a:lnTo>
                    <a:pt x="127" y="66"/>
                  </a:lnTo>
                  <a:lnTo>
                    <a:pt x="129" y="66"/>
                  </a:lnTo>
                  <a:lnTo>
                    <a:pt x="130" y="64"/>
                  </a:lnTo>
                  <a:lnTo>
                    <a:pt x="129" y="62"/>
                  </a:lnTo>
                  <a:lnTo>
                    <a:pt x="124" y="61"/>
                  </a:lnTo>
                  <a:lnTo>
                    <a:pt x="125" y="57"/>
                  </a:lnTo>
                  <a:lnTo>
                    <a:pt x="122" y="56"/>
                  </a:lnTo>
                  <a:lnTo>
                    <a:pt x="121" y="57"/>
                  </a:lnTo>
                  <a:lnTo>
                    <a:pt x="114" y="58"/>
                  </a:lnTo>
                  <a:lnTo>
                    <a:pt x="116" y="56"/>
                  </a:lnTo>
                  <a:lnTo>
                    <a:pt x="120" y="56"/>
                  </a:lnTo>
                  <a:lnTo>
                    <a:pt x="120" y="52"/>
                  </a:lnTo>
                  <a:lnTo>
                    <a:pt x="119" y="52"/>
                  </a:lnTo>
                  <a:lnTo>
                    <a:pt x="120" y="50"/>
                  </a:lnTo>
                  <a:lnTo>
                    <a:pt x="120" y="49"/>
                  </a:lnTo>
                  <a:lnTo>
                    <a:pt x="123" y="45"/>
                  </a:lnTo>
                  <a:lnTo>
                    <a:pt x="122" y="43"/>
                  </a:lnTo>
                  <a:lnTo>
                    <a:pt x="116" y="41"/>
                  </a:lnTo>
                  <a:lnTo>
                    <a:pt x="117" y="38"/>
                  </a:lnTo>
                  <a:lnTo>
                    <a:pt x="120" y="40"/>
                  </a:lnTo>
                  <a:lnTo>
                    <a:pt x="122" y="38"/>
                  </a:lnTo>
                  <a:lnTo>
                    <a:pt x="122" y="35"/>
                  </a:lnTo>
                  <a:lnTo>
                    <a:pt x="124" y="34"/>
                  </a:lnTo>
                  <a:lnTo>
                    <a:pt x="125" y="32"/>
                  </a:lnTo>
                  <a:lnTo>
                    <a:pt x="125" y="30"/>
                  </a:lnTo>
                  <a:lnTo>
                    <a:pt x="126" y="28"/>
                  </a:lnTo>
                  <a:lnTo>
                    <a:pt x="126" y="24"/>
                  </a:lnTo>
                  <a:lnTo>
                    <a:pt x="131" y="25"/>
                  </a:lnTo>
                  <a:lnTo>
                    <a:pt x="131" y="24"/>
                  </a:lnTo>
                  <a:lnTo>
                    <a:pt x="133" y="22"/>
                  </a:lnTo>
                  <a:lnTo>
                    <a:pt x="132" y="22"/>
                  </a:lnTo>
                  <a:lnTo>
                    <a:pt x="134" y="21"/>
                  </a:lnTo>
                  <a:lnTo>
                    <a:pt x="134" y="20"/>
                  </a:lnTo>
                  <a:lnTo>
                    <a:pt x="134" y="20"/>
                  </a:lnTo>
                  <a:lnTo>
                    <a:pt x="134" y="20"/>
                  </a:lnTo>
                  <a:lnTo>
                    <a:pt x="134" y="17"/>
                  </a:lnTo>
                  <a:lnTo>
                    <a:pt x="135" y="18"/>
                  </a:lnTo>
                  <a:lnTo>
                    <a:pt x="136" y="17"/>
                  </a:lnTo>
                  <a:lnTo>
                    <a:pt x="133" y="16"/>
                  </a:lnTo>
                  <a:lnTo>
                    <a:pt x="132" y="18"/>
                  </a:lnTo>
                  <a:lnTo>
                    <a:pt x="129" y="16"/>
                  </a:lnTo>
                  <a:lnTo>
                    <a:pt x="128" y="16"/>
                  </a:lnTo>
                  <a:lnTo>
                    <a:pt x="128" y="15"/>
                  </a:lnTo>
                  <a:lnTo>
                    <a:pt x="124" y="12"/>
                  </a:lnTo>
                  <a:lnTo>
                    <a:pt x="124" y="9"/>
                  </a:lnTo>
                  <a:lnTo>
                    <a:pt x="130" y="11"/>
                  </a:lnTo>
                  <a:lnTo>
                    <a:pt x="131" y="9"/>
                  </a:lnTo>
                  <a:lnTo>
                    <a:pt x="133" y="6"/>
                  </a:lnTo>
                  <a:lnTo>
                    <a:pt x="134" y="4"/>
                  </a:lnTo>
                  <a:lnTo>
                    <a:pt x="133" y="2"/>
                  </a:lnTo>
                  <a:lnTo>
                    <a:pt x="133" y="1"/>
                  </a:lnTo>
                  <a:lnTo>
                    <a:pt x="133" y="1"/>
                  </a:lnTo>
                  <a:lnTo>
                    <a:pt x="134" y="1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39" y="2"/>
                  </a:lnTo>
                  <a:lnTo>
                    <a:pt x="138" y="4"/>
                  </a:lnTo>
                  <a:lnTo>
                    <a:pt x="144" y="6"/>
                  </a:lnTo>
                  <a:lnTo>
                    <a:pt x="144" y="5"/>
                  </a:lnTo>
                  <a:lnTo>
                    <a:pt x="155" y="10"/>
                  </a:lnTo>
                  <a:lnTo>
                    <a:pt x="150" y="15"/>
                  </a:lnTo>
                  <a:lnTo>
                    <a:pt x="154" y="18"/>
                  </a:lnTo>
                  <a:lnTo>
                    <a:pt x="159" y="17"/>
                  </a:lnTo>
                  <a:lnTo>
                    <a:pt x="161" y="18"/>
                  </a:lnTo>
                  <a:lnTo>
                    <a:pt x="163" y="22"/>
                  </a:lnTo>
                  <a:lnTo>
                    <a:pt x="169" y="25"/>
                  </a:lnTo>
                  <a:lnTo>
                    <a:pt x="172" y="28"/>
                  </a:lnTo>
                  <a:lnTo>
                    <a:pt x="176" y="26"/>
                  </a:lnTo>
                  <a:lnTo>
                    <a:pt x="181" y="30"/>
                  </a:lnTo>
                  <a:lnTo>
                    <a:pt x="183" y="29"/>
                  </a:lnTo>
                  <a:lnTo>
                    <a:pt x="184" y="31"/>
                  </a:lnTo>
                  <a:lnTo>
                    <a:pt x="188" y="24"/>
                  </a:lnTo>
                  <a:lnTo>
                    <a:pt x="192" y="26"/>
                  </a:lnTo>
                  <a:lnTo>
                    <a:pt x="188" y="33"/>
                  </a:lnTo>
                  <a:lnTo>
                    <a:pt x="191" y="32"/>
                  </a:lnTo>
                  <a:lnTo>
                    <a:pt x="193" y="33"/>
                  </a:lnTo>
                  <a:lnTo>
                    <a:pt x="193" y="34"/>
                  </a:lnTo>
                  <a:lnTo>
                    <a:pt x="196" y="35"/>
                  </a:lnTo>
                  <a:lnTo>
                    <a:pt x="200" y="40"/>
                  </a:lnTo>
                  <a:lnTo>
                    <a:pt x="200" y="39"/>
                  </a:lnTo>
                  <a:lnTo>
                    <a:pt x="201" y="41"/>
                  </a:lnTo>
                  <a:lnTo>
                    <a:pt x="203" y="40"/>
                  </a:lnTo>
                  <a:lnTo>
                    <a:pt x="205" y="42"/>
                  </a:lnTo>
                  <a:lnTo>
                    <a:pt x="209" y="41"/>
                  </a:lnTo>
                  <a:lnTo>
                    <a:pt x="209" y="36"/>
                  </a:lnTo>
                  <a:lnTo>
                    <a:pt x="208" y="32"/>
                  </a:lnTo>
                  <a:lnTo>
                    <a:pt x="209" y="30"/>
                  </a:lnTo>
                  <a:lnTo>
                    <a:pt x="210" y="30"/>
                  </a:lnTo>
                  <a:lnTo>
                    <a:pt x="212" y="29"/>
                  </a:lnTo>
                  <a:lnTo>
                    <a:pt x="215" y="33"/>
                  </a:lnTo>
                  <a:lnTo>
                    <a:pt x="217" y="33"/>
                  </a:lnTo>
                  <a:lnTo>
                    <a:pt x="217" y="36"/>
                  </a:lnTo>
                  <a:lnTo>
                    <a:pt x="222" y="34"/>
                  </a:lnTo>
                  <a:lnTo>
                    <a:pt x="225" y="40"/>
                  </a:lnTo>
                  <a:lnTo>
                    <a:pt x="226" y="40"/>
                  </a:lnTo>
                  <a:lnTo>
                    <a:pt x="225" y="41"/>
                  </a:lnTo>
                  <a:lnTo>
                    <a:pt x="229" y="40"/>
                  </a:lnTo>
                  <a:lnTo>
                    <a:pt x="231" y="41"/>
                  </a:lnTo>
                  <a:lnTo>
                    <a:pt x="232" y="44"/>
                  </a:lnTo>
                  <a:lnTo>
                    <a:pt x="231" y="45"/>
                  </a:lnTo>
                  <a:lnTo>
                    <a:pt x="232" y="45"/>
                  </a:lnTo>
                  <a:lnTo>
                    <a:pt x="232" y="49"/>
                  </a:lnTo>
                  <a:lnTo>
                    <a:pt x="234" y="49"/>
                  </a:lnTo>
                  <a:lnTo>
                    <a:pt x="236" y="50"/>
                  </a:lnTo>
                  <a:lnTo>
                    <a:pt x="236" y="52"/>
                  </a:lnTo>
                  <a:lnTo>
                    <a:pt x="233" y="53"/>
                  </a:lnTo>
                  <a:lnTo>
                    <a:pt x="244" y="62"/>
                  </a:lnTo>
                  <a:lnTo>
                    <a:pt x="241" y="64"/>
                  </a:lnTo>
                  <a:lnTo>
                    <a:pt x="244" y="70"/>
                  </a:lnTo>
                  <a:lnTo>
                    <a:pt x="243" y="73"/>
                  </a:lnTo>
                  <a:lnTo>
                    <a:pt x="242" y="77"/>
                  </a:lnTo>
                  <a:lnTo>
                    <a:pt x="245" y="78"/>
                  </a:lnTo>
                  <a:lnTo>
                    <a:pt x="246" y="80"/>
                  </a:lnTo>
                  <a:lnTo>
                    <a:pt x="245" y="81"/>
                  </a:lnTo>
                  <a:lnTo>
                    <a:pt x="244" y="81"/>
                  </a:lnTo>
                  <a:lnTo>
                    <a:pt x="242" y="84"/>
                  </a:lnTo>
                  <a:lnTo>
                    <a:pt x="242" y="84"/>
                  </a:lnTo>
                  <a:lnTo>
                    <a:pt x="242" y="86"/>
                  </a:lnTo>
                  <a:lnTo>
                    <a:pt x="243" y="89"/>
                  </a:lnTo>
                  <a:lnTo>
                    <a:pt x="246" y="88"/>
                  </a:lnTo>
                  <a:lnTo>
                    <a:pt x="247" y="89"/>
                  </a:lnTo>
                  <a:lnTo>
                    <a:pt x="245" y="90"/>
                  </a:lnTo>
                  <a:lnTo>
                    <a:pt x="247" y="91"/>
                  </a:lnTo>
                  <a:lnTo>
                    <a:pt x="249" y="94"/>
                  </a:lnTo>
                  <a:lnTo>
                    <a:pt x="247" y="97"/>
                  </a:lnTo>
                  <a:lnTo>
                    <a:pt x="248" y="99"/>
                  </a:lnTo>
                  <a:lnTo>
                    <a:pt x="246" y="101"/>
                  </a:lnTo>
                  <a:lnTo>
                    <a:pt x="246" y="102"/>
                  </a:lnTo>
                  <a:lnTo>
                    <a:pt x="246" y="104"/>
                  </a:lnTo>
                  <a:lnTo>
                    <a:pt x="245" y="105"/>
                  </a:lnTo>
                  <a:lnTo>
                    <a:pt x="245" y="105"/>
                  </a:lnTo>
                  <a:lnTo>
                    <a:pt x="244" y="108"/>
                  </a:lnTo>
                  <a:lnTo>
                    <a:pt x="241" y="107"/>
                  </a:lnTo>
                  <a:lnTo>
                    <a:pt x="241" y="109"/>
                  </a:lnTo>
                  <a:lnTo>
                    <a:pt x="244" y="110"/>
                  </a:lnTo>
                  <a:lnTo>
                    <a:pt x="245" y="113"/>
                  </a:lnTo>
                  <a:lnTo>
                    <a:pt x="245" y="117"/>
                  </a:lnTo>
                  <a:lnTo>
                    <a:pt x="237" y="116"/>
                  </a:lnTo>
                  <a:lnTo>
                    <a:pt x="237" y="118"/>
                  </a:lnTo>
                  <a:lnTo>
                    <a:pt x="229" y="118"/>
                  </a:lnTo>
                  <a:lnTo>
                    <a:pt x="229" y="116"/>
                  </a:lnTo>
                  <a:lnTo>
                    <a:pt x="226" y="113"/>
                  </a:lnTo>
                  <a:lnTo>
                    <a:pt x="224" y="117"/>
                  </a:lnTo>
                  <a:lnTo>
                    <a:pt x="226" y="121"/>
                  </a:lnTo>
                  <a:lnTo>
                    <a:pt x="225" y="122"/>
                  </a:lnTo>
                  <a:lnTo>
                    <a:pt x="223" y="121"/>
                  </a:lnTo>
                  <a:lnTo>
                    <a:pt x="221" y="123"/>
                  </a:lnTo>
                  <a:lnTo>
                    <a:pt x="217" y="122"/>
                  </a:lnTo>
                  <a:lnTo>
                    <a:pt x="215" y="125"/>
                  </a:lnTo>
                  <a:lnTo>
                    <a:pt x="219" y="129"/>
                  </a:lnTo>
                  <a:lnTo>
                    <a:pt x="219" y="132"/>
                  </a:lnTo>
                  <a:lnTo>
                    <a:pt x="221" y="132"/>
                  </a:lnTo>
                  <a:lnTo>
                    <a:pt x="219" y="134"/>
                  </a:lnTo>
                  <a:lnTo>
                    <a:pt x="218" y="136"/>
                  </a:lnTo>
                  <a:lnTo>
                    <a:pt x="220" y="136"/>
                  </a:lnTo>
                  <a:lnTo>
                    <a:pt x="218" y="140"/>
                  </a:lnTo>
                  <a:lnTo>
                    <a:pt x="221" y="140"/>
                  </a:lnTo>
                  <a:lnTo>
                    <a:pt x="219" y="142"/>
                  </a:lnTo>
                  <a:lnTo>
                    <a:pt x="220" y="142"/>
                  </a:lnTo>
                  <a:lnTo>
                    <a:pt x="217" y="142"/>
                  </a:lnTo>
                  <a:lnTo>
                    <a:pt x="214" y="148"/>
                  </a:lnTo>
                  <a:lnTo>
                    <a:pt x="213" y="144"/>
                  </a:lnTo>
                  <a:lnTo>
                    <a:pt x="209" y="144"/>
                  </a:lnTo>
                  <a:lnTo>
                    <a:pt x="206" y="141"/>
                  </a:lnTo>
                  <a:lnTo>
                    <a:pt x="205" y="145"/>
                  </a:lnTo>
                  <a:lnTo>
                    <a:pt x="204" y="152"/>
                  </a:lnTo>
                  <a:lnTo>
                    <a:pt x="205" y="153"/>
                  </a:lnTo>
                  <a:lnTo>
                    <a:pt x="206" y="154"/>
                  </a:lnTo>
                  <a:lnTo>
                    <a:pt x="205" y="155"/>
                  </a:lnTo>
                  <a:lnTo>
                    <a:pt x="206" y="158"/>
                  </a:lnTo>
                  <a:lnTo>
                    <a:pt x="206" y="160"/>
                  </a:lnTo>
                  <a:lnTo>
                    <a:pt x="205" y="161"/>
                  </a:lnTo>
                  <a:lnTo>
                    <a:pt x="201" y="162"/>
                  </a:lnTo>
                  <a:lnTo>
                    <a:pt x="199" y="165"/>
                  </a:lnTo>
                  <a:lnTo>
                    <a:pt x="202" y="166"/>
                  </a:lnTo>
                  <a:lnTo>
                    <a:pt x="200" y="170"/>
                  </a:lnTo>
                  <a:lnTo>
                    <a:pt x="203" y="172"/>
                  </a:lnTo>
                  <a:lnTo>
                    <a:pt x="204" y="170"/>
                  </a:lnTo>
                  <a:lnTo>
                    <a:pt x="207" y="171"/>
                  </a:lnTo>
                  <a:lnTo>
                    <a:pt x="206" y="172"/>
                  </a:lnTo>
                  <a:lnTo>
                    <a:pt x="208" y="173"/>
                  </a:lnTo>
                  <a:lnTo>
                    <a:pt x="213" y="174"/>
                  </a:lnTo>
                  <a:lnTo>
                    <a:pt x="214" y="172"/>
                  </a:lnTo>
                  <a:lnTo>
                    <a:pt x="214" y="171"/>
                  </a:lnTo>
                  <a:lnTo>
                    <a:pt x="221" y="173"/>
                  </a:lnTo>
                  <a:lnTo>
                    <a:pt x="221" y="174"/>
                  </a:lnTo>
                  <a:lnTo>
                    <a:pt x="218" y="176"/>
                  </a:lnTo>
                  <a:lnTo>
                    <a:pt x="219" y="177"/>
                  </a:lnTo>
                  <a:lnTo>
                    <a:pt x="218" y="178"/>
                  </a:lnTo>
                  <a:lnTo>
                    <a:pt x="221" y="181"/>
                  </a:lnTo>
                  <a:lnTo>
                    <a:pt x="222" y="178"/>
                  </a:lnTo>
                  <a:lnTo>
                    <a:pt x="223" y="179"/>
                  </a:lnTo>
                  <a:lnTo>
                    <a:pt x="222" y="182"/>
                  </a:lnTo>
                  <a:lnTo>
                    <a:pt x="235" y="181"/>
                  </a:lnTo>
                  <a:lnTo>
                    <a:pt x="246" y="185"/>
                  </a:lnTo>
                  <a:lnTo>
                    <a:pt x="246" y="189"/>
                  </a:lnTo>
                  <a:lnTo>
                    <a:pt x="245" y="192"/>
                  </a:lnTo>
                  <a:lnTo>
                    <a:pt x="245" y="194"/>
                  </a:lnTo>
                  <a:lnTo>
                    <a:pt x="246" y="194"/>
                  </a:lnTo>
                  <a:lnTo>
                    <a:pt x="245" y="197"/>
                  </a:lnTo>
                  <a:lnTo>
                    <a:pt x="246" y="198"/>
                  </a:lnTo>
                  <a:lnTo>
                    <a:pt x="243" y="198"/>
                  </a:lnTo>
                  <a:lnTo>
                    <a:pt x="242" y="201"/>
                  </a:lnTo>
                  <a:lnTo>
                    <a:pt x="241" y="201"/>
                  </a:lnTo>
                  <a:lnTo>
                    <a:pt x="241" y="202"/>
                  </a:lnTo>
                  <a:lnTo>
                    <a:pt x="238" y="201"/>
                  </a:lnTo>
                  <a:lnTo>
                    <a:pt x="239" y="200"/>
                  </a:lnTo>
                  <a:lnTo>
                    <a:pt x="238" y="200"/>
                  </a:lnTo>
                  <a:lnTo>
                    <a:pt x="238" y="200"/>
                  </a:lnTo>
                  <a:lnTo>
                    <a:pt x="237" y="202"/>
                  </a:lnTo>
                  <a:lnTo>
                    <a:pt x="237" y="204"/>
                  </a:lnTo>
                  <a:lnTo>
                    <a:pt x="238" y="204"/>
                  </a:lnTo>
                  <a:lnTo>
                    <a:pt x="237" y="206"/>
                  </a:lnTo>
                  <a:lnTo>
                    <a:pt x="236" y="206"/>
                  </a:lnTo>
                  <a:lnTo>
                    <a:pt x="234" y="208"/>
                  </a:lnTo>
                  <a:lnTo>
                    <a:pt x="235" y="212"/>
                  </a:lnTo>
                  <a:lnTo>
                    <a:pt x="232" y="210"/>
                  </a:lnTo>
                  <a:lnTo>
                    <a:pt x="233" y="213"/>
                  </a:lnTo>
                  <a:lnTo>
                    <a:pt x="236" y="214"/>
                  </a:lnTo>
                  <a:lnTo>
                    <a:pt x="236" y="215"/>
                  </a:lnTo>
                  <a:lnTo>
                    <a:pt x="238" y="216"/>
                  </a:lnTo>
                  <a:lnTo>
                    <a:pt x="237" y="217"/>
                  </a:lnTo>
                  <a:lnTo>
                    <a:pt x="237" y="221"/>
                  </a:lnTo>
                  <a:lnTo>
                    <a:pt x="238" y="219"/>
                  </a:lnTo>
                  <a:lnTo>
                    <a:pt x="240" y="220"/>
                  </a:lnTo>
                  <a:lnTo>
                    <a:pt x="238" y="225"/>
                  </a:lnTo>
                  <a:lnTo>
                    <a:pt x="230" y="222"/>
                  </a:lnTo>
                  <a:lnTo>
                    <a:pt x="229" y="225"/>
                  </a:lnTo>
                  <a:lnTo>
                    <a:pt x="230" y="225"/>
                  </a:lnTo>
                  <a:lnTo>
                    <a:pt x="229" y="228"/>
                  </a:lnTo>
                  <a:lnTo>
                    <a:pt x="225" y="228"/>
                  </a:lnTo>
                  <a:lnTo>
                    <a:pt x="217" y="224"/>
                  </a:lnTo>
                  <a:lnTo>
                    <a:pt x="204" y="223"/>
                  </a:lnTo>
                  <a:lnTo>
                    <a:pt x="203" y="225"/>
                  </a:lnTo>
                  <a:lnTo>
                    <a:pt x="201" y="232"/>
                  </a:lnTo>
                  <a:lnTo>
                    <a:pt x="197" y="235"/>
                  </a:lnTo>
                  <a:lnTo>
                    <a:pt x="194" y="232"/>
                  </a:lnTo>
                  <a:lnTo>
                    <a:pt x="194" y="225"/>
                  </a:lnTo>
                  <a:lnTo>
                    <a:pt x="199" y="224"/>
                  </a:lnTo>
                  <a:lnTo>
                    <a:pt x="196" y="222"/>
                  </a:lnTo>
                  <a:lnTo>
                    <a:pt x="193" y="222"/>
                  </a:lnTo>
                  <a:lnTo>
                    <a:pt x="186" y="220"/>
                  </a:lnTo>
                  <a:lnTo>
                    <a:pt x="182" y="217"/>
                  </a:lnTo>
                  <a:lnTo>
                    <a:pt x="180" y="216"/>
                  </a:lnTo>
                  <a:lnTo>
                    <a:pt x="178" y="224"/>
                  </a:lnTo>
                  <a:lnTo>
                    <a:pt x="174" y="222"/>
                  </a:lnTo>
                  <a:lnTo>
                    <a:pt x="171" y="220"/>
                  </a:lnTo>
                  <a:lnTo>
                    <a:pt x="174" y="217"/>
                  </a:lnTo>
                  <a:lnTo>
                    <a:pt x="172" y="216"/>
                  </a:lnTo>
                  <a:lnTo>
                    <a:pt x="173" y="214"/>
                  </a:lnTo>
                  <a:lnTo>
                    <a:pt x="169" y="217"/>
                  </a:lnTo>
                  <a:lnTo>
                    <a:pt x="168" y="216"/>
                  </a:lnTo>
                  <a:lnTo>
                    <a:pt x="168" y="213"/>
                  </a:lnTo>
                  <a:lnTo>
                    <a:pt x="165" y="213"/>
                  </a:lnTo>
                  <a:lnTo>
                    <a:pt x="165" y="212"/>
                  </a:lnTo>
                  <a:lnTo>
                    <a:pt x="162" y="214"/>
                  </a:lnTo>
                  <a:lnTo>
                    <a:pt x="161" y="216"/>
                  </a:lnTo>
                  <a:lnTo>
                    <a:pt x="160" y="215"/>
                  </a:lnTo>
                  <a:lnTo>
                    <a:pt x="161" y="212"/>
                  </a:lnTo>
                  <a:lnTo>
                    <a:pt x="160" y="212"/>
                  </a:lnTo>
                  <a:lnTo>
                    <a:pt x="161" y="211"/>
                  </a:lnTo>
                  <a:lnTo>
                    <a:pt x="158" y="209"/>
                  </a:lnTo>
                  <a:lnTo>
                    <a:pt x="159" y="205"/>
                  </a:lnTo>
                  <a:lnTo>
                    <a:pt x="156" y="204"/>
                  </a:lnTo>
                  <a:lnTo>
                    <a:pt x="152" y="203"/>
                  </a:lnTo>
                  <a:lnTo>
                    <a:pt x="148" y="205"/>
                  </a:lnTo>
                  <a:lnTo>
                    <a:pt x="148" y="209"/>
                  </a:lnTo>
                  <a:lnTo>
                    <a:pt x="147" y="210"/>
                  </a:lnTo>
                  <a:lnTo>
                    <a:pt x="146" y="213"/>
                  </a:lnTo>
                  <a:lnTo>
                    <a:pt x="144" y="213"/>
                  </a:lnTo>
                  <a:lnTo>
                    <a:pt x="143" y="210"/>
                  </a:lnTo>
                  <a:lnTo>
                    <a:pt x="144" y="209"/>
                  </a:lnTo>
                  <a:lnTo>
                    <a:pt x="142" y="208"/>
                  </a:lnTo>
                  <a:lnTo>
                    <a:pt x="140" y="207"/>
                  </a:lnTo>
                  <a:lnTo>
                    <a:pt x="139" y="209"/>
                  </a:lnTo>
                  <a:lnTo>
                    <a:pt x="138" y="208"/>
                  </a:lnTo>
                  <a:lnTo>
                    <a:pt x="136" y="208"/>
                  </a:lnTo>
                  <a:lnTo>
                    <a:pt x="134" y="210"/>
                  </a:lnTo>
                  <a:lnTo>
                    <a:pt x="137" y="213"/>
                  </a:lnTo>
                  <a:lnTo>
                    <a:pt x="140" y="213"/>
                  </a:lnTo>
                  <a:lnTo>
                    <a:pt x="140" y="217"/>
                  </a:lnTo>
                  <a:lnTo>
                    <a:pt x="142" y="219"/>
                  </a:lnTo>
                  <a:lnTo>
                    <a:pt x="141" y="222"/>
                  </a:lnTo>
                  <a:lnTo>
                    <a:pt x="138" y="224"/>
                  </a:lnTo>
                  <a:lnTo>
                    <a:pt x="134" y="226"/>
                  </a:lnTo>
                  <a:lnTo>
                    <a:pt x="132" y="225"/>
                  </a:lnTo>
                  <a:lnTo>
                    <a:pt x="129" y="230"/>
                  </a:lnTo>
                  <a:lnTo>
                    <a:pt x="128" y="230"/>
                  </a:lnTo>
                  <a:lnTo>
                    <a:pt x="128" y="228"/>
                  </a:lnTo>
                  <a:lnTo>
                    <a:pt x="124" y="227"/>
                  </a:lnTo>
                  <a:lnTo>
                    <a:pt x="122" y="230"/>
                  </a:lnTo>
                  <a:lnTo>
                    <a:pt x="131" y="234"/>
                  </a:lnTo>
                  <a:lnTo>
                    <a:pt x="131" y="237"/>
                  </a:lnTo>
                  <a:lnTo>
                    <a:pt x="133" y="240"/>
                  </a:lnTo>
                  <a:lnTo>
                    <a:pt x="140" y="242"/>
                  </a:lnTo>
                  <a:lnTo>
                    <a:pt x="142" y="240"/>
                  </a:lnTo>
                  <a:lnTo>
                    <a:pt x="148" y="243"/>
                  </a:lnTo>
                  <a:lnTo>
                    <a:pt x="148" y="247"/>
                  </a:lnTo>
                  <a:lnTo>
                    <a:pt x="148" y="249"/>
                  </a:lnTo>
                  <a:lnTo>
                    <a:pt x="146" y="249"/>
                  </a:lnTo>
                  <a:lnTo>
                    <a:pt x="146" y="250"/>
                  </a:lnTo>
                  <a:lnTo>
                    <a:pt x="145" y="249"/>
                  </a:lnTo>
                  <a:lnTo>
                    <a:pt x="144" y="252"/>
                  </a:lnTo>
                  <a:lnTo>
                    <a:pt x="138" y="250"/>
                  </a:lnTo>
                  <a:lnTo>
                    <a:pt x="137" y="249"/>
                  </a:lnTo>
                  <a:lnTo>
                    <a:pt x="137" y="247"/>
                  </a:lnTo>
                  <a:lnTo>
                    <a:pt x="136" y="245"/>
                  </a:lnTo>
                  <a:lnTo>
                    <a:pt x="137" y="245"/>
                  </a:lnTo>
                  <a:lnTo>
                    <a:pt x="133" y="245"/>
                  </a:lnTo>
                  <a:lnTo>
                    <a:pt x="132" y="246"/>
                  </a:lnTo>
                  <a:lnTo>
                    <a:pt x="130" y="250"/>
                  </a:lnTo>
                  <a:lnTo>
                    <a:pt x="126" y="251"/>
                  </a:lnTo>
                  <a:lnTo>
                    <a:pt x="126" y="255"/>
                  </a:lnTo>
                  <a:lnTo>
                    <a:pt x="126" y="256"/>
                  </a:lnTo>
                  <a:lnTo>
                    <a:pt x="125" y="259"/>
                  </a:lnTo>
                  <a:lnTo>
                    <a:pt x="126" y="261"/>
                  </a:lnTo>
                  <a:lnTo>
                    <a:pt x="132" y="264"/>
                  </a:lnTo>
                  <a:lnTo>
                    <a:pt x="136" y="270"/>
                  </a:lnTo>
                  <a:lnTo>
                    <a:pt x="141" y="272"/>
                  </a:lnTo>
                  <a:lnTo>
                    <a:pt x="142" y="270"/>
                  </a:lnTo>
                  <a:lnTo>
                    <a:pt x="144" y="270"/>
                  </a:lnTo>
                  <a:lnTo>
                    <a:pt x="145" y="272"/>
                  </a:lnTo>
                  <a:lnTo>
                    <a:pt x="145" y="274"/>
                  </a:lnTo>
                  <a:lnTo>
                    <a:pt x="147" y="278"/>
                  </a:lnTo>
                  <a:lnTo>
                    <a:pt x="158" y="287"/>
                  </a:lnTo>
                  <a:lnTo>
                    <a:pt x="158" y="292"/>
                  </a:lnTo>
                  <a:lnTo>
                    <a:pt x="155" y="297"/>
                  </a:lnTo>
                  <a:lnTo>
                    <a:pt x="150" y="298"/>
                  </a:lnTo>
                  <a:lnTo>
                    <a:pt x="147" y="297"/>
                  </a:lnTo>
                  <a:lnTo>
                    <a:pt x="144" y="292"/>
                  </a:lnTo>
                  <a:lnTo>
                    <a:pt x="142" y="292"/>
                  </a:lnTo>
                  <a:lnTo>
                    <a:pt x="137" y="290"/>
                  </a:lnTo>
                  <a:lnTo>
                    <a:pt x="133" y="292"/>
                  </a:lnTo>
                  <a:lnTo>
                    <a:pt x="132" y="287"/>
                  </a:lnTo>
                  <a:lnTo>
                    <a:pt x="129" y="283"/>
                  </a:lnTo>
                  <a:lnTo>
                    <a:pt x="124" y="285"/>
                  </a:lnTo>
                  <a:lnTo>
                    <a:pt x="121" y="284"/>
                  </a:lnTo>
                  <a:lnTo>
                    <a:pt x="120" y="280"/>
                  </a:lnTo>
                  <a:lnTo>
                    <a:pt x="113" y="281"/>
                  </a:lnTo>
                  <a:lnTo>
                    <a:pt x="112" y="283"/>
                  </a:lnTo>
                  <a:lnTo>
                    <a:pt x="109" y="281"/>
                  </a:lnTo>
                  <a:lnTo>
                    <a:pt x="108" y="283"/>
                  </a:lnTo>
                  <a:lnTo>
                    <a:pt x="109" y="285"/>
                  </a:lnTo>
                  <a:lnTo>
                    <a:pt x="104" y="286"/>
                  </a:lnTo>
                  <a:lnTo>
                    <a:pt x="102" y="288"/>
                  </a:lnTo>
                  <a:lnTo>
                    <a:pt x="99" y="289"/>
                  </a:lnTo>
                  <a:lnTo>
                    <a:pt x="98" y="290"/>
                  </a:lnTo>
                  <a:lnTo>
                    <a:pt x="95" y="292"/>
                  </a:lnTo>
                  <a:lnTo>
                    <a:pt x="89" y="292"/>
                  </a:lnTo>
                  <a:lnTo>
                    <a:pt x="87" y="298"/>
                  </a:lnTo>
                  <a:lnTo>
                    <a:pt x="88" y="301"/>
                  </a:lnTo>
                  <a:lnTo>
                    <a:pt x="91" y="303"/>
                  </a:lnTo>
                  <a:lnTo>
                    <a:pt x="88" y="312"/>
                  </a:lnTo>
                  <a:lnTo>
                    <a:pt x="93" y="315"/>
                  </a:lnTo>
                  <a:lnTo>
                    <a:pt x="91" y="321"/>
                  </a:lnTo>
                  <a:lnTo>
                    <a:pt x="92" y="328"/>
                  </a:lnTo>
                  <a:lnTo>
                    <a:pt x="92" y="329"/>
                  </a:lnTo>
                  <a:lnTo>
                    <a:pt x="89" y="329"/>
                  </a:lnTo>
                  <a:lnTo>
                    <a:pt x="85" y="332"/>
                  </a:lnTo>
                  <a:lnTo>
                    <a:pt x="79" y="334"/>
                  </a:lnTo>
                  <a:lnTo>
                    <a:pt x="77" y="333"/>
                  </a:lnTo>
                  <a:lnTo>
                    <a:pt x="68" y="335"/>
                  </a:lnTo>
                  <a:lnTo>
                    <a:pt x="64" y="333"/>
                  </a:lnTo>
                  <a:lnTo>
                    <a:pt x="48" y="341"/>
                  </a:lnTo>
                  <a:lnTo>
                    <a:pt x="44" y="341"/>
                  </a:lnTo>
                  <a:lnTo>
                    <a:pt x="37" y="337"/>
                  </a:lnTo>
                  <a:lnTo>
                    <a:pt x="37" y="334"/>
                  </a:lnTo>
                  <a:lnTo>
                    <a:pt x="35" y="332"/>
                  </a:lnTo>
                  <a:lnTo>
                    <a:pt x="36" y="330"/>
                  </a:lnTo>
                  <a:lnTo>
                    <a:pt x="36" y="329"/>
                  </a:lnTo>
                  <a:lnTo>
                    <a:pt x="37" y="329"/>
                  </a:lnTo>
                  <a:lnTo>
                    <a:pt x="41" y="325"/>
                  </a:lnTo>
                  <a:lnTo>
                    <a:pt x="45" y="324"/>
                  </a:lnTo>
                  <a:lnTo>
                    <a:pt x="47" y="322"/>
                  </a:lnTo>
                  <a:lnTo>
                    <a:pt x="49" y="322"/>
                  </a:lnTo>
                  <a:lnTo>
                    <a:pt x="52" y="320"/>
                  </a:lnTo>
                  <a:lnTo>
                    <a:pt x="52" y="318"/>
                  </a:lnTo>
                  <a:lnTo>
                    <a:pt x="56" y="309"/>
                  </a:lnTo>
                  <a:lnTo>
                    <a:pt x="52" y="306"/>
                  </a:lnTo>
                  <a:lnTo>
                    <a:pt x="46" y="304"/>
                  </a:lnTo>
                  <a:lnTo>
                    <a:pt x="44" y="298"/>
                  </a:lnTo>
                  <a:lnTo>
                    <a:pt x="39" y="301"/>
                  </a:lnTo>
                  <a:lnTo>
                    <a:pt x="36" y="301"/>
                  </a:lnTo>
                  <a:lnTo>
                    <a:pt x="37" y="298"/>
                  </a:lnTo>
                  <a:lnTo>
                    <a:pt x="32" y="296"/>
                  </a:lnTo>
                  <a:lnTo>
                    <a:pt x="28" y="298"/>
                  </a:lnTo>
                  <a:lnTo>
                    <a:pt x="29" y="296"/>
                  </a:lnTo>
                  <a:lnTo>
                    <a:pt x="27" y="292"/>
                  </a:lnTo>
                  <a:lnTo>
                    <a:pt x="28" y="290"/>
                  </a:lnTo>
                  <a:lnTo>
                    <a:pt x="26" y="292"/>
                  </a:lnTo>
                  <a:lnTo>
                    <a:pt x="21" y="288"/>
                  </a:lnTo>
                  <a:lnTo>
                    <a:pt x="20" y="289"/>
                  </a:lnTo>
                  <a:lnTo>
                    <a:pt x="19" y="292"/>
                  </a:lnTo>
                  <a:lnTo>
                    <a:pt x="18" y="292"/>
                  </a:lnTo>
                  <a:lnTo>
                    <a:pt x="14" y="301"/>
                  </a:lnTo>
                  <a:lnTo>
                    <a:pt x="11" y="302"/>
                  </a:lnTo>
                  <a:lnTo>
                    <a:pt x="8" y="295"/>
                  </a:lnTo>
                  <a:lnTo>
                    <a:pt x="7" y="293"/>
                  </a:lnTo>
                  <a:lnTo>
                    <a:pt x="8" y="291"/>
                  </a:lnTo>
                  <a:lnTo>
                    <a:pt x="8" y="289"/>
                  </a:lnTo>
                  <a:lnTo>
                    <a:pt x="8" y="288"/>
                  </a:lnTo>
                  <a:lnTo>
                    <a:pt x="5" y="285"/>
                  </a:lnTo>
                  <a:lnTo>
                    <a:pt x="3" y="284"/>
                  </a:lnTo>
                  <a:lnTo>
                    <a:pt x="3" y="285"/>
                  </a:lnTo>
                  <a:lnTo>
                    <a:pt x="0" y="284"/>
                  </a:lnTo>
                  <a:lnTo>
                    <a:pt x="1" y="281"/>
                  </a:lnTo>
                  <a:lnTo>
                    <a:pt x="0" y="281"/>
                  </a:lnTo>
                  <a:lnTo>
                    <a:pt x="2" y="277"/>
                  </a:lnTo>
                  <a:lnTo>
                    <a:pt x="5" y="278"/>
                  </a:lnTo>
                  <a:lnTo>
                    <a:pt x="6" y="275"/>
                  </a:lnTo>
                  <a:lnTo>
                    <a:pt x="6" y="273"/>
                  </a:lnTo>
                  <a:lnTo>
                    <a:pt x="4" y="272"/>
                  </a:lnTo>
                  <a:lnTo>
                    <a:pt x="5" y="270"/>
                  </a:lnTo>
                  <a:lnTo>
                    <a:pt x="4" y="270"/>
                  </a:lnTo>
                  <a:lnTo>
                    <a:pt x="5" y="266"/>
                  </a:lnTo>
                  <a:lnTo>
                    <a:pt x="7" y="266"/>
                  </a:lnTo>
                  <a:lnTo>
                    <a:pt x="7" y="265"/>
                  </a:lnTo>
                  <a:lnTo>
                    <a:pt x="9" y="265"/>
                  </a:lnTo>
                  <a:lnTo>
                    <a:pt x="12" y="253"/>
                  </a:lnTo>
                  <a:lnTo>
                    <a:pt x="15" y="250"/>
                  </a:lnTo>
                  <a:lnTo>
                    <a:pt x="16" y="246"/>
                  </a:lnTo>
                  <a:lnTo>
                    <a:pt x="19" y="247"/>
                  </a:lnTo>
                  <a:lnTo>
                    <a:pt x="20" y="241"/>
                  </a:lnTo>
                  <a:lnTo>
                    <a:pt x="26" y="244"/>
                  </a:lnTo>
                  <a:lnTo>
                    <a:pt x="27" y="242"/>
                  </a:lnTo>
                  <a:lnTo>
                    <a:pt x="24" y="240"/>
                  </a:lnTo>
                  <a:lnTo>
                    <a:pt x="29" y="228"/>
                  </a:lnTo>
                  <a:lnTo>
                    <a:pt x="27" y="228"/>
                  </a:lnTo>
                  <a:lnTo>
                    <a:pt x="29" y="223"/>
                  </a:lnTo>
                  <a:lnTo>
                    <a:pt x="31" y="223"/>
                  </a:lnTo>
                  <a:lnTo>
                    <a:pt x="39" y="203"/>
                  </a:lnTo>
                  <a:lnTo>
                    <a:pt x="35" y="201"/>
                  </a:lnTo>
                  <a:lnTo>
                    <a:pt x="37" y="197"/>
                  </a:lnTo>
                  <a:lnTo>
                    <a:pt x="42" y="196"/>
                  </a:lnTo>
                  <a:lnTo>
                    <a:pt x="43" y="194"/>
                  </a:lnTo>
                  <a:lnTo>
                    <a:pt x="44" y="188"/>
                  </a:lnTo>
                  <a:lnTo>
                    <a:pt x="47" y="186"/>
                  </a:lnTo>
                  <a:lnTo>
                    <a:pt x="49" y="180"/>
                  </a:lnTo>
                  <a:lnTo>
                    <a:pt x="52" y="177"/>
                  </a:lnTo>
                  <a:lnTo>
                    <a:pt x="52" y="175"/>
                  </a:lnTo>
                  <a:lnTo>
                    <a:pt x="50" y="175"/>
                  </a:lnTo>
                  <a:lnTo>
                    <a:pt x="53" y="173"/>
                  </a:lnTo>
                  <a:lnTo>
                    <a:pt x="55" y="175"/>
                  </a:lnTo>
                  <a:lnTo>
                    <a:pt x="58" y="174"/>
                  </a:lnTo>
                  <a:lnTo>
                    <a:pt x="60" y="176"/>
                  </a:lnTo>
                  <a:lnTo>
                    <a:pt x="61" y="176"/>
                  </a:lnTo>
                  <a:lnTo>
                    <a:pt x="64" y="174"/>
                  </a:lnTo>
                  <a:lnTo>
                    <a:pt x="73" y="165"/>
                  </a:lnTo>
                  <a:lnTo>
                    <a:pt x="75" y="163"/>
                  </a:lnTo>
                  <a:lnTo>
                    <a:pt x="77" y="165"/>
                  </a:lnTo>
                  <a:lnTo>
                    <a:pt x="84" y="166"/>
                  </a:lnTo>
                  <a:lnTo>
                    <a:pt x="88" y="172"/>
                  </a:lnTo>
                  <a:lnTo>
                    <a:pt x="89" y="173"/>
                  </a:lnTo>
                  <a:lnTo>
                    <a:pt x="91" y="169"/>
                  </a:lnTo>
                  <a:lnTo>
                    <a:pt x="96" y="166"/>
                  </a:lnTo>
                  <a:lnTo>
                    <a:pt x="96" y="160"/>
                  </a:lnTo>
                  <a:lnTo>
                    <a:pt x="94" y="157"/>
                  </a:lnTo>
                  <a:lnTo>
                    <a:pt x="98" y="154"/>
                  </a:lnTo>
                  <a:lnTo>
                    <a:pt x="100" y="150"/>
                  </a:lnTo>
                  <a:lnTo>
                    <a:pt x="97" y="146"/>
                  </a:lnTo>
                  <a:lnTo>
                    <a:pt x="102" y="142"/>
                  </a:lnTo>
                  <a:lnTo>
                    <a:pt x="109" y="140"/>
                  </a:lnTo>
                  <a:lnTo>
                    <a:pt x="114" y="134"/>
                  </a:lnTo>
                  <a:lnTo>
                    <a:pt x="118" y="129"/>
                  </a:lnTo>
                  <a:lnTo>
                    <a:pt x="117" y="128"/>
                  </a:lnTo>
                  <a:lnTo>
                    <a:pt x="118" y="126"/>
                  </a:lnTo>
                  <a:lnTo>
                    <a:pt x="122" y="124"/>
                  </a:lnTo>
                  <a:lnTo>
                    <a:pt x="120" y="122"/>
                  </a:lnTo>
                  <a:lnTo>
                    <a:pt x="117" y="124"/>
                  </a:lnTo>
                  <a:lnTo>
                    <a:pt x="117" y="122"/>
                  </a:lnTo>
                  <a:lnTo>
                    <a:pt x="116" y="122"/>
                  </a:lnTo>
                  <a:lnTo>
                    <a:pt x="110" y="115"/>
                  </a:lnTo>
                  <a:lnTo>
                    <a:pt x="109" y="114"/>
                  </a:lnTo>
                  <a:lnTo>
                    <a:pt x="107" y="117"/>
                  </a:lnTo>
                  <a:lnTo>
                    <a:pt x="104" y="118"/>
                  </a:lnTo>
                  <a:lnTo>
                    <a:pt x="101" y="122"/>
                  </a:lnTo>
                  <a:lnTo>
                    <a:pt x="97" y="124"/>
                  </a:lnTo>
                  <a:lnTo>
                    <a:pt x="96" y="125"/>
                  </a:lnTo>
                  <a:lnTo>
                    <a:pt x="88" y="128"/>
                  </a:lnTo>
                  <a:lnTo>
                    <a:pt x="88" y="129"/>
                  </a:lnTo>
                  <a:lnTo>
                    <a:pt x="86" y="130"/>
                  </a:lnTo>
                  <a:lnTo>
                    <a:pt x="79" y="124"/>
                  </a:lnTo>
                  <a:lnTo>
                    <a:pt x="73" y="127"/>
                  </a:lnTo>
                  <a:lnTo>
                    <a:pt x="62" y="127"/>
                  </a:lnTo>
                  <a:lnTo>
                    <a:pt x="60" y="131"/>
                  </a:lnTo>
                  <a:lnTo>
                    <a:pt x="55" y="131"/>
                  </a:lnTo>
                  <a:lnTo>
                    <a:pt x="51" y="121"/>
                  </a:lnTo>
                  <a:lnTo>
                    <a:pt x="49" y="120"/>
                  </a:lnTo>
                  <a:lnTo>
                    <a:pt x="43" y="121"/>
                  </a:lnTo>
                  <a:lnTo>
                    <a:pt x="39" y="120"/>
                  </a:lnTo>
                  <a:lnTo>
                    <a:pt x="36" y="122"/>
                  </a:lnTo>
                  <a:lnTo>
                    <a:pt x="29" y="125"/>
                  </a:lnTo>
                  <a:lnTo>
                    <a:pt x="28" y="125"/>
                  </a:lnTo>
                  <a:lnTo>
                    <a:pt x="25" y="122"/>
                  </a:lnTo>
                  <a:lnTo>
                    <a:pt x="25" y="116"/>
                  </a:lnTo>
                  <a:lnTo>
                    <a:pt x="23" y="113"/>
                  </a:lnTo>
                  <a:lnTo>
                    <a:pt x="24" y="110"/>
                  </a:lnTo>
                  <a:lnTo>
                    <a:pt x="25" y="109"/>
                  </a:lnTo>
                  <a:lnTo>
                    <a:pt x="25" y="108"/>
                  </a:lnTo>
                  <a:lnTo>
                    <a:pt x="21" y="102"/>
                  </a:lnTo>
                  <a:lnTo>
                    <a:pt x="22" y="98"/>
                  </a:lnTo>
                  <a:lnTo>
                    <a:pt x="18" y="98"/>
                  </a:lnTo>
                  <a:lnTo>
                    <a:pt x="17" y="97"/>
                  </a:lnTo>
                  <a:lnTo>
                    <a:pt x="19" y="95"/>
                  </a:lnTo>
                  <a:lnTo>
                    <a:pt x="11" y="85"/>
                  </a:lnTo>
                  <a:lnTo>
                    <a:pt x="10" y="78"/>
                  </a:lnTo>
                  <a:lnTo>
                    <a:pt x="9" y="77"/>
                  </a:lnTo>
                  <a:lnTo>
                    <a:pt x="17" y="72"/>
                  </a:lnTo>
                  <a:lnTo>
                    <a:pt x="16" y="69"/>
                  </a:lnTo>
                  <a:lnTo>
                    <a:pt x="15" y="69"/>
                  </a:lnTo>
                  <a:lnTo>
                    <a:pt x="16" y="67"/>
                  </a:lnTo>
                  <a:lnTo>
                    <a:pt x="17" y="67"/>
                  </a:lnTo>
                  <a:lnTo>
                    <a:pt x="16" y="66"/>
                  </a:lnTo>
                  <a:lnTo>
                    <a:pt x="17" y="64"/>
                  </a:lnTo>
                  <a:lnTo>
                    <a:pt x="16" y="6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5" name="Freeform 26">
              <a:extLst>
                <a:ext uri="{FF2B5EF4-FFF2-40B4-BE49-F238E27FC236}">
                  <a16:creationId xmlns="" xmlns:a16="http://schemas.microsoft.com/office/drawing/2014/main" id="{5F37774A-7833-44CA-939A-022E3DE43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" y="2668"/>
              <a:ext cx="249" cy="341"/>
            </a:xfrm>
            <a:custGeom>
              <a:avLst/>
              <a:gdLst>
                <a:gd name="T0" fmla="*/ 27 w 249"/>
                <a:gd name="T1" fmla="*/ 49 h 341"/>
                <a:gd name="T2" fmla="*/ 54 w 249"/>
                <a:gd name="T3" fmla="*/ 70 h 341"/>
                <a:gd name="T4" fmla="*/ 44 w 249"/>
                <a:gd name="T5" fmla="*/ 84 h 341"/>
                <a:gd name="T6" fmla="*/ 55 w 249"/>
                <a:gd name="T7" fmla="*/ 81 h 341"/>
                <a:gd name="T8" fmla="*/ 66 w 249"/>
                <a:gd name="T9" fmla="*/ 76 h 341"/>
                <a:gd name="T10" fmla="*/ 68 w 249"/>
                <a:gd name="T11" fmla="*/ 90 h 341"/>
                <a:gd name="T12" fmla="*/ 75 w 249"/>
                <a:gd name="T13" fmla="*/ 80 h 341"/>
                <a:gd name="T14" fmla="*/ 82 w 249"/>
                <a:gd name="T15" fmla="*/ 81 h 341"/>
                <a:gd name="T16" fmla="*/ 96 w 249"/>
                <a:gd name="T17" fmla="*/ 73 h 341"/>
                <a:gd name="T18" fmla="*/ 104 w 249"/>
                <a:gd name="T19" fmla="*/ 76 h 341"/>
                <a:gd name="T20" fmla="*/ 118 w 249"/>
                <a:gd name="T21" fmla="*/ 69 h 341"/>
                <a:gd name="T22" fmla="*/ 122 w 249"/>
                <a:gd name="T23" fmla="*/ 56 h 341"/>
                <a:gd name="T24" fmla="*/ 122 w 249"/>
                <a:gd name="T25" fmla="*/ 43 h 341"/>
                <a:gd name="T26" fmla="*/ 126 w 249"/>
                <a:gd name="T27" fmla="*/ 24 h 341"/>
                <a:gd name="T28" fmla="*/ 135 w 249"/>
                <a:gd name="T29" fmla="*/ 18 h 341"/>
                <a:gd name="T30" fmla="*/ 131 w 249"/>
                <a:gd name="T31" fmla="*/ 9 h 341"/>
                <a:gd name="T32" fmla="*/ 138 w 249"/>
                <a:gd name="T33" fmla="*/ 4 h 341"/>
                <a:gd name="T34" fmla="*/ 172 w 249"/>
                <a:gd name="T35" fmla="*/ 28 h 341"/>
                <a:gd name="T36" fmla="*/ 193 w 249"/>
                <a:gd name="T37" fmla="*/ 34 h 341"/>
                <a:gd name="T38" fmla="*/ 209 w 249"/>
                <a:gd name="T39" fmla="*/ 30 h 341"/>
                <a:gd name="T40" fmla="*/ 229 w 249"/>
                <a:gd name="T41" fmla="*/ 40 h 341"/>
                <a:gd name="T42" fmla="*/ 244 w 249"/>
                <a:gd name="T43" fmla="*/ 62 h 341"/>
                <a:gd name="T44" fmla="*/ 242 w 249"/>
                <a:gd name="T45" fmla="*/ 84 h 341"/>
                <a:gd name="T46" fmla="*/ 246 w 249"/>
                <a:gd name="T47" fmla="*/ 101 h 341"/>
                <a:gd name="T48" fmla="*/ 245 w 249"/>
                <a:gd name="T49" fmla="*/ 117 h 341"/>
                <a:gd name="T50" fmla="*/ 221 w 249"/>
                <a:gd name="T51" fmla="*/ 123 h 341"/>
                <a:gd name="T52" fmla="*/ 221 w 249"/>
                <a:gd name="T53" fmla="*/ 140 h 341"/>
                <a:gd name="T54" fmla="*/ 205 w 249"/>
                <a:gd name="T55" fmla="*/ 153 h 341"/>
                <a:gd name="T56" fmla="*/ 203 w 249"/>
                <a:gd name="T57" fmla="*/ 172 h 341"/>
                <a:gd name="T58" fmla="*/ 218 w 249"/>
                <a:gd name="T59" fmla="*/ 176 h 341"/>
                <a:gd name="T60" fmla="*/ 245 w 249"/>
                <a:gd name="T61" fmla="*/ 192 h 341"/>
                <a:gd name="T62" fmla="*/ 239 w 249"/>
                <a:gd name="T63" fmla="*/ 200 h 341"/>
                <a:gd name="T64" fmla="*/ 232 w 249"/>
                <a:gd name="T65" fmla="*/ 210 h 341"/>
                <a:gd name="T66" fmla="*/ 230 w 249"/>
                <a:gd name="T67" fmla="*/ 222 h 341"/>
                <a:gd name="T68" fmla="*/ 194 w 249"/>
                <a:gd name="T69" fmla="*/ 232 h 341"/>
                <a:gd name="T70" fmla="*/ 171 w 249"/>
                <a:gd name="T71" fmla="*/ 220 h 341"/>
                <a:gd name="T72" fmla="*/ 161 w 249"/>
                <a:gd name="T73" fmla="*/ 216 h 341"/>
                <a:gd name="T74" fmla="*/ 148 w 249"/>
                <a:gd name="T75" fmla="*/ 209 h 341"/>
                <a:gd name="T76" fmla="*/ 136 w 249"/>
                <a:gd name="T77" fmla="*/ 208 h 341"/>
                <a:gd name="T78" fmla="*/ 129 w 249"/>
                <a:gd name="T79" fmla="*/ 230 h 341"/>
                <a:gd name="T80" fmla="*/ 148 w 249"/>
                <a:gd name="T81" fmla="*/ 243 h 341"/>
                <a:gd name="T82" fmla="*/ 136 w 249"/>
                <a:gd name="T83" fmla="*/ 245 h 341"/>
                <a:gd name="T84" fmla="*/ 132 w 249"/>
                <a:gd name="T85" fmla="*/ 264 h 341"/>
                <a:gd name="T86" fmla="*/ 155 w 249"/>
                <a:gd name="T87" fmla="*/ 297 h 341"/>
                <a:gd name="T88" fmla="*/ 121 w 249"/>
                <a:gd name="T89" fmla="*/ 284 h 341"/>
                <a:gd name="T90" fmla="*/ 98 w 249"/>
                <a:gd name="T91" fmla="*/ 290 h 341"/>
                <a:gd name="T92" fmla="*/ 92 w 249"/>
                <a:gd name="T93" fmla="*/ 329 h 341"/>
                <a:gd name="T94" fmla="*/ 37 w 249"/>
                <a:gd name="T95" fmla="*/ 334 h 341"/>
                <a:gd name="T96" fmla="*/ 52 w 249"/>
                <a:gd name="T97" fmla="*/ 318 h 341"/>
                <a:gd name="T98" fmla="*/ 29 w 249"/>
                <a:gd name="T99" fmla="*/ 296 h 341"/>
                <a:gd name="T100" fmla="*/ 8 w 249"/>
                <a:gd name="T101" fmla="*/ 295 h 341"/>
                <a:gd name="T102" fmla="*/ 0 w 249"/>
                <a:gd name="T103" fmla="*/ 281 h 341"/>
                <a:gd name="T104" fmla="*/ 7 w 249"/>
                <a:gd name="T105" fmla="*/ 265 h 341"/>
                <a:gd name="T106" fmla="*/ 29 w 249"/>
                <a:gd name="T107" fmla="*/ 228 h 341"/>
                <a:gd name="T108" fmla="*/ 47 w 249"/>
                <a:gd name="T109" fmla="*/ 186 h 341"/>
                <a:gd name="T110" fmla="*/ 64 w 249"/>
                <a:gd name="T111" fmla="*/ 174 h 341"/>
                <a:gd name="T112" fmla="*/ 94 w 249"/>
                <a:gd name="T113" fmla="*/ 157 h 341"/>
                <a:gd name="T114" fmla="*/ 122 w 249"/>
                <a:gd name="T115" fmla="*/ 124 h 341"/>
                <a:gd name="T116" fmla="*/ 97 w 249"/>
                <a:gd name="T117" fmla="*/ 124 h 341"/>
                <a:gd name="T118" fmla="*/ 51 w 249"/>
                <a:gd name="T119" fmla="*/ 121 h 341"/>
                <a:gd name="T120" fmla="*/ 24 w 249"/>
                <a:gd name="T121" fmla="*/ 110 h 341"/>
                <a:gd name="T122" fmla="*/ 9 w 249"/>
                <a:gd name="T123" fmla="*/ 77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9" h="341">
                  <a:moveTo>
                    <a:pt x="16" y="60"/>
                  </a:moveTo>
                  <a:lnTo>
                    <a:pt x="19" y="57"/>
                  </a:lnTo>
                  <a:lnTo>
                    <a:pt x="21" y="57"/>
                  </a:lnTo>
                  <a:lnTo>
                    <a:pt x="24" y="56"/>
                  </a:lnTo>
                  <a:lnTo>
                    <a:pt x="23" y="53"/>
                  </a:lnTo>
                  <a:lnTo>
                    <a:pt x="25" y="50"/>
                  </a:lnTo>
                  <a:lnTo>
                    <a:pt x="25" y="52"/>
                  </a:lnTo>
                  <a:lnTo>
                    <a:pt x="26" y="52"/>
                  </a:lnTo>
                  <a:lnTo>
                    <a:pt x="25" y="50"/>
                  </a:lnTo>
                  <a:lnTo>
                    <a:pt x="27" y="49"/>
                  </a:lnTo>
                  <a:lnTo>
                    <a:pt x="29" y="50"/>
                  </a:lnTo>
                  <a:lnTo>
                    <a:pt x="34" y="47"/>
                  </a:lnTo>
                  <a:lnTo>
                    <a:pt x="40" y="48"/>
                  </a:lnTo>
                  <a:lnTo>
                    <a:pt x="43" y="53"/>
                  </a:lnTo>
                  <a:lnTo>
                    <a:pt x="53" y="57"/>
                  </a:lnTo>
                  <a:lnTo>
                    <a:pt x="57" y="60"/>
                  </a:lnTo>
                  <a:lnTo>
                    <a:pt x="57" y="64"/>
                  </a:lnTo>
                  <a:lnTo>
                    <a:pt x="60" y="68"/>
                  </a:lnTo>
                  <a:lnTo>
                    <a:pt x="59" y="69"/>
                  </a:lnTo>
                  <a:lnTo>
                    <a:pt x="54" y="70"/>
                  </a:lnTo>
                  <a:lnTo>
                    <a:pt x="52" y="69"/>
                  </a:lnTo>
                  <a:lnTo>
                    <a:pt x="52" y="70"/>
                  </a:lnTo>
                  <a:lnTo>
                    <a:pt x="51" y="72"/>
                  </a:lnTo>
                  <a:lnTo>
                    <a:pt x="51" y="73"/>
                  </a:lnTo>
                  <a:lnTo>
                    <a:pt x="50" y="74"/>
                  </a:lnTo>
                  <a:lnTo>
                    <a:pt x="52" y="76"/>
                  </a:lnTo>
                  <a:lnTo>
                    <a:pt x="48" y="81"/>
                  </a:lnTo>
                  <a:lnTo>
                    <a:pt x="48" y="82"/>
                  </a:lnTo>
                  <a:lnTo>
                    <a:pt x="45" y="82"/>
                  </a:lnTo>
                  <a:lnTo>
                    <a:pt x="44" y="84"/>
                  </a:lnTo>
                  <a:lnTo>
                    <a:pt x="45" y="88"/>
                  </a:lnTo>
                  <a:lnTo>
                    <a:pt x="49" y="87"/>
                  </a:lnTo>
                  <a:lnTo>
                    <a:pt x="49" y="86"/>
                  </a:lnTo>
                  <a:lnTo>
                    <a:pt x="51" y="87"/>
                  </a:lnTo>
                  <a:lnTo>
                    <a:pt x="53" y="85"/>
                  </a:lnTo>
                  <a:lnTo>
                    <a:pt x="51" y="84"/>
                  </a:lnTo>
                  <a:lnTo>
                    <a:pt x="53" y="83"/>
                  </a:lnTo>
                  <a:lnTo>
                    <a:pt x="52" y="81"/>
                  </a:lnTo>
                  <a:lnTo>
                    <a:pt x="56" y="81"/>
                  </a:lnTo>
                  <a:lnTo>
                    <a:pt x="55" y="81"/>
                  </a:lnTo>
                  <a:lnTo>
                    <a:pt x="56" y="80"/>
                  </a:lnTo>
                  <a:lnTo>
                    <a:pt x="55" y="79"/>
                  </a:lnTo>
                  <a:lnTo>
                    <a:pt x="57" y="79"/>
                  </a:lnTo>
                  <a:lnTo>
                    <a:pt x="58" y="77"/>
                  </a:lnTo>
                  <a:lnTo>
                    <a:pt x="56" y="77"/>
                  </a:lnTo>
                  <a:lnTo>
                    <a:pt x="57" y="76"/>
                  </a:lnTo>
                  <a:lnTo>
                    <a:pt x="57" y="73"/>
                  </a:lnTo>
                  <a:lnTo>
                    <a:pt x="61" y="74"/>
                  </a:lnTo>
                  <a:lnTo>
                    <a:pt x="62" y="72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5" y="79"/>
                  </a:lnTo>
                  <a:lnTo>
                    <a:pt x="66" y="81"/>
                  </a:lnTo>
                  <a:lnTo>
                    <a:pt x="65" y="82"/>
                  </a:lnTo>
                  <a:lnTo>
                    <a:pt x="66" y="83"/>
                  </a:lnTo>
                  <a:lnTo>
                    <a:pt x="66" y="85"/>
                  </a:lnTo>
                  <a:lnTo>
                    <a:pt x="65" y="86"/>
                  </a:lnTo>
                  <a:lnTo>
                    <a:pt x="65" y="89"/>
                  </a:lnTo>
                  <a:lnTo>
                    <a:pt x="70" y="88"/>
                  </a:lnTo>
                  <a:lnTo>
                    <a:pt x="68" y="90"/>
                  </a:lnTo>
                  <a:lnTo>
                    <a:pt x="66" y="90"/>
                  </a:lnTo>
                  <a:lnTo>
                    <a:pt x="70" y="94"/>
                  </a:lnTo>
                  <a:lnTo>
                    <a:pt x="75" y="95"/>
                  </a:lnTo>
                  <a:lnTo>
                    <a:pt x="76" y="93"/>
                  </a:lnTo>
                  <a:lnTo>
                    <a:pt x="82" y="91"/>
                  </a:lnTo>
                  <a:lnTo>
                    <a:pt x="80" y="85"/>
                  </a:lnTo>
                  <a:lnTo>
                    <a:pt x="80" y="84"/>
                  </a:lnTo>
                  <a:lnTo>
                    <a:pt x="77" y="81"/>
                  </a:lnTo>
                  <a:lnTo>
                    <a:pt x="76" y="80"/>
                  </a:lnTo>
                  <a:lnTo>
                    <a:pt x="75" y="80"/>
                  </a:lnTo>
                  <a:lnTo>
                    <a:pt x="76" y="79"/>
                  </a:lnTo>
                  <a:lnTo>
                    <a:pt x="75" y="78"/>
                  </a:lnTo>
                  <a:lnTo>
                    <a:pt x="78" y="77"/>
                  </a:lnTo>
                  <a:lnTo>
                    <a:pt x="79" y="77"/>
                  </a:lnTo>
                  <a:lnTo>
                    <a:pt x="78" y="78"/>
                  </a:lnTo>
                  <a:lnTo>
                    <a:pt x="78" y="80"/>
                  </a:lnTo>
                  <a:lnTo>
                    <a:pt x="80" y="80"/>
                  </a:lnTo>
                  <a:lnTo>
                    <a:pt x="80" y="81"/>
                  </a:lnTo>
                  <a:lnTo>
                    <a:pt x="80" y="82"/>
                  </a:lnTo>
                  <a:lnTo>
                    <a:pt x="82" y="81"/>
                  </a:lnTo>
                  <a:lnTo>
                    <a:pt x="85" y="78"/>
                  </a:lnTo>
                  <a:lnTo>
                    <a:pt x="82" y="75"/>
                  </a:lnTo>
                  <a:lnTo>
                    <a:pt x="84" y="72"/>
                  </a:lnTo>
                  <a:lnTo>
                    <a:pt x="85" y="72"/>
                  </a:lnTo>
                  <a:lnTo>
                    <a:pt x="93" y="76"/>
                  </a:lnTo>
                  <a:lnTo>
                    <a:pt x="93" y="74"/>
                  </a:lnTo>
                  <a:lnTo>
                    <a:pt x="90" y="73"/>
                  </a:lnTo>
                  <a:lnTo>
                    <a:pt x="91" y="70"/>
                  </a:lnTo>
                  <a:lnTo>
                    <a:pt x="93" y="72"/>
                  </a:lnTo>
                  <a:lnTo>
                    <a:pt x="96" y="73"/>
                  </a:lnTo>
                  <a:lnTo>
                    <a:pt x="94" y="77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7" y="76"/>
                  </a:lnTo>
                  <a:lnTo>
                    <a:pt x="99" y="77"/>
                  </a:lnTo>
                  <a:lnTo>
                    <a:pt x="100" y="76"/>
                  </a:lnTo>
                  <a:lnTo>
                    <a:pt x="100" y="74"/>
                  </a:lnTo>
                  <a:lnTo>
                    <a:pt x="101" y="75"/>
                  </a:lnTo>
                  <a:lnTo>
                    <a:pt x="101" y="74"/>
                  </a:lnTo>
                  <a:lnTo>
                    <a:pt x="104" y="76"/>
                  </a:lnTo>
                  <a:lnTo>
                    <a:pt x="104" y="74"/>
                  </a:lnTo>
                  <a:lnTo>
                    <a:pt x="106" y="72"/>
                  </a:lnTo>
                  <a:lnTo>
                    <a:pt x="105" y="69"/>
                  </a:lnTo>
                  <a:lnTo>
                    <a:pt x="108" y="68"/>
                  </a:lnTo>
                  <a:lnTo>
                    <a:pt x="109" y="65"/>
                  </a:lnTo>
                  <a:lnTo>
                    <a:pt x="112" y="68"/>
                  </a:lnTo>
                  <a:lnTo>
                    <a:pt x="116" y="68"/>
                  </a:lnTo>
                  <a:lnTo>
                    <a:pt x="117" y="66"/>
                  </a:lnTo>
                  <a:lnTo>
                    <a:pt x="119" y="68"/>
                  </a:lnTo>
                  <a:lnTo>
                    <a:pt x="118" y="69"/>
                  </a:lnTo>
                  <a:lnTo>
                    <a:pt x="120" y="70"/>
                  </a:lnTo>
                  <a:lnTo>
                    <a:pt x="122" y="68"/>
                  </a:lnTo>
                  <a:lnTo>
                    <a:pt x="125" y="68"/>
                  </a:lnTo>
                  <a:lnTo>
                    <a:pt x="127" y="66"/>
                  </a:lnTo>
                  <a:lnTo>
                    <a:pt x="129" y="66"/>
                  </a:lnTo>
                  <a:lnTo>
                    <a:pt x="130" y="64"/>
                  </a:lnTo>
                  <a:lnTo>
                    <a:pt x="129" y="62"/>
                  </a:lnTo>
                  <a:lnTo>
                    <a:pt x="124" y="61"/>
                  </a:lnTo>
                  <a:lnTo>
                    <a:pt x="125" y="57"/>
                  </a:lnTo>
                  <a:lnTo>
                    <a:pt x="122" y="56"/>
                  </a:lnTo>
                  <a:lnTo>
                    <a:pt x="121" y="57"/>
                  </a:lnTo>
                  <a:lnTo>
                    <a:pt x="114" y="58"/>
                  </a:lnTo>
                  <a:lnTo>
                    <a:pt x="116" y="56"/>
                  </a:lnTo>
                  <a:lnTo>
                    <a:pt x="120" y="56"/>
                  </a:lnTo>
                  <a:lnTo>
                    <a:pt x="120" y="52"/>
                  </a:lnTo>
                  <a:lnTo>
                    <a:pt x="119" y="52"/>
                  </a:lnTo>
                  <a:lnTo>
                    <a:pt x="120" y="50"/>
                  </a:lnTo>
                  <a:lnTo>
                    <a:pt x="120" y="49"/>
                  </a:lnTo>
                  <a:lnTo>
                    <a:pt x="123" y="45"/>
                  </a:lnTo>
                  <a:lnTo>
                    <a:pt x="122" y="43"/>
                  </a:lnTo>
                  <a:lnTo>
                    <a:pt x="116" y="41"/>
                  </a:lnTo>
                  <a:lnTo>
                    <a:pt x="117" y="38"/>
                  </a:lnTo>
                  <a:lnTo>
                    <a:pt x="120" y="40"/>
                  </a:lnTo>
                  <a:lnTo>
                    <a:pt x="122" y="38"/>
                  </a:lnTo>
                  <a:lnTo>
                    <a:pt x="122" y="35"/>
                  </a:lnTo>
                  <a:lnTo>
                    <a:pt x="124" y="34"/>
                  </a:lnTo>
                  <a:lnTo>
                    <a:pt x="125" y="32"/>
                  </a:lnTo>
                  <a:lnTo>
                    <a:pt x="125" y="30"/>
                  </a:lnTo>
                  <a:lnTo>
                    <a:pt x="126" y="28"/>
                  </a:lnTo>
                  <a:lnTo>
                    <a:pt x="126" y="24"/>
                  </a:lnTo>
                  <a:lnTo>
                    <a:pt x="131" y="25"/>
                  </a:lnTo>
                  <a:lnTo>
                    <a:pt x="131" y="24"/>
                  </a:lnTo>
                  <a:lnTo>
                    <a:pt x="133" y="22"/>
                  </a:lnTo>
                  <a:lnTo>
                    <a:pt x="132" y="22"/>
                  </a:lnTo>
                  <a:lnTo>
                    <a:pt x="134" y="21"/>
                  </a:lnTo>
                  <a:lnTo>
                    <a:pt x="134" y="20"/>
                  </a:lnTo>
                  <a:lnTo>
                    <a:pt x="134" y="20"/>
                  </a:lnTo>
                  <a:lnTo>
                    <a:pt x="134" y="20"/>
                  </a:lnTo>
                  <a:lnTo>
                    <a:pt x="134" y="17"/>
                  </a:lnTo>
                  <a:lnTo>
                    <a:pt x="135" y="18"/>
                  </a:lnTo>
                  <a:lnTo>
                    <a:pt x="136" y="17"/>
                  </a:lnTo>
                  <a:lnTo>
                    <a:pt x="133" y="16"/>
                  </a:lnTo>
                  <a:lnTo>
                    <a:pt x="132" y="18"/>
                  </a:lnTo>
                  <a:lnTo>
                    <a:pt x="129" y="16"/>
                  </a:lnTo>
                  <a:lnTo>
                    <a:pt x="128" y="16"/>
                  </a:lnTo>
                  <a:lnTo>
                    <a:pt x="128" y="15"/>
                  </a:lnTo>
                  <a:lnTo>
                    <a:pt x="124" y="12"/>
                  </a:lnTo>
                  <a:lnTo>
                    <a:pt x="124" y="9"/>
                  </a:lnTo>
                  <a:lnTo>
                    <a:pt x="130" y="11"/>
                  </a:lnTo>
                  <a:lnTo>
                    <a:pt x="131" y="9"/>
                  </a:lnTo>
                  <a:lnTo>
                    <a:pt x="133" y="6"/>
                  </a:lnTo>
                  <a:lnTo>
                    <a:pt x="134" y="4"/>
                  </a:lnTo>
                  <a:lnTo>
                    <a:pt x="133" y="2"/>
                  </a:lnTo>
                  <a:lnTo>
                    <a:pt x="133" y="1"/>
                  </a:lnTo>
                  <a:lnTo>
                    <a:pt x="133" y="1"/>
                  </a:lnTo>
                  <a:lnTo>
                    <a:pt x="134" y="1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39" y="2"/>
                  </a:lnTo>
                  <a:lnTo>
                    <a:pt x="138" y="4"/>
                  </a:lnTo>
                  <a:lnTo>
                    <a:pt x="144" y="6"/>
                  </a:lnTo>
                  <a:lnTo>
                    <a:pt x="144" y="5"/>
                  </a:lnTo>
                  <a:lnTo>
                    <a:pt x="155" y="10"/>
                  </a:lnTo>
                  <a:lnTo>
                    <a:pt x="150" y="15"/>
                  </a:lnTo>
                  <a:lnTo>
                    <a:pt x="154" y="18"/>
                  </a:lnTo>
                  <a:lnTo>
                    <a:pt x="159" y="17"/>
                  </a:lnTo>
                  <a:lnTo>
                    <a:pt x="161" y="18"/>
                  </a:lnTo>
                  <a:lnTo>
                    <a:pt x="163" y="22"/>
                  </a:lnTo>
                  <a:lnTo>
                    <a:pt x="169" y="25"/>
                  </a:lnTo>
                  <a:lnTo>
                    <a:pt x="172" y="28"/>
                  </a:lnTo>
                  <a:lnTo>
                    <a:pt x="176" y="26"/>
                  </a:lnTo>
                  <a:lnTo>
                    <a:pt x="181" y="30"/>
                  </a:lnTo>
                  <a:lnTo>
                    <a:pt x="183" y="29"/>
                  </a:lnTo>
                  <a:lnTo>
                    <a:pt x="184" y="31"/>
                  </a:lnTo>
                  <a:lnTo>
                    <a:pt x="188" y="24"/>
                  </a:lnTo>
                  <a:lnTo>
                    <a:pt x="192" y="26"/>
                  </a:lnTo>
                  <a:lnTo>
                    <a:pt x="188" y="33"/>
                  </a:lnTo>
                  <a:lnTo>
                    <a:pt x="191" y="32"/>
                  </a:lnTo>
                  <a:lnTo>
                    <a:pt x="193" y="33"/>
                  </a:lnTo>
                  <a:lnTo>
                    <a:pt x="193" y="34"/>
                  </a:lnTo>
                  <a:lnTo>
                    <a:pt x="196" y="35"/>
                  </a:lnTo>
                  <a:lnTo>
                    <a:pt x="200" y="40"/>
                  </a:lnTo>
                  <a:lnTo>
                    <a:pt x="200" y="39"/>
                  </a:lnTo>
                  <a:lnTo>
                    <a:pt x="201" y="41"/>
                  </a:lnTo>
                  <a:lnTo>
                    <a:pt x="203" y="40"/>
                  </a:lnTo>
                  <a:lnTo>
                    <a:pt x="205" y="42"/>
                  </a:lnTo>
                  <a:lnTo>
                    <a:pt x="209" y="41"/>
                  </a:lnTo>
                  <a:lnTo>
                    <a:pt x="209" y="36"/>
                  </a:lnTo>
                  <a:lnTo>
                    <a:pt x="208" y="32"/>
                  </a:lnTo>
                  <a:lnTo>
                    <a:pt x="209" y="30"/>
                  </a:lnTo>
                  <a:lnTo>
                    <a:pt x="210" y="30"/>
                  </a:lnTo>
                  <a:lnTo>
                    <a:pt x="212" y="29"/>
                  </a:lnTo>
                  <a:lnTo>
                    <a:pt x="215" y="33"/>
                  </a:lnTo>
                  <a:lnTo>
                    <a:pt x="217" y="33"/>
                  </a:lnTo>
                  <a:lnTo>
                    <a:pt x="217" y="36"/>
                  </a:lnTo>
                  <a:lnTo>
                    <a:pt x="222" y="34"/>
                  </a:lnTo>
                  <a:lnTo>
                    <a:pt x="225" y="40"/>
                  </a:lnTo>
                  <a:lnTo>
                    <a:pt x="226" y="40"/>
                  </a:lnTo>
                  <a:lnTo>
                    <a:pt x="225" y="41"/>
                  </a:lnTo>
                  <a:lnTo>
                    <a:pt x="229" y="40"/>
                  </a:lnTo>
                  <a:lnTo>
                    <a:pt x="231" y="41"/>
                  </a:lnTo>
                  <a:lnTo>
                    <a:pt x="232" y="44"/>
                  </a:lnTo>
                  <a:lnTo>
                    <a:pt x="231" y="45"/>
                  </a:lnTo>
                  <a:lnTo>
                    <a:pt x="232" y="45"/>
                  </a:lnTo>
                  <a:lnTo>
                    <a:pt x="232" y="49"/>
                  </a:lnTo>
                  <a:lnTo>
                    <a:pt x="234" y="49"/>
                  </a:lnTo>
                  <a:lnTo>
                    <a:pt x="236" y="50"/>
                  </a:lnTo>
                  <a:lnTo>
                    <a:pt x="236" y="52"/>
                  </a:lnTo>
                  <a:lnTo>
                    <a:pt x="233" y="53"/>
                  </a:lnTo>
                  <a:lnTo>
                    <a:pt x="244" y="62"/>
                  </a:lnTo>
                  <a:lnTo>
                    <a:pt x="241" y="64"/>
                  </a:lnTo>
                  <a:lnTo>
                    <a:pt x="244" y="70"/>
                  </a:lnTo>
                  <a:lnTo>
                    <a:pt x="243" y="73"/>
                  </a:lnTo>
                  <a:lnTo>
                    <a:pt x="242" y="77"/>
                  </a:lnTo>
                  <a:lnTo>
                    <a:pt x="245" y="78"/>
                  </a:lnTo>
                  <a:lnTo>
                    <a:pt x="246" y="80"/>
                  </a:lnTo>
                  <a:lnTo>
                    <a:pt x="245" y="81"/>
                  </a:lnTo>
                  <a:lnTo>
                    <a:pt x="244" y="81"/>
                  </a:lnTo>
                  <a:lnTo>
                    <a:pt x="242" y="84"/>
                  </a:lnTo>
                  <a:lnTo>
                    <a:pt x="242" y="84"/>
                  </a:lnTo>
                  <a:lnTo>
                    <a:pt x="242" y="86"/>
                  </a:lnTo>
                  <a:lnTo>
                    <a:pt x="243" y="89"/>
                  </a:lnTo>
                  <a:lnTo>
                    <a:pt x="246" y="88"/>
                  </a:lnTo>
                  <a:lnTo>
                    <a:pt x="247" y="89"/>
                  </a:lnTo>
                  <a:lnTo>
                    <a:pt x="245" y="90"/>
                  </a:lnTo>
                  <a:lnTo>
                    <a:pt x="247" y="91"/>
                  </a:lnTo>
                  <a:lnTo>
                    <a:pt x="249" y="94"/>
                  </a:lnTo>
                  <a:lnTo>
                    <a:pt x="247" y="97"/>
                  </a:lnTo>
                  <a:lnTo>
                    <a:pt x="248" y="99"/>
                  </a:lnTo>
                  <a:lnTo>
                    <a:pt x="246" y="101"/>
                  </a:lnTo>
                  <a:lnTo>
                    <a:pt x="246" y="102"/>
                  </a:lnTo>
                  <a:lnTo>
                    <a:pt x="246" y="104"/>
                  </a:lnTo>
                  <a:lnTo>
                    <a:pt x="245" y="105"/>
                  </a:lnTo>
                  <a:lnTo>
                    <a:pt x="245" y="105"/>
                  </a:lnTo>
                  <a:lnTo>
                    <a:pt x="244" y="108"/>
                  </a:lnTo>
                  <a:lnTo>
                    <a:pt x="241" y="107"/>
                  </a:lnTo>
                  <a:lnTo>
                    <a:pt x="241" y="109"/>
                  </a:lnTo>
                  <a:lnTo>
                    <a:pt x="244" y="110"/>
                  </a:lnTo>
                  <a:lnTo>
                    <a:pt x="245" y="113"/>
                  </a:lnTo>
                  <a:lnTo>
                    <a:pt x="245" y="117"/>
                  </a:lnTo>
                  <a:lnTo>
                    <a:pt x="237" y="116"/>
                  </a:lnTo>
                  <a:lnTo>
                    <a:pt x="237" y="118"/>
                  </a:lnTo>
                  <a:lnTo>
                    <a:pt x="229" y="118"/>
                  </a:lnTo>
                  <a:lnTo>
                    <a:pt x="229" y="116"/>
                  </a:lnTo>
                  <a:lnTo>
                    <a:pt x="226" y="113"/>
                  </a:lnTo>
                  <a:lnTo>
                    <a:pt x="224" y="117"/>
                  </a:lnTo>
                  <a:lnTo>
                    <a:pt x="226" y="121"/>
                  </a:lnTo>
                  <a:lnTo>
                    <a:pt x="225" y="122"/>
                  </a:lnTo>
                  <a:lnTo>
                    <a:pt x="223" y="121"/>
                  </a:lnTo>
                  <a:lnTo>
                    <a:pt x="221" y="123"/>
                  </a:lnTo>
                  <a:lnTo>
                    <a:pt x="217" y="122"/>
                  </a:lnTo>
                  <a:lnTo>
                    <a:pt x="215" y="125"/>
                  </a:lnTo>
                  <a:lnTo>
                    <a:pt x="219" y="129"/>
                  </a:lnTo>
                  <a:lnTo>
                    <a:pt x="219" y="132"/>
                  </a:lnTo>
                  <a:lnTo>
                    <a:pt x="221" y="132"/>
                  </a:lnTo>
                  <a:lnTo>
                    <a:pt x="219" y="134"/>
                  </a:lnTo>
                  <a:lnTo>
                    <a:pt x="218" y="136"/>
                  </a:lnTo>
                  <a:lnTo>
                    <a:pt x="220" y="136"/>
                  </a:lnTo>
                  <a:lnTo>
                    <a:pt x="218" y="140"/>
                  </a:lnTo>
                  <a:lnTo>
                    <a:pt x="221" y="140"/>
                  </a:lnTo>
                  <a:lnTo>
                    <a:pt x="219" y="142"/>
                  </a:lnTo>
                  <a:lnTo>
                    <a:pt x="220" y="142"/>
                  </a:lnTo>
                  <a:lnTo>
                    <a:pt x="217" y="142"/>
                  </a:lnTo>
                  <a:lnTo>
                    <a:pt x="214" y="148"/>
                  </a:lnTo>
                  <a:lnTo>
                    <a:pt x="213" y="144"/>
                  </a:lnTo>
                  <a:lnTo>
                    <a:pt x="209" y="144"/>
                  </a:lnTo>
                  <a:lnTo>
                    <a:pt x="206" y="141"/>
                  </a:lnTo>
                  <a:lnTo>
                    <a:pt x="205" y="145"/>
                  </a:lnTo>
                  <a:lnTo>
                    <a:pt x="204" y="152"/>
                  </a:lnTo>
                  <a:lnTo>
                    <a:pt x="205" y="153"/>
                  </a:lnTo>
                  <a:lnTo>
                    <a:pt x="206" y="154"/>
                  </a:lnTo>
                  <a:lnTo>
                    <a:pt x="205" y="155"/>
                  </a:lnTo>
                  <a:lnTo>
                    <a:pt x="206" y="158"/>
                  </a:lnTo>
                  <a:lnTo>
                    <a:pt x="206" y="160"/>
                  </a:lnTo>
                  <a:lnTo>
                    <a:pt x="205" y="161"/>
                  </a:lnTo>
                  <a:lnTo>
                    <a:pt x="201" y="162"/>
                  </a:lnTo>
                  <a:lnTo>
                    <a:pt x="199" y="165"/>
                  </a:lnTo>
                  <a:lnTo>
                    <a:pt x="202" y="166"/>
                  </a:lnTo>
                  <a:lnTo>
                    <a:pt x="200" y="170"/>
                  </a:lnTo>
                  <a:lnTo>
                    <a:pt x="203" y="172"/>
                  </a:lnTo>
                  <a:lnTo>
                    <a:pt x="204" y="170"/>
                  </a:lnTo>
                  <a:lnTo>
                    <a:pt x="207" y="171"/>
                  </a:lnTo>
                  <a:lnTo>
                    <a:pt x="206" y="172"/>
                  </a:lnTo>
                  <a:lnTo>
                    <a:pt x="208" y="173"/>
                  </a:lnTo>
                  <a:lnTo>
                    <a:pt x="213" y="174"/>
                  </a:lnTo>
                  <a:lnTo>
                    <a:pt x="214" y="172"/>
                  </a:lnTo>
                  <a:lnTo>
                    <a:pt x="214" y="171"/>
                  </a:lnTo>
                  <a:lnTo>
                    <a:pt x="221" y="173"/>
                  </a:lnTo>
                  <a:lnTo>
                    <a:pt x="221" y="174"/>
                  </a:lnTo>
                  <a:lnTo>
                    <a:pt x="218" y="176"/>
                  </a:lnTo>
                  <a:lnTo>
                    <a:pt x="219" y="177"/>
                  </a:lnTo>
                  <a:lnTo>
                    <a:pt x="218" y="178"/>
                  </a:lnTo>
                  <a:lnTo>
                    <a:pt x="221" y="181"/>
                  </a:lnTo>
                  <a:lnTo>
                    <a:pt x="222" y="178"/>
                  </a:lnTo>
                  <a:lnTo>
                    <a:pt x="223" y="179"/>
                  </a:lnTo>
                  <a:lnTo>
                    <a:pt x="222" y="182"/>
                  </a:lnTo>
                  <a:lnTo>
                    <a:pt x="235" y="181"/>
                  </a:lnTo>
                  <a:lnTo>
                    <a:pt x="246" y="185"/>
                  </a:lnTo>
                  <a:lnTo>
                    <a:pt x="246" y="189"/>
                  </a:lnTo>
                  <a:lnTo>
                    <a:pt x="245" y="192"/>
                  </a:lnTo>
                  <a:lnTo>
                    <a:pt x="245" y="194"/>
                  </a:lnTo>
                  <a:lnTo>
                    <a:pt x="246" y="194"/>
                  </a:lnTo>
                  <a:lnTo>
                    <a:pt x="245" y="197"/>
                  </a:lnTo>
                  <a:lnTo>
                    <a:pt x="246" y="198"/>
                  </a:lnTo>
                  <a:lnTo>
                    <a:pt x="243" y="198"/>
                  </a:lnTo>
                  <a:lnTo>
                    <a:pt x="242" y="201"/>
                  </a:lnTo>
                  <a:lnTo>
                    <a:pt x="241" y="201"/>
                  </a:lnTo>
                  <a:lnTo>
                    <a:pt x="241" y="202"/>
                  </a:lnTo>
                  <a:lnTo>
                    <a:pt x="238" y="201"/>
                  </a:lnTo>
                  <a:lnTo>
                    <a:pt x="239" y="200"/>
                  </a:lnTo>
                  <a:lnTo>
                    <a:pt x="238" y="200"/>
                  </a:lnTo>
                  <a:lnTo>
                    <a:pt x="238" y="200"/>
                  </a:lnTo>
                  <a:lnTo>
                    <a:pt x="237" y="202"/>
                  </a:lnTo>
                  <a:lnTo>
                    <a:pt x="237" y="204"/>
                  </a:lnTo>
                  <a:lnTo>
                    <a:pt x="238" y="204"/>
                  </a:lnTo>
                  <a:lnTo>
                    <a:pt x="237" y="206"/>
                  </a:lnTo>
                  <a:lnTo>
                    <a:pt x="236" y="206"/>
                  </a:lnTo>
                  <a:lnTo>
                    <a:pt x="234" y="208"/>
                  </a:lnTo>
                  <a:lnTo>
                    <a:pt x="235" y="212"/>
                  </a:lnTo>
                  <a:lnTo>
                    <a:pt x="232" y="210"/>
                  </a:lnTo>
                  <a:lnTo>
                    <a:pt x="233" y="213"/>
                  </a:lnTo>
                  <a:lnTo>
                    <a:pt x="236" y="214"/>
                  </a:lnTo>
                  <a:lnTo>
                    <a:pt x="236" y="215"/>
                  </a:lnTo>
                  <a:lnTo>
                    <a:pt x="238" y="216"/>
                  </a:lnTo>
                  <a:lnTo>
                    <a:pt x="237" y="217"/>
                  </a:lnTo>
                  <a:lnTo>
                    <a:pt x="237" y="221"/>
                  </a:lnTo>
                  <a:lnTo>
                    <a:pt x="238" y="219"/>
                  </a:lnTo>
                  <a:lnTo>
                    <a:pt x="240" y="220"/>
                  </a:lnTo>
                  <a:lnTo>
                    <a:pt x="238" y="225"/>
                  </a:lnTo>
                  <a:lnTo>
                    <a:pt x="230" y="222"/>
                  </a:lnTo>
                  <a:lnTo>
                    <a:pt x="229" y="225"/>
                  </a:lnTo>
                  <a:lnTo>
                    <a:pt x="230" y="225"/>
                  </a:lnTo>
                  <a:lnTo>
                    <a:pt x="229" y="228"/>
                  </a:lnTo>
                  <a:lnTo>
                    <a:pt x="225" y="228"/>
                  </a:lnTo>
                  <a:lnTo>
                    <a:pt x="217" y="224"/>
                  </a:lnTo>
                  <a:lnTo>
                    <a:pt x="204" y="223"/>
                  </a:lnTo>
                  <a:lnTo>
                    <a:pt x="203" y="225"/>
                  </a:lnTo>
                  <a:lnTo>
                    <a:pt x="201" y="232"/>
                  </a:lnTo>
                  <a:lnTo>
                    <a:pt x="197" y="235"/>
                  </a:lnTo>
                  <a:lnTo>
                    <a:pt x="194" y="232"/>
                  </a:lnTo>
                  <a:lnTo>
                    <a:pt x="194" y="225"/>
                  </a:lnTo>
                  <a:lnTo>
                    <a:pt x="199" y="224"/>
                  </a:lnTo>
                  <a:lnTo>
                    <a:pt x="196" y="222"/>
                  </a:lnTo>
                  <a:lnTo>
                    <a:pt x="193" y="222"/>
                  </a:lnTo>
                  <a:lnTo>
                    <a:pt x="186" y="220"/>
                  </a:lnTo>
                  <a:lnTo>
                    <a:pt x="182" y="217"/>
                  </a:lnTo>
                  <a:lnTo>
                    <a:pt x="180" y="216"/>
                  </a:lnTo>
                  <a:lnTo>
                    <a:pt x="178" y="224"/>
                  </a:lnTo>
                  <a:lnTo>
                    <a:pt x="174" y="222"/>
                  </a:lnTo>
                  <a:lnTo>
                    <a:pt x="171" y="220"/>
                  </a:lnTo>
                  <a:lnTo>
                    <a:pt x="174" y="217"/>
                  </a:lnTo>
                  <a:lnTo>
                    <a:pt x="172" y="216"/>
                  </a:lnTo>
                  <a:lnTo>
                    <a:pt x="173" y="214"/>
                  </a:lnTo>
                  <a:lnTo>
                    <a:pt x="169" y="217"/>
                  </a:lnTo>
                  <a:lnTo>
                    <a:pt x="168" y="216"/>
                  </a:lnTo>
                  <a:lnTo>
                    <a:pt x="168" y="213"/>
                  </a:lnTo>
                  <a:lnTo>
                    <a:pt x="165" y="213"/>
                  </a:lnTo>
                  <a:lnTo>
                    <a:pt x="165" y="212"/>
                  </a:lnTo>
                  <a:lnTo>
                    <a:pt x="162" y="214"/>
                  </a:lnTo>
                  <a:lnTo>
                    <a:pt x="161" y="216"/>
                  </a:lnTo>
                  <a:lnTo>
                    <a:pt x="160" y="215"/>
                  </a:lnTo>
                  <a:lnTo>
                    <a:pt x="161" y="212"/>
                  </a:lnTo>
                  <a:lnTo>
                    <a:pt x="160" y="212"/>
                  </a:lnTo>
                  <a:lnTo>
                    <a:pt x="161" y="211"/>
                  </a:lnTo>
                  <a:lnTo>
                    <a:pt x="158" y="209"/>
                  </a:lnTo>
                  <a:lnTo>
                    <a:pt x="159" y="205"/>
                  </a:lnTo>
                  <a:lnTo>
                    <a:pt x="156" y="204"/>
                  </a:lnTo>
                  <a:lnTo>
                    <a:pt x="152" y="203"/>
                  </a:lnTo>
                  <a:lnTo>
                    <a:pt x="148" y="205"/>
                  </a:lnTo>
                  <a:lnTo>
                    <a:pt x="148" y="209"/>
                  </a:lnTo>
                  <a:lnTo>
                    <a:pt x="147" y="210"/>
                  </a:lnTo>
                  <a:lnTo>
                    <a:pt x="146" y="213"/>
                  </a:lnTo>
                  <a:lnTo>
                    <a:pt x="144" y="213"/>
                  </a:lnTo>
                  <a:lnTo>
                    <a:pt x="143" y="210"/>
                  </a:lnTo>
                  <a:lnTo>
                    <a:pt x="144" y="209"/>
                  </a:lnTo>
                  <a:lnTo>
                    <a:pt x="142" y="208"/>
                  </a:lnTo>
                  <a:lnTo>
                    <a:pt x="140" y="207"/>
                  </a:lnTo>
                  <a:lnTo>
                    <a:pt x="139" y="209"/>
                  </a:lnTo>
                  <a:lnTo>
                    <a:pt x="138" y="208"/>
                  </a:lnTo>
                  <a:lnTo>
                    <a:pt x="136" y="208"/>
                  </a:lnTo>
                  <a:lnTo>
                    <a:pt x="134" y="210"/>
                  </a:lnTo>
                  <a:lnTo>
                    <a:pt x="137" y="213"/>
                  </a:lnTo>
                  <a:lnTo>
                    <a:pt x="140" y="213"/>
                  </a:lnTo>
                  <a:lnTo>
                    <a:pt x="140" y="217"/>
                  </a:lnTo>
                  <a:lnTo>
                    <a:pt x="142" y="219"/>
                  </a:lnTo>
                  <a:lnTo>
                    <a:pt x="141" y="222"/>
                  </a:lnTo>
                  <a:lnTo>
                    <a:pt x="138" y="224"/>
                  </a:lnTo>
                  <a:lnTo>
                    <a:pt x="134" y="226"/>
                  </a:lnTo>
                  <a:lnTo>
                    <a:pt x="132" y="225"/>
                  </a:lnTo>
                  <a:lnTo>
                    <a:pt x="129" y="230"/>
                  </a:lnTo>
                  <a:lnTo>
                    <a:pt x="128" y="230"/>
                  </a:lnTo>
                  <a:lnTo>
                    <a:pt x="128" y="228"/>
                  </a:lnTo>
                  <a:lnTo>
                    <a:pt x="124" y="227"/>
                  </a:lnTo>
                  <a:lnTo>
                    <a:pt x="122" y="230"/>
                  </a:lnTo>
                  <a:lnTo>
                    <a:pt x="131" y="234"/>
                  </a:lnTo>
                  <a:lnTo>
                    <a:pt x="131" y="237"/>
                  </a:lnTo>
                  <a:lnTo>
                    <a:pt x="133" y="240"/>
                  </a:lnTo>
                  <a:lnTo>
                    <a:pt x="140" y="242"/>
                  </a:lnTo>
                  <a:lnTo>
                    <a:pt x="142" y="240"/>
                  </a:lnTo>
                  <a:lnTo>
                    <a:pt x="148" y="243"/>
                  </a:lnTo>
                  <a:lnTo>
                    <a:pt x="148" y="247"/>
                  </a:lnTo>
                  <a:lnTo>
                    <a:pt x="148" y="249"/>
                  </a:lnTo>
                  <a:lnTo>
                    <a:pt x="146" y="249"/>
                  </a:lnTo>
                  <a:lnTo>
                    <a:pt x="146" y="250"/>
                  </a:lnTo>
                  <a:lnTo>
                    <a:pt x="145" y="249"/>
                  </a:lnTo>
                  <a:lnTo>
                    <a:pt x="144" y="252"/>
                  </a:lnTo>
                  <a:lnTo>
                    <a:pt x="138" y="250"/>
                  </a:lnTo>
                  <a:lnTo>
                    <a:pt x="137" y="249"/>
                  </a:lnTo>
                  <a:lnTo>
                    <a:pt x="137" y="247"/>
                  </a:lnTo>
                  <a:lnTo>
                    <a:pt x="136" y="245"/>
                  </a:lnTo>
                  <a:lnTo>
                    <a:pt x="137" y="245"/>
                  </a:lnTo>
                  <a:lnTo>
                    <a:pt x="133" y="245"/>
                  </a:lnTo>
                  <a:lnTo>
                    <a:pt x="132" y="246"/>
                  </a:lnTo>
                  <a:lnTo>
                    <a:pt x="130" y="250"/>
                  </a:lnTo>
                  <a:lnTo>
                    <a:pt x="126" y="251"/>
                  </a:lnTo>
                  <a:lnTo>
                    <a:pt x="126" y="255"/>
                  </a:lnTo>
                  <a:lnTo>
                    <a:pt x="126" y="256"/>
                  </a:lnTo>
                  <a:lnTo>
                    <a:pt x="125" y="259"/>
                  </a:lnTo>
                  <a:lnTo>
                    <a:pt x="126" y="261"/>
                  </a:lnTo>
                  <a:lnTo>
                    <a:pt x="132" y="264"/>
                  </a:lnTo>
                  <a:lnTo>
                    <a:pt x="136" y="270"/>
                  </a:lnTo>
                  <a:lnTo>
                    <a:pt x="141" y="272"/>
                  </a:lnTo>
                  <a:lnTo>
                    <a:pt x="142" y="270"/>
                  </a:lnTo>
                  <a:lnTo>
                    <a:pt x="144" y="270"/>
                  </a:lnTo>
                  <a:lnTo>
                    <a:pt x="145" y="272"/>
                  </a:lnTo>
                  <a:lnTo>
                    <a:pt x="145" y="274"/>
                  </a:lnTo>
                  <a:lnTo>
                    <a:pt x="147" y="278"/>
                  </a:lnTo>
                  <a:lnTo>
                    <a:pt x="158" y="287"/>
                  </a:lnTo>
                  <a:lnTo>
                    <a:pt x="158" y="292"/>
                  </a:lnTo>
                  <a:lnTo>
                    <a:pt x="155" y="297"/>
                  </a:lnTo>
                  <a:lnTo>
                    <a:pt x="150" y="298"/>
                  </a:lnTo>
                  <a:lnTo>
                    <a:pt x="147" y="297"/>
                  </a:lnTo>
                  <a:lnTo>
                    <a:pt x="144" y="292"/>
                  </a:lnTo>
                  <a:lnTo>
                    <a:pt x="142" y="292"/>
                  </a:lnTo>
                  <a:lnTo>
                    <a:pt x="137" y="290"/>
                  </a:lnTo>
                  <a:lnTo>
                    <a:pt x="133" y="292"/>
                  </a:lnTo>
                  <a:lnTo>
                    <a:pt x="132" y="287"/>
                  </a:lnTo>
                  <a:lnTo>
                    <a:pt x="129" y="283"/>
                  </a:lnTo>
                  <a:lnTo>
                    <a:pt x="124" y="285"/>
                  </a:lnTo>
                  <a:lnTo>
                    <a:pt x="121" y="284"/>
                  </a:lnTo>
                  <a:lnTo>
                    <a:pt x="120" y="280"/>
                  </a:lnTo>
                  <a:lnTo>
                    <a:pt x="113" y="281"/>
                  </a:lnTo>
                  <a:lnTo>
                    <a:pt x="112" y="283"/>
                  </a:lnTo>
                  <a:lnTo>
                    <a:pt x="109" y="281"/>
                  </a:lnTo>
                  <a:lnTo>
                    <a:pt x="108" y="283"/>
                  </a:lnTo>
                  <a:lnTo>
                    <a:pt x="109" y="285"/>
                  </a:lnTo>
                  <a:lnTo>
                    <a:pt x="104" y="286"/>
                  </a:lnTo>
                  <a:lnTo>
                    <a:pt x="102" y="288"/>
                  </a:lnTo>
                  <a:lnTo>
                    <a:pt x="99" y="289"/>
                  </a:lnTo>
                  <a:lnTo>
                    <a:pt x="98" y="290"/>
                  </a:lnTo>
                  <a:lnTo>
                    <a:pt x="95" y="292"/>
                  </a:lnTo>
                  <a:lnTo>
                    <a:pt x="89" y="292"/>
                  </a:lnTo>
                  <a:lnTo>
                    <a:pt x="87" y="298"/>
                  </a:lnTo>
                  <a:lnTo>
                    <a:pt x="88" y="301"/>
                  </a:lnTo>
                  <a:lnTo>
                    <a:pt x="91" y="303"/>
                  </a:lnTo>
                  <a:lnTo>
                    <a:pt x="88" y="312"/>
                  </a:lnTo>
                  <a:lnTo>
                    <a:pt x="93" y="315"/>
                  </a:lnTo>
                  <a:lnTo>
                    <a:pt x="91" y="321"/>
                  </a:lnTo>
                  <a:lnTo>
                    <a:pt x="92" y="328"/>
                  </a:lnTo>
                  <a:lnTo>
                    <a:pt x="92" y="329"/>
                  </a:lnTo>
                  <a:lnTo>
                    <a:pt x="89" y="329"/>
                  </a:lnTo>
                  <a:lnTo>
                    <a:pt x="85" y="332"/>
                  </a:lnTo>
                  <a:lnTo>
                    <a:pt x="79" y="334"/>
                  </a:lnTo>
                  <a:lnTo>
                    <a:pt x="77" y="333"/>
                  </a:lnTo>
                  <a:lnTo>
                    <a:pt x="68" y="335"/>
                  </a:lnTo>
                  <a:lnTo>
                    <a:pt x="64" y="333"/>
                  </a:lnTo>
                  <a:lnTo>
                    <a:pt x="48" y="341"/>
                  </a:lnTo>
                  <a:lnTo>
                    <a:pt x="44" y="341"/>
                  </a:lnTo>
                  <a:lnTo>
                    <a:pt x="37" y="337"/>
                  </a:lnTo>
                  <a:lnTo>
                    <a:pt x="37" y="334"/>
                  </a:lnTo>
                  <a:lnTo>
                    <a:pt x="35" y="332"/>
                  </a:lnTo>
                  <a:lnTo>
                    <a:pt x="36" y="330"/>
                  </a:lnTo>
                  <a:lnTo>
                    <a:pt x="36" y="329"/>
                  </a:lnTo>
                  <a:lnTo>
                    <a:pt x="37" y="329"/>
                  </a:lnTo>
                  <a:lnTo>
                    <a:pt x="41" y="325"/>
                  </a:lnTo>
                  <a:lnTo>
                    <a:pt x="45" y="324"/>
                  </a:lnTo>
                  <a:lnTo>
                    <a:pt x="47" y="322"/>
                  </a:lnTo>
                  <a:lnTo>
                    <a:pt x="49" y="322"/>
                  </a:lnTo>
                  <a:lnTo>
                    <a:pt x="52" y="320"/>
                  </a:lnTo>
                  <a:lnTo>
                    <a:pt x="52" y="318"/>
                  </a:lnTo>
                  <a:lnTo>
                    <a:pt x="56" y="309"/>
                  </a:lnTo>
                  <a:lnTo>
                    <a:pt x="52" y="306"/>
                  </a:lnTo>
                  <a:lnTo>
                    <a:pt x="46" y="304"/>
                  </a:lnTo>
                  <a:lnTo>
                    <a:pt x="44" y="298"/>
                  </a:lnTo>
                  <a:lnTo>
                    <a:pt x="39" y="301"/>
                  </a:lnTo>
                  <a:lnTo>
                    <a:pt x="36" y="301"/>
                  </a:lnTo>
                  <a:lnTo>
                    <a:pt x="37" y="298"/>
                  </a:lnTo>
                  <a:lnTo>
                    <a:pt x="32" y="296"/>
                  </a:lnTo>
                  <a:lnTo>
                    <a:pt x="28" y="298"/>
                  </a:lnTo>
                  <a:lnTo>
                    <a:pt x="29" y="296"/>
                  </a:lnTo>
                  <a:lnTo>
                    <a:pt x="27" y="292"/>
                  </a:lnTo>
                  <a:lnTo>
                    <a:pt x="28" y="290"/>
                  </a:lnTo>
                  <a:lnTo>
                    <a:pt x="26" y="292"/>
                  </a:lnTo>
                  <a:lnTo>
                    <a:pt x="21" y="288"/>
                  </a:lnTo>
                  <a:lnTo>
                    <a:pt x="20" y="289"/>
                  </a:lnTo>
                  <a:lnTo>
                    <a:pt x="19" y="292"/>
                  </a:lnTo>
                  <a:lnTo>
                    <a:pt x="18" y="292"/>
                  </a:lnTo>
                  <a:lnTo>
                    <a:pt x="14" y="301"/>
                  </a:lnTo>
                  <a:lnTo>
                    <a:pt x="11" y="302"/>
                  </a:lnTo>
                  <a:lnTo>
                    <a:pt x="8" y="295"/>
                  </a:lnTo>
                  <a:lnTo>
                    <a:pt x="7" y="293"/>
                  </a:lnTo>
                  <a:lnTo>
                    <a:pt x="8" y="291"/>
                  </a:lnTo>
                  <a:lnTo>
                    <a:pt x="8" y="289"/>
                  </a:lnTo>
                  <a:lnTo>
                    <a:pt x="8" y="288"/>
                  </a:lnTo>
                  <a:lnTo>
                    <a:pt x="5" y="285"/>
                  </a:lnTo>
                  <a:lnTo>
                    <a:pt x="3" y="284"/>
                  </a:lnTo>
                  <a:lnTo>
                    <a:pt x="3" y="285"/>
                  </a:lnTo>
                  <a:lnTo>
                    <a:pt x="0" y="284"/>
                  </a:lnTo>
                  <a:lnTo>
                    <a:pt x="1" y="281"/>
                  </a:lnTo>
                  <a:lnTo>
                    <a:pt x="0" y="281"/>
                  </a:lnTo>
                  <a:lnTo>
                    <a:pt x="2" y="277"/>
                  </a:lnTo>
                  <a:lnTo>
                    <a:pt x="5" y="278"/>
                  </a:lnTo>
                  <a:lnTo>
                    <a:pt x="6" y="275"/>
                  </a:lnTo>
                  <a:lnTo>
                    <a:pt x="6" y="273"/>
                  </a:lnTo>
                  <a:lnTo>
                    <a:pt x="4" y="272"/>
                  </a:lnTo>
                  <a:lnTo>
                    <a:pt x="5" y="270"/>
                  </a:lnTo>
                  <a:lnTo>
                    <a:pt x="4" y="270"/>
                  </a:lnTo>
                  <a:lnTo>
                    <a:pt x="5" y="266"/>
                  </a:lnTo>
                  <a:lnTo>
                    <a:pt x="7" y="266"/>
                  </a:lnTo>
                  <a:lnTo>
                    <a:pt x="7" y="265"/>
                  </a:lnTo>
                  <a:lnTo>
                    <a:pt x="9" y="265"/>
                  </a:lnTo>
                  <a:lnTo>
                    <a:pt x="12" y="253"/>
                  </a:lnTo>
                  <a:lnTo>
                    <a:pt x="15" y="250"/>
                  </a:lnTo>
                  <a:lnTo>
                    <a:pt x="16" y="246"/>
                  </a:lnTo>
                  <a:lnTo>
                    <a:pt x="19" y="247"/>
                  </a:lnTo>
                  <a:lnTo>
                    <a:pt x="20" y="241"/>
                  </a:lnTo>
                  <a:lnTo>
                    <a:pt x="26" y="244"/>
                  </a:lnTo>
                  <a:lnTo>
                    <a:pt x="27" y="242"/>
                  </a:lnTo>
                  <a:lnTo>
                    <a:pt x="24" y="240"/>
                  </a:lnTo>
                  <a:lnTo>
                    <a:pt x="29" y="228"/>
                  </a:lnTo>
                  <a:lnTo>
                    <a:pt x="27" y="228"/>
                  </a:lnTo>
                  <a:lnTo>
                    <a:pt x="29" y="223"/>
                  </a:lnTo>
                  <a:lnTo>
                    <a:pt x="31" y="223"/>
                  </a:lnTo>
                  <a:lnTo>
                    <a:pt x="39" y="203"/>
                  </a:lnTo>
                  <a:lnTo>
                    <a:pt x="35" y="201"/>
                  </a:lnTo>
                  <a:lnTo>
                    <a:pt x="37" y="197"/>
                  </a:lnTo>
                  <a:lnTo>
                    <a:pt x="42" y="196"/>
                  </a:lnTo>
                  <a:lnTo>
                    <a:pt x="43" y="194"/>
                  </a:lnTo>
                  <a:lnTo>
                    <a:pt x="44" y="188"/>
                  </a:lnTo>
                  <a:lnTo>
                    <a:pt x="47" y="186"/>
                  </a:lnTo>
                  <a:lnTo>
                    <a:pt x="49" y="180"/>
                  </a:lnTo>
                  <a:lnTo>
                    <a:pt x="52" y="177"/>
                  </a:lnTo>
                  <a:lnTo>
                    <a:pt x="52" y="175"/>
                  </a:lnTo>
                  <a:lnTo>
                    <a:pt x="50" y="175"/>
                  </a:lnTo>
                  <a:lnTo>
                    <a:pt x="53" y="173"/>
                  </a:lnTo>
                  <a:lnTo>
                    <a:pt x="55" y="175"/>
                  </a:lnTo>
                  <a:lnTo>
                    <a:pt x="58" y="174"/>
                  </a:lnTo>
                  <a:lnTo>
                    <a:pt x="60" y="176"/>
                  </a:lnTo>
                  <a:lnTo>
                    <a:pt x="61" y="176"/>
                  </a:lnTo>
                  <a:lnTo>
                    <a:pt x="64" y="174"/>
                  </a:lnTo>
                  <a:lnTo>
                    <a:pt x="73" y="165"/>
                  </a:lnTo>
                  <a:lnTo>
                    <a:pt x="75" y="163"/>
                  </a:lnTo>
                  <a:lnTo>
                    <a:pt x="77" y="165"/>
                  </a:lnTo>
                  <a:lnTo>
                    <a:pt x="84" y="166"/>
                  </a:lnTo>
                  <a:lnTo>
                    <a:pt x="88" y="172"/>
                  </a:lnTo>
                  <a:lnTo>
                    <a:pt x="89" y="173"/>
                  </a:lnTo>
                  <a:lnTo>
                    <a:pt x="91" y="169"/>
                  </a:lnTo>
                  <a:lnTo>
                    <a:pt x="96" y="166"/>
                  </a:lnTo>
                  <a:lnTo>
                    <a:pt x="96" y="160"/>
                  </a:lnTo>
                  <a:lnTo>
                    <a:pt x="94" y="157"/>
                  </a:lnTo>
                  <a:lnTo>
                    <a:pt x="98" y="154"/>
                  </a:lnTo>
                  <a:lnTo>
                    <a:pt x="100" y="150"/>
                  </a:lnTo>
                  <a:lnTo>
                    <a:pt x="97" y="146"/>
                  </a:lnTo>
                  <a:lnTo>
                    <a:pt x="102" y="142"/>
                  </a:lnTo>
                  <a:lnTo>
                    <a:pt x="109" y="140"/>
                  </a:lnTo>
                  <a:lnTo>
                    <a:pt x="114" y="134"/>
                  </a:lnTo>
                  <a:lnTo>
                    <a:pt x="118" y="129"/>
                  </a:lnTo>
                  <a:lnTo>
                    <a:pt x="117" y="128"/>
                  </a:lnTo>
                  <a:lnTo>
                    <a:pt x="118" y="126"/>
                  </a:lnTo>
                  <a:lnTo>
                    <a:pt x="122" y="124"/>
                  </a:lnTo>
                  <a:lnTo>
                    <a:pt x="120" y="122"/>
                  </a:lnTo>
                  <a:lnTo>
                    <a:pt x="117" y="124"/>
                  </a:lnTo>
                  <a:lnTo>
                    <a:pt x="117" y="122"/>
                  </a:lnTo>
                  <a:lnTo>
                    <a:pt x="116" y="122"/>
                  </a:lnTo>
                  <a:lnTo>
                    <a:pt x="110" y="115"/>
                  </a:lnTo>
                  <a:lnTo>
                    <a:pt x="109" y="114"/>
                  </a:lnTo>
                  <a:lnTo>
                    <a:pt x="107" y="117"/>
                  </a:lnTo>
                  <a:lnTo>
                    <a:pt x="104" y="118"/>
                  </a:lnTo>
                  <a:lnTo>
                    <a:pt x="101" y="122"/>
                  </a:lnTo>
                  <a:lnTo>
                    <a:pt x="97" y="124"/>
                  </a:lnTo>
                  <a:lnTo>
                    <a:pt x="96" y="125"/>
                  </a:lnTo>
                  <a:lnTo>
                    <a:pt x="88" y="128"/>
                  </a:lnTo>
                  <a:lnTo>
                    <a:pt x="88" y="129"/>
                  </a:lnTo>
                  <a:lnTo>
                    <a:pt x="86" y="130"/>
                  </a:lnTo>
                  <a:lnTo>
                    <a:pt x="79" y="124"/>
                  </a:lnTo>
                  <a:lnTo>
                    <a:pt x="73" y="127"/>
                  </a:lnTo>
                  <a:lnTo>
                    <a:pt x="62" y="127"/>
                  </a:lnTo>
                  <a:lnTo>
                    <a:pt x="60" y="131"/>
                  </a:lnTo>
                  <a:lnTo>
                    <a:pt x="55" y="131"/>
                  </a:lnTo>
                  <a:lnTo>
                    <a:pt x="51" y="121"/>
                  </a:lnTo>
                  <a:lnTo>
                    <a:pt x="49" y="120"/>
                  </a:lnTo>
                  <a:lnTo>
                    <a:pt x="43" y="121"/>
                  </a:lnTo>
                  <a:lnTo>
                    <a:pt x="39" y="120"/>
                  </a:lnTo>
                  <a:lnTo>
                    <a:pt x="36" y="122"/>
                  </a:lnTo>
                  <a:lnTo>
                    <a:pt x="29" y="125"/>
                  </a:lnTo>
                  <a:lnTo>
                    <a:pt x="28" y="125"/>
                  </a:lnTo>
                  <a:lnTo>
                    <a:pt x="25" y="122"/>
                  </a:lnTo>
                  <a:lnTo>
                    <a:pt x="25" y="116"/>
                  </a:lnTo>
                  <a:lnTo>
                    <a:pt x="23" y="113"/>
                  </a:lnTo>
                  <a:lnTo>
                    <a:pt x="24" y="110"/>
                  </a:lnTo>
                  <a:lnTo>
                    <a:pt x="25" y="109"/>
                  </a:lnTo>
                  <a:lnTo>
                    <a:pt x="25" y="108"/>
                  </a:lnTo>
                  <a:lnTo>
                    <a:pt x="21" y="102"/>
                  </a:lnTo>
                  <a:lnTo>
                    <a:pt x="22" y="98"/>
                  </a:lnTo>
                  <a:lnTo>
                    <a:pt x="18" y="98"/>
                  </a:lnTo>
                  <a:lnTo>
                    <a:pt x="17" y="97"/>
                  </a:lnTo>
                  <a:lnTo>
                    <a:pt x="19" y="95"/>
                  </a:lnTo>
                  <a:lnTo>
                    <a:pt x="11" y="85"/>
                  </a:lnTo>
                  <a:lnTo>
                    <a:pt x="10" y="78"/>
                  </a:lnTo>
                  <a:lnTo>
                    <a:pt x="9" y="77"/>
                  </a:lnTo>
                  <a:lnTo>
                    <a:pt x="17" y="72"/>
                  </a:lnTo>
                  <a:lnTo>
                    <a:pt x="16" y="69"/>
                  </a:lnTo>
                  <a:lnTo>
                    <a:pt x="15" y="69"/>
                  </a:lnTo>
                  <a:lnTo>
                    <a:pt x="16" y="67"/>
                  </a:lnTo>
                  <a:lnTo>
                    <a:pt x="17" y="67"/>
                  </a:lnTo>
                  <a:lnTo>
                    <a:pt x="16" y="66"/>
                  </a:lnTo>
                  <a:lnTo>
                    <a:pt x="17" y="64"/>
                  </a:lnTo>
                  <a:lnTo>
                    <a:pt x="16" y="60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" name="Freeform 27">
              <a:extLst>
                <a:ext uri="{FF2B5EF4-FFF2-40B4-BE49-F238E27FC236}">
                  <a16:creationId xmlns="" xmlns:a16="http://schemas.microsoft.com/office/drawing/2014/main" id="{59B3A150-3982-4F3C-8230-50CA709939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8" y="608"/>
              <a:ext cx="855" cy="883"/>
            </a:xfrm>
            <a:custGeom>
              <a:avLst/>
              <a:gdLst>
                <a:gd name="T0" fmla="*/ 237 w 855"/>
                <a:gd name="T1" fmla="*/ 314 h 883"/>
                <a:gd name="T2" fmla="*/ 121 w 855"/>
                <a:gd name="T3" fmla="*/ 454 h 883"/>
                <a:gd name="T4" fmla="*/ 6 w 855"/>
                <a:gd name="T5" fmla="*/ 770 h 883"/>
                <a:gd name="T6" fmla="*/ 28 w 855"/>
                <a:gd name="T7" fmla="*/ 715 h 883"/>
                <a:gd name="T8" fmla="*/ 83 w 855"/>
                <a:gd name="T9" fmla="*/ 646 h 883"/>
                <a:gd name="T10" fmla="*/ 45 w 855"/>
                <a:gd name="T11" fmla="*/ 594 h 883"/>
                <a:gd name="T12" fmla="*/ 43 w 855"/>
                <a:gd name="T13" fmla="*/ 534 h 883"/>
                <a:gd name="T14" fmla="*/ 135 w 855"/>
                <a:gd name="T15" fmla="*/ 423 h 883"/>
                <a:gd name="T16" fmla="*/ 130 w 855"/>
                <a:gd name="T17" fmla="*/ 453 h 883"/>
                <a:gd name="T18" fmla="*/ 230 w 855"/>
                <a:gd name="T19" fmla="*/ 452 h 883"/>
                <a:gd name="T20" fmla="*/ 196 w 855"/>
                <a:gd name="T21" fmla="*/ 407 h 883"/>
                <a:gd name="T22" fmla="*/ 191 w 855"/>
                <a:gd name="T23" fmla="*/ 356 h 883"/>
                <a:gd name="T24" fmla="*/ 239 w 855"/>
                <a:gd name="T25" fmla="*/ 323 h 883"/>
                <a:gd name="T26" fmla="*/ 443 w 855"/>
                <a:gd name="T27" fmla="*/ 202 h 883"/>
                <a:gd name="T28" fmla="*/ 587 w 855"/>
                <a:gd name="T29" fmla="*/ 164 h 883"/>
                <a:gd name="T30" fmla="*/ 643 w 855"/>
                <a:gd name="T31" fmla="*/ 182 h 883"/>
                <a:gd name="T32" fmla="*/ 683 w 855"/>
                <a:gd name="T33" fmla="*/ 181 h 883"/>
                <a:gd name="T34" fmla="*/ 675 w 855"/>
                <a:gd name="T35" fmla="*/ 182 h 883"/>
                <a:gd name="T36" fmla="*/ 646 w 855"/>
                <a:gd name="T37" fmla="*/ 142 h 883"/>
                <a:gd name="T38" fmla="*/ 770 w 855"/>
                <a:gd name="T39" fmla="*/ 83 h 883"/>
                <a:gd name="T40" fmla="*/ 784 w 855"/>
                <a:gd name="T41" fmla="*/ 134 h 883"/>
                <a:gd name="T42" fmla="*/ 798 w 855"/>
                <a:gd name="T43" fmla="*/ 182 h 883"/>
                <a:gd name="T44" fmla="*/ 828 w 855"/>
                <a:gd name="T45" fmla="*/ 230 h 883"/>
                <a:gd name="T46" fmla="*/ 843 w 855"/>
                <a:gd name="T47" fmla="*/ 235 h 883"/>
                <a:gd name="T48" fmla="*/ 822 w 855"/>
                <a:gd name="T49" fmla="*/ 245 h 883"/>
                <a:gd name="T50" fmla="*/ 760 w 855"/>
                <a:gd name="T51" fmla="*/ 294 h 883"/>
                <a:gd name="T52" fmla="*/ 667 w 855"/>
                <a:gd name="T53" fmla="*/ 347 h 883"/>
                <a:gd name="T54" fmla="*/ 622 w 855"/>
                <a:gd name="T55" fmla="*/ 323 h 883"/>
                <a:gd name="T56" fmla="*/ 613 w 855"/>
                <a:gd name="T57" fmla="*/ 325 h 883"/>
                <a:gd name="T58" fmla="*/ 599 w 855"/>
                <a:gd name="T59" fmla="*/ 343 h 883"/>
                <a:gd name="T60" fmla="*/ 660 w 855"/>
                <a:gd name="T61" fmla="*/ 399 h 883"/>
                <a:gd name="T62" fmla="*/ 628 w 855"/>
                <a:gd name="T63" fmla="*/ 490 h 883"/>
                <a:gd name="T64" fmla="*/ 601 w 855"/>
                <a:gd name="T65" fmla="*/ 515 h 883"/>
                <a:gd name="T66" fmla="*/ 625 w 855"/>
                <a:gd name="T67" fmla="*/ 495 h 883"/>
                <a:gd name="T68" fmla="*/ 733 w 855"/>
                <a:gd name="T69" fmla="*/ 515 h 883"/>
                <a:gd name="T70" fmla="*/ 812 w 855"/>
                <a:gd name="T71" fmla="*/ 551 h 883"/>
                <a:gd name="T72" fmla="*/ 742 w 855"/>
                <a:gd name="T73" fmla="*/ 724 h 883"/>
                <a:gd name="T74" fmla="*/ 705 w 855"/>
                <a:gd name="T75" fmla="*/ 713 h 883"/>
                <a:gd name="T76" fmla="*/ 671 w 855"/>
                <a:gd name="T77" fmla="*/ 726 h 883"/>
                <a:gd name="T78" fmla="*/ 651 w 855"/>
                <a:gd name="T79" fmla="*/ 752 h 883"/>
                <a:gd name="T80" fmla="*/ 630 w 855"/>
                <a:gd name="T81" fmla="*/ 790 h 883"/>
                <a:gd name="T82" fmla="*/ 596 w 855"/>
                <a:gd name="T83" fmla="*/ 809 h 883"/>
                <a:gd name="T84" fmla="*/ 543 w 855"/>
                <a:gd name="T85" fmla="*/ 804 h 883"/>
                <a:gd name="T86" fmla="*/ 516 w 855"/>
                <a:gd name="T87" fmla="*/ 760 h 883"/>
                <a:gd name="T88" fmla="*/ 471 w 855"/>
                <a:gd name="T89" fmla="*/ 751 h 883"/>
                <a:gd name="T90" fmla="*/ 423 w 855"/>
                <a:gd name="T91" fmla="*/ 764 h 883"/>
                <a:gd name="T92" fmla="*/ 376 w 855"/>
                <a:gd name="T93" fmla="*/ 785 h 883"/>
                <a:gd name="T94" fmla="*/ 336 w 855"/>
                <a:gd name="T95" fmla="*/ 801 h 883"/>
                <a:gd name="T96" fmla="*/ 302 w 855"/>
                <a:gd name="T97" fmla="*/ 826 h 883"/>
                <a:gd name="T98" fmla="*/ 281 w 855"/>
                <a:gd name="T99" fmla="*/ 861 h 883"/>
                <a:gd name="T100" fmla="*/ 192 w 855"/>
                <a:gd name="T101" fmla="*/ 878 h 883"/>
                <a:gd name="T102" fmla="*/ 128 w 855"/>
                <a:gd name="T103" fmla="*/ 874 h 883"/>
                <a:gd name="T104" fmla="*/ 96 w 855"/>
                <a:gd name="T105" fmla="*/ 852 h 883"/>
                <a:gd name="T106" fmla="*/ 71 w 855"/>
                <a:gd name="T107" fmla="*/ 814 h 883"/>
                <a:gd name="T108" fmla="*/ 13 w 855"/>
                <a:gd name="T109" fmla="*/ 797 h 883"/>
                <a:gd name="T110" fmla="*/ 256 w 855"/>
                <a:gd name="T111" fmla="*/ 152 h 883"/>
                <a:gd name="T112" fmla="*/ 250 w 855"/>
                <a:gd name="T113" fmla="*/ 83 h 883"/>
                <a:gd name="T114" fmla="*/ 310 w 855"/>
                <a:gd name="T115" fmla="*/ 53 h 883"/>
                <a:gd name="T116" fmla="*/ 606 w 855"/>
                <a:gd name="T117" fmla="*/ 152 h 883"/>
                <a:gd name="T118" fmla="*/ 818 w 855"/>
                <a:gd name="T119" fmla="*/ 72 h 883"/>
                <a:gd name="T120" fmla="*/ 827 w 855"/>
                <a:gd name="T121" fmla="*/ 223 h 883"/>
                <a:gd name="T122" fmla="*/ 329 w 855"/>
                <a:gd name="T123" fmla="*/ 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5" h="883">
                  <a:moveTo>
                    <a:pt x="140" y="417"/>
                  </a:moveTo>
                  <a:lnTo>
                    <a:pt x="144" y="415"/>
                  </a:lnTo>
                  <a:lnTo>
                    <a:pt x="146" y="415"/>
                  </a:lnTo>
                  <a:lnTo>
                    <a:pt x="147" y="415"/>
                  </a:lnTo>
                  <a:lnTo>
                    <a:pt x="138" y="418"/>
                  </a:lnTo>
                  <a:lnTo>
                    <a:pt x="140" y="417"/>
                  </a:lnTo>
                  <a:close/>
                  <a:moveTo>
                    <a:pt x="234" y="318"/>
                  </a:moveTo>
                  <a:lnTo>
                    <a:pt x="234" y="317"/>
                  </a:lnTo>
                  <a:lnTo>
                    <a:pt x="234" y="318"/>
                  </a:lnTo>
                  <a:close/>
                  <a:moveTo>
                    <a:pt x="147" y="415"/>
                  </a:moveTo>
                  <a:lnTo>
                    <a:pt x="148" y="415"/>
                  </a:lnTo>
                  <a:lnTo>
                    <a:pt x="149" y="415"/>
                  </a:lnTo>
                  <a:lnTo>
                    <a:pt x="148" y="415"/>
                  </a:lnTo>
                  <a:lnTo>
                    <a:pt x="147" y="415"/>
                  </a:lnTo>
                  <a:close/>
                  <a:moveTo>
                    <a:pt x="120" y="427"/>
                  </a:moveTo>
                  <a:lnTo>
                    <a:pt x="120" y="427"/>
                  </a:lnTo>
                  <a:lnTo>
                    <a:pt x="120" y="428"/>
                  </a:lnTo>
                  <a:lnTo>
                    <a:pt x="120" y="427"/>
                  </a:lnTo>
                  <a:close/>
                  <a:moveTo>
                    <a:pt x="210" y="337"/>
                  </a:moveTo>
                  <a:lnTo>
                    <a:pt x="210" y="336"/>
                  </a:lnTo>
                  <a:lnTo>
                    <a:pt x="210" y="337"/>
                  </a:lnTo>
                  <a:close/>
                  <a:moveTo>
                    <a:pt x="136" y="419"/>
                  </a:moveTo>
                  <a:lnTo>
                    <a:pt x="136" y="419"/>
                  </a:lnTo>
                  <a:lnTo>
                    <a:pt x="137" y="419"/>
                  </a:lnTo>
                  <a:lnTo>
                    <a:pt x="134" y="421"/>
                  </a:lnTo>
                  <a:lnTo>
                    <a:pt x="136" y="419"/>
                  </a:lnTo>
                  <a:close/>
                  <a:moveTo>
                    <a:pt x="237" y="314"/>
                  </a:moveTo>
                  <a:lnTo>
                    <a:pt x="237" y="313"/>
                  </a:lnTo>
                  <a:lnTo>
                    <a:pt x="239" y="311"/>
                  </a:lnTo>
                  <a:lnTo>
                    <a:pt x="240" y="310"/>
                  </a:lnTo>
                  <a:lnTo>
                    <a:pt x="237" y="314"/>
                  </a:lnTo>
                  <a:close/>
                  <a:moveTo>
                    <a:pt x="244" y="308"/>
                  </a:moveTo>
                  <a:lnTo>
                    <a:pt x="243" y="309"/>
                  </a:lnTo>
                  <a:lnTo>
                    <a:pt x="244" y="308"/>
                  </a:lnTo>
                  <a:close/>
                  <a:moveTo>
                    <a:pt x="245" y="307"/>
                  </a:moveTo>
                  <a:lnTo>
                    <a:pt x="244" y="308"/>
                  </a:lnTo>
                  <a:lnTo>
                    <a:pt x="245" y="307"/>
                  </a:lnTo>
                  <a:close/>
                  <a:moveTo>
                    <a:pt x="173" y="409"/>
                  </a:moveTo>
                  <a:lnTo>
                    <a:pt x="173" y="409"/>
                  </a:lnTo>
                  <a:lnTo>
                    <a:pt x="172" y="409"/>
                  </a:lnTo>
                  <a:lnTo>
                    <a:pt x="168" y="411"/>
                  </a:lnTo>
                  <a:lnTo>
                    <a:pt x="169" y="405"/>
                  </a:lnTo>
                  <a:lnTo>
                    <a:pt x="170" y="403"/>
                  </a:lnTo>
                  <a:lnTo>
                    <a:pt x="173" y="402"/>
                  </a:lnTo>
                  <a:lnTo>
                    <a:pt x="173" y="402"/>
                  </a:lnTo>
                  <a:lnTo>
                    <a:pt x="172" y="403"/>
                  </a:lnTo>
                  <a:lnTo>
                    <a:pt x="173" y="409"/>
                  </a:lnTo>
                  <a:close/>
                  <a:moveTo>
                    <a:pt x="173" y="412"/>
                  </a:moveTo>
                  <a:lnTo>
                    <a:pt x="172" y="411"/>
                  </a:lnTo>
                  <a:lnTo>
                    <a:pt x="172" y="410"/>
                  </a:lnTo>
                  <a:lnTo>
                    <a:pt x="174" y="410"/>
                  </a:lnTo>
                  <a:lnTo>
                    <a:pt x="173" y="412"/>
                  </a:lnTo>
                  <a:close/>
                  <a:moveTo>
                    <a:pt x="121" y="454"/>
                  </a:moveTo>
                  <a:lnTo>
                    <a:pt x="121" y="454"/>
                  </a:lnTo>
                  <a:lnTo>
                    <a:pt x="120" y="455"/>
                  </a:lnTo>
                  <a:lnTo>
                    <a:pt x="120" y="454"/>
                  </a:lnTo>
                  <a:lnTo>
                    <a:pt x="121" y="454"/>
                  </a:lnTo>
                  <a:close/>
                  <a:moveTo>
                    <a:pt x="137" y="454"/>
                  </a:moveTo>
                  <a:lnTo>
                    <a:pt x="137" y="454"/>
                  </a:lnTo>
                  <a:lnTo>
                    <a:pt x="136" y="453"/>
                  </a:lnTo>
                  <a:lnTo>
                    <a:pt x="138" y="453"/>
                  </a:lnTo>
                  <a:lnTo>
                    <a:pt x="137" y="454"/>
                  </a:lnTo>
                  <a:close/>
                  <a:moveTo>
                    <a:pt x="13" y="797"/>
                  </a:moveTo>
                  <a:lnTo>
                    <a:pt x="13" y="797"/>
                  </a:lnTo>
                  <a:lnTo>
                    <a:pt x="12" y="795"/>
                  </a:lnTo>
                  <a:lnTo>
                    <a:pt x="12" y="793"/>
                  </a:lnTo>
                  <a:lnTo>
                    <a:pt x="10" y="792"/>
                  </a:lnTo>
                  <a:lnTo>
                    <a:pt x="9" y="790"/>
                  </a:lnTo>
                  <a:lnTo>
                    <a:pt x="9" y="786"/>
                  </a:lnTo>
                  <a:lnTo>
                    <a:pt x="7" y="786"/>
                  </a:lnTo>
                  <a:lnTo>
                    <a:pt x="8" y="781"/>
                  </a:lnTo>
                  <a:lnTo>
                    <a:pt x="9" y="780"/>
                  </a:lnTo>
                  <a:lnTo>
                    <a:pt x="12" y="778"/>
                  </a:lnTo>
                  <a:lnTo>
                    <a:pt x="13" y="778"/>
                  </a:lnTo>
                  <a:lnTo>
                    <a:pt x="13" y="778"/>
                  </a:lnTo>
                  <a:lnTo>
                    <a:pt x="15" y="778"/>
                  </a:lnTo>
                  <a:lnTo>
                    <a:pt x="15" y="776"/>
                  </a:lnTo>
                  <a:lnTo>
                    <a:pt x="19" y="772"/>
                  </a:lnTo>
                  <a:lnTo>
                    <a:pt x="11" y="768"/>
                  </a:lnTo>
                  <a:lnTo>
                    <a:pt x="7" y="771"/>
                  </a:lnTo>
                  <a:lnTo>
                    <a:pt x="6" y="770"/>
                  </a:lnTo>
                  <a:lnTo>
                    <a:pt x="4" y="769"/>
                  </a:lnTo>
                  <a:lnTo>
                    <a:pt x="3" y="769"/>
                  </a:lnTo>
                  <a:lnTo>
                    <a:pt x="4" y="767"/>
                  </a:lnTo>
                  <a:lnTo>
                    <a:pt x="3" y="765"/>
                  </a:lnTo>
                  <a:lnTo>
                    <a:pt x="4" y="762"/>
                  </a:lnTo>
                  <a:lnTo>
                    <a:pt x="3" y="759"/>
                  </a:lnTo>
                  <a:lnTo>
                    <a:pt x="3" y="758"/>
                  </a:lnTo>
                  <a:lnTo>
                    <a:pt x="2" y="757"/>
                  </a:lnTo>
                  <a:lnTo>
                    <a:pt x="3" y="756"/>
                  </a:lnTo>
                  <a:lnTo>
                    <a:pt x="2" y="754"/>
                  </a:lnTo>
                  <a:lnTo>
                    <a:pt x="1" y="754"/>
                  </a:lnTo>
                  <a:lnTo>
                    <a:pt x="0" y="752"/>
                  </a:lnTo>
                  <a:lnTo>
                    <a:pt x="4" y="741"/>
                  </a:lnTo>
                  <a:lnTo>
                    <a:pt x="8" y="740"/>
                  </a:lnTo>
                  <a:lnTo>
                    <a:pt x="9" y="738"/>
                  </a:lnTo>
                  <a:lnTo>
                    <a:pt x="12" y="738"/>
                  </a:lnTo>
                  <a:lnTo>
                    <a:pt x="13" y="732"/>
                  </a:lnTo>
                  <a:lnTo>
                    <a:pt x="16" y="727"/>
                  </a:lnTo>
                  <a:lnTo>
                    <a:pt x="16" y="725"/>
                  </a:lnTo>
                  <a:lnTo>
                    <a:pt x="18" y="723"/>
                  </a:lnTo>
                  <a:lnTo>
                    <a:pt x="20" y="722"/>
                  </a:lnTo>
                  <a:lnTo>
                    <a:pt x="20" y="721"/>
                  </a:lnTo>
                  <a:lnTo>
                    <a:pt x="21" y="721"/>
                  </a:lnTo>
                  <a:lnTo>
                    <a:pt x="23" y="715"/>
                  </a:lnTo>
                  <a:lnTo>
                    <a:pt x="27" y="715"/>
                  </a:lnTo>
                  <a:lnTo>
                    <a:pt x="28" y="716"/>
                  </a:lnTo>
                  <a:lnTo>
                    <a:pt x="28" y="715"/>
                  </a:lnTo>
                  <a:lnTo>
                    <a:pt x="29" y="714"/>
                  </a:lnTo>
                  <a:lnTo>
                    <a:pt x="28" y="714"/>
                  </a:lnTo>
                  <a:lnTo>
                    <a:pt x="28" y="713"/>
                  </a:lnTo>
                  <a:lnTo>
                    <a:pt x="27" y="712"/>
                  </a:lnTo>
                  <a:lnTo>
                    <a:pt x="27" y="710"/>
                  </a:lnTo>
                  <a:lnTo>
                    <a:pt x="31" y="706"/>
                  </a:lnTo>
                  <a:lnTo>
                    <a:pt x="31" y="704"/>
                  </a:lnTo>
                  <a:lnTo>
                    <a:pt x="36" y="701"/>
                  </a:lnTo>
                  <a:lnTo>
                    <a:pt x="40" y="699"/>
                  </a:lnTo>
                  <a:lnTo>
                    <a:pt x="48" y="692"/>
                  </a:lnTo>
                  <a:lnTo>
                    <a:pt x="53" y="683"/>
                  </a:lnTo>
                  <a:lnTo>
                    <a:pt x="54" y="677"/>
                  </a:lnTo>
                  <a:lnTo>
                    <a:pt x="58" y="669"/>
                  </a:lnTo>
                  <a:lnTo>
                    <a:pt x="63" y="665"/>
                  </a:lnTo>
                  <a:lnTo>
                    <a:pt x="65" y="666"/>
                  </a:lnTo>
                  <a:lnTo>
                    <a:pt x="68" y="663"/>
                  </a:lnTo>
                  <a:lnTo>
                    <a:pt x="70" y="662"/>
                  </a:lnTo>
                  <a:lnTo>
                    <a:pt x="71" y="659"/>
                  </a:lnTo>
                  <a:lnTo>
                    <a:pt x="74" y="659"/>
                  </a:lnTo>
                  <a:lnTo>
                    <a:pt x="77" y="657"/>
                  </a:lnTo>
                  <a:lnTo>
                    <a:pt x="79" y="657"/>
                  </a:lnTo>
                  <a:lnTo>
                    <a:pt x="85" y="656"/>
                  </a:lnTo>
                  <a:lnTo>
                    <a:pt x="86" y="654"/>
                  </a:lnTo>
                  <a:lnTo>
                    <a:pt x="85" y="653"/>
                  </a:lnTo>
                  <a:lnTo>
                    <a:pt x="85" y="649"/>
                  </a:lnTo>
                  <a:lnTo>
                    <a:pt x="84" y="649"/>
                  </a:lnTo>
                  <a:lnTo>
                    <a:pt x="83" y="646"/>
                  </a:lnTo>
                  <a:lnTo>
                    <a:pt x="81" y="642"/>
                  </a:lnTo>
                  <a:lnTo>
                    <a:pt x="78" y="640"/>
                  </a:lnTo>
                  <a:lnTo>
                    <a:pt x="79" y="637"/>
                  </a:lnTo>
                  <a:lnTo>
                    <a:pt x="77" y="635"/>
                  </a:lnTo>
                  <a:lnTo>
                    <a:pt x="77" y="630"/>
                  </a:lnTo>
                  <a:lnTo>
                    <a:pt x="75" y="630"/>
                  </a:lnTo>
                  <a:lnTo>
                    <a:pt x="72" y="626"/>
                  </a:lnTo>
                  <a:lnTo>
                    <a:pt x="68" y="627"/>
                  </a:lnTo>
                  <a:lnTo>
                    <a:pt x="63" y="622"/>
                  </a:lnTo>
                  <a:lnTo>
                    <a:pt x="67" y="619"/>
                  </a:lnTo>
                  <a:lnTo>
                    <a:pt x="65" y="615"/>
                  </a:lnTo>
                  <a:lnTo>
                    <a:pt x="66" y="613"/>
                  </a:lnTo>
                  <a:lnTo>
                    <a:pt x="61" y="612"/>
                  </a:lnTo>
                  <a:lnTo>
                    <a:pt x="60" y="611"/>
                  </a:lnTo>
                  <a:lnTo>
                    <a:pt x="59" y="610"/>
                  </a:lnTo>
                  <a:lnTo>
                    <a:pt x="51" y="611"/>
                  </a:lnTo>
                  <a:lnTo>
                    <a:pt x="50" y="609"/>
                  </a:lnTo>
                  <a:lnTo>
                    <a:pt x="49" y="608"/>
                  </a:lnTo>
                  <a:lnTo>
                    <a:pt x="48" y="607"/>
                  </a:lnTo>
                  <a:lnTo>
                    <a:pt x="47" y="607"/>
                  </a:lnTo>
                  <a:lnTo>
                    <a:pt x="45" y="606"/>
                  </a:lnTo>
                  <a:lnTo>
                    <a:pt x="44" y="603"/>
                  </a:lnTo>
                  <a:lnTo>
                    <a:pt x="46" y="599"/>
                  </a:lnTo>
                  <a:lnTo>
                    <a:pt x="45" y="598"/>
                  </a:lnTo>
                  <a:lnTo>
                    <a:pt x="46" y="596"/>
                  </a:lnTo>
                  <a:lnTo>
                    <a:pt x="46" y="593"/>
                  </a:lnTo>
                  <a:lnTo>
                    <a:pt x="45" y="594"/>
                  </a:lnTo>
                  <a:lnTo>
                    <a:pt x="43" y="594"/>
                  </a:lnTo>
                  <a:lnTo>
                    <a:pt x="40" y="592"/>
                  </a:lnTo>
                  <a:lnTo>
                    <a:pt x="35" y="592"/>
                  </a:lnTo>
                  <a:lnTo>
                    <a:pt x="31" y="591"/>
                  </a:lnTo>
                  <a:lnTo>
                    <a:pt x="31" y="589"/>
                  </a:lnTo>
                  <a:lnTo>
                    <a:pt x="29" y="587"/>
                  </a:lnTo>
                  <a:lnTo>
                    <a:pt x="23" y="589"/>
                  </a:lnTo>
                  <a:lnTo>
                    <a:pt x="24" y="587"/>
                  </a:lnTo>
                  <a:lnTo>
                    <a:pt x="23" y="585"/>
                  </a:lnTo>
                  <a:lnTo>
                    <a:pt x="16" y="582"/>
                  </a:lnTo>
                  <a:lnTo>
                    <a:pt x="16" y="582"/>
                  </a:lnTo>
                  <a:lnTo>
                    <a:pt x="16" y="581"/>
                  </a:lnTo>
                  <a:lnTo>
                    <a:pt x="17" y="579"/>
                  </a:lnTo>
                  <a:lnTo>
                    <a:pt x="13" y="579"/>
                  </a:lnTo>
                  <a:lnTo>
                    <a:pt x="13" y="576"/>
                  </a:lnTo>
                  <a:lnTo>
                    <a:pt x="15" y="573"/>
                  </a:lnTo>
                  <a:lnTo>
                    <a:pt x="13" y="572"/>
                  </a:lnTo>
                  <a:lnTo>
                    <a:pt x="15" y="569"/>
                  </a:lnTo>
                  <a:lnTo>
                    <a:pt x="20" y="567"/>
                  </a:lnTo>
                  <a:lnTo>
                    <a:pt x="23" y="565"/>
                  </a:lnTo>
                  <a:lnTo>
                    <a:pt x="23" y="563"/>
                  </a:lnTo>
                  <a:lnTo>
                    <a:pt x="28" y="553"/>
                  </a:lnTo>
                  <a:lnTo>
                    <a:pt x="34" y="550"/>
                  </a:lnTo>
                  <a:lnTo>
                    <a:pt x="40" y="544"/>
                  </a:lnTo>
                  <a:lnTo>
                    <a:pt x="41" y="540"/>
                  </a:lnTo>
                  <a:lnTo>
                    <a:pt x="41" y="535"/>
                  </a:lnTo>
                  <a:lnTo>
                    <a:pt x="43" y="534"/>
                  </a:lnTo>
                  <a:lnTo>
                    <a:pt x="45" y="533"/>
                  </a:lnTo>
                  <a:lnTo>
                    <a:pt x="48" y="534"/>
                  </a:lnTo>
                  <a:lnTo>
                    <a:pt x="53" y="535"/>
                  </a:lnTo>
                  <a:lnTo>
                    <a:pt x="64" y="533"/>
                  </a:lnTo>
                  <a:lnTo>
                    <a:pt x="72" y="527"/>
                  </a:lnTo>
                  <a:lnTo>
                    <a:pt x="77" y="519"/>
                  </a:lnTo>
                  <a:lnTo>
                    <a:pt x="83" y="516"/>
                  </a:lnTo>
                  <a:lnTo>
                    <a:pt x="91" y="509"/>
                  </a:lnTo>
                  <a:lnTo>
                    <a:pt x="103" y="503"/>
                  </a:lnTo>
                  <a:lnTo>
                    <a:pt x="109" y="499"/>
                  </a:lnTo>
                  <a:lnTo>
                    <a:pt x="113" y="493"/>
                  </a:lnTo>
                  <a:lnTo>
                    <a:pt x="116" y="493"/>
                  </a:lnTo>
                  <a:lnTo>
                    <a:pt x="120" y="490"/>
                  </a:lnTo>
                  <a:lnTo>
                    <a:pt x="122" y="481"/>
                  </a:lnTo>
                  <a:lnTo>
                    <a:pt x="121" y="480"/>
                  </a:lnTo>
                  <a:lnTo>
                    <a:pt x="121" y="463"/>
                  </a:lnTo>
                  <a:lnTo>
                    <a:pt x="119" y="454"/>
                  </a:lnTo>
                  <a:lnTo>
                    <a:pt x="116" y="445"/>
                  </a:lnTo>
                  <a:lnTo>
                    <a:pt x="116" y="437"/>
                  </a:lnTo>
                  <a:lnTo>
                    <a:pt x="119" y="429"/>
                  </a:lnTo>
                  <a:lnTo>
                    <a:pt x="124" y="425"/>
                  </a:lnTo>
                  <a:lnTo>
                    <a:pt x="123" y="426"/>
                  </a:lnTo>
                  <a:lnTo>
                    <a:pt x="134" y="421"/>
                  </a:lnTo>
                  <a:lnTo>
                    <a:pt x="133" y="421"/>
                  </a:lnTo>
                  <a:lnTo>
                    <a:pt x="133" y="422"/>
                  </a:lnTo>
                  <a:lnTo>
                    <a:pt x="134" y="422"/>
                  </a:lnTo>
                  <a:lnTo>
                    <a:pt x="135" y="423"/>
                  </a:lnTo>
                  <a:lnTo>
                    <a:pt x="137" y="421"/>
                  </a:lnTo>
                  <a:lnTo>
                    <a:pt x="137" y="420"/>
                  </a:lnTo>
                  <a:lnTo>
                    <a:pt x="141" y="420"/>
                  </a:lnTo>
                  <a:lnTo>
                    <a:pt x="149" y="416"/>
                  </a:lnTo>
                  <a:lnTo>
                    <a:pt x="152" y="416"/>
                  </a:lnTo>
                  <a:lnTo>
                    <a:pt x="153" y="418"/>
                  </a:lnTo>
                  <a:lnTo>
                    <a:pt x="156" y="422"/>
                  </a:lnTo>
                  <a:lnTo>
                    <a:pt x="153" y="425"/>
                  </a:lnTo>
                  <a:lnTo>
                    <a:pt x="155" y="426"/>
                  </a:lnTo>
                  <a:lnTo>
                    <a:pt x="155" y="427"/>
                  </a:lnTo>
                  <a:lnTo>
                    <a:pt x="157" y="428"/>
                  </a:lnTo>
                  <a:lnTo>
                    <a:pt x="160" y="430"/>
                  </a:lnTo>
                  <a:lnTo>
                    <a:pt x="162" y="435"/>
                  </a:lnTo>
                  <a:lnTo>
                    <a:pt x="162" y="438"/>
                  </a:lnTo>
                  <a:lnTo>
                    <a:pt x="158" y="441"/>
                  </a:lnTo>
                  <a:lnTo>
                    <a:pt x="157" y="443"/>
                  </a:lnTo>
                  <a:lnTo>
                    <a:pt x="148" y="448"/>
                  </a:lnTo>
                  <a:lnTo>
                    <a:pt x="134" y="453"/>
                  </a:lnTo>
                  <a:lnTo>
                    <a:pt x="132" y="453"/>
                  </a:lnTo>
                  <a:lnTo>
                    <a:pt x="129" y="450"/>
                  </a:lnTo>
                  <a:lnTo>
                    <a:pt x="127" y="451"/>
                  </a:lnTo>
                  <a:lnTo>
                    <a:pt x="120" y="454"/>
                  </a:lnTo>
                  <a:lnTo>
                    <a:pt x="120" y="457"/>
                  </a:lnTo>
                  <a:lnTo>
                    <a:pt x="124" y="453"/>
                  </a:lnTo>
                  <a:lnTo>
                    <a:pt x="128" y="451"/>
                  </a:lnTo>
                  <a:lnTo>
                    <a:pt x="129" y="452"/>
                  </a:lnTo>
                  <a:lnTo>
                    <a:pt x="130" y="453"/>
                  </a:lnTo>
                  <a:lnTo>
                    <a:pt x="134" y="455"/>
                  </a:lnTo>
                  <a:lnTo>
                    <a:pt x="132" y="455"/>
                  </a:lnTo>
                  <a:lnTo>
                    <a:pt x="131" y="455"/>
                  </a:lnTo>
                  <a:lnTo>
                    <a:pt x="133" y="459"/>
                  </a:lnTo>
                  <a:lnTo>
                    <a:pt x="140" y="459"/>
                  </a:lnTo>
                  <a:lnTo>
                    <a:pt x="145" y="458"/>
                  </a:lnTo>
                  <a:lnTo>
                    <a:pt x="148" y="462"/>
                  </a:lnTo>
                  <a:lnTo>
                    <a:pt x="152" y="469"/>
                  </a:lnTo>
                  <a:lnTo>
                    <a:pt x="157" y="473"/>
                  </a:lnTo>
                  <a:lnTo>
                    <a:pt x="161" y="475"/>
                  </a:lnTo>
                  <a:lnTo>
                    <a:pt x="163" y="476"/>
                  </a:lnTo>
                  <a:lnTo>
                    <a:pt x="165" y="475"/>
                  </a:lnTo>
                  <a:lnTo>
                    <a:pt x="173" y="468"/>
                  </a:lnTo>
                  <a:lnTo>
                    <a:pt x="179" y="466"/>
                  </a:lnTo>
                  <a:lnTo>
                    <a:pt x="188" y="466"/>
                  </a:lnTo>
                  <a:lnTo>
                    <a:pt x="193" y="461"/>
                  </a:lnTo>
                  <a:lnTo>
                    <a:pt x="197" y="461"/>
                  </a:lnTo>
                  <a:lnTo>
                    <a:pt x="200" y="463"/>
                  </a:lnTo>
                  <a:lnTo>
                    <a:pt x="204" y="467"/>
                  </a:lnTo>
                  <a:lnTo>
                    <a:pt x="206" y="470"/>
                  </a:lnTo>
                  <a:lnTo>
                    <a:pt x="207" y="471"/>
                  </a:lnTo>
                  <a:lnTo>
                    <a:pt x="211" y="473"/>
                  </a:lnTo>
                  <a:lnTo>
                    <a:pt x="216" y="473"/>
                  </a:lnTo>
                  <a:lnTo>
                    <a:pt x="219" y="471"/>
                  </a:lnTo>
                  <a:lnTo>
                    <a:pt x="226" y="459"/>
                  </a:lnTo>
                  <a:lnTo>
                    <a:pt x="228" y="454"/>
                  </a:lnTo>
                  <a:lnTo>
                    <a:pt x="230" y="452"/>
                  </a:lnTo>
                  <a:lnTo>
                    <a:pt x="233" y="453"/>
                  </a:lnTo>
                  <a:lnTo>
                    <a:pt x="234" y="450"/>
                  </a:lnTo>
                  <a:lnTo>
                    <a:pt x="233" y="450"/>
                  </a:lnTo>
                  <a:lnTo>
                    <a:pt x="233" y="450"/>
                  </a:lnTo>
                  <a:lnTo>
                    <a:pt x="232" y="450"/>
                  </a:lnTo>
                  <a:lnTo>
                    <a:pt x="231" y="451"/>
                  </a:lnTo>
                  <a:lnTo>
                    <a:pt x="230" y="450"/>
                  </a:lnTo>
                  <a:lnTo>
                    <a:pt x="229" y="449"/>
                  </a:lnTo>
                  <a:lnTo>
                    <a:pt x="230" y="442"/>
                  </a:lnTo>
                  <a:lnTo>
                    <a:pt x="231" y="442"/>
                  </a:lnTo>
                  <a:lnTo>
                    <a:pt x="233" y="443"/>
                  </a:lnTo>
                  <a:lnTo>
                    <a:pt x="234" y="443"/>
                  </a:lnTo>
                  <a:lnTo>
                    <a:pt x="232" y="441"/>
                  </a:lnTo>
                  <a:lnTo>
                    <a:pt x="231" y="441"/>
                  </a:lnTo>
                  <a:lnTo>
                    <a:pt x="230" y="439"/>
                  </a:lnTo>
                  <a:lnTo>
                    <a:pt x="232" y="436"/>
                  </a:lnTo>
                  <a:lnTo>
                    <a:pt x="230" y="425"/>
                  </a:lnTo>
                  <a:lnTo>
                    <a:pt x="227" y="422"/>
                  </a:lnTo>
                  <a:lnTo>
                    <a:pt x="224" y="421"/>
                  </a:lnTo>
                  <a:lnTo>
                    <a:pt x="221" y="422"/>
                  </a:lnTo>
                  <a:lnTo>
                    <a:pt x="217" y="417"/>
                  </a:lnTo>
                  <a:lnTo>
                    <a:pt x="214" y="415"/>
                  </a:lnTo>
                  <a:lnTo>
                    <a:pt x="208" y="413"/>
                  </a:lnTo>
                  <a:lnTo>
                    <a:pt x="206" y="414"/>
                  </a:lnTo>
                  <a:lnTo>
                    <a:pt x="202" y="409"/>
                  </a:lnTo>
                  <a:lnTo>
                    <a:pt x="198" y="410"/>
                  </a:lnTo>
                  <a:lnTo>
                    <a:pt x="196" y="407"/>
                  </a:lnTo>
                  <a:lnTo>
                    <a:pt x="193" y="406"/>
                  </a:lnTo>
                  <a:lnTo>
                    <a:pt x="188" y="406"/>
                  </a:lnTo>
                  <a:lnTo>
                    <a:pt x="183" y="413"/>
                  </a:lnTo>
                  <a:lnTo>
                    <a:pt x="180" y="415"/>
                  </a:lnTo>
                  <a:lnTo>
                    <a:pt x="178" y="413"/>
                  </a:lnTo>
                  <a:lnTo>
                    <a:pt x="176" y="409"/>
                  </a:lnTo>
                  <a:lnTo>
                    <a:pt x="177" y="406"/>
                  </a:lnTo>
                  <a:lnTo>
                    <a:pt x="176" y="406"/>
                  </a:lnTo>
                  <a:lnTo>
                    <a:pt x="180" y="399"/>
                  </a:lnTo>
                  <a:lnTo>
                    <a:pt x="180" y="395"/>
                  </a:lnTo>
                  <a:lnTo>
                    <a:pt x="176" y="394"/>
                  </a:lnTo>
                  <a:lnTo>
                    <a:pt x="172" y="390"/>
                  </a:lnTo>
                  <a:lnTo>
                    <a:pt x="169" y="389"/>
                  </a:lnTo>
                  <a:lnTo>
                    <a:pt x="167" y="386"/>
                  </a:lnTo>
                  <a:lnTo>
                    <a:pt x="166" y="386"/>
                  </a:lnTo>
                  <a:lnTo>
                    <a:pt x="165" y="384"/>
                  </a:lnTo>
                  <a:lnTo>
                    <a:pt x="164" y="383"/>
                  </a:lnTo>
                  <a:lnTo>
                    <a:pt x="162" y="380"/>
                  </a:lnTo>
                  <a:lnTo>
                    <a:pt x="160" y="379"/>
                  </a:lnTo>
                  <a:lnTo>
                    <a:pt x="156" y="381"/>
                  </a:lnTo>
                  <a:lnTo>
                    <a:pt x="156" y="379"/>
                  </a:lnTo>
                  <a:lnTo>
                    <a:pt x="157" y="377"/>
                  </a:lnTo>
                  <a:lnTo>
                    <a:pt x="164" y="374"/>
                  </a:lnTo>
                  <a:lnTo>
                    <a:pt x="168" y="370"/>
                  </a:lnTo>
                  <a:lnTo>
                    <a:pt x="175" y="366"/>
                  </a:lnTo>
                  <a:lnTo>
                    <a:pt x="179" y="362"/>
                  </a:lnTo>
                  <a:lnTo>
                    <a:pt x="191" y="356"/>
                  </a:lnTo>
                  <a:lnTo>
                    <a:pt x="201" y="348"/>
                  </a:lnTo>
                  <a:lnTo>
                    <a:pt x="206" y="345"/>
                  </a:lnTo>
                  <a:lnTo>
                    <a:pt x="210" y="337"/>
                  </a:lnTo>
                  <a:lnTo>
                    <a:pt x="213" y="338"/>
                  </a:lnTo>
                  <a:lnTo>
                    <a:pt x="214" y="339"/>
                  </a:lnTo>
                  <a:lnTo>
                    <a:pt x="216" y="339"/>
                  </a:lnTo>
                  <a:lnTo>
                    <a:pt x="223" y="337"/>
                  </a:lnTo>
                  <a:lnTo>
                    <a:pt x="227" y="334"/>
                  </a:lnTo>
                  <a:lnTo>
                    <a:pt x="231" y="334"/>
                  </a:lnTo>
                  <a:lnTo>
                    <a:pt x="230" y="337"/>
                  </a:lnTo>
                  <a:lnTo>
                    <a:pt x="231" y="338"/>
                  </a:lnTo>
                  <a:lnTo>
                    <a:pt x="232" y="338"/>
                  </a:lnTo>
                  <a:lnTo>
                    <a:pt x="236" y="333"/>
                  </a:lnTo>
                  <a:lnTo>
                    <a:pt x="236" y="329"/>
                  </a:lnTo>
                  <a:lnTo>
                    <a:pt x="234" y="329"/>
                  </a:lnTo>
                  <a:lnTo>
                    <a:pt x="233" y="329"/>
                  </a:lnTo>
                  <a:lnTo>
                    <a:pt x="227" y="330"/>
                  </a:lnTo>
                  <a:lnTo>
                    <a:pt x="225" y="329"/>
                  </a:lnTo>
                  <a:lnTo>
                    <a:pt x="224" y="331"/>
                  </a:lnTo>
                  <a:lnTo>
                    <a:pt x="226" y="333"/>
                  </a:lnTo>
                  <a:lnTo>
                    <a:pt x="225" y="334"/>
                  </a:lnTo>
                  <a:lnTo>
                    <a:pt x="224" y="332"/>
                  </a:lnTo>
                  <a:lnTo>
                    <a:pt x="224" y="329"/>
                  </a:lnTo>
                  <a:lnTo>
                    <a:pt x="226" y="323"/>
                  </a:lnTo>
                  <a:lnTo>
                    <a:pt x="235" y="321"/>
                  </a:lnTo>
                  <a:lnTo>
                    <a:pt x="235" y="323"/>
                  </a:lnTo>
                  <a:lnTo>
                    <a:pt x="239" y="323"/>
                  </a:lnTo>
                  <a:lnTo>
                    <a:pt x="238" y="322"/>
                  </a:lnTo>
                  <a:lnTo>
                    <a:pt x="237" y="322"/>
                  </a:lnTo>
                  <a:lnTo>
                    <a:pt x="236" y="320"/>
                  </a:lnTo>
                  <a:lnTo>
                    <a:pt x="240" y="318"/>
                  </a:lnTo>
                  <a:lnTo>
                    <a:pt x="242" y="313"/>
                  </a:lnTo>
                  <a:lnTo>
                    <a:pt x="241" y="313"/>
                  </a:lnTo>
                  <a:lnTo>
                    <a:pt x="246" y="307"/>
                  </a:lnTo>
                  <a:lnTo>
                    <a:pt x="252" y="305"/>
                  </a:lnTo>
                  <a:lnTo>
                    <a:pt x="258" y="298"/>
                  </a:lnTo>
                  <a:lnTo>
                    <a:pt x="264" y="291"/>
                  </a:lnTo>
                  <a:lnTo>
                    <a:pt x="274" y="274"/>
                  </a:lnTo>
                  <a:lnTo>
                    <a:pt x="278" y="271"/>
                  </a:lnTo>
                  <a:lnTo>
                    <a:pt x="280" y="266"/>
                  </a:lnTo>
                  <a:lnTo>
                    <a:pt x="296" y="266"/>
                  </a:lnTo>
                  <a:lnTo>
                    <a:pt x="310" y="260"/>
                  </a:lnTo>
                  <a:lnTo>
                    <a:pt x="318" y="255"/>
                  </a:lnTo>
                  <a:lnTo>
                    <a:pt x="325" y="249"/>
                  </a:lnTo>
                  <a:lnTo>
                    <a:pt x="343" y="242"/>
                  </a:lnTo>
                  <a:lnTo>
                    <a:pt x="350" y="233"/>
                  </a:lnTo>
                  <a:lnTo>
                    <a:pt x="360" y="228"/>
                  </a:lnTo>
                  <a:lnTo>
                    <a:pt x="382" y="221"/>
                  </a:lnTo>
                  <a:lnTo>
                    <a:pt x="410" y="219"/>
                  </a:lnTo>
                  <a:lnTo>
                    <a:pt x="420" y="215"/>
                  </a:lnTo>
                  <a:lnTo>
                    <a:pt x="423" y="211"/>
                  </a:lnTo>
                  <a:lnTo>
                    <a:pt x="422" y="209"/>
                  </a:lnTo>
                  <a:lnTo>
                    <a:pt x="431" y="207"/>
                  </a:lnTo>
                  <a:lnTo>
                    <a:pt x="443" y="202"/>
                  </a:lnTo>
                  <a:lnTo>
                    <a:pt x="464" y="200"/>
                  </a:lnTo>
                  <a:lnTo>
                    <a:pt x="482" y="194"/>
                  </a:lnTo>
                  <a:lnTo>
                    <a:pt x="503" y="189"/>
                  </a:lnTo>
                  <a:lnTo>
                    <a:pt x="497" y="192"/>
                  </a:lnTo>
                  <a:lnTo>
                    <a:pt x="497" y="193"/>
                  </a:lnTo>
                  <a:lnTo>
                    <a:pt x="499" y="194"/>
                  </a:lnTo>
                  <a:lnTo>
                    <a:pt x="498" y="195"/>
                  </a:lnTo>
                  <a:lnTo>
                    <a:pt x="499" y="196"/>
                  </a:lnTo>
                  <a:lnTo>
                    <a:pt x="500" y="195"/>
                  </a:lnTo>
                  <a:lnTo>
                    <a:pt x="501" y="197"/>
                  </a:lnTo>
                  <a:lnTo>
                    <a:pt x="504" y="194"/>
                  </a:lnTo>
                  <a:lnTo>
                    <a:pt x="505" y="195"/>
                  </a:lnTo>
                  <a:lnTo>
                    <a:pt x="505" y="190"/>
                  </a:lnTo>
                  <a:lnTo>
                    <a:pt x="504" y="190"/>
                  </a:lnTo>
                  <a:lnTo>
                    <a:pt x="503" y="190"/>
                  </a:lnTo>
                  <a:lnTo>
                    <a:pt x="506" y="187"/>
                  </a:lnTo>
                  <a:lnTo>
                    <a:pt x="547" y="174"/>
                  </a:lnTo>
                  <a:lnTo>
                    <a:pt x="558" y="169"/>
                  </a:lnTo>
                  <a:lnTo>
                    <a:pt x="558" y="167"/>
                  </a:lnTo>
                  <a:lnTo>
                    <a:pt x="559" y="166"/>
                  </a:lnTo>
                  <a:lnTo>
                    <a:pt x="559" y="167"/>
                  </a:lnTo>
                  <a:lnTo>
                    <a:pt x="561" y="169"/>
                  </a:lnTo>
                  <a:lnTo>
                    <a:pt x="580" y="161"/>
                  </a:lnTo>
                  <a:lnTo>
                    <a:pt x="582" y="161"/>
                  </a:lnTo>
                  <a:lnTo>
                    <a:pt x="582" y="163"/>
                  </a:lnTo>
                  <a:lnTo>
                    <a:pt x="584" y="164"/>
                  </a:lnTo>
                  <a:lnTo>
                    <a:pt x="587" y="164"/>
                  </a:lnTo>
                  <a:lnTo>
                    <a:pt x="588" y="165"/>
                  </a:lnTo>
                  <a:lnTo>
                    <a:pt x="597" y="164"/>
                  </a:lnTo>
                  <a:lnTo>
                    <a:pt x="607" y="161"/>
                  </a:lnTo>
                  <a:lnTo>
                    <a:pt x="615" y="163"/>
                  </a:lnTo>
                  <a:lnTo>
                    <a:pt x="616" y="165"/>
                  </a:lnTo>
                  <a:lnTo>
                    <a:pt x="615" y="163"/>
                  </a:lnTo>
                  <a:lnTo>
                    <a:pt x="613" y="164"/>
                  </a:lnTo>
                  <a:lnTo>
                    <a:pt x="612" y="166"/>
                  </a:lnTo>
                  <a:lnTo>
                    <a:pt x="614" y="167"/>
                  </a:lnTo>
                  <a:lnTo>
                    <a:pt x="615" y="168"/>
                  </a:lnTo>
                  <a:lnTo>
                    <a:pt x="616" y="170"/>
                  </a:lnTo>
                  <a:lnTo>
                    <a:pt x="619" y="171"/>
                  </a:lnTo>
                  <a:lnTo>
                    <a:pt x="619" y="172"/>
                  </a:lnTo>
                  <a:lnTo>
                    <a:pt x="620" y="173"/>
                  </a:lnTo>
                  <a:lnTo>
                    <a:pt x="621" y="173"/>
                  </a:lnTo>
                  <a:lnTo>
                    <a:pt x="624" y="175"/>
                  </a:lnTo>
                  <a:lnTo>
                    <a:pt x="624" y="176"/>
                  </a:lnTo>
                  <a:lnTo>
                    <a:pt x="626" y="178"/>
                  </a:lnTo>
                  <a:lnTo>
                    <a:pt x="628" y="178"/>
                  </a:lnTo>
                  <a:lnTo>
                    <a:pt x="629" y="179"/>
                  </a:lnTo>
                  <a:lnTo>
                    <a:pt x="631" y="179"/>
                  </a:lnTo>
                  <a:lnTo>
                    <a:pt x="632" y="180"/>
                  </a:lnTo>
                  <a:lnTo>
                    <a:pt x="634" y="181"/>
                  </a:lnTo>
                  <a:lnTo>
                    <a:pt x="638" y="181"/>
                  </a:lnTo>
                  <a:lnTo>
                    <a:pt x="641" y="179"/>
                  </a:lnTo>
                  <a:lnTo>
                    <a:pt x="640" y="182"/>
                  </a:lnTo>
                  <a:lnTo>
                    <a:pt x="643" y="182"/>
                  </a:lnTo>
                  <a:lnTo>
                    <a:pt x="650" y="186"/>
                  </a:lnTo>
                  <a:lnTo>
                    <a:pt x="654" y="188"/>
                  </a:lnTo>
                  <a:lnTo>
                    <a:pt x="654" y="189"/>
                  </a:lnTo>
                  <a:lnTo>
                    <a:pt x="653" y="189"/>
                  </a:lnTo>
                  <a:lnTo>
                    <a:pt x="653" y="188"/>
                  </a:lnTo>
                  <a:lnTo>
                    <a:pt x="651" y="187"/>
                  </a:lnTo>
                  <a:lnTo>
                    <a:pt x="650" y="190"/>
                  </a:lnTo>
                  <a:lnTo>
                    <a:pt x="652" y="193"/>
                  </a:lnTo>
                  <a:lnTo>
                    <a:pt x="652" y="195"/>
                  </a:lnTo>
                  <a:lnTo>
                    <a:pt x="652" y="195"/>
                  </a:lnTo>
                  <a:lnTo>
                    <a:pt x="655" y="197"/>
                  </a:lnTo>
                  <a:lnTo>
                    <a:pt x="660" y="197"/>
                  </a:lnTo>
                  <a:lnTo>
                    <a:pt x="663" y="193"/>
                  </a:lnTo>
                  <a:lnTo>
                    <a:pt x="671" y="189"/>
                  </a:lnTo>
                  <a:lnTo>
                    <a:pt x="675" y="191"/>
                  </a:lnTo>
                  <a:lnTo>
                    <a:pt x="680" y="191"/>
                  </a:lnTo>
                  <a:lnTo>
                    <a:pt x="676" y="191"/>
                  </a:lnTo>
                  <a:lnTo>
                    <a:pt x="675" y="193"/>
                  </a:lnTo>
                  <a:lnTo>
                    <a:pt x="680" y="197"/>
                  </a:lnTo>
                  <a:lnTo>
                    <a:pt x="685" y="197"/>
                  </a:lnTo>
                  <a:lnTo>
                    <a:pt x="686" y="194"/>
                  </a:lnTo>
                  <a:lnTo>
                    <a:pt x="684" y="190"/>
                  </a:lnTo>
                  <a:lnTo>
                    <a:pt x="684" y="187"/>
                  </a:lnTo>
                  <a:lnTo>
                    <a:pt x="683" y="186"/>
                  </a:lnTo>
                  <a:lnTo>
                    <a:pt x="679" y="186"/>
                  </a:lnTo>
                  <a:lnTo>
                    <a:pt x="680" y="186"/>
                  </a:lnTo>
                  <a:lnTo>
                    <a:pt x="683" y="181"/>
                  </a:lnTo>
                  <a:lnTo>
                    <a:pt x="686" y="179"/>
                  </a:lnTo>
                  <a:lnTo>
                    <a:pt x="686" y="181"/>
                  </a:lnTo>
                  <a:lnTo>
                    <a:pt x="687" y="182"/>
                  </a:lnTo>
                  <a:lnTo>
                    <a:pt x="691" y="183"/>
                  </a:lnTo>
                  <a:lnTo>
                    <a:pt x="694" y="185"/>
                  </a:lnTo>
                  <a:lnTo>
                    <a:pt x="692" y="185"/>
                  </a:lnTo>
                  <a:lnTo>
                    <a:pt x="693" y="187"/>
                  </a:lnTo>
                  <a:lnTo>
                    <a:pt x="695" y="189"/>
                  </a:lnTo>
                  <a:lnTo>
                    <a:pt x="696" y="190"/>
                  </a:lnTo>
                  <a:lnTo>
                    <a:pt x="698" y="189"/>
                  </a:lnTo>
                  <a:lnTo>
                    <a:pt x="699" y="191"/>
                  </a:lnTo>
                  <a:lnTo>
                    <a:pt x="701" y="191"/>
                  </a:lnTo>
                  <a:lnTo>
                    <a:pt x="699" y="190"/>
                  </a:lnTo>
                  <a:lnTo>
                    <a:pt x="698" y="187"/>
                  </a:lnTo>
                  <a:lnTo>
                    <a:pt x="698" y="182"/>
                  </a:lnTo>
                  <a:lnTo>
                    <a:pt x="694" y="183"/>
                  </a:lnTo>
                  <a:lnTo>
                    <a:pt x="696" y="178"/>
                  </a:lnTo>
                  <a:lnTo>
                    <a:pt x="695" y="177"/>
                  </a:lnTo>
                  <a:lnTo>
                    <a:pt x="692" y="175"/>
                  </a:lnTo>
                  <a:lnTo>
                    <a:pt x="691" y="173"/>
                  </a:lnTo>
                  <a:lnTo>
                    <a:pt x="689" y="173"/>
                  </a:lnTo>
                  <a:lnTo>
                    <a:pt x="686" y="175"/>
                  </a:lnTo>
                  <a:lnTo>
                    <a:pt x="683" y="174"/>
                  </a:lnTo>
                  <a:lnTo>
                    <a:pt x="678" y="179"/>
                  </a:lnTo>
                  <a:lnTo>
                    <a:pt x="675" y="179"/>
                  </a:lnTo>
                  <a:lnTo>
                    <a:pt x="676" y="182"/>
                  </a:lnTo>
                  <a:lnTo>
                    <a:pt x="675" y="182"/>
                  </a:lnTo>
                  <a:lnTo>
                    <a:pt x="674" y="181"/>
                  </a:lnTo>
                  <a:lnTo>
                    <a:pt x="674" y="182"/>
                  </a:lnTo>
                  <a:lnTo>
                    <a:pt x="672" y="182"/>
                  </a:lnTo>
                  <a:lnTo>
                    <a:pt x="672" y="183"/>
                  </a:lnTo>
                  <a:lnTo>
                    <a:pt x="675" y="184"/>
                  </a:lnTo>
                  <a:lnTo>
                    <a:pt x="676" y="185"/>
                  </a:lnTo>
                  <a:lnTo>
                    <a:pt x="676" y="186"/>
                  </a:lnTo>
                  <a:lnTo>
                    <a:pt x="671" y="183"/>
                  </a:lnTo>
                  <a:lnTo>
                    <a:pt x="671" y="173"/>
                  </a:lnTo>
                  <a:lnTo>
                    <a:pt x="670" y="169"/>
                  </a:lnTo>
                  <a:lnTo>
                    <a:pt x="659" y="163"/>
                  </a:lnTo>
                  <a:lnTo>
                    <a:pt x="654" y="162"/>
                  </a:lnTo>
                  <a:lnTo>
                    <a:pt x="652" y="161"/>
                  </a:lnTo>
                  <a:lnTo>
                    <a:pt x="650" y="159"/>
                  </a:lnTo>
                  <a:lnTo>
                    <a:pt x="648" y="159"/>
                  </a:lnTo>
                  <a:lnTo>
                    <a:pt x="646" y="163"/>
                  </a:lnTo>
                  <a:lnTo>
                    <a:pt x="644" y="165"/>
                  </a:lnTo>
                  <a:lnTo>
                    <a:pt x="644" y="162"/>
                  </a:lnTo>
                  <a:lnTo>
                    <a:pt x="643" y="161"/>
                  </a:lnTo>
                  <a:lnTo>
                    <a:pt x="642" y="161"/>
                  </a:lnTo>
                  <a:lnTo>
                    <a:pt x="636" y="170"/>
                  </a:lnTo>
                  <a:lnTo>
                    <a:pt x="634" y="171"/>
                  </a:lnTo>
                  <a:lnTo>
                    <a:pt x="632" y="170"/>
                  </a:lnTo>
                  <a:lnTo>
                    <a:pt x="638" y="159"/>
                  </a:lnTo>
                  <a:lnTo>
                    <a:pt x="647" y="146"/>
                  </a:lnTo>
                  <a:lnTo>
                    <a:pt x="647" y="144"/>
                  </a:lnTo>
                  <a:lnTo>
                    <a:pt x="646" y="142"/>
                  </a:lnTo>
                  <a:lnTo>
                    <a:pt x="652" y="138"/>
                  </a:lnTo>
                  <a:lnTo>
                    <a:pt x="666" y="122"/>
                  </a:lnTo>
                  <a:lnTo>
                    <a:pt x="670" y="119"/>
                  </a:lnTo>
                  <a:lnTo>
                    <a:pt x="670" y="121"/>
                  </a:lnTo>
                  <a:lnTo>
                    <a:pt x="672" y="119"/>
                  </a:lnTo>
                  <a:lnTo>
                    <a:pt x="672" y="118"/>
                  </a:lnTo>
                  <a:lnTo>
                    <a:pt x="670" y="119"/>
                  </a:lnTo>
                  <a:lnTo>
                    <a:pt x="684" y="106"/>
                  </a:lnTo>
                  <a:lnTo>
                    <a:pt x="686" y="105"/>
                  </a:lnTo>
                  <a:lnTo>
                    <a:pt x="685" y="101"/>
                  </a:lnTo>
                  <a:lnTo>
                    <a:pt x="688" y="100"/>
                  </a:lnTo>
                  <a:lnTo>
                    <a:pt x="690" y="97"/>
                  </a:lnTo>
                  <a:lnTo>
                    <a:pt x="693" y="95"/>
                  </a:lnTo>
                  <a:lnTo>
                    <a:pt x="695" y="96"/>
                  </a:lnTo>
                  <a:lnTo>
                    <a:pt x="695" y="99"/>
                  </a:lnTo>
                  <a:lnTo>
                    <a:pt x="698" y="99"/>
                  </a:lnTo>
                  <a:lnTo>
                    <a:pt x="704" y="98"/>
                  </a:lnTo>
                  <a:lnTo>
                    <a:pt x="710" y="94"/>
                  </a:lnTo>
                  <a:lnTo>
                    <a:pt x="711" y="95"/>
                  </a:lnTo>
                  <a:lnTo>
                    <a:pt x="712" y="98"/>
                  </a:lnTo>
                  <a:lnTo>
                    <a:pt x="715" y="99"/>
                  </a:lnTo>
                  <a:lnTo>
                    <a:pt x="717" y="98"/>
                  </a:lnTo>
                  <a:lnTo>
                    <a:pt x="743" y="90"/>
                  </a:lnTo>
                  <a:lnTo>
                    <a:pt x="751" y="90"/>
                  </a:lnTo>
                  <a:lnTo>
                    <a:pt x="762" y="83"/>
                  </a:lnTo>
                  <a:lnTo>
                    <a:pt x="768" y="83"/>
                  </a:lnTo>
                  <a:lnTo>
                    <a:pt x="770" y="83"/>
                  </a:lnTo>
                  <a:lnTo>
                    <a:pt x="779" y="74"/>
                  </a:lnTo>
                  <a:lnTo>
                    <a:pt x="781" y="74"/>
                  </a:lnTo>
                  <a:lnTo>
                    <a:pt x="785" y="76"/>
                  </a:lnTo>
                  <a:lnTo>
                    <a:pt x="789" y="81"/>
                  </a:lnTo>
                  <a:lnTo>
                    <a:pt x="787" y="83"/>
                  </a:lnTo>
                  <a:lnTo>
                    <a:pt x="783" y="84"/>
                  </a:lnTo>
                  <a:lnTo>
                    <a:pt x="782" y="86"/>
                  </a:lnTo>
                  <a:lnTo>
                    <a:pt x="782" y="93"/>
                  </a:lnTo>
                  <a:lnTo>
                    <a:pt x="784" y="98"/>
                  </a:lnTo>
                  <a:lnTo>
                    <a:pt x="783" y="102"/>
                  </a:lnTo>
                  <a:lnTo>
                    <a:pt x="785" y="110"/>
                  </a:lnTo>
                  <a:lnTo>
                    <a:pt x="787" y="109"/>
                  </a:lnTo>
                  <a:lnTo>
                    <a:pt x="790" y="110"/>
                  </a:lnTo>
                  <a:lnTo>
                    <a:pt x="792" y="113"/>
                  </a:lnTo>
                  <a:lnTo>
                    <a:pt x="792" y="113"/>
                  </a:lnTo>
                  <a:lnTo>
                    <a:pt x="794" y="114"/>
                  </a:lnTo>
                  <a:lnTo>
                    <a:pt x="795" y="114"/>
                  </a:lnTo>
                  <a:lnTo>
                    <a:pt x="798" y="117"/>
                  </a:lnTo>
                  <a:lnTo>
                    <a:pt x="799" y="116"/>
                  </a:lnTo>
                  <a:lnTo>
                    <a:pt x="800" y="117"/>
                  </a:lnTo>
                  <a:lnTo>
                    <a:pt x="802" y="122"/>
                  </a:lnTo>
                  <a:lnTo>
                    <a:pt x="796" y="129"/>
                  </a:lnTo>
                  <a:lnTo>
                    <a:pt x="795" y="129"/>
                  </a:lnTo>
                  <a:lnTo>
                    <a:pt x="795" y="127"/>
                  </a:lnTo>
                  <a:lnTo>
                    <a:pt x="794" y="128"/>
                  </a:lnTo>
                  <a:lnTo>
                    <a:pt x="785" y="134"/>
                  </a:lnTo>
                  <a:lnTo>
                    <a:pt x="784" y="134"/>
                  </a:lnTo>
                  <a:lnTo>
                    <a:pt x="780" y="133"/>
                  </a:lnTo>
                  <a:lnTo>
                    <a:pt x="771" y="136"/>
                  </a:lnTo>
                  <a:lnTo>
                    <a:pt x="771" y="137"/>
                  </a:lnTo>
                  <a:lnTo>
                    <a:pt x="773" y="137"/>
                  </a:lnTo>
                  <a:lnTo>
                    <a:pt x="775" y="138"/>
                  </a:lnTo>
                  <a:lnTo>
                    <a:pt x="778" y="138"/>
                  </a:lnTo>
                  <a:lnTo>
                    <a:pt x="782" y="136"/>
                  </a:lnTo>
                  <a:lnTo>
                    <a:pt x="781" y="138"/>
                  </a:lnTo>
                  <a:lnTo>
                    <a:pt x="783" y="138"/>
                  </a:lnTo>
                  <a:lnTo>
                    <a:pt x="783" y="138"/>
                  </a:lnTo>
                  <a:lnTo>
                    <a:pt x="784" y="138"/>
                  </a:lnTo>
                  <a:lnTo>
                    <a:pt x="787" y="138"/>
                  </a:lnTo>
                  <a:lnTo>
                    <a:pt x="792" y="134"/>
                  </a:lnTo>
                  <a:lnTo>
                    <a:pt x="795" y="135"/>
                  </a:lnTo>
                  <a:lnTo>
                    <a:pt x="796" y="134"/>
                  </a:lnTo>
                  <a:lnTo>
                    <a:pt x="799" y="135"/>
                  </a:lnTo>
                  <a:lnTo>
                    <a:pt x="802" y="138"/>
                  </a:lnTo>
                  <a:lnTo>
                    <a:pt x="803" y="141"/>
                  </a:lnTo>
                  <a:lnTo>
                    <a:pt x="795" y="145"/>
                  </a:lnTo>
                  <a:lnTo>
                    <a:pt x="790" y="155"/>
                  </a:lnTo>
                  <a:lnTo>
                    <a:pt x="787" y="166"/>
                  </a:lnTo>
                  <a:lnTo>
                    <a:pt x="784" y="170"/>
                  </a:lnTo>
                  <a:lnTo>
                    <a:pt x="788" y="175"/>
                  </a:lnTo>
                  <a:lnTo>
                    <a:pt x="792" y="180"/>
                  </a:lnTo>
                  <a:lnTo>
                    <a:pt x="795" y="180"/>
                  </a:lnTo>
                  <a:lnTo>
                    <a:pt x="798" y="182"/>
                  </a:lnTo>
                  <a:lnTo>
                    <a:pt x="798" y="182"/>
                  </a:lnTo>
                  <a:lnTo>
                    <a:pt x="799" y="184"/>
                  </a:lnTo>
                  <a:lnTo>
                    <a:pt x="803" y="186"/>
                  </a:lnTo>
                  <a:lnTo>
                    <a:pt x="811" y="186"/>
                  </a:lnTo>
                  <a:lnTo>
                    <a:pt x="813" y="189"/>
                  </a:lnTo>
                  <a:lnTo>
                    <a:pt x="816" y="197"/>
                  </a:lnTo>
                  <a:lnTo>
                    <a:pt x="816" y="202"/>
                  </a:lnTo>
                  <a:lnTo>
                    <a:pt x="815" y="213"/>
                  </a:lnTo>
                  <a:lnTo>
                    <a:pt x="816" y="217"/>
                  </a:lnTo>
                  <a:lnTo>
                    <a:pt x="810" y="221"/>
                  </a:lnTo>
                  <a:lnTo>
                    <a:pt x="810" y="226"/>
                  </a:lnTo>
                  <a:lnTo>
                    <a:pt x="812" y="226"/>
                  </a:lnTo>
                  <a:lnTo>
                    <a:pt x="813" y="227"/>
                  </a:lnTo>
                  <a:lnTo>
                    <a:pt x="812" y="231"/>
                  </a:lnTo>
                  <a:lnTo>
                    <a:pt x="814" y="232"/>
                  </a:lnTo>
                  <a:lnTo>
                    <a:pt x="815" y="230"/>
                  </a:lnTo>
                  <a:lnTo>
                    <a:pt x="813" y="221"/>
                  </a:lnTo>
                  <a:lnTo>
                    <a:pt x="821" y="219"/>
                  </a:lnTo>
                  <a:lnTo>
                    <a:pt x="823" y="222"/>
                  </a:lnTo>
                  <a:lnTo>
                    <a:pt x="822" y="223"/>
                  </a:lnTo>
                  <a:lnTo>
                    <a:pt x="824" y="225"/>
                  </a:lnTo>
                  <a:lnTo>
                    <a:pt x="822" y="230"/>
                  </a:lnTo>
                  <a:lnTo>
                    <a:pt x="822" y="233"/>
                  </a:lnTo>
                  <a:lnTo>
                    <a:pt x="824" y="234"/>
                  </a:lnTo>
                  <a:lnTo>
                    <a:pt x="824" y="228"/>
                  </a:lnTo>
                  <a:lnTo>
                    <a:pt x="827" y="226"/>
                  </a:lnTo>
                  <a:lnTo>
                    <a:pt x="827" y="229"/>
                  </a:lnTo>
                  <a:lnTo>
                    <a:pt x="828" y="230"/>
                  </a:lnTo>
                  <a:lnTo>
                    <a:pt x="828" y="230"/>
                  </a:lnTo>
                  <a:lnTo>
                    <a:pt x="830" y="234"/>
                  </a:lnTo>
                  <a:lnTo>
                    <a:pt x="831" y="232"/>
                  </a:lnTo>
                  <a:lnTo>
                    <a:pt x="830" y="229"/>
                  </a:lnTo>
                  <a:lnTo>
                    <a:pt x="831" y="227"/>
                  </a:lnTo>
                  <a:lnTo>
                    <a:pt x="832" y="225"/>
                  </a:lnTo>
                  <a:lnTo>
                    <a:pt x="834" y="226"/>
                  </a:lnTo>
                  <a:lnTo>
                    <a:pt x="836" y="223"/>
                  </a:lnTo>
                  <a:lnTo>
                    <a:pt x="838" y="223"/>
                  </a:lnTo>
                  <a:lnTo>
                    <a:pt x="842" y="219"/>
                  </a:lnTo>
                  <a:lnTo>
                    <a:pt x="844" y="220"/>
                  </a:lnTo>
                  <a:lnTo>
                    <a:pt x="848" y="221"/>
                  </a:lnTo>
                  <a:lnTo>
                    <a:pt x="855" y="220"/>
                  </a:lnTo>
                  <a:lnTo>
                    <a:pt x="851" y="226"/>
                  </a:lnTo>
                  <a:lnTo>
                    <a:pt x="850" y="231"/>
                  </a:lnTo>
                  <a:lnTo>
                    <a:pt x="846" y="234"/>
                  </a:lnTo>
                  <a:lnTo>
                    <a:pt x="844" y="233"/>
                  </a:lnTo>
                  <a:lnTo>
                    <a:pt x="841" y="233"/>
                  </a:lnTo>
                  <a:lnTo>
                    <a:pt x="838" y="231"/>
                  </a:lnTo>
                  <a:lnTo>
                    <a:pt x="836" y="236"/>
                  </a:lnTo>
                  <a:lnTo>
                    <a:pt x="838" y="235"/>
                  </a:lnTo>
                  <a:lnTo>
                    <a:pt x="838" y="236"/>
                  </a:lnTo>
                  <a:lnTo>
                    <a:pt x="835" y="237"/>
                  </a:lnTo>
                  <a:lnTo>
                    <a:pt x="836" y="241"/>
                  </a:lnTo>
                  <a:lnTo>
                    <a:pt x="839" y="239"/>
                  </a:lnTo>
                  <a:lnTo>
                    <a:pt x="839" y="235"/>
                  </a:lnTo>
                  <a:lnTo>
                    <a:pt x="843" y="235"/>
                  </a:lnTo>
                  <a:lnTo>
                    <a:pt x="844" y="237"/>
                  </a:lnTo>
                  <a:lnTo>
                    <a:pt x="846" y="238"/>
                  </a:lnTo>
                  <a:lnTo>
                    <a:pt x="847" y="238"/>
                  </a:lnTo>
                  <a:lnTo>
                    <a:pt x="850" y="242"/>
                  </a:lnTo>
                  <a:lnTo>
                    <a:pt x="850" y="245"/>
                  </a:lnTo>
                  <a:lnTo>
                    <a:pt x="851" y="246"/>
                  </a:lnTo>
                  <a:lnTo>
                    <a:pt x="849" y="253"/>
                  </a:lnTo>
                  <a:lnTo>
                    <a:pt x="840" y="258"/>
                  </a:lnTo>
                  <a:lnTo>
                    <a:pt x="836" y="254"/>
                  </a:lnTo>
                  <a:lnTo>
                    <a:pt x="836" y="254"/>
                  </a:lnTo>
                  <a:lnTo>
                    <a:pt x="835" y="250"/>
                  </a:lnTo>
                  <a:lnTo>
                    <a:pt x="836" y="249"/>
                  </a:lnTo>
                  <a:lnTo>
                    <a:pt x="835" y="246"/>
                  </a:lnTo>
                  <a:lnTo>
                    <a:pt x="834" y="246"/>
                  </a:lnTo>
                  <a:lnTo>
                    <a:pt x="835" y="249"/>
                  </a:lnTo>
                  <a:lnTo>
                    <a:pt x="832" y="247"/>
                  </a:lnTo>
                  <a:lnTo>
                    <a:pt x="831" y="245"/>
                  </a:lnTo>
                  <a:lnTo>
                    <a:pt x="829" y="245"/>
                  </a:lnTo>
                  <a:lnTo>
                    <a:pt x="828" y="243"/>
                  </a:lnTo>
                  <a:lnTo>
                    <a:pt x="828" y="245"/>
                  </a:lnTo>
                  <a:lnTo>
                    <a:pt x="825" y="244"/>
                  </a:lnTo>
                  <a:lnTo>
                    <a:pt x="824" y="244"/>
                  </a:lnTo>
                  <a:lnTo>
                    <a:pt x="825" y="244"/>
                  </a:lnTo>
                  <a:lnTo>
                    <a:pt x="824" y="243"/>
                  </a:lnTo>
                  <a:lnTo>
                    <a:pt x="823" y="244"/>
                  </a:lnTo>
                  <a:lnTo>
                    <a:pt x="822" y="244"/>
                  </a:lnTo>
                  <a:lnTo>
                    <a:pt x="822" y="245"/>
                  </a:lnTo>
                  <a:lnTo>
                    <a:pt x="825" y="246"/>
                  </a:lnTo>
                  <a:lnTo>
                    <a:pt x="827" y="247"/>
                  </a:lnTo>
                  <a:lnTo>
                    <a:pt x="830" y="247"/>
                  </a:lnTo>
                  <a:lnTo>
                    <a:pt x="831" y="249"/>
                  </a:lnTo>
                  <a:lnTo>
                    <a:pt x="832" y="250"/>
                  </a:lnTo>
                  <a:lnTo>
                    <a:pt x="835" y="261"/>
                  </a:lnTo>
                  <a:lnTo>
                    <a:pt x="834" y="265"/>
                  </a:lnTo>
                  <a:lnTo>
                    <a:pt x="821" y="270"/>
                  </a:lnTo>
                  <a:lnTo>
                    <a:pt x="820" y="270"/>
                  </a:lnTo>
                  <a:lnTo>
                    <a:pt x="815" y="269"/>
                  </a:lnTo>
                  <a:lnTo>
                    <a:pt x="813" y="267"/>
                  </a:lnTo>
                  <a:lnTo>
                    <a:pt x="811" y="267"/>
                  </a:lnTo>
                  <a:lnTo>
                    <a:pt x="803" y="269"/>
                  </a:lnTo>
                  <a:lnTo>
                    <a:pt x="790" y="276"/>
                  </a:lnTo>
                  <a:lnTo>
                    <a:pt x="787" y="276"/>
                  </a:lnTo>
                  <a:lnTo>
                    <a:pt x="783" y="278"/>
                  </a:lnTo>
                  <a:lnTo>
                    <a:pt x="778" y="281"/>
                  </a:lnTo>
                  <a:lnTo>
                    <a:pt x="778" y="285"/>
                  </a:lnTo>
                  <a:lnTo>
                    <a:pt x="771" y="293"/>
                  </a:lnTo>
                  <a:lnTo>
                    <a:pt x="770" y="293"/>
                  </a:lnTo>
                  <a:lnTo>
                    <a:pt x="770" y="295"/>
                  </a:lnTo>
                  <a:lnTo>
                    <a:pt x="767" y="295"/>
                  </a:lnTo>
                  <a:lnTo>
                    <a:pt x="767" y="291"/>
                  </a:lnTo>
                  <a:lnTo>
                    <a:pt x="765" y="291"/>
                  </a:lnTo>
                  <a:lnTo>
                    <a:pt x="764" y="294"/>
                  </a:lnTo>
                  <a:lnTo>
                    <a:pt x="762" y="292"/>
                  </a:lnTo>
                  <a:lnTo>
                    <a:pt x="760" y="294"/>
                  </a:lnTo>
                  <a:lnTo>
                    <a:pt x="759" y="293"/>
                  </a:lnTo>
                  <a:lnTo>
                    <a:pt x="755" y="295"/>
                  </a:lnTo>
                  <a:lnTo>
                    <a:pt x="751" y="298"/>
                  </a:lnTo>
                  <a:lnTo>
                    <a:pt x="750" y="297"/>
                  </a:lnTo>
                  <a:lnTo>
                    <a:pt x="746" y="298"/>
                  </a:lnTo>
                  <a:lnTo>
                    <a:pt x="746" y="294"/>
                  </a:lnTo>
                  <a:lnTo>
                    <a:pt x="744" y="293"/>
                  </a:lnTo>
                  <a:lnTo>
                    <a:pt x="742" y="292"/>
                  </a:lnTo>
                  <a:lnTo>
                    <a:pt x="739" y="287"/>
                  </a:lnTo>
                  <a:lnTo>
                    <a:pt x="728" y="286"/>
                  </a:lnTo>
                  <a:lnTo>
                    <a:pt x="727" y="286"/>
                  </a:lnTo>
                  <a:lnTo>
                    <a:pt x="723" y="285"/>
                  </a:lnTo>
                  <a:lnTo>
                    <a:pt x="717" y="285"/>
                  </a:lnTo>
                  <a:lnTo>
                    <a:pt x="716" y="284"/>
                  </a:lnTo>
                  <a:lnTo>
                    <a:pt x="719" y="283"/>
                  </a:lnTo>
                  <a:lnTo>
                    <a:pt x="721" y="285"/>
                  </a:lnTo>
                  <a:lnTo>
                    <a:pt x="723" y="285"/>
                  </a:lnTo>
                  <a:lnTo>
                    <a:pt x="722" y="282"/>
                  </a:lnTo>
                  <a:lnTo>
                    <a:pt x="718" y="280"/>
                  </a:lnTo>
                  <a:lnTo>
                    <a:pt x="715" y="281"/>
                  </a:lnTo>
                  <a:lnTo>
                    <a:pt x="686" y="299"/>
                  </a:lnTo>
                  <a:lnTo>
                    <a:pt x="683" y="306"/>
                  </a:lnTo>
                  <a:lnTo>
                    <a:pt x="684" y="310"/>
                  </a:lnTo>
                  <a:lnTo>
                    <a:pt x="686" y="309"/>
                  </a:lnTo>
                  <a:lnTo>
                    <a:pt x="687" y="313"/>
                  </a:lnTo>
                  <a:lnTo>
                    <a:pt x="684" y="323"/>
                  </a:lnTo>
                  <a:lnTo>
                    <a:pt x="667" y="347"/>
                  </a:lnTo>
                  <a:lnTo>
                    <a:pt x="664" y="351"/>
                  </a:lnTo>
                  <a:lnTo>
                    <a:pt x="659" y="355"/>
                  </a:lnTo>
                  <a:lnTo>
                    <a:pt x="664" y="351"/>
                  </a:lnTo>
                  <a:lnTo>
                    <a:pt x="670" y="342"/>
                  </a:lnTo>
                  <a:lnTo>
                    <a:pt x="662" y="348"/>
                  </a:lnTo>
                  <a:lnTo>
                    <a:pt x="660" y="347"/>
                  </a:lnTo>
                  <a:lnTo>
                    <a:pt x="660" y="345"/>
                  </a:lnTo>
                  <a:lnTo>
                    <a:pt x="658" y="342"/>
                  </a:lnTo>
                  <a:lnTo>
                    <a:pt x="656" y="342"/>
                  </a:lnTo>
                  <a:lnTo>
                    <a:pt x="656" y="341"/>
                  </a:lnTo>
                  <a:lnTo>
                    <a:pt x="654" y="338"/>
                  </a:lnTo>
                  <a:lnTo>
                    <a:pt x="651" y="335"/>
                  </a:lnTo>
                  <a:lnTo>
                    <a:pt x="646" y="334"/>
                  </a:lnTo>
                  <a:lnTo>
                    <a:pt x="644" y="338"/>
                  </a:lnTo>
                  <a:lnTo>
                    <a:pt x="639" y="338"/>
                  </a:lnTo>
                  <a:lnTo>
                    <a:pt x="636" y="337"/>
                  </a:lnTo>
                  <a:lnTo>
                    <a:pt x="635" y="336"/>
                  </a:lnTo>
                  <a:lnTo>
                    <a:pt x="628" y="338"/>
                  </a:lnTo>
                  <a:lnTo>
                    <a:pt x="629" y="336"/>
                  </a:lnTo>
                  <a:lnTo>
                    <a:pt x="627" y="334"/>
                  </a:lnTo>
                  <a:lnTo>
                    <a:pt x="619" y="333"/>
                  </a:lnTo>
                  <a:lnTo>
                    <a:pt x="622" y="333"/>
                  </a:lnTo>
                  <a:lnTo>
                    <a:pt x="626" y="331"/>
                  </a:lnTo>
                  <a:lnTo>
                    <a:pt x="625" y="326"/>
                  </a:lnTo>
                  <a:lnTo>
                    <a:pt x="624" y="325"/>
                  </a:lnTo>
                  <a:lnTo>
                    <a:pt x="623" y="326"/>
                  </a:lnTo>
                  <a:lnTo>
                    <a:pt x="622" y="323"/>
                  </a:lnTo>
                  <a:lnTo>
                    <a:pt x="620" y="324"/>
                  </a:lnTo>
                  <a:lnTo>
                    <a:pt x="620" y="325"/>
                  </a:lnTo>
                  <a:lnTo>
                    <a:pt x="620" y="326"/>
                  </a:lnTo>
                  <a:lnTo>
                    <a:pt x="620" y="323"/>
                  </a:lnTo>
                  <a:lnTo>
                    <a:pt x="621" y="322"/>
                  </a:lnTo>
                  <a:lnTo>
                    <a:pt x="622" y="321"/>
                  </a:lnTo>
                  <a:lnTo>
                    <a:pt x="622" y="316"/>
                  </a:lnTo>
                  <a:lnTo>
                    <a:pt x="620" y="315"/>
                  </a:lnTo>
                  <a:lnTo>
                    <a:pt x="619" y="316"/>
                  </a:lnTo>
                  <a:lnTo>
                    <a:pt x="616" y="311"/>
                  </a:lnTo>
                  <a:lnTo>
                    <a:pt x="614" y="311"/>
                  </a:lnTo>
                  <a:lnTo>
                    <a:pt x="613" y="309"/>
                  </a:lnTo>
                  <a:lnTo>
                    <a:pt x="611" y="308"/>
                  </a:lnTo>
                  <a:lnTo>
                    <a:pt x="611" y="307"/>
                  </a:lnTo>
                  <a:lnTo>
                    <a:pt x="610" y="307"/>
                  </a:lnTo>
                  <a:lnTo>
                    <a:pt x="608" y="305"/>
                  </a:lnTo>
                  <a:lnTo>
                    <a:pt x="605" y="305"/>
                  </a:lnTo>
                  <a:lnTo>
                    <a:pt x="605" y="307"/>
                  </a:lnTo>
                  <a:lnTo>
                    <a:pt x="607" y="307"/>
                  </a:lnTo>
                  <a:lnTo>
                    <a:pt x="606" y="310"/>
                  </a:lnTo>
                  <a:lnTo>
                    <a:pt x="607" y="310"/>
                  </a:lnTo>
                  <a:lnTo>
                    <a:pt x="607" y="312"/>
                  </a:lnTo>
                  <a:lnTo>
                    <a:pt x="609" y="314"/>
                  </a:lnTo>
                  <a:lnTo>
                    <a:pt x="610" y="317"/>
                  </a:lnTo>
                  <a:lnTo>
                    <a:pt x="611" y="319"/>
                  </a:lnTo>
                  <a:lnTo>
                    <a:pt x="613" y="321"/>
                  </a:lnTo>
                  <a:lnTo>
                    <a:pt x="613" y="325"/>
                  </a:lnTo>
                  <a:lnTo>
                    <a:pt x="610" y="328"/>
                  </a:lnTo>
                  <a:lnTo>
                    <a:pt x="607" y="329"/>
                  </a:lnTo>
                  <a:lnTo>
                    <a:pt x="608" y="327"/>
                  </a:lnTo>
                  <a:lnTo>
                    <a:pt x="606" y="327"/>
                  </a:lnTo>
                  <a:lnTo>
                    <a:pt x="602" y="327"/>
                  </a:lnTo>
                  <a:lnTo>
                    <a:pt x="602" y="325"/>
                  </a:lnTo>
                  <a:lnTo>
                    <a:pt x="595" y="321"/>
                  </a:lnTo>
                  <a:lnTo>
                    <a:pt x="595" y="323"/>
                  </a:lnTo>
                  <a:lnTo>
                    <a:pt x="599" y="325"/>
                  </a:lnTo>
                  <a:lnTo>
                    <a:pt x="599" y="326"/>
                  </a:lnTo>
                  <a:lnTo>
                    <a:pt x="600" y="326"/>
                  </a:lnTo>
                  <a:lnTo>
                    <a:pt x="600" y="328"/>
                  </a:lnTo>
                  <a:lnTo>
                    <a:pt x="592" y="331"/>
                  </a:lnTo>
                  <a:lnTo>
                    <a:pt x="593" y="333"/>
                  </a:lnTo>
                  <a:lnTo>
                    <a:pt x="594" y="333"/>
                  </a:lnTo>
                  <a:lnTo>
                    <a:pt x="597" y="332"/>
                  </a:lnTo>
                  <a:lnTo>
                    <a:pt x="601" y="333"/>
                  </a:lnTo>
                  <a:lnTo>
                    <a:pt x="603" y="334"/>
                  </a:lnTo>
                  <a:lnTo>
                    <a:pt x="603" y="333"/>
                  </a:lnTo>
                  <a:lnTo>
                    <a:pt x="605" y="335"/>
                  </a:lnTo>
                  <a:lnTo>
                    <a:pt x="606" y="338"/>
                  </a:lnTo>
                  <a:lnTo>
                    <a:pt x="605" y="342"/>
                  </a:lnTo>
                  <a:lnTo>
                    <a:pt x="600" y="348"/>
                  </a:lnTo>
                  <a:lnTo>
                    <a:pt x="599" y="348"/>
                  </a:lnTo>
                  <a:lnTo>
                    <a:pt x="602" y="345"/>
                  </a:lnTo>
                  <a:lnTo>
                    <a:pt x="600" y="345"/>
                  </a:lnTo>
                  <a:lnTo>
                    <a:pt x="599" y="343"/>
                  </a:lnTo>
                  <a:lnTo>
                    <a:pt x="597" y="345"/>
                  </a:lnTo>
                  <a:lnTo>
                    <a:pt x="596" y="346"/>
                  </a:lnTo>
                  <a:lnTo>
                    <a:pt x="597" y="347"/>
                  </a:lnTo>
                  <a:lnTo>
                    <a:pt x="597" y="346"/>
                  </a:lnTo>
                  <a:lnTo>
                    <a:pt x="598" y="348"/>
                  </a:lnTo>
                  <a:lnTo>
                    <a:pt x="599" y="348"/>
                  </a:lnTo>
                  <a:lnTo>
                    <a:pt x="598" y="349"/>
                  </a:lnTo>
                  <a:lnTo>
                    <a:pt x="599" y="353"/>
                  </a:lnTo>
                  <a:lnTo>
                    <a:pt x="603" y="355"/>
                  </a:lnTo>
                  <a:lnTo>
                    <a:pt x="608" y="361"/>
                  </a:lnTo>
                  <a:lnTo>
                    <a:pt x="612" y="363"/>
                  </a:lnTo>
                  <a:lnTo>
                    <a:pt x="621" y="365"/>
                  </a:lnTo>
                  <a:lnTo>
                    <a:pt x="625" y="366"/>
                  </a:lnTo>
                  <a:lnTo>
                    <a:pt x="634" y="364"/>
                  </a:lnTo>
                  <a:lnTo>
                    <a:pt x="638" y="362"/>
                  </a:lnTo>
                  <a:lnTo>
                    <a:pt x="641" y="366"/>
                  </a:lnTo>
                  <a:lnTo>
                    <a:pt x="645" y="366"/>
                  </a:lnTo>
                  <a:lnTo>
                    <a:pt x="648" y="378"/>
                  </a:lnTo>
                  <a:lnTo>
                    <a:pt x="649" y="379"/>
                  </a:lnTo>
                  <a:lnTo>
                    <a:pt x="651" y="380"/>
                  </a:lnTo>
                  <a:lnTo>
                    <a:pt x="653" y="383"/>
                  </a:lnTo>
                  <a:lnTo>
                    <a:pt x="656" y="385"/>
                  </a:lnTo>
                  <a:lnTo>
                    <a:pt x="658" y="387"/>
                  </a:lnTo>
                  <a:lnTo>
                    <a:pt x="658" y="387"/>
                  </a:lnTo>
                  <a:lnTo>
                    <a:pt x="660" y="394"/>
                  </a:lnTo>
                  <a:lnTo>
                    <a:pt x="662" y="395"/>
                  </a:lnTo>
                  <a:lnTo>
                    <a:pt x="660" y="399"/>
                  </a:lnTo>
                  <a:lnTo>
                    <a:pt x="662" y="403"/>
                  </a:lnTo>
                  <a:lnTo>
                    <a:pt x="662" y="410"/>
                  </a:lnTo>
                  <a:lnTo>
                    <a:pt x="661" y="415"/>
                  </a:lnTo>
                  <a:lnTo>
                    <a:pt x="667" y="434"/>
                  </a:lnTo>
                  <a:lnTo>
                    <a:pt x="663" y="441"/>
                  </a:lnTo>
                  <a:lnTo>
                    <a:pt x="662" y="446"/>
                  </a:lnTo>
                  <a:lnTo>
                    <a:pt x="663" y="462"/>
                  </a:lnTo>
                  <a:lnTo>
                    <a:pt x="662" y="472"/>
                  </a:lnTo>
                  <a:lnTo>
                    <a:pt x="661" y="473"/>
                  </a:lnTo>
                  <a:lnTo>
                    <a:pt x="660" y="472"/>
                  </a:lnTo>
                  <a:lnTo>
                    <a:pt x="662" y="469"/>
                  </a:lnTo>
                  <a:lnTo>
                    <a:pt x="662" y="466"/>
                  </a:lnTo>
                  <a:lnTo>
                    <a:pt x="661" y="466"/>
                  </a:lnTo>
                  <a:lnTo>
                    <a:pt x="662" y="465"/>
                  </a:lnTo>
                  <a:lnTo>
                    <a:pt x="662" y="461"/>
                  </a:lnTo>
                  <a:lnTo>
                    <a:pt x="659" y="461"/>
                  </a:lnTo>
                  <a:lnTo>
                    <a:pt x="651" y="476"/>
                  </a:lnTo>
                  <a:lnTo>
                    <a:pt x="651" y="477"/>
                  </a:lnTo>
                  <a:lnTo>
                    <a:pt x="652" y="474"/>
                  </a:lnTo>
                  <a:lnTo>
                    <a:pt x="647" y="478"/>
                  </a:lnTo>
                  <a:lnTo>
                    <a:pt x="646" y="483"/>
                  </a:lnTo>
                  <a:lnTo>
                    <a:pt x="645" y="481"/>
                  </a:lnTo>
                  <a:lnTo>
                    <a:pt x="643" y="481"/>
                  </a:lnTo>
                  <a:lnTo>
                    <a:pt x="634" y="490"/>
                  </a:lnTo>
                  <a:lnTo>
                    <a:pt x="634" y="489"/>
                  </a:lnTo>
                  <a:lnTo>
                    <a:pt x="631" y="487"/>
                  </a:lnTo>
                  <a:lnTo>
                    <a:pt x="628" y="490"/>
                  </a:lnTo>
                  <a:lnTo>
                    <a:pt x="628" y="488"/>
                  </a:lnTo>
                  <a:lnTo>
                    <a:pt x="626" y="487"/>
                  </a:lnTo>
                  <a:lnTo>
                    <a:pt x="625" y="488"/>
                  </a:lnTo>
                  <a:lnTo>
                    <a:pt x="624" y="490"/>
                  </a:lnTo>
                  <a:lnTo>
                    <a:pt x="622" y="490"/>
                  </a:lnTo>
                  <a:lnTo>
                    <a:pt x="623" y="487"/>
                  </a:lnTo>
                  <a:lnTo>
                    <a:pt x="623" y="486"/>
                  </a:lnTo>
                  <a:lnTo>
                    <a:pt x="621" y="486"/>
                  </a:lnTo>
                  <a:lnTo>
                    <a:pt x="618" y="483"/>
                  </a:lnTo>
                  <a:lnTo>
                    <a:pt x="617" y="483"/>
                  </a:lnTo>
                  <a:lnTo>
                    <a:pt x="613" y="488"/>
                  </a:lnTo>
                  <a:lnTo>
                    <a:pt x="615" y="491"/>
                  </a:lnTo>
                  <a:lnTo>
                    <a:pt x="618" y="493"/>
                  </a:lnTo>
                  <a:lnTo>
                    <a:pt x="621" y="492"/>
                  </a:lnTo>
                  <a:lnTo>
                    <a:pt x="621" y="494"/>
                  </a:lnTo>
                  <a:lnTo>
                    <a:pt x="619" y="502"/>
                  </a:lnTo>
                  <a:lnTo>
                    <a:pt x="618" y="502"/>
                  </a:lnTo>
                  <a:lnTo>
                    <a:pt x="616" y="502"/>
                  </a:lnTo>
                  <a:lnTo>
                    <a:pt x="615" y="503"/>
                  </a:lnTo>
                  <a:lnTo>
                    <a:pt x="612" y="502"/>
                  </a:lnTo>
                  <a:lnTo>
                    <a:pt x="610" y="502"/>
                  </a:lnTo>
                  <a:lnTo>
                    <a:pt x="609" y="505"/>
                  </a:lnTo>
                  <a:lnTo>
                    <a:pt x="607" y="505"/>
                  </a:lnTo>
                  <a:lnTo>
                    <a:pt x="604" y="507"/>
                  </a:lnTo>
                  <a:lnTo>
                    <a:pt x="605" y="514"/>
                  </a:lnTo>
                  <a:lnTo>
                    <a:pt x="602" y="517"/>
                  </a:lnTo>
                  <a:lnTo>
                    <a:pt x="601" y="515"/>
                  </a:lnTo>
                  <a:lnTo>
                    <a:pt x="599" y="514"/>
                  </a:lnTo>
                  <a:lnTo>
                    <a:pt x="593" y="517"/>
                  </a:lnTo>
                  <a:lnTo>
                    <a:pt x="593" y="518"/>
                  </a:lnTo>
                  <a:lnTo>
                    <a:pt x="597" y="521"/>
                  </a:lnTo>
                  <a:lnTo>
                    <a:pt x="598" y="520"/>
                  </a:lnTo>
                  <a:lnTo>
                    <a:pt x="601" y="522"/>
                  </a:lnTo>
                  <a:lnTo>
                    <a:pt x="609" y="522"/>
                  </a:lnTo>
                  <a:lnTo>
                    <a:pt x="610" y="527"/>
                  </a:lnTo>
                  <a:lnTo>
                    <a:pt x="608" y="531"/>
                  </a:lnTo>
                  <a:lnTo>
                    <a:pt x="611" y="539"/>
                  </a:lnTo>
                  <a:lnTo>
                    <a:pt x="613" y="539"/>
                  </a:lnTo>
                  <a:lnTo>
                    <a:pt x="612" y="538"/>
                  </a:lnTo>
                  <a:lnTo>
                    <a:pt x="610" y="531"/>
                  </a:lnTo>
                  <a:lnTo>
                    <a:pt x="613" y="529"/>
                  </a:lnTo>
                  <a:lnTo>
                    <a:pt x="613" y="526"/>
                  </a:lnTo>
                  <a:lnTo>
                    <a:pt x="611" y="522"/>
                  </a:lnTo>
                  <a:lnTo>
                    <a:pt x="612" y="521"/>
                  </a:lnTo>
                  <a:lnTo>
                    <a:pt x="618" y="519"/>
                  </a:lnTo>
                  <a:lnTo>
                    <a:pt x="621" y="519"/>
                  </a:lnTo>
                  <a:lnTo>
                    <a:pt x="625" y="521"/>
                  </a:lnTo>
                  <a:lnTo>
                    <a:pt x="626" y="521"/>
                  </a:lnTo>
                  <a:lnTo>
                    <a:pt x="625" y="517"/>
                  </a:lnTo>
                  <a:lnTo>
                    <a:pt x="624" y="516"/>
                  </a:lnTo>
                  <a:lnTo>
                    <a:pt x="623" y="513"/>
                  </a:lnTo>
                  <a:lnTo>
                    <a:pt x="622" y="504"/>
                  </a:lnTo>
                  <a:lnTo>
                    <a:pt x="625" y="501"/>
                  </a:lnTo>
                  <a:lnTo>
                    <a:pt x="625" y="495"/>
                  </a:lnTo>
                  <a:lnTo>
                    <a:pt x="630" y="491"/>
                  </a:lnTo>
                  <a:lnTo>
                    <a:pt x="632" y="495"/>
                  </a:lnTo>
                  <a:lnTo>
                    <a:pt x="634" y="497"/>
                  </a:lnTo>
                  <a:lnTo>
                    <a:pt x="635" y="497"/>
                  </a:lnTo>
                  <a:lnTo>
                    <a:pt x="636" y="500"/>
                  </a:lnTo>
                  <a:lnTo>
                    <a:pt x="641" y="505"/>
                  </a:lnTo>
                  <a:lnTo>
                    <a:pt x="643" y="507"/>
                  </a:lnTo>
                  <a:lnTo>
                    <a:pt x="649" y="509"/>
                  </a:lnTo>
                  <a:lnTo>
                    <a:pt x="668" y="507"/>
                  </a:lnTo>
                  <a:lnTo>
                    <a:pt x="672" y="505"/>
                  </a:lnTo>
                  <a:lnTo>
                    <a:pt x="673" y="503"/>
                  </a:lnTo>
                  <a:lnTo>
                    <a:pt x="675" y="503"/>
                  </a:lnTo>
                  <a:lnTo>
                    <a:pt x="677" y="502"/>
                  </a:lnTo>
                  <a:lnTo>
                    <a:pt x="676" y="501"/>
                  </a:lnTo>
                  <a:lnTo>
                    <a:pt x="674" y="500"/>
                  </a:lnTo>
                  <a:lnTo>
                    <a:pt x="674" y="494"/>
                  </a:lnTo>
                  <a:lnTo>
                    <a:pt x="672" y="490"/>
                  </a:lnTo>
                  <a:lnTo>
                    <a:pt x="666" y="487"/>
                  </a:lnTo>
                  <a:lnTo>
                    <a:pt x="666" y="488"/>
                  </a:lnTo>
                  <a:lnTo>
                    <a:pt x="667" y="490"/>
                  </a:lnTo>
                  <a:lnTo>
                    <a:pt x="663" y="487"/>
                  </a:lnTo>
                  <a:lnTo>
                    <a:pt x="668" y="488"/>
                  </a:lnTo>
                  <a:lnTo>
                    <a:pt x="693" y="495"/>
                  </a:lnTo>
                  <a:lnTo>
                    <a:pt x="698" y="495"/>
                  </a:lnTo>
                  <a:lnTo>
                    <a:pt x="719" y="506"/>
                  </a:lnTo>
                  <a:lnTo>
                    <a:pt x="728" y="513"/>
                  </a:lnTo>
                  <a:lnTo>
                    <a:pt x="733" y="515"/>
                  </a:lnTo>
                  <a:lnTo>
                    <a:pt x="740" y="518"/>
                  </a:lnTo>
                  <a:lnTo>
                    <a:pt x="754" y="521"/>
                  </a:lnTo>
                  <a:lnTo>
                    <a:pt x="760" y="520"/>
                  </a:lnTo>
                  <a:lnTo>
                    <a:pt x="762" y="518"/>
                  </a:lnTo>
                  <a:lnTo>
                    <a:pt x="765" y="518"/>
                  </a:lnTo>
                  <a:lnTo>
                    <a:pt x="773" y="518"/>
                  </a:lnTo>
                  <a:lnTo>
                    <a:pt x="777" y="521"/>
                  </a:lnTo>
                  <a:lnTo>
                    <a:pt x="777" y="522"/>
                  </a:lnTo>
                  <a:lnTo>
                    <a:pt x="775" y="523"/>
                  </a:lnTo>
                  <a:lnTo>
                    <a:pt x="775" y="525"/>
                  </a:lnTo>
                  <a:lnTo>
                    <a:pt x="777" y="529"/>
                  </a:lnTo>
                  <a:lnTo>
                    <a:pt x="780" y="531"/>
                  </a:lnTo>
                  <a:lnTo>
                    <a:pt x="786" y="532"/>
                  </a:lnTo>
                  <a:lnTo>
                    <a:pt x="790" y="529"/>
                  </a:lnTo>
                  <a:lnTo>
                    <a:pt x="793" y="528"/>
                  </a:lnTo>
                  <a:lnTo>
                    <a:pt x="795" y="529"/>
                  </a:lnTo>
                  <a:lnTo>
                    <a:pt x="798" y="531"/>
                  </a:lnTo>
                  <a:lnTo>
                    <a:pt x="800" y="531"/>
                  </a:lnTo>
                  <a:lnTo>
                    <a:pt x="803" y="533"/>
                  </a:lnTo>
                  <a:lnTo>
                    <a:pt x="804" y="534"/>
                  </a:lnTo>
                  <a:lnTo>
                    <a:pt x="808" y="538"/>
                  </a:lnTo>
                  <a:lnTo>
                    <a:pt x="807" y="541"/>
                  </a:lnTo>
                  <a:lnTo>
                    <a:pt x="807" y="545"/>
                  </a:lnTo>
                  <a:lnTo>
                    <a:pt x="809" y="545"/>
                  </a:lnTo>
                  <a:lnTo>
                    <a:pt x="810" y="547"/>
                  </a:lnTo>
                  <a:lnTo>
                    <a:pt x="812" y="549"/>
                  </a:lnTo>
                  <a:lnTo>
                    <a:pt x="812" y="551"/>
                  </a:lnTo>
                  <a:lnTo>
                    <a:pt x="808" y="555"/>
                  </a:lnTo>
                  <a:lnTo>
                    <a:pt x="808" y="558"/>
                  </a:lnTo>
                  <a:lnTo>
                    <a:pt x="810" y="561"/>
                  </a:lnTo>
                  <a:lnTo>
                    <a:pt x="814" y="561"/>
                  </a:lnTo>
                  <a:lnTo>
                    <a:pt x="815" y="564"/>
                  </a:lnTo>
                  <a:lnTo>
                    <a:pt x="818" y="565"/>
                  </a:lnTo>
                  <a:lnTo>
                    <a:pt x="819" y="567"/>
                  </a:lnTo>
                  <a:lnTo>
                    <a:pt x="819" y="569"/>
                  </a:lnTo>
                  <a:lnTo>
                    <a:pt x="819" y="569"/>
                  </a:lnTo>
                  <a:lnTo>
                    <a:pt x="813" y="568"/>
                  </a:lnTo>
                  <a:lnTo>
                    <a:pt x="790" y="582"/>
                  </a:lnTo>
                  <a:lnTo>
                    <a:pt x="784" y="585"/>
                  </a:lnTo>
                  <a:lnTo>
                    <a:pt x="780" y="585"/>
                  </a:lnTo>
                  <a:lnTo>
                    <a:pt x="768" y="597"/>
                  </a:lnTo>
                  <a:lnTo>
                    <a:pt x="758" y="613"/>
                  </a:lnTo>
                  <a:lnTo>
                    <a:pt x="755" y="619"/>
                  </a:lnTo>
                  <a:lnTo>
                    <a:pt x="752" y="635"/>
                  </a:lnTo>
                  <a:lnTo>
                    <a:pt x="754" y="649"/>
                  </a:lnTo>
                  <a:lnTo>
                    <a:pt x="749" y="661"/>
                  </a:lnTo>
                  <a:lnTo>
                    <a:pt x="746" y="675"/>
                  </a:lnTo>
                  <a:lnTo>
                    <a:pt x="746" y="683"/>
                  </a:lnTo>
                  <a:lnTo>
                    <a:pt x="747" y="693"/>
                  </a:lnTo>
                  <a:lnTo>
                    <a:pt x="743" y="705"/>
                  </a:lnTo>
                  <a:lnTo>
                    <a:pt x="743" y="711"/>
                  </a:lnTo>
                  <a:lnTo>
                    <a:pt x="744" y="715"/>
                  </a:lnTo>
                  <a:lnTo>
                    <a:pt x="742" y="723"/>
                  </a:lnTo>
                  <a:lnTo>
                    <a:pt x="742" y="724"/>
                  </a:lnTo>
                  <a:lnTo>
                    <a:pt x="739" y="723"/>
                  </a:lnTo>
                  <a:lnTo>
                    <a:pt x="738" y="722"/>
                  </a:lnTo>
                  <a:lnTo>
                    <a:pt x="740" y="722"/>
                  </a:lnTo>
                  <a:lnTo>
                    <a:pt x="739" y="721"/>
                  </a:lnTo>
                  <a:lnTo>
                    <a:pt x="739" y="719"/>
                  </a:lnTo>
                  <a:lnTo>
                    <a:pt x="736" y="718"/>
                  </a:lnTo>
                  <a:lnTo>
                    <a:pt x="734" y="719"/>
                  </a:lnTo>
                  <a:lnTo>
                    <a:pt x="734" y="718"/>
                  </a:lnTo>
                  <a:lnTo>
                    <a:pt x="732" y="716"/>
                  </a:lnTo>
                  <a:lnTo>
                    <a:pt x="732" y="715"/>
                  </a:lnTo>
                  <a:lnTo>
                    <a:pt x="730" y="715"/>
                  </a:lnTo>
                  <a:lnTo>
                    <a:pt x="728" y="713"/>
                  </a:lnTo>
                  <a:lnTo>
                    <a:pt x="726" y="714"/>
                  </a:lnTo>
                  <a:lnTo>
                    <a:pt x="726" y="716"/>
                  </a:lnTo>
                  <a:lnTo>
                    <a:pt x="724" y="716"/>
                  </a:lnTo>
                  <a:lnTo>
                    <a:pt x="723" y="713"/>
                  </a:lnTo>
                  <a:lnTo>
                    <a:pt x="720" y="714"/>
                  </a:lnTo>
                  <a:lnTo>
                    <a:pt x="719" y="718"/>
                  </a:lnTo>
                  <a:lnTo>
                    <a:pt x="717" y="718"/>
                  </a:lnTo>
                  <a:lnTo>
                    <a:pt x="716" y="717"/>
                  </a:lnTo>
                  <a:lnTo>
                    <a:pt x="714" y="718"/>
                  </a:lnTo>
                  <a:lnTo>
                    <a:pt x="714" y="717"/>
                  </a:lnTo>
                  <a:lnTo>
                    <a:pt x="711" y="716"/>
                  </a:lnTo>
                  <a:lnTo>
                    <a:pt x="711" y="715"/>
                  </a:lnTo>
                  <a:lnTo>
                    <a:pt x="711" y="714"/>
                  </a:lnTo>
                  <a:lnTo>
                    <a:pt x="710" y="713"/>
                  </a:lnTo>
                  <a:lnTo>
                    <a:pt x="705" y="713"/>
                  </a:lnTo>
                  <a:lnTo>
                    <a:pt x="704" y="711"/>
                  </a:lnTo>
                  <a:lnTo>
                    <a:pt x="703" y="713"/>
                  </a:lnTo>
                  <a:lnTo>
                    <a:pt x="702" y="713"/>
                  </a:lnTo>
                  <a:lnTo>
                    <a:pt x="702" y="710"/>
                  </a:lnTo>
                  <a:lnTo>
                    <a:pt x="701" y="709"/>
                  </a:lnTo>
                  <a:lnTo>
                    <a:pt x="700" y="708"/>
                  </a:lnTo>
                  <a:lnTo>
                    <a:pt x="702" y="705"/>
                  </a:lnTo>
                  <a:lnTo>
                    <a:pt x="700" y="704"/>
                  </a:lnTo>
                  <a:lnTo>
                    <a:pt x="700" y="704"/>
                  </a:lnTo>
                  <a:lnTo>
                    <a:pt x="696" y="701"/>
                  </a:lnTo>
                  <a:lnTo>
                    <a:pt x="694" y="700"/>
                  </a:lnTo>
                  <a:lnTo>
                    <a:pt x="691" y="701"/>
                  </a:lnTo>
                  <a:lnTo>
                    <a:pt x="691" y="704"/>
                  </a:lnTo>
                  <a:lnTo>
                    <a:pt x="690" y="707"/>
                  </a:lnTo>
                  <a:lnTo>
                    <a:pt x="689" y="706"/>
                  </a:lnTo>
                  <a:lnTo>
                    <a:pt x="687" y="706"/>
                  </a:lnTo>
                  <a:lnTo>
                    <a:pt x="686" y="705"/>
                  </a:lnTo>
                  <a:lnTo>
                    <a:pt x="684" y="705"/>
                  </a:lnTo>
                  <a:lnTo>
                    <a:pt x="680" y="707"/>
                  </a:lnTo>
                  <a:lnTo>
                    <a:pt x="680" y="706"/>
                  </a:lnTo>
                  <a:lnTo>
                    <a:pt x="678" y="707"/>
                  </a:lnTo>
                  <a:lnTo>
                    <a:pt x="679" y="711"/>
                  </a:lnTo>
                  <a:lnTo>
                    <a:pt x="675" y="713"/>
                  </a:lnTo>
                  <a:lnTo>
                    <a:pt x="676" y="717"/>
                  </a:lnTo>
                  <a:lnTo>
                    <a:pt x="674" y="721"/>
                  </a:lnTo>
                  <a:lnTo>
                    <a:pt x="675" y="722"/>
                  </a:lnTo>
                  <a:lnTo>
                    <a:pt x="671" y="726"/>
                  </a:lnTo>
                  <a:lnTo>
                    <a:pt x="674" y="727"/>
                  </a:lnTo>
                  <a:lnTo>
                    <a:pt x="672" y="730"/>
                  </a:lnTo>
                  <a:lnTo>
                    <a:pt x="672" y="732"/>
                  </a:lnTo>
                  <a:lnTo>
                    <a:pt x="673" y="733"/>
                  </a:lnTo>
                  <a:lnTo>
                    <a:pt x="668" y="735"/>
                  </a:lnTo>
                  <a:lnTo>
                    <a:pt x="669" y="738"/>
                  </a:lnTo>
                  <a:lnTo>
                    <a:pt x="670" y="739"/>
                  </a:lnTo>
                  <a:lnTo>
                    <a:pt x="670" y="740"/>
                  </a:lnTo>
                  <a:lnTo>
                    <a:pt x="667" y="742"/>
                  </a:lnTo>
                  <a:lnTo>
                    <a:pt x="665" y="741"/>
                  </a:lnTo>
                  <a:lnTo>
                    <a:pt x="665" y="739"/>
                  </a:lnTo>
                  <a:lnTo>
                    <a:pt x="664" y="739"/>
                  </a:lnTo>
                  <a:lnTo>
                    <a:pt x="663" y="741"/>
                  </a:lnTo>
                  <a:lnTo>
                    <a:pt x="662" y="741"/>
                  </a:lnTo>
                  <a:lnTo>
                    <a:pt x="660" y="742"/>
                  </a:lnTo>
                  <a:lnTo>
                    <a:pt x="660" y="741"/>
                  </a:lnTo>
                  <a:lnTo>
                    <a:pt x="659" y="743"/>
                  </a:lnTo>
                  <a:lnTo>
                    <a:pt x="657" y="743"/>
                  </a:lnTo>
                  <a:lnTo>
                    <a:pt x="655" y="746"/>
                  </a:lnTo>
                  <a:lnTo>
                    <a:pt x="656" y="749"/>
                  </a:lnTo>
                  <a:lnTo>
                    <a:pt x="655" y="751"/>
                  </a:lnTo>
                  <a:lnTo>
                    <a:pt x="655" y="753"/>
                  </a:lnTo>
                  <a:lnTo>
                    <a:pt x="655" y="754"/>
                  </a:lnTo>
                  <a:lnTo>
                    <a:pt x="654" y="754"/>
                  </a:lnTo>
                  <a:lnTo>
                    <a:pt x="653" y="753"/>
                  </a:lnTo>
                  <a:lnTo>
                    <a:pt x="652" y="754"/>
                  </a:lnTo>
                  <a:lnTo>
                    <a:pt x="651" y="752"/>
                  </a:lnTo>
                  <a:lnTo>
                    <a:pt x="648" y="752"/>
                  </a:lnTo>
                  <a:lnTo>
                    <a:pt x="648" y="751"/>
                  </a:lnTo>
                  <a:lnTo>
                    <a:pt x="644" y="755"/>
                  </a:lnTo>
                  <a:lnTo>
                    <a:pt x="643" y="758"/>
                  </a:lnTo>
                  <a:lnTo>
                    <a:pt x="645" y="760"/>
                  </a:lnTo>
                  <a:lnTo>
                    <a:pt x="642" y="765"/>
                  </a:lnTo>
                  <a:lnTo>
                    <a:pt x="643" y="765"/>
                  </a:lnTo>
                  <a:lnTo>
                    <a:pt x="645" y="765"/>
                  </a:lnTo>
                  <a:lnTo>
                    <a:pt x="646" y="766"/>
                  </a:lnTo>
                  <a:lnTo>
                    <a:pt x="641" y="771"/>
                  </a:lnTo>
                  <a:lnTo>
                    <a:pt x="642" y="775"/>
                  </a:lnTo>
                  <a:lnTo>
                    <a:pt x="640" y="780"/>
                  </a:lnTo>
                  <a:lnTo>
                    <a:pt x="638" y="782"/>
                  </a:lnTo>
                  <a:lnTo>
                    <a:pt x="636" y="780"/>
                  </a:lnTo>
                  <a:lnTo>
                    <a:pt x="635" y="781"/>
                  </a:lnTo>
                  <a:lnTo>
                    <a:pt x="634" y="779"/>
                  </a:lnTo>
                  <a:lnTo>
                    <a:pt x="634" y="781"/>
                  </a:lnTo>
                  <a:lnTo>
                    <a:pt x="634" y="783"/>
                  </a:lnTo>
                  <a:lnTo>
                    <a:pt x="632" y="785"/>
                  </a:lnTo>
                  <a:lnTo>
                    <a:pt x="631" y="784"/>
                  </a:lnTo>
                  <a:lnTo>
                    <a:pt x="631" y="781"/>
                  </a:lnTo>
                  <a:lnTo>
                    <a:pt x="628" y="781"/>
                  </a:lnTo>
                  <a:lnTo>
                    <a:pt x="630" y="782"/>
                  </a:lnTo>
                  <a:lnTo>
                    <a:pt x="630" y="786"/>
                  </a:lnTo>
                  <a:lnTo>
                    <a:pt x="628" y="787"/>
                  </a:lnTo>
                  <a:lnTo>
                    <a:pt x="628" y="789"/>
                  </a:lnTo>
                  <a:lnTo>
                    <a:pt x="630" y="790"/>
                  </a:lnTo>
                  <a:lnTo>
                    <a:pt x="631" y="793"/>
                  </a:lnTo>
                  <a:lnTo>
                    <a:pt x="626" y="797"/>
                  </a:lnTo>
                  <a:lnTo>
                    <a:pt x="626" y="798"/>
                  </a:lnTo>
                  <a:lnTo>
                    <a:pt x="627" y="799"/>
                  </a:lnTo>
                  <a:lnTo>
                    <a:pt x="626" y="800"/>
                  </a:lnTo>
                  <a:lnTo>
                    <a:pt x="625" y="801"/>
                  </a:lnTo>
                  <a:lnTo>
                    <a:pt x="623" y="801"/>
                  </a:lnTo>
                  <a:lnTo>
                    <a:pt x="623" y="802"/>
                  </a:lnTo>
                  <a:lnTo>
                    <a:pt x="621" y="804"/>
                  </a:lnTo>
                  <a:lnTo>
                    <a:pt x="620" y="803"/>
                  </a:lnTo>
                  <a:lnTo>
                    <a:pt x="619" y="805"/>
                  </a:lnTo>
                  <a:lnTo>
                    <a:pt x="618" y="804"/>
                  </a:lnTo>
                  <a:lnTo>
                    <a:pt x="618" y="805"/>
                  </a:lnTo>
                  <a:lnTo>
                    <a:pt x="616" y="805"/>
                  </a:lnTo>
                  <a:lnTo>
                    <a:pt x="616" y="807"/>
                  </a:lnTo>
                  <a:lnTo>
                    <a:pt x="612" y="808"/>
                  </a:lnTo>
                  <a:lnTo>
                    <a:pt x="612" y="813"/>
                  </a:lnTo>
                  <a:lnTo>
                    <a:pt x="610" y="812"/>
                  </a:lnTo>
                  <a:lnTo>
                    <a:pt x="610" y="814"/>
                  </a:lnTo>
                  <a:lnTo>
                    <a:pt x="608" y="814"/>
                  </a:lnTo>
                  <a:lnTo>
                    <a:pt x="607" y="812"/>
                  </a:lnTo>
                  <a:lnTo>
                    <a:pt x="605" y="811"/>
                  </a:lnTo>
                  <a:lnTo>
                    <a:pt x="603" y="812"/>
                  </a:lnTo>
                  <a:lnTo>
                    <a:pt x="601" y="811"/>
                  </a:lnTo>
                  <a:lnTo>
                    <a:pt x="601" y="809"/>
                  </a:lnTo>
                  <a:lnTo>
                    <a:pt x="597" y="810"/>
                  </a:lnTo>
                  <a:lnTo>
                    <a:pt x="596" y="809"/>
                  </a:lnTo>
                  <a:lnTo>
                    <a:pt x="597" y="808"/>
                  </a:lnTo>
                  <a:lnTo>
                    <a:pt x="595" y="806"/>
                  </a:lnTo>
                  <a:lnTo>
                    <a:pt x="592" y="805"/>
                  </a:lnTo>
                  <a:lnTo>
                    <a:pt x="590" y="807"/>
                  </a:lnTo>
                  <a:lnTo>
                    <a:pt x="588" y="803"/>
                  </a:lnTo>
                  <a:lnTo>
                    <a:pt x="585" y="801"/>
                  </a:lnTo>
                  <a:lnTo>
                    <a:pt x="586" y="798"/>
                  </a:lnTo>
                  <a:lnTo>
                    <a:pt x="582" y="798"/>
                  </a:lnTo>
                  <a:lnTo>
                    <a:pt x="581" y="798"/>
                  </a:lnTo>
                  <a:lnTo>
                    <a:pt x="582" y="801"/>
                  </a:lnTo>
                  <a:lnTo>
                    <a:pt x="580" y="801"/>
                  </a:lnTo>
                  <a:lnTo>
                    <a:pt x="578" y="804"/>
                  </a:lnTo>
                  <a:lnTo>
                    <a:pt x="578" y="803"/>
                  </a:lnTo>
                  <a:lnTo>
                    <a:pt x="574" y="805"/>
                  </a:lnTo>
                  <a:lnTo>
                    <a:pt x="572" y="803"/>
                  </a:lnTo>
                  <a:lnTo>
                    <a:pt x="571" y="806"/>
                  </a:lnTo>
                  <a:lnTo>
                    <a:pt x="568" y="805"/>
                  </a:lnTo>
                  <a:lnTo>
                    <a:pt x="566" y="806"/>
                  </a:lnTo>
                  <a:lnTo>
                    <a:pt x="566" y="804"/>
                  </a:lnTo>
                  <a:lnTo>
                    <a:pt x="564" y="803"/>
                  </a:lnTo>
                  <a:lnTo>
                    <a:pt x="555" y="805"/>
                  </a:lnTo>
                  <a:lnTo>
                    <a:pt x="555" y="803"/>
                  </a:lnTo>
                  <a:lnTo>
                    <a:pt x="554" y="803"/>
                  </a:lnTo>
                  <a:lnTo>
                    <a:pt x="551" y="804"/>
                  </a:lnTo>
                  <a:lnTo>
                    <a:pt x="546" y="805"/>
                  </a:lnTo>
                  <a:lnTo>
                    <a:pt x="546" y="805"/>
                  </a:lnTo>
                  <a:lnTo>
                    <a:pt x="543" y="804"/>
                  </a:lnTo>
                  <a:lnTo>
                    <a:pt x="541" y="806"/>
                  </a:lnTo>
                  <a:lnTo>
                    <a:pt x="542" y="808"/>
                  </a:lnTo>
                  <a:lnTo>
                    <a:pt x="540" y="809"/>
                  </a:lnTo>
                  <a:lnTo>
                    <a:pt x="539" y="812"/>
                  </a:lnTo>
                  <a:lnTo>
                    <a:pt x="528" y="814"/>
                  </a:lnTo>
                  <a:lnTo>
                    <a:pt x="525" y="815"/>
                  </a:lnTo>
                  <a:lnTo>
                    <a:pt x="519" y="815"/>
                  </a:lnTo>
                  <a:lnTo>
                    <a:pt x="519" y="814"/>
                  </a:lnTo>
                  <a:lnTo>
                    <a:pt x="519" y="807"/>
                  </a:lnTo>
                  <a:lnTo>
                    <a:pt x="518" y="806"/>
                  </a:lnTo>
                  <a:lnTo>
                    <a:pt x="521" y="802"/>
                  </a:lnTo>
                  <a:lnTo>
                    <a:pt x="521" y="801"/>
                  </a:lnTo>
                  <a:lnTo>
                    <a:pt x="517" y="802"/>
                  </a:lnTo>
                  <a:lnTo>
                    <a:pt x="517" y="799"/>
                  </a:lnTo>
                  <a:lnTo>
                    <a:pt x="519" y="799"/>
                  </a:lnTo>
                  <a:lnTo>
                    <a:pt x="518" y="796"/>
                  </a:lnTo>
                  <a:lnTo>
                    <a:pt x="516" y="794"/>
                  </a:lnTo>
                  <a:lnTo>
                    <a:pt x="517" y="791"/>
                  </a:lnTo>
                  <a:lnTo>
                    <a:pt x="517" y="789"/>
                  </a:lnTo>
                  <a:lnTo>
                    <a:pt x="516" y="788"/>
                  </a:lnTo>
                  <a:lnTo>
                    <a:pt x="516" y="781"/>
                  </a:lnTo>
                  <a:lnTo>
                    <a:pt x="514" y="777"/>
                  </a:lnTo>
                  <a:lnTo>
                    <a:pt x="514" y="774"/>
                  </a:lnTo>
                  <a:lnTo>
                    <a:pt x="514" y="773"/>
                  </a:lnTo>
                  <a:lnTo>
                    <a:pt x="518" y="762"/>
                  </a:lnTo>
                  <a:lnTo>
                    <a:pt x="518" y="761"/>
                  </a:lnTo>
                  <a:lnTo>
                    <a:pt x="516" y="760"/>
                  </a:lnTo>
                  <a:lnTo>
                    <a:pt x="515" y="758"/>
                  </a:lnTo>
                  <a:lnTo>
                    <a:pt x="515" y="758"/>
                  </a:lnTo>
                  <a:lnTo>
                    <a:pt x="515" y="754"/>
                  </a:lnTo>
                  <a:lnTo>
                    <a:pt x="514" y="754"/>
                  </a:lnTo>
                  <a:lnTo>
                    <a:pt x="513" y="753"/>
                  </a:lnTo>
                  <a:lnTo>
                    <a:pt x="511" y="754"/>
                  </a:lnTo>
                  <a:lnTo>
                    <a:pt x="510" y="752"/>
                  </a:lnTo>
                  <a:lnTo>
                    <a:pt x="509" y="752"/>
                  </a:lnTo>
                  <a:lnTo>
                    <a:pt x="510" y="751"/>
                  </a:lnTo>
                  <a:lnTo>
                    <a:pt x="505" y="747"/>
                  </a:lnTo>
                  <a:lnTo>
                    <a:pt x="501" y="747"/>
                  </a:lnTo>
                  <a:lnTo>
                    <a:pt x="498" y="749"/>
                  </a:lnTo>
                  <a:lnTo>
                    <a:pt x="498" y="748"/>
                  </a:lnTo>
                  <a:lnTo>
                    <a:pt x="496" y="749"/>
                  </a:lnTo>
                  <a:lnTo>
                    <a:pt x="495" y="746"/>
                  </a:lnTo>
                  <a:lnTo>
                    <a:pt x="494" y="747"/>
                  </a:lnTo>
                  <a:lnTo>
                    <a:pt x="493" y="745"/>
                  </a:lnTo>
                  <a:lnTo>
                    <a:pt x="486" y="753"/>
                  </a:lnTo>
                  <a:lnTo>
                    <a:pt x="485" y="753"/>
                  </a:lnTo>
                  <a:lnTo>
                    <a:pt x="483" y="752"/>
                  </a:lnTo>
                  <a:lnTo>
                    <a:pt x="483" y="751"/>
                  </a:lnTo>
                  <a:lnTo>
                    <a:pt x="481" y="752"/>
                  </a:lnTo>
                  <a:lnTo>
                    <a:pt x="480" y="752"/>
                  </a:lnTo>
                  <a:lnTo>
                    <a:pt x="478" y="755"/>
                  </a:lnTo>
                  <a:lnTo>
                    <a:pt x="476" y="754"/>
                  </a:lnTo>
                  <a:lnTo>
                    <a:pt x="474" y="751"/>
                  </a:lnTo>
                  <a:lnTo>
                    <a:pt x="471" y="751"/>
                  </a:lnTo>
                  <a:lnTo>
                    <a:pt x="470" y="750"/>
                  </a:lnTo>
                  <a:lnTo>
                    <a:pt x="469" y="750"/>
                  </a:lnTo>
                  <a:lnTo>
                    <a:pt x="467" y="747"/>
                  </a:lnTo>
                  <a:lnTo>
                    <a:pt x="465" y="746"/>
                  </a:lnTo>
                  <a:lnTo>
                    <a:pt x="460" y="749"/>
                  </a:lnTo>
                  <a:lnTo>
                    <a:pt x="459" y="749"/>
                  </a:lnTo>
                  <a:lnTo>
                    <a:pt x="458" y="747"/>
                  </a:lnTo>
                  <a:lnTo>
                    <a:pt x="457" y="748"/>
                  </a:lnTo>
                  <a:lnTo>
                    <a:pt x="456" y="747"/>
                  </a:lnTo>
                  <a:lnTo>
                    <a:pt x="454" y="747"/>
                  </a:lnTo>
                  <a:lnTo>
                    <a:pt x="454" y="746"/>
                  </a:lnTo>
                  <a:lnTo>
                    <a:pt x="451" y="746"/>
                  </a:lnTo>
                  <a:lnTo>
                    <a:pt x="449" y="746"/>
                  </a:lnTo>
                  <a:lnTo>
                    <a:pt x="447" y="750"/>
                  </a:lnTo>
                  <a:lnTo>
                    <a:pt x="442" y="751"/>
                  </a:lnTo>
                  <a:lnTo>
                    <a:pt x="443" y="754"/>
                  </a:lnTo>
                  <a:lnTo>
                    <a:pt x="444" y="755"/>
                  </a:lnTo>
                  <a:lnTo>
                    <a:pt x="444" y="756"/>
                  </a:lnTo>
                  <a:lnTo>
                    <a:pt x="442" y="757"/>
                  </a:lnTo>
                  <a:lnTo>
                    <a:pt x="441" y="760"/>
                  </a:lnTo>
                  <a:lnTo>
                    <a:pt x="435" y="762"/>
                  </a:lnTo>
                  <a:lnTo>
                    <a:pt x="435" y="763"/>
                  </a:lnTo>
                  <a:lnTo>
                    <a:pt x="433" y="762"/>
                  </a:lnTo>
                  <a:lnTo>
                    <a:pt x="431" y="761"/>
                  </a:lnTo>
                  <a:lnTo>
                    <a:pt x="430" y="766"/>
                  </a:lnTo>
                  <a:lnTo>
                    <a:pt x="427" y="764"/>
                  </a:lnTo>
                  <a:lnTo>
                    <a:pt x="423" y="764"/>
                  </a:lnTo>
                  <a:lnTo>
                    <a:pt x="423" y="763"/>
                  </a:lnTo>
                  <a:lnTo>
                    <a:pt x="421" y="762"/>
                  </a:lnTo>
                  <a:lnTo>
                    <a:pt x="417" y="763"/>
                  </a:lnTo>
                  <a:lnTo>
                    <a:pt x="416" y="762"/>
                  </a:lnTo>
                  <a:lnTo>
                    <a:pt x="415" y="762"/>
                  </a:lnTo>
                  <a:lnTo>
                    <a:pt x="413" y="764"/>
                  </a:lnTo>
                  <a:lnTo>
                    <a:pt x="411" y="764"/>
                  </a:lnTo>
                  <a:lnTo>
                    <a:pt x="409" y="762"/>
                  </a:lnTo>
                  <a:lnTo>
                    <a:pt x="406" y="762"/>
                  </a:lnTo>
                  <a:lnTo>
                    <a:pt x="406" y="761"/>
                  </a:lnTo>
                  <a:lnTo>
                    <a:pt x="401" y="759"/>
                  </a:lnTo>
                  <a:lnTo>
                    <a:pt x="402" y="761"/>
                  </a:lnTo>
                  <a:lnTo>
                    <a:pt x="399" y="762"/>
                  </a:lnTo>
                  <a:lnTo>
                    <a:pt x="401" y="764"/>
                  </a:lnTo>
                  <a:lnTo>
                    <a:pt x="399" y="765"/>
                  </a:lnTo>
                  <a:lnTo>
                    <a:pt x="401" y="770"/>
                  </a:lnTo>
                  <a:lnTo>
                    <a:pt x="397" y="773"/>
                  </a:lnTo>
                  <a:lnTo>
                    <a:pt x="397" y="777"/>
                  </a:lnTo>
                  <a:lnTo>
                    <a:pt x="393" y="776"/>
                  </a:lnTo>
                  <a:lnTo>
                    <a:pt x="391" y="781"/>
                  </a:lnTo>
                  <a:lnTo>
                    <a:pt x="389" y="781"/>
                  </a:lnTo>
                  <a:lnTo>
                    <a:pt x="386" y="782"/>
                  </a:lnTo>
                  <a:lnTo>
                    <a:pt x="383" y="781"/>
                  </a:lnTo>
                  <a:lnTo>
                    <a:pt x="381" y="783"/>
                  </a:lnTo>
                  <a:lnTo>
                    <a:pt x="381" y="785"/>
                  </a:lnTo>
                  <a:lnTo>
                    <a:pt x="377" y="786"/>
                  </a:lnTo>
                  <a:lnTo>
                    <a:pt x="376" y="785"/>
                  </a:lnTo>
                  <a:lnTo>
                    <a:pt x="375" y="790"/>
                  </a:lnTo>
                  <a:lnTo>
                    <a:pt x="377" y="793"/>
                  </a:lnTo>
                  <a:lnTo>
                    <a:pt x="372" y="797"/>
                  </a:lnTo>
                  <a:lnTo>
                    <a:pt x="370" y="796"/>
                  </a:lnTo>
                  <a:lnTo>
                    <a:pt x="369" y="795"/>
                  </a:lnTo>
                  <a:lnTo>
                    <a:pt x="370" y="792"/>
                  </a:lnTo>
                  <a:lnTo>
                    <a:pt x="367" y="794"/>
                  </a:lnTo>
                  <a:lnTo>
                    <a:pt x="366" y="793"/>
                  </a:lnTo>
                  <a:lnTo>
                    <a:pt x="362" y="794"/>
                  </a:lnTo>
                  <a:lnTo>
                    <a:pt x="361" y="793"/>
                  </a:lnTo>
                  <a:lnTo>
                    <a:pt x="360" y="790"/>
                  </a:lnTo>
                  <a:lnTo>
                    <a:pt x="359" y="791"/>
                  </a:lnTo>
                  <a:lnTo>
                    <a:pt x="357" y="790"/>
                  </a:lnTo>
                  <a:lnTo>
                    <a:pt x="354" y="793"/>
                  </a:lnTo>
                  <a:lnTo>
                    <a:pt x="352" y="794"/>
                  </a:lnTo>
                  <a:lnTo>
                    <a:pt x="352" y="796"/>
                  </a:lnTo>
                  <a:lnTo>
                    <a:pt x="350" y="797"/>
                  </a:lnTo>
                  <a:lnTo>
                    <a:pt x="349" y="796"/>
                  </a:lnTo>
                  <a:lnTo>
                    <a:pt x="348" y="798"/>
                  </a:lnTo>
                  <a:lnTo>
                    <a:pt x="346" y="797"/>
                  </a:lnTo>
                  <a:lnTo>
                    <a:pt x="346" y="795"/>
                  </a:lnTo>
                  <a:lnTo>
                    <a:pt x="342" y="794"/>
                  </a:lnTo>
                  <a:lnTo>
                    <a:pt x="339" y="795"/>
                  </a:lnTo>
                  <a:lnTo>
                    <a:pt x="339" y="797"/>
                  </a:lnTo>
                  <a:lnTo>
                    <a:pt x="337" y="797"/>
                  </a:lnTo>
                  <a:lnTo>
                    <a:pt x="336" y="801"/>
                  </a:lnTo>
                  <a:lnTo>
                    <a:pt x="336" y="801"/>
                  </a:lnTo>
                  <a:lnTo>
                    <a:pt x="339" y="805"/>
                  </a:lnTo>
                  <a:lnTo>
                    <a:pt x="341" y="805"/>
                  </a:lnTo>
                  <a:lnTo>
                    <a:pt x="341" y="807"/>
                  </a:lnTo>
                  <a:lnTo>
                    <a:pt x="344" y="810"/>
                  </a:lnTo>
                  <a:lnTo>
                    <a:pt x="341" y="813"/>
                  </a:lnTo>
                  <a:lnTo>
                    <a:pt x="340" y="813"/>
                  </a:lnTo>
                  <a:lnTo>
                    <a:pt x="338" y="811"/>
                  </a:lnTo>
                  <a:lnTo>
                    <a:pt x="335" y="810"/>
                  </a:lnTo>
                  <a:lnTo>
                    <a:pt x="334" y="810"/>
                  </a:lnTo>
                  <a:lnTo>
                    <a:pt x="332" y="811"/>
                  </a:lnTo>
                  <a:lnTo>
                    <a:pt x="328" y="810"/>
                  </a:lnTo>
                  <a:lnTo>
                    <a:pt x="328" y="813"/>
                  </a:lnTo>
                  <a:lnTo>
                    <a:pt x="326" y="811"/>
                  </a:lnTo>
                  <a:lnTo>
                    <a:pt x="324" y="813"/>
                  </a:lnTo>
                  <a:lnTo>
                    <a:pt x="322" y="811"/>
                  </a:lnTo>
                  <a:lnTo>
                    <a:pt x="320" y="811"/>
                  </a:lnTo>
                  <a:lnTo>
                    <a:pt x="316" y="813"/>
                  </a:lnTo>
                  <a:lnTo>
                    <a:pt x="310" y="813"/>
                  </a:lnTo>
                  <a:lnTo>
                    <a:pt x="310" y="815"/>
                  </a:lnTo>
                  <a:lnTo>
                    <a:pt x="311" y="817"/>
                  </a:lnTo>
                  <a:lnTo>
                    <a:pt x="308" y="819"/>
                  </a:lnTo>
                  <a:lnTo>
                    <a:pt x="309" y="821"/>
                  </a:lnTo>
                  <a:lnTo>
                    <a:pt x="308" y="823"/>
                  </a:lnTo>
                  <a:lnTo>
                    <a:pt x="307" y="824"/>
                  </a:lnTo>
                  <a:lnTo>
                    <a:pt x="307" y="826"/>
                  </a:lnTo>
                  <a:lnTo>
                    <a:pt x="305" y="827"/>
                  </a:lnTo>
                  <a:lnTo>
                    <a:pt x="302" y="826"/>
                  </a:lnTo>
                  <a:lnTo>
                    <a:pt x="302" y="825"/>
                  </a:lnTo>
                  <a:lnTo>
                    <a:pt x="300" y="829"/>
                  </a:lnTo>
                  <a:lnTo>
                    <a:pt x="298" y="829"/>
                  </a:lnTo>
                  <a:lnTo>
                    <a:pt x="297" y="828"/>
                  </a:lnTo>
                  <a:lnTo>
                    <a:pt x="296" y="828"/>
                  </a:lnTo>
                  <a:lnTo>
                    <a:pt x="295" y="830"/>
                  </a:lnTo>
                  <a:lnTo>
                    <a:pt x="294" y="829"/>
                  </a:lnTo>
                  <a:lnTo>
                    <a:pt x="293" y="831"/>
                  </a:lnTo>
                  <a:lnTo>
                    <a:pt x="296" y="834"/>
                  </a:lnTo>
                  <a:lnTo>
                    <a:pt x="294" y="836"/>
                  </a:lnTo>
                  <a:lnTo>
                    <a:pt x="296" y="838"/>
                  </a:lnTo>
                  <a:lnTo>
                    <a:pt x="295" y="840"/>
                  </a:lnTo>
                  <a:lnTo>
                    <a:pt x="296" y="841"/>
                  </a:lnTo>
                  <a:lnTo>
                    <a:pt x="294" y="843"/>
                  </a:lnTo>
                  <a:lnTo>
                    <a:pt x="292" y="844"/>
                  </a:lnTo>
                  <a:lnTo>
                    <a:pt x="290" y="847"/>
                  </a:lnTo>
                  <a:lnTo>
                    <a:pt x="292" y="848"/>
                  </a:lnTo>
                  <a:lnTo>
                    <a:pt x="293" y="847"/>
                  </a:lnTo>
                  <a:lnTo>
                    <a:pt x="294" y="849"/>
                  </a:lnTo>
                  <a:lnTo>
                    <a:pt x="298" y="848"/>
                  </a:lnTo>
                  <a:lnTo>
                    <a:pt x="300" y="850"/>
                  </a:lnTo>
                  <a:lnTo>
                    <a:pt x="296" y="854"/>
                  </a:lnTo>
                  <a:lnTo>
                    <a:pt x="296" y="856"/>
                  </a:lnTo>
                  <a:lnTo>
                    <a:pt x="288" y="863"/>
                  </a:lnTo>
                  <a:lnTo>
                    <a:pt x="285" y="863"/>
                  </a:lnTo>
                  <a:lnTo>
                    <a:pt x="284" y="862"/>
                  </a:lnTo>
                  <a:lnTo>
                    <a:pt x="281" y="861"/>
                  </a:lnTo>
                  <a:lnTo>
                    <a:pt x="274" y="865"/>
                  </a:lnTo>
                  <a:lnTo>
                    <a:pt x="273" y="868"/>
                  </a:lnTo>
                  <a:lnTo>
                    <a:pt x="268" y="868"/>
                  </a:lnTo>
                  <a:lnTo>
                    <a:pt x="266" y="870"/>
                  </a:lnTo>
                  <a:lnTo>
                    <a:pt x="254" y="874"/>
                  </a:lnTo>
                  <a:lnTo>
                    <a:pt x="254" y="872"/>
                  </a:lnTo>
                  <a:lnTo>
                    <a:pt x="250" y="871"/>
                  </a:lnTo>
                  <a:lnTo>
                    <a:pt x="248" y="870"/>
                  </a:lnTo>
                  <a:lnTo>
                    <a:pt x="246" y="868"/>
                  </a:lnTo>
                  <a:lnTo>
                    <a:pt x="244" y="866"/>
                  </a:lnTo>
                  <a:lnTo>
                    <a:pt x="239" y="866"/>
                  </a:lnTo>
                  <a:lnTo>
                    <a:pt x="234" y="868"/>
                  </a:lnTo>
                  <a:lnTo>
                    <a:pt x="231" y="868"/>
                  </a:lnTo>
                  <a:lnTo>
                    <a:pt x="230" y="867"/>
                  </a:lnTo>
                  <a:lnTo>
                    <a:pt x="229" y="866"/>
                  </a:lnTo>
                  <a:lnTo>
                    <a:pt x="226" y="867"/>
                  </a:lnTo>
                  <a:lnTo>
                    <a:pt x="223" y="869"/>
                  </a:lnTo>
                  <a:lnTo>
                    <a:pt x="217" y="871"/>
                  </a:lnTo>
                  <a:lnTo>
                    <a:pt x="214" y="877"/>
                  </a:lnTo>
                  <a:lnTo>
                    <a:pt x="208" y="882"/>
                  </a:lnTo>
                  <a:lnTo>
                    <a:pt x="204" y="883"/>
                  </a:lnTo>
                  <a:lnTo>
                    <a:pt x="202" y="881"/>
                  </a:lnTo>
                  <a:lnTo>
                    <a:pt x="200" y="882"/>
                  </a:lnTo>
                  <a:lnTo>
                    <a:pt x="199" y="880"/>
                  </a:lnTo>
                  <a:lnTo>
                    <a:pt x="196" y="879"/>
                  </a:lnTo>
                  <a:lnTo>
                    <a:pt x="193" y="880"/>
                  </a:lnTo>
                  <a:lnTo>
                    <a:pt x="192" y="878"/>
                  </a:lnTo>
                  <a:lnTo>
                    <a:pt x="190" y="878"/>
                  </a:lnTo>
                  <a:lnTo>
                    <a:pt x="190" y="878"/>
                  </a:lnTo>
                  <a:lnTo>
                    <a:pt x="186" y="878"/>
                  </a:lnTo>
                  <a:lnTo>
                    <a:pt x="185" y="878"/>
                  </a:lnTo>
                  <a:lnTo>
                    <a:pt x="185" y="876"/>
                  </a:lnTo>
                  <a:lnTo>
                    <a:pt x="184" y="876"/>
                  </a:lnTo>
                  <a:lnTo>
                    <a:pt x="184" y="874"/>
                  </a:lnTo>
                  <a:lnTo>
                    <a:pt x="184" y="873"/>
                  </a:lnTo>
                  <a:lnTo>
                    <a:pt x="176" y="872"/>
                  </a:lnTo>
                  <a:lnTo>
                    <a:pt x="173" y="872"/>
                  </a:lnTo>
                  <a:lnTo>
                    <a:pt x="172" y="875"/>
                  </a:lnTo>
                  <a:lnTo>
                    <a:pt x="171" y="874"/>
                  </a:lnTo>
                  <a:lnTo>
                    <a:pt x="168" y="878"/>
                  </a:lnTo>
                  <a:lnTo>
                    <a:pt x="167" y="876"/>
                  </a:lnTo>
                  <a:lnTo>
                    <a:pt x="163" y="875"/>
                  </a:lnTo>
                  <a:lnTo>
                    <a:pt x="158" y="878"/>
                  </a:lnTo>
                  <a:lnTo>
                    <a:pt x="157" y="876"/>
                  </a:lnTo>
                  <a:lnTo>
                    <a:pt x="155" y="878"/>
                  </a:lnTo>
                  <a:lnTo>
                    <a:pt x="152" y="877"/>
                  </a:lnTo>
                  <a:lnTo>
                    <a:pt x="146" y="881"/>
                  </a:lnTo>
                  <a:lnTo>
                    <a:pt x="144" y="880"/>
                  </a:lnTo>
                  <a:lnTo>
                    <a:pt x="133" y="883"/>
                  </a:lnTo>
                  <a:lnTo>
                    <a:pt x="133" y="881"/>
                  </a:lnTo>
                  <a:lnTo>
                    <a:pt x="129" y="879"/>
                  </a:lnTo>
                  <a:lnTo>
                    <a:pt x="130" y="877"/>
                  </a:lnTo>
                  <a:lnTo>
                    <a:pt x="128" y="876"/>
                  </a:lnTo>
                  <a:lnTo>
                    <a:pt x="128" y="874"/>
                  </a:lnTo>
                  <a:lnTo>
                    <a:pt x="127" y="874"/>
                  </a:lnTo>
                  <a:lnTo>
                    <a:pt x="127" y="871"/>
                  </a:lnTo>
                  <a:lnTo>
                    <a:pt x="127" y="871"/>
                  </a:lnTo>
                  <a:lnTo>
                    <a:pt x="126" y="868"/>
                  </a:lnTo>
                  <a:lnTo>
                    <a:pt x="125" y="866"/>
                  </a:lnTo>
                  <a:lnTo>
                    <a:pt x="124" y="865"/>
                  </a:lnTo>
                  <a:lnTo>
                    <a:pt x="123" y="864"/>
                  </a:lnTo>
                  <a:lnTo>
                    <a:pt x="124" y="862"/>
                  </a:lnTo>
                  <a:lnTo>
                    <a:pt x="123" y="860"/>
                  </a:lnTo>
                  <a:lnTo>
                    <a:pt x="123" y="858"/>
                  </a:lnTo>
                  <a:lnTo>
                    <a:pt x="121" y="854"/>
                  </a:lnTo>
                  <a:lnTo>
                    <a:pt x="121" y="853"/>
                  </a:lnTo>
                  <a:lnTo>
                    <a:pt x="121" y="852"/>
                  </a:lnTo>
                  <a:lnTo>
                    <a:pt x="121" y="851"/>
                  </a:lnTo>
                  <a:lnTo>
                    <a:pt x="121" y="850"/>
                  </a:lnTo>
                  <a:lnTo>
                    <a:pt x="120" y="850"/>
                  </a:lnTo>
                  <a:lnTo>
                    <a:pt x="119" y="848"/>
                  </a:lnTo>
                  <a:lnTo>
                    <a:pt x="117" y="847"/>
                  </a:lnTo>
                  <a:lnTo>
                    <a:pt x="116" y="846"/>
                  </a:lnTo>
                  <a:lnTo>
                    <a:pt x="113" y="849"/>
                  </a:lnTo>
                  <a:lnTo>
                    <a:pt x="111" y="849"/>
                  </a:lnTo>
                  <a:lnTo>
                    <a:pt x="109" y="851"/>
                  </a:lnTo>
                  <a:lnTo>
                    <a:pt x="107" y="851"/>
                  </a:lnTo>
                  <a:lnTo>
                    <a:pt x="103" y="853"/>
                  </a:lnTo>
                  <a:lnTo>
                    <a:pt x="100" y="853"/>
                  </a:lnTo>
                  <a:lnTo>
                    <a:pt x="99" y="851"/>
                  </a:lnTo>
                  <a:lnTo>
                    <a:pt x="96" y="852"/>
                  </a:lnTo>
                  <a:lnTo>
                    <a:pt x="94" y="854"/>
                  </a:lnTo>
                  <a:lnTo>
                    <a:pt x="93" y="854"/>
                  </a:lnTo>
                  <a:lnTo>
                    <a:pt x="90" y="853"/>
                  </a:lnTo>
                  <a:lnTo>
                    <a:pt x="88" y="852"/>
                  </a:lnTo>
                  <a:lnTo>
                    <a:pt x="85" y="853"/>
                  </a:lnTo>
                  <a:lnTo>
                    <a:pt x="84" y="852"/>
                  </a:lnTo>
                  <a:lnTo>
                    <a:pt x="86" y="847"/>
                  </a:lnTo>
                  <a:lnTo>
                    <a:pt x="84" y="845"/>
                  </a:lnTo>
                  <a:lnTo>
                    <a:pt x="84" y="842"/>
                  </a:lnTo>
                  <a:lnTo>
                    <a:pt x="83" y="841"/>
                  </a:lnTo>
                  <a:lnTo>
                    <a:pt x="84" y="838"/>
                  </a:lnTo>
                  <a:lnTo>
                    <a:pt x="83" y="834"/>
                  </a:lnTo>
                  <a:lnTo>
                    <a:pt x="83" y="831"/>
                  </a:lnTo>
                  <a:lnTo>
                    <a:pt x="81" y="830"/>
                  </a:lnTo>
                  <a:lnTo>
                    <a:pt x="81" y="829"/>
                  </a:lnTo>
                  <a:lnTo>
                    <a:pt x="80" y="829"/>
                  </a:lnTo>
                  <a:lnTo>
                    <a:pt x="79" y="828"/>
                  </a:lnTo>
                  <a:lnTo>
                    <a:pt x="80" y="825"/>
                  </a:lnTo>
                  <a:lnTo>
                    <a:pt x="81" y="825"/>
                  </a:lnTo>
                  <a:lnTo>
                    <a:pt x="81" y="822"/>
                  </a:lnTo>
                  <a:lnTo>
                    <a:pt x="83" y="819"/>
                  </a:lnTo>
                  <a:lnTo>
                    <a:pt x="77" y="818"/>
                  </a:lnTo>
                  <a:lnTo>
                    <a:pt x="76" y="817"/>
                  </a:lnTo>
                  <a:lnTo>
                    <a:pt x="76" y="816"/>
                  </a:lnTo>
                  <a:lnTo>
                    <a:pt x="75" y="815"/>
                  </a:lnTo>
                  <a:lnTo>
                    <a:pt x="75" y="814"/>
                  </a:lnTo>
                  <a:lnTo>
                    <a:pt x="71" y="814"/>
                  </a:lnTo>
                  <a:lnTo>
                    <a:pt x="71" y="813"/>
                  </a:lnTo>
                  <a:lnTo>
                    <a:pt x="69" y="813"/>
                  </a:lnTo>
                  <a:lnTo>
                    <a:pt x="69" y="811"/>
                  </a:lnTo>
                  <a:lnTo>
                    <a:pt x="68" y="810"/>
                  </a:lnTo>
                  <a:lnTo>
                    <a:pt x="64" y="809"/>
                  </a:lnTo>
                  <a:lnTo>
                    <a:pt x="64" y="807"/>
                  </a:lnTo>
                  <a:lnTo>
                    <a:pt x="62" y="807"/>
                  </a:lnTo>
                  <a:lnTo>
                    <a:pt x="52" y="809"/>
                  </a:lnTo>
                  <a:lnTo>
                    <a:pt x="51" y="810"/>
                  </a:lnTo>
                  <a:lnTo>
                    <a:pt x="47" y="809"/>
                  </a:lnTo>
                  <a:lnTo>
                    <a:pt x="45" y="810"/>
                  </a:lnTo>
                  <a:lnTo>
                    <a:pt x="44" y="809"/>
                  </a:lnTo>
                  <a:lnTo>
                    <a:pt x="43" y="809"/>
                  </a:lnTo>
                  <a:lnTo>
                    <a:pt x="41" y="809"/>
                  </a:lnTo>
                  <a:lnTo>
                    <a:pt x="40" y="809"/>
                  </a:lnTo>
                  <a:lnTo>
                    <a:pt x="37" y="808"/>
                  </a:lnTo>
                  <a:lnTo>
                    <a:pt x="31" y="810"/>
                  </a:lnTo>
                  <a:lnTo>
                    <a:pt x="29" y="809"/>
                  </a:lnTo>
                  <a:lnTo>
                    <a:pt x="28" y="810"/>
                  </a:lnTo>
                  <a:lnTo>
                    <a:pt x="26" y="809"/>
                  </a:lnTo>
                  <a:lnTo>
                    <a:pt x="25" y="807"/>
                  </a:lnTo>
                  <a:lnTo>
                    <a:pt x="24" y="806"/>
                  </a:lnTo>
                  <a:lnTo>
                    <a:pt x="24" y="805"/>
                  </a:lnTo>
                  <a:lnTo>
                    <a:pt x="23" y="800"/>
                  </a:lnTo>
                  <a:lnTo>
                    <a:pt x="19" y="801"/>
                  </a:lnTo>
                  <a:lnTo>
                    <a:pt x="16" y="798"/>
                  </a:lnTo>
                  <a:lnTo>
                    <a:pt x="13" y="797"/>
                  </a:lnTo>
                  <a:close/>
                  <a:moveTo>
                    <a:pt x="641" y="394"/>
                  </a:moveTo>
                  <a:lnTo>
                    <a:pt x="640" y="397"/>
                  </a:lnTo>
                  <a:lnTo>
                    <a:pt x="644" y="398"/>
                  </a:lnTo>
                  <a:lnTo>
                    <a:pt x="644" y="397"/>
                  </a:lnTo>
                  <a:lnTo>
                    <a:pt x="643" y="395"/>
                  </a:lnTo>
                  <a:lnTo>
                    <a:pt x="643" y="395"/>
                  </a:lnTo>
                  <a:lnTo>
                    <a:pt x="643" y="395"/>
                  </a:lnTo>
                  <a:lnTo>
                    <a:pt x="646" y="395"/>
                  </a:lnTo>
                  <a:lnTo>
                    <a:pt x="647" y="394"/>
                  </a:lnTo>
                  <a:lnTo>
                    <a:pt x="647" y="392"/>
                  </a:lnTo>
                  <a:lnTo>
                    <a:pt x="645" y="393"/>
                  </a:lnTo>
                  <a:lnTo>
                    <a:pt x="643" y="392"/>
                  </a:lnTo>
                  <a:lnTo>
                    <a:pt x="641" y="394"/>
                  </a:lnTo>
                  <a:close/>
                  <a:moveTo>
                    <a:pt x="250" y="83"/>
                  </a:moveTo>
                  <a:lnTo>
                    <a:pt x="250" y="82"/>
                  </a:lnTo>
                  <a:lnTo>
                    <a:pt x="251" y="81"/>
                  </a:lnTo>
                  <a:lnTo>
                    <a:pt x="250" y="81"/>
                  </a:lnTo>
                  <a:lnTo>
                    <a:pt x="250" y="83"/>
                  </a:lnTo>
                  <a:close/>
                  <a:moveTo>
                    <a:pt x="281" y="125"/>
                  </a:moveTo>
                  <a:lnTo>
                    <a:pt x="281" y="130"/>
                  </a:lnTo>
                  <a:lnTo>
                    <a:pt x="281" y="138"/>
                  </a:lnTo>
                  <a:lnTo>
                    <a:pt x="280" y="141"/>
                  </a:lnTo>
                  <a:lnTo>
                    <a:pt x="276" y="143"/>
                  </a:lnTo>
                  <a:lnTo>
                    <a:pt x="272" y="159"/>
                  </a:lnTo>
                  <a:lnTo>
                    <a:pt x="265" y="155"/>
                  </a:lnTo>
                  <a:lnTo>
                    <a:pt x="259" y="153"/>
                  </a:lnTo>
                  <a:lnTo>
                    <a:pt x="256" y="152"/>
                  </a:lnTo>
                  <a:lnTo>
                    <a:pt x="252" y="149"/>
                  </a:lnTo>
                  <a:lnTo>
                    <a:pt x="250" y="140"/>
                  </a:lnTo>
                  <a:lnTo>
                    <a:pt x="247" y="135"/>
                  </a:lnTo>
                  <a:lnTo>
                    <a:pt x="249" y="127"/>
                  </a:lnTo>
                  <a:lnTo>
                    <a:pt x="245" y="113"/>
                  </a:lnTo>
                  <a:lnTo>
                    <a:pt x="245" y="110"/>
                  </a:lnTo>
                  <a:lnTo>
                    <a:pt x="245" y="107"/>
                  </a:lnTo>
                  <a:lnTo>
                    <a:pt x="245" y="106"/>
                  </a:lnTo>
                  <a:lnTo>
                    <a:pt x="245" y="105"/>
                  </a:lnTo>
                  <a:lnTo>
                    <a:pt x="246" y="105"/>
                  </a:lnTo>
                  <a:lnTo>
                    <a:pt x="245" y="106"/>
                  </a:lnTo>
                  <a:lnTo>
                    <a:pt x="247" y="106"/>
                  </a:lnTo>
                  <a:lnTo>
                    <a:pt x="248" y="105"/>
                  </a:lnTo>
                  <a:lnTo>
                    <a:pt x="247" y="103"/>
                  </a:lnTo>
                  <a:lnTo>
                    <a:pt x="245" y="104"/>
                  </a:lnTo>
                  <a:lnTo>
                    <a:pt x="246" y="95"/>
                  </a:lnTo>
                  <a:lnTo>
                    <a:pt x="246" y="94"/>
                  </a:lnTo>
                  <a:lnTo>
                    <a:pt x="249" y="93"/>
                  </a:lnTo>
                  <a:lnTo>
                    <a:pt x="247" y="91"/>
                  </a:lnTo>
                  <a:lnTo>
                    <a:pt x="249" y="90"/>
                  </a:lnTo>
                  <a:lnTo>
                    <a:pt x="249" y="86"/>
                  </a:lnTo>
                  <a:lnTo>
                    <a:pt x="249" y="87"/>
                  </a:lnTo>
                  <a:lnTo>
                    <a:pt x="250" y="87"/>
                  </a:lnTo>
                  <a:lnTo>
                    <a:pt x="250" y="86"/>
                  </a:lnTo>
                  <a:lnTo>
                    <a:pt x="250" y="85"/>
                  </a:lnTo>
                  <a:lnTo>
                    <a:pt x="250" y="84"/>
                  </a:lnTo>
                  <a:lnTo>
                    <a:pt x="250" y="83"/>
                  </a:lnTo>
                  <a:lnTo>
                    <a:pt x="251" y="85"/>
                  </a:lnTo>
                  <a:lnTo>
                    <a:pt x="252" y="84"/>
                  </a:lnTo>
                  <a:lnTo>
                    <a:pt x="253" y="82"/>
                  </a:lnTo>
                  <a:lnTo>
                    <a:pt x="254" y="83"/>
                  </a:lnTo>
                  <a:lnTo>
                    <a:pt x="256" y="79"/>
                  </a:lnTo>
                  <a:lnTo>
                    <a:pt x="258" y="79"/>
                  </a:lnTo>
                  <a:lnTo>
                    <a:pt x="259" y="77"/>
                  </a:lnTo>
                  <a:lnTo>
                    <a:pt x="258" y="73"/>
                  </a:lnTo>
                  <a:lnTo>
                    <a:pt x="260" y="73"/>
                  </a:lnTo>
                  <a:lnTo>
                    <a:pt x="260" y="71"/>
                  </a:lnTo>
                  <a:lnTo>
                    <a:pt x="257" y="72"/>
                  </a:lnTo>
                  <a:lnTo>
                    <a:pt x="255" y="74"/>
                  </a:lnTo>
                  <a:lnTo>
                    <a:pt x="257" y="73"/>
                  </a:lnTo>
                  <a:lnTo>
                    <a:pt x="255" y="76"/>
                  </a:lnTo>
                  <a:lnTo>
                    <a:pt x="252" y="78"/>
                  </a:lnTo>
                  <a:lnTo>
                    <a:pt x="255" y="73"/>
                  </a:lnTo>
                  <a:lnTo>
                    <a:pt x="257" y="72"/>
                  </a:lnTo>
                  <a:lnTo>
                    <a:pt x="258" y="71"/>
                  </a:lnTo>
                  <a:lnTo>
                    <a:pt x="264" y="65"/>
                  </a:lnTo>
                  <a:lnTo>
                    <a:pt x="276" y="56"/>
                  </a:lnTo>
                  <a:lnTo>
                    <a:pt x="286" y="53"/>
                  </a:lnTo>
                  <a:lnTo>
                    <a:pt x="300" y="54"/>
                  </a:lnTo>
                  <a:lnTo>
                    <a:pt x="304" y="53"/>
                  </a:lnTo>
                  <a:lnTo>
                    <a:pt x="305" y="51"/>
                  </a:lnTo>
                  <a:lnTo>
                    <a:pt x="306" y="52"/>
                  </a:lnTo>
                  <a:lnTo>
                    <a:pt x="309" y="52"/>
                  </a:lnTo>
                  <a:lnTo>
                    <a:pt x="310" y="53"/>
                  </a:lnTo>
                  <a:lnTo>
                    <a:pt x="313" y="56"/>
                  </a:lnTo>
                  <a:lnTo>
                    <a:pt x="312" y="57"/>
                  </a:lnTo>
                  <a:lnTo>
                    <a:pt x="314" y="61"/>
                  </a:lnTo>
                  <a:lnTo>
                    <a:pt x="314" y="72"/>
                  </a:lnTo>
                  <a:lnTo>
                    <a:pt x="310" y="78"/>
                  </a:lnTo>
                  <a:lnTo>
                    <a:pt x="309" y="86"/>
                  </a:lnTo>
                  <a:lnTo>
                    <a:pt x="305" y="93"/>
                  </a:lnTo>
                  <a:lnTo>
                    <a:pt x="301" y="109"/>
                  </a:lnTo>
                  <a:lnTo>
                    <a:pt x="300" y="110"/>
                  </a:lnTo>
                  <a:lnTo>
                    <a:pt x="301" y="108"/>
                  </a:lnTo>
                  <a:lnTo>
                    <a:pt x="300" y="108"/>
                  </a:lnTo>
                  <a:lnTo>
                    <a:pt x="298" y="111"/>
                  </a:lnTo>
                  <a:lnTo>
                    <a:pt x="297" y="114"/>
                  </a:lnTo>
                  <a:lnTo>
                    <a:pt x="289" y="117"/>
                  </a:lnTo>
                  <a:lnTo>
                    <a:pt x="281" y="122"/>
                  </a:lnTo>
                  <a:lnTo>
                    <a:pt x="281" y="125"/>
                  </a:lnTo>
                  <a:close/>
                  <a:moveTo>
                    <a:pt x="228" y="453"/>
                  </a:moveTo>
                  <a:lnTo>
                    <a:pt x="228" y="453"/>
                  </a:lnTo>
                  <a:lnTo>
                    <a:pt x="228" y="453"/>
                  </a:lnTo>
                  <a:lnTo>
                    <a:pt x="228" y="453"/>
                  </a:lnTo>
                  <a:close/>
                  <a:moveTo>
                    <a:pt x="233" y="450"/>
                  </a:moveTo>
                  <a:lnTo>
                    <a:pt x="233" y="451"/>
                  </a:lnTo>
                  <a:lnTo>
                    <a:pt x="233" y="450"/>
                  </a:lnTo>
                  <a:lnTo>
                    <a:pt x="233" y="450"/>
                  </a:lnTo>
                  <a:close/>
                  <a:moveTo>
                    <a:pt x="605" y="153"/>
                  </a:moveTo>
                  <a:lnTo>
                    <a:pt x="604" y="153"/>
                  </a:lnTo>
                  <a:lnTo>
                    <a:pt x="606" y="152"/>
                  </a:lnTo>
                  <a:lnTo>
                    <a:pt x="607" y="153"/>
                  </a:lnTo>
                  <a:lnTo>
                    <a:pt x="605" y="153"/>
                  </a:lnTo>
                  <a:close/>
                  <a:moveTo>
                    <a:pt x="623" y="167"/>
                  </a:moveTo>
                  <a:lnTo>
                    <a:pt x="620" y="165"/>
                  </a:lnTo>
                  <a:lnTo>
                    <a:pt x="623" y="166"/>
                  </a:lnTo>
                  <a:lnTo>
                    <a:pt x="626" y="168"/>
                  </a:lnTo>
                  <a:lnTo>
                    <a:pt x="624" y="169"/>
                  </a:lnTo>
                  <a:lnTo>
                    <a:pt x="623" y="167"/>
                  </a:lnTo>
                  <a:close/>
                  <a:moveTo>
                    <a:pt x="634" y="176"/>
                  </a:moveTo>
                  <a:lnTo>
                    <a:pt x="634" y="177"/>
                  </a:lnTo>
                  <a:lnTo>
                    <a:pt x="633" y="177"/>
                  </a:lnTo>
                  <a:lnTo>
                    <a:pt x="634" y="175"/>
                  </a:lnTo>
                  <a:lnTo>
                    <a:pt x="632" y="175"/>
                  </a:lnTo>
                  <a:lnTo>
                    <a:pt x="631" y="173"/>
                  </a:lnTo>
                  <a:lnTo>
                    <a:pt x="630" y="173"/>
                  </a:lnTo>
                  <a:lnTo>
                    <a:pt x="630" y="174"/>
                  </a:lnTo>
                  <a:lnTo>
                    <a:pt x="628" y="172"/>
                  </a:lnTo>
                  <a:lnTo>
                    <a:pt x="627" y="170"/>
                  </a:lnTo>
                  <a:lnTo>
                    <a:pt x="625" y="170"/>
                  </a:lnTo>
                  <a:lnTo>
                    <a:pt x="624" y="169"/>
                  </a:lnTo>
                  <a:lnTo>
                    <a:pt x="627" y="170"/>
                  </a:lnTo>
                  <a:lnTo>
                    <a:pt x="628" y="171"/>
                  </a:lnTo>
                  <a:lnTo>
                    <a:pt x="631" y="172"/>
                  </a:lnTo>
                  <a:lnTo>
                    <a:pt x="634" y="173"/>
                  </a:lnTo>
                  <a:lnTo>
                    <a:pt x="634" y="175"/>
                  </a:lnTo>
                  <a:lnTo>
                    <a:pt x="634" y="176"/>
                  </a:lnTo>
                  <a:close/>
                  <a:moveTo>
                    <a:pt x="818" y="72"/>
                  </a:moveTo>
                  <a:lnTo>
                    <a:pt x="818" y="73"/>
                  </a:lnTo>
                  <a:lnTo>
                    <a:pt x="816" y="73"/>
                  </a:lnTo>
                  <a:lnTo>
                    <a:pt x="813" y="70"/>
                  </a:lnTo>
                  <a:lnTo>
                    <a:pt x="815" y="68"/>
                  </a:lnTo>
                  <a:lnTo>
                    <a:pt x="816" y="69"/>
                  </a:lnTo>
                  <a:lnTo>
                    <a:pt x="818" y="72"/>
                  </a:lnTo>
                  <a:close/>
                  <a:moveTo>
                    <a:pt x="779" y="136"/>
                  </a:moveTo>
                  <a:lnTo>
                    <a:pt x="780" y="135"/>
                  </a:lnTo>
                  <a:lnTo>
                    <a:pt x="779" y="136"/>
                  </a:lnTo>
                  <a:close/>
                  <a:moveTo>
                    <a:pt x="643" y="395"/>
                  </a:moveTo>
                  <a:lnTo>
                    <a:pt x="643" y="396"/>
                  </a:lnTo>
                  <a:lnTo>
                    <a:pt x="643" y="395"/>
                  </a:lnTo>
                  <a:close/>
                  <a:moveTo>
                    <a:pt x="816" y="218"/>
                  </a:moveTo>
                  <a:lnTo>
                    <a:pt x="816" y="217"/>
                  </a:lnTo>
                  <a:lnTo>
                    <a:pt x="816" y="217"/>
                  </a:lnTo>
                  <a:lnTo>
                    <a:pt x="817" y="217"/>
                  </a:lnTo>
                  <a:lnTo>
                    <a:pt x="816" y="218"/>
                  </a:lnTo>
                  <a:close/>
                  <a:moveTo>
                    <a:pt x="830" y="216"/>
                  </a:moveTo>
                  <a:lnTo>
                    <a:pt x="830" y="219"/>
                  </a:lnTo>
                  <a:lnTo>
                    <a:pt x="829" y="218"/>
                  </a:lnTo>
                  <a:lnTo>
                    <a:pt x="827" y="219"/>
                  </a:lnTo>
                  <a:lnTo>
                    <a:pt x="822" y="210"/>
                  </a:lnTo>
                  <a:lnTo>
                    <a:pt x="822" y="206"/>
                  </a:lnTo>
                  <a:lnTo>
                    <a:pt x="825" y="203"/>
                  </a:lnTo>
                  <a:lnTo>
                    <a:pt x="834" y="200"/>
                  </a:lnTo>
                  <a:lnTo>
                    <a:pt x="830" y="216"/>
                  </a:lnTo>
                  <a:close/>
                  <a:moveTo>
                    <a:pt x="827" y="223"/>
                  </a:moveTo>
                  <a:lnTo>
                    <a:pt x="827" y="222"/>
                  </a:lnTo>
                  <a:lnTo>
                    <a:pt x="827" y="223"/>
                  </a:lnTo>
                  <a:close/>
                  <a:moveTo>
                    <a:pt x="834" y="224"/>
                  </a:moveTo>
                  <a:lnTo>
                    <a:pt x="833" y="225"/>
                  </a:lnTo>
                  <a:lnTo>
                    <a:pt x="832" y="223"/>
                  </a:lnTo>
                  <a:lnTo>
                    <a:pt x="831" y="225"/>
                  </a:lnTo>
                  <a:lnTo>
                    <a:pt x="829" y="222"/>
                  </a:lnTo>
                  <a:lnTo>
                    <a:pt x="832" y="221"/>
                  </a:lnTo>
                  <a:lnTo>
                    <a:pt x="833" y="217"/>
                  </a:lnTo>
                  <a:lnTo>
                    <a:pt x="836" y="217"/>
                  </a:lnTo>
                  <a:lnTo>
                    <a:pt x="837" y="219"/>
                  </a:lnTo>
                  <a:lnTo>
                    <a:pt x="834" y="224"/>
                  </a:lnTo>
                  <a:close/>
                  <a:moveTo>
                    <a:pt x="838" y="214"/>
                  </a:moveTo>
                  <a:lnTo>
                    <a:pt x="839" y="214"/>
                  </a:lnTo>
                  <a:lnTo>
                    <a:pt x="838" y="214"/>
                  </a:lnTo>
                  <a:close/>
                  <a:moveTo>
                    <a:pt x="777" y="137"/>
                  </a:moveTo>
                  <a:lnTo>
                    <a:pt x="777" y="137"/>
                  </a:lnTo>
                  <a:lnTo>
                    <a:pt x="777" y="137"/>
                  </a:lnTo>
                  <a:close/>
                  <a:moveTo>
                    <a:pt x="666" y="122"/>
                  </a:moveTo>
                  <a:lnTo>
                    <a:pt x="666" y="121"/>
                  </a:lnTo>
                  <a:lnTo>
                    <a:pt x="666" y="122"/>
                  </a:lnTo>
                  <a:close/>
                  <a:moveTo>
                    <a:pt x="326" y="2"/>
                  </a:moveTo>
                  <a:lnTo>
                    <a:pt x="327" y="3"/>
                  </a:lnTo>
                  <a:lnTo>
                    <a:pt x="327" y="2"/>
                  </a:lnTo>
                  <a:lnTo>
                    <a:pt x="328" y="2"/>
                  </a:lnTo>
                  <a:lnTo>
                    <a:pt x="328" y="2"/>
                  </a:lnTo>
                  <a:lnTo>
                    <a:pt x="329" y="0"/>
                  </a:lnTo>
                  <a:lnTo>
                    <a:pt x="330" y="0"/>
                  </a:lnTo>
                  <a:lnTo>
                    <a:pt x="330" y="1"/>
                  </a:lnTo>
                  <a:lnTo>
                    <a:pt x="330" y="1"/>
                  </a:lnTo>
                  <a:lnTo>
                    <a:pt x="330" y="2"/>
                  </a:lnTo>
                  <a:lnTo>
                    <a:pt x="330" y="2"/>
                  </a:lnTo>
                  <a:lnTo>
                    <a:pt x="330" y="3"/>
                  </a:lnTo>
                  <a:lnTo>
                    <a:pt x="329" y="3"/>
                  </a:lnTo>
                  <a:lnTo>
                    <a:pt x="329" y="2"/>
                  </a:lnTo>
                  <a:lnTo>
                    <a:pt x="328" y="2"/>
                  </a:lnTo>
                  <a:lnTo>
                    <a:pt x="328" y="4"/>
                  </a:lnTo>
                  <a:lnTo>
                    <a:pt x="327" y="4"/>
                  </a:lnTo>
                  <a:lnTo>
                    <a:pt x="326" y="4"/>
                  </a:lnTo>
                  <a:lnTo>
                    <a:pt x="325" y="4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5" y="3"/>
                  </a:lnTo>
                  <a:lnTo>
                    <a:pt x="326" y="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" name="Freeform 28">
              <a:extLst>
                <a:ext uri="{FF2B5EF4-FFF2-40B4-BE49-F238E27FC236}">
                  <a16:creationId xmlns="" xmlns:a16="http://schemas.microsoft.com/office/drawing/2014/main" id="{049041AC-1441-439C-A06C-A10B471423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8" y="608"/>
              <a:ext cx="855" cy="883"/>
            </a:xfrm>
            <a:custGeom>
              <a:avLst/>
              <a:gdLst>
                <a:gd name="T0" fmla="*/ 237 w 855"/>
                <a:gd name="T1" fmla="*/ 314 h 883"/>
                <a:gd name="T2" fmla="*/ 121 w 855"/>
                <a:gd name="T3" fmla="*/ 454 h 883"/>
                <a:gd name="T4" fmla="*/ 6 w 855"/>
                <a:gd name="T5" fmla="*/ 770 h 883"/>
                <a:gd name="T6" fmla="*/ 28 w 855"/>
                <a:gd name="T7" fmla="*/ 715 h 883"/>
                <a:gd name="T8" fmla="*/ 83 w 855"/>
                <a:gd name="T9" fmla="*/ 646 h 883"/>
                <a:gd name="T10" fmla="*/ 45 w 855"/>
                <a:gd name="T11" fmla="*/ 594 h 883"/>
                <a:gd name="T12" fmla="*/ 43 w 855"/>
                <a:gd name="T13" fmla="*/ 534 h 883"/>
                <a:gd name="T14" fmla="*/ 135 w 855"/>
                <a:gd name="T15" fmla="*/ 423 h 883"/>
                <a:gd name="T16" fmla="*/ 130 w 855"/>
                <a:gd name="T17" fmla="*/ 453 h 883"/>
                <a:gd name="T18" fmla="*/ 230 w 855"/>
                <a:gd name="T19" fmla="*/ 452 h 883"/>
                <a:gd name="T20" fmla="*/ 196 w 855"/>
                <a:gd name="T21" fmla="*/ 407 h 883"/>
                <a:gd name="T22" fmla="*/ 191 w 855"/>
                <a:gd name="T23" fmla="*/ 356 h 883"/>
                <a:gd name="T24" fmla="*/ 239 w 855"/>
                <a:gd name="T25" fmla="*/ 323 h 883"/>
                <a:gd name="T26" fmla="*/ 443 w 855"/>
                <a:gd name="T27" fmla="*/ 202 h 883"/>
                <a:gd name="T28" fmla="*/ 587 w 855"/>
                <a:gd name="T29" fmla="*/ 164 h 883"/>
                <a:gd name="T30" fmla="*/ 643 w 855"/>
                <a:gd name="T31" fmla="*/ 182 h 883"/>
                <a:gd name="T32" fmla="*/ 683 w 855"/>
                <a:gd name="T33" fmla="*/ 181 h 883"/>
                <a:gd name="T34" fmla="*/ 675 w 855"/>
                <a:gd name="T35" fmla="*/ 182 h 883"/>
                <a:gd name="T36" fmla="*/ 646 w 855"/>
                <a:gd name="T37" fmla="*/ 142 h 883"/>
                <a:gd name="T38" fmla="*/ 770 w 855"/>
                <a:gd name="T39" fmla="*/ 83 h 883"/>
                <a:gd name="T40" fmla="*/ 784 w 855"/>
                <a:gd name="T41" fmla="*/ 134 h 883"/>
                <a:gd name="T42" fmla="*/ 798 w 855"/>
                <a:gd name="T43" fmla="*/ 182 h 883"/>
                <a:gd name="T44" fmla="*/ 828 w 855"/>
                <a:gd name="T45" fmla="*/ 230 h 883"/>
                <a:gd name="T46" fmla="*/ 843 w 855"/>
                <a:gd name="T47" fmla="*/ 235 h 883"/>
                <a:gd name="T48" fmla="*/ 822 w 855"/>
                <a:gd name="T49" fmla="*/ 245 h 883"/>
                <a:gd name="T50" fmla="*/ 760 w 855"/>
                <a:gd name="T51" fmla="*/ 294 h 883"/>
                <a:gd name="T52" fmla="*/ 667 w 855"/>
                <a:gd name="T53" fmla="*/ 347 h 883"/>
                <a:gd name="T54" fmla="*/ 622 w 855"/>
                <a:gd name="T55" fmla="*/ 323 h 883"/>
                <a:gd name="T56" fmla="*/ 613 w 855"/>
                <a:gd name="T57" fmla="*/ 325 h 883"/>
                <a:gd name="T58" fmla="*/ 599 w 855"/>
                <a:gd name="T59" fmla="*/ 343 h 883"/>
                <a:gd name="T60" fmla="*/ 660 w 855"/>
                <a:gd name="T61" fmla="*/ 399 h 883"/>
                <a:gd name="T62" fmla="*/ 628 w 855"/>
                <a:gd name="T63" fmla="*/ 490 h 883"/>
                <a:gd name="T64" fmla="*/ 601 w 855"/>
                <a:gd name="T65" fmla="*/ 515 h 883"/>
                <a:gd name="T66" fmla="*/ 625 w 855"/>
                <a:gd name="T67" fmla="*/ 495 h 883"/>
                <a:gd name="T68" fmla="*/ 733 w 855"/>
                <a:gd name="T69" fmla="*/ 515 h 883"/>
                <a:gd name="T70" fmla="*/ 812 w 855"/>
                <a:gd name="T71" fmla="*/ 551 h 883"/>
                <a:gd name="T72" fmla="*/ 742 w 855"/>
                <a:gd name="T73" fmla="*/ 724 h 883"/>
                <a:gd name="T74" fmla="*/ 705 w 855"/>
                <a:gd name="T75" fmla="*/ 713 h 883"/>
                <a:gd name="T76" fmla="*/ 671 w 855"/>
                <a:gd name="T77" fmla="*/ 726 h 883"/>
                <a:gd name="T78" fmla="*/ 651 w 855"/>
                <a:gd name="T79" fmla="*/ 752 h 883"/>
                <a:gd name="T80" fmla="*/ 630 w 855"/>
                <a:gd name="T81" fmla="*/ 790 h 883"/>
                <a:gd name="T82" fmla="*/ 596 w 855"/>
                <a:gd name="T83" fmla="*/ 809 h 883"/>
                <a:gd name="T84" fmla="*/ 543 w 855"/>
                <a:gd name="T85" fmla="*/ 804 h 883"/>
                <a:gd name="T86" fmla="*/ 516 w 855"/>
                <a:gd name="T87" fmla="*/ 760 h 883"/>
                <a:gd name="T88" fmla="*/ 471 w 855"/>
                <a:gd name="T89" fmla="*/ 751 h 883"/>
                <a:gd name="T90" fmla="*/ 423 w 855"/>
                <a:gd name="T91" fmla="*/ 764 h 883"/>
                <a:gd name="T92" fmla="*/ 376 w 855"/>
                <a:gd name="T93" fmla="*/ 785 h 883"/>
                <a:gd name="T94" fmla="*/ 336 w 855"/>
                <a:gd name="T95" fmla="*/ 801 h 883"/>
                <a:gd name="T96" fmla="*/ 302 w 855"/>
                <a:gd name="T97" fmla="*/ 826 h 883"/>
                <a:gd name="T98" fmla="*/ 281 w 855"/>
                <a:gd name="T99" fmla="*/ 861 h 883"/>
                <a:gd name="T100" fmla="*/ 192 w 855"/>
                <a:gd name="T101" fmla="*/ 878 h 883"/>
                <a:gd name="T102" fmla="*/ 128 w 855"/>
                <a:gd name="T103" fmla="*/ 874 h 883"/>
                <a:gd name="T104" fmla="*/ 96 w 855"/>
                <a:gd name="T105" fmla="*/ 852 h 883"/>
                <a:gd name="T106" fmla="*/ 71 w 855"/>
                <a:gd name="T107" fmla="*/ 814 h 883"/>
                <a:gd name="T108" fmla="*/ 13 w 855"/>
                <a:gd name="T109" fmla="*/ 797 h 883"/>
                <a:gd name="T110" fmla="*/ 256 w 855"/>
                <a:gd name="T111" fmla="*/ 152 h 883"/>
                <a:gd name="T112" fmla="*/ 250 w 855"/>
                <a:gd name="T113" fmla="*/ 83 h 883"/>
                <a:gd name="T114" fmla="*/ 310 w 855"/>
                <a:gd name="T115" fmla="*/ 53 h 883"/>
                <a:gd name="T116" fmla="*/ 606 w 855"/>
                <a:gd name="T117" fmla="*/ 152 h 883"/>
                <a:gd name="T118" fmla="*/ 818 w 855"/>
                <a:gd name="T119" fmla="*/ 72 h 883"/>
                <a:gd name="T120" fmla="*/ 827 w 855"/>
                <a:gd name="T121" fmla="*/ 223 h 883"/>
                <a:gd name="T122" fmla="*/ 329 w 855"/>
                <a:gd name="T123" fmla="*/ 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5" h="883">
                  <a:moveTo>
                    <a:pt x="140" y="417"/>
                  </a:moveTo>
                  <a:lnTo>
                    <a:pt x="144" y="415"/>
                  </a:lnTo>
                  <a:lnTo>
                    <a:pt x="146" y="415"/>
                  </a:lnTo>
                  <a:lnTo>
                    <a:pt x="147" y="415"/>
                  </a:lnTo>
                  <a:lnTo>
                    <a:pt x="138" y="418"/>
                  </a:lnTo>
                  <a:lnTo>
                    <a:pt x="140" y="417"/>
                  </a:lnTo>
                  <a:moveTo>
                    <a:pt x="234" y="318"/>
                  </a:moveTo>
                  <a:lnTo>
                    <a:pt x="234" y="317"/>
                  </a:lnTo>
                  <a:lnTo>
                    <a:pt x="234" y="318"/>
                  </a:lnTo>
                  <a:moveTo>
                    <a:pt x="147" y="415"/>
                  </a:moveTo>
                  <a:lnTo>
                    <a:pt x="148" y="415"/>
                  </a:lnTo>
                  <a:lnTo>
                    <a:pt x="149" y="415"/>
                  </a:lnTo>
                  <a:lnTo>
                    <a:pt x="148" y="415"/>
                  </a:lnTo>
                  <a:lnTo>
                    <a:pt x="147" y="415"/>
                  </a:lnTo>
                  <a:moveTo>
                    <a:pt x="120" y="427"/>
                  </a:moveTo>
                  <a:lnTo>
                    <a:pt x="120" y="427"/>
                  </a:lnTo>
                  <a:lnTo>
                    <a:pt x="120" y="428"/>
                  </a:lnTo>
                  <a:lnTo>
                    <a:pt x="120" y="427"/>
                  </a:lnTo>
                  <a:moveTo>
                    <a:pt x="210" y="337"/>
                  </a:moveTo>
                  <a:lnTo>
                    <a:pt x="210" y="336"/>
                  </a:lnTo>
                  <a:lnTo>
                    <a:pt x="210" y="337"/>
                  </a:lnTo>
                  <a:moveTo>
                    <a:pt x="136" y="419"/>
                  </a:moveTo>
                  <a:lnTo>
                    <a:pt x="136" y="419"/>
                  </a:lnTo>
                  <a:lnTo>
                    <a:pt x="137" y="419"/>
                  </a:lnTo>
                  <a:lnTo>
                    <a:pt x="134" y="421"/>
                  </a:lnTo>
                  <a:lnTo>
                    <a:pt x="136" y="419"/>
                  </a:lnTo>
                  <a:moveTo>
                    <a:pt x="237" y="314"/>
                  </a:moveTo>
                  <a:lnTo>
                    <a:pt x="237" y="313"/>
                  </a:lnTo>
                  <a:lnTo>
                    <a:pt x="239" y="311"/>
                  </a:lnTo>
                  <a:lnTo>
                    <a:pt x="240" y="310"/>
                  </a:lnTo>
                  <a:lnTo>
                    <a:pt x="237" y="314"/>
                  </a:lnTo>
                  <a:moveTo>
                    <a:pt x="244" y="308"/>
                  </a:moveTo>
                  <a:lnTo>
                    <a:pt x="243" y="309"/>
                  </a:lnTo>
                  <a:lnTo>
                    <a:pt x="244" y="308"/>
                  </a:lnTo>
                  <a:moveTo>
                    <a:pt x="245" y="307"/>
                  </a:moveTo>
                  <a:lnTo>
                    <a:pt x="244" y="308"/>
                  </a:lnTo>
                  <a:lnTo>
                    <a:pt x="245" y="307"/>
                  </a:lnTo>
                  <a:moveTo>
                    <a:pt x="173" y="409"/>
                  </a:moveTo>
                  <a:lnTo>
                    <a:pt x="173" y="409"/>
                  </a:lnTo>
                  <a:lnTo>
                    <a:pt x="172" y="409"/>
                  </a:lnTo>
                  <a:lnTo>
                    <a:pt x="168" y="411"/>
                  </a:lnTo>
                  <a:lnTo>
                    <a:pt x="169" y="405"/>
                  </a:lnTo>
                  <a:lnTo>
                    <a:pt x="170" y="403"/>
                  </a:lnTo>
                  <a:lnTo>
                    <a:pt x="173" y="402"/>
                  </a:lnTo>
                  <a:lnTo>
                    <a:pt x="173" y="402"/>
                  </a:lnTo>
                  <a:lnTo>
                    <a:pt x="172" y="403"/>
                  </a:lnTo>
                  <a:lnTo>
                    <a:pt x="173" y="409"/>
                  </a:lnTo>
                  <a:moveTo>
                    <a:pt x="173" y="412"/>
                  </a:moveTo>
                  <a:lnTo>
                    <a:pt x="172" y="411"/>
                  </a:lnTo>
                  <a:lnTo>
                    <a:pt x="172" y="410"/>
                  </a:lnTo>
                  <a:lnTo>
                    <a:pt x="174" y="410"/>
                  </a:lnTo>
                  <a:lnTo>
                    <a:pt x="173" y="412"/>
                  </a:lnTo>
                  <a:moveTo>
                    <a:pt x="121" y="454"/>
                  </a:moveTo>
                  <a:lnTo>
                    <a:pt x="121" y="454"/>
                  </a:lnTo>
                  <a:lnTo>
                    <a:pt x="120" y="455"/>
                  </a:lnTo>
                  <a:lnTo>
                    <a:pt x="120" y="454"/>
                  </a:lnTo>
                  <a:lnTo>
                    <a:pt x="121" y="454"/>
                  </a:lnTo>
                  <a:moveTo>
                    <a:pt x="137" y="454"/>
                  </a:moveTo>
                  <a:lnTo>
                    <a:pt x="137" y="454"/>
                  </a:lnTo>
                  <a:lnTo>
                    <a:pt x="136" y="453"/>
                  </a:lnTo>
                  <a:lnTo>
                    <a:pt x="138" y="453"/>
                  </a:lnTo>
                  <a:lnTo>
                    <a:pt x="137" y="454"/>
                  </a:lnTo>
                  <a:moveTo>
                    <a:pt x="13" y="797"/>
                  </a:moveTo>
                  <a:lnTo>
                    <a:pt x="13" y="797"/>
                  </a:lnTo>
                  <a:lnTo>
                    <a:pt x="12" y="795"/>
                  </a:lnTo>
                  <a:lnTo>
                    <a:pt x="12" y="793"/>
                  </a:lnTo>
                  <a:lnTo>
                    <a:pt x="10" y="792"/>
                  </a:lnTo>
                  <a:lnTo>
                    <a:pt x="9" y="790"/>
                  </a:lnTo>
                  <a:lnTo>
                    <a:pt x="9" y="786"/>
                  </a:lnTo>
                  <a:lnTo>
                    <a:pt x="7" y="786"/>
                  </a:lnTo>
                  <a:lnTo>
                    <a:pt x="8" y="781"/>
                  </a:lnTo>
                  <a:lnTo>
                    <a:pt x="9" y="780"/>
                  </a:lnTo>
                  <a:lnTo>
                    <a:pt x="12" y="778"/>
                  </a:lnTo>
                  <a:lnTo>
                    <a:pt x="13" y="778"/>
                  </a:lnTo>
                  <a:lnTo>
                    <a:pt x="13" y="778"/>
                  </a:lnTo>
                  <a:lnTo>
                    <a:pt x="15" y="778"/>
                  </a:lnTo>
                  <a:lnTo>
                    <a:pt x="15" y="776"/>
                  </a:lnTo>
                  <a:lnTo>
                    <a:pt x="19" y="772"/>
                  </a:lnTo>
                  <a:lnTo>
                    <a:pt x="11" y="768"/>
                  </a:lnTo>
                  <a:lnTo>
                    <a:pt x="7" y="771"/>
                  </a:lnTo>
                  <a:lnTo>
                    <a:pt x="6" y="770"/>
                  </a:lnTo>
                  <a:lnTo>
                    <a:pt x="4" y="769"/>
                  </a:lnTo>
                  <a:lnTo>
                    <a:pt x="3" y="769"/>
                  </a:lnTo>
                  <a:lnTo>
                    <a:pt x="4" y="767"/>
                  </a:lnTo>
                  <a:lnTo>
                    <a:pt x="3" y="765"/>
                  </a:lnTo>
                  <a:lnTo>
                    <a:pt x="4" y="762"/>
                  </a:lnTo>
                  <a:lnTo>
                    <a:pt x="3" y="759"/>
                  </a:lnTo>
                  <a:lnTo>
                    <a:pt x="3" y="758"/>
                  </a:lnTo>
                  <a:lnTo>
                    <a:pt x="2" y="757"/>
                  </a:lnTo>
                  <a:lnTo>
                    <a:pt x="3" y="756"/>
                  </a:lnTo>
                  <a:lnTo>
                    <a:pt x="2" y="754"/>
                  </a:lnTo>
                  <a:lnTo>
                    <a:pt x="1" y="754"/>
                  </a:lnTo>
                  <a:lnTo>
                    <a:pt x="0" y="752"/>
                  </a:lnTo>
                  <a:lnTo>
                    <a:pt x="4" y="741"/>
                  </a:lnTo>
                  <a:lnTo>
                    <a:pt x="8" y="740"/>
                  </a:lnTo>
                  <a:lnTo>
                    <a:pt x="9" y="738"/>
                  </a:lnTo>
                  <a:lnTo>
                    <a:pt x="12" y="738"/>
                  </a:lnTo>
                  <a:lnTo>
                    <a:pt x="13" y="732"/>
                  </a:lnTo>
                  <a:lnTo>
                    <a:pt x="16" y="727"/>
                  </a:lnTo>
                  <a:lnTo>
                    <a:pt x="16" y="725"/>
                  </a:lnTo>
                  <a:lnTo>
                    <a:pt x="18" y="723"/>
                  </a:lnTo>
                  <a:lnTo>
                    <a:pt x="20" y="722"/>
                  </a:lnTo>
                  <a:lnTo>
                    <a:pt x="20" y="721"/>
                  </a:lnTo>
                  <a:lnTo>
                    <a:pt x="21" y="721"/>
                  </a:lnTo>
                  <a:lnTo>
                    <a:pt x="23" y="715"/>
                  </a:lnTo>
                  <a:lnTo>
                    <a:pt x="27" y="715"/>
                  </a:lnTo>
                  <a:lnTo>
                    <a:pt x="28" y="716"/>
                  </a:lnTo>
                  <a:lnTo>
                    <a:pt x="28" y="715"/>
                  </a:lnTo>
                  <a:lnTo>
                    <a:pt x="29" y="714"/>
                  </a:lnTo>
                  <a:lnTo>
                    <a:pt x="28" y="714"/>
                  </a:lnTo>
                  <a:lnTo>
                    <a:pt x="28" y="713"/>
                  </a:lnTo>
                  <a:lnTo>
                    <a:pt x="27" y="712"/>
                  </a:lnTo>
                  <a:lnTo>
                    <a:pt x="27" y="710"/>
                  </a:lnTo>
                  <a:lnTo>
                    <a:pt x="31" y="706"/>
                  </a:lnTo>
                  <a:lnTo>
                    <a:pt x="31" y="704"/>
                  </a:lnTo>
                  <a:lnTo>
                    <a:pt x="36" y="701"/>
                  </a:lnTo>
                  <a:lnTo>
                    <a:pt x="40" y="699"/>
                  </a:lnTo>
                  <a:lnTo>
                    <a:pt x="48" y="692"/>
                  </a:lnTo>
                  <a:lnTo>
                    <a:pt x="53" y="683"/>
                  </a:lnTo>
                  <a:lnTo>
                    <a:pt x="54" y="677"/>
                  </a:lnTo>
                  <a:lnTo>
                    <a:pt x="58" y="669"/>
                  </a:lnTo>
                  <a:lnTo>
                    <a:pt x="63" y="665"/>
                  </a:lnTo>
                  <a:lnTo>
                    <a:pt x="65" y="666"/>
                  </a:lnTo>
                  <a:lnTo>
                    <a:pt x="68" y="663"/>
                  </a:lnTo>
                  <a:lnTo>
                    <a:pt x="70" y="662"/>
                  </a:lnTo>
                  <a:lnTo>
                    <a:pt x="71" y="659"/>
                  </a:lnTo>
                  <a:lnTo>
                    <a:pt x="74" y="659"/>
                  </a:lnTo>
                  <a:lnTo>
                    <a:pt x="77" y="657"/>
                  </a:lnTo>
                  <a:lnTo>
                    <a:pt x="79" y="657"/>
                  </a:lnTo>
                  <a:lnTo>
                    <a:pt x="85" y="656"/>
                  </a:lnTo>
                  <a:lnTo>
                    <a:pt x="86" y="654"/>
                  </a:lnTo>
                  <a:lnTo>
                    <a:pt x="85" y="653"/>
                  </a:lnTo>
                  <a:lnTo>
                    <a:pt x="85" y="649"/>
                  </a:lnTo>
                  <a:lnTo>
                    <a:pt x="84" y="649"/>
                  </a:lnTo>
                  <a:lnTo>
                    <a:pt x="83" y="646"/>
                  </a:lnTo>
                  <a:lnTo>
                    <a:pt x="81" y="642"/>
                  </a:lnTo>
                  <a:lnTo>
                    <a:pt x="78" y="640"/>
                  </a:lnTo>
                  <a:lnTo>
                    <a:pt x="79" y="637"/>
                  </a:lnTo>
                  <a:lnTo>
                    <a:pt x="77" y="635"/>
                  </a:lnTo>
                  <a:lnTo>
                    <a:pt x="77" y="630"/>
                  </a:lnTo>
                  <a:lnTo>
                    <a:pt x="75" y="630"/>
                  </a:lnTo>
                  <a:lnTo>
                    <a:pt x="72" y="626"/>
                  </a:lnTo>
                  <a:lnTo>
                    <a:pt x="68" y="627"/>
                  </a:lnTo>
                  <a:lnTo>
                    <a:pt x="63" y="622"/>
                  </a:lnTo>
                  <a:lnTo>
                    <a:pt x="67" y="619"/>
                  </a:lnTo>
                  <a:lnTo>
                    <a:pt x="65" y="615"/>
                  </a:lnTo>
                  <a:lnTo>
                    <a:pt x="66" y="613"/>
                  </a:lnTo>
                  <a:lnTo>
                    <a:pt x="61" y="612"/>
                  </a:lnTo>
                  <a:lnTo>
                    <a:pt x="60" y="611"/>
                  </a:lnTo>
                  <a:lnTo>
                    <a:pt x="59" y="610"/>
                  </a:lnTo>
                  <a:lnTo>
                    <a:pt x="51" y="611"/>
                  </a:lnTo>
                  <a:lnTo>
                    <a:pt x="50" y="609"/>
                  </a:lnTo>
                  <a:lnTo>
                    <a:pt x="49" y="608"/>
                  </a:lnTo>
                  <a:lnTo>
                    <a:pt x="48" y="607"/>
                  </a:lnTo>
                  <a:lnTo>
                    <a:pt x="47" y="607"/>
                  </a:lnTo>
                  <a:lnTo>
                    <a:pt x="45" y="606"/>
                  </a:lnTo>
                  <a:lnTo>
                    <a:pt x="44" y="603"/>
                  </a:lnTo>
                  <a:lnTo>
                    <a:pt x="46" y="599"/>
                  </a:lnTo>
                  <a:lnTo>
                    <a:pt x="45" y="598"/>
                  </a:lnTo>
                  <a:lnTo>
                    <a:pt x="46" y="596"/>
                  </a:lnTo>
                  <a:lnTo>
                    <a:pt x="46" y="593"/>
                  </a:lnTo>
                  <a:lnTo>
                    <a:pt x="45" y="594"/>
                  </a:lnTo>
                  <a:lnTo>
                    <a:pt x="43" y="594"/>
                  </a:lnTo>
                  <a:lnTo>
                    <a:pt x="40" y="592"/>
                  </a:lnTo>
                  <a:lnTo>
                    <a:pt x="35" y="592"/>
                  </a:lnTo>
                  <a:lnTo>
                    <a:pt x="31" y="591"/>
                  </a:lnTo>
                  <a:lnTo>
                    <a:pt x="31" y="589"/>
                  </a:lnTo>
                  <a:lnTo>
                    <a:pt x="29" y="587"/>
                  </a:lnTo>
                  <a:lnTo>
                    <a:pt x="23" y="589"/>
                  </a:lnTo>
                  <a:lnTo>
                    <a:pt x="24" y="587"/>
                  </a:lnTo>
                  <a:lnTo>
                    <a:pt x="23" y="585"/>
                  </a:lnTo>
                  <a:lnTo>
                    <a:pt x="16" y="582"/>
                  </a:lnTo>
                  <a:lnTo>
                    <a:pt x="16" y="582"/>
                  </a:lnTo>
                  <a:lnTo>
                    <a:pt x="16" y="581"/>
                  </a:lnTo>
                  <a:lnTo>
                    <a:pt x="17" y="579"/>
                  </a:lnTo>
                  <a:lnTo>
                    <a:pt x="13" y="579"/>
                  </a:lnTo>
                  <a:lnTo>
                    <a:pt x="13" y="576"/>
                  </a:lnTo>
                  <a:lnTo>
                    <a:pt x="15" y="573"/>
                  </a:lnTo>
                  <a:lnTo>
                    <a:pt x="13" y="572"/>
                  </a:lnTo>
                  <a:lnTo>
                    <a:pt x="15" y="569"/>
                  </a:lnTo>
                  <a:lnTo>
                    <a:pt x="20" y="567"/>
                  </a:lnTo>
                  <a:lnTo>
                    <a:pt x="23" y="565"/>
                  </a:lnTo>
                  <a:lnTo>
                    <a:pt x="23" y="563"/>
                  </a:lnTo>
                  <a:lnTo>
                    <a:pt x="28" y="553"/>
                  </a:lnTo>
                  <a:lnTo>
                    <a:pt x="34" y="550"/>
                  </a:lnTo>
                  <a:lnTo>
                    <a:pt x="40" y="544"/>
                  </a:lnTo>
                  <a:lnTo>
                    <a:pt x="41" y="540"/>
                  </a:lnTo>
                  <a:lnTo>
                    <a:pt x="41" y="535"/>
                  </a:lnTo>
                  <a:lnTo>
                    <a:pt x="43" y="534"/>
                  </a:lnTo>
                  <a:lnTo>
                    <a:pt x="45" y="533"/>
                  </a:lnTo>
                  <a:lnTo>
                    <a:pt x="48" y="534"/>
                  </a:lnTo>
                  <a:lnTo>
                    <a:pt x="53" y="535"/>
                  </a:lnTo>
                  <a:lnTo>
                    <a:pt x="64" y="533"/>
                  </a:lnTo>
                  <a:lnTo>
                    <a:pt x="72" y="527"/>
                  </a:lnTo>
                  <a:lnTo>
                    <a:pt x="77" y="519"/>
                  </a:lnTo>
                  <a:lnTo>
                    <a:pt x="83" y="516"/>
                  </a:lnTo>
                  <a:lnTo>
                    <a:pt x="91" y="509"/>
                  </a:lnTo>
                  <a:lnTo>
                    <a:pt x="103" y="503"/>
                  </a:lnTo>
                  <a:lnTo>
                    <a:pt x="109" y="499"/>
                  </a:lnTo>
                  <a:lnTo>
                    <a:pt x="113" y="493"/>
                  </a:lnTo>
                  <a:lnTo>
                    <a:pt x="116" y="493"/>
                  </a:lnTo>
                  <a:lnTo>
                    <a:pt x="120" y="490"/>
                  </a:lnTo>
                  <a:lnTo>
                    <a:pt x="122" y="481"/>
                  </a:lnTo>
                  <a:lnTo>
                    <a:pt x="121" y="480"/>
                  </a:lnTo>
                  <a:lnTo>
                    <a:pt x="121" y="463"/>
                  </a:lnTo>
                  <a:lnTo>
                    <a:pt x="119" y="454"/>
                  </a:lnTo>
                  <a:lnTo>
                    <a:pt x="116" y="445"/>
                  </a:lnTo>
                  <a:lnTo>
                    <a:pt x="116" y="437"/>
                  </a:lnTo>
                  <a:lnTo>
                    <a:pt x="119" y="429"/>
                  </a:lnTo>
                  <a:lnTo>
                    <a:pt x="124" y="425"/>
                  </a:lnTo>
                  <a:lnTo>
                    <a:pt x="123" y="426"/>
                  </a:lnTo>
                  <a:lnTo>
                    <a:pt x="134" y="421"/>
                  </a:lnTo>
                  <a:lnTo>
                    <a:pt x="133" y="421"/>
                  </a:lnTo>
                  <a:lnTo>
                    <a:pt x="133" y="422"/>
                  </a:lnTo>
                  <a:lnTo>
                    <a:pt x="134" y="422"/>
                  </a:lnTo>
                  <a:lnTo>
                    <a:pt x="135" y="423"/>
                  </a:lnTo>
                  <a:lnTo>
                    <a:pt x="137" y="421"/>
                  </a:lnTo>
                  <a:lnTo>
                    <a:pt x="137" y="420"/>
                  </a:lnTo>
                  <a:lnTo>
                    <a:pt x="141" y="420"/>
                  </a:lnTo>
                  <a:lnTo>
                    <a:pt x="149" y="416"/>
                  </a:lnTo>
                  <a:lnTo>
                    <a:pt x="152" y="416"/>
                  </a:lnTo>
                  <a:lnTo>
                    <a:pt x="153" y="418"/>
                  </a:lnTo>
                  <a:lnTo>
                    <a:pt x="156" y="422"/>
                  </a:lnTo>
                  <a:lnTo>
                    <a:pt x="153" y="425"/>
                  </a:lnTo>
                  <a:lnTo>
                    <a:pt x="155" y="426"/>
                  </a:lnTo>
                  <a:lnTo>
                    <a:pt x="155" y="427"/>
                  </a:lnTo>
                  <a:lnTo>
                    <a:pt x="157" y="428"/>
                  </a:lnTo>
                  <a:lnTo>
                    <a:pt x="160" y="430"/>
                  </a:lnTo>
                  <a:lnTo>
                    <a:pt x="162" y="435"/>
                  </a:lnTo>
                  <a:lnTo>
                    <a:pt x="162" y="438"/>
                  </a:lnTo>
                  <a:lnTo>
                    <a:pt x="158" y="441"/>
                  </a:lnTo>
                  <a:lnTo>
                    <a:pt x="157" y="443"/>
                  </a:lnTo>
                  <a:lnTo>
                    <a:pt x="148" y="448"/>
                  </a:lnTo>
                  <a:lnTo>
                    <a:pt x="134" y="453"/>
                  </a:lnTo>
                  <a:lnTo>
                    <a:pt x="132" y="453"/>
                  </a:lnTo>
                  <a:lnTo>
                    <a:pt x="129" y="450"/>
                  </a:lnTo>
                  <a:lnTo>
                    <a:pt x="127" y="451"/>
                  </a:lnTo>
                  <a:lnTo>
                    <a:pt x="120" y="454"/>
                  </a:lnTo>
                  <a:lnTo>
                    <a:pt x="120" y="457"/>
                  </a:lnTo>
                  <a:lnTo>
                    <a:pt x="124" y="453"/>
                  </a:lnTo>
                  <a:lnTo>
                    <a:pt x="128" y="451"/>
                  </a:lnTo>
                  <a:lnTo>
                    <a:pt x="129" y="452"/>
                  </a:lnTo>
                  <a:lnTo>
                    <a:pt x="130" y="453"/>
                  </a:lnTo>
                  <a:lnTo>
                    <a:pt x="134" y="455"/>
                  </a:lnTo>
                  <a:lnTo>
                    <a:pt x="132" y="455"/>
                  </a:lnTo>
                  <a:lnTo>
                    <a:pt x="131" y="455"/>
                  </a:lnTo>
                  <a:lnTo>
                    <a:pt x="133" y="459"/>
                  </a:lnTo>
                  <a:lnTo>
                    <a:pt x="140" y="459"/>
                  </a:lnTo>
                  <a:lnTo>
                    <a:pt x="145" y="458"/>
                  </a:lnTo>
                  <a:lnTo>
                    <a:pt x="148" y="462"/>
                  </a:lnTo>
                  <a:lnTo>
                    <a:pt x="152" y="469"/>
                  </a:lnTo>
                  <a:lnTo>
                    <a:pt x="157" y="473"/>
                  </a:lnTo>
                  <a:lnTo>
                    <a:pt x="161" y="475"/>
                  </a:lnTo>
                  <a:lnTo>
                    <a:pt x="163" y="476"/>
                  </a:lnTo>
                  <a:lnTo>
                    <a:pt x="165" y="475"/>
                  </a:lnTo>
                  <a:lnTo>
                    <a:pt x="173" y="468"/>
                  </a:lnTo>
                  <a:lnTo>
                    <a:pt x="179" y="466"/>
                  </a:lnTo>
                  <a:lnTo>
                    <a:pt x="188" y="466"/>
                  </a:lnTo>
                  <a:lnTo>
                    <a:pt x="193" y="461"/>
                  </a:lnTo>
                  <a:lnTo>
                    <a:pt x="197" y="461"/>
                  </a:lnTo>
                  <a:lnTo>
                    <a:pt x="200" y="463"/>
                  </a:lnTo>
                  <a:lnTo>
                    <a:pt x="204" y="467"/>
                  </a:lnTo>
                  <a:lnTo>
                    <a:pt x="206" y="470"/>
                  </a:lnTo>
                  <a:lnTo>
                    <a:pt x="207" y="471"/>
                  </a:lnTo>
                  <a:lnTo>
                    <a:pt x="211" y="473"/>
                  </a:lnTo>
                  <a:lnTo>
                    <a:pt x="216" y="473"/>
                  </a:lnTo>
                  <a:lnTo>
                    <a:pt x="219" y="471"/>
                  </a:lnTo>
                  <a:lnTo>
                    <a:pt x="226" y="459"/>
                  </a:lnTo>
                  <a:lnTo>
                    <a:pt x="228" y="454"/>
                  </a:lnTo>
                  <a:lnTo>
                    <a:pt x="230" y="452"/>
                  </a:lnTo>
                  <a:lnTo>
                    <a:pt x="233" y="453"/>
                  </a:lnTo>
                  <a:lnTo>
                    <a:pt x="234" y="450"/>
                  </a:lnTo>
                  <a:lnTo>
                    <a:pt x="233" y="450"/>
                  </a:lnTo>
                  <a:lnTo>
                    <a:pt x="233" y="450"/>
                  </a:lnTo>
                  <a:lnTo>
                    <a:pt x="232" y="450"/>
                  </a:lnTo>
                  <a:lnTo>
                    <a:pt x="231" y="451"/>
                  </a:lnTo>
                  <a:lnTo>
                    <a:pt x="230" y="450"/>
                  </a:lnTo>
                  <a:lnTo>
                    <a:pt x="229" y="449"/>
                  </a:lnTo>
                  <a:lnTo>
                    <a:pt x="230" y="442"/>
                  </a:lnTo>
                  <a:lnTo>
                    <a:pt x="231" y="442"/>
                  </a:lnTo>
                  <a:lnTo>
                    <a:pt x="233" y="443"/>
                  </a:lnTo>
                  <a:lnTo>
                    <a:pt x="234" y="443"/>
                  </a:lnTo>
                  <a:lnTo>
                    <a:pt x="232" y="441"/>
                  </a:lnTo>
                  <a:lnTo>
                    <a:pt x="231" y="441"/>
                  </a:lnTo>
                  <a:lnTo>
                    <a:pt x="230" y="439"/>
                  </a:lnTo>
                  <a:lnTo>
                    <a:pt x="232" y="436"/>
                  </a:lnTo>
                  <a:lnTo>
                    <a:pt x="230" y="425"/>
                  </a:lnTo>
                  <a:lnTo>
                    <a:pt x="227" y="422"/>
                  </a:lnTo>
                  <a:lnTo>
                    <a:pt x="224" y="421"/>
                  </a:lnTo>
                  <a:lnTo>
                    <a:pt x="221" y="422"/>
                  </a:lnTo>
                  <a:lnTo>
                    <a:pt x="217" y="417"/>
                  </a:lnTo>
                  <a:lnTo>
                    <a:pt x="214" y="415"/>
                  </a:lnTo>
                  <a:lnTo>
                    <a:pt x="208" y="413"/>
                  </a:lnTo>
                  <a:lnTo>
                    <a:pt x="206" y="414"/>
                  </a:lnTo>
                  <a:lnTo>
                    <a:pt x="202" y="409"/>
                  </a:lnTo>
                  <a:lnTo>
                    <a:pt x="198" y="410"/>
                  </a:lnTo>
                  <a:lnTo>
                    <a:pt x="196" y="407"/>
                  </a:lnTo>
                  <a:lnTo>
                    <a:pt x="193" y="406"/>
                  </a:lnTo>
                  <a:lnTo>
                    <a:pt x="188" y="406"/>
                  </a:lnTo>
                  <a:lnTo>
                    <a:pt x="183" y="413"/>
                  </a:lnTo>
                  <a:lnTo>
                    <a:pt x="180" y="415"/>
                  </a:lnTo>
                  <a:lnTo>
                    <a:pt x="178" y="413"/>
                  </a:lnTo>
                  <a:lnTo>
                    <a:pt x="176" y="409"/>
                  </a:lnTo>
                  <a:lnTo>
                    <a:pt x="177" y="406"/>
                  </a:lnTo>
                  <a:lnTo>
                    <a:pt x="176" y="406"/>
                  </a:lnTo>
                  <a:lnTo>
                    <a:pt x="180" y="399"/>
                  </a:lnTo>
                  <a:lnTo>
                    <a:pt x="180" y="395"/>
                  </a:lnTo>
                  <a:lnTo>
                    <a:pt x="176" y="394"/>
                  </a:lnTo>
                  <a:lnTo>
                    <a:pt x="172" y="390"/>
                  </a:lnTo>
                  <a:lnTo>
                    <a:pt x="169" y="389"/>
                  </a:lnTo>
                  <a:lnTo>
                    <a:pt x="167" y="386"/>
                  </a:lnTo>
                  <a:lnTo>
                    <a:pt x="166" y="386"/>
                  </a:lnTo>
                  <a:lnTo>
                    <a:pt x="165" y="384"/>
                  </a:lnTo>
                  <a:lnTo>
                    <a:pt x="164" y="383"/>
                  </a:lnTo>
                  <a:lnTo>
                    <a:pt x="162" y="380"/>
                  </a:lnTo>
                  <a:lnTo>
                    <a:pt x="160" y="379"/>
                  </a:lnTo>
                  <a:lnTo>
                    <a:pt x="156" y="381"/>
                  </a:lnTo>
                  <a:lnTo>
                    <a:pt x="156" y="379"/>
                  </a:lnTo>
                  <a:lnTo>
                    <a:pt x="157" y="377"/>
                  </a:lnTo>
                  <a:lnTo>
                    <a:pt x="164" y="374"/>
                  </a:lnTo>
                  <a:lnTo>
                    <a:pt x="168" y="370"/>
                  </a:lnTo>
                  <a:lnTo>
                    <a:pt x="175" y="366"/>
                  </a:lnTo>
                  <a:lnTo>
                    <a:pt x="179" y="362"/>
                  </a:lnTo>
                  <a:lnTo>
                    <a:pt x="191" y="356"/>
                  </a:lnTo>
                  <a:lnTo>
                    <a:pt x="201" y="348"/>
                  </a:lnTo>
                  <a:lnTo>
                    <a:pt x="206" y="345"/>
                  </a:lnTo>
                  <a:lnTo>
                    <a:pt x="210" y="337"/>
                  </a:lnTo>
                  <a:lnTo>
                    <a:pt x="213" y="338"/>
                  </a:lnTo>
                  <a:lnTo>
                    <a:pt x="214" y="339"/>
                  </a:lnTo>
                  <a:lnTo>
                    <a:pt x="216" y="339"/>
                  </a:lnTo>
                  <a:lnTo>
                    <a:pt x="223" y="337"/>
                  </a:lnTo>
                  <a:lnTo>
                    <a:pt x="227" y="334"/>
                  </a:lnTo>
                  <a:lnTo>
                    <a:pt x="231" y="334"/>
                  </a:lnTo>
                  <a:lnTo>
                    <a:pt x="230" y="337"/>
                  </a:lnTo>
                  <a:lnTo>
                    <a:pt x="231" y="338"/>
                  </a:lnTo>
                  <a:lnTo>
                    <a:pt x="232" y="338"/>
                  </a:lnTo>
                  <a:lnTo>
                    <a:pt x="236" y="333"/>
                  </a:lnTo>
                  <a:lnTo>
                    <a:pt x="236" y="329"/>
                  </a:lnTo>
                  <a:lnTo>
                    <a:pt x="234" y="329"/>
                  </a:lnTo>
                  <a:lnTo>
                    <a:pt x="233" y="329"/>
                  </a:lnTo>
                  <a:lnTo>
                    <a:pt x="227" y="330"/>
                  </a:lnTo>
                  <a:lnTo>
                    <a:pt x="225" y="329"/>
                  </a:lnTo>
                  <a:lnTo>
                    <a:pt x="224" y="331"/>
                  </a:lnTo>
                  <a:lnTo>
                    <a:pt x="226" y="333"/>
                  </a:lnTo>
                  <a:lnTo>
                    <a:pt x="225" y="334"/>
                  </a:lnTo>
                  <a:lnTo>
                    <a:pt x="224" y="332"/>
                  </a:lnTo>
                  <a:lnTo>
                    <a:pt x="224" y="329"/>
                  </a:lnTo>
                  <a:lnTo>
                    <a:pt x="226" y="323"/>
                  </a:lnTo>
                  <a:lnTo>
                    <a:pt x="235" y="321"/>
                  </a:lnTo>
                  <a:lnTo>
                    <a:pt x="235" y="323"/>
                  </a:lnTo>
                  <a:lnTo>
                    <a:pt x="239" y="323"/>
                  </a:lnTo>
                  <a:lnTo>
                    <a:pt x="238" y="322"/>
                  </a:lnTo>
                  <a:lnTo>
                    <a:pt x="237" y="322"/>
                  </a:lnTo>
                  <a:lnTo>
                    <a:pt x="236" y="320"/>
                  </a:lnTo>
                  <a:lnTo>
                    <a:pt x="240" y="318"/>
                  </a:lnTo>
                  <a:lnTo>
                    <a:pt x="242" y="313"/>
                  </a:lnTo>
                  <a:lnTo>
                    <a:pt x="241" y="313"/>
                  </a:lnTo>
                  <a:lnTo>
                    <a:pt x="246" y="307"/>
                  </a:lnTo>
                  <a:lnTo>
                    <a:pt x="252" y="305"/>
                  </a:lnTo>
                  <a:lnTo>
                    <a:pt x="258" y="298"/>
                  </a:lnTo>
                  <a:lnTo>
                    <a:pt x="264" y="291"/>
                  </a:lnTo>
                  <a:lnTo>
                    <a:pt x="274" y="274"/>
                  </a:lnTo>
                  <a:lnTo>
                    <a:pt x="278" y="271"/>
                  </a:lnTo>
                  <a:lnTo>
                    <a:pt x="280" y="266"/>
                  </a:lnTo>
                  <a:lnTo>
                    <a:pt x="296" y="266"/>
                  </a:lnTo>
                  <a:lnTo>
                    <a:pt x="310" y="260"/>
                  </a:lnTo>
                  <a:lnTo>
                    <a:pt x="318" y="255"/>
                  </a:lnTo>
                  <a:lnTo>
                    <a:pt x="325" y="249"/>
                  </a:lnTo>
                  <a:lnTo>
                    <a:pt x="343" y="242"/>
                  </a:lnTo>
                  <a:lnTo>
                    <a:pt x="350" y="233"/>
                  </a:lnTo>
                  <a:lnTo>
                    <a:pt x="360" y="228"/>
                  </a:lnTo>
                  <a:lnTo>
                    <a:pt x="382" y="221"/>
                  </a:lnTo>
                  <a:lnTo>
                    <a:pt x="410" y="219"/>
                  </a:lnTo>
                  <a:lnTo>
                    <a:pt x="420" y="215"/>
                  </a:lnTo>
                  <a:lnTo>
                    <a:pt x="423" y="211"/>
                  </a:lnTo>
                  <a:lnTo>
                    <a:pt x="422" y="209"/>
                  </a:lnTo>
                  <a:lnTo>
                    <a:pt x="431" y="207"/>
                  </a:lnTo>
                  <a:lnTo>
                    <a:pt x="443" y="202"/>
                  </a:lnTo>
                  <a:lnTo>
                    <a:pt x="464" y="200"/>
                  </a:lnTo>
                  <a:lnTo>
                    <a:pt x="482" y="194"/>
                  </a:lnTo>
                  <a:lnTo>
                    <a:pt x="503" y="189"/>
                  </a:lnTo>
                  <a:lnTo>
                    <a:pt x="497" y="192"/>
                  </a:lnTo>
                  <a:lnTo>
                    <a:pt x="497" y="193"/>
                  </a:lnTo>
                  <a:lnTo>
                    <a:pt x="499" y="194"/>
                  </a:lnTo>
                  <a:lnTo>
                    <a:pt x="498" y="195"/>
                  </a:lnTo>
                  <a:lnTo>
                    <a:pt x="499" y="196"/>
                  </a:lnTo>
                  <a:lnTo>
                    <a:pt x="500" y="195"/>
                  </a:lnTo>
                  <a:lnTo>
                    <a:pt x="501" y="197"/>
                  </a:lnTo>
                  <a:lnTo>
                    <a:pt x="504" y="194"/>
                  </a:lnTo>
                  <a:lnTo>
                    <a:pt x="505" y="195"/>
                  </a:lnTo>
                  <a:lnTo>
                    <a:pt x="505" y="190"/>
                  </a:lnTo>
                  <a:lnTo>
                    <a:pt x="504" y="190"/>
                  </a:lnTo>
                  <a:lnTo>
                    <a:pt x="503" y="190"/>
                  </a:lnTo>
                  <a:lnTo>
                    <a:pt x="506" y="187"/>
                  </a:lnTo>
                  <a:lnTo>
                    <a:pt x="547" y="174"/>
                  </a:lnTo>
                  <a:lnTo>
                    <a:pt x="558" y="169"/>
                  </a:lnTo>
                  <a:lnTo>
                    <a:pt x="558" y="167"/>
                  </a:lnTo>
                  <a:lnTo>
                    <a:pt x="559" y="166"/>
                  </a:lnTo>
                  <a:lnTo>
                    <a:pt x="559" y="167"/>
                  </a:lnTo>
                  <a:lnTo>
                    <a:pt x="561" y="169"/>
                  </a:lnTo>
                  <a:lnTo>
                    <a:pt x="580" y="161"/>
                  </a:lnTo>
                  <a:lnTo>
                    <a:pt x="582" y="161"/>
                  </a:lnTo>
                  <a:lnTo>
                    <a:pt x="582" y="163"/>
                  </a:lnTo>
                  <a:lnTo>
                    <a:pt x="584" y="164"/>
                  </a:lnTo>
                  <a:lnTo>
                    <a:pt x="587" y="164"/>
                  </a:lnTo>
                  <a:lnTo>
                    <a:pt x="588" y="165"/>
                  </a:lnTo>
                  <a:lnTo>
                    <a:pt x="597" y="164"/>
                  </a:lnTo>
                  <a:lnTo>
                    <a:pt x="607" y="161"/>
                  </a:lnTo>
                  <a:lnTo>
                    <a:pt x="615" y="163"/>
                  </a:lnTo>
                  <a:lnTo>
                    <a:pt x="616" y="165"/>
                  </a:lnTo>
                  <a:lnTo>
                    <a:pt x="615" y="163"/>
                  </a:lnTo>
                  <a:lnTo>
                    <a:pt x="613" y="164"/>
                  </a:lnTo>
                  <a:lnTo>
                    <a:pt x="612" y="166"/>
                  </a:lnTo>
                  <a:lnTo>
                    <a:pt x="614" y="167"/>
                  </a:lnTo>
                  <a:lnTo>
                    <a:pt x="615" y="168"/>
                  </a:lnTo>
                  <a:lnTo>
                    <a:pt x="616" y="170"/>
                  </a:lnTo>
                  <a:lnTo>
                    <a:pt x="619" y="171"/>
                  </a:lnTo>
                  <a:lnTo>
                    <a:pt x="619" y="172"/>
                  </a:lnTo>
                  <a:lnTo>
                    <a:pt x="620" y="173"/>
                  </a:lnTo>
                  <a:lnTo>
                    <a:pt x="621" y="173"/>
                  </a:lnTo>
                  <a:lnTo>
                    <a:pt x="624" y="175"/>
                  </a:lnTo>
                  <a:lnTo>
                    <a:pt x="624" y="176"/>
                  </a:lnTo>
                  <a:lnTo>
                    <a:pt x="626" y="178"/>
                  </a:lnTo>
                  <a:lnTo>
                    <a:pt x="628" y="178"/>
                  </a:lnTo>
                  <a:lnTo>
                    <a:pt x="629" y="179"/>
                  </a:lnTo>
                  <a:lnTo>
                    <a:pt x="631" y="179"/>
                  </a:lnTo>
                  <a:lnTo>
                    <a:pt x="632" y="180"/>
                  </a:lnTo>
                  <a:lnTo>
                    <a:pt x="634" y="181"/>
                  </a:lnTo>
                  <a:lnTo>
                    <a:pt x="638" y="181"/>
                  </a:lnTo>
                  <a:lnTo>
                    <a:pt x="641" y="179"/>
                  </a:lnTo>
                  <a:lnTo>
                    <a:pt x="640" y="182"/>
                  </a:lnTo>
                  <a:lnTo>
                    <a:pt x="643" y="182"/>
                  </a:lnTo>
                  <a:lnTo>
                    <a:pt x="650" y="186"/>
                  </a:lnTo>
                  <a:lnTo>
                    <a:pt x="654" y="188"/>
                  </a:lnTo>
                  <a:lnTo>
                    <a:pt x="654" y="189"/>
                  </a:lnTo>
                  <a:lnTo>
                    <a:pt x="653" y="189"/>
                  </a:lnTo>
                  <a:lnTo>
                    <a:pt x="653" y="188"/>
                  </a:lnTo>
                  <a:lnTo>
                    <a:pt x="651" y="187"/>
                  </a:lnTo>
                  <a:lnTo>
                    <a:pt x="650" y="190"/>
                  </a:lnTo>
                  <a:lnTo>
                    <a:pt x="652" y="193"/>
                  </a:lnTo>
                  <a:lnTo>
                    <a:pt x="652" y="195"/>
                  </a:lnTo>
                  <a:lnTo>
                    <a:pt x="652" y="195"/>
                  </a:lnTo>
                  <a:lnTo>
                    <a:pt x="655" y="197"/>
                  </a:lnTo>
                  <a:lnTo>
                    <a:pt x="660" y="197"/>
                  </a:lnTo>
                  <a:lnTo>
                    <a:pt x="663" y="193"/>
                  </a:lnTo>
                  <a:lnTo>
                    <a:pt x="671" y="189"/>
                  </a:lnTo>
                  <a:lnTo>
                    <a:pt x="675" y="191"/>
                  </a:lnTo>
                  <a:lnTo>
                    <a:pt x="680" y="191"/>
                  </a:lnTo>
                  <a:lnTo>
                    <a:pt x="676" y="191"/>
                  </a:lnTo>
                  <a:lnTo>
                    <a:pt x="675" y="193"/>
                  </a:lnTo>
                  <a:lnTo>
                    <a:pt x="680" y="197"/>
                  </a:lnTo>
                  <a:lnTo>
                    <a:pt x="685" y="197"/>
                  </a:lnTo>
                  <a:lnTo>
                    <a:pt x="686" y="194"/>
                  </a:lnTo>
                  <a:lnTo>
                    <a:pt x="684" y="190"/>
                  </a:lnTo>
                  <a:lnTo>
                    <a:pt x="684" y="187"/>
                  </a:lnTo>
                  <a:lnTo>
                    <a:pt x="683" y="186"/>
                  </a:lnTo>
                  <a:lnTo>
                    <a:pt x="679" y="186"/>
                  </a:lnTo>
                  <a:lnTo>
                    <a:pt x="680" y="186"/>
                  </a:lnTo>
                  <a:lnTo>
                    <a:pt x="683" y="181"/>
                  </a:lnTo>
                  <a:lnTo>
                    <a:pt x="686" y="179"/>
                  </a:lnTo>
                  <a:lnTo>
                    <a:pt x="686" y="181"/>
                  </a:lnTo>
                  <a:lnTo>
                    <a:pt x="687" y="182"/>
                  </a:lnTo>
                  <a:lnTo>
                    <a:pt x="691" y="183"/>
                  </a:lnTo>
                  <a:lnTo>
                    <a:pt x="694" y="185"/>
                  </a:lnTo>
                  <a:lnTo>
                    <a:pt x="692" y="185"/>
                  </a:lnTo>
                  <a:lnTo>
                    <a:pt x="693" y="187"/>
                  </a:lnTo>
                  <a:lnTo>
                    <a:pt x="695" y="189"/>
                  </a:lnTo>
                  <a:lnTo>
                    <a:pt x="696" y="190"/>
                  </a:lnTo>
                  <a:lnTo>
                    <a:pt x="698" y="189"/>
                  </a:lnTo>
                  <a:lnTo>
                    <a:pt x="699" y="191"/>
                  </a:lnTo>
                  <a:lnTo>
                    <a:pt x="701" y="191"/>
                  </a:lnTo>
                  <a:lnTo>
                    <a:pt x="699" y="190"/>
                  </a:lnTo>
                  <a:lnTo>
                    <a:pt x="698" y="187"/>
                  </a:lnTo>
                  <a:lnTo>
                    <a:pt x="698" y="182"/>
                  </a:lnTo>
                  <a:lnTo>
                    <a:pt x="694" y="183"/>
                  </a:lnTo>
                  <a:lnTo>
                    <a:pt x="696" y="178"/>
                  </a:lnTo>
                  <a:lnTo>
                    <a:pt x="695" y="177"/>
                  </a:lnTo>
                  <a:lnTo>
                    <a:pt x="692" y="175"/>
                  </a:lnTo>
                  <a:lnTo>
                    <a:pt x="691" y="173"/>
                  </a:lnTo>
                  <a:lnTo>
                    <a:pt x="689" y="173"/>
                  </a:lnTo>
                  <a:lnTo>
                    <a:pt x="686" y="175"/>
                  </a:lnTo>
                  <a:lnTo>
                    <a:pt x="683" y="174"/>
                  </a:lnTo>
                  <a:lnTo>
                    <a:pt x="678" y="179"/>
                  </a:lnTo>
                  <a:lnTo>
                    <a:pt x="675" y="179"/>
                  </a:lnTo>
                  <a:lnTo>
                    <a:pt x="676" y="182"/>
                  </a:lnTo>
                  <a:lnTo>
                    <a:pt x="675" y="182"/>
                  </a:lnTo>
                  <a:lnTo>
                    <a:pt x="674" y="181"/>
                  </a:lnTo>
                  <a:lnTo>
                    <a:pt x="674" y="182"/>
                  </a:lnTo>
                  <a:lnTo>
                    <a:pt x="672" y="182"/>
                  </a:lnTo>
                  <a:lnTo>
                    <a:pt x="672" y="183"/>
                  </a:lnTo>
                  <a:lnTo>
                    <a:pt x="675" y="184"/>
                  </a:lnTo>
                  <a:lnTo>
                    <a:pt x="676" y="185"/>
                  </a:lnTo>
                  <a:lnTo>
                    <a:pt x="676" y="186"/>
                  </a:lnTo>
                  <a:lnTo>
                    <a:pt x="671" y="183"/>
                  </a:lnTo>
                  <a:lnTo>
                    <a:pt x="671" y="173"/>
                  </a:lnTo>
                  <a:lnTo>
                    <a:pt x="670" y="169"/>
                  </a:lnTo>
                  <a:lnTo>
                    <a:pt x="659" y="163"/>
                  </a:lnTo>
                  <a:lnTo>
                    <a:pt x="654" y="162"/>
                  </a:lnTo>
                  <a:lnTo>
                    <a:pt x="652" y="161"/>
                  </a:lnTo>
                  <a:lnTo>
                    <a:pt x="650" y="159"/>
                  </a:lnTo>
                  <a:lnTo>
                    <a:pt x="648" y="159"/>
                  </a:lnTo>
                  <a:lnTo>
                    <a:pt x="646" y="163"/>
                  </a:lnTo>
                  <a:lnTo>
                    <a:pt x="644" y="165"/>
                  </a:lnTo>
                  <a:lnTo>
                    <a:pt x="644" y="162"/>
                  </a:lnTo>
                  <a:lnTo>
                    <a:pt x="643" y="161"/>
                  </a:lnTo>
                  <a:lnTo>
                    <a:pt x="642" y="161"/>
                  </a:lnTo>
                  <a:lnTo>
                    <a:pt x="636" y="170"/>
                  </a:lnTo>
                  <a:lnTo>
                    <a:pt x="634" y="171"/>
                  </a:lnTo>
                  <a:lnTo>
                    <a:pt x="632" y="170"/>
                  </a:lnTo>
                  <a:lnTo>
                    <a:pt x="638" y="159"/>
                  </a:lnTo>
                  <a:lnTo>
                    <a:pt x="647" y="146"/>
                  </a:lnTo>
                  <a:lnTo>
                    <a:pt x="647" y="144"/>
                  </a:lnTo>
                  <a:lnTo>
                    <a:pt x="646" y="142"/>
                  </a:lnTo>
                  <a:lnTo>
                    <a:pt x="652" y="138"/>
                  </a:lnTo>
                  <a:lnTo>
                    <a:pt x="666" y="122"/>
                  </a:lnTo>
                  <a:lnTo>
                    <a:pt x="670" y="119"/>
                  </a:lnTo>
                  <a:lnTo>
                    <a:pt x="670" y="121"/>
                  </a:lnTo>
                  <a:lnTo>
                    <a:pt x="672" y="119"/>
                  </a:lnTo>
                  <a:lnTo>
                    <a:pt x="672" y="118"/>
                  </a:lnTo>
                  <a:lnTo>
                    <a:pt x="670" y="119"/>
                  </a:lnTo>
                  <a:lnTo>
                    <a:pt x="684" y="106"/>
                  </a:lnTo>
                  <a:lnTo>
                    <a:pt x="686" y="105"/>
                  </a:lnTo>
                  <a:lnTo>
                    <a:pt x="685" y="101"/>
                  </a:lnTo>
                  <a:lnTo>
                    <a:pt x="688" y="100"/>
                  </a:lnTo>
                  <a:lnTo>
                    <a:pt x="690" y="97"/>
                  </a:lnTo>
                  <a:lnTo>
                    <a:pt x="693" y="95"/>
                  </a:lnTo>
                  <a:lnTo>
                    <a:pt x="695" y="96"/>
                  </a:lnTo>
                  <a:lnTo>
                    <a:pt x="695" y="99"/>
                  </a:lnTo>
                  <a:lnTo>
                    <a:pt x="698" y="99"/>
                  </a:lnTo>
                  <a:lnTo>
                    <a:pt x="704" y="98"/>
                  </a:lnTo>
                  <a:lnTo>
                    <a:pt x="710" y="94"/>
                  </a:lnTo>
                  <a:lnTo>
                    <a:pt x="711" y="95"/>
                  </a:lnTo>
                  <a:lnTo>
                    <a:pt x="712" y="98"/>
                  </a:lnTo>
                  <a:lnTo>
                    <a:pt x="715" y="99"/>
                  </a:lnTo>
                  <a:lnTo>
                    <a:pt x="717" y="98"/>
                  </a:lnTo>
                  <a:lnTo>
                    <a:pt x="743" y="90"/>
                  </a:lnTo>
                  <a:lnTo>
                    <a:pt x="751" y="90"/>
                  </a:lnTo>
                  <a:lnTo>
                    <a:pt x="762" y="83"/>
                  </a:lnTo>
                  <a:lnTo>
                    <a:pt x="768" y="83"/>
                  </a:lnTo>
                  <a:lnTo>
                    <a:pt x="770" y="83"/>
                  </a:lnTo>
                  <a:lnTo>
                    <a:pt x="779" y="74"/>
                  </a:lnTo>
                  <a:lnTo>
                    <a:pt x="781" y="74"/>
                  </a:lnTo>
                  <a:lnTo>
                    <a:pt x="785" y="76"/>
                  </a:lnTo>
                  <a:lnTo>
                    <a:pt x="789" y="81"/>
                  </a:lnTo>
                  <a:lnTo>
                    <a:pt x="787" y="83"/>
                  </a:lnTo>
                  <a:lnTo>
                    <a:pt x="783" y="84"/>
                  </a:lnTo>
                  <a:lnTo>
                    <a:pt x="782" y="86"/>
                  </a:lnTo>
                  <a:lnTo>
                    <a:pt x="782" y="93"/>
                  </a:lnTo>
                  <a:lnTo>
                    <a:pt x="784" y="98"/>
                  </a:lnTo>
                  <a:lnTo>
                    <a:pt x="783" y="102"/>
                  </a:lnTo>
                  <a:lnTo>
                    <a:pt x="785" y="110"/>
                  </a:lnTo>
                  <a:lnTo>
                    <a:pt x="787" y="109"/>
                  </a:lnTo>
                  <a:lnTo>
                    <a:pt x="790" y="110"/>
                  </a:lnTo>
                  <a:lnTo>
                    <a:pt x="792" y="113"/>
                  </a:lnTo>
                  <a:lnTo>
                    <a:pt x="792" y="113"/>
                  </a:lnTo>
                  <a:lnTo>
                    <a:pt x="794" y="114"/>
                  </a:lnTo>
                  <a:lnTo>
                    <a:pt x="795" y="114"/>
                  </a:lnTo>
                  <a:lnTo>
                    <a:pt x="798" y="117"/>
                  </a:lnTo>
                  <a:lnTo>
                    <a:pt x="799" y="116"/>
                  </a:lnTo>
                  <a:lnTo>
                    <a:pt x="800" y="117"/>
                  </a:lnTo>
                  <a:lnTo>
                    <a:pt x="802" y="122"/>
                  </a:lnTo>
                  <a:lnTo>
                    <a:pt x="796" y="129"/>
                  </a:lnTo>
                  <a:lnTo>
                    <a:pt x="795" y="129"/>
                  </a:lnTo>
                  <a:lnTo>
                    <a:pt x="795" y="127"/>
                  </a:lnTo>
                  <a:lnTo>
                    <a:pt x="794" y="128"/>
                  </a:lnTo>
                  <a:lnTo>
                    <a:pt x="785" y="134"/>
                  </a:lnTo>
                  <a:lnTo>
                    <a:pt x="784" y="134"/>
                  </a:lnTo>
                  <a:lnTo>
                    <a:pt x="780" y="133"/>
                  </a:lnTo>
                  <a:lnTo>
                    <a:pt x="771" y="136"/>
                  </a:lnTo>
                  <a:lnTo>
                    <a:pt x="771" y="137"/>
                  </a:lnTo>
                  <a:lnTo>
                    <a:pt x="773" y="137"/>
                  </a:lnTo>
                  <a:lnTo>
                    <a:pt x="775" y="138"/>
                  </a:lnTo>
                  <a:lnTo>
                    <a:pt x="778" y="138"/>
                  </a:lnTo>
                  <a:lnTo>
                    <a:pt x="782" y="136"/>
                  </a:lnTo>
                  <a:lnTo>
                    <a:pt x="781" y="138"/>
                  </a:lnTo>
                  <a:lnTo>
                    <a:pt x="783" y="138"/>
                  </a:lnTo>
                  <a:lnTo>
                    <a:pt x="783" y="138"/>
                  </a:lnTo>
                  <a:lnTo>
                    <a:pt x="784" y="138"/>
                  </a:lnTo>
                  <a:lnTo>
                    <a:pt x="787" y="138"/>
                  </a:lnTo>
                  <a:lnTo>
                    <a:pt x="792" y="134"/>
                  </a:lnTo>
                  <a:lnTo>
                    <a:pt x="795" y="135"/>
                  </a:lnTo>
                  <a:lnTo>
                    <a:pt x="796" y="134"/>
                  </a:lnTo>
                  <a:lnTo>
                    <a:pt x="799" y="135"/>
                  </a:lnTo>
                  <a:lnTo>
                    <a:pt x="802" y="138"/>
                  </a:lnTo>
                  <a:lnTo>
                    <a:pt x="803" y="141"/>
                  </a:lnTo>
                  <a:lnTo>
                    <a:pt x="795" y="145"/>
                  </a:lnTo>
                  <a:lnTo>
                    <a:pt x="790" y="155"/>
                  </a:lnTo>
                  <a:lnTo>
                    <a:pt x="787" y="166"/>
                  </a:lnTo>
                  <a:lnTo>
                    <a:pt x="784" y="170"/>
                  </a:lnTo>
                  <a:lnTo>
                    <a:pt x="788" y="175"/>
                  </a:lnTo>
                  <a:lnTo>
                    <a:pt x="792" y="180"/>
                  </a:lnTo>
                  <a:lnTo>
                    <a:pt x="795" y="180"/>
                  </a:lnTo>
                  <a:lnTo>
                    <a:pt x="798" y="182"/>
                  </a:lnTo>
                  <a:lnTo>
                    <a:pt x="798" y="182"/>
                  </a:lnTo>
                  <a:lnTo>
                    <a:pt x="799" y="184"/>
                  </a:lnTo>
                  <a:lnTo>
                    <a:pt x="803" y="186"/>
                  </a:lnTo>
                  <a:lnTo>
                    <a:pt x="811" y="186"/>
                  </a:lnTo>
                  <a:lnTo>
                    <a:pt x="813" y="189"/>
                  </a:lnTo>
                  <a:lnTo>
                    <a:pt x="816" y="197"/>
                  </a:lnTo>
                  <a:lnTo>
                    <a:pt x="816" y="202"/>
                  </a:lnTo>
                  <a:lnTo>
                    <a:pt x="815" y="213"/>
                  </a:lnTo>
                  <a:lnTo>
                    <a:pt x="816" y="217"/>
                  </a:lnTo>
                  <a:lnTo>
                    <a:pt x="810" y="221"/>
                  </a:lnTo>
                  <a:lnTo>
                    <a:pt x="810" y="226"/>
                  </a:lnTo>
                  <a:lnTo>
                    <a:pt x="812" y="226"/>
                  </a:lnTo>
                  <a:lnTo>
                    <a:pt x="813" y="227"/>
                  </a:lnTo>
                  <a:lnTo>
                    <a:pt x="812" y="231"/>
                  </a:lnTo>
                  <a:lnTo>
                    <a:pt x="814" y="232"/>
                  </a:lnTo>
                  <a:lnTo>
                    <a:pt x="815" y="230"/>
                  </a:lnTo>
                  <a:lnTo>
                    <a:pt x="813" y="221"/>
                  </a:lnTo>
                  <a:lnTo>
                    <a:pt x="821" y="219"/>
                  </a:lnTo>
                  <a:lnTo>
                    <a:pt x="823" y="222"/>
                  </a:lnTo>
                  <a:lnTo>
                    <a:pt x="822" y="223"/>
                  </a:lnTo>
                  <a:lnTo>
                    <a:pt x="824" y="225"/>
                  </a:lnTo>
                  <a:lnTo>
                    <a:pt x="822" y="230"/>
                  </a:lnTo>
                  <a:lnTo>
                    <a:pt x="822" y="233"/>
                  </a:lnTo>
                  <a:lnTo>
                    <a:pt x="824" y="234"/>
                  </a:lnTo>
                  <a:lnTo>
                    <a:pt x="824" y="228"/>
                  </a:lnTo>
                  <a:lnTo>
                    <a:pt x="827" y="226"/>
                  </a:lnTo>
                  <a:lnTo>
                    <a:pt x="827" y="229"/>
                  </a:lnTo>
                  <a:lnTo>
                    <a:pt x="828" y="230"/>
                  </a:lnTo>
                  <a:lnTo>
                    <a:pt x="828" y="230"/>
                  </a:lnTo>
                  <a:lnTo>
                    <a:pt x="830" y="234"/>
                  </a:lnTo>
                  <a:lnTo>
                    <a:pt x="831" y="232"/>
                  </a:lnTo>
                  <a:lnTo>
                    <a:pt x="830" y="229"/>
                  </a:lnTo>
                  <a:lnTo>
                    <a:pt x="831" y="227"/>
                  </a:lnTo>
                  <a:lnTo>
                    <a:pt x="832" y="225"/>
                  </a:lnTo>
                  <a:lnTo>
                    <a:pt x="834" y="226"/>
                  </a:lnTo>
                  <a:lnTo>
                    <a:pt x="836" y="223"/>
                  </a:lnTo>
                  <a:lnTo>
                    <a:pt x="838" y="223"/>
                  </a:lnTo>
                  <a:lnTo>
                    <a:pt x="842" y="219"/>
                  </a:lnTo>
                  <a:lnTo>
                    <a:pt x="844" y="220"/>
                  </a:lnTo>
                  <a:lnTo>
                    <a:pt x="848" y="221"/>
                  </a:lnTo>
                  <a:lnTo>
                    <a:pt x="855" y="220"/>
                  </a:lnTo>
                  <a:lnTo>
                    <a:pt x="851" y="226"/>
                  </a:lnTo>
                  <a:lnTo>
                    <a:pt x="850" y="231"/>
                  </a:lnTo>
                  <a:lnTo>
                    <a:pt x="846" y="234"/>
                  </a:lnTo>
                  <a:lnTo>
                    <a:pt x="844" y="233"/>
                  </a:lnTo>
                  <a:lnTo>
                    <a:pt x="841" y="233"/>
                  </a:lnTo>
                  <a:lnTo>
                    <a:pt x="838" y="231"/>
                  </a:lnTo>
                  <a:lnTo>
                    <a:pt x="836" y="236"/>
                  </a:lnTo>
                  <a:lnTo>
                    <a:pt x="838" y="235"/>
                  </a:lnTo>
                  <a:lnTo>
                    <a:pt x="838" y="236"/>
                  </a:lnTo>
                  <a:lnTo>
                    <a:pt x="835" y="237"/>
                  </a:lnTo>
                  <a:lnTo>
                    <a:pt x="836" y="241"/>
                  </a:lnTo>
                  <a:lnTo>
                    <a:pt x="839" y="239"/>
                  </a:lnTo>
                  <a:lnTo>
                    <a:pt x="839" y="235"/>
                  </a:lnTo>
                  <a:lnTo>
                    <a:pt x="843" y="235"/>
                  </a:lnTo>
                  <a:lnTo>
                    <a:pt x="844" y="237"/>
                  </a:lnTo>
                  <a:lnTo>
                    <a:pt x="846" y="238"/>
                  </a:lnTo>
                  <a:lnTo>
                    <a:pt x="847" y="238"/>
                  </a:lnTo>
                  <a:lnTo>
                    <a:pt x="850" y="242"/>
                  </a:lnTo>
                  <a:lnTo>
                    <a:pt x="850" y="245"/>
                  </a:lnTo>
                  <a:lnTo>
                    <a:pt x="851" y="246"/>
                  </a:lnTo>
                  <a:lnTo>
                    <a:pt x="849" y="253"/>
                  </a:lnTo>
                  <a:lnTo>
                    <a:pt x="840" y="258"/>
                  </a:lnTo>
                  <a:lnTo>
                    <a:pt x="836" y="254"/>
                  </a:lnTo>
                  <a:lnTo>
                    <a:pt x="836" y="254"/>
                  </a:lnTo>
                  <a:lnTo>
                    <a:pt x="835" y="250"/>
                  </a:lnTo>
                  <a:lnTo>
                    <a:pt x="836" y="249"/>
                  </a:lnTo>
                  <a:lnTo>
                    <a:pt x="835" y="246"/>
                  </a:lnTo>
                  <a:lnTo>
                    <a:pt x="834" y="246"/>
                  </a:lnTo>
                  <a:lnTo>
                    <a:pt x="835" y="249"/>
                  </a:lnTo>
                  <a:lnTo>
                    <a:pt x="832" y="247"/>
                  </a:lnTo>
                  <a:lnTo>
                    <a:pt x="831" y="245"/>
                  </a:lnTo>
                  <a:lnTo>
                    <a:pt x="829" y="245"/>
                  </a:lnTo>
                  <a:lnTo>
                    <a:pt x="828" y="243"/>
                  </a:lnTo>
                  <a:lnTo>
                    <a:pt x="828" y="245"/>
                  </a:lnTo>
                  <a:lnTo>
                    <a:pt x="825" y="244"/>
                  </a:lnTo>
                  <a:lnTo>
                    <a:pt x="824" y="244"/>
                  </a:lnTo>
                  <a:lnTo>
                    <a:pt x="825" y="244"/>
                  </a:lnTo>
                  <a:lnTo>
                    <a:pt x="824" y="243"/>
                  </a:lnTo>
                  <a:lnTo>
                    <a:pt x="823" y="244"/>
                  </a:lnTo>
                  <a:lnTo>
                    <a:pt x="822" y="244"/>
                  </a:lnTo>
                  <a:lnTo>
                    <a:pt x="822" y="245"/>
                  </a:lnTo>
                  <a:lnTo>
                    <a:pt x="825" y="246"/>
                  </a:lnTo>
                  <a:lnTo>
                    <a:pt x="827" y="247"/>
                  </a:lnTo>
                  <a:lnTo>
                    <a:pt x="830" y="247"/>
                  </a:lnTo>
                  <a:lnTo>
                    <a:pt x="831" y="249"/>
                  </a:lnTo>
                  <a:lnTo>
                    <a:pt x="832" y="250"/>
                  </a:lnTo>
                  <a:lnTo>
                    <a:pt x="835" y="261"/>
                  </a:lnTo>
                  <a:lnTo>
                    <a:pt x="834" y="265"/>
                  </a:lnTo>
                  <a:lnTo>
                    <a:pt x="821" y="270"/>
                  </a:lnTo>
                  <a:lnTo>
                    <a:pt x="820" y="270"/>
                  </a:lnTo>
                  <a:lnTo>
                    <a:pt x="815" y="269"/>
                  </a:lnTo>
                  <a:lnTo>
                    <a:pt x="813" y="267"/>
                  </a:lnTo>
                  <a:lnTo>
                    <a:pt x="811" y="267"/>
                  </a:lnTo>
                  <a:lnTo>
                    <a:pt x="803" y="269"/>
                  </a:lnTo>
                  <a:lnTo>
                    <a:pt x="790" y="276"/>
                  </a:lnTo>
                  <a:lnTo>
                    <a:pt x="787" y="276"/>
                  </a:lnTo>
                  <a:lnTo>
                    <a:pt x="783" y="278"/>
                  </a:lnTo>
                  <a:lnTo>
                    <a:pt x="778" y="281"/>
                  </a:lnTo>
                  <a:lnTo>
                    <a:pt x="778" y="285"/>
                  </a:lnTo>
                  <a:lnTo>
                    <a:pt x="771" y="293"/>
                  </a:lnTo>
                  <a:lnTo>
                    <a:pt x="770" y="293"/>
                  </a:lnTo>
                  <a:lnTo>
                    <a:pt x="770" y="295"/>
                  </a:lnTo>
                  <a:lnTo>
                    <a:pt x="767" y="295"/>
                  </a:lnTo>
                  <a:lnTo>
                    <a:pt x="767" y="291"/>
                  </a:lnTo>
                  <a:lnTo>
                    <a:pt x="765" y="291"/>
                  </a:lnTo>
                  <a:lnTo>
                    <a:pt x="764" y="294"/>
                  </a:lnTo>
                  <a:lnTo>
                    <a:pt x="762" y="292"/>
                  </a:lnTo>
                  <a:lnTo>
                    <a:pt x="760" y="294"/>
                  </a:lnTo>
                  <a:lnTo>
                    <a:pt x="759" y="293"/>
                  </a:lnTo>
                  <a:lnTo>
                    <a:pt x="755" y="295"/>
                  </a:lnTo>
                  <a:lnTo>
                    <a:pt x="751" y="298"/>
                  </a:lnTo>
                  <a:lnTo>
                    <a:pt x="750" y="297"/>
                  </a:lnTo>
                  <a:lnTo>
                    <a:pt x="746" y="298"/>
                  </a:lnTo>
                  <a:lnTo>
                    <a:pt x="746" y="294"/>
                  </a:lnTo>
                  <a:lnTo>
                    <a:pt x="744" y="293"/>
                  </a:lnTo>
                  <a:lnTo>
                    <a:pt x="742" y="292"/>
                  </a:lnTo>
                  <a:lnTo>
                    <a:pt x="739" y="287"/>
                  </a:lnTo>
                  <a:lnTo>
                    <a:pt x="728" y="286"/>
                  </a:lnTo>
                  <a:lnTo>
                    <a:pt x="727" y="286"/>
                  </a:lnTo>
                  <a:lnTo>
                    <a:pt x="723" y="285"/>
                  </a:lnTo>
                  <a:lnTo>
                    <a:pt x="717" y="285"/>
                  </a:lnTo>
                  <a:lnTo>
                    <a:pt x="716" y="284"/>
                  </a:lnTo>
                  <a:lnTo>
                    <a:pt x="719" y="283"/>
                  </a:lnTo>
                  <a:lnTo>
                    <a:pt x="721" y="285"/>
                  </a:lnTo>
                  <a:lnTo>
                    <a:pt x="723" y="285"/>
                  </a:lnTo>
                  <a:lnTo>
                    <a:pt x="722" y="282"/>
                  </a:lnTo>
                  <a:lnTo>
                    <a:pt x="718" y="280"/>
                  </a:lnTo>
                  <a:lnTo>
                    <a:pt x="715" y="281"/>
                  </a:lnTo>
                  <a:lnTo>
                    <a:pt x="686" y="299"/>
                  </a:lnTo>
                  <a:lnTo>
                    <a:pt x="683" y="306"/>
                  </a:lnTo>
                  <a:lnTo>
                    <a:pt x="684" y="310"/>
                  </a:lnTo>
                  <a:lnTo>
                    <a:pt x="686" y="309"/>
                  </a:lnTo>
                  <a:lnTo>
                    <a:pt x="687" y="313"/>
                  </a:lnTo>
                  <a:lnTo>
                    <a:pt x="684" y="323"/>
                  </a:lnTo>
                  <a:lnTo>
                    <a:pt x="667" y="347"/>
                  </a:lnTo>
                  <a:lnTo>
                    <a:pt x="664" y="351"/>
                  </a:lnTo>
                  <a:lnTo>
                    <a:pt x="659" y="355"/>
                  </a:lnTo>
                  <a:lnTo>
                    <a:pt x="664" y="351"/>
                  </a:lnTo>
                  <a:lnTo>
                    <a:pt x="670" y="342"/>
                  </a:lnTo>
                  <a:lnTo>
                    <a:pt x="662" y="348"/>
                  </a:lnTo>
                  <a:lnTo>
                    <a:pt x="660" y="347"/>
                  </a:lnTo>
                  <a:lnTo>
                    <a:pt x="660" y="345"/>
                  </a:lnTo>
                  <a:lnTo>
                    <a:pt x="658" y="342"/>
                  </a:lnTo>
                  <a:lnTo>
                    <a:pt x="656" y="342"/>
                  </a:lnTo>
                  <a:lnTo>
                    <a:pt x="656" y="341"/>
                  </a:lnTo>
                  <a:lnTo>
                    <a:pt x="654" y="338"/>
                  </a:lnTo>
                  <a:lnTo>
                    <a:pt x="651" y="335"/>
                  </a:lnTo>
                  <a:lnTo>
                    <a:pt x="646" y="334"/>
                  </a:lnTo>
                  <a:lnTo>
                    <a:pt x="644" y="338"/>
                  </a:lnTo>
                  <a:lnTo>
                    <a:pt x="639" y="338"/>
                  </a:lnTo>
                  <a:lnTo>
                    <a:pt x="636" y="337"/>
                  </a:lnTo>
                  <a:lnTo>
                    <a:pt x="635" y="336"/>
                  </a:lnTo>
                  <a:lnTo>
                    <a:pt x="628" y="338"/>
                  </a:lnTo>
                  <a:lnTo>
                    <a:pt x="629" y="336"/>
                  </a:lnTo>
                  <a:lnTo>
                    <a:pt x="627" y="334"/>
                  </a:lnTo>
                  <a:lnTo>
                    <a:pt x="619" y="333"/>
                  </a:lnTo>
                  <a:lnTo>
                    <a:pt x="622" y="333"/>
                  </a:lnTo>
                  <a:lnTo>
                    <a:pt x="626" y="331"/>
                  </a:lnTo>
                  <a:lnTo>
                    <a:pt x="625" y="326"/>
                  </a:lnTo>
                  <a:lnTo>
                    <a:pt x="624" y="325"/>
                  </a:lnTo>
                  <a:lnTo>
                    <a:pt x="623" y="326"/>
                  </a:lnTo>
                  <a:lnTo>
                    <a:pt x="622" y="323"/>
                  </a:lnTo>
                  <a:lnTo>
                    <a:pt x="620" y="324"/>
                  </a:lnTo>
                  <a:lnTo>
                    <a:pt x="620" y="325"/>
                  </a:lnTo>
                  <a:lnTo>
                    <a:pt x="620" y="326"/>
                  </a:lnTo>
                  <a:lnTo>
                    <a:pt x="620" y="323"/>
                  </a:lnTo>
                  <a:lnTo>
                    <a:pt x="621" y="322"/>
                  </a:lnTo>
                  <a:lnTo>
                    <a:pt x="622" y="321"/>
                  </a:lnTo>
                  <a:lnTo>
                    <a:pt x="622" y="316"/>
                  </a:lnTo>
                  <a:lnTo>
                    <a:pt x="620" y="315"/>
                  </a:lnTo>
                  <a:lnTo>
                    <a:pt x="619" y="316"/>
                  </a:lnTo>
                  <a:lnTo>
                    <a:pt x="616" y="311"/>
                  </a:lnTo>
                  <a:lnTo>
                    <a:pt x="614" y="311"/>
                  </a:lnTo>
                  <a:lnTo>
                    <a:pt x="613" y="309"/>
                  </a:lnTo>
                  <a:lnTo>
                    <a:pt x="611" y="308"/>
                  </a:lnTo>
                  <a:lnTo>
                    <a:pt x="611" y="307"/>
                  </a:lnTo>
                  <a:lnTo>
                    <a:pt x="610" y="307"/>
                  </a:lnTo>
                  <a:lnTo>
                    <a:pt x="608" y="305"/>
                  </a:lnTo>
                  <a:lnTo>
                    <a:pt x="605" y="305"/>
                  </a:lnTo>
                  <a:lnTo>
                    <a:pt x="605" y="307"/>
                  </a:lnTo>
                  <a:lnTo>
                    <a:pt x="607" y="307"/>
                  </a:lnTo>
                  <a:lnTo>
                    <a:pt x="606" y="310"/>
                  </a:lnTo>
                  <a:lnTo>
                    <a:pt x="607" y="310"/>
                  </a:lnTo>
                  <a:lnTo>
                    <a:pt x="607" y="312"/>
                  </a:lnTo>
                  <a:lnTo>
                    <a:pt x="609" y="314"/>
                  </a:lnTo>
                  <a:lnTo>
                    <a:pt x="610" y="317"/>
                  </a:lnTo>
                  <a:lnTo>
                    <a:pt x="611" y="319"/>
                  </a:lnTo>
                  <a:lnTo>
                    <a:pt x="613" y="321"/>
                  </a:lnTo>
                  <a:lnTo>
                    <a:pt x="613" y="325"/>
                  </a:lnTo>
                  <a:lnTo>
                    <a:pt x="610" y="328"/>
                  </a:lnTo>
                  <a:lnTo>
                    <a:pt x="607" y="329"/>
                  </a:lnTo>
                  <a:lnTo>
                    <a:pt x="608" y="327"/>
                  </a:lnTo>
                  <a:lnTo>
                    <a:pt x="606" y="327"/>
                  </a:lnTo>
                  <a:lnTo>
                    <a:pt x="602" y="327"/>
                  </a:lnTo>
                  <a:lnTo>
                    <a:pt x="602" y="325"/>
                  </a:lnTo>
                  <a:lnTo>
                    <a:pt x="595" y="321"/>
                  </a:lnTo>
                  <a:lnTo>
                    <a:pt x="595" y="323"/>
                  </a:lnTo>
                  <a:lnTo>
                    <a:pt x="599" y="325"/>
                  </a:lnTo>
                  <a:lnTo>
                    <a:pt x="599" y="326"/>
                  </a:lnTo>
                  <a:lnTo>
                    <a:pt x="600" y="326"/>
                  </a:lnTo>
                  <a:lnTo>
                    <a:pt x="600" y="328"/>
                  </a:lnTo>
                  <a:lnTo>
                    <a:pt x="592" y="331"/>
                  </a:lnTo>
                  <a:lnTo>
                    <a:pt x="593" y="333"/>
                  </a:lnTo>
                  <a:lnTo>
                    <a:pt x="594" y="333"/>
                  </a:lnTo>
                  <a:lnTo>
                    <a:pt x="597" y="332"/>
                  </a:lnTo>
                  <a:lnTo>
                    <a:pt x="601" y="333"/>
                  </a:lnTo>
                  <a:lnTo>
                    <a:pt x="603" y="334"/>
                  </a:lnTo>
                  <a:lnTo>
                    <a:pt x="603" y="333"/>
                  </a:lnTo>
                  <a:lnTo>
                    <a:pt x="605" y="335"/>
                  </a:lnTo>
                  <a:lnTo>
                    <a:pt x="606" y="338"/>
                  </a:lnTo>
                  <a:lnTo>
                    <a:pt x="605" y="342"/>
                  </a:lnTo>
                  <a:lnTo>
                    <a:pt x="600" y="348"/>
                  </a:lnTo>
                  <a:lnTo>
                    <a:pt x="599" y="348"/>
                  </a:lnTo>
                  <a:lnTo>
                    <a:pt x="602" y="345"/>
                  </a:lnTo>
                  <a:lnTo>
                    <a:pt x="600" y="345"/>
                  </a:lnTo>
                  <a:lnTo>
                    <a:pt x="599" y="343"/>
                  </a:lnTo>
                  <a:lnTo>
                    <a:pt x="597" y="345"/>
                  </a:lnTo>
                  <a:lnTo>
                    <a:pt x="596" y="346"/>
                  </a:lnTo>
                  <a:lnTo>
                    <a:pt x="597" y="347"/>
                  </a:lnTo>
                  <a:lnTo>
                    <a:pt x="597" y="346"/>
                  </a:lnTo>
                  <a:lnTo>
                    <a:pt x="598" y="348"/>
                  </a:lnTo>
                  <a:lnTo>
                    <a:pt x="599" y="348"/>
                  </a:lnTo>
                  <a:lnTo>
                    <a:pt x="598" y="349"/>
                  </a:lnTo>
                  <a:lnTo>
                    <a:pt x="599" y="353"/>
                  </a:lnTo>
                  <a:lnTo>
                    <a:pt x="603" y="355"/>
                  </a:lnTo>
                  <a:lnTo>
                    <a:pt x="608" y="361"/>
                  </a:lnTo>
                  <a:lnTo>
                    <a:pt x="612" y="363"/>
                  </a:lnTo>
                  <a:lnTo>
                    <a:pt x="621" y="365"/>
                  </a:lnTo>
                  <a:lnTo>
                    <a:pt x="625" y="366"/>
                  </a:lnTo>
                  <a:lnTo>
                    <a:pt x="634" y="364"/>
                  </a:lnTo>
                  <a:lnTo>
                    <a:pt x="638" y="362"/>
                  </a:lnTo>
                  <a:lnTo>
                    <a:pt x="641" y="366"/>
                  </a:lnTo>
                  <a:lnTo>
                    <a:pt x="645" y="366"/>
                  </a:lnTo>
                  <a:lnTo>
                    <a:pt x="648" y="378"/>
                  </a:lnTo>
                  <a:lnTo>
                    <a:pt x="649" y="379"/>
                  </a:lnTo>
                  <a:lnTo>
                    <a:pt x="651" y="380"/>
                  </a:lnTo>
                  <a:lnTo>
                    <a:pt x="653" y="383"/>
                  </a:lnTo>
                  <a:lnTo>
                    <a:pt x="656" y="385"/>
                  </a:lnTo>
                  <a:lnTo>
                    <a:pt x="658" y="387"/>
                  </a:lnTo>
                  <a:lnTo>
                    <a:pt x="658" y="387"/>
                  </a:lnTo>
                  <a:lnTo>
                    <a:pt x="660" y="394"/>
                  </a:lnTo>
                  <a:lnTo>
                    <a:pt x="662" y="395"/>
                  </a:lnTo>
                  <a:lnTo>
                    <a:pt x="660" y="399"/>
                  </a:lnTo>
                  <a:lnTo>
                    <a:pt x="662" y="403"/>
                  </a:lnTo>
                  <a:lnTo>
                    <a:pt x="662" y="410"/>
                  </a:lnTo>
                  <a:lnTo>
                    <a:pt x="661" y="415"/>
                  </a:lnTo>
                  <a:lnTo>
                    <a:pt x="667" y="434"/>
                  </a:lnTo>
                  <a:lnTo>
                    <a:pt x="663" y="441"/>
                  </a:lnTo>
                  <a:lnTo>
                    <a:pt x="662" y="446"/>
                  </a:lnTo>
                  <a:lnTo>
                    <a:pt x="663" y="462"/>
                  </a:lnTo>
                  <a:lnTo>
                    <a:pt x="662" y="472"/>
                  </a:lnTo>
                  <a:lnTo>
                    <a:pt x="661" y="473"/>
                  </a:lnTo>
                  <a:lnTo>
                    <a:pt x="660" y="472"/>
                  </a:lnTo>
                  <a:lnTo>
                    <a:pt x="662" y="469"/>
                  </a:lnTo>
                  <a:lnTo>
                    <a:pt x="662" y="466"/>
                  </a:lnTo>
                  <a:lnTo>
                    <a:pt x="661" y="466"/>
                  </a:lnTo>
                  <a:lnTo>
                    <a:pt x="662" y="465"/>
                  </a:lnTo>
                  <a:lnTo>
                    <a:pt x="662" y="461"/>
                  </a:lnTo>
                  <a:lnTo>
                    <a:pt x="659" y="461"/>
                  </a:lnTo>
                  <a:lnTo>
                    <a:pt x="651" y="476"/>
                  </a:lnTo>
                  <a:lnTo>
                    <a:pt x="651" y="477"/>
                  </a:lnTo>
                  <a:lnTo>
                    <a:pt x="652" y="474"/>
                  </a:lnTo>
                  <a:lnTo>
                    <a:pt x="647" y="478"/>
                  </a:lnTo>
                  <a:lnTo>
                    <a:pt x="646" y="483"/>
                  </a:lnTo>
                  <a:lnTo>
                    <a:pt x="645" y="481"/>
                  </a:lnTo>
                  <a:lnTo>
                    <a:pt x="643" y="481"/>
                  </a:lnTo>
                  <a:lnTo>
                    <a:pt x="634" y="490"/>
                  </a:lnTo>
                  <a:lnTo>
                    <a:pt x="634" y="489"/>
                  </a:lnTo>
                  <a:lnTo>
                    <a:pt x="631" y="487"/>
                  </a:lnTo>
                  <a:lnTo>
                    <a:pt x="628" y="490"/>
                  </a:lnTo>
                  <a:lnTo>
                    <a:pt x="628" y="488"/>
                  </a:lnTo>
                  <a:lnTo>
                    <a:pt x="626" y="487"/>
                  </a:lnTo>
                  <a:lnTo>
                    <a:pt x="625" y="488"/>
                  </a:lnTo>
                  <a:lnTo>
                    <a:pt x="624" y="490"/>
                  </a:lnTo>
                  <a:lnTo>
                    <a:pt x="622" y="490"/>
                  </a:lnTo>
                  <a:lnTo>
                    <a:pt x="623" y="487"/>
                  </a:lnTo>
                  <a:lnTo>
                    <a:pt x="623" y="486"/>
                  </a:lnTo>
                  <a:lnTo>
                    <a:pt x="621" y="486"/>
                  </a:lnTo>
                  <a:lnTo>
                    <a:pt x="618" y="483"/>
                  </a:lnTo>
                  <a:lnTo>
                    <a:pt x="617" y="483"/>
                  </a:lnTo>
                  <a:lnTo>
                    <a:pt x="613" y="488"/>
                  </a:lnTo>
                  <a:lnTo>
                    <a:pt x="615" y="491"/>
                  </a:lnTo>
                  <a:lnTo>
                    <a:pt x="618" y="493"/>
                  </a:lnTo>
                  <a:lnTo>
                    <a:pt x="621" y="492"/>
                  </a:lnTo>
                  <a:lnTo>
                    <a:pt x="621" y="494"/>
                  </a:lnTo>
                  <a:lnTo>
                    <a:pt x="619" y="502"/>
                  </a:lnTo>
                  <a:lnTo>
                    <a:pt x="618" y="502"/>
                  </a:lnTo>
                  <a:lnTo>
                    <a:pt x="616" y="502"/>
                  </a:lnTo>
                  <a:lnTo>
                    <a:pt x="615" y="503"/>
                  </a:lnTo>
                  <a:lnTo>
                    <a:pt x="612" y="502"/>
                  </a:lnTo>
                  <a:lnTo>
                    <a:pt x="610" y="502"/>
                  </a:lnTo>
                  <a:lnTo>
                    <a:pt x="609" y="505"/>
                  </a:lnTo>
                  <a:lnTo>
                    <a:pt x="607" y="505"/>
                  </a:lnTo>
                  <a:lnTo>
                    <a:pt x="604" y="507"/>
                  </a:lnTo>
                  <a:lnTo>
                    <a:pt x="605" y="514"/>
                  </a:lnTo>
                  <a:lnTo>
                    <a:pt x="602" y="517"/>
                  </a:lnTo>
                  <a:lnTo>
                    <a:pt x="601" y="515"/>
                  </a:lnTo>
                  <a:lnTo>
                    <a:pt x="599" y="514"/>
                  </a:lnTo>
                  <a:lnTo>
                    <a:pt x="593" y="517"/>
                  </a:lnTo>
                  <a:lnTo>
                    <a:pt x="593" y="518"/>
                  </a:lnTo>
                  <a:lnTo>
                    <a:pt x="597" y="521"/>
                  </a:lnTo>
                  <a:lnTo>
                    <a:pt x="598" y="520"/>
                  </a:lnTo>
                  <a:lnTo>
                    <a:pt x="601" y="522"/>
                  </a:lnTo>
                  <a:lnTo>
                    <a:pt x="609" y="522"/>
                  </a:lnTo>
                  <a:lnTo>
                    <a:pt x="610" y="527"/>
                  </a:lnTo>
                  <a:lnTo>
                    <a:pt x="608" y="531"/>
                  </a:lnTo>
                  <a:lnTo>
                    <a:pt x="611" y="539"/>
                  </a:lnTo>
                  <a:lnTo>
                    <a:pt x="613" y="539"/>
                  </a:lnTo>
                  <a:lnTo>
                    <a:pt x="612" y="538"/>
                  </a:lnTo>
                  <a:lnTo>
                    <a:pt x="610" y="531"/>
                  </a:lnTo>
                  <a:lnTo>
                    <a:pt x="613" y="529"/>
                  </a:lnTo>
                  <a:lnTo>
                    <a:pt x="613" y="526"/>
                  </a:lnTo>
                  <a:lnTo>
                    <a:pt x="611" y="522"/>
                  </a:lnTo>
                  <a:lnTo>
                    <a:pt x="612" y="521"/>
                  </a:lnTo>
                  <a:lnTo>
                    <a:pt x="618" y="519"/>
                  </a:lnTo>
                  <a:lnTo>
                    <a:pt x="621" y="519"/>
                  </a:lnTo>
                  <a:lnTo>
                    <a:pt x="625" y="521"/>
                  </a:lnTo>
                  <a:lnTo>
                    <a:pt x="626" y="521"/>
                  </a:lnTo>
                  <a:lnTo>
                    <a:pt x="625" y="517"/>
                  </a:lnTo>
                  <a:lnTo>
                    <a:pt x="624" y="516"/>
                  </a:lnTo>
                  <a:lnTo>
                    <a:pt x="623" y="513"/>
                  </a:lnTo>
                  <a:lnTo>
                    <a:pt x="622" y="504"/>
                  </a:lnTo>
                  <a:lnTo>
                    <a:pt x="625" y="501"/>
                  </a:lnTo>
                  <a:lnTo>
                    <a:pt x="625" y="495"/>
                  </a:lnTo>
                  <a:lnTo>
                    <a:pt x="630" y="491"/>
                  </a:lnTo>
                  <a:lnTo>
                    <a:pt x="632" y="495"/>
                  </a:lnTo>
                  <a:lnTo>
                    <a:pt x="634" y="497"/>
                  </a:lnTo>
                  <a:lnTo>
                    <a:pt x="635" y="497"/>
                  </a:lnTo>
                  <a:lnTo>
                    <a:pt x="636" y="500"/>
                  </a:lnTo>
                  <a:lnTo>
                    <a:pt x="641" y="505"/>
                  </a:lnTo>
                  <a:lnTo>
                    <a:pt x="643" y="507"/>
                  </a:lnTo>
                  <a:lnTo>
                    <a:pt x="649" y="509"/>
                  </a:lnTo>
                  <a:lnTo>
                    <a:pt x="668" y="507"/>
                  </a:lnTo>
                  <a:lnTo>
                    <a:pt x="672" y="505"/>
                  </a:lnTo>
                  <a:lnTo>
                    <a:pt x="673" y="503"/>
                  </a:lnTo>
                  <a:lnTo>
                    <a:pt x="675" y="503"/>
                  </a:lnTo>
                  <a:lnTo>
                    <a:pt x="677" y="502"/>
                  </a:lnTo>
                  <a:lnTo>
                    <a:pt x="676" y="501"/>
                  </a:lnTo>
                  <a:lnTo>
                    <a:pt x="674" y="500"/>
                  </a:lnTo>
                  <a:lnTo>
                    <a:pt x="674" y="494"/>
                  </a:lnTo>
                  <a:lnTo>
                    <a:pt x="672" y="490"/>
                  </a:lnTo>
                  <a:lnTo>
                    <a:pt x="666" y="487"/>
                  </a:lnTo>
                  <a:lnTo>
                    <a:pt x="666" y="488"/>
                  </a:lnTo>
                  <a:lnTo>
                    <a:pt x="667" y="490"/>
                  </a:lnTo>
                  <a:lnTo>
                    <a:pt x="663" y="487"/>
                  </a:lnTo>
                  <a:lnTo>
                    <a:pt x="668" y="488"/>
                  </a:lnTo>
                  <a:lnTo>
                    <a:pt x="693" y="495"/>
                  </a:lnTo>
                  <a:lnTo>
                    <a:pt x="698" y="495"/>
                  </a:lnTo>
                  <a:lnTo>
                    <a:pt x="719" y="506"/>
                  </a:lnTo>
                  <a:lnTo>
                    <a:pt x="728" y="513"/>
                  </a:lnTo>
                  <a:lnTo>
                    <a:pt x="733" y="515"/>
                  </a:lnTo>
                  <a:lnTo>
                    <a:pt x="740" y="518"/>
                  </a:lnTo>
                  <a:lnTo>
                    <a:pt x="754" y="521"/>
                  </a:lnTo>
                  <a:lnTo>
                    <a:pt x="760" y="520"/>
                  </a:lnTo>
                  <a:lnTo>
                    <a:pt x="762" y="518"/>
                  </a:lnTo>
                  <a:lnTo>
                    <a:pt x="765" y="518"/>
                  </a:lnTo>
                  <a:lnTo>
                    <a:pt x="773" y="518"/>
                  </a:lnTo>
                  <a:lnTo>
                    <a:pt x="777" y="521"/>
                  </a:lnTo>
                  <a:lnTo>
                    <a:pt x="777" y="522"/>
                  </a:lnTo>
                  <a:lnTo>
                    <a:pt x="775" y="523"/>
                  </a:lnTo>
                  <a:lnTo>
                    <a:pt x="775" y="525"/>
                  </a:lnTo>
                  <a:lnTo>
                    <a:pt x="777" y="529"/>
                  </a:lnTo>
                  <a:lnTo>
                    <a:pt x="780" y="531"/>
                  </a:lnTo>
                  <a:lnTo>
                    <a:pt x="786" y="532"/>
                  </a:lnTo>
                  <a:lnTo>
                    <a:pt x="790" y="529"/>
                  </a:lnTo>
                  <a:lnTo>
                    <a:pt x="793" y="528"/>
                  </a:lnTo>
                  <a:lnTo>
                    <a:pt x="795" y="529"/>
                  </a:lnTo>
                  <a:lnTo>
                    <a:pt x="798" y="531"/>
                  </a:lnTo>
                  <a:lnTo>
                    <a:pt x="800" y="531"/>
                  </a:lnTo>
                  <a:lnTo>
                    <a:pt x="803" y="533"/>
                  </a:lnTo>
                  <a:lnTo>
                    <a:pt x="804" y="534"/>
                  </a:lnTo>
                  <a:lnTo>
                    <a:pt x="808" y="538"/>
                  </a:lnTo>
                  <a:lnTo>
                    <a:pt x="807" y="541"/>
                  </a:lnTo>
                  <a:lnTo>
                    <a:pt x="807" y="545"/>
                  </a:lnTo>
                  <a:lnTo>
                    <a:pt x="809" y="545"/>
                  </a:lnTo>
                  <a:lnTo>
                    <a:pt x="810" y="547"/>
                  </a:lnTo>
                  <a:lnTo>
                    <a:pt x="812" y="549"/>
                  </a:lnTo>
                  <a:lnTo>
                    <a:pt x="812" y="551"/>
                  </a:lnTo>
                  <a:lnTo>
                    <a:pt x="808" y="555"/>
                  </a:lnTo>
                  <a:lnTo>
                    <a:pt x="808" y="558"/>
                  </a:lnTo>
                  <a:lnTo>
                    <a:pt x="810" y="561"/>
                  </a:lnTo>
                  <a:lnTo>
                    <a:pt x="814" y="561"/>
                  </a:lnTo>
                  <a:lnTo>
                    <a:pt x="815" y="564"/>
                  </a:lnTo>
                  <a:lnTo>
                    <a:pt x="818" y="565"/>
                  </a:lnTo>
                  <a:lnTo>
                    <a:pt x="819" y="567"/>
                  </a:lnTo>
                  <a:lnTo>
                    <a:pt x="819" y="569"/>
                  </a:lnTo>
                  <a:lnTo>
                    <a:pt x="819" y="569"/>
                  </a:lnTo>
                  <a:lnTo>
                    <a:pt x="813" y="568"/>
                  </a:lnTo>
                  <a:lnTo>
                    <a:pt x="790" y="582"/>
                  </a:lnTo>
                  <a:lnTo>
                    <a:pt x="784" y="585"/>
                  </a:lnTo>
                  <a:lnTo>
                    <a:pt x="780" y="585"/>
                  </a:lnTo>
                  <a:lnTo>
                    <a:pt x="768" y="597"/>
                  </a:lnTo>
                  <a:lnTo>
                    <a:pt x="758" y="613"/>
                  </a:lnTo>
                  <a:lnTo>
                    <a:pt x="755" y="619"/>
                  </a:lnTo>
                  <a:lnTo>
                    <a:pt x="752" y="635"/>
                  </a:lnTo>
                  <a:lnTo>
                    <a:pt x="754" y="649"/>
                  </a:lnTo>
                  <a:lnTo>
                    <a:pt x="749" y="661"/>
                  </a:lnTo>
                  <a:lnTo>
                    <a:pt x="746" y="675"/>
                  </a:lnTo>
                  <a:lnTo>
                    <a:pt x="746" y="683"/>
                  </a:lnTo>
                  <a:lnTo>
                    <a:pt x="747" y="693"/>
                  </a:lnTo>
                  <a:lnTo>
                    <a:pt x="743" y="705"/>
                  </a:lnTo>
                  <a:lnTo>
                    <a:pt x="743" y="711"/>
                  </a:lnTo>
                  <a:lnTo>
                    <a:pt x="744" y="715"/>
                  </a:lnTo>
                  <a:lnTo>
                    <a:pt x="742" y="723"/>
                  </a:lnTo>
                  <a:lnTo>
                    <a:pt x="742" y="724"/>
                  </a:lnTo>
                  <a:lnTo>
                    <a:pt x="739" y="723"/>
                  </a:lnTo>
                  <a:lnTo>
                    <a:pt x="738" y="722"/>
                  </a:lnTo>
                  <a:lnTo>
                    <a:pt x="740" y="722"/>
                  </a:lnTo>
                  <a:lnTo>
                    <a:pt x="739" y="721"/>
                  </a:lnTo>
                  <a:lnTo>
                    <a:pt x="739" y="719"/>
                  </a:lnTo>
                  <a:lnTo>
                    <a:pt x="736" y="718"/>
                  </a:lnTo>
                  <a:lnTo>
                    <a:pt x="734" y="719"/>
                  </a:lnTo>
                  <a:lnTo>
                    <a:pt x="734" y="718"/>
                  </a:lnTo>
                  <a:lnTo>
                    <a:pt x="732" y="716"/>
                  </a:lnTo>
                  <a:lnTo>
                    <a:pt x="732" y="715"/>
                  </a:lnTo>
                  <a:lnTo>
                    <a:pt x="730" y="715"/>
                  </a:lnTo>
                  <a:lnTo>
                    <a:pt x="728" y="713"/>
                  </a:lnTo>
                  <a:lnTo>
                    <a:pt x="726" y="714"/>
                  </a:lnTo>
                  <a:lnTo>
                    <a:pt x="726" y="716"/>
                  </a:lnTo>
                  <a:lnTo>
                    <a:pt x="724" y="716"/>
                  </a:lnTo>
                  <a:lnTo>
                    <a:pt x="723" y="713"/>
                  </a:lnTo>
                  <a:lnTo>
                    <a:pt x="720" y="714"/>
                  </a:lnTo>
                  <a:lnTo>
                    <a:pt x="719" y="718"/>
                  </a:lnTo>
                  <a:lnTo>
                    <a:pt x="717" y="718"/>
                  </a:lnTo>
                  <a:lnTo>
                    <a:pt x="716" y="717"/>
                  </a:lnTo>
                  <a:lnTo>
                    <a:pt x="714" y="718"/>
                  </a:lnTo>
                  <a:lnTo>
                    <a:pt x="714" y="717"/>
                  </a:lnTo>
                  <a:lnTo>
                    <a:pt x="711" y="716"/>
                  </a:lnTo>
                  <a:lnTo>
                    <a:pt x="711" y="715"/>
                  </a:lnTo>
                  <a:lnTo>
                    <a:pt x="711" y="714"/>
                  </a:lnTo>
                  <a:lnTo>
                    <a:pt x="710" y="713"/>
                  </a:lnTo>
                  <a:lnTo>
                    <a:pt x="705" y="713"/>
                  </a:lnTo>
                  <a:lnTo>
                    <a:pt x="704" y="711"/>
                  </a:lnTo>
                  <a:lnTo>
                    <a:pt x="703" y="713"/>
                  </a:lnTo>
                  <a:lnTo>
                    <a:pt x="702" y="713"/>
                  </a:lnTo>
                  <a:lnTo>
                    <a:pt x="702" y="710"/>
                  </a:lnTo>
                  <a:lnTo>
                    <a:pt x="701" y="709"/>
                  </a:lnTo>
                  <a:lnTo>
                    <a:pt x="700" y="708"/>
                  </a:lnTo>
                  <a:lnTo>
                    <a:pt x="702" y="705"/>
                  </a:lnTo>
                  <a:lnTo>
                    <a:pt x="700" y="704"/>
                  </a:lnTo>
                  <a:lnTo>
                    <a:pt x="700" y="704"/>
                  </a:lnTo>
                  <a:lnTo>
                    <a:pt x="696" y="701"/>
                  </a:lnTo>
                  <a:lnTo>
                    <a:pt x="694" y="700"/>
                  </a:lnTo>
                  <a:lnTo>
                    <a:pt x="691" y="701"/>
                  </a:lnTo>
                  <a:lnTo>
                    <a:pt x="691" y="704"/>
                  </a:lnTo>
                  <a:lnTo>
                    <a:pt x="690" y="707"/>
                  </a:lnTo>
                  <a:lnTo>
                    <a:pt x="689" y="706"/>
                  </a:lnTo>
                  <a:lnTo>
                    <a:pt x="687" y="706"/>
                  </a:lnTo>
                  <a:lnTo>
                    <a:pt x="686" y="705"/>
                  </a:lnTo>
                  <a:lnTo>
                    <a:pt x="684" y="705"/>
                  </a:lnTo>
                  <a:lnTo>
                    <a:pt x="680" y="707"/>
                  </a:lnTo>
                  <a:lnTo>
                    <a:pt x="680" y="706"/>
                  </a:lnTo>
                  <a:lnTo>
                    <a:pt x="678" y="707"/>
                  </a:lnTo>
                  <a:lnTo>
                    <a:pt x="679" y="711"/>
                  </a:lnTo>
                  <a:lnTo>
                    <a:pt x="675" y="713"/>
                  </a:lnTo>
                  <a:lnTo>
                    <a:pt x="676" y="717"/>
                  </a:lnTo>
                  <a:lnTo>
                    <a:pt x="674" y="721"/>
                  </a:lnTo>
                  <a:lnTo>
                    <a:pt x="675" y="722"/>
                  </a:lnTo>
                  <a:lnTo>
                    <a:pt x="671" y="726"/>
                  </a:lnTo>
                  <a:lnTo>
                    <a:pt x="674" y="727"/>
                  </a:lnTo>
                  <a:lnTo>
                    <a:pt x="672" y="730"/>
                  </a:lnTo>
                  <a:lnTo>
                    <a:pt x="672" y="732"/>
                  </a:lnTo>
                  <a:lnTo>
                    <a:pt x="673" y="733"/>
                  </a:lnTo>
                  <a:lnTo>
                    <a:pt x="668" y="735"/>
                  </a:lnTo>
                  <a:lnTo>
                    <a:pt x="669" y="738"/>
                  </a:lnTo>
                  <a:lnTo>
                    <a:pt x="670" y="739"/>
                  </a:lnTo>
                  <a:lnTo>
                    <a:pt x="670" y="740"/>
                  </a:lnTo>
                  <a:lnTo>
                    <a:pt x="667" y="742"/>
                  </a:lnTo>
                  <a:lnTo>
                    <a:pt x="665" y="741"/>
                  </a:lnTo>
                  <a:lnTo>
                    <a:pt x="665" y="739"/>
                  </a:lnTo>
                  <a:lnTo>
                    <a:pt x="664" y="739"/>
                  </a:lnTo>
                  <a:lnTo>
                    <a:pt x="663" y="741"/>
                  </a:lnTo>
                  <a:lnTo>
                    <a:pt x="662" y="741"/>
                  </a:lnTo>
                  <a:lnTo>
                    <a:pt x="660" y="742"/>
                  </a:lnTo>
                  <a:lnTo>
                    <a:pt x="660" y="741"/>
                  </a:lnTo>
                  <a:lnTo>
                    <a:pt x="659" y="743"/>
                  </a:lnTo>
                  <a:lnTo>
                    <a:pt x="657" y="743"/>
                  </a:lnTo>
                  <a:lnTo>
                    <a:pt x="655" y="746"/>
                  </a:lnTo>
                  <a:lnTo>
                    <a:pt x="656" y="749"/>
                  </a:lnTo>
                  <a:lnTo>
                    <a:pt x="655" y="751"/>
                  </a:lnTo>
                  <a:lnTo>
                    <a:pt x="655" y="753"/>
                  </a:lnTo>
                  <a:lnTo>
                    <a:pt x="655" y="754"/>
                  </a:lnTo>
                  <a:lnTo>
                    <a:pt x="654" y="754"/>
                  </a:lnTo>
                  <a:lnTo>
                    <a:pt x="653" y="753"/>
                  </a:lnTo>
                  <a:lnTo>
                    <a:pt x="652" y="754"/>
                  </a:lnTo>
                  <a:lnTo>
                    <a:pt x="651" y="752"/>
                  </a:lnTo>
                  <a:lnTo>
                    <a:pt x="648" y="752"/>
                  </a:lnTo>
                  <a:lnTo>
                    <a:pt x="648" y="751"/>
                  </a:lnTo>
                  <a:lnTo>
                    <a:pt x="644" y="755"/>
                  </a:lnTo>
                  <a:lnTo>
                    <a:pt x="643" y="758"/>
                  </a:lnTo>
                  <a:lnTo>
                    <a:pt x="645" y="760"/>
                  </a:lnTo>
                  <a:lnTo>
                    <a:pt x="642" y="765"/>
                  </a:lnTo>
                  <a:lnTo>
                    <a:pt x="643" y="765"/>
                  </a:lnTo>
                  <a:lnTo>
                    <a:pt x="645" y="765"/>
                  </a:lnTo>
                  <a:lnTo>
                    <a:pt x="646" y="766"/>
                  </a:lnTo>
                  <a:lnTo>
                    <a:pt x="641" y="771"/>
                  </a:lnTo>
                  <a:lnTo>
                    <a:pt x="642" y="775"/>
                  </a:lnTo>
                  <a:lnTo>
                    <a:pt x="640" y="780"/>
                  </a:lnTo>
                  <a:lnTo>
                    <a:pt x="638" y="782"/>
                  </a:lnTo>
                  <a:lnTo>
                    <a:pt x="636" y="780"/>
                  </a:lnTo>
                  <a:lnTo>
                    <a:pt x="635" y="781"/>
                  </a:lnTo>
                  <a:lnTo>
                    <a:pt x="634" y="779"/>
                  </a:lnTo>
                  <a:lnTo>
                    <a:pt x="634" y="781"/>
                  </a:lnTo>
                  <a:lnTo>
                    <a:pt x="634" y="783"/>
                  </a:lnTo>
                  <a:lnTo>
                    <a:pt x="632" y="785"/>
                  </a:lnTo>
                  <a:lnTo>
                    <a:pt x="631" y="784"/>
                  </a:lnTo>
                  <a:lnTo>
                    <a:pt x="631" y="781"/>
                  </a:lnTo>
                  <a:lnTo>
                    <a:pt x="628" y="781"/>
                  </a:lnTo>
                  <a:lnTo>
                    <a:pt x="630" y="782"/>
                  </a:lnTo>
                  <a:lnTo>
                    <a:pt x="630" y="786"/>
                  </a:lnTo>
                  <a:lnTo>
                    <a:pt x="628" y="787"/>
                  </a:lnTo>
                  <a:lnTo>
                    <a:pt x="628" y="789"/>
                  </a:lnTo>
                  <a:lnTo>
                    <a:pt x="630" y="790"/>
                  </a:lnTo>
                  <a:lnTo>
                    <a:pt x="631" y="793"/>
                  </a:lnTo>
                  <a:lnTo>
                    <a:pt x="626" y="797"/>
                  </a:lnTo>
                  <a:lnTo>
                    <a:pt x="626" y="798"/>
                  </a:lnTo>
                  <a:lnTo>
                    <a:pt x="627" y="799"/>
                  </a:lnTo>
                  <a:lnTo>
                    <a:pt x="626" y="800"/>
                  </a:lnTo>
                  <a:lnTo>
                    <a:pt x="625" y="801"/>
                  </a:lnTo>
                  <a:lnTo>
                    <a:pt x="623" y="801"/>
                  </a:lnTo>
                  <a:lnTo>
                    <a:pt x="623" y="802"/>
                  </a:lnTo>
                  <a:lnTo>
                    <a:pt x="621" y="804"/>
                  </a:lnTo>
                  <a:lnTo>
                    <a:pt x="620" y="803"/>
                  </a:lnTo>
                  <a:lnTo>
                    <a:pt x="619" y="805"/>
                  </a:lnTo>
                  <a:lnTo>
                    <a:pt x="618" y="804"/>
                  </a:lnTo>
                  <a:lnTo>
                    <a:pt x="618" y="805"/>
                  </a:lnTo>
                  <a:lnTo>
                    <a:pt x="616" y="805"/>
                  </a:lnTo>
                  <a:lnTo>
                    <a:pt x="616" y="807"/>
                  </a:lnTo>
                  <a:lnTo>
                    <a:pt x="612" y="808"/>
                  </a:lnTo>
                  <a:lnTo>
                    <a:pt x="612" y="813"/>
                  </a:lnTo>
                  <a:lnTo>
                    <a:pt x="610" y="812"/>
                  </a:lnTo>
                  <a:lnTo>
                    <a:pt x="610" y="814"/>
                  </a:lnTo>
                  <a:lnTo>
                    <a:pt x="608" y="814"/>
                  </a:lnTo>
                  <a:lnTo>
                    <a:pt x="607" y="812"/>
                  </a:lnTo>
                  <a:lnTo>
                    <a:pt x="605" y="811"/>
                  </a:lnTo>
                  <a:lnTo>
                    <a:pt x="603" y="812"/>
                  </a:lnTo>
                  <a:lnTo>
                    <a:pt x="601" y="811"/>
                  </a:lnTo>
                  <a:lnTo>
                    <a:pt x="601" y="809"/>
                  </a:lnTo>
                  <a:lnTo>
                    <a:pt x="597" y="810"/>
                  </a:lnTo>
                  <a:lnTo>
                    <a:pt x="596" y="809"/>
                  </a:lnTo>
                  <a:lnTo>
                    <a:pt x="597" y="808"/>
                  </a:lnTo>
                  <a:lnTo>
                    <a:pt x="595" y="806"/>
                  </a:lnTo>
                  <a:lnTo>
                    <a:pt x="592" y="805"/>
                  </a:lnTo>
                  <a:lnTo>
                    <a:pt x="590" y="807"/>
                  </a:lnTo>
                  <a:lnTo>
                    <a:pt x="588" y="803"/>
                  </a:lnTo>
                  <a:lnTo>
                    <a:pt x="585" y="801"/>
                  </a:lnTo>
                  <a:lnTo>
                    <a:pt x="586" y="798"/>
                  </a:lnTo>
                  <a:lnTo>
                    <a:pt x="582" y="798"/>
                  </a:lnTo>
                  <a:lnTo>
                    <a:pt x="581" y="798"/>
                  </a:lnTo>
                  <a:lnTo>
                    <a:pt x="582" y="801"/>
                  </a:lnTo>
                  <a:lnTo>
                    <a:pt x="580" y="801"/>
                  </a:lnTo>
                  <a:lnTo>
                    <a:pt x="578" y="804"/>
                  </a:lnTo>
                  <a:lnTo>
                    <a:pt x="578" y="803"/>
                  </a:lnTo>
                  <a:lnTo>
                    <a:pt x="574" y="805"/>
                  </a:lnTo>
                  <a:lnTo>
                    <a:pt x="572" y="803"/>
                  </a:lnTo>
                  <a:lnTo>
                    <a:pt x="571" y="806"/>
                  </a:lnTo>
                  <a:lnTo>
                    <a:pt x="568" y="805"/>
                  </a:lnTo>
                  <a:lnTo>
                    <a:pt x="566" y="806"/>
                  </a:lnTo>
                  <a:lnTo>
                    <a:pt x="566" y="804"/>
                  </a:lnTo>
                  <a:lnTo>
                    <a:pt x="564" y="803"/>
                  </a:lnTo>
                  <a:lnTo>
                    <a:pt x="555" y="805"/>
                  </a:lnTo>
                  <a:lnTo>
                    <a:pt x="555" y="803"/>
                  </a:lnTo>
                  <a:lnTo>
                    <a:pt x="554" y="803"/>
                  </a:lnTo>
                  <a:lnTo>
                    <a:pt x="551" y="804"/>
                  </a:lnTo>
                  <a:lnTo>
                    <a:pt x="546" y="805"/>
                  </a:lnTo>
                  <a:lnTo>
                    <a:pt x="546" y="805"/>
                  </a:lnTo>
                  <a:lnTo>
                    <a:pt x="543" y="804"/>
                  </a:lnTo>
                  <a:lnTo>
                    <a:pt x="541" y="806"/>
                  </a:lnTo>
                  <a:lnTo>
                    <a:pt x="542" y="808"/>
                  </a:lnTo>
                  <a:lnTo>
                    <a:pt x="540" y="809"/>
                  </a:lnTo>
                  <a:lnTo>
                    <a:pt x="539" y="812"/>
                  </a:lnTo>
                  <a:lnTo>
                    <a:pt x="528" y="814"/>
                  </a:lnTo>
                  <a:lnTo>
                    <a:pt x="525" y="815"/>
                  </a:lnTo>
                  <a:lnTo>
                    <a:pt x="519" y="815"/>
                  </a:lnTo>
                  <a:lnTo>
                    <a:pt x="519" y="814"/>
                  </a:lnTo>
                  <a:lnTo>
                    <a:pt x="519" y="807"/>
                  </a:lnTo>
                  <a:lnTo>
                    <a:pt x="518" y="806"/>
                  </a:lnTo>
                  <a:lnTo>
                    <a:pt x="521" y="802"/>
                  </a:lnTo>
                  <a:lnTo>
                    <a:pt x="521" y="801"/>
                  </a:lnTo>
                  <a:lnTo>
                    <a:pt x="517" y="802"/>
                  </a:lnTo>
                  <a:lnTo>
                    <a:pt x="517" y="799"/>
                  </a:lnTo>
                  <a:lnTo>
                    <a:pt x="519" y="799"/>
                  </a:lnTo>
                  <a:lnTo>
                    <a:pt x="518" y="796"/>
                  </a:lnTo>
                  <a:lnTo>
                    <a:pt x="516" y="794"/>
                  </a:lnTo>
                  <a:lnTo>
                    <a:pt x="517" y="791"/>
                  </a:lnTo>
                  <a:lnTo>
                    <a:pt x="517" y="789"/>
                  </a:lnTo>
                  <a:lnTo>
                    <a:pt x="516" y="788"/>
                  </a:lnTo>
                  <a:lnTo>
                    <a:pt x="516" y="781"/>
                  </a:lnTo>
                  <a:lnTo>
                    <a:pt x="514" y="777"/>
                  </a:lnTo>
                  <a:lnTo>
                    <a:pt x="514" y="774"/>
                  </a:lnTo>
                  <a:lnTo>
                    <a:pt x="514" y="773"/>
                  </a:lnTo>
                  <a:lnTo>
                    <a:pt x="518" y="762"/>
                  </a:lnTo>
                  <a:lnTo>
                    <a:pt x="518" y="761"/>
                  </a:lnTo>
                  <a:lnTo>
                    <a:pt x="516" y="760"/>
                  </a:lnTo>
                  <a:lnTo>
                    <a:pt x="515" y="758"/>
                  </a:lnTo>
                  <a:lnTo>
                    <a:pt x="515" y="758"/>
                  </a:lnTo>
                  <a:lnTo>
                    <a:pt x="515" y="754"/>
                  </a:lnTo>
                  <a:lnTo>
                    <a:pt x="514" y="754"/>
                  </a:lnTo>
                  <a:lnTo>
                    <a:pt x="513" y="753"/>
                  </a:lnTo>
                  <a:lnTo>
                    <a:pt x="511" y="754"/>
                  </a:lnTo>
                  <a:lnTo>
                    <a:pt x="510" y="752"/>
                  </a:lnTo>
                  <a:lnTo>
                    <a:pt x="509" y="752"/>
                  </a:lnTo>
                  <a:lnTo>
                    <a:pt x="510" y="751"/>
                  </a:lnTo>
                  <a:lnTo>
                    <a:pt x="505" y="747"/>
                  </a:lnTo>
                  <a:lnTo>
                    <a:pt x="501" y="747"/>
                  </a:lnTo>
                  <a:lnTo>
                    <a:pt x="498" y="749"/>
                  </a:lnTo>
                  <a:lnTo>
                    <a:pt x="498" y="748"/>
                  </a:lnTo>
                  <a:lnTo>
                    <a:pt x="496" y="749"/>
                  </a:lnTo>
                  <a:lnTo>
                    <a:pt x="495" y="746"/>
                  </a:lnTo>
                  <a:lnTo>
                    <a:pt x="494" y="747"/>
                  </a:lnTo>
                  <a:lnTo>
                    <a:pt x="493" y="745"/>
                  </a:lnTo>
                  <a:lnTo>
                    <a:pt x="486" y="753"/>
                  </a:lnTo>
                  <a:lnTo>
                    <a:pt x="485" y="753"/>
                  </a:lnTo>
                  <a:lnTo>
                    <a:pt x="483" y="752"/>
                  </a:lnTo>
                  <a:lnTo>
                    <a:pt x="483" y="751"/>
                  </a:lnTo>
                  <a:lnTo>
                    <a:pt x="481" y="752"/>
                  </a:lnTo>
                  <a:lnTo>
                    <a:pt x="480" y="752"/>
                  </a:lnTo>
                  <a:lnTo>
                    <a:pt x="478" y="755"/>
                  </a:lnTo>
                  <a:lnTo>
                    <a:pt x="476" y="754"/>
                  </a:lnTo>
                  <a:lnTo>
                    <a:pt x="474" y="751"/>
                  </a:lnTo>
                  <a:lnTo>
                    <a:pt x="471" y="751"/>
                  </a:lnTo>
                  <a:lnTo>
                    <a:pt x="470" y="750"/>
                  </a:lnTo>
                  <a:lnTo>
                    <a:pt x="469" y="750"/>
                  </a:lnTo>
                  <a:lnTo>
                    <a:pt x="467" y="747"/>
                  </a:lnTo>
                  <a:lnTo>
                    <a:pt x="465" y="746"/>
                  </a:lnTo>
                  <a:lnTo>
                    <a:pt x="460" y="749"/>
                  </a:lnTo>
                  <a:lnTo>
                    <a:pt x="459" y="749"/>
                  </a:lnTo>
                  <a:lnTo>
                    <a:pt x="458" y="747"/>
                  </a:lnTo>
                  <a:lnTo>
                    <a:pt x="457" y="748"/>
                  </a:lnTo>
                  <a:lnTo>
                    <a:pt x="456" y="747"/>
                  </a:lnTo>
                  <a:lnTo>
                    <a:pt x="454" y="747"/>
                  </a:lnTo>
                  <a:lnTo>
                    <a:pt x="454" y="746"/>
                  </a:lnTo>
                  <a:lnTo>
                    <a:pt x="451" y="746"/>
                  </a:lnTo>
                  <a:lnTo>
                    <a:pt x="449" y="746"/>
                  </a:lnTo>
                  <a:lnTo>
                    <a:pt x="447" y="750"/>
                  </a:lnTo>
                  <a:lnTo>
                    <a:pt x="442" y="751"/>
                  </a:lnTo>
                  <a:lnTo>
                    <a:pt x="443" y="754"/>
                  </a:lnTo>
                  <a:lnTo>
                    <a:pt x="444" y="755"/>
                  </a:lnTo>
                  <a:lnTo>
                    <a:pt x="444" y="756"/>
                  </a:lnTo>
                  <a:lnTo>
                    <a:pt x="442" y="757"/>
                  </a:lnTo>
                  <a:lnTo>
                    <a:pt x="441" y="760"/>
                  </a:lnTo>
                  <a:lnTo>
                    <a:pt x="435" y="762"/>
                  </a:lnTo>
                  <a:lnTo>
                    <a:pt x="435" y="763"/>
                  </a:lnTo>
                  <a:lnTo>
                    <a:pt x="433" y="762"/>
                  </a:lnTo>
                  <a:lnTo>
                    <a:pt x="431" y="761"/>
                  </a:lnTo>
                  <a:lnTo>
                    <a:pt x="430" y="766"/>
                  </a:lnTo>
                  <a:lnTo>
                    <a:pt x="427" y="764"/>
                  </a:lnTo>
                  <a:lnTo>
                    <a:pt x="423" y="764"/>
                  </a:lnTo>
                  <a:lnTo>
                    <a:pt x="423" y="763"/>
                  </a:lnTo>
                  <a:lnTo>
                    <a:pt x="421" y="762"/>
                  </a:lnTo>
                  <a:lnTo>
                    <a:pt x="417" y="763"/>
                  </a:lnTo>
                  <a:lnTo>
                    <a:pt x="416" y="762"/>
                  </a:lnTo>
                  <a:lnTo>
                    <a:pt x="415" y="762"/>
                  </a:lnTo>
                  <a:lnTo>
                    <a:pt x="413" y="764"/>
                  </a:lnTo>
                  <a:lnTo>
                    <a:pt x="411" y="764"/>
                  </a:lnTo>
                  <a:lnTo>
                    <a:pt x="409" y="762"/>
                  </a:lnTo>
                  <a:lnTo>
                    <a:pt x="406" y="762"/>
                  </a:lnTo>
                  <a:lnTo>
                    <a:pt x="406" y="761"/>
                  </a:lnTo>
                  <a:lnTo>
                    <a:pt x="401" y="759"/>
                  </a:lnTo>
                  <a:lnTo>
                    <a:pt x="402" y="761"/>
                  </a:lnTo>
                  <a:lnTo>
                    <a:pt x="399" y="762"/>
                  </a:lnTo>
                  <a:lnTo>
                    <a:pt x="401" y="764"/>
                  </a:lnTo>
                  <a:lnTo>
                    <a:pt x="399" y="765"/>
                  </a:lnTo>
                  <a:lnTo>
                    <a:pt x="401" y="770"/>
                  </a:lnTo>
                  <a:lnTo>
                    <a:pt x="397" y="773"/>
                  </a:lnTo>
                  <a:lnTo>
                    <a:pt x="397" y="777"/>
                  </a:lnTo>
                  <a:lnTo>
                    <a:pt x="393" y="776"/>
                  </a:lnTo>
                  <a:lnTo>
                    <a:pt x="391" y="781"/>
                  </a:lnTo>
                  <a:lnTo>
                    <a:pt x="389" y="781"/>
                  </a:lnTo>
                  <a:lnTo>
                    <a:pt x="386" y="782"/>
                  </a:lnTo>
                  <a:lnTo>
                    <a:pt x="383" y="781"/>
                  </a:lnTo>
                  <a:lnTo>
                    <a:pt x="381" y="783"/>
                  </a:lnTo>
                  <a:lnTo>
                    <a:pt x="381" y="785"/>
                  </a:lnTo>
                  <a:lnTo>
                    <a:pt x="377" y="786"/>
                  </a:lnTo>
                  <a:lnTo>
                    <a:pt x="376" y="785"/>
                  </a:lnTo>
                  <a:lnTo>
                    <a:pt x="375" y="790"/>
                  </a:lnTo>
                  <a:lnTo>
                    <a:pt x="377" y="793"/>
                  </a:lnTo>
                  <a:lnTo>
                    <a:pt x="372" y="797"/>
                  </a:lnTo>
                  <a:lnTo>
                    <a:pt x="370" y="796"/>
                  </a:lnTo>
                  <a:lnTo>
                    <a:pt x="369" y="795"/>
                  </a:lnTo>
                  <a:lnTo>
                    <a:pt x="370" y="792"/>
                  </a:lnTo>
                  <a:lnTo>
                    <a:pt x="367" y="794"/>
                  </a:lnTo>
                  <a:lnTo>
                    <a:pt x="366" y="793"/>
                  </a:lnTo>
                  <a:lnTo>
                    <a:pt x="362" y="794"/>
                  </a:lnTo>
                  <a:lnTo>
                    <a:pt x="361" y="793"/>
                  </a:lnTo>
                  <a:lnTo>
                    <a:pt x="360" y="790"/>
                  </a:lnTo>
                  <a:lnTo>
                    <a:pt x="359" y="791"/>
                  </a:lnTo>
                  <a:lnTo>
                    <a:pt x="357" y="790"/>
                  </a:lnTo>
                  <a:lnTo>
                    <a:pt x="354" y="793"/>
                  </a:lnTo>
                  <a:lnTo>
                    <a:pt x="352" y="794"/>
                  </a:lnTo>
                  <a:lnTo>
                    <a:pt x="352" y="796"/>
                  </a:lnTo>
                  <a:lnTo>
                    <a:pt x="350" y="797"/>
                  </a:lnTo>
                  <a:lnTo>
                    <a:pt x="349" y="796"/>
                  </a:lnTo>
                  <a:lnTo>
                    <a:pt x="348" y="798"/>
                  </a:lnTo>
                  <a:lnTo>
                    <a:pt x="346" y="797"/>
                  </a:lnTo>
                  <a:lnTo>
                    <a:pt x="346" y="795"/>
                  </a:lnTo>
                  <a:lnTo>
                    <a:pt x="342" y="794"/>
                  </a:lnTo>
                  <a:lnTo>
                    <a:pt x="339" y="795"/>
                  </a:lnTo>
                  <a:lnTo>
                    <a:pt x="339" y="797"/>
                  </a:lnTo>
                  <a:lnTo>
                    <a:pt x="337" y="797"/>
                  </a:lnTo>
                  <a:lnTo>
                    <a:pt x="336" y="801"/>
                  </a:lnTo>
                  <a:lnTo>
                    <a:pt x="336" y="801"/>
                  </a:lnTo>
                  <a:lnTo>
                    <a:pt x="339" y="805"/>
                  </a:lnTo>
                  <a:lnTo>
                    <a:pt x="341" y="805"/>
                  </a:lnTo>
                  <a:lnTo>
                    <a:pt x="341" y="807"/>
                  </a:lnTo>
                  <a:lnTo>
                    <a:pt x="344" y="810"/>
                  </a:lnTo>
                  <a:lnTo>
                    <a:pt x="341" y="813"/>
                  </a:lnTo>
                  <a:lnTo>
                    <a:pt x="340" y="813"/>
                  </a:lnTo>
                  <a:lnTo>
                    <a:pt x="338" y="811"/>
                  </a:lnTo>
                  <a:lnTo>
                    <a:pt x="335" y="810"/>
                  </a:lnTo>
                  <a:lnTo>
                    <a:pt x="334" y="810"/>
                  </a:lnTo>
                  <a:lnTo>
                    <a:pt x="332" y="811"/>
                  </a:lnTo>
                  <a:lnTo>
                    <a:pt x="328" y="810"/>
                  </a:lnTo>
                  <a:lnTo>
                    <a:pt x="328" y="813"/>
                  </a:lnTo>
                  <a:lnTo>
                    <a:pt x="326" y="811"/>
                  </a:lnTo>
                  <a:lnTo>
                    <a:pt x="324" y="813"/>
                  </a:lnTo>
                  <a:lnTo>
                    <a:pt x="322" y="811"/>
                  </a:lnTo>
                  <a:lnTo>
                    <a:pt x="320" y="811"/>
                  </a:lnTo>
                  <a:lnTo>
                    <a:pt x="316" y="813"/>
                  </a:lnTo>
                  <a:lnTo>
                    <a:pt x="310" y="813"/>
                  </a:lnTo>
                  <a:lnTo>
                    <a:pt x="310" y="815"/>
                  </a:lnTo>
                  <a:lnTo>
                    <a:pt x="311" y="817"/>
                  </a:lnTo>
                  <a:lnTo>
                    <a:pt x="308" y="819"/>
                  </a:lnTo>
                  <a:lnTo>
                    <a:pt x="309" y="821"/>
                  </a:lnTo>
                  <a:lnTo>
                    <a:pt x="308" y="823"/>
                  </a:lnTo>
                  <a:lnTo>
                    <a:pt x="307" y="824"/>
                  </a:lnTo>
                  <a:lnTo>
                    <a:pt x="307" y="826"/>
                  </a:lnTo>
                  <a:lnTo>
                    <a:pt x="305" y="827"/>
                  </a:lnTo>
                  <a:lnTo>
                    <a:pt x="302" y="826"/>
                  </a:lnTo>
                  <a:lnTo>
                    <a:pt x="302" y="825"/>
                  </a:lnTo>
                  <a:lnTo>
                    <a:pt x="300" y="829"/>
                  </a:lnTo>
                  <a:lnTo>
                    <a:pt x="298" y="829"/>
                  </a:lnTo>
                  <a:lnTo>
                    <a:pt x="297" y="828"/>
                  </a:lnTo>
                  <a:lnTo>
                    <a:pt x="296" y="828"/>
                  </a:lnTo>
                  <a:lnTo>
                    <a:pt x="295" y="830"/>
                  </a:lnTo>
                  <a:lnTo>
                    <a:pt x="294" y="829"/>
                  </a:lnTo>
                  <a:lnTo>
                    <a:pt x="293" y="831"/>
                  </a:lnTo>
                  <a:lnTo>
                    <a:pt x="296" y="834"/>
                  </a:lnTo>
                  <a:lnTo>
                    <a:pt x="294" y="836"/>
                  </a:lnTo>
                  <a:lnTo>
                    <a:pt x="296" y="838"/>
                  </a:lnTo>
                  <a:lnTo>
                    <a:pt x="295" y="840"/>
                  </a:lnTo>
                  <a:lnTo>
                    <a:pt x="296" y="841"/>
                  </a:lnTo>
                  <a:lnTo>
                    <a:pt x="294" y="843"/>
                  </a:lnTo>
                  <a:lnTo>
                    <a:pt x="292" y="844"/>
                  </a:lnTo>
                  <a:lnTo>
                    <a:pt x="290" y="847"/>
                  </a:lnTo>
                  <a:lnTo>
                    <a:pt x="292" y="848"/>
                  </a:lnTo>
                  <a:lnTo>
                    <a:pt x="293" y="847"/>
                  </a:lnTo>
                  <a:lnTo>
                    <a:pt x="294" y="849"/>
                  </a:lnTo>
                  <a:lnTo>
                    <a:pt x="298" y="848"/>
                  </a:lnTo>
                  <a:lnTo>
                    <a:pt x="300" y="850"/>
                  </a:lnTo>
                  <a:lnTo>
                    <a:pt x="296" y="854"/>
                  </a:lnTo>
                  <a:lnTo>
                    <a:pt x="296" y="856"/>
                  </a:lnTo>
                  <a:lnTo>
                    <a:pt x="288" y="863"/>
                  </a:lnTo>
                  <a:lnTo>
                    <a:pt x="285" y="863"/>
                  </a:lnTo>
                  <a:lnTo>
                    <a:pt x="284" y="862"/>
                  </a:lnTo>
                  <a:lnTo>
                    <a:pt x="281" y="861"/>
                  </a:lnTo>
                  <a:lnTo>
                    <a:pt x="274" y="865"/>
                  </a:lnTo>
                  <a:lnTo>
                    <a:pt x="273" y="868"/>
                  </a:lnTo>
                  <a:lnTo>
                    <a:pt x="268" y="868"/>
                  </a:lnTo>
                  <a:lnTo>
                    <a:pt x="266" y="870"/>
                  </a:lnTo>
                  <a:lnTo>
                    <a:pt x="254" y="874"/>
                  </a:lnTo>
                  <a:lnTo>
                    <a:pt x="254" y="872"/>
                  </a:lnTo>
                  <a:lnTo>
                    <a:pt x="250" y="871"/>
                  </a:lnTo>
                  <a:lnTo>
                    <a:pt x="248" y="870"/>
                  </a:lnTo>
                  <a:lnTo>
                    <a:pt x="246" y="868"/>
                  </a:lnTo>
                  <a:lnTo>
                    <a:pt x="244" y="866"/>
                  </a:lnTo>
                  <a:lnTo>
                    <a:pt x="239" y="866"/>
                  </a:lnTo>
                  <a:lnTo>
                    <a:pt x="234" y="868"/>
                  </a:lnTo>
                  <a:lnTo>
                    <a:pt x="231" y="868"/>
                  </a:lnTo>
                  <a:lnTo>
                    <a:pt x="230" y="867"/>
                  </a:lnTo>
                  <a:lnTo>
                    <a:pt x="229" y="866"/>
                  </a:lnTo>
                  <a:lnTo>
                    <a:pt x="226" y="867"/>
                  </a:lnTo>
                  <a:lnTo>
                    <a:pt x="223" y="869"/>
                  </a:lnTo>
                  <a:lnTo>
                    <a:pt x="217" y="871"/>
                  </a:lnTo>
                  <a:lnTo>
                    <a:pt x="214" y="877"/>
                  </a:lnTo>
                  <a:lnTo>
                    <a:pt x="208" y="882"/>
                  </a:lnTo>
                  <a:lnTo>
                    <a:pt x="204" y="883"/>
                  </a:lnTo>
                  <a:lnTo>
                    <a:pt x="202" y="881"/>
                  </a:lnTo>
                  <a:lnTo>
                    <a:pt x="200" y="882"/>
                  </a:lnTo>
                  <a:lnTo>
                    <a:pt x="199" y="880"/>
                  </a:lnTo>
                  <a:lnTo>
                    <a:pt x="196" y="879"/>
                  </a:lnTo>
                  <a:lnTo>
                    <a:pt x="193" y="880"/>
                  </a:lnTo>
                  <a:lnTo>
                    <a:pt x="192" y="878"/>
                  </a:lnTo>
                  <a:lnTo>
                    <a:pt x="190" y="878"/>
                  </a:lnTo>
                  <a:lnTo>
                    <a:pt x="190" y="878"/>
                  </a:lnTo>
                  <a:lnTo>
                    <a:pt x="186" y="878"/>
                  </a:lnTo>
                  <a:lnTo>
                    <a:pt x="185" y="878"/>
                  </a:lnTo>
                  <a:lnTo>
                    <a:pt x="185" y="876"/>
                  </a:lnTo>
                  <a:lnTo>
                    <a:pt x="184" y="876"/>
                  </a:lnTo>
                  <a:lnTo>
                    <a:pt x="184" y="874"/>
                  </a:lnTo>
                  <a:lnTo>
                    <a:pt x="184" y="873"/>
                  </a:lnTo>
                  <a:lnTo>
                    <a:pt x="176" y="872"/>
                  </a:lnTo>
                  <a:lnTo>
                    <a:pt x="173" y="872"/>
                  </a:lnTo>
                  <a:lnTo>
                    <a:pt x="172" y="875"/>
                  </a:lnTo>
                  <a:lnTo>
                    <a:pt x="171" y="874"/>
                  </a:lnTo>
                  <a:lnTo>
                    <a:pt x="168" y="878"/>
                  </a:lnTo>
                  <a:lnTo>
                    <a:pt x="167" y="876"/>
                  </a:lnTo>
                  <a:lnTo>
                    <a:pt x="163" y="875"/>
                  </a:lnTo>
                  <a:lnTo>
                    <a:pt x="158" y="878"/>
                  </a:lnTo>
                  <a:lnTo>
                    <a:pt x="157" y="876"/>
                  </a:lnTo>
                  <a:lnTo>
                    <a:pt x="155" y="878"/>
                  </a:lnTo>
                  <a:lnTo>
                    <a:pt x="152" y="877"/>
                  </a:lnTo>
                  <a:lnTo>
                    <a:pt x="146" y="881"/>
                  </a:lnTo>
                  <a:lnTo>
                    <a:pt x="144" y="880"/>
                  </a:lnTo>
                  <a:lnTo>
                    <a:pt x="133" y="883"/>
                  </a:lnTo>
                  <a:lnTo>
                    <a:pt x="133" y="881"/>
                  </a:lnTo>
                  <a:lnTo>
                    <a:pt x="129" y="879"/>
                  </a:lnTo>
                  <a:lnTo>
                    <a:pt x="130" y="877"/>
                  </a:lnTo>
                  <a:lnTo>
                    <a:pt x="128" y="876"/>
                  </a:lnTo>
                  <a:lnTo>
                    <a:pt x="128" y="874"/>
                  </a:lnTo>
                  <a:lnTo>
                    <a:pt x="127" y="874"/>
                  </a:lnTo>
                  <a:lnTo>
                    <a:pt x="127" y="871"/>
                  </a:lnTo>
                  <a:lnTo>
                    <a:pt x="127" y="871"/>
                  </a:lnTo>
                  <a:lnTo>
                    <a:pt x="126" y="868"/>
                  </a:lnTo>
                  <a:lnTo>
                    <a:pt x="125" y="866"/>
                  </a:lnTo>
                  <a:lnTo>
                    <a:pt x="124" y="865"/>
                  </a:lnTo>
                  <a:lnTo>
                    <a:pt x="123" y="864"/>
                  </a:lnTo>
                  <a:lnTo>
                    <a:pt x="124" y="862"/>
                  </a:lnTo>
                  <a:lnTo>
                    <a:pt x="123" y="860"/>
                  </a:lnTo>
                  <a:lnTo>
                    <a:pt x="123" y="858"/>
                  </a:lnTo>
                  <a:lnTo>
                    <a:pt x="121" y="854"/>
                  </a:lnTo>
                  <a:lnTo>
                    <a:pt x="121" y="853"/>
                  </a:lnTo>
                  <a:lnTo>
                    <a:pt x="121" y="852"/>
                  </a:lnTo>
                  <a:lnTo>
                    <a:pt x="121" y="851"/>
                  </a:lnTo>
                  <a:lnTo>
                    <a:pt x="121" y="850"/>
                  </a:lnTo>
                  <a:lnTo>
                    <a:pt x="120" y="850"/>
                  </a:lnTo>
                  <a:lnTo>
                    <a:pt x="119" y="848"/>
                  </a:lnTo>
                  <a:lnTo>
                    <a:pt x="117" y="847"/>
                  </a:lnTo>
                  <a:lnTo>
                    <a:pt x="116" y="846"/>
                  </a:lnTo>
                  <a:lnTo>
                    <a:pt x="113" y="849"/>
                  </a:lnTo>
                  <a:lnTo>
                    <a:pt x="111" y="849"/>
                  </a:lnTo>
                  <a:lnTo>
                    <a:pt x="109" y="851"/>
                  </a:lnTo>
                  <a:lnTo>
                    <a:pt x="107" y="851"/>
                  </a:lnTo>
                  <a:lnTo>
                    <a:pt x="103" y="853"/>
                  </a:lnTo>
                  <a:lnTo>
                    <a:pt x="100" y="853"/>
                  </a:lnTo>
                  <a:lnTo>
                    <a:pt x="99" y="851"/>
                  </a:lnTo>
                  <a:lnTo>
                    <a:pt x="96" y="852"/>
                  </a:lnTo>
                  <a:lnTo>
                    <a:pt x="94" y="854"/>
                  </a:lnTo>
                  <a:lnTo>
                    <a:pt x="93" y="854"/>
                  </a:lnTo>
                  <a:lnTo>
                    <a:pt x="90" y="853"/>
                  </a:lnTo>
                  <a:lnTo>
                    <a:pt x="88" y="852"/>
                  </a:lnTo>
                  <a:lnTo>
                    <a:pt x="85" y="853"/>
                  </a:lnTo>
                  <a:lnTo>
                    <a:pt x="84" y="852"/>
                  </a:lnTo>
                  <a:lnTo>
                    <a:pt x="86" y="847"/>
                  </a:lnTo>
                  <a:lnTo>
                    <a:pt x="84" y="845"/>
                  </a:lnTo>
                  <a:lnTo>
                    <a:pt x="84" y="842"/>
                  </a:lnTo>
                  <a:lnTo>
                    <a:pt x="83" y="841"/>
                  </a:lnTo>
                  <a:lnTo>
                    <a:pt x="84" y="838"/>
                  </a:lnTo>
                  <a:lnTo>
                    <a:pt x="83" y="834"/>
                  </a:lnTo>
                  <a:lnTo>
                    <a:pt x="83" y="831"/>
                  </a:lnTo>
                  <a:lnTo>
                    <a:pt x="81" y="830"/>
                  </a:lnTo>
                  <a:lnTo>
                    <a:pt x="81" y="829"/>
                  </a:lnTo>
                  <a:lnTo>
                    <a:pt x="80" y="829"/>
                  </a:lnTo>
                  <a:lnTo>
                    <a:pt x="79" y="828"/>
                  </a:lnTo>
                  <a:lnTo>
                    <a:pt x="80" y="825"/>
                  </a:lnTo>
                  <a:lnTo>
                    <a:pt x="81" y="825"/>
                  </a:lnTo>
                  <a:lnTo>
                    <a:pt x="81" y="822"/>
                  </a:lnTo>
                  <a:lnTo>
                    <a:pt x="83" y="819"/>
                  </a:lnTo>
                  <a:lnTo>
                    <a:pt x="77" y="818"/>
                  </a:lnTo>
                  <a:lnTo>
                    <a:pt x="76" y="817"/>
                  </a:lnTo>
                  <a:lnTo>
                    <a:pt x="76" y="816"/>
                  </a:lnTo>
                  <a:lnTo>
                    <a:pt x="75" y="815"/>
                  </a:lnTo>
                  <a:lnTo>
                    <a:pt x="75" y="814"/>
                  </a:lnTo>
                  <a:lnTo>
                    <a:pt x="71" y="814"/>
                  </a:lnTo>
                  <a:lnTo>
                    <a:pt x="71" y="813"/>
                  </a:lnTo>
                  <a:lnTo>
                    <a:pt x="69" y="813"/>
                  </a:lnTo>
                  <a:lnTo>
                    <a:pt x="69" y="811"/>
                  </a:lnTo>
                  <a:lnTo>
                    <a:pt x="68" y="810"/>
                  </a:lnTo>
                  <a:lnTo>
                    <a:pt x="64" y="809"/>
                  </a:lnTo>
                  <a:lnTo>
                    <a:pt x="64" y="807"/>
                  </a:lnTo>
                  <a:lnTo>
                    <a:pt x="62" y="807"/>
                  </a:lnTo>
                  <a:lnTo>
                    <a:pt x="52" y="809"/>
                  </a:lnTo>
                  <a:lnTo>
                    <a:pt x="51" y="810"/>
                  </a:lnTo>
                  <a:lnTo>
                    <a:pt x="47" y="809"/>
                  </a:lnTo>
                  <a:lnTo>
                    <a:pt x="45" y="810"/>
                  </a:lnTo>
                  <a:lnTo>
                    <a:pt x="44" y="809"/>
                  </a:lnTo>
                  <a:lnTo>
                    <a:pt x="43" y="809"/>
                  </a:lnTo>
                  <a:lnTo>
                    <a:pt x="41" y="809"/>
                  </a:lnTo>
                  <a:lnTo>
                    <a:pt x="40" y="809"/>
                  </a:lnTo>
                  <a:lnTo>
                    <a:pt x="37" y="808"/>
                  </a:lnTo>
                  <a:lnTo>
                    <a:pt x="31" y="810"/>
                  </a:lnTo>
                  <a:lnTo>
                    <a:pt x="29" y="809"/>
                  </a:lnTo>
                  <a:lnTo>
                    <a:pt x="28" y="810"/>
                  </a:lnTo>
                  <a:lnTo>
                    <a:pt x="26" y="809"/>
                  </a:lnTo>
                  <a:lnTo>
                    <a:pt x="25" y="807"/>
                  </a:lnTo>
                  <a:lnTo>
                    <a:pt x="24" y="806"/>
                  </a:lnTo>
                  <a:lnTo>
                    <a:pt x="24" y="805"/>
                  </a:lnTo>
                  <a:lnTo>
                    <a:pt x="23" y="800"/>
                  </a:lnTo>
                  <a:lnTo>
                    <a:pt x="19" y="801"/>
                  </a:lnTo>
                  <a:lnTo>
                    <a:pt x="16" y="798"/>
                  </a:lnTo>
                  <a:lnTo>
                    <a:pt x="13" y="797"/>
                  </a:lnTo>
                  <a:moveTo>
                    <a:pt x="641" y="394"/>
                  </a:moveTo>
                  <a:lnTo>
                    <a:pt x="640" y="397"/>
                  </a:lnTo>
                  <a:lnTo>
                    <a:pt x="644" y="398"/>
                  </a:lnTo>
                  <a:lnTo>
                    <a:pt x="644" y="397"/>
                  </a:lnTo>
                  <a:lnTo>
                    <a:pt x="643" y="395"/>
                  </a:lnTo>
                  <a:lnTo>
                    <a:pt x="643" y="395"/>
                  </a:lnTo>
                  <a:lnTo>
                    <a:pt x="643" y="395"/>
                  </a:lnTo>
                  <a:lnTo>
                    <a:pt x="646" y="395"/>
                  </a:lnTo>
                  <a:lnTo>
                    <a:pt x="647" y="394"/>
                  </a:lnTo>
                  <a:lnTo>
                    <a:pt x="647" y="392"/>
                  </a:lnTo>
                  <a:lnTo>
                    <a:pt x="645" y="393"/>
                  </a:lnTo>
                  <a:lnTo>
                    <a:pt x="643" y="392"/>
                  </a:lnTo>
                  <a:lnTo>
                    <a:pt x="641" y="394"/>
                  </a:lnTo>
                  <a:moveTo>
                    <a:pt x="250" y="83"/>
                  </a:moveTo>
                  <a:lnTo>
                    <a:pt x="250" y="82"/>
                  </a:lnTo>
                  <a:lnTo>
                    <a:pt x="251" y="81"/>
                  </a:lnTo>
                  <a:lnTo>
                    <a:pt x="250" y="81"/>
                  </a:lnTo>
                  <a:lnTo>
                    <a:pt x="250" y="83"/>
                  </a:lnTo>
                  <a:moveTo>
                    <a:pt x="281" y="125"/>
                  </a:moveTo>
                  <a:lnTo>
                    <a:pt x="281" y="130"/>
                  </a:lnTo>
                  <a:lnTo>
                    <a:pt x="281" y="138"/>
                  </a:lnTo>
                  <a:lnTo>
                    <a:pt x="280" y="141"/>
                  </a:lnTo>
                  <a:lnTo>
                    <a:pt x="276" y="143"/>
                  </a:lnTo>
                  <a:lnTo>
                    <a:pt x="272" y="159"/>
                  </a:lnTo>
                  <a:lnTo>
                    <a:pt x="265" y="155"/>
                  </a:lnTo>
                  <a:lnTo>
                    <a:pt x="259" y="153"/>
                  </a:lnTo>
                  <a:lnTo>
                    <a:pt x="256" y="152"/>
                  </a:lnTo>
                  <a:lnTo>
                    <a:pt x="252" y="149"/>
                  </a:lnTo>
                  <a:lnTo>
                    <a:pt x="250" y="140"/>
                  </a:lnTo>
                  <a:lnTo>
                    <a:pt x="247" y="135"/>
                  </a:lnTo>
                  <a:lnTo>
                    <a:pt x="249" y="127"/>
                  </a:lnTo>
                  <a:lnTo>
                    <a:pt x="245" y="113"/>
                  </a:lnTo>
                  <a:lnTo>
                    <a:pt x="245" y="110"/>
                  </a:lnTo>
                  <a:lnTo>
                    <a:pt x="245" y="107"/>
                  </a:lnTo>
                  <a:lnTo>
                    <a:pt x="245" y="106"/>
                  </a:lnTo>
                  <a:lnTo>
                    <a:pt x="245" y="105"/>
                  </a:lnTo>
                  <a:lnTo>
                    <a:pt x="246" y="105"/>
                  </a:lnTo>
                  <a:lnTo>
                    <a:pt x="245" y="106"/>
                  </a:lnTo>
                  <a:lnTo>
                    <a:pt x="247" y="106"/>
                  </a:lnTo>
                  <a:lnTo>
                    <a:pt x="248" y="105"/>
                  </a:lnTo>
                  <a:lnTo>
                    <a:pt x="247" y="103"/>
                  </a:lnTo>
                  <a:lnTo>
                    <a:pt x="245" y="104"/>
                  </a:lnTo>
                  <a:lnTo>
                    <a:pt x="246" y="95"/>
                  </a:lnTo>
                  <a:lnTo>
                    <a:pt x="246" y="94"/>
                  </a:lnTo>
                  <a:lnTo>
                    <a:pt x="249" y="93"/>
                  </a:lnTo>
                  <a:lnTo>
                    <a:pt x="247" y="91"/>
                  </a:lnTo>
                  <a:lnTo>
                    <a:pt x="249" y="90"/>
                  </a:lnTo>
                  <a:lnTo>
                    <a:pt x="249" y="86"/>
                  </a:lnTo>
                  <a:lnTo>
                    <a:pt x="249" y="87"/>
                  </a:lnTo>
                  <a:lnTo>
                    <a:pt x="250" y="87"/>
                  </a:lnTo>
                  <a:lnTo>
                    <a:pt x="250" y="86"/>
                  </a:lnTo>
                  <a:lnTo>
                    <a:pt x="250" y="85"/>
                  </a:lnTo>
                  <a:lnTo>
                    <a:pt x="250" y="84"/>
                  </a:lnTo>
                  <a:lnTo>
                    <a:pt x="250" y="83"/>
                  </a:lnTo>
                  <a:lnTo>
                    <a:pt x="251" y="85"/>
                  </a:lnTo>
                  <a:lnTo>
                    <a:pt x="252" y="84"/>
                  </a:lnTo>
                  <a:lnTo>
                    <a:pt x="253" y="82"/>
                  </a:lnTo>
                  <a:lnTo>
                    <a:pt x="254" y="83"/>
                  </a:lnTo>
                  <a:lnTo>
                    <a:pt x="256" y="79"/>
                  </a:lnTo>
                  <a:lnTo>
                    <a:pt x="258" y="79"/>
                  </a:lnTo>
                  <a:lnTo>
                    <a:pt x="259" y="77"/>
                  </a:lnTo>
                  <a:lnTo>
                    <a:pt x="258" y="73"/>
                  </a:lnTo>
                  <a:lnTo>
                    <a:pt x="260" y="73"/>
                  </a:lnTo>
                  <a:lnTo>
                    <a:pt x="260" y="71"/>
                  </a:lnTo>
                  <a:lnTo>
                    <a:pt x="257" y="72"/>
                  </a:lnTo>
                  <a:lnTo>
                    <a:pt x="255" y="74"/>
                  </a:lnTo>
                  <a:lnTo>
                    <a:pt x="257" y="73"/>
                  </a:lnTo>
                  <a:lnTo>
                    <a:pt x="255" y="76"/>
                  </a:lnTo>
                  <a:lnTo>
                    <a:pt x="252" y="78"/>
                  </a:lnTo>
                  <a:lnTo>
                    <a:pt x="255" y="73"/>
                  </a:lnTo>
                  <a:lnTo>
                    <a:pt x="257" y="72"/>
                  </a:lnTo>
                  <a:lnTo>
                    <a:pt x="258" y="71"/>
                  </a:lnTo>
                  <a:lnTo>
                    <a:pt x="264" y="65"/>
                  </a:lnTo>
                  <a:lnTo>
                    <a:pt x="276" y="56"/>
                  </a:lnTo>
                  <a:lnTo>
                    <a:pt x="286" y="53"/>
                  </a:lnTo>
                  <a:lnTo>
                    <a:pt x="300" y="54"/>
                  </a:lnTo>
                  <a:lnTo>
                    <a:pt x="304" y="53"/>
                  </a:lnTo>
                  <a:lnTo>
                    <a:pt x="305" y="51"/>
                  </a:lnTo>
                  <a:lnTo>
                    <a:pt x="306" y="52"/>
                  </a:lnTo>
                  <a:lnTo>
                    <a:pt x="309" y="52"/>
                  </a:lnTo>
                  <a:lnTo>
                    <a:pt x="310" y="53"/>
                  </a:lnTo>
                  <a:lnTo>
                    <a:pt x="313" y="56"/>
                  </a:lnTo>
                  <a:lnTo>
                    <a:pt x="312" y="57"/>
                  </a:lnTo>
                  <a:lnTo>
                    <a:pt x="314" y="61"/>
                  </a:lnTo>
                  <a:lnTo>
                    <a:pt x="314" y="72"/>
                  </a:lnTo>
                  <a:lnTo>
                    <a:pt x="310" y="78"/>
                  </a:lnTo>
                  <a:lnTo>
                    <a:pt x="309" y="86"/>
                  </a:lnTo>
                  <a:lnTo>
                    <a:pt x="305" y="93"/>
                  </a:lnTo>
                  <a:lnTo>
                    <a:pt x="301" y="109"/>
                  </a:lnTo>
                  <a:lnTo>
                    <a:pt x="300" y="110"/>
                  </a:lnTo>
                  <a:lnTo>
                    <a:pt x="301" y="108"/>
                  </a:lnTo>
                  <a:lnTo>
                    <a:pt x="300" y="108"/>
                  </a:lnTo>
                  <a:lnTo>
                    <a:pt x="298" y="111"/>
                  </a:lnTo>
                  <a:lnTo>
                    <a:pt x="297" y="114"/>
                  </a:lnTo>
                  <a:lnTo>
                    <a:pt x="289" y="117"/>
                  </a:lnTo>
                  <a:lnTo>
                    <a:pt x="281" y="122"/>
                  </a:lnTo>
                  <a:lnTo>
                    <a:pt x="281" y="125"/>
                  </a:lnTo>
                  <a:moveTo>
                    <a:pt x="228" y="453"/>
                  </a:moveTo>
                  <a:lnTo>
                    <a:pt x="228" y="453"/>
                  </a:lnTo>
                  <a:lnTo>
                    <a:pt x="228" y="453"/>
                  </a:lnTo>
                  <a:lnTo>
                    <a:pt x="228" y="453"/>
                  </a:lnTo>
                  <a:moveTo>
                    <a:pt x="233" y="450"/>
                  </a:moveTo>
                  <a:lnTo>
                    <a:pt x="233" y="451"/>
                  </a:lnTo>
                  <a:lnTo>
                    <a:pt x="233" y="450"/>
                  </a:lnTo>
                  <a:lnTo>
                    <a:pt x="233" y="450"/>
                  </a:lnTo>
                  <a:moveTo>
                    <a:pt x="605" y="153"/>
                  </a:moveTo>
                  <a:lnTo>
                    <a:pt x="604" y="153"/>
                  </a:lnTo>
                  <a:lnTo>
                    <a:pt x="606" y="152"/>
                  </a:lnTo>
                  <a:lnTo>
                    <a:pt x="607" y="153"/>
                  </a:lnTo>
                  <a:lnTo>
                    <a:pt x="605" y="153"/>
                  </a:lnTo>
                  <a:moveTo>
                    <a:pt x="623" y="167"/>
                  </a:moveTo>
                  <a:lnTo>
                    <a:pt x="620" y="165"/>
                  </a:lnTo>
                  <a:lnTo>
                    <a:pt x="623" y="166"/>
                  </a:lnTo>
                  <a:lnTo>
                    <a:pt x="626" y="168"/>
                  </a:lnTo>
                  <a:lnTo>
                    <a:pt x="624" y="169"/>
                  </a:lnTo>
                  <a:lnTo>
                    <a:pt x="623" y="167"/>
                  </a:lnTo>
                  <a:moveTo>
                    <a:pt x="634" y="176"/>
                  </a:moveTo>
                  <a:lnTo>
                    <a:pt x="634" y="177"/>
                  </a:lnTo>
                  <a:lnTo>
                    <a:pt x="633" y="177"/>
                  </a:lnTo>
                  <a:lnTo>
                    <a:pt x="634" y="175"/>
                  </a:lnTo>
                  <a:lnTo>
                    <a:pt x="632" y="175"/>
                  </a:lnTo>
                  <a:lnTo>
                    <a:pt x="631" y="173"/>
                  </a:lnTo>
                  <a:lnTo>
                    <a:pt x="630" y="173"/>
                  </a:lnTo>
                  <a:lnTo>
                    <a:pt x="630" y="174"/>
                  </a:lnTo>
                  <a:lnTo>
                    <a:pt x="628" y="172"/>
                  </a:lnTo>
                  <a:lnTo>
                    <a:pt x="627" y="170"/>
                  </a:lnTo>
                  <a:lnTo>
                    <a:pt x="625" y="170"/>
                  </a:lnTo>
                  <a:lnTo>
                    <a:pt x="624" y="169"/>
                  </a:lnTo>
                  <a:lnTo>
                    <a:pt x="627" y="170"/>
                  </a:lnTo>
                  <a:lnTo>
                    <a:pt x="628" y="171"/>
                  </a:lnTo>
                  <a:lnTo>
                    <a:pt x="631" y="172"/>
                  </a:lnTo>
                  <a:lnTo>
                    <a:pt x="634" y="173"/>
                  </a:lnTo>
                  <a:lnTo>
                    <a:pt x="634" y="175"/>
                  </a:lnTo>
                  <a:lnTo>
                    <a:pt x="634" y="176"/>
                  </a:lnTo>
                  <a:moveTo>
                    <a:pt x="818" y="72"/>
                  </a:moveTo>
                  <a:lnTo>
                    <a:pt x="818" y="73"/>
                  </a:lnTo>
                  <a:lnTo>
                    <a:pt x="816" y="73"/>
                  </a:lnTo>
                  <a:lnTo>
                    <a:pt x="813" y="70"/>
                  </a:lnTo>
                  <a:lnTo>
                    <a:pt x="815" y="68"/>
                  </a:lnTo>
                  <a:lnTo>
                    <a:pt x="816" y="69"/>
                  </a:lnTo>
                  <a:lnTo>
                    <a:pt x="818" y="72"/>
                  </a:lnTo>
                  <a:moveTo>
                    <a:pt x="779" y="136"/>
                  </a:moveTo>
                  <a:lnTo>
                    <a:pt x="780" y="135"/>
                  </a:lnTo>
                  <a:lnTo>
                    <a:pt x="779" y="136"/>
                  </a:lnTo>
                  <a:moveTo>
                    <a:pt x="643" y="395"/>
                  </a:moveTo>
                  <a:lnTo>
                    <a:pt x="643" y="396"/>
                  </a:lnTo>
                  <a:lnTo>
                    <a:pt x="643" y="395"/>
                  </a:lnTo>
                  <a:moveTo>
                    <a:pt x="816" y="218"/>
                  </a:moveTo>
                  <a:lnTo>
                    <a:pt x="816" y="217"/>
                  </a:lnTo>
                  <a:lnTo>
                    <a:pt x="816" y="217"/>
                  </a:lnTo>
                  <a:lnTo>
                    <a:pt x="817" y="217"/>
                  </a:lnTo>
                  <a:lnTo>
                    <a:pt x="816" y="218"/>
                  </a:lnTo>
                  <a:moveTo>
                    <a:pt x="830" y="216"/>
                  </a:moveTo>
                  <a:lnTo>
                    <a:pt x="830" y="219"/>
                  </a:lnTo>
                  <a:lnTo>
                    <a:pt x="829" y="218"/>
                  </a:lnTo>
                  <a:lnTo>
                    <a:pt x="827" y="219"/>
                  </a:lnTo>
                  <a:lnTo>
                    <a:pt x="822" y="210"/>
                  </a:lnTo>
                  <a:lnTo>
                    <a:pt x="822" y="206"/>
                  </a:lnTo>
                  <a:lnTo>
                    <a:pt x="825" y="203"/>
                  </a:lnTo>
                  <a:lnTo>
                    <a:pt x="834" y="200"/>
                  </a:lnTo>
                  <a:lnTo>
                    <a:pt x="830" y="216"/>
                  </a:lnTo>
                  <a:moveTo>
                    <a:pt x="827" y="223"/>
                  </a:moveTo>
                  <a:lnTo>
                    <a:pt x="827" y="222"/>
                  </a:lnTo>
                  <a:lnTo>
                    <a:pt x="827" y="223"/>
                  </a:lnTo>
                  <a:moveTo>
                    <a:pt x="834" y="224"/>
                  </a:moveTo>
                  <a:lnTo>
                    <a:pt x="833" y="225"/>
                  </a:lnTo>
                  <a:lnTo>
                    <a:pt x="832" y="223"/>
                  </a:lnTo>
                  <a:lnTo>
                    <a:pt x="831" y="225"/>
                  </a:lnTo>
                  <a:lnTo>
                    <a:pt x="829" y="222"/>
                  </a:lnTo>
                  <a:lnTo>
                    <a:pt x="832" y="221"/>
                  </a:lnTo>
                  <a:lnTo>
                    <a:pt x="833" y="217"/>
                  </a:lnTo>
                  <a:lnTo>
                    <a:pt x="836" y="217"/>
                  </a:lnTo>
                  <a:lnTo>
                    <a:pt x="837" y="219"/>
                  </a:lnTo>
                  <a:lnTo>
                    <a:pt x="834" y="224"/>
                  </a:lnTo>
                  <a:moveTo>
                    <a:pt x="838" y="214"/>
                  </a:moveTo>
                  <a:lnTo>
                    <a:pt x="839" y="214"/>
                  </a:lnTo>
                  <a:lnTo>
                    <a:pt x="838" y="214"/>
                  </a:lnTo>
                  <a:moveTo>
                    <a:pt x="777" y="137"/>
                  </a:moveTo>
                  <a:lnTo>
                    <a:pt x="777" y="137"/>
                  </a:lnTo>
                  <a:lnTo>
                    <a:pt x="777" y="137"/>
                  </a:lnTo>
                  <a:moveTo>
                    <a:pt x="666" y="122"/>
                  </a:moveTo>
                  <a:lnTo>
                    <a:pt x="666" y="121"/>
                  </a:lnTo>
                  <a:lnTo>
                    <a:pt x="666" y="122"/>
                  </a:lnTo>
                  <a:moveTo>
                    <a:pt x="326" y="2"/>
                  </a:moveTo>
                  <a:lnTo>
                    <a:pt x="327" y="3"/>
                  </a:lnTo>
                  <a:lnTo>
                    <a:pt x="327" y="2"/>
                  </a:lnTo>
                  <a:lnTo>
                    <a:pt x="328" y="2"/>
                  </a:lnTo>
                  <a:lnTo>
                    <a:pt x="328" y="2"/>
                  </a:lnTo>
                  <a:lnTo>
                    <a:pt x="329" y="0"/>
                  </a:lnTo>
                  <a:lnTo>
                    <a:pt x="330" y="0"/>
                  </a:lnTo>
                  <a:lnTo>
                    <a:pt x="330" y="1"/>
                  </a:lnTo>
                  <a:lnTo>
                    <a:pt x="330" y="1"/>
                  </a:lnTo>
                  <a:lnTo>
                    <a:pt x="330" y="2"/>
                  </a:lnTo>
                  <a:lnTo>
                    <a:pt x="330" y="2"/>
                  </a:lnTo>
                  <a:lnTo>
                    <a:pt x="330" y="3"/>
                  </a:lnTo>
                  <a:lnTo>
                    <a:pt x="329" y="3"/>
                  </a:lnTo>
                  <a:lnTo>
                    <a:pt x="329" y="2"/>
                  </a:lnTo>
                  <a:lnTo>
                    <a:pt x="328" y="2"/>
                  </a:lnTo>
                  <a:lnTo>
                    <a:pt x="328" y="4"/>
                  </a:lnTo>
                  <a:lnTo>
                    <a:pt x="327" y="4"/>
                  </a:lnTo>
                  <a:lnTo>
                    <a:pt x="326" y="4"/>
                  </a:lnTo>
                  <a:lnTo>
                    <a:pt x="325" y="4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5" y="3"/>
                  </a:lnTo>
                  <a:lnTo>
                    <a:pt x="326" y="2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" name="Freeform 29">
              <a:extLst>
                <a:ext uri="{FF2B5EF4-FFF2-40B4-BE49-F238E27FC236}">
                  <a16:creationId xmlns="" xmlns:a16="http://schemas.microsoft.com/office/drawing/2014/main" id="{4ADE3BF9-EE35-404E-986D-492DA3E751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2" y="2449"/>
              <a:ext cx="117" cy="127"/>
            </a:xfrm>
            <a:custGeom>
              <a:avLst/>
              <a:gdLst>
                <a:gd name="T0" fmla="*/ 38 w 117"/>
                <a:gd name="T1" fmla="*/ 107 h 127"/>
                <a:gd name="T2" fmla="*/ 74 w 117"/>
                <a:gd name="T3" fmla="*/ 78 h 127"/>
                <a:gd name="T4" fmla="*/ 36 w 117"/>
                <a:gd name="T5" fmla="*/ 106 h 127"/>
                <a:gd name="T6" fmla="*/ 39 w 117"/>
                <a:gd name="T7" fmla="*/ 106 h 127"/>
                <a:gd name="T8" fmla="*/ 24 w 117"/>
                <a:gd name="T9" fmla="*/ 19 h 127"/>
                <a:gd name="T10" fmla="*/ 32 w 117"/>
                <a:gd name="T11" fmla="*/ 17 h 127"/>
                <a:gd name="T12" fmla="*/ 37 w 117"/>
                <a:gd name="T13" fmla="*/ 11 h 127"/>
                <a:gd name="T14" fmla="*/ 56 w 117"/>
                <a:gd name="T15" fmla="*/ 2 h 127"/>
                <a:gd name="T16" fmla="*/ 60 w 117"/>
                <a:gd name="T17" fmla="*/ 4 h 127"/>
                <a:gd name="T18" fmla="*/ 73 w 117"/>
                <a:gd name="T19" fmla="*/ 4 h 127"/>
                <a:gd name="T20" fmla="*/ 83 w 117"/>
                <a:gd name="T21" fmla="*/ 4 h 127"/>
                <a:gd name="T22" fmla="*/ 100 w 117"/>
                <a:gd name="T23" fmla="*/ 7 h 127"/>
                <a:gd name="T24" fmla="*/ 111 w 117"/>
                <a:gd name="T25" fmla="*/ 35 h 127"/>
                <a:gd name="T26" fmla="*/ 108 w 117"/>
                <a:gd name="T27" fmla="*/ 44 h 127"/>
                <a:gd name="T28" fmla="*/ 113 w 117"/>
                <a:gd name="T29" fmla="*/ 56 h 127"/>
                <a:gd name="T30" fmla="*/ 112 w 117"/>
                <a:gd name="T31" fmla="*/ 66 h 127"/>
                <a:gd name="T32" fmla="*/ 107 w 117"/>
                <a:gd name="T33" fmla="*/ 67 h 127"/>
                <a:gd name="T34" fmla="*/ 101 w 117"/>
                <a:gd name="T35" fmla="*/ 66 h 127"/>
                <a:gd name="T36" fmla="*/ 95 w 117"/>
                <a:gd name="T37" fmla="*/ 68 h 127"/>
                <a:gd name="T38" fmla="*/ 95 w 117"/>
                <a:gd name="T39" fmla="*/ 76 h 127"/>
                <a:gd name="T40" fmla="*/ 84 w 117"/>
                <a:gd name="T41" fmla="*/ 80 h 127"/>
                <a:gd name="T42" fmla="*/ 75 w 117"/>
                <a:gd name="T43" fmla="*/ 84 h 127"/>
                <a:gd name="T44" fmla="*/ 70 w 117"/>
                <a:gd name="T45" fmla="*/ 81 h 127"/>
                <a:gd name="T46" fmla="*/ 71 w 117"/>
                <a:gd name="T47" fmla="*/ 91 h 127"/>
                <a:gd name="T48" fmla="*/ 76 w 117"/>
                <a:gd name="T49" fmla="*/ 90 h 127"/>
                <a:gd name="T50" fmla="*/ 80 w 117"/>
                <a:gd name="T51" fmla="*/ 88 h 127"/>
                <a:gd name="T52" fmla="*/ 80 w 117"/>
                <a:gd name="T53" fmla="*/ 104 h 127"/>
                <a:gd name="T54" fmla="*/ 74 w 117"/>
                <a:gd name="T55" fmla="*/ 105 h 127"/>
                <a:gd name="T56" fmla="*/ 69 w 117"/>
                <a:gd name="T57" fmla="*/ 107 h 127"/>
                <a:gd name="T58" fmla="*/ 73 w 117"/>
                <a:gd name="T59" fmla="*/ 110 h 127"/>
                <a:gd name="T60" fmla="*/ 65 w 117"/>
                <a:gd name="T61" fmla="*/ 112 h 127"/>
                <a:gd name="T62" fmla="*/ 56 w 117"/>
                <a:gd name="T63" fmla="*/ 118 h 127"/>
                <a:gd name="T64" fmla="*/ 55 w 117"/>
                <a:gd name="T65" fmla="*/ 120 h 127"/>
                <a:gd name="T66" fmla="*/ 53 w 117"/>
                <a:gd name="T67" fmla="*/ 119 h 127"/>
                <a:gd name="T68" fmla="*/ 48 w 117"/>
                <a:gd name="T69" fmla="*/ 115 h 127"/>
                <a:gd name="T70" fmla="*/ 44 w 117"/>
                <a:gd name="T71" fmla="*/ 107 h 127"/>
                <a:gd name="T72" fmla="*/ 38 w 117"/>
                <a:gd name="T73" fmla="*/ 114 h 127"/>
                <a:gd name="T74" fmla="*/ 29 w 117"/>
                <a:gd name="T75" fmla="*/ 120 h 127"/>
                <a:gd name="T76" fmla="*/ 25 w 117"/>
                <a:gd name="T77" fmla="*/ 119 h 127"/>
                <a:gd name="T78" fmla="*/ 21 w 117"/>
                <a:gd name="T79" fmla="*/ 113 h 127"/>
                <a:gd name="T80" fmla="*/ 11 w 117"/>
                <a:gd name="T81" fmla="*/ 111 h 127"/>
                <a:gd name="T82" fmla="*/ 2 w 117"/>
                <a:gd name="T83" fmla="*/ 94 h 127"/>
                <a:gd name="T84" fmla="*/ 5 w 117"/>
                <a:gd name="T85" fmla="*/ 87 h 127"/>
                <a:gd name="T86" fmla="*/ 5 w 117"/>
                <a:gd name="T87" fmla="*/ 77 h 127"/>
                <a:gd name="T88" fmla="*/ 8 w 117"/>
                <a:gd name="T89" fmla="*/ 69 h 127"/>
                <a:gd name="T90" fmla="*/ 1 w 117"/>
                <a:gd name="T91" fmla="*/ 72 h 127"/>
                <a:gd name="T92" fmla="*/ 1 w 117"/>
                <a:gd name="T93" fmla="*/ 64 h 127"/>
                <a:gd name="T94" fmla="*/ 11 w 117"/>
                <a:gd name="T95" fmla="*/ 58 h 127"/>
                <a:gd name="T96" fmla="*/ 19 w 117"/>
                <a:gd name="T97" fmla="*/ 51 h 127"/>
                <a:gd name="T98" fmla="*/ 28 w 117"/>
                <a:gd name="T99" fmla="*/ 44 h 127"/>
                <a:gd name="T100" fmla="*/ 26 w 117"/>
                <a:gd name="T101" fmla="*/ 39 h 127"/>
                <a:gd name="T102" fmla="*/ 25 w 117"/>
                <a:gd name="T103" fmla="*/ 38 h 127"/>
                <a:gd name="T104" fmla="*/ 22 w 117"/>
                <a:gd name="T105" fmla="*/ 32 h 127"/>
                <a:gd name="T106" fmla="*/ 20 w 117"/>
                <a:gd name="T107" fmla="*/ 26 h 127"/>
                <a:gd name="T108" fmla="*/ 60 w 117"/>
                <a:gd name="T109" fmla="*/ 115 h 127"/>
                <a:gd name="T110" fmla="*/ 54 w 117"/>
                <a:gd name="T111" fmla="*/ 127 h 127"/>
                <a:gd name="T112" fmla="*/ 33 w 117"/>
                <a:gd name="T113" fmla="*/ 124 h 127"/>
                <a:gd name="T114" fmla="*/ 73 w 117"/>
                <a:gd name="T115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7" h="127">
                  <a:moveTo>
                    <a:pt x="41" y="107"/>
                  </a:moveTo>
                  <a:lnTo>
                    <a:pt x="40" y="107"/>
                  </a:lnTo>
                  <a:lnTo>
                    <a:pt x="41" y="107"/>
                  </a:lnTo>
                  <a:lnTo>
                    <a:pt x="41" y="107"/>
                  </a:lnTo>
                  <a:close/>
                  <a:moveTo>
                    <a:pt x="38" y="107"/>
                  </a:moveTo>
                  <a:lnTo>
                    <a:pt x="37" y="108"/>
                  </a:lnTo>
                  <a:lnTo>
                    <a:pt x="39" y="108"/>
                  </a:lnTo>
                  <a:lnTo>
                    <a:pt x="39" y="108"/>
                  </a:lnTo>
                  <a:lnTo>
                    <a:pt x="38" y="107"/>
                  </a:lnTo>
                  <a:close/>
                  <a:moveTo>
                    <a:pt x="74" y="78"/>
                  </a:moveTo>
                  <a:lnTo>
                    <a:pt x="74" y="79"/>
                  </a:lnTo>
                  <a:lnTo>
                    <a:pt x="75" y="81"/>
                  </a:lnTo>
                  <a:lnTo>
                    <a:pt x="75" y="79"/>
                  </a:lnTo>
                  <a:lnTo>
                    <a:pt x="74" y="78"/>
                  </a:lnTo>
                  <a:close/>
                  <a:moveTo>
                    <a:pt x="36" y="106"/>
                  </a:moveTo>
                  <a:lnTo>
                    <a:pt x="36" y="107"/>
                  </a:lnTo>
                  <a:lnTo>
                    <a:pt x="36" y="107"/>
                  </a:lnTo>
                  <a:lnTo>
                    <a:pt x="36" y="106"/>
                  </a:lnTo>
                  <a:close/>
                  <a:moveTo>
                    <a:pt x="39" y="106"/>
                  </a:moveTo>
                  <a:lnTo>
                    <a:pt x="39" y="106"/>
                  </a:lnTo>
                  <a:lnTo>
                    <a:pt x="41" y="106"/>
                  </a:lnTo>
                  <a:lnTo>
                    <a:pt x="40" y="105"/>
                  </a:lnTo>
                  <a:lnTo>
                    <a:pt x="39" y="106"/>
                  </a:lnTo>
                  <a:close/>
                  <a:moveTo>
                    <a:pt x="21" y="20"/>
                  </a:moveTo>
                  <a:lnTo>
                    <a:pt x="24" y="19"/>
                  </a:lnTo>
                  <a:lnTo>
                    <a:pt x="23" y="18"/>
                  </a:lnTo>
                  <a:lnTo>
                    <a:pt x="25" y="16"/>
                  </a:lnTo>
                  <a:lnTo>
                    <a:pt x="27" y="18"/>
                  </a:lnTo>
                  <a:lnTo>
                    <a:pt x="29" y="16"/>
                  </a:lnTo>
                  <a:lnTo>
                    <a:pt x="32" y="17"/>
                  </a:lnTo>
                  <a:lnTo>
                    <a:pt x="34" y="15"/>
                  </a:lnTo>
                  <a:lnTo>
                    <a:pt x="34" y="11"/>
                  </a:lnTo>
                  <a:lnTo>
                    <a:pt x="38" y="12"/>
                  </a:lnTo>
                  <a:lnTo>
                    <a:pt x="39" y="12"/>
                  </a:lnTo>
                  <a:lnTo>
                    <a:pt x="37" y="11"/>
                  </a:lnTo>
                  <a:lnTo>
                    <a:pt x="39" y="10"/>
                  </a:lnTo>
                  <a:lnTo>
                    <a:pt x="37" y="6"/>
                  </a:lnTo>
                  <a:lnTo>
                    <a:pt x="43" y="4"/>
                  </a:lnTo>
                  <a:lnTo>
                    <a:pt x="47" y="2"/>
                  </a:lnTo>
                  <a:lnTo>
                    <a:pt x="56" y="2"/>
                  </a:lnTo>
                  <a:lnTo>
                    <a:pt x="55" y="2"/>
                  </a:lnTo>
                  <a:lnTo>
                    <a:pt x="57" y="0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60" y="4"/>
                  </a:lnTo>
                  <a:lnTo>
                    <a:pt x="63" y="4"/>
                  </a:lnTo>
                  <a:lnTo>
                    <a:pt x="64" y="8"/>
                  </a:lnTo>
                  <a:lnTo>
                    <a:pt x="69" y="7"/>
                  </a:lnTo>
                  <a:lnTo>
                    <a:pt x="71" y="6"/>
                  </a:lnTo>
                  <a:lnTo>
                    <a:pt x="73" y="4"/>
                  </a:lnTo>
                  <a:lnTo>
                    <a:pt x="72" y="2"/>
                  </a:lnTo>
                  <a:lnTo>
                    <a:pt x="73" y="2"/>
                  </a:lnTo>
                  <a:lnTo>
                    <a:pt x="74" y="4"/>
                  </a:lnTo>
                  <a:lnTo>
                    <a:pt x="76" y="5"/>
                  </a:lnTo>
                  <a:lnTo>
                    <a:pt x="83" y="4"/>
                  </a:lnTo>
                  <a:lnTo>
                    <a:pt x="89" y="6"/>
                  </a:lnTo>
                  <a:lnTo>
                    <a:pt x="91" y="3"/>
                  </a:lnTo>
                  <a:lnTo>
                    <a:pt x="94" y="5"/>
                  </a:lnTo>
                  <a:lnTo>
                    <a:pt x="95" y="4"/>
                  </a:lnTo>
                  <a:lnTo>
                    <a:pt x="100" y="7"/>
                  </a:lnTo>
                  <a:lnTo>
                    <a:pt x="96" y="14"/>
                  </a:lnTo>
                  <a:lnTo>
                    <a:pt x="97" y="15"/>
                  </a:lnTo>
                  <a:lnTo>
                    <a:pt x="95" y="20"/>
                  </a:lnTo>
                  <a:lnTo>
                    <a:pt x="110" y="32"/>
                  </a:lnTo>
                  <a:lnTo>
                    <a:pt x="111" y="35"/>
                  </a:lnTo>
                  <a:lnTo>
                    <a:pt x="109" y="35"/>
                  </a:lnTo>
                  <a:lnTo>
                    <a:pt x="107" y="40"/>
                  </a:lnTo>
                  <a:lnTo>
                    <a:pt x="108" y="40"/>
                  </a:lnTo>
                  <a:lnTo>
                    <a:pt x="109" y="43"/>
                  </a:lnTo>
                  <a:lnTo>
                    <a:pt x="108" y="44"/>
                  </a:lnTo>
                  <a:lnTo>
                    <a:pt x="109" y="47"/>
                  </a:lnTo>
                  <a:lnTo>
                    <a:pt x="113" y="51"/>
                  </a:lnTo>
                  <a:lnTo>
                    <a:pt x="114" y="54"/>
                  </a:lnTo>
                  <a:lnTo>
                    <a:pt x="113" y="55"/>
                  </a:lnTo>
                  <a:lnTo>
                    <a:pt x="113" y="56"/>
                  </a:lnTo>
                  <a:lnTo>
                    <a:pt x="115" y="60"/>
                  </a:lnTo>
                  <a:lnTo>
                    <a:pt x="117" y="63"/>
                  </a:lnTo>
                  <a:lnTo>
                    <a:pt x="116" y="64"/>
                  </a:lnTo>
                  <a:lnTo>
                    <a:pt x="116" y="66"/>
                  </a:lnTo>
                  <a:lnTo>
                    <a:pt x="112" y="66"/>
                  </a:lnTo>
                  <a:lnTo>
                    <a:pt x="111" y="63"/>
                  </a:lnTo>
                  <a:lnTo>
                    <a:pt x="110" y="65"/>
                  </a:lnTo>
                  <a:lnTo>
                    <a:pt x="108" y="65"/>
                  </a:lnTo>
                  <a:lnTo>
                    <a:pt x="108" y="66"/>
                  </a:lnTo>
                  <a:lnTo>
                    <a:pt x="107" y="67"/>
                  </a:lnTo>
                  <a:lnTo>
                    <a:pt x="105" y="69"/>
                  </a:lnTo>
                  <a:lnTo>
                    <a:pt x="102" y="67"/>
                  </a:lnTo>
                  <a:lnTo>
                    <a:pt x="100" y="70"/>
                  </a:lnTo>
                  <a:lnTo>
                    <a:pt x="100" y="69"/>
                  </a:lnTo>
                  <a:lnTo>
                    <a:pt x="101" y="66"/>
                  </a:lnTo>
                  <a:lnTo>
                    <a:pt x="100" y="66"/>
                  </a:lnTo>
                  <a:lnTo>
                    <a:pt x="99" y="68"/>
                  </a:lnTo>
                  <a:lnTo>
                    <a:pt x="97" y="67"/>
                  </a:lnTo>
                  <a:lnTo>
                    <a:pt x="96" y="68"/>
                  </a:lnTo>
                  <a:lnTo>
                    <a:pt x="95" y="68"/>
                  </a:lnTo>
                  <a:lnTo>
                    <a:pt x="94" y="71"/>
                  </a:lnTo>
                  <a:lnTo>
                    <a:pt x="97" y="71"/>
                  </a:lnTo>
                  <a:lnTo>
                    <a:pt x="96" y="72"/>
                  </a:lnTo>
                  <a:lnTo>
                    <a:pt x="97" y="75"/>
                  </a:lnTo>
                  <a:lnTo>
                    <a:pt x="95" y="76"/>
                  </a:lnTo>
                  <a:lnTo>
                    <a:pt x="95" y="78"/>
                  </a:lnTo>
                  <a:lnTo>
                    <a:pt x="89" y="75"/>
                  </a:lnTo>
                  <a:lnTo>
                    <a:pt x="88" y="77"/>
                  </a:lnTo>
                  <a:lnTo>
                    <a:pt x="85" y="78"/>
                  </a:lnTo>
                  <a:lnTo>
                    <a:pt x="84" y="80"/>
                  </a:lnTo>
                  <a:lnTo>
                    <a:pt x="81" y="80"/>
                  </a:lnTo>
                  <a:lnTo>
                    <a:pt x="81" y="82"/>
                  </a:lnTo>
                  <a:lnTo>
                    <a:pt x="77" y="82"/>
                  </a:lnTo>
                  <a:lnTo>
                    <a:pt x="76" y="84"/>
                  </a:lnTo>
                  <a:lnTo>
                    <a:pt x="75" y="84"/>
                  </a:lnTo>
                  <a:lnTo>
                    <a:pt x="75" y="83"/>
                  </a:lnTo>
                  <a:lnTo>
                    <a:pt x="73" y="81"/>
                  </a:lnTo>
                  <a:lnTo>
                    <a:pt x="73" y="80"/>
                  </a:lnTo>
                  <a:lnTo>
                    <a:pt x="72" y="81"/>
                  </a:lnTo>
                  <a:lnTo>
                    <a:pt x="70" y="81"/>
                  </a:lnTo>
                  <a:lnTo>
                    <a:pt x="71" y="83"/>
                  </a:lnTo>
                  <a:lnTo>
                    <a:pt x="70" y="83"/>
                  </a:lnTo>
                  <a:lnTo>
                    <a:pt x="70" y="85"/>
                  </a:lnTo>
                  <a:lnTo>
                    <a:pt x="66" y="90"/>
                  </a:lnTo>
                  <a:lnTo>
                    <a:pt x="71" y="91"/>
                  </a:lnTo>
                  <a:lnTo>
                    <a:pt x="73" y="88"/>
                  </a:lnTo>
                  <a:lnTo>
                    <a:pt x="74" y="87"/>
                  </a:lnTo>
                  <a:lnTo>
                    <a:pt x="75" y="87"/>
                  </a:lnTo>
                  <a:lnTo>
                    <a:pt x="75" y="88"/>
                  </a:lnTo>
                  <a:lnTo>
                    <a:pt x="76" y="90"/>
                  </a:lnTo>
                  <a:lnTo>
                    <a:pt x="75" y="91"/>
                  </a:lnTo>
                  <a:lnTo>
                    <a:pt x="77" y="91"/>
                  </a:lnTo>
                  <a:lnTo>
                    <a:pt x="76" y="89"/>
                  </a:lnTo>
                  <a:lnTo>
                    <a:pt x="78" y="87"/>
                  </a:lnTo>
                  <a:lnTo>
                    <a:pt x="80" y="88"/>
                  </a:lnTo>
                  <a:lnTo>
                    <a:pt x="82" y="92"/>
                  </a:lnTo>
                  <a:lnTo>
                    <a:pt x="80" y="95"/>
                  </a:lnTo>
                  <a:lnTo>
                    <a:pt x="81" y="97"/>
                  </a:lnTo>
                  <a:lnTo>
                    <a:pt x="80" y="101"/>
                  </a:lnTo>
                  <a:lnTo>
                    <a:pt x="80" y="104"/>
                  </a:lnTo>
                  <a:lnTo>
                    <a:pt x="77" y="104"/>
                  </a:lnTo>
                  <a:lnTo>
                    <a:pt x="77" y="107"/>
                  </a:lnTo>
                  <a:lnTo>
                    <a:pt x="76" y="107"/>
                  </a:lnTo>
                  <a:lnTo>
                    <a:pt x="76" y="104"/>
                  </a:lnTo>
                  <a:lnTo>
                    <a:pt x="74" y="105"/>
                  </a:lnTo>
                  <a:lnTo>
                    <a:pt x="70" y="103"/>
                  </a:lnTo>
                  <a:lnTo>
                    <a:pt x="68" y="106"/>
                  </a:lnTo>
                  <a:lnTo>
                    <a:pt x="68" y="108"/>
                  </a:lnTo>
                  <a:lnTo>
                    <a:pt x="69" y="108"/>
                  </a:lnTo>
                  <a:lnTo>
                    <a:pt x="69" y="107"/>
                  </a:lnTo>
                  <a:lnTo>
                    <a:pt x="71" y="106"/>
                  </a:lnTo>
                  <a:lnTo>
                    <a:pt x="72" y="107"/>
                  </a:lnTo>
                  <a:lnTo>
                    <a:pt x="71" y="108"/>
                  </a:lnTo>
                  <a:lnTo>
                    <a:pt x="72" y="108"/>
                  </a:lnTo>
                  <a:lnTo>
                    <a:pt x="73" y="110"/>
                  </a:lnTo>
                  <a:lnTo>
                    <a:pt x="70" y="113"/>
                  </a:lnTo>
                  <a:lnTo>
                    <a:pt x="67" y="115"/>
                  </a:lnTo>
                  <a:lnTo>
                    <a:pt x="65" y="114"/>
                  </a:lnTo>
                  <a:lnTo>
                    <a:pt x="67" y="112"/>
                  </a:lnTo>
                  <a:lnTo>
                    <a:pt x="65" y="112"/>
                  </a:lnTo>
                  <a:lnTo>
                    <a:pt x="65" y="114"/>
                  </a:lnTo>
                  <a:lnTo>
                    <a:pt x="64" y="114"/>
                  </a:lnTo>
                  <a:lnTo>
                    <a:pt x="64" y="111"/>
                  </a:lnTo>
                  <a:lnTo>
                    <a:pt x="60" y="110"/>
                  </a:lnTo>
                  <a:lnTo>
                    <a:pt x="56" y="118"/>
                  </a:lnTo>
                  <a:lnTo>
                    <a:pt x="56" y="120"/>
                  </a:lnTo>
                  <a:lnTo>
                    <a:pt x="57" y="121"/>
                  </a:lnTo>
                  <a:lnTo>
                    <a:pt x="56" y="122"/>
                  </a:lnTo>
                  <a:lnTo>
                    <a:pt x="55" y="122"/>
                  </a:lnTo>
                  <a:lnTo>
                    <a:pt x="55" y="120"/>
                  </a:lnTo>
                  <a:lnTo>
                    <a:pt x="57" y="112"/>
                  </a:lnTo>
                  <a:lnTo>
                    <a:pt x="56" y="112"/>
                  </a:lnTo>
                  <a:lnTo>
                    <a:pt x="56" y="114"/>
                  </a:lnTo>
                  <a:lnTo>
                    <a:pt x="54" y="116"/>
                  </a:lnTo>
                  <a:lnTo>
                    <a:pt x="53" y="119"/>
                  </a:lnTo>
                  <a:lnTo>
                    <a:pt x="53" y="120"/>
                  </a:lnTo>
                  <a:lnTo>
                    <a:pt x="53" y="116"/>
                  </a:lnTo>
                  <a:lnTo>
                    <a:pt x="52" y="116"/>
                  </a:lnTo>
                  <a:lnTo>
                    <a:pt x="51" y="114"/>
                  </a:lnTo>
                  <a:lnTo>
                    <a:pt x="48" y="115"/>
                  </a:lnTo>
                  <a:lnTo>
                    <a:pt x="48" y="114"/>
                  </a:lnTo>
                  <a:lnTo>
                    <a:pt x="44" y="110"/>
                  </a:lnTo>
                  <a:lnTo>
                    <a:pt x="45" y="109"/>
                  </a:lnTo>
                  <a:lnTo>
                    <a:pt x="43" y="108"/>
                  </a:lnTo>
                  <a:lnTo>
                    <a:pt x="44" y="107"/>
                  </a:lnTo>
                  <a:lnTo>
                    <a:pt x="43" y="107"/>
                  </a:lnTo>
                  <a:lnTo>
                    <a:pt x="42" y="111"/>
                  </a:lnTo>
                  <a:lnTo>
                    <a:pt x="41" y="110"/>
                  </a:lnTo>
                  <a:lnTo>
                    <a:pt x="40" y="110"/>
                  </a:lnTo>
                  <a:lnTo>
                    <a:pt x="38" y="114"/>
                  </a:lnTo>
                  <a:lnTo>
                    <a:pt x="37" y="114"/>
                  </a:lnTo>
                  <a:lnTo>
                    <a:pt x="37" y="116"/>
                  </a:lnTo>
                  <a:lnTo>
                    <a:pt x="32" y="116"/>
                  </a:lnTo>
                  <a:lnTo>
                    <a:pt x="29" y="119"/>
                  </a:lnTo>
                  <a:lnTo>
                    <a:pt x="29" y="120"/>
                  </a:lnTo>
                  <a:lnTo>
                    <a:pt x="28" y="119"/>
                  </a:lnTo>
                  <a:lnTo>
                    <a:pt x="28" y="120"/>
                  </a:lnTo>
                  <a:lnTo>
                    <a:pt x="26" y="118"/>
                  </a:lnTo>
                  <a:lnTo>
                    <a:pt x="27" y="119"/>
                  </a:lnTo>
                  <a:lnTo>
                    <a:pt x="25" y="119"/>
                  </a:lnTo>
                  <a:lnTo>
                    <a:pt x="26" y="116"/>
                  </a:lnTo>
                  <a:lnTo>
                    <a:pt x="25" y="117"/>
                  </a:lnTo>
                  <a:lnTo>
                    <a:pt x="24" y="113"/>
                  </a:lnTo>
                  <a:lnTo>
                    <a:pt x="23" y="112"/>
                  </a:lnTo>
                  <a:lnTo>
                    <a:pt x="21" y="113"/>
                  </a:lnTo>
                  <a:lnTo>
                    <a:pt x="19" y="112"/>
                  </a:lnTo>
                  <a:lnTo>
                    <a:pt x="15" y="113"/>
                  </a:lnTo>
                  <a:lnTo>
                    <a:pt x="15" y="112"/>
                  </a:lnTo>
                  <a:lnTo>
                    <a:pt x="12" y="112"/>
                  </a:lnTo>
                  <a:lnTo>
                    <a:pt x="11" y="111"/>
                  </a:lnTo>
                  <a:lnTo>
                    <a:pt x="12" y="108"/>
                  </a:lnTo>
                  <a:lnTo>
                    <a:pt x="7" y="106"/>
                  </a:lnTo>
                  <a:lnTo>
                    <a:pt x="4" y="98"/>
                  </a:lnTo>
                  <a:lnTo>
                    <a:pt x="4" y="96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3" y="92"/>
                  </a:lnTo>
                  <a:lnTo>
                    <a:pt x="3" y="89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6" y="87"/>
                  </a:lnTo>
                  <a:lnTo>
                    <a:pt x="5" y="82"/>
                  </a:lnTo>
                  <a:lnTo>
                    <a:pt x="5" y="80"/>
                  </a:lnTo>
                  <a:lnTo>
                    <a:pt x="4" y="79"/>
                  </a:lnTo>
                  <a:lnTo>
                    <a:pt x="5" y="77"/>
                  </a:lnTo>
                  <a:lnTo>
                    <a:pt x="4" y="76"/>
                  </a:lnTo>
                  <a:lnTo>
                    <a:pt x="7" y="76"/>
                  </a:lnTo>
                  <a:lnTo>
                    <a:pt x="6" y="75"/>
                  </a:lnTo>
                  <a:lnTo>
                    <a:pt x="8" y="74"/>
                  </a:lnTo>
                  <a:lnTo>
                    <a:pt x="8" y="69"/>
                  </a:lnTo>
                  <a:lnTo>
                    <a:pt x="5" y="69"/>
                  </a:lnTo>
                  <a:lnTo>
                    <a:pt x="5" y="71"/>
                  </a:lnTo>
                  <a:lnTo>
                    <a:pt x="4" y="71"/>
                  </a:lnTo>
                  <a:lnTo>
                    <a:pt x="1" y="74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2" y="66"/>
                  </a:lnTo>
                  <a:lnTo>
                    <a:pt x="1" y="64"/>
                  </a:lnTo>
                  <a:lnTo>
                    <a:pt x="3" y="63"/>
                  </a:lnTo>
                  <a:lnTo>
                    <a:pt x="3" y="59"/>
                  </a:lnTo>
                  <a:lnTo>
                    <a:pt x="5" y="59"/>
                  </a:lnTo>
                  <a:lnTo>
                    <a:pt x="8" y="56"/>
                  </a:lnTo>
                  <a:lnTo>
                    <a:pt x="11" y="58"/>
                  </a:lnTo>
                  <a:lnTo>
                    <a:pt x="13" y="55"/>
                  </a:lnTo>
                  <a:lnTo>
                    <a:pt x="14" y="56"/>
                  </a:lnTo>
                  <a:lnTo>
                    <a:pt x="16" y="55"/>
                  </a:lnTo>
                  <a:lnTo>
                    <a:pt x="17" y="51"/>
                  </a:lnTo>
                  <a:lnTo>
                    <a:pt x="19" y="51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27" y="49"/>
                  </a:lnTo>
                  <a:lnTo>
                    <a:pt x="29" y="46"/>
                  </a:lnTo>
                  <a:lnTo>
                    <a:pt x="28" y="44"/>
                  </a:lnTo>
                  <a:lnTo>
                    <a:pt x="27" y="44"/>
                  </a:lnTo>
                  <a:lnTo>
                    <a:pt x="28" y="42"/>
                  </a:lnTo>
                  <a:lnTo>
                    <a:pt x="29" y="42"/>
                  </a:lnTo>
                  <a:lnTo>
                    <a:pt x="25" y="40"/>
                  </a:lnTo>
                  <a:lnTo>
                    <a:pt x="26" y="39"/>
                  </a:lnTo>
                  <a:lnTo>
                    <a:pt x="25" y="38"/>
                  </a:lnTo>
                  <a:lnTo>
                    <a:pt x="26" y="38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5" y="38"/>
                  </a:lnTo>
                  <a:lnTo>
                    <a:pt x="22" y="37"/>
                  </a:lnTo>
                  <a:lnTo>
                    <a:pt x="22" y="35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2" y="32"/>
                  </a:lnTo>
                  <a:lnTo>
                    <a:pt x="23" y="32"/>
                  </a:lnTo>
                  <a:lnTo>
                    <a:pt x="23" y="30"/>
                  </a:lnTo>
                  <a:lnTo>
                    <a:pt x="23" y="29"/>
                  </a:lnTo>
                  <a:lnTo>
                    <a:pt x="23" y="26"/>
                  </a:lnTo>
                  <a:lnTo>
                    <a:pt x="20" y="26"/>
                  </a:lnTo>
                  <a:lnTo>
                    <a:pt x="21" y="20"/>
                  </a:lnTo>
                  <a:close/>
                  <a:moveTo>
                    <a:pt x="60" y="115"/>
                  </a:moveTo>
                  <a:lnTo>
                    <a:pt x="60" y="114"/>
                  </a:lnTo>
                  <a:lnTo>
                    <a:pt x="61" y="114"/>
                  </a:lnTo>
                  <a:lnTo>
                    <a:pt x="60" y="115"/>
                  </a:lnTo>
                  <a:lnTo>
                    <a:pt x="60" y="115"/>
                  </a:lnTo>
                  <a:close/>
                  <a:moveTo>
                    <a:pt x="55" y="124"/>
                  </a:moveTo>
                  <a:lnTo>
                    <a:pt x="56" y="124"/>
                  </a:lnTo>
                  <a:lnTo>
                    <a:pt x="55" y="127"/>
                  </a:lnTo>
                  <a:lnTo>
                    <a:pt x="54" y="127"/>
                  </a:lnTo>
                  <a:lnTo>
                    <a:pt x="55" y="124"/>
                  </a:lnTo>
                  <a:close/>
                  <a:moveTo>
                    <a:pt x="31" y="119"/>
                  </a:moveTo>
                  <a:lnTo>
                    <a:pt x="35" y="120"/>
                  </a:lnTo>
                  <a:lnTo>
                    <a:pt x="33" y="123"/>
                  </a:lnTo>
                  <a:lnTo>
                    <a:pt x="33" y="124"/>
                  </a:lnTo>
                  <a:lnTo>
                    <a:pt x="31" y="124"/>
                  </a:lnTo>
                  <a:lnTo>
                    <a:pt x="32" y="121"/>
                  </a:lnTo>
                  <a:lnTo>
                    <a:pt x="31" y="119"/>
                  </a:lnTo>
                  <a:close/>
                  <a:moveTo>
                    <a:pt x="72" y="114"/>
                  </a:moveTo>
                  <a:lnTo>
                    <a:pt x="73" y="112"/>
                  </a:lnTo>
                  <a:lnTo>
                    <a:pt x="75" y="113"/>
                  </a:lnTo>
                  <a:lnTo>
                    <a:pt x="73" y="115"/>
                  </a:lnTo>
                  <a:lnTo>
                    <a:pt x="72" y="1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9" name="Freeform 30">
              <a:extLst>
                <a:ext uri="{FF2B5EF4-FFF2-40B4-BE49-F238E27FC236}">
                  <a16:creationId xmlns="" xmlns:a16="http://schemas.microsoft.com/office/drawing/2014/main" id="{7646DB69-92CE-4C24-A495-386C588928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2" y="2449"/>
              <a:ext cx="117" cy="127"/>
            </a:xfrm>
            <a:custGeom>
              <a:avLst/>
              <a:gdLst>
                <a:gd name="T0" fmla="*/ 38 w 117"/>
                <a:gd name="T1" fmla="*/ 107 h 127"/>
                <a:gd name="T2" fmla="*/ 74 w 117"/>
                <a:gd name="T3" fmla="*/ 78 h 127"/>
                <a:gd name="T4" fmla="*/ 36 w 117"/>
                <a:gd name="T5" fmla="*/ 106 h 127"/>
                <a:gd name="T6" fmla="*/ 39 w 117"/>
                <a:gd name="T7" fmla="*/ 106 h 127"/>
                <a:gd name="T8" fmla="*/ 24 w 117"/>
                <a:gd name="T9" fmla="*/ 19 h 127"/>
                <a:gd name="T10" fmla="*/ 32 w 117"/>
                <a:gd name="T11" fmla="*/ 17 h 127"/>
                <a:gd name="T12" fmla="*/ 37 w 117"/>
                <a:gd name="T13" fmla="*/ 11 h 127"/>
                <a:gd name="T14" fmla="*/ 56 w 117"/>
                <a:gd name="T15" fmla="*/ 2 h 127"/>
                <a:gd name="T16" fmla="*/ 60 w 117"/>
                <a:gd name="T17" fmla="*/ 4 h 127"/>
                <a:gd name="T18" fmla="*/ 73 w 117"/>
                <a:gd name="T19" fmla="*/ 4 h 127"/>
                <a:gd name="T20" fmla="*/ 83 w 117"/>
                <a:gd name="T21" fmla="*/ 4 h 127"/>
                <a:gd name="T22" fmla="*/ 100 w 117"/>
                <a:gd name="T23" fmla="*/ 7 h 127"/>
                <a:gd name="T24" fmla="*/ 111 w 117"/>
                <a:gd name="T25" fmla="*/ 35 h 127"/>
                <a:gd name="T26" fmla="*/ 108 w 117"/>
                <a:gd name="T27" fmla="*/ 44 h 127"/>
                <a:gd name="T28" fmla="*/ 113 w 117"/>
                <a:gd name="T29" fmla="*/ 56 h 127"/>
                <a:gd name="T30" fmla="*/ 112 w 117"/>
                <a:gd name="T31" fmla="*/ 66 h 127"/>
                <a:gd name="T32" fmla="*/ 107 w 117"/>
                <a:gd name="T33" fmla="*/ 67 h 127"/>
                <a:gd name="T34" fmla="*/ 101 w 117"/>
                <a:gd name="T35" fmla="*/ 66 h 127"/>
                <a:gd name="T36" fmla="*/ 95 w 117"/>
                <a:gd name="T37" fmla="*/ 68 h 127"/>
                <a:gd name="T38" fmla="*/ 95 w 117"/>
                <a:gd name="T39" fmla="*/ 76 h 127"/>
                <a:gd name="T40" fmla="*/ 84 w 117"/>
                <a:gd name="T41" fmla="*/ 80 h 127"/>
                <a:gd name="T42" fmla="*/ 75 w 117"/>
                <a:gd name="T43" fmla="*/ 84 h 127"/>
                <a:gd name="T44" fmla="*/ 70 w 117"/>
                <a:gd name="T45" fmla="*/ 81 h 127"/>
                <a:gd name="T46" fmla="*/ 71 w 117"/>
                <a:gd name="T47" fmla="*/ 91 h 127"/>
                <a:gd name="T48" fmla="*/ 76 w 117"/>
                <a:gd name="T49" fmla="*/ 90 h 127"/>
                <a:gd name="T50" fmla="*/ 80 w 117"/>
                <a:gd name="T51" fmla="*/ 88 h 127"/>
                <a:gd name="T52" fmla="*/ 80 w 117"/>
                <a:gd name="T53" fmla="*/ 104 h 127"/>
                <a:gd name="T54" fmla="*/ 74 w 117"/>
                <a:gd name="T55" fmla="*/ 105 h 127"/>
                <a:gd name="T56" fmla="*/ 69 w 117"/>
                <a:gd name="T57" fmla="*/ 107 h 127"/>
                <a:gd name="T58" fmla="*/ 73 w 117"/>
                <a:gd name="T59" fmla="*/ 110 h 127"/>
                <a:gd name="T60" fmla="*/ 65 w 117"/>
                <a:gd name="T61" fmla="*/ 112 h 127"/>
                <a:gd name="T62" fmla="*/ 56 w 117"/>
                <a:gd name="T63" fmla="*/ 118 h 127"/>
                <a:gd name="T64" fmla="*/ 55 w 117"/>
                <a:gd name="T65" fmla="*/ 120 h 127"/>
                <a:gd name="T66" fmla="*/ 53 w 117"/>
                <a:gd name="T67" fmla="*/ 119 h 127"/>
                <a:gd name="T68" fmla="*/ 48 w 117"/>
                <a:gd name="T69" fmla="*/ 115 h 127"/>
                <a:gd name="T70" fmla="*/ 44 w 117"/>
                <a:gd name="T71" fmla="*/ 107 h 127"/>
                <a:gd name="T72" fmla="*/ 38 w 117"/>
                <a:gd name="T73" fmla="*/ 114 h 127"/>
                <a:gd name="T74" fmla="*/ 29 w 117"/>
                <a:gd name="T75" fmla="*/ 120 h 127"/>
                <a:gd name="T76" fmla="*/ 25 w 117"/>
                <a:gd name="T77" fmla="*/ 119 h 127"/>
                <a:gd name="T78" fmla="*/ 21 w 117"/>
                <a:gd name="T79" fmla="*/ 113 h 127"/>
                <a:gd name="T80" fmla="*/ 11 w 117"/>
                <a:gd name="T81" fmla="*/ 111 h 127"/>
                <a:gd name="T82" fmla="*/ 2 w 117"/>
                <a:gd name="T83" fmla="*/ 94 h 127"/>
                <a:gd name="T84" fmla="*/ 5 w 117"/>
                <a:gd name="T85" fmla="*/ 87 h 127"/>
                <a:gd name="T86" fmla="*/ 5 w 117"/>
                <a:gd name="T87" fmla="*/ 77 h 127"/>
                <a:gd name="T88" fmla="*/ 8 w 117"/>
                <a:gd name="T89" fmla="*/ 69 h 127"/>
                <a:gd name="T90" fmla="*/ 1 w 117"/>
                <a:gd name="T91" fmla="*/ 72 h 127"/>
                <a:gd name="T92" fmla="*/ 1 w 117"/>
                <a:gd name="T93" fmla="*/ 64 h 127"/>
                <a:gd name="T94" fmla="*/ 11 w 117"/>
                <a:gd name="T95" fmla="*/ 58 h 127"/>
                <a:gd name="T96" fmla="*/ 19 w 117"/>
                <a:gd name="T97" fmla="*/ 51 h 127"/>
                <a:gd name="T98" fmla="*/ 28 w 117"/>
                <a:gd name="T99" fmla="*/ 44 h 127"/>
                <a:gd name="T100" fmla="*/ 26 w 117"/>
                <a:gd name="T101" fmla="*/ 39 h 127"/>
                <a:gd name="T102" fmla="*/ 25 w 117"/>
                <a:gd name="T103" fmla="*/ 38 h 127"/>
                <a:gd name="T104" fmla="*/ 22 w 117"/>
                <a:gd name="T105" fmla="*/ 32 h 127"/>
                <a:gd name="T106" fmla="*/ 20 w 117"/>
                <a:gd name="T107" fmla="*/ 26 h 127"/>
                <a:gd name="T108" fmla="*/ 60 w 117"/>
                <a:gd name="T109" fmla="*/ 115 h 127"/>
                <a:gd name="T110" fmla="*/ 54 w 117"/>
                <a:gd name="T111" fmla="*/ 127 h 127"/>
                <a:gd name="T112" fmla="*/ 33 w 117"/>
                <a:gd name="T113" fmla="*/ 124 h 127"/>
                <a:gd name="T114" fmla="*/ 73 w 117"/>
                <a:gd name="T115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7" h="127">
                  <a:moveTo>
                    <a:pt x="41" y="107"/>
                  </a:moveTo>
                  <a:lnTo>
                    <a:pt x="40" y="107"/>
                  </a:lnTo>
                  <a:lnTo>
                    <a:pt x="41" y="107"/>
                  </a:lnTo>
                  <a:lnTo>
                    <a:pt x="41" y="107"/>
                  </a:lnTo>
                  <a:moveTo>
                    <a:pt x="38" y="107"/>
                  </a:moveTo>
                  <a:lnTo>
                    <a:pt x="37" y="108"/>
                  </a:lnTo>
                  <a:lnTo>
                    <a:pt x="39" y="108"/>
                  </a:lnTo>
                  <a:lnTo>
                    <a:pt x="39" y="108"/>
                  </a:lnTo>
                  <a:lnTo>
                    <a:pt x="38" y="107"/>
                  </a:lnTo>
                  <a:moveTo>
                    <a:pt x="74" y="78"/>
                  </a:moveTo>
                  <a:lnTo>
                    <a:pt x="74" y="79"/>
                  </a:lnTo>
                  <a:lnTo>
                    <a:pt x="75" y="81"/>
                  </a:lnTo>
                  <a:lnTo>
                    <a:pt x="75" y="79"/>
                  </a:lnTo>
                  <a:lnTo>
                    <a:pt x="74" y="78"/>
                  </a:lnTo>
                  <a:moveTo>
                    <a:pt x="36" y="106"/>
                  </a:moveTo>
                  <a:lnTo>
                    <a:pt x="36" y="107"/>
                  </a:lnTo>
                  <a:lnTo>
                    <a:pt x="36" y="107"/>
                  </a:lnTo>
                  <a:lnTo>
                    <a:pt x="36" y="106"/>
                  </a:lnTo>
                  <a:moveTo>
                    <a:pt x="39" y="106"/>
                  </a:moveTo>
                  <a:lnTo>
                    <a:pt x="39" y="106"/>
                  </a:lnTo>
                  <a:lnTo>
                    <a:pt x="41" y="106"/>
                  </a:lnTo>
                  <a:lnTo>
                    <a:pt x="40" y="105"/>
                  </a:lnTo>
                  <a:lnTo>
                    <a:pt x="39" y="106"/>
                  </a:lnTo>
                  <a:moveTo>
                    <a:pt x="21" y="20"/>
                  </a:moveTo>
                  <a:lnTo>
                    <a:pt x="24" y="19"/>
                  </a:lnTo>
                  <a:lnTo>
                    <a:pt x="23" y="18"/>
                  </a:lnTo>
                  <a:lnTo>
                    <a:pt x="25" y="16"/>
                  </a:lnTo>
                  <a:lnTo>
                    <a:pt x="27" y="18"/>
                  </a:lnTo>
                  <a:lnTo>
                    <a:pt x="29" y="16"/>
                  </a:lnTo>
                  <a:lnTo>
                    <a:pt x="32" y="17"/>
                  </a:lnTo>
                  <a:lnTo>
                    <a:pt x="34" y="15"/>
                  </a:lnTo>
                  <a:lnTo>
                    <a:pt x="34" y="11"/>
                  </a:lnTo>
                  <a:lnTo>
                    <a:pt x="38" y="12"/>
                  </a:lnTo>
                  <a:lnTo>
                    <a:pt x="39" y="12"/>
                  </a:lnTo>
                  <a:lnTo>
                    <a:pt x="37" y="11"/>
                  </a:lnTo>
                  <a:lnTo>
                    <a:pt x="39" y="10"/>
                  </a:lnTo>
                  <a:lnTo>
                    <a:pt x="37" y="6"/>
                  </a:lnTo>
                  <a:lnTo>
                    <a:pt x="43" y="4"/>
                  </a:lnTo>
                  <a:lnTo>
                    <a:pt x="47" y="2"/>
                  </a:lnTo>
                  <a:lnTo>
                    <a:pt x="56" y="2"/>
                  </a:lnTo>
                  <a:lnTo>
                    <a:pt x="55" y="2"/>
                  </a:lnTo>
                  <a:lnTo>
                    <a:pt x="57" y="0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60" y="4"/>
                  </a:lnTo>
                  <a:lnTo>
                    <a:pt x="63" y="4"/>
                  </a:lnTo>
                  <a:lnTo>
                    <a:pt x="64" y="8"/>
                  </a:lnTo>
                  <a:lnTo>
                    <a:pt x="69" y="7"/>
                  </a:lnTo>
                  <a:lnTo>
                    <a:pt x="71" y="6"/>
                  </a:lnTo>
                  <a:lnTo>
                    <a:pt x="73" y="4"/>
                  </a:lnTo>
                  <a:lnTo>
                    <a:pt x="72" y="2"/>
                  </a:lnTo>
                  <a:lnTo>
                    <a:pt x="73" y="2"/>
                  </a:lnTo>
                  <a:lnTo>
                    <a:pt x="74" y="4"/>
                  </a:lnTo>
                  <a:lnTo>
                    <a:pt x="76" y="5"/>
                  </a:lnTo>
                  <a:lnTo>
                    <a:pt x="83" y="4"/>
                  </a:lnTo>
                  <a:lnTo>
                    <a:pt x="89" y="6"/>
                  </a:lnTo>
                  <a:lnTo>
                    <a:pt x="91" y="3"/>
                  </a:lnTo>
                  <a:lnTo>
                    <a:pt x="94" y="5"/>
                  </a:lnTo>
                  <a:lnTo>
                    <a:pt x="95" y="4"/>
                  </a:lnTo>
                  <a:lnTo>
                    <a:pt x="100" y="7"/>
                  </a:lnTo>
                  <a:lnTo>
                    <a:pt x="96" y="14"/>
                  </a:lnTo>
                  <a:lnTo>
                    <a:pt x="97" y="15"/>
                  </a:lnTo>
                  <a:lnTo>
                    <a:pt x="95" y="20"/>
                  </a:lnTo>
                  <a:lnTo>
                    <a:pt x="110" y="32"/>
                  </a:lnTo>
                  <a:lnTo>
                    <a:pt x="111" y="35"/>
                  </a:lnTo>
                  <a:lnTo>
                    <a:pt x="109" y="35"/>
                  </a:lnTo>
                  <a:lnTo>
                    <a:pt x="107" y="40"/>
                  </a:lnTo>
                  <a:lnTo>
                    <a:pt x="108" y="40"/>
                  </a:lnTo>
                  <a:lnTo>
                    <a:pt x="109" y="43"/>
                  </a:lnTo>
                  <a:lnTo>
                    <a:pt x="108" y="44"/>
                  </a:lnTo>
                  <a:lnTo>
                    <a:pt x="109" y="47"/>
                  </a:lnTo>
                  <a:lnTo>
                    <a:pt x="113" y="51"/>
                  </a:lnTo>
                  <a:lnTo>
                    <a:pt x="114" y="54"/>
                  </a:lnTo>
                  <a:lnTo>
                    <a:pt x="113" y="55"/>
                  </a:lnTo>
                  <a:lnTo>
                    <a:pt x="113" y="56"/>
                  </a:lnTo>
                  <a:lnTo>
                    <a:pt x="115" y="60"/>
                  </a:lnTo>
                  <a:lnTo>
                    <a:pt x="117" y="63"/>
                  </a:lnTo>
                  <a:lnTo>
                    <a:pt x="116" y="64"/>
                  </a:lnTo>
                  <a:lnTo>
                    <a:pt x="116" y="66"/>
                  </a:lnTo>
                  <a:lnTo>
                    <a:pt x="112" y="66"/>
                  </a:lnTo>
                  <a:lnTo>
                    <a:pt x="111" y="63"/>
                  </a:lnTo>
                  <a:lnTo>
                    <a:pt x="110" y="65"/>
                  </a:lnTo>
                  <a:lnTo>
                    <a:pt x="108" y="65"/>
                  </a:lnTo>
                  <a:lnTo>
                    <a:pt x="108" y="66"/>
                  </a:lnTo>
                  <a:lnTo>
                    <a:pt x="107" y="67"/>
                  </a:lnTo>
                  <a:lnTo>
                    <a:pt x="105" y="69"/>
                  </a:lnTo>
                  <a:lnTo>
                    <a:pt x="102" y="67"/>
                  </a:lnTo>
                  <a:lnTo>
                    <a:pt x="100" y="70"/>
                  </a:lnTo>
                  <a:lnTo>
                    <a:pt x="100" y="69"/>
                  </a:lnTo>
                  <a:lnTo>
                    <a:pt x="101" y="66"/>
                  </a:lnTo>
                  <a:lnTo>
                    <a:pt x="100" y="66"/>
                  </a:lnTo>
                  <a:lnTo>
                    <a:pt x="99" y="68"/>
                  </a:lnTo>
                  <a:lnTo>
                    <a:pt x="97" y="67"/>
                  </a:lnTo>
                  <a:lnTo>
                    <a:pt x="96" y="68"/>
                  </a:lnTo>
                  <a:lnTo>
                    <a:pt x="95" y="68"/>
                  </a:lnTo>
                  <a:lnTo>
                    <a:pt x="94" y="71"/>
                  </a:lnTo>
                  <a:lnTo>
                    <a:pt x="97" y="71"/>
                  </a:lnTo>
                  <a:lnTo>
                    <a:pt x="96" y="72"/>
                  </a:lnTo>
                  <a:lnTo>
                    <a:pt x="97" y="75"/>
                  </a:lnTo>
                  <a:lnTo>
                    <a:pt x="95" y="76"/>
                  </a:lnTo>
                  <a:lnTo>
                    <a:pt x="95" y="78"/>
                  </a:lnTo>
                  <a:lnTo>
                    <a:pt x="89" y="75"/>
                  </a:lnTo>
                  <a:lnTo>
                    <a:pt x="88" y="77"/>
                  </a:lnTo>
                  <a:lnTo>
                    <a:pt x="85" y="78"/>
                  </a:lnTo>
                  <a:lnTo>
                    <a:pt x="84" y="80"/>
                  </a:lnTo>
                  <a:lnTo>
                    <a:pt x="81" y="80"/>
                  </a:lnTo>
                  <a:lnTo>
                    <a:pt x="81" y="82"/>
                  </a:lnTo>
                  <a:lnTo>
                    <a:pt x="77" y="82"/>
                  </a:lnTo>
                  <a:lnTo>
                    <a:pt x="76" y="84"/>
                  </a:lnTo>
                  <a:lnTo>
                    <a:pt x="75" y="84"/>
                  </a:lnTo>
                  <a:lnTo>
                    <a:pt x="75" y="83"/>
                  </a:lnTo>
                  <a:lnTo>
                    <a:pt x="73" y="81"/>
                  </a:lnTo>
                  <a:lnTo>
                    <a:pt x="73" y="80"/>
                  </a:lnTo>
                  <a:lnTo>
                    <a:pt x="72" y="81"/>
                  </a:lnTo>
                  <a:lnTo>
                    <a:pt x="70" y="81"/>
                  </a:lnTo>
                  <a:lnTo>
                    <a:pt x="71" y="83"/>
                  </a:lnTo>
                  <a:lnTo>
                    <a:pt x="70" y="83"/>
                  </a:lnTo>
                  <a:lnTo>
                    <a:pt x="70" y="85"/>
                  </a:lnTo>
                  <a:lnTo>
                    <a:pt x="66" y="90"/>
                  </a:lnTo>
                  <a:lnTo>
                    <a:pt x="71" y="91"/>
                  </a:lnTo>
                  <a:lnTo>
                    <a:pt x="73" y="88"/>
                  </a:lnTo>
                  <a:lnTo>
                    <a:pt x="74" y="87"/>
                  </a:lnTo>
                  <a:lnTo>
                    <a:pt x="75" y="87"/>
                  </a:lnTo>
                  <a:lnTo>
                    <a:pt x="75" y="88"/>
                  </a:lnTo>
                  <a:lnTo>
                    <a:pt x="76" y="90"/>
                  </a:lnTo>
                  <a:lnTo>
                    <a:pt x="75" y="91"/>
                  </a:lnTo>
                  <a:lnTo>
                    <a:pt x="77" y="91"/>
                  </a:lnTo>
                  <a:lnTo>
                    <a:pt x="76" y="89"/>
                  </a:lnTo>
                  <a:lnTo>
                    <a:pt x="78" y="87"/>
                  </a:lnTo>
                  <a:lnTo>
                    <a:pt x="80" y="88"/>
                  </a:lnTo>
                  <a:lnTo>
                    <a:pt x="82" y="92"/>
                  </a:lnTo>
                  <a:lnTo>
                    <a:pt x="80" y="95"/>
                  </a:lnTo>
                  <a:lnTo>
                    <a:pt x="81" y="97"/>
                  </a:lnTo>
                  <a:lnTo>
                    <a:pt x="80" y="101"/>
                  </a:lnTo>
                  <a:lnTo>
                    <a:pt x="80" y="104"/>
                  </a:lnTo>
                  <a:lnTo>
                    <a:pt x="77" y="104"/>
                  </a:lnTo>
                  <a:lnTo>
                    <a:pt x="77" y="107"/>
                  </a:lnTo>
                  <a:lnTo>
                    <a:pt x="76" y="107"/>
                  </a:lnTo>
                  <a:lnTo>
                    <a:pt x="76" y="104"/>
                  </a:lnTo>
                  <a:lnTo>
                    <a:pt x="74" y="105"/>
                  </a:lnTo>
                  <a:lnTo>
                    <a:pt x="70" y="103"/>
                  </a:lnTo>
                  <a:lnTo>
                    <a:pt x="68" y="106"/>
                  </a:lnTo>
                  <a:lnTo>
                    <a:pt x="68" y="108"/>
                  </a:lnTo>
                  <a:lnTo>
                    <a:pt x="69" y="108"/>
                  </a:lnTo>
                  <a:lnTo>
                    <a:pt x="69" y="107"/>
                  </a:lnTo>
                  <a:lnTo>
                    <a:pt x="71" y="106"/>
                  </a:lnTo>
                  <a:lnTo>
                    <a:pt x="72" y="107"/>
                  </a:lnTo>
                  <a:lnTo>
                    <a:pt x="71" y="108"/>
                  </a:lnTo>
                  <a:lnTo>
                    <a:pt x="72" y="108"/>
                  </a:lnTo>
                  <a:lnTo>
                    <a:pt x="73" y="110"/>
                  </a:lnTo>
                  <a:lnTo>
                    <a:pt x="70" y="113"/>
                  </a:lnTo>
                  <a:lnTo>
                    <a:pt x="67" y="115"/>
                  </a:lnTo>
                  <a:lnTo>
                    <a:pt x="65" y="114"/>
                  </a:lnTo>
                  <a:lnTo>
                    <a:pt x="67" y="112"/>
                  </a:lnTo>
                  <a:lnTo>
                    <a:pt x="65" y="112"/>
                  </a:lnTo>
                  <a:lnTo>
                    <a:pt x="65" y="114"/>
                  </a:lnTo>
                  <a:lnTo>
                    <a:pt x="64" y="114"/>
                  </a:lnTo>
                  <a:lnTo>
                    <a:pt x="64" y="111"/>
                  </a:lnTo>
                  <a:lnTo>
                    <a:pt x="60" y="110"/>
                  </a:lnTo>
                  <a:lnTo>
                    <a:pt x="56" y="118"/>
                  </a:lnTo>
                  <a:lnTo>
                    <a:pt x="56" y="120"/>
                  </a:lnTo>
                  <a:lnTo>
                    <a:pt x="57" y="121"/>
                  </a:lnTo>
                  <a:lnTo>
                    <a:pt x="56" y="122"/>
                  </a:lnTo>
                  <a:lnTo>
                    <a:pt x="55" y="122"/>
                  </a:lnTo>
                  <a:lnTo>
                    <a:pt x="55" y="120"/>
                  </a:lnTo>
                  <a:lnTo>
                    <a:pt x="57" y="112"/>
                  </a:lnTo>
                  <a:lnTo>
                    <a:pt x="56" y="112"/>
                  </a:lnTo>
                  <a:lnTo>
                    <a:pt x="56" y="114"/>
                  </a:lnTo>
                  <a:lnTo>
                    <a:pt x="54" y="116"/>
                  </a:lnTo>
                  <a:lnTo>
                    <a:pt x="53" y="119"/>
                  </a:lnTo>
                  <a:lnTo>
                    <a:pt x="53" y="120"/>
                  </a:lnTo>
                  <a:lnTo>
                    <a:pt x="53" y="116"/>
                  </a:lnTo>
                  <a:lnTo>
                    <a:pt x="52" y="116"/>
                  </a:lnTo>
                  <a:lnTo>
                    <a:pt x="51" y="114"/>
                  </a:lnTo>
                  <a:lnTo>
                    <a:pt x="48" y="115"/>
                  </a:lnTo>
                  <a:lnTo>
                    <a:pt x="48" y="114"/>
                  </a:lnTo>
                  <a:lnTo>
                    <a:pt x="44" y="110"/>
                  </a:lnTo>
                  <a:lnTo>
                    <a:pt x="45" y="109"/>
                  </a:lnTo>
                  <a:lnTo>
                    <a:pt x="43" y="108"/>
                  </a:lnTo>
                  <a:lnTo>
                    <a:pt x="44" y="107"/>
                  </a:lnTo>
                  <a:lnTo>
                    <a:pt x="43" y="107"/>
                  </a:lnTo>
                  <a:lnTo>
                    <a:pt x="42" y="111"/>
                  </a:lnTo>
                  <a:lnTo>
                    <a:pt x="41" y="110"/>
                  </a:lnTo>
                  <a:lnTo>
                    <a:pt x="40" y="110"/>
                  </a:lnTo>
                  <a:lnTo>
                    <a:pt x="38" y="114"/>
                  </a:lnTo>
                  <a:lnTo>
                    <a:pt x="37" y="114"/>
                  </a:lnTo>
                  <a:lnTo>
                    <a:pt x="37" y="116"/>
                  </a:lnTo>
                  <a:lnTo>
                    <a:pt x="32" y="116"/>
                  </a:lnTo>
                  <a:lnTo>
                    <a:pt x="29" y="119"/>
                  </a:lnTo>
                  <a:lnTo>
                    <a:pt x="29" y="120"/>
                  </a:lnTo>
                  <a:lnTo>
                    <a:pt x="28" y="119"/>
                  </a:lnTo>
                  <a:lnTo>
                    <a:pt x="28" y="120"/>
                  </a:lnTo>
                  <a:lnTo>
                    <a:pt x="26" y="118"/>
                  </a:lnTo>
                  <a:lnTo>
                    <a:pt x="27" y="119"/>
                  </a:lnTo>
                  <a:lnTo>
                    <a:pt x="25" y="119"/>
                  </a:lnTo>
                  <a:lnTo>
                    <a:pt x="26" y="116"/>
                  </a:lnTo>
                  <a:lnTo>
                    <a:pt x="25" y="117"/>
                  </a:lnTo>
                  <a:lnTo>
                    <a:pt x="24" y="113"/>
                  </a:lnTo>
                  <a:lnTo>
                    <a:pt x="23" y="112"/>
                  </a:lnTo>
                  <a:lnTo>
                    <a:pt x="21" y="113"/>
                  </a:lnTo>
                  <a:lnTo>
                    <a:pt x="19" y="112"/>
                  </a:lnTo>
                  <a:lnTo>
                    <a:pt x="15" y="113"/>
                  </a:lnTo>
                  <a:lnTo>
                    <a:pt x="15" y="112"/>
                  </a:lnTo>
                  <a:lnTo>
                    <a:pt x="12" y="112"/>
                  </a:lnTo>
                  <a:lnTo>
                    <a:pt x="11" y="111"/>
                  </a:lnTo>
                  <a:lnTo>
                    <a:pt x="12" y="108"/>
                  </a:lnTo>
                  <a:lnTo>
                    <a:pt x="7" y="106"/>
                  </a:lnTo>
                  <a:lnTo>
                    <a:pt x="4" y="98"/>
                  </a:lnTo>
                  <a:lnTo>
                    <a:pt x="4" y="96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3" y="92"/>
                  </a:lnTo>
                  <a:lnTo>
                    <a:pt x="3" y="89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6" y="87"/>
                  </a:lnTo>
                  <a:lnTo>
                    <a:pt x="5" y="82"/>
                  </a:lnTo>
                  <a:lnTo>
                    <a:pt x="5" y="80"/>
                  </a:lnTo>
                  <a:lnTo>
                    <a:pt x="4" y="79"/>
                  </a:lnTo>
                  <a:lnTo>
                    <a:pt x="5" y="77"/>
                  </a:lnTo>
                  <a:lnTo>
                    <a:pt x="4" y="76"/>
                  </a:lnTo>
                  <a:lnTo>
                    <a:pt x="7" y="76"/>
                  </a:lnTo>
                  <a:lnTo>
                    <a:pt x="6" y="75"/>
                  </a:lnTo>
                  <a:lnTo>
                    <a:pt x="8" y="74"/>
                  </a:lnTo>
                  <a:lnTo>
                    <a:pt x="8" y="69"/>
                  </a:lnTo>
                  <a:lnTo>
                    <a:pt x="5" y="69"/>
                  </a:lnTo>
                  <a:lnTo>
                    <a:pt x="5" y="71"/>
                  </a:lnTo>
                  <a:lnTo>
                    <a:pt x="4" y="71"/>
                  </a:lnTo>
                  <a:lnTo>
                    <a:pt x="1" y="74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2" y="66"/>
                  </a:lnTo>
                  <a:lnTo>
                    <a:pt x="1" y="64"/>
                  </a:lnTo>
                  <a:lnTo>
                    <a:pt x="3" y="63"/>
                  </a:lnTo>
                  <a:lnTo>
                    <a:pt x="3" y="59"/>
                  </a:lnTo>
                  <a:lnTo>
                    <a:pt x="5" y="59"/>
                  </a:lnTo>
                  <a:lnTo>
                    <a:pt x="8" y="56"/>
                  </a:lnTo>
                  <a:lnTo>
                    <a:pt x="11" y="58"/>
                  </a:lnTo>
                  <a:lnTo>
                    <a:pt x="13" y="55"/>
                  </a:lnTo>
                  <a:lnTo>
                    <a:pt x="14" y="56"/>
                  </a:lnTo>
                  <a:lnTo>
                    <a:pt x="16" y="55"/>
                  </a:lnTo>
                  <a:lnTo>
                    <a:pt x="17" y="51"/>
                  </a:lnTo>
                  <a:lnTo>
                    <a:pt x="19" y="51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27" y="49"/>
                  </a:lnTo>
                  <a:lnTo>
                    <a:pt x="29" y="46"/>
                  </a:lnTo>
                  <a:lnTo>
                    <a:pt x="28" y="44"/>
                  </a:lnTo>
                  <a:lnTo>
                    <a:pt x="27" y="44"/>
                  </a:lnTo>
                  <a:lnTo>
                    <a:pt x="28" y="42"/>
                  </a:lnTo>
                  <a:lnTo>
                    <a:pt x="29" y="42"/>
                  </a:lnTo>
                  <a:lnTo>
                    <a:pt x="25" y="40"/>
                  </a:lnTo>
                  <a:lnTo>
                    <a:pt x="26" y="39"/>
                  </a:lnTo>
                  <a:lnTo>
                    <a:pt x="25" y="38"/>
                  </a:lnTo>
                  <a:lnTo>
                    <a:pt x="26" y="38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5" y="38"/>
                  </a:lnTo>
                  <a:lnTo>
                    <a:pt x="22" y="37"/>
                  </a:lnTo>
                  <a:lnTo>
                    <a:pt x="22" y="35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2" y="32"/>
                  </a:lnTo>
                  <a:lnTo>
                    <a:pt x="23" y="32"/>
                  </a:lnTo>
                  <a:lnTo>
                    <a:pt x="23" y="30"/>
                  </a:lnTo>
                  <a:lnTo>
                    <a:pt x="23" y="29"/>
                  </a:lnTo>
                  <a:lnTo>
                    <a:pt x="23" y="26"/>
                  </a:lnTo>
                  <a:lnTo>
                    <a:pt x="20" y="26"/>
                  </a:lnTo>
                  <a:lnTo>
                    <a:pt x="21" y="20"/>
                  </a:lnTo>
                  <a:moveTo>
                    <a:pt x="60" y="115"/>
                  </a:moveTo>
                  <a:lnTo>
                    <a:pt x="60" y="114"/>
                  </a:lnTo>
                  <a:lnTo>
                    <a:pt x="61" y="114"/>
                  </a:lnTo>
                  <a:lnTo>
                    <a:pt x="60" y="115"/>
                  </a:lnTo>
                  <a:lnTo>
                    <a:pt x="60" y="115"/>
                  </a:lnTo>
                  <a:moveTo>
                    <a:pt x="55" y="124"/>
                  </a:moveTo>
                  <a:lnTo>
                    <a:pt x="56" y="124"/>
                  </a:lnTo>
                  <a:lnTo>
                    <a:pt x="55" y="127"/>
                  </a:lnTo>
                  <a:lnTo>
                    <a:pt x="54" y="127"/>
                  </a:lnTo>
                  <a:lnTo>
                    <a:pt x="55" y="124"/>
                  </a:lnTo>
                  <a:moveTo>
                    <a:pt x="31" y="119"/>
                  </a:moveTo>
                  <a:lnTo>
                    <a:pt x="35" y="120"/>
                  </a:lnTo>
                  <a:lnTo>
                    <a:pt x="33" y="123"/>
                  </a:lnTo>
                  <a:lnTo>
                    <a:pt x="33" y="124"/>
                  </a:lnTo>
                  <a:lnTo>
                    <a:pt x="31" y="124"/>
                  </a:lnTo>
                  <a:lnTo>
                    <a:pt x="32" y="121"/>
                  </a:lnTo>
                  <a:lnTo>
                    <a:pt x="31" y="119"/>
                  </a:lnTo>
                  <a:moveTo>
                    <a:pt x="72" y="114"/>
                  </a:moveTo>
                  <a:lnTo>
                    <a:pt x="73" y="112"/>
                  </a:lnTo>
                  <a:lnTo>
                    <a:pt x="75" y="113"/>
                  </a:lnTo>
                  <a:lnTo>
                    <a:pt x="73" y="115"/>
                  </a:lnTo>
                  <a:lnTo>
                    <a:pt x="72" y="114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0" name="Freeform 31">
              <a:extLst>
                <a:ext uri="{FF2B5EF4-FFF2-40B4-BE49-F238E27FC236}">
                  <a16:creationId xmlns="" xmlns:a16="http://schemas.microsoft.com/office/drawing/2014/main" id="{E79E3344-F200-4112-A146-A32664DE54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" y="3202"/>
              <a:ext cx="179" cy="317"/>
            </a:xfrm>
            <a:custGeom>
              <a:avLst/>
              <a:gdLst>
                <a:gd name="T0" fmla="*/ 177 w 179"/>
                <a:gd name="T1" fmla="*/ 86 h 317"/>
                <a:gd name="T2" fmla="*/ 167 w 179"/>
                <a:gd name="T3" fmla="*/ 126 h 317"/>
                <a:gd name="T4" fmla="*/ 164 w 179"/>
                <a:gd name="T5" fmla="*/ 119 h 317"/>
                <a:gd name="T6" fmla="*/ 167 w 179"/>
                <a:gd name="T7" fmla="*/ 126 h 317"/>
                <a:gd name="T8" fmla="*/ 83 w 179"/>
                <a:gd name="T9" fmla="*/ 30 h 317"/>
                <a:gd name="T10" fmla="*/ 79 w 179"/>
                <a:gd name="T11" fmla="*/ 20 h 317"/>
                <a:gd name="T12" fmla="*/ 97 w 179"/>
                <a:gd name="T13" fmla="*/ 15 h 317"/>
                <a:gd name="T14" fmla="*/ 123 w 179"/>
                <a:gd name="T15" fmla="*/ 2 h 317"/>
                <a:gd name="T16" fmla="*/ 151 w 179"/>
                <a:gd name="T17" fmla="*/ 23 h 317"/>
                <a:gd name="T18" fmla="*/ 159 w 179"/>
                <a:gd name="T19" fmla="*/ 43 h 317"/>
                <a:gd name="T20" fmla="*/ 158 w 179"/>
                <a:gd name="T21" fmla="*/ 46 h 317"/>
                <a:gd name="T22" fmla="*/ 140 w 179"/>
                <a:gd name="T23" fmla="*/ 61 h 317"/>
                <a:gd name="T24" fmla="*/ 146 w 179"/>
                <a:gd name="T25" fmla="*/ 75 h 317"/>
                <a:gd name="T26" fmla="*/ 151 w 179"/>
                <a:gd name="T27" fmla="*/ 78 h 317"/>
                <a:gd name="T28" fmla="*/ 155 w 179"/>
                <a:gd name="T29" fmla="*/ 92 h 317"/>
                <a:gd name="T30" fmla="*/ 150 w 179"/>
                <a:gd name="T31" fmla="*/ 126 h 317"/>
                <a:gd name="T32" fmla="*/ 138 w 179"/>
                <a:gd name="T33" fmla="*/ 136 h 317"/>
                <a:gd name="T34" fmla="*/ 134 w 179"/>
                <a:gd name="T35" fmla="*/ 147 h 317"/>
                <a:gd name="T36" fmla="*/ 155 w 179"/>
                <a:gd name="T37" fmla="*/ 125 h 317"/>
                <a:gd name="T38" fmla="*/ 160 w 179"/>
                <a:gd name="T39" fmla="*/ 130 h 317"/>
                <a:gd name="T40" fmla="*/ 134 w 179"/>
                <a:gd name="T41" fmla="*/ 155 h 317"/>
                <a:gd name="T42" fmla="*/ 134 w 179"/>
                <a:gd name="T43" fmla="*/ 163 h 317"/>
                <a:gd name="T44" fmla="*/ 127 w 179"/>
                <a:gd name="T45" fmla="*/ 170 h 317"/>
                <a:gd name="T46" fmla="*/ 123 w 179"/>
                <a:gd name="T47" fmla="*/ 197 h 317"/>
                <a:gd name="T48" fmla="*/ 119 w 179"/>
                <a:gd name="T49" fmla="*/ 227 h 317"/>
                <a:gd name="T50" fmla="*/ 118 w 179"/>
                <a:gd name="T51" fmla="*/ 279 h 317"/>
                <a:gd name="T52" fmla="*/ 111 w 179"/>
                <a:gd name="T53" fmla="*/ 300 h 317"/>
                <a:gd name="T54" fmla="*/ 84 w 179"/>
                <a:gd name="T55" fmla="*/ 304 h 317"/>
                <a:gd name="T56" fmla="*/ 76 w 179"/>
                <a:gd name="T57" fmla="*/ 310 h 317"/>
                <a:gd name="T58" fmla="*/ 63 w 179"/>
                <a:gd name="T59" fmla="*/ 316 h 317"/>
                <a:gd name="T60" fmla="*/ 50 w 179"/>
                <a:gd name="T61" fmla="*/ 310 h 317"/>
                <a:gd name="T62" fmla="*/ 42 w 179"/>
                <a:gd name="T63" fmla="*/ 293 h 317"/>
                <a:gd name="T64" fmla="*/ 44 w 179"/>
                <a:gd name="T65" fmla="*/ 280 h 317"/>
                <a:gd name="T66" fmla="*/ 44 w 179"/>
                <a:gd name="T67" fmla="*/ 271 h 317"/>
                <a:gd name="T68" fmla="*/ 42 w 179"/>
                <a:gd name="T69" fmla="*/ 265 h 317"/>
                <a:gd name="T70" fmla="*/ 37 w 179"/>
                <a:gd name="T71" fmla="*/ 251 h 317"/>
                <a:gd name="T72" fmla="*/ 36 w 179"/>
                <a:gd name="T73" fmla="*/ 244 h 317"/>
                <a:gd name="T74" fmla="*/ 30 w 179"/>
                <a:gd name="T75" fmla="*/ 236 h 317"/>
                <a:gd name="T76" fmla="*/ 23 w 179"/>
                <a:gd name="T77" fmla="*/ 225 h 317"/>
                <a:gd name="T78" fmla="*/ 22 w 179"/>
                <a:gd name="T79" fmla="*/ 219 h 317"/>
                <a:gd name="T80" fmla="*/ 14 w 179"/>
                <a:gd name="T81" fmla="*/ 212 h 317"/>
                <a:gd name="T82" fmla="*/ 7 w 179"/>
                <a:gd name="T83" fmla="*/ 208 h 317"/>
                <a:gd name="T84" fmla="*/ 5 w 179"/>
                <a:gd name="T85" fmla="*/ 199 h 317"/>
                <a:gd name="T86" fmla="*/ 0 w 179"/>
                <a:gd name="T87" fmla="*/ 187 h 317"/>
                <a:gd name="T88" fmla="*/ 13 w 179"/>
                <a:gd name="T89" fmla="*/ 179 h 317"/>
                <a:gd name="T90" fmla="*/ 28 w 179"/>
                <a:gd name="T91" fmla="*/ 170 h 317"/>
                <a:gd name="T92" fmla="*/ 38 w 179"/>
                <a:gd name="T93" fmla="*/ 166 h 317"/>
                <a:gd name="T94" fmla="*/ 48 w 179"/>
                <a:gd name="T95" fmla="*/ 162 h 317"/>
                <a:gd name="T96" fmla="*/ 58 w 179"/>
                <a:gd name="T97" fmla="*/ 159 h 317"/>
                <a:gd name="T98" fmla="*/ 64 w 179"/>
                <a:gd name="T99" fmla="*/ 165 h 317"/>
                <a:gd name="T100" fmla="*/ 71 w 179"/>
                <a:gd name="T101" fmla="*/ 159 h 317"/>
                <a:gd name="T102" fmla="*/ 75 w 179"/>
                <a:gd name="T103" fmla="*/ 155 h 317"/>
                <a:gd name="T104" fmla="*/ 78 w 179"/>
                <a:gd name="T105" fmla="*/ 143 h 317"/>
                <a:gd name="T106" fmla="*/ 80 w 179"/>
                <a:gd name="T107" fmla="*/ 130 h 317"/>
                <a:gd name="T108" fmla="*/ 90 w 179"/>
                <a:gd name="T109" fmla="*/ 118 h 317"/>
                <a:gd name="T110" fmla="*/ 98 w 179"/>
                <a:gd name="T111" fmla="*/ 110 h 317"/>
                <a:gd name="T112" fmla="*/ 113 w 179"/>
                <a:gd name="T113" fmla="*/ 104 h 317"/>
                <a:gd name="T114" fmla="*/ 108 w 179"/>
                <a:gd name="T115" fmla="*/ 96 h 317"/>
                <a:gd name="T116" fmla="*/ 106 w 179"/>
                <a:gd name="T117" fmla="*/ 83 h 317"/>
                <a:gd name="T118" fmla="*/ 89 w 179"/>
                <a:gd name="T119" fmla="*/ 87 h 317"/>
                <a:gd name="T120" fmla="*/ 91 w 179"/>
                <a:gd name="T121" fmla="*/ 82 h 317"/>
                <a:gd name="T122" fmla="*/ 76 w 179"/>
                <a:gd name="T123" fmla="*/ 7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9" h="317">
                  <a:moveTo>
                    <a:pt x="177" y="83"/>
                  </a:moveTo>
                  <a:lnTo>
                    <a:pt x="178" y="86"/>
                  </a:lnTo>
                  <a:lnTo>
                    <a:pt x="179" y="81"/>
                  </a:lnTo>
                  <a:lnTo>
                    <a:pt x="178" y="86"/>
                  </a:lnTo>
                  <a:lnTo>
                    <a:pt x="177" y="86"/>
                  </a:lnTo>
                  <a:lnTo>
                    <a:pt x="175" y="82"/>
                  </a:lnTo>
                  <a:lnTo>
                    <a:pt x="178" y="80"/>
                  </a:lnTo>
                  <a:lnTo>
                    <a:pt x="179" y="80"/>
                  </a:lnTo>
                  <a:lnTo>
                    <a:pt x="177" y="83"/>
                  </a:lnTo>
                  <a:close/>
                  <a:moveTo>
                    <a:pt x="167" y="126"/>
                  </a:moveTo>
                  <a:lnTo>
                    <a:pt x="167" y="124"/>
                  </a:lnTo>
                  <a:lnTo>
                    <a:pt x="169" y="123"/>
                  </a:lnTo>
                  <a:lnTo>
                    <a:pt x="168" y="122"/>
                  </a:lnTo>
                  <a:lnTo>
                    <a:pt x="163" y="122"/>
                  </a:lnTo>
                  <a:lnTo>
                    <a:pt x="164" y="119"/>
                  </a:lnTo>
                  <a:lnTo>
                    <a:pt x="165" y="118"/>
                  </a:lnTo>
                  <a:lnTo>
                    <a:pt x="167" y="119"/>
                  </a:lnTo>
                  <a:lnTo>
                    <a:pt x="175" y="124"/>
                  </a:lnTo>
                  <a:lnTo>
                    <a:pt x="171" y="126"/>
                  </a:lnTo>
                  <a:lnTo>
                    <a:pt x="167" y="126"/>
                  </a:lnTo>
                  <a:close/>
                  <a:moveTo>
                    <a:pt x="58" y="38"/>
                  </a:moveTo>
                  <a:lnTo>
                    <a:pt x="62" y="34"/>
                  </a:lnTo>
                  <a:lnTo>
                    <a:pt x="74" y="38"/>
                  </a:lnTo>
                  <a:lnTo>
                    <a:pt x="81" y="32"/>
                  </a:lnTo>
                  <a:lnTo>
                    <a:pt x="83" y="30"/>
                  </a:lnTo>
                  <a:lnTo>
                    <a:pt x="81" y="26"/>
                  </a:lnTo>
                  <a:lnTo>
                    <a:pt x="75" y="22"/>
                  </a:lnTo>
                  <a:lnTo>
                    <a:pt x="77" y="19"/>
                  </a:lnTo>
                  <a:lnTo>
                    <a:pt x="78" y="20"/>
                  </a:lnTo>
                  <a:lnTo>
                    <a:pt x="79" y="20"/>
                  </a:lnTo>
                  <a:lnTo>
                    <a:pt x="79" y="16"/>
                  </a:lnTo>
                  <a:lnTo>
                    <a:pt x="82" y="15"/>
                  </a:lnTo>
                  <a:lnTo>
                    <a:pt x="88" y="16"/>
                  </a:lnTo>
                  <a:lnTo>
                    <a:pt x="88" y="18"/>
                  </a:lnTo>
                  <a:lnTo>
                    <a:pt x="97" y="15"/>
                  </a:lnTo>
                  <a:lnTo>
                    <a:pt x="108" y="10"/>
                  </a:lnTo>
                  <a:lnTo>
                    <a:pt x="109" y="4"/>
                  </a:lnTo>
                  <a:lnTo>
                    <a:pt x="117" y="0"/>
                  </a:lnTo>
                  <a:lnTo>
                    <a:pt x="120" y="2"/>
                  </a:lnTo>
                  <a:lnTo>
                    <a:pt x="123" y="2"/>
                  </a:lnTo>
                  <a:lnTo>
                    <a:pt x="130" y="6"/>
                  </a:lnTo>
                  <a:lnTo>
                    <a:pt x="136" y="13"/>
                  </a:lnTo>
                  <a:lnTo>
                    <a:pt x="140" y="14"/>
                  </a:lnTo>
                  <a:lnTo>
                    <a:pt x="144" y="19"/>
                  </a:lnTo>
                  <a:lnTo>
                    <a:pt x="151" y="23"/>
                  </a:lnTo>
                  <a:lnTo>
                    <a:pt x="154" y="32"/>
                  </a:lnTo>
                  <a:lnTo>
                    <a:pt x="158" y="38"/>
                  </a:lnTo>
                  <a:lnTo>
                    <a:pt x="156" y="39"/>
                  </a:lnTo>
                  <a:lnTo>
                    <a:pt x="158" y="44"/>
                  </a:lnTo>
                  <a:lnTo>
                    <a:pt x="159" y="43"/>
                  </a:lnTo>
                  <a:lnTo>
                    <a:pt x="159" y="40"/>
                  </a:lnTo>
                  <a:lnTo>
                    <a:pt x="163" y="42"/>
                  </a:lnTo>
                  <a:lnTo>
                    <a:pt x="163" y="44"/>
                  </a:lnTo>
                  <a:lnTo>
                    <a:pt x="160" y="46"/>
                  </a:lnTo>
                  <a:lnTo>
                    <a:pt x="158" y="46"/>
                  </a:lnTo>
                  <a:lnTo>
                    <a:pt x="154" y="46"/>
                  </a:lnTo>
                  <a:lnTo>
                    <a:pt x="150" y="47"/>
                  </a:lnTo>
                  <a:lnTo>
                    <a:pt x="150" y="49"/>
                  </a:lnTo>
                  <a:lnTo>
                    <a:pt x="150" y="46"/>
                  </a:lnTo>
                  <a:lnTo>
                    <a:pt x="140" y="61"/>
                  </a:lnTo>
                  <a:lnTo>
                    <a:pt x="140" y="70"/>
                  </a:lnTo>
                  <a:lnTo>
                    <a:pt x="145" y="73"/>
                  </a:lnTo>
                  <a:lnTo>
                    <a:pt x="144" y="74"/>
                  </a:lnTo>
                  <a:lnTo>
                    <a:pt x="144" y="76"/>
                  </a:lnTo>
                  <a:lnTo>
                    <a:pt x="146" y="75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48" y="74"/>
                  </a:lnTo>
                  <a:lnTo>
                    <a:pt x="150" y="76"/>
                  </a:lnTo>
                  <a:lnTo>
                    <a:pt x="151" y="78"/>
                  </a:lnTo>
                  <a:lnTo>
                    <a:pt x="149" y="86"/>
                  </a:lnTo>
                  <a:lnTo>
                    <a:pt x="150" y="88"/>
                  </a:lnTo>
                  <a:lnTo>
                    <a:pt x="150" y="90"/>
                  </a:lnTo>
                  <a:lnTo>
                    <a:pt x="154" y="91"/>
                  </a:lnTo>
                  <a:lnTo>
                    <a:pt x="155" y="92"/>
                  </a:lnTo>
                  <a:lnTo>
                    <a:pt x="152" y="103"/>
                  </a:lnTo>
                  <a:lnTo>
                    <a:pt x="153" y="110"/>
                  </a:lnTo>
                  <a:lnTo>
                    <a:pt x="150" y="121"/>
                  </a:lnTo>
                  <a:lnTo>
                    <a:pt x="151" y="123"/>
                  </a:lnTo>
                  <a:lnTo>
                    <a:pt x="150" y="126"/>
                  </a:lnTo>
                  <a:lnTo>
                    <a:pt x="151" y="129"/>
                  </a:lnTo>
                  <a:lnTo>
                    <a:pt x="143" y="132"/>
                  </a:lnTo>
                  <a:lnTo>
                    <a:pt x="144" y="134"/>
                  </a:lnTo>
                  <a:lnTo>
                    <a:pt x="141" y="133"/>
                  </a:lnTo>
                  <a:lnTo>
                    <a:pt x="138" y="136"/>
                  </a:lnTo>
                  <a:lnTo>
                    <a:pt x="138" y="135"/>
                  </a:lnTo>
                  <a:lnTo>
                    <a:pt x="136" y="136"/>
                  </a:lnTo>
                  <a:lnTo>
                    <a:pt x="134" y="140"/>
                  </a:lnTo>
                  <a:lnTo>
                    <a:pt x="135" y="142"/>
                  </a:lnTo>
                  <a:lnTo>
                    <a:pt x="134" y="147"/>
                  </a:lnTo>
                  <a:lnTo>
                    <a:pt x="136" y="149"/>
                  </a:lnTo>
                  <a:lnTo>
                    <a:pt x="138" y="147"/>
                  </a:lnTo>
                  <a:lnTo>
                    <a:pt x="140" y="143"/>
                  </a:lnTo>
                  <a:lnTo>
                    <a:pt x="150" y="133"/>
                  </a:lnTo>
                  <a:lnTo>
                    <a:pt x="155" y="125"/>
                  </a:lnTo>
                  <a:lnTo>
                    <a:pt x="157" y="124"/>
                  </a:lnTo>
                  <a:lnTo>
                    <a:pt x="164" y="124"/>
                  </a:lnTo>
                  <a:lnTo>
                    <a:pt x="166" y="125"/>
                  </a:lnTo>
                  <a:lnTo>
                    <a:pt x="166" y="127"/>
                  </a:lnTo>
                  <a:lnTo>
                    <a:pt x="160" y="130"/>
                  </a:lnTo>
                  <a:lnTo>
                    <a:pt x="151" y="136"/>
                  </a:lnTo>
                  <a:lnTo>
                    <a:pt x="146" y="142"/>
                  </a:lnTo>
                  <a:lnTo>
                    <a:pt x="145" y="144"/>
                  </a:lnTo>
                  <a:lnTo>
                    <a:pt x="139" y="149"/>
                  </a:lnTo>
                  <a:lnTo>
                    <a:pt x="134" y="155"/>
                  </a:lnTo>
                  <a:lnTo>
                    <a:pt x="134" y="159"/>
                  </a:lnTo>
                  <a:lnTo>
                    <a:pt x="133" y="157"/>
                  </a:lnTo>
                  <a:lnTo>
                    <a:pt x="130" y="162"/>
                  </a:lnTo>
                  <a:lnTo>
                    <a:pt x="130" y="164"/>
                  </a:lnTo>
                  <a:lnTo>
                    <a:pt x="134" y="163"/>
                  </a:lnTo>
                  <a:lnTo>
                    <a:pt x="134" y="159"/>
                  </a:lnTo>
                  <a:lnTo>
                    <a:pt x="134" y="162"/>
                  </a:lnTo>
                  <a:lnTo>
                    <a:pt x="133" y="165"/>
                  </a:lnTo>
                  <a:lnTo>
                    <a:pt x="131" y="167"/>
                  </a:lnTo>
                  <a:lnTo>
                    <a:pt x="127" y="170"/>
                  </a:lnTo>
                  <a:lnTo>
                    <a:pt x="124" y="172"/>
                  </a:lnTo>
                  <a:lnTo>
                    <a:pt x="118" y="182"/>
                  </a:lnTo>
                  <a:lnTo>
                    <a:pt x="120" y="188"/>
                  </a:lnTo>
                  <a:lnTo>
                    <a:pt x="121" y="195"/>
                  </a:lnTo>
                  <a:lnTo>
                    <a:pt x="123" y="197"/>
                  </a:lnTo>
                  <a:lnTo>
                    <a:pt x="117" y="210"/>
                  </a:lnTo>
                  <a:lnTo>
                    <a:pt x="116" y="216"/>
                  </a:lnTo>
                  <a:lnTo>
                    <a:pt x="117" y="219"/>
                  </a:lnTo>
                  <a:lnTo>
                    <a:pt x="120" y="223"/>
                  </a:lnTo>
                  <a:lnTo>
                    <a:pt x="119" y="227"/>
                  </a:lnTo>
                  <a:lnTo>
                    <a:pt x="119" y="237"/>
                  </a:lnTo>
                  <a:lnTo>
                    <a:pt x="120" y="247"/>
                  </a:lnTo>
                  <a:lnTo>
                    <a:pt x="119" y="262"/>
                  </a:lnTo>
                  <a:lnTo>
                    <a:pt x="120" y="267"/>
                  </a:lnTo>
                  <a:lnTo>
                    <a:pt x="118" y="279"/>
                  </a:lnTo>
                  <a:lnTo>
                    <a:pt x="119" y="283"/>
                  </a:lnTo>
                  <a:lnTo>
                    <a:pt x="123" y="286"/>
                  </a:lnTo>
                  <a:lnTo>
                    <a:pt x="124" y="292"/>
                  </a:lnTo>
                  <a:lnTo>
                    <a:pt x="120" y="296"/>
                  </a:lnTo>
                  <a:lnTo>
                    <a:pt x="111" y="300"/>
                  </a:lnTo>
                  <a:lnTo>
                    <a:pt x="106" y="304"/>
                  </a:lnTo>
                  <a:lnTo>
                    <a:pt x="95" y="306"/>
                  </a:lnTo>
                  <a:lnTo>
                    <a:pt x="87" y="304"/>
                  </a:lnTo>
                  <a:lnTo>
                    <a:pt x="87" y="303"/>
                  </a:lnTo>
                  <a:lnTo>
                    <a:pt x="84" y="304"/>
                  </a:lnTo>
                  <a:lnTo>
                    <a:pt x="85" y="305"/>
                  </a:lnTo>
                  <a:lnTo>
                    <a:pt x="84" y="305"/>
                  </a:lnTo>
                  <a:lnTo>
                    <a:pt x="81" y="306"/>
                  </a:lnTo>
                  <a:lnTo>
                    <a:pt x="77" y="311"/>
                  </a:lnTo>
                  <a:lnTo>
                    <a:pt x="76" y="310"/>
                  </a:lnTo>
                  <a:lnTo>
                    <a:pt x="75" y="313"/>
                  </a:lnTo>
                  <a:lnTo>
                    <a:pt x="71" y="313"/>
                  </a:lnTo>
                  <a:lnTo>
                    <a:pt x="68" y="317"/>
                  </a:lnTo>
                  <a:lnTo>
                    <a:pt x="66" y="317"/>
                  </a:lnTo>
                  <a:lnTo>
                    <a:pt x="63" y="316"/>
                  </a:lnTo>
                  <a:lnTo>
                    <a:pt x="60" y="317"/>
                  </a:lnTo>
                  <a:lnTo>
                    <a:pt x="59" y="316"/>
                  </a:lnTo>
                  <a:lnTo>
                    <a:pt x="58" y="312"/>
                  </a:lnTo>
                  <a:lnTo>
                    <a:pt x="56" y="310"/>
                  </a:lnTo>
                  <a:lnTo>
                    <a:pt x="50" y="310"/>
                  </a:lnTo>
                  <a:lnTo>
                    <a:pt x="50" y="307"/>
                  </a:lnTo>
                  <a:lnTo>
                    <a:pt x="50" y="304"/>
                  </a:lnTo>
                  <a:lnTo>
                    <a:pt x="46" y="301"/>
                  </a:lnTo>
                  <a:lnTo>
                    <a:pt x="43" y="296"/>
                  </a:lnTo>
                  <a:lnTo>
                    <a:pt x="42" y="293"/>
                  </a:lnTo>
                  <a:lnTo>
                    <a:pt x="44" y="289"/>
                  </a:lnTo>
                  <a:lnTo>
                    <a:pt x="43" y="286"/>
                  </a:lnTo>
                  <a:lnTo>
                    <a:pt x="45" y="285"/>
                  </a:lnTo>
                  <a:lnTo>
                    <a:pt x="44" y="284"/>
                  </a:lnTo>
                  <a:lnTo>
                    <a:pt x="44" y="280"/>
                  </a:lnTo>
                  <a:lnTo>
                    <a:pt x="44" y="279"/>
                  </a:lnTo>
                  <a:lnTo>
                    <a:pt x="45" y="277"/>
                  </a:lnTo>
                  <a:lnTo>
                    <a:pt x="44" y="275"/>
                  </a:lnTo>
                  <a:lnTo>
                    <a:pt x="45" y="272"/>
                  </a:lnTo>
                  <a:lnTo>
                    <a:pt x="44" y="271"/>
                  </a:lnTo>
                  <a:lnTo>
                    <a:pt x="42" y="272"/>
                  </a:lnTo>
                  <a:lnTo>
                    <a:pt x="39" y="271"/>
                  </a:lnTo>
                  <a:lnTo>
                    <a:pt x="40" y="269"/>
                  </a:lnTo>
                  <a:lnTo>
                    <a:pt x="39" y="268"/>
                  </a:lnTo>
                  <a:lnTo>
                    <a:pt x="42" y="265"/>
                  </a:lnTo>
                  <a:lnTo>
                    <a:pt x="40" y="260"/>
                  </a:lnTo>
                  <a:lnTo>
                    <a:pt x="41" y="256"/>
                  </a:lnTo>
                  <a:lnTo>
                    <a:pt x="38" y="256"/>
                  </a:lnTo>
                  <a:lnTo>
                    <a:pt x="38" y="252"/>
                  </a:lnTo>
                  <a:lnTo>
                    <a:pt x="37" y="251"/>
                  </a:lnTo>
                  <a:lnTo>
                    <a:pt x="37" y="248"/>
                  </a:lnTo>
                  <a:lnTo>
                    <a:pt x="38" y="247"/>
                  </a:lnTo>
                  <a:lnTo>
                    <a:pt x="39" y="243"/>
                  </a:lnTo>
                  <a:lnTo>
                    <a:pt x="37" y="243"/>
                  </a:lnTo>
                  <a:lnTo>
                    <a:pt x="36" y="244"/>
                  </a:lnTo>
                  <a:lnTo>
                    <a:pt x="32" y="241"/>
                  </a:lnTo>
                  <a:lnTo>
                    <a:pt x="29" y="242"/>
                  </a:lnTo>
                  <a:lnTo>
                    <a:pt x="28" y="239"/>
                  </a:lnTo>
                  <a:lnTo>
                    <a:pt x="30" y="237"/>
                  </a:lnTo>
                  <a:lnTo>
                    <a:pt x="30" y="236"/>
                  </a:lnTo>
                  <a:lnTo>
                    <a:pt x="26" y="233"/>
                  </a:lnTo>
                  <a:lnTo>
                    <a:pt x="25" y="229"/>
                  </a:lnTo>
                  <a:lnTo>
                    <a:pt x="26" y="227"/>
                  </a:lnTo>
                  <a:lnTo>
                    <a:pt x="23" y="227"/>
                  </a:lnTo>
                  <a:lnTo>
                    <a:pt x="23" y="225"/>
                  </a:lnTo>
                  <a:lnTo>
                    <a:pt x="21" y="226"/>
                  </a:lnTo>
                  <a:lnTo>
                    <a:pt x="21" y="224"/>
                  </a:lnTo>
                  <a:lnTo>
                    <a:pt x="21" y="221"/>
                  </a:lnTo>
                  <a:lnTo>
                    <a:pt x="20" y="220"/>
                  </a:lnTo>
                  <a:lnTo>
                    <a:pt x="22" y="219"/>
                  </a:lnTo>
                  <a:lnTo>
                    <a:pt x="21" y="217"/>
                  </a:lnTo>
                  <a:lnTo>
                    <a:pt x="17" y="217"/>
                  </a:lnTo>
                  <a:lnTo>
                    <a:pt x="17" y="216"/>
                  </a:lnTo>
                  <a:lnTo>
                    <a:pt x="14" y="216"/>
                  </a:lnTo>
                  <a:lnTo>
                    <a:pt x="14" y="212"/>
                  </a:lnTo>
                  <a:lnTo>
                    <a:pt x="12" y="212"/>
                  </a:lnTo>
                  <a:lnTo>
                    <a:pt x="12" y="210"/>
                  </a:lnTo>
                  <a:lnTo>
                    <a:pt x="11" y="209"/>
                  </a:lnTo>
                  <a:lnTo>
                    <a:pt x="9" y="209"/>
                  </a:lnTo>
                  <a:lnTo>
                    <a:pt x="7" y="208"/>
                  </a:lnTo>
                  <a:lnTo>
                    <a:pt x="9" y="207"/>
                  </a:lnTo>
                  <a:lnTo>
                    <a:pt x="8" y="205"/>
                  </a:lnTo>
                  <a:lnTo>
                    <a:pt x="9" y="205"/>
                  </a:lnTo>
                  <a:lnTo>
                    <a:pt x="9" y="202"/>
                  </a:lnTo>
                  <a:lnTo>
                    <a:pt x="5" y="199"/>
                  </a:lnTo>
                  <a:lnTo>
                    <a:pt x="3" y="200"/>
                  </a:lnTo>
                  <a:lnTo>
                    <a:pt x="4" y="197"/>
                  </a:lnTo>
                  <a:lnTo>
                    <a:pt x="3" y="196"/>
                  </a:lnTo>
                  <a:lnTo>
                    <a:pt x="3" y="195"/>
                  </a:lnTo>
                  <a:lnTo>
                    <a:pt x="0" y="187"/>
                  </a:lnTo>
                  <a:lnTo>
                    <a:pt x="2" y="184"/>
                  </a:lnTo>
                  <a:lnTo>
                    <a:pt x="5" y="183"/>
                  </a:lnTo>
                  <a:lnTo>
                    <a:pt x="8" y="185"/>
                  </a:lnTo>
                  <a:lnTo>
                    <a:pt x="10" y="184"/>
                  </a:lnTo>
                  <a:lnTo>
                    <a:pt x="13" y="179"/>
                  </a:lnTo>
                  <a:lnTo>
                    <a:pt x="18" y="176"/>
                  </a:lnTo>
                  <a:lnTo>
                    <a:pt x="19" y="172"/>
                  </a:lnTo>
                  <a:lnTo>
                    <a:pt x="21" y="173"/>
                  </a:lnTo>
                  <a:lnTo>
                    <a:pt x="27" y="172"/>
                  </a:lnTo>
                  <a:lnTo>
                    <a:pt x="28" y="170"/>
                  </a:lnTo>
                  <a:lnTo>
                    <a:pt x="30" y="169"/>
                  </a:lnTo>
                  <a:lnTo>
                    <a:pt x="31" y="172"/>
                  </a:lnTo>
                  <a:lnTo>
                    <a:pt x="36" y="171"/>
                  </a:lnTo>
                  <a:lnTo>
                    <a:pt x="35" y="168"/>
                  </a:lnTo>
                  <a:lnTo>
                    <a:pt x="38" y="166"/>
                  </a:lnTo>
                  <a:lnTo>
                    <a:pt x="40" y="167"/>
                  </a:lnTo>
                  <a:lnTo>
                    <a:pt x="42" y="167"/>
                  </a:lnTo>
                  <a:lnTo>
                    <a:pt x="42" y="165"/>
                  </a:lnTo>
                  <a:lnTo>
                    <a:pt x="47" y="167"/>
                  </a:lnTo>
                  <a:lnTo>
                    <a:pt x="48" y="162"/>
                  </a:lnTo>
                  <a:lnTo>
                    <a:pt x="47" y="160"/>
                  </a:lnTo>
                  <a:lnTo>
                    <a:pt x="54" y="156"/>
                  </a:lnTo>
                  <a:lnTo>
                    <a:pt x="55" y="157"/>
                  </a:lnTo>
                  <a:lnTo>
                    <a:pt x="55" y="160"/>
                  </a:lnTo>
                  <a:lnTo>
                    <a:pt x="58" y="159"/>
                  </a:lnTo>
                  <a:lnTo>
                    <a:pt x="58" y="161"/>
                  </a:lnTo>
                  <a:lnTo>
                    <a:pt x="60" y="158"/>
                  </a:lnTo>
                  <a:lnTo>
                    <a:pt x="61" y="163"/>
                  </a:lnTo>
                  <a:lnTo>
                    <a:pt x="60" y="164"/>
                  </a:lnTo>
                  <a:lnTo>
                    <a:pt x="64" y="165"/>
                  </a:lnTo>
                  <a:lnTo>
                    <a:pt x="66" y="164"/>
                  </a:lnTo>
                  <a:lnTo>
                    <a:pt x="65" y="163"/>
                  </a:lnTo>
                  <a:lnTo>
                    <a:pt x="71" y="163"/>
                  </a:lnTo>
                  <a:lnTo>
                    <a:pt x="70" y="160"/>
                  </a:lnTo>
                  <a:lnTo>
                    <a:pt x="71" y="159"/>
                  </a:lnTo>
                  <a:lnTo>
                    <a:pt x="72" y="155"/>
                  </a:lnTo>
                  <a:lnTo>
                    <a:pt x="75" y="156"/>
                  </a:lnTo>
                  <a:lnTo>
                    <a:pt x="74" y="155"/>
                  </a:lnTo>
                  <a:lnTo>
                    <a:pt x="74" y="154"/>
                  </a:lnTo>
                  <a:lnTo>
                    <a:pt x="75" y="155"/>
                  </a:lnTo>
                  <a:lnTo>
                    <a:pt x="76" y="151"/>
                  </a:lnTo>
                  <a:lnTo>
                    <a:pt x="73" y="150"/>
                  </a:lnTo>
                  <a:lnTo>
                    <a:pt x="74" y="147"/>
                  </a:lnTo>
                  <a:lnTo>
                    <a:pt x="74" y="144"/>
                  </a:lnTo>
                  <a:lnTo>
                    <a:pt x="78" y="143"/>
                  </a:lnTo>
                  <a:lnTo>
                    <a:pt x="78" y="141"/>
                  </a:lnTo>
                  <a:lnTo>
                    <a:pt x="76" y="140"/>
                  </a:lnTo>
                  <a:lnTo>
                    <a:pt x="81" y="135"/>
                  </a:lnTo>
                  <a:lnTo>
                    <a:pt x="82" y="132"/>
                  </a:lnTo>
                  <a:lnTo>
                    <a:pt x="80" y="130"/>
                  </a:lnTo>
                  <a:lnTo>
                    <a:pt x="83" y="121"/>
                  </a:lnTo>
                  <a:lnTo>
                    <a:pt x="87" y="121"/>
                  </a:lnTo>
                  <a:lnTo>
                    <a:pt x="87" y="120"/>
                  </a:lnTo>
                  <a:lnTo>
                    <a:pt x="89" y="120"/>
                  </a:lnTo>
                  <a:lnTo>
                    <a:pt x="90" y="118"/>
                  </a:lnTo>
                  <a:lnTo>
                    <a:pt x="91" y="118"/>
                  </a:lnTo>
                  <a:lnTo>
                    <a:pt x="93" y="115"/>
                  </a:lnTo>
                  <a:lnTo>
                    <a:pt x="93" y="114"/>
                  </a:lnTo>
                  <a:lnTo>
                    <a:pt x="96" y="112"/>
                  </a:lnTo>
                  <a:lnTo>
                    <a:pt x="98" y="110"/>
                  </a:lnTo>
                  <a:lnTo>
                    <a:pt x="102" y="108"/>
                  </a:lnTo>
                  <a:lnTo>
                    <a:pt x="106" y="106"/>
                  </a:lnTo>
                  <a:lnTo>
                    <a:pt x="110" y="107"/>
                  </a:lnTo>
                  <a:lnTo>
                    <a:pt x="112" y="106"/>
                  </a:lnTo>
                  <a:lnTo>
                    <a:pt x="113" y="104"/>
                  </a:lnTo>
                  <a:lnTo>
                    <a:pt x="111" y="103"/>
                  </a:lnTo>
                  <a:lnTo>
                    <a:pt x="112" y="102"/>
                  </a:lnTo>
                  <a:lnTo>
                    <a:pt x="112" y="99"/>
                  </a:lnTo>
                  <a:lnTo>
                    <a:pt x="107" y="98"/>
                  </a:lnTo>
                  <a:lnTo>
                    <a:pt x="108" y="96"/>
                  </a:lnTo>
                  <a:lnTo>
                    <a:pt x="106" y="95"/>
                  </a:lnTo>
                  <a:lnTo>
                    <a:pt x="108" y="92"/>
                  </a:lnTo>
                  <a:lnTo>
                    <a:pt x="108" y="90"/>
                  </a:lnTo>
                  <a:lnTo>
                    <a:pt x="110" y="86"/>
                  </a:lnTo>
                  <a:lnTo>
                    <a:pt x="106" y="83"/>
                  </a:lnTo>
                  <a:lnTo>
                    <a:pt x="104" y="88"/>
                  </a:lnTo>
                  <a:lnTo>
                    <a:pt x="100" y="85"/>
                  </a:lnTo>
                  <a:lnTo>
                    <a:pt x="97" y="90"/>
                  </a:lnTo>
                  <a:lnTo>
                    <a:pt x="95" y="90"/>
                  </a:lnTo>
                  <a:lnTo>
                    <a:pt x="89" y="87"/>
                  </a:lnTo>
                  <a:lnTo>
                    <a:pt x="87" y="90"/>
                  </a:lnTo>
                  <a:lnTo>
                    <a:pt x="85" y="88"/>
                  </a:lnTo>
                  <a:lnTo>
                    <a:pt x="86" y="83"/>
                  </a:lnTo>
                  <a:lnTo>
                    <a:pt x="88" y="84"/>
                  </a:lnTo>
                  <a:lnTo>
                    <a:pt x="91" y="82"/>
                  </a:lnTo>
                  <a:lnTo>
                    <a:pt x="83" y="75"/>
                  </a:lnTo>
                  <a:lnTo>
                    <a:pt x="83" y="73"/>
                  </a:lnTo>
                  <a:lnTo>
                    <a:pt x="80" y="71"/>
                  </a:lnTo>
                  <a:lnTo>
                    <a:pt x="79" y="72"/>
                  </a:lnTo>
                  <a:lnTo>
                    <a:pt x="76" y="71"/>
                  </a:lnTo>
                  <a:lnTo>
                    <a:pt x="68" y="60"/>
                  </a:lnTo>
                  <a:lnTo>
                    <a:pt x="75" y="50"/>
                  </a:lnTo>
                  <a:lnTo>
                    <a:pt x="58" y="3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1" name="Freeform 32">
              <a:extLst>
                <a:ext uri="{FF2B5EF4-FFF2-40B4-BE49-F238E27FC236}">
                  <a16:creationId xmlns="" xmlns:a16="http://schemas.microsoft.com/office/drawing/2014/main" id="{22598791-72FF-4924-876D-C383F00285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" y="3202"/>
              <a:ext cx="179" cy="317"/>
            </a:xfrm>
            <a:custGeom>
              <a:avLst/>
              <a:gdLst>
                <a:gd name="T0" fmla="*/ 177 w 179"/>
                <a:gd name="T1" fmla="*/ 86 h 317"/>
                <a:gd name="T2" fmla="*/ 167 w 179"/>
                <a:gd name="T3" fmla="*/ 126 h 317"/>
                <a:gd name="T4" fmla="*/ 164 w 179"/>
                <a:gd name="T5" fmla="*/ 119 h 317"/>
                <a:gd name="T6" fmla="*/ 167 w 179"/>
                <a:gd name="T7" fmla="*/ 126 h 317"/>
                <a:gd name="T8" fmla="*/ 83 w 179"/>
                <a:gd name="T9" fmla="*/ 30 h 317"/>
                <a:gd name="T10" fmla="*/ 79 w 179"/>
                <a:gd name="T11" fmla="*/ 20 h 317"/>
                <a:gd name="T12" fmla="*/ 97 w 179"/>
                <a:gd name="T13" fmla="*/ 15 h 317"/>
                <a:gd name="T14" fmla="*/ 123 w 179"/>
                <a:gd name="T15" fmla="*/ 2 h 317"/>
                <a:gd name="T16" fmla="*/ 151 w 179"/>
                <a:gd name="T17" fmla="*/ 23 h 317"/>
                <a:gd name="T18" fmla="*/ 159 w 179"/>
                <a:gd name="T19" fmla="*/ 43 h 317"/>
                <a:gd name="T20" fmla="*/ 158 w 179"/>
                <a:gd name="T21" fmla="*/ 46 h 317"/>
                <a:gd name="T22" fmla="*/ 140 w 179"/>
                <a:gd name="T23" fmla="*/ 61 h 317"/>
                <a:gd name="T24" fmla="*/ 146 w 179"/>
                <a:gd name="T25" fmla="*/ 75 h 317"/>
                <a:gd name="T26" fmla="*/ 151 w 179"/>
                <a:gd name="T27" fmla="*/ 78 h 317"/>
                <a:gd name="T28" fmla="*/ 155 w 179"/>
                <a:gd name="T29" fmla="*/ 92 h 317"/>
                <a:gd name="T30" fmla="*/ 150 w 179"/>
                <a:gd name="T31" fmla="*/ 126 h 317"/>
                <a:gd name="T32" fmla="*/ 138 w 179"/>
                <a:gd name="T33" fmla="*/ 136 h 317"/>
                <a:gd name="T34" fmla="*/ 134 w 179"/>
                <a:gd name="T35" fmla="*/ 147 h 317"/>
                <a:gd name="T36" fmla="*/ 155 w 179"/>
                <a:gd name="T37" fmla="*/ 125 h 317"/>
                <a:gd name="T38" fmla="*/ 160 w 179"/>
                <a:gd name="T39" fmla="*/ 130 h 317"/>
                <a:gd name="T40" fmla="*/ 134 w 179"/>
                <a:gd name="T41" fmla="*/ 155 h 317"/>
                <a:gd name="T42" fmla="*/ 134 w 179"/>
                <a:gd name="T43" fmla="*/ 163 h 317"/>
                <a:gd name="T44" fmla="*/ 127 w 179"/>
                <a:gd name="T45" fmla="*/ 170 h 317"/>
                <a:gd name="T46" fmla="*/ 123 w 179"/>
                <a:gd name="T47" fmla="*/ 197 h 317"/>
                <a:gd name="T48" fmla="*/ 119 w 179"/>
                <a:gd name="T49" fmla="*/ 227 h 317"/>
                <a:gd name="T50" fmla="*/ 118 w 179"/>
                <a:gd name="T51" fmla="*/ 279 h 317"/>
                <a:gd name="T52" fmla="*/ 111 w 179"/>
                <a:gd name="T53" fmla="*/ 300 h 317"/>
                <a:gd name="T54" fmla="*/ 84 w 179"/>
                <a:gd name="T55" fmla="*/ 304 h 317"/>
                <a:gd name="T56" fmla="*/ 76 w 179"/>
                <a:gd name="T57" fmla="*/ 310 h 317"/>
                <a:gd name="T58" fmla="*/ 63 w 179"/>
                <a:gd name="T59" fmla="*/ 316 h 317"/>
                <a:gd name="T60" fmla="*/ 50 w 179"/>
                <a:gd name="T61" fmla="*/ 310 h 317"/>
                <a:gd name="T62" fmla="*/ 42 w 179"/>
                <a:gd name="T63" fmla="*/ 293 h 317"/>
                <a:gd name="T64" fmla="*/ 44 w 179"/>
                <a:gd name="T65" fmla="*/ 280 h 317"/>
                <a:gd name="T66" fmla="*/ 44 w 179"/>
                <a:gd name="T67" fmla="*/ 271 h 317"/>
                <a:gd name="T68" fmla="*/ 42 w 179"/>
                <a:gd name="T69" fmla="*/ 265 h 317"/>
                <a:gd name="T70" fmla="*/ 37 w 179"/>
                <a:gd name="T71" fmla="*/ 251 h 317"/>
                <a:gd name="T72" fmla="*/ 36 w 179"/>
                <a:gd name="T73" fmla="*/ 244 h 317"/>
                <a:gd name="T74" fmla="*/ 30 w 179"/>
                <a:gd name="T75" fmla="*/ 236 h 317"/>
                <a:gd name="T76" fmla="*/ 23 w 179"/>
                <a:gd name="T77" fmla="*/ 225 h 317"/>
                <a:gd name="T78" fmla="*/ 22 w 179"/>
                <a:gd name="T79" fmla="*/ 219 h 317"/>
                <a:gd name="T80" fmla="*/ 14 w 179"/>
                <a:gd name="T81" fmla="*/ 212 h 317"/>
                <a:gd name="T82" fmla="*/ 7 w 179"/>
                <a:gd name="T83" fmla="*/ 208 h 317"/>
                <a:gd name="T84" fmla="*/ 5 w 179"/>
                <a:gd name="T85" fmla="*/ 199 h 317"/>
                <a:gd name="T86" fmla="*/ 0 w 179"/>
                <a:gd name="T87" fmla="*/ 187 h 317"/>
                <a:gd name="T88" fmla="*/ 13 w 179"/>
                <a:gd name="T89" fmla="*/ 179 h 317"/>
                <a:gd name="T90" fmla="*/ 28 w 179"/>
                <a:gd name="T91" fmla="*/ 170 h 317"/>
                <a:gd name="T92" fmla="*/ 38 w 179"/>
                <a:gd name="T93" fmla="*/ 166 h 317"/>
                <a:gd name="T94" fmla="*/ 48 w 179"/>
                <a:gd name="T95" fmla="*/ 162 h 317"/>
                <a:gd name="T96" fmla="*/ 58 w 179"/>
                <a:gd name="T97" fmla="*/ 159 h 317"/>
                <a:gd name="T98" fmla="*/ 64 w 179"/>
                <a:gd name="T99" fmla="*/ 165 h 317"/>
                <a:gd name="T100" fmla="*/ 71 w 179"/>
                <a:gd name="T101" fmla="*/ 159 h 317"/>
                <a:gd name="T102" fmla="*/ 75 w 179"/>
                <a:gd name="T103" fmla="*/ 155 h 317"/>
                <a:gd name="T104" fmla="*/ 78 w 179"/>
                <a:gd name="T105" fmla="*/ 143 h 317"/>
                <a:gd name="T106" fmla="*/ 80 w 179"/>
                <a:gd name="T107" fmla="*/ 130 h 317"/>
                <a:gd name="T108" fmla="*/ 90 w 179"/>
                <a:gd name="T109" fmla="*/ 118 h 317"/>
                <a:gd name="T110" fmla="*/ 98 w 179"/>
                <a:gd name="T111" fmla="*/ 110 h 317"/>
                <a:gd name="T112" fmla="*/ 113 w 179"/>
                <a:gd name="T113" fmla="*/ 104 h 317"/>
                <a:gd name="T114" fmla="*/ 108 w 179"/>
                <a:gd name="T115" fmla="*/ 96 h 317"/>
                <a:gd name="T116" fmla="*/ 106 w 179"/>
                <a:gd name="T117" fmla="*/ 83 h 317"/>
                <a:gd name="T118" fmla="*/ 89 w 179"/>
                <a:gd name="T119" fmla="*/ 87 h 317"/>
                <a:gd name="T120" fmla="*/ 91 w 179"/>
                <a:gd name="T121" fmla="*/ 82 h 317"/>
                <a:gd name="T122" fmla="*/ 76 w 179"/>
                <a:gd name="T123" fmla="*/ 7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9" h="317">
                  <a:moveTo>
                    <a:pt x="177" y="83"/>
                  </a:moveTo>
                  <a:lnTo>
                    <a:pt x="178" y="86"/>
                  </a:lnTo>
                  <a:lnTo>
                    <a:pt x="179" y="81"/>
                  </a:lnTo>
                  <a:lnTo>
                    <a:pt x="178" y="86"/>
                  </a:lnTo>
                  <a:lnTo>
                    <a:pt x="177" y="86"/>
                  </a:lnTo>
                  <a:lnTo>
                    <a:pt x="175" y="82"/>
                  </a:lnTo>
                  <a:lnTo>
                    <a:pt x="178" y="80"/>
                  </a:lnTo>
                  <a:lnTo>
                    <a:pt x="179" y="80"/>
                  </a:lnTo>
                  <a:lnTo>
                    <a:pt x="177" y="83"/>
                  </a:lnTo>
                  <a:moveTo>
                    <a:pt x="167" y="126"/>
                  </a:moveTo>
                  <a:lnTo>
                    <a:pt x="167" y="124"/>
                  </a:lnTo>
                  <a:lnTo>
                    <a:pt x="169" y="123"/>
                  </a:lnTo>
                  <a:lnTo>
                    <a:pt x="168" y="122"/>
                  </a:lnTo>
                  <a:lnTo>
                    <a:pt x="163" y="122"/>
                  </a:lnTo>
                  <a:lnTo>
                    <a:pt x="164" y="119"/>
                  </a:lnTo>
                  <a:lnTo>
                    <a:pt x="165" y="118"/>
                  </a:lnTo>
                  <a:lnTo>
                    <a:pt x="167" y="119"/>
                  </a:lnTo>
                  <a:lnTo>
                    <a:pt x="175" y="124"/>
                  </a:lnTo>
                  <a:lnTo>
                    <a:pt x="171" y="126"/>
                  </a:lnTo>
                  <a:lnTo>
                    <a:pt x="167" y="126"/>
                  </a:lnTo>
                  <a:moveTo>
                    <a:pt x="58" y="38"/>
                  </a:moveTo>
                  <a:lnTo>
                    <a:pt x="62" y="34"/>
                  </a:lnTo>
                  <a:lnTo>
                    <a:pt x="74" y="38"/>
                  </a:lnTo>
                  <a:lnTo>
                    <a:pt x="81" y="32"/>
                  </a:lnTo>
                  <a:lnTo>
                    <a:pt x="83" y="30"/>
                  </a:lnTo>
                  <a:lnTo>
                    <a:pt x="81" y="26"/>
                  </a:lnTo>
                  <a:lnTo>
                    <a:pt x="75" y="22"/>
                  </a:lnTo>
                  <a:lnTo>
                    <a:pt x="77" y="19"/>
                  </a:lnTo>
                  <a:lnTo>
                    <a:pt x="78" y="20"/>
                  </a:lnTo>
                  <a:lnTo>
                    <a:pt x="79" y="20"/>
                  </a:lnTo>
                  <a:lnTo>
                    <a:pt x="79" y="16"/>
                  </a:lnTo>
                  <a:lnTo>
                    <a:pt x="82" y="15"/>
                  </a:lnTo>
                  <a:lnTo>
                    <a:pt x="88" y="16"/>
                  </a:lnTo>
                  <a:lnTo>
                    <a:pt x="88" y="18"/>
                  </a:lnTo>
                  <a:lnTo>
                    <a:pt x="97" y="15"/>
                  </a:lnTo>
                  <a:lnTo>
                    <a:pt x="108" y="10"/>
                  </a:lnTo>
                  <a:lnTo>
                    <a:pt x="109" y="4"/>
                  </a:lnTo>
                  <a:lnTo>
                    <a:pt x="117" y="0"/>
                  </a:lnTo>
                  <a:lnTo>
                    <a:pt x="120" y="2"/>
                  </a:lnTo>
                  <a:lnTo>
                    <a:pt x="123" y="2"/>
                  </a:lnTo>
                  <a:lnTo>
                    <a:pt x="130" y="6"/>
                  </a:lnTo>
                  <a:lnTo>
                    <a:pt x="136" y="13"/>
                  </a:lnTo>
                  <a:lnTo>
                    <a:pt x="140" y="14"/>
                  </a:lnTo>
                  <a:lnTo>
                    <a:pt x="144" y="19"/>
                  </a:lnTo>
                  <a:lnTo>
                    <a:pt x="151" y="23"/>
                  </a:lnTo>
                  <a:lnTo>
                    <a:pt x="154" y="32"/>
                  </a:lnTo>
                  <a:lnTo>
                    <a:pt x="158" y="38"/>
                  </a:lnTo>
                  <a:lnTo>
                    <a:pt x="156" y="39"/>
                  </a:lnTo>
                  <a:lnTo>
                    <a:pt x="158" y="44"/>
                  </a:lnTo>
                  <a:lnTo>
                    <a:pt x="159" y="43"/>
                  </a:lnTo>
                  <a:lnTo>
                    <a:pt x="159" y="40"/>
                  </a:lnTo>
                  <a:lnTo>
                    <a:pt x="163" y="42"/>
                  </a:lnTo>
                  <a:lnTo>
                    <a:pt x="163" y="44"/>
                  </a:lnTo>
                  <a:lnTo>
                    <a:pt x="160" y="46"/>
                  </a:lnTo>
                  <a:lnTo>
                    <a:pt x="158" y="46"/>
                  </a:lnTo>
                  <a:lnTo>
                    <a:pt x="154" y="46"/>
                  </a:lnTo>
                  <a:lnTo>
                    <a:pt x="150" y="47"/>
                  </a:lnTo>
                  <a:lnTo>
                    <a:pt x="150" y="49"/>
                  </a:lnTo>
                  <a:lnTo>
                    <a:pt x="150" y="46"/>
                  </a:lnTo>
                  <a:lnTo>
                    <a:pt x="140" y="61"/>
                  </a:lnTo>
                  <a:lnTo>
                    <a:pt x="140" y="70"/>
                  </a:lnTo>
                  <a:lnTo>
                    <a:pt x="145" y="73"/>
                  </a:lnTo>
                  <a:lnTo>
                    <a:pt x="144" y="74"/>
                  </a:lnTo>
                  <a:lnTo>
                    <a:pt x="144" y="76"/>
                  </a:lnTo>
                  <a:lnTo>
                    <a:pt x="146" y="75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48" y="74"/>
                  </a:lnTo>
                  <a:lnTo>
                    <a:pt x="150" y="76"/>
                  </a:lnTo>
                  <a:lnTo>
                    <a:pt x="151" y="78"/>
                  </a:lnTo>
                  <a:lnTo>
                    <a:pt x="149" y="86"/>
                  </a:lnTo>
                  <a:lnTo>
                    <a:pt x="150" y="88"/>
                  </a:lnTo>
                  <a:lnTo>
                    <a:pt x="150" y="90"/>
                  </a:lnTo>
                  <a:lnTo>
                    <a:pt x="154" y="91"/>
                  </a:lnTo>
                  <a:lnTo>
                    <a:pt x="155" y="92"/>
                  </a:lnTo>
                  <a:lnTo>
                    <a:pt x="152" y="103"/>
                  </a:lnTo>
                  <a:lnTo>
                    <a:pt x="153" y="110"/>
                  </a:lnTo>
                  <a:lnTo>
                    <a:pt x="150" y="121"/>
                  </a:lnTo>
                  <a:lnTo>
                    <a:pt x="151" y="123"/>
                  </a:lnTo>
                  <a:lnTo>
                    <a:pt x="150" y="126"/>
                  </a:lnTo>
                  <a:lnTo>
                    <a:pt x="151" y="129"/>
                  </a:lnTo>
                  <a:lnTo>
                    <a:pt x="143" y="132"/>
                  </a:lnTo>
                  <a:lnTo>
                    <a:pt x="144" y="134"/>
                  </a:lnTo>
                  <a:lnTo>
                    <a:pt x="141" y="133"/>
                  </a:lnTo>
                  <a:lnTo>
                    <a:pt x="138" y="136"/>
                  </a:lnTo>
                  <a:lnTo>
                    <a:pt x="138" y="135"/>
                  </a:lnTo>
                  <a:lnTo>
                    <a:pt x="136" y="136"/>
                  </a:lnTo>
                  <a:lnTo>
                    <a:pt x="134" y="140"/>
                  </a:lnTo>
                  <a:lnTo>
                    <a:pt x="135" y="142"/>
                  </a:lnTo>
                  <a:lnTo>
                    <a:pt x="134" y="147"/>
                  </a:lnTo>
                  <a:lnTo>
                    <a:pt x="136" y="149"/>
                  </a:lnTo>
                  <a:lnTo>
                    <a:pt x="138" y="147"/>
                  </a:lnTo>
                  <a:lnTo>
                    <a:pt x="140" y="143"/>
                  </a:lnTo>
                  <a:lnTo>
                    <a:pt x="150" y="133"/>
                  </a:lnTo>
                  <a:lnTo>
                    <a:pt x="155" y="125"/>
                  </a:lnTo>
                  <a:lnTo>
                    <a:pt x="157" y="124"/>
                  </a:lnTo>
                  <a:lnTo>
                    <a:pt x="164" y="124"/>
                  </a:lnTo>
                  <a:lnTo>
                    <a:pt x="166" y="125"/>
                  </a:lnTo>
                  <a:lnTo>
                    <a:pt x="166" y="127"/>
                  </a:lnTo>
                  <a:lnTo>
                    <a:pt x="160" y="130"/>
                  </a:lnTo>
                  <a:lnTo>
                    <a:pt x="151" y="136"/>
                  </a:lnTo>
                  <a:lnTo>
                    <a:pt x="146" y="142"/>
                  </a:lnTo>
                  <a:lnTo>
                    <a:pt x="145" y="144"/>
                  </a:lnTo>
                  <a:lnTo>
                    <a:pt x="139" y="149"/>
                  </a:lnTo>
                  <a:lnTo>
                    <a:pt x="134" y="155"/>
                  </a:lnTo>
                  <a:lnTo>
                    <a:pt x="134" y="159"/>
                  </a:lnTo>
                  <a:lnTo>
                    <a:pt x="133" y="157"/>
                  </a:lnTo>
                  <a:lnTo>
                    <a:pt x="130" y="162"/>
                  </a:lnTo>
                  <a:lnTo>
                    <a:pt x="130" y="164"/>
                  </a:lnTo>
                  <a:lnTo>
                    <a:pt x="134" y="163"/>
                  </a:lnTo>
                  <a:lnTo>
                    <a:pt x="134" y="159"/>
                  </a:lnTo>
                  <a:lnTo>
                    <a:pt x="134" y="162"/>
                  </a:lnTo>
                  <a:lnTo>
                    <a:pt x="133" y="165"/>
                  </a:lnTo>
                  <a:lnTo>
                    <a:pt x="131" y="167"/>
                  </a:lnTo>
                  <a:lnTo>
                    <a:pt x="127" y="170"/>
                  </a:lnTo>
                  <a:lnTo>
                    <a:pt x="124" y="172"/>
                  </a:lnTo>
                  <a:lnTo>
                    <a:pt x="118" y="182"/>
                  </a:lnTo>
                  <a:lnTo>
                    <a:pt x="120" y="188"/>
                  </a:lnTo>
                  <a:lnTo>
                    <a:pt x="121" y="195"/>
                  </a:lnTo>
                  <a:lnTo>
                    <a:pt x="123" y="197"/>
                  </a:lnTo>
                  <a:lnTo>
                    <a:pt x="117" y="210"/>
                  </a:lnTo>
                  <a:lnTo>
                    <a:pt x="116" y="216"/>
                  </a:lnTo>
                  <a:lnTo>
                    <a:pt x="117" y="219"/>
                  </a:lnTo>
                  <a:lnTo>
                    <a:pt x="120" y="223"/>
                  </a:lnTo>
                  <a:lnTo>
                    <a:pt x="119" y="227"/>
                  </a:lnTo>
                  <a:lnTo>
                    <a:pt x="119" y="237"/>
                  </a:lnTo>
                  <a:lnTo>
                    <a:pt x="120" y="247"/>
                  </a:lnTo>
                  <a:lnTo>
                    <a:pt x="119" y="262"/>
                  </a:lnTo>
                  <a:lnTo>
                    <a:pt x="120" y="267"/>
                  </a:lnTo>
                  <a:lnTo>
                    <a:pt x="118" y="279"/>
                  </a:lnTo>
                  <a:lnTo>
                    <a:pt x="119" y="283"/>
                  </a:lnTo>
                  <a:lnTo>
                    <a:pt x="123" y="286"/>
                  </a:lnTo>
                  <a:lnTo>
                    <a:pt x="124" y="292"/>
                  </a:lnTo>
                  <a:lnTo>
                    <a:pt x="120" y="296"/>
                  </a:lnTo>
                  <a:lnTo>
                    <a:pt x="111" y="300"/>
                  </a:lnTo>
                  <a:lnTo>
                    <a:pt x="106" y="304"/>
                  </a:lnTo>
                  <a:lnTo>
                    <a:pt x="95" y="306"/>
                  </a:lnTo>
                  <a:lnTo>
                    <a:pt x="87" y="304"/>
                  </a:lnTo>
                  <a:lnTo>
                    <a:pt x="87" y="303"/>
                  </a:lnTo>
                  <a:lnTo>
                    <a:pt x="84" y="304"/>
                  </a:lnTo>
                  <a:lnTo>
                    <a:pt x="85" y="305"/>
                  </a:lnTo>
                  <a:lnTo>
                    <a:pt x="84" y="305"/>
                  </a:lnTo>
                  <a:lnTo>
                    <a:pt x="81" y="306"/>
                  </a:lnTo>
                  <a:lnTo>
                    <a:pt x="77" y="311"/>
                  </a:lnTo>
                  <a:lnTo>
                    <a:pt x="76" y="310"/>
                  </a:lnTo>
                  <a:lnTo>
                    <a:pt x="75" y="313"/>
                  </a:lnTo>
                  <a:lnTo>
                    <a:pt x="71" y="313"/>
                  </a:lnTo>
                  <a:lnTo>
                    <a:pt x="68" y="317"/>
                  </a:lnTo>
                  <a:lnTo>
                    <a:pt x="66" y="317"/>
                  </a:lnTo>
                  <a:lnTo>
                    <a:pt x="63" y="316"/>
                  </a:lnTo>
                  <a:lnTo>
                    <a:pt x="60" y="317"/>
                  </a:lnTo>
                  <a:lnTo>
                    <a:pt x="59" y="316"/>
                  </a:lnTo>
                  <a:lnTo>
                    <a:pt x="58" y="312"/>
                  </a:lnTo>
                  <a:lnTo>
                    <a:pt x="56" y="310"/>
                  </a:lnTo>
                  <a:lnTo>
                    <a:pt x="50" y="310"/>
                  </a:lnTo>
                  <a:lnTo>
                    <a:pt x="50" y="307"/>
                  </a:lnTo>
                  <a:lnTo>
                    <a:pt x="50" y="304"/>
                  </a:lnTo>
                  <a:lnTo>
                    <a:pt x="46" y="301"/>
                  </a:lnTo>
                  <a:lnTo>
                    <a:pt x="43" y="296"/>
                  </a:lnTo>
                  <a:lnTo>
                    <a:pt x="42" y="293"/>
                  </a:lnTo>
                  <a:lnTo>
                    <a:pt x="44" y="289"/>
                  </a:lnTo>
                  <a:lnTo>
                    <a:pt x="43" y="286"/>
                  </a:lnTo>
                  <a:lnTo>
                    <a:pt x="45" y="285"/>
                  </a:lnTo>
                  <a:lnTo>
                    <a:pt x="44" y="284"/>
                  </a:lnTo>
                  <a:lnTo>
                    <a:pt x="44" y="280"/>
                  </a:lnTo>
                  <a:lnTo>
                    <a:pt x="44" y="279"/>
                  </a:lnTo>
                  <a:lnTo>
                    <a:pt x="45" y="277"/>
                  </a:lnTo>
                  <a:lnTo>
                    <a:pt x="44" y="275"/>
                  </a:lnTo>
                  <a:lnTo>
                    <a:pt x="45" y="272"/>
                  </a:lnTo>
                  <a:lnTo>
                    <a:pt x="44" y="271"/>
                  </a:lnTo>
                  <a:lnTo>
                    <a:pt x="42" y="272"/>
                  </a:lnTo>
                  <a:lnTo>
                    <a:pt x="39" y="271"/>
                  </a:lnTo>
                  <a:lnTo>
                    <a:pt x="40" y="269"/>
                  </a:lnTo>
                  <a:lnTo>
                    <a:pt x="39" y="268"/>
                  </a:lnTo>
                  <a:lnTo>
                    <a:pt x="42" y="265"/>
                  </a:lnTo>
                  <a:lnTo>
                    <a:pt x="40" y="260"/>
                  </a:lnTo>
                  <a:lnTo>
                    <a:pt x="41" y="256"/>
                  </a:lnTo>
                  <a:lnTo>
                    <a:pt x="38" y="256"/>
                  </a:lnTo>
                  <a:lnTo>
                    <a:pt x="38" y="252"/>
                  </a:lnTo>
                  <a:lnTo>
                    <a:pt x="37" y="251"/>
                  </a:lnTo>
                  <a:lnTo>
                    <a:pt x="37" y="248"/>
                  </a:lnTo>
                  <a:lnTo>
                    <a:pt x="38" y="247"/>
                  </a:lnTo>
                  <a:lnTo>
                    <a:pt x="39" y="243"/>
                  </a:lnTo>
                  <a:lnTo>
                    <a:pt x="37" y="243"/>
                  </a:lnTo>
                  <a:lnTo>
                    <a:pt x="36" y="244"/>
                  </a:lnTo>
                  <a:lnTo>
                    <a:pt x="32" y="241"/>
                  </a:lnTo>
                  <a:lnTo>
                    <a:pt x="29" y="242"/>
                  </a:lnTo>
                  <a:lnTo>
                    <a:pt x="28" y="239"/>
                  </a:lnTo>
                  <a:lnTo>
                    <a:pt x="30" y="237"/>
                  </a:lnTo>
                  <a:lnTo>
                    <a:pt x="30" y="236"/>
                  </a:lnTo>
                  <a:lnTo>
                    <a:pt x="26" y="233"/>
                  </a:lnTo>
                  <a:lnTo>
                    <a:pt x="25" y="229"/>
                  </a:lnTo>
                  <a:lnTo>
                    <a:pt x="26" y="227"/>
                  </a:lnTo>
                  <a:lnTo>
                    <a:pt x="23" y="227"/>
                  </a:lnTo>
                  <a:lnTo>
                    <a:pt x="23" y="225"/>
                  </a:lnTo>
                  <a:lnTo>
                    <a:pt x="21" y="226"/>
                  </a:lnTo>
                  <a:lnTo>
                    <a:pt x="21" y="224"/>
                  </a:lnTo>
                  <a:lnTo>
                    <a:pt x="21" y="221"/>
                  </a:lnTo>
                  <a:lnTo>
                    <a:pt x="20" y="220"/>
                  </a:lnTo>
                  <a:lnTo>
                    <a:pt x="22" y="219"/>
                  </a:lnTo>
                  <a:lnTo>
                    <a:pt x="21" y="217"/>
                  </a:lnTo>
                  <a:lnTo>
                    <a:pt x="17" y="217"/>
                  </a:lnTo>
                  <a:lnTo>
                    <a:pt x="17" y="216"/>
                  </a:lnTo>
                  <a:lnTo>
                    <a:pt x="14" y="216"/>
                  </a:lnTo>
                  <a:lnTo>
                    <a:pt x="14" y="212"/>
                  </a:lnTo>
                  <a:lnTo>
                    <a:pt x="12" y="212"/>
                  </a:lnTo>
                  <a:lnTo>
                    <a:pt x="12" y="210"/>
                  </a:lnTo>
                  <a:lnTo>
                    <a:pt x="11" y="209"/>
                  </a:lnTo>
                  <a:lnTo>
                    <a:pt x="9" y="209"/>
                  </a:lnTo>
                  <a:lnTo>
                    <a:pt x="7" y="208"/>
                  </a:lnTo>
                  <a:lnTo>
                    <a:pt x="9" y="207"/>
                  </a:lnTo>
                  <a:lnTo>
                    <a:pt x="8" y="205"/>
                  </a:lnTo>
                  <a:lnTo>
                    <a:pt x="9" y="205"/>
                  </a:lnTo>
                  <a:lnTo>
                    <a:pt x="9" y="202"/>
                  </a:lnTo>
                  <a:lnTo>
                    <a:pt x="5" y="199"/>
                  </a:lnTo>
                  <a:lnTo>
                    <a:pt x="3" y="200"/>
                  </a:lnTo>
                  <a:lnTo>
                    <a:pt x="4" y="197"/>
                  </a:lnTo>
                  <a:lnTo>
                    <a:pt x="3" y="196"/>
                  </a:lnTo>
                  <a:lnTo>
                    <a:pt x="3" y="195"/>
                  </a:lnTo>
                  <a:lnTo>
                    <a:pt x="0" y="187"/>
                  </a:lnTo>
                  <a:lnTo>
                    <a:pt x="2" y="184"/>
                  </a:lnTo>
                  <a:lnTo>
                    <a:pt x="5" y="183"/>
                  </a:lnTo>
                  <a:lnTo>
                    <a:pt x="8" y="185"/>
                  </a:lnTo>
                  <a:lnTo>
                    <a:pt x="10" y="184"/>
                  </a:lnTo>
                  <a:lnTo>
                    <a:pt x="13" y="179"/>
                  </a:lnTo>
                  <a:lnTo>
                    <a:pt x="18" y="176"/>
                  </a:lnTo>
                  <a:lnTo>
                    <a:pt x="19" y="172"/>
                  </a:lnTo>
                  <a:lnTo>
                    <a:pt x="21" y="173"/>
                  </a:lnTo>
                  <a:lnTo>
                    <a:pt x="27" y="172"/>
                  </a:lnTo>
                  <a:lnTo>
                    <a:pt x="28" y="170"/>
                  </a:lnTo>
                  <a:lnTo>
                    <a:pt x="30" y="169"/>
                  </a:lnTo>
                  <a:lnTo>
                    <a:pt x="31" y="172"/>
                  </a:lnTo>
                  <a:lnTo>
                    <a:pt x="36" y="171"/>
                  </a:lnTo>
                  <a:lnTo>
                    <a:pt x="35" y="168"/>
                  </a:lnTo>
                  <a:lnTo>
                    <a:pt x="38" y="166"/>
                  </a:lnTo>
                  <a:lnTo>
                    <a:pt x="40" y="167"/>
                  </a:lnTo>
                  <a:lnTo>
                    <a:pt x="42" y="167"/>
                  </a:lnTo>
                  <a:lnTo>
                    <a:pt x="42" y="165"/>
                  </a:lnTo>
                  <a:lnTo>
                    <a:pt x="47" y="167"/>
                  </a:lnTo>
                  <a:lnTo>
                    <a:pt x="48" y="162"/>
                  </a:lnTo>
                  <a:lnTo>
                    <a:pt x="47" y="160"/>
                  </a:lnTo>
                  <a:lnTo>
                    <a:pt x="54" y="156"/>
                  </a:lnTo>
                  <a:lnTo>
                    <a:pt x="55" y="157"/>
                  </a:lnTo>
                  <a:lnTo>
                    <a:pt x="55" y="160"/>
                  </a:lnTo>
                  <a:lnTo>
                    <a:pt x="58" y="159"/>
                  </a:lnTo>
                  <a:lnTo>
                    <a:pt x="58" y="161"/>
                  </a:lnTo>
                  <a:lnTo>
                    <a:pt x="60" y="158"/>
                  </a:lnTo>
                  <a:lnTo>
                    <a:pt x="61" y="163"/>
                  </a:lnTo>
                  <a:lnTo>
                    <a:pt x="60" y="164"/>
                  </a:lnTo>
                  <a:lnTo>
                    <a:pt x="64" y="165"/>
                  </a:lnTo>
                  <a:lnTo>
                    <a:pt x="66" y="164"/>
                  </a:lnTo>
                  <a:lnTo>
                    <a:pt x="65" y="163"/>
                  </a:lnTo>
                  <a:lnTo>
                    <a:pt x="71" y="163"/>
                  </a:lnTo>
                  <a:lnTo>
                    <a:pt x="70" y="160"/>
                  </a:lnTo>
                  <a:lnTo>
                    <a:pt x="71" y="159"/>
                  </a:lnTo>
                  <a:lnTo>
                    <a:pt x="72" y="155"/>
                  </a:lnTo>
                  <a:lnTo>
                    <a:pt x="75" y="156"/>
                  </a:lnTo>
                  <a:lnTo>
                    <a:pt x="74" y="155"/>
                  </a:lnTo>
                  <a:lnTo>
                    <a:pt x="74" y="154"/>
                  </a:lnTo>
                  <a:lnTo>
                    <a:pt x="75" y="155"/>
                  </a:lnTo>
                  <a:lnTo>
                    <a:pt x="76" y="151"/>
                  </a:lnTo>
                  <a:lnTo>
                    <a:pt x="73" y="150"/>
                  </a:lnTo>
                  <a:lnTo>
                    <a:pt x="74" y="147"/>
                  </a:lnTo>
                  <a:lnTo>
                    <a:pt x="74" y="144"/>
                  </a:lnTo>
                  <a:lnTo>
                    <a:pt x="78" y="143"/>
                  </a:lnTo>
                  <a:lnTo>
                    <a:pt x="78" y="141"/>
                  </a:lnTo>
                  <a:lnTo>
                    <a:pt x="76" y="140"/>
                  </a:lnTo>
                  <a:lnTo>
                    <a:pt x="81" y="135"/>
                  </a:lnTo>
                  <a:lnTo>
                    <a:pt x="82" y="132"/>
                  </a:lnTo>
                  <a:lnTo>
                    <a:pt x="80" y="130"/>
                  </a:lnTo>
                  <a:lnTo>
                    <a:pt x="83" y="121"/>
                  </a:lnTo>
                  <a:lnTo>
                    <a:pt x="87" y="121"/>
                  </a:lnTo>
                  <a:lnTo>
                    <a:pt x="87" y="120"/>
                  </a:lnTo>
                  <a:lnTo>
                    <a:pt x="89" y="120"/>
                  </a:lnTo>
                  <a:lnTo>
                    <a:pt x="90" y="118"/>
                  </a:lnTo>
                  <a:lnTo>
                    <a:pt x="91" y="118"/>
                  </a:lnTo>
                  <a:lnTo>
                    <a:pt x="93" y="115"/>
                  </a:lnTo>
                  <a:lnTo>
                    <a:pt x="93" y="114"/>
                  </a:lnTo>
                  <a:lnTo>
                    <a:pt x="96" y="112"/>
                  </a:lnTo>
                  <a:lnTo>
                    <a:pt x="98" y="110"/>
                  </a:lnTo>
                  <a:lnTo>
                    <a:pt x="102" y="108"/>
                  </a:lnTo>
                  <a:lnTo>
                    <a:pt x="106" y="106"/>
                  </a:lnTo>
                  <a:lnTo>
                    <a:pt x="110" y="107"/>
                  </a:lnTo>
                  <a:lnTo>
                    <a:pt x="112" y="106"/>
                  </a:lnTo>
                  <a:lnTo>
                    <a:pt x="113" y="104"/>
                  </a:lnTo>
                  <a:lnTo>
                    <a:pt x="111" y="103"/>
                  </a:lnTo>
                  <a:lnTo>
                    <a:pt x="112" y="102"/>
                  </a:lnTo>
                  <a:lnTo>
                    <a:pt x="112" y="99"/>
                  </a:lnTo>
                  <a:lnTo>
                    <a:pt x="107" y="98"/>
                  </a:lnTo>
                  <a:lnTo>
                    <a:pt x="108" y="96"/>
                  </a:lnTo>
                  <a:lnTo>
                    <a:pt x="106" y="95"/>
                  </a:lnTo>
                  <a:lnTo>
                    <a:pt x="108" y="92"/>
                  </a:lnTo>
                  <a:lnTo>
                    <a:pt x="108" y="90"/>
                  </a:lnTo>
                  <a:lnTo>
                    <a:pt x="110" y="86"/>
                  </a:lnTo>
                  <a:lnTo>
                    <a:pt x="106" y="83"/>
                  </a:lnTo>
                  <a:lnTo>
                    <a:pt x="104" y="88"/>
                  </a:lnTo>
                  <a:lnTo>
                    <a:pt x="100" y="85"/>
                  </a:lnTo>
                  <a:lnTo>
                    <a:pt x="97" y="90"/>
                  </a:lnTo>
                  <a:lnTo>
                    <a:pt x="95" y="90"/>
                  </a:lnTo>
                  <a:lnTo>
                    <a:pt x="89" y="87"/>
                  </a:lnTo>
                  <a:lnTo>
                    <a:pt x="87" y="90"/>
                  </a:lnTo>
                  <a:lnTo>
                    <a:pt x="85" y="88"/>
                  </a:lnTo>
                  <a:lnTo>
                    <a:pt x="86" y="83"/>
                  </a:lnTo>
                  <a:lnTo>
                    <a:pt x="88" y="84"/>
                  </a:lnTo>
                  <a:lnTo>
                    <a:pt x="91" y="82"/>
                  </a:lnTo>
                  <a:lnTo>
                    <a:pt x="83" y="75"/>
                  </a:lnTo>
                  <a:lnTo>
                    <a:pt x="83" y="73"/>
                  </a:lnTo>
                  <a:lnTo>
                    <a:pt x="80" y="71"/>
                  </a:lnTo>
                  <a:lnTo>
                    <a:pt x="79" y="72"/>
                  </a:lnTo>
                  <a:lnTo>
                    <a:pt x="76" y="71"/>
                  </a:lnTo>
                  <a:lnTo>
                    <a:pt x="68" y="60"/>
                  </a:lnTo>
                  <a:lnTo>
                    <a:pt x="75" y="50"/>
                  </a:lnTo>
                  <a:lnTo>
                    <a:pt x="58" y="38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2" name="Freeform 33">
              <a:extLst>
                <a:ext uri="{FF2B5EF4-FFF2-40B4-BE49-F238E27FC236}">
                  <a16:creationId xmlns="" xmlns:a16="http://schemas.microsoft.com/office/drawing/2014/main" id="{C1CA2B0A-128F-424E-86E2-FF5E51985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" y="3150"/>
              <a:ext cx="205" cy="156"/>
            </a:xfrm>
            <a:custGeom>
              <a:avLst/>
              <a:gdLst>
                <a:gd name="T0" fmla="*/ 3 w 205"/>
                <a:gd name="T1" fmla="*/ 75 h 156"/>
                <a:gd name="T2" fmla="*/ 15 w 205"/>
                <a:gd name="T3" fmla="*/ 62 h 156"/>
                <a:gd name="T4" fmla="*/ 12 w 205"/>
                <a:gd name="T5" fmla="*/ 46 h 156"/>
                <a:gd name="T6" fmla="*/ 18 w 205"/>
                <a:gd name="T7" fmla="*/ 36 h 156"/>
                <a:gd name="T8" fmla="*/ 28 w 205"/>
                <a:gd name="T9" fmla="*/ 35 h 156"/>
                <a:gd name="T10" fmla="*/ 33 w 205"/>
                <a:gd name="T11" fmla="*/ 25 h 156"/>
                <a:gd name="T12" fmla="*/ 47 w 205"/>
                <a:gd name="T13" fmla="*/ 22 h 156"/>
                <a:gd name="T14" fmla="*/ 47 w 205"/>
                <a:gd name="T15" fmla="*/ 19 h 156"/>
                <a:gd name="T16" fmla="*/ 48 w 205"/>
                <a:gd name="T17" fmla="*/ 10 h 156"/>
                <a:gd name="T18" fmla="*/ 52 w 205"/>
                <a:gd name="T19" fmla="*/ 3 h 156"/>
                <a:gd name="T20" fmla="*/ 59 w 205"/>
                <a:gd name="T21" fmla="*/ 4 h 156"/>
                <a:gd name="T22" fmla="*/ 64 w 205"/>
                <a:gd name="T23" fmla="*/ 10 h 156"/>
                <a:gd name="T24" fmla="*/ 73 w 205"/>
                <a:gd name="T25" fmla="*/ 7 h 156"/>
                <a:gd name="T26" fmla="*/ 79 w 205"/>
                <a:gd name="T27" fmla="*/ 4 h 156"/>
                <a:gd name="T28" fmla="*/ 92 w 205"/>
                <a:gd name="T29" fmla="*/ 7 h 156"/>
                <a:gd name="T30" fmla="*/ 105 w 205"/>
                <a:gd name="T31" fmla="*/ 10 h 156"/>
                <a:gd name="T32" fmla="*/ 113 w 205"/>
                <a:gd name="T33" fmla="*/ 20 h 156"/>
                <a:gd name="T34" fmla="*/ 131 w 205"/>
                <a:gd name="T35" fmla="*/ 28 h 156"/>
                <a:gd name="T36" fmla="*/ 134 w 205"/>
                <a:gd name="T37" fmla="*/ 30 h 156"/>
                <a:gd name="T38" fmla="*/ 141 w 205"/>
                <a:gd name="T39" fmla="*/ 29 h 156"/>
                <a:gd name="T40" fmla="*/ 144 w 205"/>
                <a:gd name="T41" fmla="*/ 26 h 156"/>
                <a:gd name="T42" fmla="*/ 148 w 205"/>
                <a:gd name="T43" fmla="*/ 30 h 156"/>
                <a:gd name="T44" fmla="*/ 153 w 205"/>
                <a:gd name="T45" fmla="*/ 29 h 156"/>
                <a:gd name="T46" fmla="*/ 154 w 205"/>
                <a:gd name="T47" fmla="*/ 29 h 156"/>
                <a:gd name="T48" fmla="*/ 158 w 205"/>
                <a:gd name="T49" fmla="*/ 28 h 156"/>
                <a:gd name="T50" fmla="*/ 161 w 205"/>
                <a:gd name="T51" fmla="*/ 27 h 156"/>
                <a:gd name="T52" fmla="*/ 164 w 205"/>
                <a:gd name="T53" fmla="*/ 24 h 156"/>
                <a:gd name="T54" fmla="*/ 166 w 205"/>
                <a:gd name="T55" fmla="*/ 18 h 156"/>
                <a:gd name="T56" fmla="*/ 170 w 205"/>
                <a:gd name="T57" fmla="*/ 16 h 156"/>
                <a:gd name="T58" fmla="*/ 176 w 205"/>
                <a:gd name="T59" fmla="*/ 16 h 156"/>
                <a:gd name="T60" fmla="*/ 182 w 205"/>
                <a:gd name="T61" fmla="*/ 18 h 156"/>
                <a:gd name="T62" fmla="*/ 187 w 205"/>
                <a:gd name="T63" fmla="*/ 16 h 156"/>
                <a:gd name="T64" fmla="*/ 196 w 205"/>
                <a:gd name="T65" fmla="*/ 12 h 156"/>
                <a:gd name="T66" fmla="*/ 205 w 205"/>
                <a:gd name="T67" fmla="*/ 16 h 156"/>
                <a:gd name="T68" fmla="*/ 201 w 205"/>
                <a:gd name="T69" fmla="*/ 32 h 156"/>
                <a:gd name="T70" fmla="*/ 186 w 205"/>
                <a:gd name="T71" fmla="*/ 35 h 156"/>
                <a:gd name="T72" fmla="*/ 169 w 205"/>
                <a:gd name="T73" fmla="*/ 50 h 156"/>
                <a:gd name="T74" fmla="*/ 160 w 205"/>
                <a:gd name="T75" fmla="*/ 64 h 156"/>
                <a:gd name="T76" fmla="*/ 153 w 205"/>
                <a:gd name="T77" fmla="*/ 76 h 156"/>
                <a:gd name="T78" fmla="*/ 138 w 205"/>
                <a:gd name="T79" fmla="*/ 84 h 156"/>
                <a:gd name="T80" fmla="*/ 128 w 205"/>
                <a:gd name="T81" fmla="*/ 104 h 156"/>
                <a:gd name="T82" fmla="*/ 124 w 205"/>
                <a:gd name="T83" fmla="*/ 111 h 156"/>
                <a:gd name="T84" fmla="*/ 123 w 205"/>
                <a:gd name="T85" fmla="*/ 125 h 156"/>
                <a:gd name="T86" fmla="*/ 97 w 205"/>
                <a:gd name="T87" fmla="*/ 133 h 156"/>
                <a:gd name="T88" fmla="*/ 91 w 205"/>
                <a:gd name="T89" fmla="*/ 143 h 156"/>
                <a:gd name="T90" fmla="*/ 82 w 205"/>
                <a:gd name="T91" fmla="*/ 148 h 156"/>
                <a:gd name="T92" fmla="*/ 69 w 205"/>
                <a:gd name="T93" fmla="*/ 147 h 156"/>
                <a:gd name="T94" fmla="*/ 52 w 205"/>
                <a:gd name="T95" fmla="*/ 156 h 156"/>
                <a:gd name="T96" fmla="*/ 33 w 205"/>
                <a:gd name="T97" fmla="*/ 138 h 156"/>
                <a:gd name="T98" fmla="*/ 26 w 205"/>
                <a:gd name="T99" fmla="*/ 133 h 156"/>
                <a:gd name="T100" fmla="*/ 27 w 205"/>
                <a:gd name="T101" fmla="*/ 118 h 156"/>
                <a:gd name="T102" fmla="*/ 19 w 205"/>
                <a:gd name="T103" fmla="*/ 107 h 156"/>
                <a:gd name="T104" fmla="*/ 11 w 205"/>
                <a:gd name="T105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156">
                  <a:moveTo>
                    <a:pt x="4" y="97"/>
                  </a:moveTo>
                  <a:lnTo>
                    <a:pt x="3" y="82"/>
                  </a:lnTo>
                  <a:lnTo>
                    <a:pt x="4" y="76"/>
                  </a:lnTo>
                  <a:lnTo>
                    <a:pt x="3" y="75"/>
                  </a:lnTo>
                  <a:lnTo>
                    <a:pt x="0" y="74"/>
                  </a:lnTo>
                  <a:lnTo>
                    <a:pt x="1" y="72"/>
                  </a:lnTo>
                  <a:lnTo>
                    <a:pt x="8" y="63"/>
                  </a:lnTo>
                  <a:lnTo>
                    <a:pt x="15" y="62"/>
                  </a:lnTo>
                  <a:lnTo>
                    <a:pt x="17" y="60"/>
                  </a:lnTo>
                  <a:lnTo>
                    <a:pt x="13" y="56"/>
                  </a:lnTo>
                  <a:lnTo>
                    <a:pt x="12" y="47"/>
                  </a:lnTo>
                  <a:lnTo>
                    <a:pt x="12" y="46"/>
                  </a:lnTo>
                  <a:lnTo>
                    <a:pt x="12" y="40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8" y="36"/>
                  </a:lnTo>
                  <a:lnTo>
                    <a:pt x="20" y="36"/>
                  </a:lnTo>
                  <a:lnTo>
                    <a:pt x="21" y="34"/>
                  </a:lnTo>
                  <a:lnTo>
                    <a:pt x="27" y="33"/>
                  </a:lnTo>
                  <a:lnTo>
                    <a:pt x="28" y="35"/>
                  </a:lnTo>
                  <a:lnTo>
                    <a:pt x="29" y="35"/>
                  </a:lnTo>
                  <a:lnTo>
                    <a:pt x="29" y="32"/>
                  </a:lnTo>
                  <a:lnTo>
                    <a:pt x="32" y="29"/>
                  </a:lnTo>
                  <a:lnTo>
                    <a:pt x="33" y="25"/>
                  </a:lnTo>
                  <a:lnTo>
                    <a:pt x="37" y="23"/>
                  </a:lnTo>
                  <a:lnTo>
                    <a:pt x="39" y="20"/>
                  </a:lnTo>
                  <a:lnTo>
                    <a:pt x="44" y="23"/>
                  </a:lnTo>
                  <a:lnTo>
                    <a:pt x="47" y="22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48" y="20"/>
                  </a:lnTo>
                  <a:lnTo>
                    <a:pt x="47" y="19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50" y="11"/>
                  </a:lnTo>
                  <a:lnTo>
                    <a:pt x="48" y="10"/>
                  </a:lnTo>
                  <a:lnTo>
                    <a:pt x="47" y="6"/>
                  </a:lnTo>
                  <a:lnTo>
                    <a:pt x="47" y="3"/>
                  </a:lnTo>
                  <a:lnTo>
                    <a:pt x="49" y="2"/>
                  </a:lnTo>
                  <a:lnTo>
                    <a:pt x="52" y="3"/>
                  </a:lnTo>
                  <a:lnTo>
                    <a:pt x="53" y="0"/>
                  </a:lnTo>
                  <a:lnTo>
                    <a:pt x="56" y="2"/>
                  </a:lnTo>
                  <a:lnTo>
                    <a:pt x="56" y="4"/>
                  </a:lnTo>
                  <a:lnTo>
                    <a:pt x="59" y="4"/>
                  </a:lnTo>
                  <a:lnTo>
                    <a:pt x="62" y="3"/>
                  </a:lnTo>
                  <a:lnTo>
                    <a:pt x="64" y="6"/>
                  </a:lnTo>
                  <a:lnTo>
                    <a:pt x="65" y="8"/>
                  </a:lnTo>
                  <a:lnTo>
                    <a:pt x="64" y="10"/>
                  </a:lnTo>
                  <a:lnTo>
                    <a:pt x="64" y="11"/>
                  </a:lnTo>
                  <a:lnTo>
                    <a:pt x="69" y="11"/>
                  </a:lnTo>
                  <a:lnTo>
                    <a:pt x="71" y="12"/>
                  </a:lnTo>
                  <a:lnTo>
                    <a:pt x="73" y="7"/>
                  </a:lnTo>
                  <a:lnTo>
                    <a:pt x="78" y="8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79" y="4"/>
                  </a:lnTo>
                  <a:lnTo>
                    <a:pt x="81" y="2"/>
                  </a:lnTo>
                  <a:lnTo>
                    <a:pt x="86" y="8"/>
                  </a:lnTo>
                  <a:lnTo>
                    <a:pt x="90" y="5"/>
                  </a:lnTo>
                  <a:lnTo>
                    <a:pt x="92" y="7"/>
                  </a:lnTo>
                  <a:lnTo>
                    <a:pt x="97" y="5"/>
                  </a:lnTo>
                  <a:lnTo>
                    <a:pt x="100" y="8"/>
                  </a:lnTo>
                  <a:lnTo>
                    <a:pt x="104" y="8"/>
                  </a:lnTo>
                  <a:lnTo>
                    <a:pt x="105" y="10"/>
                  </a:lnTo>
                  <a:lnTo>
                    <a:pt x="109" y="12"/>
                  </a:lnTo>
                  <a:lnTo>
                    <a:pt x="113" y="14"/>
                  </a:lnTo>
                  <a:lnTo>
                    <a:pt x="114" y="18"/>
                  </a:lnTo>
                  <a:lnTo>
                    <a:pt x="113" y="20"/>
                  </a:lnTo>
                  <a:lnTo>
                    <a:pt x="118" y="26"/>
                  </a:lnTo>
                  <a:lnTo>
                    <a:pt x="119" y="28"/>
                  </a:lnTo>
                  <a:lnTo>
                    <a:pt x="128" y="26"/>
                  </a:lnTo>
                  <a:lnTo>
                    <a:pt x="131" y="28"/>
                  </a:lnTo>
                  <a:lnTo>
                    <a:pt x="132" y="27"/>
                  </a:lnTo>
                  <a:lnTo>
                    <a:pt x="132" y="29"/>
                  </a:lnTo>
                  <a:lnTo>
                    <a:pt x="134" y="29"/>
                  </a:lnTo>
                  <a:lnTo>
                    <a:pt x="134" y="30"/>
                  </a:lnTo>
                  <a:lnTo>
                    <a:pt x="137" y="30"/>
                  </a:lnTo>
                  <a:lnTo>
                    <a:pt x="141" y="27"/>
                  </a:lnTo>
                  <a:lnTo>
                    <a:pt x="141" y="28"/>
                  </a:lnTo>
                  <a:lnTo>
                    <a:pt x="141" y="29"/>
                  </a:lnTo>
                  <a:lnTo>
                    <a:pt x="142" y="29"/>
                  </a:lnTo>
                  <a:lnTo>
                    <a:pt x="141" y="26"/>
                  </a:lnTo>
                  <a:lnTo>
                    <a:pt x="143" y="27"/>
                  </a:lnTo>
                  <a:lnTo>
                    <a:pt x="144" y="26"/>
                  </a:lnTo>
                  <a:lnTo>
                    <a:pt x="145" y="26"/>
                  </a:lnTo>
                  <a:lnTo>
                    <a:pt x="146" y="28"/>
                  </a:lnTo>
                  <a:lnTo>
                    <a:pt x="147" y="27"/>
                  </a:lnTo>
                  <a:lnTo>
                    <a:pt x="148" y="30"/>
                  </a:lnTo>
                  <a:lnTo>
                    <a:pt x="150" y="28"/>
                  </a:lnTo>
                  <a:lnTo>
                    <a:pt x="151" y="30"/>
                  </a:lnTo>
                  <a:lnTo>
                    <a:pt x="151" y="29"/>
                  </a:lnTo>
                  <a:lnTo>
                    <a:pt x="153" y="29"/>
                  </a:lnTo>
                  <a:lnTo>
                    <a:pt x="154" y="30"/>
                  </a:lnTo>
                  <a:lnTo>
                    <a:pt x="154" y="30"/>
                  </a:lnTo>
                  <a:lnTo>
                    <a:pt x="154" y="31"/>
                  </a:lnTo>
                  <a:lnTo>
                    <a:pt x="154" y="29"/>
                  </a:lnTo>
                  <a:lnTo>
                    <a:pt x="156" y="29"/>
                  </a:lnTo>
                  <a:lnTo>
                    <a:pt x="155" y="28"/>
                  </a:lnTo>
                  <a:lnTo>
                    <a:pt x="156" y="30"/>
                  </a:lnTo>
                  <a:lnTo>
                    <a:pt x="158" y="28"/>
                  </a:lnTo>
                  <a:lnTo>
                    <a:pt x="160" y="27"/>
                  </a:lnTo>
                  <a:lnTo>
                    <a:pt x="160" y="28"/>
                  </a:lnTo>
                  <a:lnTo>
                    <a:pt x="160" y="27"/>
                  </a:lnTo>
                  <a:lnTo>
                    <a:pt x="161" y="27"/>
                  </a:lnTo>
                  <a:lnTo>
                    <a:pt x="162" y="26"/>
                  </a:lnTo>
                  <a:lnTo>
                    <a:pt x="164" y="26"/>
                  </a:lnTo>
                  <a:lnTo>
                    <a:pt x="162" y="25"/>
                  </a:lnTo>
                  <a:lnTo>
                    <a:pt x="164" y="24"/>
                  </a:lnTo>
                  <a:lnTo>
                    <a:pt x="166" y="24"/>
                  </a:lnTo>
                  <a:lnTo>
                    <a:pt x="166" y="21"/>
                  </a:lnTo>
                  <a:lnTo>
                    <a:pt x="168" y="22"/>
                  </a:lnTo>
                  <a:lnTo>
                    <a:pt x="166" y="18"/>
                  </a:lnTo>
                  <a:lnTo>
                    <a:pt x="167" y="17"/>
                  </a:lnTo>
                  <a:lnTo>
                    <a:pt x="167" y="16"/>
                  </a:lnTo>
                  <a:lnTo>
                    <a:pt x="168" y="16"/>
                  </a:lnTo>
                  <a:lnTo>
                    <a:pt x="170" y="16"/>
                  </a:lnTo>
                  <a:lnTo>
                    <a:pt x="172" y="13"/>
                  </a:lnTo>
                  <a:lnTo>
                    <a:pt x="173" y="15"/>
                  </a:lnTo>
                  <a:lnTo>
                    <a:pt x="174" y="14"/>
                  </a:lnTo>
                  <a:lnTo>
                    <a:pt x="176" y="16"/>
                  </a:lnTo>
                  <a:lnTo>
                    <a:pt x="178" y="16"/>
                  </a:lnTo>
                  <a:lnTo>
                    <a:pt x="179" y="18"/>
                  </a:lnTo>
                  <a:lnTo>
                    <a:pt x="180" y="17"/>
                  </a:lnTo>
                  <a:lnTo>
                    <a:pt x="182" y="18"/>
                  </a:lnTo>
                  <a:lnTo>
                    <a:pt x="183" y="18"/>
                  </a:lnTo>
                  <a:lnTo>
                    <a:pt x="183" y="20"/>
                  </a:lnTo>
                  <a:lnTo>
                    <a:pt x="187" y="18"/>
                  </a:lnTo>
                  <a:lnTo>
                    <a:pt x="187" y="16"/>
                  </a:lnTo>
                  <a:lnTo>
                    <a:pt x="189" y="18"/>
                  </a:lnTo>
                  <a:lnTo>
                    <a:pt x="192" y="19"/>
                  </a:lnTo>
                  <a:lnTo>
                    <a:pt x="196" y="14"/>
                  </a:lnTo>
                  <a:lnTo>
                    <a:pt x="196" y="12"/>
                  </a:lnTo>
                  <a:lnTo>
                    <a:pt x="199" y="12"/>
                  </a:lnTo>
                  <a:lnTo>
                    <a:pt x="200" y="11"/>
                  </a:lnTo>
                  <a:lnTo>
                    <a:pt x="202" y="12"/>
                  </a:lnTo>
                  <a:lnTo>
                    <a:pt x="205" y="16"/>
                  </a:lnTo>
                  <a:lnTo>
                    <a:pt x="203" y="19"/>
                  </a:lnTo>
                  <a:lnTo>
                    <a:pt x="204" y="25"/>
                  </a:lnTo>
                  <a:lnTo>
                    <a:pt x="203" y="30"/>
                  </a:lnTo>
                  <a:lnTo>
                    <a:pt x="201" y="32"/>
                  </a:lnTo>
                  <a:lnTo>
                    <a:pt x="198" y="33"/>
                  </a:lnTo>
                  <a:lnTo>
                    <a:pt x="194" y="32"/>
                  </a:lnTo>
                  <a:lnTo>
                    <a:pt x="191" y="34"/>
                  </a:lnTo>
                  <a:lnTo>
                    <a:pt x="186" y="35"/>
                  </a:lnTo>
                  <a:lnTo>
                    <a:pt x="184" y="39"/>
                  </a:lnTo>
                  <a:lnTo>
                    <a:pt x="174" y="44"/>
                  </a:lnTo>
                  <a:lnTo>
                    <a:pt x="174" y="48"/>
                  </a:lnTo>
                  <a:lnTo>
                    <a:pt x="169" y="50"/>
                  </a:lnTo>
                  <a:lnTo>
                    <a:pt x="168" y="54"/>
                  </a:lnTo>
                  <a:lnTo>
                    <a:pt x="166" y="54"/>
                  </a:lnTo>
                  <a:lnTo>
                    <a:pt x="159" y="62"/>
                  </a:lnTo>
                  <a:lnTo>
                    <a:pt x="160" y="64"/>
                  </a:lnTo>
                  <a:lnTo>
                    <a:pt x="159" y="68"/>
                  </a:lnTo>
                  <a:lnTo>
                    <a:pt x="154" y="69"/>
                  </a:lnTo>
                  <a:lnTo>
                    <a:pt x="155" y="74"/>
                  </a:lnTo>
                  <a:lnTo>
                    <a:pt x="153" y="76"/>
                  </a:lnTo>
                  <a:lnTo>
                    <a:pt x="150" y="79"/>
                  </a:lnTo>
                  <a:lnTo>
                    <a:pt x="148" y="79"/>
                  </a:lnTo>
                  <a:lnTo>
                    <a:pt x="144" y="83"/>
                  </a:lnTo>
                  <a:lnTo>
                    <a:pt x="138" y="84"/>
                  </a:lnTo>
                  <a:lnTo>
                    <a:pt x="133" y="87"/>
                  </a:lnTo>
                  <a:lnTo>
                    <a:pt x="133" y="92"/>
                  </a:lnTo>
                  <a:lnTo>
                    <a:pt x="128" y="99"/>
                  </a:lnTo>
                  <a:lnTo>
                    <a:pt x="128" y="104"/>
                  </a:lnTo>
                  <a:lnTo>
                    <a:pt x="126" y="105"/>
                  </a:lnTo>
                  <a:lnTo>
                    <a:pt x="122" y="104"/>
                  </a:lnTo>
                  <a:lnTo>
                    <a:pt x="120" y="106"/>
                  </a:lnTo>
                  <a:lnTo>
                    <a:pt x="124" y="111"/>
                  </a:lnTo>
                  <a:lnTo>
                    <a:pt x="122" y="117"/>
                  </a:lnTo>
                  <a:lnTo>
                    <a:pt x="123" y="120"/>
                  </a:lnTo>
                  <a:lnTo>
                    <a:pt x="125" y="122"/>
                  </a:lnTo>
                  <a:lnTo>
                    <a:pt x="123" y="125"/>
                  </a:lnTo>
                  <a:lnTo>
                    <a:pt x="111" y="127"/>
                  </a:lnTo>
                  <a:lnTo>
                    <a:pt x="110" y="131"/>
                  </a:lnTo>
                  <a:lnTo>
                    <a:pt x="105" y="134"/>
                  </a:lnTo>
                  <a:lnTo>
                    <a:pt x="97" y="133"/>
                  </a:lnTo>
                  <a:lnTo>
                    <a:pt x="94" y="136"/>
                  </a:lnTo>
                  <a:lnTo>
                    <a:pt x="94" y="139"/>
                  </a:lnTo>
                  <a:lnTo>
                    <a:pt x="93" y="142"/>
                  </a:lnTo>
                  <a:lnTo>
                    <a:pt x="91" y="143"/>
                  </a:lnTo>
                  <a:lnTo>
                    <a:pt x="85" y="142"/>
                  </a:lnTo>
                  <a:lnTo>
                    <a:pt x="84" y="143"/>
                  </a:lnTo>
                  <a:lnTo>
                    <a:pt x="83" y="147"/>
                  </a:lnTo>
                  <a:lnTo>
                    <a:pt x="82" y="148"/>
                  </a:lnTo>
                  <a:lnTo>
                    <a:pt x="79" y="147"/>
                  </a:lnTo>
                  <a:lnTo>
                    <a:pt x="77" y="144"/>
                  </a:lnTo>
                  <a:lnTo>
                    <a:pt x="73" y="144"/>
                  </a:lnTo>
                  <a:lnTo>
                    <a:pt x="69" y="147"/>
                  </a:lnTo>
                  <a:lnTo>
                    <a:pt x="64" y="148"/>
                  </a:lnTo>
                  <a:lnTo>
                    <a:pt x="61" y="153"/>
                  </a:lnTo>
                  <a:lnTo>
                    <a:pt x="58" y="155"/>
                  </a:lnTo>
                  <a:lnTo>
                    <a:pt x="52" y="156"/>
                  </a:lnTo>
                  <a:lnTo>
                    <a:pt x="48" y="148"/>
                  </a:lnTo>
                  <a:lnTo>
                    <a:pt x="43" y="143"/>
                  </a:lnTo>
                  <a:lnTo>
                    <a:pt x="40" y="141"/>
                  </a:lnTo>
                  <a:lnTo>
                    <a:pt x="33" y="138"/>
                  </a:lnTo>
                  <a:lnTo>
                    <a:pt x="31" y="136"/>
                  </a:lnTo>
                  <a:lnTo>
                    <a:pt x="29" y="136"/>
                  </a:lnTo>
                  <a:lnTo>
                    <a:pt x="27" y="134"/>
                  </a:lnTo>
                  <a:lnTo>
                    <a:pt x="26" y="133"/>
                  </a:lnTo>
                  <a:lnTo>
                    <a:pt x="25" y="130"/>
                  </a:lnTo>
                  <a:lnTo>
                    <a:pt x="28" y="125"/>
                  </a:lnTo>
                  <a:lnTo>
                    <a:pt x="27" y="120"/>
                  </a:lnTo>
                  <a:lnTo>
                    <a:pt x="27" y="118"/>
                  </a:lnTo>
                  <a:lnTo>
                    <a:pt x="28" y="114"/>
                  </a:lnTo>
                  <a:lnTo>
                    <a:pt x="25" y="112"/>
                  </a:lnTo>
                  <a:lnTo>
                    <a:pt x="23" y="112"/>
                  </a:lnTo>
                  <a:lnTo>
                    <a:pt x="19" y="107"/>
                  </a:lnTo>
                  <a:lnTo>
                    <a:pt x="19" y="102"/>
                  </a:lnTo>
                  <a:lnTo>
                    <a:pt x="17" y="100"/>
                  </a:lnTo>
                  <a:lnTo>
                    <a:pt x="12" y="104"/>
                  </a:lnTo>
                  <a:lnTo>
                    <a:pt x="11" y="103"/>
                  </a:lnTo>
                  <a:lnTo>
                    <a:pt x="9" y="98"/>
                  </a:lnTo>
                  <a:lnTo>
                    <a:pt x="4" y="9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3" name="Freeform 34">
              <a:extLst>
                <a:ext uri="{FF2B5EF4-FFF2-40B4-BE49-F238E27FC236}">
                  <a16:creationId xmlns="" xmlns:a16="http://schemas.microsoft.com/office/drawing/2014/main" id="{7E475641-9265-4FC8-B6D3-E397862B0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" y="3150"/>
              <a:ext cx="205" cy="156"/>
            </a:xfrm>
            <a:custGeom>
              <a:avLst/>
              <a:gdLst>
                <a:gd name="T0" fmla="*/ 3 w 205"/>
                <a:gd name="T1" fmla="*/ 75 h 156"/>
                <a:gd name="T2" fmla="*/ 15 w 205"/>
                <a:gd name="T3" fmla="*/ 62 h 156"/>
                <a:gd name="T4" fmla="*/ 12 w 205"/>
                <a:gd name="T5" fmla="*/ 46 h 156"/>
                <a:gd name="T6" fmla="*/ 18 w 205"/>
                <a:gd name="T7" fmla="*/ 36 h 156"/>
                <a:gd name="T8" fmla="*/ 28 w 205"/>
                <a:gd name="T9" fmla="*/ 35 h 156"/>
                <a:gd name="T10" fmla="*/ 33 w 205"/>
                <a:gd name="T11" fmla="*/ 25 h 156"/>
                <a:gd name="T12" fmla="*/ 47 w 205"/>
                <a:gd name="T13" fmla="*/ 22 h 156"/>
                <a:gd name="T14" fmla="*/ 47 w 205"/>
                <a:gd name="T15" fmla="*/ 19 h 156"/>
                <a:gd name="T16" fmla="*/ 48 w 205"/>
                <a:gd name="T17" fmla="*/ 10 h 156"/>
                <a:gd name="T18" fmla="*/ 52 w 205"/>
                <a:gd name="T19" fmla="*/ 3 h 156"/>
                <a:gd name="T20" fmla="*/ 59 w 205"/>
                <a:gd name="T21" fmla="*/ 4 h 156"/>
                <a:gd name="T22" fmla="*/ 64 w 205"/>
                <a:gd name="T23" fmla="*/ 10 h 156"/>
                <a:gd name="T24" fmla="*/ 73 w 205"/>
                <a:gd name="T25" fmla="*/ 7 h 156"/>
                <a:gd name="T26" fmla="*/ 79 w 205"/>
                <a:gd name="T27" fmla="*/ 4 h 156"/>
                <a:gd name="T28" fmla="*/ 92 w 205"/>
                <a:gd name="T29" fmla="*/ 7 h 156"/>
                <a:gd name="T30" fmla="*/ 105 w 205"/>
                <a:gd name="T31" fmla="*/ 10 h 156"/>
                <a:gd name="T32" fmla="*/ 113 w 205"/>
                <a:gd name="T33" fmla="*/ 20 h 156"/>
                <a:gd name="T34" fmla="*/ 131 w 205"/>
                <a:gd name="T35" fmla="*/ 28 h 156"/>
                <a:gd name="T36" fmla="*/ 134 w 205"/>
                <a:gd name="T37" fmla="*/ 30 h 156"/>
                <a:gd name="T38" fmla="*/ 141 w 205"/>
                <a:gd name="T39" fmla="*/ 29 h 156"/>
                <a:gd name="T40" fmla="*/ 144 w 205"/>
                <a:gd name="T41" fmla="*/ 26 h 156"/>
                <a:gd name="T42" fmla="*/ 148 w 205"/>
                <a:gd name="T43" fmla="*/ 30 h 156"/>
                <a:gd name="T44" fmla="*/ 153 w 205"/>
                <a:gd name="T45" fmla="*/ 29 h 156"/>
                <a:gd name="T46" fmla="*/ 154 w 205"/>
                <a:gd name="T47" fmla="*/ 29 h 156"/>
                <a:gd name="T48" fmla="*/ 158 w 205"/>
                <a:gd name="T49" fmla="*/ 28 h 156"/>
                <a:gd name="T50" fmla="*/ 161 w 205"/>
                <a:gd name="T51" fmla="*/ 27 h 156"/>
                <a:gd name="T52" fmla="*/ 164 w 205"/>
                <a:gd name="T53" fmla="*/ 24 h 156"/>
                <a:gd name="T54" fmla="*/ 166 w 205"/>
                <a:gd name="T55" fmla="*/ 18 h 156"/>
                <a:gd name="T56" fmla="*/ 170 w 205"/>
                <a:gd name="T57" fmla="*/ 16 h 156"/>
                <a:gd name="T58" fmla="*/ 176 w 205"/>
                <a:gd name="T59" fmla="*/ 16 h 156"/>
                <a:gd name="T60" fmla="*/ 182 w 205"/>
                <a:gd name="T61" fmla="*/ 18 h 156"/>
                <a:gd name="T62" fmla="*/ 187 w 205"/>
                <a:gd name="T63" fmla="*/ 16 h 156"/>
                <a:gd name="T64" fmla="*/ 196 w 205"/>
                <a:gd name="T65" fmla="*/ 12 h 156"/>
                <a:gd name="T66" fmla="*/ 205 w 205"/>
                <a:gd name="T67" fmla="*/ 16 h 156"/>
                <a:gd name="T68" fmla="*/ 201 w 205"/>
                <a:gd name="T69" fmla="*/ 32 h 156"/>
                <a:gd name="T70" fmla="*/ 186 w 205"/>
                <a:gd name="T71" fmla="*/ 35 h 156"/>
                <a:gd name="T72" fmla="*/ 169 w 205"/>
                <a:gd name="T73" fmla="*/ 50 h 156"/>
                <a:gd name="T74" fmla="*/ 160 w 205"/>
                <a:gd name="T75" fmla="*/ 64 h 156"/>
                <a:gd name="T76" fmla="*/ 153 w 205"/>
                <a:gd name="T77" fmla="*/ 76 h 156"/>
                <a:gd name="T78" fmla="*/ 138 w 205"/>
                <a:gd name="T79" fmla="*/ 84 h 156"/>
                <a:gd name="T80" fmla="*/ 128 w 205"/>
                <a:gd name="T81" fmla="*/ 104 h 156"/>
                <a:gd name="T82" fmla="*/ 124 w 205"/>
                <a:gd name="T83" fmla="*/ 111 h 156"/>
                <a:gd name="T84" fmla="*/ 123 w 205"/>
                <a:gd name="T85" fmla="*/ 125 h 156"/>
                <a:gd name="T86" fmla="*/ 97 w 205"/>
                <a:gd name="T87" fmla="*/ 133 h 156"/>
                <a:gd name="T88" fmla="*/ 91 w 205"/>
                <a:gd name="T89" fmla="*/ 143 h 156"/>
                <a:gd name="T90" fmla="*/ 82 w 205"/>
                <a:gd name="T91" fmla="*/ 148 h 156"/>
                <a:gd name="T92" fmla="*/ 69 w 205"/>
                <a:gd name="T93" fmla="*/ 147 h 156"/>
                <a:gd name="T94" fmla="*/ 52 w 205"/>
                <a:gd name="T95" fmla="*/ 156 h 156"/>
                <a:gd name="T96" fmla="*/ 33 w 205"/>
                <a:gd name="T97" fmla="*/ 138 h 156"/>
                <a:gd name="T98" fmla="*/ 26 w 205"/>
                <a:gd name="T99" fmla="*/ 133 h 156"/>
                <a:gd name="T100" fmla="*/ 27 w 205"/>
                <a:gd name="T101" fmla="*/ 118 h 156"/>
                <a:gd name="T102" fmla="*/ 19 w 205"/>
                <a:gd name="T103" fmla="*/ 107 h 156"/>
                <a:gd name="T104" fmla="*/ 11 w 205"/>
                <a:gd name="T105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156">
                  <a:moveTo>
                    <a:pt x="4" y="97"/>
                  </a:moveTo>
                  <a:lnTo>
                    <a:pt x="3" y="82"/>
                  </a:lnTo>
                  <a:lnTo>
                    <a:pt x="4" y="76"/>
                  </a:lnTo>
                  <a:lnTo>
                    <a:pt x="3" y="75"/>
                  </a:lnTo>
                  <a:lnTo>
                    <a:pt x="0" y="74"/>
                  </a:lnTo>
                  <a:lnTo>
                    <a:pt x="1" y="72"/>
                  </a:lnTo>
                  <a:lnTo>
                    <a:pt x="8" y="63"/>
                  </a:lnTo>
                  <a:lnTo>
                    <a:pt x="15" y="62"/>
                  </a:lnTo>
                  <a:lnTo>
                    <a:pt x="17" y="60"/>
                  </a:lnTo>
                  <a:lnTo>
                    <a:pt x="13" y="56"/>
                  </a:lnTo>
                  <a:lnTo>
                    <a:pt x="12" y="47"/>
                  </a:lnTo>
                  <a:lnTo>
                    <a:pt x="12" y="46"/>
                  </a:lnTo>
                  <a:lnTo>
                    <a:pt x="12" y="40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8" y="36"/>
                  </a:lnTo>
                  <a:lnTo>
                    <a:pt x="20" y="36"/>
                  </a:lnTo>
                  <a:lnTo>
                    <a:pt x="21" y="34"/>
                  </a:lnTo>
                  <a:lnTo>
                    <a:pt x="27" y="33"/>
                  </a:lnTo>
                  <a:lnTo>
                    <a:pt x="28" y="35"/>
                  </a:lnTo>
                  <a:lnTo>
                    <a:pt x="29" y="35"/>
                  </a:lnTo>
                  <a:lnTo>
                    <a:pt x="29" y="32"/>
                  </a:lnTo>
                  <a:lnTo>
                    <a:pt x="32" y="29"/>
                  </a:lnTo>
                  <a:lnTo>
                    <a:pt x="33" y="25"/>
                  </a:lnTo>
                  <a:lnTo>
                    <a:pt x="37" y="23"/>
                  </a:lnTo>
                  <a:lnTo>
                    <a:pt x="39" y="20"/>
                  </a:lnTo>
                  <a:lnTo>
                    <a:pt x="44" y="23"/>
                  </a:lnTo>
                  <a:lnTo>
                    <a:pt x="47" y="22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48" y="20"/>
                  </a:lnTo>
                  <a:lnTo>
                    <a:pt x="47" y="19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50" y="11"/>
                  </a:lnTo>
                  <a:lnTo>
                    <a:pt x="48" y="10"/>
                  </a:lnTo>
                  <a:lnTo>
                    <a:pt x="47" y="6"/>
                  </a:lnTo>
                  <a:lnTo>
                    <a:pt x="47" y="3"/>
                  </a:lnTo>
                  <a:lnTo>
                    <a:pt x="49" y="2"/>
                  </a:lnTo>
                  <a:lnTo>
                    <a:pt x="52" y="3"/>
                  </a:lnTo>
                  <a:lnTo>
                    <a:pt x="53" y="0"/>
                  </a:lnTo>
                  <a:lnTo>
                    <a:pt x="56" y="2"/>
                  </a:lnTo>
                  <a:lnTo>
                    <a:pt x="56" y="4"/>
                  </a:lnTo>
                  <a:lnTo>
                    <a:pt x="59" y="4"/>
                  </a:lnTo>
                  <a:lnTo>
                    <a:pt x="62" y="3"/>
                  </a:lnTo>
                  <a:lnTo>
                    <a:pt x="64" y="6"/>
                  </a:lnTo>
                  <a:lnTo>
                    <a:pt x="65" y="8"/>
                  </a:lnTo>
                  <a:lnTo>
                    <a:pt x="64" y="10"/>
                  </a:lnTo>
                  <a:lnTo>
                    <a:pt x="64" y="11"/>
                  </a:lnTo>
                  <a:lnTo>
                    <a:pt x="69" y="11"/>
                  </a:lnTo>
                  <a:lnTo>
                    <a:pt x="71" y="12"/>
                  </a:lnTo>
                  <a:lnTo>
                    <a:pt x="73" y="7"/>
                  </a:lnTo>
                  <a:lnTo>
                    <a:pt x="78" y="8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79" y="4"/>
                  </a:lnTo>
                  <a:lnTo>
                    <a:pt x="81" y="2"/>
                  </a:lnTo>
                  <a:lnTo>
                    <a:pt x="86" y="8"/>
                  </a:lnTo>
                  <a:lnTo>
                    <a:pt x="90" y="5"/>
                  </a:lnTo>
                  <a:lnTo>
                    <a:pt x="92" y="7"/>
                  </a:lnTo>
                  <a:lnTo>
                    <a:pt x="97" y="5"/>
                  </a:lnTo>
                  <a:lnTo>
                    <a:pt x="100" y="8"/>
                  </a:lnTo>
                  <a:lnTo>
                    <a:pt x="104" y="8"/>
                  </a:lnTo>
                  <a:lnTo>
                    <a:pt x="105" y="10"/>
                  </a:lnTo>
                  <a:lnTo>
                    <a:pt x="109" y="12"/>
                  </a:lnTo>
                  <a:lnTo>
                    <a:pt x="113" y="14"/>
                  </a:lnTo>
                  <a:lnTo>
                    <a:pt x="114" y="18"/>
                  </a:lnTo>
                  <a:lnTo>
                    <a:pt x="113" y="20"/>
                  </a:lnTo>
                  <a:lnTo>
                    <a:pt x="118" y="26"/>
                  </a:lnTo>
                  <a:lnTo>
                    <a:pt x="119" y="28"/>
                  </a:lnTo>
                  <a:lnTo>
                    <a:pt x="128" y="26"/>
                  </a:lnTo>
                  <a:lnTo>
                    <a:pt x="131" y="28"/>
                  </a:lnTo>
                  <a:lnTo>
                    <a:pt x="132" y="27"/>
                  </a:lnTo>
                  <a:lnTo>
                    <a:pt x="132" y="29"/>
                  </a:lnTo>
                  <a:lnTo>
                    <a:pt x="134" y="29"/>
                  </a:lnTo>
                  <a:lnTo>
                    <a:pt x="134" y="30"/>
                  </a:lnTo>
                  <a:lnTo>
                    <a:pt x="137" y="30"/>
                  </a:lnTo>
                  <a:lnTo>
                    <a:pt x="141" y="27"/>
                  </a:lnTo>
                  <a:lnTo>
                    <a:pt x="141" y="28"/>
                  </a:lnTo>
                  <a:lnTo>
                    <a:pt x="141" y="29"/>
                  </a:lnTo>
                  <a:lnTo>
                    <a:pt x="142" y="29"/>
                  </a:lnTo>
                  <a:lnTo>
                    <a:pt x="141" y="26"/>
                  </a:lnTo>
                  <a:lnTo>
                    <a:pt x="143" y="27"/>
                  </a:lnTo>
                  <a:lnTo>
                    <a:pt x="144" y="26"/>
                  </a:lnTo>
                  <a:lnTo>
                    <a:pt x="145" y="26"/>
                  </a:lnTo>
                  <a:lnTo>
                    <a:pt x="146" y="28"/>
                  </a:lnTo>
                  <a:lnTo>
                    <a:pt x="147" y="27"/>
                  </a:lnTo>
                  <a:lnTo>
                    <a:pt x="148" y="30"/>
                  </a:lnTo>
                  <a:lnTo>
                    <a:pt x="150" y="28"/>
                  </a:lnTo>
                  <a:lnTo>
                    <a:pt x="151" y="30"/>
                  </a:lnTo>
                  <a:lnTo>
                    <a:pt x="151" y="29"/>
                  </a:lnTo>
                  <a:lnTo>
                    <a:pt x="153" y="29"/>
                  </a:lnTo>
                  <a:lnTo>
                    <a:pt x="154" y="30"/>
                  </a:lnTo>
                  <a:lnTo>
                    <a:pt x="154" y="30"/>
                  </a:lnTo>
                  <a:lnTo>
                    <a:pt x="154" y="31"/>
                  </a:lnTo>
                  <a:lnTo>
                    <a:pt x="154" y="29"/>
                  </a:lnTo>
                  <a:lnTo>
                    <a:pt x="156" y="29"/>
                  </a:lnTo>
                  <a:lnTo>
                    <a:pt x="155" y="28"/>
                  </a:lnTo>
                  <a:lnTo>
                    <a:pt x="156" y="30"/>
                  </a:lnTo>
                  <a:lnTo>
                    <a:pt x="158" y="28"/>
                  </a:lnTo>
                  <a:lnTo>
                    <a:pt x="160" y="27"/>
                  </a:lnTo>
                  <a:lnTo>
                    <a:pt x="160" y="28"/>
                  </a:lnTo>
                  <a:lnTo>
                    <a:pt x="160" y="27"/>
                  </a:lnTo>
                  <a:lnTo>
                    <a:pt x="161" y="27"/>
                  </a:lnTo>
                  <a:lnTo>
                    <a:pt x="162" y="26"/>
                  </a:lnTo>
                  <a:lnTo>
                    <a:pt x="164" y="26"/>
                  </a:lnTo>
                  <a:lnTo>
                    <a:pt x="162" y="25"/>
                  </a:lnTo>
                  <a:lnTo>
                    <a:pt x="164" y="24"/>
                  </a:lnTo>
                  <a:lnTo>
                    <a:pt x="166" y="24"/>
                  </a:lnTo>
                  <a:lnTo>
                    <a:pt x="166" y="21"/>
                  </a:lnTo>
                  <a:lnTo>
                    <a:pt x="168" y="22"/>
                  </a:lnTo>
                  <a:lnTo>
                    <a:pt x="166" y="18"/>
                  </a:lnTo>
                  <a:lnTo>
                    <a:pt x="167" y="17"/>
                  </a:lnTo>
                  <a:lnTo>
                    <a:pt x="167" y="16"/>
                  </a:lnTo>
                  <a:lnTo>
                    <a:pt x="168" y="16"/>
                  </a:lnTo>
                  <a:lnTo>
                    <a:pt x="170" y="16"/>
                  </a:lnTo>
                  <a:lnTo>
                    <a:pt x="172" y="13"/>
                  </a:lnTo>
                  <a:lnTo>
                    <a:pt x="173" y="15"/>
                  </a:lnTo>
                  <a:lnTo>
                    <a:pt x="174" y="14"/>
                  </a:lnTo>
                  <a:lnTo>
                    <a:pt x="176" y="16"/>
                  </a:lnTo>
                  <a:lnTo>
                    <a:pt x="178" y="16"/>
                  </a:lnTo>
                  <a:lnTo>
                    <a:pt x="179" y="18"/>
                  </a:lnTo>
                  <a:lnTo>
                    <a:pt x="180" y="17"/>
                  </a:lnTo>
                  <a:lnTo>
                    <a:pt x="182" y="18"/>
                  </a:lnTo>
                  <a:lnTo>
                    <a:pt x="183" y="18"/>
                  </a:lnTo>
                  <a:lnTo>
                    <a:pt x="183" y="20"/>
                  </a:lnTo>
                  <a:lnTo>
                    <a:pt x="187" y="18"/>
                  </a:lnTo>
                  <a:lnTo>
                    <a:pt x="187" y="16"/>
                  </a:lnTo>
                  <a:lnTo>
                    <a:pt x="189" y="18"/>
                  </a:lnTo>
                  <a:lnTo>
                    <a:pt x="192" y="19"/>
                  </a:lnTo>
                  <a:lnTo>
                    <a:pt x="196" y="14"/>
                  </a:lnTo>
                  <a:lnTo>
                    <a:pt x="196" y="12"/>
                  </a:lnTo>
                  <a:lnTo>
                    <a:pt x="199" y="12"/>
                  </a:lnTo>
                  <a:lnTo>
                    <a:pt x="200" y="11"/>
                  </a:lnTo>
                  <a:lnTo>
                    <a:pt x="202" y="12"/>
                  </a:lnTo>
                  <a:lnTo>
                    <a:pt x="205" y="16"/>
                  </a:lnTo>
                  <a:lnTo>
                    <a:pt x="203" y="19"/>
                  </a:lnTo>
                  <a:lnTo>
                    <a:pt x="204" y="25"/>
                  </a:lnTo>
                  <a:lnTo>
                    <a:pt x="203" y="30"/>
                  </a:lnTo>
                  <a:lnTo>
                    <a:pt x="201" y="32"/>
                  </a:lnTo>
                  <a:lnTo>
                    <a:pt x="198" y="33"/>
                  </a:lnTo>
                  <a:lnTo>
                    <a:pt x="194" y="32"/>
                  </a:lnTo>
                  <a:lnTo>
                    <a:pt x="191" y="34"/>
                  </a:lnTo>
                  <a:lnTo>
                    <a:pt x="186" y="35"/>
                  </a:lnTo>
                  <a:lnTo>
                    <a:pt x="184" y="39"/>
                  </a:lnTo>
                  <a:lnTo>
                    <a:pt x="174" y="44"/>
                  </a:lnTo>
                  <a:lnTo>
                    <a:pt x="174" y="48"/>
                  </a:lnTo>
                  <a:lnTo>
                    <a:pt x="169" y="50"/>
                  </a:lnTo>
                  <a:lnTo>
                    <a:pt x="168" y="54"/>
                  </a:lnTo>
                  <a:lnTo>
                    <a:pt x="166" y="54"/>
                  </a:lnTo>
                  <a:lnTo>
                    <a:pt x="159" y="62"/>
                  </a:lnTo>
                  <a:lnTo>
                    <a:pt x="160" y="64"/>
                  </a:lnTo>
                  <a:lnTo>
                    <a:pt x="159" y="68"/>
                  </a:lnTo>
                  <a:lnTo>
                    <a:pt x="154" y="69"/>
                  </a:lnTo>
                  <a:lnTo>
                    <a:pt x="155" y="74"/>
                  </a:lnTo>
                  <a:lnTo>
                    <a:pt x="153" y="76"/>
                  </a:lnTo>
                  <a:lnTo>
                    <a:pt x="150" y="79"/>
                  </a:lnTo>
                  <a:lnTo>
                    <a:pt x="148" y="79"/>
                  </a:lnTo>
                  <a:lnTo>
                    <a:pt x="144" y="83"/>
                  </a:lnTo>
                  <a:lnTo>
                    <a:pt x="138" y="84"/>
                  </a:lnTo>
                  <a:lnTo>
                    <a:pt x="133" y="87"/>
                  </a:lnTo>
                  <a:lnTo>
                    <a:pt x="133" y="92"/>
                  </a:lnTo>
                  <a:lnTo>
                    <a:pt x="128" y="99"/>
                  </a:lnTo>
                  <a:lnTo>
                    <a:pt x="128" y="104"/>
                  </a:lnTo>
                  <a:lnTo>
                    <a:pt x="126" y="105"/>
                  </a:lnTo>
                  <a:lnTo>
                    <a:pt x="122" y="104"/>
                  </a:lnTo>
                  <a:lnTo>
                    <a:pt x="120" y="106"/>
                  </a:lnTo>
                  <a:lnTo>
                    <a:pt x="124" y="111"/>
                  </a:lnTo>
                  <a:lnTo>
                    <a:pt x="122" y="117"/>
                  </a:lnTo>
                  <a:lnTo>
                    <a:pt x="123" y="120"/>
                  </a:lnTo>
                  <a:lnTo>
                    <a:pt x="125" y="122"/>
                  </a:lnTo>
                  <a:lnTo>
                    <a:pt x="123" y="125"/>
                  </a:lnTo>
                  <a:lnTo>
                    <a:pt x="111" y="127"/>
                  </a:lnTo>
                  <a:lnTo>
                    <a:pt x="110" y="131"/>
                  </a:lnTo>
                  <a:lnTo>
                    <a:pt x="105" y="134"/>
                  </a:lnTo>
                  <a:lnTo>
                    <a:pt x="97" y="133"/>
                  </a:lnTo>
                  <a:lnTo>
                    <a:pt x="94" y="136"/>
                  </a:lnTo>
                  <a:lnTo>
                    <a:pt x="94" y="139"/>
                  </a:lnTo>
                  <a:lnTo>
                    <a:pt x="93" y="142"/>
                  </a:lnTo>
                  <a:lnTo>
                    <a:pt x="91" y="143"/>
                  </a:lnTo>
                  <a:lnTo>
                    <a:pt x="85" y="142"/>
                  </a:lnTo>
                  <a:lnTo>
                    <a:pt x="84" y="143"/>
                  </a:lnTo>
                  <a:lnTo>
                    <a:pt x="83" y="147"/>
                  </a:lnTo>
                  <a:lnTo>
                    <a:pt x="82" y="148"/>
                  </a:lnTo>
                  <a:lnTo>
                    <a:pt x="79" y="147"/>
                  </a:lnTo>
                  <a:lnTo>
                    <a:pt x="77" y="144"/>
                  </a:lnTo>
                  <a:lnTo>
                    <a:pt x="73" y="144"/>
                  </a:lnTo>
                  <a:lnTo>
                    <a:pt x="69" y="147"/>
                  </a:lnTo>
                  <a:lnTo>
                    <a:pt x="64" y="148"/>
                  </a:lnTo>
                  <a:lnTo>
                    <a:pt x="61" y="153"/>
                  </a:lnTo>
                  <a:lnTo>
                    <a:pt x="58" y="155"/>
                  </a:lnTo>
                  <a:lnTo>
                    <a:pt x="52" y="156"/>
                  </a:lnTo>
                  <a:lnTo>
                    <a:pt x="48" y="148"/>
                  </a:lnTo>
                  <a:lnTo>
                    <a:pt x="43" y="143"/>
                  </a:lnTo>
                  <a:lnTo>
                    <a:pt x="40" y="141"/>
                  </a:lnTo>
                  <a:lnTo>
                    <a:pt x="33" y="138"/>
                  </a:lnTo>
                  <a:lnTo>
                    <a:pt x="31" y="136"/>
                  </a:lnTo>
                  <a:lnTo>
                    <a:pt x="29" y="136"/>
                  </a:lnTo>
                  <a:lnTo>
                    <a:pt x="27" y="134"/>
                  </a:lnTo>
                  <a:lnTo>
                    <a:pt x="26" y="133"/>
                  </a:lnTo>
                  <a:lnTo>
                    <a:pt x="25" y="130"/>
                  </a:lnTo>
                  <a:lnTo>
                    <a:pt x="28" y="125"/>
                  </a:lnTo>
                  <a:lnTo>
                    <a:pt x="27" y="120"/>
                  </a:lnTo>
                  <a:lnTo>
                    <a:pt x="27" y="118"/>
                  </a:lnTo>
                  <a:lnTo>
                    <a:pt x="28" y="114"/>
                  </a:lnTo>
                  <a:lnTo>
                    <a:pt x="25" y="112"/>
                  </a:lnTo>
                  <a:lnTo>
                    <a:pt x="23" y="112"/>
                  </a:lnTo>
                  <a:lnTo>
                    <a:pt x="19" y="107"/>
                  </a:lnTo>
                  <a:lnTo>
                    <a:pt x="19" y="102"/>
                  </a:lnTo>
                  <a:lnTo>
                    <a:pt x="17" y="100"/>
                  </a:lnTo>
                  <a:lnTo>
                    <a:pt x="12" y="104"/>
                  </a:lnTo>
                  <a:lnTo>
                    <a:pt x="11" y="103"/>
                  </a:lnTo>
                  <a:lnTo>
                    <a:pt x="9" y="98"/>
                  </a:lnTo>
                  <a:lnTo>
                    <a:pt x="4" y="97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4" name="Freeform 35">
              <a:extLst>
                <a:ext uri="{FF2B5EF4-FFF2-40B4-BE49-F238E27FC236}">
                  <a16:creationId xmlns="" xmlns:a16="http://schemas.microsoft.com/office/drawing/2014/main" id="{A5DD5B4A-FAE5-41AA-A71F-B322D6FEA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" y="3265"/>
              <a:ext cx="50" cy="76"/>
            </a:xfrm>
            <a:custGeom>
              <a:avLst/>
              <a:gdLst>
                <a:gd name="T0" fmla="*/ 22 w 50"/>
                <a:gd name="T1" fmla="*/ 7 h 76"/>
                <a:gd name="T2" fmla="*/ 26 w 50"/>
                <a:gd name="T3" fmla="*/ 3 h 76"/>
                <a:gd name="T4" fmla="*/ 34 w 50"/>
                <a:gd name="T5" fmla="*/ 1 h 76"/>
                <a:gd name="T6" fmla="*/ 35 w 50"/>
                <a:gd name="T7" fmla="*/ 8 h 76"/>
                <a:gd name="T8" fmla="*/ 41 w 50"/>
                <a:gd name="T9" fmla="*/ 7 h 76"/>
                <a:gd name="T10" fmla="*/ 42 w 50"/>
                <a:gd name="T11" fmla="*/ 11 h 76"/>
                <a:gd name="T12" fmla="*/ 46 w 50"/>
                <a:gd name="T13" fmla="*/ 16 h 76"/>
                <a:gd name="T14" fmla="*/ 50 w 50"/>
                <a:gd name="T15" fmla="*/ 23 h 76"/>
                <a:gd name="T16" fmla="*/ 47 w 50"/>
                <a:gd name="T17" fmla="*/ 24 h 76"/>
                <a:gd name="T18" fmla="*/ 50 w 50"/>
                <a:gd name="T19" fmla="*/ 29 h 76"/>
                <a:gd name="T20" fmla="*/ 46 w 50"/>
                <a:gd name="T21" fmla="*/ 33 h 76"/>
                <a:gd name="T22" fmla="*/ 43 w 50"/>
                <a:gd name="T23" fmla="*/ 34 h 76"/>
                <a:gd name="T24" fmla="*/ 38 w 50"/>
                <a:gd name="T25" fmla="*/ 47 h 76"/>
                <a:gd name="T26" fmla="*/ 38 w 50"/>
                <a:gd name="T27" fmla="*/ 52 h 76"/>
                <a:gd name="T28" fmla="*/ 36 w 50"/>
                <a:gd name="T29" fmla="*/ 54 h 76"/>
                <a:gd name="T30" fmla="*/ 34 w 50"/>
                <a:gd name="T31" fmla="*/ 60 h 76"/>
                <a:gd name="T32" fmla="*/ 33 w 50"/>
                <a:gd name="T33" fmla="*/ 63 h 76"/>
                <a:gd name="T34" fmla="*/ 32 w 50"/>
                <a:gd name="T35" fmla="*/ 68 h 76"/>
                <a:gd name="T36" fmla="*/ 27 w 50"/>
                <a:gd name="T37" fmla="*/ 71 h 76"/>
                <a:gd name="T38" fmla="*/ 23 w 50"/>
                <a:gd name="T39" fmla="*/ 73 h 76"/>
                <a:gd name="T40" fmla="*/ 14 w 50"/>
                <a:gd name="T41" fmla="*/ 70 h 76"/>
                <a:gd name="T42" fmla="*/ 7 w 50"/>
                <a:gd name="T43" fmla="*/ 71 h 76"/>
                <a:gd name="T44" fmla="*/ 2 w 50"/>
                <a:gd name="T45" fmla="*/ 75 h 76"/>
                <a:gd name="T46" fmla="*/ 0 w 50"/>
                <a:gd name="T47" fmla="*/ 71 h 76"/>
                <a:gd name="T48" fmla="*/ 2 w 50"/>
                <a:gd name="T49" fmla="*/ 66 h 76"/>
                <a:gd name="T50" fmla="*/ 3 w 50"/>
                <a:gd name="T51" fmla="*/ 56 h 76"/>
                <a:gd name="T52" fmla="*/ 5 w 50"/>
                <a:gd name="T53" fmla="*/ 49 h 76"/>
                <a:gd name="T54" fmla="*/ 6 w 50"/>
                <a:gd name="T55" fmla="*/ 55 h 76"/>
                <a:gd name="T56" fmla="*/ 10 w 50"/>
                <a:gd name="T57" fmla="*/ 57 h 76"/>
                <a:gd name="T58" fmla="*/ 16 w 50"/>
                <a:gd name="T59" fmla="*/ 56 h 76"/>
                <a:gd name="T60" fmla="*/ 19 w 50"/>
                <a:gd name="T61" fmla="*/ 55 h 76"/>
                <a:gd name="T62" fmla="*/ 22 w 50"/>
                <a:gd name="T63" fmla="*/ 53 h 76"/>
                <a:gd name="T64" fmla="*/ 22 w 50"/>
                <a:gd name="T65" fmla="*/ 53 h 76"/>
                <a:gd name="T66" fmla="*/ 26 w 50"/>
                <a:gd name="T67" fmla="*/ 49 h 76"/>
                <a:gd name="T68" fmla="*/ 23 w 50"/>
                <a:gd name="T69" fmla="*/ 41 h 76"/>
                <a:gd name="T70" fmla="*/ 22 w 50"/>
                <a:gd name="T71" fmla="*/ 38 h 76"/>
                <a:gd name="T72" fmla="*/ 22 w 50"/>
                <a:gd name="T73" fmla="*/ 36 h 76"/>
                <a:gd name="T74" fmla="*/ 22 w 50"/>
                <a:gd name="T75" fmla="*/ 25 h 76"/>
                <a:gd name="T76" fmla="*/ 16 w 50"/>
                <a:gd name="T77" fmla="*/ 25 h 76"/>
                <a:gd name="T78" fmla="*/ 20 w 50"/>
                <a:gd name="T79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0" h="76">
                  <a:moveTo>
                    <a:pt x="21" y="7"/>
                  </a:moveTo>
                  <a:lnTo>
                    <a:pt x="22" y="7"/>
                  </a:lnTo>
                  <a:lnTo>
                    <a:pt x="23" y="4"/>
                  </a:lnTo>
                  <a:lnTo>
                    <a:pt x="26" y="3"/>
                  </a:lnTo>
                  <a:lnTo>
                    <a:pt x="27" y="0"/>
                  </a:lnTo>
                  <a:lnTo>
                    <a:pt x="34" y="1"/>
                  </a:lnTo>
                  <a:lnTo>
                    <a:pt x="31" y="5"/>
                  </a:lnTo>
                  <a:lnTo>
                    <a:pt x="35" y="8"/>
                  </a:lnTo>
                  <a:lnTo>
                    <a:pt x="36" y="4"/>
                  </a:lnTo>
                  <a:lnTo>
                    <a:pt x="41" y="7"/>
                  </a:lnTo>
                  <a:lnTo>
                    <a:pt x="39" y="9"/>
                  </a:lnTo>
                  <a:lnTo>
                    <a:pt x="42" y="11"/>
                  </a:lnTo>
                  <a:lnTo>
                    <a:pt x="43" y="15"/>
                  </a:lnTo>
                  <a:lnTo>
                    <a:pt x="46" y="16"/>
                  </a:lnTo>
                  <a:lnTo>
                    <a:pt x="50" y="20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47" y="24"/>
                  </a:lnTo>
                  <a:lnTo>
                    <a:pt x="48" y="25"/>
                  </a:lnTo>
                  <a:lnTo>
                    <a:pt x="50" y="29"/>
                  </a:lnTo>
                  <a:lnTo>
                    <a:pt x="47" y="31"/>
                  </a:lnTo>
                  <a:lnTo>
                    <a:pt x="46" y="33"/>
                  </a:lnTo>
                  <a:lnTo>
                    <a:pt x="44" y="35"/>
                  </a:lnTo>
                  <a:lnTo>
                    <a:pt x="43" y="34"/>
                  </a:lnTo>
                  <a:lnTo>
                    <a:pt x="42" y="39"/>
                  </a:lnTo>
                  <a:lnTo>
                    <a:pt x="38" y="47"/>
                  </a:lnTo>
                  <a:lnTo>
                    <a:pt x="40" y="49"/>
                  </a:lnTo>
                  <a:lnTo>
                    <a:pt x="38" y="52"/>
                  </a:lnTo>
                  <a:lnTo>
                    <a:pt x="39" y="52"/>
                  </a:lnTo>
                  <a:lnTo>
                    <a:pt x="36" y="54"/>
                  </a:lnTo>
                  <a:lnTo>
                    <a:pt x="36" y="55"/>
                  </a:lnTo>
                  <a:lnTo>
                    <a:pt x="34" y="60"/>
                  </a:lnTo>
                  <a:lnTo>
                    <a:pt x="34" y="61"/>
                  </a:lnTo>
                  <a:lnTo>
                    <a:pt x="33" y="63"/>
                  </a:lnTo>
                  <a:lnTo>
                    <a:pt x="34" y="65"/>
                  </a:lnTo>
                  <a:lnTo>
                    <a:pt x="32" y="68"/>
                  </a:lnTo>
                  <a:lnTo>
                    <a:pt x="26" y="69"/>
                  </a:lnTo>
                  <a:lnTo>
                    <a:pt x="27" y="71"/>
                  </a:lnTo>
                  <a:lnTo>
                    <a:pt x="24" y="73"/>
                  </a:lnTo>
                  <a:lnTo>
                    <a:pt x="23" y="73"/>
                  </a:lnTo>
                  <a:lnTo>
                    <a:pt x="15" y="76"/>
                  </a:lnTo>
                  <a:lnTo>
                    <a:pt x="14" y="70"/>
                  </a:lnTo>
                  <a:lnTo>
                    <a:pt x="10" y="68"/>
                  </a:lnTo>
                  <a:lnTo>
                    <a:pt x="7" y="71"/>
                  </a:lnTo>
                  <a:lnTo>
                    <a:pt x="4" y="71"/>
                  </a:lnTo>
                  <a:lnTo>
                    <a:pt x="2" y="75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1" y="68"/>
                  </a:lnTo>
                  <a:lnTo>
                    <a:pt x="2" y="66"/>
                  </a:lnTo>
                  <a:lnTo>
                    <a:pt x="1" y="60"/>
                  </a:lnTo>
                  <a:lnTo>
                    <a:pt x="3" y="56"/>
                  </a:lnTo>
                  <a:lnTo>
                    <a:pt x="4" y="51"/>
                  </a:lnTo>
                  <a:lnTo>
                    <a:pt x="5" y="49"/>
                  </a:lnTo>
                  <a:lnTo>
                    <a:pt x="7" y="53"/>
                  </a:lnTo>
                  <a:lnTo>
                    <a:pt x="6" y="55"/>
                  </a:lnTo>
                  <a:lnTo>
                    <a:pt x="7" y="57"/>
                  </a:lnTo>
                  <a:lnTo>
                    <a:pt x="10" y="57"/>
                  </a:lnTo>
                  <a:lnTo>
                    <a:pt x="12" y="61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19" y="55"/>
                  </a:lnTo>
                  <a:lnTo>
                    <a:pt x="21" y="56"/>
                  </a:lnTo>
                  <a:lnTo>
                    <a:pt x="22" y="53"/>
                  </a:lnTo>
                  <a:lnTo>
                    <a:pt x="21" y="53"/>
                  </a:lnTo>
                  <a:lnTo>
                    <a:pt x="22" y="53"/>
                  </a:lnTo>
                  <a:lnTo>
                    <a:pt x="23" y="50"/>
                  </a:lnTo>
                  <a:lnTo>
                    <a:pt x="26" y="49"/>
                  </a:lnTo>
                  <a:lnTo>
                    <a:pt x="25" y="44"/>
                  </a:lnTo>
                  <a:lnTo>
                    <a:pt x="23" y="41"/>
                  </a:lnTo>
                  <a:lnTo>
                    <a:pt x="24" y="40"/>
                  </a:lnTo>
                  <a:lnTo>
                    <a:pt x="22" y="38"/>
                  </a:lnTo>
                  <a:lnTo>
                    <a:pt x="23" y="36"/>
                  </a:lnTo>
                  <a:lnTo>
                    <a:pt x="22" y="36"/>
                  </a:lnTo>
                  <a:lnTo>
                    <a:pt x="23" y="27"/>
                  </a:lnTo>
                  <a:lnTo>
                    <a:pt x="22" y="25"/>
                  </a:lnTo>
                  <a:lnTo>
                    <a:pt x="19" y="30"/>
                  </a:lnTo>
                  <a:lnTo>
                    <a:pt x="16" y="25"/>
                  </a:lnTo>
                  <a:lnTo>
                    <a:pt x="24" y="13"/>
                  </a:lnTo>
                  <a:lnTo>
                    <a:pt x="20" y="12"/>
                  </a:lnTo>
                  <a:lnTo>
                    <a:pt x="21" y="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5" name="Freeform 36">
              <a:extLst>
                <a:ext uri="{FF2B5EF4-FFF2-40B4-BE49-F238E27FC236}">
                  <a16:creationId xmlns="" xmlns:a16="http://schemas.microsoft.com/office/drawing/2014/main" id="{965BA25B-64A0-4157-8396-C71402391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" y="3265"/>
              <a:ext cx="50" cy="76"/>
            </a:xfrm>
            <a:custGeom>
              <a:avLst/>
              <a:gdLst>
                <a:gd name="T0" fmla="*/ 22 w 50"/>
                <a:gd name="T1" fmla="*/ 7 h 76"/>
                <a:gd name="T2" fmla="*/ 26 w 50"/>
                <a:gd name="T3" fmla="*/ 3 h 76"/>
                <a:gd name="T4" fmla="*/ 34 w 50"/>
                <a:gd name="T5" fmla="*/ 1 h 76"/>
                <a:gd name="T6" fmla="*/ 35 w 50"/>
                <a:gd name="T7" fmla="*/ 8 h 76"/>
                <a:gd name="T8" fmla="*/ 41 w 50"/>
                <a:gd name="T9" fmla="*/ 7 h 76"/>
                <a:gd name="T10" fmla="*/ 42 w 50"/>
                <a:gd name="T11" fmla="*/ 11 h 76"/>
                <a:gd name="T12" fmla="*/ 46 w 50"/>
                <a:gd name="T13" fmla="*/ 16 h 76"/>
                <a:gd name="T14" fmla="*/ 50 w 50"/>
                <a:gd name="T15" fmla="*/ 23 h 76"/>
                <a:gd name="T16" fmla="*/ 47 w 50"/>
                <a:gd name="T17" fmla="*/ 24 h 76"/>
                <a:gd name="T18" fmla="*/ 50 w 50"/>
                <a:gd name="T19" fmla="*/ 29 h 76"/>
                <a:gd name="T20" fmla="*/ 46 w 50"/>
                <a:gd name="T21" fmla="*/ 33 h 76"/>
                <a:gd name="T22" fmla="*/ 43 w 50"/>
                <a:gd name="T23" fmla="*/ 34 h 76"/>
                <a:gd name="T24" fmla="*/ 38 w 50"/>
                <a:gd name="T25" fmla="*/ 47 h 76"/>
                <a:gd name="T26" fmla="*/ 38 w 50"/>
                <a:gd name="T27" fmla="*/ 52 h 76"/>
                <a:gd name="T28" fmla="*/ 36 w 50"/>
                <a:gd name="T29" fmla="*/ 54 h 76"/>
                <a:gd name="T30" fmla="*/ 34 w 50"/>
                <a:gd name="T31" fmla="*/ 60 h 76"/>
                <a:gd name="T32" fmla="*/ 33 w 50"/>
                <a:gd name="T33" fmla="*/ 63 h 76"/>
                <a:gd name="T34" fmla="*/ 32 w 50"/>
                <a:gd name="T35" fmla="*/ 68 h 76"/>
                <a:gd name="T36" fmla="*/ 27 w 50"/>
                <a:gd name="T37" fmla="*/ 71 h 76"/>
                <a:gd name="T38" fmla="*/ 23 w 50"/>
                <a:gd name="T39" fmla="*/ 73 h 76"/>
                <a:gd name="T40" fmla="*/ 14 w 50"/>
                <a:gd name="T41" fmla="*/ 70 h 76"/>
                <a:gd name="T42" fmla="*/ 7 w 50"/>
                <a:gd name="T43" fmla="*/ 71 h 76"/>
                <a:gd name="T44" fmla="*/ 2 w 50"/>
                <a:gd name="T45" fmla="*/ 75 h 76"/>
                <a:gd name="T46" fmla="*/ 0 w 50"/>
                <a:gd name="T47" fmla="*/ 71 h 76"/>
                <a:gd name="T48" fmla="*/ 2 w 50"/>
                <a:gd name="T49" fmla="*/ 66 h 76"/>
                <a:gd name="T50" fmla="*/ 3 w 50"/>
                <a:gd name="T51" fmla="*/ 56 h 76"/>
                <a:gd name="T52" fmla="*/ 5 w 50"/>
                <a:gd name="T53" fmla="*/ 49 h 76"/>
                <a:gd name="T54" fmla="*/ 6 w 50"/>
                <a:gd name="T55" fmla="*/ 55 h 76"/>
                <a:gd name="T56" fmla="*/ 10 w 50"/>
                <a:gd name="T57" fmla="*/ 57 h 76"/>
                <a:gd name="T58" fmla="*/ 16 w 50"/>
                <a:gd name="T59" fmla="*/ 56 h 76"/>
                <a:gd name="T60" fmla="*/ 19 w 50"/>
                <a:gd name="T61" fmla="*/ 55 h 76"/>
                <a:gd name="T62" fmla="*/ 22 w 50"/>
                <a:gd name="T63" fmla="*/ 53 h 76"/>
                <a:gd name="T64" fmla="*/ 22 w 50"/>
                <a:gd name="T65" fmla="*/ 53 h 76"/>
                <a:gd name="T66" fmla="*/ 26 w 50"/>
                <a:gd name="T67" fmla="*/ 49 h 76"/>
                <a:gd name="T68" fmla="*/ 23 w 50"/>
                <a:gd name="T69" fmla="*/ 41 h 76"/>
                <a:gd name="T70" fmla="*/ 22 w 50"/>
                <a:gd name="T71" fmla="*/ 38 h 76"/>
                <a:gd name="T72" fmla="*/ 22 w 50"/>
                <a:gd name="T73" fmla="*/ 36 h 76"/>
                <a:gd name="T74" fmla="*/ 22 w 50"/>
                <a:gd name="T75" fmla="*/ 25 h 76"/>
                <a:gd name="T76" fmla="*/ 16 w 50"/>
                <a:gd name="T77" fmla="*/ 25 h 76"/>
                <a:gd name="T78" fmla="*/ 20 w 50"/>
                <a:gd name="T79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0" h="76">
                  <a:moveTo>
                    <a:pt x="21" y="7"/>
                  </a:moveTo>
                  <a:lnTo>
                    <a:pt x="22" y="7"/>
                  </a:lnTo>
                  <a:lnTo>
                    <a:pt x="23" y="4"/>
                  </a:lnTo>
                  <a:lnTo>
                    <a:pt x="26" y="3"/>
                  </a:lnTo>
                  <a:lnTo>
                    <a:pt x="27" y="0"/>
                  </a:lnTo>
                  <a:lnTo>
                    <a:pt x="34" y="1"/>
                  </a:lnTo>
                  <a:lnTo>
                    <a:pt x="31" y="5"/>
                  </a:lnTo>
                  <a:lnTo>
                    <a:pt x="35" y="8"/>
                  </a:lnTo>
                  <a:lnTo>
                    <a:pt x="36" y="4"/>
                  </a:lnTo>
                  <a:lnTo>
                    <a:pt x="41" y="7"/>
                  </a:lnTo>
                  <a:lnTo>
                    <a:pt x="39" y="9"/>
                  </a:lnTo>
                  <a:lnTo>
                    <a:pt x="42" y="11"/>
                  </a:lnTo>
                  <a:lnTo>
                    <a:pt x="43" y="15"/>
                  </a:lnTo>
                  <a:lnTo>
                    <a:pt x="46" y="16"/>
                  </a:lnTo>
                  <a:lnTo>
                    <a:pt x="50" y="20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47" y="24"/>
                  </a:lnTo>
                  <a:lnTo>
                    <a:pt x="48" y="25"/>
                  </a:lnTo>
                  <a:lnTo>
                    <a:pt x="50" y="29"/>
                  </a:lnTo>
                  <a:lnTo>
                    <a:pt x="47" y="31"/>
                  </a:lnTo>
                  <a:lnTo>
                    <a:pt x="46" y="33"/>
                  </a:lnTo>
                  <a:lnTo>
                    <a:pt x="44" y="35"/>
                  </a:lnTo>
                  <a:lnTo>
                    <a:pt x="43" y="34"/>
                  </a:lnTo>
                  <a:lnTo>
                    <a:pt x="42" y="39"/>
                  </a:lnTo>
                  <a:lnTo>
                    <a:pt x="38" y="47"/>
                  </a:lnTo>
                  <a:lnTo>
                    <a:pt x="40" y="49"/>
                  </a:lnTo>
                  <a:lnTo>
                    <a:pt x="38" y="52"/>
                  </a:lnTo>
                  <a:lnTo>
                    <a:pt x="39" y="52"/>
                  </a:lnTo>
                  <a:lnTo>
                    <a:pt x="36" y="54"/>
                  </a:lnTo>
                  <a:lnTo>
                    <a:pt x="36" y="55"/>
                  </a:lnTo>
                  <a:lnTo>
                    <a:pt x="34" y="60"/>
                  </a:lnTo>
                  <a:lnTo>
                    <a:pt x="34" y="61"/>
                  </a:lnTo>
                  <a:lnTo>
                    <a:pt x="33" y="63"/>
                  </a:lnTo>
                  <a:lnTo>
                    <a:pt x="34" y="65"/>
                  </a:lnTo>
                  <a:lnTo>
                    <a:pt x="32" y="68"/>
                  </a:lnTo>
                  <a:lnTo>
                    <a:pt x="26" y="69"/>
                  </a:lnTo>
                  <a:lnTo>
                    <a:pt x="27" y="71"/>
                  </a:lnTo>
                  <a:lnTo>
                    <a:pt x="24" y="73"/>
                  </a:lnTo>
                  <a:lnTo>
                    <a:pt x="23" y="73"/>
                  </a:lnTo>
                  <a:lnTo>
                    <a:pt x="15" y="76"/>
                  </a:lnTo>
                  <a:lnTo>
                    <a:pt x="14" y="70"/>
                  </a:lnTo>
                  <a:lnTo>
                    <a:pt x="10" y="68"/>
                  </a:lnTo>
                  <a:lnTo>
                    <a:pt x="7" y="71"/>
                  </a:lnTo>
                  <a:lnTo>
                    <a:pt x="4" y="71"/>
                  </a:lnTo>
                  <a:lnTo>
                    <a:pt x="2" y="75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1" y="68"/>
                  </a:lnTo>
                  <a:lnTo>
                    <a:pt x="2" y="66"/>
                  </a:lnTo>
                  <a:lnTo>
                    <a:pt x="1" y="60"/>
                  </a:lnTo>
                  <a:lnTo>
                    <a:pt x="3" y="56"/>
                  </a:lnTo>
                  <a:lnTo>
                    <a:pt x="4" y="51"/>
                  </a:lnTo>
                  <a:lnTo>
                    <a:pt x="5" y="49"/>
                  </a:lnTo>
                  <a:lnTo>
                    <a:pt x="7" y="53"/>
                  </a:lnTo>
                  <a:lnTo>
                    <a:pt x="6" y="55"/>
                  </a:lnTo>
                  <a:lnTo>
                    <a:pt x="7" y="57"/>
                  </a:lnTo>
                  <a:lnTo>
                    <a:pt x="10" y="57"/>
                  </a:lnTo>
                  <a:lnTo>
                    <a:pt x="12" y="61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19" y="55"/>
                  </a:lnTo>
                  <a:lnTo>
                    <a:pt x="21" y="56"/>
                  </a:lnTo>
                  <a:lnTo>
                    <a:pt x="22" y="53"/>
                  </a:lnTo>
                  <a:lnTo>
                    <a:pt x="21" y="53"/>
                  </a:lnTo>
                  <a:lnTo>
                    <a:pt x="22" y="53"/>
                  </a:lnTo>
                  <a:lnTo>
                    <a:pt x="23" y="50"/>
                  </a:lnTo>
                  <a:lnTo>
                    <a:pt x="26" y="49"/>
                  </a:lnTo>
                  <a:lnTo>
                    <a:pt x="25" y="44"/>
                  </a:lnTo>
                  <a:lnTo>
                    <a:pt x="23" y="41"/>
                  </a:lnTo>
                  <a:lnTo>
                    <a:pt x="24" y="40"/>
                  </a:lnTo>
                  <a:lnTo>
                    <a:pt x="22" y="38"/>
                  </a:lnTo>
                  <a:lnTo>
                    <a:pt x="23" y="36"/>
                  </a:lnTo>
                  <a:lnTo>
                    <a:pt x="22" y="36"/>
                  </a:lnTo>
                  <a:lnTo>
                    <a:pt x="23" y="27"/>
                  </a:lnTo>
                  <a:lnTo>
                    <a:pt x="22" y="25"/>
                  </a:lnTo>
                  <a:lnTo>
                    <a:pt x="19" y="30"/>
                  </a:lnTo>
                  <a:lnTo>
                    <a:pt x="16" y="25"/>
                  </a:lnTo>
                  <a:lnTo>
                    <a:pt x="24" y="13"/>
                  </a:lnTo>
                  <a:lnTo>
                    <a:pt x="20" y="12"/>
                  </a:lnTo>
                  <a:lnTo>
                    <a:pt x="21" y="7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" name="Freeform 37">
              <a:extLst>
                <a:ext uri="{FF2B5EF4-FFF2-40B4-BE49-F238E27FC236}">
                  <a16:creationId xmlns="" xmlns:a16="http://schemas.microsoft.com/office/drawing/2014/main" id="{47E8A0CC-6051-410B-9554-ACB67B35A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" y="2281"/>
              <a:ext cx="922" cy="1072"/>
            </a:xfrm>
            <a:custGeom>
              <a:avLst/>
              <a:gdLst>
                <a:gd name="T0" fmla="*/ 41 w 922"/>
                <a:gd name="T1" fmla="*/ 799 h 1072"/>
                <a:gd name="T2" fmla="*/ 49 w 922"/>
                <a:gd name="T3" fmla="*/ 739 h 1072"/>
                <a:gd name="T4" fmla="*/ 91 w 922"/>
                <a:gd name="T5" fmla="*/ 669 h 1072"/>
                <a:gd name="T6" fmla="*/ 112 w 922"/>
                <a:gd name="T7" fmla="*/ 555 h 1072"/>
                <a:gd name="T8" fmla="*/ 158 w 922"/>
                <a:gd name="T9" fmla="*/ 534 h 1072"/>
                <a:gd name="T10" fmla="*/ 195 w 922"/>
                <a:gd name="T11" fmla="*/ 575 h 1072"/>
                <a:gd name="T12" fmla="*/ 207 w 922"/>
                <a:gd name="T13" fmla="*/ 547 h 1072"/>
                <a:gd name="T14" fmla="*/ 249 w 922"/>
                <a:gd name="T15" fmla="*/ 492 h 1072"/>
                <a:gd name="T16" fmla="*/ 264 w 922"/>
                <a:gd name="T17" fmla="*/ 450 h 1072"/>
                <a:gd name="T18" fmla="*/ 292 w 922"/>
                <a:gd name="T19" fmla="*/ 429 h 1072"/>
                <a:gd name="T20" fmla="*/ 336 w 922"/>
                <a:gd name="T21" fmla="*/ 465 h 1072"/>
                <a:gd name="T22" fmla="*/ 372 w 922"/>
                <a:gd name="T23" fmla="*/ 419 h 1072"/>
                <a:gd name="T24" fmla="*/ 356 w 922"/>
                <a:gd name="T25" fmla="*/ 373 h 1072"/>
                <a:gd name="T26" fmla="*/ 369 w 922"/>
                <a:gd name="T27" fmla="*/ 346 h 1072"/>
                <a:gd name="T28" fmla="*/ 332 w 922"/>
                <a:gd name="T29" fmla="*/ 316 h 1072"/>
                <a:gd name="T30" fmla="*/ 345 w 922"/>
                <a:gd name="T31" fmla="*/ 262 h 1072"/>
                <a:gd name="T32" fmla="*/ 381 w 922"/>
                <a:gd name="T33" fmla="*/ 198 h 1072"/>
                <a:gd name="T34" fmla="*/ 396 w 922"/>
                <a:gd name="T35" fmla="*/ 144 h 1072"/>
                <a:gd name="T36" fmla="*/ 377 w 922"/>
                <a:gd name="T37" fmla="*/ 98 h 1072"/>
                <a:gd name="T38" fmla="*/ 379 w 922"/>
                <a:gd name="T39" fmla="*/ 70 h 1072"/>
                <a:gd name="T40" fmla="*/ 394 w 922"/>
                <a:gd name="T41" fmla="*/ 35 h 1072"/>
                <a:gd name="T42" fmla="*/ 434 w 922"/>
                <a:gd name="T43" fmla="*/ 24 h 1072"/>
                <a:gd name="T44" fmla="*/ 449 w 922"/>
                <a:gd name="T45" fmla="*/ 23 h 1072"/>
                <a:gd name="T46" fmla="*/ 448 w 922"/>
                <a:gd name="T47" fmla="*/ 54 h 1072"/>
                <a:gd name="T48" fmla="*/ 484 w 922"/>
                <a:gd name="T49" fmla="*/ 88 h 1072"/>
                <a:gd name="T50" fmla="*/ 488 w 922"/>
                <a:gd name="T51" fmla="*/ 131 h 1072"/>
                <a:gd name="T52" fmla="*/ 509 w 922"/>
                <a:gd name="T53" fmla="*/ 175 h 1072"/>
                <a:gd name="T54" fmla="*/ 526 w 922"/>
                <a:gd name="T55" fmla="*/ 230 h 1072"/>
                <a:gd name="T56" fmla="*/ 540 w 922"/>
                <a:gd name="T57" fmla="*/ 282 h 1072"/>
                <a:gd name="T58" fmla="*/ 534 w 922"/>
                <a:gd name="T59" fmla="*/ 332 h 1072"/>
                <a:gd name="T60" fmla="*/ 537 w 922"/>
                <a:gd name="T61" fmla="*/ 400 h 1072"/>
                <a:gd name="T62" fmla="*/ 586 w 922"/>
                <a:gd name="T63" fmla="*/ 387 h 1072"/>
                <a:gd name="T64" fmla="*/ 638 w 922"/>
                <a:gd name="T65" fmla="*/ 356 h 1072"/>
                <a:gd name="T66" fmla="*/ 655 w 922"/>
                <a:gd name="T67" fmla="*/ 404 h 1072"/>
                <a:gd name="T68" fmla="*/ 685 w 922"/>
                <a:gd name="T69" fmla="*/ 364 h 1072"/>
                <a:gd name="T70" fmla="*/ 712 w 922"/>
                <a:gd name="T71" fmla="*/ 296 h 1072"/>
                <a:gd name="T72" fmla="*/ 756 w 922"/>
                <a:gd name="T73" fmla="*/ 250 h 1072"/>
                <a:gd name="T74" fmla="*/ 808 w 922"/>
                <a:gd name="T75" fmla="*/ 286 h 1072"/>
                <a:gd name="T76" fmla="*/ 852 w 922"/>
                <a:gd name="T77" fmla="*/ 310 h 1072"/>
                <a:gd name="T78" fmla="*/ 894 w 922"/>
                <a:gd name="T79" fmla="*/ 336 h 1072"/>
                <a:gd name="T80" fmla="*/ 921 w 922"/>
                <a:gd name="T81" fmla="*/ 393 h 1072"/>
                <a:gd name="T82" fmla="*/ 858 w 922"/>
                <a:gd name="T83" fmla="*/ 408 h 1072"/>
                <a:gd name="T84" fmla="*/ 854 w 922"/>
                <a:gd name="T85" fmla="*/ 450 h 1072"/>
                <a:gd name="T86" fmla="*/ 888 w 922"/>
                <a:gd name="T87" fmla="*/ 481 h 1072"/>
                <a:gd name="T88" fmla="*/ 876 w 922"/>
                <a:gd name="T89" fmla="*/ 517 h 1072"/>
                <a:gd name="T90" fmla="*/ 831 w 922"/>
                <a:gd name="T91" fmla="*/ 511 h 1072"/>
                <a:gd name="T92" fmla="*/ 784 w 922"/>
                <a:gd name="T93" fmla="*/ 537 h 1072"/>
                <a:gd name="T94" fmla="*/ 744 w 922"/>
                <a:gd name="T95" fmla="*/ 577 h 1072"/>
                <a:gd name="T96" fmla="*/ 691 w 922"/>
                <a:gd name="T97" fmla="*/ 554 h 1072"/>
                <a:gd name="T98" fmla="*/ 632 w 922"/>
                <a:gd name="T99" fmla="*/ 577 h 1072"/>
                <a:gd name="T100" fmla="*/ 571 w 922"/>
                <a:gd name="T101" fmla="*/ 597 h 1072"/>
                <a:gd name="T102" fmla="*/ 537 w 922"/>
                <a:gd name="T103" fmla="*/ 639 h 1072"/>
                <a:gd name="T104" fmla="*/ 552 w 922"/>
                <a:gd name="T105" fmla="*/ 667 h 1072"/>
                <a:gd name="T106" fmla="*/ 553 w 922"/>
                <a:gd name="T107" fmla="*/ 733 h 1072"/>
                <a:gd name="T108" fmla="*/ 412 w 922"/>
                <a:gd name="T109" fmla="*/ 1042 h 1072"/>
                <a:gd name="T110" fmla="*/ 347 w 922"/>
                <a:gd name="T111" fmla="*/ 1041 h 1072"/>
                <a:gd name="T112" fmla="*/ 296 w 922"/>
                <a:gd name="T113" fmla="*/ 988 h 1072"/>
                <a:gd name="T114" fmla="*/ 216 w 922"/>
                <a:gd name="T115" fmla="*/ 932 h 1072"/>
                <a:gd name="T116" fmla="*/ 165 w 922"/>
                <a:gd name="T117" fmla="*/ 931 h 1072"/>
                <a:gd name="T118" fmla="*/ 104 w 922"/>
                <a:gd name="T119" fmla="*/ 919 h 1072"/>
                <a:gd name="T120" fmla="*/ 55 w 922"/>
                <a:gd name="T121" fmla="*/ 882 h 1072"/>
                <a:gd name="T122" fmla="*/ 7 w 922"/>
                <a:gd name="T123" fmla="*/ 843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2" h="1072">
                  <a:moveTo>
                    <a:pt x="0" y="837"/>
                  </a:moveTo>
                  <a:lnTo>
                    <a:pt x="0" y="837"/>
                  </a:lnTo>
                  <a:lnTo>
                    <a:pt x="0" y="834"/>
                  </a:lnTo>
                  <a:lnTo>
                    <a:pt x="2" y="832"/>
                  </a:lnTo>
                  <a:lnTo>
                    <a:pt x="1" y="830"/>
                  </a:lnTo>
                  <a:lnTo>
                    <a:pt x="3" y="828"/>
                  </a:lnTo>
                  <a:lnTo>
                    <a:pt x="8" y="827"/>
                  </a:lnTo>
                  <a:lnTo>
                    <a:pt x="9" y="829"/>
                  </a:lnTo>
                  <a:lnTo>
                    <a:pt x="11" y="829"/>
                  </a:lnTo>
                  <a:lnTo>
                    <a:pt x="12" y="827"/>
                  </a:lnTo>
                  <a:lnTo>
                    <a:pt x="14" y="825"/>
                  </a:lnTo>
                  <a:lnTo>
                    <a:pt x="13" y="824"/>
                  </a:lnTo>
                  <a:lnTo>
                    <a:pt x="14" y="823"/>
                  </a:lnTo>
                  <a:lnTo>
                    <a:pt x="14" y="820"/>
                  </a:lnTo>
                  <a:lnTo>
                    <a:pt x="16" y="820"/>
                  </a:lnTo>
                  <a:lnTo>
                    <a:pt x="15" y="819"/>
                  </a:lnTo>
                  <a:lnTo>
                    <a:pt x="16" y="819"/>
                  </a:lnTo>
                  <a:lnTo>
                    <a:pt x="16" y="817"/>
                  </a:lnTo>
                  <a:lnTo>
                    <a:pt x="17" y="815"/>
                  </a:lnTo>
                  <a:lnTo>
                    <a:pt x="23" y="818"/>
                  </a:lnTo>
                  <a:lnTo>
                    <a:pt x="27" y="816"/>
                  </a:lnTo>
                  <a:lnTo>
                    <a:pt x="36" y="820"/>
                  </a:lnTo>
                  <a:lnTo>
                    <a:pt x="38" y="819"/>
                  </a:lnTo>
                  <a:lnTo>
                    <a:pt x="38" y="815"/>
                  </a:lnTo>
                  <a:lnTo>
                    <a:pt x="37" y="814"/>
                  </a:lnTo>
                  <a:lnTo>
                    <a:pt x="40" y="811"/>
                  </a:lnTo>
                  <a:lnTo>
                    <a:pt x="40" y="807"/>
                  </a:lnTo>
                  <a:lnTo>
                    <a:pt x="39" y="805"/>
                  </a:lnTo>
                  <a:lnTo>
                    <a:pt x="41" y="801"/>
                  </a:lnTo>
                  <a:lnTo>
                    <a:pt x="41" y="799"/>
                  </a:lnTo>
                  <a:lnTo>
                    <a:pt x="43" y="797"/>
                  </a:lnTo>
                  <a:lnTo>
                    <a:pt x="43" y="794"/>
                  </a:lnTo>
                  <a:lnTo>
                    <a:pt x="44" y="794"/>
                  </a:lnTo>
                  <a:lnTo>
                    <a:pt x="45" y="791"/>
                  </a:lnTo>
                  <a:lnTo>
                    <a:pt x="44" y="789"/>
                  </a:lnTo>
                  <a:lnTo>
                    <a:pt x="45" y="788"/>
                  </a:lnTo>
                  <a:lnTo>
                    <a:pt x="44" y="787"/>
                  </a:lnTo>
                  <a:lnTo>
                    <a:pt x="44" y="785"/>
                  </a:lnTo>
                  <a:lnTo>
                    <a:pt x="42" y="783"/>
                  </a:lnTo>
                  <a:lnTo>
                    <a:pt x="40" y="779"/>
                  </a:lnTo>
                  <a:lnTo>
                    <a:pt x="44" y="774"/>
                  </a:lnTo>
                  <a:lnTo>
                    <a:pt x="42" y="772"/>
                  </a:lnTo>
                  <a:lnTo>
                    <a:pt x="43" y="771"/>
                  </a:lnTo>
                  <a:lnTo>
                    <a:pt x="43" y="768"/>
                  </a:lnTo>
                  <a:lnTo>
                    <a:pt x="44" y="766"/>
                  </a:lnTo>
                  <a:lnTo>
                    <a:pt x="43" y="763"/>
                  </a:lnTo>
                  <a:lnTo>
                    <a:pt x="42" y="761"/>
                  </a:lnTo>
                  <a:lnTo>
                    <a:pt x="43" y="760"/>
                  </a:lnTo>
                  <a:lnTo>
                    <a:pt x="45" y="760"/>
                  </a:lnTo>
                  <a:lnTo>
                    <a:pt x="45" y="759"/>
                  </a:lnTo>
                  <a:lnTo>
                    <a:pt x="47" y="759"/>
                  </a:lnTo>
                  <a:lnTo>
                    <a:pt x="47" y="757"/>
                  </a:lnTo>
                  <a:lnTo>
                    <a:pt x="51" y="757"/>
                  </a:lnTo>
                  <a:lnTo>
                    <a:pt x="54" y="755"/>
                  </a:lnTo>
                  <a:lnTo>
                    <a:pt x="52" y="751"/>
                  </a:lnTo>
                  <a:lnTo>
                    <a:pt x="52" y="748"/>
                  </a:lnTo>
                  <a:lnTo>
                    <a:pt x="50" y="746"/>
                  </a:lnTo>
                  <a:lnTo>
                    <a:pt x="49" y="743"/>
                  </a:lnTo>
                  <a:lnTo>
                    <a:pt x="50" y="741"/>
                  </a:lnTo>
                  <a:lnTo>
                    <a:pt x="49" y="739"/>
                  </a:lnTo>
                  <a:lnTo>
                    <a:pt x="49" y="738"/>
                  </a:lnTo>
                  <a:lnTo>
                    <a:pt x="48" y="736"/>
                  </a:lnTo>
                  <a:lnTo>
                    <a:pt x="48" y="735"/>
                  </a:lnTo>
                  <a:lnTo>
                    <a:pt x="50" y="734"/>
                  </a:lnTo>
                  <a:lnTo>
                    <a:pt x="50" y="732"/>
                  </a:lnTo>
                  <a:lnTo>
                    <a:pt x="45" y="728"/>
                  </a:lnTo>
                  <a:lnTo>
                    <a:pt x="48" y="725"/>
                  </a:lnTo>
                  <a:lnTo>
                    <a:pt x="48" y="724"/>
                  </a:lnTo>
                  <a:lnTo>
                    <a:pt x="45" y="722"/>
                  </a:lnTo>
                  <a:lnTo>
                    <a:pt x="46" y="721"/>
                  </a:lnTo>
                  <a:lnTo>
                    <a:pt x="47" y="717"/>
                  </a:lnTo>
                  <a:lnTo>
                    <a:pt x="49" y="716"/>
                  </a:lnTo>
                  <a:lnTo>
                    <a:pt x="49" y="713"/>
                  </a:lnTo>
                  <a:lnTo>
                    <a:pt x="51" y="714"/>
                  </a:lnTo>
                  <a:lnTo>
                    <a:pt x="52" y="711"/>
                  </a:lnTo>
                  <a:lnTo>
                    <a:pt x="55" y="712"/>
                  </a:lnTo>
                  <a:lnTo>
                    <a:pt x="55" y="700"/>
                  </a:lnTo>
                  <a:lnTo>
                    <a:pt x="58" y="700"/>
                  </a:lnTo>
                  <a:lnTo>
                    <a:pt x="61" y="691"/>
                  </a:lnTo>
                  <a:lnTo>
                    <a:pt x="68" y="694"/>
                  </a:lnTo>
                  <a:lnTo>
                    <a:pt x="68" y="697"/>
                  </a:lnTo>
                  <a:lnTo>
                    <a:pt x="70" y="697"/>
                  </a:lnTo>
                  <a:lnTo>
                    <a:pt x="72" y="692"/>
                  </a:lnTo>
                  <a:lnTo>
                    <a:pt x="73" y="691"/>
                  </a:lnTo>
                  <a:lnTo>
                    <a:pt x="73" y="688"/>
                  </a:lnTo>
                  <a:lnTo>
                    <a:pt x="72" y="687"/>
                  </a:lnTo>
                  <a:lnTo>
                    <a:pt x="75" y="684"/>
                  </a:lnTo>
                  <a:lnTo>
                    <a:pt x="79" y="684"/>
                  </a:lnTo>
                  <a:lnTo>
                    <a:pt x="78" y="669"/>
                  </a:lnTo>
                  <a:lnTo>
                    <a:pt x="91" y="669"/>
                  </a:lnTo>
                  <a:lnTo>
                    <a:pt x="91" y="656"/>
                  </a:lnTo>
                  <a:lnTo>
                    <a:pt x="85" y="655"/>
                  </a:lnTo>
                  <a:lnTo>
                    <a:pt x="87" y="652"/>
                  </a:lnTo>
                  <a:lnTo>
                    <a:pt x="84" y="648"/>
                  </a:lnTo>
                  <a:lnTo>
                    <a:pt x="87" y="646"/>
                  </a:lnTo>
                  <a:lnTo>
                    <a:pt x="85" y="645"/>
                  </a:lnTo>
                  <a:lnTo>
                    <a:pt x="85" y="641"/>
                  </a:lnTo>
                  <a:lnTo>
                    <a:pt x="85" y="640"/>
                  </a:lnTo>
                  <a:lnTo>
                    <a:pt x="87" y="639"/>
                  </a:lnTo>
                  <a:lnTo>
                    <a:pt x="87" y="636"/>
                  </a:lnTo>
                  <a:lnTo>
                    <a:pt x="86" y="635"/>
                  </a:lnTo>
                  <a:lnTo>
                    <a:pt x="81" y="635"/>
                  </a:lnTo>
                  <a:lnTo>
                    <a:pt x="76" y="637"/>
                  </a:lnTo>
                  <a:lnTo>
                    <a:pt x="73" y="633"/>
                  </a:lnTo>
                  <a:lnTo>
                    <a:pt x="73" y="629"/>
                  </a:lnTo>
                  <a:lnTo>
                    <a:pt x="80" y="627"/>
                  </a:lnTo>
                  <a:lnTo>
                    <a:pt x="81" y="623"/>
                  </a:lnTo>
                  <a:lnTo>
                    <a:pt x="81" y="621"/>
                  </a:lnTo>
                  <a:lnTo>
                    <a:pt x="79" y="623"/>
                  </a:lnTo>
                  <a:lnTo>
                    <a:pt x="77" y="621"/>
                  </a:lnTo>
                  <a:lnTo>
                    <a:pt x="78" y="620"/>
                  </a:lnTo>
                  <a:lnTo>
                    <a:pt x="75" y="622"/>
                  </a:lnTo>
                  <a:lnTo>
                    <a:pt x="74" y="620"/>
                  </a:lnTo>
                  <a:lnTo>
                    <a:pt x="75" y="620"/>
                  </a:lnTo>
                  <a:lnTo>
                    <a:pt x="74" y="619"/>
                  </a:lnTo>
                  <a:lnTo>
                    <a:pt x="73" y="620"/>
                  </a:lnTo>
                  <a:lnTo>
                    <a:pt x="69" y="617"/>
                  </a:lnTo>
                  <a:lnTo>
                    <a:pt x="68" y="617"/>
                  </a:lnTo>
                  <a:lnTo>
                    <a:pt x="91" y="552"/>
                  </a:lnTo>
                  <a:lnTo>
                    <a:pt x="112" y="555"/>
                  </a:lnTo>
                  <a:lnTo>
                    <a:pt x="118" y="556"/>
                  </a:lnTo>
                  <a:lnTo>
                    <a:pt x="123" y="554"/>
                  </a:lnTo>
                  <a:lnTo>
                    <a:pt x="124" y="555"/>
                  </a:lnTo>
                  <a:lnTo>
                    <a:pt x="125" y="557"/>
                  </a:lnTo>
                  <a:lnTo>
                    <a:pt x="127" y="557"/>
                  </a:lnTo>
                  <a:lnTo>
                    <a:pt x="127" y="559"/>
                  </a:lnTo>
                  <a:lnTo>
                    <a:pt x="128" y="559"/>
                  </a:lnTo>
                  <a:lnTo>
                    <a:pt x="129" y="560"/>
                  </a:lnTo>
                  <a:lnTo>
                    <a:pt x="130" y="559"/>
                  </a:lnTo>
                  <a:lnTo>
                    <a:pt x="132" y="560"/>
                  </a:lnTo>
                  <a:lnTo>
                    <a:pt x="133" y="558"/>
                  </a:lnTo>
                  <a:lnTo>
                    <a:pt x="135" y="557"/>
                  </a:lnTo>
                  <a:lnTo>
                    <a:pt x="136" y="555"/>
                  </a:lnTo>
                  <a:lnTo>
                    <a:pt x="141" y="556"/>
                  </a:lnTo>
                  <a:lnTo>
                    <a:pt x="147" y="553"/>
                  </a:lnTo>
                  <a:lnTo>
                    <a:pt x="148" y="554"/>
                  </a:lnTo>
                  <a:lnTo>
                    <a:pt x="150" y="553"/>
                  </a:lnTo>
                  <a:lnTo>
                    <a:pt x="151" y="552"/>
                  </a:lnTo>
                  <a:lnTo>
                    <a:pt x="150" y="550"/>
                  </a:lnTo>
                  <a:lnTo>
                    <a:pt x="152" y="549"/>
                  </a:lnTo>
                  <a:lnTo>
                    <a:pt x="152" y="547"/>
                  </a:lnTo>
                  <a:lnTo>
                    <a:pt x="152" y="545"/>
                  </a:lnTo>
                  <a:lnTo>
                    <a:pt x="152" y="544"/>
                  </a:lnTo>
                  <a:lnTo>
                    <a:pt x="153" y="543"/>
                  </a:lnTo>
                  <a:lnTo>
                    <a:pt x="152" y="541"/>
                  </a:lnTo>
                  <a:lnTo>
                    <a:pt x="155" y="541"/>
                  </a:lnTo>
                  <a:lnTo>
                    <a:pt x="156" y="537"/>
                  </a:lnTo>
                  <a:lnTo>
                    <a:pt x="157" y="536"/>
                  </a:lnTo>
                  <a:lnTo>
                    <a:pt x="157" y="535"/>
                  </a:lnTo>
                  <a:lnTo>
                    <a:pt x="158" y="534"/>
                  </a:lnTo>
                  <a:lnTo>
                    <a:pt x="157" y="532"/>
                  </a:lnTo>
                  <a:lnTo>
                    <a:pt x="159" y="529"/>
                  </a:lnTo>
                  <a:lnTo>
                    <a:pt x="162" y="529"/>
                  </a:lnTo>
                  <a:lnTo>
                    <a:pt x="164" y="531"/>
                  </a:lnTo>
                  <a:lnTo>
                    <a:pt x="169" y="529"/>
                  </a:lnTo>
                  <a:lnTo>
                    <a:pt x="175" y="529"/>
                  </a:lnTo>
                  <a:lnTo>
                    <a:pt x="175" y="529"/>
                  </a:lnTo>
                  <a:lnTo>
                    <a:pt x="175" y="531"/>
                  </a:lnTo>
                  <a:lnTo>
                    <a:pt x="176" y="532"/>
                  </a:lnTo>
                  <a:lnTo>
                    <a:pt x="175" y="535"/>
                  </a:lnTo>
                  <a:lnTo>
                    <a:pt x="175" y="536"/>
                  </a:lnTo>
                  <a:lnTo>
                    <a:pt x="175" y="537"/>
                  </a:lnTo>
                  <a:lnTo>
                    <a:pt x="176" y="537"/>
                  </a:lnTo>
                  <a:lnTo>
                    <a:pt x="175" y="538"/>
                  </a:lnTo>
                  <a:lnTo>
                    <a:pt x="175" y="540"/>
                  </a:lnTo>
                  <a:lnTo>
                    <a:pt x="177" y="541"/>
                  </a:lnTo>
                  <a:lnTo>
                    <a:pt x="177" y="544"/>
                  </a:lnTo>
                  <a:lnTo>
                    <a:pt x="179" y="545"/>
                  </a:lnTo>
                  <a:lnTo>
                    <a:pt x="178" y="547"/>
                  </a:lnTo>
                  <a:lnTo>
                    <a:pt x="185" y="550"/>
                  </a:lnTo>
                  <a:lnTo>
                    <a:pt x="184" y="551"/>
                  </a:lnTo>
                  <a:lnTo>
                    <a:pt x="184" y="553"/>
                  </a:lnTo>
                  <a:lnTo>
                    <a:pt x="188" y="555"/>
                  </a:lnTo>
                  <a:lnTo>
                    <a:pt x="186" y="560"/>
                  </a:lnTo>
                  <a:lnTo>
                    <a:pt x="189" y="561"/>
                  </a:lnTo>
                  <a:lnTo>
                    <a:pt x="188" y="564"/>
                  </a:lnTo>
                  <a:lnTo>
                    <a:pt x="191" y="568"/>
                  </a:lnTo>
                  <a:lnTo>
                    <a:pt x="190" y="570"/>
                  </a:lnTo>
                  <a:lnTo>
                    <a:pt x="194" y="573"/>
                  </a:lnTo>
                  <a:lnTo>
                    <a:pt x="195" y="575"/>
                  </a:lnTo>
                  <a:lnTo>
                    <a:pt x="201" y="577"/>
                  </a:lnTo>
                  <a:lnTo>
                    <a:pt x="204" y="580"/>
                  </a:lnTo>
                  <a:lnTo>
                    <a:pt x="205" y="581"/>
                  </a:lnTo>
                  <a:lnTo>
                    <a:pt x="209" y="576"/>
                  </a:lnTo>
                  <a:lnTo>
                    <a:pt x="212" y="577"/>
                  </a:lnTo>
                  <a:lnTo>
                    <a:pt x="213" y="575"/>
                  </a:lnTo>
                  <a:lnTo>
                    <a:pt x="212" y="573"/>
                  </a:lnTo>
                  <a:lnTo>
                    <a:pt x="213" y="573"/>
                  </a:lnTo>
                  <a:lnTo>
                    <a:pt x="212" y="572"/>
                  </a:lnTo>
                  <a:lnTo>
                    <a:pt x="213" y="571"/>
                  </a:lnTo>
                  <a:lnTo>
                    <a:pt x="212" y="571"/>
                  </a:lnTo>
                  <a:lnTo>
                    <a:pt x="213" y="569"/>
                  </a:lnTo>
                  <a:lnTo>
                    <a:pt x="212" y="569"/>
                  </a:lnTo>
                  <a:lnTo>
                    <a:pt x="212" y="568"/>
                  </a:lnTo>
                  <a:lnTo>
                    <a:pt x="212" y="568"/>
                  </a:lnTo>
                  <a:lnTo>
                    <a:pt x="212" y="567"/>
                  </a:lnTo>
                  <a:lnTo>
                    <a:pt x="209" y="566"/>
                  </a:lnTo>
                  <a:lnTo>
                    <a:pt x="207" y="563"/>
                  </a:lnTo>
                  <a:lnTo>
                    <a:pt x="208" y="561"/>
                  </a:lnTo>
                  <a:lnTo>
                    <a:pt x="206" y="560"/>
                  </a:lnTo>
                  <a:lnTo>
                    <a:pt x="208" y="559"/>
                  </a:lnTo>
                  <a:lnTo>
                    <a:pt x="207" y="557"/>
                  </a:lnTo>
                  <a:lnTo>
                    <a:pt x="208" y="557"/>
                  </a:lnTo>
                  <a:lnTo>
                    <a:pt x="207" y="556"/>
                  </a:lnTo>
                  <a:lnTo>
                    <a:pt x="209" y="552"/>
                  </a:lnTo>
                  <a:lnTo>
                    <a:pt x="208" y="551"/>
                  </a:lnTo>
                  <a:lnTo>
                    <a:pt x="208" y="550"/>
                  </a:lnTo>
                  <a:lnTo>
                    <a:pt x="207" y="549"/>
                  </a:lnTo>
                  <a:lnTo>
                    <a:pt x="208" y="548"/>
                  </a:lnTo>
                  <a:lnTo>
                    <a:pt x="207" y="547"/>
                  </a:lnTo>
                  <a:lnTo>
                    <a:pt x="207" y="545"/>
                  </a:lnTo>
                  <a:lnTo>
                    <a:pt x="205" y="543"/>
                  </a:lnTo>
                  <a:lnTo>
                    <a:pt x="210" y="544"/>
                  </a:lnTo>
                  <a:lnTo>
                    <a:pt x="213" y="543"/>
                  </a:lnTo>
                  <a:lnTo>
                    <a:pt x="214" y="540"/>
                  </a:lnTo>
                  <a:lnTo>
                    <a:pt x="213" y="540"/>
                  </a:lnTo>
                  <a:lnTo>
                    <a:pt x="214" y="539"/>
                  </a:lnTo>
                  <a:lnTo>
                    <a:pt x="214" y="539"/>
                  </a:lnTo>
                  <a:lnTo>
                    <a:pt x="217" y="535"/>
                  </a:lnTo>
                  <a:lnTo>
                    <a:pt x="218" y="535"/>
                  </a:lnTo>
                  <a:lnTo>
                    <a:pt x="217" y="534"/>
                  </a:lnTo>
                  <a:lnTo>
                    <a:pt x="219" y="532"/>
                  </a:lnTo>
                  <a:lnTo>
                    <a:pt x="218" y="532"/>
                  </a:lnTo>
                  <a:lnTo>
                    <a:pt x="219" y="529"/>
                  </a:lnTo>
                  <a:lnTo>
                    <a:pt x="216" y="528"/>
                  </a:lnTo>
                  <a:lnTo>
                    <a:pt x="216" y="524"/>
                  </a:lnTo>
                  <a:lnTo>
                    <a:pt x="220" y="521"/>
                  </a:lnTo>
                  <a:lnTo>
                    <a:pt x="221" y="519"/>
                  </a:lnTo>
                  <a:lnTo>
                    <a:pt x="221" y="517"/>
                  </a:lnTo>
                  <a:lnTo>
                    <a:pt x="225" y="513"/>
                  </a:lnTo>
                  <a:lnTo>
                    <a:pt x="231" y="513"/>
                  </a:lnTo>
                  <a:lnTo>
                    <a:pt x="232" y="512"/>
                  </a:lnTo>
                  <a:lnTo>
                    <a:pt x="236" y="504"/>
                  </a:lnTo>
                  <a:lnTo>
                    <a:pt x="237" y="504"/>
                  </a:lnTo>
                  <a:lnTo>
                    <a:pt x="236" y="503"/>
                  </a:lnTo>
                  <a:lnTo>
                    <a:pt x="237" y="502"/>
                  </a:lnTo>
                  <a:lnTo>
                    <a:pt x="236" y="501"/>
                  </a:lnTo>
                  <a:lnTo>
                    <a:pt x="237" y="498"/>
                  </a:lnTo>
                  <a:lnTo>
                    <a:pt x="241" y="495"/>
                  </a:lnTo>
                  <a:lnTo>
                    <a:pt x="249" y="492"/>
                  </a:lnTo>
                  <a:lnTo>
                    <a:pt x="250" y="491"/>
                  </a:lnTo>
                  <a:lnTo>
                    <a:pt x="253" y="491"/>
                  </a:lnTo>
                  <a:lnTo>
                    <a:pt x="257" y="488"/>
                  </a:lnTo>
                  <a:lnTo>
                    <a:pt x="258" y="485"/>
                  </a:lnTo>
                  <a:lnTo>
                    <a:pt x="258" y="484"/>
                  </a:lnTo>
                  <a:lnTo>
                    <a:pt x="260" y="484"/>
                  </a:lnTo>
                  <a:lnTo>
                    <a:pt x="259" y="483"/>
                  </a:lnTo>
                  <a:lnTo>
                    <a:pt x="260" y="483"/>
                  </a:lnTo>
                  <a:lnTo>
                    <a:pt x="259" y="482"/>
                  </a:lnTo>
                  <a:lnTo>
                    <a:pt x="260" y="481"/>
                  </a:lnTo>
                  <a:lnTo>
                    <a:pt x="260" y="480"/>
                  </a:lnTo>
                  <a:lnTo>
                    <a:pt x="261" y="477"/>
                  </a:lnTo>
                  <a:lnTo>
                    <a:pt x="263" y="476"/>
                  </a:lnTo>
                  <a:lnTo>
                    <a:pt x="263" y="475"/>
                  </a:lnTo>
                  <a:lnTo>
                    <a:pt x="265" y="475"/>
                  </a:lnTo>
                  <a:lnTo>
                    <a:pt x="265" y="473"/>
                  </a:lnTo>
                  <a:lnTo>
                    <a:pt x="268" y="472"/>
                  </a:lnTo>
                  <a:lnTo>
                    <a:pt x="270" y="469"/>
                  </a:lnTo>
                  <a:lnTo>
                    <a:pt x="269" y="467"/>
                  </a:lnTo>
                  <a:lnTo>
                    <a:pt x="270" y="465"/>
                  </a:lnTo>
                  <a:lnTo>
                    <a:pt x="268" y="463"/>
                  </a:lnTo>
                  <a:lnTo>
                    <a:pt x="269" y="461"/>
                  </a:lnTo>
                  <a:lnTo>
                    <a:pt x="268" y="460"/>
                  </a:lnTo>
                  <a:lnTo>
                    <a:pt x="268" y="459"/>
                  </a:lnTo>
                  <a:lnTo>
                    <a:pt x="268" y="458"/>
                  </a:lnTo>
                  <a:lnTo>
                    <a:pt x="268" y="456"/>
                  </a:lnTo>
                  <a:lnTo>
                    <a:pt x="266" y="456"/>
                  </a:lnTo>
                  <a:lnTo>
                    <a:pt x="265" y="453"/>
                  </a:lnTo>
                  <a:lnTo>
                    <a:pt x="264" y="453"/>
                  </a:lnTo>
                  <a:lnTo>
                    <a:pt x="264" y="450"/>
                  </a:lnTo>
                  <a:lnTo>
                    <a:pt x="262" y="449"/>
                  </a:lnTo>
                  <a:lnTo>
                    <a:pt x="265" y="448"/>
                  </a:lnTo>
                  <a:lnTo>
                    <a:pt x="262" y="447"/>
                  </a:lnTo>
                  <a:lnTo>
                    <a:pt x="264" y="445"/>
                  </a:lnTo>
                  <a:lnTo>
                    <a:pt x="261" y="442"/>
                  </a:lnTo>
                  <a:lnTo>
                    <a:pt x="262" y="440"/>
                  </a:lnTo>
                  <a:lnTo>
                    <a:pt x="261" y="439"/>
                  </a:lnTo>
                  <a:lnTo>
                    <a:pt x="262" y="438"/>
                  </a:lnTo>
                  <a:lnTo>
                    <a:pt x="261" y="437"/>
                  </a:lnTo>
                  <a:lnTo>
                    <a:pt x="263" y="436"/>
                  </a:lnTo>
                  <a:lnTo>
                    <a:pt x="264" y="433"/>
                  </a:lnTo>
                  <a:lnTo>
                    <a:pt x="268" y="431"/>
                  </a:lnTo>
                  <a:lnTo>
                    <a:pt x="270" y="432"/>
                  </a:lnTo>
                  <a:lnTo>
                    <a:pt x="277" y="432"/>
                  </a:lnTo>
                  <a:lnTo>
                    <a:pt x="278" y="430"/>
                  </a:lnTo>
                  <a:lnTo>
                    <a:pt x="277" y="428"/>
                  </a:lnTo>
                  <a:lnTo>
                    <a:pt x="280" y="423"/>
                  </a:lnTo>
                  <a:lnTo>
                    <a:pt x="282" y="423"/>
                  </a:lnTo>
                  <a:lnTo>
                    <a:pt x="283" y="421"/>
                  </a:lnTo>
                  <a:lnTo>
                    <a:pt x="284" y="422"/>
                  </a:lnTo>
                  <a:lnTo>
                    <a:pt x="285" y="424"/>
                  </a:lnTo>
                  <a:lnTo>
                    <a:pt x="288" y="426"/>
                  </a:lnTo>
                  <a:lnTo>
                    <a:pt x="291" y="425"/>
                  </a:lnTo>
                  <a:lnTo>
                    <a:pt x="292" y="423"/>
                  </a:lnTo>
                  <a:lnTo>
                    <a:pt x="294" y="424"/>
                  </a:lnTo>
                  <a:lnTo>
                    <a:pt x="296" y="424"/>
                  </a:lnTo>
                  <a:lnTo>
                    <a:pt x="297" y="424"/>
                  </a:lnTo>
                  <a:lnTo>
                    <a:pt x="297" y="427"/>
                  </a:lnTo>
                  <a:lnTo>
                    <a:pt x="292" y="428"/>
                  </a:lnTo>
                  <a:lnTo>
                    <a:pt x="292" y="429"/>
                  </a:lnTo>
                  <a:lnTo>
                    <a:pt x="293" y="431"/>
                  </a:lnTo>
                  <a:lnTo>
                    <a:pt x="293" y="432"/>
                  </a:lnTo>
                  <a:lnTo>
                    <a:pt x="296" y="435"/>
                  </a:lnTo>
                  <a:lnTo>
                    <a:pt x="296" y="437"/>
                  </a:lnTo>
                  <a:lnTo>
                    <a:pt x="300" y="441"/>
                  </a:lnTo>
                  <a:lnTo>
                    <a:pt x="300" y="443"/>
                  </a:lnTo>
                  <a:lnTo>
                    <a:pt x="307" y="445"/>
                  </a:lnTo>
                  <a:lnTo>
                    <a:pt x="308" y="447"/>
                  </a:lnTo>
                  <a:lnTo>
                    <a:pt x="308" y="447"/>
                  </a:lnTo>
                  <a:lnTo>
                    <a:pt x="309" y="448"/>
                  </a:lnTo>
                  <a:lnTo>
                    <a:pt x="308" y="449"/>
                  </a:lnTo>
                  <a:lnTo>
                    <a:pt x="310" y="451"/>
                  </a:lnTo>
                  <a:lnTo>
                    <a:pt x="313" y="449"/>
                  </a:lnTo>
                  <a:lnTo>
                    <a:pt x="316" y="451"/>
                  </a:lnTo>
                  <a:lnTo>
                    <a:pt x="320" y="450"/>
                  </a:lnTo>
                  <a:lnTo>
                    <a:pt x="322" y="451"/>
                  </a:lnTo>
                  <a:lnTo>
                    <a:pt x="323" y="453"/>
                  </a:lnTo>
                  <a:lnTo>
                    <a:pt x="324" y="453"/>
                  </a:lnTo>
                  <a:lnTo>
                    <a:pt x="324" y="456"/>
                  </a:lnTo>
                  <a:lnTo>
                    <a:pt x="323" y="457"/>
                  </a:lnTo>
                  <a:lnTo>
                    <a:pt x="324" y="460"/>
                  </a:lnTo>
                  <a:lnTo>
                    <a:pt x="324" y="461"/>
                  </a:lnTo>
                  <a:lnTo>
                    <a:pt x="321" y="464"/>
                  </a:lnTo>
                  <a:lnTo>
                    <a:pt x="321" y="464"/>
                  </a:lnTo>
                  <a:lnTo>
                    <a:pt x="325" y="465"/>
                  </a:lnTo>
                  <a:lnTo>
                    <a:pt x="327" y="460"/>
                  </a:lnTo>
                  <a:lnTo>
                    <a:pt x="333" y="461"/>
                  </a:lnTo>
                  <a:lnTo>
                    <a:pt x="334" y="460"/>
                  </a:lnTo>
                  <a:lnTo>
                    <a:pt x="333" y="461"/>
                  </a:lnTo>
                  <a:lnTo>
                    <a:pt x="336" y="465"/>
                  </a:lnTo>
                  <a:lnTo>
                    <a:pt x="339" y="463"/>
                  </a:lnTo>
                  <a:lnTo>
                    <a:pt x="341" y="464"/>
                  </a:lnTo>
                  <a:lnTo>
                    <a:pt x="341" y="465"/>
                  </a:lnTo>
                  <a:lnTo>
                    <a:pt x="340" y="468"/>
                  </a:lnTo>
                  <a:lnTo>
                    <a:pt x="342" y="470"/>
                  </a:lnTo>
                  <a:lnTo>
                    <a:pt x="343" y="471"/>
                  </a:lnTo>
                  <a:lnTo>
                    <a:pt x="345" y="473"/>
                  </a:lnTo>
                  <a:lnTo>
                    <a:pt x="347" y="470"/>
                  </a:lnTo>
                  <a:lnTo>
                    <a:pt x="350" y="471"/>
                  </a:lnTo>
                  <a:lnTo>
                    <a:pt x="351" y="469"/>
                  </a:lnTo>
                  <a:lnTo>
                    <a:pt x="358" y="466"/>
                  </a:lnTo>
                  <a:lnTo>
                    <a:pt x="361" y="460"/>
                  </a:lnTo>
                  <a:lnTo>
                    <a:pt x="357" y="459"/>
                  </a:lnTo>
                  <a:lnTo>
                    <a:pt x="356" y="457"/>
                  </a:lnTo>
                  <a:lnTo>
                    <a:pt x="356" y="456"/>
                  </a:lnTo>
                  <a:lnTo>
                    <a:pt x="355" y="456"/>
                  </a:lnTo>
                  <a:lnTo>
                    <a:pt x="356" y="451"/>
                  </a:lnTo>
                  <a:lnTo>
                    <a:pt x="357" y="448"/>
                  </a:lnTo>
                  <a:lnTo>
                    <a:pt x="359" y="447"/>
                  </a:lnTo>
                  <a:lnTo>
                    <a:pt x="359" y="446"/>
                  </a:lnTo>
                  <a:lnTo>
                    <a:pt x="360" y="445"/>
                  </a:lnTo>
                  <a:lnTo>
                    <a:pt x="360" y="443"/>
                  </a:lnTo>
                  <a:lnTo>
                    <a:pt x="366" y="437"/>
                  </a:lnTo>
                  <a:lnTo>
                    <a:pt x="368" y="434"/>
                  </a:lnTo>
                  <a:lnTo>
                    <a:pt x="373" y="433"/>
                  </a:lnTo>
                  <a:lnTo>
                    <a:pt x="376" y="428"/>
                  </a:lnTo>
                  <a:lnTo>
                    <a:pt x="375" y="427"/>
                  </a:lnTo>
                  <a:lnTo>
                    <a:pt x="373" y="425"/>
                  </a:lnTo>
                  <a:lnTo>
                    <a:pt x="374" y="422"/>
                  </a:lnTo>
                  <a:lnTo>
                    <a:pt x="372" y="419"/>
                  </a:lnTo>
                  <a:lnTo>
                    <a:pt x="372" y="419"/>
                  </a:lnTo>
                  <a:lnTo>
                    <a:pt x="371" y="416"/>
                  </a:lnTo>
                  <a:lnTo>
                    <a:pt x="369" y="417"/>
                  </a:lnTo>
                  <a:lnTo>
                    <a:pt x="368" y="415"/>
                  </a:lnTo>
                  <a:lnTo>
                    <a:pt x="367" y="414"/>
                  </a:lnTo>
                  <a:lnTo>
                    <a:pt x="368" y="411"/>
                  </a:lnTo>
                  <a:lnTo>
                    <a:pt x="368" y="407"/>
                  </a:lnTo>
                  <a:lnTo>
                    <a:pt x="367" y="407"/>
                  </a:lnTo>
                  <a:lnTo>
                    <a:pt x="368" y="404"/>
                  </a:lnTo>
                  <a:lnTo>
                    <a:pt x="368" y="403"/>
                  </a:lnTo>
                  <a:lnTo>
                    <a:pt x="366" y="402"/>
                  </a:lnTo>
                  <a:lnTo>
                    <a:pt x="366" y="400"/>
                  </a:lnTo>
                  <a:lnTo>
                    <a:pt x="364" y="400"/>
                  </a:lnTo>
                  <a:lnTo>
                    <a:pt x="362" y="402"/>
                  </a:lnTo>
                  <a:lnTo>
                    <a:pt x="357" y="402"/>
                  </a:lnTo>
                  <a:lnTo>
                    <a:pt x="356" y="399"/>
                  </a:lnTo>
                  <a:lnTo>
                    <a:pt x="352" y="396"/>
                  </a:lnTo>
                  <a:lnTo>
                    <a:pt x="352" y="393"/>
                  </a:lnTo>
                  <a:lnTo>
                    <a:pt x="353" y="392"/>
                  </a:lnTo>
                  <a:lnTo>
                    <a:pt x="352" y="392"/>
                  </a:lnTo>
                  <a:lnTo>
                    <a:pt x="349" y="389"/>
                  </a:lnTo>
                  <a:lnTo>
                    <a:pt x="349" y="387"/>
                  </a:lnTo>
                  <a:lnTo>
                    <a:pt x="348" y="385"/>
                  </a:lnTo>
                  <a:lnTo>
                    <a:pt x="352" y="379"/>
                  </a:lnTo>
                  <a:lnTo>
                    <a:pt x="354" y="377"/>
                  </a:lnTo>
                  <a:lnTo>
                    <a:pt x="356" y="379"/>
                  </a:lnTo>
                  <a:lnTo>
                    <a:pt x="357" y="377"/>
                  </a:lnTo>
                  <a:lnTo>
                    <a:pt x="357" y="374"/>
                  </a:lnTo>
                  <a:lnTo>
                    <a:pt x="356" y="373"/>
                  </a:lnTo>
                  <a:lnTo>
                    <a:pt x="356" y="373"/>
                  </a:lnTo>
                  <a:lnTo>
                    <a:pt x="354" y="372"/>
                  </a:lnTo>
                  <a:lnTo>
                    <a:pt x="354" y="371"/>
                  </a:lnTo>
                  <a:lnTo>
                    <a:pt x="357" y="372"/>
                  </a:lnTo>
                  <a:lnTo>
                    <a:pt x="358" y="371"/>
                  </a:lnTo>
                  <a:lnTo>
                    <a:pt x="357" y="369"/>
                  </a:lnTo>
                  <a:lnTo>
                    <a:pt x="357" y="369"/>
                  </a:lnTo>
                  <a:lnTo>
                    <a:pt x="359" y="369"/>
                  </a:lnTo>
                  <a:lnTo>
                    <a:pt x="361" y="368"/>
                  </a:lnTo>
                  <a:lnTo>
                    <a:pt x="362" y="369"/>
                  </a:lnTo>
                  <a:lnTo>
                    <a:pt x="361" y="369"/>
                  </a:lnTo>
                  <a:lnTo>
                    <a:pt x="362" y="369"/>
                  </a:lnTo>
                  <a:lnTo>
                    <a:pt x="365" y="368"/>
                  </a:lnTo>
                  <a:lnTo>
                    <a:pt x="365" y="369"/>
                  </a:lnTo>
                  <a:lnTo>
                    <a:pt x="370" y="371"/>
                  </a:lnTo>
                  <a:lnTo>
                    <a:pt x="372" y="369"/>
                  </a:lnTo>
                  <a:lnTo>
                    <a:pt x="374" y="371"/>
                  </a:lnTo>
                  <a:lnTo>
                    <a:pt x="373" y="371"/>
                  </a:lnTo>
                  <a:lnTo>
                    <a:pt x="375" y="370"/>
                  </a:lnTo>
                  <a:lnTo>
                    <a:pt x="373" y="367"/>
                  </a:lnTo>
                  <a:lnTo>
                    <a:pt x="371" y="365"/>
                  </a:lnTo>
                  <a:lnTo>
                    <a:pt x="372" y="365"/>
                  </a:lnTo>
                  <a:lnTo>
                    <a:pt x="370" y="364"/>
                  </a:lnTo>
                  <a:lnTo>
                    <a:pt x="372" y="363"/>
                  </a:lnTo>
                  <a:lnTo>
                    <a:pt x="370" y="362"/>
                  </a:lnTo>
                  <a:lnTo>
                    <a:pt x="373" y="357"/>
                  </a:lnTo>
                  <a:lnTo>
                    <a:pt x="372" y="356"/>
                  </a:lnTo>
                  <a:lnTo>
                    <a:pt x="373" y="354"/>
                  </a:lnTo>
                  <a:lnTo>
                    <a:pt x="372" y="353"/>
                  </a:lnTo>
                  <a:lnTo>
                    <a:pt x="370" y="350"/>
                  </a:lnTo>
                  <a:lnTo>
                    <a:pt x="369" y="346"/>
                  </a:lnTo>
                  <a:lnTo>
                    <a:pt x="370" y="344"/>
                  </a:lnTo>
                  <a:lnTo>
                    <a:pt x="370" y="341"/>
                  </a:lnTo>
                  <a:lnTo>
                    <a:pt x="372" y="339"/>
                  </a:lnTo>
                  <a:lnTo>
                    <a:pt x="370" y="340"/>
                  </a:lnTo>
                  <a:lnTo>
                    <a:pt x="369" y="339"/>
                  </a:lnTo>
                  <a:lnTo>
                    <a:pt x="370" y="338"/>
                  </a:lnTo>
                  <a:lnTo>
                    <a:pt x="368" y="336"/>
                  </a:lnTo>
                  <a:lnTo>
                    <a:pt x="365" y="337"/>
                  </a:lnTo>
                  <a:lnTo>
                    <a:pt x="364" y="334"/>
                  </a:lnTo>
                  <a:lnTo>
                    <a:pt x="360" y="337"/>
                  </a:lnTo>
                  <a:lnTo>
                    <a:pt x="354" y="335"/>
                  </a:lnTo>
                  <a:lnTo>
                    <a:pt x="350" y="337"/>
                  </a:lnTo>
                  <a:lnTo>
                    <a:pt x="349" y="336"/>
                  </a:lnTo>
                  <a:lnTo>
                    <a:pt x="348" y="336"/>
                  </a:lnTo>
                  <a:lnTo>
                    <a:pt x="346" y="335"/>
                  </a:lnTo>
                  <a:lnTo>
                    <a:pt x="346" y="334"/>
                  </a:lnTo>
                  <a:lnTo>
                    <a:pt x="346" y="334"/>
                  </a:lnTo>
                  <a:lnTo>
                    <a:pt x="343" y="331"/>
                  </a:lnTo>
                  <a:lnTo>
                    <a:pt x="343" y="331"/>
                  </a:lnTo>
                  <a:lnTo>
                    <a:pt x="337" y="328"/>
                  </a:lnTo>
                  <a:lnTo>
                    <a:pt x="337" y="328"/>
                  </a:lnTo>
                  <a:lnTo>
                    <a:pt x="338" y="327"/>
                  </a:lnTo>
                  <a:lnTo>
                    <a:pt x="337" y="325"/>
                  </a:lnTo>
                  <a:lnTo>
                    <a:pt x="337" y="323"/>
                  </a:lnTo>
                  <a:lnTo>
                    <a:pt x="336" y="322"/>
                  </a:lnTo>
                  <a:lnTo>
                    <a:pt x="337" y="321"/>
                  </a:lnTo>
                  <a:lnTo>
                    <a:pt x="336" y="320"/>
                  </a:lnTo>
                  <a:lnTo>
                    <a:pt x="336" y="320"/>
                  </a:lnTo>
                  <a:lnTo>
                    <a:pt x="333" y="319"/>
                  </a:lnTo>
                  <a:lnTo>
                    <a:pt x="332" y="316"/>
                  </a:lnTo>
                  <a:lnTo>
                    <a:pt x="333" y="315"/>
                  </a:lnTo>
                  <a:lnTo>
                    <a:pt x="331" y="314"/>
                  </a:lnTo>
                  <a:lnTo>
                    <a:pt x="332" y="312"/>
                  </a:lnTo>
                  <a:lnTo>
                    <a:pt x="330" y="312"/>
                  </a:lnTo>
                  <a:lnTo>
                    <a:pt x="332" y="308"/>
                  </a:lnTo>
                  <a:lnTo>
                    <a:pt x="332" y="307"/>
                  </a:lnTo>
                  <a:lnTo>
                    <a:pt x="333" y="304"/>
                  </a:lnTo>
                  <a:lnTo>
                    <a:pt x="333" y="302"/>
                  </a:lnTo>
                  <a:lnTo>
                    <a:pt x="331" y="300"/>
                  </a:lnTo>
                  <a:lnTo>
                    <a:pt x="329" y="299"/>
                  </a:lnTo>
                  <a:lnTo>
                    <a:pt x="328" y="298"/>
                  </a:lnTo>
                  <a:lnTo>
                    <a:pt x="328" y="295"/>
                  </a:lnTo>
                  <a:lnTo>
                    <a:pt x="326" y="295"/>
                  </a:lnTo>
                  <a:lnTo>
                    <a:pt x="332" y="291"/>
                  </a:lnTo>
                  <a:lnTo>
                    <a:pt x="333" y="289"/>
                  </a:lnTo>
                  <a:lnTo>
                    <a:pt x="330" y="286"/>
                  </a:lnTo>
                  <a:lnTo>
                    <a:pt x="332" y="282"/>
                  </a:lnTo>
                  <a:lnTo>
                    <a:pt x="330" y="281"/>
                  </a:lnTo>
                  <a:lnTo>
                    <a:pt x="332" y="278"/>
                  </a:lnTo>
                  <a:lnTo>
                    <a:pt x="330" y="277"/>
                  </a:lnTo>
                  <a:lnTo>
                    <a:pt x="330" y="275"/>
                  </a:lnTo>
                  <a:lnTo>
                    <a:pt x="333" y="274"/>
                  </a:lnTo>
                  <a:lnTo>
                    <a:pt x="334" y="273"/>
                  </a:lnTo>
                  <a:lnTo>
                    <a:pt x="334" y="272"/>
                  </a:lnTo>
                  <a:lnTo>
                    <a:pt x="338" y="268"/>
                  </a:lnTo>
                  <a:lnTo>
                    <a:pt x="338" y="265"/>
                  </a:lnTo>
                  <a:lnTo>
                    <a:pt x="343" y="264"/>
                  </a:lnTo>
                  <a:lnTo>
                    <a:pt x="345" y="266"/>
                  </a:lnTo>
                  <a:lnTo>
                    <a:pt x="344" y="264"/>
                  </a:lnTo>
                  <a:lnTo>
                    <a:pt x="345" y="262"/>
                  </a:lnTo>
                  <a:lnTo>
                    <a:pt x="343" y="260"/>
                  </a:lnTo>
                  <a:lnTo>
                    <a:pt x="342" y="258"/>
                  </a:lnTo>
                  <a:lnTo>
                    <a:pt x="341" y="256"/>
                  </a:lnTo>
                  <a:lnTo>
                    <a:pt x="341" y="255"/>
                  </a:lnTo>
                  <a:lnTo>
                    <a:pt x="334" y="253"/>
                  </a:lnTo>
                  <a:lnTo>
                    <a:pt x="338" y="251"/>
                  </a:lnTo>
                  <a:lnTo>
                    <a:pt x="338" y="249"/>
                  </a:lnTo>
                  <a:lnTo>
                    <a:pt x="342" y="247"/>
                  </a:lnTo>
                  <a:lnTo>
                    <a:pt x="352" y="245"/>
                  </a:lnTo>
                  <a:lnTo>
                    <a:pt x="352" y="243"/>
                  </a:lnTo>
                  <a:lnTo>
                    <a:pt x="351" y="242"/>
                  </a:lnTo>
                  <a:lnTo>
                    <a:pt x="352" y="241"/>
                  </a:lnTo>
                  <a:lnTo>
                    <a:pt x="353" y="239"/>
                  </a:lnTo>
                  <a:lnTo>
                    <a:pt x="353" y="238"/>
                  </a:lnTo>
                  <a:lnTo>
                    <a:pt x="354" y="237"/>
                  </a:lnTo>
                  <a:lnTo>
                    <a:pt x="354" y="236"/>
                  </a:lnTo>
                  <a:lnTo>
                    <a:pt x="362" y="231"/>
                  </a:lnTo>
                  <a:lnTo>
                    <a:pt x="361" y="228"/>
                  </a:lnTo>
                  <a:lnTo>
                    <a:pt x="364" y="226"/>
                  </a:lnTo>
                  <a:lnTo>
                    <a:pt x="366" y="225"/>
                  </a:lnTo>
                  <a:lnTo>
                    <a:pt x="370" y="227"/>
                  </a:lnTo>
                  <a:lnTo>
                    <a:pt x="370" y="224"/>
                  </a:lnTo>
                  <a:lnTo>
                    <a:pt x="372" y="222"/>
                  </a:lnTo>
                  <a:lnTo>
                    <a:pt x="375" y="222"/>
                  </a:lnTo>
                  <a:lnTo>
                    <a:pt x="373" y="215"/>
                  </a:lnTo>
                  <a:lnTo>
                    <a:pt x="373" y="214"/>
                  </a:lnTo>
                  <a:lnTo>
                    <a:pt x="371" y="211"/>
                  </a:lnTo>
                  <a:lnTo>
                    <a:pt x="370" y="210"/>
                  </a:lnTo>
                  <a:lnTo>
                    <a:pt x="377" y="200"/>
                  </a:lnTo>
                  <a:lnTo>
                    <a:pt x="381" y="198"/>
                  </a:lnTo>
                  <a:lnTo>
                    <a:pt x="382" y="194"/>
                  </a:lnTo>
                  <a:lnTo>
                    <a:pt x="387" y="191"/>
                  </a:lnTo>
                  <a:lnTo>
                    <a:pt x="387" y="190"/>
                  </a:lnTo>
                  <a:lnTo>
                    <a:pt x="386" y="189"/>
                  </a:lnTo>
                  <a:lnTo>
                    <a:pt x="387" y="187"/>
                  </a:lnTo>
                  <a:lnTo>
                    <a:pt x="386" y="186"/>
                  </a:lnTo>
                  <a:lnTo>
                    <a:pt x="386" y="183"/>
                  </a:lnTo>
                  <a:lnTo>
                    <a:pt x="387" y="182"/>
                  </a:lnTo>
                  <a:lnTo>
                    <a:pt x="386" y="180"/>
                  </a:lnTo>
                  <a:lnTo>
                    <a:pt x="387" y="179"/>
                  </a:lnTo>
                  <a:lnTo>
                    <a:pt x="386" y="178"/>
                  </a:lnTo>
                  <a:lnTo>
                    <a:pt x="387" y="174"/>
                  </a:lnTo>
                  <a:lnTo>
                    <a:pt x="385" y="175"/>
                  </a:lnTo>
                  <a:lnTo>
                    <a:pt x="385" y="174"/>
                  </a:lnTo>
                  <a:lnTo>
                    <a:pt x="383" y="172"/>
                  </a:lnTo>
                  <a:lnTo>
                    <a:pt x="385" y="171"/>
                  </a:lnTo>
                  <a:lnTo>
                    <a:pt x="385" y="168"/>
                  </a:lnTo>
                  <a:lnTo>
                    <a:pt x="387" y="167"/>
                  </a:lnTo>
                  <a:lnTo>
                    <a:pt x="387" y="166"/>
                  </a:lnTo>
                  <a:lnTo>
                    <a:pt x="386" y="166"/>
                  </a:lnTo>
                  <a:lnTo>
                    <a:pt x="385" y="163"/>
                  </a:lnTo>
                  <a:lnTo>
                    <a:pt x="386" y="162"/>
                  </a:lnTo>
                  <a:lnTo>
                    <a:pt x="389" y="163"/>
                  </a:lnTo>
                  <a:lnTo>
                    <a:pt x="391" y="157"/>
                  </a:lnTo>
                  <a:lnTo>
                    <a:pt x="395" y="154"/>
                  </a:lnTo>
                  <a:lnTo>
                    <a:pt x="394" y="151"/>
                  </a:lnTo>
                  <a:lnTo>
                    <a:pt x="392" y="149"/>
                  </a:lnTo>
                  <a:lnTo>
                    <a:pt x="393" y="145"/>
                  </a:lnTo>
                  <a:lnTo>
                    <a:pt x="395" y="145"/>
                  </a:lnTo>
                  <a:lnTo>
                    <a:pt x="396" y="144"/>
                  </a:lnTo>
                  <a:lnTo>
                    <a:pt x="396" y="143"/>
                  </a:lnTo>
                  <a:lnTo>
                    <a:pt x="392" y="141"/>
                  </a:lnTo>
                  <a:lnTo>
                    <a:pt x="389" y="141"/>
                  </a:lnTo>
                  <a:lnTo>
                    <a:pt x="387" y="139"/>
                  </a:lnTo>
                  <a:lnTo>
                    <a:pt x="383" y="139"/>
                  </a:lnTo>
                  <a:lnTo>
                    <a:pt x="382" y="138"/>
                  </a:lnTo>
                  <a:lnTo>
                    <a:pt x="384" y="136"/>
                  </a:lnTo>
                  <a:lnTo>
                    <a:pt x="384" y="135"/>
                  </a:lnTo>
                  <a:lnTo>
                    <a:pt x="384" y="132"/>
                  </a:lnTo>
                  <a:lnTo>
                    <a:pt x="384" y="132"/>
                  </a:lnTo>
                  <a:lnTo>
                    <a:pt x="384" y="131"/>
                  </a:lnTo>
                  <a:lnTo>
                    <a:pt x="381" y="130"/>
                  </a:lnTo>
                  <a:lnTo>
                    <a:pt x="381" y="127"/>
                  </a:lnTo>
                  <a:lnTo>
                    <a:pt x="380" y="126"/>
                  </a:lnTo>
                  <a:lnTo>
                    <a:pt x="377" y="124"/>
                  </a:lnTo>
                  <a:lnTo>
                    <a:pt x="376" y="126"/>
                  </a:lnTo>
                  <a:lnTo>
                    <a:pt x="374" y="123"/>
                  </a:lnTo>
                  <a:lnTo>
                    <a:pt x="371" y="122"/>
                  </a:lnTo>
                  <a:lnTo>
                    <a:pt x="371" y="119"/>
                  </a:lnTo>
                  <a:lnTo>
                    <a:pt x="369" y="118"/>
                  </a:lnTo>
                  <a:lnTo>
                    <a:pt x="369" y="116"/>
                  </a:lnTo>
                  <a:lnTo>
                    <a:pt x="368" y="114"/>
                  </a:lnTo>
                  <a:lnTo>
                    <a:pt x="368" y="112"/>
                  </a:lnTo>
                  <a:lnTo>
                    <a:pt x="366" y="110"/>
                  </a:lnTo>
                  <a:lnTo>
                    <a:pt x="370" y="109"/>
                  </a:lnTo>
                  <a:lnTo>
                    <a:pt x="376" y="105"/>
                  </a:lnTo>
                  <a:lnTo>
                    <a:pt x="376" y="103"/>
                  </a:lnTo>
                  <a:lnTo>
                    <a:pt x="376" y="102"/>
                  </a:lnTo>
                  <a:lnTo>
                    <a:pt x="376" y="100"/>
                  </a:lnTo>
                  <a:lnTo>
                    <a:pt x="377" y="98"/>
                  </a:lnTo>
                  <a:lnTo>
                    <a:pt x="376" y="96"/>
                  </a:lnTo>
                  <a:lnTo>
                    <a:pt x="373" y="96"/>
                  </a:lnTo>
                  <a:lnTo>
                    <a:pt x="373" y="94"/>
                  </a:lnTo>
                  <a:lnTo>
                    <a:pt x="374" y="94"/>
                  </a:lnTo>
                  <a:lnTo>
                    <a:pt x="373" y="92"/>
                  </a:lnTo>
                  <a:lnTo>
                    <a:pt x="373" y="91"/>
                  </a:lnTo>
                  <a:lnTo>
                    <a:pt x="375" y="89"/>
                  </a:lnTo>
                  <a:lnTo>
                    <a:pt x="374" y="88"/>
                  </a:lnTo>
                  <a:lnTo>
                    <a:pt x="374" y="87"/>
                  </a:lnTo>
                  <a:lnTo>
                    <a:pt x="376" y="86"/>
                  </a:lnTo>
                  <a:lnTo>
                    <a:pt x="378" y="89"/>
                  </a:lnTo>
                  <a:lnTo>
                    <a:pt x="382" y="89"/>
                  </a:lnTo>
                  <a:lnTo>
                    <a:pt x="384" y="88"/>
                  </a:lnTo>
                  <a:lnTo>
                    <a:pt x="384" y="86"/>
                  </a:lnTo>
                  <a:lnTo>
                    <a:pt x="385" y="84"/>
                  </a:lnTo>
                  <a:lnTo>
                    <a:pt x="385" y="83"/>
                  </a:lnTo>
                  <a:lnTo>
                    <a:pt x="385" y="82"/>
                  </a:lnTo>
                  <a:lnTo>
                    <a:pt x="384" y="82"/>
                  </a:lnTo>
                  <a:lnTo>
                    <a:pt x="384" y="80"/>
                  </a:lnTo>
                  <a:lnTo>
                    <a:pt x="384" y="80"/>
                  </a:lnTo>
                  <a:lnTo>
                    <a:pt x="382" y="80"/>
                  </a:lnTo>
                  <a:lnTo>
                    <a:pt x="381" y="78"/>
                  </a:lnTo>
                  <a:lnTo>
                    <a:pt x="380" y="78"/>
                  </a:lnTo>
                  <a:lnTo>
                    <a:pt x="380" y="76"/>
                  </a:lnTo>
                  <a:lnTo>
                    <a:pt x="379" y="76"/>
                  </a:lnTo>
                  <a:lnTo>
                    <a:pt x="379" y="74"/>
                  </a:lnTo>
                  <a:lnTo>
                    <a:pt x="374" y="71"/>
                  </a:lnTo>
                  <a:lnTo>
                    <a:pt x="376" y="71"/>
                  </a:lnTo>
                  <a:lnTo>
                    <a:pt x="376" y="70"/>
                  </a:lnTo>
                  <a:lnTo>
                    <a:pt x="379" y="70"/>
                  </a:lnTo>
                  <a:lnTo>
                    <a:pt x="378" y="67"/>
                  </a:lnTo>
                  <a:lnTo>
                    <a:pt x="380" y="64"/>
                  </a:lnTo>
                  <a:lnTo>
                    <a:pt x="381" y="61"/>
                  </a:lnTo>
                  <a:lnTo>
                    <a:pt x="377" y="56"/>
                  </a:lnTo>
                  <a:lnTo>
                    <a:pt x="379" y="53"/>
                  </a:lnTo>
                  <a:lnTo>
                    <a:pt x="380" y="48"/>
                  </a:lnTo>
                  <a:lnTo>
                    <a:pt x="381" y="47"/>
                  </a:lnTo>
                  <a:lnTo>
                    <a:pt x="382" y="44"/>
                  </a:lnTo>
                  <a:lnTo>
                    <a:pt x="382" y="43"/>
                  </a:lnTo>
                  <a:lnTo>
                    <a:pt x="379" y="41"/>
                  </a:lnTo>
                  <a:lnTo>
                    <a:pt x="380" y="39"/>
                  </a:lnTo>
                  <a:lnTo>
                    <a:pt x="375" y="36"/>
                  </a:lnTo>
                  <a:lnTo>
                    <a:pt x="376" y="31"/>
                  </a:lnTo>
                  <a:lnTo>
                    <a:pt x="377" y="31"/>
                  </a:lnTo>
                  <a:lnTo>
                    <a:pt x="378" y="32"/>
                  </a:lnTo>
                  <a:lnTo>
                    <a:pt x="378" y="32"/>
                  </a:lnTo>
                  <a:lnTo>
                    <a:pt x="381" y="34"/>
                  </a:lnTo>
                  <a:lnTo>
                    <a:pt x="380" y="32"/>
                  </a:lnTo>
                  <a:lnTo>
                    <a:pt x="381" y="32"/>
                  </a:lnTo>
                  <a:lnTo>
                    <a:pt x="382" y="35"/>
                  </a:lnTo>
                  <a:lnTo>
                    <a:pt x="388" y="35"/>
                  </a:lnTo>
                  <a:lnTo>
                    <a:pt x="389" y="37"/>
                  </a:lnTo>
                  <a:lnTo>
                    <a:pt x="389" y="38"/>
                  </a:lnTo>
                  <a:lnTo>
                    <a:pt x="391" y="38"/>
                  </a:lnTo>
                  <a:lnTo>
                    <a:pt x="390" y="38"/>
                  </a:lnTo>
                  <a:lnTo>
                    <a:pt x="390" y="39"/>
                  </a:lnTo>
                  <a:lnTo>
                    <a:pt x="392" y="39"/>
                  </a:lnTo>
                  <a:lnTo>
                    <a:pt x="393" y="36"/>
                  </a:lnTo>
                  <a:lnTo>
                    <a:pt x="394" y="36"/>
                  </a:lnTo>
                  <a:lnTo>
                    <a:pt x="394" y="35"/>
                  </a:lnTo>
                  <a:lnTo>
                    <a:pt x="396" y="33"/>
                  </a:lnTo>
                  <a:lnTo>
                    <a:pt x="396" y="34"/>
                  </a:lnTo>
                  <a:lnTo>
                    <a:pt x="398" y="33"/>
                  </a:lnTo>
                  <a:lnTo>
                    <a:pt x="402" y="36"/>
                  </a:lnTo>
                  <a:lnTo>
                    <a:pt x="402" y="38"/>
                  </a:lnTo>
                  <a:lnTo>
                    <a:pt x="401" y="39"/>
                  </a:lnTo>
                  <a:lnTo>
                    <a:pt x="404" y="39"/>
                  </a:lnTo>
                  <a:lnTo>
                    <a:pt x="405" y="36"/>
                  </a:lnTo>
                  <a:lnTo>
                    <a:pt x="406" y="36"/>
                  </a:lnTo>
                  <a:lnTo>
                    <a:pt x="407" y="39"/>
                  </a:lnTo>
                  <a:lnTo>
                    <a:pt x="409" y="38"/>
                  </a:lnTo>
                  <a:lnTo>
                    <a:pt x="410" y="37"/>
                  </a:lnTo>
                  <a:lnTo>
                    <a:pt x="409" y="36"/>
                  </a:lnTo>
                  <a:lnTo>
                    <a:pt x="410" y="35"/>
                  </a:lnTo>
                  <a:lnTo>
                    <a:pt x="411" y="35"/>
                  </a:lnTo>
                  <a:lnTo>
                    <a:pt x="410" y="35"/>
                  </a:lnTo>
                  <a:lnTo>
                    <a:pt x="410" y="31"/>
                  </a:lnTo>
                  <a:lnTo>
                    <a:pt x="412" y="31"/>
                  </a:lnTo>
                  <a:lnTo>
                    <a:pt x="412" y="30"/>
                  </a:lnTo>
                  <a:lnTo>
                    <a:pt x="414" y="28"/>
                  </a:lnTo>
                  <a:lnTo>
                    <a:pt x="416" y="28"/>
                  </a:lnTo>
                  <a:lnTo>
                    <a:pt x="417" y="27"/>
                  </a:lnTo>
                  <a:lnTo>
                    <a:pt x="418" y="28"/>
                  </a:lnTo>
                  <a:lnTo>
                    <a:pt x="420" y="29"/>
                  </a:lnTo>
                  <a:lnTo>
                    <a:pt x="421" y="27"/>
                  </a:lnTo>
                  <a:lnTo>
                    <a:pt x="424" y="28"/>
                  </a:lnTo>
                  <a:lnTo>
                    <a:pt x="426" y="27"/>
                  </a:lnTo>
                  <a:lnTo>
                    <a:pt x="429" y="27"/>
                  </a:lnTo>
                  <a:lnTo>
                    <a:pt x="434" y="26"/>
                  </a:lnTo>
                  <a:lnTo>
                    <a:pt x="434" y="24"/>
                  </a:lnTo>
                  <a:lnTo>
                    <a:pt x="436" y="22"/>
                  </a:lnTo>
                  <a:lnTo>
                    <a:pt x="434" y="20"/>
                  </a:lnTo>
                  <a:lnTo>
                    <a:pt x="434" y="18"/>
                  </a:lnTo>
                  <a:lnTo>
                    <a:pt x="432" y="15"/>
                  </a:lnTo>
                  <a:lnTo>
                    <a:pt x="432" y="14"/>
                  </a:lnTo>
                  <a:lnTo>
                    <a:pt x="430" y="12"/>
                  </a:lnTo>
                  <a:lnTo>
                    <a:pt x="430" y="10"/>
                  </a:lnTo>
                  <a:lnTo>
                    <a:pt x="429" y="7"/>
                  </a:lnTo>
                  <a:lnTo>
                    <a:pt x="428" y="7"/>
                  </a:lnTo>
                  <a:lnTo>
                    <a:pt x="423" y="8"/>
                  </a:lnTo>
                  <a:lnTo>
                    <a:pt x="426" y="4"/>
                  </a:lnTo>
                  <a:lnTo>
                    <a:pt x="432" y="6"/>
                  </a:lnTo>
                  <a:lnTo>
                    <a:pt x="433" y="4"/>
                  </a:lnTo>
                  <a:lnTo>
                    <a:pt x="433" y="1"/>
                  </a:lnTo>
                  <a:lnTo>
                    <a:pt x="433" y="0"/>
                  </a:lnTo>
                  <a:lnTo>
                    <a:pt x="437" y="2"/>
                  </a:lnTo>
                  <a:lnTo>
                    <a:pt x="438" y="3"/>
                  </a:lnTo>
                  <a:lnTo>
                    <a:pt x="437" y="4"/>
                  </a:lnTo>
                  <a:lnTo>
                    <a:pt x="440" y="5"/>
                  </a:lnTo>
                  <a:lnTo>
                    <a:pt x="438" y="7"/>
                  </a:lnTo>
                  <a:lnTo>
                    <a:pt x="438" y="9"/>
                  </a:lnTo>
                  <a:lnTo>
                    <a:pt x="441" y="10"/>
                  </a:lnTo>
                  <a:lnTo>
                    <a:pt x="440" y="11"/>
                  </a:lnTo>
                  <a:lnTo>
                    <a:pt x="440" y="12"/>
                  </a:lnTo>
                  <a:lnTo>
                    <a:pt x="439" y="15"/>
                  </a:lnTo>
                  <a:lnTo>
                    <a:pt x="442" y="16"/>
                  </a:lnTo>
                  <a:lnTo>
                    <a:pt x="442" y="18"/>
                  </a:lnTo>
                  <a:lnTo>
                    <a:pt x="443" y="20"/>
                  </a:lnTo>
                  <a:lnTo>
                    <a:pt x="448" y="22"/>
                  </a:lnTo>
                  <a:lnTo>
                    <a:pt x="449" y="23"/>
                  </a:lnTo>
                  <a:lnTo>
                    <a:pt x="449" y="24"/>
                  </a:lnTo>
                  <a:lnTo>
                    <a:pt x="449" y="25"/>
                  </a:lnTo>
                  <a:lnTo>
                    <a:pt x="449" y="27"/>
                  </a:lnTo>
                  <a:lnTo>
                    <a:pt x="448" y="27"/>
                  </a:lnTo>
                  <a:lnTo>
                    <a:pt x="449" y="28"/>
                  </a:lnTo>
                  <a:lnTo>
                    <a:pt x="448" y="30"/>
                  </a:lnTo>
                  <a:lnTo>
                    <a:pt x="449" y="30"/>
                  </a:lnTo>
                  <a:lnTo>
                    <a:pt x="449" y="31"/>
                  </a:lnTo>
                  <a:lnTo>
                    <a:pt x="452" y="33"/>
                  </a:lnTo>
                  <a:lnTo>
                    <a:pt x="452" y="34"/>
                  </a:lnTo>
                  <a:lnTo>
                    <a:pt x="450" y="35"/>
                  </a:lnTo>
                  <a:lnTo>
                    <a:pt x="450" y="37"/>
                  </a:lnTo>
                  <a:lnTo>
                    <a:pt x="448" y="39"/>
                  </a:lnTo>
                  <a:lnTo>
                    <a:pt x="448" y="39"/>
                  </a:lnTo>
                  <a:lnTo>
                    <a:pt x="446" y="37"/>
                  </a:lnTo>
                  <a:lnTo>
                    <a:pt x="442" y="40"/>
                  </a:lnTo>
                  <a:lnTo>
                    <a:pt x="438" y="39"/>
                  </a:lnTo>
                  <a:lnTo>
                    <a:pt x="438" y="37"/>
                  </a:lnTo>
                  <a:lnTo>
                    <a:pt x="435" y="39"/>
                  </a:lnTo>
                  <a:lnTo>
                    <a:pt x="434" y="40"/>
                  </a:lnTo>
                  <a:lnTo>
                    <a:pt x="435" y="41"/>
                  </a:lnTo>
                  <a:lnTo>
                    <a:pt x="435" y="43"/>
                  </a:lnTo>
                  <a:lnTo>
                    <a:pt x="437" y="49"/>
                  </a:lnTo>
                  <a:lnTo>
                    <a:pt x="434" y="54"/>
                  </a:lnTo>
                  <a:lnTo>
                    <a:pt x="433" y="53"/>
                  </a:lnTo>
                  <a:lnTo>
                    <a:pt x="431" y="55"/>
                  </a:lnTo>
                  <a:lnTo>
                    <a:pt x="432" y="59"/>
                  </a:lnTo>
                  <a:lnTo>
                    <a:pt x="438" y="58"/>
                  </a:lnTo>
                  <a:lnTo>
                    <a:pt x="445" y="54"/>
                  </a:lnTo>
                  <a:lnTo>
                    <a:pt x="448" y="54"/>
                  </a:lnTo>
                  <a:lnTo>
                    <a:pt x="448" y="55"/>
                  </a:lnTo>
                  <a:lnTo>
                    <a:pt x="450" y="56"/>
                  </a:lnTo>
                  <a:lnTo>
                    <a:pt x="453" y="55"/>
                  </a:lnTo>
                  <a:lnTo>
                    <a:pt x="458" y="57"/>
                  </a:lnTo>
                  <a:lnTo>
                    <a:pt x="465" y="56"/>
                  </a:lnTo>
                  <a:lnTo>
                    <a:pt x="469" y="59"/>
                  </a:lnTo>
                  <a:lnTo>
                    <a:pt x="470" y="59"/>
                  </a:lnTo>
                  <a:lnTo>
                    <a:pt x="469" y="60"/>
                  </a:lnTo>
                  <a:lnTo>
                    <a:pt x="470" y="60"/>
                  </a:lnTo>
                  <a:lnTo>
                    <a:pt x="470" y="62"/>
                  </a:lnTo>
                  <a:lnTo>
                    <a:pt x="473" y="65"/>
                  </a:lnTo>
                  <a:lnTo>
                    <a:pt x="473" y="66"/>
                  </a:lnTo>
                  <a:lnTo>
                    <a:pt x="476" y="69"/>
                  </a:lnTo>
                  <a:lnTo>
                    <a:pt x="475" y="70"/>
                  </a:lnTo>
                  <a:lnTo>
                    <a:pt x="475" y="71"/>
                  </a:lnTo>
                  <a:lnTo>
                    <a:pt x="476" y="72"/>
                  </a:lnTo>
                  <a:lnTo>
                    <a:pt x="479" y="70"/>
                  </a:lnTo>
                  <a:lnTo>
                    <a:pt x="480" y="73"/>
                  </a:lnTo>
                  <a:lnTo>
                    <a:pt x="480" y="74"/>
                  </a:lnTo>
                  <a:lnTo>
                    <a:pt x="480" y="75"/>
                  </a:lnTo>
                  <a:lnTo>
                    <a:pt x="481" y="75"/>
                  </a:lnTo>
                  <a:lnTo>
                    <a:pt x="481" y="78"/>
                  </a:lnTo>
                  <a:lnTo>
                    <a:pt x="482" y="78"/>
                  </a:lnTo>
                  <a:lnTo>
                    <a:pt x="484" y="81"/>
                  </a:lnTo>
                  <a:lnTo>
                    <a:pt x="482" y="82"/>
                  </a:lnTo>
                  <a:lnTo>
                    <a:pt x="482" y="83"/>
                  </a:lnTo>
                  <a:lnTo>
                    <a:pt x="483" y="84"/>
                  </a:lnTo>
                  <a:lnTo>
                    <a:pt x="483" y="86"/>
                  </a:lnTo>
                  <a:lnTo>
                    <a:pt x="485" y="87"/>
                  </a:lnTo>
                  <a:lnTo>
                    <a:pt x="484" y="88"/>
                  </a:lnTo>
                  <a:lnTo>
                    <a:pt x="485" y="88"/>
                  </a:lnTo>
                  <a:lnTo>
                    <a:pt x="484" y="91"/>
                  </a:lnTo>
                  <a:lnTo>
                    <a:pt x="486" y="91"/>
                  </a:lnTo>
                  <a:lnTo>
                    <a:pt x="485" y="93"/>
                  </a:lnTo>
                  <a:lnTo>
                    <a:pt x="486" y="94"/>
                  </a:lnTo>
                  <a:lnTo>
                    <a:pt x="485" y="95"/>
                  </a:lnTo>
                  <a:lnTo>
                    <a:pt x="487" y="95"/>
                  </a:lnTo>
                  <a:lnTo>
                    <a:pt x="486" y="96"/>
                  </a:lnTo>
                  <a:lnTo>
                    <a:pt x="487" y="98"/>
                  </a:lnTo>
                  <a:lnTo>
                    <a:pt x="486" y="98"/>
                  </a:lnTo>
                  <a:lnTo>
                    <a:pt x="488" y="98"/>
                  </a:lnTo>
                  <a:lnTo>
                    <a:pt x="487" y="102"/>
                  </a:lnTo>
                  <a:lnTo>
                    <a:pt x="489" y="104"/>
                  </a:lnTo>
                  <a:lnTo>
                    <a:pt x="489" y="106"/>
                  </a:lnTo>
                  <a:lnTo>
                    <a:pt x="491" y="106"/>
                  </a:lnTo>
                  <a:lnTo>
                    <a:pt x="493" y="107"/>
                  </a:lnTo>
                  <a:lnTo>
                    <a:pt x="493" y="108"/>
                  </a:lnTo>
                  <a:lnTo>
                    <a:pt x="495" y="111"/>
                  </a:lnTo>
                  <a:lnTo>
                    <a:pt x="495" y="112"/>
                  </a:lnTo>
                  <a:lnTo>
                    <a:pt x="495" y="112"/>
                  </a:lnTo>
                  <a:lnTo>
                    <a:pt x="490" y="116"/>
                  </a:lnTo>
                  <a:lnTo>
                    <a:pt x="490" y="118"/>
                  </a:lnTo>
                  <a:lnTo>
                    <a:pt x="489" y="120"/>
                  </a:lnTo>
                  <a:lnTo>
                    <a:pt x="490" y="120"/>
                  </a:lnTo>
                  <a:lnTo>
                    <a:pt x="490" y="123"/>
                  </a:lnTo>
                  <a:lnTo>
                    <a:pt x="490" y="123"/>
                  </a:lnTo>
                  <a:lnTo>
                    <a:pt x="490" y="124"/>
                  </a:lnTo>
                  <a:lnTo>
                    <a:pt x="487" y="127"/>
                  </a:lnTo>
                  <a:lnTo>
                    <a:pt x="487" y="131"/>
                  </a:lnTo>
                  <a:lnTo>
                    <a:pt x="488" y="131"/>
                  </a:lnTo>
                  <a:lnTo>
                    <a:pt x="484" y="133"/>
                  </a:lnTo>
                  <a:lnTo>
                    <a:pt x="484" y="135"/>
                  </a:lnTo>
                  <a:lnTo>
                    <a:pt x="485" y="135"/>
                  </a:lnTo>
                  <a:lnTo>
                    <a:pt x="485" y="136"/>
                  </a:lnTo>
                  <a:lnTo>
                    <a:pt x="486" y="138"/>
                  </a:lnTo>
                  <a:lnTo>
                    <a:pt x="486" y="139"/>
                  </a:lnTo>
                  <a:lnTo>
                    <a:pt x="487" y="140"/>
                  </a:lnTo>
                  <a:lnTo>
                    <a:pt x="491" y="142"/>
                  </a:lnTo>
                  <a:lnTo>
                    <a:pt x="492" y="146"/>
                  </a:lnTo>
                  <a:lnTo>
                    <a:pt x="494" y="145"/>
                  </a:lnTo>
                  <a:lnTo>
                    <a:pt x="496" y="143"/>
                  </a:lnTo>
                  <a:lnTo>
                    <a:pt x="501" y="143"/>
                  </a:lnTo>
                  <a:lnTo>
                    <a:pt x="509" y="142"/>
                  </a:lnTo>
                  <a:lnTo>
                    <a:pt x="510" y="143"/>
                  </a:lnTo>
                  <a:lnTo>
                    <a:pt x="509" y="144"/>
                  </a:lnTo>
                  <a:lnTo>
                    <a:pt x="509" y="147"/>
                  </a:lnTo>
                  <a:lnTo>
                    <a:pt x="511" y="147"/>
                  </a:lnTo>
                  <a:lnTo>
                    <a:pt x="511" y="150"/>
                  </a:lnTo>
                  <a:lnTo>
                    <a:pt x="514" y="151"/>
                  </a:lnTo>
                  <a:lnTo>
                    <a:pt x="511" y="156"/>
                  </a:lnTo>
                  <a:lnTo>
                    <a:pt x="515" y="161"/>
                  </a:lnTo>
                  <a:lnTo>
                    <a:pt x="515" y="163"/>
                  </a:lnTo>
                  <a:lnTo>
                    <a:pt x="514" y="163"/>
                  </a:lnTo>
                  <a:lnTo>
                    <a:pt x="511" y="168"/>
                  </a:lnTo>
                  <a:lnTo>
                    <a:pt x="513" y="169"/>
                  </a:lnTo>
                  <a:lnTo>
                    <a:pt x="512" y="170"/>
                  </a:lnTo>
                  <a:lnTo>
                    <a:pt x="512" y="172"/>
                  </a:lnTo>
                  <a:lnTo>
                    <a:pt x="511" y="174"/>
                  </a:lnTo>
                  <a:lnTo>
                    <a:pt x="511" y="175"/>
                  </a:lnTo>
                  <a:lnTo>
                    <a:pt x="509" y="175"/>
                  </a:lnTo>
                  <a:lnTo>
                    <a:pt x="510" y="176"/>
                  </a:lnTo>
                  <a:lnTo>
                    <a:pt x="507" y="178"/>
                  </a:lnTo>
                  <a:lnTo>
                    <a:pt x="508" y="179"/>
                  </a:lnTo>
                  <a:lnTo>
                    <a:pt x="506" y="180"/>
                  </a:lnTo>
                  <a:lnTo>
                    <a:pt x="506" y="184"/>
                  </a:lnTo>
                  <a:lnTo>
                    <a:pt x="503" y="185"/>
                  </a:lnTo>
                  <a:lnTo>
                    <a:pt x="504" y="187"/>
                  </a:lnTo>
                  <a:lnTo>
                    <a:pt x="506" y="190"/>
                  </a:lnTo>
                  <a:lnTo>
                    <a:pt x="505" y="192"/>
                  </a:lnTo>
                  <a:lnTo>
                    <a:pt x="506" y="194"/>
                  </a:lnTo>
                  <a:lnTo>
                    <a:pt x="505" y="194"/>
                  </a:lnTo>
                  <a:lnTo>
                    <a:pt x="506" y="194"/>
                  </a:lnTo>
                  <a:lnTo>
                    <a:pt x="506" y="196"/>
                  </a:lnTo>
                  <a:lnTo>
                    <a:pt x="506" y="199"/>
                  </a:lnTo>
                  <a:lnTo>
                    <a:pt x="509" y="199"/>
                  </a:lnTo>
                  <a:lnTo>
                    <a:pt x="510" y="202"/>
                  </a:lnTo>
                  <a:lnTo>
                    <a:pt x="512" y="202"/>
                  </a:lnTo>
                  <a:lnTo>
                    <a:pt x="511" y="205"/>
                  </a:lnTo>
                  <a:lnTo>
                    <a:pt x="513" y="204"/>
                  </a:lnTo>
                  <a:lnTo>
                    <a:pt x="519" y="212"/>
                  </a:lnTo>
                  <a:lnTo>
                    <a:pt x="518" y="214"/>
                  </a:lnTo>
                  <a:lnTo>
                    <a:pt x="519" y="215"/>
                  </a:lnTo>
                  <a:lnTo>
                    <a:pt x="518" y="218"/>
                  </a:lnTo>
                  <a:lnTo>
                    <a:pt x="519" y="220"/>
                  </a:lnTo>
                  <a:lnTo>
                    <a:pt x="518" y="223"/>
                  </a:lnTo>
                  <a:lnTo>
                    <a:pt x="518" y="226"/>
                  </a:lnTo>
                  <a:lnTo>
                    <a:pt x="519" y="227"/>
                  </a:lnTo>
                  <a:lnTo>
                    <a:pt x="518" y="230"/>
                  </a:lnTo>
                  <a:lnTo>
                    <a:pt x="521" y="231"/>
                  </a:lnTo>
                  <a:lnTo>
                    <a:pt x="526" y="230"/>
                  </a:lnTo>
                  <a:lnTo>
                    <a:pt x="531" y="232"/>
                  </a:lnTo>
                  <a:lnTo>
                    <a:pt x="533" y="236"/>
                  </a:lnTo>
                  <a:lnTo>
                    <a:pt x="537" y="240"/>
                  </a:lnTo>
                  <a:lnTo>
                    <a:pt x="541" y="239"/>
                  </a:lnTo>
                  <a:lnTo>
                    <a:pt x="543" y="236"/>
                  </a:lnTo>
                  <a:lnTo>
                    <a:pt x="547" y="238"/>
                  </a:lnTo>
                  <a:lnTo>
                    <a:pt x="549" y="239"/>
                  </a:lnTo>
                  <a:lnTo>
                    <a:pt x="548" y="240"/>
                  </a:lnTo>
                  <a:lnTo>
                    <a:pt x="550" y="243"/>
                  </a:lnTo>
                  <a:lnTo>
                    <a:pt x="548" y="248"/>
                  </a:lnTo>
                  <a:lnTo>
                    <a:pt x="549" y="249"/>
                  </a:lnTo>
                  <a:lnTo>
                    <a:pt x="549" y="251"/>
                  </a:lnTo>
                  <a:lnTo>
                    <a:pt x="546" y="254"/>
                  </a:lnTo>
                  <a:lnTo>
                    <a:pt x="546" y="255"/>
                  </a:lnTo>
                  <a:lnTo>
                    <a:pt x="547" y="256"/>
                  </a:lnTo>
                  <a:lnTo>
                    <a:pt x="545" y="258"/>
                  </a:lnTo>
                  <a:lnTo>
                    <a:pt x="543" y="263"/>
                  </a:lnTo>
                  <a:lnTo>
                    <a:pt x="542" y="264"/>
                  </a:lnTo>
                  <a:lnTo>
                    <a:pt x="542" y="267"/>
                  </a:lnTo>
                  <a:lnTo>
                    <a:pt x="545" y="270"/>
                  </a:lnTo>
                  <a:lnTo>
                    <a:pt x="544" y="271"/>
                  </a:lnTo>
                  <a:lnTo>
                    <a:pt x="545" y="274"/>
                  </a:lnTo>
                  <a:lnTo>
                    <a:pt x="545" y="276"/>
                  </a:lnTo>
                  <a:lnTo>
                    <a:pt x="543" y="278"/>
                  </a:lnTo>
                  <a:lnTo>
                    <a:pt x="541" y="278"/>
                  </a:lnTo>
                  <a:lnTo>
                    <a:pt x="537" y="279"/>
                  </a:lnTo>
                  <a:lnTo>
                    <a:pt x="539" y="280"/>
                  </a:lnTo>
                  <a:lnTo>
                    <a:pt x="538" y="280"/>
                  </a:lnTo>
                  <a:lnTo>
                    <a:pt x="539" y="282"/>
                  </a:lnTo>
                  <a:lnTo>
                    <a:pt x="540" y="282"/>
                  </a:lnTo>
                  <a:lnTo>
                    <a:pt x="540" y="284"/>
                  </a:lnTo>
                  <a:lnTo>
                    <a:pt x="541" y="286"/>
                  </a:lnTo>
                  <a:lnTo>
                    <a:pt x="538" y="287"/>
                  </a:lnTo>
                  <a:lnTo>
                    <a:pt x="538" y="288"/>
                  </a:lnTo>
                  <a:lnTo>
                    <a:pt x="538" y="290"/>
                  </a:lnTo>
                  <a:lnTo>
                    <a:pt x="535" y="294"/>
                  </a:lnTo>
                  <a:lnTo>
                    <a:pt x="534" y="298"/>
                  </a:lnTo>
                  <a:lnTo>
                    <a:pt x="536" y="299"/>
                  </a:lnTo>
                  <a:lnTo>
                    <a:pt x="537" y="301"/>
                  </a:lnTo>
                  <a:lnTo>
                    <a:pt x="535" y="303"/>
                  </a:lnTo>
                  <a:lnTo>
                    <a:pt x="533" y="304"/>
                  </a:lnTo>
                  <a:lnTo>
                    <a:pt x="533" y="305"/>
                  </a:lnTo>
                  <a:lnTo>
                    <a:pt x="535" y="306"/>
                  </a:lnTo>
                  <a:lnTo>
                    <a:pt x="532" y="308"/>
                  </a:lnTo>
                  <a:lnTo>
                    <a:pt x="531" y="310"/>
                  </a:lnTo>
                  <a:lnTo>
                    <a:pt x="533" y="311"/>
                  </a:lnTo>
                  <a:lnTo>
                    <a:pt x="533" y="313"/>
                  </a:lnTo>
                  <a:lnTo>
                    <a:pt x="532" y="315"/>
                  </a:lnTo>
                  <a:lnTo>
                    <a:pt x="530" y="316"/>
                  </a:lnTo>
                  <a:lnTo>
                    <a:pt x="531" y="318"/>
                  </a:lnTo>
                  <a:lnTo>
                    <a:pt x="530" y="319"/>
                  </a:lnTo>
                  <a:lnTo>
                    <a:pt x="531" y="322"/>
                  </a:lnTo>
                  <a:lnTo>
                    <a:pt x="530" y="323"/>
                  </a:lnTo>
                  <a:lnTo>
                    <a:pt x="530" y="326"/>
                  </a:lnTo>
                  <a:lnTo>
                    <a:pt x="531" y="326"/>
                  </a:lnTo>
                  <a:lnTo>
                    <a:pt x="531" y="330"/>
                  </a:lnTo>
                  <a:lnTo>
                    <a:pt x="532" y="330"/>
                  </a:lnTo>
                  <a:lnTo>
                    <a:pt x="532" y="331"/>
                  </a:lnTo>
                  <a:lnTo>
                    <a:pt x="534" y="331"/>
                  </a:lnTo>
                  <a:lnTo>
                    <a:pt x="534" y="332"/>
                  </a:lnTo>
                  <a:lnTo>
                    <a:pt x="532" y="336"/>
                  </a:lnTo>
                  <a:lnTo>
                    <a:pt x="532" y="340"/>
                  </a:lnTo>
                  <a:lnTo>
                    <a:pt x="530" y="341"/>
                  </a:lnTo>
                  <a:lnTo>
                    <a:pt x="533" y="346"/>
                  </a:lnTo>
                  <a:lnTo>
                    <a:pt x="529" y="348"/>
                  </a:lnTo>
                  <a:lnTo>
                    <a:pt x="529" y="349"/>
                  </a:lnTo>
                  <a:lnTo>
                    <a:pt x="527" y="355"/>
                  </a:lnTo>
                  <a:lnTo>
                    <a:pt x="527" y="359"/>
                  </a:lnTo>
                  <a:lnTo>
                    <a:pt x="528" y="360"/>
                  </a:lnTo>
                  <a:lnTo>
                    <a:pt x="528" y="361"/>
                  </a:lnTo>
                  <a:lnTo>
                    <a:pt x="530" y="361"/>
                  </a:lnTo>
                  <a:lnTo>
                    <a:pt x="531" y="363"/>
                  </a:lnTo>
                  <a:lnTo>
                    <a:pt x="526" y="370"/>
                  </a:lnTo>
                  <a:lnTo>
                    <a:pt x="526" y="372"/>
                  </a:lnTo>
                  <a:lnTo>
                    <a:pt x="525" y="373"/>
                  </a:lnTo>
                  <a:lnTo>
                    <a:pt x="525" y="376"/>
                  </a:lnTo>
                  <a:lnTo>
                    <a:pt x="522" y="380"/>
                  </a:lnTo>
                  <a:lnTo>
                    <a:pt x="526" y="383"/>
                  </a:lnTo>
                  <a:lnTo>
                    <a:pt x="524" y="387"/>
                  </a:lnTo>
                  <a:lnTo>
                    <a:pt x="522" y="387"/>
                  </a:lnTo>
                  <a:lnTo>
                    <a:pt x="525" y="389"/>
                  </a:lnTo>
                  <a:lnTo>
                    <a:pt x="523" y="391"/>
                  </a:lnTo>
                  <a:lnTo>
                    <a:pt x="530" y="392"/>
                  </a:lnTo>
                  <a:lnTo>
                    <a:pt x="534" y="391"/>
                  </a:lnTo>
                  <a:lnTo>
                    <a:pt x="533" y="393"/>
                  </a:lnTo>
                  <a:lnTo>
                    <a:pt x="534" y="395"/>
                  </a:lnTo>
                  <a:lnTo>
                    <a:pt x="533" y="396"/>
                  </a:lnTo>
                  <a:lnTo>
                    <a:pt x="536" y="397"/>
                  </a:lnTo>
                  <a:lnTo>
                    <a:pt x="535" y="400"/>
                  </a:lnTo>
                  <a:lnTo>
                    <a:pt x="537" y="400"/>
                  </a:lnTo>
                  <a:lnTo>
                    <a:pt x="538" y="402"/>
                  </a:lnTo>
                  <a:lnTo>
                    <a:pt x="541" y="402"/>
                  </a:lnTo>
                  <a:lnTo>
                    <a:pt x="540" y="404"/>
                  </a:lnTo>
                  <a:lnTo>
                    <a:pt x="541" y="405"/>
                  </a:lnTo>
                  <a:lnTo>
                    <a:pt x="541" y="407"/>
                  </a:lnTo>
                  <a:lnTo>
                    <a:pt x="542" y="410"/>
                  </a:lnTo>
                  <a:lnTo>
                    <a:pt x="543" y="408"/>
                  </a:lnTo>
                  <a:lnTo>
                    <a:pt x="545" y="407"/>
                  </a:lnTo>
                  <a:lnTo>
                    <a:pt x="547" y="411"/>
                  </a:lnTo>
                  <a:lnTo>
                    <a:pt x="550" y="415"/>
                  </a:lnTo>
                  <a:lnTo>
                    <a:pt x="553" y="412"/>
                  </a:lnTo>
                  <a:lnTo>
                    <a:pt x="556" y="411"/>
                  </a:lnTo>
                  <a:lnTo>
                    <a:pt x="558" y="412"/>
                  </a:lnTo>
                  <a:lnTo>
                    <a:pt x="562" y="412"/>
                  </a:lnTo>
                  <a:lnTo>
                    <a:pt x="563" y="413"/>
                  </a:lnTo>
                  <a:lnTo>
                    <a:pt x="566" y="411"/>
                  </a:lnTo>
                  <a:lnTo>
                    <a:pt x="567" y="412"/>
                  </a:lnTo>
                  <a:lnTo>
                    <a:pt x="571" y="406"/>
                  </a:lnTo>
                  <a:lnTo>
                    <a:pt x="575" y="405"/>
                  </a:lnTo>
                  <a:lnTo>
                    <a:pt x="577" y="402"/>
                  </a:lnTo>
                  <a:lnTo>
                    <a:pt x="575" y="400"/>
                  </a:lnTo>
                  <a:lnTo>
                    <a:pt x="578" y="397"/>
                  </a:lnTo>
                  <a:lnTo>
                    <a:pt x="575" y="395"/>
                  </a:lnTo>
                  <a:lnTo>
                    <a:pt x="577" y="394"/>
                  </a:lnTo>
                  <a:lnTo>
                    <a:pt x="576" y="393"/>
                  </a:lnTo>
                  <a:lnTo>
                    <a:pt x="578" y="391"/>
                  </a:lnTo>
                  <a:lnTo>
                    <a:pt x="578" y="389"/>
                  </a:lnTo>
                  <a:lnTo>
                    <a:pt x="581" y="386"/>
                  </a:lnTo>
                  <a:lnTo>
                    <a:pt x="586" y="385"/>
                  </a:lnTo>
                  <a:lnTo>
                    <a:pt x="586" y="387"/>
                  </a:lnTo>
                  <a:lnTo>
                    <a:pt x="590" y="387"/>
                  </a:lnTo>
                  <a:lnTo>
                    <a:pt x="591" y="389"/>
                  </a:lnTo>
                  <a:lnTo>
                    <a:pt x="594" y="388"/>
                  </a:lnTo>
                  <a:lnTo>
                    <a:pt x="595" y="387"/>
                  </a:lnTo>
                  <a:lnTo>
                    <a:pt x="594" y="385"/>
                  </a:lnTo>
                  <a:lnTo>
                    <a:pt x="595" y="385"/>
                  </a:lnTo>
                  <a:lnTo>
                    <a:pt x="597" y="388"/>
                  </a:lnTo>
                  <a:lnTo>
                    <a:pt x="600" y="389"/>
                  </a:lnTo>
                  <a:lnTo>
                    <a:pt x="601" y="388"/>
                  </a:lnTo>
                  <a:lnTo>
                    <a:pt x="602" y="385"/>
                  </a:lnTo>
                  <a:lnTo>
                    <a:pt x="603" y="385"/>
                  </a:lnTo>
                  <a:lnTo>
                    <a:pt x="602" y="384"/>
                  </a:lnTo>
                  <a:lnTo>
                    <a:pt x="603" y="382"/>
                  </a:lnTo>
                  <a:lnTo>
                    <a:pt x="609" y="380"/>
                  </a:lnTo>
                  <a:lnTo>
                    <a:pt x="610" y="380"/>
                  </a:lnTo>
                  <a:lnTo>
                    <a:pt x="611" y="383"/>
                  </a:lnTo>
                  <a:lnTo>
                    <a:pt x="614" y="384"/>
                  </a:lnTo>
                  <a:lnTo>
                    <a:pt x="617" y="384"/>
                  </a:lnTo>
                  <a:lnTo>
                    <a:pt x="621" y="377"/>
                  </a:lnTo>
                  <a:lnTo>
                    <a:pt x="623" y="377"/>
                  </a:lnTo>
                  <a:lnTo>
                    <a:pt x="626" y="376"/>
                  </a:lnTo>
                  <a:lnTo>
                    <a:pt x="627" y="377"/>
                  </a:lnTo>
                  <a:lnTo>
                    <a:pt x="629" y="375"/>
                  </a:lnTo>
                  <a:lnTo>
                    <a:pt x="627" y="372"/>
                  </a:lnTo>
                  <a:lnTo>
                    <a:pt x="631" y="367"/>
                  </a:lnTo>
                  <a:lnTo>
                    <a:pt x="631" y="365"/>
                  </a:lnTo>
                  <a:lnTo>
                    <a:pt x="634" y="361"/>
                  </a:lnTo>
                  <a:lnTo>
                    <a:pt x="634" y="358"/>
                  </a:lnTo>
                  <a:lnTo>
                    <a:pt x="637" y="355"/>
                  </a:lnTo>
                  <a:lnTo>
                    <a:pt x="638" y="356"/>
                  </a:lnTo>
                  <a:lnTo>
                    <a:pt x="638" y="359"/>
                  </a:lnTo>
                  <a:lnTo>
                    <a:pt x="641" y="363"/>
                  </a:lnTo>
                  <a:lnTo>
                    <a:pt x="639" y="368"/>
                  </a:lnTo>
                  <a:lnTo>
                    <a:pt x="640" y="368"/>
                  </a:lnTo>
                  <a:lnTo>
                    <a:pt x="641" y="371"/>
                  </a:lnTo>
                  <a:lnTo>
                    <a:pt x="640" y="373"/>
                  </a:lnTo>
                  <a:lnTo>
                    <a:pt x="643" y="372"/>
                  </a:lnTo>
                  <a:lnTo>
                    <a:pt x="646" y="369"/>
                  </a:lnTo>
                  <a:lnTo>
                    <a:pt x="648" y="369"/>
                  </a:lnTo>
                  <a:lnTo>
                    <a:pt x="649" y="368"/>
                  </a:lnTo>
                  <a:lnTo>
                    <a:pt x="651" y="368"/>
                  </a:lnTo>
                  <a:lnTo>
                    <a:pt x="651" y="370"/>
                  </a:lnTo>
                  <a:lnTo>
                    <a:pt x="653" y="369"/>
                  </a:lnTo>
                  <a:lnTo>
                    <a:pt x="654" y="369"/>
                  </a:lnTo>
                  <a:lnTo>
                    <a:pt x="654" y="373"/>
                  </a:lnTo>
                  <a:lnTo>
                    <a:pt x="653" y="373"/>
                  </a:lnTo>
                  <a:lnTo>
                    <a:pt x="650" y="377"/>
                  </a:lnTo>
                  <a:lnTo>
                    <a:pt x="649" y="381"/>
                  </a:lnTo>
                  <a:lnTo>
                    <a:pt x="649" y="383"/>
                  </a:lnTo>
                  <a:lnTo>
                    <a:pt x="649" y="384"/>
                  </a:lnTo>
                  <a:lnTo>
                    <a:pt x="651" y="389"/>
                  </a:lnTo>
                  <a:lnTo>
                    <a:pt x="650" y="392"/>
                  </a:lnTo>
                  <a:lnTo>
                    <a:pt x="651" y="393"/>
                  </a:lnTo>
                  <a:lnTo>
                    <a:pt x="650" y="395"/>
                  </a:lnTo>
                  <a:lnTo>
                    <a:pt x="652" y="396"/>
                  </a:lnTo>
                  <a:lnTo>
                    <a:pt x="651" y="398"/>
                  </a:lnTo>
                  <a:lnTo>
                    <a:pt x="653" y="401"/>
                  </a:lnTo>
                  <a:lnTo>
                    <a:pt x="652" y="403"/>
                  </a:lnTo>
                  <a:lnTo>
                    <a:pt x="654" y="404"/>
                  </a:lnTo>
                  <a:lnTo>
                    <a:pt x="655" y="404"/>
                  </a:lnTo>
                  <a:lnTo>
                    <a:pt x="657" y="400"/>
                  </a:lnTo>
                  <a:lnTo>
                    <a:pt x="658" y="399"/>
                  </a:lnTo>
                  <a:lnTo>
                    <a:pt x="657" y="398"/>
                  </a:lnTo>
                  <a:lnTo>
                    <a:pt x="657" y="395"/>
                  </a:lnTo>
                  <a:lnTo>
                    <a:pt x="653" y="391"/>
                  </a:lnTo>
                  <a:lnTo>
                    <a:pt x="655" y="386"/>
                  </a:lnTo>
                  <a:lnTo>
                    <a:pt x="657" y="387"/>
                  </a:lnTo>
                  <a:lnTo>
                    <a:pt x="655" y="389"/>
                  </a:lnTo>
                  <a:lnTo>
                    <a:pt x="657" y="391"/>
                  </a:lnTo>
                  <a:lnTo>
                    <a:pt x="662" y="390"/>
                  </a:lnTo>
                  <a:lnTo>
                    <a:pt x="662" y="389"/>
                  </a:lnTo>
                  <a:lnTo>
                    <a:pt x="661" y="386"/>
                  </a:lnTo>
                  <a:lnTo>
                    <a:pt x="663" y="383"/>
                  </a:lnTo>
                  <a:lnTo>
                    <a:pt x="666" y="383"/>
                  </a:lnTo>
                  <a:lnTo>
                    <a:pt x="666" y="381"/>
                  </a:lnTo>
                  <a:lnTo>
                    <a:pt x="667" y="380"/>
                  </a:lnTo>
                  <a:lnTo>
                    <a:pt x="669" y="381"/>
                  </a:lnTo>
                  <a:lnTo>
                    <a:pt x="671" y="380"/>
                  </a:lnTo>
                  <a:lnTo>
                    <a:pt x="672" y="378"/>
                  </a:lnTo>
                  <a:lnTo>
                    <a:pt x="674" y="379"/>
                  </a:lnTo>
                  <a:lnTo>
                    <a:pt x="677" y="375"/>
                  </a:lnTo>
                  <a:lnTo>
                    <a:pt x="681" y="377"/>
                  </a:lnTo>
                  <a:lnTo>
                    <a:pt x="682" y="374"/>
                  </a:lnTo>
                  <a:lnTo>
                    <a:pt x="682" y="373"/>
                  </a:lnTo>
                  <a:lnTo>
                    <a:pt x="682" y="372"/>
                  </a:lnTo>
                  <a:lnTo>
                    <a:pt x="685" y="369"/>
                  </a:lnTo>
                  <a:lnTo>
                    <a:pt x="685" y="367"/>
                  </a:lnTo>
                  <a:lnTo>
                    <a:pt x="686" y="367"/>
                  </a:lnTo>
                  <a:lnTo>
                    <a:pt x="686" y="366"/>
                  </a:lnTo>
                  <a:lnTo>
                    <a:pt x="685" y="364"/>
                  </a:lnTo>
                  <a:lnTo>
                    <a:pt x="687" y="360"/>
                  </a:lnTo>
                  <a:lnTo>
                    <a:pt x="683" y="359"/>
                  </a:lnTo>
                  <a:lnTo>
                    <a:pt x="682" y="357"/>
                  </a:lnTo>
                  <a:lnTo>
                    <a:pt x="684" y="352"/>
                  </a:lnTo>
                  <a:lnTo>
                    <a:pt x="685" y="352"/>
                  </a:lnTo>
                  <a:lnTo>
                    <a:pt x="685" y="350"/>
                  </a:lnTo>
                  <a:lnTo>
                    <a:pt x="688" y="347"/>
                  </a:lnTo>
                  <a:lnTo>
                    <a:pt x="687" y="344"/>
                  </a:lnTo>
                  <a:lnTo>
                    <a:pt x="687" y="343"/>
                  </a:lnTo>
                  <a:lnTo>
                    <a:pt x="686" y="340"/>
                  </a:lnTo>
                  <a:lnTo>
                    <a:pt x="689" y="337"/>
                  </a:lnTo>
                  <a:lnTo>
                    <a:pt x="691" y="338"/>
                  </a:lnTo>
                  <a:lnTo>
                    <a:pt x="693" y="336"/>
                  </a:lnTo>
                  <a:lnTo>
                    <a:pt x="695" y="334"/>
                  </a:lnTo>
                  <a:lnTo>
                    <a:pt x="695" y="332"/>
                  </a:lnTo>
                  <a:lnTo>
                    <a:pt x="695" y="331"/>
                  </a:lnTo>
                  <a:lnTo>
                    <a:pt x="698" y="330"/>
                  </a:lnTo>
                  <a:lnTo>
                    <a:pt x="699" y="328"/>
                  </a:lnTo>
                  <a:lnTo>
                    <a:pt x="699" y="327"/>
                  </a:lnTo>
                  <a:lnTo>
                    <a:pt x="701" y="324"/>
                  </a:lnTo>
                  <a:lnTo>
                    <a:pt x="704" y="324"/>
                  </a:lnTo>
                  <a:lnTo>
                    <a:pt x="706" y="320"/>
                  </a:lnTo>
                  <a:lnTo>
                    <a:pt x="706" y="316"/>
                  </a:lnTo>
                  <a:lnTo>
                    <a:pt x="707" y="315"/>
                  </a:lnTo>
                  <a:lnTo>
                    <a:pt x="707" y="312"/>
                  </a:lnTo>
                  <a:lnTo>
                    <a:pt x="708" y="310"/>
                  </a:lnTo>
                  <a:lnTo>
                    <a:pt x="716" y="302"/>
                  </a:lnTo>
                  <a:lnTo>
                    <a:pt x="715" y="299"/>
                  </a:lnTo>
                  <a:lnTo>
                    <a:pt x="712" y="299"/>
                  </a:lnTo>
                  <a:lnTo>
                    <a:pt x="712" y="296"/>
                  </a:lnTo>
                  <a:lnTo>
                    <a:pt x="714" y="295"/>
                  </a:lnTo>
                  <a:lnTo>
                    <a:pt x="713" y="291"/>
                  </a:lnTo>
                  <a:lnTo>
                    <a:pt x="716" y="288"/>
                  </a:lnTo>
                  <a:lnTo>
                    <a:pt x="716" y="286"/>
                  </a:lnTo>
                  <a:lnTo>
                    <a:pt x="717" y="285"/>
                  </a:lnTo>
                  <a:lnTo>
                    <a:pt x="721" y="283"/>
                  </a:lnTo>
                  <a:lnTo>
                    <a:pt x="722" y="284"/>
                  </a:lnTo>
                  <a:lnTo>
                    <a:pt x="725" y="284"/>
                  </a:lnTo>
                  <a:lnTo>
                    <a:pt x="728" y="279"/>
                  </a:lnTo>
                  <a:lnTo>
                    <a:pt x="728" y="276"/>
                  </a:lnTo>
                  <a:lnTo>
                    <a:pt x="730" y="275"/>
                  </a:lnTo>
                  <a:lnTo>
                    <a:pt x="729" y="273"/>
                  </a:lnTo>
                  <a:lnTo>
                    <a:pt x="730" y="271"/>
                  </a:lnTo>
                  <a:lnTo>
                    <a:pt x="730" y="270"/>
                  </a:lnTo>
                  <a:lnTo>
                    <a:pt x="731" y="268"/>
                  </a:lnTo>
                  <a:lnTo>
                    <a:pt x="730" y="267"/>
                  </a:lnTo>
                  <a:lnTo>
                    <a:pt x="728" y="264"/>
                  </a:lnTo>
                  <a:lnTo>
                    <a:pt x="729" y="262"/>
                  </a:lnTo>
                  <a:lnTo>
                    <a:pt x="732" y="259"/>
                  </a:lnTo>
                  <a:lnTo>
                    <a:pt x="732" y="259"/>
                  </a:lnTo>
                  <a:lnTo>
                    <a:pt x="731" y="258"/>
                  </a:lnTo>
                  <a:lnTo>
                    <a:pt x="734" y="255"/>
                  </a:lnTo>
                  <a:lnTo>
                    <a:pt x="737" y="256"/>
                  </a:lnTo>
                  <a:lnTo>
                    <a:pt x="739" y="255"/>
                  </a:lnTo>
                  <a:lnTo>
                    <a:pt x="740" y="253"/>
                  </a:lnTo>
                  <a:lnTo>
                    <a:pt x="749" y="248"/>
                  </a:lnTo>
                  <a:lnTo>
                    <a:pt x="751" y="248"/>
                  </a:lnTo>
                  <a:lnTo>
                    <a:pt x="751" y="251"/>
                  </a:lnTo>
                  <a:lnTo>
                    <a:pt x="755" y="249"/>
                  </a:lnTo>
                  <a:lnTo>
                    <a:pt x="756" y="250"/>
                  </a:lnTo>
                  <a:lnTo>
                    <a:pt x="755" y="251"/>
                  </a:lnTo>
                  <a:lnTo>
                    <a:pt x="756" y="251"/>
                  </a:lnTo>
                  <a:lnTo>
                    <a:pt x="758" y="254"/>
                  </a:lnTo>
                  <a:lnTo>
                    <a:pt x="761" y="252"/>
                  </a:lnTo>
                  <a:lnTo>
                    <a:pt x="764" y="252"/>
                  </a:lnTo>
                  <a:lnTo>
                    <a:pt x="767" y="254"/>
                  </a:lnTo>
                  <a:lnTo>
                    <a:pt x="768" y="256"/>
                  </a:lnTo>
                  <a:lnTo>
                    <a:pt x="772" y="254"/>
                  </a:lnTo>
                  <a:lnTo>
                    <a:pt x="774" y="255"/>
                  </a:lnTo>
                  <a:lnTo>
                    <a:pt x="774" y="257"/>
                  </a:lnTo>
                  <a:lnTo>
                    <a:pt x="775" y="257"/>
                  </a:lnTo>
                  <a:lnTo>
                    <a:pt x="782" y="254"/>
                  </a:lnTo>
                  <a:lnTo>
                    <a:pt x="784" y="254"/>
                  </a:lnTo>
                  <a:lnTo>
                    <a:pt x="786" y="256"/>
                  </a:lnTo>
                  <a:lnTo>
                    <a:pt x="787" y="259"/>
                  </a:lnTo>
                  <a:lnTo>
                    <a:pt x="786" y="261"/>
                  </a:lnTo>
                  <a:lnTo>
                    <a:pt x="792" y="260"/>
                  </a:lnTo>
                  <a:lnTo>
                    <a:pt x="794" y="263"/>
                  </a:lnTo>
                  <a:lnTo>
                    <a:pt x="800" y="265"/>
                  </a:lnTo>
                  <a:lnTo>
                    <a:pt x="801" y="269"/>
                  </a:lnTo>
                  <a:lnTo>
                    <a:pt x="803" y="270"/>
                  </a:lnTo>
                  <a:lnTo>
                    <a:pt x="805" y="272"/>
                  </a:lnTo>
                  <a:lnTo>
                    <a:pt x="805" y="276"/>
                  </a:lnTo>
                  <a:lnTo>
                    <a:pt x="811" y="277"/>
                  </a:lnTo>
                  <a:lnTo>
                    <a:pt x="812" y="275"/>
                  </a:lnTo>
                  <a:lnTo>
                    <a:pt x="815" y="273"/>
                  </a:lnTo>
                  <a:lnTo>
                    <a:pt x="819" y="275"/>
                  </a:lnTo>
                  <a:lnTo>
                    <a:pt x="819" y="276"/>
                  </a:lnTo>
                  <a:lnTo>
                    <a:pt x="810" y="282"/>
                  </a:lnTo>
                  <a:lnTo>
                    <a:pt x="808" y="286"/>
                  </a:lnTo>
                  <a:lnTo>
                    <a:pt x="812" y="290"/>
                  </a:lnTo>
                  <a:lnTo>
                    <a:pt x="817" y="288"/>
                  </a:lnTo>
                  <a:lnTo>
                    <a:pt x="817" y="290"/>
                  </a:lnTo>
                  <a:lnTo>
                    <a:pt x="819" y="293"/>
                  </a:lnTo>
                  <a:lnTo>
                    <a:pt x="818" y="295"/>
                  </a:lnTo>
                  <a:lnTo>
                    <a:pt x="819" y="296"/>
                  </a:lnTo>
                  <a:lnTo>
                    <a:pt x="820" y="298"/>
                  </a:lnTo>
                  <a:lnTo>
                    <a:pt x="818" y="300"/>
                  </a:lnTo>
                  <a:lnTo>
                    <a:pt x="820" y="303"/>
                  </a:lnTo>
                  <a:lnTo>
                    <a:pt x="818" y="306"/>
                  </a:lnTo>
                  <a:lnTo>
                    <a:pt x="819" y="307"/>
                  </a:lnTo>
                  <a:lnTo>
                    <a:pt x="818" y="310"/>
                  </a:lnTo>
                  <a:lnTo>
                    <a:pt x="822" y="311"/>
                  </a:lnTo>
                  <a:lnTo>
                    <a:pt x="823" y="312"/>
                  </a:lnTo>
                  <a:lnTo>
                    <a:pt x="823" y="314"/>
                  </a:lnTo>
                  <a:lnTo>
                    <a:pt x="825" y="316"/>
                  </a:lnTo>
                  <a:lnTo>
                    <a:pt x="827" y="314"/>
                  </a:lnTo>
                  <a:lnTo>
                    <a:pt x="828" y="315"/>
                  </a:lnTo>
                  <a:lnTo>
                    <a:pt x="832" y="313"/>
                  </a:lnTo>
                  <a:lnTo>
                    <a:pt x="835" y="315"/>
                  </a:lnTo>
                  <a:lnTo>
                    <a:pt x="838" y="315"/>
                  </a:lnTo>
                  <a:lnTo>
                    <a:pt x="839" y="315"/>
                  </a:lnTo>
                  <a:lnTo>
                    <a:pt x="838" y="313"/>
                  </a:lnTo>
                  <a:lnTo>
                    <a:pt x="839" y="310"/>
                  </a:lnTo>
                  <a:lnTo>
                    <a:pt x="844" y="307"/>
                  </a:lnTo>
                  <a:lnTo>
                    <a:pt x="848" y="315"/>
                  </a:lnTo>
                  <a:lnTo>
                    <a:pt x="850" y="314"/>
                  </a:lnTo>
                  <a:lnTo>
                    <a:pt x="851" y="314"/>
                  </a:lnTo>
                  <a:lnTo>
                    <a:pt x="851" y="312"/>
                  </a:lnTo>
                  <a:lnTo>
                    <a:pt x="852" y="310"/>
                  </a:lnTo>
                  <a:lnTo>
                    <a:pt x="850" y="307"/>
                  </a:lnTo>
                  <a:lnTo>
                    <a:pt x="853" y="303"/>
                  </a:lnTo>
                  <a:lnTo>
                    <a:pt x="852" y="300"/>
                  </a:lnTo>
                  <a:lnTo>
                    <a:pt x="852" y="298"/>
                  </a:lnTo>
                  <a:lnTo>
                    <a:pt x="854" y="299"/>
                  </a:lnTo>
                  <a:lnTo>
                    <a:pt x="855" y="298"/>
                  </a:lnTo>
                  <a:lnTo>
                    <a:pt x="859" y="297"/>
                  </a:lnTo>
                  <a:lnTo>
                    <a:pt x="860" y="295"/>
                  </a:lnTo>
                  <a:lnTo>
                    <a:pt x="864" y="297"/>
                  </a:lnTo>
                  <a:lnTo>
                    <a:pt x="867" y="304"/>
                  </a:lnTo>
                  <a:lnTo>
                    <a:pt x="868" y="305"/>
                  </a:lnTo>
                  <a:lnTo>
                    <a:pt x="874" y="306"/>
                  </a:lnTo>
                  <a:lnTo>
                    <a:pt x="876" y="308"/>
                  </a:lnTo>
                  <a:lnTo>
                    <a:pt x="878" y="307"/>
                  </a:lnTo>
                  <a:lnTo>
                    <a:pt x="879" y="308"/>
                  </a:lnTo>
                  <a:lnTo>
                    <a:pt x="883" y="307"/>
                  </a:lnTo>
                  <a:lnTo>
                    <a:pt x="884" y="308"/>
                  </a:lnTo>
                  <a:lnTo>
                    <a:pt x="884" y="311"/>
                  </a:lnTo>
                  <a:lnTo>
                    <a:pt x="885" y="312"/>
                  </a:lnTo>
                  <a:lnTo>
                    <a:pt x="885" y="314"/>
                  </a:lnTo>
                  <a:lnTo>
                    <a:pt x="888" y="316"/>
                  </a:lnTo>
                  <a:lnTo>
                    <a:pt x="887" y="317"/>
                  </a:lnTo>
                  <a:lnTo>
                    <a:pt x="888" y="320"/>
                  </a:lnTo>
                  <a:lnTo>
                    <a:pt x="887" y="320"/>
                  </a:lnTo>
                  <a:lnTo>
                    <a:pt x="886" y="322"/>
                  </a:lnTo>
                  <a:lnTo>
                    <a:pt x="885" y="327"/>
                  </a:lnTo>
                  <a:lnTo>
                    <a:pt x="888" y="332"/>
                  </a:lnTo>
                  <a:lnTo>
                    <a:pt x="889" y="335"/>
                  </a:lnTo>
                  <a:lnTo>
                    <a:pt x="888" y="337"/>
                  </a:lnTo>
                  <a:lnTo>
                    <a:pt x="894" y="336"/>
                  </a:lnTo>
                  <a:lnTo>
                    <a:pt x="897" y="340"/>
                  </a:lnTo>
                  <a:lnTo>
                    <a:pt x="897" y="344"/>
                  </a:lnTo>
                  <a:lnTo>
                    <a:pt x="895" y="344"/>
                  </a:lnTo>
                  <a:lnTo>
                    <a:pt x="893" y="346"/>
                  </a:lnTo>
                  <a:lnTo>
                    <a:pt x="894" y="349"/>
                  </a:lnTo>
                  <a:lnTo>
                    <a:pt x="898" y="350"/>
                  </a:lnTo>
                  <a:lnTo>
                    <a:pt x="900" y="353"/>
                  </a:lnTo>
                  <a:lnTo>
                    <a:pt x="900" y="357"/>
                  </a:lnTo>
                  <a:lnTo>
                    <a:pt x="902" y="361"/>
                  </a:lnTo>
                  <a:lnTo>
                    <a:pt x="901" y="364"/>
                  </a:lnTo>
                  <a:lnTo>
                    <a:pt x="902" y="366"/>
                  </a:lnTo>
                  <a:lnTo>
                    <a:pt x="901" y="368"/>
                  </a:lnTo>
                  <a:lnTo>
                    <a:pt x="900" y="368"/>
                  </a:lnTo>
                  <a:lnTo>
                    <a:pt x="900" y="369"/>
                  </a:lnTo>
                  <a:lnTo>
                    <a:pt x="902" y="371"/>
                  </a:lnTo>
                  <a:lnTo>
                    <a:pt x="904" y="371"/>
                  </a:lnTo>
                  <a:lnTo>
                    <a:pt x="904" y="371"/>
                  </a:lnTo>
                  <a:lnTo>
                    <a:pt x="905" y="373"/>
                  </a:lnTo>
                  <a:lnTo>
                    <a:pt x="906" y="373"/>
                  </a:lnTo>
                  <a:lnTo>
                    <a:pt x="908" y="372"/>
                  </a:lnTo>
                  <a:lnTo>
                    <a:pt x="910" y="372"/>
                  </a:lnTo>
                  <a:lnTo>
                    <a:pt x="912" y="375"/>
                  </a:lnTo>
                  <a:lnTo>
                    <a:pt x="916" y="375"/>
                  </a:lnTo>
                  <a:lnTo>
                    <a:pt x="917" y="377"/>
                  </a:lnTo>
                  <a:lnTo>
                    <a:pt x="918" y="382"/>
                  </a:lnTo>
                  <a:lnTo>
                    <a:pt x="917" y="387"/>
                  </a:lnTo>
                  <a:lnTo>
                    <a:pt x="918" y="389"/>
                  </a:lnTo>
                  <a:lnTo>
                    <a:pt x="920" y="389"/>
                  </a:lnTo>
                  <a:lnTo>
                    <a:pt x="921" y="392"/>
                  </a:lnTo>
                  <a:lnTo>
                    <a:pt x="921" y="393"/>
                  </a:lnTo>
                  <a:lnTo>
                    <a:pt x="922" y="393"/>
                  </a:lnTo>
                  <a:lnTo>
                    <a:pt x="922" y="396"/>
                  </a:lnTo>
                  <a:lnTo>
                    <a:pt x="919" y="396"/>
                  </a:lnTo>
                  <a:lnTo>
                    <a:pt x="915" y="399"/>
                  </a:lnTo>
                  <a:lnTo>
                    <a:pt x="910" y="400"/>
                  </a:lnTo>
                  <a:lnTo>
                    <a:pt x="906" y="405"/>
                  </a:lnTo>
                  <a:lnTo>
                    <a:pt x="902" y="404"/>
                  </a:lnTo>
                  <a:lnTo>
                    <a:pt x="901" y="402"/>
                  </a:lnTo>
                  <a:lnTo>
                    <a:pt x="897" y="404"/>
                  </a:lnTo>
                  <a:lnTo>
                    <a:pt x="896" y="401"/>
                  </a:lnTo>
                  <a:lnTo>
                    <a:pt x="892" y="400"/>
                  </a:lnTo>
                  <a:lnTo>
                    <a:pt x="890" y="398"/>
                  </a:lnTo>
                  <a:lnTo>
                    <a:pt x="889" y="395"/>
                  </a:lnTo>
                  <a:lnTo>
                    <a:pt x="888" y="395"/>
                  </a:lnTo>
                  <a:lnTo>
                    <a:pt x="885" y="393"/>
                  </a:lnTo>
                  <a:lnTo>
                    <a:pt x="880" y="394"/>
                  </a:lnTo>
                  <a:lnTo>
                    <a:pt x="879" y="397"/>
                  </a:lnTo>
                  <a:lnTo>
                    <a:pt x="878" y="396"/>
                  </a:lnTo>
                  <a:lnTo>
                    <a:pt x="876" y="394"/>
                  </a:lnTo>
                  <a:lnTo>
                    <a:pt x="875" y="393"/>
                  </a:lnTo>
                  <a:lnTo>
                    <a:pt x="870" y="396"/>
                  </a:lnTo>
                  <a:lnTo>
                    <a:pt x="868" y="394"/>
                  </a:lnTo>
                  <a:lnTo>
                    <a:pt x="867" y="396"/>
                  </a:lnTo>
                  <a:lnTo>
                    <a:pt x="864" y="397"/>
                  </a:lnTo>
                  <a:lnTo>
                    <a:pt x="862" y="396"/>
                  </a:lnTo>
                  <a:lnTo>
                    <a:pt x="863" y="398"/>
                  </a:lnTo>
                  <a:lnTo>
                    <a:pt x="861" y="399"/>
                  </a:lnTo>
                  <a:lnTo>
                    <a:pt x="862" y="401"/>
                  </a:lnTo>
                  <a:lnTo>
                    <a:pt x="856" y="406"/>
                  </a:lnTo>
                  <a:lnTo>
                    <a:pt x="858" y="408"/>
                  </a:lnTo>
                  <a:lnTo>
                    <a:pt x="859" y="408"/>
                  </a:lnTo>
                  <a:lnTo>
                    <a:pt x="860" y="409"/>
                  </a:lnTo>
                  <a:lnTo>
                    <a:pt x="860" y="411"/>
                  </a:lnTo>
                  <a:lnTo>
                    <a:pt x="862" y="411"/>
                  </a:lnTo>
                  <a:lnTo>
                    <a:pt x="861" y="412"/>
                  </a:lnTo>
                  <a:lnTo>
                    <a:pt x="862" y="412"/>
                  </a:lnTo>
                  <a:lnTo>
                    <a:pt x="864" y="416"/>
                  </a:lnTo>
                  <a:lnTo>
                    <a:pt x="864" y="419"/>
                  </a:lnTo>
                  <a:lnTo>
                    <a:pt x="859" y="418"/>
                  </a:lnTo>
                  <a:lnTo>
                    <a:pt x="858" y="421"/>
                  </a:lnTo>
                  <a:lnTo>
                    <a:pt x="858" y="422"/>
                  </a:lnTo>
                  <a:lnTo>
                    <a:pt x="858" y="422"/>
                  </a:lnTo>
                  <a:lnTo>
                    <a:pt x="859" y="423"/>
                  </a:lnTo>
                  <a:lnTo>
                    <a:pt x="858" y="426"/>
                  </a:lnTo>
                  <a:lnTo>
                    <a:pt x="860" y="431"/>
                  </a:lnTo>
                  <a:lnTo>
                    <a:pt x="859" y="431"/>
                  </a:lnTo>
                  <a:lnTo>
                    <a:pt x="860" y="433"/>
                  </a:lnTo>
                  <a:lnTo>
                    <a:pt x="860" y="437"/>
                  </a:lnTo>
                  <a:lnTo>
                    <a:pt x="862" y="436"/>
                  </a:lnTo>
                  <a:lnTo>
                    <a:pt x="863" y="437"/>
                  </a:lnTo>
                  <a:lnTo>
                    <a:pt x="862" y="439"/>
                  </a:lnTo>
                  <a:lnTo>
                    <a:pt x="860" y="440"/>
                  </a:lnTo>
                  <a:lnTo>
                    <a:pt x="861" y="441"/>
                  </a:lnTo>
                  <a:lnTo>
                    <a:pt x="860" y="443"/>
                  </a:lnTo>
                  <a:lnTo>
                    <a:pt x="858" y="443"/>
                  </a:lnTo>
                  <a:lnTo>
                    <a:pt x="856" y="445"/>
                  </a:lnTo>
                  <a:lnTo>
                    <a:pt x="852" y="445"/>
                  </a:lnTo>
                  <a:lnTo>
                    <a:pt x="851" y="448"/>
                  </a:lnTo>
                  <a:lnTo>
                    <a:pt x="852" y="451"/>
                  </a:lnTo>
                  <a:lnTo>
                    <a:pt x="854" y="450"/>
                  </a:lnTo>
                  <a:lnTo>
                    <a:pt x="855" y="452"/>
                  </a:lnTo>
                  <a:lnTo>
                    <a:pt x="856" y="452"/>
                  </a:lnTo>
                  <a:lnTo>
                    <a:pt x="856" y="453"/>
                  </a:lnTo>
                  <a:lnTo>
                    <a:pt x="855" y="455"/>
                  </a:lnTo>
                  <a:lnTo>
                    <a:pt x="857" y="457"/>
                  </a:lnTo>
                  <a:lnTo>
                    <a:pt x="856" y="459"/>
                  </a:lnTo>
                  <a:lnTo>
                    <a:pt x="856" y="459"/>
                  </a:lnTo>
                  <a:lnTo>
                    <a:pt x="856" y="462"/>
                  </a:lnTo>
                  <a:lnTo>
                    <a:pt x="858" y="460"/>
                  </a:lnTo>
                  <a:lnTo>
                    <a:pt x="861" y="462"/>
                  </a:lnTo>
                  <a:lnTo>
                    <a:pt x="864" y="461"/>
                  </a:lnTo>
                  <a:lnTo>
                    <a:pt x="864" y="464"/>
                  </a:lnTo>
                  <a:lnTo>
                    <a:pt x="866" y="467"/>
                  </a:lnTo>
                  <a:lnTo>
                    <a:pt x="864" y="467"/>
                  </a:lnTo>
                  <a:lnTo>
                    <a:pt x="863" y="469"/>
                  </a:lnTo>
                  <a:lnTo>
                    <a:pt x="864" y="470"/>
                  </a:lnTo>
                  <a:lnTo>
                    <a:pt x="866" y="473"/>
                  </a:lnTo>
                  <a:lnTo>
                    <a:pt x="868" y="474"/>
                  </a:lnTo>
                  <a:lnTo>
                    <a:pt x="870" y="482"/>
                  </a:lnTo>
                  <a:lnTo>
                    <a:pt x="872" y="483"/>
                  </a:lnTo>
                  <a:lnTo>
                    <a:pt x="874" y="481"/>
                  </a:lnTo>
                  <a:lnTo>
                    <a:pt x="875" y="484"/>
                  </a:lnTo>
                  <a:lnTo>
                    <a:pt x="874" y="487"/>
                  </a:lnTo>
                  <a:lnTo>
                    <a:pt x="876" y="489"/>
                  </a:lnTo>
                  <a:lnTo>
                    <a:pt x="880" y="487"/>
                  </a:lnTo>
                  <a:lnTo>
                    <a:pt x="880" y="484"/>
                  </a:lnTo>
                  <a:lnTo>
                    <a:pt x="879" y="481"/>
                  </a:lnTo>
                  <a:lnTo>
                    <a:pt x="879" y="480"/>
                  </a:lnTo>
                  <a:lnTo>
                    <a:pt x="882" y="483"/>
                  </a:lnTo>
                  <a:lnTo>
                    <a:pt x="888" y="481"/>
                  </a:lnTo>
                  <a:lnTo>
                    <a:pt x="888" y="483"/>
                  </a:lnTo>
                  <a:lnTo>
                    <a:pt x="888" y="484"/>
                  </a:lnTo>
                  <a:lnTo>
                    <a:pt x="889" y="485"/>
                  </a:lnTo>
                  <a:lnTo>
                    <a:pt x="888" y="490"/>
                  </a:lnTo>
                  <a:lnTo>
                    <a:pt x="885" y="492"/>
                  </a:lnTo>
                  <a:lnTo>
                    <a:pt x="883" y="495"/>
                  </a:lnTo>
                  <a:lnTo>
                    <a:pt x="886" y="497"/>
                  </a:lnTo>
                  <a:lnTo>
                    <a:pt x="886" y="499"/>
                  </a:lnTo>
                  <a:lnTo>
                    <a:pt x="888" y="500"/>
                  </a:lnTo>
                  <a:lnTo>
                    <a:pt x="888" y="503"/>
                  </a:lnTo>
                  <a:lnTo>
                    <a:pt x="890" y="505"/>
                  </a:lnTo>
                  <a:lnTo>
                    <a:pt x="889" y="506"/>
                  </a:lnTo>
                  <a:lnTo>
                    <a:pt x="890" y="508"/>
                  </a:lnTo>
                  <a:lnTo>
                    <a:pt x="889" y="509"/>
                  </a:lnTo>
                  <a:lnTo>
                    <a:pt x="886" y="512"/>
                  </a:lnTo>
                  <a:lnTo>
                    <a:pt x="888" y="515"/>
                  </a:lnTo>
                  <a:lnTo>
                    <a:pt x="888" y="518"/>
                  </a:lnTo>
                  <a:lnTo>
                    <a:pt x="887" y="519"/>
                  </a:lnTo>
                  <a:lnTo>
                    <a:pt x="885" y="517"/>
                  </a:lnTo>
                  <a:lnTo>
                    <a:pt x="884" y="519"/>
                  </a:lnTo>
                  <a:lnTo>
                    <a:pt x="885" y="521"/>
                  </a:lnTo>
                  <a:lnTo>
                    <a:pt x="884" y="522"/>
                  </a:lnTo>
                  <a:lnTo>
                    <a:pt x="882" y="522"/>
                  </a:lnTo>
                  <a:lnTo>
                    <a:pt x="880" y="519"/>
                  </a:lnTo>
                  <a:lnTo>
                    <a:pt x="879" y="519"/>
                  </a:lnTo>
                  <a:lnTo>
                    <a:pt x="879" y="515"/>
                  </a:lnTo>
                  <a:lnTo>
                    <a:pt x="877" y="513"/>
                  </a:lnTo>
                  <a:lnTo>
                    <a:pt x="876" y="515"/>
                  </a:lnTo>
                  <a:lnTo>
                    <a:pt x="875" y="516"/>
                  </a:lnTo>
                  <a:lnTo>
                    <a:pt x="876" y="517"/>
                  </a:lnTo>
                  <a:lnTo>
                    <a:pt x="872" y="520"/>
                  </a:lnTo>
                  <a:lnTo>
                    <a:pt x="872" y="523"/>
                  </a:lnTo>
                  <a:lnTo>
                    <a:pt x="873" y="524"/>
                  </a:lnTo>
                  <a:lnTo>
                    <a:pt x="871" y="525"/>
                  </a:lnTo>
                  <a:lnTo>
                    <a:pt x="871" y="527"/>
                  </a:lnTo>
                  <a:lnTo>
                    <a:pt x="867" y="527"/>
                  </a:lnTo>
                  <a:lnTo>
                    <a:pt x="867" y="528"/>
                  </a:lnTo>
                  <a:lnTo>
                    <a:pt x="868" y="528"/>
                  </a:lnTo>
                  <a:lnTo>
                    <a:pt x="868" y="530"/>
                  </a:lnTo>
                  <a:lnTo>
                    <a:pt x="866" y="529"/>
                  </a:lnTo>
                  <a:lnTo>
                    <a:pt x="859" y="536"/>
                  </a:lnTo>
                  <a:lnTo>
                    <a:pt x="855" y="533"/>
                  </a:lnTo>
                  <a:lnTo>
                    <a:pt x="854" y="536"/>
                  </a:lnTo>
                  <a:lnTo>
                    <a:pt x="848" y="536"/>
                  </a:lnTo>
                  <a:lnTo>
                    <a:pt x="847" y="534"/>
                  </a:lnTo>
                  <a:lnTo>
                    <a:pt x="844" y="533"/>
                  </a:lnTo>
                  <a:lnTo>
                    <a:pt x="839" y="530"/>
                  </a:lnTo>
                  <a:lnTo>
                    <a:pt x="836" y="535"/>
                  </a:lnTo>
                  <a:lnTo>
                    <a:pt x="834" y="534"/>
                  </a:lnTo>
                  <a:lnTo>
                    <a:pt x="831" y="536"/>
                  </a:lnTo>
                  <a:lnTo>
                    <a:pt x="830" y="536"/>
                  </a:lnTo>
                  <a:lnTo>
                    <a:pt x="826" y="532"/>
                  </a:lnTo>
                  <a:lnTo>
                    <a:pt x="825" y="533"/>
                  </a:lnTo>
                  <a:lnTo>
                    <a:pt x="818" y="529"/>
                  </a:lnTo>
                  <a:lnTo>
                    <a:pt x="814" y="528"/>
                  </a:lnTo>
                  <a:lnTo>
                    <a:pt x="820" y="521"/>
                  </a:lnTo>
                  <a:lnTo>
                    <a:pt x="824" y="519"/>
                  </a:lnTo>
                  <a:lnTo>
                    <a:pt x="826" y="514"/>
                  </a:lnTo>
                  <a:lnTo>
                    <a:pt x="830" y="513"/>
                  </a:lnTo>
                  <a:lnTo>
                    <a:pt x="831" y="511"/>
                  </a:lnTo>
                  <a:lnTo>
                    <a:pt x="831" y="510"/>
                  </a:lnTo>
                  <a:lnTo>
                    <a:pt x="827" y="507"/>
                  </a:lnTo>
                  <a:lnTo>
                    <a:pt x="827" y="505"/>
                  </a:lnTo>
                  <a:lnTo>
                    <a:pt x="826" y="504"/>
                  </a:lnTo>
                  <a:lnTo>
                    <a:pt x="822" y="504"/>
                  </a:lnTo>
                  <a:lnTo>
                    <a:pt x="820" y="505"/>
                  </a:lnTo>
                  <a:lnTo>
                    <a:pt x="818" y="504"/>
                  </a:lnTo>
                  <a:lnTo>
                    <a:pt x="816" y="506"/>
                  </a:lnTo>
                  <a:lnTo>
                    <a:pt x="813" y="505"/>
                  </a:lnTo>
                  <a:lnTo>
                    <a:pt x="812" y="508"/>
                  </a:lnTo>
                  <a:lnTo>
                    <a:pt x="810" y="509"/>
                  </a:lnTo>
                  <a:lnTo>
                    <a:pt x="811" y="511"/>
                  </a:lnTo>
                  <a:lnTo>
                    <a:pt x="811" y="512"/>
                  </a:lnTo>
                  <a:lnTo>
                    <a:pt x="809" y="513"/>
                  </a:lnTo>
                  <a:lnTo>
                    <a:pt x="808" y="517"/>
                  </a:lnTo>
                  <a:lnTo>
                    <a:pt x="806" y="516"/>
                  </a:lnTo>
                  <a:lnTo>
                    <a:pt x="803" y="519"/>
                  </a:lnTo>
                  <a:lnTo>
                    <a:pt x="795" y="521"/>
                  </a:lnTo>
                  <a:lnTo>
                    <a:pt x="792" y="522"/>
                  </a:lnTo>
                  <a:lnTo>
                    <a:pt x="791" y="520"/>
                  </a:lnTo>
                  <a:lnTo>
                    <a:pt x="790" y="522"/>
                  </a:lnTo>
                  <a:lnTo>
                    <a:pt x="788" y="521"/>
                  </a:lnTo>
                  <a:lnTo>
                    <a:pt x="784" y="523"/>
                  </a:lnTo>
                  <a:lnTo>
                    <a:pt x="784" y="525"/>
                  </a:lnTo>
                  <a:lnTo>
                    <a:pt x="784" y="527"/>
                  </a:lnTo>
                  <a:lnTo>
                    <a:pt x="783" y="529"/>
                  </a:lnTo>
                  <a:lnTo>
                    <a:pt x="786" y="531"/>
                  </a:lnTo>
                  <a:lnTo>
                    <a:pt x="787" y="533"/>
                  </a:lnTo>
                  <a:lnTo>
                    <a:pt x="784" y="535"/>
                  </a:lnTo>
                  <a:lnTo>
                    <a:pt x="784" y="537"/>
                  </a:lnTo>
                  <a:lnTo>
                    <a:pt x="782" y="540"/>
                  </a:lnTo>
                  <a:lnTo>
                    <a:pt x="783" y="543"/>
                  </a:lnTo>
                  <a:lnTo>
                    <a:pt x="781" y="543"/>
                  </a:lnTo>
                  <a:lnTo>
                    <a:pt x="780" y="548"/>
                  </a:lnTo>
                  <a:lnTo>
                    <a:pt x="781" y="552"/>
                  </a:lnTo>
                  <a:lnTo>
                    <a:pt x="781" y="555"/>
                  </a:lnTo>
                  <a:lnTo>
                    <a:pt x="780" y="556"/>
                  </a:lnTo>
                  <a:lnTo>
                    <a:pt x="780" y="557"/>
                  </a:lnTo>
                  <a:lnTo>
                    <a:pt x="779" y="557"/>
                  </a:lnTo>
                  <a:lnTo>
                    <a:pt x="780" y="559"/>
                  </a:lnTo>
                  <a:lnTo>
                    <a:pt x="779" y="558"/>
                  </a:lnTo>
                  <a:lnTo>
                    <a:pt x="775" y="559"/>
                  </a:lnTo>
                  <a:lnTo>
                    <a:pt x="774" y="561"/>
                  </a:lnTo>
                  <a:lnTo>
                    <a:pt x="768" y="560"/>
                  </a:lnTo>
                  <a:lnTo>
                    <a:pt x="770" y="563"/>
                  </a:lnTo>
                  <a:lnTo>
                    <a:pt x="767" y="565"/>
                  </a:lnTo>
                  <a:lnTo>
                    <a:pt x="764" y="563"/>
                  </a:lnTo>
                  <a:lnTo>
                    <a:pt x="760" y="563"/>
                  </a:lnTo>
                  <a:lnTo>
                    <a:pt x="758" y="564"/>
                  </a:lnTo>
                  <a:lnTo>
                    <a:pt x="755" y="563"/>
                  </a:lnTo>
                  <a:lnTo>
                    <a:pt x="753" y="570"/>
                  </a:lnTo>
                  <a:lnTo>
                    <a:pt x="754" y="571"/>
                  </a:lnTo>
                  <a:lnTo>
                    <a:pt x="750" y="573"/>
                  </a:lnTo>
                  <a:lnTo>
                    <a:pt x="750" y="575"/>
                  </a:lnTo>
                  <a:lnTo>
                    <a:pt x="751" y="575"/>
                  </a:lnTo>
                  <a:lnTo>
                    <a:pt x="750" y="577"/>
                  </a:lnTo>
                  <a:lnTo>
                    <a:pt x="748" y="577"/>
                  </a:lnTo>
                  <a:lnTo>
                    <a:pt x="746" y="580"/>
                  </a:lnTo>
                  <a:lnTo>
                    <a:pt x="743" y="579"/>
                  </a:lnTo>
                  <a:lnTo>
                    <a:pt x="744" y="577"/>
                  </a:lnTo>
                  <a:lnTo>
                    <a:pt x="742" y="576"/>
                  </a:lnTo>
                  <a:lnTo>
                    <a:pt x="742" y="575"/>
                  </a:lnTo>
                  <a:lnTo>
                    <a:pt x="742" y="573"/>
                  </a:lnTo>
                  <a:lnTo>
                    <a:pt x="740" y="572"/>
                  </a:lnTo>
                  <a:lnTo>
                    <a:pt x="739" y="573"/>
                  </a:lnTo>
                  <a:lnTo>
                    <a:pt x="737" y="573"/>
                  </a:lnTo>
                  <a:lnTo>
                    <a:pt x="732" y="571"/>
                  </a:lnTo>
                  <a:lnTo>
                    <a:pt x="728" y="571"/>
                  </a:lnTo>
                  <a:lnTo>
                    <a:pt x="728" y="569"/>
                  </a:lnTo>
                  <a:lnTo>
                    <a:pt x="727" y="572"/>
                  </a:lnTo>
                  <a:lnTo>
                    <a:pt x="726" y="573"/>
                  </a:lnTo>
                  <a:lnTo>
                    <a:pt x="725" y="573"/>
                  </a:lnTo>
                  <a:lnTo>
                    <a:pt x="725" y="575"/>
                  </a:lnTo>
                  <a:lnTo>
                    <a:pt x="724" y="575"/>
                  </a:lnTo>
                  <a:lnTo>
                    <a:pt x="718" y="574"/>
                  </a:lnTo>
                  <a:lnTo>
                    <a:pt x="715" y="576"/>
                  </a:lnTo>
                  <a:lnTo>
                    <a:pt x="713" y="575"/>
                  </a:lnTo>
                  <a:lnTo>
                    <a:pt x="711" y="573"/>
                  </a:lnTo>
                  <a:lnTo>
                    <a:pt x="703" y="575"/>
                  </a:lnTo>
                  <a:lnTo>
                    <a:pt x="703" y="572"/>
                  </a:lnTo>
                  <a:lnTo>
                    <a:pt x="700" y="572"/>
                  </a:lnTo>
                  <a:lnTo>
                    <a:pt x="699" y="571"/>
                  </a:lnTo>
                  <a:lnTo>
                    <a:pt x="696" y="569"/>
                  </a:lnTo>
                  <a:lnTo>
                    <a:pt x="696" y="568"/>
                  </a:lnTo>
                  <a:lnTo>
                    <a:pt x="695" y="567"/>
                  </a:lnTo>
                  <a:lnTo>
                    <a:pt x="694" y="564"/>
                  </a:lnTo>
                  <a:lnTo>
                    <a:pt x="693" y="562"/>
                  </a:lnTo>
                  <a:lnTo>
                    <a:pt x="693" y="561"/>
                  </a:lnTo>
                  <a:lnTo>
                    <a:pt x="694" y="555"/>
                  </a:lnTo>
                  <a:lnTo>
                    <a:pt x="691" y="554"/>
                  </a:lnTo>
                  <a:lnTo>
                    <a:pt x="687" y="556"/>
                  </a:lnTo>
                  <a:lnTo>
                    <a:pt x="686" y="559"/>
                  </a:lnTo>
                  <a:lnTo>
                    <a:pt x="684" y="560"/>
                  </a:lnTo>
                  <a:lnTo>
                    <a:pt x="683" y="563"/>
                  </a:lnTo>
                  <a:lnTo>
                    <a:pt x="682" y="565"/>
                  </a:lnTo>
                  <a:lnTo>
                    <a:pt x="679" y="564"/>
                  </a:lnTo>
                  <a:lnTo>
                    <a:pt x="674" y="566"/>
                  </a:lnTo>
                  <a:lnTo>
                    <a:pt x="667" y="560"/>
                  </a:lnTo>
                  <a:lnTo>
                    <a:pt x="665" y="561"/>
                  </a:lnTo>
                  <a:lnTo>
                    <a:pt x="659" y="561"/>
                  </a:lnTo>
                  <a:lnTo>
                    <a:pt x="658" y="565"/>
                  </a:lnTo>
                  <a:lnTo>
                    <a:pt x="656" y="565"/>
                  </a:lnTo>
                  <a:lnTo>
                    <a:pt x="654" y="561"/>
                  </a:lnTo>
                  <a:lnTo>
                    <a:pt x="650" y="559"/>
                  </a:lnTo>
                  <a:lnTo>
                    <a:pt x="648" y="559"/>
                  </a:lnTo>
                  <a:lnTo>
                    <a:pt x="646" y="556"/>
                  </a:lnTo>
                  <a:lnTo>
                    <a:pt x="646" y="552"/>
                  </a:lnTo>
                  <a:lnTo>
                    <a:pt x="643" y="550"/>
                  </a:lnTo>
                  <a:lnTo>
                    <a:pt x="641" y="552"/>
                  </a:lnTo>
                  <a:lnTo>
                    <a:pt x="641" y="555"/>
                  </a:lnTo>
                  <a:lnTo>
                    <a:pt x="640" y="555"/>
                  </a:lnTo>
                  <a:lnTo>
                    <a:pt x="640" y="556"/>
                  </a:lnTo>
                  <a:lnTo>
                    <a:pt x="638" y="559"/>
                  </a:lnTo>
                  <a:lnTo>
                    <a:pt x="638" y="562"/>
                  </a:lnTo>
                  <a:lnTo>
                    <a:pt x="637" y="564"/>
                  </a:lnTo>
                  <a:lnTo>
                    <a:pt x="639" y="567"/>
                  </a:lnTo>
                  <a:lnTo>
                    <a:pt x="638" y="570"/>
                  </a:lnTo>
                  <a:lnTo>
                    <a:pt x="634" y="571"/>
                  </a:lnTo>
                  <a:lnTo>
                    <a:pt x="634" y="575"/>
                  </a:lnTo>
                  <a:lnTo>
                    <a:pt x="632" y="577"/>
                  </a:lnTo>
                  <a:lnTo>
                    <a:pt x="629" y="578"/>
                  </a:lnTo>
                  <a:lnTo>
                    <a:pt x="624" y="574"/>
                  </a:lnTo>
                  <a:lnTo>
                    <a:pt x="619" y="578"/>
                  </a:lnTo>
                  <a:lnTo>
                    <a:pt x="617" y="575"/>
                  </a:lnTo>
                  <a:lnTo>
                    <a:pt x="615" y="575"/>
                  </a:lnTo>
                  <a:lnTo>
                    <a:pt x="613" y="575"/>
                  </a:lnTo>
                  <a:lnTo>
                    <a:pt x="611" y="579"/>
                  </a:lnTo>
                  <a:lnTo>
                    <a:pt x="608" y="580"/>
                  </a:lnTo>
                  <a:lnTo>
                    <a:pt x="605" y="579"/>
                  </a:lnTo>
                  <a:lnTo>
                    <a:pt x="605" y="576"/>
                  </a:lnTo>
                  <a:lnTo>
                    <a:pt x="604" y="575"/>
                  </a:lnTo>
                  <a:lnTo>
                    <a:pt x="600" y="576"/>
                  </a:lnTo>
                  <a:lnTo>
                    <a:pt x="599" y="574"/>
                  </a:lnTo>
                  <a:lnTo>
                    <a:pt x="598" y="573"/>
                  </a:lnTo>
                  <a:lnTo>
                    <a:pt x="594" y="573"/>
                  </a:lnTo>
                  <a:lnTo>
                    <a:pt x="591" y="575"/>
                  </a:lnTo>
                  <a:lnTo>
                    <a:pt x="586" y="571"/>
                  </a:lnTo>
                  <a:lnTo>
                    <a:pt x="586" y="573"/>
                  </a:lnTo>
                  <a:lnTo>
                    <a:pt x="582" y="573"/>
                  </a:lnTo>
                  <a:lnTo>
                    <a:pt x="582" y="577"/>
                  </a:lnTo>
                  <a:lnTo>
                    <a:pt x="580" y="577"/>
                  </a:lnTo>
                  <a:lnTo>
                    <a:pt x="579" y="580"/>
                  </a:lnTo>
                  <a:lnTo>
                    <a:pt x="579" y="582"/>
                  </a:lnTo>
                  <a:lnTo>
                    <a:pt x="578" y="584"/>
                  </a:lnTo>
                  <a:lnTo>
                    <a:pt x="579" y="585"/>
                  </a:lnTo>
                  <a:lnTo>
                    <a:pt x="579" y="587"/>
                  </a:lnTo>
                  <a:lnTo>
                    <a:pt x="581" y="588"/>
                  </a:lnTo>
                  <a:lnTo>
                    <a:pt x="578" y="592"/>
                  </a:lnTo>
                  <a:lnTo>
                    <a:pt x="577" y="596"/>
                  </a:lnTo>
                  <a:lnTo>
                    <a:pt x="571" y="597"/>
                  </a:lnTo>
                  <a:lnTo>
                    <a:pt x="568" y="595"/>
                  </a:lnTo>
                  <a:lnTo>
                    <a:pt x="565" y="596"/>
                  </a:lnTo>
                  <a:lnTo>
                    <a:pt x="563" y="595"/>
                  </a:lnTo>
                  <a:lnTo>
                    <a:pt x="561" y="598"/>
                  </a:lnTo>
                  <a:lnTo>
                    <a:pt x="559" y="601"/>
                  </a:lnTo>
                  <a:lnTo>
                    <a:pt x="557" y="603"/>
                  </a:lnTo>
                  <a:lnTo>
                    <a:pt x="552" y="602"/>
                  </a:lnTo>
                  <a:lnTo>
                    <a:pt x="550" y="603"/>
                  </a:lnTo>
                  <a:lnTo>
                    <a:pt x="550" y="608"/>
                  </a:lnTo>
                  <a:lnTo>
                    <a:pt x="547" y="607"/>
                  </a:lnTo>
                  <a:lnTo>
                    <a:pt x="547" y="605"/>
                  </a:lnTo>
                  <a:lnTo>
                    <a:pt x="547" y="605"/>
                  </a:lnTo>
                  <a:lnTo>
                    <a:pt x="545" y="607"/>
                  </a:lnTo>
                  <a:lnTo>
                    <a:pt x="545" y="609"/>
                  </a:lnTo>
                  <a:lnTo>
                    <a:pt x="543" y="611"/>
                  </a:lnTo>
                  <a:lnTo>
                    <a:pt x="540" y="611"/>
                  </a:lnTo>
                  <a:lnTo>
                    <a:pt x="534" y="613"/>
                  </a:lnTo>
                  <a:lnTo>
                    <a:pt x="537" y="616"/>
                  </a:lnTo>
                  <a:lnTo>
                    <a:pt x="538" y="618"/>
                  </a:lnTo>
                  <a:lnTo>
                    <a:pt x="535" y="623"/>
                  </a:lnTo>
                  <a:lnTo>
                    <a:pt x="535" y="625"/>
                  </a:lnTo>
                  <a:lnTo>
                    <a:pt x="533" y="627"/>
                  </a:lnTo>
                  <a:lnTo>
                    <a:pt x="533" y="629"/>
                  </a:lnTo>
                  <a:lnTo>
                    <a:pt x="534" y="630"/>
                  </a:lnTo>
                  <a:lnTo>
                    <a:pt x="533" y="632"/>
                  </a:lnTo>
                  <a:lnTo>
                    <a:pt x="532" y="632"/>
                  </a:lnTo>
                  <a:lnTo>
                    <a:pt x="532" y="633"/>
                  </a:lnTo>
                  <a:lnTo>
                    <a:pt x="534" y="634"/>
                  </a:lnTo>
                  <a:lnTo>
                    <a:pt x="534" y="636"/>
                  </a:lnTo>
                  <a:lnTo>
                    <a:pt x="537" y="639"/>
                  </a:lnTo>
                  <a:lnTo>
                    <a:pt x="537" y="640"/>
                  </a:lnTo>
                  <a:lnTo>
                    <a:pt x="539" y="639"/>
                  </a:lnTo>
                  <a:lnTo>
                    <a:pt x="541" y="640"/>
                  </a:lnTo>
                  <a:lnTo>
                    <a:pt x="542" y="638"/>
                  </a:lnTo>
                  <a:lnTo>
                    <a:pt x="544" y="640"/>
                  </a:lnTo>
                  <a:lnTo>
                    <a:pt x="545" y="643"/>
                  </a:lnTo>
                  <a:lnTo>
                    <a:pt x="547" y="643"/>
                  </a:lnTo>
                  <a:lnTo>
                    <a:pt x="547" y="644"/>
                  </a:lnTo>
                  <a:lnTo>
                    <a:pt x="550" y="647"/>
                  </a:lnTo>
                  <a:lnTo>
                    <a:pt x="549" y="649"/>
                  </a:lnTo>
                  <a:lnTo>
                    <a:pt x="549" y="650"/>
                  </a:lnTo>
                  <a:lnTo>
                    <a:pt x="552" y="652"/>
                  </a:lnTo>
                  <a:lnTo>
                    <a:pt x="552" y="654"/>
                  </a:lnTo>
                  <a:lnTo>
                    <a:pt x="554" y="656"/>
                  </a:lnTo>
                  <a:lnTo>
                    <a:pt x="556" y="657"/>
                  </a:lnTo>
                  <a:lnTo>
                    <a:pt x="558" y="655"/>
                  </a:lnTo>
                  <a:lnTo>
                    <a:pt x="562" y="657"/>
                  </a:lnTo>
                  <a:lnTo>
                    <a:pt x="563" y="656"/>
                  </a:lnTo>
                  <a:lnTo>
                    <a:pt x="564" y="653"/>
                  </a:lnTo>
                  <a:lnTo>
                    <a:pt x="565" y="656"/>
                  </a:lnTo>
                  <a:lnTo>
                    <a:pt x="566" y="658"/>
                  </a:lnTo>
                  <a:lnTo>
                    <a:pt x="565" y="660"/>
                  </a:lnTo>
                  <a:lnTo>
                    <a:pt x="566" y="661"/>
                  </a:lnTo>
                  <a:lnTo>
                    <a:pt x="563" y="663"/>
                  </a:lnTo>
                  <a:lnTo>
                    <a:pt x="559" y="663"/>
                  </a:lnTo>
                  <a:lnTo>
                    <a:pt x="557" y="661"/>
                  </a:lnTo>
                  <a:lnTo>
                    <a:pt x="555" y="664"/>
                  </a:lnTo>
                  <a:lnTo>
                    <a:pt x="555" y="662"/>
                  </a:lnTo>
                  <a:lnTo>
                    <a:pt x="554" y="661"/>
                  </a:lnTo>
                  <a:lnTo>
                    <a:pt x="552" y="667"/>
                  </a:lnTo>
                  <a:lnTo>
                    <a:pt x="551" y="667"/>
                  </a:lnTo>
                  <a:lnTo>
                    <a:pt x="549" y="670"/>
                  </a:lnTo>
                  <a:lnTo>
                    <a:pt x="550" y="672"/>
                  </a:lnTo>
                  <a:lnTo>
                    <a:pt x="549" y="677"/>
                  </a:lnTo>
                  <a:lnTo>
                    <a:pt x="550" y="680"/>
                  </a:lnTo>
                  <a:lnTo>
                    <a:pt x="550" y="685"/>
                  </a:lnTo>
                  <a:lnTo>
                    <a:pt x="550" y="687"/>
                  </a:lnTo>
                  <a:lnTo>
                    <a:pt x="550" y="689"/>
                  </a:lnTo>
                  <a:lnTo>
                    <a:pt x="546" y="690"/>
                  </a:lnTo>
                  <a:lnTo>
                    <a:pt x="547" y="692"/>
                  </a:lnTo>
                  <a:lnTo>
                    <a:pt x="546" y="693"/>
                  </a:lnTo>
                  <a:lnTo>
                    <a:pt x="547" y="695"/>
                  </a:lnTo>
                  <a:lnTo>
                    <a:pt x="548" y="698"/>
                  </a:lnTo>
                  <a:lnTo>
                    <a:pt x="546" y="699"/>
                  </a:lnTo>
                  <a:lnTo>
                    <a:pt x="546" y="702"/>
                  </a:lnTo>
                  <a:lnTo>
                    <a:pt x="545" y="704"/>
                  </a:lnTo>
                  <a:lnTo>
                    <a:pt x="548" y="706"/>
                  </a:lnTo>
                  <a:lnTo>
                    <a:pt x="549" y="709"/>
                  </a:lnTo>
                  <a:lnTo>
                    <a:pt x="548" y="710"/>
                  </a:lnTo>
                  <a:lnTo>
                    <a:pt x="549" y="713"/>
                  </a:lnTo>
                  <a:lnTo>
                    <a:pt x="549" y="714"/>
                  </a:lnTo>
                  <a:lnTo>
                    <a:pt x="551" y="715"/>
                  </a:lnTo>
                  <a:lnTo>
                    <a:pt x="551" y="717"/>
                  </a:lnTo>
                  <a:lnTo>
                    <a:pt x="555" y="719"/>
                  </a:lnTo>
                  <a:lnTo>
                    <a:pt x="555" y="721"/>
                  </a:lnTo>
                  <a:lnTo>
                    <a:pt x="555" y="722"/>
                  </a:lnTo>
                  <a:lnTo>
                    <a:pt x="556" y="724"/>
                  </a:lnTo>
                  <a:lnTo>
                    <a:pt x="554" y="727"/>
                  </a:lnTo>
                  <a:lnTo>
                    <a:pt x="555" y="729"/>
                  </a:lnTo>
                  <a:lnTo>
                    <a:pt x="553" y="733"/>
                  </a:lnTo>
                  <a:lnTo>
                    <a:pt x="554" y="735"/>
                  </a:lnTo>
                  <a:lnTo>
                    <a:pt x="553" y="736"/>
                  </a:lnTo>
                  <a:lnTo>
                    <a:pt x="554" y="739"/>
                  </a:lnTo>
                  <a:lnTo>
                    <a:pt x="557" y="743"/>
                  </a:lnTo>
                  <a:lnTo>
                    <a:pt x="556" y="747"/>
                  </a:lnTo>
                  <a:lnTo>
                    <a:pt x="557" y="749"/>
                  </a:lnTo>
                  <a:lnTo>
                    <a:pt x="557" y="752"/>
                  </a:lnTo>
                  <a:lnTo>
                    <a:pt x="558" y="755"/>
                  </a:lnTo>
                  <a:lnTo>
                    <a:pt x="557" y="758"/>
                  </a:lnTo>
                  <a:lnTo>
                    <a:pt x="558" y="759"/>
                  </a:lnTo>
                  <a:lnTo>
                    <a:pt x="558" y="764"/>
                  </a:lnTo>
                  <a:lnTo>
                    <a:pt x="556" y="766"/>
                  </a:lnTo>
                  <a:lnTo>
                    <a:pt x="555" y="768"/>
                  </a:lnTo>
                  <a:lnTo>
                    <a:pt x="557" y="767"/>
                  </a:lnTo>
                  <a:lnTo>
                    <a:pt x="557" y="769"/>
                  </a:lnTo>
                  <a:lnTo>
                    <a:pt x="556" y="771"/>
                  </a:lnTo>
                  <a:lnTo>
                    <a:pt x="553" y="775"/>
                  </a:lnTo>
                  <a:lnTo>
                    <a:pt x="557" y="774"/>
                  </a:lnTo>
                  <a:lnTo>
                    <a:pt x="577" y="781"/>
                  </a:lnTo>
                  <a:lnTo>
                    <a:pt x="575" y="788"/>
                  </a:lnTo>
                  <a:lnTo>
                    <a:pt x="554" y="838"/>
                  </a:lnTo>
                  <a:lnTo>
                    <a:pt x="553" y="845"/>
                  </a:lnTo>
                  <a:lnTo>
                    <a:pt x="545" y="882"/>
                  </a:lnTo>
                  <a:lnTo>
                    <a:pt x="506" y="929"/>
                  </a:lnTo>
                  <a:lnTo>
                    <a:pt x="473" y="962"/>
                  </a:lnTo>
                  <a:lnTo>
                    <a:pt x="461" y="993"/>
                  </a:lnTo>
                  <a:lnTo>
                    <a:pt x="452" y="1005"/>
                  </a:lnTo>
                  <a:lnTo>
                    <a:pt x="437" y="1017"/>
                  </a:lnTo>
                  <a:lnTo>
                    <a:pt x="408" y="1028"/>
                  </a:lnTo>
                  <a:lnTo>
                    <a:pt x="412" y="1042"/>
                  </a:lnTo>
                  <a:lnTo>
                    <a:pt x="412" y="1045"/>
                  </a:lnTo>
                  <a:lnTo>
                    <a:pt x="414" y="1047"/>
                  </a:lnTo>
                  <a:lnTo>
                    <a:pt x="414" y="1049"/>
                  </a:lnTo>
                  <a:lnTo>
                    <a:pt x="414" y="1051"/>
                  </a:lnTo>
                  <a:lnTo>
                    <a:pt x="413" y="1055"/>
                  </a:lnTo>
                  <a:lnTo>
                    <a:pt x="410" y="1056"/>
                  </a:lnTo>
                  <a:lnTo>
                    <a:pt x="406" y="1053"/>
                  </a:lnTo>
                  <a:lnTo>
                    <a:pt x="401" y="1057"/>
                  </a:lnTo>
                  <a:lnTo>
                    <a:pt x="393" y="1058"/>
                  </a:lnTo>
                  <a:lnTo>
                    <a:pt x="390" y="1060"/>
                  </a:lnTo>
                  <a:lnTo>
                    <a:pt x="392" y="1061"/>
                  </a:lnTo>
                  <a:lnTo>
                    <a:pt x="390" y="1063"/>
                  </a:lnTo>
                  <a:lnTo>
                    <a:pt x="388" y="1065"/>
                  </a:lnTo>
                  <a:lnTo>
                    <a:pt x="386" y="1064"/>
                  </a:lnTo>
                  <a:lnTo>
                    <a:pt x="385" y="1064"/>
                  </a:lnTo>
                  <a:lnTo>
                    <a:pt x="384" y="1065"/>
                  </a:lnTo>
                  <a:lnTo>
                    <a:pt x="384" y="1067"/>
                  </a:lnTo>
                  <a:lnTo>
                    <a:pt x="381" y="1069"/>
                  </a:lnTo>
                  <a:lnTo>
                    <a:pt x="380" y="1069"/>
                  </a:lnTo>
                  <a:lnTo>
                    <a:pt x="378" y="1072"/>
                  </a:lnTo>
                  <a:lnTo>
                    <a:pt x="377" y="1072"/>
                  </a:lnTo>
                  <a:lnTo>
                    <a:pt x="374" y="1048"/>
                  </a:lnTo>
                  <a:lnTo>
                    <a:pt x="364" y="1044"/>
                  </a:lnTo>
                  <a:lnTo>
                    <a:pt x="357" y="1048"/>
                  </a:lnTo>
                  <a:lnTo>
                    <a:pt x="355" y="1047"/>
                  </a:lnTo>
                  <a:lnTo>
                    <a:pt x="355" y="1048"/>
                  </a:lnTo>
                  <a:lnTo>
                    <a:pt x="354" y="1049"/>
                  </a:lnTo>
                  <a:lnTo>
                    <a:pt x="351" y="1045"/>
                  </a:lnTo>
                  <a:lnTo>
                    <a:pt x="348" y="1044"/>
                  </a:lnTo>
                  <a:lnTo>
                    <a:pt x="347" y="1041"/>
                  </a:lnTo>
                  <a:lnTo>
                    <a:pt x="346" y="1041"/>
                  </a:lnTo>
                  <a:lnTo>
                    <a:pt x="347" y="1038"/>
                  </a:lnTo>
                  <a:lnTo>
                    <a:pt x="344" y="1036"/>
                  </a:lnTo>
                  <a:lnTo>
                    <a:pt x="346" y="1032"/>
                  </a:lnTo>
                  <a:lnTo>
                    <a:pt x="345" y="1030"/>
                  </a:lnTo>
                  <a:lnTo>
                    <a:pt x="344" y="1027"/>
                  </a:lnTo>
                  <a:lnTo>
                    <a:pt x="344" y="1026"/>
                  </a:lnTo>
                  <a:lnTo>
                    <a:pt x="344" y="1024"/>
                  </a:lnTo>
                  <a:lnTo>
                    <a:pt x="345" y="1023"/>
                  </a:lnTo>
                  <a:lnTo>
                    <a:pt x="345" y="1021"/>
                  </a:lnTo>
                  <a:lnTo>
                    <a:pt x="345" y="1020"/>
                  </a:lnTo>
                  <a:lnTo>
                    <a:pt x="343" y="1019"/>
                  </a:lnTo>
                  <a:lnTo>
                    <a:pt x="338" y="1017"/>
                  </a:lnTo>
                  <a:lnTo>
                    <a:pt x="340" y="1016"/>
                  </a:lnTo>
                  <a:lnTo>
                    <a:pt x="337" y="1013"/>
                  </a:lnTo>
                  <a:lnTo>
                    <a:pt x="330" y="1013"/>
                  </a:lnTo>
                  <a:lnTo>
                    <a:pt x="328" y="1011"/>
                  </a:lnTo>
                  <a:lnTo>
                    <a:pt x="327" y="1009"/>
                  </a:lnTo>
                  <a:lnTo>
                    <a:pt x="323" y="1007"/>
                  </a:lnTo>
                  <a:lnTo>
                    <a:pt x="322" y="1005"/>
                  </a:lnTo>
                  <a:lnTo>
                    <a:pt x="318" y="1002"/>
                  </a:lnTo>
                  <a:lnTo>
                    <a:pt x="318" y="1000"/>
                  </a:lnTo>
                  <a:lnTo>
                    <a:pt x="314" y="996"/>
                  </a:lnTo>
                  <a:lnTo>
                    <a:pt x="312" y="991"/>
                  </a:lnTo>
                  <a:lnTo>
                    <a:pt x="312" y="990"/>
                  </a:lnTo>
                  <a:lnTo>
                    <a:pt x="307" y="989"/>
                  </a:lnTo>
                  <a:lnTo>
                    <a:pt x="304" y="987"/>
                  </a:lnTo>
                  <a:lnTo>
                    <a:pt x="301" y="990"/>
                  </a:lnTo>
                  <a:lnTo>
                    <a:pt x="298" y="988"/>
                  </a:lnTo>
                  <a:lnTo>
                    <a:pt x="296" y="988"/>
                  </a:lnTo>
                  <a:lnTo>
                    <a:pt x="295" y="987"/>
                  </a:lnTo>
                  <a:lnTo>
                    <a:pt x="293" y="987"/>
                  </a:lnTo>
                  <a:lnTo>
                    <a:pt x="290" y="989"/>
                  </a:lnTo>
                  <a:lnTo>
                    <a:pt x="291" y="991"/>
                  </a:lnTo>
                  <a:lnTo>
                    <a:pt x="290" y="992"/>
                  </a:lnTo>
                  <a:lnTo>
                    <a:pt x="284" y="992"/>
                  </a:lnTo>
                  <a:lnTo>
                    <a:pt x="282" y="987"/>
                  </a:lnTo>
                  <a:lnTo>
                    <a:pt x="285" y="984"/>
                  </a:lnTo>
                  <a:lnTo>
                    <a:pt x="276" y="981"/>
                  </a:lnTo>
                  <a:lnTo>
                    <a:pt x="273" y="978"/>
                  </a:lnTo>
                  <a:lnTo>
                    <a:pt x="272" y="978"/>
                  </a:lnTo>
                  <a:lnTo>
                    <a:pt x="271" y="973"/>
                  </a:lnTo>
                  <a:lnTo>
                    <a:pt x="267" y="972"/>
                  </a:lnTo>
                  <a:lnTo>
                    <a:pt x="265" y="968"/>
                  </a:lnTo>
                  <a:lnTo>
                    <a:pt x="261" y="967"/>
                  </a:lnTo>
                  <a:lnTo>
                    <a:pt x="261" y="964"/>
                  </a:lnTo>
                  <a:lnTo>
                    <a:pt x="258" y="961"/>
                  </a:lnTo>
                  <a:lnTo>
                    <a:pt x="252" y="960"/>
                  </a:lnTo>
                  <a:lnTo>
                    <a:pt x="249" y="956"/>
                  </a:lnTo>
                  <a:lnTo>
                    <a:pt x="245" y="955"/>
                  </a:lnTo>
                  <a:lnTo>
                    <a:pt x="243" y="952"/>
                  </a:lnTo>
                  <a:lnTo>
                    <a:pt x="243" y="953"/>
                  </a:lnTo>
                  <a:lnTo>
                    <a:pt x="240" y="951"/>
                  </a:lnTo>
                  <a:lnTo>
                    <a:pt x="235" y="951"/>
                  </a:lnTo>
                  <a:lnTo>
                    <a:pt x="231" y="944"/>
                  </a:lnTo>
                  <a:lnTo>
                    <a:pt x="220" y="938"/>
                  </a:lnTo>
                  <a:lnTo>
                    <a:pt x="220" y="936"/>
                  </a:lnTo>
                  <a:lnTo>
                    <a:pt x="219" y="935"/>
                  </a:lnTo>
                  <a:lnTo>
                    <a:pt x="217" y="931"/>
                  </a:lnTo>
                  <a:lnTo>
                    <a:pt x="216" y="932"/>
                  </a:lnTo>
                  <a:lnTo>
                    <a:pt x="215" y="929"/>
                  </a:lnTo>
                  <a:lnTo>
                    <a:pt x="211" y="927"/>
                  </a:lnTo>
                  <a:lnTo>
                    <a:pt x="209" y="924"/>
                  </a:lnTo>
                  <a:lnTo>
                    <a:pt x="209" y="922"/>
                  </a:lnTo>
                  <a:lnTo>
                    <a:pt x="208" y="921"/>
                  </a:lnTo>
                  <a:lnTo>
                    <a:pt x="211" y="919"/>
                  </a:lnTo>
                  <a:lnTo>
                    <a:pt x="209" y="917"/>
                  </a:lnTo>
                  <a:lnTo>
                    <a:pt x="211" y="917"/>
                  </a:lnTo>
                  <a:lnTo>
                    <a:pt x="210" y="916"/>
                  </a:lnTo>
                  <a:lnTo>
                    <a:pt x="211" y="915"/>
                  </a:lnTo>
                  <a:lnTo>
                    <a:pt x="205" y="909"/>
                  </a:lnTo>
                  <a:lnTo>
                    <a:pt x="205" y="907"/>
                  </a:lnTo>
                  <a:lnTo>
                    <a:pt x="204" y="905"/>
                  </a:lnTo>
                  <a:lnTo>
                    <a:pt x="202" y="905"/>
                  </a:lnTo>
                  <a:lnTo>
                    <a:pt x="198" y="907"/>
                  </a:lnTo>
                  <a:lnTo>
                    <a:pt x="196" y="911"/>
                  </a:lnTo>
                  <a:lnTo>
                    <a:pt x="191" y="909"/>
                  </a:lnTo>
                  <a:lnTo>
                    <a:pt x="191" y="911"/>
                  </a:lnTo>
                  <a:lnTo>
                    <a:pt x="187" y="911"/>
                  </a:lnTo>
                  <a:lnTo>
                    <a:pt x="187" y="912"/>
                  </a:lnTo>
                  <a:lnTo>
                    <a:pt x="185" y="914"/>
                  </a:lnTo>
                  <a:lnTo>
                    <a:pt x="187" y="917"/>
                  </a:lnTo>
                  <a:lnTo>
                    <a:pt x="186" y="920"/>
                  </a:lnTo>
                  <a:lnTo>
                    <a:pt x="184" y="920"/>
                  </a:lnTo>
                  <a:lnTo>
                    <a:pt x="180" y="924"/>
                  </a:lnTo>
                  <a:lnTo>
                    <a:pt x="176" y="925"/>
                  </a:lnTo>
                  <a:lnTo>
                    <a:pt x="172" y="928"/>
                  </a:lnTo>
                  <a:lnTo>
                    <a:pt x="169" y="927"/>
                  </a:lnTo>
                  <a:lnTo>
                    <a:pt x="165" y="929"/>
                  </a:lnTo>
                  <a:lnTo>
                    <a:pt x="165" y="931"/>
                  </a:lnTo>
                  <a:lnTo>
                    <a:pt x="166" y="932"/>
                  </a:lnTo>
                  <a:lnTo>
                    <a:pt x="165" y="932"/>
                  </a:lnTo>
                  <a:lnTo>
                    <a:pt x="165" y="934"/>
                  </a:lnTo>
                  <a:lnTo>
                    <a:pt x="164" y="937"/>
                  </a:lnTo>
                  <a:lnTo>
                    <a:pt x="160" y="938"/>
                  </a:lnTo>
                  <a:lnTo>
                    <a:pt x="160" y="940"/>
                  </a:lnTo>
                  <a:lnTo>
                    <a:pt x="149" y="935"/>
                  </a:lnTo>
                  <a:lnTo>
                    <a:pt x="149" y="933"/>
                  </a:lnTo>
                  <a:lnTo>
                    <a:pt x="152" y="930"/>
                  </a:lnTo>
                  <a:lnTo>
                    <a:pt x="152" y="929"/>
                  </a:lnTo>
                  <a:lnTo>
                    <a:pt x="149" y="929"/>
                  </a:lnTo>
                  <a:lnTo>
                    <a:pt x="145" y="925"/>
                  </a:lnTo>
                  <a:lnTo>
                    <a:pt x="144" y="926"/>
                  </a:lnTo>
                  <a:lnTo>
                    <a:pt x="144" y="928"/>
                  </a:lnTo>
                  <a:lnTo>
                    <a:pt x="135" y="925"/>
                  </a:lnTo>
                  <a:lnTo>
                    <a:pt x="133" y="930"/>
                  </a:lnTo>
                  <a:lnTo>
                    <a:pt x="125" y="931"/>
                  </a:lnTo>
                  <a:lnTo>
                    <a:pt x="123" y="930"/>
                  </a:lnTo>
                  <a:lnTo>
                    <a:pt x="120" y="932"/>
                  </a:lnTo>
                  <a:lnTo>
                    <a:pt x="119" y="931"/>
                  </a:lnTo>
                  <a:lnTo>
                    <a:pt x="117" y="927"/>
                  </a:lnTo>
                  <a:lnTo>
                    <a:pt x="119" y="926"/>
                  </a:lnTo>
                  <a:lnTo>
                    <a:pt x="117" y="925"/>
                  </a:lnTo>
                  <a:lnTo>
                    <a:pt x="119" y="922"/>
                  </a:lnTo>
                  <a:lnTo>
                    <a:pt x="117" y="921"/>
                  </a:lnTo>
                  <a:lnTo>
                    <a:pt x="115" y="922"/>
                  </a:lnTo>
                  <a:lnTo>
                    <a:pt x="113" y="919"/>
                  </a:lnTo>
                  <a:lnTo>
                    <a:pt x="110" y="920"/>
                  </a:lnTo>
                  <a:lnTo>
                    <a:pt x="108" y="919"/>
                  </a:lnTo>
                  <a:lnTo>
                    <a:pt x="104" y="919"/>
                  </a:lnTo>
                  <a:lnTo>
                    <a:pt x="104" y="917"/>
                  </a:lnTo>
                  <a:lnTo>
                    <a:pt x="102" y="915"/>
                  </a:lnTo>
                  <a:lnTo>
                    <a:pt x="104" y="913"/>
                  </a:lnTo>
                  <a:lnTo>
                    <a:pt x="103" y="911"/>
                  </a:lnTo>
                  <a:lnTo>
                    <a:pt x="98" y="912"/>
                  </a:lnTo>
                  <a:lnTo>
                    <a:pt x="96" y="909"/>
                  </a:lnTo>
                  <a:lnTo>
                    <a:pt x="95" y="911"/>
                  </a:lnTo>
                  <a:lnTo>
                    <a:pt x="92" y="909"/>
                  </a:lnTo>
                  <a:lnTo>
                    <a:pt x="88" y="911"/>
                  </a:lnTo>
                  <a:lnTo>
                    <a:pt x="87" y="910"/>
                  </a:lnTo>
                  <a:lnTo>
                    <a:pt x="86" y="909"/>
                  </a:lnTo>
                  <a:lnTo>
                    <a:pt x="87" y="908"/>
                  </a:lnTo>
                  <a:lnTo>
                    <a:pt x="86" y="908"/>
                  </a:lnTo>
                  <a:lnTo>
                    <a:pt x="87" y="905"/>
                  </a:lnTo>
                  <a:lnTo>
                    <a:pt x="84" y="904"/>
                  </a:lnTo>
                  <a:lnTo>
                    <a:pt x="80" y="904"/>
                  </a:lnTo>
                  <a:lnTo>
                    <a:pt x="79" y="902"/>
                  </a:lnTo>
                  <a:lnTo>
                    <a:pt x="79" y="899"/>
                  </a:lnTo>
                  <a:lnTo>
                    <a:pt x="76" y="898"/>
                  </a:lnTo>
                  <a:lnTo>
                    <a:pt x="77" y="896"/>
                  </a:lnTo>
                  <a:lnTo>
                    <a:pt x="75" y="895"/>
                  </a:lnTo>
                  <a:lnTo>
                    <a:pt x="74" y="893"/>
                  </a:lnTo>
                  <a:lnTo>
                    <a:pt x="72" y="894"/>
                  </a:lnTo>
                  <a:lnTo>
                    <a:pt x="69" y="893"/>
                  </a:lnTo>
                  <a:lnTo>
                    <a:pt x="68" y="891"/>
                  </a:lnTo>
                  <a:lnTo>
                    <a:pt x="67" y="892"/>
                  </a:lnTo>
                  <a:lnTo>
                    <a:pt x="65" y="891"/>
                  </a:lnTo>
                  <a:lnTo>
                    <a:pt x="63" y="888"/>
                  </a:lnTo>
                  <a:lnTo>
                    <a:pt x="60" y="888"/>
                  </a:lnTo>
                  <a:lnTo>
                    <a:pt x="55" y="882"/>
                  </a:lnTo>
                  <a:lnTo>
                    <a:pt x="48" y="883"/>
                  </a:lnTo>
                  <a:lnTo>
                    <a:pt x="47" y="884"/>
                  </a:lnTo>
                  <a:lnTo>
                    <a:pt x="46" y="888"/>
                  </a:lnTo>
                  <a:lnTo>
                    <a:pt x="45" y="889"/>
                  </a:lnTo>
                  <a:lnTo>
                    <a:pt x="44" y="889"/>
                  </a:lnTo>
                  <a:lnTo>
                    <a:pt x="43" y="887"/>
                  </a:lnTo>
                  <a:lnTo>
                    <a:pt x="41" y="888"/>
                  </a:lnTo>
                  <a:lnTo>
                    <a:pt x="39" y="887"/>
                  </a:lnTo>
                  <a:lnTo>
                    <a:pt x="37" y="885"/>
                  </a:lnTo>
                  <a:lnTo>
                    <a:pt x="37" y="884"/>
                  </a:lnTo>
                  <a:lnTo>
                    <a:pt x="36" y="881"/>
                  </a:lnTo>
                  <a:lnTo>
                    <a:pt x="33" y="880"/>
                  </a:lnTo>
                  <a:lnTo>
                    <a:pt x="32" y="877"/>
                  </a:lnTo>
                  <a:lnTo>
                    <a:pt x="30" y="874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0" y="863"/>
                  </a:lnTo>
                  <a:lnTo>
                    <a:pt x="18" y="861"/>
                  </a:lnTo>
                  <a:lnTo>
                    <a:pt x="19" y="860"/>
                  </a:lnTo>
                  <a:lnTo>
                    <a:pt x="17" y="859"/>
                  </a:lnTo>
                  <a:lnTo>
                    <a:pt x="20" y="856"/>
                  </a:lnTo>
                  <a:lnTo>
                    <a:pt x="19" y="855"/>
                  </a:lnTo>
                  <a:lnTo>
                    <a:pt x="15" y="855"/>
                  </a:lnTo>
                  <a:lnTo>
                    <a:pt x="12" y="853"/>
                  </a:lnTo>
                  <a:lnTo>
                    <a:pt x="11" y="852"/>
                  </a:lnTo>
                  <a:lnTo>
                    <a:pt x="11" y="848"/>
                  </a:lnTo>
                  <a:lnTo>
                    <a:pt x="8" y="847"/>
                  </a:lnTo>
                  <a:lnTo>
                    <a:pt x="9" y="846"/>
                  </a:lnTo>
                  <a:lnTo>
                    <a:pt x="8" y="845"/>
                  </a:lnTo>
                  <a:lnTo>
                    <a:pt x="7" y="843"/>
                  </a:lnTo>
                  <a:lnTo>
                    <a:pt x="4" y="844"/>
                  </a:lnTo>
                  <a:lnTo>
                    <a:pt x="2" y="842"/>
                  </a:lnTo>
                  <a:lnTo>
                    <a:pt x="0" y="8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" name="Freeform 38">
              <a:extLst>
                <a:ext uri="{FF2B5EF4-FFF2-40B4-BE49-F238E27FC236}">
                  <a16:creationId xmlns="" xmlns:a16="http://schemas.microsoft.com/office/drawing/2014/main" id="{821E4B7D-BB84-4F81-943D-1AF0FC05F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" y="2281"/>
              <a:ext cx="922" cy="1072"/>
            </a:xfrm>
            <a:custGeom>
              <a:avLst/>
              <a:gdLst>
                <a:gd name="T0" fmla="*/ 41 w 922"/>
                <a:gd name="T1" fmla="*/ 799 h 1072"/>
                <a:gd name="T2" fmla="*/ 49 w 922"/>
                <a:gd name="T3" fmla="*/ 739 h 1072"/>
                <a:gd name="T4" fmla="*/ 91 w 922"/>
                <a:gd name="T5" fmla="*/ 669 h 1072"/>
                <a:gd name="T6" fmla="*/ 112 w 922"/>
                <a:gd name="T7" fmla="*/ 555 h 1072"/>
                <a:gd name="T8" fmla="*/ 158 w 922"/>
                <a:gd name="T9" fmla="*/ 534 h 1072"/>
                <a:gd name="T10" fmla="*/ 195 w 922"/>
                <a:gd name="T11" fmla="*/ 575 h 1072"/>
                <a:gd name="T12" fmla="*/ 207 w 922"/>
                <a:gd name="T13" fmla="*/ 547 h 1072"/>
                <a:gd name="T14" fmla="*/ 249 w 922"/>
                <a:gd name="T15" fmla="*/ 492 h 1072"/>
                <a:gd name="T16" fmla="*/ 264 w 922"/>
                <a:gd name="T17" fmla="*/ 450 h 1072"/>
                <a:gd name="T18" fmla="*/ 292 w 922"/>
                <a:gd name="T19" fmla="*/ 429 h 1072"/>
                <a:gd name="T20" fmla="*/ 336 w 922"/>
                <a:gd name="T21" fmla="*/ 465 h 1072"/>
                <a:gd name="T22" fmla="*/ 372 w 922"/>
                <a:gd name="T23" fmla="*/ 419 h 1072"/>
                <a:gd name="T24" fmla="*/ 356 w 922"/>
                <a:gd name="T25" fmla="*/ 373 h 1072"/>
                <a:gd name="T26" fmla="*/ 369 w 922"/>
                <a:gd name="T27" fmla="*/ 346 h 1072"/>
                <a:gd name="T28" fmla="*/ 332 w 922"/>
                <a:gd name="T29" fmla="*/ 316 h 1072"/>
                <a:gd name="T30" fmla="*/ 345 w 922"/>
                <a:gd name="T31" fmla="*/ 262 h 1072"/>
                <a:gd name="T32" fmla="*/ 381 w 922"/>
                <a:gd name="T33" fmla="*/ 198 h 1072"/>
                <a:gd name="T34" fmla="*/ 396 w 922"/>
                <a:gd name="T35" fmla="*/ 144 h 1072"/>
                <a:gd name="T36" fmla="*/ 377 w 922"/>
                <a:gd name="T37" fmla="*/ 98 h 1072"/>
                <a:gd name="T38" fmla="*/ 379 w 922"/>
                <a:gd name="T39" fmla="*/ 70 h 1072"/>
                <a:gd name="T40" fmla="*/ 394 w 922"/>
                <a:gd name="T41" fmla="*/ 35 h 1072"/>
                <a:gd name="T42" fmla="*/ 434 w 922"/>
                <a:gd name="T43" fmla="*/ 24 h 1072"/>
                <a:gd name="T44" fmla="*/ 449 w 922"/>
                <a:gd name="T45" fmla="*/ 23 h 1072"/>
                <a:gd name="T46" fmla="*/ 448 w 922"/>
                <a:gd name="T47" fmla="*/ 54 h 1072"/>
                <a:gd name="T48" fmla="*/ 484 w 922"/>
                <a:gd name="T49" fmla="*/ 88 h 1072"/>
                <a:gd name="T50" fmla="*/ 488 w 922"/>
                <a:gd name="T51" fmla="*/ 131 h 1072"/>
                <a:gd name="T52" fmla="*/ 509 w 922"/>
                <a:gd name="T53" fmla="*/ 175 h 1072"/>
                <a:gd name="T54" fmla="*/ 526 w 922"/>
                <a:gd name="T55" fmla="*/ 230 h 1072"/>
                <a:gd name="T56" fmla="*/ 540 w 922"/>
                <a:gd name="T57" fmla="*/ 282 h 1072"/>
                <a:gd name="T58" fmla="*/ 534 w 922"/>
                <a:gd name="T59" fmla="*/ 332 h 1072"/>
                <a:gd name="T60" fmla="*/ 537 w 922"/>
                <a:gd name="T61" fmla="*/ 400 h 1072"/>
                <a:gd name="T62" fmla="*/ 586 w 922"/>
                <a:gd name="T63" fmla="*/ 387 h 1072"/>
                <a:gd name="T64" fmla="*/ 638 w 922"/>
                <a:gd name="T65" fmla="*/ 356 h 1072"/>
                <a:gd name="T66" fmla="*/ 655 w 922"/>
                <a:gd name="T67" fmla="*/ 404 h 1072"/>
                <a:gd name="T68" fmla="*/ 685 w 922"/>
                <a:gd name="T69" fmla="*/ 364 h 1072"/>
                <a:gd name="T70" fmla="*/ 712 w 922"/>
                <a:gd name="T71" fmla="*/ 296 h 1072"/>
                <a:gd name="T72" fmla="*/ 756 w 922"/>
                <a:gd name="T73" fmla="*/ 250 h 1072"/>
                <a:gd name="T74" fmla="*/ 808 w 922"/>
                <a:gd name="T75" fmla="*/ 286 h 1072"/>
                <a:gd name="T76" fmla="*/ 852 w 922"/>
                <a:gd name="T77" fmla="*/ 310 h 1072"/>
                <a:gd name="T78" fmla="*/ 894 w 922"/>
                <a:gd name="T79" fmla="*/ 336 h 1072"/>
                <a:gd name="T80" fmla="*/ 921 w 922"/>
                <a:gd name="T81" fmla="*/ 393 h 1072"/>
                <a:gd name="T82" fmla="*/ 858 w 922"/>
                <a:gd name="T83" fmla="*/ 408 h 1072"/>
                <a:gd name="T84" fmla="*/ 854 w 922"/>
                <a:gd name="T85" fmla="*/ 450 h 1072"/>
                <a:gd name="T86" fmla="*/ 888 w 922"/>
                <a:gd name="T87" fmla="*/ 481 h 1072"/>
                <a:gd name="T88" fmla="*/ 876 w 922"/>
                <a:gd name="T89" fmla="*/ 517 h 1072"/>
                <a:gd name="T90" fmla="*/ 831 w 922"/>
                <a:gd name="T91" fmla="*/ 511 h 1072"/>
                <a:gd name="T92" fmla="*/ 784 w 922"/>
                <a:gd name="T93" fmla="*/ 537 h 1072"/>
                <a:gd name="T94" fmla="*/ 744 w 922"/>
                <a:gd name="T95" fmla="*/ 577 h 1072"/>
                <a:gd name="T96" fmla="*/ 691 w 922"/>
                <a:gd name="T97" fmla="*/ 554 h 1072"/>
                <a:gd name="T98" fmla="*/ 632 w 922"/>
                <a:gd name="T99" fmla="*/ 577 h 1072"/>
                <a:gd name="T100" fmla="*/ 571 w 922"/>
                <a:gd name="T101" fmla="*/ 597 h 1072"/>
                <a:gd name="T102" fmla="*/ 537 w 922"/>
                <a:gd name="T103" fmla="*/ 639 h 1072"/>
                <a:gd name="T104" fmla="*/ 552 w 922"/>
                <a:gd name="T105" fmla="*/ 667 h 1072"/>
                <a:gd name="T106" fmla="*/ 553 w 922"/>
                <a:gd name="T107" fmla="*/ 733 h 1072"/>
                <a:gd name="T108" fmla="*/ 412 w 922"/>
                <a:gd name="T109" fmla="*/ 1042 h 1072"/>
                <a:gd name="T110" fmla="*/ 347 w 922"/>
                <a:gd name="T111" fmla="*/ 1041 h 1072"/>
                <a:gd name="T112" fmla="*/ 296 w 922"/>
                <a:gd name="T113" fmla="*/ 988 h 1072"/>
                <a:gd name="T114" fmla="*/ 216 w 922"/>
                <a:gd name="T115" fmla="*/ 932 h 1072"/>
                <a:gd name="T116" fmla="*/ 165 w 922"/>
                <a:gd name="T117" fmla="*/ 931 h 1072"/>
                <a:gd name="T118" fmla="*/ 104 w 922"/>
                <a:gd name="T119" fmla="*/ 919 h 1072"/>
                <a:gd name="T120" fmla="*/ 55 w 922"/>
                <a:gd name="T121" fmla="*/ 882 h 1072"/>
                <a:gd name="T122" fmla="*/ 7 w 922"/>
                <a:gd name="T123" fmla="*/ 843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2" h="1072">
                  <a:moveTo>
                    <a:pt x="0" y="837"/>
                  </a:moveTo>
                  <a:lnTo>
                    <a:pt x="0" y="837"/>
                  </a:lnTo>
                  <a:lnTo>
                    <a:pt x="0" y="834"/>
                  </a:lnTo>
                  <a:lnTo>
                    <a:pt x="2" y="832"/>
                  </a:lnTo>
                  <a:lnTo>
                    <a:pt x="1" y="830"/>
                  </a:lnTo>
                  <a:lnTo>
                    <a:pt x="3" y="828"/>
                  </a:lnTo>
                  <a:lnTo>
                    <a:pt x="8" y="827"/>
                  </a:lnTo>
                  <a:lnTo>
                    <a:pt x="9" y="829"/>
                  </a:lnTo>
                  <a:lnTo>
                    <a:pt x="11" y="829"/>
                  </a:lnTo>
                  <a:lnTo>
                    <a:pt x="12" y="827"/>
                  </a:lnTo>
                  <a:lnTo>
                    <a:pt x="14" y="825"/>
                  </a:lnTo>
                  <a:lnTo>
                    <a:pt x="13" y="824"/>
                  </a:lnTo>
                  <a:lnTo>
                    <a:pt x="14" y="823"/>
                  </a:lnTo>
                  <a:lnTo>
                    <a:pt x="14" y="820"/>
                  </a:lnTo>
                  <a:lnTo>
                    <a:pt x="16" y="820"/>
                  </a:lnTo>
                  <a:lnTo>
                    <a:pt x="15" y="819"/>
                  </a:lnTo>
                  <a:lnTo>
                    <a:pt x="16" y="819"/>
                  </a:lnTo>
                  <a:lnTo>
                    <a:pt x="16" y="817"/>
                  </a:lnTo>
                  <a:lnTo>
                    <a:pt x="17" y="815"/>
                  </a:lnTo>
                  <a:lnTo>
                    <a:pt x="23" y="818"/>
                  </a:lnTo>
                  <a:lnTo>
                    <a:pt x="27" y="816"/>
                  </a:lnTo>
                  <a:lnTo>
                    <a:pt x="36" y="820"/>
                  </a:lnTo>
                  <a:lnTo>
                    <a:pt x="38" y="819"/>
                  </a:lnTo>
                  <a:lnTo>
                    <a:pt x="38" y="815"/>
                  </a:lnTo>
                  <a:lnTo>
                    <a:pt x="37" y="814"/>
                  </a:lnTo>
                  <a:lnTo>
                    <a:pt x="40" y="811"/>
                  </a:lnTo>
                  <a:lnTo>
                    <a:pt x="40" y="807"/>
                  </a:lnTo>
                  <a:lnTo>
                    <a:pt x="39" y="805"/>
                  </a:lnTo>
                  <a:lnTo>
                    <a:pt x="41" y="801"/>
                  </a:lnTo>
                  <a:lnTo>
                    <a:pt x="41" y="799"/>
                  </a:lnTo>
                  <a:lnTo>
                    <a:pt x="43" y="797"/>
                  </a:lnTo>
                  <a:lnTo>
                    <a:pt x="43" y="794"/>
                  </a:lnTo>
                  <a:lnTo>
                    <a:pt x="44" y="794"/>
                  </a:lnTo>
                  <a:lnTo>
                    <a:pt x="45" y="791"/>
                  </a:lnTo>
                  <a:lnTo>
                    <a:pt x="44" y="789"/>
                  </a:lnTo>
                  <a:lnTo>
                    <a:pt x="45" y="788"/>
                  </a:lnTo>
                  <a:lnTo>
                    <a:pt x="44" y="787"/>
                  </a:lnTo>
                  <a:lnTo>
                    <a:pt x="44" y="785"/>
                  </a:lnTo>
                  <a:lnTo>
                    <a:pt x="42" y="783"/>
                  </a:lnTo>
                  <a:lnTo>
                    <a:pt x="40" y="779"/>
                  </a:lnTo>
                  <a:lnTo>
                    <a:pt x="44" y="774"/>
                  </a:lnTo>
                  <a:lnTo>
                    <a:pt x="42" y="772"/>
                  </a:lnTo>
                  <a:lnTo>
                    <a:pt x="43" y="771"/>
                  </a:lnTo>
                  <a:lnTo>
                    <a:pt x="43" y="768"/>
                  </a:lnTo>
                  <a:lnTo>
                    <a:pt x="44" y="766"/>
                  </a:lnTo>
                  <a:lnTo>
                    <a:pt x="43" y="763"/>
                  </a:lnTo>
                  <a:lnTo>
                    <a:pt x="42" y="761"/>
                  </a:lnTo>
                  <a:lnTo>
                    <a:pt x="43" y="760"/>
                  </a:lnTo>
                  <a:lnTo>
                    <a:pt x="45" y="760"/>
                  </a:lnTo>
                  <a:lnTo>
                    <a:pt x="45" y="759"/>
                  </a:lnTo>
                  <a:lnTo>
                    <a:pt x="47" y="759"/>
                  </a:lnTo>
                  <a:lnTo>
                    <a:pt x="47" y="757"/>
                  </a:lnTo>
                  <a:lnTo>
                    <a:pt x="51" y="757"/>
                  </a:lnTo>
                  <a:lnTo>
                    <a:pt x="54" y="755"/>
                  </a:lnTo>
                  <a:lnTo>
                    <a:pt x="52" y="751"/>
                  </a:lnTo>
                  <a:lnTo>
                    <a:pt x="52" y="748"/>
                  </a:lnTo>
                  <a:lnTo>
                    <a:pt x="50" y="746"/>
                  </a:lnTo>
                  <a:lnTo>
                    <a:pt x="49" y="743"/>
                  </a:lnTo>
                  <a:lnTo>
                    <a:pt x="50" y="741"/>
                  </a:lnTo>
                  <a:lnTo>
                    <a:pt x="49" y="739"/>
                  </a:lnTo>
                  <a:lnTo>
                    <a:pt x="49" y="738"/>
                  </a:lnTo>
                  <a:lnTo>
                    <a:pt x="48" y="736"/>
                  </a:lnTo>
                  <a:lnTo>
                    <a:pt x="48" y="735"/>
                  </a:lnTo>
                  <a:lnTo>
                    <a:pt x="50" y="734"/>
                  </a:lnTo>
                  <a:lnTo>
                    <a:pt x="50" y="732"/>
                  </a:lnTo>
                  <a:lnTo>
                    <a:pt x="45" y="728"/>
                  </a:lnTo>
                  <a:lnTo>
                    <a:pt x="48" y="725"/>
                  </a:lnTo>
                  <a:lnTo>
                    <a:pt x="48" y="724"/>
                  </a:lnTo>
                  <a:lnTo>
                    <a:pt x="45" y="722"/>
                  </a:lnTo>
                  <a:lnTo>
                    <a:pt x="46" y="721"/>
                  </a:lnTo>
                  <a:lnTo>
                    <a:pt x="47" y="717"/>
                  </a:lnTo>
                  <a:lnTo>
                    <a:pt x="49" y="716"/>
                  </a:lnTo>
                  <a:lnTo>
                    <a:pt x="49" y="713"/>
                  </a:lnTo>
                  <a:lnTo>
                    <a:pt x="51" y="714"/>
                  </a:lnTo>
                  <a:lnTo>
                    <a:pt x="52" y="711"/>
                  </a:lnTo>
                  <a:lnTo>
                    <a:pt x="55" y="712"/>
                  </a:lnTo>
                  <a:lnTo>
                    <a:pt x="55" y="700"/>
                  </a:lnTo>
                  <a:lnTo>
                    <a:pt x="58" y="700"/>
                  </a:lnTo>
                  <a:lnTo>
                    <a:pt x="61" y="691"/>
                  </a:lnTo>
                  <a:lnTo>
                    <a:pt x="68" y="694"/>
                  </a:lnTo>
                  <a:lnTo>
                    <a:pt x="68" y="697"/>
                  </a:lnTo>
                  <a:lnTo>
                    <a:pt x="70" y="697"/>
                  </a:lnTo>
                  <a:lnTo>
                    <a:pt x="72" y="692"/>
                  </a:lnTo>
                  <a:lnTo>
                    <a:pt x="73" y="691"/>
                  </a:lnTo>
                  <a:lnTo>
                    <a:pt x="73" y="688"/>
                  </a:lnTo>
                  <a:lnTo>
                    <a:pt x="72" y="687"/>
                  </a:lnTo>
                  <a:lnTo>
                    <a:pt x="75" y="684"/>
                  </a:lnTo>
                  <a:lnTo>
                    <a:pt x="79" y="684"/>
                  </a:lnTo>
                  <a:lnTo>
                    <a:pt x="78" y="669"/>
                  </a:lnTo>
                  <a:lnTo>
                    <a:pt x="91" y="669"/>
                  </a:lnTo>
                  <a:lnTo>
                    <a:pt x="91" y="656"/>
                  </a:lnTo>
                  <a:lnTo>
                    <a:pt x="85" y="655"/>
                  </a:lnTo>
                  <a:lnTo>
                    <a:pt x="87" y="652"/>
                  </a:lnTo>
                  <a:lnTo>
                    <a:pt x="84" y="648"/>
                  </a:lnTo>
                  <a:lnTo>
                    <a:pt x="87" y="646"/>
                  </a:lnTo>
                  <a:lnTo>
                    <a:pt x="85" y="645"/>
                  </a:lnTo>
                  <a:lnTo>
                    <a:pt x="85" y="641"/>
                  </a:lnTo>
                  <a:lnTo>
                    <a:pt x="85" y="640"/>
                  </a:lnTo>
                  <a:lnTo>
                    <a:pt x="87" y="639"/>
                  </a:lnTo>
                  <a:lnTo>
                    <a:pt x="87" y="636"/>
                  </a:lnTo>
                  <a:lnTo>
                    <a:pt x="86" y="635"/>
                  </a:lnTo>
                  <a:lnTo>
                    <a:pt x="81" y="635"/>
                  </a:lnTo>
                  <a:lnTo>
                    <a:pt x="76" y="637"/>
                  </a:lnTo>
                  <a:lnTo>
                    <a:pt x="73" y="633"/>
                  </a:lnTo>
                  <a:lnTo>
                    <a:pt x="73" y="629"/>
                  </a:lnTo>
                  <a:lnTo>
                    <a:pt x="80" y="627"/>
                  </a:lnTo>
                  <a:lnTo>
                    <a:pt x="81" y="623"/>
                  </a:lnTo>
                  <a:lnTo>
                    <a:pt x="81" y="621"/>
                  </a:lnTo>
                  <a:lnTo>
                    <a:pt x="79" y="623"/>
                  </a:lnTo>
                  <a:lnTo>
                    <a:pt x="77" y="621"/>
                  </a:lnTo>
                  <a:lnTo>
                    <a:pt x="78" y="620"/>
                  </a:lnTo>
                  <a:lnTo>
                    <a:pt x="75" y="622"/>
                  </a:lnTo>
                  <a:lnTo>
                    <a:pt x="74" y="620"/>
                  </a:lnTo>
                  <a:lnTo>
                    <a:pt x="75" y="620"/>
                  </a:lnTo>
                  <a:lnTo>
                    <a:pt x="74" y="619"/>
                  </a:lnTo>
                  <a:lnTo>
                    <a:pt x="73" y="620"/>
                  </a:lnTo>
                  <a:lnTo>
                    <a:pt x="69" y="617"/>
                  </a:lnTo>
                  <a:lnTo>
                    <a:pt x="68" y="617"/>
                  </a:lnTo>
                  <a:lnTo>
                    <a:pt x="91" y="552"/>
                  </a:lnTo>
                  <a:lnTo>
                    <a:pt x="112" y="555"/>
                  </a:lnTo>
                  <a:lnTo>
                    <a:pt x="118" y="556"/>
                  </a:lnTo>
                  <a:lnTo>
                    <a:pt x="123" y="554"/>
                  </a:lnTo>
                  <a:lnTo>
                    <a:pt x="124" y="555"/>
                  </a:lnTo>
                  <a:lnTo>
                    <a:pt x="125" y="557"/>
                  </a:lnTo>
                  <a:lnTo>
                    <a:pt x="127" y="557"/>
                  </a:lnTo>
                  <a:lnTo>
                    <a:pt x="127" y="559"/>
                  </a:lnTo>
                  <a:lnTo>
                    <a:pt x="128" y="559"/>
                  </a:lnTo>
                  <a:lnTo>
                    <a:pt x="129" y="560"/>
                  </a:lnTo>
                  <a:lnTo>
                    <a:pt x="130" y="559"/>
                  </a:lnTo>
                  <a:lnTo>
                    <a:pt x="132" y="560"/>
                  </a:lnTo>
                  <a:lnTo>
                    <a:pt x="133" y="558"/>
                  </a:lnTo>
                  <a:lnTo>
                    <a:pt x="135" y="557"/>
                  </a:lnTo>
                  <a:lnTo>
                    <a:pt x="136" y="555"/>
                  </a:lnTo>
                  <a:lnTo>
                    <a:pt x="141" y="556"/>
                  </a:lnTo>
                  <a:lnTo>
                    <a:pt x="147" y="553"/>
                  </a:lnTo>
                  <a:lnTo>
                    <a:pt x="148" y="554"/>
                  </a:lnTo>
                  <a:lnTo>
                    <a:pt x="150" y="553"/>
                  </a:lnTo>
                  <a:lnTo>
                    <a:pt x="151" y="552"/>
                  </a:lnTo>
                  <a:lnTo>
                    <a:pt x="150" y="550"/>
                  </a:lnTo>
                  <a:lnTo>
                    <a:pt x="152" y="549"/>
                  </a:lnTo>
                  <a:lnTo>
                    <a:pt x="152" y="547"/>
                  </a:lnTo>
                  <a:lnTo>
                    <a:pt x="152" y="545"/>
                  </a:lnTo>
                  <a:lnTo>
                    <a:pt x="152" y="544"/>
                  </a:lnTo>
                  <a:lnTo>
                    <a:pt x="153" y="543"/>
                  </a:lnTo>
                  <a:lnTo>
                    <a:pt x="152" y="541"/>
                  </a:lnTo>
                  <a:lnTo>
                    <a:pt x="155" y="541"/>
                  </a:lnTo>
                  <a:lnTo>
                    <a:pt x="156" y="537"/>
                  </a:lnTo>
                  <a:lnTo>
                    <a:pt x="157" y="536"/>
                  </a:lnTo>
                  <a:lnTo>
                    <a:pt x="157" y="535"/>
                  </a:lnTo>
                  <a:lnTo>
                    <a:pt x="158" y="534"/>
                  </a:lnTo>
                  <a:lnTo>
                    <a:pt x="157" y="532"/>
                  </a:lnTo>
                  <a:lnTo>
                    <a:pt x="159" y="529"/>
                  </a:lnTo>
                  <a:lnTo>
                    <a:pt x="162" y="529"/>
                  </a:lnTo>
                  <a:lnTo>
                    <a:pt x="164" y="531"/>
                  </a:lnTo>
                  <a:lnTo>
                    <a:pt x="169" y="529"/>
                  </a:lnTo>
                  <a:lnTo>
                    <a:pt x="175" y="529"/>
                  </a:lnTo>
                  <a:lnTo>
                    <a:pt x="175" y="529"/>
                  </a:lnTo>
                  <a:lnTo>
                    <a:pt x="175" y="531"/>
                  </a:lnTo>
                  <a:lnTo>
                    <a:pt x="176" y="532"/>
                  </a:lnTo>
                  <a:lnTo>
                    <a:pt x="175" y="535"/>
                  </a:lnTo>
                  <a:lnTo>
                    <a:pt x="175" y="536"/>
                  </a:lnTo>
                  <a:lnTo>
                    <a:pt x="175" y="537"/>
                  </a:lnTo>
                  <a:lnTo>
                    <a:pt x="176" y="537"/>
                  </a:lnTo>
                  <a:lnTo>
                    <a:pt x="175" y="538"/>
                  </a:lnTo>
                  <a:lnTo>
                    <a:pt x="175" y="540"/>
                  </a:lnTo>
                  <a:lnTo>
                    <a:pt x="177" y="541"/>
                  </a:lnTo>
                  <a:lnTo>
                    <a:pt x="177" y="544"/>
                  </a:lnTo>
                  <a:lnTo>
                    <a:pt x="179" y="545"/>
                  </a:lnTo>
                  <a:lnTo>
                    <a:pt x="178" y="547"/>
                  </a:lnTo>
                  <a:lnTo>
                    <a:pt x="185" y="550"/>
                  </a:lnTo>
                  <a:lnTo>
                    <a:pt x="184" y="551"/>
                  </a:lnTo>
                  <a:lnTo>
                    <a:pt x="184" y="553"/>
                  </a:lnTo>
                  <a:lnTo>
                    <a:pt x="188" y="555"/>
                  </a:lnTo>
                  <a:lnTo>
                    <a:pt x="186" y="560"/>
                  </a:lnTo>
                  <a:lnTo>
                    <a:pt x="189" y="561"/>
                  </a:lnTo>
                  <a:lnTo>
                    <a:pt x="188" y="564"/>
                  </a:lnTo>
                  <a:lnTo>
                    <a:pt x="191" y="568"/>
                  </a:lnTo>
                  <a:lnTo>
                    <a:pt x="190" y="570"/>
                  </a:lnTo>
                  <a:lnTo>
                    <a:pt x="194" y="573"/>
                  </a:lnTo>
                  <a:lnTo>
                    <a:pt x="195" y="575"/>
                  </a:lnTo>
                  <a:lnTo>
                    <a:pt x="201" y="577"/>
                  </a:lnTo>
                  <a:lnTo>
                    <a:pt x="204" y="580"/>
                  </a:lnTo>
                  <a:lnTo>
                    <a:pt x="205" y="581"/>
                  </a:lnTo>
                  <a:lnTo>
                    <a:pt x="209" y="576"/>
                  </a:lnTo>
                  <a:lnTo>
                    <a:pt x="212" y="577"/>
                  </a:lnTo>
                  <a:lnTo>
                    <a:pt x="213" y="575"/>
                  </a:lnTo>
                  <a:lnTo>
                    <a:pt x="212" y="573"/>
                  </a:lnTo>
                  <a:lnTo>
                    <a:pt x="213" y="573"/>
                  </a:lnTo>
                  <a:lnTo>
                    <a:pt x="212" y="572"/>
                  </a:lnTo>
                  <a:lnTo>
                    <a:pt x="213" y="571"/>
                  </a:lnTo>
                  <a:lnTo>
                    <a:pt x="212" y="571"/>
                  </a:lnTo>
                  <a:lnTo>
                    <a:pt x="213" y="569"/>
                  </a:lnTo>
                  <a:lnTo>
                    <a:pt x="212" y="569"/>
                  </a:lnTo>
                  <a:lnTo>
                    <a:pt x="212" y="568"/>
                  </a:lnTo>
                  <a:lnTo>
                    <a:pt x="212" y="568"/>
                  </a:lnTo>
                  <a:lnTo>
                    <a:pt x="212" y="567"/>
                  </a:lnTo>
                  <a:lnTo>
                    <a:pt x="209" y="566"/>
                  </a:lnTo>
                  <a:lnTo>
                    <a:pt x="207" y="563"/>
                  </a:lnTo>
                  <a:lnTo>
                    <a:pt x="208" y="561"/>
                  </a:lnTo>
                  <a:lnTo>
                    <a:pt x="206" y="560"/>
                  </a:lnTo>
                  <a:lnTo>
                    <a:pt x="208" y="559"/>
                  </a:lnTo>
                  <a:lnTo>
                    <a:pt x="207" y="557"/>
                  </a:lnTo>
                  <a:lnTo>
                    <a:pt x="208" y="557"/>
                  </a:lnTo>
                  <a:lnTo>
                    <a:pt x="207" y="556"/>
                  </a:lnTo>
                  <a:lnTo>
                    <a:pt x="209" y="552"/>
                  </a:lnTo>
                  <a:lnTo>
                    <a:pt x="208" y="551"/>
                  </a:lnTo>
                  <a:lnTo>
                    <a:pt x="208" y="550"/>
                  </a:lnTo>
                  <a:lnTo>
                    <a:pt x="207" y="549"/>
                  </a:lnTo>
                  <a:lnTo>
                    <a:pt x="208" y="548"/>
                  </a:lnTo>
                  <a:lnTo>
                    <a:pt x="207" y="547"/>
                  </a:lnTo>
                  <a:lnTo>
                    <a:pt x="207" y="545"/>
                  </a:lnTo>
                  <a:lnTo>
                    <a:pt x="205" y="543"/>
                  </a:lnTo>
                  <a:lnTo>
                    <a:pt x="210" y="544"/>
                  </a:lnTo>
                  <a:lnTo>
                    <a:pt x="213" y="543"/>
                  </a:lnTo>
                  <a:lnTo>
                    <a:pt x="214" y="540"/>
                  </a:lnTo>
                  <a:lnTo>
                    <a:pt x="213" y="540"/>
                  </a:lnTo>
                  <a:lnTo>
                    <a:pt x="214" y="539"/>
                  </a:lnTo>
                  <a:lnTo>
                    <a:pt x="214" y="539"/>
                  </a:lnTo>
                  <a:lnTo>
                    <a:pt x="217" y="535"/>
                  </a:lnTo>
                  <a:lnTo>
                    <a:pt x="218" y="535"/>
                  </a:lnTo>
                  <a:lnTo>
                    <a:pt x="217" y="534"/>
                  </a:lnTo>
                  <a:lnTo>
                    <a:pt x="219" y="532"/>
                  </a:lnTo>
                  <a:lnTo>
                    <a:pt x="218" y="532"/>
                  </a:lnTo>
                  <a:lnTo>
                    <a:pt x="219" y="529"/>
                  </a:lnTo>
                  <a:lnTo>
                    <a:pt x="216" y="528"/>
                  </a:lnTo>
                  <a:lnTo>
                    <a:pt x="216" y="524"/>
                  </a:lnTo>
                  <a:lnTo>
                    <a:pt x="220" y="521"/>
                  </a:lnTo>
                  <a:lnTo>
                    <a:pt x="221" y="519"/>
                  </a:lnTo>
                  <a:lnTo>
                    <a:pt x="221" y="517"/>
                  </a:lnTo>
                  <a:lnTo>
                    <a:pt x="225" y="513"/>
                  </a:lnTo>
                  <a:lnTo>
                    <a:pt x="231" y="513"/>
                  </a:lnTo>
                  <a:lnTo>
                    <a:pt x="232" y="512"/>
                  </a:lnTo>
                  <a:lnTo>
                    <a:pt x="236" y="504"/>
                  </a:lnTo>
                  <a:lnTo>
                    <a:pt x="237" y="504"/>
                  </a:lnTo>
                  <a:lnTo>
                    <a:pt x="236" y="503"/>
                  </a:lnTo>
                  <a:lnTo>
                    <a:pt x="237" y="502"/>
                  </a:lnTo>
                  <a:lnTo>
                    <a:pt x="236" y="501"/>
                  </a:lnTo>
                  <a:lnTo>
                    <a:pt x="237" y="498"/>
                  </a:lnTo>
                  <a:lnTo>
                    <a:pt x="241" y="495"/>
                  </a:lnTo>
                  <a:lnTo>
                    <a:pt x="249" y="492"/>
                  </a:lnTo>
                  <a:lnTo>
                    <a:pt x="250" y="491"/>
                  </a:lnTo>
                  <a:lnTo>
                    <a:pt x="253" y="491"/>
                  </a:lnTo>
                  <a:lnTo>
                    <a:pt x="257" y="488"/>
                  </a:lnTo>
                  <a:lnTo>
                    <a:pt x="258" y="485"/>
                  </a:lnTo>
                  <a:lnTo>
                    <a:pt x="258" y="484"/>
                  </a:lnTo>
                  <a:lnTo>
                    <a:pt x="260" y="484"/>
                  </a:lnTo>
                  <a:lnTo>
                    <a:pt x="259" y="483"/>
                  </a:lnTo>
                  <a:lnTo>
                    <a:pt x="260" y="483"/>
                  </a:lnTo>
                  <a:lnTo>
                    <a:pt x="259" y="482"/>
                  </a:lnTo>
                  <a:lnTo>
                    <a:pt x="260" y="481"/>
                  </a:lnTo>
                  <a:lnTo>
                    <a:pt x="260" y="480"/>
                  </a:lnTo>
                  <a:lnTo>
                    <a:pt x="261" y="477"/>
                  </a:lnTo>
                  <a:lnTo>
                    <a:pt x="263" y="476"/>
                  </a:lnTo>
                  <a:lnTo>
                    <a:pt x="263" y="475"/>
                  </a:lnTo>
                  <a:lnTo>
                    <a:pt x="265" y="475"/>
                  </a:lnTo>
                  <a:lnTo>
                    <a:pt x="265" y="473"/>
                  </a:lnTo>
                  <a:lnTo>
                    <a:pt x="268" y="472"/>
                  </a:lnTo>
                  <a:lnTo>
                    <a:pt x="270" y="469"/>
                  </a:lnTo>
                  <a:lnTo>
                    <a:pt x="269" y="467"/>
                  </a:lnTo>
                  <a:lnTo>
                    <a:pt x="270" y="465"/>
                  </a:lnTo>
                  <a:lnTo>
                    <a:pt x="268" y="463"/>
                  </a:lnTo>
                  <a:lnTo>
                    <a:pt x="269" y="461"/>
                  </a:lnTo>
                  <a:lnTo>
                    <a:pt x="268" y="460"/>
                  </a:lnTo>
                  <a:lnTo>
                    <a:pt x="268" y="459"/>
                  </a:lnTo>
                  <a:lnTo>
                    <a:pt x="268" y="458"/>
                  </a:lnTo>
                  <a:lnTo>
                    <a:pt x="268" y="456"/>
                  </a:lnTo>
                  <a:lnTo>
                    <a:pt x="266" y="456"/>
                  </a:lnTo>
                  <a:lnTo>
                    <a:pt x="265" y="453"/>
                  </a:lnTo>
                  <a:lnTo>
                    <a:pt x="264" y="453"/>
                  </a:lnTo>
                  <a:lnTo>
                    <a:pt x="264" y="450"/>
                  </a:lnTo>
                  <a:lnTo>
                    <a:pt x="262" y="449"/>
                  </a:lnTo>
                  <a:lnTo>
                    <a:pt x="265" y="448"/>
                  </a:lnTo>
                  <a:lnTo>
                    <a:pt x="262" y="447"/>
                  </a:lnTo>
                  <a:lnTo>
                    <a:pt x="264" y="445"/>
                  </a:lnTo>
                  <a:lnTo>
                    <a:pt x="261" y="442"/>
                  </a:lnTo>
                  <a:lnTo>
                    <a:pt x="262" y="440"/>
                  </a:lnTo>
                  <a:lnTo>
                    <a:pt x="261" y="439"/>
                  </a:lnTo>
                  <a:lnTo>
                    <a:pt x="262" y="438"/>
                  </a:lnTo>
                  <a:lnTo>
                    <a:pt x="261" y="437"/>
                  </a:lnTo>
                  <a:lnTo>
                    <a:pt x="263" y="436"/>
                  </a:lnTo>
                  <a:lnTo>
                    <a:pt x="264" y="433"/>
                  </a:lnTo>
                  <a:lnTo>
                    <a:pt x="268" y="431"/>
                  </a:lnTo>
                  <a:lnTo>
                    <a:pt x="270" y="432"/>
                  </a:lnTo>
                  <a:lnTo>
                    <a:pt x="277" y="432"/>
                  </a:lnTo>
                  <a:lnTo>
                    <a:pt x="278" y="430"/>
                  </a:lnTo>
                  <a:lnTo>
                    <a:pt x="277" y="428"/>
                  </a:lnTo>
                  <a:lnTo>
                    <a:pt x="280" y="423"/>
                  </a:lnTo>
                  <a:lnTo>
                    <a:pt x="282" y="423"/>
                  </a:lnTo>
                  <a:lnTo>
                    <a:pt x="283" y="421"/>
                  </a:lnTo>
                  <a:lnTo>
                    <a:pt x="284" y="422"/>
                  </a:lnTo>
                  <a:lnTo>
                    <a:pt x="285" y="424"/>
                  </a:lnTo>
                  <a:lnTo>
                    <a:pt x="288" y="426"/>
                  </a:lnTo>
                  <a:lnTo>
                    <a:pt x="291" y="425"/>
                  </a:lnTo>
                  <a:lnTo>
                    <a:pt x="292" y="423"/>
                  </a:lnTo>
                  <a:lnTo>
                    <a:pt x="294" y="424"/>
                  </a:lnTo>
                  <a:lnTo>
                    <a:pt x="296" y="424"/>
                  </a:lnTo>
                  <a:lnTo>
                    <a:pt x="297" y="424"/>
                  </a:lnTo>
                  <a:lnTo>
                    <a:pt x="297" y="427"/>
                  </a:lnTo>
                  <a:lnTo>
                    <a:pt x="292" y="428"/>
                  </a:lnTo>
                  <a:lnTo>
                    <a:pt x="292" y="429"/>
                  </a:lnTo>
                  <a:lnTo>
                    <a:pt x="293" y="431"/>
                  </a:lnTo>
                  <a:lnTo>
                    <a:pt x="293" y="432"/>
                  </a:lnTo>
                  <a:lnTo>
                    <a:pt x="296" y="435"/>
                  </a:lnTo>
                  <a:lnTo>
                    <a:pt x="296" y="437"/>
                  </a:lnTo>
                  <a:lnTo>
                    <a:pt x="300" y="441"/>
                  </a:lnTo>
                  <a:lnTo>
                    <a:pt x="300" y="443"/>
                  </a:lnTo>
                  <a:lnTo>
                    <a:pt x="307" y="445"/>
                  </a:lnTo>
                  <a:lnTo>
                    <a:pt x="308" y="447"/>
                  </a:lnTo>
                  <a:lnTo>
                    <a:pt x="308" y="447"/>
                  </a:lnTo>
                  <a:lnTo>
                    <a:pt x="309" y="448"/>
                  </a:lnTo>
                  <a:lnTo>
                    <a:pt x="308" y="449"/>
                  </a:lnTo>
                  <a:lnTo>
                    <a:pt x="310" y="451"/>
                  </a:lnTo>
                  <a:lnTo>
                    <a:pt x="313" y="449"/>
                  </a:lnTo>
                  <a:lnTo>
                    <a:pt x="316" y="451"/>
                  </a:lnTo>
                  <a:lnTo>
                    <a:pt x="320" y="450"/>
                  </a:lnTo>
                  <a:lnTo>
                    <a:pt x="322" y="451"/>
                  </a:lnTo>
                  <a:lnTo>
                    <a:pt x="323" y="453"/>
                  </a:lnTo>
                  <a:lnTo>
                    <a:pt x="324" y="453"/>
                  </a:lnTo>
                  <a:lnTo>
                    <a:pt x="324" y="456"/>
                  </a:lnTo>
                  <a:lnTo>
                    <a:pt x="323" y="457"/>
                  </a:lnTo>
                  <a:lnTo>
                    <a:pt x="324" y="460"/>
                  </a:lnTo>
                  <a:lnTo>
                    <a:pt x="324" y="461"/>
                  </a:lnTo>
                  <a:lnTo>
                    <a:pt x="321" y="464"/>
                  </a:lnTo>
                  <a:lnTo>
                    <a:pt x="321" y="464"/>
                  </a:lnTo>
                  <a:lnTo>
                    <a:pt x="325" y="465"/>
                  </a:lnTo>
                  <a:lnTo>
                    <a:pt x="327" y="460"/>
                  </a:lnTo>
                  <a:lnTo>
                    <a:pt x="333" y="461"/>
                  </a:lnTo>
                  <a:lnTo>
                    <a:pt x="334" y="460"/>
                  </a:lnTo>
                  <a:lnTo>
                    <a:pt x="333" y="461"/>
                  </a:lnTo>
                  <a:lnTo>
                    <a:pt x="336" y="465"/>
                  </a:lnTo>
                  <a:lnTo>
                    <a:pt x="339" y="463"/>
                  </a:lnTo>
                  <a:lnTo>
                    <a:pt x="341" y="464"/>
                  </a:lnTo>
                  <a:lnTo>
                    <a:pt x="341" y="465"/>
                  </a:lnTo>
                  <a:lnTo>
                    <a:pt x="340" y="468"/>
                  </a:lnTo>
                  <a:lnTo>
                    <a:pt x="342" y="470"/>
                  </a:lnTo>
                  <a:lnTo>
                    <a:pt x="343" y="471"/>
                  </a:lnTo>
                  <a:lnTo>
                    <a:pt x="345" y="473"/>
                  </a:lnTo>
                  <a:lnTo>
                    <a:pt x="347" y="470"/>
                  </a:lnTo>
                  <a:lnTo>
                    <a:pt x="350" y="471"/>
                  </a:lnTo>
                  <a:lnTo>
                    <a:pt x="351" y="469"/>
                  </a:lnTo>
                  <a:lnTo>
                    <a:pt x="358" y="466"/>
                  </a:lnTo>
                  <a:lnTo>
                    <a:pt x="361" y="460"/>
                  </a:lnTo>
                  <a:lnTo>
                    <a:pt x="357" y="459"/>
                  </a:lnTo>
                  <a:lnTo>
                    <a:pt x="356" y="457"/>
                  </a:lnTo>
                  <a:lnTo>
                    <a:pt x="356" y="456"/>
                  </a:lnTo>
                  <a:lnTo>
                    <a:pt x="355" y="456"/>
                  </a:lnTo>
                  <a:lnTo>
                    <a:pt x="356" y="451"/>
                  </a:lnTo>
                  <a:lnTo>
                    <a:pt x="357" y="448"/>
                  </a:lnTo>
                  <a:lnTo>
                    <a:pt x="359" y="447"/>
                  </a:lnTo>
                  <a:lnTo>
                    <a:pt x="359" y="446"/>
                  </a:lnTo>
                  <a:lnTo>
                    <a:pt x="360" y="445"/>
                  </a:lnTo>
                  <a:lnTo>
                    <a:pt x="360" y="443"/>
                  </a:lnTo>
                  <a:lnTo>
                    <a:pt x="366" y="437"/>
                  </a:lnTo>
                  <a:lnTo>
                    <a:pt x="368" y="434"/>
                  </a:lnTo>
                  <a:lnTo>
                    <a:pt x="373" y="433"/>
                  </a:lnTo>
                  <a:lnTo>
                    <a:pt x="376" y="428"/>
                  </a:lnTo>
                  <a:lnTo>
                    <a:pt x="375" y="427"/>
                  </a:lnTo>
                  <a:lnTo>
                    <a:pt x="373" y="425"/>
                  </a:lnTo>
                  <a:lnTo>
                    <a:pt x="374" y="422"/>
                  </a:lnTo>
                  <a:lnTo>
                    <a:pt x="372" y="419"/>
                  </a:lnTo>
                  <a:lnTo>
                    <a:pt x="372" y="419"/>
                  </a:lnTo>
                  <a:lnTo>
                    <a:pt x="371" y="416"/>
                  </a:lnTo>
                  <a:lnTo>
                    <a:pt x="369" y="417"/>
                  </a:lnTo>
                  <a:lnTo>
                    <a:pt x="368" y="415"/>
                  </a:lnTo>
                  <a:lnTo>
                    <a:pt x="367" y="414"/>
                  </a:lnTo>
                  <a:lnTo>
                    <a:pt x="368" y="411"/>
                  </a:lnTo>
                  <a:lnTo>
                    <a:pt x="368" y="407"/>
                  </a:lnTo>
                  <a:lnTo>
                    <a:pt x="367" y="407"/>
                  </a:lnTo>
                  <a:lnTo>
                    <a:pt x="368" y="404"/>
                  </a:lnTo>
                  <a:lnTo>
                    <a:pt x="368" y="403"/>
                  </a:lnTo>
                  <a:lnTo>
                    <a:pt x="366" y="402"/>
                  </a:lnTo>
                  <a:lnTo>
                    <a:pt x="366" y="400"/>
                  </a:lnTo>
                  <a:lnTo>
                    <a:pt x="364" y="400"/>
                  </a:lnTo>
                  <a:lnTo>
                    <a:pt x="362" y="402"/>
                  </a:lnTo>
                  <a:lnTo>
                    <a:pt x="357" y="402"/>
                  </a:lnTo>
                  <a:lnTo>
                    <a:pt x="356" y="399"/>
                  </a:lnTo>
                  <a:lnTo>
                    <a:pt x="352" y="396"/>
                  </a:lnTo>
                  <a:lnTo>
                    <a:pt x="352" y="393"/>
                  </a:lnTo>
                  <a:lnTo>
                    <a:pt x="353" y="392"/>
                  </a:lnTo>
                  <a:lnTo>
                    <a:pt x="352" y="392"/>
                  </a:lnTo>
                  <a:lnTo>
                    <a:pt x="349" y="389"/>
                  </a:lnTo>
                  <a:lnTo>
                    <a:pt x="349" y="387"/>
                  </a:lnTo>
                  <a:lnTo>
                    <a:pt x="348" y="385"/>
                  </a:lnTo>
                  <a:lnTo>
                    <a:pt x="352" y="379"/>
                  </a:lnTo>
                  <a:lnTo>
                    <a:pt x="354" y="377"/>
                  </a:lnTo>
                  <a:lnTo>
                    <a:pt x="356" y="379"/>
                  </a:lnTo>
                  <a:lnTo>
                    <a:pt x="357" y="377"/>
                  </a:lnTo>
                  <a:lnTo>
                    <a:pt x="357" y="374"/>
                  </a:lnTo>
                  <a:lnTo>
                    <a:pt x="356" y="373"/>
                  </a:lnTo>
                  <a:lnTo>
                    <a:pt x="356" y="373"/>
                  </a:lnTo>
                  <a:lnTo>
                    <a:pt x="354" y="372"/>
                  </a:lnTo>
                  <a:lnTo>
                    <a:pt x="354" y="371"/>
                  </a:lnTo>
                  <a:lnTo>
                    <a:pt x="357" y="372"/>
                  </a:lnTo>
                  <a:lnTo>
                    <a:pt x="358" y="371"/>
                  </a:lnTo>
                  <a:lnTo>
                    <a:pt x="357" y="369"/>
                  </a:lnTo>
                  <a:lnTo>
                    <a:pt x="357" y="369"/>
                  </a:lnTo>
                  <a:lnTo>
                    <a:pt x="359" y="369"/>
                  </a:lnTo>
                  <a:lnTo>
                    <a:pt x="361" y="368"/>
                  </a:lnTo>
                  <a:lnTo>
                    <a:pt x="362" y="369"/>
                  </a:lnTo>
                  <a:lnTo>
                    <a:pt x="361" y="369"/>
                  </a:lnTo>
                  <a:lnTo>
                    <a:pt x="362" y="369"/>
                  </a:lnTo>
                  <a:lnTo>
                    <a:pt x="365" y="368"/>
                  </a:lnTo>
                  <a:lnTo>
                    <a:pt x="365" y="369"/>
                  </a:lnTo>
                  <a:lnTo>
                    <a:pt x="370" y="371"/>
                  </a:lnTo>
                  <a:lnTo>
                    <a:pt x="372" y="369"/>
                  </a:lnTo>
                  <a:lnTo>
                    <a:pt x="374" y="371"/>
                  </a:lnTo>
                  <a:lnTo>
                    <a:pt x="373" y="371"/>
                  </a:lnTo>
                  <a:lnTo>
                    <a:pt x="375" y="370"/>
                  </a:lnTo>
                  <a:lnTo>
                    <a:pt x="373" y="367"/>
                  </a:lnTo>
                  <a:lnTo>
                    <a:pt x="371" y="365"/>
                  </a:lnTo>
                  <a:lnTo>
                    <a:pt x="372" y="365"/>
                  </a:lnTo>
                  <a:lnTo>
                    <a:pt x="370" y="364"/>
                  </a:lnTo>
                  <a:lnTo>
                    <a:pt x="372" y="363"/>
                  </a:lnTo>
                  <a:lnTo>
                    <a:pt x="370" y="362"/>
                  </a:lnTo>
                  <a:lnTo>
                    <a:pt x="373" y="357"/>
                  </a:lnTo>
                  <a:lnTo>
                    <a:pt x="372" y="356"/>
                  </a:lnTo>
                  <a:lnTo>
                    <a:pt x="373" y="354"/>
                  </a:lnTo>
                  <a:lnTo>
                    <a:pt x="372" y="353"/>
                  </a:lnTo>
                  <a:lnTo>
                    <a:pt x="370" y="350"/>
                  </a:lnTo>
                  <a:lnTo>
                    <a:pt x="369" y="346"/>
                  </a:lnTo>
                  <a:lnTo>
                    <a:pt x="370" y="344"/>
                  </a:lnTo>
                  <a:lnTo>
                    <a:pt x="370" y="341"/>
                  </a:lnTo>
                  <a:lnTo>
                    <a:pt x="372" y="339"/>
                  </a:lnTo>
                  <a:lnTo>
                    <a:pt x="370" y="340"/>
                  </a:lnTo>
                  <a:lnTo>
                    <a:pt x="369" y="339"/>
                  </a:lnTo>
                  <a:lnTo>
                    <a:pt x="370" y="338"/>
                  </a:lnTo>
                  <a:lnTo>
                    <a:pt x="368" y="336"/>
                  </a:lnTo>
                  <a:lnTo>
                    <a:pt x="365" y="337"/>
                  </a:lnTo>
                  <a:lnTo>
                    <a:pt x="364" y="334"/>
                  </a:lnTo>
                  <a:lnTo>
                    <a:pt x="360" y="337"/>
                  </a:lnTo>
                  <a:lnTo>
                    <a:pt x="354" y="335"/>
                  </a:lnTo>
                  <a:lnTo>
                    <a:pt x="350" y="337"/>
                  </a:lnTo>
                  <a:lnTo>
                    <a:pt x="349" y="336"/>
                  </a:lnTo>
                  <a:lnTo>
                    <a:pt x="348" y="336"/>
                  </a:lnTo>
                  <a:lnTo>
                    <a:pt x="346" y="335"/>
                  </a:lnTo>
                  <a:lnTo>
                    <a:pt x="346" y="334"/>
                  </a:lnTo>
                  <a:lnTo>
                    <a:pt x="346" y="334"/>
                  </a:lnTo>
                  <a:lnTo>
                    <a:pt x="343" y="331"/>
                  </a:lnTo>
                  <a:lnTo>
                    <a:pt x="343" y="331"/>
                  </a:lnTo>
                  <a:lnTo>
                    <a:pt x="337" y="328"/>
                  </a:lnTo>
                  <a:lnTo>
                    <a:pt x="337" y="328"/>
                  </a:lnTo>
                  <a:lnTo>
                    <a:pt x="338" y="327"/>
                  </a:lnTo>
                  <a:lnTo>
                    <a:pt x="337" y="325"/>
                  </a:lnTo>
                  <a:lnTo>
                    <a:pt x="337" y="323"/>
                  </a:lnTo>
                  <a:lnTo>
                    <a:pt x="336" y="322"/>
                  </a:lnTo>
                  <a:lnTo>
                    <a:pt x="337" y="321"/>
                  </a:lnTo>
                  <a:lnTo>
                    <a:pt x="336" y="320"/>
                  </a:lnTo>
                  <a:lnTo>
                    <a:pt x="336" y="320"/>
                  </a:lnTo>
                  <a:lnTo>
                    <a:pt x="333" y="319"/>
                  </a:lnTo>
                  <a:lnTo>
                    <a:pt x="332" y="316"/>
                  </a:lnTo>
                  <a:lnTo>
                    <a:pt x="333" y="315"/>
                  </a:lnTo>
                  <a:lnTo>
                    <a:pt x="331" y="314"/>
                  </a:lnTo>
                  <a:lnTo>
                    <a:pt x="332" y="312"/>
                  </a:lnTo>
                  <a:lnTo>
                    <a:pt x="330" y="312"/>
                  </a:lnTo>
                  <a:lnTo>
                    <a:pt x="332" y="308"/>
                  </a:lnTo>
                  <a:lnTo>
                    <a:pt x="332" y="307"/>
                  </a:lnTo>
                  <a:lnTo>
                    <a:pt x="333" y="304"/>
                  </a:lnTo>
                  <a:lnTo>
                    <a:pt x="333" y="302"/>
                  </a:lnTo>
                  <a:lnTo>
                    <a:pt x="331" y="300"/>
                  </a:lnTo>
                  <a:lnTo>
                    <a:pt x="329" y="299"/>
                  </a:lnTo>
                  <a:lnTo>
                    <a:pt x="328" y="298"/>
                  </a:lnTo>
                  <a:lnTo>
                    <a:pt x="328" y="295"/>
                  </a:lnTo>
                  <a:lnTo>
                    <a:pt x="326" y="295"/>
                  </a:lnTo>
                  <a:lnTo>
                    <a:pt x="332" y="291"/>
                  </a:lnTo>
                  <a:lnTo>
                    <a:pt x="333" y="289"/>
                  </a:lnTo>
                  <a:lnTo>
                    <a:pt x="330" y="286"/>
                  </a:lnTo>
                  <a:lnTo>
                    <a:pt x="332" y="282"/>
                  </a:lnTo>
                  <a:lnTo>
                    <a:pt x="330" y="281"/>
                  </a:lnTo>
                  <a:lnTo>
                    <a:pt x="332" y="278"/>
                  </a:lnTo>
                  <a:lnTo>
                    <a:pt x="330" y="277"/>
                  </a:lnTo>
                  <a:lnTo>
                    <a:pt x="330" y="275"/>
                  </a:lnTo>
                  <a:lnTo>
                    <a:pt x="333" y="274"/>
                  </a:lnTo>
                  <a:lnTo>
                    <a:pt x="334" y="273"/>
                  </a:lnTo>
                  <a:lnTo>
                    <a:pt x="334" y="272"/>
                  </a:lnTo>
                  <a:lnTo>
                    <a:pt x="338" y="268"/>
                  </a:lnTo>
                  <a:lnTo>
                    <a:pt x="338" y="265"/>
                  </a:lnTo>
                  <a:lnTo>
                    <a:pt x="343" y="264"/>
                  </a:lnTo>
                  <a:lnTo>
                    <a:pt x="345" y="266"/>
                  </a:lnTo>
                  <a:lnTo>
                    <a:pt x="344" y="264"/>
                  </a:lnTo>
                  <a:lnTo>
                    <a:pt x="345" y="262"/>
                  </a:lnTo>
                  <a:lnTo>
                    <a:pt x="343" y="260"/>
                  </a:lnTo>
                  <a:lnTo>
                    <a:pt x="342" y="258"/>
                  </a:lnTo>
                  <a:lnTo>
                    <a:pt x="341" y="256"/>
                  </a:lnTo>
                  <a:lnTo>
                    <a:pt x="341" y="255"/>
                  </a:lnTo>
                  <a:lnTo>
                    <a:pt x="334" y="253"/>
                  </a:lnTo>
                  <a:lnTo>
                    <a:pt x="338" y="251"/>
                  </a:lnTo>
                  <a:lnTo>
                    <a:pt x="338" y="249"/>
                  </a:lnTo>
                  <a:lnTo>
                    <a:pt x="342" y="247"/>
                  </a:lnTo>
                  <a:lnTo>
                    <a:pt x="352" y="245"/>
                  </a:lnTo>
                  <a:lnTo>
                    <a:pt x="352" y="243"/>
                  </a:lnTo>
                  <a:lnTo>
                    <a:pt x="351" y="242"/>
                  </a:lnTo>
                  <a:lnTo>
                    <a:pt x="352" y="241"/>
                  </a:lnTo>
                  <a:lnTo>
                    <a:pt x="353" y="239"/>
                  </a:lnTo>
                  <a:lnTo>
                    <a:pt x="353" y="238"/>
                  </a:lnTo>
                  <a:lnTo>
                    <a:pt x="354" y="237"/>
                  </a:lnTo>
                  <a:lnTo>
                    <a:pt x="354" y="236"/>
                  </a:lnTo>
                  <a:lnTo>
                    <a:pt x="362" y="231"/>
                  </a:lnTo>
                  <a:lnTo>
                    <a:pt x="361" y="228"/>
                  </a:lnTo>
                  <a:lnTo>
                    <a:pt x="364" y="226"/>
                  </a:lnTo>
                  <a:lnTo>
                    <a:pt x="366" y="225"/>
                  </a:lnTo>
                  <a:lnTo>
                    <a:pt x="370" y="227"/>
                  </a:lnTo>
                  <a:lnTo>
                    <a:pt x="370" y="224"/>
                  </a:lnTo>
                  <a:lnTo>
                    <a:pt x="372" y="222"/>
                  </a:lnTo>
                  <a:lnTo>
                    <a:pt x="375" y="222"/>
                  </a:lnTo>
                  <a:lnTo>
                    <a:pt x="373" y="215"/>
                  </a:lnTo>
                  <a:lnTo>
                    <a:pt x="373" y="214"/>
                  </a:lnTo>
                  <a:lnTo>
                    <a:pt x="371" y="211"/>
                  </a:lnTo>
                  <a:lnTo>
                    <a:pt x="370" y="210"/>
                  </a:lnTo>
                  <a:lnTo>
                    <a:pt x="377" y="200"/>
                  </a:lnTo>
                  <a:lnTo>
                    <a:pt x="381" y="198"/>
                  </a:lnTo>
                  <a:lnTo>
                    <a:pt x="382" y="194"/>
                  </a:lnTo>
                  <a:lnTo>
                    <a:pt x="387" y="191"/>
                  </a:lnTo>
                  <a:lnTo>
                    <a:pt x="387" y="190"/>
                  </a:lnTo>
                  <a:lnTo>
                    <a:pt x="386" y="189"/>
                  </a:lnTo>
                  <a:lnTo>
                    <a:pt x="387" y="187"/>
                  </a:lnTo>
                  <a:lnTo>
                    <a:pt x="386" y="186"/>
                  </a:lnTo>
                  <a:lnTo>
                    <a:pt x="386" y="183"/>
                  </a:lnTo>
                  <a:lnTo>
                    <a:pt x="387" y="182"/>
                  </a:lnTo>
                  <a:lnTo>
                    <a:pt x="386" y="180"/>
                  </a:lnTo>
                  <a:lnTo>
                    <a:pt x="387" y="179"/>
                  </a:lnTo>
                  <a:lnTo>
                    <a:pt x="386" y="178"/>
                  </a:lnTo>
                  <a:lnTo>
                    <a:pt x="387" y="174"/>
                  </a:lnTo>
                  <a:lnTo>
                    <a:pt x="385" y="175"/>
                  </a:lnTo>
                  <a:lnTo>
                    <a:pt x="385" y="174"/>
                  </a:lnTo>
                  <a:lnTo>
                    <a:pt x="383" y="172"/>
                  </a:lnTo>
                  <a:lnTo>
                    <a:pt x="385" y="171"/>
                  </a:lnTo>
                  <a:lnTo>
                    <a:pt x="385" y="168"/>
                  </a:lnTo>
                  <a:lnTo>
                    <a:pt x="387" y="167"/>
                  </a:lnTo>
                  <a:lnTo>
                    <a:pt x="387" y="166"/>
                  </a:lnTo>
                  <a:lnTo>
                    <a:pt x="386" y="166"/>
                  </a:lnTo>
                  <a:lnTo>
                    <a:pt x="385" y="163"/>
                  </a:lnTo>
                  <a:lnTo>
                    <a:pt x="386" y="162"/>
                  </a:lnTo>
                  <a:lnTo>
                    <a:pt x="389" y="163"/>
                  </a:lnTo>
                  <a:lnTo>
                    <a:pt x="391" y="157"/>
                  </a:lnTo>
                  <a:lnTo>
                    <a:pt x="395" y="154"/>
                  </a:lnTo>
                  <a:lnTo>
                    <a:pt x="394" y="151"/>
                  </a:lnTo>
                  <a:lnTo>
                    <a:pt x="392" y="149"/>
                  </a:lnTo>
                  <a:lnTo>
                    <a:pt x="393" y="145"/>
                  </a:lnTo>
                  <a:lnTo>
                    <a:pt x="395" y="145"/>
                  </a:lnTo>
                  <a:lnTo>
                    <a:pt x="396" y="144"/>
                  </a:lnTo>
                  <a:lnTo>
                    <a:pt x="396" y="143"/>
                  </a:lnTo>
                  <a:lnTo>
                    <a:pt x="392" y="141"/>
                  </a:lnTo>
                  <a:lnTo>
                    <a:pt x="389" y="141"/>
                  </a:lnTo>
                  <a:lnTo>
                    <a:pt x="387" y="139"/>
                  </a:lnTo>
                  <a:lnTo>
                    <a:pt x="383" y="139"/>
                  </a:lnTo>
                  <a:lnTo>
                    <a:pt x="382" y="138"/>
                  </a:lnTo>
                  <a:lnTo>
                    <a:pt x="384" y="136"/>
                  </a:lnTo>
                  <a:lnTo>
                    <a:pt x="384" y="135"/>
                  </a:lnTo>
                  <a:lnTo>
                    <a:pt x="384" y="132"/>
                  </a:lnTo>
                  <a:lnTo>
                    <a:pt x="384" y="132"/>
                  </a:lnTo>
                  <a:lnTo>
                    <a:pt x="384" y="131"/>
                  </a:lnTo>
                  <a:lnTo>
                    <a:pt x="381" y="130"/>
                  </a:lnTo>
                  <a:lnTo>
                    <a:pt x="381" y="127"/>
                  </a:lnTo>
                  <a:lnTo>
                    <a:pt x="380" y="126"/>
                  </a:lnTo>
                  <a:lnTo>
                    <a:pt x="377" y="124"/>
                  </a:lnTo>
                  <a:lnTo>
                    <a:pt x="376" y="126"/>
                  </a:lnTo>
                  <a:lnTo>
                    <a:pt x="374" y="123"/>
                  </a:lnTo>
                  <a:lnTo>
                    <a:pt x="371" y="122"/>
                  </a:lnTo>
                  <a:lnTo>
                    <a:pt x="371" y="119"/>
                  </a:lnTo>
                  <a:lnTo>
                    <a:pt x="369" y="118"/>
                  </a:lnTo>
                  <a:lnTo>
                    <a:pt x="369" y="116"/>
                  </a:lnTo>
                  <a:lnTo>
                    <a:pt x="368" y="114"/>
                  </a:lnTo>
                  <a:lnTo>
                    <a:pt x="368" y="112"/>
                  </a:lnTo>
                  <a:lnTo>
                    <a:pt x="366" y="110"/>
                  </a:lnTo>
                  <a:lnTo>
                    <a:pt x="370" y="109"/>
                  </a:lnTo>
                  <a:lnTo>
                    <a:pt x="376" y="105"/>
                  </a:lnTo>
                  <a:lnTo>
                    <a:pt x="376" y="103"/>
                  </a:lnTo>
                  <a:lnTo>
                    <a:pt x="376" y="102"/>
                  </a:lnTo>
                  <a:lnTo>
                    <a:pt x="376" y="100"/>
                  </a:lnTo>
                  <a:lnTo>
                    <a:pt x="377" y="98"/>
                  </a:lnTo>
                  <a:lnTo>
                    <a:pt x="376" y="96"/>
                  </a:lnTo>
                  <a:lnTo>
                    <a:pt x="373" y="96"/>
                  </a:lnTo>
                  <a:lnTo>
                    <a:pt x="373" y="94"/>
                  </a:lnTo>
                  <a:lnTo>
                    <a:pt x="374" y="94"/>
                  </a:lnTo>
                  <a:lnTo>
                    <a:pt x="373" y="92"/>
                  </a:lnTo>
                  <a:lnTo>
                    <a:pt x="373" y="91"/>
                  </a:lnTo>
                  <a:lnTo>
                    <a:pt x="375" y="89"/>
                  </a:lnTo>
                  <a:lnTo>
                    <a:pt x="374" y="88"/>
                  </a:lnTo>
                  <a:lnTo>
                    <a:pt x="374" y="87"/>
                  </a:lnTo>
                  <a:lnTo>
                    <a:pt x="376" y="86"/>
                  </a:lnTo>
                  <a:lnTo>
                    <a:pt x="378" y="89"/>
                  </a:lnTo>
                  <a:lnTo>
                    <a:pt x="382" y="89"/>
                  </a:lnTo>
                  <a:lnTo>
                    <a:pt x="384" y="88"/>
                  </a:lnTo>
                  <a:lnTo>
                    <a:pt x="384" y="86"/>
                  </a:lnTo>
                  <a:lnTo>
                    <a:pt x="385" y="84"/>
                  </a:lnTo>
                  <a:lnTo>
                    <a:pt x="385" y="83"/>
                  </a:lnTo>
                  <a:lnTo>
                    <a:pt x="385" y="82"/>
                  </a:lnTo>
                  <a:lnTo>
                    <a:pt x="384" y="82"/>
                  </a:lnTo>
                  <a:lnTo>
                    <a:pt x="384" y="80"/>
                  </a:lnTo>
                  <a:lnTo>
                    <a:pt x="384" y="80"/>
                  </a:lnTo>
                  <a:lnTo>
                    <a:pt x="382" y="80"/>
                  </a:lnTo>
                  <a:lnTo>
                    <a:pt x="381" y="78"/>
                  </a:lnTo>
                  <a:lnTo>
                    <a:pt x="380" y="78"/>
                  </a:lnTo>
                  <a:lnTo>
                    <a:pt x="380" y="76"/>
                  </a:lnTo>
                  <a:lnTo>
                    <a:pt x="379" y="76"/>
                  </a:lnTo>
                  <a:lnTo>
                    <a:pt x="379" y="74"/>
                  </a:lnTo>
                  <a:lnTo>
                    <a:pt x="374" y="71"/>
                  </a:lnTo>
                  <a:lnTo>
                    <a:pt x="376" y="71"/>
                  </a:lnTo>
                  <a:lnTo>
                    <a:pt x="376" y="70"/>
                  </a:lnTo>
                  <a:lnTo>
                    <a:pt x="379" y="70"/>
                  </a:lnTo>
                  <a:lnTo>
                    <a:pt x="378" y="67"/>
                  </a:lnTo>
                  <a:lnTo>
                    <a:pt x="380" y="64"/>
                  </a:lnTo>
                  <a:lnTo>
                    <a:pt x="381" y="61"/>
                  </a:lnTo>
                  <a:lnTo>
                    <a:pt x="377" y="56"/>
                  </a:lnTo>
                  <a:lnTo>
                    <a:pt x="379" y="53"/>
                  </a:lnTo>
                  <a:lnTo>
                    <a:pt x="380" y="48"/>
                  </a:lnTo>
                  <a:lnTo>
                    <a:pt x="381" y="47"/>
                  </a:lnTo>
                  <a:lnTo>
                    <a:pt x="382" y="44"/>
                  </a:lnTo>
                  <a:lnTo>
                    <a:pt x="382" y="43"/>
                  </a:lnTo>
                  <a:lnTo>
                    <a:pt x="379" y="41"/>
                  </a:lnTo>
                  <a:lnTo>
                    <a:pt x="380" y="39"/>
                  </a:lnTo>
                  <a:lnTo>
                    <a:pt x="375" y="36"/>
                  </a:lnTo>
                  <a:lnTo>
                    <a:pt x="376" y="31"/>
                  </a:lnTo>
                  <a:lnTo>
                    <a:pt x="377" y="31"/>
                  </a:lnTo>
                  <a:lnTo>
                    <a:pt x="378" y="32"/>
                  </a:lnTo>
                  <a:lnTo>
                    <a:pt x="378" y="32"/>
                  </a:lnTo>
                  <a:lnTo>
                    <a:pt x="381" y="34"/>
                  </a:lnTo>
                  <a:lnTo>
                    <a:pt x="380" y="32"/>
                  </a:lnTo>
                  <a:lnTo>
                    <a:pt x="381" y="32"/>
                  </a:lnTo>
                  <a:lnTo>
                    <a:pt x="382" y="35"/>
                  </a:lnTo>
                  <a:lnTo>
                    <a:pt x="388" y="35"/>
                  </a:lnTo>
                  <a:lnTo>
                    <a:pt x="389" y="37"/>
                  </a:lnTo>
                  <a:lnTo>
                    <a:pt x="389" y="38"/>
                  </a:lnTo>
                  <a:lnTo>
                    <a:pt x="391" y="38"/>
                  </a:lnTo>
                  <a:lnTo>
                    <a:pt x="390" y="38"/>
                  </a:lnTo>
                  <a:lnTo>
                    <a:pt x="390" y="39"/>
                  </a:lnTo>
                  <a:lnTo>
                    <a:pt x="392" y="39"/>
                  </a:lnTo>
                  <a:lnTo>
                    <a:pt x="393" y="36"/>
                  </a:lnTo>
                  <a:lnTo>
                    <a:pt x="394" y="36"/>
                  </a:lnTo>
                  <a:lnTo>
                    <a:pt x="394" y="35"/>
                  </a:lnTo>
                  <a:lnTo>
                    <a:pt x="396" y="33"/>
                  </a:lnTo>
                  <a:lnTo>
                    <a:pt x="396" y="34"/>
                  </a:lnTo>
                  <a:lnTo>
                    <a:pt x="398" y="33"/>
                  </a:lnTo>
                  <a:lnTo>
                    <a:pt x="402" y="36"/>
                  </a:lnTo>
                  <a:lnTo>
                    <a:pt x="402" y="38"/>
                  </a:lnTo>
                  <a:lnTo>
                    <a:pt x="401" y="39"/>
                  </a:lnTo>
                  <a:lnTo>
                    <a:pt x="404" y="39"/>
                  </a:lnTo>
                  <a:lnTo>
                    <a:pt x="405" y="36"/>
                  </a:lnTo>
                  <a:lnTo>
                    <a:pt x="406" y="36"/>
                  </a:lnTo>
                  <a:lnTo>
                    <a:pt x="407" y="39"/>
                  </a:lnTo>
                  <a:lnTo>
                    <a:pt x="409" y="38"/>
                  </a:lnTo>
                  <a:lnTo>
                    <a:pt x="410" y="37"/>
                  </a:lnTo>
                  <a:lnTo>
                    <a:pt x="409" y="36"/>
                  </a:lnTo>
                  <a:lnTo>
                    <a:pt x="410" y="35"/>
                  </a:lnTo>
                  <a:lnTo>
                    <a:pt x="411" y="35"/>
                  </a:lnTo>
                  <a:lnTo>
                    <a:pt x="410" y="35"/>
                  </a:lnTo>
                  <a:lnTo>
                    <a:pt x="410" y="31"/>
                  </a:lnTo>
                  <a:lnTo>
                    <a:pt x="412" y="31"/>
                  </a:lnTo>
                  <a:lnTo>
                    <a:pt x="412" y="30"/>
                  </a:lnTo>
                  <a:lnTo>
                    <a:pt x="414" y="28"/>
                  </a:lnTo>
                  <a:lnTo>
                    <a:pt x="416" y="28"/>
                  </a:lnTo>
                  <a:lnTo>
                    <a:pt x="417" y="27"/>
                  </a:lnTo>
                  <a:lnTo>
                    <a:pt x="418" y="28"/>
                  </a:lnTo>
                  <a:lnTo>
                    <a:pt x="420" y="29"/>
                  </a:lnTo>
                  <a:lnTo>
                    <a:pt x="421" y="27"/>
                  </a:lnTo>
                  <a:lnTo>
                    <a:pt x="424" y="28"/>
                  </a:lnTo>
                  <a:lnTo>
                    <a:pt x="426" y="27"/>
                  </a:lnTo>
                  <a:lnTo>
                    <a:pt x="429" y="27"/>
                  </a:lnTo>
                  <a:lnTo>
                    <a:pt x="434" y="26"/>
                  </a:lnTo>
                  <a:lnTo>
                    <a:pt x="434" y="24"/>
                  </a:lnTo>
                  <a:lnTo>
                    <a:pt x="436" y="22"/>
                  </a:lnTo>
                  <a:lnTo>
                    <a:pt x="434" y="20"/>
                  </a:lnTo>
                  <a:lnTo>
                    <a:pt x="434" y="18"/>
                  </a:lnTo>
                  <a:lnTo>
                    <a:pt x="432" y="15"/>
                  </a:lnTo>
                  <a:lnTo>
                    <a:pt x="432" y="14"/>
                  </a:lnTo>
                  <a:lnTo>
                    <a:pt x="430" y="12"/>
                  </a:lnTo>
                  <a:lnTo>
                    <a:pt x="430" y="10"/>
                  </a:lnTo>
                  <a:lnTo>
                    <a:pt x="429" y="7"/>
                  </a:lnTo>
                  <a:lnTo>
                    <a:pt x="428" y="7"/>
                  </a:lnTo>
                  <a:lnTo>
                    <a:pt x="423" y="8"/>
                  </a:lnTo>
                  <a:lnTo>
                    <a:pt x="426" y="4"/>
                  </a:lnTo>
                  <a:lnTo>
                    <a:pt x="432" y="6"/>
                  </a:lnTo>
                  <a:lnTo>
                    <a:pt x="433" y="4"/>
                  </a:lnTo>
                  <a:lnTo>
                    <a:pt x="433" y="1"/>
                  </a:lnTo>
                  <a:lnTo>
                    <a:pt x="433" y="0"/>
                  </a:lnTo>
                  <a:lnTo>
                    <a:pt x="437" y="2"/>
                  </a:lnTo>
                  <a:lnTo>
                    <a:pt x="438" y="3"/>
                  </a:lnTo>
                  <a:lnTo>
                    <a:pt x="437" y="4"/>
                  </a:lnTo>
                  <a:lnTo>
                    <a:pt x="440" y="5"/>
                  </a:lnTo>
                  <a:lnTo>
                    <a:pt x="438" y="7"/>
                  </a:lnTo>
                  <a:lnTo>
                    <a:pt x="438" y="9"/>
                  </a:lnTo>
                  <a:lnTo>
                    <a:pt x="441" y="10"/>
                  </a:lnTo>
                  <a:lnTo>
                    <a:pt x="440" y="11"/>
                  </a:lnTo>
                  <a:lnTo>
                    <a:pt x="440" y="12"/>
                  </a:lnTo>
                  <a:lnTo>
                    <a:pt x="439" y="15"/>
                  </a:lnTo>
                  <a:lnTo>
                    <a:pt x="442" y="16"/>
                  </a:lnTo>
                  <a:lnTo>
                    <a:pt x="442" y="18"/>
                  </a:lnTo>
                  <a:lnTo>
                    <a:pt x="443" y="20"/>
                  </a:lnTo>
                  <a:lnTo>
                    <a:pt x="448" y="22"/>
                  </a:lnTo>
                  <a:lnTo>
                    <a:pt x="449" y="23"/>
                  </a:lnTo>
                  <a:lnTo>
                    <a:pt x="449" y="24"/>
                  </a:lnTo>
                  <a:lnTo>
                    <a:pt x="449" y="25"/>
                  </a:lnTo>
                  <a:lnTo>
                    <a:pt x="449" y="27"/>
                  </a:lnTo>
                  <a:lnTo>
                    <a:pt x="448" y="27"/>
                  </a:lnTo>
                  <a:lnTo>
                    <a:pt x="449" y="28"/>
                  </a:lnTo>
                  <a:lnTo>
                    <a:pt x="448" y="30"/>
                  </a:lnTo>
                  <a:lnTo>
                    <a:pt x="449" y="30"/>
                  </a:lnTo>
                  <a:lnTo>
                    <a:pt x="449" y="31"/>
                  </a:lnTo>
                  <a:lnTo>
                    <a:pt x="452" y="33"/>
                  </a:lnTo>
                  <a:lnTo>
                    <a:pt x="452" y="34"/>
                  </a:lnTo>
                  <a:lnTo>
                    <a:pt x="450" y="35"/>
                  </a:lnTo>
                  <a:lnTo>
                    <a:pt x="450" y="37"/>
                  </a:lnTo>
                  <a:lnTo>
                    <a:pt x="448" y="39"/>
                  </a:lnTo>
                  <a:lnTo>
                    <a:pt x="448" y="39"/>
                  </a:lnTo>
                  <a:lnTo>
                    <a:pt x="446" y="37"/>
                  </a:lnTo>
                  <a:lnTo>
                    <a:pt x="442" y="40"/>
                  </a:lnTo>
                  <a:lnTo>
                    <a:pt x="438" y="39"/>
                  </a:lnTo>
                  <a:lnTo>
                    <a:pt x="438" y="37"/>
                  </a:lnTo>
                  <a:lnTo>
                    <a:pt x="435" y="39"/>
                  </a:lnTo>
                  <a:lnTo>
                    <a:pt x="434" y="40"/>
                  </a:lnTo>
                  <a:lnTo>
                    <a:pt x="435" y="41"/>
                  </a:lnTo>
                  <a:lnTo>
                    <a:pt x="435" y="43"/>
                  </a:lnTo>
                  <a:lnTo>
                    <a:pt x="437" y="49"/>
                  </a:lnTo>
                  <a:lnTo>
                    <a:pt x="434" y="54"/>
                  </a:lnTo>
                  <a:lnTo>
                    <a:pt x="433" y="53"/>
                  </a:lnTo>
                  <a:lnTo>
                    <a:pt x="431" y="55"/>
                  </a:lnTo>
                  <a:lnTo>
                    <a:pt x="432" y="59"/>
                  </a:lnTo>
                  <a:lnTo>
                    <a:pt x="438" y="58"/>
                  </a:lnTo>
                  <a:lnTo>
                    <a:pt x="445" y="54"/>
                  </a:lnTo>
                  <a:lnTo>
                    <a:pt x="448" y="54"/>
                  </a:lnTo>
                  <a:lnTo>
                    <a:pt x="448" y="55"/>
                  </a:lnTo>
                  <a:lnTo>
                    <a:pt x="450" y="56"/>
                  </a:lnTo>
                  <a:lnTo>
                    <a:pt x="453" y="55"/>
                  </a:lnTo>
                  <a:lnTo>
                    <a:pt x="458" y="57"/>
                  </a:lnTo>
                  <a:lnTo>
                    <a:pt x="465" y="56"/>
                  </a:lnTo>
                  <a:lnTo>
                    <a:pt x="469" y="59"/>
                  </a:lnTo>
                  <a:lnTo>
                    <a:pt x="470" y="59"/>
                  </a:lnTo>
                  <a:lnTo>
                    <a:pt x="469" y="60"/>
                  </a:lnTo>
                  <a:lnTo>
                    <a:pt x="470" y="60"/>
                  </a:lnTo>
                  <a:lnTo>
                    <a:pt x="470" y="62"/>
                  </a:lnTo>
                  <a:lnTo>
                    <a:pt x="473" y="65"/>
                  </a:lnTo>
                  <a:lnTo>
                    <a:pt x="473" y="66"/>
                  </a:lnTo>
                  <a:lnTo>
                    <a:pt x="476" y="69"/>
                  </a:lnTo>
                  <a:lnTo>
                    <a:pt x="475" y="70"/>
                  </a:lnTo>
                  <a:lnTo>
                    <a:pt x="475" y="71"/>
                  </a:lnTo>
                  <a:lnTo>
                    <a:pt x="476" y="72"/>
                  </a:lnTo>
                  <a:lnTo>
                    <a:pt x="479" y="70"/>
                  </a:lnTo>
                  <a:lnTo>
                    <a:pt x="480" y="73"/>
                  </a:lnTo>
                  <a:lnTo>
                    <a:pt x="480" y="74"/>
                  </a:lnTo>
                  <a:lnTo>
                    <a:pt x="480" y="75"/>
                  </a:lnTo>
                  <a:lnTo>
                    <a:pt x="481" y="75"/>
                  </a:lnTo>
                  <a:lnTo>
                    <a:pt x="481" y="78"/>
                  </a:lnTo>
                  <a:lnTo>
                    <a:pt x="482" y="78"/>
                  </a:lnTo>
                  <a:lnTo>
                    <a:pt x="484" y="81"/>
                  </a:lnTo>
                  <a:lnTo>
                    <a:pt x="482" y="82"/>
                  </a:lnTo>
                  <a:lnTo>
                    <a:pt x="482" y="83"/>
                  </a:lnTo>
                  <a:lnTo>
                    <a:pt x="483" y="84"/>
                  </a:lnTo>
                  <a:lnTo>
                    <a:pt x="483" y="86"/>
                  </a:lnTo>
                  <a:lnTo>
                    <a:pt x="485" y="87"/>
                  </a:lnTo>
                  <a:lnTo>
                    <a:pt x="484" y="88"/>
                  </a:lnTo>
                  <a:lnTo>
                    <a:pt x="485" y="88"/>
                  </a:lnTo>
                  <a:lnTo>
                    <a:pt x="484" y="91"/>
                  </a:lnTo>
                  <a:lnTo>
                    <a:pt x="486" y="91"/>
                  </a:lnTo>
                  <a:lnTo>
                    <a:pt x="485" y="93"/>
                  </a:lnTo>
                  <a:lnTo>
                    <a:pt x="486" y="94"/>
                  </a:lnTo>
                  <a:lnTo>
                    <a:pt x="485" y="95"/>
                  </a:lnTo>
                  <a:lnTo>
                    <a:pt x="487" y="95"/>
                  </a:lnTo>
                  <a:lnTo>
                    <a:pt x="486" y="96"/>
                  </a:lnTo>
                  <a:lnTo>
                    <a:pt x="487" y="98"/>
                  </a:lnTo>
                  <a:lnTo>
                    <a:pt x="486" y="98"/>
                  </a:lnTo>
                  <a:lnTo>
                    <a:pt x="488" y="98"/>
                  </a:lnTo>
                  <a:lnTo>
                    <a:pt x="487" y="102"/>
                  </a:lnTo>
                  <a:lnTo>
                    <a:pt x="489" y="104"/>
                  </a:lnTo>
                  <a:lnTo>
                    <a:pt x="489" y="106"/>
                  </a:lnTo>
                  <a:lnTo>
                    <a:pt x="491" y="106"/>
                  </a:lnTo>
                  <a:lnTo>
                    <a:pt x="493" y="107"/>
                  </a:lnTo>
                  <a:lnTo>
                    <a:pt x="493" y="108"/>
                  </a:lnTo>
                  <a:lnTo>
                    <a:pt x="495" y="111"/>
                  </a:lnTo>
                  <a:lnTo>
                    <a:pt x="495" y="112"/>
                  </a:lnTo>
                  <a:lnTo>
                    <a:pt x="495" y="112"/>
                  </a:lnTo>
                  <a:lnTo>
                    <a:pt x="490" y="116"/>
                  </a:lnTo>
                  <a:lnTo>
                    <a:pt x="490" y="118"/>
                  </a:lnTo>
                  <a:lnTo>
                    <a:pt x="489" y="120"/>
                  </a:lnTo>
                  <a:lnTo>
                    <a:pt x="490" y="120"/>
                  </a:lnTo>
                  <a:lnTo>
                    <a:pt x="490" y="123"/>
                  </a:lnTo>
                  <a:lnTo>
                    <a:pt x="490" y="123"/>
                  </a:lnTo>
                  <a:lnTo>
                    <a:pt x="490" y="124"/>
                  </a:lnTo>
                  <a:lnTo>
                    <a:pt x="487" y="127"/>
                  </a:lnTo>
                  <a:lnTo>
                    <a:pt x="487" y="131"/>
                  </a:lnTo>
                  <a:lnTo>
                    <a:pt x="488" y="131"/>
                  </a:lnTo>
                  <a:lnTo>
                    <a:pt x="484" y="133"/>
                  </a:lnTo>
                  <a:lnTo>
                    <a:pt x="484" y="135"/>
                  </a:lnTo>
                  <a:lnTo>
                    <a:pt x="485" y="135"/>
                  </a:lnTo>
                  <a:lnTo>
                    <a:pt x="485" y="136"/>
                  </a:lnTo>
                  <a:lnTo>
                    <a:pt x="486" y="138"/>
                  </a:lnTo>
                  <a:lnTo>
                    <a:pt x="486" y="139"/>
                  </a:lnTo>
                  <a:lnTo>
                    <a:pt x="487" y="140"/>
                  </a:lnTo>
                  <a:lnTo>
                    <a:pt x="491" y="142"/>
                  </a:lnTo>
                  <a:lnTo>
                    <a:pt x="492" y="146"/>
                  </a:lnTo>
                  <a:lnTo>
                    <a:pt x="494" y="145"/>
                  </a:lnTo>
                  <a:lnTo>
                    <a:pt x="496" y="143"/>
                  </a:lnTo>
                  <a:lnTo>
                    <a:pt x="501" y="143"/>
                  </a:lnTo>
                  <a:lnTo>
                    <a:pt x="509" y="142"/>
                  </a:lnTo>
                  <a:lnTo>
                    <a:pt x="510" y="143"/>
                  </a:lnTo>
                  <a:lnTo>
                    <a:pt x="509" y="144"/>
                  </a:lnTo>
                  <a:lnTo>
                    <a:pt x="509" y="147"/>
                  </a:lnTo>
                  <a:lnTo>
                    <a:pt x="511" y="147"/>
                  </a:lnTo>
                  <a:lnTo>
                    <a:pt x="511" y="150"/>
                  </a:lnTo>
                  <a:lnTo>
                    <a:pt x="514" y="151"/>
                  </a:lnTo>
                  <a:lnTo>
                    <a:pt x="511" y="156"/>
                  </a:lnTo>
                  <a:lnTo>
                    <a:pt x="515" y="161"/>
                  </a:lnTo>
                  <a:lnTo>
                    <a:pt x="515" y="163"/>
                  </a:lnTo>
                  <a:lnTo>
                    <a:pt x="514" y="163"/>
                  </a:lnTo>
                  <a:lnTo>
                    <a:pt x="511" y="168"/>
                  </a:lnTo>
                  <a:lnTo>
                    <a:pt x="513" y="169"/>
                  </a:lnTo>
                  <a:lnTo>
                    <a:pt x="512" y="170"/>
                  </a:lnTo>
                  <a:lnTo>
                    <a:pt x="512" y="172"/>
                  </a:lnTo>
                  <a:lnTo>
                    <a:pt x="511" y="174"/>
                  </a:lnTo>
                  <a:lnTo>
                    <a:pt x="511" y="175"/>
                  </a:lnTo>
                  <a:lnTo>
                    <a:pt x="509" y="175"/>
                  </a:lnTo>
                  <a:lnTo>
                    <a:pt x="510" y="176"/>
                  </a:lnTo>
                  <a:lnTo>
                    <a:pt x="507" y="178"/>
                  </a:lnTo>
                  <a:lnTo>
                    <a:pt x="508" y="179"/>
                  </a:lnTo>
                  <a:lnTo>
                    <a:pt x="506" y="180"/>
                  </a:lnTo>
                  <a:lnTo>
                    <a:pt x="506" y="184"/>
                  </a:lnTo>
                  <a:lnTo>
                    <a:pt x="503" y="185"/>
                  </a:lnTo>
                  <a:lnTo>
                    <a:pt x="504" y="187"/>
                  </a:lnTo>
                  <a:lnTo>
                    <a:pt x="506" y="190"/>
                  </a:lnTo>
                  <a:lnTo>
                    <a:pt x="505" y="192"/>
                  </a:lnTo>
                  <a:lnTo>
                    <a:pt x="506" y="194"/>
                  </a:lnTo>
                  <a:lnTo>
                    <a:pt x="505" y="194"/>
                  </a:lnTo>
                  <a:lnTo>
                    <a:pt x="506" y="194"/>
                  </a:lnTo>
                  <a:lnTo>
                    <a:pt x="506" y="196"/>
                  </a:lnTo>
                  <a:lnTo>
                    <a:pt x="506" y="199"/>
                  </a:lnTo>
                  <a:lnTo>
                    <a:pt x="509" y="199"/>
                  </a:lnTo>
                  <a:lnTo>
                    <a:pt x="510" y="202"/>
                  </a:lnTo>
                  <a:lnTo>
                    <a:pt x="512" y="202"/>
                  </a:lnTo>
                  <a:lnTo>
                    <a:pt x="511" y="205"/>
                  </a:lnTo>
                  <a:lnTo>
                    <a:pt x="513" y="204"/>
                  </a:lnTo>
                  <a:lnTo>
                    <a:pt x="519" y="212"/>
                  </a:lnTo>
                  <a:lnTo>
                    <a:pt x="518" y="214"/>
                  </a:lnTo>
                  <a:lnTo>
                    <a:pt x="519" y="215"/>
                  </a:lnTo>
                  <a:lnTo>
                    <a:pt x="518" y="218"/>
                  </a:lnTo>
                  <a:lnTo>
                    <a:pt x="519" y="220"/>
                  </a:lnTo>
                  <a:lnTo>
                    <a:pt x="518" y="223"/>
                  </a:lnTo>
                  <a:lnTo>
                    <a:pt x="518" y="226"/>
                  </a:lnTo>
                  <a:lnTo>
                    <a:pt x="519" y="227"/>
                  </a:lnTo>
                  <a:lnTo>
                    <a:pt x="518" y="230"/>
                  </a:lnTo>
                  <a:lnTo>
                    <a:pt x="521" y="231"/>
                  </a:lnTo>
                  <a:lnTo>
                    <a:pt x="526" y="230"/>
                  </a:lnTo>
                  <a:lnTo>
                    <a:pt x="531" y="232"/>
                  </a:lnTo>
                  <a:lnTo>
                    <a:pt x="533" y="236"/>
                  </a:lnTo>
                  <a:lnTo>
                    <a:pt x="537" y="240"/>
                  </a:lnTo>
                  <a:lnTo>
                    <a:pt x="541" y="239"/>
                  </a:lnTo>
                  <a:lnTo>
                    <a:pt x="543" y="236"/>
                  </a:lnTo>
                  <a:lnTo>
                    <a:pt x="547" y="238"/>
                  </a:lnTo>
                  <a:lnTo>
                    <a:pt x="549" y="239"/>
                  </a:lnTo>
                  <a:lnTo>
                    <a:pt x="548" y="240"/>
                  </a:lnTo>
                  <a:lnTo>
                    <a:pt x="550" y="243"/>
                  </a:lnTo>
                  <a:lnTo>
                    <a:pt x="548" y="248"/>
                  </a:lnTo>
                  <a:lnTo>
                    <a:pt x="549" y="249"/>
                  </a:lnTo>
                  <a:lnTo>
                    <a:pt x="549" y="251"/>
                  </a:lnTo>
                  <a:lnTo>
                    <a:pt x="546" y="254"/>
                  </a:lnTo>
                  <a:lnTo>
                    <a:pt x="546" y="255"/>
                  </a:lnTo>
                  <a:lnTo>
                    <a:pt x="547" y="256"/>
                  </a:lnTo>
                  <a:lnTo>
                    <a:pt x="545" y="258"/>
                  </a:lnTo>
                  <a:lnTo>
                    <a:pt x="543" y="263"/>
                  </a:lnTo>
                  <a:lnTo>
                    <a:pt x="542" y="264"/>
                  </a:lnTo>
                  <a:lnTo>
                    <a:pt x="542" y="267"/>
                  </a:lnTo>
                  <a:lnTo>
                    <a:pt x="545" y="270"/>
                  </a:lnTo>
                  <a:lnTo>
                    <a:pt x="544" y="271"/>
                  </a:lnTo>
                  <a:lnTo>
                    <a:pt x="545" y="274"/>
                  </a:lnTo>
                  <a:lnTo>
                    <a:pt x="545" y="276"/>
                  </a:lnTo>
                  <a:lnTo>
                    <a:pt x="543" y="278"/>
                  </a:lnTo>
                  <a:lnTo>
                    <a:pt x="541" y="278"/>
                  </a:lnTo>
                  <a:lnTo>
                    <a:pt x="537" y="279"/>
                  </a:lnTo>
                  <a:lnTo>
                    <a:pt x="539" y="280"/>
                  </a:lnTo>
                  <a:lnTo>
                    <a:pt x="538" y="280"/>
                  </a:lnTo>
                  <a:lnTo>
                    <a:pt x="539" y="282"/>
                  </a:lnTo>
                  <a:lnTo>
                    <a:pt x="540" y="282"/>
                  </a:lnTo>
                  <a:lnTo>
                    <a:pt x="540" y="284"/>
                  </a:lnTo>
                  <a:lnTo>
                    <a:pt x="541" y="286"/>
                  </a:lnTo>
                  <a:lnTo>
                    <a:pt x="538" y="287"/>
                  </a:lnTo>
                  <a:lnTo>
                    <a:pt x="538" y="288"/>
                  </a:lnTo>
                  <a:lnTo>
                    <a:pt x="538" y="290"/>
                  </a:lnTo>
                  <a:lnTo>
                    <a:pt x="535" y="294"/>
                  </a:lnTo>
                  <a:lnTo>
                    <a:pt x="534" y="298"/>
                  </a:lnTo>
                  <a:lnTo>
                    <a:pt x="536" y="299"/>
                  </a:lnTo>
                  <a:lnTo>
                    <a:pt x="537" y="301"/>
                  </a:lnTo>
                  <a:lnTo>
                    <a:pt x="535" y="303"/>
                  </a:lnTo>
                  <a:lnTo>
                    <a:pt x="533" y="304"/>
                  </a:lnTo>
                  <a:lnTo>
                    <a:pt x="533" y="305"/>
                  </a:lnTo>
                  <a:lnTo>
                    <a:pt x="535" y="306"/>
                  </a:lnTo>
                  <a:lnTo>
                    <a:pt x="532" y="308"/>
                  </a:lnTo>
                  <a:lnTo>
                    <a:pt x="531" y="310"/>
                  </a:lnTo>
                  <a:lnTo>
                    <a:pt x="533" y="311"/>
                  </a:lnTo>
                  <a:lnTo>
                    <a:pt x="533" y="313"/>
                  </a:lnTo>
                  <a:lnTo>
                    <a:pt x="532" y="315"/>
                  </a:lnTo>
                  <a:lnTo>
                    <a:pt x="530" y="316"/>
                  </a:lnTo>
                  <a:lnTo>
                    <a:pt x="531" y="318"/>
                  </a:lnTo>
                  <a:lnTo>
                    <a:pt x="530" y="319"/>
                  </a:lnTo>
                  <a:lnTo>
                    <a:pt x="531" y="322"/>
                  </a:lnTo>
                  <a:lnTo>
                    <a:pt x="530" y="323"/>
                  </a:lnTo>
                  <a:lnTo>
                    <a:pt x="530" y="326"/>
                  </a:lnTo>
                  <a:lnTo>
                    <a:pt x="531" y="326"/>
                  </a:lnTo>
                  <a:lnTo>
                    <a:pt x="531" y="330"/>
                  </a:lnTo>
                  <a:lnTo>
                    <a:pt x="532" y="330"/>
                  </a:lnTo>
                  <a:lnTo>
                    <a:pt x="532" y="331"/>
                  </a:lnTo>
                  <a:lnTo>
                    <a:pt x="534" y="331"/>
                  </a:lnTo>
                  <a:lnTo>
                    <a:pt x="534" y="332"/>
                  </a:lnTo>
                  <a:lnTo>
                    <a:pt x="532" y="336"/>
                  </a:lnTo>
                  <a:lnTo>
                    <a:pt x="532" y="340"/>
                  </a:lnTo>
                  <a:lnTo>
                    <a:pt x="530" y="341"/>
                  </a:lnTo>
                  <a:lnTo>
                    <a:pt x="533" y="346"/>
                  </a:lnTo>
                  <a:lnTo>
                    <a:pt x="529" y="348"/>
                  </a:lnTo>
                  <a:lnTo>
                    <a:pt x="529" y="349"/>
                  </a:lnTo>
                  <a:lnTo>
                    <a:pt x="527" y="355"/>
                  </a:lnTo>
                  <a:lnTo>
                    <a:pt x="527" y="359"/>
                  </a:lnTo>
                  <a:lnTo>
                    <a:pt x="528" y="360"/>
                  </a:lnTo>
                  <a:lnTo>
                    <a:pt x="528" y="361"/>
                  </a:lnTo>
                  <a:lnTo>
                    <a:pt x="530" y="361"/>
                  </a:lnTo>
                  <a:lnTo>
                    <a:pt x="531" y="363"/>
                  </a:lnTo>
                  <a:lnTo>
                    <a:pt x="526" y="370"/>
                  </a:lnTo>
                  <a:lnTo>
                    <a:pt x="526" y="372"/>
                  </a:lnTo>
                  <a:lnTo>
                    <a:pt x="525" y="373"/>
                  </a:lnTo>
                  <a:lnTo>
                    <a:pt x="525" y="376"/>
                  </a:lnTo>
                  <a:lnTo>
                    <a:pt x="522" y="380"/>
                  </a:lnTo>
                  <a:lnTo>
                    <a:pt x="526" y="383"/>
                  </a:lnTo>
                  <a:lnTo>
                    <a:pt x="524" y="387"/>
                  </a:lnTo>
                  <a:lnTo>
                    <a:pt x="522" y="387"/>
                  </a:lnTo>
                  <a:lnTo>
                    <a:pt x="525" y="389"/>
                  </a:lnTo>
                  <a:lnTo>
                    <a:pt x="523" y="391"/>
                  </a:lnTo>
                  <a:lnTo>
                    <a:pt x="530" y="392"/>
                  </a:lnTo>
                  <a:lnTo>
                    <a:pt x="534" y="391"/>
                  </a:lnTo>
                  <a:lnTo>
                    <a:pt x="533" y="393"/>
                  </a:lnTo>
                  <a:lnTo>
                    <a:pt x="534" y="395"/>
                  </a:lnTo>
                  <a:lnTo>
                    <a:pt x="533" y="396"/>
                  </a:lnTo>
                  <a:lnTo>
                    <a:pt x="536" y="397"/>
                  </a:lnTo>
                  <a:lnTo>
                    <a:pt x="535" y="400"/>
                  </a:lnTo>
                  <a:lnTo>
                    <a:pt x="537" y="400"/>
                  </a:lnTo>
                  <a:lnTo>
                    <a:pt x="538" y="402"/>
                  </a:lnTo>
                  <a:lnTo>
                    <a:pt x="541" y="402"/>
                  </a:lnTo>
                  <a:lnTo>
                    <a:pt x="540" y="404"/>
                  </a:lnTo>
                  <a:lnTo>
                    <a:pt x="541" y="405"/>
                  </a:lnTo>
                  <a:lnTo>
                    <a:pt x="541" y="407"/>
                  </a:lnTo>
                  <a:lnTo>
                    <a:pt x="542" y="410"/>
                  </a:lnTo>
                  <a:lnTo>
                    <a:pt x="543" y="408"/>
                  </a:lnTo>
                  <a:lnTo>
                    <a:pt x="545" y="407"/>
                  </a:lnTo>
                  <a:lnTo>
                    <a:pt x="547" y="411"/>
                  </a:lnTo>
                  <a:lnTo>
                    <a:pt x="550" y="415"/>
                  </a:lnTo>
                  <a:lnTo>
                    <a:pt x="553" y="412"/>
                  </a:lnTo>
                  <a:lnTo>
                    <a:pt x="556" y="411"/>
                  </a:lnTo>
                  <a:lnTo>
                    <a:pt x="558" y="412"/>
                  </a:lnTo>
                  <a:lnTo>
                    <a:pt x="562" y="412"/>
                  </a:lnTo>
                  <a:lnTo>
                    <a:pt x="563" y="413"/>
                  </a:lnTo>
                  <a:lnTo>
                    <a:pt x="566" y="411"/>
                  </a:lnTo>
                  <a:lnTo>
                    <a:pt x="567" y="412"/>
                  </a:lnTo>
                  <a:lnTo>
                    <a:pt x="571" y="406"/>
                  </a:lnTo>
                  <a:lnTo>
                    <a:pt x="575" y="405"/>
                  </a:lnTo>
                  <a:lnTo>
                    <a:pt x="577" y="402"/>
                  </a:lnTo>
                  <a:lnTo>
                    <a:pt x="575" y="400"/>
                  </a:lnTo>
                  <a:lnTo>
                    <a:pt x="578" y="397"/>
                  </a:lnTo>
                  <a:lnTo>
                    <a:pt x="575" y="395"/>
                  </a:lnTo>
                  <a:lnTo>
                    <a:pt x="577" y="394"/>
                  </a:lnTo>
                  <a:lnTo>
                    <a:pt x="576" y="393"/>
                  </a:lnTo>
                  <a:lnTo>
                    <a:pt x="578" y="391"/>
                  </a:lnTo>
                  <a:lnTo>
                    <a:pt x="578" y="389"/>
                  </a:lnTo>
                  <a:lnTo>
                    <a:pt x="581" y="386"/>
                  </a:lnTo>
                  <a:lnTo>
                    <a:pt x="586" y="385"/>
                  </a:lnTo>
                  <a:lnTo>
                    <a:pt x="586" y="387"/>
                  </a:lnTo>
                  <a:lnTo>
                    <a:pt x="590" y="387"/>
                  </a:lnTo>
                  <a:lnTo>
                    <a:pt x="591" y="389"/>
                  </a:lnTo>
                  <a:lnTo>
                    <a:pt x="594" y="388"/>
                  </a:lnTo>
                  <a:lnTo>
                    <a:pt x="595" y="387"/>
                  </a:lnTo>
                  <a:lnTo>
                    <a:pt x="594" y="385"/>
                  </a:lnTo>
                  <a:lnTo>
                    <a:pt x="595" y="385"/>
                  </a:lnTo>
                  <a:lnTo>
                    <a:pt x="597" y="388"/>
                  </a:lnTo>
                  <a:lnTo>
                    <a:pt x="600" y="389"/>
                  </a:lnTo>
                  <a:lnTo>
                    <a:pt x="601" y="388"/>
                  </a:lnTo>
                  <a:lnTo>
                    <a:pt x="602" y="385"/>
                  </a:lnTo>
                  <a:lnTo>
                    <a:pt x="603" y="385"/>
                  </a:lnTo>
                  <a:lnTo>
                    <a:pt x="602" y="384"/>
                  </a:lnTo>
                  <a:lnTo>
                    <a:pt x="603" y="382"/>
                  </a:lnTo>
                  <a:lnTo>
                    <a:pt x="609" y="380"/>
                  </a:lnTo>
                  <a:lnTo>
                    <a:pt x="610" y="380"/>
                  </a:lnTo>
                  <a:lnTo>
                    <a:pt x="611" y="383"/>
                  </a:lnTo>
                  <a:lnTo>
                    <a:pt x="614" y="384"/>
                  </a:lnTo>
                  <a:lnTo>
                    <a:pt x="617" y="384"/>
                  </a:lnTo>
                  <a:lnTo>
                    <a:pt x="621" y="377"/>
                  </a:lnTo>
                  <a:lnTo>
                    <a:pt x="623" y="377"/>
                  </a:lnTo>
                  <a:lnTo>
                    <a:pt x="626" y="376"/>
                  </a:lnTo>
                  <a:lnTo>
                    <a:pt x="627" y="377"/>
                  </a:lnTo>
                  <a:lnTo>
                    <a:pt x="629" y="375"/>
                  </a:lnTo>
                  <a:lnTo>
                    <a:pt x="627" y="372"/>
                  </a:lnTo>
                  <a:lnTo>
                    <a:pt x="631" y="367"/>
                  </a:lnTo>
                  <a:lnTo>
                    <a:pt x="631" y="365"/>
                  </a:lnTo>
                  <a:lnTo>
                    <a:pt x="634" y="361"/>
                  </a:lnTo>
                  <a:lnTo>
                    <a:pt x="634" y="358"/>
                  </a:lnTo>
                  <a:lnTo>
                    <a:pt x="637" y="355"/>
                  </a:lnTo>
                  <a:lnTo>
                    <a:pt x="638" y="356"/>
                  </a:lnTo>
                  <a:lnTo>
                    <a:pt x="638" y="359"/>
                  </a:lnTo>
                  <a:lnTo>
                    <a:pt x="641" y="363"/>
                  </a:lnTo>
                  <a:lnTo>
                    <a:pt x="639" y="368"/>
                  </a:lnTo>
                  <a:lnTo>
                    <a:pt x="640" y="368"/>
                  </a:lnTo>
                  <a:lnTo>
                    <a:pt x="641" y="371"/>
                  </a:lnTo>
                  <a:lnTo>
                    <a:pt x="640" y="373"/>
                  </a:lnTo>
                  <a:lnTo>
                    <a:pt x="643" y="372"/>
                  </a:lnTo>
                  <a:lnTo>
                    <a:pt x="646" y="369"/>
                  </a:lnTo>
                  <a:lnTo>
                    <a:pt x="648" y="369"/>
                  </a:lnTo>
                  <a:lnTo>
                    <a:pt x="649" y="368"/>
                  </a:lnTo>
                  <a:lnTo>
                    <a:pt x="651" y="368"/>
                  </a:lnTo>
                  <a:lnTo>
                    <a:pt x="651" y="370"/>
                  </a:lnTo>
                  <a:lnTo>
                    <a:pt x="653" y="369"/>
                  </a:lnTo>
                  <a:lnTo>
                    <a:pt x="654" y="369"/>
                  </a:lnTo>
                  <a:lnTo>
                    <a:pt x="654" y="373"/>
                  </a:lnTo>
                  <a:lnTo>
                    <a:pt x="653" y="373"/>
                  </a:lnTo>
                  <a:lnTo>
                    <a:pt x="650" y="377"/>
                  </a:lnTo>
                  <a:lnTo>
                    <a:pt x="649" y="381"/>
                  </a:lnTo>
                  <a:lnTo>
                    <a:pt x="649" y="383"/>
                  </a:lnTo>
                  <a:lnTo>
                    <a:pt x="649" y="384"/>
                  </a:lnTo>
                  <a:lnTo>
                    <a:pt x="651" y="389"/>
                  </a:lnTo>
                  <a:lnTo>
                    <a:pt x="650" y="392"/>
                  </a:lnTo>
                  <a:lnTo>
                    <a:pt x="651" y="393"/>
                  </a:lnTo>
                  <a:lnTo>
                    <a:pt x="650" y="395"/>
                  </a:lnTo>
                  <a:lnTo>
                    <a:pt x="652" y="396"/>
                  </a:lnTo>
                  <a:lnTo>
                    <a:pt x="651" y="398"/>
                  </a:lnTo>
                  <a:lnTo>
                    <a:pt x="653" y="401"/>
                  </a:lnTo>
                  <a:lnTo>
                    <a:pt x="652" y="403"/>
                  </a:lnTo>
                  <a:lnTo>
                    <a:pt x="654" y="404"/>
                  </a:lnTo>
                  <a:lnTo>
                    <a:pt x="655" y="404"/>
                  </a:lnTo>
                  <a:lnTo>
                    <a:pt x="657" y="400"/>
                  </a:lnTo>
                  <a:lnTo>
                    <a:pt x="658" y="399"/>
                  </a:lnTo>
                  <a:lnTo>
                    <a:pt x="657" y="398"/>
                  </a:lnTo>
                  <a:lnTo>
                    <a:pt x="657" y="395"/>
                  </a:lnTo>
                  <a:lnTo>
                    <a:pt x="653" y="391"/>
                  </a:lnTo>
                  <a:lnTo>
                    <a:pt x="655" y="386"/>
                  </a:lnTo>
                  <a:lnTo>
                    <a:pt x="657" y="387"/>
                  </a:lnTo>
                  <a:lnTo>
                    <a:pt x="655" y="389"/>
                  </a:lnTo>
                  <a:lnTo>
                    <a:pt x="657" y="391"/>
                  </a:lnTo>
                  <a:lnTo>
                    <a:pt x="662" y="390"/>
                  </a:lnTo>
                  <a:lnTo>
                    <a:pt x="662" y="389"/>
                  </a:lnTo>
                  <a:lnTo>
                    <a:pt x="661" y="386"/>
                  </a:lnTo>
                  <a:lnTo>
                    <a:pt x="663" y="383"/>
                  </a:lnTo>
                  <a:lnTo>
                    <a:pt x="666" y="383"/>
                  </a:lnTo>
                  <a:lnTo>
                    <a:pt x="666" y="381"/>
                  </a:lnTo>
                  <a:lnTo>
                    <a:pt x="667" y="380"/>
                  </a:lnTo>
                  <a:lnTo>
                    <a:pt x="669" y="381"/>
                  </a:lnTo>
                  <a:lnTo>
                    <a:pt x="671" y="380"/>
                  </a:lnTo>
                  <a:lnTo>
                    <a:pt x="672" y="378"/>
                  </a:lnTo>
                  <a:lnTo>
                    <a:pt x="674" y="379"/>
                  </a:lnTo>
                  <a:lnTo>
                    <a:pt x="677" y="375"/>
                  </a:lnTo>
                  <a:lnTo>
                    <a:pt x="681" y="377"/>
                  </a:lnTo>
                  <a:lnTo>
                    <a:pt x="682" y="374"/>
                  </a:lnTo>
                  <a:lnTo>
                    <a:pt x="682" y="373"/>
                  </a:lnTo>
                  <a:lnTo>
                    <a:pt x="682" y="372"/>
                  </a:lnTo>
                  <a:lnTo>
                    <a:pt x="685" y="369"/>
                  </a:lnTo>
                  <a:lnTo>
                    <a:pt x="685" y="367"/>
                  </a:lnTo>
                  <a:lnTo>
                    <a:pt x="686" y="367"/>
                  </a:lnTo>
                  <a:lnTo>
                    <a:pt x="686" y="366"/>
                  </a:lnTo>
                  <a:lnTo>
                    <a:pt x="685" y="364"/>
                  </a:lnTo>
                  <a:lnTo>
                    <a:pt x="687" y="360"/>
                  </a:lnTo>
                  <a:lnTo>
                    <a:pt x="683" y="359"/>
                  </a:lnTo>
                  <a:lnTo>
                    <a:pt x="682" y="357"/>
                  </a:lnTo>
                  <a:lnTo>
                    <a:pt x="684" y="352"/>
                  </a:lnTo>
                  <a:lnTo>
                    <a:pt x="685" y="352"/>
                  </a:lnTo>
                  <a:lnTo>
                    <a:pt x="685" y="350"/>
                  </a:lnTo>
                  <a:lnTo>
                    <a:pt x="688" y="347"/>
                  </a:lnTo>
                  <a:lnTo>
                    <a:pt x="687" y="344"/>
                  </a:lnTo>
                  <a:lnTo>
                    <a:pt x="687" y="343"/>
                  </a:lnTo>
                  <a:lnTo>
                    <a:pt x="686" y="340"/>
                  </a:lnTo>
                  <a:lnTo>
                    <a:pt x="689" y="337"/>
                  </a:lnTo>
                  <a:lnTo>
                    <a:pt x="691" y="338"/>
                  </a:lnTo>
                  <a:lnTo>
                    <a:pt x="693" y="336"/>
                  </a:lnTo>
                  <a:lnTo>
                    <a:pt x="695" y="334"/>
                  </a:lnTo>
                  <a:lnTo>
                    <a:pt x="695" y="332"/>
                  </a:lnTo>
                  <a:lnTo>
                    <a:pt x="695" y="331"/>
                  </a:lnTo>
                  <a:lnTo>
                    <a:pt x="698" y="330"/>
                  </a:lnTo>
                  <a:lnTo>
                    <a:pt x="699" y="328"/>
                  </a:lnTo>
                  <a:lnTo>
                    <a:pt x="699" y="327"/>
                  </a:lnTo>
                  <a:lnTo>
                    <a:pt x="701" y="324"/>
                  </a:lnTo>
                  <a:lnTo>
                    <a:pt x="704" y="324"/>
                  </a:lnTo>
                  <a:lnTo>
                    <a:pt x="706" y="320"/>
                  </a:lnTo>
                  <a:lnTo>
                    <a:pt x="706" y="316"/>
                  </a:lnTo>
                  <a:lnTo>
                    <a:pt x="707" y="315"/>
                  </a:lnTo>
                  <a:lnTo>
                    <a:pt x="707" y="312"/>
                  </a:lnTo>
                  <a:lnTo>
                    <a:pt x="708" y="310"/>
                  </a:lnTo>
                  <a:lnTo>
                    <a:pt x="716" y="302"/>
                  </a:lnTo>
                  <a:lnTo>
                    <a:pt x="715" y="299"/>
                  </a:lnTo>
                  <a:lnTo>
                    <a:pt x="712" y="299"/>
                  </a:lnTo>
                  <a:lnTo>
                    <a:pt x="712" y="296"/>
                  </a:lnTo>
                  <a:lnTo>
                    <a:pt x="714" y="295"/>
                  </a:lnTo>
                  <a:lnTo>
                    <a:pt x="713" y="291"/>
                  </a:lnTo>
                  <a:lnTo>
                    <a:pt x="716" y="288"/>
                  </a:lnTo>
                  <a:lnTo>
                    <a:pt x="716" y="286"/>
                  </a:lnTo>
                  <a:lnTo>
                    <a:pt x="717" y="285"/>
                  </a:lnTo>
                  <a:lnTo>
                    <a:pt x="721" y="283"/>
                  </a:lnTo>
                  <a:lnTo>
                    <a:pt x="722" y="284"/>
                  </a:lnTo>
                  <a:lnTo>
                    <a:pt x="725" y="284"/>
                  </a:lnTo>
                  <a:lnTo>
                    <a:pt x="728" y="279"/>
                  </a:lnTo>
                  <a:lnTo>
                    <a:pt x="728" y="276"/>
                  </a:lnTo>
                  <a:lnTo>
                    <a:pt x="730" y="275"/>
                  </a:lnTo>
                  <a:lnTo>
                    <a:pt x="729" y="273"/>
                  </a:lnTo>
                  <a:lnTo>
                    <a:pt x="730" y="271"/>
                  </a:lnTo>
                  <a:lnTo>
                    <a:pt x="730" y="270"/>
                  </a:lnTo>
                  <a:lnTo>
                    <a:pt x="731" y="268"/>
                  </a:lnTo>
                  <a:lnTo>
                    <a:pt x="730" y="267"/>
                  </a:lnTo>
                  <a:lnTo>
                    <a:pt x="728" y="264"/>
                  </a:lnTo>
                  <a:lnTo>
                    <a:pt x="729" y="262"/>
                  </a:lnTo>
                  <a:lnTo>
                    <a:pt x="732" y="259"/>
                  </a:lnTo>
                  <a:lnTo>
                    <a:pt x="732" y="259"/>
                  </a:lnTo>
                  <a:lnTo>
                    <a:pt x="731" y="258"/>
                  </a:lnTo>
                  <a:lnTo>
                    <a:pt x="734" y="255"/>
                  </a:lnTo>
                  <a:lnTo>
                    <a:pt x="737" y="256"/>
                  </a:lnTo>
                  <a:lnTo>
                    <a:pt x="739" y="255"/>
                  </a:lnTo>
                  <a:lnTo>
                    <a:pt x="740" y="253"/>
                  </a:lnTo>
                  <a:lnTo>
                    <a:pt x="749" y="248"/>
                  </a:lnTo>
                  <a:lnTo>
                    <a:pt x="751" y="248"/>
                  </a:lnTo>
                  <a:lnTo>
                    <a:pt x="751" y="251"/>
                  </a:lnTo>
                  <a:lnTo>
                    <a:pt x="755" y="249"/>
                  </a:lnTo>
                  <a:lnTo>
                    <a:pt x="756" y="250"/>
                  </a:lnTo>
                  <a:lnTo>
                    <a:pt x="755" y="251"/>
                  </a:lnTo>
                  <a:lnTo>
                    <a:pt x="756" y="251"/>
                  </a:lnTo>
                  <a:lnTo>
                    <a:pt x="758" y="254"/>
                  </a:lnTo>
                  <a:lnTo>
                    <a:pt x="761" y="252"/>
                  </a:lnTo>
                  <a:lnTo>
                    <a:pt x="764" y="252"/>
                  </a:lnTo>
                  <a:lnTo>
                    <a:pt x="767" y="254"/>
                  </a:lnTo>
                  <a:lnTo>
                    <a:pt x="768" y="256"/>
                  </a:lnTo>
                  <a:lnTo>
                    <a:pt x="772" y="254"/>
                  </a:lnTo>
                  <a:lnTo>
                    <a:pt x="774" y="255"/>
                  </a:lnTo>
                  <a:lnTo>
                    <a:pt x="774" y="257"/>
                  </a:lnTo>
                  <a:lnTo>
                    <a:pt x="775" y="257"/>
                  </a:lnTo>
                  <a:lnTo>
                    <a:pt x="782" y="254"/>
                  </a:lnTo>
                  <a:lnTo>
                    <a:pt x="784" y="254"/>
                  </a:lnTo>
                  <a:lnTo>
                    <a:pt x="786" y="256"/>
                  </a:lnTo>
                  <a:lnTo>
                    <a:pt x="787" y="259"/>
                  </a:lnTo>
                  <a:lnTo>
                    <a:pt x="786" y="261"/>
                  </a:lnTo>
                  <a:lnTo>
                    <a:pt x="792" y="260"/>
                  </a:lnTo>
                  <a:lnTo>
                    <a:pt x="794" y="263"/>
                  </a:lnTo>
                  <a:lnTo>
                    <a:pt x="800" y="265"/>
                  </a:lnTo>
                  <a:lnTo>
                    <a:pt x="801" y="269"/>
                  </a:lnTo>
                  <a:lnTo>
                    <a:pt x="803" y="270"/>
                  </a:lnTo>
                  <a:lnTo>
                    <a:pt x="805" y="272"/>
                  </a:lnTo>
                  <a:lnTo>
                    <a:pt x="805" y="276"/>
                  </a:lnTo>
                  <a:lnTo>
                    <a:pt x="811" y="277"/>
                  </a:lnTo>
                  <a:lnTo>
                    <a:pt x="812" y="275"/>
                  </a:lnTo>
                  <a:lnTo>
                    <a:pt x="815" y="273"/>
                  </a:lnTo>
                  <a:lnTo>
                    <a:pt x="819" y="275"/>
                  </a:lnTo>
                  <a:lnTo>
                    <a:pt x="819" y="276"/>
                  </a:lnTo>
                  <a:lnTo>
                    <a:pt x="810" y="282"/>
                  </a:lnTo>
                  <a:lnTo>
                    <a:pt x="808" y="286"/>
                  </a:lnTo>
                  <a:lnTo>
                    <a:pt x="812" y="290"/>
                  </a:lnTo>
                  <a:lnTo>
                    <a:pt x="817" y="288"/>
                  </a:lnTo>
                  <a:lnTo>
                    <a:pt x="817" y="290"/>
                  </a:lnTo>
                  <a:lnTo>
                    <a:pt x="819" y="293"/>
                  </a:lnTo>
                  <a:lnTo>
                    <a:pt x="818" y="295"/>
                  </a:lnTo>
                  <a:lnTo>
                    <a:pt x="819" y="296"/>
                  </a:lnTo>
                  <a:lnTo>
                    <a:pt x="820" y="298"/>
                  </a:lnTo>
                  <a:lnTo>
                    <a:pt x="818" y="300"/>
                  </a:lnTo>
                  <a:lnTo>
                    <a:pt x="820" y="303"/>
                  </a:lnTo>
                  <a:lnTo>
                    <a:pt x="818" y="306"/>
                  </a:lnTo>
                  <a:lnTo>
                    <a:pt x="819" y="307"/>
                  </a:lnTo>
                  <a:lnTo>
                    <a:pt x="818" y="310"/>
                  </a:lnTo>
                  <a:lnTo>
                    <a:pt x="822" y="311"/>
                  </a:lnTo>
                  <a:lnTo>
                    <a:pt x="823" y="312"/>
                  </a:lnTo>
                  <a:lnTo>
                    <a:pt x="823" y="314"/>
                  </a:lnTo>
                  <a:lnTo>
                    <a:pt x="825" y="316"/>
                  </a:lnTo>
                  <a:lnTo>
                    <a:pt x="827" y="314"/>
                  </a:lnTo>
                  <a:lnTo>
                    <a:pt x="828" y="315"/>
                  </a:lnTo>
                  <a:lnTo>
                    <a:pt x="832" y="313"/>
                  </a:lnTo>
                  <a:lnTo>
                    <a:pt x="835" y="315"/>
                  </a:lnTo>
                  <a:lnTo>
                    <a:pt x="838" y="315"/>
                  </a:lnTo>
                  <a:lnTo>
                    <a:pt x="839" y="315"/>
                  </a:lnTo>
                  <a:lnTo>
                    <a:pt x="838" y="313"/>
                  </a:lnTo>
                  <a:lnTo>
                    <a:pt x="839" y="310"/>
                  </a:lnTo>
                  <a:lnTo>
                    <a:pt x="844" y="307"/>
                  </a:lnTo>
                  <a:lnTo>
                    <a:pt x="848" y="315"/>
                  </a:lnTo>
                  <a:lnTo>
                    <a:pt x="850" y="314"/>
                  </a:lnTo>
                  <a:lnTo>
                    <a:pt x="851" y="314"/>
                  </a:lnTo>
                  <a:lnTo>
                    <a:pt x="851" y="312"/>
                  </a:lnTo>
                  <a:lnTo>
                    <a:pt x="852" y="310"/>
                  </a:lnTo>
                  <a:lnTo>
                    <a:pt x="850" y="307"/>
                  </a:lnTo>
                  <a:lnTo>
                    <a:pt x="853" y="303"/>
                  </a:lnTo>
                  <a:lnTo>
                    <a:pt x="852" y="300"/>
                  </a:lnTo>
                  <a:lnTo>
                    <a:pt x="852" y="298"/>
                  </a:lnTo>
                  <a:lnTo>
                    <a:pt x="854" y="299"/>
                  </a:lnTo>
                  <a:lnTo>
                    <a:pt x="855" y="298"/>
                  </a:lnTo>
                  <a:lnTo>
                    <a:pt x="859" y="297"/>
                  </a:lnTo>
                  <a:lnTo>
                    <a:pt x="860" y="295"/>
                  </a:lnTo>
                  <a:lnTo>
                    <a:pt x="864" y="297"/>
                  </a:lnTo>
                  <a:lnTo>
                    <a:pt x="867" y="304"/>
                  </a:lnTo>
                  <a:lnTo>
                    <a:pt x="868" y="305"/>
                  </a:lnTo>
                  <a:lnTo>
                    <a:pt x="874" y="306"/>
                  </a:lnTo>
                  <a:lnTo>
                    <a:pt x="876" y="308"/>
                  </a:lnTo>
                  <a:lnTo>
                    <a:pt x="878" y="307"/>
                  </a:lnTo>
                  <a:lnTo>
                    <a:pt x="879" y="308"/>
                  </a:lnTo>
                  <a:lnTo>
                    <a:pt x="883" y="307"/>
                  </a:lnTo>
                  <a:lnTo>
                    <a:pt x="884" y="308"/>
                  </a:lnTo>
                  <a:lnTo>
                    <a:pt x="884" y="311"/>
                  </a:lnTo>
                  <a:lnTo>
                    <a:pt x="885" y="312"/>
                  </a:lnTo>
                  <a:lnTo>
                    <a:pt x="885" y="314"/>
                  </a:lnTo>
                  <a:lnTo>
                    <a:pt x="888" y="316"/>
                  </a:lnTo>
                  <a:lnTo>
                    <a:pt x="887" y="317"/>
                  </a:lnTo>
                  <a:lnTo>
                    <a:pt x="888" y="320"/>
                  </a:lnTo>
                  <a:lnTo>
                    <a:pt x="887" y="320"/>
                  </a:lnTo>
                  <a:lnTo>
                    <a:pt x="886" y="322"/>
                  </a:lnTo>
                  <a:lnTo>
                    <a:pt x="885" y="327"/>
                  </a:lnTo>
                  <a:lnTo>
                    <a:pt x="888" y="332"/>
                  </a:lnTo>
                  <a:lnTo>
                    <a:pt x="889" y="335"/>
                  </a:lnTo>
                  <a:lnTo>
                    <a:pt x="888" y="337"/>
                  </a:lnTo>
                  <a:lnTo>
                    <a:pt x="894" y="336"/>
                  </a:lnTo>
                  <a:lnTo>
                    <a:pt x="897" y="340"/>
                  </a:lnTo>
                  <a:lnTo>
                    <a:pt x="897" y="344"/>
                  </a:lnTo>
                  <a:lnTo>
                    <a:pt x="895" y="344"/>
                  </a:lnTo>
                  <a:lnTo>
                    <a:pt x="893" y="346"/>
                  </a:lnTo>
                  <a:lnTo>
                    <a:pt x="894" y="349"/>
                  </a:lnTo>
                  <a:lnTo>
                    <a:pt x="898" y="350"/>
                  </a:lnTo>
                  <a:lnTo>
                    <a:pt x="900" y="353"/>
                  </a:lnTo>
                  <a:lnTo>
                    <a:pt x="900" y="357"/>
                  </a:lnTo>
                  <a:lnTo>
                    <a:pt x="902" y="361"/>
                  </a:lnTo>
                  <a:lnTo>
                    <a:pt x="901" y="364"/>
                  </a:lnTo>
                  <a:lnTo>
                    <a:pt x="902" y="366"/>
                  </a:lnTo>
                  <a:lnTo>
                    <a:pt x="901" y="368"/>
                  </a:lnTo>
                  <a:lnTo>
                    <a:pt x="900" y="368"/>
                  </a:lnTo>
                  <a:lnTo>
                    <a:pt x="900" y="369"/>
                  </a:lnTo>
                  <a:lnTo>
                    <a:pt x="902" y="371"/>
                  </a:lnTo>
                  <a:lnTo>
                    <a:pt x="904" y="371"/>
                  </a:lnTo>
                  <a:lnTo>
                    <a:pt x="904" y="371"/>
                  </a:lnTo>
                  <a:lnTo>
                    <a:pt x="905" y="373"/>
                  </a:lnTo>
                  <a:lnTo>
                    <a:pt x="906" y="373"/>
                  </a:lnTo>
                  <a:lnTo>
                    <a:pt x="908" y="372"/>
                  </a:lnTo>
                  <a:lnTo>
                    <a:pt x="910" y="372"/>
                  </a:lnTo>
                  <a:lnTo>
                    <a:pt x="912" y="375"/>
                  </a:lnTo>
                  <a:lnTo>
                    <a:pt x="916" y="375"/>
                  </a:lnTo>
                  <a:lnTo>
                    <a:pt x="917" y="377"/>
                  </a:lnTo>
                  <a:lnTo>
                    <a:pt x="918" y="382"/>
                  </a:lnTo>
                  <a:lnTo>
                    <a:pt x="917" y="387"/>
                  </a:lnTo>
                  <a:lnTo>
                    <a:pt x="918" y="389"/>
                  </a:lnTo>
                  <a:lnTo>
                    <a:pt x="920" y="389"/>
                  </a:lnTo>
                  <a:lnTo>
                    <a:pt x="921" y="392"/>
                  </a:lnTo>
                  <a:lnTo>
                    <a:pt x="921" y="393"/>
                  </a:lnTo>
                  <a:lnTo>
                    <a:pt x="922" y="393"/>
                  </a:lnTo>
                  <a:lnTo>
                    <a:pt x="922" y="396"/>
                  </a:lnTo>
                  <a:lnTo>
                    <a:pt x="919" y="396"/>
                  </a:lnTo>
                  <a:lnTo>
                    <a:pt x="915" y="399"/>
                  </a:lnTo>
                  <a:lnTo>
                    <a:pt x="910" y="400"/>
                  </a:lnTo>
                  <a:lnTo>
                    <a:pt x="906" y="405"/>
                  </a:lnTo>
                  <a:lnTo>
                    <a:pt x="902" y="404"/>
                  </a:lnTo>
                  <a:lnTo>
                    <a:pt x="901" y="402"/>
                  </a:lnTo>
                  <a:lnTo>
                    <a:pt x="897" y="404"/>
                  </a:lnTo>
                  <a:lnTo>
                    <a:pt x="896" y="401"/>
                  </a:lnTo>
                  <a:lnTo>
                    <a:pt x="892" y="400"/>
                  </a:lnTo>
                  <a:lnTo>
                    <a:pt x="890" y="398"/>
                  </a:lnTo>
                  <a:lnTo>
                    <a:pt x="889" y="395"/>
                  </a:lnTo>
                  <a:lnTo>
                    <a:pt x="888" y="395"/>
                  </a:lnTo>
                  <a:lnTo>
                    <a:pt x="885" y="393"/>
                  </a:lnTo>
                  <a:lnTo>
                    <a:pt x="880" y="394"/>
                  </a:lnTo>
                  <a:lnTo>
                    <a:pt x="879" y="397"/>
                  </a:lnTo>
                  <a:lnTo>
                    <a:pt x="878" y="396"/>
                  </a:lnTo>
                  <a:lnTo>
                    <a:pt x="876" y="394"/>
                  </a:lnTo>
                  <a:lnTo>
                    <a:pt x="875" y="393"/>
                  </a:lnTo>
                  <a:lnTo>
                    <a:pt x="870" y="396"/>
                  </a:lnTo>
                  <a:lnTo>
                    <a:pt x="868" y="394"/>
                  </a:lnTo>
                  <a:lnTo>
                    <a:pt x="867" y="396"/>
                  </a:lnTo>
                  <a:lnTo>
                    <a:pt x="864" y="397"/>
                  </a:lnTo>
                  <a:lnTo>
                    <a:pt x="862" y="396"/>
                  </a:lnTo>
                  <a:lnTo>
                    <a:pt x="863" y="398"/>
                  </a:lnTo>
                  <a:lnTo>
                    <a:pt x="861" y="399"/>
                  </a:lnTo>
                  <a:lnTo>
                    <a:pt x="862" y="401"/>
                  </a:lnTo>
                  <a:lnTo>
                    <a:pt x="856" y="406"/>
                  </a:lnTo>
                  <a:lnTo>
                    <a:pt x="858" y="408"/>
                  </a:lnTo>
                  <a:lnTo>
                    <a:pt x="859" y="408"/>
                  </a:lnTo>
                  <a:lnTo>
                    <a:pt x="860" y="409"/>
                  </a:lnTo>
                  <a:lnTo>
                    <a:pt x="860" y="411"/>
                  </a:lnTo>
                  <a:lnTo>
                    <a:pt x="862" y="411"/>
                  </a:lnTo>
                  <a:lnTo>
                    <a:pt x="861" y="412"/>
                  </a:lnTo>
                  <a:lnTo>
                    <a:pt x="862" y="412"/>
                  </a:lnTo>
                  <a:lnTo>
                    <a:pt x="864" y="416"/>
                  </a:lnTo>
                  <a:lnTo>
                    <a:pt x="864" y="419"/>
                  </a:lnTo>
                  <a:lnTo>
                    <a:pt x="859" y="418"/>
                  </a:lnTo>
                  <a:lnTo>
                    <a:pt x="858" y="421"/>
                  </a:lnTo>
                  <a:lnTo>
                    <a:pt x="858" y="422"/>
                  </a:lnTo>
                  <a:lnTo>
                    <a:pt x="858" y="422"/>
                  </a:lnTo>
                  <a:lnTo>
                    <a:pt x="859" y="423"/>
                  </a:lnTo>
                  <a:lnTo>
                    <a:pt x="858" y="426"/>
                  </a:lnTo>
                  <a:lnTo>
                    <a:pt x="860" y="431"/>
                  </a:lnTo>
                  <a:lnTo>
                    <a:pt x="859" y="431"/>
                  </a:lnTo>
                  <a:lnTo>
                    <a:pt x="860" y="433"/>
                  </a:lnTo>
                  <a:lnTo>
                    <a:pt x="860" y="437"/>
                  </a:lnTo>
                  <a:lnTo>
                    <a:pt x="862" y="436"/>
                  </a:lnTo>
                  <a:lnTo>
                    <a:pt x="863" y="437"/>
                  </a:lnTo>
                  <a:lnTo>
                    <a:pt x="862" y="439"/>
                  </a:lnTo>
                  <a:lnTo>
                    <a:pt x="860" y="440"/>
                  </a:lnTo>
                  <a:lnTo>
                    <a:pt x="861" y="441"/>
                  </a:lnTo>
                  <a:lnTo>
                    <a:pt x="860" y="443"/>
                  </a:lnTo>
                  <a:lnTo>
                    <a:pt x="858" y="443"/>
                  </a:lnTo>
                  <a:lnTo>
                    <a:pt x="856" y="445"/>
                  </a:lnTo>
                  <a:lnTo>
                    <a:pt x="852" y="445"/>
                  </a:lnTo>
                  <a:lnTo>
                    <a:pt x="851" y="448"/>
                  </a:lnTo>
                  <a:lnTo>
                    <a:pt x="852" y="451"/>
                  </a:lnTo>
                  <a:lnTo>
                    <a:pt x="854" y="450"/>
                  </a:lnTo>
                  <a:lnTo>
                    <a:pt x="855" y="452"/>
                  </a:lnTo>
                  <a:lnTo>
                    <a:pt x="856" y="452"/>
                  </a:lnTo>
                  <a:lnTo>
                    <a:pt x="856" y="453"/>
                  </a:lnTo>
                  <a:lnTo>
                    <a:pt x="855" y="455"/>
                  </a:lnTo>
                  <a:lnTo>
                    <a:pt x="857" y="457"/>
                  </a:lnTo>
                  <a:lnTo>
                    <a:pt x="856" y="459"/>
                  </a:lnTo>
                  <a:lnTo>
                    <a:pt x="856" y="459"/>
                  </a:lnTo>
                  <a:lnTo>
                    <a:pt x="856" y="462"/>
                  </a:lnTo>
                  <a:lnTo>
                    <a:pt x="858" y="460"/>
                  </a:lnTo>
                  <a:lnTo>
                    <a:pt x="861" y="462"/>
                  </a:lnTo>
                  <a:lnTo>
                    <a:pt x="864" y="461"/>
                  </a:lnTo>
                  <a:lnTo>
                    <a:pt x="864" y="464"/>
                  </a:lnTo>
                  <a:lnTo>
                    <a:pt x="866" y="467"/>
                  </a:lnTo>
                  <a:lnTo>
                    <a:pt x="864" y="467"/>
                  </a:lnTo>
                  <a:lnTo>
                    <a:pt x="863" y="469"/>
                  </a:lnTo>
                  <a:lnTo>
                    <a:pt x="864" y="470"/>
                  </a:lnTo>
                  <a:lnTo>
                    <a:pt x="866" y="473"/>
                  </a:lnTo>
                  <a:lnTo>
                    <a:pt x="868" y="474"/>
                  </a:lnTo>
                  <a:lnTo>
                    <a:pt x="870" y="482"/>
                  </a:lnTo>
                  <a:lnTo>
                    <a:pt x="872" y="483"/>
                  </a:lnTo>
                  <a:lnTo>
                    <a:pt x="874" y="481"/>
                  </a:lnTo>
                  <a:lnTo>
                    <a:pt x="875" y="484"/>
                  </a:lnTo>
                  <a:lnTo>
                    <a:pt x="874" y="487"/>
                  </a:lnTo>
                  <a:lnTo>
                    <a:pt x="876" y="489"/>
                  </a:lnTo>
                  <a:lnTo>
                    <a:pt x="880" y="487"/>
                  </a:lnTo>
                  <a:lnTo>
                    <a:pt x="880" y="484"/>
                  </a:lnTo>
                  <a:lnTo>
                    <a:pt x="879" y="481"/>
                  </a:lnTo>
                  <a:lnTo>
                    <a:pt x="879" y="480"/>
                  </a:lnTo>
                  <a:lnTo>
                    <a:pt x="882" y="483"/>
                  </a:lnTo>
                  <a:lnTo>
                    <a:pt x="888" y="481"/>
                  </a:lnTo>
                  <a:lnTo>
                    <a:pt x="888" y="483"/>
                  </a:lnTo>
                  <a:lnTo>
                    <a:pt x="888" y="484"/>
                  </a:lnTo>
                  <a:lnTo>
                    <a:pt x="889" y="485"/>
                  </a:lnTo>
                  <a:lnTo>
                    <a:pt x="888" y="490"/>
                  </a:lnTo>
                  <a:lnTo>
                    <a:pt x="885" y="492"/>
                  </a:lnTo>
                  <a:lnTo>
                    <a:pt x="883" y="495"/>
                  </a:lnTo>
                  <a:lnTo>
                    <a:pt x="886" y="497"/>
                  </a:lnTo>
                  <a:lnTo>
                    <a:pt x="886" y="499"/>
                  </a:lnTo>
                  <a:lnTo>
                    <a:pt x="888" y="500"/>
                  </a:lnTo>
                  <a:lnTo>
                    <a:pt x="888" y="503"/>
                  </a:lnTo>
                  <a:lnTo>
                    <a:pt x="890" y="505"/>
                  </a:lnTo>
                  <a:lnTo>
                    <a:pt x="889" y="506"/>
                  </a:lnTo>
                  <a:lnTo>
                    <a:pt x="890" y="508"/>
                  </a:lnTo>
                  <a:lnTo>
                    <a:pt x="889" y="509"/>
                  </a:lnTo>
                  <a:lnTo>
                    <a:pt x="886" y="512"/>
                  </a:lnTo>
                  <a:lnTo>
                    <a:pt x="888" y="515"/>
                  </a:lnTo>
                  <a:lnTo>
                    <a:pt x="888" y="518"/>
                  </a:lnTo>
                  <a:lnTo>
                    <a:pt x="887" y="519"/>
                  </a:lnTo>
                  <a:lnTo>
                    <a:pt x="885" y="517"/>
                  </a:lnTo>
                  <a:lnTo>
                    <a:pt x="884" y="519"/>
                  </a:lnTo>
                  <a:lnTo>
                    <a:pt x="885" y="521"/>
                  </a:lnTo>
                  <a:lnTo>
                    <a:pt x="884" y="522"/>
                  </a:lnTo>
                  <a:lnTo>
                    <a:pt x="882" y="522"/>
                  </a:lnTo>
                  <a:lnTo>
                    <a:pt x="880" y="519"/>
                  </a:lnTo>
                  <a:lnTo>
                    <a:pt x="879" y="519"/>
                  </a:lnTo>
                  <a:lnTo>
                    <a:pt x="879" y="515"/>
                  </a:lnTo>
                  <a:lnTo>
                    <a:pt x="877" y="513"/>
                  </a:lnTo>
                  <a:lnTo>
                    <a:pt x="876" y="515"/>
                  </a:lnTo>
                  <a:lnTo>
                    <a:pt x="875" y="516"/>
                  </a:lnTo>
                  <a:lnTo>
                    <a:pt x="876" y="517"/>
                  </a:lnTo>
                  <a:lnTo>
                    <a:pt x="872" y="520"/>
                  </a:lnTo>
                  <a:lnTo>
                    <a:pt x="872" y="523"/>
                  </a:lnTo>
                  <a:lnTo>
                    <a:pt x="873" y="524"/>
                  </a:lnTo>
                  <a:lnTo>
                    <a:pt x="871" y="525"/>
                  </a:lnTo>
                  <a:lnTo>
                    <a:pt x="871" y="527"/>
                  </a:lnTo>
                  <a:lnTo>
                    <a:pt x="867" y="527"/>
                  </a:lnTo>
                  <a:lnTo>
                    <a:pt x="867" y="528"/>
                  </a:lnTo>
                  <a:lnTo>
                    <a:pt x="868" y="528"/>
                  </a:lnTo>
                  <a:lnTo>
                    <a:pt x="868" y="530"/>
                  </a:lnTo>
                  <a:lnTo>
                    <a:pt x="866" y="529"/>
                  </a:lnTo>
                  <a:lnTo>
                    <a:pt x="859" y="536"/>
                  </a:lnTo>
                  <a:lnTo>
                    <a:pt x="855" y="533"/>
                  </a:lnTo>
                  <a:lnTo>
                    <a:pt x="854" y="536"/>
                  </a:lnTo>
                  <a:lnTo>
                    <a:pt x="848" y="536"/>
                  </a:lnTo>
                  <a:lnTo>
                    <a:pt x="847" y="534"/>
                  </a:lnTo>
                  <a:lnTo>
                    <a:pt x="844" y="533"/>
                  </a:lnTo>
                  <a:lnTo>
                    <a:pt x="839" y="530"/>
                  </a:lnTo>
                  <a:lnTo>
                    <a:pt x="836" y="535"/>
                  </a:lnTo>
                  <a:lnTo>
                    <a:pt x="834" y="534"/>
                  </a:lnTo>
                  <a:lnTo>
                    <a:pt x="831" y="536"/>
                  </a:lnTo>
                  <a:lnTo>
                    <a:pt x="830" y="536"/>
                  </a:lnTo>
                  <a:lnTo>
                    <a:pt x="826" y="532"/>
                  </a:lnTo>
                  <a:lnTo>
                    <a:pt x="825" y="533"/>
                  </a:lnTo>
                  <a:lnTo>
                    <a:pt x="818" y="529"/>
                  </a:lnTo>
                  <a:lnTo>
                    <a:pt x="814" y="528"/>
                  </a:lnTo>
                  <a:lnTo>
                    <a:pt x="820" y="521"/>
                  </a:lnTo>
                  <a:lnTo>
                    <a:pt x="824" y="519"/>
                  </a:lnTo>
                  <a:lnTo>
                    <a:pt x="826" y="514"/>
                  </a:lnTo>
                  <a:lnTo>
                    <a:pt x="830" y="513"/>
                  </a:lnTo>
                  <a:lnTo>
                    <a:pt x="831" y="511"/>
                  </a:lnTo>
                  <a:lnTo>
                    <a:pt x="831" y="510"/>
                  </a:lnTo>
                  <a:lnTo>
                    <a:pt x="827" y="507"/>
                  </a:lnTo>
                  <a:lnTo>
                    <a:pt x="827" y="505"/>
                  </a:lnTo>
                  <a:lnTo>
                    <a:pt x="826" y="504"/>
                  </a:lnTo>
                  <a:lnTo>
                    <a:pt x="822" y="504"/>
                  </a:lnTo>
                  <a:lnTo>
                    <a:pt x="820" y="505"/>
                  </a:lnTo>
                  <a:lnTo>
                    <a:pt x="818" y="504"/>
                  </a:lnTo>
                  <a:lnTo>
                    <a:pt x="816" y="506"/>
                  </a:lnTo>
                  <a:lnTo>
                    <a:pt x="813" y="505"/>
                  </a:lnTo>
                  <a:lnTo>
                    <a:pt x="812" y="508"/>
                  </a:lnTo>
                  <a:lnTo>
                    <a:pt x="810" y="509"/>
                  </a:lnTo>
                  <a:lnTo>
                    <a:pt x="811" y="511"/>
                  </a:lnTo>
                  <a:lnTo>
                    <a:pt x="811" y="512"/>
                  </a:lnTo>
                  <a:lnTo>
                    <a:pt x="809" y="513"/>
                  </a:lnTo>
                  <a:lnTo>
                    <a:pt x="808" y="517"/>
                  </a:lnTo>
                  <a:lnTo>
                    <a:pt x="806" y="516"/>
                  </a:lnTo>
                  <a:lnTo>
                    <a:pt x="803" y="519"/>
                  </a:lnTo>
                  <a:lnTo>
                    <a:pt x="795" y="521"/>
                  </a:lnTo>
                  <a:lnTo>
                    <a:pt x="792" y="522"/>
                  </a:lnTo>
                  <a:lnTo>
                    <a:pt x="791" y="520"/>
                  </a:lnTo>
                  <a:lnTo>
                    <a:pt x="790" y="522"/>
                  </a:lnTo>
                  <a:lnTo>
                    <a:pt x="788" y="521"/>
                  </a:lnTo>
                  <a:lnTo>
                    <a:pt x="784" y="523"/>
                  </a:lnTo>
                  <a:lnTo>
                    <a:pt x="784" y="525"/>
                  </a:lnTo>
                  <a:lnTo>
                    <a:pt x="784" y="527"/>
                  </a:lnTo>
                  <a:lnTo>
                    <a:pt x="783" y="529"/>
                  </a:lnTo>
                  <a:lnTo>
                    <a:pt x="786" y="531"/>
                  </a:lnTo>
                  <a:lnTo>
                    <a:pt x="787" y="533"/>
                  </a:lnTo>
                  <a:lnTo>
                    <a:pt x="784" y="535"/>
                  </a:lnTo>
                  <a:lnTo>
                    <a:pt x="784" y="537"/>
                  </a:lnTo>
                  <a:lnTo>
                    <a:pt x="782" y="540"/>
                  </a:lnTo>
                  <a:lnTo>
                    <a:pt x="783" y="543"/>
                  </a:lnTo>
                  <a:lnTo>
                    <a:pt x="781" y="543"/>
                  </a:lnTo>
                  <a:lnTo>
                    <a:pt x="780" y="548"/>
                  </a:lnTo>
                  <a:lnTo>
                    <a:pt x="781" y="552"/>
                  </a:lnTo>
                  <a:lnTo>
                    <a:pt x="781" y="555"/>
                  </a:lnTo>
                  <a:lnTo>
                    <a:pt x="780" y="556"/>
                  </a:lnTo>
                  <a:lnTo>
                    <a:pt x="780" y="557"/>
                  </a:lnTo>
                  <a:lnTo>
                    <a:pt x="779" y="557"/>
                  </a:lnTo>
                  <a:lnTo>
                    <a:pt x="780" y="559"/>
                  </a:lnTo>
                  <a:lnTo>
                    <a:pt x="779" y="558"/>
                  </a:lnTo>
                  <a:lnTo>
                    <a:pt x="775" y="559"/>
                  </a:lnTo>
                  <a:lnTo>
                    <a:pt x="774" y="561"/>
                  </a:lnTo>
                  <a:lnTo>
                    <a:pt x="768" y="560"/>
                  </a:lnTo>
                  <a:lnTo>
                    <a:pt x="770" y="563"/>
                  </a:lnTo>
                  <a:lnTo>
                    <a:pt x="767" y="565"/>
                  </a:lnTo>
                  <a:lnTo>
                    <a:pt x="764" y="563"/>
                  </a:lnTo>
                  <a:lnTo>
                    <a:pt x="760" y="563"/>
                  </a:lnTo>
                  <a:lnTo>
                    <a:pt x="758" y="564"/>
                  </a:lnTo>
                  <a:lnTo>
                    <a:pt x="755" y="563"/>
                  </a:lnTo>
                  <a:lnTo>
                    <a:pt x="753" y="570"/>
                  </a:lnTo>
                  <a:lnTo>
                    <a:pt x="754" y="571"/>
                  </a:lnTo>
                  <a:lnTo>
                    <a:pt x="750" y="573"/>
                  </a:lnTo>
                  <a:lnTo>
                    <a:pt x="750" y="575"/>
                  </a:lnTo>
                  <a:lnTo>
                    <a:pt x="751" y="575"/>
                  </a:lnTo>
                  <a:lnTo>
                    <a:pt x="750" y="577"/>
                  </a:lnTo>
                  <a:lnTo>
                    <a:pt x="748" y="577"/>
                  </a:lnTo>
                  <a:lnTo>
                    <a:pt x="746" y="580"/>
                  </a:lnTo>
                  <a:lnTo>
                    <a:pt x="743" y="579"/>
                  </a:lnTo>
                  <a:lnTo>
                    <a:pt x="744" y="577"/>
                  </a:lnTo>
                  <a:lnTo>
                    <a:pt x="742" y="576"/>
                  </a:lnTo>
                  <a:lnTo>
                    <a:pt x="742" y="575"/>
                  </a:lnTo>
                  <a:lnTo>
                    <a:pt x="742" y="573"/>
                  </a:lnTo>
                  <a:lnTo>
                    <a:pt x="740" y="572"/>
                  </a:lnTo>
                  <a:lnTo>
                    <a:pt x="739" y="573"/>
                  </a:lnTo>
                  <a:lnTo>
                    <a:pt x="737" y="573"/>
                  </a:lnTo>
                  <a:lnTo>
                    <a:pt x="732" y="571"/>
                  </a:lnTo>
                  <a:lnTo>
                    <a:pt x="728" y="571"/>
                  </a:lnTo>
                  <a:lnTo>
                    <a:pt x="728" y="569"/>
                  </a:lnTo>
                  <a:lnTo>
                    <a:pt x="727" y="572"/>
                  </a:lnTo>
                  <a:lnTo>
                    <a:pt x="726" y="573"/>
                  </a:lnTo>
                  <a:lnTo>
                    <a:pt x="725" y="573"/>
                  </a:lnTo>
                  <a:lnTo>
                    <a:pt x="725" y="575"/>
                  </a:lnTo>
                  <a:lnTo>
                    <a:pt x="724" y="575"/>
                  </a:lnTo>
                  <a:lnTo>
                    <a:pt x="718" y="574"/>
                  </a:lnTo>
                  <a:lnTo>
                    <a:pt x="715" y="576"/>
                  </a:lnTo>
                  <a:lnTo>
                    <a:pt x="713" y="575"/>
                  </a:lnTo>
                  <a:lnTo>
                    <a:pt x="711" y="573"/>
                  </a:lnTo>
                  <a:lnTo>
                    <a:pt x="703" y="575"/>
                  </a:lnTo>
                  <a:lnTo>
                    <a:pt x="703" y="572"/>
                  </a:lnTo>
                  <a:lnTo>
                    <a:pt x="700" y="572"/>
                  </a:lnTo>
                  <a:lnTo>
                    <a:pt x="699" y="571"/>
                  </a:lnTo>
                  <a:lnTo>
                    <a:pt x="696" y="569"/>
                  </a:lnTo>
                  <a:lnTo>
                    <a:pt x="696" y="568"/>
                  </a:lnTo>
                  <a:lnTo>
                    <a:pt x="695" y="567"/>
                  </a:lnTo>
                  <a:lnTo>
                    <a:pt x="694" y="564"/>
                  </a:lnTo>
                  <a:lnTo>
                    <a:pt x="693" y="562"/>
                  </a:lnTo>
                  <a:lnTo>
                    <a:pt x="693" y="561"/>
                  </a:lnTo>
                  <a:lnTo>
                    <a:pt x="694" y="555"/>
                  </a:lnTo>
                  <a:lnTo>
                    <a:pt x="691" y="554"/>
                  </a:lnTo>
                  <a:lnTo>
                    <a:pt x="687" y="556"/>
                  </a:lnTo>
                  <a:lnTo>
                    <a:pt x="686" y="559"/>
                  </a:lnTo>
                  <a:lnTo>
                    <a:pt x="684" y="560"/>
                  </a:lnTo>
                  <a:lnTo>
                    <a:pt x="683" y="563"/>
                  </a:lnTo>
                  <a:lnTo>
                    <a:pt x="682" y="565"/>
                  </a:lnTo>
                  <a:lnTo>
                    <a:pt x="679" y="564"/>
                  </a:lnTo>
                  <a:lnTo>
                    <a:pt x="674" y="566"/>
                  </a:lnTo>
                  <a:lnTo>
                    <a:pt x="667" y="560"/>
                  </a:lnTo>
                  <a:lnTo>
                    <a:pt x="665" y="561"/>
                  </a:lnTo>
                  <a:lnTo>
                    <a:pt x="659" y="561"/>
                  </a:lnTo>
                  <a:lnTo>
                    <a:pt x="658" y="565"/>
                  </a:lnTo>
                  <a:lnTo>
                    <a:pt x="656" y="565"/>
                  </a:lnTo>
                  <a:lnTo>
                    <a:pt x="654" y="561"/>
                  </a:lnTo>
                  <a:lnTo>
                    <a:pt x="650" y="559"/>
                  </a:lnTo>
                  <a:lnTo>
                    <a:pt x="648" y="559"/>
                  </a:lnTo>
                  <a:lnTo>
                    <a:pt x="646" y="556"/>
                  </a:lnTo>
                  <a:lnTo>
                    <a:pt x="646" y="552"/>
                  </a:lnTo>
                  <a:lnTo>
                    <a:pt x="643" y="550"/>
                  </a:lnTo>
                  <a:lnTo>
                    <a:pt x="641" y="552"/>
                  </a:lnTo>
                  <a:lnTo>
                    <a:pt x="641" y="555"/>
                  </a:lnTo>
                  <a:lnTo>
                    <a:pt x="640" y="555"/>
                  </a:lnTo>
                  <a:lnTo>
                    <a:pt x="640" y="556"/>
                  </a:lnTo>
                  <a:lnTo>
                    <a:pt x="638" y="559"/>
                  </a:lnTo>
                  <a:lnTo>
                    <a:pt x="638" y="562"/>
                  </a:lnTo>
                  <a:lnTo>
                    <a:pt x="637" y="564"/>
                  </a:lnTo>
                  <a:lnTo>
                    <a:pt x="639" y="567"/>
                  </a:lnTo>
                  <a:lnTo>
                    <a:pt x="638" y="570"/>
                  </a:lnTo>
                  <a:lnTo>
                    <a:pt x="634" y="571"/>
                  </a:lnTo>
                  <a:lnTo>
                    <a:pt x="634" y="575"/>
                  </a:lnTo>
                  <a:lnTo>
                    <a:pt x="632" y="577"/>
                  </a:lnTo>
                  <a:lnTo>
                    <a:pt x="629" y="578"/>
                  </a:lnTo>
                  <a:lnTo>
                    <a:pt x="624" y="574"/>
                  </a:lnTo>
                  <a:lnTo>
                    <a:pt x="619" y="578"/>
                  </a:lnTo>
                  <a:lnTo>
                    <a:pt x="617" y="575"/>
                  </a:lnTo>
                  <a:lnTo>
                    <a:pt x="615" y="575"/>
                  </a:lnTo>
                  <a:lnTo>
                    <a:pt x="613" y="575"/>
                  </a:lnTo>
                  <a:lnTo>
                    <a:pt x="611" y="579"/>
                  </a:lnTo>
                  <a:lnTo>
                    <a:pt x="608" y="580"/>
                  </a:lnTo>
                  <a:lnTo>
                    <a:pt x="605" y="579"/>
                  </a:lnTo>
                  <a:lnTo>
                    <a:pt x="605" y="576"/>
                  </a:lnTo>
                  <a:lnTo>
                    <a:pt x="604" y="575"/>
                  </a:lnTo>
                  <a:lnTo>
                    <a:pt x="600" y="576"/>
                  </a:lnTo>
                  <a:lnTo>
                    <a:pt x="599" y="574"/>
                  </a:lnTo>
                  <a:lnTo>
                    <a:pt x="598" y="573"/>
                  </a:lnTo>
                  <a:lnTo>
                    <a:pt x="594" y="573"/>
                  </a:lnTo>
                  <a:lnTo>
                    <a:pt x="591" y="575"/>
                  </a:lnTo>
                  <a:lnTo>
                    <a:pt x="586" y="571"/>
                  </a:lnTo>
                  <a:lnTo>
                    <a:pt x="586" y="573"/>
                  </a:lnTo>
                  <a:lnTo>
                    <a:pt x="582" y="573"/>
                  </a:lnTo>
                  <a:lnTo>
                    <a:pt x="582" y="577"/>
                  </a:lnTo>
                  <a:lnTo>
                    <a:pt x="580" y="577"/>
                  </a:lnTo>
                  <a:lnTo>
                    <a:pt x="579" y="580"/>
                  </a:lnTo>
                  <a:lnTo>
                    <a:pt x="579" y="582"/>
                  </a:lnTo>
                  <a:lnTo>
                    <a:pt x="578" y="584"/>
                  </a:lnTo>
                  <a:lnTo>
                    <a:pt x="579" y="585"/>
                  </a:lnTo>
                  <a:lnTo>
                    <a:pt x="579" y="587"/>
                  </a:lnTo>
                  <a:lnTo>
                    <a:pt x="581" y="588"/>
                  </a:lnTo>
                  <a:lnTo>
                    <a:pt x="578" y="592"/>
                  </a:lnTo>
                  <a:lnTo>
                    <a:pt x="577" y="596"/>
                  </a:lnTo>
                  <a:lnTo>
                    <a:pt x="571" y="597"/>
                  </a:lnTo>
                  <a:lnTo>
                    <a:pt x="568" y="595"/>
                  </a:lnTo>
                  <a:lnTo>
                    <a:pt x="565" y="596"/>
                  </a:lnTo>
                  <a:lnTo>
                    <a:pt x="563" y="595"/>
                  </a:lnTo>
                  <a:lnTo>
                    <a:pt x="561" y="598"/>
                  </a:lnTo>
                  <a:lnTo>
                    <a:pt x="559" y="601"/>
                  </a:lnTo>
                  <a:lnTo>
                    <a:pt x="557" y="603"/>
                  </a:lnTo>
                  <a:lnTo>
                    <a:pt x="552" y="602"/>
                  </a:lnTo>
                  <a:lnTo>
                    <a:pt x="550" y="603"/>
                  </a:lnTo>
                  <a:lnTo>
                    <a:pt x="550" y="608"/>
                  </a:lnTo>
                  <a:lnTo>
                    <a:pt x="547" y="607"/>
                  </a:lnTo>
                  <a:lnTo>
                    <a:pt x="547" y="605"/>
                  </a:lnTo>
                  <a:lnTo>
                    <a:pt x="547" y="605"/>
                  </a:lnTo>
                  <a:lnTo>
                    <a:pt x="545" y="607"/>
                  </a:lnTo>
                  <a:lnTo>
                    <a:pt x="545" y="609"/>
                  </a:lnTo>
                  <a:lnTo>
                    <a:pt x="543" y="611"/>
                  </a:lnTo>
                  <a:lnTo>
                    <a:pt x="540" y="611"/>
                  </a:lnTo>
                  <a:lnTo>
                    <a:pt x="534" y="613"/>
                  </a:lnTo>
                  <a:lnTo>
                    <a:pt x="537" y="616"/>
                  </a:lnTo>
                  <a:lnTo>
                    <a:pt x="538" y="618"/>
                  </a:lnTo>
                  <a:lnTo>
                    <a:pt x="535" y="623"/>
                  </a:lnTo>
                  <a:lnTo>
                    <a:pt x="535" y="625"/>
                  </a:lnTo>
                  <a:lnTo>
                    <a:pt x="533" y="627"/>
                  </a:lnTo>
                  <a:lnTo>
                    <a:pt x="533" y="629"/>
                  </a:lnTo>
                  <a:lnTo>
                    <a:pt x="534" y="630"/>
                  </a:lnTo>
                  <a:lnTo>
                    <a:pt x="533" y="632"/>
                  </a:lnTo>
                  <a:lnTo>
                    <a:pt x="532" y="632"/>
                  </a:lnTo>
                  <a:lnTo>
                    <a:pt x="532" y="633"/>
                  </a:lnTo>
                  <a:lnTo>
                    <a:pt x="534" y="634"/>
                  </a:lnTo>
                  <a:lnTo>
                    <a:pt x="534" y="636"/>
                  </a:lnTo>
                  <a:lnTo>
                    <a:pt x="537" y="639"/>
                  </a:lnTo>
                  <a:lnTo>
                    <a:pt x="537" y="640"/>
                  </a:lnTo>
                  <a:lnTo>
                    <a:pt x="539" y="639"/>
                  </a:lnTo>
                  <a:lnTo>
                    <a:pt x="541" y="640"/>
                  </a:lnTo>
                  <a:lnTo>
                    <a:pt x="542" y="638"/>
                  </a:lnTo>
                  <a:lnTo>
                    <a:pt x="544" y="640"/>
                  </a:lnTo>
                  <a:lnTo>
                    <a:pt x="545" y="643"/>
                  </a:lnTo>
                  <a:lnTo>
                    <a:pt x="547" y="643"/>
                  </a:lnTo>
                  <a:lnTo>
                    <a:pt x="547" y="644"/>
                  </a:lnTo>
                  <a:lnTo>
                    <a:pt x="550" y="647"/>
                  </a:lnTo>
                  <a:lnTo>
                    <a:pt x="549" y="649"/>
                  </a:lnTo>
                  <a:lnTo>
                    <a:pt x="549" y="650"/>
                  </a:lnTo>
                  <a:lnTo>
                    <a:pt x="552" y="652"/>
                  </a:lnTo>
                  <a:lnTo>
                    <a:pt x="552" y="654"/>
                  </a:lnTo>
                  <a:lnTo>
                    <a:pt x="554" y="656"/>
                  </a:lnTo>
                  <a:lnTo>
                    <a:pt x="556" y="657"/>
                  </a:lnTo>
                  <a:lnTo>
                    <a:pt x="558" y="655"/>
                  </a:lnTo>
                  <a:lnTo>
                    <a:pt x="562" y="657"/>
                  </a:lnTo>
                  <a:lnTo>
                    <a:pt x="563" y="656"/>
                  </a:lnTo>
                  <a:lnTo>
                    <a:pt x="564" y="653"/>
                  </a:lnTo>
                  <a:lnTo>
                    <a:pt x="565" y="656"/>
                  </a:lnTo>
                  <a:lnTo>
                    <a:pt x="566" y="658"/>
                  </a:lnTo>
                  <a:lnTo>
                    <a:pt x="565" y="660"/>
                  </a:lnTo>
                  <a:lnTo>
                    <a:pt x="566" y="661"/>
                  </a:lnTo>
                  <a:lnTo>
                    <a:pt x="563" y="663"/>
                  </a:lnTo>
                  <a:lnTo>
                    <a:pt x="559" y="663"/>
                  </a:lnTo>
                  <a:lnTo>
                    <a:pt x="557" y="661"/>
                  </a:lnTo>
                  <a:lnTo>
                    <a:pt x="555" y="664"/>
                  </a:lnTo>
                  <a:lnTo>
                    <a:pt x="555" y="662"/>
                  </a:lnTo>
                  <a:lnTo>
                    <a:pt x="554" y="661"/>
                  </a:lnTo>
                  <a:lnTo>
                    <a:pt x="552" y="667"/>
                  </a:lnTo>
                  <a:lnTo>
                    <a:pt x="551" y="667"/>
                  </a:lnTo>
                  <a:lnTo>
                    <a:pt x="549" y="670"/>
                  </a:lnTo>
                  <a:lnTo>
                    <a:pt x="550" y="672"/>
                  </a:lnTo>
                  <a:lnTo>
                    <a:pt x="549" y="677"/>
                  </a:lnTo>
                  <a:lnTo>
                    <a:pt x="550" y="680"/>
                  </a:lnTo>
                  <a:lnTo>
                    <a:pt x="550" y="685"/>
                  </a:lnTo>
                  <a:lnTo>
                    <a:pt x="550" y="687"/>
                  </a:lnTo>
                  <a:lnTo>
                    <a:pt x="550" y="689"/>
                  </a:lnTo>
                  <a:lnTo>
                    <a:pt x="546" y="690"/>
                  </a:lnTo>
                  <a:lnTo>
                    <a:pt x="547" y="692"/>
                  </a:lnTo>
                  <a:lnTo>
                    <a:pt x="546" y="693"/>
                  </a:lnTo>
                  <a:lnTo>
                    <a:pt x="547" y="695"/>
                  </a:lnTo>
                  <a:lnTo>
                    <a:pt x="548" y="698"/>
                  </a:lnTo>
                  <a:lnTo>
                    <a:pt x="546" y="699"/>
                  </a:lnTo>
                  <a:lnTo>
                    <a:pt x="546" y="702"/>
                  </a:lnTo>
                  <a:lnTo>
                    <a:pt x="545" y="704"/>
                  </a:lnTo>
                  <a:lnTo>
                    <a:pt x="548" y="706"/>
                  </a:lnTo>
                  <a:lnTo>
                    <a:pt x="549" y="709"/>
                  </a:lnTo>
                  <a:lnTo>
                    <a:pt x="548" y="710"/>
                  </a:lnTo>
                  <a:lnTo>
                    <a:pt x="549" y="713"/>
                  </a:lnTo>
                  <a:lnTo>
                    <a:pt x="549" y="714"/>
                  </a:lnTo>
                  <a:lnTo>
                    <a:pt x="551" y="715"/>
                  </a:lnTo>
                  <a:lnTo>
                    <a:pt x="551" y="717"/>
                  </a:lnTo>
                  <a:lnTo>
                    <a:pt x="555" y="719"/>
                  </a:lnTo>
                  <a:lnTo>
                    <a:pt x="555" y="721"/>
                  </a:lnTo>
                  <a:lnTo>
                    <a:pt x="555" y="722"/>
                  </a:lnTo>
                  <a:lnTo>
                    <a:pt x="556" y="724"/>
                  </a:lnTo>
                  <a:lnTo>
                    <a:pt x="554" y="727"/>
                  </a:lnTo>
                  <a:lnTo>
                    <a:pt x="555" y="729"/>
                  </a:lnTo>
                  <a:lnTo>
                    <a:pt x="553" y="733"/>
                  </a:lnTo>
                  <a:lnTo>
                    <a:pt x="554" y="735"/>
                  </a:lnTo>
                  <a:lnTo>
                    <a:pt x="553" y="736"/>
                  </a:lnTo>
                  <a:lnTo>
                    <a:pt x="554" y="739"/>
                  </a:lnTo>
                  <a:lnTo>
                    <a:pt x="557" y="743"/>
                  </a:lnTo>
                  <a:lnTo>
                    <a:pt x="556" y="747"/>
                  </a:lnTo>
                  <a:lnTo>
                    <a:pt x="557" y="749"/>
                  </a:lnTo>
                  <a:lnTo>
                    <a:pt x="557" y="752"/>
                  </a:lnTo>
                  <a:lnTo>
                    <a:pt x="558" y="755"/>
                  </a:lnTo>
                  <a:lnTo>
                    <a:pt x="557" y="758"/>
                  </a:lnTo>
                  <a:lnTo>
                    <a:pt x="558" y="759"/>
                  </a:lnTo>
                  <a:lnTo>
                    <a:pt x="558" y="764"/>
                  </a:lnTo>
                  <a:lnTo>
                    <a:pt x="556" y="766"/>
                  </a:lnTo>
                  <a:lnTo>
                    <a:pt x="555" y="768"/>
                  </a:lnTo>
                  <a:lnTo>
                    <a:pt x="557" y="767"/>
                  </a:lnTo>
                  <a:lnTo>
                    <a:pt x="557" y="769"/>
                  </a:lnTo>
                  <a:lnTo>
                    <a:pt x="556" y="771"/>
                  </a:lnTo>
                  <a:lnTo>
                    <a:pt x="553" y="775"/>
                  </a:lnTo>
                  <a:lnTo>
                    <a:pt x="557" y="774"/>
                  </a:lnTo>
                  <a:lnTo>
                    <a:pt x="577" y="781"/>
                  </a:lnTo>
                  <a:lnTo>
                    <a:pt x="575" y="788"/>
                  </a:lnTo>
                  <a:lnTo>
                    <a:pt x="554" y="838"/>
                  </a:lnTo>
                  <a:lnTo>
                    <a:pt x="553" y="845"/>
                  </a:lnTo>
                  <a:lnTo>
                    <a:pt x="545" y="882"/>
                  </a:lnTo>
                  <a:lnTo>
                    <a:pt x="506" y="929"/>
                  </a:lnTo>
                  <a:lnTo>
                    <a:pt x="473" y="962"/>
                  </a:lnTo>
                  <a:lnTo>
                    <a:pt x="461" y="993"/>
                  </a:lnTo>
                  <a:lnTo>
                    <a:pt x="452" y="1005"/>
                  </a:lnTo>
                  <a:lnTo>
                    <a:pt x="437" y="1017"/>
                  </a:lnTo>
                  <a:lnTo>
                    <a:pt x="408" y="1028"/>
                  </a:lnTo>
                  <a:lnTo>
                    <a:pt x="412" y="1042"/>
                  </a:lnTo>
                  <a:lnTo>
                    <a:pt x="412" y="1045"/>
                  </a:lnTo>
                  <a:lnTo>
                    <a:pt x="414" y="1047"/>
                  </a:lnTo>
                  <a:lnTo>
                    <a:pt x="414" y="1049"/>
                  </a:lnTo>
                  <a:lnTo>
                    <a:pt x="414" y="1051"/>
                  </a:lnTo>
                  <a:lnTo>
                    <a:pt x="413" y="1055"/>
                  </a:lnTo>
                  <a:lnTo>
                    <a:pt x="410" y="1056"/>
                  </a:lnTo>
                  <a:lnTo>
                    <a:pt x="406" y="1053"/>
                  </a:lnTo>
                  <a:lnTo>
                    <a:pt x="401" y="1057"/>
                  </a:lnTo>
                  <a:lnTo>
                    <a:pt x="393" y="1058"/>
                  </a:lnTo>
                  <a:lnTo>
                    <a:pt x="390" y="1060"/>
                  </a:lnTo>
                  <a:lnTo>
                    <a:pt x="392" y="1061"/>
                  </a:lnTo>
                  <a:lnTo>
                    <a:pt x="390" y="1063"/>
                  </a:lnTo>
                  <a:lnTo>
                    <a:pt x="388" y="1065"/>
                  </a:lnTo>
                  <a:lnTo>
                    <a:pt x="386" y="1064"/>
                  </a:lnTo>
                  <a:lnTo>
                    <a:pt x="385" y="1064"/>
                  </a:lnTo>
                  <a:lnTo>
                    <a:pt x="384" y="1065"/>
                  </a:lnTo>
                  <a:lnTo>
                    <a:pt x="384" y="1067"/>
                  </a:lnTo>
                  <a:lnTo>
                    <a:pt x="381" y="1069"/>
                  </a:lnTo>
                  <a:lnTo>
                    <a:pt x="380" y="1069"/>
                  </a:lnTo>
                  <a:lnTo>
                    <a:pt x="378" y="1072"/>
                  </a:lnTo>
                  <a:lnTo>
                    <a:pt x="377" y="1072"/>
                  </a:lnTo>
                  <a:lnTo>
                    <a:pt x="374" y="1048"/>
                  </a:lnTo>
                  <a:lnTo>
                    <a:pt x="364" y="1044"/>
                  </a:lnTo>
                  <a:lnTo>
                    <a:pt x="357" y="1048"/>
                  </a:lnTo>
                  <a:lnTo>
                    <a:pt x="355" y="1047"/>
                  </a:lnTo>
                  <a:lnTo>
                    <a:pt x="355" y="1048"/>
                  </a:lnTo>
                  <a:lnTo>
                    <a:pt x="354" y="1049"/>
                  </a:lnTo>
                  <a:lnTo>
                    <a:pt x="351" y="1045"/>
                  </a:lnTo>
                  <a:lnTo>
                    <a:pt x="348" y="1044"/>
                  </a:lnTo>
                  <a:lnTo>
                    <a:pt x="347" y="1041"/>
                  </a:lnTo>
                  <a:lnTo>
                    <a:pt x="346" y="1041"/>
                  </a:lnTo>
                  <a:lnTo>
                    <a:pt x="347" y="1038"/>
                  </a:lnTo>
                  <a:lnTo>
                    <a:pt x="344" y="1036"/>
                  </a:lnTo>
                  <a:lnTo>
                    <a:pt x="346" y="1032"/>
                  </a:lnTo>
                  <a:lnTo>
                    <a:pt x="345" y="1030"/>
                  </a:lnTo>
                  <a:lnTo>
                    <a:pt x="344" y="1027"/>
                  </a:lnTo>
                  <a:lnTo>
                    <a:pt x="344" y="1026"/>
                  </a:lnTo>
                  <a:lnTo>
                    <a:pt x="344" y="1024"/>
                  </a:lnTo>
                  <a:lnTo>
                    <a:pt x="345" y="1023"/>
                  </a:lnTo>
                  <a:lnTo>
                    <a:pt x="345" y="1021"/>
                  </a:lnTo>
                  <a:lnTo>
                    <a:pt x="345" y="1020"/>
                  </a:lnTo>
                  <a:lnTo>
                    <a:pt x="343" y="1019"/>
                  </a:lnTo>
                  <a:lnTo>
                    <a:pt x="338" y="1017"/>
                  </a:lnTo>
                  <a:lnTo>
                    <a:pt x="340" y="1016"/>
                  </a:lnTo>
                  <a:lnTo>
                    <a:pt x="337" y="1013"/>
                  </a:lnTo>
                  <a:lnTo>
                    <a:pt x="330" y="1013"/>
                  </a:lnTo>
                  <a:lnTo>
                    <a:pt x="328" y="1011"/>
                  </a:lnTo>
                  <a:lnTo>
                    <a:pt x="327" y="1009"/>
                  </a:lnTo>
                  <a:lnTo>
                    <a:pt x="323" y="1007"/>
                  </a:lnTo>
                  <a:lnTo>
                    <a:pt x="322" y="1005"/>
                  </a:lnTo>
                  <a:lnTo>
                    <a:pt x="318" y="1002"/>
                  </a:lnTo>
                  <a:lnTo>
                    <a:pt x="318" y="1000"/>
                  </a:lnTo>
                  <a:lnTo>
                    <a:pt x="314" y="996"/>
                  </a:lnTo>
                  <a:lnTo>
                    <a:pt x="312" y="991"/>
                  </a:lnTo>
                  <a:lnTo>
                    <a:pt x="312" y="990"/>
                  </a:lnTo>
                  <a:lnTo>
                    <a:pt x="307" y="989"/>
                  </a:lnTo>
                  <a:lnTo>
                    <a:pt x="304" y="987"/>
                  </a:lnTo>
                  <a:lnTo>
                    <a:pt x="301" y="990"/>
                  </a:lnTo>
                  <a:lnTo>
                    <a:pt x="298" y="988"/>
                  </a:lnTo>
                  <a:lnTo>
                    <a:pt x="296" y="988"/>
                  </a:lnTo>
                  <a:lnTo>
                    <a:pt x="295" y="987"/>
                  </a:lnTo>
                  <a:lnTo>
                    <a:pt x="293" y="987"/>
                  </a:lnTo>
                  <a:lnTo>
                    <a:pt x="290" y="989"/>
                  </a:lnTo>
                  <a:lnTo>
                    <a:pt x="291" y="991"/>
                  </a:lnTo>
                  <a:lnTo>
                    <a:pt x="290" y="992"/>
                  </a:lnTo>
                  <a:lnTo>
                    <a:pt x="284" y="992"/>
                  </a:lnTo>
                  <a:lnTo>
                    <a:pt x="282" y="987"/>
                  </a:lnTo>
                  <a:lnTo>
                    <a:pt x="285" y="984"/>
                  </a:lnTo>
                  <a:lnTo>
                    <a:pt x="276" y="981"/>
                  </a:lnTo>
                  <a:lnTo>
                    <a:pt x="273" y="978"/>
                  </a:lnTo>
                  <a:lnTo>
                    <a:pt x="272" y="978"/>
                  </a:lnTo>
                  <a:lnTo>
                    <a:pt x="271" y="973"/>
                  </a:lnTo>
                  <a:lnTo>
                    <a:pt x="267" y="972"/>
                  </a:lnTo>
                  <a:lnTo>
                    <a:pt x="265" y="968"/>
                  </a:lnTo>
                  <a:lnTo>
                    <a:pt x="261" y="967"/>
                  </a:lnTo>
                  <a:lnTo>
                    <a:pt x="261" y="964"/>
                  </a:lnTo>
                  <a:lnTo>
                    <a:pt x="258" y="961"/>
                  </a:lnTo>
                  <a:lnTo>
                    <a:pt x="252" y="960"/>
                  </a:lnTo>
                  <a:lnTo>
                    <a:pt x="249" y="956"/>
                  </a:lnTo>
                  <a:lnTo>
                    <a:pt x="245" y="955"/>
                  </a:lnTo>
                  <a:lnTo>
                    <a:pt x="243" y="952"/>
                  </a:lnTo>
                  <a:lnTo>
                    <a:pt x="243" y="953"/>
                  </a:lnTo>
                  <a:lnTo>
                    <a:pt x="240" y="951"/>
                  </a:lnTo>
                  <a:lnTo>
                    <a:pt x="235" y="951"/>
                  </a:lnTo>
                  <a:lnTo>
                    <a:pt x="231" y="944"/>
                  </a:lnTo>
                  <a:lnTo>
                    <a:pt x="220" y="938"/>
                  </a:lnTo>
                  <a:lnTo>
                    <a:pt x="220" y="936"/>
                  </a:lnTo>
                  <a:lnTo>
                    <a:pt x="219" y="935"/>
                  </a:lnTo>
                  <a:lnTo>
                    <a:pt x="217" y="931"/>
                  </a:lnTo>
                  <a:lnTo>
                    <a:pt x="216" y="932"/>
                  </a:lnTo>
                  <a:lnTo>
                    <a:pt x="215" y="929"/>
                  </a:lnTo>
                  <a:lnTo>
                    <a:pt x="211" y="927"/>
                  </a:lnTo>
                  <a:lnTo>
                    <a:pt x="209" y="924"/>
                  </a:lnTo>
                  <a:lnTo>
                    <a:pt x="209" y="922"/>
                  </a:lnTo>
                  <a:lnTo>
                    <a:pt x="208" y="921"/>
                  </a:lnTo>
                  <a:lnTo>
                    <a:pt x="211" y="919"/>
                  </a:lnTo>
                  <a:lnTo>
                    <a:pt x="209" y="917"/>
                  </a:lnTo>
                  <a:lnTo>
                    <a:pt x="211" y="917"/>
                  </a:lnTo>
                  <a:lnTo>
                    <a:pt x="210" y="916"/>
                  </a:lnTo>
                  <a:lnTo>
                    <a:pt x="211" y="915"/>
                  </a:lnTo>
                  <a:lnTo>
                    <a:pt x="205" y="909"/>
                  </a:lnTo>
                  <a:lnTo>
                    <a:pt x="205" y="907"/>
                  </a:lnTo>
                  <a:lnTo>
                    <a:pt x="204" y="905"/>
                  </a:lnTo>
                  <a:lnTo>
                    <a:pt x="202" y="905"/>
                  </a:lnTo>
                  <a:lnTo>
                    <a:pt x="198" y="907"/>
                  </a:lnTo>
                  <a:lnTo>
                    <a:pt x="196" y="911"/>
                  </a:lnTo>
                  <a:lnTo>
                    <a:pt x="191" y="909"/>
                  </a:lnTo>
                  <a:lnTo>
                    <a:pt x="191" y="911"/>
                  </a:lnTo>
                  <a:lnTo>
                    <a:pt x="187" y="911"/>
                  </a:lnTo>
                  <a:lnTo>
                    <a:pt x="187" y="912"/>
                  </a:lnTo>
                  <a:lnTo>
                    <a:pt x="185" y="914"/>
                  </a:lnTo>
                  <a:lnTo>
                    <a:pt x="187" y="917"/>
                  </a:lnTo>
                  <a:lnTo>
                    <a:pt x="186" y="920"/>
                  </a:lnTo>
                  <a:lnTo>
                    <a:pt x="184" y="920"/>
                  </a:lnTo>
                  <a:lnTo>
                    <a:pt x="180" y="924"/>
                  </a:lnTo>
                  <a:lnTo>
                    <a:pt x="176" y="925"/>
                  </a:lnTo>
                  <a:lnTo>
                    <a:pt x="172" y="928"/>
                  </a:lnTo>
                  <a:lnTo>
                    <a:pt x="169" y="927"/>
                  </a:lnTo>
                  <a:lnTo>
                    <a:pt x="165" y="929"/>
                  </a:lnTo>
                  <a:lnTo>
                    <a:pt x="165" y="931"/>
                  </a:lnTo>
                  <a:lnTo>
                    <a:pt x="166" y="932"/>
                  </a:lnTo>
                  <a:lnTo>
                    <a:pt x="165" y="932"/>
                  </a:lnTo>
                  <a:lnTo>
                    <a:pt x="165" y="934"/>
                  </a:lnTo>
                  <a:lnTo>
                    <a:pt x="164" y="937"/>
                  </a:lnTo>
                  <a:lnTo>
                    <a:pt x="160" y="938"/>
                  </a:lnTo>
                  <a:lnTo>
                    <a:pt x="160" y="940"/>
                  </a:lnTo>
                  <a:lnTo>
                    <a:pt x="149" y="935"/>
                  </a:lnTo>
                  <a:lnTo>
                    <a:pt x="149" y="933"/>
                  </a:lnTo>
                  <a:lnTo>
                    <a:pt x="152" y="930"/>
                  </a:lnTo>
                  <a:lnTo>
                    <a:pt x="152" y="929"/>
                  </a:lnTo>
                  <a:lnTo>
                    <a:pt x="149" y="929"/>
                  </a:lnTo>
                  <a:lnTo>
                    <a:pt x="145" y="925"/>
                  </a:lnTo>
                  <a:lnTo>
                    <a:pt x="144" y="926"/>
                  </a:lnTo>
                  <a:lnTo>
                    <a:pt x="144" y="928"/>
                  </a:lnTo>
                  <a:lnTo>
                    <a:pt x="135" y="925"/>
                  </a:lnTo>
                  <a:lnTo>
                    <a:pt x="133" y="930"/>
                  </a:lnTo>
                  <a:lnTo>
                    <a:pt x="125" y="931"/>
                  </a:lnTo>
                  <a:lnTo>
                    <a:pt x="123" y="930"/>
                  </a:lnTo>
                  <a:lnTo>
                    <a:pt x="120" y="932"/>
                  </a:lnTo>
                  <a:lnTo>
                    <a:pt x="119" y="931"/>
                  </a:lnTo>
                  <a:lnTo>
                    <a:pt x="117" y="927"/>
                  </a:lnTo>
                  <a:lnTo>
                    <a:pt x="119" y="926"/>
                  </a:lnTo>
                  <a:lnTo>
                    <a:pt x="117" y="925"/>
                  </a:lnTo>
                  <a:lnTo>
                    <a:pt x="119" y="922"/>
                  </a:lnTo>
                  <a:lnTo>
                    <a:pt x="117" y="921"/>
                  </a:lnTo>
                  <a:lnTo>
                    <a:pt x="115" y="922"/>
                  </a:lnTo>
                  <a:lnTo>
                    <a:pt x="113" y="919"/>
                  </a:lnTo>
                  <a:lnTo>
                    <a:pt x="110" y="920"/>
                  </a:lnTo>
                  <a:lnTo>
                    <a:pt x="108" y="919"/>
                  </a:lnTo>
                  <a:lnTo>
                    <a:pt x="104" y="919"/>
                  </a:lnTo>
                  <a:lnTo>
                    <a:pt x="104" y="917"/>
                  </a:lnTo>
                  <a:lnTo>
                    <a:pt x="102" y="915"/>
                  </a:lnTo>
                  <a:lnTo>
                    <a:pt x="104" y="913"/>
                  </a:lnTo>
                  <a:lnTo>
                    <a:pt x="103" y="911"/>
                  </a:lnTo>
                  <a:lnTo>
                    <a:pt x="98" y="912"/>
                  </a:lnTo>
                  <a:lnTo>
                    <a:pt x="96" y="909"/>
                  </a:lnTo>
                  <a:lnTo>
                    <a:pt x="95" y="911"/>
                  </a:lnTo>
                  <a:lnTo>
                    <a:pt x="92" y="909"/>
                  </a:lnTo>
                  <a:lnTo>
                    <a:pt x="88" y="911"/>
                  </a:lnTo>
                  <a:lnTo>
                    <a:pt x="87" y="910"/>
                  </a:lnTo>
                  <a:lnTo>
                    <a:pt x="86" y="909"/>
                  </a:lnTo>
                  <a:lnTo>
                    <a:pt x="87" y="908"/>
                  </a:lnTo>
                  <a:lnTo>
                    <a:pt x="86" y="908"/>
                  </a:lnTo>
                  <a:lnTo>
                    <a:pt x="87" y="905"/>
                  </a:lnTo>
                  <a:lnTo>
                    <a:pt x="84" y="904"/>
                  </a:lnTo>
                  <a:lnTo>
                    <a:pt x="80" y="904"/>
                  </a:lnTo>
                  <a:lnTo>
                    <a:pt x="79" y="902"/>
                  </a:lnTo>
                  <a:lnTo>
                    <a:pt x="79" y="899"/>
                  </a:lnTo>
                  <a:lnTo>
                    <a:pt x="76" y="898"/>
                  </a:lnTo>
                  <a:lnTo>
                    <a:pt x="77" y="896"/>
                  </a:lnTo>
                  <a:lnTo>
                    <a:pt x="75" y="895"/>
                  </a:lnTo>
                  <a:lnTo>
                    <a:pt x="74" y="893"/>
                  </a:lnTo>
                  <a:lnTo>
                    <a:pt x="72" y="894"/>
                  </a:lnTo>
                  <a:lnTo>
                    <a:pt x="69" y="893"/>
                  </a:lnTo>
                  <a:lnTo>
                    <a:pt x="68" y="891"/>
                  </a:lnTo>
                  <a:lnTo>
                    <a:pt x="67" y="892"/>
                  </a:lnTo>
                  <a:lnTo>
                    <a:pt x="65" y="891"/>
                  </a:lnTo>
                  <a:lnTo>
                    <a:pt x="63" y="888"/>
                  </a:lnTo>
                  <a:lnTo>
                    <a:pt x="60" y="888"/>
                  </a:lnTo>
                  <a:lnTo>
                    <a:pt x="55" y="882"/>
                  </a:lnTo>
                  <a:lnTo>
                    <a:pt x="48" y="883"/>
                  </a:lnTo>
                  <a:lnTo>
                    <a:pt x="47" y="884"/>
                  </a:lnTo>
                  <a:lnTo>
                    <a:pt x="46" y="888"/>
                  </a:lnTo>
                  <a:lnTo>
                    <a:pt x="45" y="889"/>
                  </a:lnTo>
                  <a:lnTo>
                    <a:pt x="44" y="889"/>
                  </a:lnTo>
                  <a:lnTo>
                    <a:pt x="43" y="887"/>
                  </a:lnTo>
                  <a:lnTo>
                    <a:pt x="41" y="888"/>
                  </a:lnTo>
                  <a:lnTo>
                    <a:pt x="39" y="887"/>
                  </a:lnTo>
                  <a:lnTo>
                    <a:pt x="37" y="885"/>
                  </a:lnTo>
                  <a:lnTo>
                    <a:pt x="37" y="884"/>
                  </a:lnTo>
                  <a:lnTo>
                    <a:pt x="36" y="881"/>
                  </a:lnTo>
                  <a:lnTo>
                    <a:pt x="33" y="880"/>
                  </a:lnTo>
                  <a:lnTo>
                    <a:pt x="32" y="877"/>
                  </a:lnTo>
                  <a:lnTo>
                    <a:pt x="30" y="874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0" y="863"/>
                  </a:lnTo>
                  <a:lnTo>
                    <a:pt x="18" y="861"/>
                  </a:lnTo>
                  <a:lnTo>
                    <a:pt x="19" y="860"/>
                  </a:lnTo>
                  <a:lnTo>
                    <a:pt x="17" y="859"/>
                  </a:lnTo>
                  <a:lnTo>
                    <a:pt x="20" y="856"/>
                  </a:lnTo>
                  <a:lnTo>
                    <a:pt x="19" y="855"/>
                  </a:lnTo>
                  <a:lnTo>
                    <a:pt x="15" y="855"/>
                  </a:lnTo>
                  <a:lnTo>
                    <a:pt x="12" y="853"/>
                  </a:lnTo>
                  <a:lnTo>
                    <a:pt x="11" y="852"/>
                  </a:lnTo>
                  <a:lnTo>
                    <a:pt x="11" y="848"/>
                  </a:lnTo>
                  <a:lnTo>
                    <a:pt x="8" y="847"/>
                  </a:lnTo>
                  <a:lnTo>
                    <a:pt x="9" y="846"/>
                  </a:lnTo>
                  <a:lnTo>
                    <a:pt x="8" y="845"/>
                  </a:lnTo>
                  <a:lnTo>
                    <a:pt x="7" y="843"/>
                  </a:lnTo>
                  <a:lnTo>
                    <a:pt x="4" y="844"/>
                  </a:lnTo>
                  <a:lnTo>
                    <a:pt x="2" y="842"/>
                  </a:lnTo>
                  <a:lnTo>
                    <a:pt x="0" y="837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8" name="Freeform 39">
              <a:extLst>
                <a:ext uri="{FF2B5EF4-FFF2-40B4-BE49-F238E27FC236}">
                  <a16:creationId xmlns="" xmlns:a16="http://schemas.microsoft.com/office/drawing/2014/main" id="{ACBBA328-C45C-4CDF-9AA0-D0638E0E8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" y="2234"/>
              <a:ext cx="165" cy="116"/>
            </a:xfrm>
            <a:custGeom>
              <a:avLst/>
              <a:gdLst>
                <a:gd name="T0" fmla="*/ 8 w 165"/>
                <a:gd name="T1" fmla="*/ 11 h 116"/>
                <a:gd name="T2" fmla="*/ 15 w 165"/>
                <a:gd name="T3" fmla="*/ 7 h 116"/>
                <a:gd name="T4" fmla="*/ 19 w 165"/>
                <a:gd name="T5" fmla="*/ 4 h 116"/>
                <a:gd name="T6" fmla="*/ 27 w 165"/>
                <a:gd name="T7" fmla="*/ 3 h 116"/>
                <a:gd name="T8" fmla="*/ 32 w 165"/>
                <a:gd name="T9" fmla="*/ 2 h 116"/>
                <a:gd name="T10" fmla="*/ 41 w 165"/>
                <a:gd name="T11" fmla="*/ 2 h 116"/>
                <a:gd name="T12" fmla="*/ 48 w 165"/>
                <a:gd name="T13" fmla="*/ 5 h 116"/>
                <a:gd name="T14" fmla="*/ 57 w 165"/>
                <a:gd name="T15" fmla="*/ 7 h 116"/>
                <a:gd name="T16" fmla="*/ 65 w 165"/>
                <a:gd name="T17" fmla="*/ 11 h 116"/>
                <a:gd name="T18" fmla="*/ 77 w 165"/>
                <a:gd name="T19" fmla="*/ 14 h 116"/>
                <a:gd name="T20" fmla="*/ 83 w 165"/>
                <a:gd name="T21" fmla="*/ 17 h 116"/>
                <a:gd name="T22" fmla="*/ 91 w 165"/>
                <a:gd name="T23" fmla="*/ 17 h 116"/>
                <a:gd name="T24" fmla="*/ 99 w 165"/>
                <a:gd name="T25" fmla="*/ 16 h 116"/>
                <a:gd name="T26" fmla="*/ 111 w 165"/>
                <a:gd name="T27" fmla="*/ 14 h 116"/>
                <a:gd name="T28" fmla="*/ 112 w 165"/>
                <a:gd name="T29" fmla="*/ 9 h 116"/>
                <a:gd name="T30" fmla="*/ 125 w 165"/>
                <a:gd name="T31" fmla="*/ 14 h 116"/>
                <a:gd name="T32" fmla="*/ 127 w 165"/>
                <a:gd name="T33" fmla="*/ 20 h 116"/>
                <a:gd name="T34" fmla="*/ 130 w 165"/>
                <a:gd name="T35" fmla="*/ 28 h 116"/>
                <a:gd name="T36" fmla="*/ 142 w 165"/>
                <a:gd name="T37" fmla="*/ 28 h 116"/>
                <a:gd name="T38" fmla="*/ 152 w 165"/>
                <a:gd name="T39" fmla="*/ 32 h 116"/>
                <a:gd name="T40" fmla="*/ 155 w 165"/>
                <a:gd name="T41" fmla="*/ 40 h 116"/>
                <a:gd name="T42" fmla="*/ 149 w 165"/>
                <a:gd name="T43" fmla="*/ 46 h 116"/>
                <a:gd name="T44" fmla="*/ 146 w 165"/>
                <a:gd name="T45" fmla="*/ 55 h 116"/>
                <a:gd name="T46" fmla="*/ 162 w 165"/>
                <a:gd name="T47" fmla="*/ 52 h 116"/>
                <a:gd name="T48" fmla="*/ 165 w 165"/>
                <a:gd name="T49" fmla="*/ 48 h 116"/>
                <a:gd name="T50" fmla="*/ 160 w 165"/>
                <a:gd name="T51" fmla="*/ 56 h 116"/>
                <a:gd name="T52" fmla="*/ 154 w 165"/>
                <a:gd name="T53" fmla="*/ 65 h 116"/>
                <a:gd name="T54" fmla="*/ 140 w 165"/>
                <a:gd name="T55" fmla="*/ 89 h 116"/>
                <a:gd name="T56" fmla="*/ 134 w 165"/>
                <a:gd name="T57" fmla="*/ 94 h 116"/>
                <a:gd name="T58" fmla="*/ 118 w 165"/>
                <a:gd name="T59" fmla="*/ 94 h 116"/>
                <a:gd name="T60" fmla="*/ 113 w 165"/>
                <a:gd name="T61" fmla="*/ 101 h 116"/>
                <a:gd name="T62" fmla="*/ 115 w 165"/>
                <a:gd name="T63" fmla="*/ 106 h 116"/>
                <a:gd name="T64" fmla="*/ 108 w 165"/>
                <a:gd name="T65" fmla="*/ 115 h 116"/>
                <a:gd name="T66" fmla="*/ 95 w 165"/>
                <a:gd name="T67" fmla="*/ 114 h 116"/>
                <a:gd name="T68" fmla="*/ 84 w 165"/>
                <a:gd name="T69" fmla="*/ 105 h 116"/>
                <a:gd name="T70" fmla="*/ 76 w 165"/>
                <a:gd name="T71" fmla="*/ 105 h 116"/>
                <a:gd name="T72" fmla="*/ 72 w 165"/>
                <a:gd name="T73" fmla="*/ 101 h 116"/>
                <a:gd name="T74" fmla="*/ 75 w 165"/>
                <a:gd name="T75" fmla="*/ 92 h 116"/>
                <a:gd name="T76" fmla="*/ 69 w 165"/>
                <a:gd name="T77" fmla="*/ 89 h 116"/>
                <a:gd name="T78" fmla="*/ 61 w 165"/>
                <a:gd name="T79" fmla="*/ 85 h 116"/>
                <a:gd name="T80" fmla="*/ 60 w 165"/>
                <a:gd name="T81" fmla="*/ 83 h 116"/>
                <a:gd name="T82" fmla="*/ 49 w 165"/>
                <a:gd name="T83" fmla="*/ 75 h 116"/>
                <a:gd name="T84" fmla="*/ 44 w 165"/>
                <a:gd name="T85" fmla="*/ 70 h 116"/>
                <a:gd name="T86" fmla="*/ 39 w 165"/>
                <a:gd name="T87" fmla="*/ 64 h 116"/>
                <a:gd name="T88" fmla="*/ 33 w 165"/>
                <a:gd name="T89" fmla="*/ 54 h 116"/>
                <a:gd name="T90" fmla="*/ 24 w 165"/>
                <a:gd name="T91" fmla="*/ 56 h 116"/>
                <a:gd name="T92" fmla="*/ 17 w 165"/>
                <a:gd name="T93" fmla="*/ 55 h 116"/>
                <a:gd name="T94" fmla="*/ 12 w 165"/>
                <a:gd name="T95" fmla="*/ 57 h 116"/>
                <a:gd name="T96" fmla="*/ 9 w 165"/>
                <a:gd name="T97" fmla="*/ 50 h 116"/>
                <a:gd name="T98" fmla="*/ 7 w 165"/>
                <a:gd name="T99" fmla="*/ 45 h 116"/>
                <a:gd name="T100" fmla="*/ 8 w 165"/>
                <a:gd name="T101" fmla="*/ 38 h 116"/>
                <a:gd name="T102" fmla="*/ 17 w 165"/>
                <a:gd name="T103" fmla="*/ 28 h 116"/>
                <a:gd name="T104" fmla="*/ 8 w 165"/>
                <a:gd name="T105" fmla="*/ 19 h 116"/>
                <a:gd name="T106" fmla="*/ 1 w 165"/>
                <a:gd name="T107" fmla="*/ 19 h 116"/>
                <a:gd name="T108" fmla="*/ 2 w 165"/>
                <a:gd name="T109" fmla="*/ 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5" h="116">
                  <a:moveTo>
                    <a:pt x="2" y="13"/>
                  </a:moveTo>
                  <a:lnTo>
                    <a:pt x="5" y="11"/>
                  </a:lnTo>
                  <a:lnTo>
                    <a:pt x="5" y="10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3" y="6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19" y="4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30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4" y="0"/>
                  </a:lnTo>
                  <a:lnTo>
                    <a:pt x="37" y="2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5"/>
                  </a:lnTo>
                  <a:lnTo>
                    <a:pt x="51" y="5"/>
                  </a:lnTo>
                  <a:lnTo>
                    <a:pt x="49" y="2"/>
                  </a:lnTo>
                  <a:lnTo>
                    <a:pt x="53" y="2"/>
                  </a:lnTo>
                  <a:lnTo>
                    <a:pt x="56" y="5"/>
                  </a:lnTo>
                  <a:lnTo>
                    <a:pt x="57" y="7"/>
                  </a:lnTo>
                  <a:lnTo>
                    <a:pt x="59" y="6"/>
                  </a:lnTo>
                  <a:lnTo>
                    <a:pt x="60" y="8"/>
                  </a:lnTo>
                  <a:lnTo>
                    <a:pt x="64" y="7"/>
                  </a:lnTo>
                  <a:lnTo>
                    <a:pt x="65" y="8"/>
                  </a:lnTo>
                  <a:lnTo>
                    <a:pt x="65" y="11"/>
                  </a:lnTo>
                  <a:lnTo>
                    <a:pt x="72" y="10"/>
                  </a:lnTo>
                  <a:lnTo>
                    <a:pt x="73" y="13"/>
                  </a:lnTo>
                  <a:lnTo>
                    <a:pt x="76" y="11"/>
                  </a:lnTo>
                  <a:lnTo>
                    <a:pt x="76" y="12"/>
                  </a:lnTo>
                  <a:lnTo>
                    <a:pt x="77" y="14"/>
                  </a:lnTo>
                  <a:lnTo>
                    <a:pt x="77" y="15"/>
                  </a:lnTo>
                  <a:lnTo>
                    <a:pt x="78" y="15"/>
                  </a:lnTo>
                  <a:lnTo>
                    <a:pt x="80" y="17"/>
                  </a:lnTo>
                  <a:lnTo>
                    <a:pt x="82" y="15"/>
                  </a:lnTo>
                  <a:lnTo>
                    <a:pt x="83" y="17"/>
                  </a:lnTo>
                  <a:lnTo>
                    <a:pt x="86" y="15"/>
                  </a:lnTo>
                  <a:lnTo>
                    <a:pt x="88" y="15"/>
                  </a:lnTo>
                  <a:lnTo>
                    <a:pt x="88" y="14"/>
                  </a:lnTo>
                  <a:lnTo>
                    <a:pt x="89" y="13"/>
                  </a:lnTo>
                  <a:lnTo>
                    <a:pt x="91" y="17"/>
                  </a:lnTo>
                  <a:lnTo>
                    <a:pt x="92" y="16"/>
                  </a:lnTo>
                  <a:lnTo>
                    <a:pt x="94" y="17"/>
                  </a:lnTo>
                  <a:lnTo>
                    <a:pt x="97" y="17"/>
                  </a:lnTo>
                  <a:lnTo>
                    <a:pt x="99" y="18"/>
                  </a:lnTo>
                  <a:lnTo>
                    <a:pt x="99" y="16"/>
                  </a:lnTo>
                  <a:lnTo>
                    <a:pt x="101" y="15"/>
                  </a:lnTo>
                  <a:lnTo>
                    <a:pt x="104" y="21"/>
                  </a:lnTo>
                  <a:lnTo>
                    <a:pt x="111" y="16"/>
                  </a:lnTo>
                  <a:lnTo>
                    <a:pt x="109" y="14"/>
                  </a:lnTo>
                  <a:lnTo>
                    <a:pt x="111" y="14"/>
                  </a:lnTo>
                  <a:lnTo>
                    <a:pt x="111" y="13"/>
                  </a:lnTo>
                  <a:lnTo>
                    <a:pt x="113" y="12"/>
                  </a:lnTo>
                  <a:lnTo>
                    <a:pt x="112" y="11"/>
                  </a:lnTo>
                  <a:lnTo>
                    <a:pt x="114" y="10"/>
                  </a:lnTo>
                  <a:lnTo>
                    <a:pt x="112" y="9"/>
                  </a:lnTo>
                  <a:lnTo>
                    <a:pt x="116" y="5"/>
                  </a:lnTo>
                  <a:lnTo>
                    <a:pt x="117" y="3"/>
                  </a:lnTo>
                  <a:lnTo>
                    <a:pt x="119" y="2"/>
                  </a:lnTo>
                  <a:lnTo>
                    <a:pt x="126" y="11"/>
                  </a:lnTo>
                  <a:lnTo>
                    <a:pt x="125" y="14"/>
                  </a:lnTo>
                  <a:lnTo>
                    <a:pt x="126" y="15"/>
                  </a:lnTo>
                  <a:lnTo>
                    <a:pt x="125" y="16"/>
                  </a:lnTo>
                  <a:lnTo>
                    <a:pt x="128" y="18"/>
                  </a:lnTo>
                  <a:lnTo>
                    <a:pt x="127" y="19"/>
                  </a:lnTo>
                  <a:lnTo>
                    <a:pt x="127" y="20"/>
                  </a:lnTo>
                  <a:lnTo>
                    <a:pt x="126" y="21"/>
                  </a:lnTo>
                  <a:lnTo>
                    <a:pt x="129" y="23"/>
                  </a:lnTo>
                  <a:lnTo>
                    <a:pt x="128" y="26"/>
                  </a:lnTo>
                  <a:lnTo>
                    <a:pt x="131" y="27"/>
                  </a:lnTo>
                  <a:lnTo>
                    <a:pt x="130" y="28"/>
                  </a:lnTo>
                  <a:lnTo>
                    <a:pt x="133" y="27"/>
                  </a:lnTo>
                  <a:lnTo>
                    <a:pt x="137" y="30"/>
                  </a:lnTo>
                  <a:lnTo>
                    <a:pt x="137" y="31"/>
                  </a:lnTo>
                  <a:lnTo>
                    <a:pt x="138" y="29"/>
                  </a:lnTo>
                  <a:lnTo>
                    <a:pt x="142" y="28"/>
                  </a:lnTo>
                  <a:lnTo>
                    <a:pt x="142" y="29"/>
                  </a:lnTo>
                  <a:lnTo>
                    <a:pt x="150" y="33"/>
                  </a:lnTo>
                  <a:lnTo>
                    <a:pt x="150" y="35"/>
                  </a:lnTo>
                  <a:lnTo>
                    <a:pt x="151" y="35"/>
                  </a:lnTo>
                  <a:lnTo>
                    <a:pt x="152" y="32"/>
                  </a:lnTo>
                  <a:lnTo>
                    <a:pt x="154" y="31"/>
                  </a:lnTo>
                  <a:lnTo>
                    <a:pt x="156" y="31"/>
                  </a:lnTo>
                  <a:lnTo>
                    <a:pt x="158" y="36"/>
                  </a:lnTo>
                  <a:lnTo>
                    <a:pt x="156" y="37"/>
                  </a:lnTo>
                  <a:lnTo>
                    <a:pt x="155" y="40"/>
                  </a:lnTo>
                  <a:lnTo>
                    <a:pt x="154" y="41"/>
                  </a:lnTo>
                  <a:lnTo>
                    <a:pt x="154" y="41"/>
                  </a:lnTo>
                  <a:lnTo>
                    <a:pt x="150" y="43"/>
                  </a:lnTo>
                  <a:lnTo>
                    <a:pt x="150" y="45"/>
                  </a:lnTo>
                  <a:lnTo>
                    <a:pt x="149" y="46"/>
                  </a:lnTo>
                  <a:lnTo>
                    <a:pt x="149" y="47"/>
                  </a:lnTo>
                  <a:lnTo>
                    <a:pt x="147" y="48"/>
                  </a:lnTo>
                  <a:lnTo>
                    <a:pt x="147" y="50"/>
                  </a:lnTo>
                  <a:lnTo>
                    <a:pt x="146" y="50"/>
                  </a:lnTo>
                  <a:lnTo>
                    <a:pt x="146" y="55"/>
                  </a:lnTo>
                  <a:lnTo>
                    <a:pt x="157" y="58"/>
                  </a:lnTo>
                  <a:lnTo>
                    <a:pt x="158" y="58"/>
                  </a:lnTo>
                  <a:lnTo>
                    <a:pt x="160" y="55"/>
                  </a:lnTo>
                  <a:lnTo>
                    <a:pt x="163" y="53"/>
                  </a:lnTo>
                  <a:lnTo>
                    <a:pt x="162" y="52"/>
                  </a:lnTo>
                  <a:lnTo>
                    <a:pt x="163" y="52"/>
                  </a:lnTo>
                  <a:lnTo>
                    <a:pt x="163" y="50"/>
                  </a:lnTo>
                  <a:lnTo>
                    <a:pt x="164" y="49"/>
                  </a:lnTo>
                  <a:lnTo>
                    <a:pt x="165" y="47"/>
                  </a:lnTo>
                  <a:lnTo>
                    <a:pt x="165" y="48"/>
                  </a:lnTo>
                  <a:lnTo>
                    <a:pt x="164" y="51"/>
                  </a:lnTo>
                  <a:lnTo>
                    <a:pt x="164" y="53"/>
                  </a:lnTo>
                  <a:lnTo>
                    <a:pt x="162" y="54"/>
                  </a:lnTo>
                  <a:lnTo>
                    <a:pt x="162" y="56"/>
                  </a:lnTo>
                  <a:lnTo>
                    <a:pt x="160" y="56"/>
                  </a:lnTo>
                  <a:lnTo>
                    <a:pt x="160" y="57"/>
                  </a:lnTo>
                  <a:lnTo>
                    <a:pt x="160" y="60"/>
                  </a:lnTo>
                  <a:lnTo>
                    <a:pt x="162" y="60"/>
                  </a:lnTo>
                  <a:lnTo>
                    <a:pt x="163" y="61"/>
                  </a:lnTo>
                  <a:lnTo>
                    <a:pt x="154" y="65"/>
                  </a:lnTo>
                  <a:lnTo>
                    <a:pt x="152" y="69"/>
                  </a:lnTo>
                  <a:lnTo>
                    <a:pt x="146" y="71"/>
                  </a:lnTo>
                  <a:lnTo>
                    <a:pt x="144" y="73"/>
                  </a:lnTo>
                  <a:lnTo>
                    <a:pt x="141" y="79"/>
                  </a:lnTo>
                  <a:lnTo>
                    <a:pt x="140" y="89"/>
                  </a:lnTo>
                  <a:lnTo>
                    <a:pt x="137" y="101"/>
                  </a:lnTo>
                  <a:lnTo>
                    <a:pt x="134" y="102"/>
                  </a:lnTo>
                  <a:lnTo>
                    <a:pt x="136" y="98"/>
                  </a:lnTo>
                  <a:lnTo>
                    <a:pt x="134" y="97"/>
                  </a:lnTo>
                  <a:lnTo>
                    <a:pt x="134" y="94"/>
                  </a:lnTo>
                  <a:lnTo>
                    <a:pt x="130" y="97"/>
                  </a:lnTo>
                  <a:lnTo>
                    <a:pt x="126" y="94"/>
                  </a:lnTo>
                  <a:lnTo>
                    <a:pt x="122" y="94"/>
                  </a:lnTo>
                  <a:lnTo>
                    <a:pt x="121" y="93"/>
                  </a:lnTo>
                  <a:lnTo>
                    <a:pt x="118" y="94"/>
                  </a:lnTo>
                  <a:lnTo>
                    <a:pt x="116" y="97"/>
                  </a:lnTo>
                  <a:lnTo>
                    <a:pt x="117" y="98"/>
                  </a:lnTo>
                  <a:lnTo>
                    <a:pt x="116" y="97"/>
                  </a:lnTo>
                  <a:lnTo>
                    <a:pt x="113" y="99"/>
                  </a:lnTo>
                  <a:lnTo>
                    <a:pt x="113" y="101"/>
                  </a:lnTo>
                  <a:lnTo>
                    <a:pt x="113" y="102"/>
                  </a:lnTo>
                  <a:lnTo>
                    <a:pt x="113" y="104"/>
                  </a:lnTo>
                  <a:lnTo>
                    <a:pt x="115" y="105"/>
                  </a:lnTo>
                  <a:lnTo>
                    <a:pt x="116" y="106"/>
                  </a:lnTo>
                  <a:lnTo>
                    <a:pt x="115" y="106"/>
                  </a:lnTo>
                  <a:lnTo>
                    <a:pt x="113" y="110"/>
                  </a:lnTo>
                  <a:lnTo>
                    <a:pt x="109" y="110"/>
                  </a:lnTo>
                  <a:lnTo>
                    <a:pt x="107" y="111"/>
                  </a:lnTo>
                  <a:lnTo>
                    <a:pt x="109" y="114"/>
                  </a:lnTo>
                  <a:lnTo>
                    <a:pt x="108" y="115"/>
                  </a:lnTo>
                  <a:lnTo>
                    <a:pt x="108" y="116"/>
                  </a:lnTo>
                  <a:lnTo>
                    <a:pt x="99" y="111"/>
                  </a:lnTo>
                  <a:lnTo>
                    <a:pt x="99" y="113"/>
                  </a:lnTo>
                  <a:lnTo>
                    <a:pt x="96" y="113"/>
                  </a:lnTo>
                  <a:lnTo>
                    <a:pt x="95" y="114"/>
                  </a:lnTo>
                  <a:lnTo>
                    <a:pt x="94" y="114"/>
                  </a:lnTo>
                  <a:lnTo>
                    <a:pt x="91" y="110"/>
                  </a:lnTo>
                  <a:lnTo>
                    <a:pt x="89" y="107"/>
                  </a:lnTo>
                  <a:lnTo>
                    <a:pt x="87" y="105"/>
                  </a:lnTo>
                  <a:lnTo>
                    <a:pt x="84" y="105"/>
                  </a:lnTo>
                  <a:lnTo>
                    <a:pt x="83" y="102"/>
                  </a:lnTo>
                  <a:lnTo>
                    <a:pt x="81" y="105"/>
                  </a:lnTo>
                  <a:lnTo>
                    <a:pt x="78" y="104"/>
                  </a:lnTo>
                  <a:lnTo>
                    <a:pt x="77" y="105"/>
                  </a:lnTo>
                  <a:lnTo>
                    <a:pt x="76" y="105"/>
                  </a:lnTo>
                  <a:lnTo>
                    <a:pt x="76" y="106"/>
                  </a:lnTo>
                  <a:lnTo>
                    <a:pt x="73" y="105"/>
                  </a:lnTo>
                  <a:lnTo>
                    <a:pt x="73" y="103"/>
                  </a:lnTo>
                  <a:lnTo>
                    <a:pt x="70" y="102"/>
                  </a:lnTo>
                  <a:lnTo>
                    <a:pt x="72" y="101"/>
                  </a:lnTo>
                  <a:lnTo>
                    <a:pt x="73" y="98"/>
                  </a:lnTo>
                  <a:lnTo>
                    <a:pt x="73" y="98"/>
                  </a:lnTo>
                  <a:lnTo>
                    <a:pt x="73" y="96"/>
                  </a:lnTo>
                  <a:lnTo>
                    <a:pt x="76" y="94"/>
                  </a:lnTo>
                  <a:lnTo>
                    <a:pt x="75" y="92"/>
                  </a:lnTo>
                  <a:lnTo>
                    <a:pt x="76" y="92"/>
                  </a:lnTo>
                  <a:lnTo>
                    <a:pt x="76" y="91"/>
                  </a:lnTo>
                  <a:lnTo>
                    <a:pt x="75" y="90"/>
                  </a:lnTo>
                  <a:lnTo>
                    <a:pt x="72" y="90"/>
                  </a:lnTo>
                  <a:lnTo>
                    <a:pt x="69" y="89"/>
                  </a:lnTo>
                  <a:lnTo>
                    <a:pt x="67" y="87"/>
                  </a:lnTo>
                  <a:lnTo>
                    <a:pt x="68" y="87"/>
                  </a:lnTo>
                  <a:lnTo>
                    <a:pt x="68" y="86"/>
                  </a:lnTo>
                  <a:lnTo>
                    <a:pt x="62" y="86"/>
                  </a:lnTo>
                  <a:lnTo>
                    <a:pt x="61" y="85"/>
                  </a:lnTo>
                  <a:lnTo>
                    <a:pt x="60" y="86"/>
                  </a:lnTo>
                  <a:lnTo>
                    <a:pt x="60" y="85"/>
                  </a:lnTo>
                  <a:lnTo>
                    <a:pt x="62" y="83"/>
                  </a:lnTo>
                  <a:lnTo>
                    <a:pt x="61" y="83"/>
                  </a:lnTo>
                  <a:lnTo>
                    <a:pt x="60" y="83"/>
                  </a:lnTo>
                  <a:lnTo>
                    <a:pt x="56" y="80"/>
                  </a:lnTo>
                  <a:lnTo>
                    <a:pt x="52" y="79"/>
                  </a:lnTo>
                  <a:lnTo>
                    <a:pt x="50" y="76"/>
                  </a:lnTo>
                  <a:lnTo>
                    <a:pt x="49" y="77"/>
                  </a:lnTo>
                  <a:lnTo>
                    <a:pt x="49" y="75"/>
                  </a:lnTo>
                  <a:lnTo>
                    <a:pt x="47" y="77"/>
                  </a:lnTo>
                  <a:lnTo>
                    <a:pt x="48" y="75"/>
                  </a:lnTo>
                  <a:lnTo>
                    <a:pt x="47" y="75"/>
                  </a:lnTo>
                  <a:lnTo>
                    <a:pt x="44" y="73"/>
                  </a:lnTo>
                  <a:lnTo>
                    <a:pt x="44" y="70"/>
                  </a:lnTo>
                  <a:lnTo>
                    <a:pt x="39" y="69"/>
                  </a:lnTo>
                  <a:lnTo>
                    <a:pt x="40" y="67"/>
                  </a:lnTo>
                  <a:lnTo>
                    <a:pt x="39" y="66"/>
                  </a:lnTo>
                  <a:lnTo>
                    <a:pt x="40" y="65"/>
                  </a:lnTo>
                  <a:lnTo>
                    <a:pt x="39" y="64"/>
                  </a:lnTo>
                  <a:lnTo>
                    <a:pt x="40" y="62"/>
                  </a:lnTo>
                  <a:lnTo>
                    <a:pt x="39" y="62"/>
                  </a:lnTo>
                  <a:lnTo>
                    <a:pt x="39" y="59"/>
                  </a:lnTo>
                  <a:lnTo>
                    <a:pt x="33" y="57"/>
                  </a:lnTo>
                  <a:lnTo>
                    <a:pt x="33" y="54"/>
                  </a:lnTo>
                  <a:lnTo>
                    <a:pt x="31" y="55"/>
                  </a:lnTo>
                  <a:lnTo>
                    <a:pt x="29" y="54"/>
                  </a:lnTo>
                  <a:lnTo>
                    <a:pt x="25" y="57"/>
                  </a:lnTo>
                  <a:lnTo>
                    <a:pt x="25" y="55"/>
                  </a:lnTo>
                  <a:lnTo>
                    <a:pt x="24" y="56"/>
                  </a:lnTo>
                  <a:lnTo>
                    <a:pt x="24" y="55"/>
                  </a:lnTo>
                  <a:lnTo>
                    <a:pt x="21" y="56"/>
                  </a:lnTo>
                  <a:lnTo>
                    <a:pt x="20" y="55"/>
                  </a:lnTo>
                  <a:lnTo>
                    <a:pt x="19" y="56"/>
                  </a:lnTo>
                  <a:lnTo>
                    <a:pt x="17" y="55"/>
                  </a:lnTo>
                  <a:lnTo>
                    <a:pt x="16" y="55"/>
                  </a:lnTo>
                  <a:lnTo>
                    <a:pt x="16" y="57"/>
                  </a:lnTo>
                  <a:lnTo>
                    <a:pt x="15" y="57"/>
                  </a:lnTo>
                  <a:lnTo>
                    <a:pt x="13" y="58"/>
                  </a:lnTo>
                  <a:lnTo>
                    <a:pt x="12" y="57"/>
                  </a:lnTo>
                  <a:lnTo>
                    <a:pt x="13" y="56"/>
                  </a:lnTo>
                  <a:lnTo>
                    <a:pt x="13" y="55"/>
                  </a:lnTo>
                  <a:lnTo>
                    <a:pt x="11" y="55"/>
                  </a:lnTo>
                  <a:lnTo>
                    <a:pt x="11" y="52"/>
                  </a:lnTo>
                  <a:lnTo>
                    <a:pt x="9" y="50"/>
                  </a:lnTo>
                  <a:lnTo>
                    <a:pt x="7" y="50"/>
                  </a:lnTo>
                  <a:lnTo>
                    <a:pt x="7" y="49"/>
                  </a:lnTo>
                  <a:lnTo>
                    <a:pt x="5" y="49"/>
                  </a:lnTo>
                  <a:lnTo>
                    <a:pt x="5" y="47"/>
                  </a:lnTo>
                  <a:lnTo>
                    <a:pt x="7" y="45"/>
                  </a:lnTo>
                  <a:lnTo>
                    <a:pt x="9" y="45"/>
                  </a:lnTo>
                  <a:lnTo>
                    <a:pt x="8" y="41"/>
                  </a:lnTo>
                  <a:lnTo>
                    <a:pt x="9" y="39"/>
                  </a:lnTo>
                  <a:lnTo>
                    <a:pt x="7" y="39"/>
                  </a:lnTo>
                  <a:lnTo>
                    <a:pt x="8" y="38"/>
                  </a:lnTo>
                  <a:lnTo>
                    <a:pt x="7" y="37"/>
                  </a:lnTo>
                  <a:lnTo>
                    <a:pt x="10" y="37"/>
                  </a:lnTo>
                  <a:lnTo>
                    <a:pt x="13" y="33"/>
                  </a:lnTo>
                  <a:lnTo>
                    <a:pt x="15" y="32"/>
                  </a:lnTo>
                  <a:lnTo>
                    <a:pt x="17" y="28"/>
                  </a:lnTo>
                  <a:lnTo>
                    <a:pt x="14" y="26"/>
                  </a:lnTo>
                  <a:lnTo>
                    <a:pt x="12" y="20"/>
                  </a:lnTo>
                  <a:lnTo>
                    <a:pt x="10" y="19"/>
                  </a:lnTo>
                  <a:lnTo>
                    <a:pt x="9" y="20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1" y="19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9" name="Freeform 40">
              <a:extLst>
                <a:ext uri="{FF2B5EF4-FFF2-40B4-BE49-F238E27FC236}">
                  <a16:creationId xmlns="" xmlns:a16="http://schemas.microsoft.com/office/drawing/2014/main" id="{BB155E41-A669-44C9-8BAD-E4FF3DFDA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" y="2234"/>
              <a:ext cx="165" cy="116"/>
            </a:xfrm>
            <a:custGeom>
              <a:avLst/>
              <a:gdLst>
                <a:gd name="T0" fmla="*/ 8 w 165"/>
                <a:gd name="T1" fmla="*/ 11 h 116"/>
                <a:gd name="T2" fmla="*/ 15 w 165"/>
                <a:gd name="T3" fmla="*/ 7 h 116"/>
                <a:gd name="T4" fmla="*/ 19 w 165"/>
                <a:gd name="T5" fmla="*/ 4 h 116"/>
                <a:gd name="T6" fmla="*/ 27 w 165"/>
                <a:gd name="T7" fmla="*/ 3 h 116"/>
                <a:gd name="T8" fmla="*/ 32 w 165"/>
                <a:gd name="T9" fmla="*/ 2 h 116"/>
                <a:gd name="T10" fmla="*/ 41 w 165"/>
                <a:gd name="T11" fmla="*/ 2 h 116"/>
                <a:gd name="T12" fmla="*/ 48 w 165"/>
                <a:gd name="T13" fmla="*/ 5 h 116"/>
                <a:gd name="T14" fmla="*/ 57 w 165"/>
                <a:gd name="T15" fmla="*/ 7 h 116"/>
                <a:gd name="T16" fmla="*/ 65 w 165"/>
                <a:gd name="T17" fmla="*/ 11 h 116"/>
                <a:gd name="T18" fmla="*/ 77 w 165"/>
                <a:gd name="T19" fmla="*/ 14 h 116"/>
                <a:gd name="T20" fmla="*/ 83 w 165"/>
                <a:gd name="T21" fmla="*/ 17 h 116"/>
                <a:gd name="T22" fmla="*/ 91 w 165"/>
                <a:gd name="T23" fmla="*/ 17 h 116"/>
                <a:gd name="T24" fmla="*/ 99 w 165"/>
                <a:gd name="T25" fmla="*/ 16 h 116"/>
                <a:gd name="T26" fmla="*/ 111 w 165"/>
                <a:gd name="T27" fmla="*/ 14 h 116"/>
                <a:gd name="T28" fmla="*/ 112 w 165"/>
                <a:gd name="T29" fmla="*/ 9 h 116"/>
                <a:gd name="T30" fmla="*/ 125 w 165"/>
                <a:gd name="T31" fmla="*/ 14 h 116"/>
                <a:gd name="T32" fmla="*/ 127 w 165"/>
                <a:gd name="T33" fmla="*/ 20 h 116"/>
                <a:gd name="T34" fmla="*/ 130 w 165"/>
                <a:gd name="T35" fmla="*/ 28 h 116"/>
                <a:gd name="T36" fmla="*/ 142 w 165"/>
                <a:gd name="T37" fmla="*/ 28 h 116"/>
                <a:gd name="T38" fmla="*/ 152 w 165"/>
                <a:gd name="T39" fmla="*/ 32 h 116"/>
                <a:gd name="T40" fmla="*/ 155 w 165"/>
                <a:gd name="T41" fmla="*/ 40 h 116"/>
                <a:gd name="T42" fmla="*/ 149 w 165"/>
                <a:gd name="T43" fmla="*/ 46 h 116"/>
                <a:gd name="T44" fmla="*/ 146 w 165"/>
                <a:gd name="T45" fmla="*/ 55 h 116"/>
                <a:gd name="T46" fmla="*/ 162 w 165"/>
                <a:gd name="T47" fmla="*/ 52 h 116"/>
                <a:gd name="T48" fmla="*/ 165 w 165"/>
                <a:gd name="T49" fmla="*/ 48 h 116"/>
                <a:gd name="T50" fmla="*/ 160 w 165"/>
                <a:gd name="T51" fmla="*/ 56 h 116"/>
                <a:gd name="T52" fmla="*/ 154 w 165"/>
                <a:gd name="T53" fmla="*/ 65 h 116"/>
                <a:gd name="T54" fmla="*/ 140 w 165"/>
                <a:gd name="T55" fmla="*/ 89 h 116"/>
                <a:gd name="T56" fmla="*/ 134 w 165"/>
                <a:gd name="T57" fmla="*/ 94 h 116"/>
                <a:gd name="T58" fmla="*/ 118 w 165"/>
                <a:gd name="T59" fmla="*/ 94 h 116"/>
                <a:gd name="T60" fmla="*/ 113 w 165"/>
                <a:gd name="T61" fmla="*/ 101 h 116"/>
                <a:gd name="T62" fmla="*/ 115 w 165"/>
                <a:gd name="T63" fmla="*/ 106 h 116"/>
                <a:gd name="T64" fmla="*/ 108 w 165"/>
                <a:gd name="T65" fmla="*/ 115 h 116"/>
                <a:gd name="T66" fmla="*/ 95 w 165"/>
                <a:gd name="T67" fmla="*/ 114 h 116"/>
                <a:gd name="T68" fmla="*/ 84 w 165"/>
                <a:gd name="T69" fmla="*/ 105 h 116"/>
                <a:gd name="T70" fmla="*/ 76 w 165"/>
                <a:gd name="T71" fmla="*/ 105 h 116"/>
                <a:gd name="T72" fmla="*/ 72 w 165"/>
                <a:gd name="T73" fmla="*/ 101 h 116"/>
                <a:gd name="T74" fmla="*/ 75 w 165"/>
                <a:gd name="T75" fmla="*/ 92 h 116"/>
                <a:gd name="T76" fmla="*/ 69 w 165"/>
                <a:gd name="T77" fmla="*/ 89 h 116"/>
                <a:gd name="T78" fmla="*/ 61 w 165"/>
                <a:gd name="T79" fmla="*/ 85 h 116"/>
                <a:gd name="T80" fmla="*/ 60 w 165"/>
                <a:gd name="T81" fmla="*/ 83 h 116"/>
                <a:gd name="T82" fmla="*/ 49 w 165"/>
                <a:gd name="T83" fmla="*/ 75 h 116"/>
                <a:gd name="T84" fmla="*/ 44 w 165"/>
                <a:gd name="T85" fmla="*/ 70 h 116"/>
                <a:gd name="T86" fmla="*/ 39 w 165"/>
                <a:gd name="T87" fmla="*/ 64 h 116"/>
                <a:gd name="T88" fmla="*/ 33 w 165"/>
                <a:gd name="T89" fmla="*/ 54 h 116"/>
                <a:gd name="T90" fmla="*/ 24 w 165"/>
                <a:gd name="T91" fmla="*/ 56 h 116"/>
                <a:gd name="T92" fmla="*/ 17 w 165"/>
                <a:gd name="T93" fmla="*/ 55 h 116"/>
                <a:gd name="T94" fmla="*/ 12 w 165"/>
                <a:gd name="T95" fmla="*/ 57 h 116"/>
                <a:gd name="T96" fmla="*/ 9 w 165"/>
                <a:gd name="T97" fmla="*/ 50 h 116"/>
                <a:gd name="T98" fmla="*/ 7 w 165"/>
                <a:gd name="T99" fmla="*/ 45 h 116"/>
                <a:gd name="T100" fmla="*/ 8 w 165"/>
                <a:gd name="T101" fmla="*/ 38 h 116"/>
                <a:gd name="T102" fmla="*/ 17 w 165"/>
                <a:gd name="T103" fmla="*/ 28 h 116"/>
                <a:gd name="T104" fmla="*/ 8 w 165"/>
                <a:gd name="T105" fmla="*/ 19 h 116"/>
                <a:gd name="T106" fmla="*/ 1 w 165"/>
                <a:gd name="T107" fmla="*/ 19 h 116"/>
                <a:gd name="T108" fmla="*/ 2 w 165"/>
                <a:gd name="T109" fmla="*/ 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5" h="116">
                  <a:moveTo>
                    <a:pt x="2" y="13"/>
                  </a:moveTo>
                  <a:lnTo>
                    <a:pt x="5" y="11"/>
                  </a:lnTo>
                  <a:lnTo>
                    <a:pt x="5" y="10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3" y="6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19" y="4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30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4" y="0"/>
                  </a:lnTo>
                  <a:lnTo>
                    <a:pt x="37" y="2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5"/>
                  </a:lnTo>
                  <a:lnTo>
                    <a:pt x="51" y="5"/>
                  </a:lnTo>
                  <a:lnTo>
                    <a:pt x="49" y="2"/>
                  </a:lnTo>
                  <a:lnTo>
                    <a:pt x="53" y="2"/>
                  </a:lnTo>
                  <a:lnTo>
                    <a:pt x="56" y="5"/>
                  </a:lnTo>
                  <a:lnTo>
                    <a:pt x="57" y="7"/>
                  </a:lnTo>
                  <a:lnTo>
                    <a:pt x="59" y="6"/>
                  </a:lnTo>
                  <a:lnTo>
                    <a:pt x="60" y="8"/>
                  </a:lnTo>
                  <a:lnTo>
                    <a:pt x="64" y="7"/>
                  </a:lnTo>
                  <a:lnTo>
                    <a:pt x="65" y="8"/>
                  </a:lnTo>
                  <a:lnTo>
                    <a:pt x="65" y="11"/>
                  </a:lnTo>
                  <a:lnTo>
                    <a:pt x="72" y="10"/>
                  </a:lnTo>
                  <a:lnTo>
                    <a:pt x="73" y="13"/>
                  </a:lnTo>
                  <a:lnTo>
                    <a:pt x="76" y="11"/>
                  </a:lnTo>
                  <a:lnTo>
                    <a:pt x="76" y="12"/>
                  </a:lnTo>
                  <a:lnTo>
                    <a:pt x="77" y="14"/>
                  </a:lnTo>
                  <a:lnTo>
                    <a:pt x="77" y="15"/>
                  </a:lnTo>
                  <a:lnTo>
                    <a:pt x="78" y="15"/>
                  </a:lnTo>
                  <a:lnTo>
                    <a:pt x="80" y="17"/>
                  </a:lnTo>
                  <a:lnTo>
                    <a:pt x="82" y="15"/>
                  </a:lnTo>
                  <a:lnTo>
                    <a:pt x="83" y="17"/>
                  </a:lnTo>
                  <a:lnTo>
                    <a:pt x="86" y="15"/>
                  </a:lnTo>
                  <a:lnTo>
                    <a:pt x="88" y="15"/>
                  </a:lnTo>
                  <a:lnTo>
                    <a:pt x="88" y="14"/>
                  </a:lnTo>
                  <a:lnTo>
                    <a:pt x="89" y="13"/>
                  </a:lnTo>
                  <a:lnTo>
                    <a:pt x="91" y="17"/>
                  </a:lnTo>
                  <a:lnTo>
                    <a:pt x="92" y="16"/>
                  </a:lnTo>
                  <a:lnTo>
                    <a:pt x="94" y="17"/>
                  </a:lnTo>
                  <a:lnTo>
                    <a:pt x="97" y="17"/>
                  </a:lnTo>
                  <a:lnTo>
                    <a:pt x="99" y="18"/>
                  </a:lnTo>
                  <a:lnTo>
                    <a:pt x="99" y="16"/>
                  </a:lnTo>
                  <a:lnTo>
                    <a:pt x="101" y="15"/>
                  </a:lnTo>
                  <a:lnTo>
                    <a:pt x="104" y="21"/>
                  </a:lnTo>
                  <a:lnTo>
                    <a:pt x="111" y="16"/>
                  </a:lnTo>
                  <a:lnTo>
                    <a:pt x="109" y="14"/>
                  </a:lnTo>
                  <a:lnTo>
                    <a:pt x="111" y="14"/>
                  </a:lnTo>
                  <a:lnTo>
                    <a:pt x="111" y="13"/>
                  </a:lnTo>
                  <a:lnTo>
                    <a:pt x="113" y="12"/>
                  </a:lnTo>
                  <a:lnTo>
                    <a:pt x="112" y="11"/>
                  </a:lnTo>
                  <a:lnTo>
                    <a:pt x="114" y="10"/>
                  </a:lnTo>
                  <a:lnTo>
                    <a:pt x="112" y="9"/>
                  </a:lnTo>
                  <a:lnTo>
                    <a:pt x="116" y="5"/>
                  </a:lnTo>
                  <a:lnTo>
                    <a:pt x="117" y="3"/>
                  </a:lnTo>
                  <a:lnTo>
                    <a:pt x="119" y="2"/>
                  </a:lnTo>
                  <a:lnTo>
                    <a:pt x="126" y="11"/>
                  </a:lnTo>
                  <a:lnTo>
                    <a:pt x="125" y="14"/>
                  </a:lnTo>
                  <a:lnTo>
                    <a:pt x="126" y="15"/>
                  </a:lnTo>
                  <a:lnTo>
                    <a:pt x="125" y="16"/>
                  </a:lnTo>
                  <a:lnTo>
                    <a:pt x="128" y="18"/>
                  </a:lnTo>
                  <a:lnTo>
                    <a:pt x="127" y="19"/>
                  </a:lnTo>
                  <a:lnTo>
                    <a:pt x="127" y="20"/>
                  </a:lnTo>
                  <a:lnTo>
                    <a:pt x="126" y="21"/>
                  </a:lnTo>
                  <a:lnTo>
                    <a:pt x="129" y="23"/>
                  </a:lnTo>
                  <a:lnTo>
                    <a:pt x="128" y="26"/>
                  </a:lnTo>
                  <a:lnTo>
                    <a:pt x="131" y="27"/>
                  </a:lnTo>
                  <a:lnTo>
                    <a:pt x="130" y="28"/>
                  </a:lnTo>
                  <a:lnTo>
                    <a:pt x="133" y="27"/>
                  </a:lnTo>
                  <a:lnTo>
                    <a:pt x="137" y="30"/>
                  </a:lnTo>
                  <a:lnTo>
                    <a:pt x="137" y="31"/>
                  </a:lnTo>
                  <a:lnTo>
                    <a:pt x="138" y="29"/>
                  </a:lnTo>
                  <a:lnTo>
                    <a:pt x="142" y="28"/>
                  </a:lnTo>
                  <a:lnTo>
                    <a:pt x="142" y="29"/>
                  </a:lnTo>
                  <a:lnTo>
                    <a:pt x="150" y="33"/>
                  </a:lnTo>
                  <a:lnTo>
                    <a:pt x="150" y="35"/>
                  </a:lnTo>
                  <a:lnTo>
                    <a:pt x="151" y="35"/>
                  </a:lnTo>
                  <a:lnTo>
                    <a:pt x="152" y="32"/>
                  </a:lnTo>
                  <a:lnTo>
                    <a:pt x="154" y="31"/>
                  </a:lnTo>
                  <a:lnTo>
                    <a:pt x="156" y="31"/>
                  </a:lnTo>
                  <a:lnTo>
                    <a:pt x="158" y="36"/>
                  </a:lnTo>
                  <a:lnTo>
                    <a:pt x="156" y="37"/>
                  </a:lnTo>
                  <a:lnTo>
                    <a:pt x="155" y="40"/>
                  </a:lnTo>
                  <a:lnTo>
                    <a:pt x="154" y="41"/>
                  </a:lnTo>
                  <a:lnTo>
                    <a:pt x="154" y="41"/>
                  </a:lnTo>
                  <a:lnTo>
                    <a:pt x="150" y="43"/>
                  </a:lnTo>
                  <a:lnTo>
                    <a:pt x="150" y="45"/>
                  </a:lnTo>
                  <a:lnTo>
                    <a:pt x="149" y="46"/>
                  </a:lnTo>
                  <a:lnTo>
                    <a:pt x="149" y="47"/>
                  </a:lnTo>
                  <a:lnTo>
                    <a:pt x="147" y="48"/>
                  </a:lnTo>
                  <a:lnTo>
                    <a:pt x="147" y="50"/>
                  </a:lnTo>
                  <a:lnTo>
                    <a:pt x="146" y="50"/>
                  </a:lnTo>
                  <a:lnTo>
                    <a:pt x="146" y="55"/>
                  </a:lnTo>
                  <a:lnTo>
                    <a:pt x="157" y="58"/>
                  </a:lnTo>
                  <a:lnTo>
                    <a:pt x="158" y="58"/>
                  </a:lnTo>
                  <a:lnTo>
                    <a:pt x="160" y="55"/>
                  </a:lnTo>
                  <a:lnTo>
                    <a:pt x="163" y="53"/>
                  </a:lnTo>
                  <a:lnTo>
                    <a:pt x="162" y="52"/>
                  </a:lnTo>
                  <a:lnTo>
                    <a:pt x="163" y="52"/>
                  </a:lnTo>
                  <a:lnTo>
                    <a:pt x="163" y="50"/>
                  </a:lnTo>
                  <a:lnTo>
                    <a:pt x="164" y="49"/>
                  </a:lnTo>
                  <a:lnTo>
                    <a:pt x="165" y="47"/>
                  </a:lnTo>
                  <a:lnTo>
                    <a:pt x="165" y="48"/>
                  </a:lnTo>
                  <a:lnTo>
                    <a:pt x="164" y="51"/>
                  </a:lnTo>
                  <a:lnTo>
                    <a:pt x="164" y="53"/>
                  </a:lnTo>
                  <a:lnTo>
                    <a:pt x="162" y="54"/>
                  </a:lnTo>
                  <a:lnTo>
                    <a:pt x="162" y="56"/>
                  </a:lnTo>
                  <a:lnTo>
                    <a:pt x="160" y="56"/>
                  </a:lnTo>
                  <a:lnTo>
                    <a:pt x="160" y="57"/>
                  </a:lnTo>
                  <a:lnTo>
                    <a:pt x="160" y="60"/>
                  </a:lnTo>
                  <a:lnTo>
                    <a:pt x="162" y="60"/>
                  </a:lnTo>
                  <a:lnTo>
                    <a:pt x="163" y="61"/>
                  </a:lnTo>
                  <a:lnTo>
                    <a:pt x="154" y="65"/>
                  </a:lnTo>
                  <a:lnTo>
                    <a:pt x="152" y="69"/>
                  </a:lnTo>
                  <a:lnTo>
                    <a:pt x="146" y="71"/>
                  </a:lnTo>
                  <a:lnTo>
                    <a:pt x="144" y="73"/>
                  </a:lnTo>
                  <a:lnTo>
                    <a:pt x="141" y="79"/>
                  </a:lnTo>
                  <a:lnTo>
                    <a:pt x="140" y="89"/>
                  </a:lnTo>
                  <a:lnTo>
                    <a:pt x="137" y="101"/>
                  </a:lnTo>
                  <a:lnTo>
                    <a:pt x="134" y="102"/>
                  </a:lnTo>
                  <a:lnTo>
                    <a:pt x="136" y="98"/>
                  </a:lnTo>
                  <a:lnTo>
                    <a:pt x="134" y="97"/>
                  </a:lnTo>
                  <a:lnTo>
                    <a:pt x="134" y="94"/>
                  </a:lnTo>
                  <a:lnTo>
                    <a:pt x="130" y="97"/>
                  </a:lnTo>
                  <a:lnTo>
                    <a:pt x="126" y="94"/>
                  </a:lnTo>
                  <a:lnTo>
                    <a:pt x="122" y="94"/>
                  </a:lnTo>
                  <a:lnTo>
                    <a:pt x="121" y="93"/>
                  </a:lnTo>
                  <a:lnTo>
                    <a:pt x="118" y="94"/>
                  </a:lnTo>
                  <a:lnTo>
                    <a:pt x="116" y="97"/>
                  </a:lnTo>
                  <a:lnTo>
                    <a:pt x="117" y="98"/>
                  </a:lnTo>
                  <a:lnTo>
                    <a:pt x="116" y="97"/>
                  </a:lnTo>
                  <a:lnTo>
                    <a:pt x="113" y="99"/>
                  </a:lnTo>
                  <a:lnTo>
                    <a:pt x="113" y="101"/>
                  </a:lnTo>
                  <a:lnTo>
                    <a:pt x="113" y="102"/>
                  </a:lnTo>
                  <a:lnTo>
                    <a:pt x="113" y="104"/>
                  </a:lnTo>
                  <a:lnTo>
                    <a:pt x="115" y="105"/>
                  </a:lnTo>
                  <a:lnTo>
                    <a:pt x="116" y="106"/>
                  </a:lnTo>
                  <a:lnTo>
                    <a:pt x="115" y="106"/>
                  </a:lnTo>
                  <a:lnTo>
                    <a:pt x="113" y="110"/>
                  </a:lnTo>
                  <a:lnTo>
                    <a:pt x="109" y="110"/>
                  </a:lnTo>
                  <a:lnTo>
                    <a:pt x="107" y="111"/>
                  </a:lnTo>
                  <a:lnTo>
                    <a:pt x="109" y="114"/>
                  </a:lnTo>
                  <a:lnTo>
                    <a:pt x="108" y="115"/>
                  </a:lnTo>
                  <a:lnTo>
                    <a:pt x="108" y="116"/>
                  </a:lnTo>
                  <a:lnTo>
                    <a:pt x="99" y="111"/>
                  </a:lnTo>
                  <a:lnTo>
                    <a:pt x="99" y="113"/>
                  </a:lnTo>
                  <a:lnTo>
                    <a:pt x="96" y="113"/>
                  </a:lnTo>
                  <a:lnTo>
                    <a:pt x="95" y="114"/>
                  </a:lnTo>
                  <a:lnTo>
                    <a:pt x="94" y="114"/>
                  </a:lnTo>
                  <a:lnTo>
                    <a:pt x="91" y="110"/>
                  </a:lnTo>
                  <a:lnTo>
                    <a:pt x="89" y="107"/>
                  </a:lnTo>
                  <a:lnTo>
                    <a:pt x="87" y="105"/>
                  </a:lnTo>
                  <a:lnTo>
                    <a:pt x="84" y="105"/>
                  </a:lnTo>
                  <a:lnTo>
                    <a:pt x="83" y="102"/>
                  </a:lnTo>
                  <a:lnTo>
                    <a:pt x="81" y="105"/>
                  </a:lnTo>
                  <a:lnTo>
                    <a:pt x="78" y="104"/>
                  </a:lnTo>
                  <a:lnTo>
                    <a:pt x="77" y="105"/>
                  </a:lnTo>
                  <a:lnTo>
                    <a:pt x="76" y="105"/>
                  </a:lnTo>
                  <a:lnTo>
                    <a:pt x="76" y="106"/>
                  </a:lnTo>
                  <a:lnTo>
                    <a:pt x="73" y="105"/>
                  </a:lnTo>
                  <a:lnTo>
                    <a:pt x="73" y="103"/>
                  </a:lnTo>
                  <a:lnTo>
                    <a:pt x="70" y="102"/>
                  </a:lnTo>
                  <a:lnTo>
                    <a:pt x="72" y="101"/>
                  </a:lnTo>
                  <a:lnTo>
                    <a:pt x="73" y="98"/>
                  </a:lnTo>
                  <a:lnTo>
                    <a:pt x="73" y="98"/>
                  </a:lnTo>
                  <a:lnTo>
                    <a:pt x="73" y="96"/>
                  </a:lnTo>
                  <a:lnTo>
                    <a:pt x="76" y="94"/>
                  </a:lnTo>
                  <a:lnTo>
                    <a:pt x="75" y="92"/>
                  </a:lnTo>
                  <a:lnTo>
                    <a:pt x="76" y="92"/>
                  </a:lnTo>
                  <a:lnTo>
                    <a:pt x="76" y="91"/>
                  </a:lnTo>
                  <a:lnTo>
                    <a:pt x="75" y="90"/>
                  </a:lnTo>
                  <a:lnTo>
                    <a:pt x="72" y="90"/>
                  </a:lnTo>
                  <a:lnTo>
                    <a:pt x="69" y="89"/>
                  </a:lnTo>
                  <a:lnTo>
                    <a:pt x="67" y="87"/>
                  </a:lnTo>
                  <a:lnTo>
                    <a:pt x="68" y="87"/>
                  </a:lnTo>
                  <a:lnTo>
                    <a:pt x="68" y="86"/>
                  </a:lnTo>
                  <a:lnTo>
                    <a:pt x="62" y="86"/>
                  </a:lnTo>
                  <a:lnTo>
                    <a:pt x="61" y="85"/>
                  </a:lnTo>
                  <a:lnTo>
                    <a:pt x="60" y="86"/>
                  </a:lnTo>
                  <a:lnTo>
                    <a:pt x="60" y="85"/>
                  </a:lnTo>
                  <a:lnTo>
                    <a:pt x="62" y="83"/>
                  </a:lnTo>
                  <a:lnTo>
                    <a:pt x="61" y="83"/>
                  </a:lnTo>
                  <a:lnTo>
                    <a:pt x="60" y="83"/>
                  </a:lnTo>
                  <a:lnTo>
                    <a:pt x="56" y="80"/>
                  </a:lnTo>
                  <a:lnTo>
                    <a:pt x="52" y="79"/>
                  </a:lnTo>
                  <a:lnTo>
                    <a:pt x="50" y="76"/>
                  </a:lnTo>
                  <a:lnTo>
                    <a:pt x="49" y="77"/>
                  </a:lnTo>
                  <a:lnTo>
                    <a:pt x="49" y="75"/>
                  </a:lnTo>
                  <a:lnTo>
                    <a:pt x="47" y="77"/>
                  </a:lnTo>
                  <a:lnTo>
                    <a:pt x="48" y="75"/>
                  </a:lnTo>
                  <a:lnTo>
                    <a:pt x="47" y="75"/>
                  </a:lnTo>
                  <a:lnTo>
                    <a:pt x="44" y="73"/>
                  </a:lnTo>
                  <a:lnTo>
                    <a:pt x="44" y="70"/>
                  </a:lnTo>
                  <a:lnTo>
                    <a:pt x="39" y="69"/>
                  </a:lnTo>
                  <a:lnTo>
                    <a:pt x="40" y="67"/>
                  </a:lnTo>
                  <a:lnTo>
                    <a:pt x="39" y="66"/>
                  </a:lnTo>
                  <a:lnTo>
                    <a:pt x="40" y="65"/>
                  </a:lnTo>
                  <a:lnTo>
                    <a:pt x="39" y="64"/>
                  </a:lnTo>
                  <a:lnTo>
                    <a:pt x="40" y="62"/>
                  </a:lnTo>
                  <a:lnTo>
                    <a:pt x="39" y="62"/>
                  </a:lnTo>
                  <a:lnTo>
                    <a:pt x="39" y="59"/>
                  </a:lnTo>
                  <a:lnTo>
                    <a:pt x="33" y="57"/>
                  </a:lnTo>
                  <a:lnTo>
                    <a:pt x="33" y="54"/>
                  </a:lnTo>
                  <a:lnTo>
                    <a:pt x="31" y="55"/>
                  </a:lnTo>
                  <a:lnTo>
                    <a:pt x="29" y="54"/>
                  </a:lnTo>
                  <a:lnTo>
                    <a:pt x="25" y="57"/>
                  </a:lnTo>
                  <a:lnTo>
                    <a:pt x="25" y="55"/>
                  </a:lnTo>
                  <a:lnTo>
                    <a:pt x="24" y="56"/>
                  </a:lnTo>
                  <a:lnTo>
                    <a:pt x="24" y="55"/>
                  </a:lnTo>
                  <a:lnTo>
                    <a:pt x="21" y="56"/>
                  </a:lnTo>
                  <a:lnTo>
                    <a:pt x="20" y="55"/>
                  </a:lnTo>
                  <a:lnTo>
                    <a:pt x="19" y="56"/>
                  </a:lnTo>
                  <a:lnTo>
                    <a:pt x="17" y="55"/>
                  </a:lnTo>
                  <a:lnTo>
                    <a:pt x="16" y="55"/>
                  </a:lnTo>
                  <a:lnTo>
                    <a:pt x="16" y="57"/>
                  </a:lnTo>
                  <a:lnTo>
                    <a:pt x="15" y="57"/>
                  </a:lnTo>
                  <a:lnTo>
                    <a:pt x="13" y="58"/>
                  </a:lnTo>
                  <a:lnTo>
                    <a:pt x="12" y="57"/>
                  </a:lnTo>
                  <a:lnTo>
                    <a:pt x="13" y="56"/>
                  </a:lnTo>
                  <a:lnTo>
                    <a:pt x="13" y="55"/>
                  </a:lnTo>
                  <a:lnTo>
                    <a:pt x="11" y="55"/>
                  </a:lnTo>
                  <a:lnTo>
                    <a:pt x="11" y="52"/>
                  </a:lnTo>
                  <a:lnTo>
                    <a:pt x="9" y="50"/>
                  </a:lnTo>
                  <a:lnTo>
                    <a:pt x="7" y="50"/>
                  </a:lnTo>
                  <a:lnTo>
                    <a:pt x="7" y="49"/>
                  </a:lnTo>
                  <a:lnTo>
                    <a:pt x="5" y="49"/>
                  </a:lnTo>
                  <a:lnTo>
                    <a:pt x="5" y="47"/>
                  </a:lnTo>
                  <a:lnTo>
                    <a:pt x="7" y="45"/>
                  </a:lnTo>
                  <a:lnTo>
                    <a:pt x="9" y="45"/>
                  </a:lnTo>
                  <a:lnTo>
                    <a:pt x="8" y="41"/>
                  </a:lnTo>
                  <a:lnTo>
                    <a:pt x="9" y="39"/>
                  </a:lnTo>
                  <a:lnTo>
                    <a:pt x="7" y="39"/>
                  </a:lnTo>
                  <a:lnTo>
                    <a:pt x="8" y="38"/>
                  </a:lnTo>
                  <a:lnTo>
                    <a:pt x="7" y="37"/>
                  </a:lnTo>
                  <a:lnTo>
                    <a:pt x="10" y="37"/>
                  </a:lnTo>
                  <a:lnTo>
                    <a:pt x="13" y="33"/>
                  </a:lnTo>
                  <a:lnTo>
                    <a:pt x="15" y="32"/>
                  </a:lnTo>
                  <a:lnTo>
                    <a:pt x="17" y="28"/>
                  </a:lnTo>
                  <a:lnTo>
                    <a:pt x="14" y="26"/>
                  </a:lnTo>
                  <a:lnTo>
                    <a:pt x="12" y="20"/>
                  </a:lnTo>
                  <a:lnTo>
                    <a:pt x="10" y="19"/>
                  </a:lnTo>
                  <a:lnTo>
                    <a:pt x="9" y="20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1" y="19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3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0" name="Freeform 41">
              <a:extLst>
                <a:ext uri="{FF2B5EF4-FFF2-40B4-BE49-F238E27FC236}">
                  <a16:creationId xmlns="" xmlns:a16="http://schemas.microsoft.com/office/drawing/2014/main" id="{8FEDBA4C-09FA-4A5F-91C0-16EA86FBC4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0" y="1496"/>
              <a:ext cx="780" cy="968"/>
            </a:xfrm>
            <a:custGeom>
              <a:avLst/>
              <a:gdLst>
                <a:gd name="T0" fmla="*/ 494 w 780"/>
                <a:gd name="T1" fmla="*/ 86 h 968"/>
                <a:gd name="T2" fmla="*/ 593 w 780"/>
                <a:gd name="T3" fmla="*/ 137 h 968"/>
                <a:gd name="T4" fmla="*/ 276 w 780"/>
                <a:gd name="T5" fmla="*/ 199 h 968"/>
                <a:gd name="T6" fmla="*/ 73 w 780"/>
                <a:gd name="T7" fmla="*/ 479 h 968"/>
                <a:gd name="T8" fmla="*/ 151 w 780"/>
                <a:gd name="T9" fmla="*/ 442 h 968"/>
                <a:gd name="T10" fmla="*/ 196 w 780"/>
                <a:gd name="T11" fmla="*/ 392 h 968"/>
                <a:gd name="T12" fmla="*/ 201 w 780"/>
                <a:gd name="T13" fmla="*/ 338 h 968"/>
                <a:gd name="T14" fmla="*/ 181 w 780"/>
                <a:gd name="T15" fmla="*/ 290 h 968"/>
                <a:gd name="T16" fmla="*/ 254 w 780"/>
                <a:gd name="T17" fmla="*/ 344 h 968"/>
                <a:gd name="T18" fmla="*/ 292 w 780"/>
                <a:gd name="T19" fmla="*/ 296 h 968"/>
                <a:gd name="T20" fmla="*/ 260 w 780"/>
                <a:gd name="T21" fmla="*/ 270 h 968"/>
                <a:gd name="T22" fmla="*/ 302 w 780"/>
                <a:gd name="T23" fmla="*/ 188 h 968"/>
                <a:gd name="T24" fmla="*/ 339 w 780"/>
                <a:gd name="T25" fmla="*/ 129 h 968"/>
                <a:gd name="T26" fmla="*/ 476 w 780"/>
                <a:gd name="T27" fmla="*/ 60 h 968"/>
                <a:gd name="T28" fmla="*/ 445 w 780"/>
                <a:gd name="T29" fmla="*/ 182 h 968"/>
                <a:gd name="T30" fmla="*/ 423 w 780"/>
                <a:gd name="T31" fmla="*/ 330 h 968"/>
                <a:gd name="T32" fmla="*/ 406 w 780"/>
                <a:gd name="T33" fmla="*/ 465 h 968"/>
                <a:gd name="T34" fmla="*/ 359 w 780"/>
                <a:gd name="T35" fmla="*/ 507 h 968"/>
                <a:gd name="T36" fmla="*/ 328 w 780"/>
                <a:gd name="T37" fmla="*/ 539 h 968"/>
                <a:gd name="T38" fmla="*/ 284 w 780"/>
                <a:gd name="T39" fmla="*/ 512 h 968"/>
                <a:gd name="T40" fmla="*/ 272 w 780"/>
                <a:gd name="T41" fmla="*/ 515 h 968"/>
                <a:gd name="T42" fmla="*/ 223 w 780"/>
                <a:gd name="T43" fmla="*/ 515 h 968"/>
                <a:gd name="T44" fmla="*/ 359 w 780"/>
                <a:gd name="T45" fmla="*/ 561 h 968"/>
                <a:gd name="T46" fmla="*/ 504 w 780"/>
                <a:gd name="T47" fmla="*/ 390 h 968"/>
                <a:gd name="T48" fmla="*/ 529 w 780"/>
                <a:gd name="T49" fmla="*/ 485 h 968"/>
                <a:gd name="T50" fmla="*/ 569 w 780"/>
                <a:gd name="T51" fmla="*/ 496 h 968"/>
                <a:gd name="T52" fmla="*/ 565 w 780"/>
                <a:gd name="T53" fmla="*/ 457 h 968"/>
                <a:gd name="T54" fmla="*/ 505 w 780"/>
                <a:gd name="T55" fmla="*/ 362 h 968"/>
                <a:gd name="T56" fmla="*/ 495 w 780"/>
                <a:gd name="T57" fmla="*/ 247 h 968"/>
                <a:gd name="T58" fmla="*/ 561 w 780"/>
                <a:gd name="T59" fmla="*/ 90 h 968"/>
                <a:gd name="T60" fmla="*/ 544 w 780"/>
                <a:gd name="T61" fmla="*/ 183 h 968"/>
                <a:gd name="T62" fmla="*/ 615 w 780"/>
                <a:gd name="T63" fmla="*/ 229 h 968"/>
                <a:gd name="T64" fmla="*/ 575 w 780"/>
                <a:gd name="T65" fmla="*/ 151 h 968"/>
                <a:gd name="T66" fmla="*/ 639 w 780"/>
                <a:gd name="T67" fmla="*/ 133 h 968"/>
                <a:gd name="T68" fmla="*/ 662 w 780"/>
                <a:gd name="T69" fmla="*/ 163 h 968"/>
                <a:gd name="T70" fmla="*/ 675 w 780"/>
                <a:gd name="T71" fmla="*/ 182 h 968"/>
                <a:gd name="T72" fmla="*/ 643 w 780"/>
                <a:gd name="T73" fmla="*/ 214 h 968"/>
                <a:gd name="T74" fmla="*/ 680 w 780"/>
                <a:gd name="T75" fmla="*/ 298 h 968"/>
                <a:gd name="T76" fmla="*/ 631 w 780"/>
                <a:gd name="T77" fmla="*/ 319 h 968"/>
                <a:gd name="T78" fmla="*/ 630 w 780"/>
                <a:gd name="T79" fmla="*/ 358 h 968"/>
                <a:gd name="T80" fmla="*/ 666 w 780"/>
                <a:gd name="T81" fmla="*/ 395 h 968"/>
                <a:gd name="T82" fmla="*/ 719 w 780"/>
                <a:gd name="T83" fmla="*/ 446 h 968"/>
                <a:gd name="T84" fmla="*/ 684 w 780"/>
                <a:gd name="T85" fmla="*/ 517 h 968"/>
                <a:gd name="T86" fmla="*/ 686 w 780"/>
                <a:gd name="T87" fmla="*/ 541 h 968"/>
                <a:gd name="T88" fmla="*/ 707 w 780"/>
                <a:gd name="T89" fmla="*/ 630 h 968"/>
                <a:gd name="T90" fmla="*/ 738 w 780"/>
                <a:gd name="T91" fmla="*/ 701 h 968"/>
                <a:gd name="T92" fmla="*/ 744 w 780"/>
                <a:gd name="T93" fmla="*/ 750 h 968"/>
                <a:gd name="T94" fmla="*/ 779 w 780"/>
                <a:gd name="T95" fmla="*/ 816 h 968"/>
                <a:gd name="T96" fmla="*/ 746 w 780"/>
                <a:gd name="T97" fmla="*/ 866 h 968"/>
                <a:gd name="T98" fmla="*/ 756 w 780"/>
                <a:gd name="T99" fmla="*/ 892 h 968"/>
                <a:gd name="T100" fmla="*/ 719 w 780"/>
                <a:gd name="T101" fmla="*/ 953 h 968"/>
                <a:gd name="T102" fmla="*/ 579 w 780"/>
                <a:gd name="T103" fmla="*/ 884 h 968"/>
                <a:gd name="T104" fmla="*/ 324 w 780"/>
                <a:gd name="T105" fmla="*/ 803 h 968"/>
                <a:gd name="T106" fmla="*/ 201 w 780"/>
                <a:gd name="T107" fmla="*/ 696 h 968"/>
                <a:gd name="T108" fmla="*/ 135 w 780"/>
                <a:gd name="T109" fmla="*/ 652 h 968"/>
                <a:gd name="T110" fmla="*/ 26 w 780"/>
                <a:gd name="T111" fmla="*/ 561 h 968"/>
                <a:gd name="T112" fmla="*/ 464 w 780"/>
                <a:gd name="T113" fmla="*/ 18 h 968"/>
                <a:gd name="T114" fmla="*/ 605 w 780"/>
                <a:gd name="T115" fmla="*/ 37 h 968"/>
                <a:gd name="T116" fmla="*/ 580 w 780"/>
                <a:gd name="T117" fmla="*/ 32 h 968"/>
                <a:gd name="T118" fmla="*/ 255 w 780"/>
                <a:gd name="T119" fmla="*/ 502 h 968"/>
                <a:gd name="T120" fmla="*/ 311 w 780"/>
                <a:gd name="T121" fmla="*/ 547 h 968"/>
                <a:gd name="T122" fmla="*/ 282 w 780"/>
                <a:gd name="T123" fmla="*/ 231 h 968"/>
                <a:gd name="T124" fmla="*/ 346 w 780"/>
                <a:gd name="T125" fmla="*/ 519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0" h="968">
                  <a:moveTo>
                    <a:pt x="545" y="74"/>
                  </a:moveTo>
                  <a:lnTo>
                    <a:pt x="546" y="74"/>
                  </a:lnTo>
                  <a:lnTo>
                    <a:pt x="544" y="75"/>
                  </a:lnTo>
                  <a:lnTo>
                    <a:pt x="535" y="64"/>
                  </a:lnTo>
                  <a:lnTo>
                    <a:pt x="532" y="59"/>
                  </a:lnTo>
                  <a:lnTo>
                    <a:pt x="535" y="55"/>
                  </a:lnTo>
                  <a:lnTo>
                    <a:pt x="536" y="54"/>
                  </a:lnTo>
                  <a:lnTo>
                    <a:pt x="541" y="52"/>
                  </a:lnTo>
                  <a:lnTo>
                    <a:pt x="549" y="55"/>
                  </a:lnTo>
                  <a:lnTo>
                    <a:pt x="551" y="56"/>
                  </a:lnTo>
                  <a:lnTo>
                    <a:pt x="553" y="59"/>
                  </a:lnTo>
                  <a:lnTo>
                    <a:pt x="553" y="60"/>
                  </a:lnTo>
                  <a:lnTo>
                    <a:pt x="554" y="61"/>
                  </a:lnTo>
                  <a:lnTo>
                    <a:pt x="551" y="57"/>
                  </a:lnTo>
                  <a:lnTo>
                    <a:pt x="549" y="57"/>
                  </a:lnTo>
                  <a:lnTo>
                    <a:pt x="548" y="59"/>
                  </a:lnTo>
                  <a:lnTo>
                    <a:pt x="548" y="61"/>
                  </a:lnTo>
                  <a:lnTo>
                    <a:pt x="547" y="63"/>
                  </a:lnTo>
                  <a:lnTo>
                    <a:pt x="545" y="66"/>
                  </a:lnTo>
                  <a:lnTo>
                    <a:pt x="545" y="68"/>
                  </a:lnTo>
                  <a:lnTo>
                    <a:pt x="545" y="69"/>
                  </a:lnTo>
                  <a:lnTo>
                    <a:pt x="547" y="72"/>
                  </a:lnTo>
                  <a:lnTo>
                    <a:pt x="545" y="72"/>
                  </a:lnTo>
                  <a:lnTo>
                    <a:pt x="545" y="74"/>
                  </a:lnTo>
                  <a:close/>
                  <a:moveTo>
                    <a:pt x="549" y="73"/>
                  </a:moveTo>
                  <a:lnTo>
                    <a:pt x="550" y="73"/>
                  </a:lnTo>
                  <a:lnTo>
                    <a:pt x="549" y="74"/>
                  </a:lnTo>
                  <a:lnTo>
                    <a:pt x="549" y="73"/>
                  </a:lnTo>
                  <a:close/>
                  <a:moveTo>
                    <a:pt x="547" y="73"/>
                  </a:moveTo>
                  <a:lnTo>
                    <a:pt x="548" y="73"/>
                  </a:lnTo>
                  <a:lnTo>
                    <a:pt x="548" y="74"/>
                  </a:lnTo>
                  <a:lnTo>
                    <a:pt x="548" y="74"/>
                  </a:lnTo>
                  <a:lnTo>
                    <a:pt x="547" y="73"/>
                  </a:lnTo>
                  <a:close/>
                  <a:moveTo>
                    <a:pt x="548" y="69"/>
                  </a:moveTo>
                  <a:lnTo>
                    <a:pt x="548" y="68"/>
                  </a:lnTo>
                  <a:lnTo>
                    <a:pt x="549" y="69"/>
                  </a:lnTo>
                  <a:lnTo>
                    <a:pt x="548" y="69"/>
                  </a:lnTo>
                  <a:close/>
                  <a:moveTo>
                    <a:pt x="494" y="86"/>
                  </a:moveTo>
                  <a:lnTo>
                    <a:pt x="494" y="87"/>
                  </a:lnTo>
                  <a:lnTo>
                    <a:pt x="494" y="86"/>
                  </a:lnTo>
                  <a:close/>
                  <a:moveTo>
                    <a:pt x="565" y="107"/>
                  </a:moveTo>
                  <a:lnTo>
                    <a:pt x="565" y="107"/>
                  </a:lnTo>
                  <a:lnTo>
                    <a:pt x="565" y="107"/>
                  </a:lnTo>
                  <a:close/>
                  <a:moveTo>
                    <a:pt x="599" y="132"/>
                  </a:moveTo>
                  <a:lnTo>
                    <a:pt x="596" y="132"/>
                  </a:lnTo>
                  <a:lnTo>
                    <a:pt x="598" y="134"/>
                  </a:lnTo>
                  <a:lnTo>
                    <a:pt x="596" y="133"/>
                  </a:lnTo>
                  <a:lnTo>
                    <a:pt x="594" y="129"/>
                  </a:lnTo>
                  <a:lnTo>
                    <a:pt x="597" y="126"/>
                  </a:lnTo>
                  <a:lnTo>
                    <a:pt x="605" y="122"/>
                  </a:lnTo>
                  <a:lnTo>
                    <a:pt x="611" y="114"/>
                  </a:lnTo>
                  <a:lnTo>
                    <a:pt x="619" y="110"/>
                  </a:lnTo>
                  <a:lnTo>
                    <a:pt x="633" y="116"/>
                  </a:lnTo>
                  <a:lnTo>
                    <a:pt x="636" y="121"/>
                  </a:lnTo>
                  <a:lnTo>
                    <a:pt x="637" y="125"/>
                  </a:lnTo>
                  <a:lnTo>
                    <a:pt x="633" y="125"/>
                  </a:lnTo>
                  <a:lnTo>
                    <a:pt x="632" y="127"/>
                  </a:lnTo>
                  <a:lnTo>
                    <a:pt x="629" y="129"/>
                  </a:lnTo>
                  <a:lnTo>
                    <a:pt x="626" y="129"/>
                  </a:lnTo>
                  <a:lnTo>
                    <a:pt x="623" y="131"/>
                  </a:lnTo>
                  <a:lnTo>
                    <a:pt x="622" y="133"/>
                  </a:lnTo>
                  <a:lnTo>
                    <a:pt x="620" y="134"/>
                  </a:lnTo>
                  <a:lnTo>
                    <a:pt x="619" y="135"/>
                  </a:lnTo>
                  <a:lnTo>
                    <a:pt x="616" y="134"/>
                  </a:lnTo>
                  <a:lnTo>
                    <a:pt x="614" y="135"/>
                  </a:lnTo>
                  <a:lnTo>
                    <a:pt x="599" y="132"/>
                  </a:lnTo>
                  <a:close/>
                  <a:moveTo>
                    <a:pt x="604" y="137"/>
                  </a:moveTo>
                  <a:lnTo>
                    <a:pt x="605" y="137"/>
                  </a:lnTo>
                  <a:lnTo>
                    <a:pt x="602" y="137"/>
                  </a:lnTo>
                  <a:lnTo>
                    <a:pt x="604" y="137"/>
                  </a:lnTo>
                  <a:close/>
                  <a:moveTo>
                    <a:pt x="597" y="135"/>
                  </a:moveTo>
                  <a:lnTo>
                    <a:pt x="597" y="136"/>
                  </a:lnTo>
                  <a:lnTo>
                    <a:pt x="596" y="136"/>
                  </a:lnTo>
                  <a:lnTo>
                    <a:pt x="596" y="135"/>
                  </a:lnTo>
                  <a:lnTo>
                    <a:pt x="597" y="135"/>
                  </a:lnTo>
                  <a:close/>
                  <a:moveTo>
                    <a:pt x="593" y="137"/>
                  </a:moveTo>
                  <a:lnTo>
                    <a:pt x="594" y="137"/>
                  </a:lnTo>
                  <a:lnTo>
                    <a:pt x="595" y="135"/>
                  </a:lnTo>
                  <a:lnTo>
                    <a:pt x="595" y="138"/>
                  </a:lnTo>
                  <a:lnTo>
                    <a:pt x="593" y="139"/>
                  </a:lnTo>
                  <a:lnTo>
                    <a:pt x="593" y="140"/>
                  </a:lnTo>
                  <a:lnTo>
                    <a:pt x="593" y="137"/>
                  </a:lnTo>
                  <a:close/>
                  <a:moveTo>
                    <a:pt x="283" y="172"/>
                  </a:moveTo>
                  <a:lnTo>
                    <a:pt x="283" y="172"/>
                  </a:lnTo>
                  <a:lnTo>
                    <a:pt x="283" y="172"/>
                  </a:lnTo>
                  <a:close/>
                  <a:moveTo>
                    <a:pt x="276" y="197"/>
                  </a:moveTo>
                  <a:lnTo>
                    <a:pt x="275" y="192"/>
                  </a:lnTo>
                  <a:lnTo>
                    <a:pt x="275" y="186"/>
                  </a:lnTo>
                  <a:lnTo>
                    <a:pt x="276" y="179"/>
                  </a:lnTo>
                  <a:lnTo>
                    <a:pt x="280" y="172"/>
                  </a:lnTo>
                  <a:lnTo>
                    <a:pt x="280" y="172"/>
                  </a:lnTo>
                  <a:lnTo>
                    <a:pt x="278" y="177"/>
                  </a:lnTo>
                  <a:lnTo>
                    <a:pt x="278" y="179"/>
                  </a:lnTo>
                  <a:lnTo>
                    <a:pt x="276" y="180"/>
                  </a:lnTo>
                  <a:lnTo>
                    <a:pt x="276" y="183"/>
                  </a:lnTo>
                  <a:lnTo>
                    <a:pt x="275" y="183"/>
                  </a:lnTo>
                  <a:lnTo>
                    <a:pt x="275" y="186"/>
                  </a:lnTo>
                  <a:lnTo>
                    <a:pt x="275" y="186"/>
                  </a:lnTo>
                  <a:lnTo>
                    <a:pt x="276" y="187"/>
                  </a:lnTo>
                  <a:lnTo>
                    <a:pt x="275" y="187"/>
                  </a:lnTo>
                  <a:lnTo>
                    <a:pt x="275" y="188"/>
                  </a:lnTo>
                  <a:lnTo>
                    <a:pt x="278" y="188"/>
                  </a:lnTo>
                  <a:lnTo>
                    <a:pt x="275" y="189"/>
                  </a:lnTo>
                  <a:lnTo>
                    <a:pt x="275" y="191"/>
                  </a:lnTo>
                  <a:lnTo>
                    <a:pt x="275" y="192"/>
                  </a:lnTo>
                  <a:lnTo>
                    <a:pt x="277" y="196"/>
                  </a:lnTo>
                  <a:lnTo>
                    <a:pt x="276" y="197"/>
                  </a:lnTo>
                  <a:lnTo>
                    <a:pt x="276" y="197"/>
                  </a:lnTo>
                  <a:close/>
                  <a:moveTo>
                    <a:pt x="282" y="199"/>
                  </a:moveTo>
                  <a:lnTo>
                    <a:pt x="282" y="200"/>
                  </a:lnTo>
                  <a:lnTo>
                    <a:pt x="282" y="202"/>
                  </a:lnTo>
                  <a:lnTo>
                    <a:pt x="282" y="198"/>
                  </a:lnTo>
                  <a:lnTo>
                    <a:pt x="282" y="199"/>
                  </a:lnTo>
                  <a:close/>
                  <a:moveTo>
                    <a:pt x="276" y="199"/>
                  </a:moveTo>
                  <a:lnTo>
                    <a:pt x="276" y="198"/>
                  </a:lnTo>
                  <a:lnTo>
                    <a:pt x="277" y="200"/>
                  </a:lnTo>
                  <a:lnTo>
                    <a:pt x="276" y="200"/>
                  </a:lnTo>
                  <a:lnTo>
                    <a:pt x="276" y="199"/>
                  </a:lnTo>
                  <a:close/>
                  <a:moveTo>
                    <a:pt x="15" y="512"/>
                  </a:moveTo>
                  <a:lnTo>
                    <a:pt x="20" y="511"/>
                  </a:lnTo>
                  <a:lnTo>
                    <a:pt x="23" y="512"/>
                  </a:lnTo>
                  <a:lnTo>
                    <a:pt x="25" y="510"/>
                  </a:lnTo>
                  <a:lnTo>
                    <a:pt x="33" y="509"/>
                  </a:lnTo>
                  <a:lnTo>
                    <a:pt x="34" y="508"/>
                  </a:lnTo>
                  <a:lnTo>
                    <a:pt x="35" y="509"/>
                  </a:lnTo>
                  <a:lnTo>
                    <a:pt x="36" y="508"/>
                  </a:lnTo>
                  <a:lnTo>
                    <a:pt x="39" y="511"/>
                  </a:lnTo>
                  <a:lnTo>
                    <a:pt x="42" y="509"/>
                  </a:lnTo>
                  <a:lnTo>
                    <a:pt x="44" y="511"/>
                  </a:lnTo>
                  <a:lnTo>
                    <a:pt x="46" y="509"/>
                  </a:lnTo>
                  <a:lnTo>
                    <a:pt x="44" y="507"/>
                  </a:lnTo>
                  <a:lnTo>
                    <a:pt x="47" y="504"/>
                  </a:lnTo>
                  <a:lnTo>
                    <a:pt x="50" y="504"/>
                  </a:lnTo>
                  <a:lnTo>
                    <a:pt x="47" y="500"/>
                  </a:lnTo>
                  <a:lnTo>
                    <a:pt x="50" y="499"/>
                  </a:lnTo>
                  <a:lnTo>
                    <a:pt x="51" y="496"/>
                  </a:lnTo>
                  <a:lnTo>
                    <a:pt x="55" y="494"/>
                  </a:lnTo>
                  <a:lnTo>
                    <a:pt x="55" y="493"/>
                  </a:lnTo>
                  <a:lnTo>
                    <a:pt x="56" y="493"/>
                  </a:lnTo>
                  <a:lnTo>
                    <a:pt x="56" y="492"/>
                  </a:lnTo>
                  <a:lnTo>
                    <a:pt x="58" y="491"/>
                  </a:lnTo>
                  <a:lnTo>
                    <a:pt x="58" y="489"/>
                  </a:lnTo>
                  <a:lnTo>
                    <a:pt x="62" y="487"/>
                  </a:lnTo>
                  <a:lnTo>
                    <a:pt x="64" y="485"/>
                  </a:lnTo>
                  <a:lnTo>
                    <a:pt x="65" y="484"/>
                  </a:lnTo>
                  <a:lnTo>
                    <a:pt x="69" y="489"/>
                  </a:lnTo>
                  <a:lnTo>
                    <a:pt x="70" y="487"/>
                  </a:lnTo>
                  <a:lnTo>
                    <a:pt x="69" y="483"/>
                  </a:lnTo>
                  <a:lnTo>
                    <a:pt x="70" y="480"/>
                  </a:lnTo>
                  <a:lnTo>
                    <a:pt x="72" y="480"/>
                  </a:lnTo>
                  <a:lnTo>
                    <a:pt x="72" y="479"/>
                  </a:lnTo>
                  <a:lnTo>
                    <a:pt x="73" y="479"/>
                  </a:lnTo>
                  <a:lnTo>
                    <a:pt x="75" y="475"/>
                  </a:lnTo>
                  <a:lnTo>
                    <a:pt x="79" y="473"/>
                  </a:lnTo>
                  <a:lnTo>
                    <a:pt x="79" y="472"/>
                  </a:lnTo>
                  <a:lnTo>
                    <a:pt x="79" y="472"/>
                  </a:lnTo>
                  <a:lnTo>
                    <a:pt x="82" y="473"/>
                  </a:lnTo>
                  <a:lnTo>
                    <a:pt x="87" y="470"/>
                  </a:lnTo>
                  <a:lnTo>
                    <a:pt x="93" y="471"/>
                  </a:lnTo>
                  <a:lnTo>
                    <a:pt x="94" y="470"/>
                  </a:lnTo>
                  <a:lnTo>
                    <a:pt x="96" y="468"/>
                  </a:lnTo>
                  <a:lnTo>
                    <a:pt x="99" y="468"/>
                  </a:lnTo>
                  <a:lnTo>
                    <a:pt x="101" y="465"/>
                  </a:lnTo>
                  <a:lnTo>
                    <a:pt x="110" y="467"/>
                  </a:lnTo>
                  <a:lnTo>
                    <a:pt x="111" y="466"/>
                  </a:lnTo>
                  <a:lnTo>
                    <a:pt x="113" y="466"/>
                  </a:lnTo>
                  <a:lnTo>
                    <a:pt x="113" y="465"/>
                  </a:lnTo>
                  <a:lnTo>
                    <a:pt x="114" y="465"/>
                  </a:lnTo>
                  <a:lnTo>
                    <a:pt x="114" y="464"/>
                  </a:lnTo>
                  <a:lnTo>
                    <a:pt x="116" y="463"/>
                  </a:lnTo>
                  <a:lnTo>
                    <a:pt x="121" y="465"/>
                  </a:lnTo>
                  <a:lnTo>
                    <a:pt x="121" y="464"/>
                  </a:lnTo>
                  <a:lnTo>
                    <a:pt x="121" y="462"/>
                  </a:lnTo>
                  <a:lnTo>
                    <a:pt x="122" y="461"/>
                  </a:lnTo>
                  <a:lnTo>
                    <a:pt x="123" y="459"/>
                  </a:lnTo>
                  <a:lnTo>
                    <a:pt x="127" y="460"/>
                  </a:lnTo>
                  <a:lnTo>
                    <a:pt x="128" y="460"/>
                  </a:lnTo>
                  <a:lnTo>
                    <a:pt x="129" y="458"/>
                  </a:lnTo>
                  <a:lnTo>
                    <a:pt x="134" y="459"/>
                  </a:lnTo>
                  <a:lnTo>
                    <a:pt x="137" y="458"/>
                  </a:lnTo>
                  <a:lnTo>
                    <a:pt x="140" y="458"/>
                  </a:lnTo>
                  <a:lnTo>
                    <a:pt x="143" y="457"/>
                  </a:lnTo>
                  <a:lnTo>
                    <a:pt x="145" y="453"/>
                  </a:lnTo>
                  <a:lnTo>
                    <a:pt x="145" y="452"/>
                  </a:lnTo>
                  <a:lnTo>
                    <a:pt x="146" y="449"/>
                  </a:lnTo>
                  <a:lnTo>
                    <a:pt x="146" y="446"/>
                  </a:lnTo>
                  <a:lnTo>
                    <a:pt x="147" y="445"/>
                  </a:lnTo>
                  <a:lnTo>
                    <a:pt x="150" y="445"/>
                  </a:lnTo>
                  <a:lnTo>
                    <a:pt x="152" y="444"/>
                  </a:lnTo>
                  <a:lnTo>
                    <a:pt x="151" y="442"/>
                  </a:lnTo>
                  <a:lnTo>
                    <a:pt x="152" y="440"/>
                  </a:lnTo>
                  <a:lnTo>
                    <a:pt x="151" y="439"/>
                  </a:lnTo>
                  <a:lnTo>
                    <a:pt x="154" y="439"/>
                  </a:lnTo>
                  <a:lnTo>
                    <a:pt x="158" y="435"/>
                  </a:lnTo>
                  <a:lnTo>
                    <a:pt x="161" y="436"/>
                  </a:lnTo>
                  <a:lnTo>
                    <a:pt x="165" y="434"/>
                  </a:lnTo>
                  <a:lnTo>
                    <a:pt x="168" y="431"/>
                  </a:lnTo>
                  <a:lnTo>
                    <a:pt x="170" y="432"/>
                  </a:lnTo>
                  <a:lnTo>
                    <a:pt x="170" y="430"/>
                  </a:lnTo>
                  <a:lnTo>
                    <a:pt x="173" y="430"/>
                  </a:lnTo>
                  <a:lnTo>
                    <a:pt x="174" y="429"/>
                  </a:lnTo>
                  <a:lnTo>
                    <a:pt x="172" y="427"/>
                  </a:lnTo>
                  <a:lnTo>
                    <a:pt x="173" y="426"/>
                  </a:lnTo>
                  <a:lnTo>
                    <a:pt x="182" y="427"/>
                  </a:lnTo>
                  <a:lnTo>
                    <a:pt x="187" y="423"/>
                  </a:lnTo>
                  <a:lnTo>
                    <a:pt x="188" y="420"/>
                  </a:lnTo>
                  <a:lnTo>
                    <a:pt x="188" y="417"/>
                  </a:lnTo>
                  <a:lnTo>
                    <a:pt x="189" y="415"/>
                  </a:lnTo>
                  <a:lnTo>
                    <a:pt x="181" y="415"/>
                  </a:lnTo>
                  <a:lnTo>
                    <a:pt x="181" y="412"/>
                  </a:lnTo>
                  <a:lnTo>
                    <a:pt x="182" y="411"/>
                  </a:lnTo>
                  <a:lnTo>
                    <a:pt x="182" y="407"/>
                  </a:lnTo>
                  <a:lnTo>
                    <a:pt x="185" y="406"/>
                  </a:lnTo>
                  <a:lnTo>
                    <a:pt x="187" y="408"/>
                  </a:lnTo>
                  <a:lnTo>
                    <a:pt x="189" y="407"/>
                  </a:lnTo>
                  <a:lnTo>
                    <a:pt x="194" y="410"/>
                  </a:lnTo>
                  <a:lnTo>
                    <a:pt x="196" y="408"/>
                  </a:lnTo>
                  <a:lnTo>
                    <a:pt x="197" y="405"/>
                  </a:lnTo>
                  <a:lnTo>
                    <a:pt x="198" y="405"/>
                  </a:lnTo>
                  <a:lnTo>
                    <a:pt x="198" y="403"/>
                  </a:lnTo>
                  <a:lnTo>
                    <a:pt x="196" y="400"/>
                  </a:lnTo>
                  <a:lnTo>
                    <a:pt x="194" y="399"/>
                  </a:lnTo>
                  <a:lnTo>
                    <a:pt x="194" y="398"/>
                  </a:lnTo>
                  <a:lnTo>
                    <a:pt x="193" y="397"/>
                  </a:lnTo>
                  <a:lnTo>
                    <a:pt x="195" y="396"/>
                  </a:lnTo>
                  <a:lnTo>
                    <a:pt x="196" y="394"/>
                  </a:lnTo>
                  <a:lnTo>
                    <a:pt x="195" y="393"/>
                  </a:lnTo>
                  <a:lnTo>
                    <a:pt x="196" y="392"/>
                  </a:lnTo>
                  <a:lnTo>
                    <a:pt x="198" y="392"/>
                  </a:lnTo>
                  <a:lnTo>
                    <a:pt x="199" y="389"/>
                  </a:lnTo>
                  <a:lnTo>
                    <a:pt x="198" y="387"/>
                  </a:lnTo>
                  <a:lnTo>
                    <a:pt x="197" y="387"/>
                  </a:lnTo>
                  <a:lnTo>
                    <a:pt x="194" y="384"/>
                  </a:lnTo>
                  <a:lnTo>
                    <a:pt x="188" y="385"/>
                  </a:lnTo>
                  <a:lnTo>
                    <a:pt x="182" y="383"/>
                  </a:lnTo>
                  <a:lnTo>
                    <a:pt x="178" y="383"/>
                  </a:lnTo>
                  <a:lnTo>
                    <a:pt x="177" y="379"/>
                  </a:lnTo>
                  <a:lnTo>
                    <a:pt x="177" y="377"/>
                  </a:lnTo>
                  <a:lnTo>
                    <a:pt x="178" y="377"/>
                  </a:lnTo>
                  <a:lnTo>
                    <a:pt x="178" y="374"/>
                  </a:lnTo>
                  <a:lnTo>
                    <a:pt x="179" y="371"/>
                  </a:lnTo>
                  <a:lnTo>
                    <a:pt x="179" y="371"/>
                  </a:lnTo>
                  <a:lnTo>
                    <a:pt x="180" y="369"/>
                  </a:lnTo>
                  <a:lnTo>
                    <a:pt x="181" y="368"/>
                  </a:lnTo>
                  <a:lnTo>
                    <a:pt x="180" y="368"/>
                  </a:lnTo>
                  <a:lnTo>
                    <a:pt x="181" y="367"/>
                  </a:lnTo>
                  <a:lnTo>
                    <a:pt x="180" y="367"/>
                  </a:lnTo>
                  <a:lnTo>
                    <a:pt x="181" y="363"/>
                  </a:lnTo>
                  <a:lnTo>
                    <a:pt x="180" y="363"/>
                  </a:lnTo>
                  <a:lnTo>
                    <a:pt x="182" y="361"/>
                  </a:lnTo>
                  <a:lnTo>
                    <a:pt x="181" y="360"/>
                  </a:lnTo>
                  <a:lnTo>
                    <a:pt x="182" y="357"/>
                  </a:lnTo>
                  <a:lnTo>
                    <a:pt x="183" y="356"/>
                  </a:lnTo>
                  <a:lnTo>
                    <a:pt x="185" y="354"/>
                  </a:lnTo>
                  <a:lnTo>
                    <a:pt x="185" y="355"/>
                  </a:lnTo>
                  <a:lnTo>
                    <a:pt x="186" y="352"/>
                  </a:lnTo>
                  <a:lnTo>
                    <a:pt x="188" y="351"/>
                  </a:lnTo>
                  <a:lnTo>
                    <a:pt x="189" y="348"/>
                  </a:lnTo>
                  <a:lnTo>
                    <a:pt x="190" y="348"/>
                  </a:lnTo>
                  <a:lnTo>
                    <a:pt x="190" y="347"/>
                  </a:lnTo>
                  <a:lnTo>
                    <a:pt x="194" y="344"/>
                  </a:lnTo>
                  <a:lnTo>
                    <a:pt x="195" y="342"/>
                  </a:lnTo>
                  <a:lnTo>
                    <a:pt x="197" y="340"/>
                  </a:lnTo>
                  <a:lnTo>
                    <a:pt x="198" y="341"/>
                  </a:lnTo>
                  <a:lnTo>
                    <a:pt x="198" y="339"/>
                  </a:lnTo>
                  <a:lnTo>
                    <a:pt x="201" y="338"/>
                  </a:lnTo>
                  <a:lnTo>
                    <a:pt x="202" y="336"/>
                  </a:lnTo>
                  <a:lnTo>
                    <a:pt x="202" y="334"/>
                  </a:lnTo>
                  <a:lnTo>
                    <a:pt x="199" y="332"/>
                  </a:lnTo>
                  <a:lnTo>
                    <a:pt x="199" y="331"/>
                  </a:lnTo>
                  <a:lnTo>
                    <a:pt x="197" y="327"/>
                  </a:lnTo>
                  <a:lnTo>
                    <a:pt x="197" y="326"/>
                  </a:lnTo>
                  <a:lnTo>
                    <a:pt x="198" y="325"/>
                  </a:lnTo>
                  <a:lnTo>
                    <a:pt x="197" y="324"/>
                  </a:lnTo>
                  <a:lnTo>
                    <a:pt x="199" y="324"/>
                  </a:lnTo>
                  <a:lnTo>
                    <a:pt x="199" y="323"/>
                  </a:lnTo>
                  <a:lnTo>
                    <a:pt x="199" y="320"/>
                  </a:lnTo>
                  <a:lnTo>
                    <a:pt x="197" y="321"/>
                  </a:lnTo>
                  <a:lnTo>
                    <a:pt x="197" y="320"/>
                  </a:lnTo>
                  <a:lnTo>
                    <a:pt x="199" y="316"/>
                  </a:lnTo>
                  <a:lnTo>
                    <a:pt x="198" y="315"/>
                  </a:lnTo>
                  <a:lnTo>
                    <a:pt x="199" y="314"/>
                  </a:lnTo>
                  <a:lnTo>
                    <a:pt x="195" y="314"/>
                  </a:lnTo>
                  <a:lnTo>
                    <a:pt x="195" y="311"/>
                  </a:lnTo>
                  <a:lnTo>
                    <a:pt x="195" y="312"/>
                  </a:lnTo>
                  <a:lnTo>
                    <a:pt x="192" y="312"/>
                  </a:lnTo>
                  <a:lnTo>
                    <a:pt x="190" y="310"/>
                  </a:lnTo>
                  <a:lnTo>
                    <a:pt x="190" y="308"/>
                  </a:lnTo>
                  <a:lnTo>
                    <a:pt x="188" y="307"/>
                  </a:lnTo>
                  <a:lnTo>
                    <a:pt x="187" y="306"/>
                  </a:lnTo>
                  <a:lnTo>
                    <a:pt x="188" y="305"/>
                  </a:lnTo>
                  <a:lnTo>
                    <a:pt x="186" y="305"/>
                  </a:lnTo>
                  <a:lnTo>
                    <a:pt x="186" y="304"/>
                  </a:lnTo>
                  <a:lnTo>
                    <a:pt x="185" y="302"/>
                  </a:lnTo>
                  <a:lnTo>
                    <a:pt x="183" y="303"/>
                  </a:lnTo>
                  <a:lnTo>
                    <a:pt x="183" y="304"/>
                  </a:lnTo>
                  <a:lnTo>
                    <a:pt x="182" y="305"/>
                  </a:lnTo>
                  <a:lnTo>
                    <a:pt x="177" y="302"/>
                  </a:lnTo>
                  <a:lnTo>
                    <a:pt x="178" y="300"/>
                  </a:lnTo>
                  <a:lnTo>
                    <a:pt x="178" y="299"/>
                  </a:lnTo>
                  <a:lnTo>
                    <a:pt x="181" y="298"/>
                  </a:lnTo>
                  <a:lnTo>
                    <a:pt x="180" y="294"/>
                  </a:lnTo>
                  <a:lnTo>
                    <a:pt x="179" y="293"/>
                  </a:lnTo>
                  <a:lnTo>
                    <a:pt x="181" y="290"/>
                  </a:lnTo>
                  <a:lnTo>
                    <a:pt x="186" y="288"/>
                  </a:lnTo>
                  <a:lnTo>
                    <a:pt x="187" y="287"/>
                  </a:lnTo>
                  <a:lnTo>
                    <a:pt x="188" y="285"/>
                  </a:lnTo>
                  <a:lnTo>
                    <a:pt x="193" y="283"/>
                  </a:lnTo>
                  <a:lnTo>
                    <a:pt x="199" y="282"/>
                  </a:lnTo>
                  <a:lnTo>
                    <a:pt x="200" y="279"/>
                  </a:lnTo>
                  <a:lnTo>
                    <a:pt x="202" y="279"/>
                  </a:lnTo>
                  <a:lnTo>
                    <a:pt x="202" y="278"/>
                  </a:lnTo>
                  <a:lnTo>
                    <a:pt x="203" y="277"/>
                  </a:lnTo>
                  <a:lnTo>
                    <a:pt x="206" y="283"/>
                  </a:lnTo>
                  <a:lnTo>
                    <a:pt x="223" y="298"/>
                  </a:lnTo>
                  <a:lnTo>
                    <a:pt x="222" y="299"/>
                  </a:lnTo>
                  <a:lnTo>
                    <a:pt x="223" y="300"/>
                  </a:lnTo>
                  <a:lnTo>
                    <a:pt x="220" y="298"/>
                  </a:lnTo>
                  <a:lnTo>
                    <a:pt x="220" y="297"/>
                  </a:lnTo>
                  <a:lnTo>
                    <a:pt x="218" y="295"/>
                  </a:lnTo>
                  <a:lnTo>
                    <a:pt x="217" y="296"/>
                  </a:lnTo>
                  <a:lnTo>
                    <a:pt x="216" y="298"/>
                  </a:lnTo>
                  <a:lnTo>
                    <a:pt x="218" y="300"/>
                  </a:lnTo>
                  <a:lnTo>
                    <a:pt x="220" y="300"/>
                  </a:lnTo>
                  <a:lnTo>
                    <a:pt x="221" y="299"/>
                  </a:lnTo>
                  <a:lnTo>
                    <a:pt x="222" y="302"/>
                  </a:lnTo>
                  <a:lnTo>
                    <a:pt x="222" y="302"/>
                  </a:lnTo>
                  <a:lnTo>
                    <a:pt x="226" y="304"/>
                  </a:lnTo>
                  <a:lnTo>
                    <a:pt x="228" y="309"/>
                  </a:lnTo>
                  <a:lnTo>
                    <a:pt x="230" y="310"/>
                  </a:lnTo>
                  <a:lnTo>
                    <a:pt x="231" y="310"/>
                  </a:lnTo>
                  <a:lnTo>
                    <a:pt x="230" y="311"/>
                  </a:lnTo>
                  <a:lnTo>
                    <a:pt x="231" y="314"/>
                  </a:lnTo>
                  <a:lnTo>
                    <a:pt x="238" y="321"/>
                  </a:lnTo>
                  <a:lnTo>
                    <a:pt x="251" y="330"/>
                  </a:lnTo>
                  <a:lnTo>
                    <a:pt x="247" y="331"/>
                  </a:lnTo>
                  <a:lnTo>
                    <a:pt x="248" y="332"/>
                  </a:lnTo>
                  <a:lnTo>
                    <a:pt x="247" y="334"/>
                  </a:lnTo>
                  <a:lnTo>
                    <a:pt x="249" y="335"/>
                  </a:lnTo>
                  <a:lnTo>
                    <a:pt x="249" y="339"/>
                  </a:lnTo>
                  <a:lnTo>
                    <a:pt x="251" y="342"/>
                  </a:lnTo>
                  <a:lnTo>
                    <a:pt x="254" y="344"/>
                  </a:lnTo>
                  <a:lnTo>
                    <a:pt x="261" y="356"/>
                  </a:lnTo>
                  <a:lnTo>
                    <a:pt x="261" y="359"/>
                  </a:lnTo>
                  <a:lnTo>
                    <a:pt x="263" y="363"/>
                  </a:lnTo>
                  <a:lnTo>
                    <a:pt x="260" y="360"/>
                  </a:lnTo>
                  <a:lnTo>
                    <a:pt x="262" y="364"/>
                  </a:lnTo>
                  <a:lnTo>
                    <a:pt x="265" y="366"/>
                  </a:lnTo>
                  <a:lnTo>
                    <a:pt x="271" y="373"/>
                  </a:lnTo>
                  <a:lnTo>
                    <a:pt x="272" y="379"/>
                  </a:lnTo>
                  <a:lnTo>
                    <a:pt x="269" y="381"/>
                  </a:lnTo>
                  <a:lnTo>
                    <a:pt x="267" y="385"/>
                  </a:lnTo>
                  <a:lnTo>
                    <a:pt x="270" y="387"/>
                  </a:lnTo>
                  <a:lnTo>
                    <a:pt x="270" y="390"/>
                  </a:lnTo>
                  <a:lnTo>
                    <a:pt x="279" y="386"/>
                  </a:lnTo>
                  <a:lnTo>
                    <a:pt x="280" y="384"/>
                  </a:lnTo>
                  <a:lnTo>
                    <a:pt x="282" y="383"/>
                  </a:lnTo>
                  <a:lnTo>
                    <a:pt x="283" y="383"/>
                  </a:lnTo>
                  <a:lnTo>
                    <a:pt x="282" y="381"/>
                  </a:lnTo>
                  <a:lnTo>
                    <a:pt x="283" y="379"/>
                  </a:lnTo>
                  <a:lnTo>
                    <a:pt x="298" y="362"/>
                  </a:lnTo>
                  <a:lnTo>
                    <a:pt x="307" y="349"/>
                  </a:lnTo>
                  <a:lnTo>
                    <a:pt x="310" y="348"/>
                  </a:lnTo>
                  <a:lnTo>
                    <a:pt x="309" y="344"/>
                  </a:lnTo>
                  <a:lnTo>
                    <a:pt x="306" y="341"/>
                  </a:lnTo>
                  <a:lnTo>
                    <a:pt x="311" y="341"/>
                  </a:lnTo>
                  <a:lnTo>
                    <a:pt x="313" y="339"/>
                  </a:lnTo>
                  <a:lnTo>
                    <a:pt x="309" y="339"/>
                  </a:lnTo>
                  <a:lnTo>
                    <a:pt x="310" y="338"/>
                  </a:lnTo>
                  <a:lnTo>
                    <a:pt x="308" y="338"/>
                  </a:lnTo>
                  <a:lnTo>
                    <a:pt x="303" y="339"/>
                  </a:lnTo>
                  <a:lnTo>
                    <a:pt x="300" y="338"/>
                  </a:lnTo>
                  <a:lnTo>
                    <a:pt x="296" y="335"/>
                  </a:lnTo>
                  <a:lnTo>
                    <a:pt x="294" y="331"/>
                  </a:lnTo>
                  <a:lnTo>
                    <a:pt x="293" y="328"/>
                  </a:lnTo>
                  <a:lnTo>
                    <a:pt x="293" y="323"/>
                  </a:lnTo>
                  <a:lnTo>
                    <a:pt x="289" y="309"/>
                  </a:lnTo>
                  <a:lnTo>
                    <a:pt x="288" y="304"/>
                  </a:lnTo>
                  <a:lnTo>
                    <a:pt x="289" y="298"/>
                  </a:lnTo>
                  <a:lnTo>
                    <a:pt x="292" y="296"/>
                  </a:lnTo>
                  <a:lnTo>
                    <a:pt x="292" y="295"/>
                  </a:lnTo>
                  <a:lnTo>
                    <a:pt x="295" y="290"/>
                  </a:lnTo>
                  <a:lnTo>
                    <a:pt x="295" y="288"/>
                  </a:lnTo>
                  <a:lnTo>
                    <a:pt x="296" y="286"/>
                  </a:lnTo>
                  <a:lnTo>
                    <a:pt x="296" y="284"/>
                  </a:lnTo>
                  <a:lnTo>
                    <a:pt x="296" y="284"/>
                  </a:lnTo>
                  <a:lnTo>
                    <a:pt x="292" y="285"/>
                  </a:lnTo>
                  <a:lnTo>
                    <a:pt x="293" y="287"/>
                  </a:lnTo>
                  <a:lnTo>
                    <a:pt x="290" y="287"/>
                  </a:lnTo>
                  <a:lnTo>
                    <a:pt x="289" y="285"/>
                  </a:lnTo>
                  <a:lnTo>
                    <a:pt x="287" y="284"/>
                  </a:lnTo>
                  <a:lnTo>
                    <a:pt x="284" y="279"/>
                  </a:lnTo>
                  <a:lnTo>
                    <a:pt x="285" y="278"/>
                  </a:lnTo>
                  <a:lnTo>
                    <a:pt x="285" y="276"/>
                  </a:lnTo>
                  <a:lnTo>
                    <a:pt x="282" y="275"/>
                  </a:lnTo>
                  <a:lnTo>
                    <a:pt x="280" y="272"/>
                  </a:lnTo>
                  <a:lnTo>
                    <a:pt x="276" y="272"/>
                  </a:lnTo>
                  <a:lnTo>
                    <a:pt x="269" y="262"/>
                  </a:lnTo>
                  <a:lnTo>
                    <a:pt x="267" y="263"/>
                  </a:lnTo>
                  <a:lnTo>
                    <a:pt x="267" y="265"/>
                  </a:lnTo>
                  <a:lnTo>
                    <a:pt x="267" y="266"/>
                  </a:lnTo>
                  <a:lnTo>
                    <a:pt x="262" y="267"/>
                  </a:lnTo>
                  <a:lnTo>
                    <a:pt x="262" y="269"/>
                  </a:lnTo>
                  <a:lnTo>
                    <a:pt x="263" y="271"/>
                  </a:lnTo>
                  <a:lnTo>
                    <a:pt x="263" y="276"/>
                  </a:lnTo>
                  <a:lnTo>
                    <a:pt x="262" y="275"/>
                  </a:lnTo>
                  <a:lnTo>
                    <a:pt x="261" y="276"/>
                  </a:lnTo>
                  <a:lnTo>
                    <a:pt x="260" y="274"/>
                  </a:lnTo>
                  <a:lnTo>
                    <a:pt x="261" y="279"/>
                  </a:lnTo>
                  <a:lnTo>
                    <a:pt x="261" y="279"/>
                  </a:lnTo>
                  <a:lnTo>
                    <a:pt x="262" y="279"/>
                  </a:lnTo>
                  <a:lnTo>
                    <a:pt x="262" y="282"/>
                  </a:lnTo>
                  <a:lnTo>
                    <a:pt x="267" y="285"/>
                  </a:lnTo>
                  <a:lnTo>
                    <a:pt x="265" y="289"/>
                  </a:lnTo>
                  <a:lnTo>
                    <a:pt x="262" y="287"/>
                  </a:lnTo>
                  <a:lnTo>
                    <a:pt x="261" y="283"/>
                  </a:lnTo>
                  <a:lnTo>
                    <a:pt x="260" y="273"/>
                  </a:lnTo>
                  <a:lnTo>
                    <a:pt x="260" y="270"/>
                  </a:lnTo>
                  <a:lnTo>
                    <a:pt x="263" y="258"/>
                  </a:lnTo>
                  <a:lnTo>
                    <a:pt x="268" y="246"/>
                  </a:lnTo>
                  <a:lnTo>
                    <a:pt x="272" y="239"/>
                  </a:lnTo>
                  <a:lnTo>
                    <a:pt x="276" y="235"/>
                  </a:lnTo>
                  <a:lnTo>
                    <a:pt x="277" y="235"/>
                  </a:lnTo>
                  <a:lnTo>
                    <a:pt x="275" y="236"/>
                  </a:lnTo>
                  <a:lnTo>
                    <a:pt x="276" y="238"/>
                  </a:lnTo>
                  <a:lnTo>
                    <a:pt x="275" y="238"/>
                  </a:lnTo>
                  <a:lnTo>
                    <a:pt x="274" y="239"/>
                  </a:lnTo>
                  <a:lnTo>
                    <a:pt x="274" y="242"/>
                  </a:lnTo>
                  <a:lnTo>
                    <a:pt x="275" y="243"/>
                  </a:lnTo>
                  <a:lnTo>
                    <a:pt x="284" y="242"/>
                  </a:lnTo>
                  <a:lnTo>
                    <a:pt x="285" y="242"/>
                  </a:lnTo>
                  <a:lnTo>
                    <a:pt x="286" y="240"/>
                  </a:lnTo>
                  <a:lnTo>
                    <a:pt x="287" y="239"/>
                  </a:lnTo>
                  <a:lnTo>
                    <a:pt x="288" y="234"/>
                  </a:lnTo>
                  <a:lnTo>
                    <a:pt x="287" y="231"/>
                  </a:lnTo>
                  <a:lnTo>
                    <a:pt x="288" y="227"/>
                  </a:lnTo>
                  <a:lnTo>
                    <a:pt x="287" y="227"/>
                  </a:lnTo>
                  <a:lnTo>
                    <a:pt x="286" y="228"/>
                  </a:lnTo>
                  <a:lnTo>
                    <a:pt x="284" y="227"/>
                  </a:lnTo>
                  <a:lnTo>
                    <a:pt x="284" y="223"/>
                  </a:lnTo>
                  <a:lnTo>
                    <a:pt x="288" y="216"/>
                  </a:lnTo>
                  <a:lnTo>
                    <a:pt x="290" y="212"/>
                  </a:lnTo>
                  <a:lnTo>
                    <a:pt x="292" y="211"/>
                  </a:lnTo>
                  <a:lnTo>
                    <a:pt x="293" y="210"/>
                  </a:lnTo>
                  <a:lnTo>
                    <a:pt x="292" y="210"/>
                  </a:lnTo>
                  <a:lnTo>
                    <a:pt x="295" y="208"/>
                  </a:lnTo>
                  <a:lnTo>
                    <a:pt x="295" y="207"/>
                  </a:lnTo>
                  <a:lnTo>
                    <a:pt x="295" y="204"/>
                  </a:lnTo>
                  <a:lnTo>
                    <a:pt x="294" y="200"/>
                  </a:lnTo>
                  <a:lnTo>
                    <a:pt x="296" y="198"/>
                  </a:lnTo>
                  <a:lnTo>
                    <a:pt x="298" y="195"/>
                  </a:lnTo>
                  <a:lnTo>
                    <a:pt x="301" y="192"/>
                  </a:lnTo>
                  <a:lnTo>
                    <a:pt x="301" y="191"/>
                  </a:lnTo>
                  <a:lnTo>
                    <a:pt x="302" y="191"/>
                  </a:lnTo>
                  <a:lnTo>
                    <a:pt x="302" y="188"/>
                  </a:lnTo>
                  <a:lnTo>
                    <a:pt x="302" y="188"/>
                  </a:lnTo>
                  <a:lnTo>
                    <a:pt x="303" y="187"/>
                  </a:lnTo>
                  <a:lnTo>
                    <a:pt x="303" y="186"/>
                  </a:lnTo>
                  <a:lnTo>
                    <a:pt x="303" y="185"/>
                  </a:lnTo>
                  <a:lnTo>
                    <a:pt x="304" y="185"/>
                  </a:lnTo>
                  <a:lnTo>
                    <a:pt x="304" y="182"/>
                  </a:lnTo>
                  <a:lnTo>
                    <a:pt x="302" y="176"/>
                  </a:lnTo>
                  <a:lnTo>
                    <a:pt x="298" y="176"/>
                  </a:lnTo>
                  <a:lnTo>
                    <a:pt x="296" y="178"/>
                  </a:lnTo>
                  <a:lnTo>
                    <a:pt x="287" y="178"/>
                  </a:lnTo>
                  <a:lnTo>
                    <a:pt x="285" y="178"/>
                  </a:lnTo>
                  <a:lnTo>
                    <a:pt x="287" y="174"/>
                  </a:lnTo>
                  <a:lnTo>
                    <a:pt x="287" y="172"/>
                  </a:lnTo>
                  <a:lnTo>
                    <a:pt x="286" y="170"/>
                  </a:lnTo>
                  <a:lnTo>
                    <a:pt x="286" y="169"/>
                  </a:lnTo>
                  <a:lnTo>
                    <a:pt x="294" y="163"/>
                  </a:lnTo>
                  <a:lnTo>
                    <a:pt x="295" y="160"/>
                  </a:lnTo>
                  <a:lnTo>
                    <a:pt x="297" y="160"/>
                  </a:lnTo>
                  <a:lnTo>
                    <a:pt x="297" y="158"/>
                  </a:lnTo>
                  <a:lnTo>
                    <a:pt x="299" y="155"/>
                  </a:lnTo>
                  <a:lnTo>
                    <a:pt x="296" y="154"/>
                  </a:lnTo>
                  <a:lnTo>
                    <a:pt x="296" y="154"/>
                  </a:lnTo>
                  <a:lnTo>
                    <a:pt x="296" y="155"/>
                  </a:lnTo>
                  <a:lnTo>
                    <a:pt x="294" y="156"/>
                  </a:lnTo>
                  <a:lnTo>
                    <a:pt x="295" y="159"/>
                  </a:lnTo>
                  <a:lnTo>
                    <a:pt x="294" y="160"/>
                  </a:lnTo>
                  <a:lnTo>
                    <a:pt x="288" y="161"/>
                  </a:lnTo>
                  <a:lnTo>
                    <a:pt x="288" y="164"/>
                  </a:lnTo>
                  <a:lnTo>
                    <a:pt x="286" y="165"/>
                  </a:lnTo>
                  <a:lnTo>
                    <a:pt x="280" y="171"/>
                  </a:lnTo>
                  <a:lnTo>
                    <a:pt x="280" y="170"/>
                  </a:lnTo>
                  <a:lnTo>
                    <a:pt x="287" y="161"/>
                  </a:lnTo>
                  <a:lnTo>
                    <a:pt x="294" y="152"/>
                  </a:lnTo>
                  <a:lnTo>
                    <a:pt x="299" y="148"/>
                  </a:lnTo>
                  <a:lnTo>
                    <a:pt x="304" y="140"/>
                  </a:lnTo>
                  <a:lnTo>
                    <a:pt x="310" y="140"/>
                  </a:lnTo>
                  <a:lnTo>
                    <a:pt x="319" y="138"/>
                  </a:lnTo>
                  <a:lnTo>
                    <a:pt x="326" y="134"/>
                  </a:lnTo>
                  <a:lnTo>
                    <a:pt x="339" y="129"/>
                  </a:lnTo>
                  <a:lnTo>
                    <a:pt x="337" y="131"/>
                  </a:lnTo>
                  <a:lnTo>
                    <a:pt x="339" y="132"/>
                  </a:lnTo>
                  <a:lnTo>
                    <a:pt x="339" y="131"/>
                  </a:lnTo>
                  <a:lnTo>
                    <a:pt x="339" y="131"/>
                  </a:lnTo>
                  <a:lnTo>
                    <a:pt x="352" y="120"/>
                  </a:lnTo>
                  <a:lnTo>
                    <a:pt x="353" y="119"/>
                  </a:lnTo>
                  <a:lnTo>
                    <a:pt x="359" y="112"/>
                  </a:lnTo>
                  <a:lnTo>
                    <a:pt x="361" y="110"/>
                  </a:lnTo>
                  <a:lnTo>
                    <a:pt x="373" y="87"/>
                  </a:lnTo>
                  <a:lnTo>
                    <a:pt x="382" y="68"/>
                  </a:lnTo>
                  <a:lnTo>
                    <a:pt x="387" y="59"/>
                  </a:lnTo>
                  <a:lnTo>
                    <a:pt x="391" y="50"/>
                  </a:lnTo>
                  <a:lnTo>
                    <a:pt x="393" y="48"/>
                  </a:lnTo>
                  <a:lnTo>
                    <a:pt x="401" y="42"/>
                  </a:lnTo>
                  <a:lnTo>
                    <a:pt x="407" y="32"/>
                  </a:lnTo>
                  <a:lnTo>
                    <a:pt x="408" y="31"/>
                  </a:lnTo>
                  <a:lnTo>
                    <a:pt x="419" y="34"/>
                  </a:lnTo>
                  <a:lnTo>
                    <a:pt x="420" y="38"/>
                  </a:lnTo>
                  <a:lnTo>
                    <a:pt x="417" y="36"/>
                  </a:lnTo>
                  <a:lnTo>
                    <a:pt x="412" y="36"/>
                  </a:lnTo>
                  <a:lnTo>
                    <a:pt x="412" y="37"/>
                  </a:lnTo>
                  <a:lnTo>
                    <a:pt x="411" y="39"/>
                  </a:lnTo>
                  <a:lnTo>
                    <a:pt x="411" y="40"/>
                  </a:lnTo>
                  <a:lnTo>
                    <a:pt x="429" y="43"/>
                  </a:lnTo>
                  <a:lnTo>
                    <a:pt x="444" y="47"/>
                  </a:lnTo>
                  <a:lnTo>
                    <a:pt x="451" y="48"/>
                  </a:lnTo>
                  <a:lnTo>
                    <a:pt x="457" y="51"/>
                  </a:lnTo>
                  <a:lnTo>
                    <a:pt x="465" y="51"/>
                  </a:lnTo>
                  <a:lnTo>
                    <a:pt x="474" y="59"/>
                  </a:lnTo>
                  <a:lnTo>
                    <a:pt x="473" y="61"/>
                  </a:lnTo>
                  <a:lnTo>
                    <a:pt x="472" y="60"/>
                  </a:lnTo>
                  <a:lnTo>
                    <a:pt x="472" y="62"/>
                  </a:lnTo>
                  <a:lnTo>
                    <a:pt x="474" y="63"/>
                  </a:lnTo>
                  <a:lnTo>
                    <a:pt x="475" y="62"/>
                  </a:lnTo>
                  <a:lnTo>
                    <a:pt x="475" y="61"/>
                  </a:lnTo>
                  <a:lnTo>
                    <a:pt x="476" y="60"/>
                  </a:lnTo>
                  <a:lnTo>
                    <a:pt x="475" y="59"/>
                  </a:lnTo>
                  <a:lnTo>
                    <a:pt x="476" y="60"/>
                  </a:lnTo>
                  <a:lnTo>
                    <a:pt x="490" y="72"/>
                  </a:lnTo>
                  <a:lnTo>
                    <a:pt x="493" y="76"/>
                  </a:lnTo>
                  <a:lnTo>
                    <a:pt x="495" y="76"/>
                  </a:lnTo>
                  <a:lnTo>
                    <a:pt x="496" y="78"/>
                  </a:lnTo>
                  <a:lnTo>
                    <a:pt x="495" y="79"/>
                  </a:lnTo>
                  <a:lnTo>
                    <a:pt x="493" y="81"/>
                  </a:lnTo>
                  <a:lnTo>
                    <a:pt x="494" y="86"/>
                  </a:lnTo>
                  <a:lnTo>
                    <a:pt x="490" y="80"/>
                  </a:lnTo>
                  <a:lnTo>
                    <a:pt x="487" y="82"/>
                  </a:lnTo>
                  <a:lnTo>
                    <a:pt x="487" y="85"/>
                  </a:lnTo>
                  <a:lnTo>
                    <a:pt x="487" y="86"/>
                  </a:lnTo>
                  <a:lnTo>
                    <a:pt x="487" y="89"/>
                  </a:lnTo>
                  <a:lnTo>
                    <a:pt x="489" y="90"/>
                  </a:lnTo>
                  <a:lnTo>
                    <a:pt x="488" y="91"/>
                  </a:lnTo>
                  <a:lnTo>
                    <a:pt x="489" y="92"/>
                  </a:lnTo>
                  <a:lnTo>
                    <a:pt x="487" y="93"/>
                  </a:lnTo>
                  <a:lnTo>
                    <a:pt x="486" y="96"/>
                  </a:lnTo>
                  <a:lnTo>
                    <a:pt x="485" y="103"/>
                  </a:lnTo>
                  <a:lnTo>
                    <a:pt x="485" y="108"/>
                  </a:lnTo>
                  <a:lnTo>
                    <a:pt x="483" y="110"/>
                  </a:lnTo>
                  <a:lnTo>
                    <a:pt x="480" y="112"/>
                  </a:lnTo>
                  <a:lnTo>
                    <a:pt x="479" y="116"/>
                  </a:lnTo>
                  <a:lnTo>
                    <a:pt x="479" y="119"/>
                  </a:lnTo>
                  <a:lnTo>
                    <a:pt x="475" y="122"/>
                  </a:lnTo>
                  <a:lnTo>
                    <a:pt x="468" y="134"/>
                  </a:lnTo>
                  <a:lnTo>
                    <a:pt x="467" y="136"/>
                  </a:lnTo>
                  <a:lnTo>
                    <a:pt x="463" y="137"/>
                  </a:lnTo>
                  <a:lnTo>
                    <a:pt x="461" y="140"/>
                  </a:lnTo>
                  <a:lnTo>
                    <a:pt x="460" y="148"/>
                  </a:lnTo>
                  <a:lnTo>
                    <a:pt x="455" y="150"/>
                  </a:lnTo>
                  <a:lnTo>
                    <a:pt x="453" y="155"/>
                  </a:lnTo>
                  <a:lnTo>
                    <a:pt x="445" y="158"/>
                  </a:lnTo>
                  <a:lnTo>
                    <a:pt x="443" y="160"/>
                  </a:lnTo>
                  <a:lnTo>
                    <a:pt x="442" y="163"/>
                  </a:lnTo>
                  <a:lnTo>
                    <a:pt x="442" y="168"/>
                  </a:lnTo>
                  <a:lnTo>
                    <a:pt x="444" y="173"/>
                  </a:lnTo>
                  <a:lnTo>
                    <a:pt x="444" y="179"/>
                  </a:lnTo>
                  <a:lnTo>
                    <a:pt x="445" y="182"/>
                  </a:lnTo>
                  <a:lnTo>
                    <a:pt x="449" y="188"/>
                  </a:lnTo>
                  <a:lnTo>
                    <a:pt x="456" y="195"/>
                  </a:lnTo>
                  <a:lnTo>
                    <a:pt x="457" y="202"/>
                  </a:lnTo>
                  <a:lnTo>
                    <a:pt x="455" y="202"/>
                  </a:lnTo>
                  <a:lnTo>
                    <a:pt x="454" y="203"/>
                  </a:lnTo>
                  <a:lnTo>
                    <a:pt x="453" y="206"/>
                  </a:lnTo>
                  <a:lnTo>
                    <a:pt x="455" y="212"/>
                  </a:lnTo>
                  <a:lnTo>
                    <a:pt x="456" y="215"/>
                  </a:lnTo>
                  <a:lnTo>
                    <a:pt x="457" y="219"/>
                  </a:lnTo>
                  <a:lnTo>
                    <a:pt x="455" y="223"/>
                  </a:lnTo>
                  <a:lnTo>
                    <a:pt x="452" y="232"/>
                  </a:lnTo>
                  <a:lnTo>
                    <a:pt x="449" y="236"/>
                  </a:lnTo>
                  <a:lnTo>
                    <a:pt x="448" y="239"/>
                  </a:lnTo>
                  <a:lnTo>
                    <a:pt x="448" y="242"/>
                  </a:lnTo>
                  <a:lnTo>
                    <a:pt x="449" y="244"/>
                  </a:lnTo>
                  <a:lnTo>
                    <a:pt x="446" y="253"/>
                  </a:lnTo>
                  <a:lnTo>
                    <a:pt x="445" y="255"/>
                  </a:lnTo>
                  <a:lnTo>
                    <a:pt x="445" y="254"/>
                  </a:lnTo>
                  <a:lnTo>
                    <a:pt x="441" y="255"/>
                  </a:lnTo>
                  <a:lnTo>
                    <a:pt x="436" y="258"/>
                  </a:lnTo>
                  <a:lnTo>
                    <a:pt x="434" y="262"/>
                  </a:lnTo>
                  <a:lnTo>
                    <a:pt x="434" y="263"/>
                  </a:lnTo>
                  <a:lnTo>
                    <a:pt x="435" y="265"/>
                  </a:lnTo>
                  <a:lnTo>
                    <a:pt x="437" y="268"/>
                  </a:lnTo>
                  <a:lnTo>
                    <a:pt x="437" y="273"/>
                  </a:lnTo>
                  <a:lnTo>
                    <a:pt x="434" y="278"/>
                  </a:lnTo>
                  <a:lnTo>
                    <a:pt x="432" y="280"/>
                  </a:lnTo>
                  <a:lnTo>
                    <a:pt x="432" y="282"/>
                  </a:lnTo>
                  <a:lnTo>
                    <a:pt x="432" y="287"/>
                  </a:lnTo>
                  <a:lnTo>
                    <a:pt x="433" y="294"/>
                  </a:lnTo>
                  <a:lnTo>
                    <a:pt x="432" y="301"/>
                  </a:lnTo>
                  <a:lnTo>
                    <a:pt x="431" y="304"/>
                  </a:lnTo>
                  <a:lnTo>
                    <a:pt x="428" y="307"/>
                  </a:lnTo>
                  <a:lnTo>
                    <a:pt x="425" y="311"/>
                  </a:lnTo>
                  <a:lnTo>
                    <a:pt x="426" y="322"/>
                  </a:lnTo>
                  <a:lnTo>
                    <a:pt x="426" y="324"/>
                  </a:lnTo>
                  <a:lnTo>
                    <a:pt x="425" y="327"/>
                  </a:lnTo>
                  <a:lnTo>
                    <a:pt x="423" y="330"/>
                  </a:lnTo>
                  <a:lnTo>
                    <a:pt x="421" y="328"/>
                  </a:lnTo>
                  <a:lnTo>
                    <a:pt x="420" y="330"/>
                  </a:lnTo>
                  <a:lnTo>
                    <a:pt x="421" y="332"/>
                  </a:lnTo>
                  <a:lnTo>
                    <a:pt x="421" y="338"/>
                  </a:lnTo>
                  <a:lnTo>
                    <a:pt x="421" y="340"/>
                  </a:lnTo>
                  <a:lnTo>
                    <a:pt x="417" y="343"/>
                  </a:lnTo>
                  <a:lnTo>
                    <a:pt x="416" y="345"/>
                  </a:lnTo>
                  <a:lnTo>
                    <a:pt x="413" y="352"/>
                  </a:lnTo>
                  <a:lnTo>
                    <a:pt x="413" y="361"/>
                  </a:lnTo>
                  <a:lnTo>
                    <a:pt x="413" y="369"/>
                  </a:lnTo>
                  <a:lnTo>
                    <a:pt x="416" y="375"/>
                  </a:lnTo>
                  <a:lnTo>
                    <a:pt x="425" y="387"/>
                  </a:lnTo>
                  <a:lnTo>
                    <a:pt x="433" y="400"/>
                  </a:lnTo>
                  <a:lnTo>
                    <a:pt x="435" y="407"/>
                  </a:lnTo>
                  <a:lnTo>
                    <a:pt x="435" y="411"/>
                  </a:lnTo>
                  <a:lnTo>
                    <a:pt x="433" y="414"/>
                  </a:lnTo>
                  <a:lnTo>
                    <a:pt x="433" y="412"/>
                  </a:lnTo>
                  <a:lnTo>
                    <a:pt x="434" y="412"/>
                  </a:lnTo>
                  <a:lnTo>
                    <a:pt x="435" y="409"/>
                  </a:lnTo>
                  <a:lnTo>
                    <a:pt x="434" y="409"/>
                  </a:lnTo>
                  <a:lnTo>
                    <a:pt x="432" y="410"/>
                  </a:lnTo>
                  <a:lnTo>
                    <a:pt x="430" y="412"/>
                  </a:lnTo>
                  <a:lnTo>
                    <a:pt x="430" y="412"/>
                  </a:lnTo>
                  <a:lnTo>
                    <a:pt x="429" y="413"/>
                  </a:lnTo>
                  <a:lnTo>
                    <a:pt x="428" y="416"/>
                  </a:lnTo>
                  <a:lnTo>
                    <a:pt x="428" y="416"/>
                  </a:lnTo>
                  <a:lnTo>
                    <a:pt x="422" y="420"/>
                  </a:lnTo>
                  <a:lnTo>
                    <a:pt x="414" y="427"/>
                  </a:lnTo>
                  <a:lnTo>
                    <a:pt x="415" y="428"/>
                  </a:lnTo>
                  <a:lnTo>
                    <a:pt x="414" y="431"/>
                  </a:lnTo>
                  <a:lnTo>
                    <a:pt x="411" y="435"/>
                  </a:lnTo>
                  <a:lnTo>
                    <a:pt x="411" y="437"/>
                  </a:lnTo>
                  <a:lnTo>
                    <a:pt x="413" y="449"/>
                  </a:lnTo>
                  <a:lnTo>
                    <a:pt x="412" y="452"/>
                  </a:lnTo>
                  <a:lnTo>
                    <a:pt x="410" y="456"/>
                  </a:lnTo>
                  <a:lnTo>
                    <a:pt x="408" y="456"/>
                  </a:lnTo>
                  <a:lnTo>
                    <a:pt x="406" y="458"/>
                  </a:lnTo>
                  <a:lnTo>
                    <a:pt x="406" y="465"/>
                  </a:lnTo>
                  <a:lnTo>
                    <a:pt x="405" y="467"/>
                  </a:lnTo>
                  <a:lnTo>
                    <a:pt x="405" y="467"/>
                  </a:lnTo>
                  <a:lnTo>
                    <a:pt x="406" y="465"/>
                  </a:lnTo>
                  <a:lnTo>
                    <a:pt x="405" y="464"/>
                  </a:lnTo>
                  <a:lnTo>
                    <a:pt x="402" y="465"/>
                  </a:lnTo>
                  <a:lnTo>
                    <a:pt x="402" y="466"/>
                  </a:lnTo>
                  <a:lnTo>
                    <a:pt x="400" y="465"/>
                  </a:lnTo>
                  <a:lnTo>
                    <a:pt x="398" y="467"/>
                  </a:lnTo>
                  <a:lnTo>
                    <a:pt x="398" y="469"/>
                  </a:lnTo>
                  <a:lnTo>
                    <a:pt x="397" y="469"/>
                  </a:lnTo>
                  <a:lnTo>
                    <a:pt x="391" y="471"/>
                  </a:lnTo>
                  <a:lnTo>
                    <a:pt x="387" y="469"/>
                  </a:lnTo>
                  <a:lnTo>
                    <a:pt x="386" y="471"/>
                  </a:lnTo>
                  <a:lnTo>
                    <a:pt x="386" y="473"/>
                  </a:lnTo>
                  <a:lnTo>
                    <a:pt x="385" y="476"/>
                  </a:lnTo>
                  <a:lnTo>
                    <a:pt x="380" y="479"/>
                  </a:lnTo>
                  <a:lnTo>
                    <a:pt x="379" y="481"/>
                  </a:lnTo>
                  <a:lnTo>
                    <a:pt x="379" y="485"/>
                  </a:lnTo>
                  <a:lnTo>
                    <a:pt x="376" y="491"/>
                  </a:lnTo>
                  <a:lnTo>
                    <a:pt x="372" y="491"/>
                  </a:lnTo>
                  <a:lnTo>
                    <a:pt x="371" y="488"/>
                  </a:lnTo>
                  <a:lnTo>
                    <a:pt x="365" y="490"/>
                  </a:lnTo>
                  <a:lnTo>
                    <a:pt x="364" y="492"/>
                  </a:lnTo>
                  <a:lnTo>
                    <a:pt x="365" y="493"/>
                  </a:lnTo>
                  <a:lnTo>
                    <a:pt x="367" y="495"/>
                  </a:lnTo>
                  <a:lnTo>
                    <a:pt x="368" y="495"/>
                  </a:lnTo>
                  <a:lnTo>
                    <a:pt x="368" y="493"/>
                  </a:lnTo>
                  <a:lnTo>
                    <a:pt x="369" y="495"/>
                  </a:lnTo>
                  <a:lnTo>
                    <a:pt x="369" y="499"/>
                  </a:lnTo>
                  <a:lnTo>
                    <a:pt x="367" y="503"/>
                  </a:lnTo>
                  <a:lnTo>
                    <a:pt x="367" y="503"/>
                  </a:lnTo>
                  <a:lnTo>
                    <a:pt x="367" y="501"/>
                  </a:lnTo>
                  <a:lnTo>
                    <a:pt x="367" y="501"/>
                  </a:lnTo>
                  <a:lnTo>
                    <a:pt x="366" y="501"/>
                  </a:lnTo>
                  <a:lnTo>
                    <a:pt x="363" y="501"/>
                  </a:lnTo>
                  <a:lnTo>
                    <a:pt x="359" y="503"/>
                  </a:lnTo>
                  <a:lnTo>
                    <a:pt x="360" y="505"/>
                  </a:lnTo>
                  <a:lnTo>
                    <a:pt x="359" y="507"/>
                  </a:lnTo>
                  <a:lnTo>
                    <a:pt x="360" y="508"/>
                  </a:lnTo>
                  <a:lnTo>
                    <a:pt x="360" y="509"/>
                  </a:lnTo>
                  <a:lnTo>
                    <a:pt x="358" y="509"/>
                  </a:lnTo>
                  <a:lnTo>
                    <a:pt x="357" y="511"/>
                  </a:lnTo>
                  <a:lnTo>
                    <a:pt x="355" y="511"/>
                  </a:lnTo>
                  <a:lnTo>
                    <a:pt x="353" y="513"/>
                  </a:lnTo>
                  <a:lnTo>
                    <a:pt x="351" y="514"/>
                  </a:lnTo>
                  <a:lnTo>
                    <a:pt x="348" y="517"/>
                  </a:lnTo>
                  <a:lnTo>
                    <a:pt x="347" y="517"/>
                  </a:lnTo>
                  <a:lnTo>
                    <a:pt x="347" y="515"/>
                  </a:lnTo>
                  <a:lnTo>
                    <a:pt x="344" y="513"/>
                  </a:lnTo>
                  <a:lnTo>
                    <a:pt x="343" y="515"/>
                  </a:lnTo>
                  <a:lnTo>
                    <a:pt x="343" y="515"/>
                  </a:lnTo>
                  <a:lnTo>
                    <a:pt x="341" y="516"/>
                  </a:lnTo>
                  <a:lnTo>
                    <a:pt x="339" y="510"/>
                  </a:lnTo>
                  <a:lnTo>
                    <a:pt x="336" y="511"/>
                  </a:lnTo>
                  <a:lnTo>
                    <a:pt x="338" y="513"/>
                  </a:lnTo>
                  <a:lnTo>
                    <a:pt x="338" y="513"/>
                  </a:lnTo>
                  <a:lnTo>
                    <a:pt x="339" y="516"/>
                  </a:lnTo>
                  <a:lnTo>
                    <a:pt x="336" y="515"/>
                  </a:lnTo>
                  <a:lnTo>
                    <a:pt x="335" y="516"/>
                  </a:lnTo>
                  <a:lnTo>
                    <a:pt x="342" y="519"/>
                  </a:lnTo>
                  <a:lnTo>
                    <a:pt x="340" y="520"/>
                  </a:lnTo>
                  <a:lnTo>
                    <a:pt x="338" y="522"/>
                  </a:lnTo>
                  <a:lnTo>
                    <a:pt x="339" y="528"/>
                  </a:lnTo>
                  <a:lnTo>
                    <a:pt x="340" y="528"/>
                  </a:lnTo>
                  <a:lnTo>
                    <a:pt x="341" y="531"/>
                  </a:lnTo>
                  <a:lnTo>
                    <a:pt x="340" y="533"/>
                  </a:lnTo>
                  <a:lnTo>
                    <a:pt x="338" y="535"/>
                  </a:lnTo>
                  <a:lnTo>
                    <a:pt x="339" y="536"/>
                  </a:lnTo>
                  <a:lnTo>
                    <a:pt x="338" y="537"/>
                  </a:lnTo>
                  <a:lnTo>
                    <a:pt x="333" y="536"/>
                  </a:lnTo>
                  <a:lnTo>
                    <a:pt x="332" y="538"/>
                  </a:lnTo>
                  <a:lnTo>
                    <a:pt x="331" y="538"/>
                  </a:lnTo>
                  <a:lnTo>
                    <a:pt x="328" y="535"/>
                  </a:lnTo>
                  <a:lnTo>
                    <a:pt x="326" y="536"/>
                  </a:lnTo>
                  <a:lnTo>
                    <a:pt x="330" y="540"/>
                  </a:lnTo>
                  <a:lnTo>
                    <a:pt x="328" y="539"/>
                  </a:lnTo>
                  <a:lnTo>
                    <a:pt x="328" y="538"/>
                  </a:lnTo>
                  <a:lnTo>
                    <a:pt x="326" y="536"/>
                  </a:lnTo>
                  <a:lnTo>
                    <a:pt x="324" y="536"/>
                  </a:lnTo>
                  <a:lnTo>
                    <a:pt x="323" y="537"/>
                  </a:lnTo>
                  <a:lnTo>
                    <a:pt x="324" y="539"/>
                  </a:lnTo>
                  <a:lnTo>
                    <a:pt x="322" y="538"/>
                  </a:lnTo>
                  <a:lnTo>
                    <a:pt x="322" y="540"/>
                  </a:lnTo>
                  <a:lnTo>
                    <a:pt x="320" y="540"/>
                  </a:lnTo>
                  <a:lnTo>
                    <a:pt x="318" y="539"/>
                  </a:lnTo>
                  <a:lnTo>
                    <a:pt x="316" y="540"/>
                  </a:lnTo>
                  <a:lnTo>
                    <a:pt x="307" y="541"/>
                  </a:lnTo>
                  <a:lnTo>
                    <a:pt x="295" y="531"/>
                  </a:lnTo>
                  <a:lnTo>
                    <a:pt x="295" y="528"/>
                  </a:lnTo>
                  <a:lnTo>
                    <a:pt x="297" y="527"/>
                  </a:lnTo>
                  <a:lnTo>
                    <a:pt x="301" y="527"/>
                  </a:lnTo>
                  <a:lnTo>
                    <a:pt x="302" y="525"/>
                  </a:lnTo>
                  <a:lnTo>
                    <a:pt x="301" y="524"/>
                  </a:lnTo>
                  <a:lnTo>
                    <a:pt x="301" y="525"/>
                  </a:lnTo>
                  <a:lnTo>
                    <a:pt x="298" y="525"/>
                  </a:lnTo>
                  <a:lnTo>
                    <a:pt x="298" y="525"/>
                  </a:lnTo>
                  <a:lnTo>
                    <a:pt x="299" y="524"/>
                  </a:lnTo>
                  <a:lnTo>
                    <a:pt x="295" y="521"/>
                  </a:lnTo>
                  <a:lnTo>
                    <a:pt x="295" y="519"/>
                  </a:lnTo>
                  <a:lnTo>
                    <a:pt x="296" y="517"/>
                  </a:lnTo>
                  <a:lnTo>
                    <a:pt x="293" y="516"/>
                  </a:lnTo>
                  <a:lnTo>
                    <a:pt x="291" y="511"/>
                  </a:lnTo>
                  <a:lnTo>
                    <a:pt x="291" y="509"/>
                  </a:lnTo>
                  <a:lnTo>
                    <a:pt x="291" y="507"/>
                  </a:lnTo>
                  <a:lnTo>
                    <a:pt x="290" y="506"/>
                  </a:lnTo>
                  <a:lnTo>
                    <a:pt x="288" y="508"/>
                  </a:lnTo>
                  <a:lnTo>
                    <a:pt x="288" y="510"/>
                  </a:lnTo>
                  <a:lnTo>
                    <a:pt x="287" y="509"/>
                  </a:lnTo>
                  <a:lnTo>
                    <a:pt x="282" y="510"/>
                  </a:lnTo>
                  <a:lnTo>
                    <a:pt x="279" y="512"/>
                  </a:lnTo>
                  <a:lnTo>
                    <a:pt x="283" y="513"/>
                  </a:lnTo>
                  <a:lnTo>
                    <a:pt x="286" y="516"/>
                  </a:lnTo>
                  <a:lnTo>
                    <a:pt x="286" y="516"/>
                  </a:lnTo>
                  <a:lnTo>
                    <a:pt x="284" y="512"/>
                  </a:lnTo>
                  <a:lnTo>
                    <a:pt x="286" y="512"/>
                  </a:lnTo>
                  <a:lnTo>
                    <a:pt x="292" y="519"/>
                  </a:lnTo>
                  <a:lnTo>
                    <a:pt x="291" y="519"/>
                  </a:lnTo>
                  <a:lnTo>
                    <a:pt x="287" y="516"/>
                  </a:lnTo>
                  <a:lnTo>
                    <a:pt x="287" y="516"/>
                  </a:lnTo>
                  <a:lnTo>
                    <a:pt x="287" y="517"/>
                  </a:lnTo>
                  <a:lnTo>
                    <a:pt x="286" y="517"/>
                  </a:lnTo>
                  <a:lnTo>
                    <a:pt x="294" y="523"/>
                  </a:lnTo>
                  <a:lnTo>
                    <a:pt x="293" y="524"/>
                  </a:lnTo>
                  <a:lnTo>
                    <a:pt x="292" y="524"/>
                  </a:lnTo>
                  <a:lnTo>
                    <a:pt x="291" y="526"/>
                  </a:lnTo>
                  <a:lnTo>
                    <a:pt x="288" y="525"/>
                  </a:lnTo>
                  <a:lnTo>
                    <a:pt x="290" y="531"/>
                  </a:lnTo>
                  <a:lnTo>
                    <a:pt x="291" y="532"/>
                  </a:lnTo>
                  <a:lnTo>
                    <a:pt x="290" y="533"/>
                  </a:lnTo>
                  <a:lnTo>
                    <a:pt x="290" y="534"/>
                  </a:lnTo>
                  <a:lnTo>
                    <a:pt x="287" y="535"/>
                  </a:lnTo>
                  <a:lnTo>
                    <a:pt x="288" y="536"/>
                  </a:lnTo>
                  <a:lnTo>
                    <a:pt x="286" y="536"/>
                  </a:lnTo>
                  <a:lnTo>
                    <a:pt x="286" y="533"/>
                  </a:lnTo>
                  <a:lnTo>
                    <a:pt x="285" y="533"/>
                  </a:lnTo>
                  <a:lnTo>
                    <a:pt x="284" y="535"/>
                  </a:lnTo>
                  <a:lnTo>
                    <a:pt x="284" y="534"/>
                  </a:lnTo>
                  <a:lnTo>
                    <a:pt x="283" y="535"/>
                  </a:lnTo>
                  <a:lnTo>
                    <a:pt x="283" y="536"/>
                  </a:lnTo>
                  <a:lnTo>
                    <a:pt x="280" y="536"/>
                  </a:lnTo>
                  <a:lnTo>
                    <a:pt x="279" y="532"/>
                  </a:lnTo>
                  <a:lnTo>
                    <a:pt x="276" y="530"/>
                  </a:lnTo>
                  <a:lnTo>
                    <a:pt x="274" y="524"/>
                  </a:lnTo>
                  <a:lnTo>
                    <a:pt x="274" y="523"/>
                  </a:lnTo>
                  <a:lnTo>
                    <a:pt x="274" y="524"/>
                  </a:lnTo>
                  <a:lnTo>
                    <a:pt x="275" y="522"/>
                  </a:lnTo>
                  <a:lnTo>
                    <a:pt x="274" y="517"/>
                  </a:lnTo>
                  <a:lnTo>
                    <a:pt x="275" y="516"/>
                  </a:lnTo>
                  <a:lnTo>
                    <a:pt x="274" y="512"/>
                  </a:lnTo>
                  <a:lnTo>
                    <a:pt x="273" y="511"/>
                  </a:lnTo>
                  <a:lnTo>
                    <a:pt x="272" y="514"/>
                  </a:lnTo>
                  <a:lnTo>
                    <a:pt x="272" y="515"/>
                  </a:lnTo>
                  <a:lnTo>
                    <a:pt x="269" y="515"/>
                  </a:lnTo>
                  <a:lnTo>
                    <a:pt x="270" y="517"/>
                  </a:lnTo>
                  <a:lnTo>
                    <a:pt x="269" y="518"/>
                  </a:lnTo>
                  <a:lnTo>
                    <a:pt x="270" y="519"/>
                  </a:lnTo>
                  <a:lnTo>
                    <a:pt x="267" y="518"/>
                  </a:lnTo>
                  <a:lnTo>
                    <a:pt x="267" y="514"/>
                  </a:lnTo>
                  <a:lnTo>
                    <a:pt x="269" y="512"/>
                  </a:lnTo>
                  <a:lnTo>
                    <a:pt x="265" y="504"/>
                  </a:lnTo>
                  <a:lnTo>
                    <a:pt x="269" y="505"/>
                  </a:lnTo>
                  <a:lnTo>
                    <a:pt x="269" y="507"/>
                  </a:lnTo>
                  <a:lnTo>
                    <a:pt x="275" y="507"/>
                  </a:lnTo>
                  <a:lnTo>
                    <a:pt x="277" y="508"/>
                  </a:lnTo>
                  <a:lnTo>
                    <a:pt x="276" y="506"/>
                  </a:lnTo>
                  <a:lnTo>
                    <a:pt x="273" y="505"/>
                  </a:lnTo>
                  <a:lnTo>
                    <a:pt x="272" y="506"/>
                  </a:lnTo>
                  <a:lnTo>
                    <a:pt x="271" y="506"/>
                  </a:lnTo>
                  <a:lnTo>
                    <a:pt x="265" y="502"/>
                  </a:lnTo>
                  <a:lnTo>
                    <a:pt x="263" y="501"/>
                  </a:lnTo>
                  <a:lnTo>
                    <a:pt x="259" y="503"/>
                  </a:lnTo>
                  <a:lnTo>
                    <a:pt x="254" y="501"/>
                  </a:lnTo>
                  <a:lnTo>
                    <a:pt x="250" y="502"/>
                  </a:lnTo>
                  <a:lnTo>
                    <a:pt x="247" y="501"/>
                  </a:lnTo>
                  <a:lnTo>
                    <a:pt x="247" y="503"/>
                  </a:lnTo>
                  <a:lnTo>
                    <a:pt x="242" y="501"/>
                  </a:lnTo>
                  <a:lnTo>
                    <a:pt x="241" y="502"/>
                  </a:lnTo>
                  <a:lnTo>
                    <a:pt x="242" y="503"/>
                  </a:lnTo>
                  <a:lnTo>
                    <a:pt x="241" y="504"/>
                  </a:lnTo>
                  <a:lnTo>
                    <a:pt x="238" y="505"/>
                  </a:lnTo>
                  <a:lnTo>
                    <a:pt x="240" y="506"/>
                  </a:lnTo>
                  <a:lnTo>
                    <a:pt x="243" y="506"/>
                  </a:lnTo>
                  <a:lnTo>
                    <a:pt x="240" y="507"/>
                  </a:lnTo>
                  <a:lnTo>
                    <a:pt x="241" y="508"/>
                  </a:lnTo>
                  <a:lnTo>
                    <a:pt x="247" y="506"/>
                  </a:lnTo>
                  <a:lnTo>
                    <a:pt x="240" y="511"/>
                  </a:lnTo>
                  <a:lnTo>
                    <a:pt x="233" y="515"/>
                  </a:lnTo>
                  <a:lnTo>
                    <a:pt x="228" y="516"/>
                  </a:lnTo>
                  <a:lnTo>
                    <a:pt x="229" y="515"/>
                  </a:lnTo>
                  <a:lnTo>
                    <a:pt x="223" y="515"/>
                  </a:lnTo>
                  <a:lnTo>
                    <a:pt x="223" y="512"/>
                  </a:lnTo>
                  <a:lnTo>
                    <a:pt x="222" y="512"/>
                  </a:lnTo>
                  <a:lnTo>
                    <a:pt x="223" y="513"/>
                  </a:lnTo>
                  <a:lnTo>
                    <a:pt x="221" y="515"/>
                  </a:lnTo>
                  <a:lnTo>
                    <a:pt x="224" y="516"/>
                  </a:lnTo>
                  <a:lnTo>
                    <a:pt x="225" y="517"/>
                  </a:lnTo>
                  <a:lnTo>
                    <a:pt x="229" y="518"/>
                  </a:lnTo>
                  <a:lnTo>
                    <a:pt x="241" y="513"/>
                  </a:lnTo>
                  <a:lnTo>
                    <a:pt x="243" y="510"/>
                  </a:lnTo>
                  <a:lnTo>
                    <a:pt x="246" y="509"/>
                  </a:lnTo>
                  <a:lnTo>
                    <a:pt x="253" y="504"/>
                  </a:lnTo>
                  <a:lnTo>
                    <a:pt x="264" y="506"/>
                  </a:lnTo>
                  <a:lnTo>
                    <a:pt x="265" y="509"/>
                  </a:lnTo>
                  <a:lnTo>
                    <a:pt x="262" y="512"/>
                  </a:lnTo>
                  <a:lnTo>
                    <a:pt x="260" y="517"/>
                  </a:lnTo>
                  <a:lnTo>
                    <a:pt x="267" y="531"/>
                  </a:lnTo>
                  <a:lnTo>
                    <a:pt x="278" y="535"/>
                  </a:lnTo>
                  <a:lnTo>
                    <a:pt x="279" y="537"/>
                  </a:lnTo>
                  <a:lnTo>
                    <a:pt x="280" y="541"/>
                  </a:lnTo>
                  <a:lnTo>
                    <a:pt x="294" y="551"/>
                  </a:lnTo>
                  <a:lnTo>
                    <a:pt x="313" y="554"/>
                  </a:lnTo>
                  <a:lnTo>
                    <a:pt x="322" y="557"/>
                  </a:lnTo>
                  <a:lnTo>
                    <a:pt x="332" y="562"/>
                  </a:lnTo>
                  <a:lnTo>
                    <a:pt x="335" y="565"/>
                  </a:lnTo>
                  <a:lnTo>
                    <a:pt x="336" y="570"/>
                  </a:lnTo>
                  <a:lnTo>
                    <a:pt x="342" y="570"/>
                  </a:lnTo>
                  <a:lnTo>
                    <a:pt x="343" y="572"/>
                  </a:lnTo>
                  <a:lnTo>
                    <a:pt x="345" y="572"/>
                  </a:lnTo>
                  <a:lnTo>
                    <a:pt x="345" y="574"/>
                  </a:lnTo>
                  <a:lnTo>
                    <a:pt x="347" y="572"/>
                  </a:lnTo>
                  <a:lnTo>
                    <a:pt x="354" y="569"/>
                  </a:lnTo>
                  <a:lnTo>
                    <a:pt x="353" y="568"/>
                  </a:lnTo>
                  <a:lnTo>
                    <a:pt x="351" y="569"/>
                  </a:lnTo>
                  <a:lnTo>
                    <a:pt x="352" y="566"/>
                  </a:lnTo>
                  <a:lnTo>
                    <a:pt x="358" y="565"/>
                  </a:lnTo>
                  <a:lnTo>
                    <a:pt x="358" y="565"/>
                  </a:lnTo>
                  <a:lnTo>
                    <a:pt x="359" y="564"/>
                  </a:lnTo>
                  <a:lnTo>
                    <a:pt x="359" y="561"/>
                  </a:lnTo>
                  <a:lnTo>
                    <a:pt x="358" y="553"/>
                  </a:lnTo>
                  <a:lnTo>
                    <a:pt x="362" y="552"/>
                  </a:lnTo>
                  <a:lnTo>
                    <a:pt x="365" y="548"/>
                  </a:lnTo>
                  <a:lnTo>
                    <a:pt x="380" y="547"/>
                  </a:lnTo>
                  <a:lnTo>
                    <a:pt x="382" y="545"/>
                  </a:lnTo>
                  <a:lnTo>
                    <a:pt x="383" y="543"/>
                  </a:lnTo>
                  <a:lnTo>
                    <a:pt x="384" y="542"/>
                  </a:lnTo>
                  <a:lnTo>
                    <a:pt x="402" y="537"/>
                  </a:lnTo>
                  <a:lnTo>
                    <a:pt x="404" y="536"/>
                  </a:lnTo>
                  <a:lnTo>
                    <a:pt x="407" y="530"/>
                  </a:lnTo>
                  <a:lnTo>
                    <a:pt x="416" y="527"/>
                  </a:lnTo>
                  <a:lnTo>
                    <a:pt x="417" y="525"/>
                  </a:lnTo>
                  <a:lnTo>
                    <a:pt x="417" y="523"/>
                  </a:lnTo>
                  <a:lnTo>
                    <a:pt x="420" y="521"/>
                  </a:lnTo>
                  <a:lnTo>
                    <a:pt x="420" y="518"/>
                  </a:lnTo>
                  <a:lnTo>
                    <a:pt x="422" y="513"/>
                  </a:lnTo>
                  <a:lnTo>
                    <a:pt x="423" y="509"/>
                  </a:lnTo>
                  <a:lnTo>
                    <a:pt x="423" y="507"/>
                  </a:lnTo>
                  <a:lnTo>
                    <a:pt x="423" y="504"/>
                  </a:lnTo>
                  <a:lnTo>
                    <a:pt x="426" y="503"/>
                  </a:lnTo>
                  <a:lnTo>
                    <a:pt x="432" y="494"/>
                  </a:lnTo>
                  <a:lnTo>
                    <a:pt x="451" y="483"/>
                  </a:lnTo>
                  <a:lnTo>
                    <a:pt x="456" y="478"/>
                  </a:lnTo>
                  <a:lnTo>
                    <a:pt x="459" y="473"/>
                  </a:lnTo>
                  <a:lnTo>
                    <a:pt x="463" y="460"/>
                  </a:lnTo>
                  <a:lnTo>
                    <a:pt x="463" y="453"/>
                  </a:lnTo>
                  <a:lnTo>
                    <a:pt x="462" y="449"/>
                  </a:lnTo>
                  <a:lnTo>
                    <a:pt x="463" y="446"/>
                  </a:lnTo>
                  <a:lnTo>
                    <a:pt x="461" y="435"/>
                  </a:lnTo>
                  <a:lnTo>
                    <a:pt x="455" y="423"/>
                  </a:lnTo>
                  <a:lnTo>
                    <a:pt x="462" y="413"/>
                  </a:lnTo>
                  <a:lnTo>
                    <a:pt x="463" y="411"/>
                  </a:lnTo>
                  <a:lnTo>
                    <a:pt x="463" y="407"/>
                  </a:lnTo>
                  <a:lnTo>
                    <a:pt x="464" y="401"/>
                  </a:lnTo>
                  <a:lnTo>
                    <a:pt x="465" y="398"/>
                  </a:lnTo>
                  <a:lnTo>
                    <a:pt x="473" y="394"/>
                  </a:lnTo>
                  <a:lnTo>
                    <a:pt x="495" y="389"/>
                  </a:lnTo>
                  <a:lnTo>
                    <a:pt x="504" y="390"/>
                  </a:lnTo>
                  <a:lnTo>
                    <a:pt x="521" y="387"/>
                  </a:lnTo>
                  <a:lnTo>
                    <a:pt x="531" y="389"/>
                  </a:lnTo>
                  <a:lnTo>
                    <a:pt x="533" y="391"/>
                  </a:lnTo>
                  <a:lnTo>
                    <a:pt x="534" y="392"/>
                  </a:lnTo>
                  <a:lnTo>
                    <a:pt x="533" y="393"/>
                  </a:lnTo>
                  <a:lnTo>
                    <a:pt x="534" y="395"/>
                  </a:lnTo>
                  <a:lnTo>
                    <a:pt x="535" y="400"/>
                  </a:lnTo>
                  <a:lnTo>
                    <a:pt x="531" y="405"/>
                  </a:lnTo>
                  <a:lnTo>
                    <a:pt x="532" y="408"/>
                  </a:lnTo>
                  <a:lnTo>
                    <a:pt x="540" y="419"/>
                  </a:lnTo>
                  <a:lnTo>
                    <a:pt x="541" y="423"/>
                  </a:lnTo>
                  <a:lnTo>
                    <a:pt x="545" y="426"/>
                  </a:lnTo>
                  <a:lnTo>
                    <a:pt x="546" y="430"/>
                  </a:lnTo>
                  <a:lnTo>
                    <a:pt x="548" y="433"/>
                  </a:lnTo>
                  <a:lnTo>
                    <a:pt x="545" y="434"/>
                  </a:lnTo>
                  <a:lnTo>
                    <a:pt x="544" y="437"/>
                  </a:lnTo>
                  <a:lnTo>
                    <a:pt x="545" y="440"/>
                  </a:lnTo>
                  <a:lnTo>
                    <a:pt x="545" y="442"/>
                  </a:lnTo>
                  <a:lnTo>
                    <a:pt x="544" y="443"/>
                  </a:lnTo>
                  <a:lnTo>
                    <a:pt x="543" y="445"/>
                  </a:lnTo>
                  <a:lnTo>
                    <a:pt x="540" y="445"/>
                  </a:lnTo>
                  <a:lnTo>
                    <a:pt x="540" y="447"/>
                  </a:lnTo>
                  <a:lnTo>
                    <a:pt x="539" y="448"/>
                  </a:lnTo>
                  <a:lnTo>
                    <a:pt x="539" y="451"/>
                  </a:lnTo>
                  <a:lnTo>
                    <a:pt x="544" y="453"/>
                  </a:lnTo>
                  <a:lnTo>
                    <a:pt x="542" y="456"/>
                  </a:lnTo>
                  <a:lnTo>
                    <a:pt x="541" y="459"/>
                  </a:lnTo>
                  <a:lnTo>
                    <a:pt x="538" y="463"/>
                  </a:lnTo>
                  <a:lnTo>
                    <a:pt x="538" y="468"/>
                  </a:lnTo>
                  <a:lnTo>
                    <a:pt x="536" y="471"/>
                  </a:lnTo>
                  <a:lnTo>
                    <a:pt x="536" y="472"/>
                  </a:lnTo>
                  <a:lnTo>
                    <a:pt x="536" y="474"/>
                  </a:lnTo>
                  <a:lnTo>
                    <a:pt x="536" y="475"/>
                  </a:lnTo>
                  <a:lnTo>
                    <a:pt x="538" y="480"/>
                  </a:lnTo>
                  <a:lnTo>
                    <a:pt x="534" y="485"/>
                  </a:lnTo>
                  <a:lnTo>
                    <a:pt x="532" y="483"/>
                  </a:lnTo>
                  <a:lnTo>
                    <a:pt x="531" y="483"/>
                  </a:lnTo>
                  <a:lnTo>
                    <a:pt x="529" y="485"/>
                  </a:lnTo>
                  <a:lnTo>
                    <a:pt x="529" y="488"/>
                  </a:lnTo>
                  <a:lnTo>
                    <a:pt x="537" y="496"/>
                  </a:lnTo>
                  <a:lnTo>
                    <a:pt x="542" y="500"/>
                  </a:lnTo>
                  <a:lnTo>
                    <a:pt x="544" y="503"/>
                  </a:lnTo>
                  <a:lnTo>
                    <a:pt x="545" y="504"/>
                  </a:lnTo>
                  <a:lnTo>
                    <a:pt x="545" y="505"/>
                  </a:lnTo>
                  <a:lnTo>
                    <a:pt x="546" y="505"/>
                  </a:lnTo>
                  <a:lnTo>
                    <a:pt x="548" y="509"/>
                  </a:lnTo>
                  <a:lnTo>
                    <a:pt x="552" y="509"/>
                  </a:lnTo>
                  <a:lnTo>
                    <a:pt x="553" y="510"/>
                  </a:lnTo>
                  <a:lnTo>
                    <a:pt x="553" y="512"/>
                  </a:lnTo>
                  <a:lnTo>
                    <a:pt x="563" y="511"/>
                  </a:lnTo>
                  <a:lnTo>
                    <a:pt x="564" y="514"/>
                  </a:lnTo>
                  <a:lnTo>
                    <a:pt x="569" y="515"/>
                  </a:lnTo>
                  <a:lnTo>
                    <a:pt x="569" y="513"/>
                  </a:lnTo>
                  <a:lnTo>
                    <a:pt x="571" y="512"/>
                  </a:lnTo>
                  <a:lnTo>
                    <a:pt x="576" y="513"/>
                  </a:lnTo>
                  <a:lnTo>
                    <a:pt x="579" y="512"/>
                  </a:lnTo>
                  <a:lnTo>
                    <a:pt x="580" y="512"/>
                  </a:lnTo>
                  <a:lnTo>
                    <a:pt x="580" y="511"/>
                  </a:lnTo>
                  <a:lnTo>
                    <a:pt x="581" y="512"/>
                  </a:lnTo>
                  <a:lnTo>
                    <a:pt x="581" y="511"/>
                  </a:lnTo>
                  <a:lnTo>
                    <a:pt x="580" y="509"/>
                  </a:lnTo>
                  <a:lnTo>
                    <a:pt x="582" y="509"/>
                  </a:lnTo>
                  <a:lnTo>
                    <a:pt x="578" y="507"/>
                  </a:lnTo>
                  <a:lnTo>
                    <a:pt x="576" y="508"/>
                  </a:lnTo>
                  <a:lnTo>
                    <a:pt x="576" y="511"/>
                  </a:lnTo>
                  <a:lnTo>
                    <a:pt x="575" y="511"/>
                  </a:lnTo>
                  <a:lnTo>
                    <a:pt x="576" y="510"/>
                  </a:lnTo>
                  <a:lnTo>
                    <a:pt x="576" y="508"/>
                  </a:lnTo>
                  <a:lnTo>
                    <a:pt x="576" y="505"/>
                  </a:lnTo>
                  <a:lnTo>
                    <a:pt x="575" y="505"/>
                  </a:lnTo>
                  <a:lnTo>
                    <a:pt x="575" y="501"/>
                  </a:lnTo>
                  <a:lnTo>
                    <a:pt x="573" y="501"/>
                  </a:lnTo>
                  <a:lnTo>
                    <a:pt x="573" y="499"/>
                  </a:lnTo>
                  <a:lnTo>
                    <a:pt x="572" y="500"/>
                  </a:lnTo>
                  <a:lnTo>
                    <a:pt x="568" y="497"/>
                  </a:lnTo>
                  <a:lnTo>
                    <a:pt x="569" y="496"/>
                  </a:lnTo>
                  <a:lnTo>
                    <a:pt x="571" y="496"/>
                  </a:lnTo>
                  <a:lnTo>
                    <a:pt x="569" y="491"/>
                  </a:lnTo>
                  <a:lnTo>
                    <a:pt x="566" y="491"/>
                  </a:lnTo>
                  <a:lnTo>
                    <a:pt x="566" y="492"/>
                  </a:lnTo>
                  <a:lnTo>
                    <a:pt x="567" y="494"/>
                  </a:lnTo>
                  <a:lnTo>
                    <a:pt x="565" y="496"/>
                  </a:lnTo>
                  <a:lnTo>
                    <a:pt x="563" y="496"/>
                  </a:lnTo>
                  <a:lnTo>
                    <a:pt x="563" y="498"/>
                  </a:lnTo>
                  <a:lnTo>
                    <a:pt x="564" y="499"/>
                  </a:lnTo>
                  <a:lnTo>
                    <a:pt x="562" y="499"/>
                  </a:lnTo>
                  <a:lnTo>
                    <a:pt x="561" y="502"/>
                  </a:lnTo>
                  <a:lnTo>
                    <a:pt x="555" y="499"/>
                  </a:lnTo>
                  <a:lnTo>
                    <a:pt x="551" y="501"/>
                  </a:lnTo>
                  <a:lnTo>
                    <a:pt x="556" y="497"/>
                  </a:lnTo>
                  <a:lnTo>
                    <a:pt x="551" y="496"/>
                  </a:lnTo>
                  <a:lnTo>
                    <a:pt x="550" y="493"/>
                  </a:lnTo>
                  <a:lnTo>
                    <a:pt x="545" y="496"/>
                  </a:lnTo>
                  <a:lnTo>
                    <a:pt x="545" y="495"/>
                  </a:lnTo>
                  <a:lnTo>
                    <a:pt x="543" y="494"/>
                  </a:lnTo>
                  <a:lnTo>
                    <a:pt x="541" y="491"/>
                  </a:lnTo>
                  <a:lnTo>
                    <a:pt x="541" y="490"/>
                  </a:lnTo>
                  <a:lnTo>
                    <a:pt x="543" y="488"/>
                  </a:lnTo>
                  <a:lnTo>
                    <a:pt x="542" y="486"/>
                  </a:lnTo>
                  <a:lnTo>
                    <a:pt x="543" y="483"/>
                  </a:lnTo>
                  <a:lnTo>
                    <a:pt x="543" y="483"/>
                  </a:lnTo>
                  <a:lnTo>
                    <a:pt x="543" y="481"/>
                  </a:lnTo>
                  <a:lnTo>
                    <a:pt x="545" y="479"/>
                  </a:lnTo>
                  <a:lnTo>
                    <a:pt x="547" y="480"/>
                  </a:lnTo>
                  <a:lnTo>
                    <a:pt x="548" y="479"/>
                  </a:lnTo>
                  <a:lnTo>
                    <a:pt x="548" y="477"/>
                  </a:lnTo>
                  <a:lnTo>
                    <a:pt x="547" y="478"/>
                  </a:lnTo>
                  <a:lnTo>
                    <a:pt x="545" y="477"/>
                  </a:lnTo>
                  <a:lnTo>
                    <a:pt x="545" y="474"/>
                  </a:lnTo>
                  <a:lnTo>
                    <a:pt x="547" y="470"/>
                  </a:lnTo>
                  <a:lnTo>
                    <a:pt x="547" y="465"/>
                  </a:lnTo>
                  <a:lnTo>
                    <a:pt x="549" y="462"/>
                  </a:lnTo>
                  <a:lnTo>
                    <a:pt x="556" y="457"/>
                  </a:lnTo>
                  <a:lnTo>
                    <a:pt x="565" y="457"/>
                  </a:lnTo>
                  <a:lnTo>
                    <a:pt x="570" y="456"/>
                  </a:lnTo>
                  <a:lnTo>
                    <a:pt x="567" y="451"/>
                  </a:lnTo>
                  <a:lnTo>
                    <a:pt x="569" y="449"/>
                  </a:lnTo>
                  <a:lnTo>
                    <a:pt x="569" y="448"/>
                  </a:lnTo>
                  <a:lnTo>
                    <a:pt x="565" y="445"/>
                  </a:lnTo>
                  <a:lnTo>
                    <a:pt x="565" y="443"/>
                  </a:lnTo>
                  <a:lnTo>
                    <a:pt x="565" y="440"/>
                  </a:lnTo>
                  <a:lnTo>
                    <a:pt x="564" y="438"/>
                  </a:lnTo>
                  <a:lnTo>
                    <a:pt x="567" y="437"/>
                  </a:lnTo>
                  <a:lnTo>
                    <a:pt x="567" y="435"/>
                  </a:lnTo>
                  <a:lnTo>
                    <a:pt x="565" y="433"/>
                  </a:lnTo>
                  <a:lnTo>
                    <a:pt x="563" y="433"/>
                  </a:lnTo>
                  <a:lnTo>
                    <a:pt x="562" y="432"/>
                  </a:lnTo>
                  <a:lnTo>
                    <a:pt x="563" y="429"/>
                  </a:lnTo>
                  <a:lnTo>
                    <a:pt x="561" y="425"/>
                  </a:lnTo>
                  <a:lnTo>
                    <a:pt x="561" y="423"/>
                  </a:lnTo>
                  <a:lnTo>
                    <a:pt x="564" y="421"/>
                  </a:lnTo>
                  <a:lnTo>
                    <a:pt x="564" y="417"/>
                  </a:lnTo>
                  <a:lnTo>
                    <a:pt x="564" y="413"/>
                  </a:lnTo>
                  <a:lnTo>
                    <a:pt x="563" y="411"/>
                  </a:lnTo>
                  <a:lnTo>
                    <a:pt x="565" y="404"/>
                  </a:lnTo>
                  <a:lnTo>
                    <a:pt x="564" y="403"/>
                  </a:lnTo>
                  <a:lnTo>
                    <a:pt x="560" y="400"/>
                  </a:lnTo>
                  <a:lnTo>
                    <a:pt x="556" y="399"/>
                  </a:lnTo>
                  <a:lnTo>
                    <a:pt x="552" y="393"/>
                  </a:lnTo>
                  <a:lnTo>
                    <a:pt x="544" y="389"/>
                  </a:lnTo>
                  <a:lnTo>
                    <a:pt x="541" y="387"/>
                  </a:lnTo>
                  <a:lnTo>
                    <a:pt x="542" y="383"/>
                  </a:lnTo>
                  <a:lnTo>
                    <a:pt x="540" y="379"/>
                  </a:lnTo>
                  <a:lnTo>
                    <a:pt x="537" y="377"/>
                  </a:lnTo>
                  <a:lnTo>
                    <a:pt x="536" y="378"/>
                  </a:lnTo>
                  <a:lnTo>
                    <a:pt x="537" y="379"/>
                  </a:lnTo>
                  <a:lnTo>
                    <a:pt x="531" y="377"/>
                  </a:lnTo>
                  <a:lnTo>
                    <a:pt x="529" y="373"/>
                  </a:lnTo>
                  <a:lnTo>
                    <a:pt x="521" y="366"/>
                  </a:lnTo>
                  <a:lnTo>
                    <a:pt x="514" y="365"/>
                  </a:lnTo>
                  <a:lnTo>
                    <a:pt x="509" y="362"/>
                  </a:lnTo>
                  <a:lnTo>
                    <a:pt x="505" y="362"/>
                  </a:lnTo>
                  <a:lnTo>
                    <a:pt x="500" y="364"/>
                  </a:lnTo>
                  <a:lnTo>
                    <a:pt x="498" y="366"/>
                  </a:lnTo>
                  <a:lnTo>
                    <a:pt x="495" y="367"/>
                  </a:lnTo>
                  <a:lnTo>
                    <a:pt x="493" y="368"/>
                  </a:lnTo>
                  <a:lnTo>
                    <a:pt x="492" y="370"/>
                  </a:lnTo>
                  <a:lnTo>
                    <a:pt x="492" y="371"/>
                  </a:lnTo>
                  <a:lnTo>
                    <a:pt x="481" y="371"/>
                  </a:lnTo>
                  <a:lnTo>
                    <a:pt x="480" y="370"/>
                  </a:lnTo>
                  <a:lnTo>
                    <a:pt x="476" y="366"/>
                  </a:lnTo>
                  <a:lnTo>
                    <a:pt x="470" y="363"/>
                  </a:lnTo>
                  <a:lnTo>
                    <a:pt x="465" y="363"/>
                  </a:lnTo>
                  <a:lnTo>
                    <a:pt x="460" y="366"/>
                  </a:lnTo>
                  <a:lnTo>
                    <a:pt x="456" y="365"/>
                  </a:lnTo>
                  <a:lnTo>
                    <a:pt x="455" y="364"/>
                  </a:lnTo>
                  <a:lnTo>
                    <a:pt x="453" y="356"/>
                  </a:lnTo>
                  <a:lnTo>
                    <a:pt x="453" y="355"/>
                  </a:lnTo>
                  <a:lnTo>
                    <a:pt x="455" y="352"/>
                  </a:lnTo>
                  <a:lnTo>
                    <a:pt x="461" y="342"/>
                  </a:lnTo>
                  <a:lnTo>
                    <a:pt x="461" y="339"/>
                  </a:lnTo>
                  <a:lnTo>
                    <a:pt x="461" y="331"/>
                  </a:lnTo>
                  <a:lnTo>
                    <a:pt x="460" y="326"/>
                  </a:lnTo>
                  <a:lnTo>
                    <a:pt x="457" y="322"/>
                  </a:lnTo>
                  <a:lnTo>
                    <a:pt x="457" y="310"/>
                  </a:lnTo>
                  <a:lnTo>
                    <a:pt x="459" y="306"/>
                  </a:lnTo>
                  <a:lnTo>
                    <a:pt x="463" y="304"/>
                  </a:lnTo>
                  <a:lnTo>
                    <a:pt x="464" y="299"/>
                  </a:lnTo>
                  <a:lnTo>
                    <a:pt x="467" y="295"/>
                  </a:lnTo>
                  <a:lnTo>
                    <a:pt x="467" y="292"/>
                  </a:lnTo>
                  <a:lnTo>
                    <a:pt x="469" y="290"/>
                  </a:lnTo>
                  <a:lnTo>
                    <a:pt x="470" y="286"/>
                  </a:lnTo>
                  <a:lnTo>
                    <a:pt x="469" y="283"/>
                  </a:lnTo>
                  <a:lnTo>
                    <a:pt x="468" y="282"/>
                  </a:lnTo>
                  <a:lnTo>
                    <a:pt x="473" y="276"/>
                  </a:lnTo>
                  <a:lnTo>
                    <a:pt x="482" y="268"/>
                  </a:lnTo>
                  <a:lnTo>
                    <a:pt x="485" y="264"/>
                  </a:lnTo>
                  <a:lnTo>
                    <a:pt x="489" y="261"/>
                  </a:lnTo>
                  <a:lnTo>
                    <a:pt x="493" y="254"/>
                  </a:lnTo>
                  <a:lnTo>
                    <a:pt x="495" y="247"/>
                  </a:lnTo>
                  <a:lnTo>
                    <a:pt x="495" y="244"/>
                  </a:lnTo>
                  <a:lnTo>
                    <a:pt x="493" y="239"/>
                  </a:lnTo>
                  <a:lnTo>
                    <a:pt x="488" y="227"/>
                  </a:lnTo>
                  <a:lnTo>
                    <a:pt x="488" y="223"/>
                  </a:lnTo>
                  <a:lnTo>
                    <a:pt x="489" y="219"/>
                  </a:lnTo>
                  <a:lnTo>
                    <a:pt x="490" y="218"/>
                  </a:lnTo>
                  <a:lnTo>
                    <a:pt x="487" y="211"/>
                  </a:lnTo>
                  <a:lnTo>
                    <a:pt x="485" y="206"/>
                  </a:lnTo>
                  <a:lnTo>
                    <a:pt x="486" y="200"/>
                  </a:lnTo>
                  <a:lnTo>
                    <a:pt x="485" y="196"/>
                  </a:lnTo>
                  <a:lnTo>
                    <a:pt x="480" y="186"/>
                  </a:lnTo>
                  <a:lnTo>
                    <a:pt x="473" y="179"/>
                  </a:lnTo>
                  <a:lnTo>
                    <a:pt x="473" y="177"/>
                  </a:lnTo>
                  <a:lnTo>
                    <a:pt x="476" y="173"/>
                  </a:lnTo>
                  <a:lnTo>
                    <a:pt x="487" y="166"/>
                  </a:lnTo>
                  <a:lnTo>
                    <a:pt x="490" y="162"/>
                  </a:lnTo>
                  <a:lnTo>
                    <a:pt x="492" y="159"/>
                  </a:lnTo>
                  <a:lnTo>
                    <a:pt x="493" y="156"/>
                  </a:lnTo>
                  <a:lnTo>
                    <a:pt x="493" y="154"/>
                  </a:lnTo>
                  <a:lnTo>
                    <a:pt x="492" y="151"/>
                  </a:lnTo>
                  <a:lnTo>
                    <a:pt x="495" y="149"/>
                  </a:lnTo>
                  <a:lnTo>
                    <a:pt x="504" y="145"/>
                  </a:lnTo>
                  <a:lnTo>
                    <a:pt x="529" y="138"/>
                  </a:lnTo>
                  <a:lnTo>
                    <a:pt x="536" y="135"/>
                  </a:lnTo>
                  <a:lnTo>
                    <a:pt x="541" y="129"/>
                  </a:lnTo>
                  <a:lnTo>
                    <a:pt x="545" y="123"/>
                  </a:lnTo>
                  <a:lnTo>
                    <a:pt x="547" y="114"/>
                  </a:lnTo>
                  <a:lnTo>
                    <a:pt x="548" y="107"/>
                  </a:lnTo>
                  <a:lnTo>
                    <a:pt x="549" y="96"/>
                  </a:lnTo>
                  <a:lnTo>
                    <a:pt x="549" y="90"/>
                  </a:lnTo>
                  <a:lnTo>
                    <a:pt x="548" y="84"/>
                  </a:lnTo>
                  <a:lnTo>
                    <a:pt x="545" y="78"/>
                  </a:lnTo>
                  <a:lnTo>
                    <a:pt x="547" y="76"/>
                  </a:lnTo>
                  <a:lnTo>
                    <a:pt x="553" y="74"/>
                  </a:lnTo>
                  <a:lnTo>
                    <a:pt x="563" y="87"/>
                  </a:lnTo>
                  <a:lnTo>
                    <a:pt x="564" y="88"/>
                  </a:lnTo>
                  <a:lnTo>
                    <a:pt x="563" y="89"/>
                  </a:lnTo>
                  <a:lnTo>
                    <a:pt x="561" y="90"/>
                  </a:lnTo>
                  <a:lnTo>
                    <a:pt x="560" y="88"/>
                  </a:lnTo>
                  <a:lnTo>
                    <a:pt x="559" y="90"/>
                  </a:lnTo>
                  <a:lnTo>
                    <a:pt x="564" y="102"/>
                  </a:lnTo>
                  <a:lnTo>
                    <a:pt x="565" y="105"/>
                  </a:lnTo>
                  <a:lnTo>
                    <a:pt x="562" y="104"/>
                  </a:lnTo>
                  <a:lnTo>
                    <a:pt x="561" y="105"/>
                  </a:lnTo>
                  <a:lnTo>
                    <a:pt x="560" y="107"/>
                  </a:lnTo>
                  <a:lnTo>
                    <a:pt x="560" y="111"/>
                  </a:lnTo>
                  <a:lnTo>
                    <a:pt x="561" y="113"/>
                  </a:lnTo>
                  <a:lnTo>
                    <a:pt x="560" y="116"/>
                  </a:lnTo>
                  <a:lnTo>
                    <a:pt x="561" y="122"/>
                  </a:lnTo>
                  <a:lnTo>
                    <a:pt x="563" y="124"/>
                  </a:lnTo>
                  <a:lnTo>
                    <a:pt x="562" y="127"/>
                  </a:lnTo>
                  <a:lnTo>
                    <a:pt x="561" y="127"/>
                  </a:lnTo>
                  <a:lnTo>
                    <a:pt x="562" y="128"/>
                  </a:lnTo>
                  <a:lnTo>
                    <a:pt x="562" y="131"/>
                  </a:lnTo>
                  <a:lnTo>
                    <a:pt x="561" y="131"/>
                  </a:lnTo>
                  <a:lnTo>
                    <a:pt x="560" y="130"/>
                  </a:lnTo>
                  <a:lnTo>
                    <a:pt x="561" y="129"/>
                  </a:lnTo>
                  <a:lnTo>
                    <a:pt x="560" y="128"/>
                  </a:lnTo>
                  <a:lnTo>
                    <a:pt x="557" y="128"/>
                  </a:lnTo>
                  <a:lnTo>
                    <a:pt x="555" y="133"/>
                  </a:lnTo>
                  <a:lnTo>
                    <a:pt x="552" y="140"/>
                  </a:lnTo>
                  <a:lnTo>
                    <a:pt x="549" y="144"/>
                  </a:lnTo>
                  <a:lnTo>
                    <a:pt x="549" y="146"/>
                  </a:lnTo>
                  <a:lnTo>
                    <a:pt x="549" y="147"/>
                  </a:lnTo>
                  <a:lnTo>
                    <a:pt x="548" y="149"/>
                  </a:lnTo>
                  <a:lnTo>
                    <a:pt x="544" y="148"/>
                  </a:lnTo>
                  <a:lnTo>
                    <a:pt x="544" y="151"/>
                  </a:lnTo>
                  <a:lnTo>
                    <a:pt x="544" y="152"/>
                  </a:lnTo>
                  <a:lnTo>
                    <a:pt x="541" y="156"/>
                  </a:lnTo>
                  <a:lnTo>
                    <a:pt x="540" y="161"/>
                  </a:lnTo>
                  <a:lnTo>
                    <a:pt x="541" y="163"/>
                  </a:lnTo>
                  <a:lnTo>
                    <a:pt x="541" y="165"/>
                  </a:lnTo>
                  <a:lnTo>
                    <a:pt x="545" y="173"/>
                  </a:lnTo>
                  <a:lnTo>
                    <a:pt x="543" y="178"/>
                  </a:lnTo>
                  <a:lnTo>
                    <a:pt x="544" y="182"/>
                  </a:lnTo>
                  <a:lnTo>
                    <a:pt x="544" y="183"/>
                  </a:lnTo>
                  <a:lnTo>
                    <a:pt x="541" y="185"/>
                  </a:lnTo>
                  <a:lnTo>
                    <a:pt x="540" y="188"/>
                  </a:lnTo>
                  <a:lnTo>
                    <a:pt x="540" y="189"/>
                  </a:lnTo>
                  <a:lnTo>
                    <a:pt x="537" y="187"/>
                  </a:lnTo>
                  <a:lnTo>
                    <a:pt x="535" y="190"/>
                  </a:lnTo>
                  <a:lnTo>
                    <a:pt x="535" y="197"/>
                  </a:lnTo>
                  <a:lnTo>
                    <a:pt x="537" y="200"/>
                  </a:lnTo>
                  <a:lnTo>
                    <a:pt x="555" y="212"/>
                  </a:lnTo>
                  <a:lnTo>
                    <a:pt x="556" y="211"/>
                  </a:lnTo>
                  <a:lnTo>
                    <a:pt x="560" y="213"/>
                  </a:lnTo>
                  <a:lnTo>
                    <a:pt x="570" y="215"/>
                  </a:lnTo>
                  <a:lnTo>
                    <a:pt x="576" y="218"/>
                  </a:lnTo>
                  <a:lnTo>
                    <a:pt x="578" y="218"/>
                  </a:lnTo>
                  <a:lnTo>
                    <a:pt x="577" y="219"/>
                  </a:lnTo>
                  <a:lnTo>
                    <a:pt x="578" y="220"/>
                  </a:lnTo>
                  <a:lnTo>
                    <a:pt x="581" y="219"/>
                  </a:lnTo>
                  <a:lnTo>
                    <a:pt x="586" y="222"/>
                  </a:lnTo>
                  <a:lnTo>
                    <a:pt x="592" y="222"/>
                  </a:lnTo>
                  <a:lnTo>
                    <a:pt x="601" y="227"/>
                  </a:lnTo>
                  <a:lnTo>
                    <a:pt x="603" y="229"/>
                  </a:lnTo>
                  <a:lnTo>
                    <a:pt x="604" y="232"/>
                  </a:lnTo>
                  <a:lnTo>
                    <a:pt x="603" y="238"/>
                  </a:lnTo>
                  <a:lnTo>
                    <a:pt x="604" y="238"/>
                  </a:lnTo>
                  <a:lnTo>
                    <a:pt x="603" y="239"/>
                  </a:lnTo>
                  <a:lnTo>
                    <a:pt x="603" y="240"/>
                  </a:lnTo>
                  <a:lnTo>
                    <a:pt x="607" y="243"/>
                  </a:lnTo>
                  <a:lnTo>
                    <a:pt x="610" y="243"/>
                  </a:lnTo>
                  <a:lnTo>
                    <a:pt x="615" y="246"/>
                  </a:lnTo>
                  <a:lnTo>
                    <a:pt x="615" y="249"/>
                  </a:lnTo>
                  <a:lnTo>
                    <a:pt x="617" y="249"/>
                  </a:lnTo>
                  <a:lnTo>
                    <a:pt x="616" y="247"/>
                  </a:lnTo>
                  <a:lnTo>
                    <a:pt x="617" y="244"/>
                  </a:lnTo>
                  <a:lnTo>
                    <a:pt x="619" y="243"/>
                  </a:lnTo>
                  <a:lnTo>
                    <a:pt x="619" y="239"/>
                  </a:lnTo>
                  <a:lnTo>
                    <a:pt x="620" y="239"/>
                  </a:lnTo>
                  <a:lnTo>
                    <a:pt x="617" y="238"/>
                  </a:lnTo>
                  <a:lnTo>
                    <a:pt x="614" y="234"/>
                  </a:lnTo>
                  <a:lnTo>
                    <a:pt x="615" y="229"/>
                  </a:lnTo>
                  <a:lnTo>
                    <a:pt x="616" y="229"/>
                  </a:lnTo>
                  <a:lnTo>
                    <a:pt x="615" y="229"/>
                  </a:lnTo>
                  <a:lnTo>
                    <a:pt x="616" y="228"/>
                  </a:lnTo>
                  <a:lnTo>
                    <a:pt x="617" y="225"/>
                  </a:lnTo>
                  <a:lnTo>
                    <a:pt x="617" y="222"/>
                  </a:lnTo>
                  <a:lnTo>
                    <a:pt x="617" y="221"/>
                  </a:lnTo>
                  <a:lnTo>
                    <a:pt x="610" y="217"/>
                  </a:lnTo>
                  <a:lnTo>
                    <a:pt x="607" y="219"/>
                  </a:lnTo>
                  <a:lnTo>
                    <a:pt x="607" y="215"/>
                  </a:lnTo>
                  <a:lnTo>
                    <a:pt x="609" y="213"/>
                  </a:lnTo>
                  <a:lnTo>
                    <a:pt x="608" y="211"/>
                  </a:lnTo>
                  <a:lnTo>
                    <a:pt x="607" y="211"/>
                  </a:lnTo>
                  <a:lnTo>
                    <a:pt x="607" y="212"/>
                  </a:lnTo>
                  <a:lnTo>
                    <a:pt x="607" y="212"/>
                  </a:lnTo>
                  <a:lnTo>
                    <a:pt x="603" y="212"/>
                  </a:lnTo>
                  <a:lnTo>
                    <a:pt x="601" y="214"/>
                  </a:lnTo>
                  <a:lnTo>
                    <a:pt x="602" y="216"/>
                  </a:lnTo>
                  <a:lnTo>
                    <a:pt x="593" y="211"/>
                  </a:lnTo>
                  <a:lnTo>
                    <a:pt x="588" y="206"/>
                  </a:lnTo>
                  <a:lnTo>
                    <a:pt x="587" y="202"/>
                  </a:lnTo>
                  <a:lnTo>
                    <a:pt x="586" y="200"/>
                  </a:lnTo>
                  <a:lnTo>
                    <a:pt x="583" y="200"/>
                  </a:lnTo>
                  <a:lnTo>
                    <a:pt x="577" y="195"/>
                  </a:lnTo>
                  <a:lnTo>
                    <a:pt x="575" y="194"/>
                  </a:lnTo>
                  <a:lnTo>
                    <a:pt x="573" y="190"/>
                  </a:lnTo>
                  <a:lnTo>
                    <a:pt x="567" y="184"/>
                  </a:lnTo>
                  <a:lnTo>
                    <a:pt x="566" y="181"/>
                  </a:lnTo>
                  <a:lnTo>
                    <a:pt x="568" y="178"/>
                  </a:lnTo>
                  <a:lnTo>
                    <a:pt x="568" y="176"/>
                  </a:lnTo>
                  <a:lnTo>
                    <a:pt x="565" y="172"/>
                  </a:lnTo>
                  <a:lnTo>
                    <a:pt x="565" y="170"/>
                  </a:lnTo>
                  <a:lnTo>
                    <a:pt x="565" y="168"/>
                  </a:lnTo>
                  <a:lnTo>
                    <a:pt x="566" y="164"/>
                  </a:lnTo>
                  <a:lnTo>
                    <a:pt x="565" y="160"/>
                  </a:lnTo>
                  <a:lnTo>
                    <a:pt x="566" y="159"/>
                  </a:lnTo>
                  <a:lnTo>
                    <a:pt x="564" y="158"/>
                  </a:lnTo>
                  <a:lnTo>
                    <a:pt x="568" y="155"/>
                  </a:lnTo>
                  <a:lnTo>
                    <a:pt x="575" y="151"/>
                  </a:lnTo>
                  <a:lnTo>
                    <a:pt x="585" y="149"/>
                  </a:lnTo>
                  <a:lnTo>
                    <a:pt x="591" y="149"/>
                  </a:lnTo>
                  <a:lnTo>
                    <a:pt x="593" y="151"/>
                  </a:lnTo>
                  <a:lnTo>
                    <a:pt x="593" y="151"/>
                  </a:lnTo>
                  <a:lnTo>
                    <a:pt x="592" y="152"/>
                  </a:lnTo>
                  <a:lnTo>
                    <a:pt x="600" y="162"/>
                  </a:lnTo>
                  <a:lnTo>
                    <a:pt x="605" y="170"/>
                  </a:lnTo>
                  <a:lnTo>
                    <a:pt x="612" y="173"/>
                  </a:lnTo>
                  <a:lnTo>
                    <a:pt x="618" y="171"/>
                  </a:lnTo>
                  <a:lnTo>
                    <a:pt x="624" y="168"/>
                  </a:lnTo>
                  <a:lnTo>
                    <a:pt x="625" y="166"/>
                  </a:lnTo>
                  <a:lnTo>
                    <a:pt x="627" y="163"/>
                  </a:lnTo>
                  <a:lnTo>
                    <a:pt x="626" y="159"/>
                  </a:lnTo>
                  <a:lnTo>
                    <a:pt x="624" y="154"/>
                  </a:lnTo>
                  <a:lnTo>
                    <a:pt x="622" y="151"/>
                  </a:lnTo>
                  <a:lnTo>
                    <a:pt x="615" y="151"/>
                  </a:lnTo>
                  <a:lnTo>
                    <a:pt x="608" y="152"/>
                  </a:lnTo>
                  <a:lnTo>
                    <a:pt x="606" y="151"/>
                  </a:lnTo>
                  <a:lnTo>
                    <a:pt x="605" y="148"/>
                  </a:lnTo>
                  <a:lnTo>
                    <a:pt x="610" y="143"/>
                  </a:lnTo>
                  <a:lnTo>
                    <a:pt x="610" y="142"/>
                  </a:lnTo>
                  <a:lnTo>
                    <a:pt x="608" y="140"/>
                  </a:lnTo>
                  <a:lnTo>
                    <a:pt x="611" y="140"/>
                  </a:lnTo>
                  <a:lnTo>
                    <a:pt x="612" y="142"/>
                  </a:lnTo>
                  <a:lnTo>
                    <a:pt x="614" y="143"/>
                  </a:lnTo>
                  <a:lnTo>
                    <a:pt x="616" y="142"/>
                  </a:lnTo>
                  <a:lnTo>
                    <a:pt x="617" y="139"/>
                  </a:lnTo>
                  <a:lnTo>
                    <a:pt x="620" y="137"/>
                  </a:lnTo>
                  <a:lnTo>
                    <a:pt x="622" y="135"/>
                  </a:lnTo>
                  <a:lnTo>
                    <a:pt x="626" y="134"/>
                  </a:lnTo>
                  <a:lnTo>
                    <a:pt x="626" y="132"/>
                  </a:lnTo>
                  <a:lnTo>
                    <a:pt x="628" y="133"/>
                  </a:lnTo>
                  <a:lnTo>
                    <a:pt x="628" y="132"/>
                  </a:lnTo>
                  <a:lnTo>
                    <a:pt x="631" y="134"/>
                  </a:lnTo>
                  <a:lnTo>
                    <a:pt x="633" y="133"/>
                  </a:lnTo>
                  <a:lnTo>
                    <a:pt x="635" y="131"/>
                  </a:lnTo>
                  <a:lnTo>
                    <a:pt x="636" y="131"/>
                  </a:lnTo>
                  <a:lnTo>
                    <a:pt x="639" y="133"/>
                  </a:lnTo>
                  <a:lnTo>
                    <a:pt x="637" y="135"/>
                  </a:lnTo>
                  <a:lnTo>
                    <a:pt x="639" y="138"/>
                  </a:lnTo>
                  <a:lnTo>
                    <a:pt x="641" y="139"/>
                  </a:lnTo>
                  <a:lnTo>
                    <a:pt x="641" y="140"/>
                  </a:lnTo>
                  <a:lnTo>
                    <a:pt x="640" y="142"/>
                  </a:lnTo>
                  <a:lnTo>
                    <a:pt x="642" y="143"/>
                  </a:lnTo>
                  <a:lnTo>
                    <a:pt x="640" y="144"/>
                  </a:lnTo>
                  <a:lnTo>
                    <a:pt x="641" y="145"/>
                  </a:lnTo>
                  <a:lnTo>
                    <a:pt x="641" y="146"/>
                  </a:lnTo>
                  <a:lnTo>
                    <a:pt x="639" y="146"/>
                  </a:lnTo>
                  <a:lnTo>
                    <a:pt x="640" y="147"/>
                  </a:lnTo>
                  <a:lnTo>
                    <a:pt x="640" y="148"/>
                  </a:lnTo>
                  <a:lnTo>
                    <a:pt x="640" y="149"/>
                  </a:lnTo>
                  <a:lnTo>
                    <a:pt x="644" y="150"/>
                  </a:lnTo>
                  <a:lnTo>
                    <a:pt x="642" y="151"/>
                  </a:lnTo>
                  <a:lnTo>
                    <a:pt x="644" y="151"/>
                  </a:lnTo>
                  <a:lnTo>
                    <a:pt x="644" y="152"/>
                  </a:lnTo>
                  <a:lnTo>
                    <a:pt x="647" y="154"/>
                  </a:lnTo>
                  <a:lnTo>
                    <a:pt x="646" y="154"/>
                  </a:lnTo>
                  <a:lnTo>
                    <a:pt x="646" y="155"/>
                  </a:lnTo>
                  <a:lnTo>
                    <a:pt x="648" y="154"/>
                  </a:lnTo>
                  <a:lnTo>
                    <a:pt x="649" y="157"/>
                  </a:lnTo>
                  <a:lnTo>
                    <a:pt x="650" y="156"/>
                  </a:lnTo>
                  <a:lnTo>
                    <a:pt x="650" y="157"/>
                  </a:lnTo>
                  <a:lnTo>
                    <a:pt x="649" y="157"/>
                  </a:lnTo>
                  <a:lnTo>
                    <a:pt x="650" y="158"/>
                  </a:lnTo>
                  <a:lnTo>
                    <a:pt x="650" y="160"/>
                  </a:lnTo>
                  <a:lnTo>
                    <a:pt x="651" y="159"/>
                  </a:lnTo>
                  <a:lnTo>
                    <a:pt x="652" y="159"/>
                  </a:lnTo>
                  <a:lnTo>
                    <a:pt x="652" y="160"/>
                  </a:lnTo>
                  <a:lnTo>
                    <a:pt x="654" y="159"/>
                  </a:lnTo>
                  <a:lnTo>
                    <a:pt x="656" y="160"/>
                  </a:lnTo>
                  <a:lnTo>
                    <a:pt x="656" y="161"/>
                  </a:lnTo>
                  <a:lnTo>
                    <a:pt x="658" y="162"/>
                  </a:lnTo>
                  <a:lnTo>
                    <a:pt x="658" y="163"/>
                  </a:lnTo>
                  <a:lnTo>
                    <a:pt x="660" y="162"/>
                  </a:lnTo>
                  <a:lnTo>
                    <a:pt x="659" y="164"/>
                  </a:lnTo>
                  <a:lnTo>
                    <a:pt x="662" y="163"/>
                  </a:lnTo>
                  <a:lnTo>
                    <a:pt x="663" y="164"/>
                  </a:lnTo>
                  <a:lnTo>
                    <a:pt x="667" y="163"/>
                  </a:lnTo>
                  <a:lnTo>
                    <a:pt x="670" y="165"/>
                  </a:lnTo>
                  <a:lnTo>
                    <a:pt x="670" y="166"/>
                  </a:lnTo>
                  <a:lnTo>
                    <a:pt x="672" y="167"/>
                  </a:lnTo>
                  <a:lnTo>
                    <a:pt x="672" y="169"/>
                  </a:lnTo>
                  <a:lnTo>
                    <a:pt x="672" y="171"/>
                  </a:lnTo>
                  <a:lnTo>
                    <a:pt x="673" y="170"/>
                  </a:lnTo>
                  <a:lnTo>
                    <a:pt x="672" y="170"/>
                  </a:lnTo>
                  <a:lnTo>
                    <a:pt x="673" y="169"/>
                  </a:lnTo>
                  <a:lnTo>
                    <a:pt x="677" y="171"/>
                  </a:lnTo>
                  <a:lnTo>
                    <a:pt x="676" y="172"/>
                  </a:lnTo>
                  <a:lnTo>
                    <a:pt x="677" y="172"/>
                  </a:lnTo>
                  <a:lnTo>
                    <a:pt x="677" y="173"/>
                  </a:lnTo>
                  <a:lnTo>
                    <a:pt x="677" y="174"/>
                  </a:lnTo>
                  <a:lnTo>
                    <a:pt x="678" y="174"/>
                  </a:lnTo>
                  <a:lnTo>
                    <a:pt x="680" y="176"/>
                  </a:lnTo>
                  <a:lnTo>
                    <a:pt x="680" y="176"/>
                  </a:lnTo>
                  <a:lnTo>
                    <a:pt x="680" y="175"/>
                  </a:lnTo>
                  <a:lnTo>
                    <a:pt x="681" y="175"/>
                  </a:lnTo>
                  <a:lnTo>
                    <a:pt x="682" y="176"/>
                  </a:lnTo>
                  <a:lnTo>
                    <a:pt x="681" y="176"/>
                  </a:lnTo>
                  <a:lnTo>
                    <a:pt x="681" y="177"/>
                  </a:lnTo>
                  <a:lnTo>
                    <a:pt x="681" y="178"/>
                  </a:lnTo>
                  <a:lnTo>
                    <a:pt x="684" y="180"/>
                  </a:lnTo>
                  <a:lnTo>
                    <a:pt x="683" y="181"/>
                  </a:lnTo>
                  <a:lnTo>
                    <a:pt x="682" y="180"/>
                  </a:lnTo>
                  <a:lnTo>
                    <a:pt x="681" y="181"/>
                  </a:lnTo>
                  <a:lnTo>
                    <a:pt x="682" y="182"/>
                  </a:lnTo>
                  <a:lnTo>
                    <a:pt x="681" y="182"/>
                  </a:lnTo>
                  <a:lnTo>
                    <a:pt x="680" y="182"/>
                  </a:lnTo>
                  <a:lnTo>
                    <a:pt x="681" y="181"/>
                  </a:lnTo>
                  <a:lnTo>
                    <a:pt x="679" y="182"/>
                  </a:lnTo>
                  <a:lnTo>
                    <a:pt x="678" y="180"/>
                  </a:lnTo>
                  <a:lnTo>
                    <a:pt x="678" y="181"/>
                  </a:lnTo>
                  <a:lnTo>
                    <a:pt x="678" y="182"/>
                  </a:lnTo>
                  <a:lnTo>
                    <a:pt x="677" y="183"/>
                  </a:lnTo>
                  <a:lnTo>
                    <a:pt x="675" y="182"/>
                  </a:lnTo>
                  <a:lnTo>
                    <a:pt x="676" y="183"/>
                  </a:lnTo>
                  <a:lnTo>
                    <a:pt x="674" y="183"/>
                  </a:lnTo>
                  <a:lnTo>
                    <a:pt x="675" y="183"/>
                  </a:lnTo>
                  <a:lnTo>
                    <a:pt x="674" y="184"/>
                  </a:lnTo>
                  <a:lnTo>
                    <a:pt x="674" y="184"/>
                  </a:lnTo>
                  <a:lnTo>
                    <a:pt x="673" y="185"/>
                  </a:lnTo>
                  <a:lnTo>
                    <a:pt x="676" y="186"/>
                  </a:lnTo>
                  <a:lnTo>
                    <a:pt x="675" y="186"/>
                  </a:lnTo>
                  <a:lnTo>
                    <a:pt x="676" y="186"/>
                  </a:lnTo>
                  <a:lnTo>
                    <a:pt x="675" y="188"/>
                  </a:lnTo>
                  <a:lnTo>
                    <a:pt x="676" y="189"/>
                  </a:lnTo>
                  <a:lnTo>
                    <a:pt x="674" y="189"/>
                  </a:lnTo>
                  <a:lnTo>
                    <a:pt x="676" y="191"/>
                  </a:lnTo>
                  <a:lnTo>
                    <a:pt x="674" y="191"/>
                  </a:lnTo>
                  <a:lnTo>
                    <a:pt x="676" y="191"/>
                  </a:lnTo>
                  <a:lnTo>
                    <a:pt x="675" y="192"/>
                  </a:lnTo>
                  <a:lnTo>
                    <a:pt x="676" y="193"/>
                  </a:lnTo>
                  <a:lnTo>
                    <a:pt x="674" y="194"/>
                  </a:lnTo>
                  <a:lnTo>
                    <a:pt x="676" y="195"/>
                  </a:lnTo>
                  <a:lnTo>
                    <a:pt x="672" y="198"/>
                  </a:lnTo>
                  <a:lnTo>
                    <a:pt x="671" y="196"/>
                  </a:lnTo>
                  <a:lnTo>
                    <a:pt x="672" y="197"/>
                  </a:lnTo>
                  <a:lnTo>
                    <a:pt x="671" y="197"/>
                  </a:lnTo>
                  <a:lnTo>
                    <a:pt x="671" y="198"/>
                  </a:lnTo>
                  <a:lnTo>
                    <a:pt x="669" y="199"/>
                  </a:lnTo>
                  <a:lnTo>
                    <a:pt x="670" y="199"/>
                  </a:lnTo>
                  <a:lnTo>
                    <a:pt x="669" y="200"/>
                  </a:lnTo>
                  <a:lnTo>
                    <a:pt x="668" y="199"/>
                  </a:lnTo>
                  <a:lnTo>
                    <a:pt x="665" y="202"/>
                  </a:lnTo>
                  <a:lnTo>
                    <a:pt x="662" y="199"/>
                  </a:lnTo>
                  <a:lnTo>
                    <a:pt x="657" y="198"/>
                  </a:lnTo>
                  <a:lnTo>
                    <a:pt x="656" y="199"/>
                  </a:lnTo>
                  <a:lnTo>
                    <a:pt x="653" y="197"/>
                  </a:lnTo>
                  <a:lnTo>
                    <a:pt x="651" y="198"/>
                  </a:lnTo>
                  <a:lnTo>
                    <a:pt x="650" y="200"/>
                  </a:lnTo>
                  <a:lnTo>
                    <a:pt x="652" y="203"/>
                  </a:lnTo>
                  <a:lnTo>
                    <a:pt x="649" y="208"/>
                  </a:lnTo>
                  <a:lnTo>
                    <a:pt x="643" y="214"/>
                  </a:lnTo>
                  <a:lnTo>
                    <a:pt x="643" y="218"/>
                  </a:lnTo>
                  <a:lnTo>
                    <a:pt x="644" y="220"/>
                  </a:lnTo>
                  <a:lnTo>
                    <a:pt x="650" y="222"/>
                  </a:lnTo>
                  <a:lnTo>
                    <a:pt x="664" y="239"/>
                  </a:lnTo>
                  <a:lnTo>
                    <a:pt x="679" y="247"/>
                  </a:lnTo>
                  <a:lnTo>
                    <a:pt x="678" y="264"/>
                  </a:lnTo>
                  <a:lnTo>
                    <a:pt x="680" y="267"/>
                  </a:lnTo>
                  <a:lnTo>
                    <a:pt x="680" y="267"/>
                  </a:lnTo>
                  <a:lnTo>
                    <a:pt x="680" y="268"/>
                  </a:lnTo>
                  <a:lnTo>
                    <a:pt x="677" y="272"/>
                  </a:lnTo>
                  <a:lnTo>
                    <a:pt x="677" y="274"/>
                  </a:lnTo>
                  <a:lnTo>
                    <a:pt x="677" y="275"/>
                  </a:lnTo>
                  <a:lnTo>
                    <a:pt x="676" y="275"/>
                  </a:lnTo>
                  <a:lnTo>
                    <a:pt x="677" y="276"/>
                  </a:lnTo>
                  <a:lnTo>
                    <a:pt x="677" y="277"/>
                  </a:lnTo>
                  <a:lnTo>
                    <a:pt x="680" y="278"/>
                  </a:lnTo>
                  <a:lnTo>
                    <a:pt x="681" y="281"/>
                  </a:lnTo>
                  <a:lnTo>
                    <a:pt x="680" y="282"/>
                  </a:lnTo>
                  <a:lnTo>
                    <a:pt x="680" y="283"/>
                  </a:lnTo>
                  <a:lnTo>
                    <a:pt x="680" y="282"/>
                  </a:lnTo>
                  <a:lnTo>
                    <a:pt x="680" y="284"/>
                  </a:lnTo>
                  <a:lnTo>
                    <a:pt x="678" y="286"/>
                  </a:lnTo>
                  <a:lnTo>
                    <a:pt x="678" y="286"/>
                  </a:lnTo>
                  <a:lnTo>
                    <a:pt x="677" y="286"/>
                  </a:lnTo>
                  <a:lnTo>
                    <a:pt x="677" y="287"/>
                  </a:lnTo>
                  <a:lnTo>
                    <a:pt x="677" y="287"/>
                  </a:lnTo>
                  <a:lnTo>
                    <a:pt x="678" y="288"/>
                  </a:lnTo>
                  <a:lnTo>
                    <a:pt x="676" y="289"/>
                  </a:lnTo>
                  <a:lnTo>
                    <a:pt x="677" y="290"/>
                  </a:lnTo>
                  <a:lnTo>
                    <a:pt x="674" y="292"/>
                  </a:lnTo>
                  <a:lnTo>
                    <a:pt x="676" y="293"/>
                  </a:lnTo>
                  <a:lnTo>
                    <a:pt x="675" y="295"/>
                  </a:lnTo>
                  <a:lnTo>
                    <a:pt x="676" y="296"/>
                  </a:lnTo>
                  <a:lnTo>
                    <a:pt x="678" y="296"/>
                  </a:lnTo>
                  <a:lnTo>
                    <a:pt x="678" y="298"/>
                  </a:lnTo>
                  <a:lnTo>
                    <a:pt x="678" y="298"/>
                  </a:lnTo>
                  <a:lnTo>
                    <a:pt x="680" y="296"/>
                  </a:lnTo>
                  <a:lnTo>
                    <a:pt x="680" y="298"/>
                  </a:lnTo>
                  <a:lnTo>
                    <a:pt x="679" y="299"/>
                  </a:lnTo>
                  <a:lnTo>
                    <a:pt x="677" y="299"/>
                  </a:lnTo>
                  <a:lnTo>
                    <a:pt x="678" y="300"/>
                  </a:lnTo>
                  <a:lnTo>
                    <a:pt x="678" y="301"/>
                  </a:lnTo>
                  <a:lnTo>
                    <a:pt x="675" y="301"/>
                  </a:lnTo>
                  <a:lnTo>
                    <a:pt x="673" y="299"/>
                  </a:lnTo>
                  <a:lnTo>
                    <a:pt x="674" y="298"/>
                  </a:lnTo>
                  <a:lnTo>
                    <a:pt x="673" y="294"/>
                  </a:lnTo>
                  <a:lnTo>
                    <a:pt x="667" y="293"/>
                  </a:lnTo>
                  <a:lnTo>
                    <a:pt x="665" y="294"/>
                  </a:lnTo>
                  <a:lnTo>
                    <a:pt x="664" y="295"/>
                  </a:lnTo>
                  <a:lnTo>
                    <a:pt x="661" y="294"/>
                  </a:lnTo>
                  <a:lnTo>
                    <a:pt x="660" y="298"/>
                  </a:lnTo>
                  <a:lnTo>
                    <a:pt x="659" y="298"/>
                  </a:lnTo>
                  <a:lnTo>
                    <a:pt x="657" y="297"/>
                  </a:lnTo>
                  <a:lnTo>
                    <a:pt x="657" y="298"/>
                  </a:lnTo>
                  <a:lnTo>
                    <a:pt x="658" y="299"/>
                  </a:lnTo>
                  <a:lnTo>
                    <a:pt x="657" y="301"/>
                  </a:lnTo>
                  <a:lnTo>
                    <a:pt x="654" y="302"/>
                  </a:lnTo>
                  <a:lnTo>
                    <a:pt x="650" y="306"/>
                  </a:lnTo>
                  <a:lnTo>
                    <a:pt x="648" y="304"/>
                  </a:lnTo>
                  <a:lnTo>
                    <a:pt x="645" y="304"/>
                  </a:lnTo>
                  <a:lnTo>
                    <a:pt x="645" y="306"/>
                  </a:lnTo>
                  <a:lnTo>
                    <a:pt x="646" y="308"/>
                  </a:lnTo>
                  <a:lnTo>
                    <a:pt x="643" y="307"/>
                  </a:lnTo>
                  <a:lnTo>
                    <a:pt x="641" y="311"/>
                  </a:lnTo>
                  <a:lnTo>
                    <a:pt x="637" y="316"/>
                  </a:lnTo>
                  <a:lnTo>
                    <a:pt x="633" y="314"/>
                  </a:lnTo>
                  <a:lnTo>
                    <a:pt x="635" y="314"/>
                  </a:lnTo>
                  <a:lnTo>
                    <a:pt x="635" y="312"/>
                  </a:lnTo>
                  <a:lnTo>
                    <a:pt x="632" y="312"/>
                  </a:lnTo>
                  <a:lnTo>
                    <a:pt x="631" y="314"/>
                  </a:lnTo>
                  <a:lnTo>
                    <a:pt x="632" y="316"/>
                  </a:lnTo>
                  <a:lnTo>
                    <a:pt x="631" y="317"/>
                  </a:lnTo>
                  <a:lnTo>
                    <a:pt x="632" y="319"/>
                  </a:lnTo>
                  <a:lnTo>
                    <a:pt x="631" y="320"/>
                  </a:lnTo>
                  <a:lnTo>
                    <a:pt x="631" y="320"/>
                  </a:lnTo>
                  <a:lnTo>
                    <a:pt x="631" y="319"/>
                  </a:lnTo>
                  <a:lnTo>
                    <a:pt x="627" y="319"/>
                  </a:lnTo>
                  <a:lnTo>
                    <a:pt x="626" y="321"/>
                  </a:lnTo>
                  <a:lnTo>
                    <a:pt x="627" y="323"/>
                  </a:lnTo>
                  <a:lnTo>
                    <a:pt x="625" y="322"/>
                  </a:lnTo>
                  <a:lnTo>
                    <a:pt x="623" y="323"/>
                  </a:lnTo>
                  <a:lnTo>
                    <a:pt x="625" y="323"/>
                  </a:lnTo>
                  <a:lnTo>
                    <a:pt x="624" y="324"/>
                  </a:lnTo>
                  <a:lnTo>
                    <a:pt x="625" y="326"/>
                  </a:lnTo>
                  <a:lnTo>
                    <a:pt x="624" y="326"/>
                  </a:lnTo>
                  <a:lnTo>
                    <a:pt x="624" y="326"/>
                  </a:lnTo>
                  <a:lnTo>
                    <a:pt x="624" y="327"/>
                  </a:lnTo>
                  <a:lnTo>
                    <a:pt x="623" y="328"/>
                  </a:lnTo>
                  <a:lnTo>
                    <a:pt x="621" y="328"/>
                  </a:lnTo>
                  <a:lnTo>
                    <a:pt x="620" y="330"/>
                  </a:lnTo>
                  <a:lnTo>
                    <a:pt x="618" y="331"/>
                  </a:lnTo>
                  <a:lnTo>
                    <a:pt x="615" y="331"/>
                  </a:lnTo>
                  <a:lnTo>
                    <a:pt x="616" y="332"/>
                  </a:lnTo>
                  <a:lnTo>
                    <a:pt x="615" y="334"/>
                  </a:lnTo>
                  <a:lnTo>
                    <a:pt x="619" y="336"/>
                  </a:lnTo>
                  <a:lnTo>
                    <a:pt x="617" y="338"/>
                  </a:lnTo>
                  <a:lnTo>
                    <a:pt x="621" y="340"/>
                  </a:lnTo>
                  <a:lnTo>
                    <a:pt x="619" y="342"/>
                  </a:lnTo>
                  <a:lnTo>
                    <a:pt x="619" y="343"/>
                  </a:lnTo>
                  <a:lnTo>
                    <a:pt x="621" y="344"/>
                  </a:lnTo>
                  <a:lnTo>
                    <a:pt x="617" y="346"/>
                  </a:lnTo>
                  <a:lnTo>
                    <a:pt x="617" y="347"/>
                  </a:lnTo>
                  <a:lnTo>
                    <a:pt x="619" y="346"/>
                  </a:lnTo>
                  <a:lnTo>
                    <a:pt x="619" y="348"/>
                  </a:lnTo>
                  <a:lnTo>
                    <a:pt x="624" y="348"/>
                  </a:lnTo>
                  <a:lnTo>
                    <a:pt x="624" y="351"/>
                  </a:lnTo>
                  <a:lnTo>
                    <a:pt x="626" y="351"/>
                  </a:lnTo>
                  <a:lnTo>
                    <a:pt x="627" y="352"/>
                  </a:lnTo>
                  <a:lnTo>
                    <a:pt x="629" y="352"/>
                  </a:lnTo>
                  <a:lnTo>
                    <a:pt x="628" y="354"/>
                  </a:lnTo>
                  <a:lnTo>
                    <a:pt x="630" y="355"/>
                  </a:lnTo>
                  <a:lnTo>
                    <a:pt x="628" y="356"/>
                  </a:lnTo>
                  <a:lnTo>
                    <a:pt x="631" y="358"/>
                  </a:lnTo>
                  <a:lnTo>
                    <a:pt x="630" y="358"/>
                  </a:lnTo>
                  <a:lnTo>
                    <a:pt x="631" y="360"/>
                  </a:lnTo>
                  <a:lnTo>
                    <a:pt x="631" y="361"/>
                  </a:lnTo>
                  <a:lnTo>
                    <a:pt x="630" y="362"/>
                  </a:lnTo>
                  <a:lnTo>
                    <a:pt x="632" y="364"/>
                  </a:lnTo>
                  <a:lnTo>
                    <a:pt x="630" y="366"/>
                  </a:lnTo>
                  <a:lnTo>
                    <a:pt x="632" y="367"/>
                  </a:lnTo>
                  <a:lnTo>
                    <a:pt x="631" y="368"/>
                  </a:lnTo>
                  <a:lnTo>
                    <a:pt x="633" y="370"/>
                  </a:lnTo>
                  <a:lnTo>
                    <a:pt x="632" y="371"/>
                  </a:lnTo>
                  <a:lnTo>
                    <a:pt x="636" y="372"/>
                  </a:lnTo>
                  <a:lnTo>
                    <a:pt x="634" y="374"/>
                  </a:lnTo>
                  <a:lnTo>
                    <a:pt x="637" y="377"/>
                  </a:lnTo>
                  <a:lnTo>
                    <a:pt x="636" y="377"/>
                  </a:lnTo>
                  <a:lnTo>
                    <a:pt x="635" y="378"/>
                  </a:lnTo>
                  <a:lnTo>
                    <a:pt x="638" y="377"/>
                  </a:lnTo>
                  <a:lnTo>
                    <a:pt x="639" y="379"/>
                  </a:lnTo>
                  <a:lnTo>
                    <a:pt x="640" y="378"/>
                  </a:lnTo>
                  <a:lnTo>
                    <a:pt x="642" y="378"/>
                  </a:lnTo>
                  <a:lnTo>
                    <a:pt x="643" y="379"/>
                  </a:lnTo>
                  <a:lnTo>
                    <a:pt x="644" y="378"/>
                  </a:lnTo>
                  <a:lnTo>
                    <a:pt x="645" y="378"/>
                  </a:lnTo>
                  <a:lnTo>
                    <a:pt x="644" y="380"/>
                  </a:lnTo>
                  <a:lnTo>
                    <a:pt x="648" y="379"/>
                  </a:lnTo>
                  <a:lnTo>
                    <a:pt x="651" y="383"/>
                  </a:lnTo>
                  <a:lnTo>
                    <a:pt x="653" y="383"/>
                  </a:lnTo>
                  <a:lnTo>
                    <a:pt x="653" y="384"/>
                  </a:lnTo>
                  <a:lnTo>
                    <a:pt x="655" y="383"/>
                  </a:lnTo>
                  <a:lnTo>
                    <a:pt x="656" y="385"/>
                  </a:lnTo>
                  <a:lnTo>
                    <a:pt x="657" y="384"/>
                  </a:lnTo>
                  <a:lnTo>
                    <a:pt x="659" y="385"/>
                  </a:lnTo>
                  <a:lnTo>
                    <a:pt x="663" y="385"/>
                  </a:lnTo>
                  <a:lnTo>
                    <a:pt x="663" y="389"/>
                  </a:lnTo>
                  <a:lnTo>
                    <a:pt x="665" y="389"/>
                  </a:lnTo>
                  <a:lnTo>
                    <a:pt x="665" y="392"/>
                  </a:lnTo>
                  <a:lnTo>
                    <a:pt x="667" y="392"/>
                  </a:lnTo>
                  <a:lnTo>
                    <a:pt x="666" y="392"/>
                  </a:lnTo>
                  <a:lnTo>
                    <a:pt x="666" y="393"/>
                  </a:lnTo>
                  <a:lnTo>
                    <a:pt x="666" y="395"/>
                  </a:lnTo>
                  <a:lnTo>
                    <a:pt x="667" y="395"/>
                  </a:lnTo>
                  <a:lnTo>
                    <a:pt x="673" y="393"/>
                  </a:lnTo>
                  <a:lnTo>
                    <a:pt x="675" y="393"/>
                  </a:lnTo>
                  <a:lnTo>
                    <a:pt x="676" y="392"/>
                  </a:lnTo>
                  <a:lnTo>
                    <a:pt x="680" y="390"/>
                  </a:lnTo>
                  <a:lnTo>
                    <a:pt x="682" y="393"/>
                  </a:lnTo>
                  <a:lnTo>
                    <a:pt x="687" y="392"/>
                  </a:lnTo>
                  <a:lnTo>
                    <a:pt x="690" y="389"/>
                  </a:lnTo>
                  <a:lnTo>
                    <a:pt x="688" y="388"/>
                  </a:lnTo>
                  <a:lnTo>
                    <a:pt x="690" y="385"/>
                  </a:lnTo>
                  <a:lnTo>
                    <a:pt x="690" y="381"/>
                  </a:lnTo>
                  <a:lnTo>
                    <a:pt x="693" y="379"/>
                  </a:lnTo>
                  <a:lnTo>
                    <a:pt x="696" y="381"/>
                  </a:lnTo>
                  <a:lnTo>
                    <a:pt x="699" y="388"/>
                  </a:lnTo>
                  <a:lnTo>
                    <a:pt x="698" y="390"/>
                  </a:lnTo>
                  <a:lnTo>
                    <a:pt x="693" y="395"/>
                  </a:lnTo>
                  <a:lnTo>
                    <a:pt x="693" y="396"/>
                  </a:lnTo>
                  <a:lnTo>
                    <a:pt x="693" y="399"/>
                  </a:lnTo>
                  <a:lnTo>
                    <a:pt x="699" y="400"/>
                  </a:lnTo>
                  <a:lnTo>
                    <a:pt x="702" y="404"/>
                  </a:lnTo>
                  <a:lnTo>
                    <a:pt x="705" y="404"/>
                  </a:lnTo>
                  <a:lnTo>
                    <a:pt x="708" y="403"/>
                  </a:lnTo>
                  <a:lnTo>
                    <a:pt x="710" y="404"/>
                  </a:lnTo>
                  <a:lnTo>
                    <a:pt x="712" y="405"/>
                  </a:lnTo>
                  <a:lnTo>
                    <a:pt x="711" y="408"/>
                  </a:lnTo>
                  <a:lnTo>
                    <a:pt x="713" y="409"/>
                  </a:lnTo>
                  <a:lnTo>
                    <a:pt x="711" y="410"/>
                  </a:lnTo>
                  <a:lnTo>
                    <a:pt x="712" y="411"/>
                  </a:lnTo>
                  <a:lnTo>
                    <a:pt x="708" y="411"/>
                  </a:lnTo>
                  <a:lnTo>
                    <a:pt x="706" y="413"/>
                  </a:lnTo>
                  <a:lnTo>
                    <a:pt x="707" y="415"/>
                  </a:lnTo>
                  <a:lnTo>
                    <a:pt x="709" y="416"/>
                  </a:lnTo>
                  <a:lnTo>
                    <a:pt x="711" y="420"/>
                  </a:lnTo>
                  <a:lnTo>
                    <a:pt x="712" y="426"/>
                  </a:lnTo>
                  <a:lnTo>
                    <a:pt x="711" y="432"/>
                  </a:lnTo>
                  <a:lnTo>
                    <a:pt x="718" y="438"/>
                  </a:lnTo>
                  <a:lnTo>
                    <a:pt x="719" y="444"/>
                  </a:lnTo>
                  <a:lnTo>
                    <a:pt x="719" y="446"/>
                  </a:lnTo>
                  <a:lnTo>
                    <a:pt x="718" y="448"/>
                  </a:lnTo>
                  <a:lnTo>
                    <a:pt x="713" y="449"/>
                  </a:lnTo>
                  <a:lnTo>
                    <a:pt x="710" y="451"/>
                  </a:lnTo>
                  <a:lnTo>
                    <a:pt x="710" y="455"/>
                  </a:lnTo>
                  <a:lnTo>
                    <a:pt x="712" y="460"/>
                  </a:lnTo>
                  <a:lnTo>
                    <a:pt x="712" y="467"/>
                  </a:lnTo>
                  <a:lnTo>
                    <a:pt x="710" y="472"/>
                  </a:lnTo>
                  <a:lnTo>
                    <a:pt x="708" y="476"/>
                  </a:lnTo>
                  <a:lnTo>
                    <a:pt x="705" y="477"/>
                  </a:lnTo>
                  <a:lnTo>
                    <a:pt x="704" y="481"/>
                  </a:lnTo>
                  <a:lnTo>
                    <a:pt x="704" y="484"/>
                  </a:lnTo>
                  <a:lnTo>
                    <a:pt x="697" y="488"/>
                  </a:lnTo>
                  <a:lnTo>
                    <a:pt x="697" y="489"/>
                  </a:lnTo>
                  <a:lnTo>
                    <a:pt x="697" y="491"/>
                  </a:lnTo>
                  <a:lnTo>
                    <a:pt x="696" y="495"/>
                  </a:lnTo>
                  <a:lnTo>
                    <a:pt x="697" y="499"/>
                  </a:lnTo>
                  <a:lnTo>
                    <a:pt x="696" y="501"/>
                  </a:lnTo>
                  <a:lnTo>
                    <a:pt x="686" y="500"/>
                  </a:lnTo>
                  <a:lnTo>
                    <a:pt x="684" y="499"/>
                  </a:lnTo>
                  <a:lnTo>
                    <a:pt x="678" y="500"/>
                  </a:lnTo>
                  <a:lnTo>
                    <a:pt x="677" y="499"/>
                  </a:lnTo>
                  <a:lnTo>
                    <a:pt x="675" y="503"/>
                  </a:lnTo>
                  <a:lnTo>
                    <a:pt x="677" y="504"/>
                  </a:lnTo>
                  <a:lnTo>
                    <a:pt x="676" y="505"/>
                  </a:lnTo>
                  <a:lnTo>
                    <a:pt x="679" y="511"/>
                  </a:lnTo>
                  <a:lnTo>
                    <a:pt x="678" y="511"/>
                  </a:lnTo>
                  <a:lnTo>
                    <a:pt x="678" y="512"/>
                  </a:lnTo>
                  <a:lnTo>
                    <a:pt x="680" y="512"/>
                  </a:lnTo>
                  <a:lnTo>
                    <a:pt x="680" y="513"/>
                  </a:lnTo>
                  <a:lnTo>
                    <a:pt x="681" y="514"/>
                  </a:lnTo>
                  <a:lnTo>
                    <a:pt x="681" y="515"/>
                  </a:lnTo>
                  <a:lnTo>
                    <a:pt x="681" y="516"/>
                  </a:lnTo>
                  <a:lnTo>
                    <a:pt x="682" y="515"/>
                  </a:lnTo>
                  <a:lnTo>
                    <a:pt x="683" y="516"/>
                  </a:lnTo>
                  <a:lnTo>
                    <a:pt x="683" y="516"/>
                  </a:lnTo>
                  <a:lnTo>
                    <a:pt x="684" y="517"/>
                  </a:lnTo>
                  <a:lnTo>
                    <a:pt x="684" y="517"/>
                  </a:lnTo>
                  <a:lnTo>
                    <a:pt x="684" y="517"/>
                  </a:lnTo>
                  <a:lnTo>
                    <a:pt x="685" y="518"/>
                  </a:lnTo>
                  <a:lnTo>
                    <a:pt x="684" y="519"/>
                  </a:lnTo>
                  <a:lnTo>
                    <a:pt x="684" y="520"/>
                  </a:lnTo>
                  <a:lnTo>
                    <a:pt x="683" y="521"/>
                  </a:lnTo>
                  <a:lnTo>
                    <a:pt x="685" y="520"/>
                  </a:lnTo>
                  <a:lnTo>
                    <a:pt x="685" y="521"/>
                  </a:lnTo>
                  <a:lnTo>
                    <a:pt x="683" y="522"/>
                  </a:lnTo>
                  <a:lnTo>
                    <a:pt x="683" y="523"/>
                  </a:lnTo>
                  <a:lnTo>
                    <a:pt x="682" y="523"/>
                  </a:lnTo>
                  <a:lnTo>
                    <a:pt x="682" y="524"/>
                  </a:lnTo>
                  <a:lnTo>
                    <a:pt x="684" y="527"/>
                  </a:lnTo>
                  <a:lnTo>
                    <a:pt x="684" y="527"/>
                  </a:lnTo>
                  <a:lnTo>
                    <a:pt x="684" y="527"/>
                  </a:lnTo>
                  <a:lnTo>
                    <a:pt x="684" y="528"/>
                  </a:lnTo>
                  <a:lnTo>
                    <a:pt x="685" y="528"/>
                  </a:lnTo>
                  <a:lnTo>
                    <a:pt x="686" y="531"/>
                  </a:lnTo>
                  <a:lnTo>
                    <a:pt x="688" y="531"/>
                  </a:lnTo>
                  <a:lnTo>
                    <a:pt x="687" y="531"/>
                  </a:lnTo>
                  <a:lnTo>
                    <a:pt x="688" y="531"/>
                  </a:lnTo>
                  <a:lnTo>
                    <a:pt x="688" y="533"/>
                  </a:lnTo>
                  <a:lnTo>
                    <a:pt x="689" y="532"/>
                  </a:lnTo>
                  <a:lnTo>
                    <a:pt x="689" y="533"/>
                  </a:lnTo>
                  <a:lnTo>
                    <a:pt x="692" y="532"/>
                  </a:lnTo>
                  <a:lnTo>
                    <a:pt x="690" y="535"/>
                  </a:lnTo>
                  <a:lnTo>
                    <a:pt x="692" y="535"/>
                  </a:lnTo>
                  <a:lnTo>
                    <a:pt x="692" y="536"/>
                  </a:lnTo>
                  <a:lnTo>
                    <a:pt x="692" y="536"/>
                  </a:lnTo>
                  <a:lnTo>
                    <a:pt x="690" y="537"/>
                  </a:lnTo>
                  <a:lnTo>
                    <a:pt x="691" y="539"/>
                  </a:lnTo>
                  <a:lnTo>
                    <a:pt x="690" y="539"/>
                  </a:lnTo>
                  <a:lnTo>
                    <a:pt x="689" y="539"/>
                  </a:lnTo>
                  <a:lnTo>
                    <a:pt x="690" y="540"/>
                  </a:lnTo>
                  <a:lnTo>
                    <a:pt x="688" y="539"/>
                  </a:lnTo>
                  <a:lnTo>
                    <a:pt x="689" y="541"/>
                  </a:lnTo>
                  <a:lnTo>
                    <a:pt x="688" y="540"/>
                  </a:lnTo>
                  <a:lnTo>
                    <a:pt x="687" y="540"/>
                  </a:lnTo>
                  <a:lnTo>
                    <a:pt x="688" y="541"/>
                  </a:lnTo>
                  <a:lnTo>
                    <a:pt x="686" y="541"/>
                  </a:lnTo>
                  <a:lnTo>
                    <a:pt x="688" y="543"/>
                  </a:lnTo>
                  <a:lnTo>
                    <a:pt x="685" y="543"/>
                  </a:lnTo>
                  <a:lnTo>
                    <a:pt x="686" y="544"/>
                  </a:lnTo>
                  <a:lnTo>
                    <a:pt x="686" y="545"/>
                  </a:lnTo>
                  <a:lnTo>
                    <a:pt x="686" y="545"/>
                  </a:lnTo>
                  <a:lnTo>
                    <a:pt x="686" y="546"/>
                  </a:lnTo>
                  <a:lnTo>
                    <a:pt x="686" y="547"/>
                  </a:lnTo>
                  <a:lnTo>
                    <a:pt x="687" y="547"/>
                  </a:lnTo>
                  <a:lnTo>
                    <a:pt x="689" y="548"/>
                  </a:lnTo>
                  <a:lnTo>
                    <a:pt x="686" y="548"/>
                  </a:lnTo>
                  <a:lnTo>
                    <a:pt x="687" y="549"/>
                  </a:lnTo>
                  <a:lnTo>
                    <a:pt x="689" y="549"/>
                  </a:lnTo>
                  <a:lnTo>
                    <a:pt x="688" y="550"/>
                  </a:lnTo>
                  <a:lnTo>
                    <a:pt x="689" y="551"/>
                  </a:lnTo>
                  <a:lnTo>
                    <a:pt x="684" y="552"/>
                  </a:lnTo>
                  <a:lnTo>
                    <a:pt x="684" y="553"/>
                  </a:lnTo>
                  <a:lnTo>
                    <a:pt x="686" y="554"/>
                  </a:lnTo>
                  <a:lnTo>
                    <a:pt x="684" y="555"/>
                  </a:lnTo>
                  <a:lnTo>
                    <a:pt x="683" y="553"/>
                  </a:lnTo>
                  <a:lnTo>
                    <a:pt x="683" y="556"/>
                  </a:lnTo>
                  <a:lnTo>
                    <a:pt x="680" y="557"/>
                  </a:lnTo>
                  <a:lnTo>
                    <a:pt x="705" y="588"/>
                  </a:lnTo>
                  <a:lnTo>
                    <a:pt x="705" y="591"/>
                  </a:lnTo>
                  <a:lnTo>
                    <a:pt x="708" y="592"/>
                  </a:lnTo>
                  <a:lnTo>
                    <a:pt x="709" y="597"/>
                  </a:lnTo>
                  <a:lnTo>
                    <a:pt x="709" y="600"/>
                  </a:lnTo>
                  <a:lnTo>
                    <a:pt x="710" y="602"/>
                  </a:lnTo>
                  <a:lnTo>
                    <a:pt x="710" y="604"/>
                  </a:lnTo>
                  <a:lnTo>
                    <a:pt x="711" y="605"/>
                  </a:lnTo>
                  <a:lnTo>
                    <a:pt x="711" y="607"/>
                  </a:lnTo>
                  <a:lnTo>
                    <a:pt x="713" y="608"/>
                  </a:lnTo>
                  <a:lnTo>
                    <a:pt x="712" y="609"/>
                  </a:lnTo>
                  <a:lnTo>
                    <a:pt x="710" y="608"/>
                  </a:lnTo>
                  <a:lnTo>
                    <a:pt x="708" y="612"/>
                  </a:lnTo>
                  <a:lnTo>
                    <a:pt x="704" y="612"/>
                  </a:lnTo>
                  <a:lnTo>
                    <a:pt x="702" y="622"/>
                  </a:lnTo>
                  <a:lnTo>
                    <a:pt x="703" y="627"/>
                  </a:lnTo>
                  <a:lnTo>
                    <a:pt x="707" y="630"/>
                  </a:lnTo>
                  <a:lnTo>
                    <a:pt x="714" y="647"/>
                  </a:lnTo>
                  <a:lnTo>
                    <a:pt x="713" y="649"/>
                  </a:lnTo>
                  <a:lnTo>
                    <a:pt x="708" y="651"/>
                  </a:lnTo>
                  <a:lnTo>
                    <a:pt x="708" y="653"/>
                  </a:lnTo>
                  <a:lnTo>
                    <a:pt x="706" y="653"/>
                  </a:lnTo>
                  <a:lnTo>
                    <a:pt x="704" y="656"/>
                  </a:lnTo>
                  <a:lnTo>
                    <a:pt x="705" y="657"/>
                  </a:lnTo>
                  <a:lnTo>
                    <a:pt x="705" y="657"/>
                  </a:lnTo>
                  <a:lnTo>
                    <a:pt x="705" y="658"/>
                  </a:lnTo>
                  <a:lnTo>
                    <a:pt x="705" y="659"/>
                  </a:lnTo>
                  <a:lnTo>
                    <a:pt x="705" y="660"/>
                  </a:lnTo>
                  <a:lnTo>
                    <a:pt x="706" y="661"/>
                  </a:lnTo>
                  <a:lnTo>
                    <a:pt x="706" y="661"/>
                  </a:lnTo>
                  <a:lnTo>
                    <a:pt x="707" y="663"/>
                  </a:lnTo>
                  <a:lnTo>
                    <a:pt x="706" y="664"/>
                  </a:lnTo>
                  <a:lnTo>
                    <a:pt x="708" y="664"/>
                  </a:lnTo>
                  <a:lnTo>
                    <a:pt x="709" y="667"/>
                  </a:lnTo>
                  <a:lnTo>
                    <a:pt x="711" y="667"/>
                  </a:lnTo>
                  <a:lnTo>
                    <a:pt x="711" y="668"/>
                  </a:lnTo>
                  <a:lnTo>
                    <a:pt x="712" y="668"/>
                  </a:lnTo>
                  <a:lnTo>
                    <a:pt x="712" y="668"/>
                  </a:lnTo>
                  <a:lnTo>
                    <a:pt x="712" y="668"/>
                  </a:lnTo>
                  <a:lnTo>
                    <a:pt x="712" y="669"/>
                  </a:lnTo>
                  <a:lnTo>
                    <a:pt x="710" y="671"/>
                  </a:lnTo>
                  <a:lnTo>
                    <a:pt x="710" y="672"/>
                  </a:lnTo>
                  <a:lnTo>
                    <a:pt x="711" y="673"/>
                  </a:lnTo>
                  <a:lnTo>
                    <a:pt x="709" y="676"/>
                  </a:lnTo>
                  <a:lnTo>
                    <a:pt x="711" y="680"/>
                  </a:lnTo>
                  <a:lnTo>
                    <a:pt x="718" y="679"/>
                  </a:lnTo>
                  <a:lnTo>
                    <a:pt x="726" y="680"/>
                  </a:lnTo>
                  <a:lnTo>
                    <a:pt x="730" y="688"/>
                  </a:lnTo>
                  <a:lnTo>
                    <a:pt x="735" y="689"/>
                  </a:lnTo>
                  <a:lnTo>
                    <a:pt x="733" y="693"/>
                  </a:lnTo>
                  <a:lnTo>
                    <a:pt x="733" y="695"/>
                  </a:lnTo>
                  <a:lnTo>
                    <a:pt x="729" y="696"/>
                  </a:lnTo>
                  <a:lnTo>
                    <a:pt x="735" y="700"/>
                  </a:lnTo>
                  <a:lnTo>
                    <a:pt x="737" y="700"/>
                  </a:lnTo>
                  <a:lnTo>
                    <a:pt x="738" y="701"/>
                  </a:lnTo>
                  <a:lnTo>
                    <a:pt x="738" y="704"/>
                  </a:lnTo>
                  <a:lnTo>
                    <a:pt x="740" y="706"/>
                  </a:lnTo>
                  <a:lnTo>
                    <a:pt x="740" y="708"/>
                  </a:lnTo>
                  <a:lnTo>
                    <a:pt x="740" y="711"/>
                  </a:lnTo>
                  <a:lnTo>
                    <a:pt x="738" y="712"/>
                  </a:lnTo>
                  <a:lnTo>
                    <a:pt x="740" y="717"/>
                  </a:lnTo>
                  <a:lnTo>
                    <a:pt x="740" y="720"/>
                  </a:lnTo>
                  <a:lnTo>
                    <a:pt x="740" y="723"/>
                  </a:lnTo>
                  <a:lnTo>
                    <a:pt x="738" y="725"/>
                  </a:lnTo>
                  <a:lnTo>
                    <a:pt x="733" y="728"/>
                  </a:lnTo>
                  <a:lnTo>
                    <a:pt x="729" y="736"/>
                  </a:lnTo>
                  <a:lnTo>
                    <a:pt x="729" y="739"/>
                  </a:lnTo>
                  <a:lnTo>
                    <a:pt x="730" y="738"/>
                  </a:lnTo>
                  <a:lnTo>
                    <a:pt x="730" y="737"/>
                  </a:lnTo>
                  <a:lnTo>
                    <a:pt x="731" y="737"/>
                  </a:lnTo>
                  <a:lnTo>
                    <a:pt x="730" y="740"/>
                  </a:lnTo>
                  <a:lnTo>
                    <a:pt x="732" y="740"/>
                  </a:lnTo>
                  <a:lnTo>
                    <a:pt x="730" y="742"/>
                  </a:lnTo>
                  <a:lnTo>
                    <a:pt x="731" y="743"/>
                  </a:lnTo>
                  <a:lnTo>
                    <a:pt x="730" y="744"/>
                  </a:lnTo>
                  <a:lnTo>
                    <a:pt x="729" y="744"/>
                  </a:lnTo>
                  <a:lnTo>
                    <a:pt x="730" y="745"/>
                  </a:lnTo>
                  <a:lnTo>
                    <a:pt x="729" y="746"/>
                  </a:lnTo>
                  <a:lnTo>
                    <a:pt x="729" y="747"/>
                  </a:lnTo>
                  <a:lnTo>
                    <a:pt x="727" y="749"/>
                  </a:lnTo>
                  <a:lnTo>
                    <a:pt x="730" y="752"/>
                  </a:lnTo>
                  <a:lnTo>
                    <a:pt x="732" y="751"/>
                  </a:lnTo>
                  <a:lnTo>
                    <a:pt x="732" y="750"/>
                  </a:lnTo>
                  <a:lnTo>
                    <a:pt x="732" y="752"/>
                  </a:lnTo>
                  <a:lnTo>
                    <a:pt x="733" y="751"/>
                  </a:lnTo>
                  <a:lnTo>
                    <a:pt x="734" y="752"/>
                  </a:lnTo>
                  <a:lnTo>
                    <a:pt x="734" y="751"/>
                  </a:lnTo>
                  <a:lnTo>
                    <a:pt x="736" y="751"/>
                  </a:lnTo>
                  <a:lnTo>
                    <a:pt x="736" y="751"/>
                  </a:lnTo>
                  <a:lnTo>
                    <a:pt x="737" y="752"/>
                  </a:lnTo>
                  <a:lnTo>
                    <a:pt x="738" y="751"/>
                  </a:lnTo>
                  <a:lnTo>
                    <a:pt x="741" y="751"/>
                  </a:lnTo>
                  <a:lnTo>
                    <a:pt x="744" y="750"/>
                  </a:lnTo>
                  <a:lnTo>
                    <a:pt x="745" y="751"/>
                  </a:lnTo>
                  <a:lnTo>
                    <a:pt x="746" y="749"/>
                  </a:lnTo>
                  <a:lnTo>
                    <a:pt x="748" y="751"/>
                  </a:lnTo>
                  <a:lnTo>
                    <a:pt x="748" y="750"/>
                  </a:lnTo>
                  <a:lnTo>
                    <a:pt x="749" y="750"/>
                  </a:lnTo>
                  <a:lnTo>
                    <a:pt x="752" y="753"/>
                  </a:lnTo>
                  <a:lnTo>
                    <a:pt x="752" y="753"/>
                  </a:lnTo>
                  <a:lnTo>
                    <a:pt x="751" y="754"/>
                  </a:lnTo>
                  <a:lnTo>
                    <a:pt x="752" y="755"/>
                  </a:lnTo>
                  <a:lnTo>
                    <a:pt x="749" y="756"/>
                  </a:lnTo>
                  <a:lnTo>
                    <a:pt x="748" y="757"/>
                  </a:lnTo>
                  <a:lnTo>
                    <a:pt x="749" y="757"/>
                  </a:lnTo>
                  <a:lnTo>
                    <a:pt x="749" y="759"/>
                  </a:lnTo>
                  <a:lnTo>
                    <a:pt x="751" y="760"/>
                  </a:lnTo>
                  <a:lnTo>
                    <a:pt x="750" y="760"/>
                  </a:lnTo>
                  <a:lnTo>
                    <a:pt x="751" y="761"/>
                  </a:lnTo>
                  <a:lnTo>
                    <a:pt x="752" y="761"/>
                  </a:lnTo>
                  <a:lnTo>
                    <a:pt x="751" y="760"/>
                  </a:lnTo>
                  <a:lnTo>
                    <a:pt x="755" y="761"/>
                  </a:lnTo>
                  <a:lnTo>
                    <a:pt x="754" y="763"/>
                  </a:lnTo>
                  <a:lnTo>
                    <a:pt x="754" y="763"/>
                  </a:lnTo>
                  <a:lnTo>
                    <a:pt x="754" y="766"/>
                  </a:lnTo>
                  <a:lnTo>
                    <a:pt x="759" y="764"/>
                  </a:lnTo>
                  <a:lnTo>
                    <a:pt x="762" y="764"/>
                  </a:lnTo>
                  <a:lnTo>
                    <a:pt x="766" y="761"/>
                  </a:lnTo>
                  <a:lnTo>
                    <a:pt x="769" y="760"/>
                  </a:lnTo>
                  <a:lnTo>
                    <a:pt x="776" y="763"/>
                  </a:lnTo>
                  <a:lnTo>
                    <a:pt x="778" y="767"/>
                  </a:lnTo>
                  <a:lnTo>
                    <a:pt x="777" y="775"/>
                  </a:lnTo>
                  <a:lnTo>
                    <a:pt x="780" y="781"/>
                  </a:lnTo>
                  <a:lnTo>
                    <a:pt x="779" y="784"/>
                  </a:lnTo>
                  <a:lnTo>
                    <a:pt x="775" y="789"/>
                  </a:lnTo>
                  <a:lnTo>
                    <a:pt x="778" y="795"/>
                  </a:lnTo>
                  <a:lnTo>
                    <a:pt x="778" y="800"/>
                  </a:lnTo>
                  <a:lnTo>
                    <a:pt x="780" y="808"/>
                  </a:lnTo>
                  <a:lnTo>
                    <a:pt x="780" y="812"/>
                  </a:lnTo>
                  <a:lnTo>
                    <a:pt x="779" y="813"/>
                  </a:lnTo>
                  <a:lnTo>
                    <a:pt x="779" y="816"/>
                  </a:lnTo>
                  <a:lnTo>
                    <a:pt x="777" y="819"/>
                  </a:lnTo>
                  <a:lnTo>
                    <a:pt x="777" y="826"/>
                  </a:lnTo>
                  <a:lnTo>
                    <a:pt x="775" y="826"/>
                  </a:lnTo>
                  <a:lnTo>
                    <a:pt x="768" y="829"/>
                  </a:lnTo>
                  <a:lnTo>
                    <a:pt x="765" y="832"/>
                  </a:lnTo>
                  <a:lnTo>
                    <a:pt x="760" y="834"/>
                  </a:lnTo>
                  <a:lnTo>
                    <a:pt x="759" y="835"/>
                  </a:lnTo>
                  <a:lnTo>
                    <a:pt x="760" y="837"/>
                  </a:lnTo>
                  <a:lnTo>
                    <a:pt x="759" y="839"/>
                  </a:lnTo>
                  <a:lnTo>
                    <a:pt x="755" y="839"/>
                  </a:lnTo>
                  <a:lnTo>
                    <a:pt x="756" y="841"/>
                  </a:lnTo>
                  <a:lnTo>
                    <a:pt x="753" y="843"/>
                  </a:lnTo>
                  <a:lnTo>
                    <a:pt x="754" y="844"/>
                  </a:lnTo>
                  <a:lnTo>
                    <a:pt x="753" y="845"/>
                  </a:lnTo>
                  <a:lnTo>
                    <a:pt x="754" y="846"/>
                  </a:lnTo>
                  <a:lnTo>
                    <a:pt x="753" y="847"/>
                  </a:lnTo>
                  <a:lnTo>
                    <a:pt x="753" y="849"/>
                  </a:lnTo>
                  <a:lnTo>
                    <a:pt x="752" y="849"/>
                  </a:lnTo>
                  <a:lnTo>
                    <a:pt x="753" y="851"/>
                  </a:lnTo>
                  <a:lnTo>
                    <a:pt x="751" y="853"/>
                  </a:lnTo>
                  <a:lnTo>
                    <a:pt x="752" y="854"/>
                  </a:lnTo>
                  <a:lnTo>
                    <a:pt x="750" y="855"/>
                  </a:lnTo>
                  <a:lnTo>
                    <a:pt x="751" y="855"/>
                  </a:lnTo>
                  <a:lnTo>
                    <a:pt x="749" y="856"/>
                  </a:lnTo>
                  <a:lnTo>
                    <a:pt x="749" y="857"/>
                  </a:lnTo>
                  <a:lnTo>
                    <a:pt x="749" y="857"/>
                  </a:lnTo>
                  <a:lnTo>
                    <a:pt x="748" y="859"/>
                  </a:lnTo>
                  <a:lnTo>
                    <a:pt x="746" y="858"/>
                  </a:lnTo>
                  <a:lnTo>
                    <a:pt x="745" y="861"/>
                  </a:lnTo>
                  <a:lnTo>
                    <a:pt x="742" y="859"/>
                  </a:lnTo>
                  <a:lnTo>
                    <a:pt x="741" y="860"/>
                  </a:lnTo>
                  <a:lnTo>
                    <a:pt x="742" y="861"/>
                  </a:lnTo>
                  <a:lnTo>
                    <a:pt x="741" y="861"/>
                  </a:lnTo>
                  <a:lnTo>
                    <a:pt x="742" y="862"/>
                  </a:lnTo>
                  <a:lnTo>
                    <a:pt x="742" y="864"/>
                  </a:lnTo>
                  <a:lnTo>
                    <a:pt x="743" y="863"/>
                  </a:lnTo>
                  <a:lnTo>
                    <a:pt x="742" y="864"/>
                  </a:lnTo>
                  <a:lnTo>
                    <a:pt x="746" y="866"/>
                  </a:lnTo>
                  <a:lnTo>
                    <a:pt x="747" y="865"/>
                  </a:lnTo>
                  <a:lnTo>
                    <a:pt x="747" y="867"/>
                  </a:lnTo>
                  <a:lnTo>
                    <a:pt x="750" y="865"/>
                  </a:lnTo>
                  <a:lnTo>
                    <a:pt x="749" y="866"/>
                  </a:lnTo>
                  <a:lnTo>
                    <a:pt x="751" y="868"/>
                  </a:lnTo>
                  <a:lnTo>
                    <a:pt x="751" y="869"/>
                  </a:lnTo>
                  <a:lnTo>
                    <a:pt x="752" y="869"/>
                  </a:lnTo>
                  <a:lnTo>
                    <a:pt x="752" y="870"/>
                  </a:lnTo>
                  <a:lnTo>
                    <a:pt x="753" y="871"/>
                  </a:lnTo>
                  <a:lnTo>
                    <a:pt x="752" y="871"/>
                  </a:lnTo>
                  <a:lnTo>
                    <a:pt x="753" y="873"/>
                  </a:lnTo>
                  <a:lnTo>
                    <a:pt x="752" y="874"/>
                  </a:lnTo>
                  <a:lnTo>
                    <a:pt x="753" y="875"/>
                  </a:lnTo>
                  <a:lnTo>
                    <a:pt x="752" y="875"/>
                  </a:lnTo>
                  <a:lnTo>
                    <a:pt x="752" y="874"/>
                  </a:lnTo>
                  <a:lnTo>
                    <a:pt x="752" y="874"/>
                  </a:lnTo>
                  <a:lnTo>
                    <a:pt x="752" y="875"/>
                  </a:lnTo>
                  <a:lnTo>
                    <a:pt x="751" y="876"/>
                  </a:lnTo>
                  <a:lnTo>
                    <a:pt x="753" y="877"/>
                  </a:lnTo>
                  <a:lnTo>
                    <a:pt x="753" y="879"/>
                  </a:lnTo>
                  <a:lnTo>
                    <a:pt x="754" y="880"/>
                  </a:lnTo>
                  <a:lnTo>
                    <a:pt x="754" y="879"/>
                  </a:lnTo>
                  <a:lnTo>
                    <a:pt x="759" y="878"/>
                  </a:lnTo>
                  <a:lnTo>
                    <a:pt x="762" y="879"/>
                  </a:lnTo>
                  <a:lnTo>
                    <a:pt x="762" y="879"/>
                  </a:lnTo>
                  <a:lnTo>
                    <a:pt x="762" y="880"/>
                  </a:lnTo>
                  <a:lnTo>
                    <a:pt x="762" y="881"/>
                  </a:lnTo>
                  <a:lnTo>
                    <a:pt x="762" y="881"/>
                  </a:lnTo>
                  <a:lnTo>
                    <a:pt x="757" y="885"/>
                  </a:lnTo>
                  <a:lnTo>
                    <a:pt x="758" y="885"/>
                  </a:lnTo>
                  <a:lnTo>
                    <a:pt x="757" y="887"/>
                  </a:lnTo>
                  <a:lnTo>
                    <a:pt x="757" y="887"/>
                  </a:lnTo>
                  <a:lnTo>
                    <a:pt x="757" y="887"/>
                  </a:lnTo>
                  <a:lnTo>
                    <a:pt x="757" y="888"/>
                  </a:lnTo>
                  <a:lnTo>
                    <a:pt x="756" y="888"/>
                  </a:lnTo>
                  <a:lnTo>
                    <a:pt x="756" y="889"/>
                  </a:lnTo>
                  <a:lnTo>
                    <a:pt x="757" y="890"/>
                  </a:lnTo>
                  <a:lnTo>
                    <a:pt x="756" y="892"/>
                  </a:lnTo>
                  <a:lnTo>
                    <a:pt x="756" y="892"/>
                  </a:lnTo>
                  <a:lnTo>
                    <a:pt x="754" y="893"/>
                  </a:lnTo>
                  <a:lnTo>
                    <a:pt x="754" y="895"/>
                  </a:lnTo>
                  <a:lnTo>
                    <a:pt x="753" y="896"/>
                  </a:lnTo>
                  <a:lnTo>
                    <a:pt x="753" y="897"/>
                  </a:lnTo>
                  <a:lnTo>
                    <a:pt x="754" y="899"/>
                  </a:lnTo>
                  <a:lnTo>
                    <a:pt x="754" y="899"/>
                  </a:lnTo>
                  <a:lnTo>
                    <a:pt x="756" y="900"/>
                  </a:lnTo>
                  <a:lnTo>
                    <a:pt x="756" y="903"/>
                  </a:lnTo>
                  <a:lnTo>
                    <a:pt x="756" y="903"/>
                  </a:lnTo>
                  <a:lnTo>
                    <a:pt x="757" y="905"/>
                  </a:lnTo>
                  <a:lnTo>
                    <a:pt x="756" y="907"/>
                  </a:lnTo>
                  <a:lnTo>
                    <a:pt x="752" y="909"/>
                  </a:lnTo>
                  <a:lnTo>
                    <a:pt x="753" y="913"/>
                  </a:lnTo>
                  <a:lnTo>
                    <a:pt x="752" y="915"/>
                  </a:lnTo>
                  <a:lnTo>
                    <a:pt x="752" y="916"/>
                  </a:lnTo>
                  <a:lnTo>
                    <a:pt x="750" y="917"/>
                  </a:lnTo>
                  <a:lnTo>
                    <a:pt x="746" y="917"/>
                  </a:lnTo>
                  <a:lnTo>
                    <a:pt x="743" y="921"/>
                  </a:lnTo>
                  <a:lnTo>
                    <a:pt x="741" y="923"/>
                  </a:lnTo>
                  <a:lnTo>
                    <a:pt x="737" y="930"/>
                  </a:lnTo>
                  <a:lnTo>
                    <a:pt x="734" y="933"/>
                  </a:lnTo>
                  <a:lnTo>
                    <a:pt x="734" y="934"/>
                  </a:lnTo>
                  <a:lnTo>
                    <a:pt x="735" y="935"/>
                  </a:lnTo>
                  <a:lnTo>
                    <a:pt x="735" y="936"/>
                  </a:lnTo>
                  <a:lnTo>
                    <a:pt x="733" y="936"/>
                  </a:lnTo>
                  <a:lnTo>
                    <a:pt x="731" y="939"/>
                  </a:lnTo>
                  <a:lnTo>
                    <a:pt x="730" y="938"/>
                  </a:lnTo>
                  <a:lnTo>
                    <a:pt x="727" y="941"/>
                  </a:lnTo>
                  <a:lnTo>
                    <a:pt x="728" y="942"/>
                  </a:lnTo>
                  <a:lnTo>
                    <a:pt x="727" y="943"/>
                  </a:lnTo>
                  <a:lnTo>
                    <a:pt x="727" y="943"/>
                  </a:lnTo>
                  <a:lnTo>
                    <a:pt x="728" y="944"/>
                  </a:lnTo>
                  <a:lnTo>
                    <a:pt x="728" y="944"/>
                  </a:lnTo>
                  <a:lnTo>
                    <a:pt x="728" y="944"/>
                  </a:lnTo>
                  <a:lnTo>
                    <a:pt x="728" y="947"/>
                  </a:lnTo>
                  <a:lnTo>
                    <a:pt x="728" y="947"/>
                  </a:lnTo>
                  <a:lnTo>
                    <a:pt x="719" y="953"/>
                  </a:lnTo>
                  <a:lnTo>
                    <a:pt x="713" y="960"/>
                  </a:lnTo>
                  <a:lnTo>
                    <a:pt x="710" y="966"/>
                  </a:lnTo>
                  <a:lnTo>
                    <a:pt x="708" y="968"/>
                  </a:lnTo>
                  <a:lnTo>
                    <a:pt x="706" y="964"/>
                  </a:lnTo>
                  <a:lnTo>
                    <a:pt x="703" y="961"/>
                  </a:lnTo>
                  <a:lnTo>
                    <a:pt x="704" y="957"/>
                  </a:lnTo>
                  <a:lnTo>
                    <a:pt x="702" y="952"/>
                  </a:lnTo>
                  <a:lnTo>
                    <a:pt x="697" y="952"/>
                  </a:lnTo>
                  <a:lnTo>
                    <a:pt x="694" y="949"/>
                  </a:lnTo>
                  <a:lnTo>
                    <a:pt x="693" y="943"/>
                  </a:lnTo>
                  <a:lnTo>
                    <a:pt x="688" y="935"/>
                  </a:lnTo>
                  <a:lnTo>
                    <a:pt x="681" y="940"/>
                  </a:lnTo>
                  <a:lnTo>
                    <a:pt x="678" y="940"/>
                  </a:lnTo>
                  <a:lnTo>
                    <a:pt x="678" y="937"/>
                  </a:lnTo>
                  <a:lnTo>
                    <a:pt x="670" y="942"/>
                  </a:lnTo>
                  <a:lnTo>
                    <a:pt x="660" y="935"/>
                  </a:lnTo>
                  <a:lnTo>
                    <a:pt x="661" y="931"/>
                  </a:lnTo>
                  <a:lnTo>
                    <a:pt x="652" y="923"/>
                  </a:lnTo>
                  <a:lnTo>
                    <a:pt x="653" y="916"/>
                  </a:lnTo>
                  <a:lnTo>
                    <a:pt x="642" y="913"/>
                  </a:lnTo>
                  <a:lnTo>
                    <a:pt x="636" y="913"/>
                  </a:lnTo>
                  <a:lnTo>
                    <a:pt x="632" y="908"/>
                  </a:lnTo>
                  <a:lnTo>
                    <a:pt x="624" y="912"/>
                  </a:lnTo>
                  <a:lnTo>
                    <a:pt x="619" y="916"/>
                  </a:lnTo>
                  <a:lnTo>
                    <a:pt x="616" y="915"/>
                  </a:lnTo>
                  <a:lnTo>
                    <a:pt x="613" y="912"/>
                  </a:lnTo>
                  <a:lnTo>
                    <a:pt x="613" y="908"/>
                  </a:lnTo>
                  <a:lnTo>
                    <a:pt x="605" y="904"/>
                  </a:lnTo>
                  <a:lnTo>
                    <a:pt x="601" y="900"/>
                  </a:lnTo>
                  <a:lnTo>
                    <a:pt x="603" y="896"/>
                  </a:lnTo>
                  <a:lnTo>
                    <a:pt x="600" y="894"/>
                  </a:lnTo>
                  <a:lnTo>
                    <a:pt x="597" y="887"/>
                  </a:lnTo>
                  <a:lnTo>
                    <a:pt x="595" y="883"/>
                  </a:lnTo>
                  <a:lnTo>
                    <a:pt x="596" y="876"/>
                  </a:lnTo>
                  <a:lnTo>
                    <a:pt x="592" y="875"/>
                  </a:lnTo>
                  <a:lnTo>
                    <a:pt x="583" y="876"/>
                  </a:lnTo>
                  <a:lnTo>
                    <a:pt x="580" y="879"/>
                  </a:lnTo>
                  <a:lnTo>
                    <a:pt x="579" y="884"/>
                  </a:lnTo>
                  <a:lnTo>
                    <a:pt x="577" y="886"/>
                  </a:lnTo>
                  <a:lnTo>
                    <a:pt x="575" y="885"/>
                  </a:lnTo>
                  <a:lnTo>
                    <a:pt x="574" y="887"/>
                  </a:lnTo>
                  <a:lnTo>
                    <a:pt x="559" y="897"/>
                  </a:lnTo>
                  <a:lnTo>
                    <a:pt x="555" y="896"/>
                  </a:lnTo>
                  <a:lnTo>
                    <a:pt x="552" y="897"/>
                  </a:lnTo>
                  <a:lnTo>
                    <a:pt x="551" y="899"/>
                  </a:lnTo>
                  <a:lnTo>
                    <a:pt x="551" y="903"/>
                  </a:lnTo>
                  <a:lnTo>
                    <a:pt x="547" y="912"/>
                  </a:lnTo>
                  <a:lnTo>
                    <a:pt x="537" y="911"/>
                  </a:lnTo>
                  <a:lnTo>
                    <a:pt x="533" y="909"/>
                  </a:lnTo>
                  <a:lnTo>
                    <a:pt x="508" y="905"/>
                  </a:lnTo>
                  <a:lnTo>
                    <a:pt x="500" y="907"/>
                  </a:lnTo>
                  <a:lnTo>
                    <a:pt x="496" y="907"/>
                  </a:lnTo>
                  <a:lnTo>
                    <a:pt x="485" y="911"/>
                  </a:lnTo>
                  <a:lnTo>
                    <a:pt x="483" y="912"/>
                  </a:lnTo>
                  <a:lnTo>
                    <a:pt x="477" y="902"/>
                  </a:lnTo>
                  <a:lnTo>
                    <a:pt x="461" y="888"/>
                  </a:lnTo>
                  <a:lnTo>
                    <a:pt x="455" y="879"/>
                  </a:lnTo>
                  <a:lnTo>
                    <a:pt x="453" y="865"/>
                  </a:lnTo>
                  <a:lnTo>
                    <a:pt x="447" y="863"/>
                  </a:lnTo>
                  <a:lnTo>
                    <a:pt x="441" y="857"/>
                  </a:lnTo>
                  <a:lnTo>
                    <a:pt x="428" y="862"/>
                  </a:lnTo>
                  <a:lnTo>
                    <a:pt x="427" y="856"/>
                  </a:lnTo>
                  <a:lnTo>
                    <a:pt x="417" y="850"/>
                  </a:lnTo>
                  <a:lnTo>
                    <a:pt x="416" y="847"/>
                  </a:lnTo>
                  <a:lnTo>
                    <a:pt x="412" y="845"/>
                  </a:lnTo>
                  <a:lnTo>
                    <a:pt x="405" y="845"/>
                  </a:lnTo>
                  <a:lnTo>
                    <a:pt x="395" y="843"/>
                  </a:lnTo>
                  <a:lnTo>
                    <a:pt x="390" y="845"/>
                  </a:lnTo>
                  <a:lnTo>
                    <a:pt x="387" y="843"/>
                  </a:lnTo>
                  <a:lnTo>
                    <a:pt x="381" y="845"/>
                  </a:lnTo>
                  <a:lnTo>
                    <a:pt x="367" y="841"/>
                  </a:lnTo>
                  <a:lnTo>
                    <a:pt x="360" y="829"/>
                  </a:lnTo>
                  <a:lnTo>
                    <a:pt x="334" y="821"/>
                  </a:lnTo>
                  <a:lnTo>
                    <a:pt x="330" y="817"/>
                  </a:lnTo>
                  <a:lnTo>
                    <a:pt x="328" y="808"/>
                  </a:lnTo>
                  <a:lnTo>
                    <a:pt x="324" y="803"/>
                  </a:lnTo>
                  <a:lnTo>
                    <a:pt x="325" y="802"/>
                  </a:lnTo>
                  <a:lnTo>
                    <a:pt x="323" y="799"/>
                  </a:lnTo>
                  <a:lnTo>
                    <a:pt x="318" y="800"/>
                  </a:lnTo>
                  <a:lnTo>
                    <a:pt x="315" y="803"/>
                  </a:lnTo>
                  <a:lnTo>
                    <a:pt x="307" y="807"/>
                  </a:lnTo>
                  <a:lnTo>
                    <a:pt x="298" y="804"/>
                  </a:lnTo>
                  <a:lnTo>
                    <a:pt x="289" y="801"/>
                  </a:lnTo>
                  <a:lnTo>
                    <a:pt x="286" y="804"/>
                  </a:lnTo>
                  <a:lnTo>
                    <a:pt x="279" y="802"/>
                  </a:lnTo>
                  <a:lnTo>
                    <a:pt x="270" y="805"/>
                  </a:lnTo>
                  <a:lnTo>
                    <a:pt x="272" y="783"/>
                  </a:lnTo>
                  <a:lnTo>
                    <a:pt x="275" y="775"/>
                  </a:lnTo>
                  <a:lnTo>
                    <a:pt x="274" y="767"/>
                  </a:lnTo>
                  <a:lnTo>
                    <a:pt x="274" y="765"/>
                  </a:lnTo>
                  <a:lnTo>
                    <a:pt x="256" y="759"/>
                  </a:lnTo>
                  <a:lnTo>
                    <a:pt x="255" y="749"/>
                  </a:lnTo>
                  <a:lnTo>
                    <a:pt x="253" y="743"/>
                  </a:lnTo>
                  <a:lnTo>
                    <a:pt x="253" y="738"/>
                  </a:lnTo>
                  <a:lnTo>
                    <a:pt x="251" y="735"/>
                  </a:lnTo>
                  <a:lnTo>
                    <a:pt x="250" y="732"/>
                  </a:lnTo>
                  <a:lnTo>
                    <a:pt x="259" y="726"/>
                  </a:lnTo>
                  <a:lnTo>
                    <a:pt x="261" y="720"/>
                  </a:lnTo>
                  <a:lnTo>
                    <a:pt x="258" y="715"/>
                  </a:lnTo>
                  <a:lnTo>
                    <a:pt x="251" y="712"/>
                  </a:lnTo>
                  <a:lnTo>
                    <a:pt x="249" y="704"/>
                  </a:lnTo>
                  <a:lnTo>
                    <a:pt x="244" y="703"/>
                  </a:lnTo>
                  <a:lnTo>
                    <a:pt x="241" y="704"/>
                  </a:lnTo>
                  <a:lnTo>
                    <a:pt x="234" y="701"/>
                  </a:lnTo>
                  <a:lnTo>
                    <a:pt x="233" y="700"/>
                  </a:lnTo>
                  <a:lnTo>
                    <a:pt x="233" y="698"/>
                  </a:lnTo>
                  <a:lnTo>
                    <a:pt x="231" y="695"/>
                  </a:lnTo>
                  <a:lnTo>
                    <a:pt x="219" y="692"/>
                  </a:lnTo>
                  <a:lnTo>
                    <a:pt x="217" y="684"/>
                  </a:lnTo>
                  <a:lnTo>
                    <a:pt x="213" y="684"/>
                  </a:lnTo>
                  <a:lnTo>
                    <a:pt x="203" y="683"/>
                  </a:lnTo>
                  <a:lnTo>
                    <a:pt x="205" y="691"/>
                  </a:lnTo>
                  <a:lnTo>
                    <a:pt x="206" y="693"/>
                  </a:lnTo>
                  <a:lnTo>
                    <a:pt x="201" y="696"/>
                  </a:lnTo>
                  <a:lnTo>
                    <a:pt x="201" y="699"/>
                  </a:lnTo>
                  <a:lnTo>
                    <a:pt x="199" y="700"/>
                  </a:lnTo>
                  <a:lnTo>
                    <a:pt x="195" y="699"/>
                  </a:lnTo>
                  <a:lnTo>
                    <a:pt x="189" y="692"/>
                  </a:lnTo>
                  <a:lnTo>
                    <a:pt x="186" y="691"/>
                  </a:lnTo>
                  <a:lnTo>
                    <a:pt x="177" y="695"/>
                  </a:lnTo>
                  <a:lnTo>
                    <a:pt x="174" y="697"/>
                  </a:lnTo>
                  <a:lnTo>
                    <a:pt x="173" y="697"/>
                  </a:lnTo>
                  <a:lnTo>
                    <a:pt x="165" y="699"/>
                  </a:lnTo>
                  <a:lnTo>
                    <a:pt x="165" y="700"/>
                  </a:lnTo>
                  <a:lnTo>
                    <a:pt x="158" y="704"/>
                  </a:lnTo>
                  <a:lnTo>
                    <a:pt x="155" y="699"/>
                  </a:lnTo>
                  <a:lnTo>
                    <a:pt x="152" y="699"/>
                  </a:lnTo>
                  <a:lnTo>
                    <a:pt x="151" y="696"/>
                  </a:lnTo>
                  <a:lnTo>
                    <a:pt x="148" y="697"/>
                  </a:lnTo>
                  <a:lnTo>
                    <a:pt x="146" y="695"/>
                  </a:lnTo>
                  <a:lnTo>
                    <a:pt x="142" y="695"/>
                  </a:lnTo>
                  <a:lnTo>
                    <a:pt x="142" y="694"/>
                  </a:lnTo>
                  <a:lnTo>
                    <a:pt x="143" y="692"/>
                  </a:lnTo>
                  <a:lnTo>
                    <a:pt x="139" y="690"/>
                  </a:lnTo>
                  <a:lnTo>
                    <a:pt x="142" y="688"/>
                  </a:lnTo>
                  <a:lnTo>
                    <a:pt x="139" y="687"/>
                  </a:lnTo>
                  <a:lnTo>
                    <a:pt x="136" y="683"/>
                  </a:lnTo>
                  <a:lnTo>
                    <a:pt x="134" y="683"/>
                  </a:lnTo>
                  <a:lnTo>
                    <a:pt x="133" y="681"/>
                  </a:lnTo>
                  <a:lnTo>
                    <a:pt x="131" y="680"/>
                  </a:lnTo>
                  <a:lnTo>
                    <a:pt x="133" y="674"/>
                  </a:lnTo>
                  <a:lnTo>
                    <a:pt x="133" y="673"/>
                  </a:lnTo>
                  <a:lnTo>
                    <a:pt x="134" y="671"/>
                  </a:lnTo>
                  <a:lnTo>
                    <a:pt x="134" y="670"/>
                  </a:lnTo>
                  <a:lnTo>
                    <a:pt x="137" y="668"/>
                  </a:lnTo>
                  <a:lnTo>
                    <a:pt x="139" y="666"/>
                  </a:lnTo>
                  <a:lnTo>
                    <a:pt x="141" y="665"/>
                  </a:lnTo>
                  <a:lnTo>
                    <a:pt x="142" y="663"/>
                  </a:lnTo>
                  <a:lnTo>
                    <a:pt x="140" y="661"/>
                  </a:lnTo>
                  <a:lnTo>
                    <a:pt x="142" y="661"/>
                  </a:lnTo>
                  <a:lnTo>
                    <a:pt x="142" y="657"/>
                  </a:lnTo>
                  <a:lnTo>
                    <a:pt x="135" y="652"/>
                  </a:lnTo>
                  <a:lnTo>
                    <a:pt x="126" y="652"/>
                  </a:lnTo>
                  <a:lnTo>
                    <a:pt x="119" y="644"/>
                  </a:lnTo>
                  <a:lnTo>
                    <a:pt x="112" y="643"/>
                  </a:lnTo>
                  <a:lnTo>
                    <a:pt x="110" y="644"/>
                  </a:lnTo>
                  <a:lnTo>
                    <a:pt x="91" y="638"/>
                  </a:lnTo>
                  <a:lnTo>
                    <a:pt x="83" y="643"/>
                  </a:lnTo>
                  <a:lnTo>
                    <a:pt x="77" y="640"/>
                  </a:lnTo>
                  <a:lnTo>
                    <a:pt x="67" y="640"/>
                  </a:lnTo>
                  <a:lnTo>
                    <a:pt x="63" y="638"/>
                  </a:lnTo>
                  <a:lnTo>
                    <a:pt x="57" y="642"/>
                  </a:lnTo>
                  <a:lnTo>
                    <a:pt x="43" y="638"/>
                  </a:lnTo>
                  <a:lnTo>
                    <a:pt x="39" y="639"/>
                  </a:lnTo>
                  <a:lnTo>
                    <a:pt x="37" y="642"/>
                  </a:lnTo>
                  <a:lnTo>
                    <a:pt x="26" y="640"/>
                  </a:lnTo>
                  <a:lnTo>
                    <a:pt x="26" y="638"/>
                  </a:lnTo>
                  <a:lnTo>
                    <a:pt x="24" y="637"/>
                  </a:lnTo>
                  <a:lnTo>
                    <a:pt x="22" y="633"/>
                  </a:lnTo>
                  <a:lnTo>
                    <a:pt x="26" y="632"/>
                  </a:lnTo>
                  <a:lnTo>
                    <a:pt x="27" y="624"/>
                  </a:lnTo>
                  <a:lnTo>
                    <a:pt x="25" y="623"/>
                  </a:lnTo>
                  <a:lnTo>
                    <a:pt x="21" y="617"/>
                  </a:lnTo>
                  <a:lnTo>
                    <a:pt x="15" y="615"/>
                  </a:lnTo>
                  <a:lnTo>
                    <a:pt x="9" y="617"/>
                  </a:lnTo>
                  <a:lnTo>
                    <a:pt x="8" y="613"/>
                  </a:lnTo>
                  <a:lnTo>
                    <a:pt x="4" y="612"/>
                  </a:lnTo>
                  <a:lnTo>
                    <a:pt x="0" y="606"/>
                  </a:lnTo>
                  <a:lnTo>
                    <a:pt x="3" y="601"/>
                  </a:lnTo>
                  <a:lnTo>
                    <a:pt x="4" y="600"/>
                  </a:lnTo>
                  <a:lnTo>
                    <a:pt x="9" y="599"/>
                  </a:lnTo>
                  <a:lnTo>
                    <a:pt x="13" y="595"/>
                  </a:lnTo>
                  <a:lnTo>
                    <a:pt x="14" y="592"/>
                  </a:lnTo>
                  <a:lnTo>
                    <a:pt x="15" y="592"/>
                  </a:lnTo>
                  <a:lnTo>
                    <a:pt x="16" y="588"/>
                  </a:lnTo>
                  <a:lnTo>
                    <a:pt x="13" y="584"/>
                  </a:lnTo>
                  <a:lnTo>
                    <a:pt x="16" y="580"/>
                  </a:lnTo>
                  <a:lnTo>
                    <a:pt x="17" y="580"/>
                  </a:lnTo>
                  <a:lnTo>
                    <a:pt x="22" y="572"/>
                  </a:lnTo>
                  <a:lnTo>
                    <a:pt x="26" y="561"/>
                  </a:lnTo>
                  <a:lnTo>
                    <a:pt x="30" y="554"/>
                  </a:lnTo>
                  <a:lnTo>
                    <a:pt x="18" y="546"/>
                  </a:lnTo>
                  <a:lnTo>
                    <a:pt x="18" y="538"/>
                  </a:lnTo>
                  <a:lnTo>
                    <a:pt x="22" y="533"/>
                  </a:lnTo>
                  <a:lnTo>
                    <a:pt x="20" y="529"/>
                  </a:lnTo>
                  <a:lnTo>
                    <a:pt x="21" y="525"/>
                  </a:lnTo>
                  <a:lnTo>
                    <a:pt x="21" y="521"/>
                  </a:lnTo>
                  <a:lnTo>
                    <a:pt x="18" y="520"/>
                  </a:lnTo>
                  <a:lnTo>
                    <a:pt x="18" y="518"/>
                  </a:lnTo>
                  <a:lnTo>
                    <a:pt x="17" y="514"/>
                  </a:lnTo>
                  <a:lnTo>
                    <a:pt x="15" y="512"/>
                  </a:lnTo>
                  <a:close/>
                  <a:moveTo>
                    <a:pt x="428" y="32"/>
                  </a:moveTo>
                  <a:lnTo>
                    <a:pt x="424" y="30"/>
                  </a:lnTo>
                  <a:lnTo>
                    <a:pt x="424" y="28"/>
                  </a:lnTo>
                  <a:lnTo>
                    <a:pt x="424" y="27"/>
                  </a:lnTo>
                  <a:lnTo>
                    <a:pt x="430" y="17"/>
                  </a:lnTo>
                  <a:lnTo>
                    <a:pt x="432" y="12"/>
                  </a:lnTo>
                  <a:lnTo>
                    <a:pt x="433" y="6"/>
                  </a:lnTo>
                  <a:lnTo>
                    <a:pt x="433" y="2"/>
                  </a:lnTo>
                  <a:lnTo>
                    <a:pt x="443" y="0"/>
                  </a:lnTo>
                  <a:lnTo>
                    <a:pt x="457" y="0"/>
                  </a:lnTo>
                  <a:lnTo>
                    <a:pt x="464" y="6"/>
                  </a:lnTo>
                  <a:lnTo>
                    <a:pt x="466" y="8"/>
                  </a:lnTo>
                  <a:lnTo>
                    <a:pt x="462" y="6"/>
                  </a:lnTo>
                  <a:lnTo>
                    <a:pt x="462" y="8"/>
                  </a:lnTo>
                  <a:lnTo>
                    <a:pt x="462" y="11"/>
                  </a:lnTo>
                  <a:lnTo>
                    <a:pt x="461" y="12"/>
                  </a:lnTo>
                  <a:lnTo>
                    <a:pt x="460" y="14"/>
                  </a:lnTo>
                  <a:lnTo>
                    <a:pt x="461" y="15"/>
                  </a:lnTo>
                  <a:lnTo>
                    <a:pt x="463" y="12"/>
                  </a:lnTo>
                  <a:lnTo>
                    <a:pt x="467" y="11"/>
                  </a:lnTo>
                  <a:lnTo>
                    <a:pt x="467" y="10"/>
                  </a:lnTo>
                  <a:lnTo>
                    <a:pt x="467" y="10"/>
                  </a:lnTo>
                  <a:lnTo>
                    <a:pt x="467" y="11"/>
                  </a:lnTo>
                  <a:lnTo>
                    <a:pt x="468" y="14"/>
                  </a:lnTo>
                  <a:lnTo>
                    <a:pt x="467" y="14"/>
                  </a:lnTo>
                  <a:lnTo>
                    <a:pt x="467" y="16"/>
                  </a:lnTo>
                  <a:lnTo>
                    <a:pt x="464" y="18"/>
                  </a:lnTo>
                  <a:lnTo>
                    <a:pt x="463" y="19"/>
                  </a:lnTo>
                  <a:lnTo>
                    <a:pt x="463" y="19"/>
                  </a:lnTo>
                  <a:lnTo>
                    <a:pt x="456" y="18"/>
                  </a:lnTo>
                  <a:lnTo>
                    <a:pt x="464" y="22"/>
                  </a:lnTo>
                  <a:lnTo>
                    <a:pt x="464" y="21"/>
                  </a:lnTo>
                  <a:lnTo>
                    <a:pt x="464" y="20"/>
                  </a:lnTo>
                  <a:lnTo>
                    <a:pt x="467" y="19"/>
                  </a:lnTo>
                  <a:lnTo>
                    <a:pt x="467" y="18"/>
                  </a:lnTo>
                  <a:lnTo>
                    <a:pt x="469" y="16"/>
                  </a:lnTo>
                  <a:lnTo>
                    <a:pt x="471" y="23"/>
                  </a:lnTo>
                  <a:lnTo>
                    <a:pt x="472" y="31"/>
                  </a:lnTo>
                  <a:lnTo>
                    <a:pt x="464" y="29"/>
                  </a:lnTo>
                  <a:lnTo>
                    <a:pt x="460" y="31"/>
                  </a:lnTo>
                  <a:lnTo>
                    <a:pt x="456" y="32"/>
                  </a:lnTo>
                  <a:lnTo>
                    <a:pt x="449" y="30"/>
                  </a:lnTo>
                  <a:lnTo>
                    <a:pt x="436" y="34"/>
                  </a:lnTo>
                  <a:lnTo>
                    <a:pt x="431" y="31"/>
                  </a:lnTo>
                  <a:lnTo>
                    <a:pt x="431" y="27"/>
                  </a:lnTo>
                  <a:lnTo>
                    <a:pt x="429" y="26"/>
                  </a:lnTo>
                  <a:lnTo>
                    <a:pt x="427" y="27"/>
                  </a:lnTo>
                  <a:lnTo>
                    <a:pt x="429" y="31"/>
                  </a:lnTo>
                  <a:lnTo>
                    <a:pt x="428" y="32"/>
                  </a:lnTo>
                  <a:close/>
                  <a:moveTo>
                    <a:pt x="471" y="38"/>
                  </a:moveTo>
                  <a:lnTo>
                    <a:pt x="472" y="38"/>
                  </a:lnTo>
                  <a:lnTo>
                    <a:pt x="472" y="38"/>
                  </a:lnTo>
                  <a:lnTo>
                    <a:pt x="471" y="38"/>
                  </a:lnTo>
                  <a:lnTo>
                    <a:pt x="471" y="38"/>
                  </a:lnTo>
                  <a:close/>
                  <a:moveTo>
                    <a:pt x="470" y="39"/>
                  </a:moveTo>
                  <a:lnTo>
                    <a:pt x="471" y="39"/>
                  </a:lnTo>
                  <a:lnTo>
                    <a:pt x="470" y="39"/>
                  </a:lnTo>
                  <a:close/>
                  <a:moveTo>
                    <a:pt x="608" y="40"/>
                  </a:moveTo>
                  <a:lnTo>
                    <a:pt x="608" y="41"/>
                  </a:lnTo>
                  <a:lnTo>
                    <a:pt x="608" y="42"/>
                  </a:lnTo>
                  <a:lnTo>
                    <a:pt x="608" y="43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0"/>
                  </a:lnTo>
                  <a:lnTo>
                    <a:pt x="605" y="37"/>
                  </a:lnTo>
                  <a:lnTo>
                    <a:pt x="593" y="30"/>
                  </a:lnTo>
                  <a:lnTo>
                    <a:pt x="603" y="35"/>
                  </a:lnTo>
                  <a:lnTo>
                    <a:pt x="604" y="36"/>
                  </a:lnTo>
                  <a:lnTo>
                    <a:pt x="606" y="38"/>
                  </a:lnTo>
                  <a:lnTo>
                    <a:pt x="607" y="39"/>
                  </a:lnTo>
                  <a:lnTo>
                    <a:pt x="608" y="40"/>
                  </a:lnTo>
                  <a:close/>
                  <a:moveTo>
                    <a:pt x="580" y="31"/>
                  </a:moveTo>
                  <a:lnTo>
                    <a:pt x="581" y="28"/>
                  </a:lnTo>
                  <a:lnTo>
                    <a:pt x="580" y="28"/>
                  </a:lnTo>
                  <a:lnTo>
                    <a:pt x="576" y="31"/>
                  </a:lnTo>
                  <a:lnTo>
                    <a:pt x="572" y="35"/>
                  </a:lnTo>
                  <a:lnTo>
                    <a:pt x="572" y="36"/>
                  </a:lnTo>
                  <a:lnTo>
                    <a:pt x="573" y="38"/>
                  </a:lnTo>
                  <a:lnTo>
                    <a:pt x="572" y="37"/>
                  </a:lnTo>
                  <a:lnTo>
                    <a:pt x="572" y="36"/>
                  </a:lnTo>
                  <a:lnTo>
                    <a:pt x="572" y="35"/>
                  </a:lnTo>
                  <a:lnTo>
                    <a:pt x="573" y="34"/>
                  </a:lnTo>
                  <a:lnTo>
                    <a:pt x="575" y="32"/>
                  </a:lnTo>
                  <a:lnTo>
                    <a:pt x="576" y="30"/>
                  </a:lnTo>
                  <a:lnTo>
                    <a:pt x="578" y="29"/>
                  </a:lnTo>
                  <a:lnTo>
                    <a:pt x="579" y="28"/>
                  </a:lnTo>
                  <a:lnTo>
                    <a:pt x="580" y="28"/>
                  </a:lnTo>
                  <a:lnTo>
                    <a:pt x="584" y="27"/>
                  </a:lnTo>
                  <a:lnTo>
                    <a:pt x="587" y="28"/>
                  </a:lnTo>
                  <a:lnTo>
                    <a:pt x="591" y="29"/>
                  </a:lnTo>
                  <a:lnTo>
                    <a:pt x="592" y="29"/>
                  </a:lnTo>
                  <a:lnTo>
                    <a:pt x="593" y="29"/>
                  </a:lnTo>
                  <a:lnTo>
                    <a:pt x="593" y="30"/>
                  </a:lnTo>
                  <a:lnTo>
                    <a:pt x="585" y="28"/>
                  </a:lnTo>
                  <a:lnTo>
                    <a:pt x="585" y="30"/>
                  </a:lnTo>
                  <a:lnTo>
                    <a:pt x="586" y="30"/>
                  </a:lnTo>
                  <a:lnTo>
                    <a:pt x="586" y="31"/>
                  </a:lnTo>
                  <a:lnTo>
                    <a:pt x="587" y="35"/>
                  </a:lnTo>
                  <a:lnTo>
                    <a:pt x="587" y="35"/>
                  </a:lnTo>
                  <a:lnTo>
                    <a:pt x="583" y="35"/>
                  </a:lnTo>
                  <a:lnTo>
                    <a:pt x="579" y="34"/>
                  </a:lnTo>
                  <a:lnTo>
                    <a:pt x="581" y="34"/>
                  </a:lnTo>
                  <a:lnTo>
                    <a:pt x="580" y="32"/>
                  </a:lnTo>
                  <a:lnTo>
                    <a:pt x="580" y="31"/>
                  </a:lnTo>
                  <a:close/>
                  <a:moveTo>
                    <a:pt x="506" y="18"/>
                  </a:moveTo>
                  <a:lnTo>
                    <a:pt x="507" y="18"/>
                  </a:lnTo>
                  <a:lnTo>
                    <a:pt x="506" y="18"/>
                  </a:lnTo>
                  <a:close/>
                  <a:moveTo>
                    <a:pt x="595" y="32"/>
                  </a:moveTo>
                  <a:lnTo>
                    <a:pt x="595" y="31"/>
                  </a:lnTo>
                  <a:lnTo>
                    <a:pt x="595" y="32"/>
                  </a:lnTo>
                  <a:lnTo>
                    <a:pt x="595" y="32"/>
                  </a:lnTo>
                  <a:close/>
                  <a:moveTo>
                    <a:pt x="585" y="54"/>
                  </a:moveTo>
                  <a:lnTo>
                    <a:pt x="585" y="54"/>
                  </a:lnTo>
                  <a:lnTo>
                    <a:pt x="585" y="55"/>
                  </a:lnTo>
                  <a:lnTo>
                    <a:pt x="585" y="54"/>
                  </a:lnTo>
                  <a:close/>
                  <a:moveTo>
                    <a:pt x="584" y="58"/>
                  </a:moveTo>
                  <a:lnTo>
                    <a:pt x="584" y="59"/>
                  </a:lnTo>
                  <a:lnTo>
                    <a:pt x="584" y="58"/>
                  </a:lnTo>
                  <a:lnTo>
                    <a:pt x="584" y="56"/>
                  </a:lnTo>
                  <a:lnTo>
                    <a:pt x="584" y="55"/>
                  </a:lnTo>
                  <a:lnTo>
                    <a:pt x="584" y="58"/>
                  </a:lnTo>
                  <a:close/>
                  <a:moveTo>
                    <a:pt x="603" y="64"/>
                  </a:moveTo>
                  <a:lnTo>
                    <a:pt x="593" y="62"/>
                  </a:lnTo>
                  <a:lnTo>
                    <a:pt x="589" y="59"/>
                  </a:lnTo>
                  <a:lnTo>
                    <a:pt x="588" y="56"/>
                  </a:lnTo>
                  <a:lnTo>
                    <a:pt x="591" y="55"/>
                  </a:lnTo>
                  <a:lnTo>
                    <a:pt x="601" y="59"/>
                  </a:lnTo>
                  <a:lnTo>
                    <a:pt x="600" y="58"/>
                  </a:lnTo>
                  <a:lnTo>
                    <a:pt x="601" y="60"/>
                  </a:lnTo>
                  <a:lnTo>
                    <a:pt x="603" y="62"/>
                  </a:lnTo>
                  <a:lnTo>
                    <a:pt x="603" y="64"/>
                  </a:lnTo>
                  <a:close/>
                  <a:moveTo>
                    <a:pt x="467" y="31"/>
                  </a:moveTo>
                  <a:lnTo>
                    <a:pt x="468" y="31"/>
                  </a:lnTo>
                  <a:lnTo>
                    <a:pt x="468" y="31"/>
                  </a:lnTo>
                  <a:lnTo>
                    <a:pt x="467" y="31"/>
                  </a:lnTo>
                  <a:lnTo>
                    <a:pt x="467" y="31"/>
                  </a:lnTo>
                  <a:close/>
                  <a:moveTo>
                    <a:pt x="339" y="523"/>
                  </a:moveTo>
                  <a:lnTo>
                    <a:pt x="339" y="524"/>
                  </a:lnTo>
                  <a:lnTo>
                    <a:pt x="339" y="523"/>
                  </a:lnTo>
                  <a:close/>
                  <a:moveTo>
                    <a:pt x="255" y="503"/>
                  </a:moveTo>
                  <a:lnTo>
                    <a:pt x="255" y="502"/>
                  </a:lnTo>
                  <a:lnTo>
                    <a:pt x="257" y="503"/>
                  </a:lnTo>
                  <a:lnTo>
                    <a:pt x="256" y="503"/>
                  </a:lnTo>
                  <a:lnTo>
                    <a:pt x="255" y="503"/>
                  </a:lnTo>
                  <a:close/>
                  <a:moveTo>
                    <a:pt x="244" y="505"/>
                  </a:moveTo>
                  <a:lnTo>
                    <a:pt x="245" y="505"/>
                  </a:lnTo>
                  <a:lnTo>
                    <a:pt x="245" y="505"/>
                  </a:lnTo>
                  <a:lnTo>
                    <a:pt x="244" y="505"/>
                  </a:lnTo>
                  <a:close/>
                  <a:moveTo>
                    <a:pt x="266" y="520"/>
                  </a:moveTo>
                  <a:lnTo>
                    <a:pt x="267" y="520"/>
                  </a:lnTo>
                  <a:lnTo>
                    <a:pt x="267" y="520"/>
                  </a:lnTo>
                  <a:lnTo>
                    <a:pt x="267" y="521"/>
                  </a:lnTo>
                  <a:lnTo>
                    <a:pt x="266" y="520"/>
                  </a:lnTo>
                  <a:close/>
                  <a:moveTo>
                    <a:pt x="324" y="539"/>
                  </a:moveTo>
                  <a:lnTo>
                    <a:pt x="324" y="540"/>
                  </a:lnTo>
                  <a:lnTo>
                    <a:pt x="324" y="540"/>
                  </a:lnTo>
                  <a:lnTo>
                    <a:pt x="324" y="539"/>
                  </a:lnTo>
                  <a:close/>
                  <a:moveTo>
                    <a:pt x="321" y="542"/>
                  </a:moveTo>
                  <a:lnTo>
                    <a:pt x="323" y="541"/>
                  </a:lnTo>
                  <a:lnTo>
                    <a:pt x="323" y="542"/>
                  </a:lnTo>
                  <a:lnTo>
                    <a:pt x="322" y="543"/>
                  </a:lnTo>
                  <a:lnTo>
                    <a:pt x="321" y="542"/>
                  </a:lnTo>
                  <a:close/>
                  <a:moveTo>
                    <a:pt x="287" y="540"/>
                  </a:moveTo>
                  <a:lnTo>
                    <a:pt x="288" y="539"/>
                  </a:lnTo>
                  <a:lnTo>
                    <a:pt x="288" y="540"/>
                  </a:lnTo>
                  <a:lnTo>
                    <a:pt x="287" y="540"/>
                  </a:lnTo>
                  <a:lnTo>
                    <a:pt x="287" y="540"/>
                  </a:lnTo>
                  <a:close/>
                  <a:moveTo>
                    <a:pt x="286" y="540"/>
                  </a:moveTo>
                  <a:lnTo>
                    <a:pt x="287" y="541"/>
                  </a:lnTo>
                  <a:lnTo>
                    <a:pt x="286" y="540"/>
                  </a:lnTo>
                  <a:lnTo>
                    <a:pt x="284" y="541"/>
                  </a:lnTo>
                  <a:lnTo>
                    <a:pt x="284" y="540"/>
                  </a:lnTo>
                  <a:lnTo>
                    <a:pt x="285" y="539"/>
                  </a:lnTo>
                  <a:lnTo>
                    <a:pt x="286" y="540"/>
                  </a:lnTo>
                  <a:close/>
                  <a:moveTo>
                    <a:pt x="311" y="547"/>
                  </a:moveTo>
                  <a:lnTo>
                    <a:pt x="312" y="546"/>
                  </a:lnTo>
                  <a:lnTo>
                    <a:pt x="313" y="547"/>
                  </a:lnTo>
                  <a:lnTo>
                    <a:pt x="312" y="547"/>
                  </a:lnTo>
                  <a:lnTo>
                    <a:pt x="311" y="547"/>
                  </a:lnTo>
                  <a:close/>
                  <a:moveTo>
                    <a:pt x="315" y="552"/>
                  </a:moveTo>
                  <a:lnTo>
                    <a:pt x="315" y="553"/>
                  </a:lnTo>
                  <a:lnTo>
                    <a:pt x="313" y="551"/>
                  </a:lnTo>
                  <a:lnTo>
                    <a:pt x="315" y="550"/>
                  </a:lnTo>
                  <a:lnTo>
                    <a:pt x="314" y="552"/>
                  </a:lnTo>
                  <a:lnTo>
                    <a:pt x="315" y="552"/>
                  </a:lnTo>
                  <a:close/>
                  <a:moveTo>
                    <a:pt x="312" y="553"/>
                  </a:moveTo>
                  <a:lnTo>
                    <a:pt x="312" y="552"/>
                  </a:lnTo>
                  <a:lnTo>
                    <a:pt x="313" y="553"/>
                  </a:lnTo>
                  <a:lnTo>
                    <a:pt x="312" y="553"/>
                  </a:lnTo>
                  <a:close/>
                  <a:moveTo>
                    <a:pt x="306" y="550"/>
                  </a:moveTo>
                  <a:lnTo>
                    <a:pt x="306" y="550"/>
                  </a:lnTo>
                  <a:lnTo>
                    <a:pt x="306" y="551"/>
                  </a:lnTo>
                  <a:lnTo>
                    <a:pt x="306" y="551"/>
                  </a:lnTo>
                  <a:lnTo>
                    <a:pt x="306" y="550"/>
                  </a:lnTo>
                  <a:close/>
                  <a:moveTo>
                    <a:pt x="351" y="564"/>
                  </a:moveTo>
                  <a:lnTo>
                    <a:pt x="352" y="563"/>
                  </a:lnTo>
                  <a:lnTo>
                    <a:pt x="353" y="564"/>
                  </a:lnTo>
                  <a:lnTo>
                    <a:pt x="351" y="566"/>
                  </a:lnTo>
                  <a:lnTo>
                    <a:pt x="351" y="564"/>
                  </a:lnTo>
                  <a:close/>
                  <a:moveTo>
                    <a:pt x="283" y="203"/>
                  </a:moveTo>
                  <a:lnTo>
                    <a:pt x="284" y="203"/>
                  </a:lnTo>
                  <a:lnTo>
                    <a:pt x="283" y="203"/>
                  </a:lnTo>
                  <a:close/>
                  <a:moveTo>
                    <a:pt x="280" y="204"/>
                  </a:moveTo>
                  <a:lnTo>
                    <a:pt x="280" y="206"/>
                  </a:lnTo>
                  <a:lnTo>
                    <a:pt x="282" y="208"/>
                  </a:lnTo>
                  <a:lnTo>
                    <a:pt x="279" y="206"/>
                  </a:lnTo>
                  <a:lnTo>
                    <a:pt x="278" y="201"/>
                  </a:lnTo>
                  <a:lnTo>
                    <a:pt x="280" y="204"/>
                  </a:lnTo>
                  <a:close/>
                  <a:moveTo>
                    <a:pt x="284" y="207"/>
                  </a:moveTo>
                  <a:lnTo>
                    <a:pt x="284" y="207"/>
                  </a:lnTo>
                  <a:lnTo>
                    <a:pt x="284" y="207"/>
                  </a:lnTo>
                  <a:lnTo>
                    <a:pt x="284" y="207"/>
                  </a:lnTo>
                  <a:close/>
                  <a:moveTo>
                    <a:pt x="286" y="229"/>
                  </a:moveTo>
                  <a:lnTo>
                    <a:pt x="286" y="229"/>
                  </a:lnTo>
                  <a:lnTo>
                    <a:pt x="286" y="229"/>
                  </a:lnTo>
                  <a:close/>
                  <a:moveTo>
                    <a:pt x="281" y="232"/>
                  </a:moveTo>
                  <a:lnTo>
                    <a:pt x="282" y="231"/>
                  </a:lnTo>
                  <a:lnTo>
                    <a:pt x="281" y="232"/>
                  </a:lnTo>
                  <a:lnTo>
                    <a:pt x="281" y="232"/>
                  </a:lnTo>
                  <a:close/>
                  <a:moveTo>
                    <a:pt x="272" y="281"/>
                  </a:moveTo>
                  <a:lnTo>
                    <a:pt x="271" y="283"/>
                  </a:lnTo>
                  <a:lnTo>
                    <a:pt x="269" y="284"/>
                  </a:lnTo>
                  <a:lnTo>
                    <a:pt x="266" y="282"/>
                  </a:lnTo>
                  <a:lnTo>
                    <a:pt x="263" y="279"/>
                  </a:lnTo>
                  <a:lnTo>
                    <a:pt x="270" y="274"/>
                  </a:lnTo>
                  <a:lnTo>
                    <a:pt x="275" y="274"/>
                  </a:lnTo>
                  <a:lnTo>
                    <a:pt x="275" y="278"/>
                  </a:lnTo>
                  <a:lnTo>
                    <a:pt x="274" y="280"/>
                  </a:lnTo>
                  <a:lnTo>
                    <a:pt x="272" y="281"/>
                  </a:lnTo>
                  <a:close/>
                  <a:moveTo>
                    <a:pt x="223" y="301"/>
                  </a:moveTo>
                  <a:lnTo>
                    <a:pt x="224" y="301"/>
                  </a:lnTo>
                  <a:lnTo>
                    <a:pt x="223" y="301"/>
                  </a:lnTo>
                  <a:close/>
                  <a:moveTo>
                    <a:pt x="235" y="314"/>
                  </a:moveTo>
                  <a:lnTo>
                    <a:pt x="229" y="303"/>
                  </a:lnTo>
                  <a:lnTo>
                    <a:pt x="224" y="300"/>
                  </a:lnTo>
                  <a:lnTo>
                    <a:pt x="223" y="299"/>
                  </a:lnTo>
                  <a:lnTo>
                    <a:pt x="226" y="299"/>
                  </a:lnTo>
                  <a:lnTo>
                    <a:pt x="230" y="303"/>
                  </a:lnTo>
                  <a:lnTo>
                    <a:pt x="234" y="309"/>
                  </a:lnTo>
                  <a:lnTo>
                    <a:pt x="236" y="318"/>
                  </a:lnTo>
                  <a:lnTo>
                    <a:pt x="235" y="314"/>
                  </a:lnTo>
                  <a:close/>
                  <a:moveTo>
                    <a:pt x="279" y="284"/>
                  </a:moveTo>
                  <a:lnTo>
                    <a:pt x="279" y="283"/>
                  </a:lnTo>
                  <a:lnTo>
                    <a:pt x="280" y="284"/>
                  </a:lnTo>
                  <a:lnTo>
                    <a:pt x="279" y="284"/>
                  </a:lnTo>
                  <a:close/>
                  <a:moveTo>
                    <a:pt x="258" y="337"/>
                  </a:moveTo>
                  <a:lnTo>
                    <a:pt x="255" y="336"/>
                  </a:lnTo>
                  <a:lnTo>
                    <a:pt x="252" y="331"/>
                  </a:lnTo>
                  <a:lnTo>
                    <a:pt x="257" y="332"/>
                  </a:lnTo>
                  <a:lnTo>
                    <a:pt x="258" y="335"/>
                  </a:lnTo>
                  <a:lnTo>
                    <a:pt x="258" y="337"/>
                  </a:lnTo>
                  <a:close/>
                  <a:moveTo>
                    <a:pt x="346" y="519"/>
                  </a:moveTo>
                  <a:lnTo>
                    <a:pt x="347" y="519"/>
                  </a:lnTo>
                  <a:lnTo>
                    <a:pt x="345" y="519"/>
                  </a:lnTo>
                  <a:lnTo>
                    <a:pt x="346" y="519"/>
                  </a:lnTo>
                  <a:lnTo>
                    <a:pt x="346" y="519"/>
                  </a:lnTo>
                  <a:close/>
                  <a:moveTo>
                    <a:pt x="344" y="517"/>
                  </a:moveTo>
                  <a:lnTo>
                    <a:pt x="345" y="517"/>
                  </a:lnTo>
                  <a:lnTo>
                    <a:pt x="344" y="517"/>
                  </a:lnTo>
                  <a:lnTo>
                    <a:pt x="344" y="516"/>
                  </a:lnTo>
                  <a:lnTo>
                    <a:pt x="344" y="51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1" name="Freeform 42">
              <a:extLst>
                <a:ext uri="{FF2B5EF4-FFF2-40B4-BE49-F238E27FC236}">
                  <a16:creationId xmlns="" xmlns:a16="http://schemas.microsoft.com/office/drawing/2014/main" id="{B9CC3511-D2B6-4558-B668-2473D2C3D3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0" y="1496"/>
              <a:ext cx="780" cy="968"/>
            </a:xfrm>
            <a:custGeom>
              <a:avLst/>
              <a:gdLst>
                <a:gd name="T0" fmla="*/ 494 w 780"/>
                <a:gd name="T1" fmla="*/ 86 h 968"/>
                <a:gd name="T2" fmla="*/ 593 w 780"/>
                <a:gd name="T3" fmla="*/ 137 h 968"/>
                <a:gd name="T4" fmla="*/ 276 w 780"/>
                <a:gd name="T5" fmla="*/ 199 h 968"/>
                <a:gd name="T6" fmla="*/ 73 w 780"/>
                <a:gd name="T7" fmla="*/ 479 h 968"/>
                <a:gd name="T8" fmla="*/ 151 w 780"/>
                <a:gd name="T9" fmla="*/ 442 h 968"/>
                <a:gd name="T10" fmla="*/ 196 w 780"/>
                <a:gd name="T11" fmla="*/ 392 h 968"/>
                <a:gd name="T12" fmla="*/ 201 w 780"/>
                <a:gd name="T13" fmla="*/ 338 h 968"/>
                <a:gd name="T14" fmla="*/ 181 w 780"/>
                <a:gd name="T15" fmla="*/ 290 h 968"/>
                <a:gd name="T16" fmla="*/ 254 w 780"/>
                <a:gd name="T17" fmla="*/ 344 h 968"/>
                <a:gd name="T18" fmla="*/ 292 w 780"/>
                <a:gd name="T19" fmla="*/ 296 h 968"/>
                <a:gd name="T20" fmla="*/ 260 w 780"/>
                <a:gd name="T21" fmla="*/ 270 h 968"/>
                <a:gd name="T22" fmla="*/ 302 w 780"/>
                <a:gd name="T23" fmla="*/ 188 h 968"/>
                <a:gd name="T24" fmla="*/ 339 w 780"/>
                <a:gd name="T25" fmla="*/ 129 h 968"/>
                <a:gd name="T26" fmla="*/ 476 w 780"/>
                <a:gd name="T27" fmla="*/ 60 h 968"/>
                <a:gd name="T28" fmla="*/ 445 w 780"/>
                <a:gd name="T29" fmla="*/ 182 h 968"/>
                <a:gd name="T30" fmla="*/ 423 w 780"/>
                <a:gd name="T31" fmla="*/ 330 h 968"/>
                <a:gd name="T32" fmla="*/ 406 w 780"/>
                <a:gd name="T33" fmla="*/ 465 h 968"/>
                <a:gd name="T34" fmla="*/ 359 w 780"/>
                <a:gd name="T35" fmla="*/ 507 h 968"/>
                <a:gd name="T36" fmla="*/ 328 w 780"/>
                <a:gd name="T37" fmla="*/ 539 h 968"/>
                <a:gd name="T38" fmla="*/ 284 w 780"/>
                <a:gd name="T39" fmla="*/ 512 h 968"/>
                <a:gd name="T40" fmla="*/ 272 w 780"/>
                <a:gd name="T41" fmla="*/ 515 h 968"/>
                <a:gd name="T42" fmla="*/ 223 w 780"/>
                <a:gd name="T43" fmla="*/ 515 h 968"/>
                <a:gd name="T44" fmla="*/ 359 w 780"/>
                <a:gd name="T45" fmla="*/ 561 h 968"/>
                <a:gd name="T46" fmla="*/ 504 w 780"/>
                <a:gd name="T47" fmla="*/ 390 h 968"/>
                <a:gd name="T48" fmla="*/ 529 w 780"/>
                <a:gd name="T49" fmla="*/ 485 h 968"/>
                <a:gd name="T50" fmla="*/ 569 w 780"/>
                <a:gd name="T51" fmla="*/ 496 h 968"/>
                <a:gd name="T52" fmla="*/ 565 w 780"/>
                <a:gd name="T53" fmla="*/ 457 h 968"/>
                <a:gd name="T54" fmla="*/ 505 w 780"/>
                <a:gd name="T55" fmla="*/ 362 h 968"/>
                <a:gd name="T56" fmla="*/ 495 w 780"/>
                <a:gd name="T57" fmla="*/ 247 h 968"/>
                <a:gd name="T58" fmla="*/ 561 w 780"/>
                <a:gd name="T59" fmla="*/ 90 h 968"/>
                <a:gd name="T60" fmla="*/ 544 w 780"/>
                <a:gd name="T61" fmla="*/ 183 h 968"/>
                <a:gd name="T62" fmla="*/ 615 w 780"/>
                <a:gd name="T63" fmla="*/ 229 h 968"/>
                <a:gd name="T64" fmla="*/ 575 w 780"/>
                <a:gd name="T65" fmla="*/ 151 h 968"/>
                <a:gd name="T66" fmla="*/ 639 w 780"/>
                <a:gd name="T67" fmla="*/ 133 h 968"/>
                <a:gd name="T68" fmla="*/ 662 w 780"/>
                <a:gd name="T69" fmla="*/ 163 h 968"/>
                <a:gd name="T70" fmla="*/ 675 w 780"/>
                <a:gd name="T71" fmla="*/ 182 h 968"/>
                <a:gd name="T72" fmla="*/ 643 w 780"/>
                <a:gd name="T73" fmla="*/ 214 h 968"/>
                <a:gd name="T74" fmla="*/ 680 w 780"/>
                <a:gd name="T75" fmla="*/ 298 h 968"/>
                <a:gd name="T76" fmla="*/ 631 w 780"/>
                <a:gd name="T77" fmla="*/ 319 h 968"/>
                <a:gd name="T78" fmla="*/ 630 w 780"/>
                <a:gd name="T79" fmla="*/ 358 h 968"/>
                <a:gd name="T80" fmla="*/ 666 w 780"/>
                <a:gd name="T81" fmla="*/ 395 h 968"/>
                <a:gd name="T82" fmla="*/ 719 w 780"/>
                <a:gd name="T83" fmla="*/ 446 h 968"/>
                <a:gd name="T84" fmla="*/ 684 w 780"/>
                <a:gd name="T85" fmla="*/ 517 h 968"/>
                <a:gd name="T86" fmla="*/ 686 w 780"/>
                <a:gd name="T87" fmla="*/ 541 h 968"/>
                <a:gd name="T88" fmla="*/ 707 w 780"/>
                <a:gd name="T89" fmla="*/ 630 h 968"/>
                <a:gd name="T90" fmla="*/ 738 w 780"/>
                <a:gd name="T91" fmla="*/ 701 h 968"/>
                <a:gd name="T92" fmla="*/ 744 w 780"/>
                <a:gd name="T93" fmla="*/ 750 h 968"/>
                <a:gd name="T94" fmla="*/ 779 w 780"/>
                <a:gd name="T95" fmla="*/ 816 h 968"/>
                <a:gd name="T96" fmla="*/ 746 w 780"/>
                <a:gd name="T97" fmla="*/ 866 h 968"/>
                <a:gd name="T98" fmla="*/ 756 w 780"/>
                <a:gd name="T99" fmla="*/ 892 h 968"/>
                <a:gd name="T100" fmla="*/ 719 w 780"/>
                <a:gd name="T101" fmla="*/ 953 h 968"/>
                <a:gd name="T102" fmla="*/ 579 w 780"/>
                <a:gd name="T103" fmla="*/ 884 h 968"/>
                <a:gd name="T104" fmla="*/ 324 w 780"/>
                <a:gd name="T105" fmla="*/ 803 h 968"/>
                <a:gd name="T106" fmla="*/ 201 w 780"/>
                <a:gd name="T107" fmla="*/ 696 h 968"/>
                <a:gd name="T108" fmla="*/ 135 w 780"/>
                <a:gd name="T109" fmla="*/ 652 h 968"/>
                <a:gd name="T110" fmla="*/ 26 w 780"/>
                <a:gd name="T111" fmla="*/ 561 h 968"/>
                <a:gd name="T112" fmla="*/ 464 w 780"/>
                <a:gd name="T113" fmla="*/ 18 h 968"/>
                <a:gd name="T114" fmla="*/ 605 w 780"/>
                <a:gd name="T115" fmla="*/ 37 h 968"/>
                <a:gd name="T116" fmla="*/ 580 w 780"/>
                <a:gd name="T117" fmla="*/ 32 h 968"/>
                <a:gd name="T118" fmla="*/ 255 w 780"/>
                <a:gd name="T119" fmla="*/ 502 h 968"/>
                <a:gd name="T120" fmla="*/ 311 w 780"/>
                <a:gd name="T121" fmla="*/ 547 h 968"/>
                <a:gd name="T122" fmla="*/ 282 w 780"/>
                <a:gd name="T123" fmla="*/ 231 h 968"/>
                <a:gd name="T124" fmla="*/ 346 w 780"/>
                <a:gd name="T125" fmla="*/ 519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0" h="968">
                  <a:moveTo>
                    <a:pt x="545" y="74"/>
                  </a:moveTo>
                  <a:lnTo>
                    <a:pt x="546" y="74"/>
                  </a:lnTo>
                  <a:lnTo>
                    <a:pt x="544" y="75"/>
                  </a:lnTo>
                  <a:lnTo>
                    <a:pt x="535" y="64"/>
                  </a:lnTo>
                  <a:lnTo>
                    <a:pt x="532" y="59"/>
                  </a:lnTo>
                  <a:lnTo>
                    <a:pt x="535" y="55"/>
                  </a:lnTo>
                  <a:lnTo>
                    <a:pt x="536" y="54"/>
                  </a:lnTo>
                  <a:lnTo>
                    <a:pt x="541" y="52"/>
                  </a:lnTo>
                  <a:lnTo>
                    <a:pt x="549" y="55"/>
                  </a:lnTo>
                  <a:lnTo>
                    <a:pt x="551" y="56"/>
                  </a:lnTo>
                  <a:lnTo>
                    <a:pt x="553" y="59"/>
                  </a:lnTo>
                  <a:lnTo>
                    <a:pt x="553" y="60"/>
                  </a:lnTo>
                  <a:lnTo>
                    <a:pt x="554" y="61"/>
                  </a:lnTo>
                  <a:lnTo>
                    <a:pt x="551" y="57"/>
                  </a:lnTo>
                  <a:lnTo>
                    <a:pt x="549" y="57"/>
                  </a:lnTo>
                  <a:lnTo>
                    <a:pt x="548" y="59"/>
                  </a:lnTo>
                  <a:lnTo>
                    <a:pt x="548" y="61"/>
                  </a:lnTo>
                  <a:lnTo>
                    <a:pt x="547" y="63"/>
                  </a:lnTo>
                  <a:lnTo>
                    <a:pt x="545" y="66"/>
                  </a:lnTo>
                  <a:lnTo>
                    <a:pt x="545" y="68"/>
                  </a:lnTo>
                  <a:lnTo>
                    <a:pt x="545" y="69"/>
                  </a:lnTo>
                  <a:lnTo>
                    <a:pt x="547" y="72"/>
                  </a:lnTo>
                  <a:lnTo>
                    <a:pt x="545" y="72"/>
                  </a:lnTo>
                  <a:lnTo>
                    <a:pt x="545" y="74"/>
                  </a:lnTo>
                  <a:moveTo>
                    <a:pt x="549" y="73"/>
                  </a:moveTo>
                  <a:lnTo>
                    <a:pt x="550" y="73"/>
                  </a:lnTo>
                  <a:lnTo>
                    <a:pt x="549" y="74"/>
                  </a:lnTo>
                  <a:lnTo>
                    <a:pt x="549" y="73"/>
                  </a:lnTo>
                  <a:moveTo>
                    <a:pt x="547" y="73"/>
                  </a:moveTo>
                  <a:lnTo>
                    <a:pt x="548" y="73"/>
                  </a:lnTo>
                  <a:lnTo>
                    <a:pt x="548" y="74"/>
                  </a:lnTo>
                  <a:lnTo>
                    <a:pt x="548" y="74"/>
                  </a:lnTo>
                  <a:lnTo>
                    <a:pt x="547" y="73"/>
                  </a:lnTo>
                  <a:moveTo>
                    <a:pt x="548" y="69"/>
                  </a:moveTo>
                  <a:lnTo>
                    <a:pt x="548" y="68"/>
                  </a:lnTo>
                  <a:lnTo>
                    <a:pt x="549" y="69"/>
                  </a:lnTo>
                  <a:lnTo>
                    <a:pt x="548" y="69"/>
                  </a:lnTo>
                  <a:moveTo>
                    <a:pt x="494" y="86"/>
                  </a:moveTo>
                  <a:lnTo>
                    <a:pt x="494" y="87"/>
                  </a:lnTo>
                  <a:lnTo>
                    <a:pt x="494" y="86"/>
                  </a:lnTo>
                  <a:moveTo>
                    <a:pt x="565" y="107"/>
                  </a:moveTo>
                  <a:lnTo>
                    <a:pt x="565" y="107"/>
                  </a:lnTo>
                  <a:lnTo>
                    <a:pt x="565" y="107"/>
                  </a:lnTo>
                  <a:moveTo>
                    <a:pt x="599" y="132"/>
                  </a:moveTo>
                  <a:lnTo>
                    <a:pt x="596" y="132"/>
                  </a:lnTo>
                  <a:lnTo>
                    <a:pt x="598" y="134"/>
                  </a:lnTo>
                  <a:lnTo>
                    <a:pt x="596" y="133"/>
                  </a:lnTo>
                  <a:lnTo>
                    <a:pt x="594" y="129"/>
                  </a:lnTo>
                  <a:lnTo>
                    <a:pt x="597" y="126"/>
                  </a:lnTo>
                  <a:lnTo>
                    <a:pt x="605" y="122"/>
                  </a:lnTo>
                  <a:lnTo>
                    <a:pt x="611" y="114"/>
                  </a:lnTo>
                  <a:lnTo>
                    <a:pt x="619" y="110"/>
                  </a:lnTo>
                  <a:lnTo>
                    <a:pt x="633" y="116"/>
                  </a:lnTo>
                  <a:lnTo>
                    <a:pt x="636" y="121"/>
                  </a:lnTo>
                  <a:lnTo>
                    <a:pt x="637" y="125"/>
                  </a:lnTo>
                  <a:lnTo>
                    <a:pt x="633" y="125"/>
                  </a:lnTo>
                  <a:lnTo>
                    <a:pt x="632" y="127"/>
                  </a:lnTo>
                  <a:lnTo>
                    <a:pt x="629" y="129"/>
                  </a:lnTo>
                  <a:lnTo>
                    <a:pt x="626" y="129"/>
                  </a:lnTo>
                  <a:lnTo>
                    <a:pt x="623" y="131"/>
                  </a:lnTo>
                  <a:lnTo>
                    <a:pt x="622" y="133"/>
                  </a:lnTo>
                  <a:lnTo>
                    <a:pt x="620" y="134"/>
                  </a:lnTo>
                  <a:lnTo>
                    <a:pt x="619" y="135"/>
                  </a:lnTo>
                  <a:lnTo>
                    <a:pt x="616" y="134"/>
                  </a:lnTo>
                  <a:lnTo>
                    <a:pt x="614" y="135"/>
                  </a:lnTo>
                  <a:lnTo>
                    <a:pt x="599" y="132"/>
                  </a:lnTo>
                  <a:moveTo>
                    <a:pt x="604" y="137"/>
                  </a:moveTo>
                  <a:lnTo>
                    <a:pt x="605" y="137"/>
                  </a:lnTo>
                  <a:lnTo>
                    <a:pt x="602" y="137"/>
                  </a:lnTo>
                  <a:lnTo>
                    <a:pt x="604" y="137"/>
                  </a:lnTo>
                  <a:moveTo>
                    <a:pt x="597" y="135"/>
                  </a:moveTo>
                  <a:lnTo>
                    <a:pt x="597" y="136"/>
                  </a:lnTo>
                  <a:lnTo>
                    <a:pt x="596" y="136"/>
                  </a:lnTo>
                  <a:lnTo>
                    <a:pt x="596" y="135"/>
                  </a:lnTo>
                  <a:lnTo>
                    <a:pt x="597" y="135"/>
                  </a:lnTo>
                  <a:moveTo>
                    <a:pt x="593" y="137"/>
                  </a:moveTo>
                  <a:lnTo>
                    <a:pt x="594" y="137"/>
                  </a:lnTo>
                  <a:lnTo>
                    <a:pt x="595" y="135"/>
                  </a:lnTo>
                  <a:lnTo>
                    <a:pt x="595" y="138"/>
                  </a:lnTo>
                  <a:lnTo>
                    <a:pt x="593" y="139"/>
                  </a:lnTo>
                  <a:lnTo>
                    <a:pt x="593" y="140"/>
                  </a:lnTo>
                  <a:lnTo>
                    <a:pt x="593" y="137"/>
                  </a:lnTo>
                  <a:moveTo>
                    <a:pt x="283" y="172"/>
                  </a:moveTo>
                  <a:lnTo>
                    <a:pt x="283" y="172"/>
                  </a:lnTo>
                  <a:lnTo>
                    <a:pt x="283" y="172"/>
                  </a:lnTo>
                  <a:moveTo>
                    <a:pt x="276" y="197"/>
                  </a:moveTo>
                  <a:lnTo>
                    <a:pt x="275" y="192"/>
                  </a:lnTo>
                  <a:lnTo>
                    <a:pt x="275" y="186"/>
                  </a:lnTo>
                  <a:lnTo>
                    <a:pt x="276" y="179"/>
                  </a:lnTo>
                  <a:lnTo>
                    <a:pt x="280" y="172"/>
                  </a:lnTo>
                  <a:lnTo>
                    <a:pt x="280" y="172"/>
                  </a:lnTo>
                  <a:lnTo>
                    <a:pt x="278" y="177"/>
                  </a:lnTo>
                  <a:lnTo>
                    <a:pt x="278" y="179"/>
                  </a:lnTo>
                  <a:lnTo>
                    <a:pt x="276" y="180"/>
                  </a:lnTo>
                  <a:lnTo>
                    <a:pt x="276" y="183"/>
                  </a:lnTo>
                  <a:lnTo>
                    <a:pt x="275" y="183"/>
                  </a:lnTo>
                  <a:lnTo>
                    <a:pt x="275" y="186"/>
                  </a:lnTo>
                  <a:lnTo>
                    <a:pt x="275" y="186"/>
                  </a:lnTo>
                  <a:lnTo>
                    <a:pt x="276" y="187"/>
                  </a:lnTo>
                  <a:lnTo>
                    <a:pt x="275" y="187"/>
                  </a:lnTo>
                  <a:lnTo>
                    <a:pt x="275" y="188"/>
                  </a:lnTo>
                  <a:lnTo>
                    <a:pt x="278" y="188"/>
                  </a:lnTo>
                  <a:lnTo>
                    <a:pt x="275" y="189"/>
                  </a:lnTo>
                  <a:lnTo>
                    <a:pt x="275" y="191"/>
                  </a:lnTo>
                  <a:lnTo>
                    <a:pt x="275" y="192"/>
                  </a:lnTo>
                  <a:lnTo>
                    <a:pt x="277" y="196"/>
                  </a:lnTo>
                  <a:lnTo>
                    <a:pt x="276" y="197"/>
                  </a:lnTo>
                  <a:lnTo>
                    <a:pt x="276" y="197"/>
                  </a:lnTo>
                  <a:moveTo>
                    <a:pt x="282" y="199"/>
                  </a:moveTo>
                  <a:lnTo>
                    <a:pt x="282" y="200"/>
                  </a:lnTo>
                  <a:lnTo>
                    <a:pt x="282" y="202"/>
                  </a:lnTo>
                  <a:lnTo>
                    <a:pt x="282" y="198"/>
                  </a:lnTo>
                  <a:lnTo>
                    <a:pt x="282" y="199"/>
                  </a:lnTo>
                  <a:moveTo>
                    <a:pt x="276" y="199"/>
                  </a:moveTo>
                  <a:lnTo>
                    <a:pt x="276" y="198"/>
                  </a:lnTo>
                  <a:lnTo>
                    <a:pt x="277" y="200"/>
                  </a:lnTo>
                  <a:lnTo>
                    <a:pt x="276" y="200"/>
                  </a:lnTo>
                  <a:lnTo>
                    <a:pt x="276" y="199"/>
                  </a:lnTo>
                  <a:moveTo>
                    <a:pt x="15" y="512"/>
                  </a:moveTo>
                  <a:lnTo>
                    <a:pt x="20" y="511"/>
                  </a:lnTo>
                  <a:lnTo>
                    <a:pt x="23" y="512"/>
                  </a:lnTo>
                  <a:lnTo>
                    <a:pt x="25" y="510"/>
                  </a:lnTo>
                  <a:lnTo>
                    <a:pt x="33" y="509"/>
                  </a:lnTo>
                  <a:lnTo>
                    <a:pt x="34" y="508"/>
                  </a:lnTo>
                  <a:lnTo>
                    <a:pt x="35" y="509"/>
                  </a:lnTo>
                  <a:lnTo>
                    <a:pt x="36" y="508"/>
                  </a:lnTo>
                  <a:lnTo>
                    <a:pt x="39" y="511"/>
                  </a:lnTo>
                  <a:lnTo>
                    <a:pt x="42" y="509"/>
                  </a:lnTo>
                  <a:lnTo>
                    <a:pt x="44" y="511"/>
                  </a:lnTo>
                  <a:lnTo>
                    <a:pt x="46" y="509"/>
                  </a:lnTo>
                  <a:lnTo>
                    <a:pt x="44" y="507"/>
                  </a:lnTo>
                  <a:lnTo>
                    <a:pt x="47" y="504"/>
                  </a:lnTo>
                  <a:lnTo>
                    <a:pt x="50" y="504"/>
                  </a:lnTo>
                  <a:lnTo>
                    <a:pt x="47" y="500"/>
                  </a:lnTo>
                  <a:lnTo>
                    <a:pt x="50" y="499"/>
                  </a:lnTo>
                  <a:lnTo>
                    <a:pt x="51" y="496"/>
                  </a:lnTo>
                  <a:lnTo>
                    <a:pt x="55" y="494"/>
                  </a:lnTo>
                  <a:lnTo>
                    <a:pt x="55" y="493"/>
                  </a:lnTo>
                  <a:lnTo>
                    <a:pt x="56" y="493"/>
                  </a:lnTo>
                  <a:lnTo>
                    <a:pt x="56" y="492"/>
                  </a:lnTo>
                  <a:lnTo>
                    <a:pt x="58" y="491"/>
                  </a:lnTo>
                  <a:lnTo>
                    <a:pt x="58" y="489"/>
                  </a:lnTo>
                  <a:lnTo>
                    <a:pt x="62" y="487"/>
                  </a:lnTo>
                  <a:lnTo>
                    <a:pt x="64" y="485"/>
                  </a:lnTo>
                  <a:lnTo>
                    <a:pt x="65" y="484"/>
                  </a:lnTo>
                  <a:lnTo>
                    <a:pt x="69" y="489"/>
                  </a:lnTo>
                  <a:lnTo>
                    <a:pt x="70" y="487"/>
                  </a:lnTo>
                  <a:lnTo>
                    <a:pt x="69" y="483"/>
                  </a:lnTo>
                  <a:lnTo>
                    <a:pt x="70" y="480"/>
                  </a:lnTo>
                  <a:lnTo>
                    <a:pt x="72" y="480"/>
                  </a:lnTo>
                  <a:lnTo>
                    <a:pt x="72" y="479"/>
                  </a:lnTo>
                  <a:lnTo>
                    <a:pt x="73" y="479"/>
                  </a:lnTo>
                  <a:lnTo>
                    <a:pt x="75" y="475"/>
                  </a:lnTo>
                  <a:lnTo>
                    <a:pt x="79" y="473"/>
                  </a:lnTo>
                  <a:lnTo>
                    <a:pt x="79" y="472"/>
                  </a:lnTo>
                  <a:lnTo>
                    <a:pt x="79" y="472"/>
                  </a:lnTo>
                  <a:lnTo>
                    <a:pt x="82" y="473"/>
                  </a:lnTo>
                  <a:lnTo>
                    <a:pt x="87" y="470"/>
                  </a:lnTo>
                  <a:lnTo>
                    <a:pt x="93" y="471"/>
                  </a:lnTo>
                  <a:lnTo>
                    <a:pt x="94" y="470"/>
                  </a:lnTo>
                  <a:lnTo>
                    <a:pt x="96" y="468"/>
                  </a:lnTo>
                  <a:lnTo>
                    <a:pt x="99" y="468"/>
                  </a:lnTo>
                  <a:lnTo>
                    <a:pt x="101" y="465"/>
                  </a:lnTo>
                  <a:lnTo>
                    <a:pt x="110" y="467"/>
                  </a:lnTo>
                  <a:lnTo>
                    <a:pt x="111" y="466"/>
                  </a:lnTo>
                  <a:lnTo>
                    <a:pt x="113" y="466"/>
                  </a:lnTo>
                  <a:lnTo>
                    <a:pt x="113" y="465"/>
                  </a:lnTo>
                  <a:lnTo>
                    <a:pt x="114" y="465"/>
                  </a:lnTo>
                  <a:lnTo>
                    <a:pt x="114" y="464"/>
                  </a:lnTo>
                  <a:lnTo>
                    <a:pt x="116" y="463"/>
                  </a:lnTo>
                  <a:lnTo>
                    <a:pt x="121" y="465"/>
                  </a:lnTo>
                  <a:lnTo>
                    <a:pt x="121" y="464"/>
                  </a:lnTo>
                  <a:lnTo>
                    <a:pt x="121" y="462"/>
                  </a:lnTo>
                  <a:lnTo>
                    <a:pt x="122" y="461"/>
                  </a:lnTo>
                  <a:lnTo>
                    <a:pt x="123" y="459"/>
                  </a:lnTo>
                  <a:lnTo>
                    <a:pt x="127" y="460"/>
                  </a:lnTo>
                  <a:lnTo>
                    <a:pt x="128" y="460"/>
                  </a:lnTo>
                  <a:lnTo>
                    <a:pt x="129" y="458"/>
                  </a:lnTo>
                  <a:lnTo>
                    <a:pt x="134" y="459"/>
                  </a:lnTo>
                  <a:lnTo>
                    <a:pt x="137" y="458"/>
                  </a:lnTo>
                  <a:lnTo>
                    <a:pt x="140" y="458"/>
                  </a:lnTo>
                  <a:lnTo>
                    <a:pt x="143" y="457"/>
                  </a:lnTo>
                  <a:lnTo>
                    <a:pt x="145" y="453"/>
                  </a:lnTo>
                  <a:lnTo>
                    <a:pt x="145" y="452"/>
                  </a:lnTo>
                  <a:lnTo>
                    <a:pt x="146" y="449"/>
                  </a:lnTo>
                  <a:lnTo>
                    <a:pt x="146" y="446"/>
                  </a:lnTo>
                  <a:lnTo>
                    <a:pt x="147" y="445"/>
                  </a:lnTo>
                  <a:lnTo>
                    <a:pt x="150" y="445"/>
                  </a:lnTo>
                  <a:lnTo>
                    <a:pt x="152" y="444"/>
                  </a:lnTo>
                  <a:lnTo>
                    <a:pt x="151" y="442"/>
                  </a:lnTo>
                  <a:lnTo>
                    <a:pt x="152" y="440"/>
                  </a:lnTo>
                  <a:lnTo>
                    <a:pt x="151" y="439"/>
                  </a:lnTo>
                  <a:lnTo>
                    <a:pt x="154" y="439"/>
                  </a:lnTo>
                  <a:lnTo>
                    <a:pt x="158" y="435"/>
                  </a:lnTo>
                  <a:lnTo>
                    <a:pt x="161" y="436"/>
                  </a:lnTo>
                  <a:lnTo>
                    <a:pt x="165" y="434"/>
                  </a:lnTo>
                  <a:lnTo>
                    <a:pt x="168" y="431"/>
                  </a:lnTo>
                  <a:lnTo>
                    <a:pt x="170" y="432"/>
                  </a:lnTo>
                  <a:lnTo>
                    <a:pt x="170" y="430"/>
                  </a:lnTo>
                  <a:lnTo>
                    <a:pt x="173" y="430"/>
                  </a:lnTo>
                  <a:lnTo>
                    <a:pt x="174" y="429"/>
                  </a:lnTo>
                  <a:lnTo>
                    <a:pt x="172" y="427"/>
                  </a:lnTo>
                  <a:lnTo>
                    <a:pt x="173" y="426"/>
                  </a:lnTo>
                  <a:lnTo>
                    <a:pt x="182" y="427"/>
                  </a:lnTo>
                  <a:lnTo>
                    <a:pt x="187" y="423"/>
                  </a:lnTo>
                  <a:lnTo>
                    <a:pt x="188" y="420"/>
                  </a:lnTo>
                  <a:lnTo>
                    <a:pt x="188" y="417"/>
                  </a:lnTo>
                  <a:lnTo>
                    <a:pt x="189" y="415"/>
                  </a:lnTo>
                  <a:lnTo>
                    <a:pt x="181" y="415"/>
                  </a:lnTo>
                  <a:lnTo>
                    <a:pt x="181" y="412"/>
                  </a:lnTo>
                  <a:lnTo>
                    <a:pt x="182" y="411"/>
                  </a:lnTo>
                  <a:lnTo>
                    <a:pt x="182" y="407"/>
                  </a:lnTo>
                  <a:lnTo>
                    <a:pt x="185" y="406"/>
                  </a:lnTo>
                  <a:lnTo>
                    <a:pt x="187" y="408"/>
                  </a:lnTo>
                  <a:lnTo>
                    <a:pt x="189" y="407"/>
                  </a:lnTo>
                  <a:lnTo>
                    <a:pt x="194" y="410"/>
                  </a:lnTo>
                  <a:lnTo>
                    <a:pt x="196" y="408"/>
                  </a:lnTo>
                  <a:lnTo>
                    <a:pt x="197" y="405"/>
                  </a:lnTo>
                  <a:lnTo>
                    <a:pt x="198" y="405"/>
                  </a:lnTo>
                  <a:lnTo>
                    <a:pt x="198" y="403"/>
                  </a:lnTo>
                  <a:lnTo>
                    <a:pt x="196" y="400"/>
                  </a:lnTo>
                  <a:lnTo>
                    <a:pt x="194" y="399"/>
                  </a:lnTo>
                  <a:lnTo>
                    <a:pt x="194" y="398"/>
                  </a:lnTo>
                  <a:lnTo>
                    <a:pt x="193" y="397"/>
                  </a:lnTo>
                  <a:lnTo>
                    <a:pt x="195" y="396"/>
                  </a:lnTo>
                  <a:lnTo>
                    <a:pt x="196" y="394"/>
                  </a:lnTo>
                  <a:lnTo>
                    <a:pt x="195" y="393"/>
                  </a:lnTo>
                  <a:lnTo>
                    <a:pt x="196" y="392"/>
                  </a:lnTo>
                  <a:lnTo>
                    <a:pt x="198" y="392"/>
                  </a:lnTo>
                  <a:lnTo>
                    <a:pt x="199" y="389"/>
                  </a:lnTo>
                  <a:lnTo>
                    <a:pt x="198" y="387"/>
                  </a:lnTo>
                  <a:lnTo>
                    <a:pt x="197" y="387"/>
                  </a:lnTo>
                  <a:lnTo>
                    <a:pt x="194" y="384"/>
                  </a:lnTo>
                  <a:lnTo>
                    <a:pt x="188" y="385"/>
                  </a:lnTo>
                  <a:lnTo>
                    <a:pt x="182" y="383"/>
                  </a:lnTo>
                  <a:lnTo>
                    <a:pt x="178" y="383"/>
                  </a:lnTo>
                  <a:lnTo>
                    <a:pt x="177" y="379"/>
                  </a:lnTo>
                  <a:lnTo>
                    <a:pt x="177" y="377"/>
                  </a:lnTo>
                  <a:lnTo>
                    <a:pt x="178" y="377"/>
                  </a:lnTo>
                  <a:lnTo>
                    <a:pt x="178" y="374"/>
                  </a:lnTo>
                  <a:lnTo>
                    <a:pt x="179" y="371"/>
                  </a:lnTo>
                  <a:lnTo>
                    <a:pt x="179" y="371"/>
                  </a:lnTo>
                  <a:lnTo>
                    <a:pt x="180" y="369"/>
                  </a:lnTo>
                  <a:lnTo>
                    <a:pt x="181" y="368"/>
                  </a:lnTo>
                  <a:lnTo>
                    <a:pt x="180" y="368"/>
                  </a:lnTo>
                  <a:lnTo>
                    <a:pt x="181" y="367"/>
                  </a:lnTo>
                  <a:lnTo>
                    <a:pt x="180" y="367"/>
                  </a:lnTo>
                  <a:lnTo>
                    <a:pt x="181" y="363"/>
                  </a:lnTo>
                  <a:lnTo>
                    <a:pt x="180" y="363"/>
                  </a:lnTo>
                  <a:lnTo>
                    <a:pt x="182" y="361"/>
                  </a:lnTo>
                  <a:lnTo>
                    <a:pt x="181" y="360"/>
                  </a:lnTo>
                  <a:lnTo>
                    <a:pt x="182" y="357"/>
                  </a:lnTo>
                  <a:lnTo>
                    <a:pt x="183" y="356"/>
                  </a:lnTo>
                  <a:lnTo>
                    <a:pt x="185" y="354"/>
                  </a:lnTo>
                  <a:lnTo>
                    <a:pt x="185" y="355"/>
                  </a:lnTo>
                  <a:lnTo>
                    <a:pt x="186" y="352"/>
                  </a:lnTo>
                  <a:lnTo>
                    <a:pt x="188" y="351"/>
                  </a:lnTo>
                  <a:lnTo>
                    <a:pt x="189" y="348"/>
                  </a:lnTo>
                  <a:lnTo>
                    <a:pt x="190" y="348"/>
                  </a:lnTo>
                  <a:lnTo>
                    <a:pt x="190" y="347"/>
                  </a:lnTo>
                  <a:lnTo>
                    <a:pt x="194" y="344"/>
                  </a:lnTo>
                  <a:lnTo>
                    <a:pt x="195" y="342"/>
                  </a:lnTo>
                  <a:lnTo>
                    <a:pt x="197" y="340"/>
                  </a:lnTo>
                  <a:lnTo>
                    <a:pt x="198" y="341"/>
                  </a:lnTo>
                  <a:lnTo>
                    <a:pt x="198" y="339"/>
                  </a:lnTo>
                  <a:lnTo>
                    <a:pt x="201" y="338"/>
                  </a:lnTo>
                  <a:lnTo>
                    <a:pt x="202" y="336"/>
                  </a:lnTo>
                  <a:lnTo>
                    <a:pt x="202" y="334"/>
                  </a:lnTo>
                  <a:lnTo>
                    <a:pt x="199" y="332"/>
                  </a:lnTo>
                  <a:lnTo>
                    <a:pt x="199" y="331"/>
                  </a:lnTo>
                  <a:lnTo>
                    <a:pt x="197" y="327"/>
                  </a:lnTo>
                  <a:lnTo>
                    <a:pt x="197" y="326"/>
                  </a:lnTo>
                  <a:lnTo>
                    <a:pt x="198" y="325"/>
                  </a:lnTo>
                  <a:lnTo>
                    <a:pt x="197" y="324"/>
                  </a:lnTo>
                  <a:lnTo>
                    <a:pt x="199" y="324"/>
                  </a:lnTo>
                  <a:lnTo>
                    <a:pt x="199" y="323"/>
                  </a:lnTo>
                  <a:lnTo>
                    <a:pt x="199" y="320"/>
                  </a:lnTo>
                  <a:lnTo>
                    <a:pt x="197" y="321"/>
                  </a:lnTo>
                  <a:lnTo>
                    <a:pt x="197" y="320"/>
                  </a:lnTo>
                  <a:lnTo>
                    <a:pt x="199" y="316"/>
                  </a:lnTo>
                  <a:lnTo>
                    <a:pt x="198" y="315"/>
                  </a:lnTo>
                  <a:lnTo>
                    <a:pt x="199" y="314"/>
                  </a:lnTo>
                  <a:lnTo>
                    <a:pt x="195" y="314"/>
                  </a:lnTo>
                  <a:lnTo>
                    <a:pt x="195" y="311"/>
                  </a:lnTo>
                  <a:lnTo>
                    <a:pt x="195" y="312"/>
                  </a:lnTo>
                  <a:lnTo>
                    <a:pt x="192" y="312"/>
                  </a:lnTo>
                  <a:lnTo>
                    <a:pt x="190" y="310"/>
                  </a:lnTo>
                  <a:lnTo>
                    <a:pt x="190" y="308"/>
                  </a:lnTo>
                  <a:lnTo>
                    <a:pt x="188" y="307"/>
                  </a:lnTo>
                  <a:lnTo>
                    <a:pt x="187" y="306"/>
                  </a:lnTo>
                  <a:lnTo>
                    <a:pt x="188" y="305"/>
                  </a:lnTo>
                  <a:lnTo>
                    <a:pt x="186" y="305"/>
                  </a:lnTo>
                  <a:lnTo>
                    <a:pt x="186" y="304"/>
                  </a:lnTo>
                  <a:lnTo>
                    <a:pt x="185" y="302"/>
                  </a:lnTo>
                  <a:lnTo>
                    <a:pt x="183" y="303"/>
                  </a:lnTo>
                  <a:lnTo>
                    <a:pt x="183" y="304"/>
                  </a:lnTo>
                  <a:lnTo>
                    <a:pt x="182" y="305"/>
                  </a:lnTo>
                  <a:lnTo>
                    <a:pt x="177" y="302"/>
                  </a:lnTo>
                  <a:lnTo>
                    <a:pt x="178" y="300"/>
                  </a:lnTo>
                  <a:lnTo>
                    <a:pt x="178" y="299"/>
                  </a:lnTo>
                  <a:lnTo>
                    <a:pt x="181" y="298"/>
                  </a:lnTo>
                  <a:lnTo>
                    <a:pt x="180" y="294"/>
                  </a:lnTo>
                  <a:lnTo>
                    <a:pt x="179" y="293"/>
                  </a:lnTo>
                  <a:lnTo>
                    <a:pt x="181" y="290"/>
                  </a:lnTo>
                  <a:lnTo>
                    <a:pt x="186" y="288"/>
                  </a:lnTo>
                  <a:lnTo>
                    <a:pt x="187" y="287"/>
                  </a:lnTo>
                  <a:lnTo>
                    <a:pt x="188" y="285"/>
                  </a:lnTo>
                  <a:lnTo>
                    <a:pt x="193" y="283"/>
                  </a:lnTo>
                  <a:lnTo>
                    <a:pt x="199" y="282"/>
                  </a:lnTo>
                  <a:lnTo>
                    <a:pt x="200" y="279"/>
                  </a:lnTo>
                  <a:lnTo>
                    <a:pt x="202" y="279"/>
                  </a:lnTo>
                  <a:lnTo>
                    <a:pt x="202" y="278"/>
                  </a:lnTo>
                  <a:lnTo>
                    <a:pt x="203" y="277"/>
                  </a:lnTo>
                  <a:lnTo>
                    <a:pt x="206" y="283"/>
                  </a:lnTo>
                  <a:lnTo>
                    <a:pt x="223" y="298"/>
                  </a:lnTo>
                  <a:lnTo>
                    <a:pt x="222" y="299"/>
                  </a:lnTo>
                  <a:lnTo>
                    <a:pt x="223" y="300"/>
                  </a:lnTo>
                  <a:lnTo>
                    <a:pt x="220" y="298"/>
                  </a:lnTo>
                  <a:lnTo>
                    <a:pt x="220" y="297"/>
                  </a:lnTo>
                  <a:lnTo>
                    <a:pt x="218" y="295"/>
                  </a:lnTo>
                  <a:lnTo>
                    <a:pt x="217" y="296"/>
                  </a:lnTo>
                  <a:lnTo>
                    <a:pt x="216" y="298"/>
                  </a:lnTo>
                  <a:lnTo>
                    <a:pt x="218" y="300"/>
                  </a:lnTo>
                  <a:lnTo>
                    <a:pt x="220" y="300"/>
                  </a:lnTo>
                  <a:lnTo>
                    <a:pt x="221" y="299"/>
                  </a:lnTo>
                  <a:lnTo>
                    <a:pt x="222" y="302"/>
                  </a:lnTo>
                  <a:lnTo>
                    <a:pt x="222" y="302"/>
                  </a:lnTo>
                  <a:lnTo>
                    <a:pt x="226" y="304"/>
                  </a:lnTo>
                  <a:lnTo>
                    <a:pt x="228" y="309"/>
                  </a:lnTo>
                  <a:lnTo>
                    <a:pt x="230" y="310"/>
                  </a:lnTo>
                  <a:lnTo>
                    <a:pt x="231" y="310"/>
                  </a:lnTo>
                  <a:lnTo>
                    <a:pt x="230" y="311"/>
                  </a:lnTo>
                  <a:lnTo>
                    <a:pt x="231" y="314"/>
                  </a:lnTo>
                  <a:lnTo>
                    <a:pt x="238" y="321"/>
                  </a:lnTo>
                  <a:lnTo>
                    <a:pt x="251" y="330"/>
                  </a:lnTo>
                  <a:lnTo>
                    <a:pt x="247" y="331"/>
                  </a:lnTo>
                  <a:lnTo>
                    <a:pt x="248" y="332"/>
                  </a:lnTo>
                  <a:lnTo>
                    <a:pt x="247" y="334"/>
                  </a:lnTo>
                  <a:lnTo>
                    <a:pt x="249" y="335"/>
                  </a:lnTo>
                  <a:lnTo>
                    <a:pt x="249" y="339"/>
                  </a:lnTo>
                  <a:lnTo>
                    <a:pt x="251" y="342"/>
                  </a:lnTo>
                  <a:lnTo>
                    <a:pt x="254" y="344"/>
                  </a:lnTo>
                  <a:lnTo>
                    <a:pt x="261" y="356"/>
                  </a:lnTo>
                  <a:lnTo>
                    <a:pt x="261" y="359"/>
                  </a:lnTo>
                  <a:lnTo>
                    <a:pt x="263" y="363"/>
                  </a:lnTo>
                  <a:lnTo>
                    <a:pt x="260" y="360"/>
                  </a:lnTo>
                  <a:lnTo>
                    <a:pt x="262" y="364"/>
                  </a:lnTo>
                  <a:lnTo>
                    <a:pt x="265" y="366"/>
                  </a:lnTo>
                  <a:lnTo>
                    <a:pt x="271" y="373"/>
                  </a:lnTo>
                  <a:lnTo>
                    <a:pt x="272" y="379"/>
                  </a:lnTo>
                  <a:lnTo>
                    <a:pt x="269" y="381"/>
                  </a:lnTo>
                  <a:lnTo>
                    <a:pt x="267" y="385"/>
                  </a:lnTo>
                  <a:lnTo>
                    <a:pt x="270" y="387"/>
                  </a:lnTo>
                  <a:lnTo>
                    <a:pt x="270" y="390"/>
                  </a:lnTo>
                  <a:lnTo>
                    <a:pt x="279" y="386"/>
                  </a:lnTo>
                  <a:lnTo>
                    <a:pt x="280" y="384"/>
                  </a:lnTo>
                  <a:lnTo>
                    <a:pt x="282" y="383"/>
                  </a:lnTo>
                  <a:lnTo>
                    <a:pt x="283" y="383"/>
                  </a:lnTo>
                  <a:lnTo>
                    <a:pt x="282" y="381"/>
                  </a:lnTo>
                  <a:lnTo>
                    <a:pt x="283" y="379"/>
                  </a:lnTo>
                  <a:lnTo>
                    <a:pt x="298" y="362"/>
                  </a:lnTo>
                  <a:lnTo>
                    <a:pt x="307" y="349"/>
                  </a:lnTo>
                  <a:lnTo>
                    <a:pt x="310" y="348"/>
                  </a:lnTo>
                  <a:lnTo>
                    <a:pt x="309" y="344"/>
                  </a:lnTo>
                  <a:lnTo>
                    <a:pt x="306" y="341"/>
                  </a:lnTo>
                  <a:lnTo>
                    <a:pt x="311" y="341"/>
                  </a:lnTo>
                  <a:lnTo>
                    <a:pt x="313" y="339"/>
                  </a:lnTo>
                  <a:lnTo>
                    <a:pt x="309" y="339"/>
                  </a:lnTo>
                  <a:lnTo>
                    <a:pt x="310" y="338"/>
                  </a:lnTo>
                  <a:lnTo>
                    <a:pt x="308" y="338"/>
                  </a:lnTo>
                  <a:lnTo>
                    <a:pt x="303" y="339"/>
                  </a:lnTo>
                  <a:lnTo>
                    <a:pt x="300" y="338"/>
                  </a:lnTo>
                  <a:lnTo>
                    <a:pt x="296" y="335"/>
                  </a:lnTo>
                  <a:lnTo>
                    <a:pt x="294" y="331"/>
                  </a:lnTo>
                  <a:lnTo>
                    <a:pt x="293" y="328"/>
                  </a:lnTo>
                  <a:lnTo>
                    <a:pt x="293" y="323"/>
                  </a:lnTo>
                  <a:lnTo>
                    <a:pt x="289" y="309"/>
                  </a:lnTo>
                  <a:lnTo>
                    <a:pt x="288" y="304"/>
                  </a:lnTo>
                  <a:lnTo>
                    <a:pt x="289" y="298"/>
                  </a:lnTo>
                  <a:lnTo>
                    <a:pt x="292" y="296"/>
                  </a:lnTo>
                  <a:lnTo>
                    <a:pt x="292" y="295"/>
                  </a:lnTo>
                  <a:lnTo>
                    <a:pt x="295" y="290"/>
                  </a:lnTo>
                  <a:lnTo>
                    <a:pt x="295" y="288"/>
                  </a:lnTo>
                  <a:lnTo>
                    <a:pt x="296" y="286"/>
                  </a:lnTo>
                  <a:lnTo>
                    <a:pt x="296" y="284"/>
                  </a:lnTo>
                  <a:lnTo>
                    <a:pt x="296" y="284"/>
                  </a:lnTo>
                  <a:lnTo>
                    <a:pt x="292" y="285"/>
                  </a:lnTo>
                  <a:lnTo>
                    <a:pt x="293" y="287"/>
                  </a:lnTo>
                  <a:lnTo>
                    <a:pt x="290" y="287"/>
                  </a:lnTo>
                  <a:lnTo>
                    <a:pt x="289" y="285"/>
                  </a:lnTo>
                  <a:lnTo>
                    <a:pt x="287" y="284"/>
                  </a:lnTo>
                  <a:lnTo>
                    <a:pt x="284" y="279"/>
                  </a:lnTo>
                  <a:lnTo>
                    <a:pt x="285" y="278"/>
                  </a:lnTo>
                  <a:lnTo>
                    <a:pt x="285" y="276"/>
                  </a:lnTo>
                  <a:lnTo>
                    <a:pt x="282" y="275"/>
                  </a:lnTo>
                  <a:lnTo>
                    <a:pt x="280" y="272"/>
                  </a:lnTo>
                  <a:lnTo>
                    <a:pt x="276" y="272"/>
                  </a:lnTo>
                  <a:lnTo>
                    <a:pt x="269" y="262"/>
                  </a:lnTo>
                  <a:lnTo>
                    <a:pt x="267" y="263"/>
                  </a:lnTo>
                  <a:lnTo>
                    <a:pt x="267" y="265"/>
                  </a:lnTo>
                  <a:lnTo>
                    <a:pt x="267" y="266"/>
                  </a:lnTo>
                  <a:lnTo>
                    <a:pt x="262" y="267"/>
                  </a:lnTo>
                  <a:lnTo>
                    <a:pt x="262" y="269"/>
                  </a:lnTo>
                  <a:lnTo>
                    <a:pt x="263" y="271"/>
                  </a:lnTo>
                  <a:lnTo>
                    <a:pt x="263" y="276"/>
                  </a:lnTo>
                  <a:lnTo>
                    <a:pt x="262" y="275"/>
                  </a:lnTo>
                  <a:lnTo>
                    <a:pt x="261" y="276"/>
                  </a:lnTo>
                  <a:lnTo>
                    <a:pt x="260" y="274"/>
                  </a:lnTo>
                  <a:lnTo>
                    <a:pt x="261" y="279"/>
                  </a:lnTo>
                  <a:lnTo>
                    <a:pt x="261" y="279"/>
                  </a:lnTo>
                  <a:lnTo>
                    <a:pt x="262" y="279"/>
                  </a:lnTo>
                  <a:lnTo>
                    <a:pt x="262" y="282"/>
                  </a:lnTo>
                  <a:lnTo>
                    <a:pt x="267" y="285"/>
                  </a:lnTo>
                  <a:lnTo>
                    <a:pt x="265" y="289"/>
                  </a:lnTo>
                  <a:lnTo>
                    <a:pt x="262" y="287"/>
                  </a:lnTo>
                  <a:lnTo>
                    <a:pt x="261" y="283"/>
                  </a:lnTo>
                  <a:lnTo>
                    <a:pt x="260" y="273"/>
                  </a:lnTo>
                  <a:lnTo>
                    <a:pt x="260" y="270"/>
                  </a:lnTo>
                  <a:lnTo>
                    <a:pt x="263" y="258"/>
                  </a:lnTo>
                  <a:lnTo>
                    <a:pt x="268" y="246"/>
                  </a:lnTo>
                  <a:lnTo>
                    <a:pt x="272" y="239"/>
                  </a:lnTo>
                  <a:lnTo>
                    <a:pt x="276" y="235"/>
                  </a:lnTo>
                  <a:lnTo>
                    <a:pt x="277" y="235"/>
                  </a:lnTo>
                  <a:lnTo>
                    <a:pt x="275" y="236"/>
                  </a:lnTo>
                  <a:lnTo>
                    <a:pt x="276" y="238"/>
                  </a:lnTo>
                  <a:lnTo>
                    <a:pt x="275" y="238"/>
                  </a:lnTo>
                  <a:lnTo>
                    <a:pt x="274" y="239"/>
                  </a:lnTo>
                  <a:lnTo>
                    <a:pt x="274" y="242"/>
                  </a:lnTo>
                  <a:lnTo>
                    <a:pt x="275" y="243"/>
                  </a:lnTo>
                  <a:lnTo>
                    <a:pt x="284" y="242"/>
                  </a:lnTo>
                  <a:lnTo>
                    <a:pt x="285" y="242"/>
                  </a:lnTo>
                  <a:lnTo>
                    <a:pt x="286" y="240"/>
                  </a:lnTo>
                  <a:lnTo>
                    <a:pt x="287" y="239"/>
                  </a:lnTo>
                  <a:lnTo>
                    <a:pt x="288" y="234"/>
                  </a:lnTo>
                  <a:lnTo>
                    <a:pt x="287" y="231"/>
                  </a:lnTo>
                  <a:lnTo>
                    <a:pt x="288" y="227"/>
                  </a:lnTo>
                  <a:lnTo>
                    <a:pt x="287" y="227"/>
                  </a:lnTo>
                  <a:lnTo>
                    <a:pt x="286" y="228"/>
                  </a:lnTo>
                  <a:lnTo>
                    <a:pt x="284" y="227"/>
                  </a:lnTo>
                  <a:lnTo>
                    <a:pt x="284" y="223"/>
                  </a:lnTo>
                  <a:lnTo>
                    <a:pt x="288" y="216"/>
                  </a:lnTo>
                  <a:lnTo>
                    <a:pt x="290" y="212"/>
                  </a:lnTo>
                  <a:lnTo>
                    <a:pt x="292" y="211"/>
                  </a:lnTo>
                  <a:lnTo>
                    <a:pt x="293" y="210"/>
                  </a:lnTo>
                  <a:lnTo>
                    <a:pt x="292" y="210"/>
                  </a:lnTo>
                  <a:lnTo>
                    <a:pt x="295" y="208"/>
                  </a:lnTo>
                  <a:lnTo>
                    <a:pt x="295" y="207"/>
                  </a:lnTo>
                  <a:lnTo>
                    <a:pt x="295" y="204"/>
                  </a:lnTo>
                  <a:lnTo>
                    <a:pt x="294" y="200"/>
                  </a:lnTo>
                  <a:lnTo>
                    <a:pt x="296" y="198"/>
                  </a:lnTo>
                  <a:lnTo>
                    <a:pt x="298" y="195"/>
                  </a:lnTo>
                  <a:lnTo>
                    <a:pt x="301" y="192"/>
                  </a:lnTo>
                  <a:lnTo>
                    <a:pt x="301" y="191"/>
                  </a:lnTo>
                  <a:lnTo>
                    <a:pt x="302" y="191"/>
                  </a:lnTo>
                  <a:lnTo>
                    <a:pt x="302" y="188"/>
                  </a:lnTo>
                  <a:lnTo>
                    <a:pt x="302" y="188"/>
                  </a:lnTo>
                  <a:lnTo>
                    <a:pt x="303" y="187"/>
                  </a:lnTo>
                  <a:lnTo>
                    <a:pt x="303" y="186"/>
                  </a:lnTo>
                  <a:lnTo>
                    <a:pt x="303" y="185"/>
                  </a:lnTo>
                  <a:lnTo>
                    <a:pt x="304" y="185"/>
                  </a:lnTo>
                  <a:lnTo>
                    <a:pt x="304" y="182"/>
                  </a:lnTo>
                  <a:lnTo>
                    <a:pt x="302" y="176"/>
                  </a:lnTo>
                  <a:lnTo>
                    <a:pt x="298" y="176"/>
                  </a:lnTo>
                  <a:lnTo>
                    <a:pt x="296" y="178"/>
                  </a:lnTo>
                  <a:lnTo>
                    <a:pt x="287" y="178"/>
                  </a:lnTo>
                  <a:lnTo>
                    <a:pt x="285" y="178"/>
                  </a:lnTo>
                  <a:lnTo>
                    <a:pt x="287" y="174"/>
                  </a:lnTo>
                  <a:lnTo>
                    <a:pt x="287" y="172"/>
                  </a:lnTo>
                  <a:lnTo>
                    <a:pt x="286" y="170"/>
                  </a:lnTo>
                  <a:lnTo>
                    <a:pt x="286" y="169"/>
                  </a:lnTo>
                  <a:lnTo>
                    <a:pt x="294" y="163"/>
                  </a:lnTo>
                  <a:lnTo>
                    <a:pt x="295" y="160"/>
                  </a:lnTo>
                  <a:lnTo>
                    <a:pt x="297" y="160"/>
                  </a:lnTo>
                  <a:lnTo>
                    <a:pt x="297" y="158"/>
                  </a:lnTo>
                  <a:lnTo>
                    <a:pt x="299" y="155"/>
                  </a:lnTo>
                  <a:lnTo>
                    <a:pt x="296" y="154"/>
                  </a:lnTo>
                  <a:lnTo>
                    <a:pt x="296" y="154"/>
                  </a:lnTo>
                  <a:lnTo>
                    <a:pt x="296" y="155"/>
                  </a:lnTo>
                  <a:lnTo>
                    <a:pt x="294" y="156"/>
                  </a:lnTo>
                  <a:lnTo>
                    <a:pt x="295" y="159"/>
                  </a:lnTo>
                  <a:lnTo>
                    <a:pt x="294" y="160"/>
                  </a:lnTo>
                  <a:lnTo>
                    <a:pt x="288" y="161"/>
                  </a:lnTo>
                  <a:lnTo>
                    <a:pt x="288" y="164"/>
                  </a:lnTo>
                  <a:lnTo>
                    <a:pt x="286" y="165"/>
                  </a:lnTo>
                  <a:lnTo>
                    <a:pt x="280" y="171"/>
                  </a:lnTo>
                  <a:lnTo>
                    <a:pt x="280" y="170"/>
                  </a:lnTo>
                  <a:lnTo>
                    <a:pt x="287" y="161"/>
                  </a:lnTo>
                  <a:lnTo>
                    <a:pt x="294" y="152"/>
                  </a:lnTo>
                  <a:lnTo>
                    <a:pt x="299" y="148"/>
                  </a:lnTo>
                  <a:lnTo>
                    <a:pt x="304" y="140"/>
                  </a:lnTo>
                  <a:lnTo>
                    <a:pt x="310" y="140"/>
                  </a:lnTo>
                  <a:lnTo>
                    <a:pt x="319" y="138"/>
                  </a:lnTo>
                  <a:lnTo>
                    <a:pt x="326" y="134"/>
                  </a:lnTo>
                  <a:lnTo>
                    <a:pt x="339" y="129"/>
                  </a:lnTo>
                  <a:lnTo>
                    <a:pt x="337" y="131"/>
                  </a:lnTo>
                  <a:lnTo>
                    <a:pt x="339" y="132"/>
                  </a:lnTo>
                  <a:lnTo>
                    <a:pt x="339" y="131"/>
                  </a:lnTo>
                  <a:lnTo>
                    <a:pt x="339" y="131"/>
                  </a:lnTo>
                  <a:lnTo>
                    <a:pt x="352" y="120"/>
                  </a:lnTo>
                  <a:lnTo>
                    <a:pt x="353" y="119"/>
                  </a:lnTo>
                  <a:lnTo>
                    <a:pt x="359" y="112"/>
                  </a:lnTo>
                  <a:lnTo>
                    <a:pt x="361" y="110"/>
                  </a:lnTo>
                  <a:lnTo>
                    <a:pt x="373" y="87"/>
                  </a:lnTo>
                  <a:lnTo>
                    <a:pt x="382" y="68"/>
                  </a:lnTo>
                  <a:lnTo>
                    <a:pt x="387" y="59"/>
                  </a:lnTo>
                  <a:lnTo>
                    <a:pt x="391" y="50"/>
                  </a:lnTo>
                  <a:lnTo>
                    <a:pt x="393" y="48"/>
                  </a:lnTo>
                  <a:lnTo>
                    <a:pt x="401" y="42"/>
                  </a:lnTo>
                  <a:lnTo>
                    <a:pt x="407" y="32"/>
                  </a:lnTo>
                  <a:lnTo>
                    <a:pt x="408" y="31"/>
                  </a:lnTo>
                  <a:lnTo>
                    <a:pt x="419" y="34"/>
                  </a:lnTo>
                  <a:lnTo>
                    <a:pt x="420" y="38"/>
                  </a:lnTo>
                  <a:lnTo>
                    <a:pt x="417" y="36"/>
                  </a:lnTo>
                  <a:lnTo>
                    <a:pt x="412" y="36"/>
                  </a:lnTo>
                  <a:lnTo>
                    <a:pt x="412" y="37"/>
                  </a:lnTo>
                  <a:lnTo>
                    <a:pt x="411" y="39"/>
                  </a:lnTo>
                  <a:lnTo>
                    <a:pt x="411" y="40"/>
                  </a:lnTo>
                  <a:lnTo>
                    <a:pt x="429" y="43"/>
                  </a:lnTo>
                  <a:lnTo>
                    <a:pt x="444" y="47"/>
                  </a:lnTo>
                  <a:lnTo>
                    <a:pt x="451" y="48"/>
                  </a:lnTo>
                  <a:lnTo>
                    <a:pt x="457" y="51"/>
                  </a:lnTo>
                  <a:lnTo>
                    <a:pt x="465" y="51"/>
                  </a:lnTo>
                  <a:lnTo>
                    <a:pt x="474" y="59"/>
                  </a:lnTo>
                  <a:lnTo>
                    <a:pt x="473" y="61"/>
                  </a:lnTo>
                  <a:lnTo>
                    <a:pt x="472" y="60"/>
                  </a:lnTo>
                  <a:lnTo>
                    <a:pt x="472" y="62"/>
                  </a:lnTo>
                  <a:lnTo>
                    <a:pt x="474" y="63"/>
                  </a:lnTo>
                  <a:lnTo>
                    <a:pt x="475" y="62"/>
                  </a:lnTo>
                  <a:lnTo>
                    <a:pt x="475" y="61"/>
                  </a:lnTo>
                  <a:lnTo>
                    <a:pt x="476" y="60"/>
                  </a:lnTo>
                  <a:lnTo>
                    <a:pt x="475" y="59"/>
                  </a:lnTo>
                  <a:lnTo>
                    <a:pt x="476" y="60"/>
                  </a:lnTo>
                  <a:lnTo>
                    <a:pt x="490" y="72"/>
                  </a:lnTo>
                  <a:lnTo>
                    <a:pt x="493" y="76"/>
                  </a:lnTo>
                  <a:lnTo>
                    <a:pt x="495" y="76"/>
                  </a:lnTo>
                  <a:lnTo>
                    <a:pt x="496" y="78"/>
                  </a:lnTo>
                  <a:lnTo>
                    <a:pt x="495" y="79"/>
                  </a:lnTo>
                  <a:lnTo>
                    <a:pt x="493" y="81"/>
                  </a:lnTo>
                  <a:lnTo>
                    <a:pt x="494" y="86"/>
                  </a:lnTo>
                  <a:lnTo>
                    <a:pt x="490" y="80"/>
                  </a:lnTo>
                  <a:lnTo>
                    <a:pt x="487" y="82"/>
                  </a:lnTo>
                  <a:lnTo>
                    <a:pt x="487" y="85"/>
                  </a:lnTo>
                  <a:lnTo>
                    <a:pt x="487" y="86"/>
                  </a:lnTo>
                  <a:lnTo>
                    <a:pt x="487" y="89"/>
                  </a:lnTo>
                  <a:lnTo>
                    <a:pt x="489" y="90"/>
                  </a:lnTo>
                  <a:lnTo>
                    <a:pt x="488" y="91"/>
                  </a:lnTo>
                  <a:lnTo>
                    <a:pt x="489" y="92"/>
                  </a:lnTo>
                  <a:lnTo>
                    <a:pt x="487" y="93"/>
                  </a:lnTo>
                  <a:lnTo>
                    <a:pt x="486" y="96"/>
                  </a:lnTo>
                  <a:lnTo>
                    <a:pt x="485" y="103"/>
                  </a:lnTo>
                  <a:lnTo>
                    <a:pt x="485" y="108"/>
                  </a:lnTo>
                  <a:lnTo>
                    <a:pt x="483" y="110"/>
                  </a:lnTo>
                  <a:lnTo>
                    <a:pt x="480" y="112"/>
                  </a:lnTo>
                  <a:lnTo>
                    <a:pt x="479" y="116"/>
                  </a:lnTo>
                  <a:lnTo>
                    <a:pt x="479" y="119"/>
                  </a:lnTo>
                  <a:lnTo>
                    <a:pt x="475" y="122"/>
                  </a:lnTo>
                  <a:lnTo>
                    <a:pt x="468" y="134"/>
                  </a:lnTo>
                  <a:lnTo>
                    <a:pt x="467" y="136"/>
                  </a:lnTo>
                  <a:lnTo>
                    <a:pt x="463" y="137"/>
                  </a:lnTo>
                  <a:lnTo>
                    <a:pt x="461" y="140"/>
                  </a:lnTo>
                  <a:lnTo>
                    <a:pt x="460" y="148"/>
                  </a:lnTo>
                  <a:lnTo>
                    <a:pt x="455" y="150"/>
                  </a:lnTo>
                  <a:lnTo>
                    <a:pt x="453" y="155"/>
                  </a:lnTo>
                  <a:lnTo>
                    <a:pt x="445" y="158"/>
                  </a:lnTo>
                  <a:lnTo>
                    <a:pt x="443" y="160"/>
                  </a:lnTo>
                  <a:lnTo>
                    <a:pt x="442" y="163"/>
                  </a:lnTo>
                  <a:lnTo>
                    <a:pt x="442" y="168"/>
                  </a:lnTo>
                  <a:lnTo>
                    <a:pt x="444" y="173"/>
                  </a:lnTo>
                  <a:lnTo>
                    <a:pt x="444" y="179"/>
                  </a:lnTo>
                  <a:lnTo>
                    <a:pt x="445" y="182"/>
                  </a:lnTo>
                  <a:lnTo>
                    <a:pt x="449" y="188"/>
                  </a:lnTo>
                  <a:lnTo>
                    <a:pt x="456" y="195"/>
                  </a:lnTo>
                  <a:lnTo>
                    <a:pt x="457" y="202"/>
                  </a:lnTo>
                  <a:lnTo>
                    <a:pt x="455" y="202"/>
                  </a:lnTo>
                  <a:lnTo>
                    <a:pt x="454" y="203"/>
                  </a:lnTo>
                  <a:lnTo>
                    <a:pt x="453" y="206"/>
                  </a:lnTo>
                  <a:lnTo>
                    <a:pt x="455" y="212"/>
                  </a:lnTo>
                  <a:lnTo>
                    <a:pt x="456" y="215"/>
                  </a:lnTo>
                  <a:lnTo>
                    <a:pt x="457" y="219"/>
                  </a:lnTo>
                  <a:lnTo>
                    <a:pt x="455" y="223"/>
                  </a:lnTo>
                  <a:lnTo>
                    <a:pt x="452" y="232"/>
                  </a:lnTo>
                  <a:lnTo>
                    <a:pt x="449" y="236"/>
                  </a:lnTo>
                  <a:lnTo>
                    <a:pt x="448" y="239"/>
                  </a:lnTo>
                  <a:lnTo>
                    <a:pt x="448" y="242"/>
                  </a:lnTo>
                  <a:lnTo>
                    <a:pt x="449" y="244"/>
                  </a:lnTo>
                  <a:lnTo>
                    <a:pt x="446" y="253"/>
                  </a:lnTo>
                  <a:lnTo>
                    <a:pt x="445" y="255"/>
                  </a:lnTo>
                  <a:lnTo>
                    <a:pt x="445" y="254"/>
                  </a:lnTo>
                  <a:lnTo>
                    <a:pt x="441" y="255"/>
                  </a:lnTo>
                  <a:lnTo>
                    <a:pt x="436" y="258"/>
                  </a:lnTo>
                  <a:lnTo>
                    <a:pt x="434" y="262"/>
                  </a:lnTo>
                  <a:lnTo>
                    <a:pt x="434" y="263"/>
                  </a:lnTo>
                  <a:lnTo>
                    <a:pt x="435" y="265"/>
                  </a:lnTo>
                  <a:lnTo>
                    <a:pt x="437" y="268"/>
                  </a:lnTo>
                  <a:lnTo>
                    <a:pt x="437" y="273"/>
                  </a:lnTo>
                  <a:lnTo>
                    <a:pt x="434" y="278"/>
                  </a:lnTo>
                  <a:lnTo>
                    <a:pt x="432" y="280"/>
                  </a:lnTo>
                  <a:lnTo>
                    <a:pt x="432" y="282"/>
                  </a:lnTo>
                  <a:lnTo>
                    <a:pt x="432" y="287"/>
                  </a:lnTo>
                  <a:lnTo>
                    <a:pt x="433" y="294"/>
                  </a:lnTo>
                  <a:lnTo>
                    <a:pt x="432" y="301"/>
                  </a:lnTo>
                  <a:lnTo>
                    <a:pt x="431" y="304"/>
                  </a:lnTo>
                  <a:lnTo>
                    <a:pt x="428" y="307"/>
                  </a:lnTo>
                  <a:lnTo>
                    <a:pt x="425" y="311"/>
                  </a:lnTo>
                  <a:lnTo>
                    <a:pt x="426" y="322"/>
                  </a:lnTo>
                  <a:lnTo>
                    <a:pt x="426" y="324"/>
                  </a:lnTo>
                  <a:lnTo>
                    <a:pt x="425" y="327"/>
                  </a:lnTo>
                  <a:lnTo>
                    <a:pt x="423" y="330"/>
                  </a:lnTo>
                  <a:lnTo>
                    <a:pt x="421" y="328"/>
                  </a:lnTo>
                  <a:lnTo>
                    <a:pt x="420" y="330"/>
                  </a:lnTo>
                  <a:lnTo>
                    <a:pt x="421" y="332"/>
                  </a:lnTo>
                  <a:lnTo>
                    <a:pt x="421" y="338"/>
                  </a:lnTo>
                  <a:lnTo>
                    <a:pt x="421" y="340"/>
                  </a:lnTo>
                  <a:lnTo>
                    <a:pt x="417" y="343"/>
                  </a:lnTo>
                  <a:lnTo>
                    <a:pt x="416" y="345"/>
                  </a:lnTo>
                  <a:lnTo>
                    <a:pt x="413" y="352"/>
                  </a:lnTo>
                  <a:lnTo>
                    <a:pt x="413" y="361"/>
                  </a:lnTo>
                  <a:lnTo>
                    <a:pt x="413" y="369"/>
                  </a:lnTo>
                  <a:lnTo>
                    <a:pt x="416" y="375"/>
                  </a:lnTo>
                  <a:lnTo>
                    <a:pt x="425" y="387"/>
                  </a:lnTo>
                  <a:lnTo>
                    <a:pt x="433" y="400"/>
                  </a:lnTo>
                  <a:lnTo>
                    <a:pt x="435" y="407"/>
                  </a:lnTo>
                  <a:lnTo>
                    <a:pt x="435" y="411"/>
                  </a:lnTo>
                  <a:lnTo>
                    <a:pt x="433" y="414"/>
                  </a:lnTo>
                  <a:lnTo>
                    <a:pt x="433" y="412"/>
                  </a:lnTo>
                  <a:lnTo>
                    <a:pt x="434" y="412"/>
                  </a:lnTo>
                  <a:lnTo>
                    <a:pt x="435" y="409"/>
                  </a:lnTo>
                  <a:lnTo>
                    <a:pt x="434" y="409"/>
                  </a:lnTo>
                  <a:lnTo>
                    <a:pt x="432" y="410"/>
                  </a:lnTo>
                  <a:lnTo>
                    <a:pt x="430" y="412"/>
                  </a:lnTo>
                  <a:lnTo>
                    <a:pt x="430" y="412"/>
                  </a:lnTo>
                  <a:lnTo>
                    <a:pt x="429" y="413"/>
                  </a:lnTo>
                  <a:lnTo>
                    <a:pt x="428" y="416"/>
                  </a:lnTo>
                  <a:lnTo>
                    <a:pt x="428" y="416"/>
                  </a:lnTo>
                  <a:lnTo>
                    <a:pt x="422" y="420"/>
                  </a:lnTo>
                  <a:lnTo>
                    <a:pt x="414" y="427"/>
                  </a:lnTo>
                  <a:lnTo>
                    <a:pt x="415" y="428"/>
                  </a:lnTo>
                  <a:lnTo>
                    <a:pt x="414" y="431"/>
                  </a:lnTo>
                  <a:lnTo>
                    <a:pt x="411" y="435"/>
                  </a:lnTo>
                  <a:lnTo>
                    <a:pt x="411" y="437"/>
                  </a:lnTo>
                  <a:lnTo>
                    <a:pt x="413" y="449"/>
                  </a:lnTo>
                  <a:lnTo>
                    <a:pt x="412" y="452"/>
                  </a:lnTo>
                  <a:lnTo>
                    <a:pt x="410" y="456"/>
                  </a:lnTo>
                  <a:lnTo>
                    <a:pt x="408" y="456"/>
                  </a:lnTo>
                  <a:lnTo>
                    <a:pt x="406" y="458"/>
                  </a:lnTo>
                  <a:lnTo>
                    <a:pt x="406" y="465"/>
                  </a:lnTo>
                  <a:lnTo>
                    <a:pt x="405" y="467"/>
                  </a:lnTo>
                  <a:lnTo>
                    <a:pt x="405" y="467"/>
                  </a:lnTo>
                  <a:lnTo>
                    <a:pt x="406" y="465"/>
                  </a:lnTo>
                  <a:lnTo>
                    <a:pt x="405" y="464"/>
                  </a:lnTo>
                  <a:lnTo>
                    <a:pt x="402" y="465"/>
                  </a:lnTo>
                  <a:lnTo>
                    <a:pt x="402" y="466"/>
                  </a:lnTo>
                  <a:lnTo>
                    <a:pt x="400" y="465"/>
                  </a:lnTo>
                  <a:lnTo>
                    <a:pt x="398" y="467"/>
                  </a:lnTo>
                  <a:lnTo>
                    <a:pt x="398" y="469"/>
                  </a:lnTo>
                  <a:lnTo>
                    <a:pt x="397" y="469"/>
                  </a:lnTo>
                  <a:lnTo>
                    <a:pt x="391" y="471"/>
                  </a:lnTo>
                  <a:lnTo>
                    <a:pt x="387" y="469"/>
                  </a:lnTo>
                  <a:lnTo>
                    <a:pt x="386" y="471"/>
                  </a:lnTo>
                  <a:lnTo>
                    <a:pt x="386" y="473"/>
                  </a:lnTo>
                  <a:lnTo>
                    <a:pt x="385" y="476"/>
                  </a:lnTo>
                  <a:lnTo>
                    <a:pt x="380" y="479"/>
                  </a:lnTo>
                  <a:lnTo>
                    <a:pt x="379" y="481"/>
                  </a:lnTo>
                  <a:lnTo>
                    <a:pt x="379" y="485"/>
                  </a:lnTo>
                  <a:lnTo>
                    <a:pt x="376" y="491"/>
                  </a:lnTo>
                  <a:lnTo>
                    <a:pt x="372" y="491"/>
                  </a:lnTo>
                  <a:lnTo>
                    <a:pt x="371" y="488"/>
                  </a:lnTo>
                  <a:lnTo>
                    <a:pt x="365" y="490"/>
                  </a:lnTo>
                  <a:lnTo>
                    <a:pt x="364" y="492"/>
                  </a:lnTo>
                  <a:lnTo>
                    <a:pt x="365" y="493"/>
                  </a:lnTo>
                  <a:lnTo>
                    <a:pt x="367" y="495"/>
                  </a:lnTo>
                  <a:lnTo>
                    <a:pt x="368" y="495"/>
                  </a:lnTo>
                  <a:lnTo>
                    <a:pt x="368" y="493"/>
                  </a:lnTo>
                  <a:lnTo>
                    <a:pt x="369" y="495"/>
                  </a:lnTo>
                  <a:lnTo>
                    <a:pt x="369" y="499"/>
                  </a:lnTo>
                  <a:lnTo>
                    <a:pt x="367" y="503"/>
                  </a:lnTo>
                  <a:lnTo>
                    <a:pt x="367" y="503"/>
                  </a:lnTo>
                  <a:lnTo>
                    <a:pt x="367" y="501"/>
                  </a:lnTo>
                  <a:lnTo>
                    <a:pt x="367" y="501"/>
                  </a:lnTo>
                  <a:lnTo>
                    <a:pt x="366" y="501"/>
                  </a:lnTo>
                  <a:lnTo>
                    <a:pt x="363" y="501"/>
                  </a:lnTo>
                  <a:lnTo>
                    <a:pt x="359" y="503"/>
                  </a:lnTo>
                  <a:lnTo>
                    <a:pt x="360" y="505"/>
                  </a:lnTo>
                  <a:lnTo>
                    <a:pt x="359" y="507"/>
                  </a:lnTo>
                  <a:lnTo>
                    <a:pt x="360" y="508"/>
                  </a:lnTo>
                  <a:lnTo>
                    <a:pt x="360" y="509"/>
                  </a:lnTo>
                  <a:lnTo>
                    <a:pt x="358" y="509"/>
                  </a:lnTo>
                  <a:lnTo>
                    <a:pt x="357" y="511"/>
                  </a:lnTo>
                  <a:lnTo>
                    <a:pt x="355" y="511"/>
                  </a:lnTo>
                  <a:lnTo>
                    <a:pt x="353" y="513"/>
                  </a:lnTo>
                  <a:lnTo>
                    <a:pt x="351" y="514"/>
                  </a:lnTo>
                  <a:lnTo>
                    <a:pt x="348" y="517"/>
                  </a:lnTo>
                  <a:lnTo>
                    <a:pt x="347" y="517"/>
                  </a:lnTo>
                  <a:lnTo>
                    <a:pt x="347" y="515"/>
                  </a:lnTo>
                  <a:lnTo>
                    <a:pt x="344" y="513"/>
                  </a:lnTo>
                  <a:lnTo>
                    <a:pt x="343" y="515"/>
                  </a:lnTo>
                  <a:lnTo>
                    <a:pt x="343" y="515"/>
                  </a:lnTo>
                  <a:lnTo>
                    <a:pt x="341" y="516"/>
                  </a:lnTo>
                  <a:lnTo>
                    <a:pt x="339" y="510"/>
                  </a:lnTo>
                  <a:lnTo>
                    <a:pt x="336" y="511"/>
                  </a:lnTo>
                  <a:lnTo>
                    <a:pt x="338" y="513"/>
                  </a:lnTo>
                  <a:lnTo>
                    <a:pt x="338" y="513"/>
                  </a:lnTo>
                  <a:lnTo>
                    <a:pt x="339" y="516"/>
                  </a:lnTo>
                  <a:lnTo>
                    <a:pt x="336" y="515"/>
                  </a:lnTo>
                  <a:lnTo>
                    <a:pt x="335" y="516"/>
                  </a:lnTo>
                  <a:lnTo>
                    <a:pt x="342" y="519"/>
                  </a:lnTo>
                  <a:lnTo>
                    <a:pt x="340" y="520"/>
                  </a:lnTo>
                  <a:lnTo>
                    <a:pt x="338" y="522"/>
                  </a:lnTo>
                  <a:lnTo>
                    <a:pt x="339" y="528"/>
                  </a:lnTo>
                  <a:lnTo>
                    <a:pt x="340" y="528"/>
                  </a:lnTo>
                  <a:lnTo>
                    <a:pt x="341" y="531"/>
                  </a:lnTo>
                  <a:lnTo>
                    <a:pt x="340" y="533"/>
                  </a:lnTo>
                  <a:lnTo>
                    <a:pt x="338" y="535"/>
                  </a:lnTo>
                  <a:lnTo>
                    <a:pt x="339" y="536"/>
                  </a:lnTo>
                  <a:lnTo>
                    <a:pt x="338" y="537"/>
                  </a:lnTo>
                  <a:lnTo>
                    <a:pt x="333" y="536"/>
                  </a:lnTo>
                  <a:lnTo>
                    <a:pt x="332" y="538"/>
                  </a:lnTo>
                  <a:lnTo>
                    <a:pt x="331" y="538"/>
                  </a:lnTo>
                  <a:lnTo>
                    <a:pt x="328" y="535"/>
                  </a:lnTo>
                  <a:lnTo>
                    <a:pt x="326" y="536"/>
                  </a:lnTo>
                  <a:lnTo>
                    <a:pt x="330" y="540"/>
                  </a:lnTo>
                  <a:lnTo>
                    <a:pt x="328" y="539"/>
                  </a:lnTo>
                  <a:lnTo>
                    <a:pt x="328" y="538"/>
                  </a:lnTo>
                  <a:lnTo>
                    <a:pt x="326" y="536"/>
                  </a:lnTo>
                  <a:lnTo>
                    <a:pt x="324" y="536"/>
                  </a:lnTo>
                  <a:lnTo>
                    <a:pt x="323" y="537"/>
                  </a:lnTo>
                  <a:lnTo>
                    <a:pt x="324" y="539"/>
                  </a:lnTo>
                  <a:lnTo>
                    <a:pt x="322" y="538"/>
                  </a:lnTo>
                  <a:lnTo>
                    <a:pt x="322" y="540"/>
                  </a:lnTo>
                  <a:lnTo>
                    <a:pt x="320" y="540"/>
                  </a:lnTo>
                  <a:lnTo>
                    <a:pt x="318" y="539"/>
                  </a:lnTo>
                  <a:lnTo>
                    <a:pt x="316" y="540"/>
                  </a:lnTo>
                  <a:lnTo>
                    <a:pt x="307" y="541"/>
                  </a:lnTo>
                  <a:lnTo>
                    <a:pt x="295" y="531"/>
                  </a:lnTo>
                  <a:lnTo>
                    <a:pt x="295" y="528"/>
                  </a:lnTo>
                  <a:lnTo>
                    <a:pt x="297" y="527"/>
                  </a:lnTo>
                  <a:lnTo>
                    <a:pt x="301" y="527"/>
                  </a:lnTo>
                  <a:lnTo>
                    <a:pt x="302" y="525"/>
                  </a:lnTo>
                  <a:lnTo>
                    <a:pt x="301" y="524"/>
                  </a:lnTo>
                  <a:lnTo>
                    <a:pt x="301" y="525"/>
                  </a:lnTo>
                  <a:lnTo>
                    <a:pt x="298" y="525"/>
                  </a:lnTo>
                  <a:lnTo>
                    <a:pt x="298" y="525"/>
                  </a:lnTo>
                  <a:lnTo>
                    <a:pt x="299" y="524"/>
                  </a:lnTo>
                  <a:lnTo>
                    <a:pt x="295" y="521"/>
                  </a:lnTo>
                  <a:lnTo>
                    <a:pt x="295" y="519"/>
                  </a:lnTo>
                  <a:lnTo>
                    <a:pt x="296" y="517"/>
                  </a:lnTo>
                  <a:lnTo>
                    <a:pt x="293" y="516"/>
                  </a:lnTo>
                  <a:lnTo>
                    <a:pt x="291" y="511"/>
                  </a:lnTo>
                  <a:lnTo>
                    <a:pt x="291" y="509"/>
                  </a:lnTo>
                  <a:lnTo>
                    <a:pt x="291" y="507"/>
                  </a:lnTo>
                  <a:lnTo>
                    <a:pt x="290" y="506"/>
                  </a:lnTo>
                  <a:lnTo>
                    <a:pt x="288" y="508"/>
                  </a:lnTo>
                  <a:lnTo>
                    <a:pt x="288" y="510"/>
                  </a:lnTo>
                  <a:lnTo>
                    <a:pt x="287" y="509"/>
                  </a:lnTo>
                  <a:lnTo>
                    <a:pt x="282" y="510"/>
                  </a:lnTo>
                  <a:lnTo>
                    <a:pt x="279" y="512"/>
                  </a:lnTo>
                  <a:lnTo>
                    <a:pt x="283" y="513"/>
                  </a:lnTo>
                  <a:lnTo>
                    <a:pt x="286" y="516"/>
                  </a:lnTo>
                  <a:lnTo>
                    <a:pt x="286" y="516"/>
                  </a:lnTo>
                  <a:lnTo>
                    <a:pt x="284" y="512"/>
                  </a:lnTo>
                  <a:lnTo>
                    <a:pt x="286" y="512"/>
                  </a:lnTo>
                  <a:lnTo>
                    <a:pt x="292" y="519"/>
                  </a:lnTo>
                  <a:lnTo>
                    <a:pt x="291" y="519"/>
                  </a:lnTo>
                  <a:lnTo>
                    <a:pt x="287" y="516"/>
                  </a:lnTo>
                  <a:lnTo>
                    <a:pt x="287" y="516"/>
                  </a:lnTo>
                  <a:lnTo>
                    <a:pt x="287" y="517"/>
                  </a:lnTo>
                  <a:lnTo>
                    <a:pt x="286" y="517"/>
                  </a:lnTo>
                  <a:lnTo>
                    <a:pt x="294" y="523"/>
                  </a:lnTo>
                  <a:lnTo>
                    <a:pt x="293" y="524"/>
                  </a:lnTo>
                  <a:lnTo>
                    <a:pt x="292" y="524"/>
                  </a:lnTo>
                  <a:lnTo>
                    <a:pt x="291" y="526"/>
                  </a:lnTo>
                  <a:lnTo>
                    <a:pt x="288" y="525"/>
                  </a:lnTo>
                  <a:lnTo>
                    <a:pt x="290" y="531"/>
                  </a:lnTo>
                  <a:lnTo>
                    <a:pt x="291" y="532"/>
                  </a:lnTo>
                  <a:lnTo>
                    <a:pt x="290" y="533"/>
                  </a:lnTo>
                  <a:lnTo>
                    <a:pt x="290" y="534"/>
                  </a:lnTo>
                  <a:lnTo>
                    <a:pt x="287" y="535"/>
                  </a:lnTo>
                  <a:lnTo>
                    <a:pt x="288" y="536"/>
                  </a:lnTo>
                  <a:lnTo>
                    <a:pt x="286" y="536"/>
                  </a:lnTo>
                  <a:lnTo>
                    <a:pt x="286" y="533"/>
                  </a:lnTo>
                  <a:lnTo>
                    <a:pt x="285" y="533"/>
                  </a:lnTo>
                  <a:lnTo>
                    <a:pt x="284" y="535"/>
                  </a:lnTo>
                  <a:lnTo>
                    <a:pt x="284" y="534"/>
                  </a:lnTo>
                  <a:lnTo>
                    <a:pt x="283" y="535"/>
                  </a:lnTo>
                  <a:lnTo>
                    <a:pt x="283" y="536"/>
                  </a:lnTo>
                  <a:lnTo>
                    <a:pt x="280" y="536"/>
                  </a:lnTo>
                  <a:lnTo>
                    <a:pt x="279" y="532"/>
                  </a:lnTo>
                  <a:lnTo>
                    <a:pt x="276" y="530"/>
                  </a:lnTo>
                  <a:lnTo>
                    <a:pt x="274" y="524"/>
                  </a:lnTo>
                  <a:lnTo>
                    <a:pt x="274" y="523"/>
                  </a:lnTo>
                  <a:lnTo>
                    <a:pt x="274" y="524"/>
                  </a:lnTo>
                  <a:lnTo>
                    <a:pt x="275" y="522"/>
                  </a:lnTo>
                  <a:lnTo>
                    <a:pt x="274" y="517"/>
                  </a:lnTo>
                  <a:lnTo>
                    <a:pt x="275" y="516"/>
                  </a:lnTo>
                  <a:lnTo>
                    <a:pt x="274" y="512"/>
                  </a:lnTo>
                  <a:lnTo>
                    <a:pt x="273" y="511"/>
                  </a:lnTo>
                  <a:lnTo>
                    <a:pt x="272" y="514"/>
                  </a:lnTo>
                  <a:lnTo>
                    <a:pt x="272" y="515"/>
                  </a:lnTo>
                  <a:lnTo>
                    <a:pt x="269" y="515"/>
                  </a:lnTo>
                  <a:lnTo>
                    <a:pt x="270" y="517"/>
                  </a:lnTo>
                  <a:lnTo>
                    <a:pt x="269" y="518"/>
                  </a:lnTo>
                  <a:lnTo>
                    <a:pt x="270" y="519"/>
                  </a:lnTo>
                  <a:lnTo>
                    <a:pt x="267" y="518"/>
                  </a:lnTo>
                  <a:lnTo>
                    <a:pt x="267" y="514"/>
                  </a:lnTo>
                  <a:lnTo>
                    <a:pt x="269" y="512"/>
                  </a:lnTo>
                  <a:lnTo>
                    <a:pt x="265" y="504"/>
                  </a:lnTo>
                  <a:lnTo>
                    <a:pt x="269" y="505"/>
                  </a:lnTo>
                  <a:lnTo>
                    <a:pt x="269" y="507"/>
                  </a:lnTo>
                  <a:lnTo>
                    <a:pt x="275" y="507"/>
                  </a:lnTo>
                  <a:lnTo>
                    <a:pt x="277" y="508"/>
                  </a:lnTo>
                  <a:lnTo>
                    <a:pt x="276" y="506"/>
                  </a:lnTo>
                  <a:lnTo>
                    <a:pt x="273" y="505"/>
                  </a:lnTo>
                  <a:lnTo>
                    <a:pt x="272" y="506"/>
                  </a:lnTo>
                  <a:lnTo>
                    <a:pt x="271" y="506"/>
                  </a:lnTo>
                  <a:lnTo>
                    <a:pt x="265" y="502"/>
                  </a:lnTo>
                  <a:lnTo>
                    <a:pt x="263" y="501"/>
                  </a:lnTo>
                  <a:lnTo>
                    <a:pt x="259" y="503"/>
                  </a:lnTo>
                  <a:lnTo>
                    <a:pt x="254" y="501"/>
                  </a:lnTo>
                  <a:lnTo>
                    <a:pt x="250" y="502"/>
                  </a:lnTo>
                  <a:lnTo>
                    <a:pt x="247" y="501"/>
                  </a:lnTo>
                  <a:lnTo>
                    <a:pt x="247" y="503"/>
                  </a:lnTo>
                  <a:lnTo>
                    <a:pt x="242" y="501"/>
                  </a:lnTo>
                  <a:lnTo>
                    <a:pt x="241" y="502"/>
                  </a:lnTo>
                  <a:lnTo>
                    <a:pt x="242" y="503"/>
                  </a:lnTo>
                  <a:lnTo>
                    <a:pt x="241" y="504"/>
                  </a:lnTo>
                  <a:lnTo>
                    <a:pt x="238" y="505"/>
                  </a:lnTo>
                  <a:lnTo>
                    <a:pt x="240" y="506"/>
                  </a:lnTo>
                  <a:lnTo>
                    <a:pt x="243" y="506"/>
                  </a:lnTo>
                  <a:lnTo>
                    <a:pt x="240" y="507"/>
                  </a:lnTo>
                  <a:lnTo>
                    <a:pt x="241" y="508"/>
                  </a:lnTo>
                  <a:lnTo>
                    <a:pt x="247" y="506"/>
                  </a:lnTo>
                  <a:lnTo>
                    <a:pt x="240" y="511"/>
                  </a:lnTo>
                  <a:lnTo>
                    <a:pt x="233" y="515"/>
                  </a:lnTo>
                  <a:lnTo>
                    <a:pt x="228" y="516"/>
                  </a:lnTo>
                  <a:lnTo>
                    <a:pt x="229" y="515"/>
                  </a:lnTo>
                  <a:lnTo>
                    <a:pt x="223" y="515"/>
                  </a:lnTo>
                  <a:lnTo>
                    <a:pt x="223" y="512"/>
                  </a:lnTo>
                  <a:lnTo>
                    <a:pt x="222" y="512"/>
                  </a:lnTo>
                  <a:lnTo>
                    <a:pt x="223" y="513"/>
                  </a:lnTo>
                  <a:lnTo>
                    <a:pt x="221" y="515"/>
                  </a:lnTo>
                  <a:lnTo>
                    <a:pt x="224" y="516"/>
                  </a:lnTo>
                  <a:lnTo>
                    <a:pt x="225" y="517"/>
                  </a:lnTo>
                  <a:lnTo>
                    <a:pt x="229" y="518"/>
                  </a:lnTo>
                  <a:lnTo>
                    <a:pt x="241" y="513"/>
                  </a:lnTo>
                  <a:lnTo>
                    <a:pt x="243" y="510"/>
                  </a:lnTo>
                  <a:lnTo>
                    <a:pt x="246" y="509"/>
                  </a:lnTo>
                  <a:lnTo>
                    <a:pt x="253" y="504"/>
                  </a:lnTo>
                  <a:lnTo>
                    <a:pt x="264" y="506"/>
                  </a:lnTo>
                  <a:lnTo>
                    <a:pt x="265" y="509"/>
                  </a:lnTo>
                  <a:lnTo>
                    <a:pt x="262" y="512"/>
                  </a:lnTo>
                  <a:lnTo>
                    <a:pt x="260" y="517"/>
                  </a:lnTo>
                  <a:lnTo>
                    <a:pt x="267" y="531"/>
                  </a:lnTo>
                  <a:lnTo>
                    <a:pt x="278" y="535"/>
                  </a:lnTo>
                  <a:lnTo>
                    <a:pt x="279" y="537"/>
                  </a:lnTo>
                  <a:lnTo>
                    <a:pt x="280" y="541"/>
                  </a:lnTo>
                  <a:lnTo>
                    <a:pt x="294" y="551"/>
                  </a:lnTo>
                  <a:lnTo>
                    <a:pt x="313" y="554"/>
                  </a:lnTo>
                  <a:lnTo>
                    <a:pt x="322" y="557"/>
                  </a:lnTo>
                  <a:lnTo>
                    <a:pt x="332" y="562"/>
                  </a:lnTo>
                  <a:lnTo>
                    <a:pt x="335" y="565"/>
                  </a:lnTo>
                  <a:lnTo>
                    <a:pt x="336" y="570"/>
                  </a:lnTo>
                  <a:lnTo>
                    <a:pt x="342" y="570"/>
                  </a:lnTo>
                  <a:lnTo>
                    <a:pt x="343" y="572"/>
                  </a:lnTo>
                  <a:lnTo>
                    <a:pt x="345" y="572"/>
                  </a:lnTo>
                  <a:lnTo>
                    <a:pt x="345" y="574"/>
                  </a:lnTo>
                  <a:lnTo>
                    <a:pt x="347" y="572"/>
                  </a:lnTo>
                  <a:lnTo>
                    <a:pt x="354" y="569"/>
                  </a:lnTo>
                  <a:lnTo>
                    <a:pt x="353" y="568"/>
                  </a:lnTo>
                  <a:lnTo>
                    <a:pt x="351" y="569"/>
                  </a:lnTo>
                  <a:lnTo>
                    <a:pt x="352" y="566"/>
                  </a:lnTo>
                  <a:lnTo>
                    <a:pt x="358" y="565"/>
                  </a:lnTo>
                  <a:lnTo>
                    <a:pt x="358" y="565"/>
                  </a:lnTo>
                  <a:lnTo>
                    <a:pt x="359" y="564"/>
                  </a:lnTo>
                  <a:lnTo>
                    <a:pt x="359" y="561"/>
                  </a:lnTo>
                  <a:lnTo>
                    <a:pt x="358" y="553"/>
                  </a:lnTo>
                  <a:lnTo>
                    <a:pt x="362" y="552"/>
                  </a:lnTo>
                  <a:lnTo>
                    <a:pt x="365" y="548"/>
                  </a:lnTo>
                  <a:lnTo>
                    <a:pt x="380" y="547"/>
                  </a:lnTo>
                  <a:lnTo>
                    <a:pt x="382" y="545"/>
                  </a:lnTo>
                  <a:lnTo>
                    <a:pt x="383" y="543"/>
                  </a:lnTo>
                  <a:lnTo>
                    <a:pt x="384" y="542"/>
                  </a:lnTo>
                  <a:lnTo>
                    <a:pt x="402" y="537"/>
                  </a:lnTo>
                  <a:lnTo>
                    <a:pt x="404" y="536"/>
                  </a:lnTo>
                  <a:lnTo>
                    <a:pt x="407" y="530"/>
                  </a:lnTo>
                  <a:lnTo>
                    <a:pt x="416" y="527"/>
                  </a:lnTo>
                  <a:lnTo>
                    <a:pt x="417" y="525"/>
                  </a:lnTo>
                  <a:lnTo>
                    <a:pt x="417" y="523"/>
                  </a:lnTo>
                  <a:lnTo>
                    <a:pt x="420" y="521"/>
                  </a:lnTo>
                  <a:lnTo>
                    <a:pt x="420" y="518"/>
                  </a:lnTo>
                  <a:lnTo>
                    <a:pt x="422" y="513"/>
                  </a:lnTo>
                  <a:lnTo>
                    <a:pt x="423" y="509"/>
                  </a:lnTo>
                  <a:lnTo>
                    <a:pt x="423" y="507"/>
                  </a:lnTo>
                  <a:lnTo>
                    <a:pt x="423" y="504"/>
                  </a:lnTo>
                  <a:lnTo>
                    <a:pt x="426" y="503"/>
                  </a:lnTo>
                  <a:lnTo>
                    <a:pt x="432" y="494"/>
                  </a:lnTo>
                  <a:lnTo>
                    <a:pt x="451" y="483"/>
                  </a:lnTo>
                  <a:lnTo>
                    <a:pt x="456" y="478"/>
                  </a:lnTo>
                  <a:lnTo>
                    <a:pt x="459" y="473"/>
                  </a:lnTo>
                  <a:lnTo>
                    <a:pt x="463" y="460"/>
                  </a:lnTo>
                  <a:lnTo>
                    <a:pt x="463" y="453"/>
                  </a:lnTo>
                  <a:lnTo>
                    <a:pt x="462" y="449"/>
                  </a:lnTo>
                  <a:lnTo>
                    <a:pt x="463" y="446"/>
                  </a:lnTo>
                  <a:lnTo>
                    <a:pt x="461" y="435"/>
                  </a:lnTo>
                  <a:lnTo>
                    <a:pt x="455" y="423"/>
                  </a:lnTo>
                  <a:lnTo>
                    <a:pt x="462" y="413"/>
                  </a:lnTo>
                  <a:lnTo>
                    <a:pt x="463" y="411"/>
                  </a:lnTo>
                  <a:lnTo>
                    <a:pt x="463" y="407"/>
                  </a:lnTo>
                  <a:lnTo>
                    <a:pt x="464" y="401"/>
                  </a:lnTo>
                  <a:lnTo>
                    <a:pt x="465" y="398"/>
                  </a:lnTo>
                  <a:lnTo>
                    <a:pt x="473" y="394"/>
                  </a:lnTo>
                  <a:lnTo>
                    <a:pt x="495" y="389"/>
                  </a:lnTo>
                  <a:lnTo>
                    <a:pt x="504" y="390"/>
                  </a:lnTo>
                  <a:lnTo>
                    <a:pt x="521" y="387"/>
                  </a:lnTo>
                  <a:lnTo>
                    <a:pt x="531" y="389"/>
                  </a:lnTo>
                  <a:lnTo>
                    <a:pt x="533" y="391"/>
                  </a:lnTo>
                  <a:lnTo>
                    <a:pt x="534" y="392"/>
                  </a:lnTo>
                  <a:lnTo>
                    <a:pt x="533" y="393"/>
                  </a:lnTo>
                  <a:lnTo>
                    <a:pt x="534" y="395"/>
                  </a:lnTo>
                  <a:lnTo>
                    <a:pt x="535" y="400"/>
                  </a:lnTo>
                  <a:lnTo>
                    <a:pt x="531" y="405"/>
                  </a:lnTo>
                  <a:lnTo>
                    <a:pt x="532" y="408"/>
                  </a:lnTo>
                  <a:lnTo>
                    <a:pt x="540" y="419"/>
                  </a:lnTo>
                  <a:lnTo>
                    <a:pt x="541" y="423"/>
                  </a:lnTo>
                  <a:lnTo>
                    <a:pt x="545" y="426"/>
                  </a:lnTo>
                  <a:lnTo>
                    <a:pt x="546" y="430"/>
                  </a:lnTo>
                  <a:lnTo>
                    <a:pt x="548" y="433"/>
                  </a:lnTo>
                  <a:lnTo>
                    <a:pt x="545" y="434"/>
                  </a:lnTo>
                  <a:lnTo>
                    <a:pt x="544" y="437"/>
                  </a:lnTo>
                  <a:lnTo>
                    <a:pt x="545" y="440"/>
                  </a:lnTo>
                  <a:lnTo>
                    <a:pt x="545" y="442"/>
                  </a:lnTo>
                  <a:lnTo>
                    <a:pt x="544" y="443"/>
                  </a:lnTo>
                  <a:lnTo>
                    <a:pt x="543" y="445"/>
                  </a:lnTo>
                  <a:lnTo>
                    <a:pt x="540" y="445"/>
                  </a:lnTo>
                  <a:lnTo>
                    <a:pt x="540" y="447"/>
                  </a:lnTo>
                  <a:lnTo>
                    <a:pt x="539" y="448"/>
                  </a:lnTo>
                  <a:lnTo>
                    <a:pt x="539" y="451"/>
                  </a:lnTo>
                  <a:lnTo>
                    <a:pt x="544" y="453"/>
                  </a:lnTo>
                  <a:lnTo>
                    <a:pt x="542" y="456"/>
                  </a:lnTo>
                  <a:lnTo>
                    <a:pt x="541" y="459"/>
                  </a:lnTo>
                  <a:lnTo>
                    <a:pt x="538" y="463"/>
                  </a:lnTo>
                  <a:lnTo>
                    <a:pt x="538" y="468"/>
                  </a:lnTo>
                  <a:lnTo>
                    <a:pt x="536" y="471"/>
                  </a:lnTo>
                  <a:lnTo>
                    <a:pt x="536" y="472"/>
                  </a:lnTo>
                  <a:lnTo>
                    <a:pt x="536" y="474"/>
                  </a:lnTo>
                  <a:lnTo>
                    <a:pt x="536" y="475"/>
                  </a:lnTo>
                  <a:lnTo>
                    <a:pt x="538" y="480"/>
                  </a:lnTo>
                  <a:lnTo>
                    <a:pt x="534" y="485"/>
                  </a:lnTo>
                  <a:lnTo>
                    <a:pt x="532" y="483"/>
                  </a:lnTo>
                  <a:lnTo>
                    <a:pt x="531" y="483"/>
                  </a:lnTo>
                  <a:lnTo>
                    <a:pt x="529" y="485"/>
                  </a:lnTo>
                  <a:lnTo>
                    <a:pt x="529" y="488"/>
                  </a:lnTo>
                  <a:lnTo>
                    <a:pt x="537" y="496"/>
                  </a:lnTo>
                  <a:lnTo>
                    <a:pt x="542" y="500"/>
                  </a:lnTo>
                  <a:lnTo>
                    <a:pt x="544" y="503"/>
                  </a:lnTo>
                  <a:lnTo>
                    <a:pt x="545" y="504"/>
                  </a:lnTo>
                  <a:lnTo>
                    <a:pt x="545" y="505"/>
                  </a:lnTo>
                  <a:lnTo>
                    <a:pt x="546" y="505"/>
                  </a:lnTo>
                  <a:lnTo>
                    <a:pt x="548" y="509"/>
                  </a:lnTo>
                  <a:lnTo>
                    <a:pt x="552" y="509"/>
                  </a:lnTo>
                  <a:lnTo>
                    <a:pt x="553" y="510"/>
                  </a:lnTo>
                  <a:lnTo>
                    <a:pt x="553" y="512"/>
                  </a:lnTo>
                  <a:lnTo>
                    <a:pt x="563" y="511"/>
                  </a:lnTo>
                  <a:lnTo>
                    <a:pt x="564" y="514"/>
                  </a:lnTo>
                  <a:lnTo>
                    <a:pt x="569" y="515"/>
                  </a:lnTo>
                  <a:lnTo>
                    <a:pt x="569" y="513"/>
                  </a:lnTo>
                  <a:lnTo>
                    <a:pt x="571" y="512"/>
                  </a:lnTo>
                  <a:lnTo>
                    <a:pt x="576" y="513"/>
                  </a:lnTo>
                  <a:lnTo>
                    <a:pt x="579" y="512"/>
                  </a:lnTo>
                  <a:lnTo>
                    <a:pt x="580" y="512"/>
                  </a:lnTo>
                  <a:lnTo>
                    <a:pt x="580" y="511"/>
                  </a:lnTo>
                  <a:lnTo>
                    <a:pt x="581" y="512"/>
                  </a:lnTo>
                  <a:lnTo>
                    <a:pt x="581" y="511"/>
                  </a:lnTo>
                  <a:lnTo>
                    <a:pt x="580" y="509"/>
                  </a:lnTo>
                  <a:lnTo>
                    <a:pt x="582" y="509"/>
                  </a:lnTo>
                  <a:lnTo>
                    <a:pt x="578" y="507"/>
                  </a:lnTo>
                  <a:lnTo>
                    <a:pt x="576" y="508"/>
                  </a:lnTo>
                  <a:lnTo>
                    <a:pt x="576" y="511"/>
                  </a:lnTo>
                  <a:lnTo>
                    <a:pt x="575" y="511"/>
                  </a:lnTo>
                  <a:lnTo>
                    <a:pt x="576" y="510"/>
                  </a:lnTo>
                  <a:lnTo>
                    <a:pt x="576" y="508"/>
                  </a:lnTo>
                  <a:lnTo>
                    <a:pt x="576" y="505"/>
                  </a:lnTo>
                  <a:lnTo>
                    <a:pt x="575" y="505"/>
                  </a:lnTo>
                  <a:lnTo>
                    <a:pt x="575" y="501"/>
                  </a:lnTo>
                  <a:lnTo>
                    <a:pt x="573" y="501"/>
                  </a:lnTo>
                  <a:lnTo>
                    <a:pt x="573" y="499"/>
                  </a:lnTo>
                  <a:lnTo>
                    <a:pt x="572" y="500"/>
                  </a:lnTo>
                  <a:lnTo>
                    <a:pt x="568" y="497"/>
                  </a:lnTo>
                  <a:lnTo>
                    <a:pt x="569" y="496"/>
                  </a:lnTo>
                  <a:lnTo>
                    <a:pt x="571" y="496"/>
                  </a:lnTo>
                  <a:lnTo>
                    <a:pt x="569" y="491"/>
                  </a:lnTo>
                  <a:lnTo>
                    <a:pt x="566" y="491"/>
                  </a:lnTo>
                  <a:lnTo>
                    <a:pt x="566" y="492"/>
                  </a:lnTo>
                  <a:lnTo>
                    <a:pt x="567" y="494"/>
                  </a:lnTo>
                  <a:lnTo>
                    <a:pt x="565" y="496"/>
                  </a:lnTo>
                  <a:lnTo>
                    <a:pt x="563" y="496"/>
                  </a:lnTo>
                  <a:lnTo>
                    <a:pt x="563" y="498"/>
                  </a:lnTo>
                  <a:lnTo>
                    <a:pt x="564" y="499"/>
                  </a:lnTo>
                  <a:lnTo>
                    <a:pt x="562" y="499"/>
                  </a:lnTo>
                  <a:lnTo>
                    <a:pt x="561" y="502"/>
                  </a:lnTo>
                  <a:lnTo>
                    <a:pt x="555" y="499"/>
                  </a:lnTo>
                  <a:lnTo>
                    <a:pt x="551" y="501"/>
                  </a:lnTo>
                  <a:lnTo>
                    <a:pt x="556" y="497"/>
                  </a:lnTo>
                  <a:lnTo>
                    <a:pt x="551" y="496"/>
                  </a:lnTo>
                  <a:lnTo>
                    <a:pt x="550" y="493"/>
                  </a:lnTo>
                  <a:lnTo>
                    <a:pt x="545" y="496"/>
                  </a:lnTo>
                  <a:lnTo>
                    <a:pt x="545" y="495"/>
                  </a:lnTo>
                  <a:lnTo>
                    <a:pt x="543" y="494"/>
                  </a:lnTo>
                  <a:lnTo>
                    <a:pt x="541" y="491"/>
                  </a:lnTo>
                  <a:lnTo>
                    <a:pt x="541" y="490"/>
                  </a:lnTo>
                  <a:lnTo>
                    <a:pt x="543" y="488"/>
                  </a:lnTo>
                  <a:lnTo>
                    <a:pt x="542" y="486"/>
                  </a:lnTo>
                  <a:lnTo>
                    <a:pt x="543" y="483"/>
                  </a:lnTo>
                  <a:lnTo>
                    <a:pt x="543" y="483"/>
                  </a:lnTo>
                  <a:lnTo>
                    <a:pt x="543" y="481"/>
                  </a:lnTo>
                  <a:lnTo>
                    <a:pt x="545" y="479"/>
                  </a:lnTo>
                  <a:lnTo>
                    <a:pt x="547" y="480"/>
                  </a:lnTo>
                  <a:lnTo>
                    <a:pt x="548" y="479"/>
                  </a:lnTo>
                  <a:lnTo>
                    <a:pt x="548" y="477"/>
                  </a:lnTo>
                  <a:lnTo>
                    <a:pt x="547" y="478"/>
                  </a:lnTo>
                  <a:lnTo>
                    <a:pt x="545" y="477"/>
                  </a:lnTo>
                  <a:lnTo>
                    <a:pt x="545" y="474"/>
                  </a:lnTo>
                  <a:lnTo>
                    <a:pt x="547" y="470"/>
                  </a:lnTo>
                  <a:lnTo>
                    <a:pt x="547" y="465"/>
                  </a:lnTo>
                  <a:lnTo>
                    <a:pt x="549" y="462"/>
                  </a:lnTo>
                  <a:lnTo>
                    <a:pt x="556" y="457"/>
                  </a:lnTo>
                  <a:lnTo>
                    <a:pt x="565" y="457"/>
                  </a:lnTo>
                  <a:lnTo>
                    <a:pt x="570" y="456"/>
                  </a:lnTo>
                  <a:lnTo>
                    <a:pt x="567" y="451"/>
                  </a:lnTo>
                  <a:lnTo>
                    <a:pt x="569" y="449"/>
                  </a:lnTo>
                  <a:lnTo>
                    <a:pt x="569" y="448"/>
                  </a:lnTo>
                  <a:lnTo>
                    <a:pt x="565" y="445"/>
                  </a:lnTo>
                  <a:lnTo>
                    <a:pt x="565" y="443"/>
                  </a:lnTo>
                  <a:lnTo>
                    <a:pt x="565" y="440"/>
                  </a:lnTo>
                  <a:lnTo>
                    <a:pt x="564" y="438"/>
                  </a:lnTo>
                  <a:lnTo>
                    <a:pt x="567" y="437"/>
                  </a:lnTo>
                  <a:lnTo>
                    <a:pt x="567" y="435"/>
                  </a:lnTo>
                  <a:lnTo>
                    <a:pt x="565" y="433"/>
                  </a:lnTo>
                  <a:lnTo>
                    <a:pt x="563" y="433"/>
                  </a:lnTo>
                  <a:lnTo>
                    <a:pt x="562" y="432"/>
                  </a:lnTo>
                  <a:lnTo>
                    <a:pt x="563" y="429"/>
                  </a:lnTo>
                  <a:lnTo>
                    <a:pt x="561" y="425"/>
                  </a:lnTo>
                  <a:lnTo>
                    <a:pt x="561" y="423"/>
                  </a:lnTo>
                  <a:lnTo>
                    <a:pt x="564" y="421"/>
                  </a:lnTo>
                  <a:lnTo>
                    <a:pt x="564" y="417"/>
                  </a:lnTo>
                  <a:lnTo>
                    <a:pt x="564" y="413"/>
                  </a:lnTo>
                  <a:lnTo>
                    <a:pt x="563" y="411"/>
                  </a:lnTo>
                  <a:lnTo>
                    <a:pt x="565" y="404"/>
                  </a:lnTo>
                  <a:lnTo>
                    <a:pt x="564" y="403"/>
                  </a:lnTo>
                  <a:lnTo>
                    <a:pt x="560" y="400"/>
                  </a:lnTo>
                  <a:lnTo>
                    <a:pt x="556" y="399"/>
                  </a:lnTo>
                  <a:lnTo>
                    <a:pt x="552" y="393"/>
                  </a:lnTo>
                  <a:lnTo>
                    <a:pt x="544" y="389"/>
                  </a:lnTo>
                  <a:lnTo>
                    <a:pt x="541" y="387"/>
                  </a:lnTo>
                  <a:lnTo>
                    <a:pt x="542" y="383"/>
                  </a:lnTo>
                  <a:lnTo>
                    <a:pt x="540" y="379"/>
                  </a:lnTo>
                  <a:lnTo>
                    <a:pt x="537" y="377"/>
                  </a:lnTo>
                  <a:lnTo>
                    <a:pt x="536" y="378"/>
                  </a:lnTo>
                  <a:lnTo>
                    <a:pt x="537" y="379"/>
                  </a:lnTo>
                  <a:lnTo>
                    <a:pt x="531" y="377"/>
                  </a:lnTo>
                  <a:lnTo>
                    <a:pt x="529" y="373"/>
                  </a:lnTo>
                  <a:lnTo>
                    <a:pt x="521" y="366"/>
                  </a:lnTo>
                  <a:lnTo>
                    <a:pt x="514" y="365"/>
                  </a:lnTo>
                  <a:lnTo>
                    <a:pt x="509" y="362"/>
                  </a:lnTo>
                  <a:lnTo>
                    <a:pt x="505" y="362"/>
                  </a:lnTo>
                  <a:lnTo>
                    <a:pt x="500" y="364"/>
                  </a:lnTo>
                  <a:lnTo>
                    <a:pt x="498" y="366"/>
                  </a:lnTo>
                  <a:lnTo>
                    <a:pt x="495" y="367"/>
                  </a:lnTo>
                  <a:lnTo>
                    <a:pt x="493" y="368"/>
                  </a:lnTo>
                  <a:lnTo>
                    <a:pt x="492" y="370"/>
                  </a:lnTo>
                  <a:lnTo>
                    <a:pt x="492" y="371"/>
                  </a:lnTo>
                  <a:lnTo>
                    <a:pt x="481" y="371"/>
                  </a:lnTo>
                  <a:lnTo>
                    <a:pt x="480" y="370"/>
                  </a:lnTo>
                  <a:lnTo>
                    <a:pt x="476" y="366"/>
                  </a:lnTo>
                  <a:lnTo>
                    <a:pt x="470" y="363"/>
                  </a:lnTo>
                  <a:lnTo>
                    <a:pt x="465" y="363"/>
                  </a:lnTo>
                  <a:lnTo>
                    <a:pt x="460" y="366"/>
                  </a:lnTo>
                  <a:lnTo>
                    <a:pt x="456" y="365"/>
                  </a:lnTo>
                  <a:lnTo>
                    <a:pt x="455" y="364"/>
                  </a:lnTo>
                  <a:lnTo>
                    <a:pt x="453" y="356"/>
                  </a:lnTo>
                  <a:lnTo>
                    <a:pt x="453" y="355"/>
                  </a:lnTo>
                  <a:lnTo>
                    <a:pt x="455" y="352"/>
                  </a:lnTo>
                  <a:lnTo>
                    <a:pt x="461" y="342"/>
                  </a:lnTo>
                  <a:lnTo>
                    <a:pt x="461" y="339"/>
                  </a:lnTo>
                  <a:lnTo>
                    <a:pt x="461" y="331"/>
                  </a:lnTo>
                  <a:lnTo>
                    <a:pt x="460" y="326"/>
                  </a:lnTo>
                  <a:lnTo>
                    <a:pt x="457" y="322"/>
                  </a:lnTo>
                  <a:lnTo>
                    <a:pt x="457" y="310"/>
                  </a:lnTo>
                  <a:lnTo>
                    <a:pt x="459" y="306"/>
                  </a:lnTo>
                  <a:lnTo>
                    <a:pt x="463" y="304"/>
                  </a:lnTo>
                  <a:lnTo>
                    <a:pt x="464" y="299"/>
                  </a:lnTo>
                  <a:lnTo>
                    <a:pt x="467" y="295"/>
                  </a:lnTo>
                  <a:lnTo>
                    <a:pt x="467" y="292"/>
                  </a:lnTo>
                  <a:lnTo>
                    <a:pt x="469" y="290"/>
                  </a:lnTo>
                  <a:lnTo>
                    <a:pt x="470" y="286"/>
                  </a:lnTo>
                  <a:lnTo>
                    <a:pt x="469" y="283"/>
                  </a:lnTo>
                  <a:lnTo>
                    <a:pt x="468" y="282"/>
                  </a:lnTo>
                  <a:lnTo>
                    <a:pt x="473" y="276"/>
                  </a:lnTo>
                  <a:lnTo>
                    <a:pt x="482" y="268"/>
                  </a:lnTo>
                  <a:lnTo>
                    <a:pt x="485" y="264"/>
                  </a:lnTo>
                  <a:lnTo>
                    <a:pt x="489" y="261"/>
                  </a:lnTo>
                  <a:lnTo>
                    <a:pt x="493" y="254"/>
                  </a:lnTo>
                  <a:lnTo>
                    <a:pt x="495" y="247"/>
                  </a:lnTo>
                  <a:lnTo>
                    <a:pt x="495" y="244"/>
                  </a:lnTo>
                  <a:lnTo>
                    <a:pt x="493" y="239"/>
                  </a:lnTo>
                  <a:lnTo>
                    <a:pt x="488" y="227"/>
                  </a:lnTo>
                  <a:lnTo>
                    <a:pt x="488" y="223"/>
                  </a:lnTo>
                  <a:lnTo>
                    <a:pt x="489" y="219"/>
                  </a:lnTo>
                  <a:lnTo>
                    <a:pt x="490" y="218"/>
                  </a:lnTo>
                  <a:lnTo>
                    <a:pt x="487" y="211"/>
                  </a:lnTo>
                  <a:lnTo>
                    <a:pt x="485" y="206"/>
                  </a:lnTo>
                  <a:lnTo>
                    <a:pt x="486" y="200"/>
                  </a:lnTo>
                  <a:lnTo>
                    <a:pt x="485" y="196"/>
                  </a:lnTo>
                  <a:lnTo>
                    <a:pt x="480" y="186"/>
                  </a:lnTo>
                  <a:lnTo>
                    <a:pt x="473" y="179"/>
                  </a:lnTo>
                  <a:lnTo>
                    <a:pt x="473" y="177"/>
                  </a:lnTo>
                  <a:lnTo>
                    <a:pt x="476" y="173"/>
                  </a:lnTo>
                  <a:lnTo>
                    <a:pt x="487" y="166"/>
                  </a:lnTo>
                  <a:lnTo>
                    <a:pt x="490" y="162"/>
                  </a:lnTo>
                  <a:lnTo>
                    <a:pt x="492" y="159"/>
                  </a:lnTo>
                  <a:lnTo>
                    <a:pt x="493" y="156"/>
                  </a:lnTo>
                  <a:lnTo>
                    <a:pt x="493" y="154"/>
                  </a:lnTo>
                  <a:lnTo>
                    <a:pt x="492" y="151"/>
                  </a:lnTo>
                  <a:lnTo>
                    <a:pt x="495" y="149"/>
                  </a:lnTo>
                  <a:lnTo>
                    <a:pt x="504" y="145"/>
                  </a:lnTo>
                  <a:lnTo>
                    <a:pt x="529" y="138"/>
                  </a:lnTo>
                  <a:lnTo>
                    <a:pt x="536" y="135"/>
                  </a:lnTo>
                  <a:lnTo>
                    <a:pt x="541" y="129"/>
                  </a:lnTo>
                  <a:lnTo>
                    <a:pt x="545" y="123"/>
                  </a:lnTo>
                  <a:lnTo>
                    <a:pt x="547" y="114"/>
                  </a:lnTo>
                  <a:lnTo>
                    <a:pt x="548" y="107"/>
                  </a:lnTo>
                  <a:lnTo>
                    <a:pt x="549" y="96"/>
                  </a:lnTo>
                  <a:lnTo>
                    <a:pt x="549" y="90"/>
                  </a:lnTo>
                  <a:lnTo>
                    <a:pt x="548" y="84"/>
                  </a:lnTo>
                  <a:lnTo>
                    <a:pt x="545" y="78"/>
                  </a:lnTo>
                  <a:lnTo>
                    <a:pt x="547" y="76"/>
                  </a:lnTo>
                  <a:lnTo>
                    <a:pt x="553" y="74"/>
                  </a:lnTo>
                  <a:lnTo>
                    <a:pt x="563" y="87"/>
                  </a:lnTo>
                  <a:lnTo>
                    <a:pt x="564" y="88"/>
                  </a:lnTo>
                  <a:lnTo>
                    <a:pt x="563" y="89"/>
                  </a:lnTo>
                  <a:lnTo>
                    <a:pt x="561" y="90"/>
                  </a:lnTo>
                  <a:lnTo>
                    <a:pt x="560" y="88"/>
                  </a:lnTo>
                  <a:lnTo>
                    <a:pt x="559" y="90"/>
                  </a:lnTo>
                  <a:lnTo>
                    <a:pt x="564" y="102"/>
                  </a:lnTo>
                  <a:lnTo>
                    <a:pt x="565" y="105"/>
                  </a:lnTo>
                  <a:lnTo>
                    <a:pt x="562" y="104"/>
                  </a:lnTo>
                  <a:lnTo>
                    <a:pt x="561" y="105"/>
                  </a:lnTo>
                  <a:lnTo>
                    <a:pt x="560" y="107"/>
                  </a:lnTo>
                  <a:lnTo>
                    <a:pt x="560" y="111"/>
                  </a:lnTo>
                  <a:lnTo>
                    <a:pt x="561" y="113"/>
                  </a:lnTo>
                  <a:lnTo>
                    <a:pt x="560" y="116"/>
                  </a:lnTo>
                  <a:lnTo>
                    <a:pt x="561" y="122"/>
                  </a:lnTo>
                  <a:lnTo>
                    <a:pt x="563" y="124"/>
                  </a:lnTo>
                  <a:lnTo>
                    <a:pt x="562" y="127"/>
                  </a:lnTo>
                  <a:lnTo>
                    <a:pt x="561" y="127"/>
                  </a:lnTo>
                  <a:lnTo>
                    <a:pt x="562" y="128"/>
                  </a:lnTo>
                  <a:lnTo>
                    <a:pt x="562" y="131"/>
                  </a:lnTo>
                  <a:lnTo>
                    <a:pt x="561" y="131"/>
                  </a:lnTo>
                  <a:lnTo>
                    <a:pt x="560" y="130"/>
                  </a:lnTo>
                  <a:lnTo>
                    <a:pt x="561" y="129"/>
                  </a:lnTo>
                  <a:lnTo>
                    <a:pt x="560" y="128"/>
                  </a:lnTo>
                  <a:lnTo>
                    <a:pt x="557" y="128"/>
                  </a:lnTo>
                  <a:lnTo>
                    <a:pt x="555" y="133"/>
                  </a:lnTo>
                  <a:lnTo>
                    <a:pt x="552" y="140"/>
                  </a:lnTo>
                  <a:lnTo>
                    <a:pt x="549" y="144"/>
                  </a:lnTo>
                  <a:lnTo>
                    <a:pt x="549" y="146"/>
                  </a:lnTo>
                  <a:lnTo>
                    <a:pt x="549" y="147"/>
                  </a:lnTo>
                  <a:lnTo>
                    <a:pt x="548" y="149"/>
                  </a:lnTo>
                  <a:lnTo>
                    <a:pt x="544" y="148"/>
                  </a:lnTo>
                  <a:lnTo>
                    <a:pt x="544" y="151"/>
                  </a:lnTo>
                  <a:lnTo>
                    <a:pt x="544" y="152"/>
                  </a:lnTo>
                  <a:lnTo>
                    <a:pt x="541" y="156"/>
                  </a:lnTo>
                  <a:lnTo>
                    <a:pt x="540" y="161"/>
                  </a:lnTo>
                  <a:lnTo>
                    <a:pt x="541" y="163"/>
                  </a:lnTo>
                  <a:lnTo>
                    <a:pt x="541" y="165"/>
                  </a:lnTo>
                  <a:lnTo>
                    <a:pt x="545" y="173"/>
                  </a:lnTo>
                  <a:lnTo>
                    <a:pt x="543" y="178"/>
                  </a:lnTo>
                  <a:lnTo>
                    <a:pt x="544" y="182"/>
                  </a:lnTo>
                  <a:lnTo>
                    <a:pt x="544" y="183"/>
                  </a:lnTo>
                  <a:lnTo>
                    <a:pt x="541" y="185"/>
                  </a:lnTo>
                  <a:lnTo>
                    <a:pt x="540" y="188"/>
                  </a:lnTo>
                  <a:lnTo>
                    <a:pt x="540" y="189"/>
                  </a:lnTo>
                  <a:lnTo>
                    <a:pt x="537" y="187"/>
                  </a:lnTo>
                  <a:lnTo>
                    <a:pt x="535" y="190"/>
                  </a:lnTo>
                  <a:lnTo>
                    <a:pt x="535" y="197"/>
                  </a:lnTo>
                  <a:lnTo>
                    <a:pt x="537" y="200"/>
                  </a:lnTo>
                  <a:lnTo>
                    <a:pt x="555" y="212"/>
                  </a:lnTo>
                  <a:lnTo>
                    <a:pt x="556" y="211"/>
                  </a:lnTo>
                  <a:lnTo>
                    <a:pt x="560" y="213"/>
                  </a:lnTo>
                  <a:lnTo>
                    <a:pt x="570" y="215"/>
                  </a:lnTo>
                  <a:lnTo>
                    <a:pt x="576" y="218"/>
                  </a:lnTo>
                  <a:lnTo>
                    <a:pt x="578" y="218"/>
                  </a:lnTo>
                  <a:lnTo>
                    <a:pt x="577" y="219"/>
                  </a:lnTo>
                  <a:lnTo>
                    <a:pt x="578" y="220"/>
                  </a:lnTo>
                  <a:lnTo>
                    <a:pt x="581" y="219"/>
                  </a:lnTo>
                  <a:lnTo>
                    <a:pt x="586" y="222"/>
                  </a:lnTo>
                  <a:lnTo>
                    <a:pt x="592" y="222"/>
                  </a:lnTo>
                  <a:lnTo>
                    <a:pt x="601" y="227"/>
                  </a:lnTo>
                  <a:lnTo>
                    <a:pt x="603" y="229"/>
                  </a:lnTo>
                  <a:lnTo>
                    <a:pt x="604" y="232"/>
                  </a:lnTo>
                  <a:lnTo>
                    <a:pt x="603" y="238"/>
                  </a:lnTo>
                  <a:lnTo>
                    <a:pt x="604" y="238"/>
                  </a:lnTo>
                  <a:lnTo>
                    <a:pt x="603" y="239"/>
                  </a:lnTo>
                  <a:lnTo>
                    <a:pt x="603" y="240"/>
                  </a:lnTo>
                  <a:lnTo>
                    <a:pt x="607" y="243"/>
                  </a:lnTo>
                  <a:lnTo>
                    <a:pt x="610" y="243"/>
                  </a:lnTo>
                  <a:lnTo>
                    <a:pt x="615" y="246"/>
                  </a:lnTo>
                  <a:lnTo>
                    <a:pt x="615" y="249"/>
                  </a:lnTo>
                  <a:lnTo>
                    <a:pt x="617" y="249"/>
                  </a:lnTo>
                  <a:lnTo>
                    <a:pt x="616" y="247"/>
                  </a:lnTo>
                  <a:lnTo>
                    <a:pt x="617" y="244"/>
                  </a:lnTo>
                  <a:lnTo>
                    <a:pt x="619" y="243"/>
                  </a:lnTo>
                  <a:lnTo>
                    <a:pt x="619" y="239"/>
                  </a:lnTo>
                  <a:lnTo>
                    <a:pt x="620" y="239"/>
                  </a:lnTo>
                  <a:lnTo>
                    <a:pt x="617" y="238"/>
                  </a:lnTo>
                  <a:lnTo>
                    <a:pt x="614" y="234"/>
                  </a:lnTo>
                  <a:lnTo>
                    <a:pt x="615" y="229"/>
                  </a:lnTo>
                  <a:lnTo>
                    <a:pt x="616" y="229"/>
                  </a:lnTo>
                  <a:lnTo>
                    <a:pt x="615" y="229"/>
                  </a:lnTo>
                  <a:lnTo>
                    <a:pt x="616" y="228"/>
                  </a:lnTo>
                  <a:lnTo>
                    <a:pt x="617" y="225"/>
                  </a:lnTo>
                  <a:lnTo>
                    <a:pt x="617" y="222"/>
                  </a:lnTo>
                  <a:lnTo>
                    <a:pt x="617" y="221"/>
                  </a:lnTo>
                  <a:lnTo>
                    <a:pt x="610" y="217"/>
                  </a:lnTo>
                  <a:lnTo>
                    <a:pt x="607" y="219"/>
                  </a:lnTo>
                  <a:lnTo>
                    <a:pt x="607" y="215"/>
                  </a:lnTo>
                  <a:lnTo>
                    <a:pt x="609" y="213"/>
                  </a:lnTo>
                  <a:lnTo>
                    <a:pt x="608" y="211"/>
                  </a:lnTo>
                  <a:lnTo>
                    <a:pt x="607" y="211"/>
                  </a:lnTo>
                  <a:lnTo>
                    <a:pt x="607" y="212"/>
                  </a:lnTo>
                  <a:lnTo>
                    <a:pt x="607" y="212"/>
                  </a:lnTo>
                  <a:lnTo>
                    <a:pt x="603" y="212"/>
                  </a:lnTo>
                  <a:lnTo>
                    <a:pt x="601" y="214"/>
                  </a:lnTo>
                  <a:lnTo>
                    <a:pt x="602" y="216"/>
                  </a:lnTo>
                  <a:lnTo>
                    <a:pt x="593" y="211"/>
                  </a:lnTo>
                  <a:lnTo>
                    <a:pt x="588" y="206"/>
                  </a:lnTo>
                  <a:lnTo>
                    <a:pt x="587" y="202"/>
                  </a:lnTo>
                  <a:lnTo>
                    <a:pt x="586" y="200"/>
                  </a:lnTo>
                  <a:lnTo>
                    <a:pt x="583" y="200"/>
                  </a:lnTo>
                  <a:lnTo>
                    <a:pt x="577" y="195"/>
                  </a:lnTo>
                  <a:lnTo>
                    <a:pt x="575" y="194"/>
                  </a:lnTo>
                  <a:lnTo>
                    <a:pt x="573" y="190"/>
                  </a:lnTo>
                  <a:lnTo>
                    <a:pt x="567" y="184"/>
                  </a:lnTo>
                  <a:lnTo>
                    <a:pt x="566" y="181"/>
                  </a:lnTo>
                  <a:lnTo>
                    <a:pt x="568" y="178"/>
                  </a:lnTo>
                  <a:lnTo>
                    <a:pt x="568" y="176"/>
                  </a:lnTo>
                  <a:lnTo>
                    <a:pt x="565" y="172"/>
                  </a:lnTo>
                  <a:lnTo>
                    <a:pt x="565" y="170"/>
                  </a:lnTo>
                  <a:lnTo>
                    <a:pt x="565" y="168"/>
                  </a:lnTo>
                  <a:lnTo>
                    <a:pt x="566" y="164"/>
                  </a:lnTo>
                  <a:lnTo>
                    <a:pt x="565" y="160"/>
                  </a:lnTo>
                  <a:lnTo>
                    <a:pt x="566" y="159"/>
                  </a:lnTo>
                  <a:lnTo>
                    <a:pt x="564" y="158"/>
                  </a:lnTo>
                  <a:lnTo>
                    <a:pt x="568" y="155"/>
                  </a:lnTo>
                  <a:lnTo>
                    <a:pt x="575" y="151"/>
                  </a:lnTo>
                  <a:lnTo>
                    <a:pt x="585" y="149"/>
                  </a:lnTo>
                  <a:lnTo>
                    <a:pt x="591" y="149"/>
                  </a:lnTo>
                  <a:lnTo>
                    <a:pt x="593" y="151"/>
                  </a:lnTo>
                  <a:lnTo>
                    <a:pt x="593" y="151"/>
                  </a:lnTo>
                  <a:lnTo>
                    <a:pt x="592" y="152"/>
                  </a:lnTo>
                  <a:lnTo>
                    <a:pt x="600" y="162"/>
                  </a:lnTo>
                  <a:lnTo>
                    <a:pt x="605" y="170"/>
                  </a:lnTo>
                  <a:lnTo>
                    <a:pt x="612" y="173"/>
                  </a:lnTo>
                  <a:lnTo>
                    <a:pt x="618" y="171"/>
                  </a:lnTo>
                  <a:lnTo>
                    <a:pt x="624" y="168"/>
                  </a:lnTo>
                  <a:lnTo>
                    <a:pt x="625" y="166"/>
                  </a:lnTo>
                  <a:lnTo>
                    <a:pt x="627" y="163"/>
                  </a:lnTo>
                  <a:lnTo>
                    <a:pt x="626" y="159"/>
                  </a:lnTo>
                  <a:lnTo>
                    <a:pt x="624" y="154"/>
                  </a:lnTo>
                  <a:lnTo>
                    <a:pt x="622" y="151"/>
                  </a:lnTo>
                  <a:lnTo>
                    <a:pt x="615" y="151"/>
                  </a:lnTo>
                  <a:lnTo>
                    <a:pt x="608" y="152"/>
                  </a:lnTo>
                  <a:lnTo>
                    <a:pt x="606" y="151"/>
                  </a:lnTo>
                  <a:lnTo>
                    <a:pt x="605" y="148"/>
                  </a:lnTo>
                  <a:lnTo>
                    <a:pt x="610" y="143"/>
                  </a:lnTo>
                  <a:lnTo>
                    <a:pt x="610" y="142"/>
                  </a:lnTo>
                  <a:lnTo>
                    <a:pt x="608" y="140"/>
                  </a:lnTo>
                  <a:lnTo>
                    <a:pt x="611" y="140"/>
                  </a:lnTo>
                  <a:lnTo>
                    <a:pt x="612" y="142"/>
                  </a:lnTo>
                  <a:lnTo>
                    <a:pt x="614" y="143"/>
                  </a:lnTo>
                  <a:lnTo>
                    <a:pt x="616" y="142"/>
                  </a:lnTo>
                  <a:lnTo>
                    <a:pt x="617" y="139"/>
                  </a:lnTo>
                  <a:lnTo>
                    <a:pt x="620" y="137"/>
                  </a:lnTo>
                  <a:lnTo>
                    <a:pt x="622" y="135"/>
                  </a:lnTo>
                  <a:lnTo>
                    <a:pt x="626" y="134"/>
                  </a:lnTo>
                  <a:lnTo>
                    <a:pt x="626" y="132"/>
                  </a:lnTo>
                  <a:lnTo>
                    <a:pt x="628" y="133"/>
                  </a:lnTo>
                  <a:lnTo>
                    <a:pt x="628" y="132"/>
                  </a:lnTo>
                  <a:lnTo>
                    <a:pt x="631" y="134"/>
                  </a:lnTo>
                  <a:lnTo>
                    <a:pt x="633" y="133"/>
                  </a:lnTo>
                  <a:lnTo>
                    <a:pt x="635" y="131"/>
                  </a:lnTo>
                  <a:lnTo>
                    <a:pt x="636" y="131"/>
                  </a:lnTo>
                  <a:lnTo>
                    <a:pt x="639" y="133"/>
                  </a:lnTo>
                  <a:lnTo>
                    <a:pt x="637" y="135"/>
                  </a:lnTo>
                  <a:lnTo>
                    <a:pt x="639" y="138"/>
                  </a:lnTo>
                  <a:lnTo>
                    <a:pt x="641" y="139"/>
                  </a:lnTo>
                  <a:lnTo>
                    <a:pt x="641" y="140"/>
                  </a:lnTo>
                  <a:lnTo>
                    <a:pt x="640" y="142"/>
                  </a:lnTo>
                  <a:lnTo>
                    <a:pt x="642" y="143"/>
                  </a:lnTo>
                  <a:lnTo>
                    <a:pt x="640" y="144"/>
                  </a:lnTo>
                  <a:lnTo>
                    <a:pt x="641" y="145"/>
                  </a:lnTo>
                  <a:lnTo>
                    <a:pt x="641" y="146"/>
                  </a:lnTo>
                  <a:lnTo>
                    <a:pt x="639" y="146"/>
                  </a:lnTo>
                  <a:lnTo>
                    <a:pt x="640" y="147"/>
                  </a:lnTo>
                  <a:lnTo>
                    <a:pt x="640" y="148"/>
                  </a:lnTo>
                  <a:lnTo>
                    <a:pt x="640" y="149"/>
                  </a:lnTo>
                  <a:lnTo>
                    <a:pt x="644" y="150"/>
                  </a:lnTo>
                  <a:lnTo>
                    <a:pt x="642" y="151"/>
                  </a:lnTo>
                  <a:lnTo>
                    <a:pt x="644" y="151"/>
                  </a:lnTo>
                  <a:lnTo>
                    <a:pt x="644" y="152"/>
                  </a:lnTo>
                  <a:lnTo>
                    <a:pt x="647" y="154"/>
                  </a:lnTo>
                  <a:lnTo>
                    <a:pt x="646" y="154"/>
                  </a:lnTo>
                  <a:lnTo>
                    <a:pt x="646" y="155"/>
                  </a:lnTo>
                  <a:lnTo>
                    <a:pt x="648" y="154"/>
                  </a:lnTo>
                  <a:lnTo>
                    <a:pt x="649" y="157"/>
                  </a:lnTo>
                  <a:lnTo>
                    <a:pt x="650" y="156"/>
                  </a:lnTo>
                  <a:lnTo>
                    <a:pt x="650" y="157"/>
                  </a:lnTo>
                  <a:lnTo>
                    <a:pt x="649" y="157"/>
                  </a:lnTo>
                  <a:lnTo>
                    <a:pt x="650" y="158"/>
                  </a:lnTo>
                  <a:lnTo>
                    <a:pt x="650" y="160"/>
                  </a:lnTo>
                  <a:lnTo>
                    <a:pt x="651" y="159"/>
                  </a:lnTo>
                  <a:lnTo>
                    <a:pt x="652" y="159"/>
                  </a:lnTo>
                  <a:lnTo>
                    <a:pt x="652" y="160"/>
                  </a:lnTo>
                  <a:lnTo>
                    <a:pt x="654" y="159"/>
                  </a:lnTo>
                  <a:lnTo>
                    <a:pt x="656" y="160"/>
                  </a:lnTo>
                  <a:lnTo>
                    <a:pt x="656" y="161"/>
                  </a:lnTo>
                  <a:lnTo>
                    <a:pt x="658" y="162"/>
                  </a:lnTo>
                  <a:lnTo>
                    <a:pt x="658" y="163"/>
                  </a:lnTo>
                  <a:lnTo>
                    <a:pt x="660" y="162"/>
                  </a:lnTo>
                  <a:lnTo>
                    <a:pt x="659" y="164"/>
                  </a:lnTo>
                  <a:lnTo>
                    <a:pt x="662" y="163"/>
                  </a:lnTo>
                  <a:lnTo>
                    <a:pt x="663" y="164"/>
                  </a:lnTo>
                  <a:lnTo>
                    <a:pt x="667" y="163"/>
                  </a:lnTo>
                  <a:lnTo>
                    <a:pt x="670" y="165"/>
                  </a:lnTo>
                  <a:lnTo>
                    <a:pt x="670" y="166"/>
                  </a:lnTo>
                  <a:lnTo>
                    <a:pt x="672" y="167"/>
                  </a:lnTo>
                  <a:lnTo>
                    <a:pt x="672" y="169"/>
                  </a:lnTo>
                  <a:lnTo>
                    <a:pt x="672" y="171"/>
                  </a:lnTo>
                  <a:lnTo>
                    <a:pt x="673" y="170"/>
                  </a:lnTo>
                  <a:lnTo>
                    <a:pt x="672" y="170"/>
                  </a:lnTo>
                  <a:lnTo>
                    <a:pt x="673" y="169"/>
                  </a:lnTo>
                  <a:lnTo>
                    <a:pt x="677" y="171"/>
                  </a:lnTo>
                  <a:lnTo>
                    <a:pt x="676" y="172"/>
                  </a:lnTo>
                  <a:lnTo>
                    <a:pt x="677" y="172"/>
                  </a:lnTo>
                  <a:lnTo>
                    <a:pt x="677" y="173"/>
                  </a:lnTo>
                  <a:lnTo>
                    <a:pt x="677" y="174"/>
                  </a:lnTo>
                  <a:lnTo>
                    <a:pt x="678" y="174"/>
                  </a:lnTo>
                  <a:lnTo>
                    <a:pt x="680" y="176"/>
                  </a:lnTo>
                  <a:lnTo>
                    <a:pt x="680" y="176"/>
                  </a:lnTo>
                  <a:lnTo>
                    <a:pt x="680" y="175"/>
                  </a:lnTo>
                  <a:lnTo>
                    <a:pt x="681" y="175"/>
                  </a:lnTo>
                  <a:lnTo>
                    <a:pt x="682" y="176"/>
                  </a:lnTo>
                  <a:lnTo>
                    <a:pt x="681" y="176"/>
                  </a:lnTo>
                  <a:lnTo>
                    <a:pt x="681" y="177"/>
                  </a:lnTo>
                  <a:lnTo>
                    <a:pt x="681" y="178"/>
                  </a:lnTo>
                  <a:lnTo>
                    <a:pt x="684" y="180"/>
                  </a:lnTo>
                  <a:lnTo>
                    <a:pt x="683" y="181"/>
                  </a:lnTo>
                  <a:lnTo>
                    <a:pt x="682" y="180"/>
                  </a:lnTo>
                  <a:lnTo>
                    <a:pt x="681" y="181"/>
                  </a:lnTo>
                  <a:lnTo>
                    <a:pt x="682" y="182"/>
                  </a:lnTo>
                  <a:lnTo>
                    <a:pt x="681" y="182"/>
                  </a:lnTo>
                  <a:lnTo>
                    <a:pt x="680" y="182"/>
                  </a:lnTo>
                  <a:lnTo>
                    <a:pt x="681" y="181"/>
                  </a:lnTo>
                  <a:lnTo>
                    <a:pt x="679" y="182"/>
                  </a:lnTo>
                  <a:lnTo>
                    <a:pt x="678" y="180"/>
                  </a:lnTo>
                  <a:lnTo>
                    <a:pt x="678" y="181"/>
                  </a:lnTo>
                  <a:lnTo>
                    <a:pt x="678" y="182"/>
                  </a:lnTo>
                  <a:lnTo>
                    <a:pt x="677" y="183"/>
                  </a:lnTo>
                  <a:lnTo>
                    <a:pt x="675" y="182"/>
                  </a:lnTo>
                  <a:lnTo>
                    <a:pt x="676" y="183"/>
                  </a:lnTo>
                  <a:lnTo>
                    <a:pt x="674" y="183"/>
                  </a:lnTo>
                  <a:lnTo>
                    <a:pt x="675" y="183"/>
                  </a:lnTo>
                  <a:lnTo>
                    <a:pt x="674" y="184"/>
                  </a:lnTo>
                  <a:lnTo>
                    <a:pt x="674" y="184"/>
                  </a:lnTo>
                  <a:lnTo>
                    <a:pt x="673" y="185"/>
                  </a:lnTo>
                  <a:lnTo>
                    <a:pt x="676" y="186"/>
                  </a:lnTo>
                  <a:lnTo>
                    <a:pt x="675" y="186"/>
                  </a:lnTo>
                  <a:lnTo>
                    <a:pt x="676" y="186"/>
                  </a:lnTo>
                  <a:lnTo>
                    <a:pt x="675" y="188"/>
                  </a:lnTo>
                  <a:lnTo>
                    <a:pt x="676" y="189"/>
                  </a:lnTo>
                  <a:lnTo>
                    <a:pt x="674" y="189"/>
                  </a:lnTo>
                  <a:lnTo>
                    <a:pt x="676" y="191"/>
                  </a:lnTo>
                  <a:lnTo>
                    <a:pt x="674" y="191"/>
                  </a:lnTo>
                  <a:lnTo>
                    <a:pt x="676" y="191"/>
                  </a:lnTo>
                  <a:lnTo>
                    <a:pt x="675" y="192"/>
                  </a:lnTo>
                  <a:lnTo>
                    <a:pt x="676" y="193"/>
                  </a:lnTo>
                  <a:lnTo>
                    <a:pt x="674" y="194"/>
                  </a:lnTo>
                  <a:lnTo>
                    <a:pt x="676" y="195"/>
                  </a:lnTo>
                  <a:lnTo>
                    <a:pt x="672" y="198"/>
                  </a:lnTo>
                  <a:lnTo>
                    <a:pt x="671" y="196"/>
                  </a:lnTo>
                  <a:lnTo>
                    <a:pt x="672" y="197"/>
                  </a:lnTo>
                  <a:lnTo>
                    <a:pt x="671" y="197"/>
                  </a:lnTo>
                  <a:lnTo>
                    <a:pt x="671" y="198"/>
                  </a:lnTo>
                  <a:lnTo>
                    <a:pt x="669" y="199"/>
                  </a:lnTo>
                  <a:lnTo>
                    <a:pt x="670" y="199"/>
                  </a:lnTo>
                  <a:lnTo>
                    <a:pt x="669" y="200"/>
                  </a:lnTo>
                  <a:lnTo>
                    <a:pt x="668" y="199"/>
                  </a:lnTo>
                  <a:lnTo>
                    <a:pt x="665" y="202"/>
                  </a:lnTo>
                  <a:lnTo>
                    <a:pt x="662" y="199"/>
                  </a:lnTo>
                  <a:lnTo>
                    <a:pt x="657" y="198"/>
                  </a:lnTo>
                  <a:lnTo>
                    <a:pt x="656" y="199"/>
                  </a:lnTo>
                  <a:lnTo>
                    <a:pt x="653" y="197"/>
                  </a:lnTo>
                  <a:lnTo>
                    <a:pt x="651" y="198"/>
                  </a:lnTo>
                  <a:lnTo>
                    <a:pt x="650" y="200"/>
                  </a:lnTo>
                  <a:lnTo>
                    <a:pt x="652" y="203"/>
                  </a:lnTo>
                  <a:lnTo>
                    <a:pt x="649" y="208"/>
                  </a:lnTo>
                  <a:lnTo>
                    <a:pt x="643" y="214"/>
                  </a:lnTo>
                  <a:lnTo>
                    <a:pt x="643" y="218"/>
                  </a:lnTo>
                  <a:lnTo>
                    <a:pt x="644" y="220"/>
                  </a:lnTo>
                  <a:lnTo>
                    <a:pt x="650" y="222"/>
                  </a:lnTo>
                  <a:lnTo>
                    <a:pt x="664" y="239"/>
                  </a:lnTo>
                  <a:lnTo>
                    <a:pt x="679" y="247"/>
                  </a:lnTo>
                  <a:lnTo>
                    <a:pt x="678" y="264"/>
                  </a:lnTo>
                  <a:lnTo>
                    <a:pt x="680" y="267"/>
                  </a:lnTo>
                  <a:lnTo>
                    <a:pt x="680" y="267"/>
                  </a:lnTo>
                  <a:lnTo>
                    <a:pt x="680" y="268"/>
                  </a:lnTo>
                  <a:lnTo>
                    <a:pt x="677" y="272"/>
                  </a:lnTo>
                  <a:lnTo>
                    <a:pt x="677" y="274"/>
                  </a:lnTo>
                  <a:lnTo>
                    <a:pt x="677" y="275"/>
                  </a:lnTo>
                  <a:lnTo>
                    <a:pt x="676" y="275"/>
                  </a:lnTo>
                  <a:lnTo>
                    <a:pt x="677" y="276"/>
                  </a:lnTo>
                  <a:lnTo>
                    <a:pt x="677" y="277"/>
                  </a:lnTo>
                  <a:lnTo>
                    <a:pt x="680" y="278"/>
                  </a:lnTo>
                  <a:lnTo>
                    <a:pt x="681" y="281"/>
                  </a:lnTo>
                  <a:lnTo>
                    <a:pt x="680" y="282"/>
                  </a:lnTo>
                  <a:lnTo>
                    <a:pt x="680" y="283"/>
                  </a:lnTo>
                  <a:lnTo>
                    <a:pt x="680" y="282"/>
                  </a:lnTo>
                  <a:lnTo>
                    <a:pt x="680" y="284"/>
                  </a:lnTo>
                  <a:lnTo>
                    <a:pt x="678" y="286"/>
                  </a:lnTo>
                  <a:lnTo>
                    <a:pt x="678" y="286"/>
                  </a:lnTo>
                  <a:lnTo>
                    <a:pt x="677" y="286"/>
                  </a:lnTo>
                  <a:lnTo>
                    <a:pt x="677" y="287"/>
                  </a:lnTo>
                  <a:lnTo>
                    <a:pt x="677" y="287"/>
                  </a:lnTo>
                  <a:lnTo>
                    <a:pt x="678" y="288"/>
                  </a:lnTo>
                  <a:lnTo>
                    <a:pt x="676" y="289"/>
                  </a:lnTo>
                  <a:lnTo>
                    <a:pt x="677" y="290"/>
                  </a:lnTo>
                  <a:lnTo>
                    <a:pt x="674" y="292"/>
                  </a:lnTo>
                  <a:lnTo>
                    <a:pt x="676" y="293"/>
                  </a:lnTo>
                  <a:lnTo>
                    <a:pt x="675" y="295"/>
                  </a:lnTo>
                  <a:lnTo>
                    <a:pt x="676" y="296"/>
                  </a:lnTo>
                  <a:lnTo>
                    <a:pt x="678" y="296"/>
                  </a:lnTo>
                  <a:lnTo>
                    <a:pt x="678" y="298"/>
                  </a:lnTo>
                  <a:lnTo>
                    <a:pt x="678" y="298"/>
                  </a:lnTo>
                  <a:lnTo>
                    <a:pt x="680" y="296"/>
                  </a:lnTo>
                  <a:lnTo>
                    <a:pt x="680" y="298"/>
                  </a:lnTo>
                  <a:lnTo>
                    <a:pt x="679" y="299"/>
                  </a:lnTo>
                  <a:lnTo>
                    <a:pt x="677" y="299"/>
                  </a:lnTo>
                  <a:lnTo>
                    <a:pt x="678" y="300"/>
                  </a:lnTo>
                  <a:lnTo>
                    <a:pt x="678" y="301"/>
                  </a:lnTo>
                  <a:lnTo>
                    <a:pt x="675" y="301"/>
                  </a:lnTo>
                  <a:lnTo>
                    <a:pt x="673" y="299"/>
                  </a:lnTo>
                  <a:lnTo>
                    <a:pt x="674" y="298"/>
                  </a:lnTo>
                  <a:lnTo>
                    <a:pt x="673" y="294"/>
                  </a:lnTo>
                  <a:lnTo>
                    <a:pt x="667" y="293"/>
                  </a:lnTo>
                  <a:lnTo>
                    <a:pt x="665" y="294"/>
                  </a:lnTo>
                  <a:lnTo>
                    <a:pt x="664" y="295"/>
                  </a:lnTo>
                  <a:lnTo>
                    <a:pt x="661" y="294"/>
                  </a:lnTo>
                  <a:lnTo>
                    <a:pt x="660" y="298"/>
                  </a:lnTo>
                  <a:lnTo>
                    <a:pt x="659" y="298"/>
                  </a:lnTo>
                  <a:lnTo>
                    <a:pt x="657" y="297"/>
                  </a:lnTo>
                  <a:lnTo>
                    <a:pt x="657" y="298"/>
                  </a:lnTo>
                  <a:lnTo>
                    <a:pt x="658" y="299"/>
                  </a:lnTo>
                  <a:lnTo>
                    <a:pt x="657" y="301"/>
                  </a:lnTo>
                  <a:lnTo>
                    <a:pt x="654" y="302"/>
                  </a:lnTo>
                  <a:lnTo>
                    <a:pt x="650" y="306"/>
                  </a:lnTo>
                  <a:lnTo>
                    <a:pt x="648" y="304"/>
                  </a:lnTo>
                  <a:lnTo>
                    <a:pt x="645" y="304"/>
                  </a:lnTo>
                  <a:lnTo>
                    <a:pt x="645" y="306"/>
                  </a:lnTo>
                  <a:lnTo>
                    <a:pt x="646" y="308"/>
                  </a:lnTo>
                  <a:lnTo>
                    <a:pt x="643" y="307"/>
                  </a:lnTo>
                  <a:lnTo>
                    <a:pt x="641" y="311"/>
                  </a:lnTo>
                  <a:lnTo>
                    <a:pt x="637" y="316"/>
                  </a:lnTo>
                  <a:lnTo>
                    <a:pt x="633" y="314"/>
                  </a:lnTo>
                  <a:lnTo>
                    <a:pt x="635" y="314"/>
                  </a:lnTo>
                  <a:lnTo>
                    <a:pt x="635" y="312"/>
                  </a:lnTo>
                  <a:lnTo>
                    <a:pt x="632" y="312"/>
                  </a:lnTo>
                  <a:lnTo>
                    <a:pt x="631" y="314"/>
                  </a:lnTo>
                  <a:lnTo>
                    <a:pt x="632" y="316"/>
                  </a:lnTo>
                  <a:lnTo>
                    <a:pt x="631" y="317"/>
                  </a:lnTo>
                  <a:lnTo>
                    <a:pt x="632" y="319"/>
                  </a:lnTo>
                  <a:lnTo>
                    <a:pt x="631" y="320"/>
                  </a:lnTo>
                  <a:lnTo>
                    <a:pt x="631" y="320"/>
                  </a:lnTo>
                  <a:lnTo>
                    <a:pt x="631" y="319"/>
                  </a:lnTo>
                  <a:lnTo>
                    <a:pt x="627" y="319"/>
                  </a:lnTo>
                  <a:lnTo>
                    <a:pt x="626" y="321"/>
                  </a:lnTo>
                  <a:lnTo>
                    <a:pt x="627" y="323"/>
                  </a:lnTo>
                  <a:lnTo>
                    <a:pt x="625" y="322"/>
                  </a:lnTo>
                  <a:lnTo>
                    <a:pt x="623" y="323"/>
                  </a:lnTo>
                  <a:lnTo>
                    <a:pt x="625" y="323"/>
                  </a:lnTo>
                  <a:lnTo>
                    <a:pt x="624" y="324"/>
                  </a:lnTo>
                  <a:lnTo>
                    <a:pt x="625" y="326"/>
                  </a:lnTo>
                  <a:lnTo>
                    <a:pt x="624" y="326"/>
                  </a:lnTo>
                  <a:lnTo>
                    <a:pt x="624" y="326"/>
                  </a:lnTo>
                  <a:lnTo>
                    <a:pt x="624" y="327"/>
                  </a:lnTo>
                  <a:lnTo>
                    <a:pt x="623" y="328"/>
                  </a:lnTo>
                  <a:lnTo>
                    <a:pt x="621" y="328"/>
                  </a:lnTo>
                  <a:lnTo>
                    <a:pt x="620" y="330"/>
                  </a:lnTo>
                  <a:lnTo>
                    <a:pt x="618" y="331"/>
                  </a:lnTo>
                  <a:lnTo>
                    <a:pt x="615" y="331"/>
                  </a:lnTo>
                  <a:lnTo>
                    <a:pt x="616" y="332"/>
                  </a:lnTo>
                  <a:lnTo>
                    <a:pt x="615" y="334"/>
                  </a:lnTo>
                  <a:lnTo>
                    <a:pt x="619" y="336"/>
                  </a:lnTo>
                  <a:lnTo>
                    <a:pt x="617" y="338"/>
                  </a:lnTo>
                  <a:lnTo>
                    <a:pt x="621" y="340"/>
                  </a:lnTo>
                  <a:lnTo>
                    <a:pt x="619" y="342"/>
                  </a:lnTo>
                  <a:lnTo>
                    <a:pt x="619" y="343"/>
                  </a:lnTo>
                  <a:lnTo>
                    <a:pt x="621" y="344"/>
                  </a:lnTo>
                  <a:lnTo>
                    <a:pt x="617" y="346"/>
                  </a:lnTo>
                  <a:lnTo>
                    <a:pt x="617" y="347"/>
                  </a:lnTo>
                  <a:lnTo>
                    <a:pt x="619" y="346"/>
                  </a:lnTo>
                  <a:lnTo>
                    <a:pt x="619" y="348"/>
                  </a:lnTo>
                  <a:lnTo>
                    <a:pt x="624" y="348"/>
                  </a:lnTo>
                  <a:lnTo>
                    <a:pt x="624" y="351"/>
                  </a:lnTo>
                  <a:lnTo>
                    <a:pt x="626" y="351"/>
                  </a:lnTo>
                  <a:lnTo>
                    <a:pt x="627" y="352"/>
                  </a:lnTo>
                  <a:lnTo>
                    <a:pt x="629" y="352"/>
                  </a:lnTo>
                  <a:lnTo>
                    <a:pt x="628" y="354"/>
                  </a:lnTo>
                  <a:lnTo>
                    <a:pt x="630" y="355"/>
                  </a:lnTo>
                  <a:lnTo>
                    <a:pt x="628" y="356"/>
                  </a:lnTo>
                  <a:lnTo>
                    <a:pt x="631" y="358"/>
                  </a:lnTo>
                  <a:lnTo>
                    <a:pt x="630" y="358"/>
                  </a:lnTo>
                  <a:lnTo>
                    <a:pt x="631" y="360"/>
                  </a:lnTo>
                  <a:lnTo>
                    <a:pt x="631" y="361"/>
                  </a:lnTo>
                  <a:lnTo>
                    <a:pt x="630" y="362"/>
                  </a:lnTo>
                  <a:lnTo>
                    <a:pt x="632" y="364"/>
                  </a:lnTo>
                  <a:lnTo>
                    <a:pt x="630" y="366"/>
                  </a:lnTo>
                  <a:lnTo>
                    <a:pt x="632" y="367"/>
                  </a:lnTo>
                  <a:lnTo>
                    <a:pt x="631" y="368"/>
                  </a:lnTo>
                  <a:lnTo>
                    <a:pt x="633" y="370"/>
                  </a:lnTo>
                  <a:lnTo>
                    <a:pt x="632" y="371"/>
                  </a:lnTo>
                  <a:lnTo>
                    <a:pt x="636" y="372"/>
                  </a:lnTo>
                  <a:lnTo>
                    <a:pt x="634" y="374"/>
                  </a:lnTo>
                  <a:lnTo>
                    <a:pt x="637" y="377"/>
                  </a:lnTo>
                  <a:lnTo>
                    <a:pt x="636" y="377"/>
                  </a:lnTo>
                  <a:lnTo>
                    <a:pt x="635" y="378"/>
                  </a:lnTo>
                  <a:lnTo>
                    <a:pt x="638" y="377"/>
                  </a:lnTo>
                  <a:lnTo>
                    <a:pt x="639" y="379"/>
                  </a:lnTo>
                  <a:lnTo>
                    <a:pt x="640" y="378"/>
                  </a:lnTo>
                  <a:lnTo>
                    <a:pt x="642" y="378"/>
                  </a:lnTo>
                  <a:lnTo>
                    <a:pt x="643" y="379"/>
                  </a:lnTo>
                  <a:lnTo>
                    <a:pt x="644" y="378"/>
                  </a:lnTo>
                  <a:lnTo>
                    <a:pt x="645" y="378"/>
                  </a:lnTo>
                  <a:lnTo>
                    <a:pt x="644" y="380"/>
                  </a:lnTo>
                  <a:lnTo>
                    <a:pt x="648" y="379"/>
                  </a:lnTo>
                  <a:lnTo>
                    <a:pt x="651" y="383"/>
                  </a:lnTo>
                  <a:lnTo>
                    <a:pt x="653" y="383"/>
                  </a:lnTo>
                  <a:lnTo>
                    <a:pt x="653" y="384"/>
                  </a:lnTo>
                  <a:lnTo>
                    <a:pt x="655" y="383"/>
                  </a:lnTo>
                  <a:lnTo>
                    <a:pt x="656" y="385"/>
                  </a:lnTo>
                  <a:lnTo>
                    <a:pt x="657" y="384"/>
                  </a:lnTo>
                  <a:lnTo>
                    <a:pt x="659" y="385"/>
                  </a:lnTo>
                  <a:lnTo>
                    <a:pt x="663" y="385"/>
                  </a:lnTo>
                  <a:lnTo>
                    <a:pt x="663" y="389"/>
                  </a:lnTo>
                  <a:lnTo>
                    <a:pt x="665" y="389"/>
                  </a:lnTo>
                  <a:lnTo>
                    <a:pt x="665" y="392"/>
                  </a:lnTo>
                  <a:lnTo>
                    <a:pt x="667" y="392"/>
                  </a:lnTo>
                  <a:lnTo>
                    <a:pt x="666" y="392"/>
                  </a:lnTo>
                  <a:lnTo>
                    <a:pt x="666" y="393"/>
                  </a:lnTo>
                  <a:lnTo>
                    <a:pt x="666" y="395"/>
                  </a:lnTo>
                  <a:lnTo>
                    <a:pt x="667" y="395"/>
                  </a:lnTo>
                  <a:lnTo>
                    <a:pt x="673" y="393"/>
                  </a:lnTo>
                  <a:lnTo>
                    <a:pt x="675" y="393"/>
                  </a:lnTo>
                  <a:lnTo>
                    <a:pt x="676" y="392"/>
                  </a:lnTo>
                  <a:lnTo>
                    <a:pt x="680" y="390"/>
                  </a:lnTo>
                  <a:lnTo>
                    <a:pt x="682" y="393"/>
                  </a:lnTo>
                  <a:lnTo>
                    <a:pt x="687" y="392"/>
                  </a:lnTo>
                  <a:lnTo>
                    <a:pt x="690" y="389"/>
                  </a:lnTo>
                  <a:lnTo>
                    <a:pt x="688" y="388"/>
                  </a:lnTo>
                  <a:lnTo>
                    <a:pt x="690" y="385"/>
                  </a:lnTo>
                  <a:lnTo>
                    <a:pt x="690" y="381"/>
                  </a:lnTo>
                  <a:lnTo>
                    <a:pt x="693" y="379"/>
                  </a:lnTo>
                  <a:lnTo>
                    <a:pt x="696" y="381"/>
                  </a:lnTo>
                  <a:lnTo>
                    <a:pt x="699" y="388"/>
                  </a:lnTo>
                  <a:lnTo>
                    <a:pt x="698" y="390"/>
                  </a:lnTo>
                  <a:lnTo>
                    <a:pt x="693" y="395"/>
                  </a:lnTo>
                  <a:lnTo>
                    <a:pt x="693" y="396"/>
                  </a:lnTo>
                  <a:lnTo>
                    <a:pt x="693" y="399"/>
                  </a:lnTo>
                  <a:lnTo>
                    <a:pt x="699" y="400"/>
                  </a:lnTo>
                  <a:lnTo>
                    <a:pt x="702" y="404"/>
                  </a:lnTo>
                  <a:lnTo>
                    <a:pt x="705" y="404"/>
                  </a:lnTo>
                  <a:lnTo>
                    <a:pt x="708" y="403"/>
                  </a:lnTo>
                  <a:lnTo>
                    <a:pt x="710" y="404"/>
                  </a:lnTo>
                  <a:lnTo>
                    <a:pt x="712" y="405"/>
                  </a:lnTo>
                  <a:lnTo>
                    <a:pt x="711" y="408"/>
                  </a:lnTo>
                  <a:lnTo>
                    <a:pt x="713" y="409"/>
                  </a:lnTo>
                  <a:lnTo>
                    <a:pt x="711" y="410"/>
                  </a:lnTo>
                  <a:lnTo>
                    <a:pt x="712" y="411"/>
                  </a:lnTo>
                  <a:lnTo>
                    <a:pt x="708" y="411"/>
                  </a:lnTo>
                  <a:lnTo>
                    <a:pt x="706" y="413"/>
                  </a:lnTo>
                  <a:lnTo>
                    <a:pt x="707" y="415"/>
                  </a:lnTo>
                  <a:lnTo>
                    <a:pt x="709" y="416"/>
                  </a:lnTo>
                  <a:lnTo>
                    <a:pt x="711" y="420"/>
                  </a:lnTo>
                  <a:lnTo>
                    <a:pt x="712" y="426"/>
                  </a:lnTo>
                  <a:lnTo>
                    <a:pt x="711" y="432"/>
                  </a:lnTo>
                  <a:lnTo>
                    <a:pt x="718" y="438"/>
                  </a:lnTo>
                  <a:lnTo>
                    <a:pt x="719" y="444"/>
                  </a:lnTo>
                  <a:lnTo>
                    <a:pt x="719" y="446"/>
                  </a:lnTo>
                  <a:lnTo>
                    <a:pt x="718" y="448"/>
                  </a:lnTo>
                  <a:lnTo>
                    <a:pt x="713" y="449"/>
                  </a:lnTo>
                  <a:lnTo>
                    <a:pt x="710" y="451"/>
                  </a:lnTo>
                  <a:lnTo>
                    <a:pt x="710" y="455"/>
                  </a:lnTo>
                  <a:lnTo>
                    <a:pt x="712" y="460"/>
                  </a:lnTo>
                  <a:lnTo>
                    <a:pt x="712" y="467"/>
                  </a:lnTo>
                  <a:lnTo>
                    <a:pt x="710" y="472"/>
                  </a:lnTo>
                  <a:lnTo>
                    <a:pt x="708" y="476"/>
                  </a:lnTo>
                  <a:lnTo>
                    <a:pt x="705" y="477"/>
                  </a:lnTo>
                  <a:lnTo>
                    <a:pt x="704" y="481"/>
                  </a:lnTo>
                  <a:lnTo>
                    <a:pt x="704" y="484"/>
                  </a:lnTo>
                  <a:lnTo>
                    <a:pt x="697" y="488"/>
                  </a:lnTo>
                  <a:lnTo>
                    <a:pt x="697" y="489"/>
                  </a:lnTo>
                  <a:lnTo>
                    <a:pt x="697" y="491"/>
                  </a:lnTo>
                  <a:lnTo>
                    <a:pt x="696" y="495"/>
                  </a:lnTo>
                  <a:lnTo>
                    <a:pt x="697" y="499"/>
                  </a:lnTo>
                  <a:lnTo>
                    <a:pt x="696" y="501"/>
                  </a:lnTo>
                  <a:lnTo>
                    <a:pt x="686" y="500"/>
                  </a:lnTo>
                  <a:lnTo>
                    <a:pt x="684" y="499"/>
                  </a:lnTo>
                  <a:lnTo>
                    <a:pt x="678" y="500"/>
                  </a:lnTo>
                  <a:lnTo>
                    <a:pt x="677" y="499"/>
                  </a:lnTo>
                  <a:lnTo>
                    <a:pt x="675" y="503"/>
                  </a:lnTo>
                  <a:lnTo>
                    <a:pt x="677" y="504"/>
                  </a:lnTo>
                  <a:lnTo>
                    <a:pt x="676" y="505"/>
                  </a:lnTo>
                  <a:lnTo>
                    <a:pt x="679" y="511"/>
                  </a:lnTo>
                  <a:lnTo>
                    <a:pt x="678" y="511"/>
                  </a:lnTo>
                  <a:lnTo>
                    <a:pt x="678" y="512"/>
                  </a:lnTo>
                  <a:lnTo>
                    <a:pt x="680" y="512"/>
                  </a:lnTo>
                  <a:lnTo>
                    <a:pt x="680" y="513"/>
                  </a:lnTo>
                  <a:lnTo>
                    <a:pt x="681" y="514"/>
                  </a:lnTo>
                  <a:lnTo>
                    <a:pt x="681" y="515"/>
                  </a:lnTo>
                  <a:lnTo>
                    <a:pt x="681" y="516"/>
                  </a:lnTo>
                  <a:lnTo>
                    <a:pt x="682" y="515"/>
                  </a:lnTo>
                  <a:lnTo>
                    <a:pt x="683" y="516"/>
                  </a:lnTo>
                  <a:lnTo>
                    <a:pt x="683" y="516"/>
                  </a:lnTo>
                  <a:lnTo>
                    <a:pt x="684" y="517"/>
                  </a:lnTo>
                  <a:lnTo>
                    <a:pt x="684" y="517"/>
                  </a:lnTo>
                  <a:lnTo>
                    <a:pt x="684" y="517"/>
                  </a:lnTo>
                  <a:lnTo>
                    <a:pt x="685" y="518"/>
                  </a:lnTo>
                  <a:lnTo>
                    <a:pt x="684" y="519"/>
                  </a:lnTo>
                  <a:lnTo>
                    <a:pt x="684" y="520"/>
                  </a:lnTo>
                  <a:lnTo>
                    <a:pt x="683" y="521"/>
                  </a:lnTo>
                  <a:lnTo>
                    <a:pt x="685" y="520"/>
                  </a:lnTo>
                  <a:lnTo>
                    <a:pt x="685" y="521"/>
                  </a:lnTo>
                  <a:lnTo>
                    <a:pt x="683" y="522"/>
                  </a:lnTo>
                  <a:lnTo>
                    <a:pt x="683" y="523"/>
                  </a:lnTo>
                  <a:lnTo>
                    <a:pt x="682" y="523"/>
                  </a:lnTo>
                  <a:lnTo>
                    <a:pt x="682" y="524"/>
                  </a:lnTo>
                  <a:lnTo>
                    <a:pt x="684" y="527"/>
                  </a:lnTo>
                  <a:lnTo>
                    <a:pt x="684" y="527"/>
                  </a:lnTo>
                  <a:lnTo>
                    <a:pt x="684" y="527"/>
                  </a:lnTo>
                  <a:lnTo>
                    <a:pt x="684" y="528"/>
                  </a:lnTo>
                  <a:lnTo>
                    <a:pt x="685" y="528"/>
                  </a:lnTo>
                  <a:lnTo>
                    <a:pt x="686" y="531"/>
                  </a:lnTo>
                  <a:lnTo>
                    <a:pt x="688" y="531"/>
                  </a:lnTo>
                  <a:lnTo>
                    <a:pt x="687" y="531"/>
                  </a:lnTo>
                  <a:lnTo>
                    <a:pt x="688" y="531"/>
                  </a:lnTo>
                  <a:lnTo>
                    <a:pt x="688" y="533"/>
                  </a:lnTo>
                  <a:lnTo>
                    <a:pt x="689" y="532"/>
                  </a:lnTo>
                  <a:lnTo>
                    <a:pt x="689" y="533"/>
                  </a:lnTo>
                  <a:lnTo>
                    <a:pt x="692" y="532"/>
                  </a:lnTo>
                  <a:lnTo>
                    <a:pt x="690" y="535"/>
                  </a:lnTo>
                  <a:lnTo>
                    <a:pt x="692" y="535"/>
                  </a:lnTo>
                  <a:lnTo>
                    <a:pt x="692" y="536"/>
                  </a:lnTo>
                  <a:lnTo>
                    <a:pt x="692" y="536"/>
                  </a:lnTo>
                  <a:lnTo>
                    <a:pt x="690" y="537"/>
                  </a:lnTo>
                  <a:lnTo>
                    <a:pt x="691" y="539"/>
                  </a:lnTo>
                  <a:lnTo>
                    <a:pt x="690" y="539"/>
                  </a:lnTo>
                  <a:lnTo>
                    <a:pt x="689" y="539"/>
                  </a:lnTo>
                  <a:lnTo>
                    <a:pt x="690" y="540"/>
                  </a:lnTo>
                  <a:lnTo>
                    <a:pt x="688" y="539"/>
                  </a:lnTo>
                  <a:lnTo>
                    <a:pt x="689" y="541"/>
                  </a:lnTo>
                  <a:lnTo>
                    <a:pt x="688" y="540"/>
                  </a:lnTo>
                  <a:lnTo>
                    <a:pt x="687" y="540"/>
                  </a:lnTo>
                  <a:lnTo>
                    <a:pt x="688" y="541"/>
                  </a:lnTo>
                  <a:lnTo>
                    <a:pt x="686" y="541"/>
                  </a:lnTo>
                  <a:lnTo>
                    <a:pt x="688" y="543"/>
                  </a:lnTo>
                  <a:lnTo>
                    <a:pt x="685" y="543"/>
                  </a:lnTo>
                  <a:lnTo>
                    <a:pt x="686" y="544"/>
                  </a:lnTo>
                  <a:lnTo>
                    <a:pt x="686" y="545"/>
                  </a:lnTo>
                  <a:lnTo>
                    <a:pt x="686" y="545"/>
                  </a:lnTo>
                  <a:lnTo>
                    <a:pt x="686" y="546"/>
                  </a:lnTo>
                  <a:lnTo>
                    <a:pt x="686" y="547"/>
                  </a:lnTo>
                  <a:lnTo>
                    <a:pt x="687" y="547"/>
                  </a:lnTo>
                  <a:lnTo>
                    <a:pt x="689" y="548"/>
                  </a:lnTo>
                  <a:lnTo>
                    <a:pt x="686" y="548"/>
                  </a:lnTo>
                  <a:lnTo>
                    <a:pt x="687" y="549"/>
                  </a:lnTo>
                  <a:lnTo>
                    <a:pt x="689" y="549"/>
                  </a:lnTo>
                  <a:lnTo>
                    <a:pt x="688" y="550"/>
                  </a:lnTo>
                  <a:lnTo>
                    <a:pt x="689" y="551"/>
                  </a:lnTo>
                  <a:lnTo>
                    <a:pt x="684" y="552"/>
                  </a:lnTo>
                  <a:lnTo>
                    <a:pt x="684" y="553"/>
                  </a:lnTo>
                  <a:lnTo>
                    <a:pt x="686" y="554"/>
                  </a:lnTo>
                  <a:lnTo>
                    <a:pt x="684" y="555"/>
                  </a:lnTo>
                  <a:lnTo>
                    <a:pt x="683" y="553"/>
                  </a:lnTo>
                  <a:lnTo>
                    <a:pt x="683" y="556"/>
                  </a:lnTo>
                  <a:lnTo>
                    <a:pt x="680" y="557"/>
                  </a:lnTo>
                  <a:lnTo>
                    <a:pt x="705" y="588"/>
                  </a:lnTo>
                  <a:lnTo>
                    <a:pt x="705" y="591"/>
                  </a:lnTo>
                  <a:lnTo>
                    <a:pt x="708" y="592"/>
                  </a:lnTo>
                  <a:lnTo>
                    <a:pt x="709" y="597"/>
                  </a:lnTo>
                  <a:lnTo>
                    <a:pt x="709" y="600"/>
                  </a:lnTo>
                  <a:lnTo>
                    <a:pt x="710" y="602"/>
                  </a:lnTo>
                  <a:lnTo>
                    <a:pt x="710" y="604"/>
                  </a:lnTo>
                  <a:lnTo>
                    <a:pt x="711" y="605"/>
                  </a:lnTo>
                  <a:lnTo>
                    <a:pt x="711" y="607"/>
                  </a:lnTo>
                  <a:lnTo>
                    <a:pt x="713" y="608"/>
                  </a:lnTo>
                  <a:lnTo>
                    <a:pt x="712" y="609"/>
                  </a:lnTo>
                  <a:lnTo>
                    <a:pt x="710" y="608"/>
                  </a:lnTo>
                  <a:lnTo>
                    <a:pt x="708" y="612"/>
                  </a:lnTo>
                  <a:lnTo>
                    <a:pt x="704" y="612"/>
                  </a:lnTo>
                  <a:lnTo>
                    <a:pt x="702" y="622"/>
                  </a:lnTo>
                  <a:lnTo>
                    <a:pt x="703" y="627"/>
                  </a:lnTo>
                  <a:lnTo>
                    <a:pt x="707" y="630"/>
                  </a:lnTo>
                  <a:lnTo>
                    <a:pt x="714" y="647"/>
                  </a:lnTo>
                  <a:lnTo>
                    <a:pt x="713" y="649"/>
                  </a:lnTo>
                  <a:lnTo>
                    <a:pt x="708" y="651"/>
                  </a:lnTo>
                  <a:lnTo>
                    <a:pt x="708" y="653"/>
                  </a:lnTo>
                  <a:lnTo>
                    <a:pt x="706" y="653"/>
                  </a:lnTo>
                  <a:lnTo>
                    <a:pt x="704" y="656"/>
                  </a:lnTo>
                  <a:lnTo>
                    <a:pt x="705" y="657"/>
                  </a:lnTo>
                  <a:lnTo>
                    <a:pt x="705" y="657"/>
                  </a:lnTo>
                  <a:lnTo>
                    <a:pt x="705" y="658"/>
                  </a:lnTo>
                  <a:lnTo>
                    <a:pt x="705" y="659"/>
                  </a:lnTo>
                  <a:lnTo>
                    <a:pt x="705" y="660"/>
                  </a:lnTo>
                  <a:lnTo>
                    <a:pt x="706" y="661"/>
                  </a:lnTo>
                  <a:lnTo>
                    <a:pt x="706" y="661"/>
                  </a:lnTo>
                  <a:lnTo>
                    <a:pt x="707" y="663"/>
                  </a:lnTo>
                  <a:lnTo>
                    <a:pt x="706" y="664"/>
                  </a:lnTo>
                  <a:lnTo>
                    <a:pt x="708" y="664"/>
                  </a:lnTo>
                  <a:lnTo>
                    <a:pt x="709" y="667"/>
                  </a:lnTo>
                  <a:lnTo>
                    <a:pt x="711" y="667"/>
                  </a:lnTo>
                  <a:lnTo>
                    <a:pt x="711" y="668"/>
                  </a:lnTo>
                  <a:lnTo>
                    <a:pt x="712" y="668"/>
                  </a:lnTo>
                  <a:lnTo>
                    <a:pt x="712" y="668"/>
                  </a:lnTo>
                  <a:lnTo>
                    <a:pt x="712" y="668"/>
                  </a:lnTo>
                  <a:lnTo>
                    <a:pt x="712" y="669"/>
                  </a:lnTo>
                  <a:lnTo>
                    <a:pt x="710" y="671"/>
                  </a:lnTo>
                  <a:lnTo>
                    <a:pt x="710" y="672"/>
                  </a:lnTo>
                  <a:lnTo>
                    <a:pt x="711" y="673"/>
                  </a:lnTo>
                  <a:lnTo>
                    <a:pt x="709" y="676"/>
                  </a:lnTo>
                  <a:lnTo>
                    <a:pt x="711" y="680"/>
                  </a:lnTo>
                  <a:lnTo>
                    <a:pt x="718" y="679"/>
                  </a:lnTo>
                  <a:lnTo>
                    <a:pt x="726" y="680"/>
                  </a:lnTo>
                  <a:lnTo>
                    <a:pt x="730" y="688"/>
                  </a:lnTo>
                  <a:lnTo>
                    <a:pt x="735" y="689"/>
                  </a:lnTo>
                  <a:lnTo>
                    <a:pt x="733" y="693"/>
                  </a:lnTo>
                  <a:lnTo>
                    <a:pt x="733" y="695"/>
                  </a:lnTo>
                  <a:lnTo>
                    <a:pt x="729" y="696"/>
                  </a:lnTo>
                  <a:lnTo>
                    <a:pt x="735" y="700"/>
                  </a:lnTo>
                  <a:lnTo>
                    <a:pt x="737" y="700"/>
                  </a:lnTo>
                  <a:lnTo>
                    <a:pt x="738" y="701"/>
                  </a:lnTo>
                  <a:lnTo>
                    <a:pt x="738" y="704"/>
                  </a:lnTo>
                  <a:lnTo>
                    <a:pt x="740" y="706"/>
                  </a:lnTo>
                  <a:lnTo>
                    <a:pt x="740" y="708"/>
                  </a:lnTo>
                  <a:lnTo>
                    <a:pt x="740" y="711"/>
                  </a:lnTo>
                  <a:lnTo>
                    <a:pt x="738" y="712"/>
                  </a:lnTo>
                  <a:lnTo>
                    <a:pt x="740" y="717"/>
                  </a:lnTo>
                  <a:lnTo>
                    <a:pt x="740" y="720"/>
                  </a:lnTo>
                  <a:lnTo>
                    <a:pt x="740" y="723"/>
                  </a:lnTo>
                  <a:lnTo>
                    <a:pt x="738" y="725"/>
                  </a:lnTo>
                  <a:lnTo>
                    <a:pt x="733" y="728"/>
                  </a:lnTo>
                  <a:lnTo>
                    <a:pt x="729" y="736"/>
                  </a:lnTo>
                  <a:lnTo>
                    <a:pt x="729" y="739"/>
                  </a:lnTo>
                  <a:lnTo>
                    <a:pt x="730" y="738"/>
                  </a:lnTo>
                  <a:lnTo>
                    <a:pt x="730" y="737"/>
                  </a:lnTo>
                  <a:lnTo>
                    <a:pt x="731" y="737"/>
                  </a:lnTo>
                  <a:lnTo>
                    <a:pt x="730" y="740"/>
                  </a:lnTo>
                  <a:lnTo>
                    <a:pt x="732" y="740"/>
                  </a:lnTo>
                  <a:lnTo>
                    <a:pt x="730" y="742"/>
                  </a:lnTo>
                  <a:lnTo>
                    <a:pt x="731" y="743"/>
                  </a:lnTo>
                  <a:lnTo>
                    <a:pt x="730" y="744"/>
                  </a:lnTo>
                  <a:lnTo>
                    <a:pt x="729" y="744"/>
                  </a:lnTo>
                  <a:lnTo>
                    <a:pt x="730" y="745"/>
                  </a:lnTo>
                  <a:lnTo>
                    <a:pt x="729" y="746"/>
                  </a:lnTo>
                  <a:lnTo>
                    <a:pt x="729" y="747"/>
                  </a:lnTo>
                  <a:lnTo>
                    <a:pt x="727" y="749"/>
                  </a:lnTo>
                  <a:lnTo>
                    <a:pt x="730" y="752"/>
                  </a:lnTo>
                  <a:lnTo>
                    <a:pt x="732" y="751"/>
                  </a:lnTo>
                  <a:lnTo>
                    <a:pt x="732" y="750"/>
                  </a:lnTo>
                  <a:lnTo>
                    <a:pt x="732" y="752"/>
                  </a:lnTo>
                  <a:lnTo>
                    <a:pt x="733" y="751"/>
                  </a:lnTo>
                  <a:lnTo>
                    <a:pt x="734" y="752"/>
                  </a:lnTo>
                  <a:lnTo>
                    <a:pt x="734" y="751"/>
                  </a:lnTo>
                  <a:lnTo>
                    <a:pt x="736" y="751"/>
                  </a:lnTo>
                  <a:lnTo>
                    <a:pt x="736" y="751"/>
                  </a:lnTo>
                  <a:lnTo>
                    <a:pt x="737" y="752"/>
                  </a:lnTo>
                  <a:lnTo>
                    <a:pt x="738" y="751"/>
                  </a:lnTo>
                  <a:lnTo>
                    <a:pt x="741" y="751"/>
                  </a:lnTo>
                  <a:lnTo>
                    <a:pt x="744" y="750"/>
                  </a:lnTo>
                  <a:lnTo>
                    <a:pt x="745" y="751"/>
                  </a:lnTo>
                  <a:lnTo>
                    <a:pt x="746" y="749"/>
                  </a:lnTo>
                  <a:lnTo>
                    <a:pt x="748" y="751"/>
                  </a:lnTo>
                  <a:lnTo>
                    <a:pt x="748" y="750"/>
                  </a:lnTo>
                  <a:lnTo>
                    <a:pt x="749" y="750"/>
                  </a:lnTo>
                  <a:lnTo>
                    <a:pt x="752" y="753"/>
                  </a:lnTo>
                  <a:lnTo>
                    <a:pt x="752" y="753"/>
                  </a:lnTo>
                  <a:lnTo>
                    <a:pt x="751" y="754"/>
                  </a:lnTo>
                  <a:lnTo>
                    <a:pt x="752" y="755"/>
                  </a:lnTo>
                  <a:lnTo>
                    <a:pt x="749" y="756"/>
                  </a:lnTo>
                  <a:lnTo>
                    <a:pt x="748" y="757"/>
                  </a:lnTo>
                  <a:lnTo>
                    <a:pt x="749" y="757"/>
                  </a:lnTo>
                  <a:lnTo>
                    <a:pt x="749" y="759"/>
                  </a:lnTo>
                  <a:lnTo>
                    <a:pt x="751" y="760"/>
                  </a:lnTo>
                  <a:lnTo>
                    <a:pt x="750" y="760"/>
                  </a:lnTo>
                  <a:lnTo>
                    <a:pt x="751" y="761"/>
                  </a:lnTo>
                  <a:lnTo>
                    <a:pt x="752" y="761"/>
                  </a:lnTo>
                  <a:lnTo>
                    <a:pt x="751" y="760"/>
                  </a:lnTo>
                  <a:lnTo>
                    <a:pt x="755" y="761"/>
                  </a:lnTo>
                  <a:lnTo>
                    <a:pt x="754" y="763"/>
                  </a:lnTo>
                  <a:lnTo>
                    <a:pt x="754" y="763"/>
                  </a:lnTo>
                  <a:lnTo>
                    <a:pt x="754" y="766"/>
                  </a:lnTo>
                  <a:lnTo>
                    <a:pt x="759" y="764"/>
                  </a:lnTo>
                  <a:lnTo>
                    <a:pt x="762" y="764"/>
                  </a:lnTo>
                  <a:lnTo>
                    <a:pt x="766" y="761"/>
                  </a:lnTo>
                  <a:lnTo>
                    <a:pt x="769" y="760"/>
                  </a:lnTo>
                  <a:lnTo>
                    <a:pt x="776" y="763"/>
                  </a:lnTo>
                  <a:lnTo>
                    <a:pt x="778" y="767"/>
                  </a:lnTo>
                  <a:lnTo>
                    <a:pt x="777" y="775"/>
                  </a:lnTo>
                  <a:lnTo>
                    <a:pt x="780" y="781"/>
                  </a:lnTo>
                  <a:lnTo>
                    <a:pt x="779" y="784"/>
                  </a:lnTo>
                  <a:lnTo>
                    <a:pt x="775" y="789"/>
                  </a:lnTo>
                  <a:lnTo>
                    <a:pt x="778" y="795"/>
                  </a:lnTo>
                  <a:lnTo>
                    <a:pt x="778" y="800"/>
                  </a:lnTo>
                  <a:lnTo>
                    <a:pt x="780" y="808"/>
                  </a:lnTo>
                  <a:lnTo>
                    <a:pt x="780" y="812"/>
                  </a:lnTo>
                  <a:lnTo>
                    <a:pt x="779" y="813"/>
                  </a:lnTo>
                  <a:lnTo>
                    <a:pt x="779" y="816"/>
                  </a:lnTo>
                  <a:lnTo>
                    <a:pt x="777" y="819"/>
                  </a:lnTo>
                  <a:lnTo>
                    <a:pt x="777" y="826"/>
                  </a:lnTo>
                  <a:lnTo>
                    <a:pt x="775" y="826"/>
                  </a:lnTo>
                  <a:lnTo>
                    <a:pt x="768" y="829"/>
                  </a:lnTo>
                  <a:lnTo>
                    <a:pt x="765" y="832"/>
                  </a:lnTo>
                  <a:lnTo>
                    <a:pt x="760" y="834"/>
                  </a:lnTo>
                  <a:lnTo>
                    <a:pt x="759" y="835"/>
                  </a:lnTo>
                  <a:lnTo>
                    <a:pt x="760" y="837"/>
                  </a:lnTo>
                  <a:lnTo>
                    <a:pt x="759" y="839"/>
                  </a:lnTo>
                  <a:lnTo>
                    <a:pt x="755" y="839"/>
                  </a:lnTo>
                  <a:lnTo>
                    <a:pt x="756" y="841"/>
                  </a:lnTo>
                  <a:lnTo>
                    <a:pt x="753" y="843"/>
                  </a:lnTo>
                  <a:lnTo>
                    <a:pt x="754" y="844"/>
                  </a:lnTo>
                  <a:lnTo>
                    <a:pt x="753" y="845"/>
                  </a:lnTo>
                  <a:lnTo>
                    <a:pt x="754" y="846"/>
                  </a:lnTo>
                  <a:lnTo>
                    <a:pt x="753" y="847"/>
                  </a:lnTo>
                  <a:lnTo>
                    <a:pt x="753" y="849"/>
                  </a:lnTo>
                  <a:lnTo>
                    <a:pt x="752" y="849"/>
                  </a:lnTo>
                  <a:lnTo>
                    <a:pt x="753" y="851"/>
                  </a:lnTo>
                  <a:lnTo>
                    <a:pt x="751" y="853"/>
                  </a:lnTo>
                  <a:lnTo>
                    <a:pt x="752" y="854"/>
                  </a:lnTo>
                  <a:lnTo>
                    <a:pt x="750" y="855"/>
                  </a:lnTo>
                  <a:lnTo>
                    <a:pt x="751" y="855"/>
                  </a:lnTo>
                  <a:lnTo>
                    <a:pt x="749" y="856"/>
                  </a:lnTo>
                  <a:lnTo>
                    <a:pt x="749" y="857"/>
                  </a:lnTo>
                  <a:lnTo>
                    <a:pt x="749" y="857"/>
                  </a:lnTo>
                  <a:lnTo>
                    <a:pt x="748" y="859"/>
                  </a:lnTo>
                  <a:lnTo>
                    <a:pt x="746" y="858"/>
                  </a:lnTo>
                  <a:lnTo>
                    <a:pt x="745" y="861"/>
                  </a:lnTo>
                  <a:lnTo>
                    <a:pt x="742" y="859"/>
                  </a:lnTo>
                  <a:lnTo>
                    <a:pt x="741" y="860"/>
                  </a:lnTo>
                  <a:lnTo>
                    <a:pt x="742" y="861"/>
                  </a:lnTo>
                  <a:lnTo>
                    <a:pt x="741" y="861"/>
                  </a:lnTo>
                  <a:lnTo>
                    <a:pt x="742" y="862"/>
                  </a:lnTo>
                  <a:lnTo>
                    <a:pt x="742" y="864"/>
                  </a:lnTo>
                  <a:lnTo>
                    <a:pt x="743" y="863"/>
                  </a:lnTo>
                  <a:lnTo>
                    <a:pt x="742" y="864"/>
                  </a:lnTo>
                  <a:lnTo>
                    <a:pt x="746" y="866"/>
                  </a:lnTo>
                  <a:lnTo>
                    <a:pt x="747" y="865"/>
                  </a:lnTo>
                  <a:lnTo>
                    <a:pt x="747" y="867"/>
                  </a:lnTo>
                  <a:lnTo>
                    <a:pt x="750" y="865"/>
                  </a:lnTo>
                  <a:lnTo>
                    <a:pt x="749" y="866"/>
                  </a:lnTo>
                  <a:lnTo>
                    <a:pt x="751" y="868"/>
                  </a:lnTo>
                  <a:lnTo>
                    <a:pt x="751" y="869"/>
                  </a:lnTo>
                  <a:lnTo>
                    <a:pt x="752" y="869"/>
                  </a:lnTo>
                  <a:lnTo>
                    <a:pt x="752" y="870"/>
                  </a:lnTo>
                  <a:lnTo>
                    <a:pt x="753" y="871"/>
                  </a:lnTo>
                  <a:lnTo>
                    <a:pt x="752" y="871"/>
                  </a:lnTo>
                  <a:lnTo>
                    <a:pt x="753" y="873"/>
                  </a:lnTo>
                  <a:lnTo>
                    <a:pt x="752" y="874"/>
                  </a:lnTo>
                  <a:lnTo>
                    <a:pt x="753" y="875"/>
                  </a:lnTo>
                  <a:lnTo>
                    <a:pt x="752" y="875"/>
                  </a:lnTo>
                  <a:lnTo>
                    <a:pt x="752" y="874"/>
                  </a:lnTo>
                  <a:lnTo>
                    <a:pt x="752" y="874"/>
                  </a:lnTo>
                  <a:lnTo>
                    <a:pt x="752" y="875"/>
                  </a:lnTo>
                  <a:lnTo>
                    <a:pt x="751" y="876"/>
                  </a:lnTo>
                  <a:lnTo>
                    <a:pt x="753" y="877"/>
                  </a:lnTo>
                  <a:lnTo>
                    <a:pt x="753" y="879"/>
                  </a:lnTo>
                  <a:lnTo>
                    <a:pt x="754" y="880"/>
                  </a:lnTo>
                  <a:lnTo>
                    <a:pt x="754" y="879"/>
                  </a:lnTo>
                  <a:lnTo>
                    <a:pt x="759" y="878"/>
                  </a:lnTo>
                  <a:lnTo>
                    <a:pt x="762" y="879"/>
                  </a:lnTo>
                  <a:lnTo>
                    <a:pt x="762" y="879"/>
                  </a:lnTo>
                  <a:lnTo>
                    <a:pt x="762" y="880"/>
                  </a:lnTo>
                  <a:lnTo>
                    <a:pt x="762" y="881"/>
                  </a:lnTo>
                  <a:lnTo>
                    <a:pt x="762" y="881"/>
                  </a:lnTo>
                  <a:lnTo>
                    <a:pt x="757" y="885"/>
                  </a:lnTo>
                  <a:lnTo>
                    <a:pt x="758" y="885"/>
                  </a:lnTo>
                  <a:lnTo>
                    <a:pt x="757" y="887"/>
                  </a:lnTo>
                  <a:lnTo>
                    <a:pt x="757" y="887"/>
                  </a:lnTo>
                  <a:lnTo>
                    <a:pt x="757" y="887"/>
                  </a:lnTo>
                  <a:lnTo>
                    <a:pt x="757" y="888"/>
                  </a:lnTo>
                  <a:lnTo>
                    <a:pt x="756" y="888"/>
                  </a:lnTo>
                  <a:lnTo>
                    <a:pt x="756" y="889"/>
                  </a:lnTo>
                  <a:lnTo>
                    <a:pt x="757" y="890"/>
                  </a:lnTo>
                  <a:lnTo>
                    <a:pt x="756" y="892"/>
                  </a:lnTo>
                  <a:lnTo>
                    <a:pt x="756" y="892"/>
                  </a:lnTo>
                  <a:lnTo>
                    <a:pt x="754" y="893"/>
                  </a:lnTo>
                  <a:lnTo>
                    <a:pt x="754" y="895"/>
                  </a:lnTo>
                  <a:lnTo>
                    <a:pt x="753" y="896"/>
                  </a:lnTo>
                  <a:lnTo>
                    <a:pt x="753" y="897"/>
                  </a:lnTo>
                  <a:lnTo>
                    <a:pt x="754" y="899"/>
                  </a:lnTo>
                  <a:lnTo>
                    <a:pt x="754" y="899"/>
                  </a:lnTo>
                  <a:lnTo>
                    <a:pt x="756" y="900"/>
                  </a:lnTo>
                  <a:lnTo>
                    <a:pt x="756" y="903"/>
                  </a:lnTo>
                  <a:lnTo>
                    <a:pt x="756" y="903"/>
                  </a:lnTo>
                  <a:lnTo>
                    <a:pt x="757" y="905"/>
                  </a:lnTo>
                  <a:lnTo>
                    <a:pt x="756" y="907"/>
                  </a:lnTo>
                  <a:lnTo>
                    <a:pt x="752" y="909"/>
                  </a:lnTo>
                  <a:lnTo>
                    <a:pt x="753" y="913"/>
                  </a:lnTo>
                  <a:lnTo>
                    <a:pt x="752" y="915"/>
                  </a:lnTo>
                  <a:lnTo>
                    <a:pt x="752" y="916"/>
                  </a:lnTo>
                  <a:lnTo>
                    <a:pt x="750" y="917"/>
                  </a:lnTo>
                  <a:lnTo>
                    <a:pt x="746" y="917"/>
                  </a:lnTo>
                  <a:lnTo>
                    <a:pt x="743" y="921"/>
                  </a:lnTo>
                  <a:lnTo>
                    <a:pt x="741" y="923"/>
                  </a:lnTo>
                  <a:lnTo>
                    <a:pt x="737" y="930"/>
                  </a:lnTo>
                  <a:lnTo>
                    <a:pt x="734" y="933"/>
                  </a:lnTo>
                  <a:lnTo>
                    <a:pt x="734" y="934"/>
                  </a:lnTo>
                  <a:lnTo>
                    <a:pt x="735" y="935"/>
                  </a:lnTo>
                  <a:lnTo>
                    <a:pt x="735" y="936"/>
                  </a:lnTo>
                  <a:lnTo>
                    <a:pt x="733" y="936"/>
                  </a:lnTo>
                  <a:lnTo>
                    <a:pt x="731" y="939"/>
                  </a:lnTo>
                  <a:lnTo>
                    <a:pt x="730" y="938"/>
                  </a:lnTo>
                  <a:lnTo>
                    <a:pt x="727" y="941"/>
                  </a:lnTo>
                  <a:lnTo>
                    <a:pt x="728" y="942"/>
                  </a:lnTo>
                  <a:lnTo>
                    <a:pt x="727" y="943"/>
                  </a:lnTo>
                  <a:lnTo>
                    <a:pt x="727" y="943"/>
                  </a:lnTo>
                  <a:lnTo>
                    <a:pt x="728" y="944"/>
                  </a:lnTo>
                  <a:lnTo>
                    <a:pt x="728" y="944"/>
                  </a:lnTo>
                  <a:lnTo>
                    <a:pt x="728" y="944"/>
                  </a:lnTo>
                  <a:lnTo>
                    <a:pt x="728" y="947"/>
                  </a:lnTo>
                  <a:lnTo>
                    <a:pt x="728" y="947"/>
                  </a:lnTo>
                  <a:lnTo>
                    <a:pt x="719" y="953"/>
                  </a:lnTo>
                  <a:lnTo>
                    <a:pt x="713" y="960"/>
                  </a:lnTo>
                  <a:lnTo>
                    <a:pt x="710" y="966"/>
                  </a:lnTo>
                  <a:lnTo>
                    <a:pt x="708" y="968"/>
                  </a:lnTo>
                  <a:lnTo>
                    <a:pt x="706" y="964"/>
                  </a:lnTo>
                  <a:lnTo>
                    <a:pt x="703" y="961"/>
                  </a:lnTo>
                  <a:lnTo>
                    <a:pt x="704" y="957"/>
                  </a:lnTo>
                  <a:lnTo>
                    <a:pt x="702" y="952"/>
                  </a:lnTo>
                  <a:lnTo>
                    <a:pt x="697" y="952"/>
                  </a:lnTo>
                  <a:lnTo>
                    <a:pt x="694" y="949"/>
                  </a:lnTo>
                  <a:lnTo>
                    <a:pt x="693" y="943"/>
                  </a:lnTo>
                  <a:lnTo>
                    <a:pt x="688" y="935"/>
                  </a:lnTo>
                  <a:lnTo>
                    <a:pt x="681" y="940"/>
                  </a:lnTo>
                  <a:lnTo>
                    <a:pt x="678" y="940"/>
                  </a:lnTo>
                  <a:lnTo>
                    <a:pt x="678" y="937"/>
                  </a:lnTo>
                  <a:lnTo>
                    <a:pt x="670" y="942"/>
                  </a:lnTo>
                  <a:lnTo>
                    <a:pt x="660" y="935"/>
                  </a:lnTo>
                  <a:lnTo>
                    <a:pt x="661" y="931"/>
                  </a:lnTo>
                  <a:lnTo>
                    <a:pt x="652" y="923"/>
                  </a:lnTo>
                  <a:lnTo>
                    <a:pt x="653" y="916"/>
                  </a:lnTo>
                  <a:lnTo>
                    <a:pt x="642" y="913"/>
                  </a:lnTo>
                  <a:lnTo>
                    <a:pt x="636" y="913"/>
                  </a:lnTo>
                  <a:lnTo>
                    <a:pt x="632" y="908"/>
                  </a:lnTo>
                  <a:lnTo>
                    <a:pt x="624" y="912"/>
                  </a:lnTo>
                  <a:lnTo>
                    <a:pt x="619" y="916"/>
                  </a:lnTo>
                  <a:lnTo>
                    <a:pt x="616" y="915"/>
                  </a:lnTo>
                  <a:lnTo>
                    <a:pt x="613" y="912"/>
                  </a:lnTo>
                  <a:lnTo>
                    <a:pt x="613" y="908"/>
                  </a:lnTo>
                  <a:lnTo>
                    <a:pt x="605" y="904"/>
                  </a:lnTo>
                  <a:lnTo>
                    <a:pt x="601" y="900"/>
                  </a:lnTo>
                  <a:lnTo>
                    <a:pt x="603" y="896"/>
                  </a:lnTo>
                  <a:lnTo>
                    <a:pt x="600" y="894"/>
                  </a:lnTo>
                  <a:lnTo>
                    <a:pt x="597" y="887"/>
                  </a:lnTo>
                  <a:lnTo>
                    <a:pt x="595" y="883"/>
                  </a:lnTo>
                  <a:lnTo>
                    <a:pt x="596" y="876"/>
                  </a:lnTo>
                  <a:lnTo>
                    <a:pt x="592" y="875"/>
                  </a:lnTo>
                  <a:lnTo>
                    <a:pt x="583" y="876"/>
                  </a:lnTo>
                  <a:lnTo>
                    <a:pt x="580" y="879"/>
                  </a:lnTo>
                  <a:lnTo>
                    <a:pt x="579" y="884"/>
                  </a:lnTo>
                  <a:lnTo>
                    <a:pt x="577" y="886"/>
                  </a:lnTo>
                  <a:lnTo>
                    <a:pt x="575" y="885"/>
                  </a:lnTo>
                  <a:lnTo>
                    <a:pt x="574" y="887"/>
                  </a:lnTo>
                  <a:lnTo>
                    <a:pt x="559" y="897"/>
                  </a:lnTo>
                  <a:lnTo>
                    <a:pt x="555" y="896"/>
                  </a:lnTo>
                  <a:lnTo>
                    <a:pt x="552" y="897"/>
                  </a:lnTo>
                  <a:lnTo>
                    <a:pt x="551" y="899"/>
                  </a:lnTo>
                  <a:lnTo>
                    <a:pt x="551" y="903"/>
                  </a:lnTo>
                  <a:lnTo>
                    <a:pt x="547" y="912"/>
                  </a:lnTo>
                  <a:lnTo>
                    <a:pt x="537" y="911"/>
                  </a:lnTo>
                  <a:lnTo>
                    <a:pt x="533" y="909"/>
                  </a:lnTo>
                  <a:lnTo>
                    <a:pt x="508" y="905"/>
                  </a:lnTo>
                  <a:lnTo>
                    <a:pt x="500" y="907"/>
                  </a:lnTo>
                  <a:lnTo>
                    <a:pt x="496" y="907"/>
                  </a:lnTo>
                  <a:lnTo>
                    <a:pt x="485" y="911"/>
                  </a:lnTo>
                  <a:lnTo>
                    <a:pt x="483" y="912"/>
                  </a:lnTo>
                  <a:lnTo>
                    <a:pt x="477" y="902"/>
                  </a:lnTo>
                  <a:lnTo>
                    <a:pt x="461" y="888"/>
                  </a:lnTo>
                  <a:lnTo>
                    <a:pt x="455" y="879"/>
                  </a:lnTo>
                  <a:lnTo>
                    <a:pt x="453" y="865"/>
                  </a:lnTo>
                  <a:lnTo>
                    <a:pt x="447" y="863"/>
                  </a:lnTo>
                  <a:lnTo>
                    <a:pt x="441" y="857"/>
                  </a:lnTo>
                  <a:lnTo>
                    <a:pt x="428" y="862"/>
                  </a:lnTo>
                  <a:lnTo>
                    <a:pt x="427" y="856"/>
                  </a:lnTo>
                  <a:lnTo>
                    <a:pt x="417" y="850"/>
                  </a:lnTo>
                  <a:lnTo>
                    <a:pt x="416" y="847"/>
                  </a:lnTo>
                  <a:lnTo>
                    <a:pt x="412" y="845"/>
                  </a:lnTo>
                  <a:lnTo>
                    <a:pt x="405" y="845"/>
                  </a:lnTo>
                  <a:lnTo>
                    <a:pt x="395" y="843"/>
                  </a:lnTo>
                  <a:lnTo>
                    <a:pt x="390" y="845"/>
                  </a:lnTo>
                  <a:lnTo>
                    <a:pt x="387" y="843"/>
                  </a:lnTo>
                  <a:lnTo>
                    <a:pt x="381" y="845"/>
                  </a:lnTo>
                  <a:lnTo>
                    <a:pt x="367" y="841"/>
                  </a:lnTo>
                  <a:lnTo>
                    <a:pt x="360" y="829"/>
                  </a:lnTo>
                  <a:lnTo>
                    <a:pt x="334" y="821"/>
                  </a:lnTo>
                  <a:lnTo>
                    <a:pt x="330" y="817"/>
                  </a:lnTo>
                  <a:lnTo>
                    <a:pt x="328" y="808"/>
                  </a:lnTo>
                  <a:lnTo>
                    <a:pt x="324" y="803"/>
                  </a:lnTo>
                  <a:lnTo>
                    <a:pt x="325" y="802"/>
                  </a:lnTo>
                  <a:lnTo>
                    <a:pt x="323" y="799"/>
                  </a:lnTo>
                  <a:lnTo>
                    <a:pt x="318" y="800"/>
                  </a:lnTo>
                  <a:lnTo>
                    <a:pt x="315" y="803"/>
                  </a:lnTo>
                  <a:lnTo>
                    <a:pt x="307" y="807"/>
                  </a:lnTo>
                  <a:lnTo>
                    <a:pt x="298" y="804"/>
                  </a:lnTo>
                  <a:lnTo>
                    <a:pt x="289" y="801"/>
                  </a:lnTo>
                  <a:lnTo>
                    <a:pt x="286" y="804"/>
                  </a:lnTo>
                  <a:lnTo>
                    <a:pt x="279" y="802"/>
                  </a:lnTo>
                  <a:lnTo>
                    <a:pt x="270" y="805"/>
                  </a:lnTo>
                  <a:lnTo>
                    <a:pt x="272" y="783"/>
                  </a:lnTo>
                  <a:lnTo>
                    <a:pt x="275" y="775"/>
                  </a:lnTo>
                  <a:lnTo>
                    <a:pt x="274" y="767"/>
                  </a:lnTo>
                  <a:lnTo>
                    <a:pt x="274" y="765"/>
                  </a:lnTo>
                  <a:lnTo>
                    <a:pt x="256" y="759"/>
                  </a:lnTo>
                  <a:lnTo>
                    <a:pt x="255" y="749"/>
                  </a:lnTo>
                  <a:lnTo>
                    <a:pt x="253" y="743"/>
                  </a:lnTo>
                  <a:lnTo>
                    <a:pt x="253" y="738"/>
                  </a:lnTo>
                  <a:lnTo>
                    <a:pt x="251" y="735"/>
                  </a:lnTo>
                  <a:lnTo>
                    <a:pt x="250" y="732"/>
                  </a:lnTo>
                  <a:lnTo>
                    <a:pt x="259" y="726"/>
                  </a:lnTo>
                  <a:lnTo>
                    <a:pt x="261" y="720"/>
                  </a:lnTo>
                  <a:lnTo>
                    <a:pt x="258" y="715"/>
                  </a:lnTo>
                  <a:lnTo>
                    <a:pt x="251" y="712"/>
                  </a:lnTo>
                  <a:lnTo>
                    <a:pt x="249" y="704"/>
                  </a:lnTo>
                  <a:lnTo>
                    <a:pt x="244" y="703"/>
                  </a:lnTo>
                  <a:lnTo>
                    <a:pt x="241" y="704"/>
                  </a:lnTo>
                  <a:lnTo>
                    <a:pt x="234" y="701"/>
                  </a:lnTo>
                  <a:lnTo>
                    <a:pt x="233" y="700"/>
                  </a:lnTo>
                  <a:lnTo>
                    <a:pt x="233" y="698"/>
                  </a:lnTo>
                  <a:lnTo>
                    <a:pt x="231" y="695"/>
                  </a:lnTo>
                  <a:lnTo>
                    <a:pt x="219" y="692"/>
                  </a:lnTo>
                  <a:lnTo>
                    <a:pt x="217" y="684"/>
                  </a:lnTo>
                  <a:lnTo>
                    <a:pt x="213" y="684"/>
                  </a:lnTo>
                  <a:lnTo>
                    <a:pt x="203" y="683"/>
                  </a:lnTo>
                  <a:lnTo>
                    <a:pt x="205" y="691"/>
                  </a:lnTo>
                  <a:lnTo>
                    <a:pt x="206" y="693"/>
                  </a:lnTo>
                  <a:lnTo>
                    <a:pt x="201" y="696"/>
                  </a:lnTo>
                  <a:lnTo>
                    <a:pt x="201" y="699"/>
                  </a:lnTo>
                  <a:lnTo>
                    <a:pt x="199" y="700"/>
                  </a:lnTo>
                  <a:lnTo>
                    <a:pt x="195" y="699"/>
                  </a:lnTo>
                  <a:lnTo>
                    <a:pt x="189" y="692"/>
                  </a:lnTo>
                  <a:lnTo>
                    <a:pt x="186" y="691"/>
                  </a:lnTo>
                  <a:lnTo>
                    <a:pt x="177" y="695"/>
                  </a:lnTo>
                  <a:lnTo>
                    <a:pt x="174" y="697"/>
                  </a:lnTo>
                  <a:lnTo>
                    <a:pt x="173" y="697"/>
                  </a:lnTo>
                  <a:lnTo>
                    <a:pt x="165" y="699"/>
                  </a:lnTo>
                  <a:lnTo>
                    <a:pt x="165" y="700"/>
                  </a:lnTo>
                  <a:lnTo>
                    <a:pt x="158" y="704"/>
                  </a:lnTo>
                  <a:lnTo>
                    <a:pt x="155" y="699"/>
                  </a:lnTo>
                  <a:lnTo>
                    <a:pt x="152" y="699"/>
                  </a:lnTo>
                  <a:lnTo>
                    <a:pt x="151" y="696"/>
                  </a:lnTo>
                  <a:lnTo>
                    <a:pt x="148" y="697"/>
                  </a:lnTo>
                  <a:lnTo>
                    <a:pt x="146" y="695"/>
                  </a:lnTo>
                  <a:lnTo>
                    <a:pt x="142" y="695"/>
                  </a:lnTo>
                  <a:lnTo>
                    <a:pt x="142" y="694"/>
                  </a:lnTo>
                  <a:lnTo>
                    <a:pt x="143" y="692"/>
                  </a:lnTo>
                  <a:lnTo>
                    <a:pt x="139" y="690"/>
                  </a:lnTo>
                  <a:lnTo>
                    <a:pt x="142" y="688"/>
                  </a:lnTo>
                  <a:lnTo>
                    <a:pt x="139" y="687"/>
                  </a:lnTo>
                  <a:lnTo>
                    <a:pt x="136" y="683"/>
                  </a:lnTo>
                  <a:lnTo>
                    <a:pt x="134" y="683"/>
                  </a:lnTo>
                  <a:lnTo>
                    <a:pt x="133" y="681"/>
                  </a:lnTo>
                  <a:lnTo>
                    <a:pt x="131" y="680"/>
                  </a:lnTo>
                  <a:lnTo>
                    <a:pt x="133" y="674"/>
                  </a:lnTo>
                  <a:lnTo>
                    <a:pt x="133" y="673"/>
                  </a:lnTo>
                  <a:lnTo>
                    <a:pt x="134" y="671"/>
                  </a:lnTo>
                  <a:lnTo>
                    <a:pt x="134" y="670"/>
                  </a:lnTo>
                  <a:lnTo>
                    <a:pt x="137" y="668"/>
                  </a:lnTo>
                  <a:lnTo>
                    <a:pt x="139" y="666"/>
                  </a:lnTo>
                  <a:lnTo>
                    <a:pt x="141" y="665"/>
                  </a:lnTo>
                  <a:lnTo>
                    <a:pt x="142" y="663"/>
                  </a:lnTo>
                  <a:lnTo>
                    <a:pt x="140" y="661"/>
                  </a:lnTo>
                  <a:lnTo>
                    <a:pt x="142" y="661"/>
                  </a:lnTo>
                  <a:lnTo>
                    <a:pt x="142" y="657"/>
                  </a:lnTo>
                  <a:lnTo>
                    <a:pt x="135" y="652"/>
                  </a:lnTo>
                  <a:lnTo>
                    <a:pt x="126" y="652"/>
                  </a:lnTo>
                  <a:lnTo>
                    <a:pt x="119" y="644"/>
                  </a:lnTo>
                  <a:lnTo>
                    <a:pt x="112" y="643"/>
                  </a:lnTo>
                  <a:lnTo>
                    <a:pt x="110" y="644"/>
                  </a:lnTo>
                  <a:lnTo>
                    <a:pt x="91" y="638"/>
                  </a:lnTo>
                  <a:lnTo>
                    <a:pt x="83" y="643"/>
                  </a:lnTo>
                  <a:lnTo>
                    <a:pt x="77" y="640"/>
                  </a:lnTo>
                  <a:lnTo>
                    <a:pt x="67" y="640"/>
                  </a:lnTo>
                  <a:lnTo>
                    <a:pt x="63" y="638"/>
                  </a:lnTo>
                  <a:lnTo>
                    <a:pt x="57" y="642"/>
                  </a:lnTo>
                  <a:lnTo>
                    <a:pt x="43" y="638"/>
                  </a:lnTo>
                  <a:lnTo>
                    <a:pt x="39" y="639"/>
                  </a:lnTo>
                  <a:lnTo>
                    <a:pt x="37" y="642"/>
                  </a:lnTo>
                  <a:lnTo>
                    <a:pt x="26" y="640"/>
                  </a:lnTo>
                  <a:lnTo>
                    <a:pt x="26" y="638"/>
                  </a:lnTo>
                  <a:lnTo>
                    <a:pt x="24" y="637"/>
                  </a:lnTo>
                  <a:lnTo>
                    <a:pt x="22" y="633"/>
                  </a:lnTo>
                  <a:lnTo>
                    <a:pt x="26" y="632"/>
                  </a:lnTo>
                  <a:lnTo>
                    <a:pt x="27" y="624"/>
                  </a:lnTo>
                  <a:lnTo>
                    <a:pt x="25" y="623"/>
                  </a:lnTo>
                  <a:lnTo>
                    <a:pt x="21" y="617"/>
                  </a:lnTo>
                  <a:lnTo>
                    <a:pt x="15" y="615"/>
                  </a:lnTo>
                  <a:lnTo>
                    <a:pt x="9" y="617"/>
                  </a:lnTo>
                  <a:lnTo>
                    <a:pt x="8" y="613"/>
                  </a:lnTo>
                  <a:lnTo>
                    <a:pt x="4" y="612"/>
                  </a:lnTo>
                  <a:lnTo>
                    <a:pt x="0" y="606"/>
                  </a:lnTo>
                  <a:lnTo>
                    <a:pt x="3" y="601"/>
                  </a:lnTo>
                  <a:lnTo>
                    <a:pt x="4" y="600"/>
                  </a:lnTo>
                  <a:lnTo>
                    <a:pt x="9" y="599"/>
                  </a:lnTo>
                  <a:lnTo>
                    <a:pt x="13" y="595"/>
                  </a:lnTo>
                  <a:lnTo>
                    <a:pt x="14" y="592"/>
                  </a:lnTo>
                  <a:lnTo>
                    <a:pt x="15" y="592"/>
                  </a:lnTo>
                  <a:lnTo>
                    <a:pt x="16" y="588"/>
                  </a:lnTo>
                  <a:lnTo>
                    <a:pt x="13" y="584"/>
                  </a:lnTo>
                  <a:lnTo>
                    <a:pt x="16" y="580"/>
                  </a:lnTo>
                  <a:lnTo>
                    <a:pt x="17" y="580"/>
                  </a:lnTo>
                  <a:lnTo>
                    <a:pt x="22" y="572"/>
                  </a:lnTo>
                  <a:lnTo>
                    <a:pt x="26" y="561"/>
                  </a:lnTo>
                  <a:lnTo>
                    <a:pt x="30" y="554"/>
                  </a:lnTo>
                  <a:lnTo>
                    <a:pt x="18" y="546"/>
                  </a:lnTo>
                  <a:lnTo>
                    <a:pt x="18" y="538"/>
                  </a:lnTo>
                  <a:lnTo>
                    <a:pt x="22" y="533"/>
                  </a:lnTo>
                  <a:lnTo>
                    <a:pt x="20" y="529"/>
                  </a:lnTo>
                  <a:lnTo>
                    <a:pt x="21" y="525"/>
                  </a:lnTo>
                  <a:lnTo>
                    <a:pt x="21" y="521"/>
                  </a:lnTo>
                  <a:lnTo>
                    <a:pt x="18" y="520"/>
                  </a:lnTo>
                  <a:lnTo>
                    <a:pt x="18" y="518"/>
                  </a:lnTo>
                  <a:lnTo>
                    <a:pt x="17" y="514"/>
                  </a:lnTo>
                  <a:lnTo>
                    <a:pt x="15" y="512"/>
                  </a:lnTo>
                  <a:moveTo>
                    <a:pt x="428" y="32"/>
                  </a:moveTo>
                  <a:lnTo>
                    <a:pt x="424" y="30"/>
                  </a:lnTo>
                  <a:lnTo>
                    <a:pt x="424" y="28"/>
                  </a:lnTo>
                  <a:lnTo>
                    <a:pt x="424" y="27"/>
                  </a:lnTo>
                  <a:lnTo>
                    <a:pt x="430" y="17"/>
                  </a:lnTo>
                  <a:lnTo>
                    <a:pt x="432" y="12"/>
                  </a:lnTo>
                  <a:lnTo>
                    <a:pt x="433" y="6"/>
                  </a:lnTo>
                  <a:lnTo>
                    <a:pt x="433" y="2"/>
                  </a:lnTo>
                  <a:lnTo>
                    <a:pt x="443" y="0"/>
                  </a:lnTo>
                  <a:lnTo>
                    <a:pt x="457" y="0"/>
                  </a:lnTo>
                  <a:lnTo>
                    <a:pt x="464" y="6"/>
                  </a:lnTo>
                  <a:lnTo>
                    <a:pt x="466" y="8"/>
                  </a:lnTo>
                  <a:lnTo>
                    <a:pt x="462" y="6"/>
                  </a:lnTo>
                  <a:lnTo>
                    <a:pt x="462" y="8"/>
                  </a:lnTo>
                  <a:lnTo>
                    <a:pt x="462" y="11"/>
                  </a:lnTo>
                  <a:lnTo>
                    <a:pt x="461" y="12"/>
                  </a:lnTo>
                  <a:lnTo>
                    <a:pt x="460" y="14"/>
                  </a:lnTo>
                  <a:lnTo>
                    <a:pt x="461" y="15"/>
                  </a:lnTo>
                  <a:lnTo>
                    <a:pt x="463" y="12"/>
                  </a:lnTo>
                  <a:lnTo>
                    <a:pt x="467" y="11"/>
                  </a:lnTo>
                  <a:lnTo>
                    <a:pt x="467" y="10"/>
                  </a:lnTo>
                  <a:lnTo>
                    <a:pt x="467" y="10"/>
                  </a:lnTo>
                  <a:lnTo>
                    <a:pt x="467" y="11"/>
                  </a:lnTo>
                  <a:lnTo>
                    <a:pt x="468" y="14"/>
                  </a:lnTo>
                  <a:lnTo>
                    <a:pt x="467" y="14"/>
                  </a:lnTo>
                  <a:lnTo>
                    <a:pt x="467" y="16"/>
                  </a:lnTo>
                  <a:lnTo>
                    <a:pt x="464" y="18"/>
                  </a:lnTo>
                  <a:lnTo>
                    <a:pt x="463" y="19"/>
                  </a:lnTo>
                  <a:lnTo>
                    <a:pt x="463" y="19"/>
                  </a:lnTo>
                  <a:lnTo>
                    <a:pt x="456" y="18"/>
                  </a:lnTo>
                  <a:lnTo>
                    <a:pt x="464" y="22"/>
                  </a:lnTo>
                  <a:lnTo>
                    <a:pt x="464" y="21"/>
                  </a:lnTo>
                  <a:lnTo>
                    <a:pt x="464" y="20"/>
                  </a:lnTo>
                  <a:lnTo>
                    <a:pt x="467" y="19"/>
                  </a:lnTo>
                  <a:lnTo>
                    <a:pt x="467" y="18"/>
                  </a:lnTo>
                  <a:lnTo>
                    <a:pt x="469" y="16"/>
                  </a:lnTo>
                  <a:lnTo>
                    <a:pt x="471" y="23"/>
                  </a:lnTo>
                  <a:lnTo>
                    <a:pt x="472" y="31"/>
                  </a:lnTo>
                  <a:lnTo>
                    <a:pt x="464" y="29"/>
                  </a:lnTo>
                  <a:lnTo>
                    <a:pt x="460" y="31"/>
                  </a:lnTo>
                  <a:lnTo>
                    <a:pt x="456" y="32"/>
                  </a:lnTo>
                  <a:lnTo>
                    <a:pt x="449" y="30"/>
                  </a:lnTo>
                  <a:lnTo>
                    <a:pt x="436" y="34"/>
                  </a:lnTo>
                  <a:lnTo>
                    <a:pt x="431" y="31"/>
                  </a:lnTo>
                  <a:lnTo>
                    <a:pt x="431" y="27"/>
                  </a:lnTo>
                  <a:lnTo>
                    <a:pt x="429" y="26"/>
                  </a:lnTo>
                  <a:lnTo>
                    <a:pt x="427" y="27"/>
                  </a:lnTo>
                  <a:lnTo>
                    <a:pt x="429" y="31"/>
                  </a:lnTo>
                  <a:lnTo>
                    <a:pt x="428" y="32"/>
                  </a:lnTo>
                  <a:moveTo>
                    <a:pt x="471" y="38"/>
                  </a:moveTo>
                  <a:lnTo>
                    <a:pt x="472" y="38"/>
                  </a:lnTo>
                  <a:lnTo>
                    <a:pt x="472" y="38"/>
                  </a:lnTo>
                  <a:lnTo>
                    <a:pt x="471" y="38"/>
                  </a:lnTo>
                  <a:lnTo>
                    <a:pt x="471" y="38"/>
                  </a:lnTo>
                  <a:moveTo>
                    <a:pt x="470" y="39"/>
                  </a:moveTo>
                  <a:lnTo>
                    <a:pt x="471" y="39"/>
                  </a:lnTo>
                  <a:lnTo>
                    <a:pt x="470" y="39"/>
                  </a:lnTo>
                  <a:moveTo>
                    <a:pt x="608" y="40"/>
                  </a:moveTo>
                  <a:lnTo>
                    <a:pt x="608" y="41"/>
                  </a:lnTo>
                  <a:lnTo>
                    <a:pt x="608" y="42"/>
                  </a:lnTo>
                  <a:lnTo>
                    <a:pt x="608" y="43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0"/>
                  </a:lnTo>
                  <a:lnTo>
                    <a:pt x="605" y="37"/>
                  </a:lnTo>
                  <a:lnTo>
                    <a:pt x="593" y="30"/>
                  </a:lnTo>
                  <a:lnTo>
                    <a:pt x="603" y="35"/>
                  </a:lnTo>
                  <a:lnTo>
                    <a:pt x="604" y="36"/>
                  </a:lnTo>
                  <a:lnTo>
                    <a:pt x="606" y="38"/>
                  </a:lnTo>
                  <a:lnTo>
                    <a:pt x="607" y="39"/>
                  </a:lnTo>
                  <a:lnTo>
                    <a:pt x="608" y="40"/>
                  </a:lnTo>
                  <a:moveTo>
                    <a:pt x="580" y="31"/>
                  </a:moveTo>
                  <a:lnTo>
                    <a:pt x="581" y="28"/>
                  </a:lnTo>
                  <a:lnTo>
                    <a:pt x="580" y="28"/>
                  </a:lnTo>
                  <a:lnTo>
                    <a:pt x="576" y="31"/>
                  </a:lnTo>
                  <a:lnTo>
                    <a:pt x="572" y="35"/>
                  </a:lnTo>
                  <a:lnTo>
                    <a:pt x="572" y="36"/>
                  </a:lnTo>
                  <a:lnTo>
                    <a:pt x="573" y="38"/>
                  </a:lnTo>
                  <a:lnTo>
                    <a:pt x="572" y="37"/>
                  </a:lnTo>
                  <a:lnTo>
                    <a:pt x="572" y="36"/>
                  </a:lnTo>
                  <a:lnTo>
                    <a:pt x="572" y="35"/>
                  </a:lnTo>
                  <a:lnTo>
                    <a:pt x="573" y="34"/>
                  </a:lnTo>
                  <a:lnTo>
                    <a:pt x="575" y="32"/>
                  </a:lnTo>
                  <a:lnTo>
                    <a:pt x="576" y="30"/>
                  </a:lnTo>
                  <a:lnTo>
                    <a:pt x="578" y="29"/>
                  </a:lnTo>
                  <a:lnTo>
                    <a:pt x="579" y="28"/>
                  </a:lnTo>
                  <a:lnTo>
                    <a:pt x="580" y="28"/>
                  </a:lnTo>
                  <a:lnTo>
                    <a:pt x="584" y="27"/>
                  </a:lnTo>
                  <a:lnTo>
                    <a:pt x="587" y="28"/>
                  </a:lnTo>
                  <a:lnTo>
                    <a:pt x="591" y="29"/>
                  </a:lnTo>
                  <a:lnTo>
                    <a:pt x="592" y="29"/>
                  </a:lnTo>
                  <a:lnTo>
                    <a:pt x="593" y="29"/>
                  </a:lnTo>
                  <a:lnTo>
                    <a:pt x="593" y="30"/>
                  </a:lnTo>
                  <a:lnTo>
                    <a:pt x="585" y="28"/>
                  </a:lnTo>
                  <a:lnTo>
                    <a:pt x="585" y="30"/>
                  </a:lnTo>
                  <a:lnTo>
                    <a:pt x="586" y="30"/>
                  </a:lnTo>
                  <a:lnTo>
                    <a:pt x="586" y="31"/>
                  </a:lnTo>
                  <a:lnTo>
                    <a:pt x="587" y="35"/>
                  </a:lnTo>
                  <a:lnTo>
                    <a:pt x="587" y="35"/>
                  </a:lnTo>
                  <a:lnTo>
                    <a:pt x="583" y="35"/>
                  </a:lnTo>
                  <a:lnTo>
                    <a:pt x="579" y="34"/>
                  </a:lnTo>
                  <a:lnTo>
                    <a:pt x="581" y="34"/>
                  </a:lnTo>
                  <a:lnTo>
                    <a:pt x="580" y="32"/>
                  </a:lnTo>
                  <a:lnTo>
                    <a:pt x="580" y="31"/>
                  </a:lnTo>
                  <a:moveTo>
                    <a:pt x="506" y="18"/>
                  </a:moveTo>
                  <a:lnTo>
                    <a:pt x="507" y="18"/>
                  </a:lnTo>
                  <a:lnTo>
                    <a:pt x="506" y="18"/>
                  </a:lnTo>
                  <a:moveTo>
                    <a:pt x="595" y="32"/>
                  </a:moveTo>
                  <a:lnTo>
                    <a:pt x="595" y="31"/>
                  </a:lnTo>
                  <a:lnTo>
                    <a:pt x="595" y="32"/>
                  </a:lnTo>
                  <a:lnTo>
                    <a:pt x="595" y="32"/>
                  </a:lnTo>
                  <a:moveTo>
                    <a:pt x="585" y="54"/>
                  </a:moveTo>
                  <a:lnTo>
                    <a:pt x="585" y="54"/>
                  </a:lnTo>
                  <a:lnTo>
                    <a:pt x="585" y="55"/>
                  </a:lnTo>
                  <a:lnTo>
                    <a:pt x="585" y="54"/>
                  </a:lnTo>
                  <a:moveTo>
                    <a:pt x="584" y="58"/>
                  </a:moveTo>
                  <a:lnTo>
                    <a:pt x="584" y="59"/>
                  </a:lnTo>
                  <a:lnTo>
                    <a:pt x="584" y="58"/>
                  </a:lnTo>
                  <a:lnTo>
                    <a:pt x="584" y="56"/>
                  </a:lnTo>
                  <a:lnTo>
                    <a:pt x="584" y="55"/>
                  </a:lnTo>
                  <a:lnTo>
                    <a:pt x="584" y="58"/>
                  </a:lnTo>
                  <a:moveTo>
                    <a:pt x="603" y="64"/>
                  </a:moveTo>
                  <a:lnTo>
                    <a:pt x="593" y="62"/>
                  </a:lnTo>
                  <a:lnTo>
                    <a:pt x="589" y="59"/>
                  </a:lnTo>
                  <a:lnTo>
                    <a:pt x="588" y="56"/>
                  </a:lnTo>
                  <a:lnTo>
                    <a:pt x="591" y="55"/>
                  </a:lnTo>
                  <a:lnTo>
                    <a:pt x="601" y="59"/>
                  </a:lnTo>
                  <a:lnTo>
                    <a:pt x="600" y="58"/>
                  </a:lnTo>
                  <a:lnTo>
                    <a:pt x="601" y="60"/>
                  </a:lnTo>
                  <a:lnTo>
                    <a:pt x="603" y="62"/>
                  </a:lnTo>
                  <a:lnTo>
                    <a:pt x="603" y="64"/>
                  </a:lnTo>
                  <a:moveTo>
                    <a:pt x="467" y="31"/>
                  </a:moveTo>
                  <a:lnTo>
                    <a:pt x="468" y="31"/>
                  </a:lnTo>
                  <a:lnTo>
                    <a:pt x="468" y="31"/>
                  </a:lnTo>
                  <a:lnTo>
                    <a:pt x="467" y="31"/>
                  </a:lnTo>
                  <a:lnTo>
                    <a:pt x="467" y="31"/>
                  </a:lnTo>
                  <a:moveTo>
                    <a:pt x="339" y="523"/>
                  </a:moveTo>
                  <a:lnTo>
                    <a:pt x="339" y="524"/>
                  </a:lnTo>
                  <a:lnTo>
                    <a:pt x="339" y="523"/>
                  </a:lnTo>
                  <a:moveTo>
                    <a:pt x="255" y="503"/>
                  </a:moveTo>
                  <a:lnTo>
                    <a:pt x="255" y="502"/>
                  </a:lnTo>
                  <a:lnTo>
                    <a:pt x="257" y="503"/>
                  </a:lnTo>
                  <a:lnTo>
                    <a:pt x="256" y="503"/>
                  </a:lnTo>
                  <a:lnTo>
                    <a:pt x="255" y="503"/>
                  </a:lnTo>
                  <a:moveTo>
                    <a:pt x="244" y="505"/>
                  </a:moveTo>
                  <a:lnTo>
                    <a:pt x="245" y="505"/>
                  </a:lnTo>
                  <a:lnTo>
                    <a:pt x="245" y="505"/>
                  </a:lnTo>
                  <a:lnTo>
                    <a:pt x="244" y="505"/>
                  </a:lnTo>
                  <a:moveTo>
                    <a:pt x="266" y="520"/>
                  </a:moveTo>
                  <a:lnTo>
                    <a:pt x="267" y="520"/>
                  </a:lnTo>
                  <a:lnTo>
                    <a:pt x="267" y="520"/>
                  </a:lnTo>
                  <a:lnTo>
                    <a:pt x="267" y="521"/>
                  </a:lnTo>
                  <a:lnTo>
                    <a:pt x="266" y="520"/>
                  </a:lnTo>
                  <a:moveTo>
                    <a:pt x="324" y="539"/>
                  </a:moveTo>
                  <a:lnTo>
                    <a:pt x="324" y="540"/>
                  </a:lnTo>
                  <a:lnTo>
                    <a:pt x="324" y="540"/>
                  </a:lnTo>
                  <a:lnTo>
                    <a:pt x="324" y="539"/>
                  </a:lnTo>
                  <a:moveTo>
                    <a:pt x="321" y="542"/>
                  </a:moveTo>
                  <a:lnTo>
                    <a:pt x="323" y="541"/>
                  </a:lnTo>
                  <a:lnTo>
                    <a:pt x="323" y="542"/>
                  </a:lnTo>
                  <a:lnTo>
                    <a:pt x="322" y="543"/>
                  </a:lnTo>
                  <a:lnTo>
                    <a:pt x="321" y="542"/>
                  </a:lnTo>
                  <a:moveTo>
                    <a:pt x="287" y="540"/>
                  </a:moveTo>
                  <a:lnTo>
                    <a:pt x="288" y="539"/>
                  </a:lnTo>
                  <a:lnTo>
                    <a:pt x="288" y="540"/>
                  </a:lnTo>
                  <a:lnTo>
                    <a:pt x="287" y="540"/>
                  </a:lnTo>
                  <a:lnTo>
                    <a:pt x="287" y="540"/>
                  </a:lnTo>
                  <a:moveTo>
                    <a:pt x="286" y="540"/>
                  </a:moveTo>
                  <a:lnTo>
                    <a:pt x="287" y="541"/>
                  </a:lnTo>
                  <a:lnTo>
                    <a:pt x="286" y="540"/>
                  </a:lnTo>
                  <a:lnTo>
                    <a:pt x="284" y="541"/>
                  </a:lnTo>
                  <a:lnTo>
                    <a:pt x="284" y="540"/>
                  </a:lnTo>
                  <a:lnTo>
                    <a:pt x="285" y="539"/>
                  </a:lnTo>
                  <a:lnTo>
                    <a:pt x="286" y="540"/>
                  </a:lnTo>
                  <a:moveTo>
                    <a:pt x="311" y="547"/>
                  </a:moveTo>
                  <a:lnTo>
                    <a:pt x="312" y="546"/>
                  </a:lnTo>
                  <a:lnTo>
                    <a:pt x="313" y="547"/>
                  </a:lnTo>
                  <a:lnTo>
                    <a:pt x="312" y="547"/>
                  </a:lnTo>
                  <a:lnTo>
                    <a:pt x="311" y="547"/>
                  </a:lnTo>
                  <a:moveTo>
                    <a:pt x="315" y="552"/>
                  </a:moveTo>
                  <a:lnTo>
                    <a:pt x="315" y="553"/>
                  </a:lnTo>
                  <a:lnTo>
                    <a:pt x="313" y="551"/>
                  </a:lnTo>
                  <a:lnTo>
                    <a:pt x="315" y="550"/>
                  </a:lnTo>
                  <a:lnTo>
                    <a:pt x="314" y="552"/>
                  </a:lnTo>
                  <a:lnTo>
                    <a:pt x="315" y="552"/>
                  </a:lnTo>
                  <a:moveTo>
                    <a:pt x="312" y="553"/>
                  </a:moveTo>
                  <a:lnTo>
                    <a:pt x="312" y="552"/>
                  </a:lnTo>
                  <a:lnTo>
                    <a:pt x="313" y="553"/>
                  </a:lnTo>
                  <a:lnTo>
                    <a:pt x="312" y="553"/>
                  </a:lnTo>
                  <a:moveTo>
                    <a:pt x="306" y="550"/>
                  </a:moveTo>
                  <a:lnTo>
                    <a:pt x="306" y="550"/>
                  </a:lnTo>
                  <a:lnTo>
                    <a:pt x="306" y="551"/>
                  </a:lnTo>
                  <a:lnTo>
                    <a:pt x="306" y="551"/>
                  </a:lnTo>
                  <a:lnTo>
                    <a:pt x="306" y="550"/>
                  </a:lnTo>
                  <a:moveTo>
                    <a:pt x="351" y="564"/>
                  </a:moveTo>
                  <a:lnTo>
                    <a:pt x="352" y="563"/>
                  </a:lnTo>
                  <a:lnTo>
                    <a:pt x="353" y="564"/>
                  </a:lnTo>
                  <a:lnTo>
                    <a:pt x="351" y="566"/>
                  </a:lnTo>
                  <a:lnTo>
                    <a:pt x="351" y="564"/>
                  </a:lnTo>
                  <a:moveTo>
                    <a:pt x="283" y="203"/>
                  </a:moveTo>
                  <a:lnTo>
                    <a:pt x="284" y="203"/>
                  </a:lnTo>
                  <a:lnTo>
                    <a:pt x="283" y="203"/>
                  </a:lnTo>
                  <a:moveTo>
                    <a:pt x="280" y="204"/>
                  </a:moveTo>
                  <a:lnTo>
                    <a:pt x="280" y="206"/>
                  </a:lnTo>
                  <a:lnTo>
                    <a:pt x="282" y="208"/>
                  </a:lnTo>
                  <a:lnTo>
                    <a:pt x="279" y="206"/>
                  </a:lnTo>
                  <a:lnTo>
                    <a:pt x="278" y="201"/>
                  </a:lnTo>
                  <a:lnTo>
                    <a:pt x="280" y="204"/>
                  </a:lnTo>
                  <a:moveTo>
                    <a:pt x="284" y="207"/>
                  </a:moveTo>
                  <a:lnTo>
                    <a:pt x="284" y="207"/>
                  </a:lnTo>
                  <a:lnTo>
                    <a:pt x="284" y="207"/>
                  </a:lnTo>
                  <a:lnTo>
                    <a:pt x="284" y="207"/>
                  </a:lnTo>
                  <a:moveTo>
                    <a:pt x="286" y="229"/>
                  </a:moveTo>
                  <a:lnTo>
                    <a:pt x="286" y="229"/>
                  </a:lnTo>
                  <a:lnTo>
                    <a:pt x="286" y="229"/>
                  </a:lnTo>
                  <a:moveTo>
                    <a:pt x="281" y="232"/>
                  </a:moveTo>
                  <a:lnTo>
                    <a:pt x="282" y="231"/>
                  </a:lnTo>
                  <a:lnTo>
                    <a:pt x="281" y="232"/>
                  </a:lnTo>
                  <a:lnTo>
                    <a:pt x="281" y="232"/>
                  </a:lnTo>
                  <a:moveTo>
                    <a:pt x="272" y="281"/>
                  </a:moveTo>
                  <a:lnTo>
                    <a:pt x="271" y="283"/>
                  </a:lnTo>
                  <a:lnTo>
                    <a:pt x="269" y="284"/>
                  </a:lnTo>
                  <a:lnTo>
                    <a:pt x="266" y="282"/>
                  </a:lnTo>
                  <a:lnTo>
                    <a:pt x="263" y="279"/>
                  </a:lnTo>
                  <a:lnTo>
                    <a:pt x="270" y="274"/>
                  </a:lnTo>
                  <a:lnTo>
                    <a:pt x="275" y="274"/>
                  </a:lnTo>
                  <a:lnTo>
                    <a:pt x="275" y="278"/>
                  </a:lnTo>
                  <a:lnTo>
                    <a:pt x="274" y="280"/>
                  </a:lnTo>
                  <a:lnTo>
                    <a:pt x="272" y="281"/>
                  </a:lnTo>
                  <a:moveTo>
                    <a:pt x="223" y="301"/>
                  </a:moveTo>
                  <a:lnTo>
                    <a:pt x="224" y="301"/>
                  </a:lnTo>
                  <a:lnTo>
                    <a:pt x="223" y="301"/>
                  </a:lnTo>
                  <a:moveTo>
                    <a:pt x="235" y="314"/>
                  </a:moveTo>
                  <a:lnTo>
                    <a:pt x="229" y="303"/>
                  </a:lnTo>
                  <a:lnTo>
                    <a:pt x="224" y="300"/>
                  </a:lnTo>
                  <a:lnTo>
                    <a:pt x="223" y="299"/>
                  </a:lnTo>
                  <a:lnTo>
                    <a:pt x="226" y="299"/>
                  </a:lnTo>
                  <a:lnTo>
                    <a:pt x="230" y="303"/>
                  </a:lnTo>
                  <a:lnTo>
                    <a:pt x="234" y="309"/>
                  </a:lnTo>
                  <a:lnTo>
                    <a:pt x="236" y="318"/>
                  </a:lnTo>
                  <a:lnTo>
                    <a:pt x="235" y="314"/>
                  </a:lnTo>
                  <a:moveTo>
                    <a:pt x="279" y="284"/>
                  </a:moveTo>
                  <a:lnTo>
                    <a:pt x="279" y="283"/>
                  </a:lnTo>
                  <a:lnTo>
                    <a:pt x="280" y="284"/>
                  </a:lnTo>
                  <a:lnTo>
                    <a:pt x="279" y="284"/>
                  </a:lnTo>
                  <a:moveTo>
                    <a:pt x="258" y="337"/>
                  </a:moveTo>
                  <a:lnTo>
                    <a:pt x="255" y="336"/>
                  </a:lnTo>
                  <a:lnTo>
                    <a:pt x="252" y="331"/>
                  </a:lnTo>
                  <a:lnTo>
                    <a:pt x="257" y="332"/>
                  </a:lnTo>
                  <a:lnTo>
                    <a:pt x="258" y="335"/>
                  </a:lnTo>
                  <a:lnTo>
                    <a:pt x="258" y="337"/>
                  </a:lnTo>
                  <a:moveTo>
                    <a:pt x="346" y="519"/>
                  </a:moveTo>
                  <a:lnTo>
                    <a:pt x="347" y="519"/>
                  </a:lnTo>
                  <a:lnTo>
                    <a:pt x="345" y="519"/>
                  </a:lnTo>
                  <a:lnTo>
                    <a:pt x="346" y="519"/>
                  </a:lnTo>
                  <a:lnTo>
                    <a:pt x="346" y="519"/>
                  </a:lnTo>
                  <a:moveTo>
                    <a:pt x="344" y="517"/>
                  </a:moveTo>
                  <a:lnTo>
                    <a:pt x="345" y="517"/>
                  </a:lnTo>
                  <a:lnTo>
                    <a:pt x="344" y="517"/>
                  </a:lnTo>
                  <a:lnTo>
                    <a:pt x="344" y="516"/>
                  </a:lnTo>
                  <a:lnTo>
                    <a:pt x="344" y="517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2" name="Freeform 43">
              <a:extLst>
                <a:ext uri="{FF2B5EF4-FFF2-40B4-BE49-F238E27FC236}">
                  <a16:creationId xmlns="" xmlns:a16="http://schemas.microsoft.com/office/drawing/2014/main" id="{C9CDBA77-B855-4AAD-93A2-7015F4E01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2089"/>
              <a:ext cx="175" cy="174"/>
            </a:xfrm>
            <a:custGeom>
              <a:avLst/>
              <a:gdLst>
                <a:gd name="T0" fmla="*/ 46 w 175"/>
                <a:gd name="T1" fmla="*/ 14 h 174"/>
                <a:gd name="T2" fmla="*/ 53 w 175"/>
                <a:gd name="T3" fmla="*/ 10 h 174"/>
                <a:gd name="T4" fmla="*/ 62 w 175"/>
                <a:gd name="T5" fmla="*/ 11 h 174"/>
                <a:gd name="T6" fmla="*/ 76 w 175"/>
                <a:gd name="T7" fmla="*/ 3 h 174"/>
                <a:gd name="T8" fmla="*/ 84 w 175"/>
                <a:gd name="T9" fmla="*/ 2 h 174"/>
                <a:gd name="T10" fmla="*/ 105 w 175"/>
                <a:gd name="T11" fmla="*/ 10 h 174"/>
                <a:gd name="T12" fmla="*/ 116 w 175"/>
                <a:gd name="T13" fmla="*/ 21 h 174"/>
                <a:gd name="T14" fmla="*/ 124 w 175"/>
                <a:gd name="T15" fmla="*/ 10 h 174"/>
                <a:gd name="T16" fmla="*/ 132 w 175"/>
                <a:gd name="T17" fmla="*/ 11 h 174"/>
                <a:gd name="T18" fmla="*/ 137 w 175"/>
                <a:gd name="T19" fmla="*/ 18 h 174"/>
                <a:gd name="T20" fmla="*/ 140 w 175"/>
                <a:gd name="T21" fmla="*/ 23 h 174"/>
                <a:gd name="T22" fmla="*/ 150 w 175"/>
                <a:gd name="T23" fmla="*/ 43 h 174"/>
                <a:gd name="T24" fmla="*/ 149 w 175"/>
                <a:gd name="T25" fmla="*/ 51 h 174"/>
                <a:gd name="T26" fmla="*/ 149 w 175"/>
                <a:gd name="T27" fmla="*/ 59 h 174"/>
                <a:gd name="T28" fmla="*/ 157 w 175"/>
                <a:gd name="T29" fmla="*/ 68 h 174"/>
                <a:gd name="T30" fmla="*/ 173 w 175"/>
                <a:gd name="T31" fmla="*/ 74 h 174"/>
                <a:gd name="T32" fmla="*/ 174 w 175"/>
                <a:gd name="T33" fmla="*/ 86 h 174"/>
                <a:gd name="T34" fmla="*/ 167 w 175"/>
                <a:gd name="T35" fmla="*/ 99 h 174"/>
                <a:gd name="T36" fmla="*/ 156 w 175"/>
                <a:gd name="T37" fmla="*/ 101 h 174"/>
                <a:gd name="T38" fmla="*/ 145 w 175"/>
                <a:gd name="T39" fmla="*/ 109 h 174"/>
                <a:gd name="T40" fmla="*/ 133 w 175"/>
                <a:gd name="T41" fmla="*/ 118 h 174"/>
                <a:gd name="T42" fmla="*/ 126 w 175"/>
                <a:gd name="T43" fmla="*/ 127 h 174"/>
                <a:gd name="T44" fmla="*/ 119 w 175"/>
                <a:gd name="T45" fmla="*/ 137 h 174"/>
                <a:gd name="T46" fmla="*/ 115 w 175"/>
                <a:gd name="T47" fmla="*/ 133 h 174"/>
                <a:gd name="T48" fmla="*/ 110 w 175"/>
                <a:gd name="T49" fmla="*/ 136 h 174"/>
                <a:gd name="T50" fmla="*/ 106 w 175"/>
                <a:gd name="T51" fmla="*/ 140 h 174"/>
                <a:gd name="T52" fmla="*/ 102 w 175"/>
                <a:gd name="T53" fmla="*/ 147 h 174"/>
                <a:gd name="T54" fmla="*/ 89 w 175"/>
                <a:gd name="T55" fmla="*/ 150 h 174"/>
                <a:gd name="T56" fmla="*/ 81 w 175"/>
                <a:gd name="T57" fmla="*/ 148 h 174"/>
                <a:gd name="T58" fmla="*/ 73 w 175"/>
                <a:gd name="T59" fmla="*/ 149 h 174"/>
                <a:gd name="T60" fmla="*/ 64 w 175"/>
                <a:gd name="T61" fmla="*/ 147 h 174"/>
                <a:gd name="T62" fmla="*/ 56 w 175"/>
                <a:gd name="T63" fmla="*/ 150 h 174"/>
                <a:gd name="T64" fmla="*/ 49 w 175"/>
                <a:gd name="T65" fmla="*/ 156 h 174"/>
                <a:gd name="T66" fmla="*/ 42 w 175"/>
                <a:gd name="T67" fmla="*/ 159 h 174"/>
                <a:gd name="T68" fmla="*/ 37 w 175"/>
                <a:gd name="T69" fmla="*/ 166 h 174"/>
                <a:gd name="T70" fmla="*/ 26 w 175"/>
                <a:gd name="T71" fmla="*/ 174 h 174"/>
                <a:gd name="T72" fmla="*/ 14 w 175"/>
                <a:gd name="T73" fmla="*/ 160 h 174"/>
                <a:gd name="T74" fmla="*/ 10 w 175"/>
                <a:gd name="T75" fmla="*/ 156 h 174"/>
                <a:gd name="T76" fmla="*/ 4 w 175"/>
                <a:gd name="T77" fmla="*/ 152 h 174"/>
                <a:gd name="T78" fmla="*/ 5 w 175"/>
                <a:gd name="T79" fmla="*/ 143 h 174"/>
                <a:gd name="T80" fmla="*/ 3 w 175"/>
                <a:gd name="T81" fmla="*/ 139 h 174"/>
                <a:gd name="T82" fmla="*/ 2 w 175"/>
                <a:gd name="T83" fmla="*/ 125 h 174"/>
                <a:gd name="T84" fmla="*/ 9 w 175"/>
                <a:gd name="T85" fmla="*/ 119 h 174"/>
                <a:gd name="T86" fmla="*/ 17 w 175"/>
                <a:gd name="T87" fmla="*/ 114 h 174"/>
                <a:gd name="T88" fmla="*/ 18 w 175"/>
                <a:gd name="T89" fmla="*/ 106 h 174"/>
                <a:gd name="T90" fmla="*/ 28 w 175"/>
                <a:gd name="T91" fmla="*/ 94 h 174"/>
                <a:gd name="T92" fmla="*/ 19 w 175"/>
                <a:gd name="T93" fmla="*/ 80 h 174"/>
                <a:gd name="T94" fmla="*/ 26 w 175"/>
                <a:gd name="T95" fmla="*/ 72 h 174"/>
                <a:gd name="T96" fmla="*/ 24 w 175"/>
                <a:gd name="T97" fmla="*/ 62 h 174"/>
                <a:gd name="T98" fmla="*/ 26 w 175"/>
                <a:gd name="T99" fmla="*/ 48 h 174"/>
                <a:gd name="T100" fmla="*/ 27 w 175"/>
                <a:gd name="T101" fmla="*/ 40 h 174"/>
                <a:gd name="T102" fmla="*/ 29 w 175"/>
                <a:gd name="T103" fmla="*/ 38 h 174"/>
                <a:gd name="T104" fmla="*/ 36 w 175"/>
                <a:gd name="T105" fmla="*/ 35 h 174"/>
                <a:gd name="T106" fmla="*/ 46 w 175"/>
                <a:gd name="T107" fmla="*/ 36 h 174"/>
                <a:gd name="T108" fmla="*/ 46 w 175"/>
                <a:gd name="T109" fmla="*/ 28 h 174"/>
                <a:gd name="T110" fmla="*/ 41 w 175"/>
                <a:gd name="T111" fmla="*/ 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5" h="174">
                  <a:moveTo>
                    <a:pt x="41" y="17"/>
                  </a:moveTo>
                  <a:lnTo>
                    <a:pt x="44" y="18"/>
                  </a:lnTo>
                  <a:lnTo>
                    <a:pt x="44" y="16"/>
                  </a:lnTo>
                  <a:lnTo>
                    <a:pt x="46" y="17"/>
                  </a:lnTo>
                  <a:lnTo>
                    <a:pt x="48" y="15"/>
                  </a:lnTo>
                  <a:lnTo>
                    <a:pt x="46" y="14"/>
                  </a:lnTo>
                  <a:lnTo>
                    <a:pt x="47" y="11"/>
                  </a:lnTo>
                  <a:lnTo>
                    <a:pt x="49" y="10"/>
                  </a:lnTo>
                  <a:lnTo>
                    <a:pt x="49" y="11"/>
                  </a:lnTo>
                  <a:lnTo>
                    <a:pt x="50" y="11"/>
                  </a:lnTo>
                  <a:lnTo>
                    <a:pt x="51" y="9"/>
                  </a:lnTo>
                  <a:lnTo>
                    <a:pt x="53" y="10"/>
                  </a:lnTo>
                  <a:lnTo>
                    <a:pt x="54" y="12"/>
                  </a:lnTo>
                  <a:lnTo>
                    <a:pt x="56" y="10"/>
                  </a:lnTo>
                  <a:lnTo>
                    <a:pt x="59" y="12"/>
                  </a:lnTo>
                  <a:lnTo>
                    <a:pt x="60" y="11"/>
                  </a:lnTo>
                  <a:lnTo>
                    <a:pt x="61" y="10"/>
                  </a:lnTo>
                  <a:lnTo>
                    <a:pt x="62" y="11"/>
                  </a:lnTo>
                  <a:lnTo>
                    <a:pt x="62" y="8"/>
                  </a:lnTo>
                  <a:lnTo>
                    <a:pt x="66" y="7"/>
                  </a:lnTo>
                  <a:lnTo>
                    <a:pt x="68" y="5"/>
                  </a:lnTo>
                  <a:lnTo>
                    <a:pt x="69" y="4"/>
                  </a:lnTo>
                  <a:lnTo>
                    <a:pt x="72" y="0"/>
                  </a:lnTo>
                  <a:lnTo>
                    <a:pt x="76" y="3"/>
                  </a:lnTo>
                  <a:lnTo>
                    <a:pt x="77" y="6"/>
                  </a:lnTo>
                  <a:lnTo>
                    <a:pt x="80" y="4"/>
                  </a:lnTo>
                  <a:lnTo>
                    <a:pt x="81" y="4"/>
                  </a:lnTo>
                  <a:lnTo>
                    <a:pt x="82" y="3"/>
                  </a:lnTo>
                  <a:lnTo>
                    <a:pt x="85" y="3"/>
                  </a:lnTo>
                  <a:lnTo>
                    <a:pt x="84" y="2"/>
                  </a:lnTo>
                  <a:lnTo>
                    <a:pt x="88" y="2"/>
                  </a:lnTo>
                  <a:lnTo>
                    <a:pt x="99" y="10"/>
                  </a:lnTo>
                  <a:lnTo>
                    <a:pt x="100" y="14"/>
                  </a:lnTo>
                  <a:lnTo>
                    <a:pt x="105" y="12"/>
                  </a:lnTo>
                  <a:lnTo>
                    <a:pt x="105" y="11"/>
                  </a:lnTo>
                  <a:lnTo>
                    <a:pt x="105" y="10"/>
                  </a:lnTo>
                  <a:lnTo>
                    <a:pt x="108" y="14"/>
                  </a:lnTo>
                  <a:lnTo>
                    <a:pt x="108" y="16"/>
                  </a:lnTo>
                  <a:lnTo>
                    <a:pt x="108" y="16"/>
                  </a:lnTo>
                  <a:lnTo>
                    <a:pt x="109" y="15"/>
                  </a:lnTo>
                  <a:lnTo>
                    <a:pt x="110" y="15"/>
                  </a:lnTo>
                  <a:lnTo>
                    <a:pt x="116" y="21"/>
                  </a:lnTo>
                  <a:lnTo>
                    <a:pt x="117" y="18"/>
                  </a:lnTo>
                  <a:lnTo>
                    <a:pt x="119" y="18"/>
                  </a:lnTo>
                  <a:lnTo>
                    <a:pt x="119" y="16"/>
                  </a:lnTo>
                  <a:lnTo>
                    <a:pt x="125" y="16"/>
                  </a:lnTo>
                  <a:lnTo>
                    <a:pt x="123" y="11"/>
                  </a:lnTo>
                  <a:lnTo>
                    <a:pt x="124" y="10"/>
                  </a:lnTo>
                  <a:lnTo>
                    <a:pt x="126" y="8"/>
                  </a:lnTo>
                  <a:lnTo>
                    <a:pt x="128" y="8"/>
                  </a:lnTo>
                  <a:lnTo>
                    <a:pt x="129" y="9"/>
                  </a:lnTo>
                  <a:lnTo>
                    <a:pt x="128" y="9"/>
                  </a:lnTo>
                  <a:lnTo>
                    <a:pt x="128" y="11"/>
                  </a:lnTo>
                  <a:lnTo>
                    <a:pt x="132" y="11"/>
                  </a:lnTo>
                  <a:lnTo>
                    <a:pt x="134" y="15"/>
                  </a:lnTo>
                  <a:lnTo>
                    <a:pt x="133" y="18"/>
                  </a:lnTo>
                  <a:lnTo>
                    <a:pt x="134" y="18"/>
                  </a:lnTo>
                  <a:lnTo>
                    <a:pt x="135" y="16"/>
                  </a:lnTo>
                  <a:lnTo>
                    <a:pt x="138" y="18"/>
                  </a:lnTo>
                  <a:lnTo>
                    <a:pt x="137" y="18"/>
                  </a:lnTo>
                  <a:lnTo>
                    <a:pt x="138" y="19"/>
                  </a:lnTo>
                  <a:lnTo>
                    <a:pt x="137" y="20"/>
                  </a:lnTo>
                  <a:lnTo>
                    <a:pt x="137" y="22"/>
                  </a:lnTo>
                  <a:lnTo>
                    <a:pt x="140" y="21"/>
                  </a:lnTo>
                  <a:lnTo>
                    <a:pt x="140" y="23"/>
                  </a:lnTo>
                  <a:lnTo>
                    <a:pt x="140" y="23"/>
                  </a:lnTo>
                  <a:lnTo>
                    <a:pt x="143" y="26"/>
                  </a:lnTo>
                  <a:lnTo>
                    <a:pt x="145" y="25"/>
                  </a:lnTo>
                  <a:lnTo>
                    <a:pt x="145" y="33"/>
                  </a:lnTo>
                  <a:lnTo>
                    <a:pt x="149" y="34"/>
                  </a:lnTo>
                  <a:lnTo>
                    <a:pt x="147" y="41"/>
                  </a:lnTo>
                  <a:lnTo>
                    <a:pt x="150" y="43"/>
                  </a:lnTo>
                  <a:lnTo>
                    <a:pt x="150" y="44"/>
                  </a:lnTo>
                  <a:lnTo>
                    <a:pt x="152" y="45"/>
                  </a:lnTo>
                  <a:lnTo>
                    <a:pt x="150" y="48"/>
                  </a:lnTo>
                  <a:lnTo>
                    <a:pt x="149" y="50"/>
                  </a:lnTo>
                  <a:lnTo>
                    <a:pt x="150" y="50"/>
                  </a:lnTo>
                  <a:lnTo>
                    <a:pt x="149" y="51"/>
                  </a:lnTo>
                  <a:lnTo>
                    <a:pt x="150" y="52"/>
                  </a:lnTo>
                  <a:lnTo>
                    <a:pt x="150" y="54"/>
                  </a:lnTo>
                  <a:lnTo>
                    <a:pt x="150" y="55"/>
                  </a:lnTo>
                  <a:lnTo>
                    <a:pt x="149" y="55"/>
                  </a:lnTo>
                  <a:lnTo>
                    <a:pt x="147" y="56"/>
                  </a:lnTo>
                  <a:lnTo>
                    <a:pt x="149" y="59"/>
                  </a:lnTo>
                  <a:lnTo>
                    <a:pt x="149" y="62"/>
                  </a:lnTo>
                  <a:lnTo>
                    <a:pt x="151" y="63"/>
                  </a:lnTo>
                  <a:lnTo>
                    <a:pt x="152" y="66"/>
                  </a:lnTo>
                  <a:lnTo>
                    <a:pt x="154" y="64"/>
                  </a:lnTo>
                  <a:lnTo>
                    <a:pt x="157" y="68"/>
                  </a:lnTo>
                  <a:lnTo>
                    <a:pt x="157" y="68"/>
                  </a:lnTo>
                  <a:lnTo>
                    <a:pt x="159" y="69"/>
                  </a:lnTo>
                  <a:lnTo>
                    <a:pt x="161" y="68"/>
                  </a:lnTo>
                  <a:lnTo>
                    <a:pt x="165" y="69"/>
                  </a:lnTo>
                  <a:lnTo>
                    <a:pt x="170" y="72"/>
                  </a:lnTo>
                  <a:lnTo>
                    <a:pt x="170" y="74"/>
                  </a:lnTo>
                  <a:lnTo>
                    <a:pt x="173" y="74"/>
                  </a:lnTo>
                  <a:lnTo>
                    <a:pt x="173" y="75"/>
                  </a:lnTo>
                  <a:lnTo>
                    <a:pt x="174" y="76"/>
                  </a:lnTo>
                  <a:lnTo>
                    <a:pt x="175" y="80"/>
                  </a:lnTo>
                  <a:lnTo>
                    <a:pt x="175" y="84"/>
                  </a:lnTo>
                  <a:lnTo>
                    <a:pt x="173" y="85"/>
                  </a:lnTo>
                  <a:lnTo>
                    <a:pt x="174" y="86"/>
                  </a:lnTo>
                  <a:lnTo>
                    <a:pt x="174" y="88"/>
                  </a:lnTo>
                  <a:lnTo>
                    <a:pt x="171" y="88"/>
                  </a:lnTo>
                  <a:lnTo>
                    <a:pt x="173" y="95"/>
                  </a:lnTo>
                  <a:lnTo>
                    <a:pt x="172" y="94"/>
                  </a:lnTo>
                  <a:lnTo>
                    <a:pt x="172" y="98"/>
                  </a:lnTo>
                  <a:lnTo>
                    <a:pt x="167" y="99"/>
                  </a:lnTo>
                  <a:lnTo>
                    <a:pt x="164" y="98"/>
                  </a:lnTo>
                  <a:lnTo>
                    <a:pt x="161" y="99"/>
                  </a:lnTo>
                  <a:lnTo>
                    <a:pt x="160" y="101"/>
                  </a:lnTo>
                  <a:lnTo>
                    <a:pt x="160" y="100"/>
                  </a:lnTo>
                  <a:lnTo>
                    <a:pt x="158" y="102"/>
                  </a:lnTo>
                  <a:lnTo>
                    <a:pt x="156" y="101"/>
                  </a:lnTo>
                  <a:lnTo>
                    <a:pt x="154" y="102"/>
                  </a:lnTo>
                  <a:lnTo>
                    <a:pt x="152" y="107"/>
                  </a:lnTo>
                  <a:lnTo>
                    <a:pt x="150" y="106"/>
                  </a:lnTo>
                  <a:lnTo>
                    <a:pt x="148" y="108"/>
                  </a:lnTo>
                  <a:lnTo>
                    <a:pt x="146" y="107"/>
                  </a:lnTo>
                  <a:lnTo>
                    <a:pt x="145" y="109"/>
                  </a:lnTo>
                  <a:lnTo>
                    <a:pt x="145" y="111"/>
                  </a:lnTo>
                  <a:lnTo>
                    <a:pt x="143" y="112"/>
                  </a:lnTo>
                  <a:lnTo>
                    <a:pt x="139" y="110"/>
                  </a:lnTo>
                  <a:lnTo>
                    <a:pt x="138" y="112"/>
                  </a:lnTo>
                  <a:lnTo>
                    <a:pt x="133" y="114"/>
                  </a:lnTo>
                  <a:lnTo>
                    <a:pt x="133" y="118"/>
                  </a:lnTo>
                  <a:lnTo>
                    <a:pt x="131" y="118"/>
                  </a:lnTo>
                  <a:lnTo>
                    <a:pt x="131" y="120"/>
                  </a:lnTo>
                  <a:lnTo>
                    <a:pt x="130" y="122"/>
                  </a:lnTo>
                  <a:lnTo>
                    <a:pt x="128" y="122"/>
                  </a:lnTo>
                  <a:lnTo>
                    <a:pt x="129" y="124"/>
                  </a:lnTo>
                  <a:lnTo>
                    <a:pt x="126" y="127"/>
                  </a:lnTo>
                  <a:lnTo>
                    <a:pt x="128" y="127"/>
                  </a:lnTo>
                  <a:lnTo>
                    <a:pt x="126" y="129"/>
                  </a:lnTo>
                  <a:lnTo>
                    <a:pt x="126" y="132"/>
                  </a:lnTo>
                  <a:lnTo>
                    <a:pt x="125" y="134"/>
                  </a:lnTo>
                  <a:lnTo>
                    <a:pt x="124" y="135"/>
                  </a:lnTo>
                  <a:lnTo>
                    <a:pt x="119" y="137"/>
                  </a:lnTo>
                  <a:lnTo>
                    <a:pt x="118" y="136"/>
                  </a:lnTo>
                  <a:lnTo>
                    <a:pt x="120" y="135"/>
                  </a:lnTo>
                  <a:lnTo>
                    <a:pt x="119" y="134"/>
                  </a:lnTo>
                  <a:lnTo>
                    <a:pt x="117" y="134"/>
                  </a:lnTo>
                  <a:lnTo>
                    <a:pt x="116" y="132"/>
                  </a:lnTo>
                  <a:lnTo>
                    <a:pt x="115" y="133"/>
                  </a:lnTo>
                  <a:lnTo>
                    <a:pt x="114" y="134"/>
                  </a:lnTo>
                  <a:lnTo>
                    <a:pt x="113" y="133"/>
                  </a:lnTo>
                  <a:lnTo>
                    <a:pt x="111" y="135"/>
                  </a:lnTo>
                  <a:lnTo>
                    <a:pt x="112" y="138"/>
                  </a:lnTo>
                  <a:lnTo>
                    <a:pt x="110" y="137"/>
                  </a:lnTo>
                  <a:lnTo>
                    <a:pt x="110" y="136"/>
                  </a:lnTo>
                  <a:lnTo>
                    <a:pt x="108" y="136"/>
                  </a:lnTo>
                  <a:lnTo>
                    <a:pt x="109" y="138"/>
                  </a:lnTo>
                  <a:lnTo>
                    <a:pt x="108" y="139"/>
                  </a:lnTo>
                  <a:lnTo>
                    <a:pt x="107" y="139"/>
                  </a:lnTo>
                  <a:lnTo>
                    <a:pt x="107" y="140"/>
                  </a:lnTo>
                  <a:lnTo>
                    <a:pt x="106" y="140"/>
                  </a:lnTo>
                  <a:lnTo>
                    <a:pt x="107" y="141"/>
                  </a:lnTo>
                  <a:lnTo>
                    <a:pt x="106" y="142"/>
                  </a:lnTo>
                  <a:lnTo>
                    <a:pt x="105" y="143"/>
                  </a:lnTo>
                  <a:lnTo>
                    <a:pt x="104" y="143"/>
                  </a:lnTo>
                  <a:lnTo>
                    <a:pt x="104" y="145"/>
                  </a:lnTo>
                  <a:lnTo>
                    <a:pt x="102" y="147"/>
                  </a:lnTo>
                  <a:lnTo>
                    <a:pt x="100" y="151"/>
                  </a:lnTo>
                  <a:lnTo>
                    <a:pt x="98" y="152"/>
                  </a:lnTo>
                  <a:lnTo>
                    <a:pt x="96" y="148"/>
                  </a:lnTo>
                  <a:lnTo>
                    <a:pt x="90" y="147"/>
                  </a:lnTo>
                  <a:lnTo>
                    <a:pt x="92" y="150"/>
                  </a:lnTo>
                  <a:lnTo>
                    <a:pt x="89" y="150"/>
                  </a:lnTo>
                  <a:lnTo>
                    <a:pt x="89" y="149"/>
                  </a:lnTo>
                  <a:lnTo>
                    <a:pt x="88" y="149"/>
                  </a:lnTo>
                  <a:lnTo>
                    <a:pt x="88" y="151"/>
                  </a:lnTo>
                  <a:lnTo>
                    <a:pt x="86" y="151"/>
                  </a:lnTo>
                  <a:lnTo>
                    <a:pt x="82" y="147"/>
                  </a:lnTo>
                  <a:lnTo>
                    <a:pt x="81" y="148"/>
                  </a:lnTo>
                  <a:lnTo>
                    <a:pt x="78" y="147"/>
                  </a:lnTo>
                  <a:lnTo>
                    <a:pt x="75" y="145"/>
                  </a:lnTo>
                  <a:lnTo>
                    <a:pt x="74" y="147"/>
                  </a:lnTo>
                  <a:lnTo>
                    <a:pt x="73" y="147"/>
                  </a:lnTo>
                  <a:lnTo>
                    <a:pt x="72" y="148"/>
                  </a:lnTo>
                  <a:lnTo>
                    <a:pt x="73" y="149"/>
                  </a:lnTo>
                  <a:lnTo>
                    <a:pt x="71" y="151"/>
                  </a:lnTo>
                  <a:lnTo>
                    <a:pt x="69" y="148"/>
                  </a:lnTo>
                  <a:lnTo>
                    <a:pt x="68" y="148"/>
                  </a:lnTo>
                  <a:lnTo>
                    <a:pt x="68" y="150"/>
                  </a:lnTo>
                  <a:lnTo>
                    <a:pt x="64" y="148"/>
                  </a:lnTo>
                  <a:lnTo>
                    <a:pt x="64" y="147"/>
                  </a:lnTo>
                  <a:lnTo>
                    <a:pt x="63" y="147"/>
                  </a:lnTo>
                  <a:lnTo>
                    <a:pt x="60" y="149"/>
                  </a:lnTo>
                  <a:lnTo>
                    <a:pt x="59" y="148"/>
                  </a:lnTo>
                  <a:lnTo>
                    <a:pt x="57" y="148"/>
                  </a:lnTo>
                  <a:lnTo>
                    <a:pt x="57" y="150"/>
                  </a:lnTo>
                  <a:lnTo>
                    <a:pt x="56" y="150"/>
                  </a:lnTo>
                  <a:lnTo>
                    <a:pt x="56" y="152"/>
                  </a:lnTo>
                  <a:lnTo>
                    <a:pt x="54" y="151"/>
                  </a:lnTo>
                  <a:lnTo>
                    <a:pt x="53" y="153"/>
                  </a:lnTo>
                  <a:lnTo>
                    <a:pt x="49" y="153"/>
                  </a:lnTo>
                  <a:lnTo>
                    <a:pt x="49" y="155"/>
                  </a:lnTo>
                  <a:lnTo>
                    <a:pt x="49" y="156"/>
                  </a:lnTo>
                  <a:lnTo>
                    <a:pt x="48" y="157"/>
                  </a:lnTo>
                  <a:lnTo>
                    <a:pt x="46" y="155"/>
                  </a:lnTo>
                  <a:lnTo>
                    <a:pt x="46" y="156"/>
                  </a:lnTo>
                  <a:lnTo>
                    <a:pt x="43" y="158"/>
                  </a:lnTo>
                  <a:lnTo>
                    <a:pt x="43" y="159"/>
                  </a:lnTo>
                  <a:lnTo>
                    <a:pt x="42" y="159"/>
                  </a:lnTo>
                  <a:lnTo>
                    <a:pt x="41" y="160"/>
                  </a:lnTo>
                  <a:lnTo>
                    <a:pt x="42" y="162"/>
                  </a:lnTo>
                  <a:lnTo>
                    <a:pt x="38" y="161"/>
                  </a:lnTo>
                  <a:lnTo>
                    <a:pt x="38" y="164"/>
                  </a:lnTo>
                  <a:lnTo>
                    <a:pt x="37" y="164"/>
                  </a:lnTo>
                  <a:lnTo>
                    <a:pt x="37" y="166"/>
                  </a:lnTo>
                  <a:lnTo>
                    <a:pt x="34" y="166"/>
                  </a:lnTo>
                  <a:lnTo>
                    <a:pt x="31" y="171"/>
                  </a:lnTo>
                  <a:lnTo>
                    <a:pt x="30" y="172"/>
                  </a:lnTo>
                  <a:lnTo>
                    <a:pt x="29" y="171"/>
                  </a:lnTo>
                  <a:lnTo>
                    <a:pt x="29" y="172"/>
                  </a:lnTo>
                  <a:lnTo>
                    <a:pt x="26" y="174"/>
                  </a:lnTo>
                  <a:lnTo>
                    <a:pt x="25" y="171"/>
                  </a:lnTo>
                  <a:lnTo>
                    <a:pt x="25" y="168"/>
                  </a:lnTo>
                  <a:lnTo>
                    <a:pt x="16" y="167"/>
                  </a:lnTo>
                  <a:lnTo>
                    <a:pt x="14" y="162"/>
                  </a:lnTo>
                  <a:lnTo>
                    <a:pt x="15" y="162"/>
                  </a:lnTo>
                  <a:lnTo>
                    <a:pt x="14" y="160"/>
                  </a:lnTo>
                  <a:lnTo>
                    <a:pt x="16" y="160"/>
                  </a:lnTo>
                  <a:lnTo>
                    <a:pt x="13" y="159"/>
                  </a:lnTo>
                  <a:lnTo>
                    <a:pt x="13" y="157"/>
                  </a:lnTo>
                  <a:lnTo>
                    <a:pt x="12" y="157"/>
                  </a:lnTo>
                  <a:lnTo>
                    <a:pt x="11" y="159"/>
                  </a:lnTo>
                  <a:lnTo>
                    <a:pt x="10" y="156"/>
                  </a:lnTo>
                  <a:lnTo>
                    <a:pt x="9" y="158"/>
                  </a:lnTo>
                  <a:lnTo>
                    <a:pt x="7" y="155"/>
                  </a:lnTo>
                  <a:lnTo>
                    <a:pt x="3" y="158"/>
                  </a:lnTo>
                  <a:lnTo>
                    <a:pt x="2" y="156"/>
                  </a:lnTo>
                  <a:lnTo>
                    <a:pt x="4" y="155"/>
                  </a:lnTo>
                  <a:lnTo>
                    <a:pt x="4" y="152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5" y="148"/>
                  </a:lnTo>
                  <a:lnTo>
                    <a:pt x="4" y="146"/>
                  </a:lnTo>
                  <a:lnTo>
                    <a:pt x="4" y="143"/>
                  </a:lnTo>
                  <a:lnTo>
                    <a:pt x="5" y="143"/>
                  </a:lnTo>
                  <a:lnTo>
                    <a:pt x="4" y="142"/>
                  </a:lnTo>
                  <a:lnTo>
                    <a:pt x="4" y="144"/>
                  </a:lnTo>
                  <a:lnTo>
                    <a:pt x="1" y="143"/>
                  </a:lnTo>
                  <a:lnTo>
                    <a:pt x="0" y="143"/>
                  </a:lnTo>
                  <a:lnTo>
                    <a:pt x="1" y="140"/>
                  </a:lnTo>
                  <a:lnTo>
                    <a:pt x="3" y="139"/>
                  </a:lnTo>
                  <a:lnTo>
                    <a:pt x="4" y="136"/>
                  </a:lnTo>
                  <a:lnTo>
                    <a:pt x="4" y="132"/>
                  </a:lnTo>
                  <a:lnTo>
                    <a:pt x="5" y="130"/>
                  </a:lnTo>
                  <a:lnTo>
                    <a:pt x="1" y="128"/>
                  </a:lnTo>
                  <a:lnTo>
                    <a:pt x="3" y="127"/>
                  </a:lnTo>
                  <a:lnTo>
                    <a:pt x="2" y="125"/>
                  </a:lnTo>
                  <a:lnTo>
                    <a:pt x="2" y="124"/>
                  </a:lnTo>
                  <a:lnTo>
                    <a:pt x="7" y="124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8" y="119"/>
                  </a:lnTo>
                  <a:lnTo>
                    <a:pt x="9" y="119"/>
                  </a:lnTo>
                  <a:lnTo>
                    <a:pt x="9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4" y="117"/>
                  </a:lnTo>
                  <a:lnTo>
                    <a:pt x="16" y="116"/>
                  </a:lnTo>
                  <a:lnTo>
                    <a:pt x="17" y="114"/>
                  </a:lnTo>
                  <a:lnTo>
                    <a:pt x="16" y="114"/>
                  </a:lnTo>
                  <a:lnTo>
                    <a:pt x="18" y="113"/>
                  </a:lnTo>
                  <a:lnTo>
                    <a:pt x="18" y="112"/>
                  </a:lnTo>
                  <a:lnTo>
                    <a:pt x="18" y="110"/>
                  </a:lnTo>
                  <a:lnTo>
                    <a:pt x="19" y="108"/>
                  </a:lnTo>
                  <a:lnTo>
                    <a:pt x="18" y="106"/>
                  </a:lnTo>
                  <a:lnTo>
                    <a:pt x="21" y="102"/>
                  </a:lnTo>
                  <a:lnTo>
                    <a:pt x="28" y="104"/>
                  </a:lnTo>
                  <a:lnTo>
                    <a:pt x="30" y="102"/>
                  </a:lnTo>
                  <a:lnTo>
                    <a:pt x="32" y="98"/>
                  </a:lnTo>
                  <a:lnTo>
                    <a:pt x="31" y="95"/>
                  </a:lnTo>
                  <a:lnTo>
                    <a:pt x="28" y="94"/>
                  </a:lnTo>
                  <a:lnTo>
                    <a:pt x="26" y="95"/>
                  </a:lnTo>
                  <a:lnTo>
                    <a:pt x="24" y="94"/>
                  </a:lnTo>
                  <a:lnTo>
                    <a:pt x="20" y="89"/>
                  </a:lnTo>
                  <a:lnTo>
                    <a:pt x="20" y="85"/>
                  </a:lnTo>
                  <a:lnTo>
                    <a:pt x="20" y="81"/>
                  </a:lnTo>
                  <a:lnTo>
                    <a:pt x="19" y="80"/>
                  </a:lnTo>
                  <a:lnTo>
                    <a:pt x="22" y="79"/>
                  </a:lnTo>
                  <a:lnTo>
                    <a:pt x="22" y="76"/>
                  </a:lnTo>
                  <a:lnTo>
                    <a:pt x="24" y="75"/>
                  </a:lnTo>
                  <a:lnTo>
                    <a:pt x="25" y="73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28" y="72"/>
                  </a:lnTo>
                  <a:lnTo>
                    <a:pt x="27" y="70"/>
                  </a:lnTo>
                  <a:lnTo>
                    <a:pt x="28" y="68"/>
                  </a:lnTo>
                  <a:lnTo>
                    <a:pt x="26" y="67"/>
                  </a:lnTo>
                  <a:lnTo>
                    <a:pt x="25" y="63"/>
                  </a:lnTo>
                  <a:lnTo>
                    <a:pt x="24" y="62"/>
                  </a:lnTo>
                  <a:lnTo>
                    <a:pt x="26" y="59"/>
                  </a:lnTo>
                  <a:lnTo>
                    <a:pt x="25" y="55"/>
                  </a:lnTo>
                  <a:lnTo>
                    <a:pt x="26" y="53"/>
                  </a:lnTo>
                  <a:lnTo>
                    <a:pt x="25" y="51"/>
                  </a:lnTo>
                  <a:lnTo>
                    <a:pt x="25" y="49"/>
                  </a:lnTo>
                  <a:lnTo>
                    <a:pt x="26" y="48"/>
                  </a:lnTo>
                  <a:lnTo>
                    <a:pt x="23" y="45"/>
                  </a:lnTo>
                  <a:lnTo>
                    <a:pt x="24" y="44"/>
                  </a:lnTo>
                  <a:lnTo>
                    <a:pt x="27" y="43"/>
                  </a:lnTo>
                  <a:lnTo>
                    <a:pt x="25" y="40"/>
                  </a:lnTo>
                  <a:lnTo>
                    <a:pt x="26" y="39"/>
                  </a:lnTo>
                  <a:lnTo>
                    <a:pt x="27" y="40"/>
                  </a:lnTo>
                  <a:lnTo>
                    <a:pt x="28" y="40"/>
                  </a:lnTo>
                  <a:lnTo>
                    <a:pt x="30" y="42"/>
                  </a:lnTo>
                  <a:lnTo>
                    <a:pt x="31" y="42"/>
                  </a:lnTo>
                  <a:lnTo>
                    <a:pt x="29" y="40"/>
                  </a:lnTo>
                  <a:lnTo>
                    <a:pt x="29" y="39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30" y="34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6" y="35"/>
                  </a:lnTo>
                  <a:lnTo>
                    <a:pt x="38" y="34"/>
                  </a:lnTo>
                  <a:lnTo>
                    <a:pt x="42" y="35"/>
                  </a:lnTo>
                  <a:lnTo>
                    <a:pt x="42" y="34"/>
                  </a:lnTo>
                  <a:lnTo>
                    <a:pt x="44" y="36"/>
                  </a:lnTo>
                  <a:lnTo>
                    <a:pt x="45" y="36"/>
                  </a:lnTo>
                  <a:lnTo>
                    <a:pt x="46" y="36"/>
                  </a:lnTo>
                  <a:lnTo>
                    <a:pt x="46" y="35"/>
                  </a:lnTo>
                  <a:lnTo>
                    <a:pt x="45" y="35"/>
                  </a:lnTo>
                  <a:lnTo>
                    <a:pt x="45" y="31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6" y="28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3" y="24"/>
                  </a:lnTo>
                  <a:lnTo>
                    <a:pt x="41" y="20"/>
                  </a:lnTo>
                  <a:lnTo>
                    <a:pt x="42" y="19"/>
                  </a:lnTo>
                  <a:lnTo>
                    <a:pt x="41" y="18"/>
                  </a:lnTo>
                  <a:lnTo>
                    <a:pt x="41" y="1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3" name="Freeform 44">
              <a:extLst>
                <a:ext uri="{FF2B5EF4-FFF2-40B4-BE49-F238E27FC236}">
                  <a16:creationId xmlns="" xmlns:a16="http://schemas.microsoft.com/office/drawing/2014/main" id="{029025B5-2320-4D77-871F-12E291700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2089"/>
              <a:ext cx="175" cy="174"/>
            </a:xfrm>
            <a:custGeom>
              <a:avLst/>
              <a:gdLst>
                <a:gd name="T0" fmla="*/ 46 w 175"/>
                <a:gd name="T1" fmla="*/ 14 h 174"/>
                <a:gd name="T2" fmla="*/ 53 w 175"/>
                <a:gd name="T3" fmla="*/ 10 h 174"/>
                <a:gd name="T4" fmla="*/ 62 w 175"/>
                <a:gd name="T5" fmla="*/ 11 h 174"/>
                <a:gd name="T6" fmla="*/ 76 w 175"/>
                <a:gd name="T7" fmla="*/ 3 h 174"/>
                <a:gd name="T8" fmla="*/ 84 w 175"/>
                <a:gd name="T9" fmla="*/ 2 h 174"/>
                <a:gd name="T10" fmla="*/ 105 w 175"/>
                <a:gd name="T11" fmla="*/ 10 h 174"/>
                <a:gd name="T12" fmla="*/ 116 w 175"/>
                <a:gd name="T13" fmla="*/ 21 h 174"/>
                <a:gd name="T14" fmla="*/ 124 w 175"/>
                <a:gd name="T15" fmla="*/ 10 h 174"/>
                <a:gd name="T16" fmla="*/ 132 w 175"/>
                <a:gd name="T17" fmla="*/ 11 h 174"/>
                <a:gd name="T18" fmla="*/ 137 w 175"/>
                <a:gd name="T19" fmla="*/ 18 h 174"/>
                <a:gd name="T20" fmla="*/ 140 w 175"/>
                <a:gd name="T21" fmla="*/ 23 h 174"/>
                <a:gd name="T22" fmla="*/ 150 w 175"/>
                <a:gd name="T23" fmla="*/ 43 h 174"/>
                <a:gd name="T24" fmla="*/ 149 w 175"/>
                <a:gd name="T25" fmla="*/ 51 h 174"/>
                <a:gd name="T26" fmla="*/ 149 w 175"/>
                <a:gd name="T27" fmla="*/ 59 h 174"/>
                <a:gd name="T28" fmla="*/ 157 w 175"/>
                <a:gd name="T29" fmla="*/ 68 h 174"/>
                <a:gd name="T30" fmla="*/ 173 w 175"/>
                <a:gd name="T31" fmla="*/ 74 h 174"/>
                <a:gd name="T32" fmla="*/ 174 w 175"/>
                <a:gd name="T33" fmla="*/ 86 h 174"/>
                <a:gd name="T34" fmla="*/ 167 w 175"/>
                <a:gd name="T35" fmla="*/ 99 h 174"/>
                <a:gd name="T36" fmla="*/ 156 w 175"/>
                <a:gd name="T37" fmla="*/ 101 h 174"/>
                <a:gd name="T38" fmla="*/ 145 w 175"/>
                <a:gd name="T39" fmla="*/ 109 h 174"/>
                <a:gd name="T40" fmla="*/ 133 w 175"/>
                <a:gd name="T41" fmla="*/ 118 h 174"/>
                <a:gd name="T42" fmla="*/ 126 w 175"/>
                <a:gd name="T43" fmla="*/ 127 h 174"/>
                <a:gd name="T44" fmla="*/ 119 w 175"/>
                <a:gd name="T45" fmla="*/ 137 h 174"/>
                <a:gd name="T46" fmla="*/ 115 w 175"/>
                <a:gd name="T47" fmla="*/ 133 h 174"/>
                <a:gd name="T48" fmla="*/ 110 w 175"/>
                <a:gd name="T49" fmla="*/ 136 h 174"/>
                <a:gd name="T50" fmla="*/ 106 w 175"/>
                <a:gd name="T51" fmla="*/ 140 h 174"/>
                <a:gd name="T52" fmla="*/ 102 w 175"/>
                <a:gd name="T53" fmla="*/ 147 h 174"/>
                <a:gd name="T54" fmla="*/ 89 w 175"/>
                <a:gd name="T55" fmla="*/ 150 h 174"/>
                <a:gd name="T56" fmla="*/ 81 w 175"/>
                <a:gd name="T57" fmla="*/ 148 h 174"/>
                <a:gd name="T58" fmla="*/ 73 w 175"/>
                <a:gd name="T59" fmla="*/ 149 h 174"/>
                <a:gd name="T60" fmla="*/ 64 w 175"/>
                <a:gd name="T61" fmla="*/ 147 h 174"/>
                <a:gd name="T62" fmla="*/ 56 w 175"/>
                <a:gd name="T63" fmla="*/ 150 h 174"/>
                <a:gd name="T64" fmla="*/ 49 w 175"/>
                <a:gd name="T65" fmla="*/ 156 h 174"/>
                <a:gd name="T66" fmla="*/ 42 w 175"/>
                <a:gd name="T67" fmla="*/ 159 h 174"/>
                <a:gd name="T68" fmla="*/ 37 w 175"/>
                <a:gd name="T69" fmla="*/ 166 h 174"/>
                <a:gd name="T70" fmla="*/ 26 w 175"/>
                <a:gd name="T71" fmla="*/ 174 h 174"/>
                <a:gd name="T72" fmla="*/ 14 w 175"/>
                <a:gd name="T73" fmla="*/ 160 h 174"/>
                <a:gd name="T74" fmla="*/ 10 w 175"/>
                <a:gd name="T75" fmla="*/ 156 h 174"/>
                <a:gd name="T76" fmla="*/ 4 w 175"/>
                <a:gd name="T77" fmla="*/ 152 h 174"/>
                <a:gd name="T78" fmla="*/ 5 w 175"/>
                <a:gd name="T79" fmla="*/ 143 h 174"/>
                <a:gd name="T80" fmla="*/ 3 w 175"/>
                <a:gd name="T81" fmla="*/ 139 h 174"/>
                <a:gd name="T82" fmla="*/ 2 w 175"/>
                <a:gd name="T83" fmla="*/ 125 h 174"/>
                <a:gd name="T84" fmla="*/ 9 w 175"/>
                <a:gd name="T85" fmla="*/ 119 h 174"/>
                <a:gd name="T86" fmla="*/ 17 w 175"/>
                <a:gd name="T87" fmla="*/ 114 h 174"/>
                <a:gd name="T88" fmla="*/ 18 w 175"/>
                <a:gd name="T89" fmla="*/ 106 h 174"/>
                <a:gd name="T90" fmla="*/ 28 w 175"/>
                <a:gd name="T91" fmla="*/ 94 h 174"/>
                <a:gd name="T92" fmla="*/ 19 w 175"/>
                <a:gd name="T93" fmla="*/ 80 h 174"/>
                <a:gd name="T94" fmla="*/ 26 w 175"/>
                <a:gd name="T95" fmla="*/ 72 h 174"/>
                <a:gd name="T96" fmla="*/ 24 w 175"/>
                <a:gd name="T97" fmla="*/ 62 h 174"/>
                <a:gd name="T98" fmla="*/ 26 w 175"/>
                <a:gd name="T99" fmla="*/ 48 h 174"/>
                <a:gd name="T100" fmla="*/ 27 w 175"/>
                <a:gd name="T101" fmla="*/ 40 h 174"/>
                <a:gd name="T102" fmla="*/ 29 w 175"/>
                <a:gd name="T103" fmla="*/ 38 h 174"/>
                <a:gd name="T104" fmla="*/ 36 w 175"/>
                <a:gd name="T105" fmla="*/ 35 h 174"/>
                <a:gd name="T106" fmla="*/ 46 w 175"/>
                <a:gd name="T107" fmla="*/ 36 h 174"/>
                <a:gd name="T108" fmla="*/ 46 w 175"/>
                <a:gd name="T109" fmla="*/ 28 h 174"/>
                <a:gd name="T110" fmla="*/ 41 w 175"/>
                <a:gd name="T111" fmla="*/ 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5" h="174">
                  <a:moveTo>
                    <a:pt x="41" y="17"/>
                  </a:moveTo>
                  <a:lnTo>
                    <a:pt x="44" y="18"/>
                  </a:lnTo>
                  <a:lnTo>
                    <a:pt x="44" y="16"/>
                  </a:lnTo>
                  <a:lnTo>
                    <a:pt x="46" y="17"/>
                  </a:lnTo>
                  <a:lnTo>
                    <a:pt x="48" y="15"/>
                  </a:lnTo>
                  <a:lnTo>
                    <a:pt x="46" y="14"/>
                  </a:lnTo>
                  <a:lnTo>
                    <a:pt x="47" y="11"/>
                  </a:lnTo>
                  <a:lnTo>
                    <a:pt x="49" y="10"/>
                  </a:lnTo>
                  <a:lnTo>
                    <a:pt x="49" y="11"/>
                  </a:lnTo>
                  <a:lnTo>
                    <a:pt x="50" y="11"/>
                  </a:lnTo>
                  <a:lnTo>
                    <a:pt x="51" y="9"/>
                  </a:lnTo>
                  <a:lnTo>
                    <a:pt x="53" y="10"/>
                  </a:lnTo>
                  <a:lnTo>
                    <a:pt x="54" y="12"/>
                  </a:lnTo>
                  <a:lnTo>
                    <a:pt x="56" y="10"/>
                  </a:lnTo>
                  <a:lnTo>
                    <a:pt x="59" y="12"/>
                  </a:lnTo>
                  <a:lnTo>
                    <a:pt x="60" y="11"/>
                  </a:lnTo>
                  <a:lnTo>
                    <a:pt x="61" y="10"/>
                  </a:lnTo>
                  <a:lnTo>
                    <a:pt x="62" y="11"/>
                  </a:lnTo>
                  <a:lnTo>
                    <a:pt x="62" y="8"/>
                  </a:lnTo>
                  <a:lnTo>
                    <a:pt x="66" y="7"/>
                  </a:lnTo>
                  <a:lnTo>
                    <a:pt x="68" y="5"/>
                  </a:lnTo>
                  <a:lnTo>
                    <a:pt x="69" y="4"/>
                  </a:lnTo>
                  <a:lnTo>
                    <a:pt x="72" y="0"/>
                  </a:lnTo>
                  <a:lnTo>
                    <a:pt x="76" y="3"/>
                  </a:lnTo>
                  <a:lnTo>
                    <a:pt x="77" y="6"/>
                  </a:lnTo>
                  <a:lnTo>
                    <a:pt x="80" y="4"/>
                  </a:lnTo>
                  <a:lnTo>
                    <a:pt x="81" y="4"/>
                  </a:lnTo>
                  <a:lnTo>
                    <a:pt x="82" y="3"/>
                  </a:lnTo>
                  <a:lnTo>
                    <a:pt x="85" y="3"/>
                  </a:lnTo>
                  <a:lnTo>
                    <a:pt x="84" y="2"/>
                  </a:lnTo>
                  <a:lnTo>
                    <a:pt x="88" y="2"/>
                  </a:lnTo>
                  <a:lnTo>
                    <a:pt x="99" y="10"/>
                  </a:lnTo>
                  <a:lnTo>
                    <a:pt x="100" y="14"/>
                  </a:lnTo>
                  <a:lnTo>
                    <a:pt x="105" y="12"/>
                  </a:lnTo>
                  <a:lnTo>
                    <a:pt x="105" y="11"/>
                  </a:lnTo>
                  <a:lnTo>
                    <a:pt x="105" y="10"/>
                  </a:lnTo>
                  <a:lnTo>
                    <a:pt x="108" y="14"/>
                  </a:lnTo>
                  <a:lnTo>
                    <a:pt x="108" y="16"/>
                  </a:lnTo>
                  <a:lnTo>
                    <a:pt x="108" y="16"/>
                  </a:lnTo>
                  <a:lnTo>
                    <a:pt x="109" y="15"/>
                  </a:lnTo>
                  <a:lnTo>
                    <a:pt x="110" y="15"/>
                  </a:lnTo>
                  <a:lnTo>
                    <a:pt x="116" y="21"/>
                  </a:lnTo>
                  <a:lnTo>
                    <a:pt x="117" y="18"/>
                  </a:lnTo>
                  <a:lnTo>
                    <a:pt x="119" y="18"/>
                  </a:lnTo>
                  <a:lnTo>
                    <a:pt x="119" y="16"/>
                  </a:lnTo>
                  <a:lnTo>
                    <a:pt x="125" y="16"/>
                  </a:lnTo>
                  <a:lnTo>
                    <a:pt x="123" y="11"/>
                  </a:lnTo>
                  <a:lnTo>
                    <a:pt x="124" y="10"/>
                  </a:lnTo>
                  <a:lnTo>
                    <a:pt x="126" y="8"/>
                  </a:lnTo>
                  <a:lnTo>
                    <a:pt x="128" y="8"/>
                  </a:lnTo>
                  <a:lnTo>
                    <a:pt x="129" y="9"/>
                  </a:lnTo>
                  <a:lnTo>
                    <a:pt x="128" y="9"/>
                  </a:lnTo>
                  <a:lnTo>
                    <a:pt x="128" y="11"/>
                  </a:lnTo>
                  <a:lnTo>
                    <a:pt x="132" y="11"/>
                  </a:lnTo>
                  <a:lnTo>
                    <a:pt x="134" y="15"/>
                  </a:lnTo>
                  <a:lnTo>
                    <a:pt x="133" y="18"/>
                  </a:lnTo>
                  <a:lnTo>
                    <a:pt x="134" y="18"/>
                  </a:lnTo>
                  <a:lnTo>
                    <a:pt x="135" y="16"/>
                  </a:lnTo>
                  <a:lnTo>
                    <a:pt x="138" y="18"/>
                  </a:lnTo>
                  <a:lnTo>
                    <a:pt x="137" y="18"/>
                  </a:lnTo>
                  <a:lnTo>
                    <a:pt x="138" y="19"/>
                  </a:lnTo>
                  <a:lnTo>
                    <a:pt x="137" y="20"/>
                  </a:lnTo>
                  <a:lnTo>
                    <a:pt x="137" y="22"/>
                  </a:lnTo>
                  <a:lnTo>
                    <a:pt x="140" y="21"/>
                  </a:lnTo>
                  <a:lnTo>
                    <a:pt x="140" y="23"/>
                  </a:lnTo>
                  <a:lnTo>
                    <a:pt x="140" y="23"/>
                  </a:lnTo>
                  <a:lnTo>
                    <a:pt x="143" y="26"/>
                  </a:lnTo>
                  <a:lnTo>
                    <a:pt x="145" y="25"/>
                  </a:lnTo>
                  <a:lnTo>
                    <a:pt x="145" y="33"/>
                  </a:lnTo>
                  <a:lnTo>
                    <a:pt x="149" y="34"/>
                  </a:lnTo>
                  <a:lnTo>
                    <a:pt x="147" y="41"/>
                  </a:lnTo>
                  <a:lnTo>
                    <a:pt x="150" y="43"/>
                  </a:lnTo>
                  <a:lnTo>
                    <a:pt x="150" y="44"/>
                  </a:lnTo>
                  <a:lnTo>
                    <a:pt x="152" y="45"/>
                  </a:lnTo>
                  <a:lnTo>
                    <a:pt x="150" y="48"/>
                  </a:lnTo>
                  <a:lnTo>
                    <a:pt x="149" y="50"/>
                  </a:lnTo>
                  <a:lnTo>
                    <a:pt x="150" y="50"/>
                  </a:lnTo>
                  <a:lnTo>
                    <a:pt x="149" y="51"/>
                  </a:lnTo>
                  <a:lnTo>
                    <a:pt x="150" y="52"/>
                  </a:lnTo>
                  <a:lnTo>
                    <a:pt x="150" y="54"/>
                  </a:lnTo>
                  <a:lnTo>
                    <a:pt x="150" y="55"/>
                  </a:lnTo>
                  <a:lnTo>
                    <a:pt x="149" y="55"/>
                  </a:lnTo>
                  <a:lnTo>
                    <a:pt x="147" y="56"/>
                  </a:lnTo>
                  <a:lnTo>
                    <a:pt x="149" y="59"/>
                  </a:lnTo>
                  <a:lnTo>
                    <a:pt x="149" y="62"/>
                  </a:lnTo>
                  <a:lnTo>
                    <a:pt x="151" y="63"/>
                  </a:lnTo>
                  <a:lnTo>
                    <a:pt x="152" y="66"/>
                  </a:lnTo>
                  <a:lnTo>
                    <a:pt x="154" y="64"/>
                  </a:lnTo>
                  <a:lnTo>
                    <a:pt x="157" y="68"/>
                  </a:lnTo>
                  <a:lnTo>
                    <a:pt x="157" y="68"/>
                  </a:lnTo>
                  <a:lnTo>
                    <a:pt x="159" y="69"/>
                  </a:lnTo>
                  <a:lnTo>
                    <a:pt x="161" y="68"/>
                  </a:lnTo>
                  <a:lnTo>
                    <a:pt x="165" y="69"/>
                  </a:lnTo>
                  <a:lnTo>
                    <a:pt x="170" y="72"/>
                  </a:lnTo>
                  <a:lnTo>
                    <a:pt x="170" y="74"/>
                  </a:lnTo>
                  <a:lnTo>
                    <a:pt x="173" y="74"/>
                  </a:lnTo>
                  <a:lnTo>
                    <a:pt x="173" y="75"/>
                  </a:lnTo>
                  <a:lnTo>
                    <a:pt x="174" y="76"/>
                  </a:lnTo>
                  <a:lnTo>
                    <a:pt x="175" y="80"/>
                  </a:lnTo>
                  <a:lnTo>
                    <a:pt x="175" y="84"/>
                  </a:lnTo>
                  <a:lnTo>
                    <a:pt x="173" y="85"/>
                  </a:lnTo>
                  <a:lnTo>
                    <a:pt x="174" y="86"/>
                  </a:lnTo>
                  <a:lnTo>
                    <a:pt x="174" y="88"/>
                  </a:lnTo>
                  <a:lnTo>
                    <a:pt x="171" y="88"/>
                  </a:lnTo>
                  <a:lnTo>
                    <a:pt x="173" y="95"/>
                  </a:lnTo>
                  <a:lnTo>
                    <a:pt x="172" y="94"/>
                  </a:lnTo>
                  <a:lnTo>
                    <a:pt x="172" y="98"/>
                  </a:lnTo>
                  <a:lnTo>
                    <a:pt x="167" y="99"/>
                  </a:lnTo>
                  <a:lnTo>
                    <a:pt x="164" y="98"/>
                  </a:lnTo>
                  <a:lnTo>
                    <a:pt x="161" y="99"/>
                  </a:lnTo>
                  <a:lnTo>
                    <a:pt x="160" y="101"/>
                  </a:lnTo>
                  <a:lnTo>
                    <a:pt x="160" y="100"/>
                  </a:lnTo>
                  <a:lnTo>
                    <a:pt x="158" y="102"/>
                  </a:lnTo>
                  <a:lnTo>
                    <a:pt x="156" y="101"/>
                  </a:lnTo>
                  <a:lnTo>
                    <a:pt x="154" y="102"/>
                  </a:lnTo>
                  <a:lnTo>
                    <a:pt x="152" y="107"/>
                  </a:lnTo>
                  <a:lnTo>
                    <a:pt x="150" y="106"/>
                  </a:lnTo>
                  <a:lnTo>
                    <a:pt x="148" y="108"/>
                  </a:lnTo>
                  <a:lnTo>
                    <a:pt x="146" y="107"/>
                  </a:lnTo>
                  <a:lnTo>
                    <a:pt x="145" y="109"/>
                  </a:lnTo>
                  <a:lnTo>
                    <a:pt x="145" y="111"/>
                  </a:lnTo>
                  <a:lnTo>
                    <a:pt x="143" y="112"/>
                  </a:lnTo>
                  <a:lnTo>
                    <a:pt x="139" y="110"/>
                  </a:lnTo>
                  <a:lnTo>
                    <a:pt x="138" y="112"/>
                  </a:lnTo>
                  <a:lnTo>
                    <a:pt x="133" y="114"/>
                  </a:lnTo>
                  <a:lnTo>
                    <a:pt x="133" y="118"/>
                  </a:lnTo>
                  <a:lnTo>
                    <a:pt x="131" y="118"/>
                  </a:lnTo>
                  <a:lnTo>
                    <a:pt x="131" y="120"/>
                  </a:lnTo>
                  <a:lnTo>
                    <a:pt x="130" y="122"/>
                  </a:lnTo>
                  <a:lnTo>
                    <a:pt x="128" y="122"/>
                  </a:lnTo>
                  <a:lnTo>
                    <a:pt x="129" y="124"/>
                  </a:lnTo>
                  <a:lnTo>
                    <a:pt x="126" y="127"/>
                  </a:lnTo>
                  <a:lnTo>
                    <a:pt x="128" y="127"/>
                  </a:lnTo>
                  <a:lnTo>
                    <a:pt x="126" y="129"/>
                  </a:lnTo>
                  <a:lnTo>
                    <a:pt x="126" y="132"/>
                  </a:lnTo>
                  <a:lnTo>
                    <a:pt x="125" y="134"/>
                  </a:lnTo>
                  <a:lnTo>
                    <a:pt x="124" y="135"/>
                  </a:lnTo>
                  <a:lnTo>
                    <a:pt x="119" y="137"/>
                  </a:lnTo>
                  <a:lnTo>
                    <a:pt x="118" y="136"/>
                  </a:lnTo>
                  <a:lnTo>
                    <a:pt x="120" y="135"/>
                  </a:lnTo>
                  <a:lnTo>
                    <a:pt x="119" y="134"/>
                  </a:lnTo>
                  <a:lnTo>
                    <a:pt x="117" y="134"/>
                  </a:lnTo>
                  <a:lnTo>
                    <a:pt x="116" y="132"/>
                  </a:lnTo>
                  <a:lnTo>
                    <a:pt x="115" y="133"/>
                  </a:lnTo>
                  <a:lnTo>
                    <a:pt x="114" y="134"/>
                  </a:lnTo>
                  <a:lnTo>
                    <a:pt x="113" y="133"/>
                  </a:lnTo>
                  <a:lnTo>
                    <a:pt x="111" y="135"/>
                  </a:lnTo>
                  <a:lnTo>
                    <a:pt x="112" y="138"/>
                  </a:lnTo>
                  <a:lnTo>
                    <a:pt x="110" y="137"/>
                  </a:lnTo>
                  <a:lnTo>
                    <a:pt x="110" y="136"/>
                  </a:lnTo>
                  <a:lnTo>
                    <a:pt x="108" y="136"/>
                  </a:lnTo>
                  <a:lnTo>
                    <a:pt x="109" y="138"/>
                  </a:lnTo>
                  <a:lnTo>
                    <a:pt x="108" y="139"/>
                  </a:lnTo>
                  <a:lnTo>
                    <a:pt x="107" y="139"/>
                  </a:lnTo>
                  <a:lnTo>
                    <a:pt x="107" y="140"/>
                  </a:lnTo>
                  <a:lnTo>
                    <a:pt x="106" y="140"/>
                  </a:lnTo>
                  <a:lnTo>
                    <a:pt x="107" y="141"/>
                  </a:lnTo>
                  <a:lnTo>
                    <a:pt x="106" y="142"/>
                  </a:lnTo>
                  <a:lnTo>
                    <a:pt x="105" y="143"/>
                  </a:lnTo>
                  <a:lnTo>
                    <a:pt x="104" y="143"/>
                  </a:lnTo>
                  <a:lnTo>
                    <a:pt x="104" y="145"/>
                  </a:lnTo>
                  <a:lnTo>
                    <a:pt x="102" y="147"/>
                  </a:lnTo>
                  <a:lnTo>
                    <a:pt x="100" y="151"/>
                  </a:lnTo>
                  <a:lnTo>
                    <a:pt x="98" y="152"/>
                  </a:lnTo>
                  <a:lnTo>
                    <a:pt x="96" y="148"/>
                  </a:lnTo>
                  <a:lnTo>
                    <a:pt x="90" y="147"/>
                  </a:lnTo>
                  <a:lnTo>
                    <a:pt x="92" y="150"/>
                  </a:lnTo>
                  <a:lnTo>
                    <a:pt x="89" y="150"/>
                  </a:lnTo>
                  <a:lnTo>
                    <a:pt x="89" y="149"/>
                  </a:lnTo>
                  <a:lnTo>
                    <a:pt x="88" y="149"/>
                  </a:lnTo>
                  <a:lnTo>
                    <a:pt x="88" y="151"/>
                  </a:lnTo>
                  <a:lnTo>
                    <a:pt x="86" y="151"/>
                  </a:lnTo>
                  <a:lnTo>
                    <a:pt x="82" y="147"/>
                  </a:lnTo>
                  <a:lnTo>
                    <a:pt x="81" y="148"/>
                  </a:lnTo>
                  <a:lnTo>
                    <a:pt x="78" y="147"/>
                  </a:lnTo>
                  <a:lnTo>
                    <a:pt x="75" y="145"/>
                  </a:lnTo>
                  <a:lnTo>
                    <a:pt x="74" y="147"/>
                  </a:lnTo>
                  <a:lnTo>
                    <a:pt x="73" y="147"/>
                  </a:lnTo>
                  <a:lnTo>
                    <a:pt x="72" y="148"/>
                  </a:lnTo>
                  <a:lnTo>
                    <a:pt x="73" y="149"/>
                  </a:lnTo>
                  <a:lnTo>
                    <a:pt x="71" y="151"/>
                  </a:lnTo>
                  <a:lnTo>
                    <a:pt x="69" y="148"/>
                  </a:lnTo>
                  <a:lnTo>
                    <a:pt x="68" y="148"/>
                  </a:lnTo>
                  <a:lnTo>
                    <a:pt x="68" y="150"/>
                  </a:lnTo>
                  <a:lnTo>
                    <a:pt x="64" y="148"/>
                  </a:lnTo>
                  <a:lnTo>
                    <a:pt x="64" y="147"/>
                  </a:lnTo>
                  <a:lnTo>
                    <a:pt x="63" y="147"/>
                  </a:lnTo>
                  <a:lnTo>
                    <a:pt x="60" y="149"/>
                  </a:lnTo>
                  <a:lnTo>
                    <a:pt x="59" y="148"/>
                  </a:lnTo>
                  <a:lnTo>
                    <a:pt x="57" y="148"/>
                  </a:lnTo>
                  <a:lnTo>
                    <a:pt x="57" y="150"/>
                  </a:lnTo>
                  <a:lnTo>
                    <a:pt x="56" y="150"/>
                  </a:lnTo>
                  <a:lnTo>
                    <a:pt x="56" y="152"/>
                  </a:lnTo>
                  <a:lnTo>
                    <a:pt x="54" y="151"/>
                  </a:lnTo>
                  <a:lnTo>
                    <a:pt x="53" y="153"/>
                  </a:lnTo>
                  <a:lnTo>
                    <a:pt x="49" y="153"/>
                  </a:lnTo>
                  <a:lnTo>
                    <a:pt x="49" y="155"/>
                  </a:lnTo>
                  <a:lnTo>
                    <a:pt x="49" y="156"/>
                  </a:lnTo>
                  <a:lnTo>
                    <a:pt x="48" y="157"/>
                  </a:lnTo>
                  <a:lnTo>
                    <a:pt x="46" y="155"/>
                  </a:lnTo>
                  <a:lnTo>
                    <a:pt x="46" y="156"/>
                  </a:lnTo>
                  <a:lnTo>
                    <a:pt x="43" y="158"/>
                  </a:lnTo>
                  <a:lnTo>
                    <a:pt x="43" y="159"/>
                  </a:lnTo>
                  <a:lnTo>
                    <a:pt x="42" y="159"/>
                  </a:lnTo>
                  <a:lnTo>
                    <a:pt x="41" y="160"/>
                  </a:lnTo>
                  <a:lnTo>
                    <a:pt x="42" y="162"/>
                  </a:lnTo>
                  <a:lnTo>
                    <a:pt x="38" y="161"/>
                  </a:lnTo>
                  <a:lnTo>
                    <a:pt x="38" y="164"/>
                  </a:lnTo>
                  <a:lnTo>
                    <a:pt x="37" y="164"/>
                  </a:lnTo>
                  <a:lnTo>
                    <a:pt x="37" y="166"/>
                  </a:lnTo>
                  <a:lnTo>
                    <a:pt x="34" y="166"/>
                  </a:lnTo>
                  <a:lnTo>
                    <a:pt x="31" y="171"/>
                  </a:lnTo>
                  <a:lnTo>
                    <a:pt x="30" y="172"/>
                  </a:lnTo>
                  <a:lnTo>
                    <a:pt x="29" y="171"/>
                  </a:lnTo>
                  <a:lnTo>
                    <a:pt x="29" y="172"/>
                  </a:lnTo>
                  <a:lnTo>
                    <a:pt x="26" y="174"/>
                  </a:lnTo>
                  <a:lnTo>
                    <a:pt x="25" y="171"/>
                  </a:lnTo>
                  <a:lnTo>
                    <a:pt x="25" y="168"/>
                  </a:lnTo>
                  <a:lnTo>
                    <a:pt x="16" y="167"/>
                  </a:lnTo>
                  <a:lnTo>
                    <a:pt x="14" y="162"/>
                  </a:lnTo>
                  <a:lnTo>
                    <a:pt x="15" y="162"/>
                  </a:lnTo>
                  <a:lnTo>
                    <a:pt x="14" y="160"/>
                  </a:lnTo>
                  <a:lnTo>
                    <a:pt x="16" y="160"/>
                  </a:lnTo>
                  <a:lnTo>
                    <a:pt x="13" y="159"/>
                  </a:lnTo>
                  <a:lnTo>
                    <a:pt x="13" y="157"/>
                  </a:lnTo>
                  <a:lnTo>
                    <a:pt x="12" y="157"/>
                  </a:lnTo>
                  <a:lnTo>
                    <a:pt x="11" y="159"/>
                  </a:lnTo>
                  <a:lnTo>
                    <a:pt x="10" y="156"/>
                  </a:lnTo>
                  <a:lnTo>
                    <a:pt x="9" y="158"/>
                  </a:lnTo>
                  <a:lnTo>
                    <a:pt x="7" y="155"/>
                  </a:lnTo>
                  <a:lnTo>
                    <a:pt x="3" y="158"/>
                  </a:lnTo>
                  <a:lnTo>
                    <a:pt x="2" y="156"/>
                  </a:lnTo>
                  <a:lnTo>
                    <a:pt x="4" y="155"/>
                  </a:lnTo>
                  <a:lnTo>
                    <a:pt x="4" y="152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5" y="148"/>
                  </a:lnTo>
                  <a:lnTo>
                    <a:pt x="4" y="146"/>
                  </a:lnTo>
                  <a:lnTo>
                    <a:pt x="4" y="143"/>
                  </a:lnTo>
                  <a:lnTo>
                    <a:pt x="5" y="143"/>
                  </a:lnTo>
                  <a:lnTo>
                    <a:pt x="4" y="142"/>
                  </a:lnTo>
                  <a:lnTo>
                    <a:pt x="4" y="144"/>
                  </a:lnTo>
                  <a:lnTo>
                    <a:pt x="1" y="143"/>
                  </a:lnTo>
                  <a:lnTo>
                    <a:pt x="0" y="143"/>
                  </a:lnTo>
                  <a:lnTo>
                    <a:pt x="1" y="140"/>
                  </a:lnTo>
                  <a:lnTo>
                    <a:pt x="3" y="139"/>
                  </a:lnTo>
                  <a:lnTo>
                    <a:pt x="4" y="136"/>
                  </a:lnTo>
                  <a:lnTo>
                    <a:pt x="4" y="132"/>
                  </a:lnTo>
                  <a:lnTo>
                    <a:pt x="5" y="130"/>
                  </a:lnTo>
                  <a:lnTo>
                    <a:pt x="1" y="128"/>
                  </a:lnTo>
                  <a:lnTo>
                    <a:pt x="3" y="127"/>
                  </a:lnTo>
                  <a:lnTo>
                    <a:pt x="2" y="125"/>
                  </a:lnTo>
                  <a:lnTo>
                    <a:pt x="2" y="124"/>
                  </a:lnTo>
                  <a:lnTo>
                    <a:pt x="7" y="124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8" y="119"/>
                  </a:lnTo>
                  <a:lnTo>
                    <a:pt x="9" y="119"/>
                  </a:lnTo>
                  <a:lnTo>
                    <a:pt x="9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4" y="117"/>
                  </a:lnTo>
                  <a:lnTo>
                    <a:pt x="16" y="116"/>
                  </a:lnTo>
                  <a:lnTo>
                    <a:pt x="17" y="114"/>
                  </a:lnTo>
                  <a:lnTo>
                    <a:pt x="16" y="114"/>
                  </a:lnTo>
                  <a:lnTo>
                    <a:pt x="18" y="113"/>
                  </a:lnTo>
                  <a:lnTo>
                    <a:pt x="18" y="112"/>
                  </a:lnTo>
                  <a:lnTo>
                    <a:pt x="18" y="110"/>
                  </a:lnTo>
                  <a:lnTo>
                    <a:pt x="19" y="108"/>
                  </a:lnTo>
                  <a:lnTo>
                    <a:pt x="18" y="106"/>
                  </a:lnTo>
                  <a:lnTo>
                    <a:pt x="21" y="102"/>
                  </a:lnTo>
                  <a:lnTo>
                    <a:pt x="28" y="104"/>
                  </a:lnTo>
                  <a:lnTo>
                    <a:pt x="30" y="102"/>
                  </a:lnTo>
                  <a:lnTo>
                    <a:pt x="32" y="98"/>
                  </a:lnTo>
                  <a:lnTo>
                    <a:pt x="31" y="95"/>
                  </a:lnTo>
                  <a:lnTo>
                    <a:pt x="28" y="94"/>
                  </a:lnTo>
                  <a:lnTo>
                    <a:pt x="26" y="95"/>
                  </a:lnTo>
                  <a:lnTo>
                    <a:pt x="24" y="94"/>
                  </a:lnTo>
                  <a:lnTo>
                    <a:pt x="20" y="89"/>
                  </a:lnTo>
                  <a:lnTo>
                    <a:pt x="20" y="85"/>
                  </a:lnTo>
                  <a:lnTo>
                    <a:pt x="20" y="81"/>
                  </a:lnTo>
                  <a:lnTo>
                    <a:pt x="19" y="80"/>
                  </a:lnTo>
                  <a:lnTo>
                    <a:pt x="22" y="79"/>
                  </a:lnTo>
                  <a:lnTo>
                    <a:pt x="22" y="76"/>
                  </a:lnTo>
                  <a:lnTo>
                    <a:pt x="24" y="75"/>
                  </a:lnTo>
                  <a:lnTo>
                    <a:pt x="25" y="73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28" y="72"/>
                  </a:lnTo>
                  <a:lnTo>
                    <a:pt x="27" y="70"/>
                  </a:lnTo>
                  <a:lnTo>
                    <a:pt x="28" y="68"/>
                  </a:lnTo>
                  <a:lnTo>
                    <a:pt x="26" y="67"/>
                  </a:lnTo>
                  <a:lnTo>
                    <a:pt x="25" y="63"/>
                  </a:lnTo>
                  <a:lnTo>
                    <a:pt x="24" y="62"/>
                  </a:lnTo>
                  <a:lnTo>
                    <a:pt x="26" y="59"/>
                  </a:lnTo>
                  <a:lnTo>
                    <a:pt x="25" y="55"/>
                  </a:lnTo>
                  <a:lnTo>
                    <a:pt x="26" y="53"/>
                  </a:lnTo>
                  <a:lnTo>
                    <a:pt x="25" y="51"/>
                  </a:lnTo>
                  <a:lnTo>
                    <a:pt x="25" y="49"/>
                  </a:lnTo>
                  <a:lnTo>
                    <a:pt x="26" y="48"/>
                  </a:lnTo>
                  <a:lnTo>
                    <a:pt x="23" y="45"/>
                  </a:lnTo>
                  <a:lnTo>
                    <a:pt x="24" y="44"/>
                  </a:lnTo>
                  <a:lnTo>
                    <a:pt x="27" y="43"/>
                  </a:lnTo>
                  <a:lnTo>
                    <a:pt x="25" y="40"/>
                  </a:lnTo>
                  <a:lnTo>
                    <a:pt x="26" y="39"/>
                  </a:lnTo>
                  <a:lnTo>
                    <a:pt x="27" y="40"/>
                  </a:lnTo>
                  <a:lnTo>
                    <a:pt x="28" y="40"/>
                  </a:lnTo>
                  <a:lnTo>
                    <a:pt x="30" y="42"/>
                  </a:lnTo>
                  <a:lnTo>
                    <a:pt x="31" y="42"/>
                  </a:lnTo>
                  <a:lnTo>
                    <a:pt x="29" y="40"/>
                  </a:lnTo>
                  <a:lnTo>
                    <a:pt x="29" y="39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30" y="34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6" y="35"/>
                  </a:lnTo>
                  <a:lnTo>
                    <a:pt x="38" y="34"/>
                  </a:lnTo>
                  <a:lnTo>
                    <a:pt x="42" y="35"/>
                  </a:lnTo>
                  <a:lnTo>
                    <a:pt x="42" y="34"/>
                  </a:lnTo>
                  <a:lnTo>
                    <a:pt x="44" y="36"/>
                  </a:lnTo>
                  <a:lnTo>
                    <a:pt x="45" y="36"/>
                  </a:lnTo>
                  <a:lnTo>
                    <a:pt x="46" y="36"/>
                  </a:lnTo>
                  <a:lnTo>
                    <a:pt x="46" y="35"/>
                  </a:lnTo>
                  <a:lnTo>
                    <a:pt x="45" y="35"/>
                  </a:lnTo>
                  <a:lnTo>
                    <a:pt x="45" y="31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6" y="28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3" y="24"/>
                  </a:lnTo>
                  <a:lnTo>
                    <a:pt x="41" y="20"/>
                  </a:lnTo>
                  <a:lnTo>
                    <a:pt x="42" y="19"/>
                  </a:lnTo>
                  <a:lnTo>
                    <a:pt x="41" y="18"/>
                  </a:lnTo>
                  <a:lnTo>
                    <a:pt x="41" y="17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4" name="Freeform 45">
              <a:extLst>
                <a:ext uri="{FF2B5EF4-FFF2-40B4-BE49-F238E27FC236}">
                  <a16:creationId xmlns="" xmlns:a16="http://schemas.microsoft.com/office/drawing/2014/main" id="{B6A6EF0B-8D50-4A3B-BE2E-F130EDFBC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" y="3198"/>
              <a:ext cx="122" cy="84"/>
            </a:xfrm>
            <a:custGeom>
              <a:avLst/>
              <a:gdLst>
                <a:gd name="T0" fmla="*/ 4 w 122"/>
                <a:gd name="T1" fmla="*/ 24 h 84"/>
                <a:gd name="T2" fmla="*/ 6 w 122"/>
                <a:gd name="T3" fmla="*/ 21 h 84"/>
                <a:gd name="T4" fmla="*/ 10 w 122"/>
                <a:gd name="T5" fmla="*/ 19 h 84"/>
                <a:gd name="T6" fmla="*/ 14 w 122"/>
                <a:gd name="T7" fmla="*/ 14 h 84"/>
                <a:gd name="T8" fmla="*/ 26 w 122"/>
                <a:gd name="T9" fmla="*/ 9 h 84"/>
                <a:gd name="T10" fmla="*/ 31 w 122"/>
                <a:gd name="T11" fmla="*/ 8 h 84"/>
                <a:gd name="T12" fmla="*/ 36 w 122"/>
                <a:gd name="T13" fmla="*/ 0 h 84"/>
                <a:gd name="T14" fmla="*/ 43 w 122"/>
                <a:gd name="T15" fmla="*/ 6 h 84"/>
                <a:gd name="T16" fmla="*/ 48 w 122"/>
                <a:gd name="T17" fmla="*/ 4 h 84"/>
                <a:gd name="T18" fmla="*/ 60 w 122"/>
                <a:gd name="T19" fmla="*/ 8 h 84"/>
                <a:gd name="T20" fmla="*/ 64 w 122"/>
                <a:gd name="T21" fmla="*/ 4 h 84"/>
                <a:gd name="T22" fmla="*/ 63 w 122"/>
                <a:gd name="T23" fmla="*/ 19 h 84"/>
                <a:gd name="T24" fmla="*/ 73 w 122"/>
                <a:gd name="T25" fmla="*/ 19 h 84"/>
                <a:gd name="T26" fmla="*/ 87 w 122"/>
                <a:gd name="T27" fmla="*/ 27 h 84"/>
                <a:gd name="T28" fmla="*/ 92 w 122"/>
                <a:gd name="T29" fmla="*/ 23 h 84"/>
                <a:gd name="T30" fmla="*/ 95 w 122"/>
                <a:gd name="T31" fmla="*/ 22 h 84"/>
                <a:gd name="T32" fmla="*/ 100 w 122"/>
                <a:gd name="T33" fmla="*/ 23 h 84"/>
                <a:gd name="T34" fmla="*/ 101 w 122"/>
                <a:gd name="T35" fmla="*/ 25 h 84"/>
                <a:gd name="T36" fmla="*/ 107 w 122"/>
                <a:gd name="T37" fmla="*/ 31 h 84"/>
                <a:gd name="T38" fmla="*/ 110 w 122"/>
                <a:gd name="T39" fmla="*/ 37 h 84"/>
                <a:gd name="T40" fmla="*/ 112 w 122"/>
                <a:gd name="T41" fmla="*/ 35 h 84"/>
                <a:gd name="T42" fmla="*/ 119 w 122"/>
                <a:gd name="T43" fmla="*/ 35 h 84"/>
                <a:gd name="T44" fmla="*/ 119 w 122"/>
                <a:gd name="T45" fmla="*/ 40 h 84"/>
                <a:gd name="T46" fmla="*/ 114 w 122"/>
                <a:gd name="T47" fmla="*/ 40 h 84"/>
                <a:gd name="T48" fmla="*/ 107 w 122"/>
                <a:gd name="T49" fmla="*/ 46 h 84"/>
                <a:gd name="T50" fmla="*/ 103 w 122"/>
                <a:gd name="T51" fmla="*/ 49 h 84"/>
                <a:gd name="T52" fmla="*/ 103 w 122"/>
                <a:gd name="T53" fmla="*/ 55 h 84"/>
                <a:gd name="T54" fmla="*/ 108 w 122"/>
                <a:gd name="T55" fmla="*/ 58 h 84"/>
                <a:gd name="T56" fmla="*/ 106 w 122"/>
                <a:gd name="T57" fmla="*/ 66 h 84"/>
                <a:gd name="T58" fmla="*/ 101 w 122"/>
                <a:gd name="T59" fmla="*/ 71 h 84"/>
                <a:gd name="T60" fmla="*/ 98 w 122"/>
                <a:gd name="T61" fmla="*/ 76 h 84"/>
                <a:gd name="T62" fmla="*/ 94 w 122"/>
                <a:gd name="T63" fmla="*/ 71 h 84"/>
                <a:gd name="T64" fmla="*/ 84 w 122"/>
                <a:gd name="T65" fmla="*/ 70 h 84"/>
                <a:gd name="T66" fmla="*/ 83 w 122"/>
                <a:gd name="T67" fmla="*/ 66 h 84"/>
                <a:gd name="T68" fmla="*/ 76 w 122"/>
                <a:gd name="T69" fmla="*/ 77 h 84"/>
                <a:gd name="T70" fmla="*/ 69 w 122"/>
                <a:gd name="T71" fmla="*/ 75 h 84"/>
                <a:gd name="T72" fmla="*/ 70 w 122"/>
                <a:gd name="T73" fmla="*/ 71 h 84"/>
                <a:gd name="T74" fmla="*/ 65 w 122"/>
                <a:gd name="T75" fmla="*/ 71 h 84"/>
                <a:gd name="T76" fmla="*/ 66 w 122"/>
                <a:gd name="T77" fmla="*/ 66 h 84"/>
                <a:gd name="T78" fmla="*/ 55 w 122"/>
                <a:gd name="T79" fmla="*/ 75 h 84"/>
                <a:gd name="T80" fmla="*/ 52 w 122"/>
                <a:gd name="T81" fmla="*/ 75 h 84"/>
                <a:gd name="T82" fmla="*/ 46 w 122"/>
                <a:gd name="T83" fmla="*/ 79 h 84"/>
                <a:gd name="T84" fmla="*/ 43 w 122"/>
                <a:gd name="T85" fmla="*/ 82 h 84"/>
                <a:gd name="T86" fmla="*/ 34 w 122"/>
                <a:gd name="T87" fmla="*/ 79 h 84"/>
                <a:gd name="T88" fmla="*/ 26 w 122"/>
                <a:gd name="T89" fmla="*/ 82 h 84"/>
                <a:gd name="T90" fmla="*/ 24 w 122"/>
                <a:gd name="T91" fmla="*/ 79 h 84"/>
                <a:gd name="T92" fmla="*/ 21 w 122"/>
                <a:gd name="T93" fmla="*/ 72 h 84"/>
                <a:gd name="T94" fmla="*/ 20 w 122"/>
                <a:gd name="T95" fmla="*/ 68 h 84"/>
                <a:gd name="T96" fmla="*/ 19 w 122"/>
                <a:gd name="T97" fmla="*/ 60 h 84"/>
                <a:gd name="T98" fmla="*/ 20 w 122"/>
                <a:gd name="T99" fmla="*/ 56 h 84"/>
                <a:gd name="T100" fmla="*/ 18 w 122"/>
                <a:gd name="T101" fmla="*/ 52 h 84"/>
                <a:gd name="T102" fmla="*/ 16 w 122"/>
                <a:gd name="T103" fmla="*/ 48 h 84"/>
                <a:gd name="T104" fmla="*/ 12 w 122"/>
                <a:gd name="T105" fmla="*/ 45 h 84"/>
                <a:gd name="T106" fmla="*/ 6 w 122"/>
                <a:gd name="T107" fmla="*/ 46 h 84"/>
                <a:gd name="T108" fmla="*/ 0 w 122"/>
                <a:gd name="T109" fmla="*/ 35 h 84"/>
                <a:gd name="T110" fmla="*/ 0 w 122"/>
                <a:gd name="T111" fmla="*/ 3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2" h="84">
                  <a:moveTo>
                    <a:pt x="1" y="27"/>
                  </a:moveTo>
                  <a:lnTo>
                    <a:pt x="4" y="24"/>
                  </a:lnTo>
                  <a:lnTo>
                    <a:pt x="5" y="24"/>
                  </a:lnTo>
                  <a:lnTo>
                    <a:pt x="6" y="21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1" y="16"/>
                  </a:lnTo>
                  <a:lnTo>
                    <a:pt x="14" y="14"/>
                  </a:lnTo>
                  <a:lnTo>
                    <a:pt x="17" y="7"/>
                  </a:lnTo>
                  <a:lnTo>
                    <a:pt x="26" y="9"/>
                  </a:lnTo>
                  <a:lnTo>
                    <a:pt x="28" y="8"/>
                  </a:lnTo>
                  <a:lnTo>
                    <a:pt x="31" y="8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8" y="2"/>
                  </a:lnTo>
                  <a:lnTo>
                    <a:pt x="43" y="6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53" y="3"/>
                  </a:lnTo>
                  <a:lnTo>
                    <a:pt x="60" y="8"/>
                  </a:lnTo>
                  <a:lnTo>
                    <a:pt x="63" y="4"/>
                  </a:lnTo>
                  <a:lnTo>
                    <a:pt x="64" y="4"/>
                  </a:lnTo>
                  <a:lnTo>
                    <a:pt x="66" y="6"/>
                  </a:lnTo>
                  <a:lnTo>
                    <a:pt x="63" y="19"/>
                  </a:lnTo>
                  <a:lnTo>
                    <a:pt x="70" y="18"/>
                  </a:lnTo>
                  <a:lnTo>
                    <a:pt x="73" y="19"/>
                  </a:lnTo>
                  <a:lnTo>
                    <a:pt x="83" y="30"/>
                  </a:lnTo>
                  <a:lnTo>
                    <a:pt x="87" y="27"/>
                  </a:lnTo>
                  <a:lnTo>
                    <a:pt x="89" y="23"/>
                  </a:lnTo>
                  <a:lnTo>
                    <a:pt x="92" y="23"/>
                  </a:lnTo>
                  <a:lnTo>
                    <a:pt x="94" y="23"/>
                  </a:lnTo>
                  <a:lnTo>
                    <a:pt x="95" y="22"/>
                  </a:lnTo>
                  <a:lnTo>
                    <a:pt x="99" y="21"/>
                  </a:lnTo>
                  <a:lnTo>
                    <a:pt x="100" y="23"/>
                  </a:lnTo>
                  <a:lnTo>
                    <a:pt x="99" y="24"/>
                  </a:lnTo>
                  <a:lnTo>
                    <a:pt x="101" y="25"/>
                  </a:lnTo>
                  <a:lnTo>
                    <a:pt x="100" y="26"/>
                  </a:lnTo>
                  <a:lnTo>
                    <a:pt x="107" y="31"/>
                  </a:lnTo>
                  <a:lnTo>
                    <a:pt x="106" y="34"/>
                  </a:lnTo>
                  <a:lnTo>
                    <a:pt x="110" y="37"/>
                  </a:lnTo>
                  <a:lnTo>
                    <a:pt x="111" y="38"/>
                  </a:lnTo>
                  <a:lnTo>
                    <a:pt x="112" y="35"/>
                  </a:lnTo>
                  <a:lnTo>
                    <a:pt x="118" y="36"/>
                  </a:lnTo>
                  <a:lnTo>
                    <a:pt x="119" y="35"/>
                  </a:lnTo>
                  <a:lnTo>
                    <a:pt x="122" y="35"/>
                  </a:lnTo>
                  <a:lnTo>
                    <a:pt x="119" y="40"/>
                  </a:lnTo>
                  <a:lnTo>
                    <a:pt x="115" y="38"/>
                  </a:lnTo>
                  <a:lnTo>
                    <a:pt x="114" y="40"/>
                  </a:lnTo>
                  <a:lnTo>
                    <a:pt x="111" y="40"/>
                  </a:lnTo>
                  <a:lnTo>
                    <a:pt x="107" y="46"/>
                  </a:lnTo>
                  <a:lnTo>
                    <a:pt x="106" y="45"/>
                  </a:lnTo>
                  <a:lnTo>
                    <a:pt x="103" y="49"/>
                  </a:lnTo>
                  <a:lnTo>
                    <a:pt x="103" y="52"/>
                  </a:lnTo>
                  <a:lnTo>
                    <a:pt x="103" y="55"/>
                  </a:lnTo>
                  <a:lnTo>
                    <a:pt x="106" y="56"/>
                  </a:lnTo>
                  <a:lnTo>
                    <a:pt x="108" y="58"/>
                  </a:lnTo>
                  <a:lnTo>
                    <a:pt x="105" y="63"/>
                  </a:lnTo>
                  <a:lnTo>
                    <a:pt x="106" y="66"/>
                  </a:lnTo>
                  <a:lnTo>
                    <a:pt x="103" y="68"/>
                  </a:lnTo>
                  <a:lnTo>
                    <a:pt x="101" y="71"/>
                  </a:lnTo>
                  <a:lnTo>
                    <a:pt x="98" y="73"/>
                  </a:lnTo>
                  <a:lnTo>
                    <a:pt x="98" y="76"/>
                  </a:lnTo>
                  <a:lnTo>
                    <a:pt x="92" y="76"/>
                  </a:lnTo>
                  <a:lnTo>
                    <a:pt x="94" y="71"/>
                  </a:lnTo>
                  <a:lnTo>
                    <a:pt x="83" y="74"/>
                  </a:lnTo>
                  <a:lnTo>
                    <a:pt x="84" y="70"/>
                  </a:lnTo>
                  <a:lnTo>
                    <a:pt x="85" y="67"/>
                  </a:lnTo>
                  <a:lnTo>
                    <a:pt x="83" y="66"/>
                  </a:lnTo>
                  <a:lnTo>
                    <a:pt x="76" y="70"/>
                  </a:lnTo>
                  <a:lnTo>
                    <a:pt x="76" y="77"/>
                  </a:lnTo>
                  <a:lnTo>
                    <a:pt x="69" y="78"/>
                  </a:lnTo>
                  <a:lnTo>
                    <a:pt x="69" y="75"/>
                  </a:lnTo>
                  <a:lnTo>
                    <a:pt x="72" y="74"/>
                  </a:lnTo>
                  <a:lnTo>
                    <a:pt x="70" y="71"/>
                  </a:lnTo>
                  <a:lnTo>
                    <a:pt x="67" y="74"/>
                  </a:lnTo>
                  <a:lnTo>
                    <a:pt x="65" y="71"/>
                  </a:lnTo>
                  <a:lnTo>
                    <a:pt x="66" y="68"/>
                  </a:lnTo>
                  <a:lnTo>
                    <a:pt x="66" y="66"/>
                  </a:lnTo>
                  <a:lnTo>
                    <a:pt x="55" y="74"/>
                  </a:lnTo>
                  <a:lnTo>
                    <a:pt x="55" y="75"/>
                  </a:lnTo>
                  <a:lnTo>
                    <a:pt x="54" y="76"/>
                  </a:lnTo>
                  <a:lnTo>
                    <a:pt x="52" y="75"/>
                  </a:lnTo>
                  <a:lnTo>
                    <a:pt x="48" y="76"/>
                  </a:lnTo>
                  <a:lnTo>
                    <a:pt x="46" y="79"/>
                  </a:lnTo>
                  <a:lnTo>
                    <a:pt x="44" y="79"/>
                  </a:lnTo>
                  <a:lnTo>
                    <a:pt x="43" y="82"/>
                  </a:lnTo>
                  <a:lnTo>
                    <a:pt x="38" y="84"/>
                  </a:lnTo>
                  <a:lnTo>
                    <a:pt x="34" y="79"/>
                  </a:lnTo>
                  <a:lnTo>
                    <a:pt x="28" y="83"/>
                  </a:lnTo>
                  <a:lnTo>
                    <a:pt x="26" y="82"/>
                  </a:lnTo>
                  <a:lnTo>
                    <a:pt x="26" y="79"/>
                  </a:lnTo>
                  <a:lnTo>
                    <a:pt x="24" y="79"/>
                  </a:lnTo>
                  <a:lnTo>
                    <a:pt x="21" y="74"/>
                  </a:lnTo>
                  <a:lnTo>
                    <a:pt x="21" y="72"/>
                  </a:lnTo>
                  <a:lnTo>
                    <a:pt x="20" y="71"/>
                  </a:lnTo>
                  <a:lnTo>
                    <a:pt x="20" y="68"/>
                  </a:lnTo>
                  <a:lnTo>
                    <a:pt x="18" y="64"/>
                  </a:lnTo>
                  <a:lnTo>
                    <a:pt x="19" y="60"/>
                  </a:lnTo>
                  <a:lnTo>
                    <a:pt x="21" y="59"/>
                  </a:lnTo>
                  <a:lnTo>
                    <a:pt x="20" y="56"/>
                  </a:lnTo>
                  <a:lnTo>
                    <a:pt x="17" y="54"/>
                  </a:lnTo>
                  <a:lnTo>
                    <a:pt x="18" y="52"/>
                  </a:lnTo>
                  <a:lnTo>
                    <a:pt x="16" y="51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5"/>
                  </a:lnTo>
                  <a:lnTo>
                    <a:pt x="8" y="44"/>
                  </a:lnTo>
                  <a:lnTo>
                    <a:pt x="6" y="46"/>
                  </a:lnTo>
                  <a:lnTo>
                    <a:pt x="4" y="42"/>
                  </a:lnTo>
                  <a:lnTo>
                    <a:pt x="0" y="35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5" name="Freeform 46">
              <a:extLst>
                <a:ext uri="{FF2B5EF4-FFF2-40B4-BE49-F238E27FC236}">
                  <a16:creationId xmlns="" xmlns:a16="http://schemas.microsoft.com/office/drawing/2014/main" id="{103E4E5E-C548-452C-BA0A-642AFE905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" y="3198"/>
              <a:ext cx="122" cy="84"/>
            </a:xfrm>
            <a:custGeom>
              <a:avLst/>
              <a:gdLst>
                <a:gd name="T0" fmla="*/ 4 w 122"/>
                <a:gd name="T1" fmla="*/ 24 h 84"/>
                <a:gd name="T2" fmla="*/ 6 w 122"/>
                <a:gd name="T3" fmla="*/ 21 h 84"/>
                <a:gd name="T4" fmla="*/ 10 w 122"/>
                <a:gd name="T5" fmla="*/ 19 h 84"/>
                <a:gd name="T6" fmla="*/ 14 w 122"/>
                <a:gd name="T7" fmla="*/ 14 h 84"/>
                <a:gd name="T8" fmla="*/ 26 w 122"/>
                <a:gd name="T9" fmla="*/ 9 h 84"/>
                <a:gd name="T10" fmla="*/ 31 w 122"/>
                <a:gd name="T11" fmla="*/ 8 h 84"/>
                <a:gd name="T12" fmla="*/ 36 w 122"/>
                <a:gd name="T13" fmla="*/ 0 h 84"/>
                <a:gd name="T14" fmla="*/ 43 w 122"/>
                <a:gd name="T15" fmla="*/ 6 h 84"/>
                <a:gd name="T16" fmla="*/ 48 w 122"/>
                <a:gd name="T17" fmla="*/ 4 h 84"/>
                <a:gd name="T18" fmla="*/ 60 w 122"/>
                <a:gd name="T19" fmla="*/ 8 h 84"/>
                <a:gd name="T20" fmla="*/ 64 w 122"/>
                <a:gd name="T21" fmla="*/ 4 h 84"/>
                <a:gd name="T22" fmla="*/ 63 w 122"/>
                <a:gd name="T23" fmla="*/ 19 h 84"/>
                <a:gd name="T24" fmla="*/ 73 w 122"/>
                <a:gd name="T25" fmla="*/ 19 h 84"/>
                <a:gd name="T26" fmla="*/ 87 w 122"/>
                <a:gd name="T27" fmla="*/ 27 h 84"/>
                <a:gd name="T28" fmla="*/ 92 w 122"/>
                <a:gd name="T29" fmla="*/ 23 h 84"/>
                <a:gd name="T30" fmla="*/ 95 w 122"/>
                <a:gd name="T31" fmla="*/ 22 h 84"/>
                <a:gd name="T32" fmla="*/ 100 w 122"/>
                <a:gd name="T33" fmla="*/ 23 h 84"/>
                <a:gd name="T34" fmla="*/ 101 w 122"/>
                <a:gd name="T35" fmla="*/ 25 h 84"/>
                <a:gd name="T36" fmla="*/ 107 w 122"/>
                <a:gd name="T37" fmla="*/ 31 h 84"/>
                <a:gd name="T38" fmla="*/ 110 w 122"/>
                <a:gd name="T39" fmla="*/ 37 h 84"/>
                <a:gd name="T40" fmla="*/ 112 w 122"/>
                <a:gd name="T41" fmla="*/ 35 h 84"/>
                <a:gd name="T42" fmla="*/ 119 w 122"/>
                <a:gd name="T43" fmla="*/ 35 h 84"/>
                <a:gd name="T44" fmla="*/ 119 w 122"/>
                <a:gd name="T45" fmla="*/ 40 h 84"/>
                <a:gd name="T46" fmla="*/ 114 w 122"/>
                <a:gd name="T47" fmla="*/ 40 h 84"/>
                <a:gd name="T48" fmla="*/ 107 w 122"/>
                <a:gd name="T49" fmla="*/ 46 h 84"/>
                <a:gd name="T50" fmla="*/ 103 w 122"/>
                <a:gd name="T51" fmla="*/ 49 h 84"/>
                <a:gd name="T52" fmla="*/ 103 w 122"/>
                <a:gd name="T53" fmla="*/ 55 h 84"/>
                <a:gd name="T54" fmla="*/ 108 w 122"/>
                <a:gd name="T55" fmla="*/ 58 h 84"/>
                <a:gd name="T56" fmla="*/ 106 w 122"/>
                <a:gd name="T57" fmla="*/ 66 h 84"/>
                <a:gd name="T58" fmla="*/ 101 w 122"/>
                <a:gd name="T59" fmla="*/ 71 h 84"/>
                <a:gd name="T60" fmla="*/ 98 w 122"/>
                <a:gd name="T61" fmla="*/ 76 h 84"/>
                <a:gd name="T62" fmla="*/ 94 w 122"/>
                <a:gd name="T63" fmla="*/ 71 h 84"/>
                <a:gd name="T64" fmla="*/ 84 w 122"/>
                <a:gd name="T65" fmla="*/ 70 h 84"/>
                <a:gd name="T66" fmla="*/ 83 w 122"/>
                <a:gd name="T67" fmla="*/ 66 h 84"/>
                <a:gd name="T68" fmla="*/ 76 w 122"/>
                <a:gd name="T69" fmla="*/ 77 h 84"/>
                <a:gd name="T70" fmla="*/ 69 w 122"/>
                <a:gd name="T71" fmla="*/ 75 h 84"/>
                <a:gd name="T72" fmla="*/ 70 w 122"/>
                <a:gd name="T73" fmla="*/ 71 h 84"/>
                <a:gd name="T74" fmla="*/ 65 w 122"/>
                <a:gd name="T75" fmla="*/ 71 h 84"/>
                <a:gd name="T76" fmla="*/ 66 w 122"/>
                <a:gd name="T77" fmla="*/ 66 h 84"/>
                <a:gd name="T78" fmla="*/ 55 w 122"/>
                <a:gd name="T79" fmla="*/ 75 h 84"/>
                <a:gd name="T80" fmla="*/ 52 w 122"/>
                <a:gd name="T81" fmla="*/ 75 h 84"/>
                <a:gd name="T82" fmla="*/ 46 w 122"/>
                <a:gd name="T83" fmla="*/ 79 h 84"/>
                <a:gd name="T84" fmla="*/ 43 w 122"/>
                <a:gd name="T85" fmla="*/ 82 h 84"/>
                <a:gd name="T86" fmla="*/ 34 w 122"/>
                <a:gd name="T87" fmla="*/ 79 h 84"/>
                <a:gd name="T88" fmla="*/ 26 w 122"/>
                <a:gd name="T89" fmla="*/ 82 h 84"/>
                <a:gd name="T90" fmla="*/ 24 w 122"/>
                <a:gd name="T91" fmla="*/ 79 h 84"/>
                <a:gd name="T92" fmla="*/ 21 w 122"/>
                <a:gd name="T93" fmla="*/ 72 h 84"/>
                <a:gd name="T94" fmla="*/ 20 w 122"/>
                <a:gd name="T95" fmla="*/ 68 h 84"/>
                <a:gd name="T96" fmla="*/ 19 w 122"/>
                <a:gd name="T97" fmla="*/ 60 h 84"/>
                <a:gd name="T98" fmla="*/ 20 w 122"/>
                <a:gd name="T99" fmla="*/ 56 h 84"/>
                <a:gd name="T100" fmla="*/ 18 w 122"/>
                <a:gd name="T101" fmla="*/ 52 h 84"/>
                <a:gd name="T102" fmla="*/ 16 w 122"/>
                <a:gd name="T103" fmla="*/ 48 h 84"/>
                <a:gd name="T104" fmla="*/ 12 w 122"/>
                <a:gd name="T105" fmla="*/ 45 h 84"/>
                <a:gd name="T106" fmla="*/ 6 w 122"/>
                <a:gd name="T107" fmla="*/ 46 h 84"/>
                <a:gd name="T108" fmla="*/ 0 w 122"/>
                <a:gd name="T109" fmla="*/ 35 h 84"/>
                <a:gd name="T110" fmla="*/ 0 w 122"/>
                <a:gd name="T111" fmla="*/ 3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2" h="84">
                  <a:moveTo>
                    <a:pt x="1" y="27"/>
                  </a:moveTo>
                  <a:lnTo>
                    <a:pt x="4" y="24"/>
                  </a:lnTo>
                  <a:lnTo>
                    <a:pt x="5" y="24"/>
                  </a:lnTo>
                  <a:lnTo>
                    <a:pt x="6" y="21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1" y="16"/>
                  </a:lnTo>
                  <a:lnTo>
                    <a:pt x="14" y="14"/>
                  </a:lnTo>
                  <a:lnTo>
                    <a:pt x="17" y="7"/>
                  </a:lnTo>
                  <a:lnTo>
                    <a:pt x="26" y="9"/>
                  </a:lnTo>
                  <a:lnTo>
                    <a:pt x="28" y="8"/>
                  </a:lnTo>
                  <a:lnTo>
                    <a:pt x="31" y="8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8" y="2"/>
                  </a:lnTo>
                  <a:lnTo>
                    <a:pt x="43" y="6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53" y="3"/>
                  </a:lnTo>
                  <a:lnTo>
                    <a:pt x="60" y="8"/>
                  </a:lnTo>
                  <a:lnTo>
                    <a:pt x="63" y="4"/>
                  </a:lnTo>
                  <a:lnTo>
                    <a:pt x="64" y="4"/>
                  </a:lnTo>
                  <a:lnTo>
                    <a:pt x="66" y="6"/>
                  </a:lnTo>
                  <a:lnTo>
                    <a:pt x="63" y="19"/>
                  </a:lnTo>
                  <a:lnTo>
                    <a:pt x="70" y="18"/>
                  </a:lnTo>
                  <a:lnTo>
                    <a:pt x="73" y="19"/>
                  </a:lnTo>
                  <a:lnTo>
                    <a:pt x="83" y="30"/>
                  </a:lnTo>
                  <a:lnTo>
                    <a:pt x="87" y="27"/>
                  </a:lnTo>
                  <a:lnTo>
                    <a:pt x="89" y="23"/>
                  </a:lnTo>
                  <a:lnTo>
                    <a:pt x="92" y="23"/>
                  </a:lnTo>
                  <a:lnTo>
                    <a:pt x="94" y="23"/>
                  </a:lnTo>
                  <a:lnTo>
                    <a:pt x="95" y="22"/>
                  </a:lnTo>
                  <a:lnTo>
                    <a:pt x="99" y="21"/>
                  </a:lnTo>
                  <a:lnTo>
                    <a:pt x="100" y="23"/>
                  </a:lnTo>
                  <a:lnTo>
                    <a:pt x="99" y="24"/>
                  </a:lnTo>
                  <a:lnTo>
                    <a:pt x="101" y="25"/>
                  </a:lnTo>
                  <a:lnTo>
                    <a:pt x="100" y="26"/>
                  </a:lnTo>
                  <a:lnTo>
                    <a:pt x="107" y="31"/>
                  </a:lnTo>
                  <a:lnTo>
                    <a:pt x="106" y="34"/>
                  </a:lnTo>
                  <a:lnTo>
                    <a:pt x="110" y="37"/>
                  </a:lnTo>
                  <a:lnTo>
                    <a:pt x="111" y="38"/>
                  </a:lnTo>
                  <a:lnTo>
                    <a:pt x="112" y="35"/>
                  </a:lnTo>
                  <a:lnTo>
                    <a:pt x="118" y="36"/>
                  </a:lnTo>
                  <a:lnTo>
                    <a:pt x="119" y="35"/>
                  </a:lnTo>
                  <a:lnTo>
                    <a:pt x="122" y="35"/>
                  </a:lnTo>
                  <a:lnTo>
                    <a:pt x="119" y="40"/>
                  </a:lnTo>
                  <a:lnTo>
                    <a:pt x="115" y="38"/>
                  </a:lnTo>
                  <a:lnTo>
                    <a:pt x="114" y="40"/>
                  </a:lnTo>
                  <a:lnTo>
                    <a:pt x="111" y="40"/>
                  </a:lnTo>
                  <a:lnTo>
                    <a:pt x="107" y="46"/>
                  </a:lnTo>
                  <a:lnTo>
                    <a:pt x="106" y="45"/>
                  </a:lnTo>
                  <a:lnTo>
                    <a:pt x="103" y="49"/>
                  </a:lnTo>
                  <a:lnTo>
                    <a:pt x="103" y="52"/>
                  </a:lnTo>
                  <a:lnTo>
                    <a:pt x="103" y="55"/>
                  </a:lnTo>
                  <a:lnTo>
                    <a:pt x="106" y="56"/>
                  </a:lnTo>
                  <a:lnTo>
                    <a:pt x="108" y="58"/>
                  </a:lnTo>
                  <a:lnTo>
                    <a:pt x="105" y="63"/>
                  </a:lnTo>
                  <a:lnTo>
                    <a:pt x="106" y="66"/>
                  </a:lnTo>
                  <a:lnTo>
                    <a:pt x="103" y="68"/>
                  </a:lnTo>
                  <a:lnTo>
                    <a:pt x="101" y="71"/>
                  </a:lnTo>
                  <a:lnTo>
                    <a:pt x="98" y="73"/>
                  </a:lnTo>
                  <a:lnTo>
                    <a:pt x="98" y="76"/>
                  </a:lnTo>
                  <a:lnTo>
                    <a:pt x="92" y="76"/>
                  </a:lnTo>
                  <a:lnTo>
                    <a:pt x="94" y="71"/>
                  </a:lnTo>
                  <a:lnTo>
                    <a:pt x="83" y="74"/>
                  </a:lnTo>
                  <a:lnTo>
                    <a:pt x="84" y="70"/>
                  </a:lnTo>
                  <a:lnTo>
                    <a:pt x="85" y="67"/>
                  </a:lnTo>
                  <a:lnTo>
                    <a:pt x="83" y="66"/>
                  </a:lnTo>
                  <a:lnTo>
                    <a:pt x="76" y="70"/>
                  </a:lnTo>
                  <a:lnTo>
                    <a:pt x="76" y="77"/>
                  </a:lnTo>
                  <a:lnTo>
                    <a:pt x="69" y="78"/>
                  </a:lnTo>
                  <a:lnTo>
                    <a:pt x="69" y="75"/>
                  </a:lnTo>
                  <a:lnTo>
                    <a:pt x="72" y="74"/>
                  </a:lnTo>
                  <a:lnTo>
                    <a:pt x="70" y="71"/>
                  </a:lnTo>
                  <a:lnTo>
                    <a:pt x="67" y="74"/>
                  </a:lnTo>
                  <a:lnTo>
                    <a:pt x="65" y="71"/>
                  </a:lnTo>
                  <a:lnTo>
                    <a:pt x="66" y="68"/>
                  </a:lnTo>
                  <a:lnTo>
                    <a:pt x="66" y="66"/>
                  </a:lnTo>
                  <a:lnTo>
                    <a:pt x="55" y="74"/>
                  </a:lnTo>
                  <a:lnTo>
                    <a:pt x="55" y="75"/>
                  </a:lnTo>
                  <a:lnTo>
                    <a:pt x="54" y="76"/>
                  </a:lnTo>
                  <a:lnTo>
                    <a:pt x="52" y="75"/>
                  </a:lnTo>
                  <a:lnTo>
                    <a:pt x="48" y="76"/>
                  </a:lnTo>
                  <a:lnTo>
                    <a:pt x="46" y="79"/>
                  </a:lnTo>
                  <a:lnTo>
                    <a:pt x="44" y="79"/>
                  </a:lnTo>
                  <a:lnTo>
                    <a:pt x="43" y="82"/>
                  </a:lnTo>
                  <a:lnTo>
                    <a:pt x="38" y="84"/>
                  </a:lnTo>
                  <a:lnTo>
                    <a:pt x="34" y="79"/>
                  </a:lnTo>
                  <a:lnTo>
                    <a:pt x="28" y="83"/>
                  </a:lnTo>
                  <a:lnTo>
                    <a:pt x="26" y="82"/>
                  </a:lnTo>
                  <a:lnTo>
                    <a:pt x="26" y="79"/>
                  </a:lnTo>
                  <a:lnTo>
                    <a:pt x="24" y="79"/>
                  </a:lnTo>
                  <a:lnTo>
                    <a:pt x="21" y="74"/>
                  </a:lnTo>
                  <a:lnTo>
                    <a:pt x="21" y="72"/>
                  </a:lnTo>
                  <a:lnTo>
                    <a:pt x="20" y="71"/>
                  </a:lnTo>
                  <a:lnTo>
                    <a:pt x="20" y="68"/>
                  </a:lnTo>
                  <a:lnTo>
                    <a:pt x="18" y="64"/>
                  </a:lnTo>
                  <a:lnTo>
                    <a:pt x="19" y="60"/>
                  </a:lnTo>
                  <a:lnTo>
                    <a:pt x="21" y="59"/>
                  </a:lnTo>
                  <a:lnTo>
                    <a:pt x="20" y="56"/>
                  </a:lnTo>
                  <a:lnTo>
                    <a:pt x="17" y="54"/>
                  </a:lnTo>
                  <a:lnTo>
                    <a:pt x="18" y="52"/>
                  </a:lnTo>
                  <a:lnTo>
                    <a:pt x="16" y="51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5"/>
                  </a:lnTo>
                  <a:lnTo>
                    <a:pt x="8" y="44"/>
                  </a:lnTo>
                  <a:lnTo>
                    <a:pt x="6" y="46"/>
                  </a:lnTo>
                  <a:lnTo>
                    <a:pt x="4" y="42"/>
                  </a:lnTo>
                  <a:lnTo>
                    <a:pt x="0" y="35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1" y="27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6" name="Freeform 47">
              <a:extLst>
                <a:ext uri="{FF2B5EF4-FFF2-40B4-BE49-F238E27FC236}">
                  <a16:creationId xmlns="" xmlns:a16="http://schemas.microsoft.com/office/drawing/2014/main" id="{8975E22A-AC5D-4F89-8988-3A8AA3B6C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" y="1830"/>
              <a:ext cx="123" cy="120"/>
            </a:xfrm>
            <a:custGeom>
              <a:avLst/>
              <a:gdLst>
                <a:gd name="T0" fmla="*/ 100 w 123"/>
                <a:gd name="T1" fmla="*/ 25 h 120"/>
                <a:gd name="T2" fmla="*/ 100 w 123"/>
                <a:gd name="T3" fmla="*/ 36 h 120"/>
                <a:gd name="T4" fmla="*/ 101 w 123"/>
                <a:gd name="T5" fmla="*/ 44 h 120"/>
                <a:gd name="T6" fmla="*/ 107 w 123"/>
                <a:gd name="T7" fmla="*/ 56 h 120"/>
                <a:gd name="T8" fmla="*/ 105 w 123"/>
                <a:gd name="T9" fmla="*/ 61 h 120"/>
                <a:gd name="T10" fmla="*/ 109 w 123"/>
                <a:gd name="T11" fmla="*/ 62 h 120"/>
                <a:gd name="T12" fmla="*/ 118 w 123"/>
                <a:gd name="T13" fmla="*/ 72 h 120"/>
                <a:gd name="T14" fmla="*/ 121 w 123"/>
                <a:gd name="T15" fmla="*/ 77 h 120"/>
                <a:gd name="T16" fmla="*/ 119 w 123"/>
                <a:gd name="T17" fmla="*/ 82 h 120"/>
                <a:gd name="T18" fmla="*/ 121 w 123"/>
                <a:gd name="T19" fmla="*/ 81 h 120"/>
                <a:gd name="T20" fmla="*/ 120 w 123"/>
                <a:gd name="T21" fmla="*/ 87 h 120"/>
                <a:gd name="T22" fmla="*/ 120 w 123"/>
                <a:gd name="T23" fmla="*/ 89 h 120"/>
                <a:gd name="T24" fmla="*/ 121 w 123"/>
                <a:gd name="T25" fmla="*/ 92 h 120"/>
                <a:gd name="T26" fmla="*/ 119 w 123"/>
                <a:gd name="T27" fmla="*/ 94 h 120"/>
                <a:gd name="T28" fmla="*/ 117 w 123"/>
                <a:gd name="T29" fmla="*/ 97 h 120"/>
                <a:gd name="T30" fmla="*/ 113 w 123"/>
                <a:gd name="T31" fmla="*/ 98 h 120"/>
                <a:gd name="T32" fmla="*/ 110 w 123"/>
                <a:gd name="T33" fmla="*/ 97 h 120"/>
                <a:gd name="T34" fmla="*/ 107 w 123"/>
                <a:gd name="T35" fmla="*/ 99 h 120"/>
                <a:gd name="T36" fmla="*/ 104 w 123"/>
                <a:gd name="T37" fmla="*/ 102 h 120"/>
                <a:gd name="T38" fmla="*/ 102 w 123"/>
                <a:gd name="T39" fmla="*/ 103 h 120"/>
                <a:gd name="T40" fmla="*/ 98 w 123"/>
                <a:gd name="T41" fmla="*/ 106 h 120"/>
                <a:gd name="T42" fmla="*/ 94 w 123"/>
                <a:gd name="T43" fmla="*/ 109 h 120"/>
                <a:gd name="T44" fmla="*/ 92 w 123"/>
                <a:gd name="T45" fmla="*/ 114 h 120"/>
                <a:gd name="T46" fmla="*/ 45 w 123"/>
                <a:gd name="T47" fmla="*/ 81 h 120"/>
                <a:gd name="T48" fmla="*/ 0 w 123"/>
                <a:gd name="T49" fmla="*/ 17 h 120"/>
                <a:gd name="T50" fmla="*/ 17 w 123"/>
                <a:gd name="T51" fmla="*/ 14 h 120"/>
                <a:gd name="T52" fmla="*/ 23 w 123"/>
                <a:gd name="T53" fmla="*/ 12 h 120"/>
                <a:gd name="T54" fmla="*/ 32 w 123"/>
                <a:gd name="T55" fmla="*/ 4 h 120"/>
                <a:gd name="T56" fmla="*/ 39 w 123"/>
                <a:gd name="T57" fmla="*/ 0 h 120"/>
                <a:gd name="T58" fmla="*/ 48 w 123"/>
                <a:gd name="T59" fmla="*/ 9 h 120"/>
                <a:gd name="T60" fmla="*/ 49 w 123"/>
                <a:gd name="T61" fmla="*/ 13 h 120"/>
                <a:gd name="T62" fmla="*/ 65 w 123"/>
                <a:gd name="T63" fmla="*/ 16 h 120"/>
                <a:gd name="T64" fmla="*/ 94 w 123"/>
                <a:gd name="T65" fmla="*/ 2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3" h="120">
                  <a:moveTo>
                    <a:pt x="94" y="24"/>
                  </a:moveTo>
                  <a:lnTo>
                    <a:pt x="100" y="25"/>
                  </a:lnTo>
                  <a:lnTo>
                    <a:pt x="97" y="34"/>
                  </a:lnTo>
                  <a:lnTo>
                    <a:pt x="100" y="36"/>
                  </a:lnTo>
                  <a:lnTo>
                    <a:pt x="101" y="39"/>
                  </a:lnTo>
                  <a:lnTo>
                    <a:pt x="101" y="44"/>
                  </a:lnTo>
                  <a:lnTo>
                    <a:pt x="104" y="53"/>
                  </a:lnTo>
                  <a:lnTo>
                    <a:pt x="107" y="56"/>
                  </a:lnTo>
                  <a:lnTo>
                    <a:pt x="105" y="58"/>
                  </a:lnTo>
                  <a:lnTo>
                    <a:pt x="105" y="61"/>
                  </a:lnTo>
                  <a:lnTo>
                    <a:pt x="106" y="62"/>
                  </a:lnTo>
                  <a:lnTo>
                    <a:pt x="109" y="62"/>
                  </a:lnTo>
                  <a:lnTo>
                    <a:pt x="114" y="65"/>
                  </a:lnTo>
                  <a:lnTo>
                    <a:pt x="118" y="72"/>
                  </a:lnTo>
                  <a:lnTo>
                    <a:pt x="123" y="74"/>
                  </a:lnTo>
                  <a:lnTo>
                    <a:pt x="121" y="77"/>
                  </a:lnTo>
                  <a:lnTo>
                    <a:pt x="119" y="81"/>
                  </a:lnTo>
                  <a:lnTo>
                    <a:pt x="119" y="82"/>
                  </a:lnTo>
                  <a:lnTo>
                    <a:pt x="120" y="81"/>
                  </a:lnTo>
                  <a:lnTo>
                    <a:pt x="121" y="81"/>
                  </a:lnTo>
                  <a:lnTo>
                    <a:pt x="121" y="87"/>
                  </a:lnTo>
                  <a:lnTo>
                    <a:pt x="120" y="87"/>
                  </a:lnTo>
                  <a:lnTo>
                    <a:pt x="121" y="88"/>
                  </a:lnTo>
                  <a:lnTo>
                    <a:pt x="120" y="89"/>
                  </a:lnTo>
                  <a:lnTo>
                    <a:pt x="121" y="91"/>
                  </a:lnTo>
                  <a:lnTo>
                    <a:pt x="121" y="92"/>
                  </a:lnTo>
                  <a:lnTo>
                    <a:pt x="119" y="93"/>
                  </a:lnTo>
                  <a:lnTo>
                    <a:pt x="119" y="94"/>
                  </a:lnTo>
                  <a:lnTo>
                    <a:pt x="118" y="95"/>
                  </a:lnTo>
                  <a:lnTo>
                    <a:pt x="117" y="97"/>
                  </a:lnTo>
                  <a:lnTo>
                    <a:pt x="113" y="99"/>
                  </a:lnTo>
                  <a:lnTo>
                    <a:pt x="113" y="98"/>
                  </a:lnTo>
                  <a:lnTo>
                    <a:pt x="111" y="98"/>
                  </a:lnTo>
                  <a:lnTo>
                    <a:pt x="110" y="97"/>
                  </a:lnTo>
                  <a:lnTo>
                    <a:pt x="108" y="98"/>
                  </a:lnTo>
                  <a:lnTo>
                    <a:pt x="107" y="99"/>
                  </a:lnTo>
                  <a:lnTo>
                    <a:pt x="105" y="99"/>
                  </a:lnTo>
                  <a:lnTo>
                    <a:pt x="104" y="102"/>
                  </a:lnTo>
                  <a:lnTo>
                    <a:pt x="103" y="102"/>
                  </a:lnTo>
                  <a:lnTo>
                    <a:pt x="102" y="103"/>
                  </a:lnTo>
                  <a:lnTo>
                    <a:pt x="98" y="104"/>
                  </a:lnTo>
                  <a:lnTo>
                    <a:pt x="98" y="106"/>
                  </a:lnTo>
                  <a:lnTo>
                    <a:pt x="95" y="107"/>
                  </a:lnTo>
                  <a:lnTo>
                    <a:pt x="94" y="109"/>
                  </a:lnTo>
                  <a:lnTo>
                    <a:pt x="92" y="112"/>
                  </a:lnTo>
                  <a:lnTo>
                    <a:pt x="92" y="114"/>
                  </a:lnTo>
                  <a:lnTo>
                    <a:pt x="89" y="120"/>
                  </a:lnTo>
                  <a:lnTo>
                    <a:pt x="45" y="81"/>
                  </a:lnTo>
                  <a:lnTo>
                    <a:pt x="24" y="53"/>
                  </a:lnTo>
                  <a:lnTo>
                    <a:pt x="0" y="17"/>
                  </a:lnTo>
                  <a:lnTo>
                    <a:pt x="14" y="16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23" y="12"/>
                  </a:lnTo>
                  <a:lnTo>
                    <a:pt x="29" y="9"/>
                  </a:lnTo>
                  <a:lnTo>
                    <a:pt x="32" y="4"/>
                  </a:lnTo>
                  <a:lnTo>
                    <a:pt x="34" y="2"/>
                  </a:lnTo>
                  <a:lnTo>
                    <a:pt x="39" y="0"/>
                  </a:lnTo>
                  <a:lnTo>
                    <a:pt x="42" y="5"/>
                  </a:lnTo>
                  <a:lnTo>
                    <a:pt x="48" y="9"/>
                  </a:lnTo>
                  <a:lnTo>
                    <a:pt x="48" y="11"/>
                  </a:lnTo>
                  <a:lnTo>
                    <a:pt x="49" y="13"/>
                  </a:lnTo>
                  <a:lnTo>
                    <a:pt x="55" y="16"/>
                  </a:lnTo>
                  <a:lnTo>
                    <a:pt x="65" y="16"/>
                  </a:lnTo>
                  <a:lnTo>
                    <a:pt x="86" y="12"/>
                  </a:lnTo>
                  <a:lnTo>
                    <a:pt x="94" y="24"/>
                  </a:lnTo>
                  <a:close/>
                </a:path>
              </a:pathLst>
            </a:custGeom>
            <a:solidFill>
              <a:srgbClr val="D9D9D9"/>
            </a:solidFill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" name="Freeform 48">
              <a:extLst>
                <a:ext uri="{FF2B5EF4-FFF2-40B4-BE49-F238E27FC236}">
                  <a16:creationId xmlns="" xmlns:a16="http://schemas.microsoft.com/office/drawing/2014/main" id="{BF6A8BBC-5344-491E-9898-22E336D60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" y="2248"/>
              <a:ext cx="178" cy="125"/>
            </a:xfrm>
            <a:custGeom>
              <a:avLst/>
              <a:gdLst>
                <a:gd name="T0" fmla="*/ 9 w 178"/>
                <a:gd name="T1" fmla="*/ 27 h 125"/>
                <a:gd name="T2" fmla="*/ 17 w 178"/>
                <a:gd name="T3" fmla="*/ 19 h 125"/>
                <a:gd name="T4" fmla="*/ 23 w 178"/>
                <a:gd name="T5" fmla="*/ 17 h 125"/>
                <a:gd name="T6" fmla="*/ 30 w 178"/>
                <a:gd name="T7" fmla="*/ 8 h 125"/>
                <a:gd name="T8" fmla="*/ 38 w 178"/>
                <a:gd name="T9" fmla="*/ 4 h 125"/>
                <a:gd name="T10" fmla="*/ 48 w 178"/>
                <a:gd name="T11" fmla="*/ 12 h 125"/>
                <a:gd name="T12" fmla="*/ 58 w 178"/>
                <a:gd name="T13" fmla="*/ 25 h 125"/>
                <a:gd name="T14" fmla="*/ 66 w 178"/>
                <a:gd name="T15" fmla="*/ 17 h 125"/>
                <a:gd name="T16" fmla="*/ 68 w 178"/>
                <a:gd name="T17" fmla="*/ 15 h 125"/>
                <a:gd name="T18" fmla="*/ 80 w 178"/>
                <a:gd name="T19" fmla="*/ 23 h 125"/>
                <a:gd name="T20" fmla="*/ 90 w 178"/>
                <a:gd name="T21" fmla="*/ 16 h 125"/>
                <a:gd name="T22" fmla="*/ 95 w 178"/>
                <a:gd name="T23" fmla="*/ 12 h 125"/>
                <a:gd name="T24" fmla="*/ 99 w 178"/>
                <a:gd name="T25" fmla="*/ 13 h 125"/>
                <a:gd name="T26" fmla="*/ 106 w 178"/>
                <a:gd name="T27" fmla="*/ 11 h 125"/>
                <a:gd name="T28" fmla="*/ 119 w 178"/>
                <a:gd name="T29" fmla="*/ 4 h 125"/>
                <a:gd name="T30" fmla="*/ 124 w 178"/>
                <a:gd name="T31" fmla="*/ 3 h 125"/>
                <a:gd name="T32" fmla="*/ 133 w 178"/>
                <a:gd name="T33" fmla="*/ 5 h 125"/>
                <a:gd name="T34" fmla="*/ 140 w 178"/>
                <a:gd name="T35" fmla="*/ 9 h 125"/>
                <a:gd name="T36" fmla="*/ 143 w 178"/>
                <a:gd name="T37" fmla="*/ 18 h 125"/>
                <a:gd name="T38" fmla="*/ 148 w 178"/>
                <a:gd name="T39" fmla="*/ 27 h 125"/>
                <a:gd name="T40" fmla="*/ 156 w 178"/>
                <a:gd name="T41" fmla="*/ 29 h 125"/>
                <a:gd name="T42" fmla="*/ 163 w 178"/>
                <a:gd name="T43" fmla="*/ 25 h 125"/>
                <a:gd name="T44" fmla="*/ 171 w 178"/>
                <a:gd name="T45" fmla="*/ 28 h 125"/>
                <a:gd name="T46" fmla="*/ 173 w 178"/>
                <a:gd name="T47" fmla="*/ 39 h 125"/>
                <a:gd name="T48" fmla="*/ 177 w 178"/>
                <a:gd name="T49" fmla="*/ 44 h 125"/>
                <a:gd name="T50" fmla="*/ 177 w 178"/>
                <a:gd name="T51" fmla="*/ 56 h 125"/>
                <a:gd name="T52" fmla="*/ 173 w 178"/>
                <a:gd name="T53" fmla="*/ 66 h 125"/>
                <a:gd name="T54" fmla="*/ 171 w 178"/>
                <a:gd name="T55" fmla="*/ 77 h 125"/>
                <a:gd name="T56" fmla="*/ 159 w 178"/>
                <a:gd name="T57" fmla="*/ 88 h 125"/>
                <a:gd name="T58" fmla="*/ 147 w 178"/>
                <a:gd name="T59" fmla="*/ 84 h 125"/>
                <a:gd name="T60" fmla="*/ 140 w 178"/>
                <a:gd name="T61" fmla="*/ 90 h 125"/>
                <a:gd name="T62" fmla="*/ 141 w 178"/>
                <a:gd name="T63" fmla="*/ 96 h 125"/>
                <a:gd name="T64" fmla="*/ 131 w 178"/>
                <a:gd name="T65" fmla="*/ 104 h 125"/>
                <a:gd name="T66" fmla="*/ 124 w 178"/>
                <a:gd name="T67" fmla="*/ 97 h 125"/>
                <a:gd name="T68" fmla="*/ 113 w 178"/>
                <a:gd name="T69" fmla="*/ 95 h 125"/>
                <a:gd name="T70" fmla="*/ 107 w 178"/>
                <a:gd name="T71" fmla="*/ 91 h 125"/>
                <a:gd name="T72" fmla="*/ 96 w 178"/>
                <a:gd name="T73" fmla="*/ 88 h 125"/>
                <a:gd name="T74" fmla="*/ 96 w 178"/>
                <a:gd name="T75" fmla="*/ 88 h 125"/>
                <a:gd name="T76" fmla="*/ 95 w 178"/>
                <a:gd name="T77" fmla="*/ 93 h 125"/>
                <a:gd name="T78" fmla="*/ 91 w 178"/>
                <a:gd name="T79" fmla="*/ 101 h 125"/>
                <a:gd name="T80" fmla="*/ 86 w 178"/>
                <a:gd name="T81" fmla="*/ 104 h 125"/>
                <a:gd name="T82" fmla="*/ 76 w 178"/>
                <a:gd name="T83" fmla="*/ 106 h 125"/>
                <a:gd name="T84" fmla="*/ 72 w 178"/>
                <a:gd name="T85" fmla="*/ 116 h 125"/>
                <a:gd name="T86" fmla="*/ 68 w 178"/>
                <a:gd name="T87" fmla="*/ 123 h 125"/>
                <a:gd name="T88" fmla="*/ 55 w 178"/>
                <a:gd name="T89" fmla="*/ 124 h 125"/>
                <a:gd name="T90" fmla="*/ 51 w 178"/>
                <a:gd name="T91" fmla="*/ 119 h 125"/>
                <a:gd name="T92" fmla="*/ 43 w 178"/>
                <a:gd name="T93" fmla="*/ 123 h 125"/>
                <a:gd name="T94" fmla="*/ 40 w 178"/>
                <a:gd name="T95" fmla="*/ 119 h 125"/>
                <a:gd name="T96" fmla="*/ 28 w 178"/>
                <a:gd name="T97" fmla="*/ 121 h 125"/>
                <a:gd name="T98" fmla="*/ 21 w 178"/>
                <a:gd name="T99" fmla="*/ 120 h 125"/>
                <a:gd name="T100" fmla="*/ 16 w 178"/>
                <a:gd name="T101" fmla="*/ 109 h 125"/>
                <a:gd name="T102" fmla="*/ 10 w 178"/>
                <a:gd name="T103" fmla="*/ 95 h 125"/>
                <a:gd name="T104" fmla="*/ 15 w 178"/>
                <a:gd name="T105" fmla="*/ 85 h 125"/>
                <a:gd name="T106" fmla="*/ 17 w 178"/>
                <a:gd name="T107" fmla="*/ 76 h 125"/>
                <a:gd name="T108" fmla="*/ 18 w 178"/>
                <a:gd name="T109" fmla="*/ 65 h 125"/>
                <a:gd name="T110" fmla="*/ 11 w 178"/>
                <a:gd name="T111" fmla="*/ 55 h 125"/>
                <a:gd name="T112" fmla="*/ 9 w 178"/>
                <a:gd name="T113" fmla="*/ 45 h 125"/>
                <a:gd name="T114" fmla="*/ 5 w 178"/>
                <a:gd name="T115" fmla="*/ 32 h 125"/>
                <a:gd name="T116" fmla="*/ 1 w 178"/>
                <a:gd name="T117" fmla="*/ 2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8" h="125">
                  <a:moveTo>
                    <a:pt x="1" y="27"/>
                  </a:moveTo>
                  <a:lnTo>
                    <a:pt x="4" y="25"/>
                  </a:lnTo>
                  <a:lnTo>
                    <a:pt x="5" y="27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11" y="23"/>
                  </a:lnTo>
                  <a:lnTo>
                    <a:pt x="15" y="24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7" y="19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9" y="20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2" y="15"/>
                  </a:lnTo>
                  <a:lnTo>
                    <a:pt x="22" y="9"/>
                  </a:lnTo>
                  <a:lnTo>
                    <a:pt x="25" y="11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30" y="5"/>
                  </a:lnTo>
                  <a:lnTo>
                    <a:pt x="31" y="4"/>
                  </a:lnTo>
                  <a:lnTo>
                    <a:pt x="32" y="5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8" y="5"/>
                  </a:lnTo>
                  <a:lnTo>
                    <a:pt x="41" y="6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6" y="11"/>
                  </a:lnTo>
                  <a:lnTo>
                    <a:pt x="48" y="12"/>
                  </a:lnTo>
                  <a:lnTo>
                    <a:pt x="47" y="13"/>
                  </a:lnTo>
                  <a:lnTo>
                    <a:pt x="50" y="13"/>
                  </a:lnTo>
                  <a:lnTo>
                    <a:pt x="49" y="17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8" y="25"/>
                  </a:lnTo>
                  <a:lnTo>
                    <a:pt x="59" y="23"/>
                  </a:lnTo>
                  <a:lnTo>
                    <a:pt x="62" y="23"/>
                  </a:lnTo>
                  <a:lnTo>
                    <a:pt x="62" y="21"/>
                  </a:lnTo>
                  <a:lnTo>
                    <a:pt x="65" y="21"/>
                  </a:lnTo>
                  <a:lnTo>
                    <a:pt x="68" y="17"/>
                  </a:lnTo>
                  <a:lnTo>
                    <a:pt x="66" y="17"/>
                  </a:lnTo>
                  <a:lnTo>
                    <a:pt x="67" y="15"/>
                  </a:lnTo>
                  <a:lnTo>
                    <a:pt x="66" y="15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6" y="15"/>
                  </a:lnTo>
                  <a:lnTo>
                    <a:pt x="68" y="15"/>
                  </a:lnTo>
                  <a:lnTo>
                    <a:pt x="69" y="17"/>
                  </a:lnTo>
                  <a:lnTo>
                    <a:pt x="71" y="18"/>
                  </a:lnTo>
                  <a:lnTo>
                    <a:pt x="71" y="20"/>
                  </a:lnTo>
                  <a:lnTo>
                    <a:pt x="75" y="21"/>
                  </a:lnTo>
                  <a:lnTo>
                    <a:pt x="76" y="19"/>
                  </a:lnTo>
                  <a:lnTo>
                    <a:pt x="80" y="23"/>
                  </a:lnTo>
                  <a:lnTo>
                    <a:pt x="82" y="22"/>
                  </a:lnTo>
                  <a:lnTo>
                    <a:pt x="88" y="21"/>
                  </a:lnTo>
                  <a:lnTo>
                    <a:pt x="87" y="20"/>
                  </a:lnTo>
                  <a:lnTo>
                    <a:pt x="88" y="17"/>
                  </a:lnTo>
                  <a:lnTo>
                    <a:pt x="88" y="17"/>
                  </a:lnTo>
                  <a:lnTo>
                    <a:pt x="90" y="16"/>
                  </a:lnTo>
                  <a:lnTo>
                    <a:pt x="90" y="14"/>
                  </a:lnTo>
                  <a:lnTo>
                    <a:pt x="92" y="12"/>
                  </a:lnTo>
                  <a:lnTo>
                    <a:pt x="94" y="12"/>
                  </a:lnTo>
                  <a:lnTo>
                    <a:pt x="94" y="11"/>
                  </a:lnTo>
                  <a:lnTo>
                    <a:pt x="95" y="11"/>
                  </a:lnTo>
                  <a:lnTo>
                    <a:pt x="95" y="12"/>
                  </a:lnTo>
                  <a:lnTo>
                    <a:pt x="94" y="14"/>
                  </a:lnTo>
                  <a:lnTo>
                    <a:pt x="95" y="15"/>
                  </a:lnTo>
                  <a:lnTo>
                    <a:pt x="95" y="13"/>
                  </a:lnTo>
                  <a:lnTo>
                    <a:pt x="98" y="14"/>
                  </a:lnTo>
                  <a:lnTo>
                    <a:pt x="98" y="12"/>
                  </a:lnTo>
                  <a:lnTo>
                    <a:pt x="99" y="13"/>
                  </a:lnTo>
                  <a:lnTo>
                    <a:pt x="100" y="12"/>
                  </a:lnTo>
                  <a:lnTo>
                    <a:pt x="104" y="13"/>
                  </a:lnTo>
                  <a:lnTo>
                    <a:pt x="104" y="12"/>
                  </a:lnTo>
                  <a:lnTo>
                    <a:pt x="105" y="12"/>
                  </a:lnTo>
                  <a:lnTo>
                    <a:pt x="104" y="11"/>
                  </a:lnTo>
                  <a:lnTo>
                    <a:pt x="106" y="11"/>
                  </a:lnTo>
                  <a:lnTo>
                    <a:pt x="106" y="9"/>
                  </a:lnTo>
                  <a:lnTo>
                    <a:pt x="110" y="11"/>
                  </a:lnTo>
                  <a:lnTo>
                    <a:pt x="113" y="9"/>
                  </a:lnTo>
                  <a:lnTo>
                    <a:pt x="114" y="9"/>
                  </a:lnTo>
                  <a:lnTo>
                    <a:pt x="118" y="7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23" y="3"/>
                  </a:lnTo>
                  <a:lnTo>
                    <a:pt x="124" y="3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4" y="3"/>
                  </a:lnTo>
                  <a:lnTo>
                    <a:pt x="127" y="5"/>
                  </a:lnTo>
                  <a:lnTo>
                    <a:pt x="130" y="7"/>
                  </a:lnTo>
                  <a:lnTo>
                    <a:pt x="130" y="5"/>
                  </a:lnTo>
                  <a:lnTo>
                    <a:pt x="132" y="7"/>
                  </a:lnTo>
                  <a:lnTo>
                    <a:pt x="133" y="7"/>
                  </a:lnTo>
                  <a:lnTo>
                    <a:pt x="133" y="5"/>
                  </a:lnTo>
                  <a:lnTo>
                    <a:pt x="134" y="5"/>
                  </a:lnTo>
                  <a:lnTo>
                    <a:pt x="136" y="5"/>
                  </a:lnTo>
                  <a:lnTo>
                    <a:pt x="136" y="8"/>
                  </a:lnTo>
                  <a:lnTo>
                    <a:pt x="139" y="8"/>
                  </a:lnTo>
                  <a:lnTo>
                    <a:pt x="139" y="9"/>
                  </a:lnTo>
                  <a:lnTo>
                    <a:pt x="140" y="9"/>
                  </a:lnTo>
                  <a:lnTo>
                    <a:pt x="140" y="12"/>
                  </a:lnTo>
                  <a:lnTo>
                    <a:pt x="142" y="13"/>
                  </a:lnTo>
                  <a:lnTo>
                    <a:pt x="140" y="14"/>
                  </a:lnTo>
                  <a:lnTo>
                    <a:pt x="140" y="16"/>
                  </a:lnTo>
                  <a:lnTo>
                    <a:pt x="143" y="16"/>
                  </a:lnTo>
                  <a:lnTo>
                    <a:pt x="143" y="18"/>
                  </a:lnTo>
                  <a:lnTo>
                    <a:pt x="145" y="18"/>
                  </a:lnTo>
                  <a:lnTo>
                    <a:pt x="145" y="20"/>
                  </a:lnTo>
                  <a:lnTo>
                    <a:pt x="147" y="21"/>
                  </a:lnTo>
                  <a:lnTo>
                    <a:pt x="148" y="24"/>
                  </a:lnTo>
                  <a:lnTo>
                    <a:pt x="148" y="24"/>
                  </a:lnTo>
                  <a:lnTo>
                    <a:pt x="148" y="27"/>
                  </a:lnTo>
                  <a:lnTo>
                    <a:pt x="151" y="27"/>
                  </a:lnTo>
                  <a:lnTo>
                    <a:pt x="152" y="28"/>
                  </a:lnTo>
                  <a:lnTo>
                    <a:pt x="152" y="30"/>
                  </a:lnTo>
                  <a:lnTo>
                    <a:pt x="154" y="31"/>
                  </a:lnTo>
                  <a:lnTo>
                    <a:pt x="154" y="29"/>
                  </a:lnTo>
                  <a:lnTo>
                    <a:pt x="156" y="29"/>
                  </a:lnTo>
                  <a:lnTo>
                    <a:pt x="159" y="27"/>
                  </a:lnTo>
                  <a:lnTo>
                    <a:pt x="160" y="28"/>
                  </a:lnTo>
                  <a:lnTo>
                    <a:pt x="160" y="26"/>
                  </a:lnTo>
                  <a:lnTo>
                    <a:pt x="161" y="26"/>
                  </a:lnTo>
                  <a:lnTo>
                    <a:pt x="162" y="25"/>
                  </a:lnTo>
                  <a:lnTo>
                    <a:pt x="163" y="25"/>
                  </a:lnTo>
                  <a:lnTo>
                    <a:pt x="163" y="27"/>
                  </a:lnTo>
                  <a:lnTo>
                    <a:pt x="165" y="27"/>
                  </a:lnTo>
                  <a:lnTo>
                    <a:pt x="166" y="28"/>
                  </a:lnTo>
                  <a:lnTo>
                    <a:pt x="168" y="27"/>
                  </a:lnTo>
                  <a:lnTo>
                    <a:pt x="172" y="28"/>
                  </a:lnTo>
                  <a:lnTo>
                    <a:pt x="171" y="28"/>
                  </a:lnTo>
                  <a:lnTo>
                    <a:pt x="171" y="30"/>
                  </a:lnTo>
                  <a:lnTo>
                    <a:pt x="170" y="30"/>
                  </a:lnTo>
                  <a:lnTo>
                    <a:pt x="168" y="32"/>
                  </a:lnTo>
                  <a:lnTo>
                    <a:pt x="168" y="33"/>
                  </a:lnTo>
                  <a:lnTo>
                    <a:pt x="173" y="36"/>
                  </a:lnTo>
                  <a:lnTo>
                    <a:pt x="173" y="39"/>
                  </a:lnTo>
                  <a:lnTo>
                    <a:pt x="171" y="43"/>
                  </a:lnTo>
                  <a:lnTo>
                    <a:pt x="174" y="43"/>
                  </a:lnTo>
                  <a:lnTo>
                    <a:pt x="174" y="41"/>
                  </a:lnTo>
                  <a:lnTo>
                    <a:pt x="175" y="41"/>
                  </a:lnTo>
                  <a:lnTo>
                    <a:pt x="178" y="43"/>
                  </a:lnTo>
                  <a:lnTo>
                    <a:pt x="177" y="44"/>
                  </a:lnTo>
                  <a:lnTo>
                    <a:pt x="176" y="48"/>
                  </a:lnTo>
                  <a:lnTo>
                    <a:pt x="178" y="48"/>
                  </a:lnTo>
                  <a:lnTo>
                    <a:pt x="176" y="50"/>
                  </a:lnTo>
                  <a:lnTo>
                    <a:pt x="176" y="53"/>
                  </a:lnTo>
                  <a:lnTo>
                    <a:pt x="176" y="54"/>
                  </a:lnTo>
                  <a:lnTo>
                    <a:pt x="177" y="56"/>
                  </a:lnTo>
                  <a:lnTo>
                    <a:pt x="175" y="59"/>
                  </a:lnTo>
                  <a:lnTo>
                    <a:pt x="174" y="58"/>
                  </a:lnTo>
                  <a:lnTo>
                    <a:pt x="174" y="60"/>
                  </a:lnTo>
                  <a:lnTo>
                    <a:pt x="174" y="64"/>
                  </a:lnTo>
                  <a:lnTo>
                    <a:pt x="172" y="64"/>
                  </a:lnTo>
                  <a:lnTo>
                    <a:pt x="173" y="66"/>
                  </a:lnTo>
                  <a:lnTo>
                    <a:pt x="172" y="67"/>
                  </a:lnTo>
                  <a:lnTo>
                    <a:pt x="171" y="69"/>
                  </a:lnTo>
                  <a:lnTo>
                    <a:pt x="170" y="71"/>
                  </a:lnTo>
                  <a:lnTo>
                    <a:pt x="168" y="72"/>
                  </a:lnTo>
                  <a:lnTo>
                    <a:pt x="168" y="75"/>
                  </a:lnTo>
                  <a:lnTo>
                    <a:pt x="171" y="77"/>
                  </a:lnTo>
                  <a:lnTo>
                    <a:pt x="167" y="79"/>
                  </a:lnTo>
                  <a:lnTo>
                    <a:pt x="166" y="81"/>
                  </a:lnTo>
                  <a:lnTo>
                    <a:pt x="163" y="82"/>
                  </a:lnTo>
                  <a:lnTo>
                    <a:pt x="163" y="85"/>
                  </a:lnTo>
                  <a:lnTo>
                    <a:pt x="160" y="86"/>
                  </a:lnTo>
                  <a:lnTo>
                    <a:pt x="159" y="88"/>
                  </a:lnTo>
                  <a:lnTo>
                    <a:pt x="156" y="89"/>
                  </a:lnTo>
                  <a:lnTo>
                    <a:pt x="152" y="92"/>
                  </a:lnTo>
                  <a:lnTo>
                    <a:pt x="150" y="91"/>
                  </a:lnTo>
                  <a:lnTo>
                    <a:pt x="151" y="88"/>
                  </a:lnTo>
                  <a:lnTo>
                    <a:pt x="150" y="85"/>
                  </a:lnTo>
                  <a:lnTo>
                    <a:pt x="147" y="84"/>
                  </a:lnTo>
                  <a:lnTo>
                    <a:pt x="145" y="85"/>
                  </a:lnTo>
                  <a:lnTo>
                    <a:pt x="145" y="89"/>
                  </a:lnTo>
                  <a:lnTo>
                    <a:pt x="144" y="89"/>
                  </a:lnTo>
                  <a:lnTo>
                    <a:pt x="143" y="90"/>
                  </a:lnTo>
                  <a:lnTo>
                    <a:pt x="142" y="89"/>
                  </a:lnTo>
                  <a:lnTo>
                    <a:pt x="140" y="90"/>
                  </a:lnTo>
                  <a:lnTo>
                    <a:pt x="139" y="90"/>
                  </a:lnTo>
                  <a:lnTo>
                    <a:pt x="140" y="92"/>
                  </a:lnTo>
                  <a:lnTo>
                    <a:pt x="139" y="92"/>
                  </a:lnTo>
                  <a:lnTo>
                    <a:pt x="138" y="94"/>
                  </a:lnTo>
                  <a:lnTo>
                    <a:pt x="141" y="94"/>
                  </a:lnTo>
                  <a:lnTo>
                    <a:pt x="141" y="96"/>
                  </a:lnTo>
                  <a:lnTo>
                    <a:pt x="140" y="96"/>
                  </a:lnTo>
                  <a:lnTo>
                    <a:pt x="139" y="99"/>
                  </a:lnTo>
                  <a:lnTo>
                    <a:pt x="136" y="100"/>
                  </a:lnTo>
                  <a:lnTo>
                    <a:pt x="136" y="102"/>
                  </a:lnTo>
                  <a:lnTo>
                    <a:pt x="134" y="105"/>
                  </a:lnTo>
                  <a:lnTo>
                    <a:pt x="131" y="104"/>
                  </a:lnTo>
                  <a:lnTo>
                    <a:pt x="130" y="102"/>
                  </a:lnTo>
                  <a:lnTo>
                    <a:pt x="127" y="102"/>
                  </a:lnTo>
                  <a:lnTo>
                    <a:pt x="127" y="100"/>
                  </a:lnTo>
                  <a:lnTo>
                    <a:pt x="125" y="99"/>
                  </a:lnTo>
                  <a:lnTo>
                    <a:pt x="125" y="96"/>
                  </a:lnTo>
                  <a:lnTo>
                    <a:pt x="124" y="97"/>
                  </a:lnTo>
                  <a:lnTo>
                    <a:pt x="123" y="97"/>
                  </a:lnTo>
                  <a:lnTo>
                    <a:pt x="118" y="93"/>
                  </a:lnTo>
                  <a:lnTo>
                    <a:pt x="116" y="93"/>
                  </a:lnTo>
                  <a:lnTo>
                    <a:pt x="116" y="96"/>
                  </a:lnTo>
                  <a:lnTo>
                    <a:pt x="114" y="95"/>
                  </a:lnTo>
                  <a:lnTo>
                    <a:pt x="113" y="95"/>
                  </a:lnTo>
                  <a:lnTo>
                    <a:pt x="112" y="96"/>
                  </a:lnTo>
                  <a:lnTo>
                    <a:pt x="111" y="95"/>
                  </a:lnTo>
                  <a:lnTo>
                    <a:pt x="110" y="95"/>
                  </a:lnTo>
                  <a:lnTo>
                    <a:pt x="109" y="92"/>
                  </a:lnTo>
                  <a:lnTo>
                    <a:pt x="107" y="93"/>
                  </a:lnTo>
                  <a:lnTo>
                    <a:pt x="107" y="91"/>
                  </a:lnTo>
                  <a:lnTo>
                    <a:pt x="106" y="91"/>
                  </a:lnTo>
                  <a:lnTo>
                    <a:pt x="105" y="92"/>
                  </a:lnTo>
                  <a:lnTo>
                    <a:pt x="104" y="93"/>
                  </a:lnTo>
                  <a:lnTo>
                    <a:pt x="102" y="94"/>
                  </a:lnTo>
                  <a:lnTo>
                    <a:pt x="100" y="89"/>
                  </a:lnTo>
                  <a:lnTo>
                    <a:pt x="96" y="88"/>
                  </a:lnTo>
                  <a:lnTo>
                    <a:pt x="96" y="87"/>
                  </a:lnTo>
                  <a:lnTo>
                    <a:pt x="97" y="87"/>
                  </a:lnTo>
                  <a:lnTo>
                    <a:pt x="98" y="87"/>
                  </a:lnTo>
                  <a:lnTo>
                    <a:pt x="95" y="86"/>
                  </a:lnTo>
                  <a:lnTo>
                    <a:pt x="94" y="87"/>
                  </a:lnTo>
                  <a:lnTo>
                    <a:pt x="96" y="88"/>
                  </a:lnTo>
                  <a:lnTo>
                    <a:pt x="97" y="91"/>
                  </a:lnTo>
                  <a:lnTo>
                    <a:pt x="95" y="92"/>
                  </a:lnTo>
                  <a:lnTo>
                    <a:pt x="98" y="92"/>
                  </a:lnTo>
                  <a:lnTo>
                    <a:pt x="98" y="93"/>
                  </a:lnTo>
                  <a:lnTo>
                    <a:pt x="96" y="95"/>
                  </a:lnTo>
                  <a:lnTo>
                    <a:pt x="95" y="93"/>
                  </a:lnTo>
                  <a:lnTo>
                    <a:pt x="94" y="93"/>
                  </a:lnTo>
                  <a:lnTo>
                    <a:pt x="98" y="99"/>
                  </a:lnTo>
                  <a:lnTo>
                    <a:pt x="97" y="100"/>
                  </a:lnTo>
                  <a:lnTo>
                    <a:pt x="94" y="99"/>
                  </a:lnTo>
                  <a:lnTo>
                    <a:pt x="92" y="101"/>
                  </a:lnTo>
                  <a:lnTo>
                    <a:pt x="91" y="101"/>
                  </a:lnTo>
                  <a:lnTo>
                    <a:pt x="90" y="102"/>
                  </a:lnTo>
                  <a:lnTo>
                    <a:pt x="90" y="105"/>
                  </a:lnTo>
                  <a:lnTo>
                    <a:pt x="89" y="106"/>
                  </a:lnTo>
                  <a:lnTo>
                    <a:pt x="88" y="104"/>
                  </a:lnTo>
                  <a:lnTo>
                    <a:pt x="86" y="103"/>
                  </a:lnTo>
                  <a:lnTo>
                    <a:pt x="86" y="104"/>
                  </a:lnTo>
                  <a:lnTo>
                    <a:pt x="84" y="104"/>
                  </a:lnTo>
                  <a:lnTo>
                    <a:pt x="84" y="104"/>
                  </a:lnTo>
                  <a:lnTo>
                    <a:pt x="82" y="104"/>
                  </a:lnTo>
                  <a:lnTo>
                    <a:pt x="81" y="107"/>
                  </a:lnTo>
                  <a:lnTo>
                    <a:pt x="78" y="107"/>
                  </a:lnTo>
                  <a:lnTo>
                    <a:pt x="76" y="106"/>
                  </a:lnTo>
                  <a:lnTo>
                    <a:pt x="77" y="109"/>
                  </a:lnTo>
                  <a:lnTo>
                    <a:pt x="76" y="111"/>
                  </a:lnTo>
                  <a:lnTo>
                    <a:pt x="73" y="111"/>
                  </a:lnTo>
                  <a:lnTo>
                    <a:pt x="72" y="113"/>
                  </a:lnTo>
                  <a:lnTo>
                    <a:pt x="74" y="113"/>
                  </a:lnTo>
                  <a:lnTo>
                    <a:pt x="72" y="116"/>
                  </a:lnTo>
                  <a:lnTo>
                    <a:pt x="75" y="117"/>
                  </a:lnTo>
                  <a:lnTo>
                    <a:pt x="74" y="118"/>
                  </a:lnTo>
                  <a:lnTo>
                    <a:pt x="76" y="120"/>
                  </a:lnTo>
                  <a:lnTo>
                    <a:pt x="74" y="121"/>
                  </a:lnTo>
                  <a:lnTo>
                    <a:pt x="71" y="120"/>
                  </a:lnTo>
                  <a:lnTo>
                    <a:pt x="68" y="123"/>
                  </a:lnTo>
                  <a:lnTo>
                    <a:pt x="67" y="121"/>
                  </a:lnTo>
                  <a:lnTo>
                    <a:pt x="68" y="120"/>
                  </a:lnTo>
                  <a:lnTo>
                    <a:pt x="67" y="119"/>
                  </a:lnTo>
                  <a:lnTo>
                    <a:pt x="63" y="121"/>
                  </a:lnTo>
                  <a:lnTo>
                    <a:pt x="61" y="120"/>
                  </a:lnTo>
                  <a:lnTo>
                    <a:pt x="55" y="124"/>
                  </a:lnTo>
                  <a:lnTo>
                    <a:pt x="55" y="123"/>
                  </a:lnTo>
                  <a:lnTo>
                    <a:pt x="52" y="121"/>
                  </a:lnTo>
                  <a:lnTo>
                    <a:pt x="54" y="121"/>
                  </a:lnTo>
                  <a:lnTo>
                    <a:pt x="54" y="120"/>
                  </a:lnTo>
                  <a:lnTo>
                    <a:pt x="51" y="118"/>
                  </a:lnTo>
                  <a:lnTo>
                    <a:pt x="51" y="119"/>
                  </a:lnTo>
                  <a:lnTo>
                    <a:pt x="51" y="119"/>
                  </a:lnTo>
                  <a:lnTo>
                    <a:pt x="51" y="119"/>
                  </a:lnTo>
                  <a:lnTo>
                    <a:pt x="48" y="119"/>
                  </a:lnTo>
                  <a:lnTo>
                    <a:pt x="48" y="120"/>
                  </a:lnTo>
                  <a:lnTo>
                    <a:pt x="46" y="120"/>
                  </a:lnTo>
                  <a:lnTo>
                    <a:pt x="43" y="123"/>
                  </a:lnTo>
                  <a:lnTo>
                    <a:pt x="42" y="123"/>
                  </a:lnTo>
                  <a:lnTo>
                    <a:pt x="42" y="122"/>
                  </a:lnTo>
                  <a:lnTo>
                    <a:pt x="43" y="123"/>
                  </a:lnTo>
                  <a:lnTo>
                    <a:pt x="44" y="121"/>
                  </a:lnTo>
                  <a:lnTo>
                    <a:pt x="43" y="122"/>
                  </a:lnTo>
                  <a:lnTo>
                    <a:pt x="40" y="119"/>
                  </a:lnTo>
                  <a:lnTo>
                    <a:pt x="41" y="121"/>
                  </a:lnTo>
                  <a:lnTo>
                    <a:pt x="40" y="122"/>
                  </a:lnTo>
                  <a:lnTo>
                    <a:pt x="36" y="121"/>
                  </a:lnTo>
                  <a:lnTo>
                    <a:pt x="33" y="125"/>
                  </a:lnTo>
                  <a:lnTo>
                    <a:pt x="28" y="123"/>
                  </a:lnTo>
                  <a:lnTo>
                    <a:pt x="28" y="121"/>
                  </a:lnTo>
                  <a:lnTo>
                    <a:pt x="27" y="124"/>
                  </a:lnTo>
                  <a:lnTo>
                    <a:pt x="26" y="124"/>
                  </a:lnTo>
                  <a:lnTo>
                    <a:pt x="24" y="123"/>
                  </a:lnTo>
                  <a:lnTo>
                    <a:pt x="24" y="123"/>
                  </a:lnTo>
                  <a:lnTo>
                    <a:pt x="22" y="123"/>
                  </a:lnTo>
                  <a:lnTo>
                    <a:pt x="21" y="120"/>
                  </a:lnTo>
                  <a:lnTo>
                    <a:pt x="21" y="119"/>
                  </a:lnTo>
                  <a:lnTo>
                    <a:pt x="22" y="117"/>
                  </a:lnTo>
                  <a:lnTo>
                    <a:pt x="20" y="115"/>
                  </a:lnTo>
                  <a:lnTo>
                    <a:pt x="22" y="113"/>
                  </a:lnTo>
                  <a:lnTo>
                    <a:pt x="21" y="112"/>
                  </a:lnTo>
                  <a:lnTo>
                    <a:pt x="16" y="109"/>
                  </a:lnTo>
                  <a:lnTo>
                    <a:pt x="18" y="108"/>
                  </a:lnTo>
                  <a:lnTo>
                    <a:pt x="16" y="108"/>
                  </a:lnTo>
                  <a:lnTo>
                    <a:pt x="10" y="102"/>
                  </a:lnTo>
                  <a:lnTo>
                    <a:pt x="10" y="99"/>
                  </a:lnTo>
                  <a:lnTo>
                    <a:pt x="9" y="97"/>
                  </a:lnTo>
                  <a:lnTo>
                    <a:pt x="10" y="95"/>
                  </a:lnTo>
                  <a:lnTo>
                    <a:pt x="11" y="95"/>
                  </a:lnTo>
                  <a:lnTo>
                    <a:pt x="11" y="91"/>
                  </a:lnTo>
                  <a:lnTo>
                    <a:pt x="13" y="89"/>
                  </a:lnTo>
                  <a:lnTo>
                    <a:pt x="12" y="88"/>
                  </a:lnTo>
                  <a:lnTo>
                    <a:pt x="14" y="85"/>
                  </a:lnTo>
                  <a:lnTo>
                    <a:pt x="15" y="85"/>
                  </a:lnTo>
                  <a:lnTo>
                    <a:pt x="16" y="84"/>
                  </a:lnTo>
                  <a:lnTo>
                    <a:pt x="16" y="81"/>
                  </a:lnTo>
                  <a:lnTo>
                    <a:pt x="17" y="82"/>
                  </a:lnTo>
                  <a:lnTo>
                    <a:pt x="19" y="80"/>
                  </a:lnTo>
                  <a:lnTo>
                    <a:pt x="17" y="77"/>
                  </a:lnTo>
                  <a:lnTo>
                    <a:pt x="17" y="76"/>
                  </a:lnTo>
                  <a:lnTo>
                    <a:pt x="18" y="75"/>
                  </a:lnTo>
                  <a:lnTo>
                    <a:pt x="19" y="73"/>
                  </a:lnTo>
                  <a:lnTo>
                    <a:pt x="17" y="72"/>
                  </a:lnTo>
                  <a:lnTo>
                    <a:pt x="18" y="70"/>
                  </a:lnTo>
                  <a:lnTo>
                    <a:pt x="19" y="64"/>
                  </a:lnTo>
                  <a:lnTo>
                    <a:pt x="18" y="65"/>
                  </a:lnTo>
                  <a:lnTo>
                    <a:pt x="19" y="64"/>
                  </a:lnTo>
                  <a:lnTo>
                    <a:pt x="18" y="63"/>
                  </a:lnTo>
                  <a:lnTo>
                    <a:pt x="19" y="60"/>
                  </a:lnTo>
                  <a:lnTo>
                    <a:pt x="20" y="57"/>
                  </a:lnTo>
                  <a:lnTo>
                    <a:pt x="12" y="56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2" y="53"/>
                  </a:lnTo>
                  <a:lnTo>
                    <a:pt x="8" y="52"/>
                  </a:lnTo>
                  <a:lnTo>
                    <a:pt x="6" y="47"/>
                  </a:lnTo>
                  <a:lnTo>
                    <a:pt x="8" y="44"/>
                  </a:lnTo>
                  <a:lnTo>
                    <a:pt x="9" y="45"/>
                  </a:lnTo>
                  <a:lnTo>
                    <a:pt x="8" y="44"/>
                  </a:lnTo>
                  <a:lnTo>
                    <a:pt x="11" y="41"/>
                  </a:lnTo>
                  <a:lnTo>
                    <a:pt x="9" y="39"/>
                  </a:lnTo>
                  <a:lnTo>
                    <a:pt x="9" y="37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1" y="33"/>
                  </a:lnTo>
                  <a:lnTo>
                    <a:pt x="2" y="31"/>
                  </a:lnTo>
                  <a:lnTo>
                    <a:pt x="0" y="29"/>
                  </a:lnTo>
                  <a:lnTo>
                    <a:pt x="2" y="30"/>
                  </a:lnTo>
                  <a:lnTo>
                    <a:pt x="3" y="28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8" name="Freeform 49">
              <a:extLst>
                <a:ext uri="{FF2B5EF4-FFF2-40B4-BE49-F238E27FC236}">
                  <a16:creationId xmlns="" xmlns:a16="http://schemas.microsoft.com/office/drawing/2014/main" id="{828338CF-8832-4DF6-BF79-6A0B84D0B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" y="2248"/>
              <a:ext cx="178" cy="125"/>
            </a:xfrm>
            <a:custGeom>
              <a:avLst/>
              <a:gdLst>
                <a:gd name="T0" fmla="*/ 9 w 178"/>
                <a:gd name="T1" fmla="*/ 27 h 125"/>
                <a:gd name="T2" fmla="*/ 17 w 178"/>
                <a:gd name="T3" fmla="*/ 19 h 125"/>
                <a:gd name="T4" fmla="*/ 23 w 178"/>
                <a:gd name="T5" fmla="*/ 17 h 125"/>
                <a:gd name="T6" fmla="*/ 30 w 178"/>
                <a:gd name="T7" fmla="*/ 8 h 125"/>
                <a:gd name="T8" fmla="*/ 38 w 178"/>
                <a:gd name="T9" fmla="*/ 4 h 125"/>
                <a:gd name="T10" fmla="*/ 48 w 178"/>
                <a:gd name="T11" fmla="*/ 12 h 125"/>
                <a:gd name="T12" fmla="*/ 58 w 178"/>
                <a:gd name="T13" fmla="*/ 25 h 125"/>
                <a:gd name="T14" fmla="*/ 66 w 178"/>
                <a:gd name="T15" fmla="*/ 17 h 125"/>
                <a:gd name="T16" fmla="*/ 68 w 178"/>
                <a:gd name="T17" fmla="*/ 15 h 125"/>
                <a:gd name="T18" fmla="*/ 80 w 178"/>
                <a:gd name="T19" fmla="*/ 23 h 125"/>
                <a:gd name="T20" fmla="*/ 90 w 178"/>
                <a:gd name="T21" fmla="*/ 16 h 125"/>
                <a:gd name="T22" fmla="*/ 95 w 178"/>
                <a:gd name="T23" fmla="*/ 12 h 125"/>
                <a:gd name="T24" fmla="*/ 99 w 178"/>
                <a:gd name="T25" fmla="*/ 13 h 125"/>
                <a:gd name="T26" fmla="*/ 106 w 178"/>
                <a:gd name="T27" fmla="*/ 11 h 125"/>
                <a:gd name="T28" fmla="*/ 119 w 178"/>
                <a:gd name="T29" fmla="*/ 4 h 125"/>
                <a:gd name="T30" fmla="*/ 124 w 178"/>
                <a:gd name="T31" fmla="*/ 3 h 125"/>
                <a:gd name="T32" fmla="*/ 133 w 178"/>
                <a:gd name="T33" fmla="*/ 5 h 125"/>
                <a:gd name="T34" fmla="*/ 140 w 178"/>
                <a:gd name="T35" fmla="*/ 9 h 125"/>
                <a:gd name="T36" fmla="*/ 143 w 178"/>
                <a:gd name="T37" fmla="*/ 18 h 125"/>
                <a:gd name="T38" fmla="*/ 148 w 178"/>
                <a:gd name="T39" fmla="*/ 27 h 125"/>
                <a:gd name="T40" fmla="*/ 156 w 178"/>
                <a:gd name="T41" fmla="*/ 29 h 125"/>
                <a:gd name="T42" fmla="*/ 163 w 178"/>
                <a:gd name="T43" fmla="*/ 25 h 125"/>
                <a:gd name="T44" fmla="*/ 171 w 178"/>
                <a:gd name="T45" fmla="*/ 28 h 125"/>
                <a:gd name="T46" fmla="*/ 173 w 178"/>
                <a:gd name="T47" fmla="*/ 39 h 125"/>
                <a:gd name="T48" fmla="*/ 177 w 178"/>
                <a:gd name="T49" fmla="*/ 44 h 125"/>
                <a:gd name="T50" fmla="*/ 177 w 178"/>
                <a:gd name="T51" fmla="*/ 56 h 125"/>
                <a:gd name="T52" fmla="*/ 173 w 178"/>
                <a:gd name="T53" fmla="*/ 66 h 125"/>
                <a:gd name="T54" fmla="*/ 171 w 178"/>
                <a:gd name="T55" fmla="*/ 77 h 125"/>
                <a:gd name="T56" fmla="*/ 159 w 178"/>
                <a:gd name="T57" fmla="*/ 88 h 125"/>
                <a:gd name="T58" fmla="*/ 147 w 178"/>
                <a:gd name="T59" fmla="*/ 84 h 125"/>
                <a:gd name="T60" fmla="*/ 140 w 178"/>
                <a:gd name="T61" fmla="*/ 90 h 125"/>
                <a:gd name="T62" fmla="*/ 141 w 178"/>
                <a:gd name="T63" fmla="*/ 96 h 125"/>
                <a:gd name="T64" fmla="*/ 131 w 178"/>
                <a:gd name="T65" fmla="*/ 104 h 125"/>
                <a:gd name="T66" fmla="*/ 124 w 178"/>
                <a:gd name="T67" fmla="*/ 97 h 125"/>
                <a:gd name="T68" fmla="*/ 113 w 178"/>
                <a:gd name="T69" fmla="*/ 95 h 125"/>
                <a:gd name="T70" fmla="*/ 107 w 178"/>
                <a:gd name="T71" fmla="*/ 91 h 125"/>
                <a:gd name="T72" fmla="*/ 96 w 178"/>
                <a:gd name="T73" fmla="*/ 88 h 125"/>
                <a:gd name="T74" fmla="*/ 96 w 178"/>
                <a:gd name="T75" fmla="*/ 88 h 125"/>
                <a:gd name="T76" fmla="*/ 95 w 178"/>
                <a:gd name="T77" fmla="*/ 93 h 125"/>
                <a:gd name="T78" fmla="*/ 91 w 178"/>
                <a:gd name="T79" fmla="*/ 101 h 125"/>
                <a:gd name="T80" fmla="*/ 86 w 178"/>
                <a:gd name="T81" fmla="*/ 104 h 125"/>
                <a:gd name="T82" fmla="*/ 76 w 178"/>
                <a:gd name="T83" fmla="*/ 106 h 125"/>
                <a:gd name="T84" fmla="*/ 72 w 178"/>
                <a:gd name="T85" fmla="*/ 116 h 125"/>
                <a:gd name="T86" fmla="*/ 68 w 178"/>
                <a:gd name="T87" fmla="*/ 123 h 125"/>
                <a:gd name="T88" fmla="*/ 55 w 178"/>
                <a:gd name="T89" fmla="*/ 124 h 125"/>
                <a:gd name="T90" fmla="*/ 51 w 178"/>
                <a:gd name="T91" fmla="*/ 119 h 125"/>
                <a:gd name="T92" fmla="*/ 43 w 178"/>
                <a:gd name="T93" fmla="*/ 123 h 125"/>
                <a:gd name="T94" fmla="*/ 40 w 178"/>
                <a:gd name="T95" fmla="*/ 119 h 125"/>
                <a:gd name="T96" fmla="*/ 28 w 178"/>
                <a:gd name="T97" fmla="*/ 121 h 125"/>
                <a:gd name="T98" fmla="*/ 21 w 178"/>
                <a:gd name="T99" fmla="*/ 120 h 125"/>
                <a:gd name="T100" fmla="*/ 16 w 178"/>
                <a:gd name="T101" fmla="*/ 109 h 125"/>
                <a:gd name="T102" fmla="*/ 10 w 178"/>
                <a:gd name="T103" fmla="*/ 95 h 125"/>
                <a:gd name="T104" fmla="*/ 15 w 178"/>
                <a:gd name="T105" fmla="*/ 85 h 125"/>
                <a:gd name="T106" fmla="*/ 17 w 178"/>
                <a:gd name="T107" fmla="*/ 76 h 125"/>
                <a:gd name="T108" fmla="*/ 18 w 178"/>
                <a:gd name="T109" fmla="*/ 65 h 125"/>
                <a:gd name="T110" fmla="*/ 11 w 178"/>
                <a:gd name="T111" fmla="*/ 55 h 125"/>
                <a:gd name="T112" fmla="*/ 9 w 178"/>
                <a:gd name="T113" fmla="*/ 45 h 125"/>
                <a:gd name="T114" fmla="*/ 5 w 178"/>
                <a:gd name="T115" fmla="*/ 32 h 125"/>
                <a:gd name="T116" fmla="*/ 1 w 178"/>
                <a:gd name="T117" fmla="*/ 2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8" h="125">
                  <a:moveTo>
                    <a:pt x="1" y="27"/>
                  </a:moveTo>
                  <a:lnTo>
                    <a:pt x="4" y="25"/>
                  </a:lnTo>
                  <a:lnTo>
                    <a:pt x="5" y="27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11" y="23"/>
                  </a:lnTo>
                  <a:lnTo>
                    <a:pt x="15" y="24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7" y="19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9" y="20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2" y="15"/>
                  </a:lnTo>
                  <a:lnTo>
                    <a:pt x="22" y="9"/>
                  </a:lnTo>
                  <a:lnTo>
                    <a:pt x="25" y="11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30" y="5"/>
                  </a:lnTo>
                  <a:lnTo>
                    <a:pt x="31" y="4"/>
                  </a:lnTo>
                  <a:lnTo>
                    <a:pt x="32" y="5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8" y="5"/>
                  </a:lnTo>
                  <a:lnTo>
                    <a:pt x="41" y="6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6" y="11"/>
                  </a:lnTo>
                  <a:lnTo>
                    <a:pt x="48" y="12"/>
                  </a:lnTo>
                  <a:lnTo>
                    <a:pt x="47" y="13"/>
                  </a:lnTo>
                  <a:lnTo>
                    <a:pt x="50" y="13"/>
                  </a:lnTo>
                  <a:lnTo>
                    <a:pt x="49" y="17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8" y="25"/>
                  </a:lnTo>
                  <a:lnTo>
                    <a:pt x="59" y="23"/>
                  </a:lnTo>
                  <a:lnTo>
                    <a:pt x="62" y="23"/>
                  </a:lnTo>
                  <a:lnTo>
                    <a:pt x="62" y="21"/>
                  </a:lnTo>
                  <a:lnTo>
                    <a:pt x="65" y="21"/>
                  </a:lnTo>
                  <a:lnTo>
                    <a:pt x="68" y="17"/>
                  </a:lnTo>
                  <a:lnTo>
                    <a:pt x="66" y="17"/>
                  </a:lnTo>
                  <a:lnTo>
                    <a:pt x="67" y="15"/>
                  </a:lnTo>
                  <a:lnTo>
                    <a:pt x="66" y="15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6" y="15"/>
                  </a:lnTo>
                  <a:lnTo>
                    <a:pt x="68" y="15"/>
                  </a:lnTo>
                  <a:lnTo>
                    <a:pt x="69" y="17"/>
                  </a:lnTo>
                  <a:lnTo>
                    <a:pt x="71" y="18"/>
                  </a:lnTo>
                  <a:lnTo>
                    <a:pt x="71" y="20"/>
                  </a:lnTo>
                  <a:lnTo>
                    <a:pt x="75" y="21"/>
                  </a:lnTo>
                  <a:lnTo>
                    <a:pt x="76" y="19"/>
                  </a:lnTo>
                  <a:lnTo>
                    <a:pt x="80" y="23"/>
                  </a:lnTo>
                  <a:lnTo>
                    <a:pt x="82" y="22"/>
                  </a:lnTo>
                  <a:lnTo>
                    <a:pt x="88" y="21"/>
                  </a:lnTo>
                  <a:lnTo>
                    <a:pt x="87" y="20"/>
                  </a:lnTo>
                  <a:lnTo>
                    <a:pt x="88" y="17"/>
                  </a:lnTo>
                  <a:lnTo>
                    <a:pt x="88" y="17"/>
                  </a:lnTo>
                  <a:lnTo>
                    <a:pt x="90" y="16"/>
                  </a:lnTo>
                  <a:lnTo>
                    <a:pt x="90" y="14"/>
                  </a:lnTo>
                  <a:lnTo>
                    <a:pt x="92" y="12"/>
                  </a:lnTo>
                  <a:lnTo>
                    <a:pt x="94" y="12"/>
                  </a:lnTo>
                  <a:lnTo>
                    <a:pt x="94" y="11"/>
                  </a:lnTo>
                  <a:lnTo>
                    <a:pt x="95" y="11"/>
                  </a:lnTo>
                  <a:lnTo>
                    <a:pt x="95" y="12"/>
                  </a:lnTo>
                  <a:lnTo>
                    <a:pt x="94" y="14"/>
                  </a:lnTo>
                  <a:lnTo>
                    <a:pt x="95" y="15"/>
                  </a:lnTo>
                  <a:lnTo>
                    <a:pt x="95" y="13"/>
                  </a:lnTo>
                  <a:lnTo>
                    <a:pt x="98" y="14"/>
                  </a:lnTo>
                  <a:lnTo>
                    <a:pt x="98" y="12"/>
                  </a:lnTo>
                  <a:lnTo>
                    <a:pt x="99" y="13"/>
                  </a:lnTo>
                  <a:lnTo>
                    <a:pt x="100" y="12"/>
                  </a:lnTo>
                  <a:lnTo>
                    <a:pt x="104" y="13"/>
                  </a:lnTo>
                  <a:lnTo>
                    <a:pt x="104" y="12"/>
                  </a:lnTo>
                  <a:lnTo>
                    <a:pt x="105" y="12"/>
                  </a:lnTo>
                  <a:lnTo>
                    <a:pt x="104" y="11"/>
                  </a:lnTo>
                  <a:lnTo>
                    <a:pt x="106" y="11"/>
                  </a:lnTo>
                  <a:lnTo>
                    <a:pt x="106" y="9"/>
                  </a:lnTo>
                  <a:lnTo>
                    <a:pt x="110" y="11"/>
                  </a:lnTo>
                  <a:lnTo>
                    <a:pt x="113" y="9"/>
                  </a:lnTo>
                  <a:lnTo>
                    <a:pt x="114" y="9"/>
                  </a:lnTo>
                  <a:lnTo>
                    <a:pt x="118" y="7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23" y="3"/>
                  </a:lnTo>
                  <a:lnTo>
                    <a:pt x="124" y="3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4" y="3"/>
                  </a:lnTo>
                  <a:lnTo>
                    <a:pt x="127" y="5"/>
                  </a:lnTo>
                  <a:lnTo>
                    <a:pt x="130" y="7"/>
                  </a:lnTo>
                  <a:lnTo>
                    <a:pt x="130" y="5"/>
                  </a:lnTo>
                  <a:lnTo>
                    <a:pt x="132" y="7"/>
                  </a:lnTo>
                  <a:lnTo>
                    <a:pt x="133" y="7"/>
                  </a:lnTo>
                  <a:lnTo>
                    <a:pt x="133" y="5"/>
                  </a:lnTo>
                  <a:lnTo>
                    <a:pt x="134" y="5"/>
                  </a:lnTo>
                  <a:lnTo>
                    <a:pt x="136" y="5"/>
                  </a:lnTo>
                  <a:lnTo>
                    <a:pt x="136" y="8"/>
                  </a:lnTo>
                  <a:lnTo>
                    <a:pt x="139" y="8"/>
                  </a:lnTo>
                  <a:lnTo>
                    <a:pt x="139" y="9"/>
                  </a:lnTo>
                  <a:lnTo>
                    <a:pt x="140" y="9"/>
                  </a:lnTo>
                  <a:lnTo>
                    <a:pt x="140" y="12"/>
                  </a:lnTo>
                  <a:lnTo>
                    <a:pt x="142" y="13"/>
                  </a:lnTo>
                  <a:lnTo>
                    <a:pt x="140" y="14"/>
                  </a:lnTo>
                  <a:lnTo>
                    <a:pt x="140" y="16"/>
                  </a:lnTo>
                  <a:lnTo>
                    <a:pt x="143" y="16"/>
                  </a:lnTo>
                  <a:lnTo>
                    <a:pt x="143" y="18"/>
                  </a:lnTo>
                  <a:lnTo>
                    <a:pt x="145" y="18"/>
                  </a:lnTo>
                  <a:lnTo>
                    <a:pt x="145" y="20"/>
                  </a:lnTo>
                  <a:lnTo>
                    <a:pt x="147" y="21"/>
                  </a:lnTo>
                  <a:lnTo>
                    <a:pt x="148" y="24"/>
                  </a:lnTo>
                  <a:lnTo>
                    <a:pt x="148" y="24"/>
                  </a:lnTo>
                  <a:lnTo>
                    <a:pt x="148" y="27"/>
                  </a:lnTo>
                  <a:lnTo>
                    <a:pt x="151" y="27"/>
                  </a:lnTo>
                  <a:lnTo>
                    <a:pt x="152" y="28"/>
                  </a:lnTo>
                  <a:lnTo>
                    <a:pt x="152" y="30"/>
                  </a:lnTo>
                  <a:lnTo>
                    <a:pt x="154" y="31"/>
                  </a:lnTo>
                  <a:lnTo>
                    <a:pt x="154" y="29"/>
                  </a:lnTo>
                  <a:lnTo>
                    <a:pt x="156" y="29"/>
                  </a:lnTo>
                  <a:lnTo>
                    <a:pt x="159" y="27"/>
                  </a:lnTo>
                  <a:lnTo>
                    <a:pt x="160" y="28"/>
                  </a:lnTo>
                  <a:lnTo>
                    <a:pt x="160" y="26"/>
                  </a:lnTo>
                  <a:lnTo>
                    <a:pt x="161" y="26"/>
                  </a:lnTo>
                  <a:lnTo>
                    <a:pt x="162" y="25"/>
                  </a:lnTo>
                  <a:lnTo>
                    <a:pt x="163" y="25"/>
                  </a:lnTo>
                  <a:lnTo>
                    <a:pt x="163" y="27"/>
                  </a:lnTo>
                  <a:lnTo>
                    <a:pt x="165" y="27"/>
                  </a:lnTo>
                  <a:lnTo>
                    <a:pt x="166" y="28"/>
                  </a:lnTo>
                  <a:lnTo>
                    <a:pt x="168" y="27"/>
                  </a:lnTo>
                  <a:lnTo>
                    <a:pt x="172" y="28"/>
                  </a:lnTo>
                  <a:lnTo>
                    <a:pt x="171" y="28"/>
                  </a:lnTo>
                  <a:lnTo>
                    <a:pt x="171" y="30"/>
                  </a:lnTo>
                  <a:lnTo>
                    <a:pt x="170" y="30"/>
                  </a:lnTo>
                  <a:lnTo>
                    <a:pt x="168" y="32"/>
                  </a:lnTo>
                  <a:lnTo>
                    <a:pt x="168" y="33"/>
                  </a:lnTo>
                  <a:lnTo>
                    <a:pt x="173" y="36"/>
                  </a:lnTo>
                  <a:lnTo>
                    <a:pt x="173" y="39"/>
                  </a:lnTo>
                  <a:lnTo>
                    <a:pt x="171" y="43"/>
                  </a:lnTo>
                  <a:lnTo>
                    <a:pt x="174" y="43"/>
                  </a:lnTo>
                  <a:lnTo>
                    <a:pt x="174" y="41"/>
                  </a:lnTo>
                  <a:lnTo>
                    <a:pt x="175" y="41"/>
                  </a:lnTo>
                  <a:lnTo>
                    <a:pt x="178" y="43"/>
                  </a:lnTo>
                  <a:lnTo>
                    <a:pt x="177" y="44"/>
                  </a:lnTo>
                  <a:lnTo>
                    <a:pt x="176" y="48"/>
                  </a:lnTo>
                  <a:lnTo>
                    <a:pt x="178" y="48"/>
                  </a:lnTo>
                  <a:lnTo>
                    <a:pt x="176" y="50"/>
                  </a:lnTo>
                  <a:lnTo>
                    <a:pt x="176" y="53"/>
                  </a:lnTo>
                  <a:lnTo>
                    <a:pt x="176" y="54"/>
                  </a:lnTo>
                  <a:lnTo>
                    <a:pt x="177" y="56"/>
                  </a:lnTo>
                  <a:lnTo>
                    <a:pt x="175" y="59"/>
                  </a:lnTo>
                  <a:lnTo>
                    <a:pt x="174" y="58"/>
                  </a:lnTo>
                  <a:lnTo>
                    <a:pt x="174" y="60"/>
                  </a:lnTo>
                  <a:lnTo>
                    <a:pt x="174" y="64"/>
                  </a:lnTo>
                  <a:lnTo>
                    <a:pt x="172" y="64"/>
                  </a:lnTo>
                  <a:lnTo>
                    <a:pt x="173" y="66"/>
                  </a:lnTo>
                  <a:lnTo>
                    <a:pt x="172" y="67"/>
                  </a:lnTo>
                  <a:lnTo>
                    <a:pt x="171" y="69"/>
                  </a:lnTo>
                  <a:lnTo>
                    <a:pt x="170" y="71"/>
                  </a:lnTo>
                  <a:lnTo>
                    <a:pt x="168" y="72"/>
                  </a:lnTo>
                  <a:lnTo>
                    <a:pt x="168" y="75"/>
                  </a:lnTo>
                  <a:lnTo>
                    <a:pt x="171" y="77"/>
                  </a:lnTo>
                  <a:lnTo>
                    <a:pt x="167" y="79"/>
                  </a:lnTo>
                  <a:lnTo>
                    <a:pt x="166" y="81"/>
                  </a:lnTo>
                  <a:lnTo>
                    <a:pt x="163" y="82"/>
                  </a:lnTo>
                  <a:lnTo>
                    <a:pt x="163" y="85"/>
                  </a:lnTo>
                  <a:lnTo>
                    <a:pt x="160" y="86"/>
                  </a:lnTo>
                  <a:lnTo>
                    <a:pt x="159" y="88"/>
                  </a:lnTo>
                  <a:lnTo>
                    <a:pt x="156" y="89"/>
                  </a:lnTo>
                  <a:lnTo>
                    <a:pt x="152" y="92"/>
                  </a:lnTo>
                  <a:lnTo>
                    <a:pt x="150" y="91"/>
                  </a:lnTo>
                  <a:lnTo>
                    <a:pt x="151" y="88"/>
                  </a:lnTo>
                  <a:lnTo>
                    <a:pt x="150" y="85"/>
                  </a:lnTo>
                  <a:lnTo>
                    <a:pt x="147" y="84"/>
                  </a:lnTo>
                  <a:lnTo>
                    <a:pt x="145" y="85"/>
                  </a:lnTo>
                  <a:lnTo>
                    <a:pt x="145" y="89"/>
                  </a:lnTo>
                  <a:lnTo>
                    <a:pt x="144" y="89"/>
                  </a:lnTo>
                  <a:lnTo>
                    <a:pt x="143" y="90"/>
                  </a:lnTo>
                  <a:lnTo>
                    <a:pt x="142" y="89"/>
                  </a:lnTo>
                  <a:lnTo>
                    <a:pt x="140" y="90"/>
                  </a:lnTo>
                  <a:lnTo>
                    <a:pt x="139" y="90"/>
                  </a:lnTo>
                  <a:lnTo>
                    <a:pt x="140" y="92"/>
                  </a:lnTo>
                  <a:lnTo>
                    <a:pt x="139" y="92"/>
                  </a:lnTo>
                  <a:lnTo>
                    <a:pt x="138" y="94"/>
                  </a:lnTo>
                  <a:lnTo>
                    <a:pt x="141" y="94"/>
                  </a:lnTo>
                  <a:lnTo>
                    <a:pt x="141" y="96"/>
                  </a:lnTo>
                  <a:lnTo>
                    <a:pt x="140" y="96"/>
                  </a:lnTo>
                  <a:lnTo>
                    <a:pt x="139" y="99"/>
                  </a:lnTo>
                  <a:lnTo>
                    <a:pt x="136" y="100"/>
                  </a:lnTo>
                  <a:lnTo>
                    <a:pt x="136" y="102"/>
                  </a:lnTo>
                  <a:lnTo>
                    <a:pt x="134" y="105"/>
                  </a:lnTo>
                  <a:lnTo>
                    <a:pt x="131" y="104"/>
                  </a:lnTo>
                  <a:lnTo>
                    <a:pt x="130" y="102"/>
                  </a:lnTo>
                  <a:lnTo>
                    <a:pt x="127" y="102"/>
                  </a:lnTo>
                  <a:lnTo>
                    <a:pt x="127" y="100"/>
                  </a:lnTo>
                  <a:lnTo>
                    <a:pt x="125" y="99"/>
                  </a:lnTo>
                  <a:lnTo>
                    <a:pt x="125" y="96"/>
                  </a:lnTo>
                  <a:lnTo>
                    <a:pt x="124" y="97"/>
                  </a:lnTo>
                  <a:lnTo>
                    <a:pt x="123" y="97"/>
                  </a:lnTo>
                  <a:lnTo>
                    <a:pt x="118" y="93"/>
                  </a:lnTo>
                  <a:lnTo>
                    <a:pt x="116" y="93"/>
                  </a:lnTo>
                  <a:lnTo>
                    <a:pt x="116" y="96"/>
                  </a:lnTo>
                  <a:lnTo>
                    <a:pt x="114" y="95"/>
                  </a:lnTo>
                  <a:lnTo>
                    <a:pt x="113" y="95"/>
                  </a:lnTo>
                  <a:lnTo>
                    <a:pt x="112" y="96"/>
                  </a:lnTo>
                  <a:lnTo>
                    <a:pt x="111" y="95"/>
                  </a:lnTo>
                  <a:lnTo>
                    <a:pt x="110" y="95"/>
                  </a:lnTo>
                  <a:lnTo>
                    <a:pt x="109" y="92"/>
                  </a:lnTo>
                  <a:lnTo>
                    <a:pt x="107" y="93"/>
                  </a:lnTo>
                  <a:lnTo>
                    <a:pt x="107" y="91"/>
                  </a:lnTo>
                  <a:lnTo>
                    <a:pt x="106" y="91"/>
                  </a:lnTo>
                  <a:lnTo>
                    <a:pt x="105" y="92"/>
                  </a:lnTo>
                  <a:lnTo>
                    <a:pt x="104" y="93"/>
                  </a:lnTo>
                  <a:lnTo>
                    <a:pt x="102" y="94"/>
                  </a:lnTo>
                  <a:lnTo>
                    <a:pt x="100" y="89"/>
                  </a:lnTo>
                  <a:lnTo>
                    <a:pt x="96" y="88"/>
                  </a:lnTo>
                  <a:lnTo>
                    <a:pt x="96" y="87"/>
                  </a:lnTo>
                  <a:lnTo>
                    <a:pt x="97" y="87"/>
                  </a:lnTo>
                  <a:lnTo>
                    <a:pt x="98" y="87"/>
                  </a:lnTo>
                  <a:lnTo>
                    <a:pt x="95" y="86"/>
                  </a:lnTo>
                  <a:lnTo>
                    <a:pt x="94" y="87"/>
                  </a:lnTo>
                  <a:lnTo>
                    <a:pt x="96" y="88"/>
                  </a:lnTo>
                  <a:lnTo>
                    <a:pt x="97" y="91"/>
                  </a:lnTo>
                  <a:lnTo>
                    <a:pt x="95" y="92"/>
                  </a:lnTo>
                  <a:lnTo>
                    <a:pt x="98" y="92"/>
                  </a:lnTo>
                  <a:lnTo>
                    <a:pt x="98" y="93"/>
                  </a:lnTo>
                  <a:lnTo>
                    <a:pt x="96" y="95"/>
                  </a:lnTo>
                  <a:lnTo>
                    <a:pt x="95" y="93"/>
                  </a:lnTo>
                  <a:lnTo>
                    <a:pt x="94" y="93"/>
                  </a:lnTo>
                  <a:lnTo>
                    <a:pt x="98" y="99"/>
                  </a:lnTo>
                  <a:lnTo>
                    <a:pt x="97" y="100"/>
                  </a:lnTo>
                  <a:lnTo>
                    <a:pt x="94" y="99"/>
                  </a:lnTo>
                  <a:lnTo>
                    <a:pt x="92" y="101"/>
                  </a:lnTo>
                  <a:lnTo>
                    <a:pt x="91" y="101"/>
                  </a:lnTo>
                  <a:lnTo>
                    <a:pt x="90" y="102"/>
                  </a:lnTo>
                  <a:lnTo>
                    <a:pt x="90" y="105"/>
                  </a:lnTo>
                  <a:lnTo>
                    <a:pt x="89" y="106"/>
                  </a:lnTo>
                  <a:lnTo>
                    <a:pt x="88" y="104"/>
                  </a:lnTo>
                  <a:lnTo>
                    <a:pt x="86" y="103"/>
                  </a:lnTo>
                  <a:lnTo>
                    <a:pt x="86" y="104"/>
                  </a:lnTo>
                  <a:lnTo>
                    <a:pt x="84" y="104"/>
                  </a:lnTo>
                  <a:lnTo>
                    <a:pt x="84" y="104"/>
                  </a:lnTo>
                  <a:lnTo>
                    <a:pt x="82" y="104"/>
                  </a:lnTo>
                  <a:lnTo>
                    <a:pt x="81" y="107"/>
                  </a:lnTo>
                  <a:lnTo>
                    <a:pt x="78" y="107"/>
                  </a:lnTo>
                  <a:lnTo>
                    <a:pt x="76" y="106"/>
                  </a:lnTo>
                  <a:lnTo>
                    <a:pt x="77" y="109"/>
                  </a:lnTo>
                  <a:lnTo>
                    <a:pt x="76" y="111"/>
                  </a:lnTo>
                  <a:lnTo>
                    <a:pt x="73" y="111"/>
                  </a:lnTo>
                  <a:lnTo>
                    <a:pt x="72" y="113"/>
                  </a:lnTo>
                  <a:lnTo>
                    <a:pt x="74" y="113"/>
                  </a:lnTo>
                  <a:lnTo>
                    <a:pt x="72" y="116"/>
                  </a:lnTo>
                  <a:lnTo>
                    <a:pt x="75" y="117"/>
                  </a:lnTo>
                  <a:lnTo>
                    <a:pt x="74" y="118"/>
                  </a:lnTo>
                  <a:lnTo>
                    <a:pt x="76" y="120"/>
                  </a:lnTo>
                  <a:lnTo>
                    <a:pt x="74" y="121"/>
                  </a:lnTo>
                  <a:lnTo>
                    <a:pt x="71" y="120"/>
                  </a:lnTo>
                  <a:lnTo>
                    <a:pt x="68" y="123"/>
                  </a:lnTo>
                  <a:lnTo>
                    <a:pt x="67" y="121"/>
                  </a:lnTo>
                  <a:lnTo>
                    <a:pt x="68" y="120"/>
                  </a:lnTo>
                  <a:lnTo>
                    <a:pt x="67" y="119"/>
                  </a:lnTo>
                  <a:lnTo>
                    <a:pt x="63" y="121"/>
                  </a:lnTo>
                  <a:lnTo>
                    <a:pt x="61" y="120"/>
                  </a:lnTo>
                  <a:lnTo>
                    <a:pt x="55" y="124"/>
                  </a:lnTo>
                  <a:lnTo>
                    <a:pt x="55" y="123"/>
                  </a:lnTo>
                  <a:lnTo>
                    <a:pt x="52" y="121"/>
                  </a:lnTo>
                  <a:lnTo>
                    <a:pt x="54" y="121"/>
                  </a:lnTo>
                  <a:lnTo>
                    <a:pt x="54" y="120"/>
                  </a:lnTo>
                  <a:lnTo>
                    <a:pt x="51" y="118"/>
                  </a:lnTo>
                  <a:lnTo>
                    <a:pt x="51" y="119"/>
                  </a:lnTo>
                  <a:lnTo>
                    <a:pt x="51" y="119"/>
                  </a:lnTo>
                  <a:lnTo>
                    <a:pt x="51" y="119"/>
                  </a:lnTo>
                  <a:lnTo>
                    <a:pt x="48" y="119"/>
                  </a:lnTo>
                  <a:lnTo>
                    <a:pt x="48" y="120"/>
                  </a:lnTo>
                  <a:lnTo>
                    <a:pt x="46" y="120"/>
                  </a:lnTo>
                  <a:lnTo>
                    <a:pt x="43" y="123"/>
                  </a:lnTo>
                  <a:lnTo>
                    <a:pt x="42" y="123"/>
                  </a:lnTo>
                  <a:lnTo>
                    <a:pt x="42" y="122"/>
                  </a:lnTo>
                  <a:lnTo>
                    <a:pt x="43" y="123"/>
                  </a:lnTo>
                  <a:lnTo>
                    <a:pt x="44" y="121"/>
                  </a:lnTo>
                  <a:lnTo>
                    <a:pt x="43" y="122"/>
                  </a:lnTo>
                  <a:lnTo>
                    <a:pt x="40" y="119"/>
                  </a:lnTo>
                  <a:lnTo>
                    <a:pt x="41" y="121"/>
                  </a:lnTo>
                  <a:lnTo>
                    <a:pt x="40" y="122"/>
                  </a:lnTo>
                  <a:lnTo>
                    <a:pt x="36" y="121"/>
                  </a:lnTo>
                  <a:lnTo>
                    <a:pt x="33" y="125"/>
                  </a:lnTo>
                  <a:lnTo>
                    <a:pt x="28" y="123"/>
                  </a:lnTo>
                  <a:lnTo>
                    <a:pt x="28" y="121"/>
                  </a:lnTo>
                  <a:lnTo>
                    <a:pt x="27" y="124"/>
                  </a:lnTo>
                  <a:lnTo>
                    <a:pt x="26" y="124"/>
                  </a:lnTo>
                  <a:lnTo>
                    <a:pt x="24" y="123"/>
                  </a:lnTo>
                  <a:lnTo>
                    <a:pt x="24" y="123"/>
                  </a:lnTo>
                  <a:lnTo>
                    <a:pt x="22" y="123"/>
                  </a:lnTo>
                  <a:lnTo>
                    <a:pt x="21" y="120"/>
                  </a:lnTo>
                  <a:lnTo>
                    <a:pt x="21" y="119"/>
                  </a:lnTo>
                  <a:lnTo>
                    <a:pt x="22" y="117"/>
                  </a:lnTo>
                  <a:lnTo>
                    <a:pt x="20" y="115"/>
                  </a:lnTo>
                  <a:lnTo>
                    <a:pt x="22" y="113"/>
                  </a:lnTo>
                  <a:lnTo>
                    <a:pt x="21" y="112"/>
                  </a:lnTo>
                  <a:lnTo>
                    <a:pt x="16" y="109"/>
                  </a:lnTo>
                  <a:lnTo>
                    <a:pt x="18" y="108"/>
                  </a:lnTo>
                  <a:lnTo>
                    <a:pt x="16" y="108"/>
                  </a:lnTo>
                  <a:lnTo>
                    <a:pt x="10" y="102"/>
                  </a:lnTo>
                  <a:lnTo>
                    <a:pt x="10" y="99"/>
                  </a:lnTo>
                  <a:lnTo>
                    <a:pt x="9" y="97"/>
                  </a:lnTo>
                  <a:lnTo>
                    <a:pt x="10" y="95"/>
                  </a:lnTo>
                  <a:lnTo>
                    <a:pt x="11" y="95"/>
                  </a:lnTo>
                  <a:lnTo>
                    <a:pt x="11" y="91"/>
                  </a:lnTo>
                  <a:lnTo>
                    <a:pt x="13" y="89"/>
                  </a:lnTo>
                  <a:lnTo>
                    <a:pt x="12" y="88"/>
                  </a:lnTo>
                  <a:lnTo>
                    <a:pt x="14" y="85"/>
                  </a:lnTo>
                  <a:lnTo>
                    <a:pt x="15" y="85"/>
                  </a:lnTo>
                  <a:lnTo>
                    <a:pt x="16" y="84"/>
                  </a:lnTo>
                  <a:lnTo>
                    <a:pt x="16" y="81"/>
                  </a:lnTo>
                  <a:lnTo>
                    <a:pt x="17" y="82"/>
                  </a:lnTo>
                  <a:lnTo>
                    <a:pt x="19" y="80"/>
                  </a:lnTo>
                  <a:lnTo>
                    <a:pt x="17" y="77"/>
                  </a:lnTo>
                  <a:lnTo>
                    <a:pt x="17" y="76"/>
                  </a:lnTo>
                  <a:lnTo>
                    <a:pt x="18" y="75"/>
                  </a:lnTo>
                  <a:lnTo>
                    <a:pt x="19" y="73"/>
                  </a:lnTo>
                  <a:lnTo>
                    <a:pt x="17" y="72"/>
                  </a:lnTo>
                  <a:lnTo>
                    <a:pt x="18" y="70"/>
                  </a:lnTo>
                  <a:lnTo>
                    <a:pt x="19" y="64"/>
                  </a:lnTo>
                  <a:lnTo>
                    <a:pt x="18" y="65"/>
                  </a:lnTo>
                  <a:lnTo>
                    <a:pt x="19" y="64"/>
                  </a:lnTo>
                  <a:lnTo>
                    <a:pt x="18" y="63"/>
                  </a:lnTo>
                  <a:lnTo>
                    <a:pt x="19" y="60"/>
                  </a:lnTo>
                  <a:lnTo>
                    <a:pt x="20" y="57"/>
                  </a:lnTo>
                  <a:lnTo>
                    <a:pt x="12" y="56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2" y="53"/>
                  </a:lnTo>
                  <a:lnTo>
                    <a:pt x="8" y="52"/>
                  </a:lnTo>
                  <a:lnTo>
                    <a:pt x="6" y="47"/>
                  </a:lnTo>
                  <a:lnTo>
                    <a:pt x="8" y="44"/>
                  </a:lnTo>
                  <a:lnTo>
                    <a:pt x="9" y="45"/>
                  </a:lnTo>
                  <a:lnTo>
                    <a:pt x="8" y="44"/>
                  </a:lnTo>
                  <a:lnTo>
                    <a:pt x="11" y="41"/>
                  </a:lnTo>
                  <a:lnTo>
                    <a:pt x="9" y="39"/>
                  </a:lnTo>
                  <a:lnTo>
                    <a:pt x="9" y="37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1" y="33"/>
                  </a:lnTo>
                  <a:lnTo>
                    <a:pt x="2" y="31"/>
                  </a:lnTo>
                  <a:lnTo>
                    <a:pt x="0" y="29"/>
                  </a:lnTo>
                  <a:lnTo>
                    <a:pt x="2" y="30"/>
                  </a:lnTo>
                  <a:lnTo>
                    <a:pt x="3" y="28"/>
                  </a:lnTo>
                  <a:lnTo>
                    <a:pt x="1" y="27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9" name="Freeform 50">
              <a:extLst>
                <a:ext uri="{FF2B5EF4-FFF2-40B4-BE49-F238E27FC236}">
                  <a16:creationId xmlns="" xmlns:a16="http://schemas.microsoft.com/office/drawing/2014/main" id="{10CE61AE-ADA0-4C62-A64D-FEDD9E174B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8" y="1308"/>
              <a:ext cx="711" cy="1165"/>
            </a:xfrm>
            <a:custGeom>
              <a:avLst/>
              <a:gdLst>
                <a:gd name="T0" fmla="*/ 177 w 711"/>
                <a:gd name="T1" fmla="*/ 348 h 1165"/>
                <a:gd name="T2" fmla="*/ 207 w 711"/>
                <a:gd name="T3" fmla="*/ 392 h 1165"/>
                <a:gd name="T4" fmla="*/ 125 w 711"/>
                <a:gd name="T5" fmla="*/ 324 h 1165"/>
                <a:gd name="T6" fmla="*/ 109 w 711"/>
                <a:gd name="T7" fmla="*/ 283 h 1165"/>
                <a:gd name="T8" fmla="*/ 72 w 711"/>
                <a:gd name="T9" fmla="*/ 264 h 1165"/>
                <a:gd name="T10" fmla="*/ 68 w 711"/>
                <a:gd name="T11" fmla="*/ 231 h 1165"/>
                <a:gd name="T12" fmla="*/ 43 w 711"/>
                <a:gd name="T13" fmla="*/ 202 h 1165"/>
                <a:gd name="T14" fmla="*/ 33 w 711"/>
                <a:gd name="T15" fmla="*/ 171 h 1165"/>
                <a:gd name="T16" fmla="*/ 2 w 711"/>
                <a:gd name="T17" fmla="*/ 144 h 1165"/>
                <a:gd name="T18" fmla="*/ 26 w 711"/>
                <a:gd name="T19" fmla="*/ 113 h 1165"/>
                <a:gd name="T20" fmla="*/ 55 w 711"/>
                <a:gd name="T21" fmla="*/ 95 h 1165"/>
                <a:gd name="T22" fmla="*/ 91 w 711"/>
                <a:gd name="T23" fmla="*/ 83 h 1165"/>
                <a:gd name="T24" fmla="*/ 137 w 711"/>
                <a:gd name="T25" fmla="*/ 64 h 1165"/>
                <a:gd name="T26" fmla="*/ 180 w 711"/>
                <a:gd name="T27" fmla="*/ 50 h 1165"/>
                <a:gd name="T28" fmla="*/ 225 w 711"/>
                <a:gd name="T29" fmla="*/ 54 h 1165"/>
                <a:gd name="T30" fmla="*/ 238 w 711"/>
                <a:gd name="T31" fmla="*/ 114 h 1165"/>
                <a:gd name="T32" fmla="*/ 296 w 711"/>
                <a:gd name="T33" fmla="*/ 98 h 1165"/>
                <a:gd name="T34" fmla="*/ 330 w 711"/>
                <a:gd name="T35" fmla="*/ 103 h 1165"/>
                <a:gd name="T36" fmla="*/ 350 w 711"/>
                <a:gd name="T37" fmla="*/ 80 h 1165"/>
                <a:gd name="T38" fmla="*/ 372 w 711"/>
                <a:gd name="T39" fmla="*/ 41 h 1165"/>
                <a:gd name="T40" fmla="*/ 397 w 711"/>
                <a:gd name="T41" fmla="*/ 6 h 1165"/>
                <a:gd name="T42" fmla="*/ 429 w 711"/>
                <a:gd name="T43" fmla="*/ 18 h 1165"/>
                <a:gd name="T44" fmla="*/ 444 w 711"/>
                <a:gd name="T45" fmla="*/ 50 h 1165"/>
                <a:gd name="T46" fmla="*/ 444 w 711"/>
                <a:gd name="T47" fmla="*/ 92 h 1165"/>
                <a:gd name="T48" fmla="*/ 436 w 711"/>
                <a:gd name="T49" fmla="*/ 130 h 1165"/>
                <a:gd name="T50" fmla="*/ 445 w 711"/>
                <a:gd name="T51" fmla="*/ 167 h 1165"/>
                <a:gd name="T52" fmla="*/ 460 w 711"/>
                <a:gd name="T53" fmla="*/ 235 h 1165"/>
                <a:gd name="T54" fmla="*/ 373 w 711"/>
                <a:gd name="T55" fmla="*/ 255 h 1165"/>
                <a:gd name="T56" fmla="*/ 350 w 711"/>
                <a:gd name="T57" fmla="*/ 320 h 1165"/>
                <a:gd name="T58" fmla="*/ 325 w 711"/>
                <a:gd name="T59" fmla="*/ 325 h 1165"/>
                <a:gd name="T60" fmla="*/ 320 w 711"/>
                <a:gd name="T61" fmla="*/ 382 h 1165"/>
                <a:gd name="T62" fmla="*/ 275 w 711"/>
                <a:gd name="T63" fmla="*/ 418 h 1165"/>
                <a:gd name="T64" fmla="*/ 305 w 711"/>
                <a:gd name="T65" fmla="*/ 472 h 1165"/>
                <a:gd name="T66" fmla="*/ 313 w 711"/>
                <a:gd name="T67" fmla="*/ 508 h 1165"/>
                <a:gd name="T68" fmla="*/ 355 w 711"/>
                <a:gd name="T69" fmla="*/ 568 h 1165"/>
                <a:gd name="T70" fmla="*/ 439 w 711"/>
                <a:gd name="T71" fmla="*/ 620 h 1165"/>
                <a:gd name="T72" fmla="*/ 440 w 711"/>
                <a:gd name="T73" fmla="*/ 695 h 1165"/>
                <a:gd name="T74" fmla="*/ 512 w 711"/>
                <a:gd name="T75" fmla="*/ 779 h 1165"/>
                <a:gd name="T76" fmla="*/ 503 w 711"/>
                <a:gd name="T77" fmla="*/ 903 h 1165"/>
                <a:gd name="T78" fmla="*/ 529 w 711"/>
                <a:gd name="T79" fmla="*/ 927 h 1165"/>
                <a:gd name="T80" fmla="*/ 482 w 711"/>
                <a:gd name="T81" fmla="*/ 977 h 1165"/>
                <a:gd name="T82" fmla="*/ 504 w 711"/>
                <a:gd name="T83" fmla="*/ 997 h 1165"/>
                <a:gd name="T84" fmla="*/ 516 w 711"/>
                <a:gd name="T85" fmla="*/ 1020 h 1165"/>
                <a:gd name="T86" fmla="*/ 530 w 711"/>
                <a:gd name="T87" fmla="*/ 1074 h 1165"/>
                <a:gd name="T88" fmla="*/ 517 w 711"/>
                <a:gd name="T89" fmla="*/ 1150 h 1165"/>
                <a:gd name="T90" fmla="*/ 233 w 711"/>
                <a:gd name="T91" fmla="*/ 857 h 1165"/>
                <a:gd name="T92" fmla="*/ 188 w 711"/>
                <a:gd name="T93" fmla="*/ 726 h 1165"/>
                <a:gd name="T94" fmla="*/ 223 w 711"/>
                <a:gd name="T95" fmla="*/ 676 h 1165"/>
                <a:gd name="T96" fmla="*/ 212 w 711"/>
                <a:gd name="T97" fmla="*/ 549 h 1165"/>
                <a:gd name="T98" fmla="*/ 209 w 711"/>
                <a:gd name="T99" fmla="*/ 444 h 1165"/>
                <a:gd name="T100" fmla="*/ 220 w 711"/>
                <a:gd name="T101" fmla="*/ 380 h 1165"/>
                <a:gd name="T102" fmla="*/ 201 w 711"/>
                <a:gd name="T103" fmla="*/ 331 h 1165"/>
                <a:gd name="T104" fmla="*/ 181 w 711"/>
                <a:gd name="T105" fmla="*/ 239 h 1165"/>
                <a:gd name="T106" fmla="*/ 140 w 711"/>
                <a:gd name="T107" fmla="*/ 287 h 1165"/>
                <a:gd name="T108" fmla="*/ 157 w 711"/>
                <a:gd name="T109" fmla="*/ 327 h 1165"/>
                <a:gd name="T110" fmla="*/ 157 w 711"/>
                <a:gd name="T111" fmla="*/ 340 h 1165"/>
                <a:gd name="T112" fmla="*/ 627 w 711"/>
                <a:gd name="T113" fmla="*/ 639 h 1165"/>
                <a:gd name="T114" fmla="*/ 641 w 711"/>
                <a:gd name="T115" fmla="*/ 631 h 1165"/>
                <a:gd name="T116" fmla="*/ 683 w 711"/>
                <a:gd name="T117" fmla="*/ 604 h 1165"/>
                <a:gd name="T118" fmla="*/ 499 w 711"/>
                <a:gd name="T119" fmla="*/ 989 h 1165"/>
                <a:gd name="T120" fmla="*/ 354 w 711"/>
                <a:gd name="T121" fmla="*/ 512 h 1165"/>
                <a:gd name="T122" fmla="*/ 350 w 711"/>
                <a:gd name="T123" fmla="*/ 442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1" h="1165">
                  <a:moveTo>
                    <a:pt x="153" y="238"/>
                  </a:moveTo>
                  <a:lnTo>
                    <a:pt x="153" y="238"/>
                  </a:lnTo>
                  <a:lnTo>
                    <a:pt x="153" y="238"/>
                  </a:lnTo>
                  <a:close/>
                  <a:moveTo>
                    <a:pt x="141" y="282"/>
                  </a:moveTo>
                  <a:lnTo>
                    <a:pt x="142" y="281"/>
                  </a:lnTo>
                  <a:lnTo>
                    <a:pt x="142" y="282"/>
                  </a:lnTo>
                  <a:lnTo>
                    <a:pt x="141" y="282"/>
                  </a:lnTo>
                  <a:close/>
                  <a:moveTo>
                    <a:pt x="142" y="284"/>
                  </a:moveTo>
                  <a:lnTo>
                    <a:pt x="141" y="283"/>
                  </a:lnTo>
                  <a:lnTo>
                    <a:pt x="143" y="282"/>
                  </a:lnTo>
                  <a:lnTo>
                    <a:pt x="143" y="283"/>
                  </a:lnTo>
                  <a:lnTo>
                    <a:pt x="142" y="284"/>
                  </a:lnTo>
                  <a:close/>
                  <a:moveTo>
                    <a:pt x="161" y="343"/>
                  </a:moveTo>
                  <a:lnTo>
                    <a:pt x="162" y="343"/>
                  </a:lnTo>
                  <a:lnTo>
                    <a:pt x="161" y="343"/>
                  </a:lnTo>
                  <a:close/>
                  <a:moveTo>
                    <a:pt x="159" y="353"/>
                  </a:moveTo>
                  <a:lnTo>
                    <a:pt x="158" y="353"/>
                  </a:lnTo>
                  <a:lnTo>
                    <a:pt x="159" y="350"/>
                  </a:lnTo>
                  <a:lnTo>
                    <a:pt x="162" y="350"/>
                  </a:lnTo>
                  <a:lnTo>
                    <a:pt x="159" y="353"/>
                  </a:lnTo>
                  <a:close/>
                  <a:moveTo>
                    <a:pt x="176" y="346"/>
                  </a:moveTo>
                  <a:lnTo>
                    <a:pt x="176" y="345"/>
                  </a:lnTo>
                  <a:lnTo>
                    <a:pt x="176" y="346"/>
                  </a:lnTo>
                  <a:lnTo>
                    <a:pt x="176" y="346"/>
                  </a:lnTo>
                  <a:close/>
                  <a:moveTo>
                    <a:pt x="177" y="348"/>
                  </a:moveTo>
                  <a:lnTo>
                    <a:pt x="177" y="347"/>
                  </a:lnTo>
                  <a:lnTo>
                    <a:pt x="178" y="347"/>
                  </a:lnTo>
                  <a:lnTo>
                    <a:pt x="178" y="347"/>
                  </a:lnTo>
                  <a:lnTo>
                    <a:pt x="177" y="348"/>
                  </a:lnTo>
                  <a:close/>
                  <a:moveTo>
                    <a:pt x="445" y="99"/>
                  </a:moveTo>
                  <a:lnTo>
                    <a:pt x="445" y="98"/>
                  </a:lnTo>
                  <a:lnTo>
                    <a:pt x="445" y="99"/>
                  </a:lnTo>
                  <a:close/>
                  <a:moveTo>
                    <a:pt x="445" y="117"/>
                  </a:moveTo>
                  <a:lnTo>
                    <a:pt x="445" y="116"/>
                  </a:lnTo>
                  <a:lnTo>
                    <a:pt x="446" y="116"/>
                  </a:lnTo>
                  <a:lnTo>
                    <a:pt x="446" y="117"/>
                  </a:lnTo>
                  <a:lnTo>
                    <a:pt x="445" y="117"/>
                  </a:lnTo>
                  <a:close/>
                  <a:moveTo>
                    <a:pt x="218" y="376"/>
                  </a:moveTo>
                  <a:lnTo>
                    <a:pt x="217" y="375"/>
                  </a:lnTo>
                  <a:lnTo>
                    <a:pt x="218" y="375"/>
                  </a:lnTo>
                  <a:lnTo>
                    <a:pt x="218" y="376"/>
                  </a:lnTo>
                  <a:lnTo>
                    <a:pt x="218" y="376"/>
                  </a:lnTo>
                  <a:close/>
                  <a:moveTo>
                    <a:pt x="451" y="141"/>
                  </a:moveTo>
                  <a:lnTo>
                    <a:pt x="452" y="141"/>
                  </a:lnTo>
                  <a:lnTo>
                    <a:pt x="451" y="141"/>
                  </a:lnTo>
                  <a:close/>
                  <a:moveTo>
                    <a:pt x="207" y="392"/>
                  </a:moveTo>
                  <a:lnTo>
                    <a:pt x="207" y="392"/>
                  </a:lnTo>
                  <a:lnTo>
                    <a:pt x="205" y="391"/>
                  </a:lnTo>
                  <a:lnTo>
                    <a:pt x="206" y="391"/>
                  </a:lnTo>
                  <a:lnTo>
                    <a:pt x="207" y="392"/>
                  </a:lnTo>
                  <a:close/>
                  <a:moveTo>
                    <a:pt x="203" y="423"/>
                  </a:moveTo>
                  <a:lnTo>
                    <a:pt x="203" y="423"/>
                  </a:lnTo>
                  <a:lnTo>
                    <a:pt x="203" y="422"/>
                  </a:lnTo>
                  <a:lnTo>
                    <a:pt x="203" y="423"/>
                  </a:lnTo>
                  <a:close/>
                  <a:moveTo>
                    <a:pt x="152" y="348"/>
                  </a:moveTo>
                  <a:lnTo>
                    <a:pt x="149" y="347"/>
                  </a:lnTo>
                  <a:lnTo>
                    <a:pt x="148" y="344"/>
                  </a:lnTo>
                  <a:lnTo>
                    <a:pt x="144" y="344"/>
                  </a:lnTo>
                  <a:lnTo>
                    <a:pt x="145" y="340"/>
                  </a:lnTo>
                  <a:lnTo>
                    <a:pt x="143" y="340"/>
                  </a:lnTo>
                  <a:lnTo>
                    <a:pt x="142" y="340"/>
                  </a:lnTo>
                  <a:lnTo>
                    <a:pt x="141" y="341"/>
                  </a:lnTo>
                  <a:lnTo>
                    <a:pt x="137" y="337"/>
                  </a:lnTo>
                  <a:lnTo>
                    <a:pt x="136" y="338"/>
                  </a:lnTo>
                  <a:lnTo>
                    <a:pt x="133" y="337"/>
                  </a:lnTo>
                  <a:lnTo>
                    <a:pt x="133" y="333"/>
                  </a:lnTo>
                  <a:lnTo>
                    <a:pt x="136" y="332"/>
                  </a:lnTo>
                  <a:lnTo>
                    <a:pt x="137" y="330"/>
                  </a:lnTo>
                  <a:lnTo>
                    <a:pt x="136" y="328"/>
                  </a:lnTo>
                  <a:lnTo>
                    <a:pt x="135" y="328"/>
                  </a:lnTo>
                  <a:lnTo>
                    <a:pt x="136" y="326"/>
                  </a:lnTo>
                  <a:lnTo>
                    <a:pt x="133" y="325"/>
                  </a:lnTo>
                  <a:lnTo>
                    <a:pt x="132" y="324"/>
                  </a:lnTo>
                  <a:lnTo>
                    <a:pt x="131" y="322"/>
                  </a:lnTo>
                  <a:lnTo>
                    <a:pt x="125" y="324"/>
                  </a:lnTo>
                  <a:lnTo>
                    <a:pt x="124" y="327"/>
                  </a:lnTo>
                  <a:lnTo>
                    <a:pt x="120" y="326"/>
                  </a:lnTo>
                  <a:lnTo>
                    <a:pt x="117" y="327"/>
                  </a:lnTo>
                  <a:lnTo>
                    <a:pt x="117" y="326"/>
                  </a:lnTo>
                  <a:lnTo>
                    <a:pt x="117" y="322"/>
                  </a:lnTo>
                  <a:lnTo>
                    <a:pt x="120" y="322"/>
                  </a:lnTo>
                  <a:lnTo>
                    <a:pt x="120" y="320"/>
                  </a:lnTo>
                  <a:lnTo>
                    <a:pt x="119" y="320"/>
                  </a:lnTo>
                  <a:lnTo>
                    <a:pt x="120" y="318"/>
                  </a:lnTo>
                  <a:lnTo>
                    <a:pt x="119" y="316"/>
                  </a:lnTo>
                  <a:lnTo>
                    <a:pt x="123" y="312"/>
                  </a:lnTo>
                  <a:lnTo>
                    <a:pt x="123" y="309"/>
                  </a:lnTo>
                  <a:lnTo>
                    <a:pt x="124" y="310"/>
                  </a:lnTo>
                  <a:lnTo>
                    <a:pt x="127" y="306"/>
                  </a:lnTo>
                  <a:lnTo>
                    <a:pt x="125" y="304"/>
                  </a:lnTo>
                  <a:lnTo>
                    <a:pt x="125" y="302"/>
                  </a:lnTo>
                  <a:lnTo>
                    <a:pt x="124" y="300"/>
                  </a:lnTo>
                  <a:lnTo>
                    <a:pt x="124" y="299"/>
                  </a:lnTo>
                  <a:lnTo>
                    <a:pt x="120" y="298"/>
                  </a:lnTo>
                  <a:lnTo>
                    <a:pt x="120" y="296"/>
                  </a:lnTo>
                  <a:lnTo>
                    <a:pt x="119" y="296"/>
                  </a:lnTo>
                  <a:lnTo>
                    <a:pt x="118" y="294"/>
                  </a:lnTo>
                  <a:lnTo>
                    <a:pt x="109" y="289"/>
                  </a:lnTo>
                  <a:lnTo>
                    <a:pt x="108" y="284"/>
                  </a:lnTo>
                  <a:lnTo>
                    <a:pt x="109" y="283"/>
                  </a:lnTo>
                  <a:lnTo>
                    <a:pt x="108" y="280"/>
                  </a:lnTo>
                  <a:lnTo>
                    <a:pt x="107" y="280"/>
                  </a:lnTo>
                  <a:lnTo>
                    <a:pt x="107" y="280"/>
                  </a:lnTo>
                  <a:lnTo>
                    <a:pt x="105" y="279"/>
                  </a:lnTo>
                  <a:lnTo>
                    <a:pt x="103" y="280"/>
                  </a:lnTo>
                  <a:lnTo>
                    <a:pt x="102" y="283"/>
                  </a:lnTo>
                  <a:lnTo>
                    <a:pt x="99" y="282"/>
                  </a:lnTo>
                  <a:lnTo>
                    <a:pt x="97" y="282"/>
                  </a:lnTo>
                  <a:lnTo>
                    <a:pt x="96" y="282"/>
                  </a:lnTo>
                  <a:lnTo>
                    <a:pt x="95" y="280"/>
                  </a:lnTo>
                  <a:lnTo>
                    <a:pt x="96" y="278"/>
                  </a:lnTo>
                  <a:lnTo>
                    <a:pt x="93" y="278"/>
                  </a:lnTo>
                  <a:lnTo>
                    <a:pt x="92" y="276"/>
                  </a:lnTo>
                  <a:lnTo>
                    <a:pt x="89" y="278"/>
                  </a:lnTo>
                  <a:lnTo>
                    <a:pt x="87" y="278"/>
                  </a:lnTo>
                  <a:lnTo>
                    <a:pt x="80" y="279"/>
                  </a:lnTo>
                  <a:lnTo>
                    <a:pt x="79" y="278"/>
                  </a:lnTo>
                  <a:lnTo>
                    <a:pt x="77" y="276"/>
                  </a:lnTo>
                  <a:lnTo>
                    <a:pt x="77" y="275"/>
                  </a:lnTo>
                  <a:lnTo>
                    <a:pt x="75" y="272"/>
                  </a:lnTo>
                  <a:lnTo>
                    <a:pt x="75" y="271"/>
                  </a:lnTo>
                  <a:lnTo>
                    <a:pt x="73" y="270"/>
                  </a:lnTo>
                  <a:lnTo>
                    <a:pt x="72" y="269"/>
                  </a:lnTo>
                  <a:lnTo>
                    <a:pt x="73" y="266"/>
                  </a:lnTo>
                  <a:lnTo>
                    <a:pt x="72" y="264"/>
                  </a:lnTo>
                  <a:lnTo>
                    <a:pt x="74" y="264"/>
                  </a:lnTo>
                  <a:lnTo>
                    <a:pt x="75" y="261"/>
                  </a:lnTo>
                  <a:lnTo>
                    <a:pt x="77" y="259"/>
                  </a:lnTo>
                  <a:lnTo>
                    <a:pt x="77" y="258"/>
                  </a:lnTo>
                  <a:lnTo>
                    <a:pt x="75" y="257"/>
                  </a:lnTo>
                  <a:lnTo>
                    <a:pt x="79" y="252"/>
                  </a:lnTo>
                  <a:lnTo>
                    <a:pt x="78" y="250"/>
                  </a:lnTo>
                  <a:lnTo>
                    <a:pt x="77" y="250"/>
                  </a:lnTo>
                  <a:lnTo>
                    <a:pt x="77" y="248"/>
                  </a:lnTo>
                  <a:lnTo>
                    <a:pt x="76" y="248"/>
                  </a:lnTo>
                  <a:lnTo>
                    <a:pt x="76" y="247"/>
                  </a:lnTo>
                  <a:lnTo>
                    <a:pt x="73" y="247"/>
                  </a:lnTo>
                  <a:lnTo>
                    <a:pt x="72" y="243"/>
                  </a:lnTo>
                  <a:lnTo>
                    <a:pt x="69" y="242"/>
                  </a:lnTo>
                  <a:lnTo>
                    <a:pt x="67" y="243"/>
                  </a:lnTo>
                  <a:lnTo>
                    <a:pt x="66" y="242"/>
                  </a:lnTo>
                  <a:lnTo>
                    <a:pt x="66" y="243"/>
                  </a:lnTo>
                  <a:lnTo>
                    <a:pt x="64" y="242"/>
                  </a:lnTo>
                  <a:lnTo>
                    <a:pt x="67" y="239"/>
                  </a:lnTo>
                  <a:lnTo>
                    <a:pt x="67" y="235"/>
                  </a:lnTo>
                  <a:lnTo>
                    <a:pt x="68" y="234"/>
                  </a:lnTo>
                  <a:lnTo>
                    <a:pt x="68" y="234"/>
                  </a:lnTo>
                  <a:lnTo>
                    <a:pt x="68" y="232"/>
                  </a:lnTo>
                  <a:lnTo>
                    <a:pt x="67" y="231"/>
                  </a:lnTo>
                  <a:lnTo>
                    <a:pt x="68" y="231"/>
                  </a:lnTo>
                  <a:lnTo>
                    <a:pt x="67" y="229"/>
                  </a:lnTo>
                  <a:lnTo>
                    <a:pt x="68" y="228"/>
                  </a:lnTo>
                  <a:lnTo>
                    <a:pt x="64" y="226"/>
                  </a:lnTo>
                  <a:lnTo>
                    <a:pt x="64" y="224"/>
                  </a:lnTo>
                  <a:lnTo>
                    <a:pt x="64" y="224"/>
                  </a:lnTo>
                  <a:lnTo>
                    <a:pt x="62" y="222"/>
                  </a:lnTo>
                  <a:lnTo>
                    <a:pt x="61" y="219"/>
                  </a:lnTo>
                  <a:lnTo>
                    <a:pt x="58" y="219"/>
                  </a:lnTo>
                  <a:lnTo>
                    <a:pt x="56" y="220"/>
                  </a:lnTo>
                  <a:lnTo>
                    <a:pt x="54" y="219"/>
                  </a:lnTo>
                  <a:lnTo>
                    <a:pt x="54" y="218"/>
                  </a:lnTo>
                  <a:lnTo>
                    <a:pt x="52" y="216"/>
                  </a:lnTo>
                  <a:lnTo>
                    <a:pt x="50" y="218"/>
                  </a:lnTo>
                  <a:lnTo>
                    <a:pt x="47" y="218"/>
                  </a:lnTo>
                  <a:lnTo>
                    <a:pt x="46" y="215"/>
                  </a:lnTo>
                  <a:lnTo>
                    <a:pt x="46" y="215"/>
                  </a:lnTo>
                  <a:lnTo>
                    <a:pt x="44" y="216"/>
                  </a:lnTo>
                  <a:lnTo>
                    <a:pt x="44" y="215"/>
                  </a:lnTo>
                  <a:lnTo>
                    <a:pt x="43" y="214"/>
                  </a:lnTo>
                  <a:lnTo>
                    <a:pt x="43" y="211"/>
                  </a:lnTo>
                  <a:lnTo>
                    <a:pt x="45" y="209"/>
                  </a:lnTo>
                  <a:lnTo>
                    <a:pt x="44" y="207"/>
                  </a:lnTo>
                  <a:lnTo>
                    <a:pt x="46" y="206"/>
                  </a:lnTo>
                  <a:lnTo>
                    <a:pt x="43" y="205"/>
                  </a:lnTo>
                  <a:lnTo>
                    <a:pt x="43" y="202"/>
                  </a:lnTo>
                  <a:lnTo>
                    <a:pt x="42" y="202"/>
                  </a:lnTo>
                  <a:lnTo>
                    <a:pt x="40" y="200"/>
                  </a:lnTo>
                  <a:lnTo>
                    <a:pt x="35" y="200"/>
                  </a:lnTo>
                  <a:lnTo>
                    <a:pt x="35" y="198"/>
                  </a:lnTo>
                  <a:lnTo>
                    <a:pt x="34" y="198"/>
                  </a:lnTo>
                  <a:lnTo>
                    <a:pt x="34" y="197"/>
                  </a:lnTo>
                  <a:lnTo>
                    <a:pt x="32" y="196"/>
                  </a:lnTo>
                  <a:lnTo>
                    <a:pt x="32" y="195"/>
                  </a:lnTo>
                  <a:lnTo>
                    <a:pt x="30" y="195"/>
                  </a:lnTo>
                  <a:lnTo>
                    <a:pt x="30" y="194"/>
                  </a:lnTo>
                  <a:lnTo>
                    <a:pt x="28" y="194"/>
                  </a:lnTo>
                  <a:lnTo>
                    <a:pt x="29" y="192"/>
                  </a:lnTo>
                  <a:lnTo>
                    <a:pt x="28" y="191"/>
                  </a:lnTo>
                  <a:lnTo>
                    <a:pt x="28" y="190"/>
                  </a:lnTo>
                  <a:lnTo>
                    <a:pt x="30" y="189"/>
                  </a:lnTo>
                  <a:lnTo>
                    <a:pt x="30" y="186"/>
                  </a:lnTo>
                  <a:lnTo>
                    <a:pt x="36" y="183"/>
                  </a:lnTo>
                  <a:lnTo>
                    <a:pt x="35" y="179"/>
                  </a:lnTo>
                  <a:lnTo>
                    <a:pt x="34" y="178"/>
                  </a:lnTo>
                  <a:lnTo>
                    <a:pt x="33" y="177"/>
                  </a:lnTo>
                  <a:lnTo>
                    <a:pt x="32" y="176"/>
                  </a:lnTo>
                  <a:lnTo>
                    <a:pt x="32" y="174"/>
                  </a:lnTo>
                  <a:lnTo>
                    <a:pt x="32" y="174"/>
                  </a:lnTo>
                  <a:lnTo>
                    <a:pt x="31" y="173"/>
                  </a:lnTo>
                  <a:lnTo>
                    <a:pt x="33" y="171"/>
                  </a:lnTo>
                  <a:lnTo>
                    <a:pt x="32" y="170"/>
                  </a:lnTo>
                  <a:lnTo>
                    <a:pt x="31" y="168"/>
                  </a:lnTo>
                  <a:lnTo>
                    <a:pt x="34" y="164"/>
                  </a:lnTo>
                  <a:lnTo>
                    <a:pt x="32" y="163"/>
                  </a:lnTo>
                  <a:lnTo>
                    <a:pt x="30" y="166"/>
                  </a:lnTo>
                  <a:lnTo>
                    <a:pt x="29" y="164"/>
                  </a:lnTo>
                  <a:lnTo>
                    <a:pt x="30" y="163"/>
                  </a:lnTo>
                  <a:lnTo>
                    <a:pt x="28" y="163"/>
                  </a:lnTo>
                  <a:lnTo>
                    <a:pt x="27" y="162"/>
                  </a:lnTo>
                  <a:lnTo>
                    <a:pt x="27" y="160"/>
                  </a:lnTo>
                  <a:lnTo>
                    <a:pt x="25" y="162"/>
                  </a:lnTo>
                  <a:lnTo>
                    <a:pt x="24" y="160"/>
                  </a:lnTo>
                  <a:lnTo>
                    <a:pt x="23" y="160"/>
                  </a:lnTo>
                  <a:lnTo>
                    <a:pt x="16" y="160"/>
                  </a:lnTo>
                  <a:lnTo>
                    <a:pt x="16" y="159"/>
                  </a:lnTo>
                  <a:lnTo>
                    <a:pt x="14" y="159"/>
                  </a:lnTo>
                  <a:lnTo>
                    <a:pt x="14" y="157"/>
                  </a:lnTo>
                  <a:lnTo>
                    <a:pt x="11" y="156"/>
                  </a:lnTo>
                  <a:lnTo>
                    <a:pt x="10" y="151"/>
                  </a:lnTo>
                  <a:lnTo>
                    <a:pt x="8" y="148"/>
                  </a:lnTo>
                  <a:lnTo>
                    <a:pt x="4" y="149"/>
                  </a:lnTo>
                  <a:lnTo>
                    <a:pt x="3" y="147"/>
                  </a:lnTo>
                  <a:lnTo>
                    <a:pt x="2" y="148"/>
                  </a:lnTo>
                  <a:lnTo>
                    <a:pt x="0" y="147"/>
                  </a:lnTo>
                  <a:lnTo>
                    <a:pt x="2" y="144"/>
                  </a:lnTo>
                  <a:lnTo>
                    <a:pt x="4" y="143"/>
                  </a:lnTo>
                  <a:lnTo>
                    <a:pt x="6" y="141"/>
                  </a:lnTo>
                  <a:lnTo>
                    <a:pt x="5" y="140"/>
                  </a:lnTo>
                  <a:lnTo>
                    <a:pt x="6" y="138"/>
                  </a:lnTo>
                  <a:lnTo>
                    <a:pt x="4" y="136"/>
                  </a:lnTo>
                  <a:lnTo>
                    <a:pt x="6" y="134"/>
                  </a:lnTo>
                  <a:lnTo>
                    <a:pt x="3" y="131"/>
                  </a:lnTo>
                  <a:lnTo>
                    <a:pt x="4" y="129"/>
                  </a:lnTo>
                  <a:lnTo>
                    <a:pt x="5" y="130"/>
                  </a:lnTo>
                  <a:lnTo>
                    <a:pt x="6" y="128"/>
                  </a:lnTo>
                  <a:lnTo>
                    <a:pt x="7" y="128"/>
                  </a:lnTo>
                  <a:lnTo>
                    <a:pt x="8" y="129"/>
                  </a:lnTo>
                  <a:lnTo>
                    <a:pt x="10" y="129"/>
                  </a:lnTo>
                  <a:lnTo>
                    <a:pt x="12" y="125"/>
                  </a:lnTo>
                  <a:lnTo>
                    <a:pt x="12" y="126"/>
                  </a:lnTo>
                  <a:lnTo>
                    <a:pt x="15" y="127"/>
                  </a:lnTo>
                  <a:lnTo>
                    <a:pt x="17" y="126"/>
                  </a:lnTo>
                  <a:lnTo>
                    <a:pt x="17" y="124"/>
                  </a:lnTo>
                  <a:lnTo>
                    <a:pt x="18" y="123"/>
                  </a:lnTo>
                  <a:lnTo>
                    <a:pt x="19" y="121"/>
                  </a:lnTo>
                  <a:lnTo>
                    <a:pt x="18" y="119"/>
                  </a:lnTo>
                  <a:lnTo>
                    <a:pt x="21" y="117"/>
                  </a:lnTo>
                  <a:lnTo>
                    <a:pt x="20" y="115"/>
                  </a:lnTo>
                  <a:lnTo>
                    <a:pt x="20" y="113"/>
                  </a:lnTo>
                  <a:lnTo>
                    <a:pt x="26" y="113"/>
                  </a:lnTo>
                  <a:lnTo>
                    <a:pt x="30" y="111"/>
                  </a:lnTo>
                  <a:lnTo>
                    <a:pt x="32" y="111"/>
                  </a:lnTo>
                  <a:lnTo>
                    <a:pt x="34" y="113"/>
                  </a:lnTo>
                  <a:lnTo>
                    <a:pt x="36" y="111"/>
                  </a:lnTo>
                  <a:lnTo>
                    <a:pt x="38" y="113"/>
                  </a:lnTo>
                  <a:lnTo>
                    <a:pt x="38" y="110"/>
                  </a:lnTo>
                  <a:lnTo>
                    <a:pt x="42" y="111"/>
                  </a:lnTo>
                  <a:lnTo>
                    <a:pt x="44" y="110"/>
                  </a:lnTo>
                  <a:lnTo>
                    <a:pt x="45" y="110"/>
                  </a:lnTo>
                  <a:lnTo>
                    <a:pt x="48" y="111"/>
                  </a:lnTo>
                  <a:lnTo>
                    <a:pt x="49" y="112"/>
                  </a:lnTo>
                  <a:lnTo>
                    <a:pt x="50" y="113"/>
                  </a:lnTo>
                  <a:lnTo>
                    <a:pt x="52" y="113"/>
                  </a:lnTo>
                  <a:lnTo>
                    <a:pt x="52" y="110"/>
                  </a:lnTo>
                  <a:lnTo>
                    <a:pt x="54" y="110"/>
                  </a:lnTo>
                  <a:lnTo>
                    <a:pt x="51" y="107"/>
                  </a:lnTo>
                  <a:lnTo>
                    <a:pt x="51" y="105"/>
                  </a:lnTo>
                  <a:lnTo>
                    <a:pt x="49" y="105"/>
                  </a:lnTo>
                  <a:lnTo>
                    <a:pt x="46" y="101"/>
                  </a:lnTo>
                  <a:lnTo>
                    <a:pt x="46" y="101"/>
                  </a:lnTo>
                  <a:lnTo>
                    <a:pt x="47" y="97"/>
                  </a:lnTo>
                  <a:lnTo>
                    <a:pt x="49" y="97"/>
                  </a:lnTo>
                  <a:lnTo>
                    <a:pt x="49" y="95"/>
                  </a:lnTo>
                  <a:lnTo>
                    <a:pt x="55" y="95"/>
                  </a:lnTo>
                  <a:lnTo>
                    <a:pt x="55" y="95"/>
                  </a:lnTo>
                  <a:lnTo>
                    <a:pt x="56" y="95"/>
                  </a:lnTo>
                  <a:lnTo>
                    <a:pt x="56" y="97"/>
                  </a:lnTo>
                  <a:lnTo>
                    <a:pt x="58" y="98"/>
                  </a:lnTo>
                  <a:lnTo>
                    <a:pt x="59" y="96"/>
                  </a:lnTo>
                  <a:lnTo>
                    <a:pt x="60" y="97"/>
                  </a:lnTo>
                  <a:lnTo>
                    <a:pt x="62" y="96"/>
                  </a:lnTo>
                  <a:lnTo>
                    <a:pt x="62" y="94"/>
                  </a:lnTo>
                  <a:lnTo>
                    <a:pt x="64" y="93"/>
                  </a:lnTo>
                  <a:lnTo>
                    <a:pt x="67" y="90"/>
                  </a:lnTo>
                  <a:lnTo>
                    <a:pt x="69" y="91"/>
                  </a:lnTo>
                  <a:lnTo>
                    <a:pt x="70" y="90"/>
                  </a:lnTo>
                  <a:lnTo>
                    <a:pt x="71" y="93"/>
                  </a:lnTo>
                  <a:lnTo>
                    <a:pt x="72" y="94"/>
                  </a:lnTo>
                  <a:lnTo>
                    <a:pt x="76" y="93"/>
                  </a:lnTo>
                  <a:lnTo>
                    <a:pt x="77" y="94"/>
                  </a:lnTo>
                  <a:lnTo>
                    <a:pt x="80" y="92"/>
                  </a:lnTo>
                  <a:lnTo>
                    <a:pt x="79" y="95"/>
                  </a:lnTo>
                  <a:lnTo>
                    <a:pt x="80" y="96"/>
                  </a:lnTo>
                  <a:lnTo>
                    <a:pt x="82" y="97"/>
                  </a:lnTo>
                  <a:lnTo>
                    <a:pt x="87" y="93"/>
                  </a:lnTo>
                  <a:lnTo>
                    <a:pt x="85" y="90"/>
                  </a:lnTo>
                  <a:lnTo>
                    <a:pt x="86" y="85"/>
                  </a:lnTo>
                  <a:lnTo>
                    <a:pt x="87" y="86"/>
                  </a:lnTo>
                  <a:lnTo>
                    <a:pt x="91" y="85"/>
                  </a:lnTo>
                  <a:lnTo>
                    <a:pt x="91" y="83"/>
                  </a:lnTo>
                  <a:lnTo>
                    <a:pt x="93" y="81"/>
                  </a:lnTo>
                  <a:lnTo>
                    <a:pt x="96" y="82"/>
                  </a:lnTo>
                  <a:lnTo>
                    <a:pt x="99" y="81"/>
                  </a:lnTo>
                  <a:lnTo>
                    <a:pt x="101" y="81"/>
                  </a:lnTo>
                  <a:lnTo>
                    <a:pt x="103" y="76"/>
                  </a:lnTo>
                  <a:lnTo>
                    <a:pt x="107" y="77"/>
                  </a:lnTo>
                  <a:lnTo>
                    <a:pt x="107" y="73"/>
                  </a:lnTo>
                  <a:lnTo>
                    <a:pt x="111" y="70"/>
                  </a:lnTo>
                  <a:lnTo>
                    <a:pt x="109" y="65"/>
                  </a:lnTo>
                  <a:lnTo>
                    <a:pt x="111" y="64"/>
                  </a:lnTo>
                  <a:lnTo>
                    <a:pt x="109" y="62"/>
                  </a:lnTo>
                  <a:lnTo>
                    <a:pt x="112" y="61"/>
                  </a:lnTo>
                  <a:lnTo>
                    <a:pt x="111" y="59"/>
                  </a:lnTo>
                  <a:lnTo>
                    <a:pt x="116" y="61"/>
                  </a:lnTo>
                  <a:lnTo>
                    <a:pt x="116" y="62"/>
                  </a:lnTo>
                  <a:lnTo>
                    <a:pt x="119" y="62"/>
                  </a:lnTo>
                  <a:lnTo>
                    <a:pt x="121" y="64"/>
                  </a:lnTo>
                  <a:lnTo>
                    <a:pt x="123" y="64"/>
                  </a:lnTo>
                  <a:lnTo>
                    <a:pt x="125" y="62"/>
                  </a:lnTo>
                  <a:lnTo>
                    <a:pt x="126" y="62"/>
                  </a:lnTo>
                  <a:lnTo>
                    <a:pt x="127" y="63"/>
                  </a:lnTo>
                  <a:lnTo>
                    <a:pt x="131" y="62"/>
                  </a:lnTo>
                  <a:lnTo>
                    <a:pt x="133" y="63"/>
                  </a:lnTo>
                  <a:lnTo>
                    <a:pt x="133" y="64"/>
                  </a:lnTo>
                  <a:lnTo>
                    <a:pt x="137" y="64"/>
                  </a:lnTo>
                  <a:lnTo>
                    <a:pt x="140" y="66"/>
                  </a:lnTo>
                  <a:lnTo>
                    <a:pt x="141" y="61"/>
                  </a:lnTo>
                  <a:lnTo>
                    <a:pt x="143" y="62"/>
                  </a:lnTo>
                  <a:lnTo>
                    <a:pt x="145" y="63"/>
                  </a:lnTo>
                  <a:lnTo>
                    <a:pt x="145" y="62"/>
                  </a:lnTo>
                  <a:lnTo>
                    <a:pt x="151" y="60"/>
                  </a:lnTo>
                  <a:lnTo>
                    <a:pt x="152" y="57"/>
                  </a:lnTo>
                  <a:lnTo>
                    <a:pt x="154" y="56"/>
                  </a:lnTo>
                  <a:lnTo>
                    <a:pt x="154" y="55"/>
                  </a:lnTo>
                  <a:lnTo>
                    <a:pt x="153" y="54"/>
                  </a:lnTo>
                  <a:lnTo>
                    <a:pt x="152" y="51"/>
                  </a:lnTo>
                  <a:lnTo>
                    <a:pt x="157" y="50"/>
                  </a:lnTo>
                  <a:lnTo>
                    <a:pt x="159" y="46"/>
                  </a:lnTo>
                  <a:lnTo>
                    <a:pt x="161" y="46"/>
                  </a:lnTo>
                  <a:lnTo>
                    <a:pt x="164" y="46"/>
                  </a:lnTo>
                  <a:lnTo>
                    <a:pt x="164" y="47"/>
                  </a:lnTo>
                  <a:lnTo>
                    <a:pt x="166" y="47"/>
                  </a:lnTo>
                  <a:lnTo>
                    <a:pt x="167" y="48"/>
                  </a:lnTo>
                  <a:lnTo>
                    <a:pt x="168" y="47"/>
                  </a:lnTo>
                  <a:lnTo>
                    <a:pt x="169" y="49"/>
                  </a:lnTo>
                  <a:lnTo>
                    <a:pt x="170" y="49"/>
                  </a:lnTo>
                  <a:lnTo>
                    <a:pt x="175" y="46"/>
                  </a:lnTo>
                  <a:lnTo>
                    <a:pt x="177" y="47"/>
                  </a:lnTo>
                  <a:lnTo>
                    <a:pt x="179" y="50"/>
                  </a:lnTo>
                  <a:lnTo>
                    <a:pt x="180" y="50"/>
                  </a:lnTo>
                  <a:lnTo>
                    <a:pt x="181" y="51"/>
                  </a:lnTo>
                  <a:lnTo>
                    <a:pt x="184" y="51"/>
                  </a:lnTo>
                  <a:lnTo>
                    <a:pt x="186" y="54"/>
                  </a:lnTo>
                  <a:lnTo>
                    <a:pt x="188" y="55"/>
                  </a:lnTo>
                  <a:lnTo>
                    <a:pt x="190" y="52"/>
                  </a:lnTo>
                  <a:lnTo>
                    <a:pt x="191" y="52"/>
                  </a:lnTo>
                  <a:lnTo>
                    <a:pt x="193" y="51"/>
                  </a:lnTo>
                  <a:lnTo>
                    <a:pt x="193" y="52"/>
                  </a:lnTo>
                  <a:lnTo>
                    <a:pt x="195" y="53"/>
                  </a:lnTo>
                  <a:lnTo>
                    <a:pt x="196" y="53"/>
                  </a:lnTo>
                  <a:lnTo>
                    <a:pt x="203" y="45"/>
                  </a:lnTo>
                  <a:lnTo>
                    <a:pt x="204" y="47"/>
                  </a:lnTo>
                  <a:lnTo>
                    <a:pt x="205" y="46"/>
                  </a:lnTo>
                  <a:lnTo>
                    <a:pt x="206" y="49"/>
                  </a:lnTo>
                  <a:lnTo>
                    <a:pt x="208" y="48"/>
                  </a:lnTo>
                  <a:lnTo>
                    <a:pt x="208" y="49"/>
                  </a:lnTo>
                  <a:lnTo>
                    <a:pt x="211" y="47"/>
                  </a:lnTo>
                  <a:lnTo>
                    <a:pt x="215" y="47"/>
                  </a:lnTo>
                  <a:lnTo>
                    <a:pt x="220" y="51"/>
                  </a:lnTo>
                  <a:lnTo>
                    <a:pt x="219" y="52"/>
                  </a:lnTo>
                  <a:lnTo>
                    <a:pt x="220" y="52"/>
                  </a:lnTo>
                  <a:lnTo>
                    <a:pt x="221" y="54"/>
                  </a:lnTo>
                  <a:lnTo>
                    <a:pt x="223" y="53"/>
                  </a:lnTo>
                  <a:lnTo>
                    <a:pt x="224" y="54"/>
                  </a:lnTo>
                  <a:lnTo>
                    <a:pt x="225" y="54"/>
                  </a:lnTo>
                  <a:lnTo>
                    <a:pt x="225" y="58"/>
                  </a:lnTo>
                  <a:lnTo>
                    <a:pt x="225" y="58"/>
                  </a:lnTo>
                  <a:lnTo>
                    <a:pt x="226" y="60"/>
                  </a:lnTo>
                  <a:lnTo>
                    <a:pt x="228" y="61"/>
                  </a:lnTo>
                  <a:lnTo>
                    <a:pt x="228" y="62"/>
                  </a:lnTo>
                  <a:lnTo>
                    <a:pt x="224" y="73"/>
                  </a:lnTo>
                  <a:lnTo>
                    <a:pt x="224" y="74"/>
                  </a:lnTo>
                  <a:lnTo>
                    <a:pt x="224" y="77"/>
                  </a:lnTo>
                  <a:lnTo>
                    <a:pt x="226" y="81"/>
                  </a:lnTo>
                  <a:lnTo>
                    <a:pt x="226" y="88"/>
                  </a:lnTo>
                  <a:lnTo>
                    <a:pt x="227" y="89"/>
                  </a:lnTo>
                  <a:lnTo>
                    <a:pt x="227" y="91"/>
                  </a:lnTo>
                  <a:lnTo>
                    <a:pt x="226" y="94"/>
                  </a:lnTo>
                  <a:lnTo>
                    <a:pt x="228" y="96"/>
                  </a:lnTo>
                  <a:lnTo>
                    <a:pt x="229" y="99"/>
                  </a:lnTo>
                  <a:lnTo>
                    <a:pt x="227" y="99"/>
                  </a:lnTo>
                  <a:lnTo>
                    <a:pt x="227" y="102"/>
                  </a:lnTo>
                  <a:lnTo>
                    <a:pt x="231" y="101"/>
                  </a:lnTo>
                  <a:lnTo>
                    <a:pt x="231" y="102"/>
                  </a:lnTo>
                  <a:lnTo>
                    <a:pt x="228" y="106"/>
                  </a:lnTo>
                  <a:lnTo>
                    <a:pt x="229" y="107"/>
                  </a:lnTo>
                  <a:lnTo>
                    <a:pt x="229" y="114"/>
                  </a:lnTo>
                  <a:lnTo>
                    <a:pt x="229" y="115"/>
                  </a:lnTo>
                  <a:lnTo>
                    <a:pt x="235" y="115"/>
                  </a:lnTo>
                  <a:lnTo>
                    <a:pt x="238" y="114"/>
                  </a:lnTo>
                  <a:lnTo>
                    <a:pt x="249" y="112"/>
                  </a:lnTo>
                  <a:lnTo>
                    <a:pt x="250" y="109"/>
                  </a:lnTo>
                  <a:lnTo>
                    <a:pt x="252" y="108"/>
                  </a:lnTo>
                  <a:lnTo>
                    <a:pt x="251" y="106"/>
                  </a:lnTo>
                  <a:lnTo>
                    <a:pt x="253" y="104"/>
                  </a:lnTo>
                  <a:lnTo>
                    <a:pt x="256" y="105"/>
                  </a:lnTo>
                  <a:lnTo>
                    <a:pt x="256" y="105"/>
                  </a:lnTo>
                  <a:lnTo>
                    <a:pt x="261" y="104"/>
                  </a:lnTo>
                  <a:lnTo>
                    <a:pt x="264" y="103"/>
                  </a:lnTo>
                  <a:lnTo>
                    <a:pt x="265" y="103"/>
                  </a:lnTo>
                  <a:lnTo>
                    <a:pt x="265" y="105"/>
                  </a:lnTo>
                  <a:lnTo>
                    <a:pt x="274" y="103"/>
                  </a:lnTo>
                  <a:lnTo>
                    <a:pt x="276" y="104"/>
                  </a:lnTo>
                  <a:lnTo>
                    <a:pt x="276" y="106"/>
                  </a:lnTo>
                  <a:lnTo>
                    <a:pt x="278" y="105"/>
                  </a:lnTo>
                  <a:lnTo>
                    <a:pt x="281" y="106"/>
                  </a:lnTo>
                  <a:lnTo>
                    <a:pt x="282" y="103"/>
                  </a:lnTo>
                  <a:lnTo>
                    <a:pt x="284" y="105"/>
                  </a:lnTo>
                  <a:lnTo>
                    <a:pt x="288" y="103"/>
                  </a:lnTo>
                  <a:lnTo>
                    <a:pt x="288" y="104"/>
                  </a:lnTo>
                  <a:lnTo>
                    <a:pt x="290" y="101"/>
                  </a:lnTo>
                  <a:lnTo>
                    <a:pt x="292" y="101"/>
                  </a:lnTo>
                  <a:lnTo>
                    <a:pt x="291" y="98"/>
                  </a:lnTo>
                  <a:lnTo>
                    <a:pt x="292" y="98"/>
                  </a:lnTo>
                  <a:lnTo>
                    <a:pt x="296" y="98"/>
                  </a:lnTo>
                  <a:lnTo>
                    <a:pt x="295" y="101"/>
                  </a:lnTo>
                  <a:lnTo>
                    <a:pt x="298" y="103"/>
                  </a:lnTo>
                  <a:lnTo>
                    <a:pt x="300" y="107"/>
                  </a:lnTo>
                  <a:lnTo>
                    <a:pt x="302" y="105"/>
                  </a:lnTo>
                  <a:lnTo>
                    <a:pt x="305" y="106"/>
                  </a:lnTo>
                  <a:lnTo>
                    <a:pt x="307" y="108"/>
                  </a:lnTo>
                  <a:lnTo>
                    <a:pt x="306" y="109"/>
                  </a:lnTo>
                  <a:lnTo>
                    <a:pt x="307" y="110"/>
                  </a:lnTo>
                  <a:lnTo>
                    <a:pt x="311" y="109"/>
                  </a:lnTo>
                  <a:lnTo>
                    <a:pt x="311" y="111"/>
                  </a:lnTo>
                  <a:lnTo>
                    <a:pt x="313" y="112"/>
                  </a:lnTo>
                  <a:lnTo>
                    <a:pt x="316" y="111"/>
                  </a:lnTo>
                  <a:lnTo>
                    <a:pt x="317" y="112"/>
                  </a:lnTo>
                  <a:lnTo>
                    <a:pt x="317" y="114"/>
                  </a:lnTo>
                  <a:lnTo>
                    <a:pt x="318" y="114"/>
                  </a:lnTo>
                  <a:lnTo>
                    <a:pt x="320" y="114"/>
                  </a:lnTo>
                  <a:lnTo>
                    <a:pt x="321" y="112"/>
                  </a:lnTo>
                  <a:lnTo>
                    <a:pt x="322" y="113"/>
                  </a:lnTo>
                  <a:lnTo>
                    <a:pt x="322" y="108"/>
                  </a:lnTo>
                  <a:lnTo>
                    <a:pt x="326" y="107"/>
                  </a:lnTo>
                  <a:lnTo>
                    <a:pt x="326" y="105"/>
                  </a:lnTo>
                  <a:lnTo>
                    <a:pt x="328" y="105"/>
                  </a:lnTo>
                  <a:lnTo>
                    <a:pt x="328" y="104"/>
                  </a:lnTo>
                  <a:lnTo>
                    <a:pt x="329" y="105"/>
                  </a:lnTo>
                  <a:lnTo>
                    <a:pt x="330" y="103"/>
                  </a:lnTo>
                  <a:lnTo>
                    <a:pt x="331" y="104"/>
                  </a:lnTo>
                  <a:lnTo>
                    <a:pt x="333" y="102"/>
                  </a:lnTo>
                  <a:lnTo>
                    <a:pt x="333" y="101"/>
                  </a:lnTo>
                  <a:lnTo>
                    <a:pt x="335" y="101"/>
                  </a:lnTo>
                  <a:lnTo>
                    <a:pt x="336" y="100"/>
                  </a:lnTo>
                  <a:lnTo>
                    <a:pt x="337" y="99"/>
                  </a:lnTo>
                  <a:lnTo>
                    <a:pt x="336" y="98"/>
                  </a:lnTo>
                  <a:lnTo>
                    <a:pt x="336" y="97"/>
                  </a:lnTo>
                  <a:lnTo>
                    <a:pt x="341" y="93"/>
                  </a:lnTo>
                  <a:lnTo>
                    <a:pt x="340" y="90"/>
                  </a:lnTo>
                  <a:lnTo>
                    <a:pt x="338" y="89"/>
                  </a:lnTo>
                  <a:lnTo>
                    <a:pt x="338" y="87"/>
                  </a:lnTo>
                  <a:lnTo>
                    <a:pt x="340" y="86"/>
                  </a:lnTo>
                  <a:lnTo>
                    <a:pt x="340" y="82"/>
                  </a:lnTo>
                  <a:lnTo>
                    <a:pt x="338" y="81"/>
                  </a:lnTo>
                  <a:lnTo>
                    <a:pt x="341" y="81"/>
                  </a:lnTo>
                  <a:lnTo>
                    <a:pt x="341" y="84"/>
                  </a:lnTo>
                  <a:lnTo>
                    <a:pt x="342" y="85"/>
                  </a:lnTo>
                  <a:lnTo>
                    <a:pt x="344" y="83"/>
                  </a:lnTo>
                  <a:lnTo>
                    <a:pt x="344" y="81"/>
                  </a:lnTo>
                  <a:lnTo>
                    <a:pt x="344" y="79"/>
                  </a:lnTo>
                  <a:lnTo>
                    <a:pt x="345" y="81"/>
                  </a:lnTo>
                  <a:lnTo>
                    <a:pt x="346" y="80"/>
                  </a:lnTo>
                  <a:lnTo>
                    <a:pt x="348" y="82"/>
                  </a:lnTo>
                  <a:lnTo>
                    <a:pt x="350" y="80"/>
                  </a:lnTo>
                  <a:lnTo>
                    <a:pt x="352" y="75"/>
                  </a:lnTo>
                  <a:lnTo>
                    <a:pt x="351" y="71"/>
                  </a:lnTo>
                  <a:lnTo>
                    <a:pt x="356" y="66"/>
                  </a:lnTo>
                  <a:lnTo>
                    <a:pt x="355" y="65"/>
                  </a:lnTo>
                  <a:lnTo>
                    <a:pt x="353" y="65"/>
                  </a:lnTo>
                  <a:lnTo>
                    <a:pt x="352" y="65"/>
                  </a:lnTo>
                  <a:lnTo>
                    <a:pt x="355" y="60"/>
                  </a:lnTo>
                  <a:lnTo>
                    <a:pt x="353" y="58"/>
                  </a:lnTo>
                  <a:lnTo>
                    <a:pt x="354" y="55"/>
                  </a:lnTo>
                  <a:lnTo>
                    <a:pt x="358" y="51"/>
                  </a:lnTo>
                  <a:lnTo>
                    <a:pt x="358" y="52"/>
                  </a:lnTo>
                  <a:lnTo>
                    <a:pt x="361" y="52"/>
                  </a:lnTo>
                  <a:lnTo>
                    <a:pt x="362" y="54"/>
                  </a:lnTo>
                  <a:lnTo>
                    <a:pt x="363" y="53"/>
                  </a:lnTo>
                  <a:lnTo>
                    <a:pt x="364" y="54"/>
                  </a:lnTo>
                  <a:lnTo>
                    <a:pt x="365" y="54"/>
                  </a:lnTo>
                  <a:lnTo>
                    <a:pt x="365" y="53"/>
                  </a:lnTo>
                  <a:lnTo>
                    <a:pt x="365" y="51"/>
                  </a:lnTo>
                  <a:lnTo>
                    <a:pt x="366" y="49"/>
                  </a:lnTo>
                  <a:lnTo>
                    <a:pt x="365" y="46"/>
                  </a:lnTo>
                  <a:lnTo>
                    <a:pt x="367" y="43"/>
                  </a:lnTo>
                  <a:lnTo>
                    <a:pt x="369" y="43"/>
                  </a:lnTo>
                  <a:lnTo>
                    <a:pt x="370" y="41"/>
                  </a:lnTo>
                  <a:lnTo>
                    <a:pt x="370" y="42"/>
                  </a:lnTo>
                  <a:lnTo>
                    <a:pt x="372" y="41"/>
                  </a:lnTo>
                  <a:lnTo>
                    <a:pt x="373" y="41"/>
                  </a:lnTo>
                  <a:lnTo>
                    <a:pt x="374" y="39"/>
                  </a:lnTo>
                  <a:lnTo>
                    <a:pt x="375" y="39"/>
                  </a:lnTo>
                  <a:lnTo>
                    <a:pt x="375" y="41"/>
                  </a:lnTo>
                  <a:lnTo>
                    <a:pt x="377" y="42"/>
                  </a:lnTo>
                  <a:lnTo>
                    <a:pt x="380" y="40"/>
                  </a:lnTo>
                  <a:lnTo>
                    <a:pt x="380" y="39"/>
                  </a:lnTo>
                  <a:lnTo>
                    <a:pt x="379" y="38"/>
                  </a:lnTo>
                  <a:lnTo>
                    <a:pt x="378" y="35"/>
                  </a:lnTo>
                  <a:lnTo>
                    <a:pt x="383" y="33"/>
                  </a:lnTo>
                  <a:lnTo>
                    <a:pt x="382" y="32"/>
                  </a:lnTo>
                  <a:lnTo>
                    <a:pt x="382" y="30"/>
                  </a:lnTo>
                  <a:lnTo>
                    <a:pt x="384" y="27"/>
                  </a:lnTo>
                  <a:lnTo>
                    <a:pt x="381" y="26"/>
                  </a:lnTo>
                  <a:lnTo>
                    <a:pt x="385" y="22"/>
                  </a:lnTo>
                  <a:lnTo>
                    <a:pt x="384" y="21"/>
                  </a:lnTo>
                  <a:lnTo>
                    <a:pt x="386" y="17"/>
                  </a:lnTo>
                  <a:lnTo>
                    <a:pt x="385" y="13"/>
                  </a:lnTo>
                  <a:lnTo>
                    <a:pt x="389" y="11"/>
                  </a:lnTo>
                  <a:lnTo>
                    <a:pt x="388" y="7"/>
                  </a:lnTo>
                  <a:lnTo>
                    <a:pt x="390" y="6"/>
                  </a:lnTo>
                  <a:lnTo>
                    <a:pt x="390" y="7"/>
                  </a:lnTo>
                  <a:lnTo>
                    <a:pt x="394" y="5"/>
                  </a:lnTo>
                  <a:lnTo>
                    <a:pt x="396" y="5"/>
                  </a:lnTo>
                  <a:lnTo>
                    <a:pt x="397" y="6"/>
                  </a:lnTo>
                  <a:lnTo>
                    <a:pt x="399" y="6"/>
                  </a:lnTo>
                  <a:lnTo>
                    <a:pt x="400" y="7"/>
                  </a:lnTo>
                  <a:lnTo>
                    <a:pt x="401" y="4"/>
                  </a:lnTo>
                  <a:lnTo>
                    <a:pt x="401" y="1"/>
                  </a:lnTo>
                  <a:lnTo>
                    <a:pt x="404" y="0"/>
                  </a:lnTo>
                  <a:lnTo>
                    <a:pt x="406" y="1"/>
                  </a:lnTo>
                  <a:lnTo>
                    <a:pt x="410" y="4"/>
                  </a:lnTo>
                  <a:lnTo>
                    <a:pt x="410" y="4"/>
                  </a:lnTo>
                  <a:lnTo>
                    <a:pt x="412" y="5"/>
                  </a:lnTo>
                  <a:lnTo>
                    <a:pt x="410" y="8"/>
                  </a:lnTo>
                  <a:lnTo>
                    <a:pt x="411" y="9"/>
                  </a:lnTo>
                  <a:lnTo>
                    <a:pt x="412" y="10"/>
                  </a:lnTo>
                  <a:lnTo>
                    <a:pt x="412" y="13"/>
                  </a:lnTo>
                  <a:lnTo>
                    <a:pt x="413" y="13"/>
                  </a:lnTo>
                  <a:lnTo>
                    <a:pt x="414" y="11"/>
                  </a:lnTo>
                  <a:lnTo>
                    <a:pt x="415" y="13"/>
                  </a:lnTo>
                  <a:lnTo>
                    <a:pt x="420" y="13"/>
                  </a:lnTo>
                  <a:lnTo>
                    <a:pt x="421" y="14"/>
                  </a:lnTo>
                  <a:lnTo>
                    <a:pt x="421" y="15"/>
                  </a:lnTo>
                  <a:lnTo>
                    <a:pt x="421" y="16"/>
                  </a:lnTo>
                  <a:lnTo>
                    <a:pt x="424" y="17"/>
                  </a:lnTo>
                  <a:lnTo>
                    <a:pt x="424" y="18"/>
                  </a:lnTo>
                  <a:lnTo>
                    <a:pt x="426" y="17"/>
                  </a:lnTo>
                  <a:lnTo>
                    <a:pt x="427" y="18"/>
                  </a:lnTo>
                  <a:lnTo>
                    <a:pt x="429" y="18"/>
                  </a:lnTo>
                  <a:lnTo>
                    <a:pt x="430" y="14"/>
                  </a:lnTo>
                  <a:lnTo>
                    <a:pt x="433" y="13"/>
                  </a:lnTo>
                  <a:lnTo>
                    <a:pt x="434" y="16"/>
                  </a:lnTo>
                  <a:lnTo>
                    <a:pt x="436" y="16"/>
                  </a:lnTo>
                  <a:lnTo>
                    <a:pt x="436" y="14"/>
                  </a:lnTo>
                  <a:lnTo>
                    <a:pt x="438" y="13"/>
                  </a:lnTo>
                  <a:lnTo>
                    <a:pt x="440" y="15"/>
                  </a:lnTo>
                  <a:lnTo>
                    <a:pt x="442" y="15"/>
                  </a:lnTo>
                  <a:lnTo>
                    <a:pt x="442" y="16"/>
                  </a:lnTo>
                  <a:lnTo>
                    <a:pt x="444" y="18"/>
                  </a:lnTo>
                  <a:lnTo>
                    <a:pt x="444" y="19"/>
                  </a:lnTo>
                  <a:lnTo>
                    <a:pt x="446" y="18"/>
                  </a:lnTo>
                  <a:lnTo>
                    <a:pt x="449" y="19"/>
                  </a:lnTo>
                  <a:lnTo>
                    <a:pt x="449" y="21"/>
                  </a:lnTo>
                  <a:lnTo>
                    <a:pt x="450" y="22"/>
                  </a:lnTo>
                  <a:lnTo>
                    <a:pt x="448" y="23"/>
                  </a:lnTo>
                  <a:lnTo>
                    <a:pt x="450" y="24"/>
                  </a:lnTo>
                  <a:lnTo>
                    <a:pt x="452" y="24"/>
                  </a:lnTo>
                  <a:lnTo>
                    <a:pt x="449" y="25"/>
                  </a:lnTo>
                  <a:lnTo>
                    <a:pt x="446" y="33"/>
                  </a:lnTo>
                  <a:lnTo>
                    <a:pt x="445" y="39"/>
                  </a:lnTo>
                  <a:lnTo>
                    <a:pt x="446" y="43"/>
                  </a:lnTo>
                  <a:lnTo>
                    <a:pt x="445" y="46"/>
                  </a:lnTo>
                  <a:lnTo>
                    <a:pt x="446" y="50"/>
                  </a:lnTo>
                  <a:lnTo>
                    <a:pt x="444" y="50"/>
                  </a:lnTo>
                  <a:lnTo>
                    <a:pt x="440" y="51"/>
                  </a:lnTo>
                  <a:lnTo>
                    <a:pt x="436" y="51"/>
                  </a:lnTo>
                  <a:lnTo>
                    <a:pt x="434" y="55"/>
                  </a:lnTo>
                  <a:lnTo>
                    <a:pt x="434" y="57"/>
                  </a:lnTo>
                  <a:lnTo>
                    <a:pt x="438" y="59"/>
                  </a:lnTo>
                  <a:lnTo>
                    <a:pt x="438" y="61"/>
                  </a:lnTo>
                  <a:lnTo>
                    <a:pt x="444" y="64"/>
                  </a:lnTo>
                  <a:lnTo>
                    <a:pt x="444" y="65"/>
                  </a:lnTo>
                  <a:lnTo>
                    <a:pt x="444" y="67"/>
                  </a:lnTo>
                  <a:lnTo>
                    <a:pt x="441" y="69"/>
                  </a:lnTo>
                  <a:lnTo>
                    <a:pt x="441" y="71"/>
                  </a:lnTo>
                  <a:lnTo>
                    <a:pt x="441" y="73"/>
                  </a:lnTo>
                  <a:lnTo>
                    <a:pt x="444" y="73"/>
                  </a:lnTo>
                  <a:lnTo>
                    <a:pt x="445" y="75"/>
                  </a:lnTo>
                  <a:lnTo>
                    <a:pt x="445" y="82"/>
                  </a:lnTo>
                  <a:lnTo>
                    <a:pt x="444" y="86"/>
                  </a:lnTo>
                  <a:lnTo>
                    <a:pt x="440" y="86"/>
                  </a:lnTo>
                  <a:lnTo>
                    <a:pt x="438" y="85"/>
                  </a:lnTo>
                  <a:lnTo>
                    <a:pt x="437" y="87"/>
                  </a:lnTo>
                  <a:lnTo>
                    <a:pt x="436" y="86"/>
                  </a:lnTo>
                  <a:lnTo>
                    <a:pt x="434" y="86"/>
                  </a:lnTo>
                  <a:lnTo>
                    <a:pt x="433" y="91"/>
                  </a:lnTo>
                  <a:lnTo>
                    <a:pt x="434" y="94"/>
                  </a:lnTo>
                  <a:lnTo>
                    <a:pt x="442" y="91"/>
                  </a:lnTo>
                  <a:lnTo>
                    <a:pt x="444" y="92"/>
                  </a:lnTo>
                  <a:lnTo>
                    <a:pt x="444" y="93"/>
                  </a:lnTo>
                  <a:lnTo>
                    <a:pt x="446" y="93"/>
                  </a:lnTo>
                  <a:lnTo>
                    <a:pt x="447" y="94"/>
                  </a:lnTo>
                  <a:lnTo>
                    <a:pt x="447" y="96"/>
                  </a:lnTo>
                  <a:lnTo>
                    <a:pt x="444" y="99"/>
                  </a:lnTo>
                  <a:lnTo>
                    <a:pt x="444" y="105"/>
                  </a:lnTo>
                  <a:lnTo>
                    <a:pt x="446" y="109"/>
                  </a:lnTo>
                  <a:lnTo>
                    <a:pt x="442" y="112"/>
                  </a:lnTo>
                  <a:lnTo>
                    <a:pt x="438" y="113"/>
                  </a:lnTo>
                  <a:lnTo>
                    <a:pt x="436" y="114"/>
                  </a:lnTo>
                  <a:lnTo>
                    <a:pt x="436" y="115"/>
                  </a:lnTo>
                  <a:lnTo>
                    <a:pt x="438" y="116"/>
                  </a:lnTo>
                  <a:lnTo>
                    <a:pt x="440" y="117"/>
                  </a:lnTo>
                  <a:lnTo>
                    <a:pt x="442" y="116"/>
                  </a:lnTo>
                  <a:lnTo>
                    <a:pt x="443" y="117"/>
                  </a:lnTo>
                  <a:lnTo>
                    <a:pt x="441" y="122"/>
                  </a:lnTo>
                  <a:lnTo>
                    <a:pt x="443" y="118"/>
                  </a:lnTo>
                  <a:lnTo>
                    <a:pt x="445" y="119"/>
                  </a:lnTo>
                  <a:lnTo>
                    <a:pt x="446" y="122"/>
                  </a:lnTo>
                  <a:lnTo>
                    <a:pt x="447" y="119"/>
                  </a:lnTo>
                  <a:lnTo>
                    <a:pt x="449" y="119"/>
                  </a:lnTo>
                  <a:lnTo>
                    <a:pt x="449" y="123"/>
                  </a:lnTo>
                  <a:lnTo>
                    <a:pt x="446" y="127"/>
                  </a:lnTo>
                  <a:lnTo>
                    <a:pt x="440" y="128"/>
                  </a:lnTo>
                  <a:lnTo>
                    <a:pt x="436" y="130"/>
                  </a:lnTo>
                  <a:lnTo>
                    <a:pt x="441" y="129"/>
                  </a:lnTo>
                  <a:lnTo>
                    <a:pt x="447" y="131"/>
                  </a:lnTo>
                  <a:lnTo>
                    <a:pt x="448" y="134"/>
                  </a:lnTo>
                  <a:lnTo>
                    <a:pt x="448" y="135"/>
                  </a:lnTo>
                  <a:lnTo>
                    <a:pt x="449" y="139"/>
                  </a:lnTo>
                  <a:lnTo>
                    <a:pt x="451" y="140"/>
                  </a:lnTo>
                  <a:lnTo>
                    <a:pt x="450" y="141"/>
                  </a:lnTo>
                  <a:lnTo>
                    <a:pt x="451" y="142"/>
                  </a:lnTo>
                  <a:lnTo>
                    <a:pt x="450" y="143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6" y="143"/>
                  </a:lnTo>
                  <a:lnTo>
                    <a:pt x="447" y="144"/>
                  </a:lnTo>
                  <a:lnTo>
                    <a:pt x="449" y="144"/>
                  </a:lnTo>
                  <a:lnTo>
                    <a:pt x="449" y="146"/>
                  </a:lnTo>
                  <a:lnTo>
                    <a:pt x="446" y="150"/>
                  </a:lnTo>
                  <a:lnTo>
                    <a:pt x="444" y="150"/>
                  </a:lnTo>
                  <a:lnTo>
                    <a:pt x="442" y="152"/>
                  </a:lnTo>
                  <a:lnTo>
                    <a:pt x="444" y="154"/>
                  </a:lnTo>
                  <a:lnTo>
                    <a:pt x="442" y="155"/>
                  </a:lnTo>
                  <a:lnTo>
                    <a:pt x="443" y="158"/>
                  </a:lnTo>
                  <a:lnTo>
                    <a:pt x="446" y="159"/>
                  </a:lnTo>
                  <a:lnTo>
                    <a:pt x="447" y="161"/>
                  </a:lnTo>
                  <a:lnTo>
                    <a:pt x="445" y="164"/>
                  </a:lnTo>
                  <a:lnTo>
                    <a:pt x="445" y="167"/>
                  </a:lnTo>
                  <a:lnTo>
                    <a:pt x="446" y="171"/>
                  </a:lnTo>
                  <a:lnTo>
                    <a:pt x="448" y="173"/>
                  </a:lnTo>
                  <a:lnTo>
                    <a:pt x="446" y="175"/>
                  </a:lnTo>
                  <a:lnTo>
                    <a:pt x="446" y="182"/>
                  </a:lnTo>
                  <a:lnTo>
                    <a:pt x="444" y="185"/>
                  </a:lnTo>
                  <a:lnTo>
                    <a:pt x="444" y="191"/>
                  </a:lnTo>
                  <a:lnTo>
                    <a:pt x="441" y="195"/>
                  </a:lnTo>
                  <a:lnTo>
                    <a:pt x="444" y="201"/>
                  </a:lnTo>
                  <a:lnTo>
                    <a:pt x="442" y="202"/>
                  </a:lnTo>
                  <a:lnTo>
                    <a:pt x="443" y="203"/>
                  </a:lnTo>
                  <a:lnTo>
                    <a:pt x="440" y="206"/>
                  </a:lnTo>
                  <a:lnTo>
                    <a:pt x="441" y="207"/>
                  </a:lnTo>
                  <a:lnTo>
                    <a:pt x="442" y="207"/>
                  </a:lnTo>
                  <a:lnTo>
                    <a:pt x="442" y="208"/>
                  </a:lnTo>
                  <a:lnTo>
                    <a:pt x="442" y="209"/>
                  </a:lnTo>
                  <a:lnTo>
                    <a:pt x="445" y="207"/>
                  </a:lnTo>
                  <a:lnTo>
                    <a:pt x="447" y="209"/>
                  </a:lnTo>
                  <a:lnTo>
                    <a:pt x="447" y="212"/>
                  </a:lnTo>
                  <a:lnTo>
                    <a:pt x="446" y="214"/>
                  </a:lnTo>
                  <a:lnTo>
                    <a:pt x="446" y="218"/>
                  </a:lnTo>
                  <a:lnTo>
                    <a:pt x="449" y="222"/>
                  </a:lnTo>
                  <a:lnTo>
                    <a:pt x="452" y="226"/>
                  </a:lnTo>
                  <a:lnTo>
                    <a:pt x="456" y="230"/>
                  </a:lnTo>
                  <a:lnTo>
                    <a:pt x="457" y="232"/>
                  </a:lnTo>
                  <a:lnTo>
                    <a:pt x="460" y="235"/>
                  </a:lnTo>
                  <a:lnTo>
                    <a:pt x="461" y="238"/>
                  </a:lnTo>
                  <a:lnTo>
                    <a:pt x="460" y="240"/>
                  </a:lnTo>
                  <a:lnTo>
                    <a:pt x="458" y="242"/>
                  </a:lnTo>
                  <a:lnTo>
                    <a:pt x="456" y="242"/>
                  </a:lnTo>
                  <a:lnTo>
                    <a:pt x="452" y="244"/>
                  </a:lnTo>
                  <a:lnTo>
                    <a:pt x="451" y="241"/>
                  </a:lnTo>
                  <a:lnTo>
                    <a:pt x="450" y="240"/>
                  </a:lnTo>
                  <a:lnTo>
                    <a:pt x="442" y="243"/>
                  </a:lnTo>
                  <a:lnTo>
                    <a:pt x="438" y="240"/>
                  </a:lnTo>
                  <a:lnTo>
                    <a:pt x="434" y="239"/>
                  </a:lnTo>
                  <a:lnTo>
                    <a:pt x="430" y="236"/>
                  </a:lnTo>
                  <a:lnTo>
                    <a:pt x="426" y="237"/>
                  </a:lnTo>
                  <a:lnTo>
                    <a:pt x="424" y="235"/>
                  </a:lnTo>
                  <a:lnTo>
                    <a:pt x="421" y="235"/>
                  </a:lnTo>
                  <a:lnTo>
                    <a:pt x="418" y="231"/>
                  </a:lnTo>
                  <a:lnTo>
                    <a:pt x="414" y="231"/>
                  </a:lnTo>
                  <a:lnTo>
                    <a:pt x="408" y="234"/>
                  </a:lnTo>
                  <a:lnTo>
                    <a:pt x="402" y="234"/>
                  </a:lnTo>
                  <a:lnTo>
                    <a:pt x="396" y="236"/>
                  </a:lnTo>
                  <a:lnTo>
                    <a:pt x="384" y="247"/>
                  </a:lnTo>
                  <a:lnTo>
                    <a:pt x="381" y="250"/>
                  </a:lnTo>
                  <a:lnTo>
                    <a:pt x="382" y="251"/>
                  </a:lnTo>
                  <a:lnTo>
                    <a:pt x="380" y="252"/>
                  </a:lnTo>
                  <a:lnTo>
                    <a:pt x="375" y="252"/>
                  </a:lnTo>
                  <a:lnTo>
                    <a:pt x="373" y="255"/>
                  </a:lnTo>
                  <a:lnTo>
                    <a:pt x="365" y="265"/>
                  </a:lnTo>
                  <a:lnTo>
                    <a:pt x="362" y="276"/>
                  </a:lnTo>
                  <a:lnTo>
                    <a:pt x="358" y="276"/>
                  </a:lnTo>
                  <a:lnTo>
                    <a:pt x="358" y="278"/>
                  </a:lnTo>
                  <a:lnTo>
                    <a:pt x="361" y="279"/>
                  </a:lnTo>
                  <a:lnTo>
                    <a:pt x="362" y="280"/>
                  </a:lnTo>
                  <a:lnTo>
                    <a:pt x="360" y="282"/>
                  </a:lnTo>
                  <a:lnTo>
                    <a:pt x="360" y="284"/>
                  </a:lnTo>
                  <a:lnTo>
                    <a:pt x="357" y="290"/>
                  </a:lnTo>
                  <a:lnTo>
                    <a:pt x="357" y="292"/>
                  </a:lnTo>
                  <a:lnTo>
                    <a:pt x="355" y="294"/>
                  </a:lnTo>
                  <a:lnTo>
                    <a:pt x="356" y="296"/>
                  </a:lnTo>
                  <a:lnTo>
                    <a:pt x="354" y="298"/>
                  </a:lnTo>
                  <a:lnTo>
                    <a:pt x="355" y="299"/>
                  </a:lnTo>
                  <a:lnTo>
                    <a:pt x="354" y="303"/>
                  </a:lnTo>
                  <a:lnTo>
                    <a:pt x="350" y="304"/>
                  </a:lnTo>
                  <a:lnTo>
                    <a:pt x="346" y="304"/>
                  </a:lnTo>
                  <a:lnTo>
                    <a:pt x="349" y="307"/>
                  </a:lnTo>
                  <a:lnTo>
                    <a:pt x="352" y="307"/>
                  </a:lnTo>
                  <a:lnTo>
                    <a:pt x="352" y="308"/>
                  </a:lnTo>
                  <a:lnTo>
                    <a:pt x="350" y="312"/>
                  </a:lnTo>
                  <a:lnTo>
                    <a:pt x="350" y="313"/>
                  </a:lnTo>
                  <a:lnTo>
                    <a:pt x="351" y="314"/>
                  </a:lnTo>
                  <a:lnTo>
                    <a:pt x="352" y="319"/>
                  </a:lnTo>
                  <a:lnTo>
                    <a:pt x="350" y="320"/>
                  </a:lnTo>
                  <a:lnTo>
                    <a:pt x="351" y="319"/>
                  </a:lnTo>
                  <a:lnTo>
                    <a:pt x="352" y="320"/>
                  </a:lnTo>
                  <a:lnTo>
                    <a:pt x="353" y="324"/>
                  </a:lnTo>
                  <a:lnTo>
                    <a:pt x="354" y="330"/>
                  </a:lnTo>
                  <a:lnTo>
                    <a:pt x="356" y="339"/>
                  </a:lnTo>
                  <a:lnTo>
                    <a:pt x="356" y="347"/>
                  </a:lnTo>
                  <a:lnTo>
                    <a:pt x="358" y="354"/>
                  </a:lnTo>
                  <a:lnTo>
                    <a:pt x="358" y="358"/>
                  </a:lnTo>
                  <a:lnTo>
                    <a:pt x="354" y="363"/>
                  </a:lnTo>
                  <a:lnTo>
                    <a:pt x="353" y="364"/>
                  </a:lnTo>
                  <a:lnTo>
                    <a:pt x="352" y="363"/>
                  </a:lnTo>
                  <a:lnTo>
                    <a:pt x="349" y="359"/>
                  </a:lnTo>
                  <a:lnTo>
                    <a:pt x="346" y="352"/>
                  </a:lnTo>
                  <a:lnTo>
                    <a:pt x="344" y="350"/>
                  </a:lnTo>
                  <a:lnTo>
                    <a:pt x="343" y="348"/>
                  </a:lnTo>
                  <a:lnTo>
                    <a:pt x="342" y="347"/>
                  </a:lnTo>
                  <a:lnTo>
                    <a:pt x="340" y="344"/>
                  </a:lnTo>
                  <a:lnTo>
                    <a:pt x="338" y="342"/>
                  </a:lnTo>
                  <a:lnTo>
                    <a:pt x="340" y="339"/>
                  </a:lnTo>
                  <a:lnTo>
                    <a:pt x="337" y="335"/>
                  </a:lnTo>
                  <a:lnTo>
                    <a:pt x="334" y="334"/>
                  </a:lnTo>
                  <a:lnTo>
                    <a:pt x="330" y="328"/>
                  </a:lnTo>
                  <a:lnTo>
                    <a:pt x="326" y="327"/>
                  </a:lnTo>
                  <a:lnTo>
                    <a:pt x="325" y="326"/>
                  </a:lnTo>
                  <a:lnTo>
                    <a:pt x="325" y="325"/>
                  </a:lnTo>
                  <a:lnTo>
                    <a:pt x="326" y="327"/>
                  </a:lnTo>
                  <a:lnTo>
                    <a:pt x="327" y="327"/>
                  </a:lnTo>
                  <a:lnTo>
                    <a:pt x="328" y="324"/>
                  </a:lnTo>
                  <a:lnTo>
                    <a:pt x="328" y="321"/>
                  </a:lnTo>
                  <a:lnTo>
                    <a:pt x="325" y="320"/>
                  </a:lnTo>
                  <a:lnTo>
                    <a:pt x="321" y="320"/>
                  </a:lnTo>
                  <a:lnTo>
                    <a:pt x="320" y="323"/>
                  </a:lnTo>
                  <a:lnTo>
                    <a:pt x="321" y="323"/>
                  </a:lnTo>
                  <a:lnTo>
                    <a:pt x="321" y="323"/>
                  </a:lnTo>
                  <a:lnTo>
                    <a:pt x="318" y="328"/>
                  </a:lnTo>
                  <a:lnTo>
                    <a:pt x="318" y="328"/>
                  </a:lnTo>
                  <a:lnTo>
                    <a:pt x="318" y="330"/>
                  </a:lnTo>
                  <a:lnTo>
                    <a:pt x="320" y="334"/>
                  </a:lnTo>
                  <a:lnTo>
                    <a:pt x="318" y="342"/>
                  </a:lnTo>
                  <a:lnTo>
                    <a:pt x="318" y="346"/>
                  </a:lnTo>
                  <a:lnTo>
                    <a:pt x="314" y="363"/>
                  </a:lnTo>
                  <a:lnTo>
                    <a:pt x="314" y="370"/>
                  </a:lnTo>
                  <a:lnTo>
                    <a:pt x="313" y="373"/>
                  </a:lnTo>
                  <a:lnTo>
                    <a:pt x="315" y="376"/>
                  </a:lnTo>
                  <a:lnTo>
                    <a:pt x="317" y="376"/>
                  </a:lnTo>
                  <a:lnTo>
                    <a:pt x="318" y="376"/>
                  </a:lnTo>
                  <a:lnTo>
                    <a:pt x="318" y="376"/>
                  </a:lnTo>
                  <a:lnTo>
                    <a:pt x="318" y="379"/>
                  </a:lnTo>
                  <a:lnTo>
                    <a:pt x="320" y="380"/>
                  </a:lnTo>
                  <a:lnTo>
                    <a:pt x="320" y="382"/>
                  </a:lnTo>
                  <a:lnTo>
                    <a:pt x="321" y="384"/>
                  </a:lnTo>
                  <a:lnTo>
                    <a:pt x="322" y="390"/>
                  </a:lnTo>
                  <a:lnTo>
                    <a:pt x="320" y="393"/>
                  </a:lnTo>
                  <a:lnTo>
                    <a:pt x="320" y="398"/>
                  </a:lnTo>
                  <a:lnTo>
                    <a:pt x="316" y="397"/>
                  </a:lnTo>
                  <a:lnTo>
                    <a:pt x="314" y="395"/>
                  </a:lnTo>
                  <a:lnTo>
                    <a:pt x="310" y="391"/>
                  </a:lnTo>
                  <a:lnTo>
                    <a:pt x="304" y="389"/>
                  </a:lnTo>
                  <a:lnTo>
                    <a:pt x="300" y="391"/>
                  </a:lnTo>
                  <a:lnTo>
                    <a:pt x="300" y="390"/>
                  </a:lnTo>
                  <a:lnTo>
                    <a:pt x="297" y="390"/>
                  </a:lnTo>
                  <a:lnTo>
                    <a:pt x="292" y="389"/>
                  </a:lnTo>
                  <a:lnTo>
                    <a:pt x="290" y="392"/>
                  </a:lnTo>
                  <a:lnTo>
                    <a:pt x="292" y="395"/>
                  </a:lnTo>
                  <a:lnTo>
                    <a:pt x="290" y="394"/>
                  </a:lnTo>
                  <a:lnTo>
                    <a:pt x="289" y="395"/>
                  </a:lnTo>
                  <a:lnTo>
                    <a:pt x="291" y="397"/>
                  </a:lnTo>
                  <a:lnTo>
                    <a:pt x="295" y="399"/>
                  </a:lnTo>
                  <a:lnTo>
                    <a:pt x="293" y="401"/>
                  </a:lnTo>
                  <a:lnTo>
                    <a:pt x="281" y="409"/>
                  </a:lnTo>
                  <a:lnTo>
                    <a:pt x="278" y="410"/>
                  </a:lnTo>
                  <a:lnTo>
                    <a:pt x="278" y="412"/>
                  </a:lnTo>
                  <a:lnTo>
                    <a:pt x="275" y="413"/>
                  </a:lnTo>
                  <a:lnTo>
                    <a:pt x="274" y="416"/>
                  </a:lnTo>
                  <a:lnTo>
                    <a:pt x="275" y="418"/>
                  </a:lnTo>
                  <a:lnTo>
                    <a:pt x="277" y="418"/>
                  </a:lnTo>
                  <a:lnTo>
                    <a:pt x="279" y="418"/>
                  </a:lnTo>
                  <a:lnTo>
                    <a:pt x="280" y="417"/>
                  </a:lnTo>
                  <a:lnTo>
                    <a:pt x="283" y="423"/>
                  </a:lnTo>
                  <a:lnTo>
                    <a:pt x="279" y="424"/>
                  </a:lnTo>
                  <a:lnTo>
                    <a:pt x="277" y="427"/>
                  </a:lnTo>
                  <a:lnTo>
                    <a:pt x="277" y="432"/>
                  </a:lnTo>
                  <a:lnTo>
                    <a:pt x="279" y="436"/>
                  </a:lnTo>
                  <a:lnTo>
                    <a:pt x="281" y="440"/>
                  </a:lnTo>
                  <a:lnTo>
                    <a:pt x="288" y="444"/>
                  </a:lnTo>
                  <a:lnTo>
                    <a:pt x="289" y="446"/>
                  </a:lnTo>
                  <a:lnTo>
                    <a:pt x="289" y="449"/>
                  </a:lnTo>
                  <a:lnTo>
                    <a:pt x="288" y="451"/>
                  </a:lnTo>
                  <a:lnTo>
                    <a:pt x="288" y="448"/>
                  </a:lnTo>
                  <a:lnTo>
                    <a:pt x="287" y="451"/>
                  </a:lnTo>
                  <a:lnTo>
                    <a:pt x="286" y="454"/>
                  </a:lnTo>
                  <a:lnTo>
                    <a:pt x="288" y="456"/>
                  </a:lnTo>
                  <a:lnTo>
                    <a:pt x="288" y="453"/>
                  </a:lnTo>
                  <a:lnTo>
                    <a:pt x="288" y="456"/>
                  </a:lnTo>
                  <a:lnTo>
                    <a:pt x="290" y="459"/>
                  </a:lnTo>
                  <a:lnTo>
                    <a:pt x="292" y="459"/>
                  </a:lnTo>
                  <a:lnTo>
                    <a:pt x="298" y="460"/>
                  </a:lnTo>
                  <a:lnTo>
                    <a:pt x="305" y="468"/>
                  </a:lnTo>
                  <a:lnTo>
                    <a:pt x="307" y="473"/>
                  </a:lnTo>
                  <a:lnTo>
                    <a:pt x="305" y="472"/>
                  </a:lnTo>
                  <a:lnTo>
                    <a:pt x="305" y="468"/>
                  </a:lnTo>
                  <a:lnTo>
                    <a:pt x="305" y="467"/>
                  </a:lnTo>
                  <a:lnTo>
                    <a:pt x="300" y="472"/>
                  </a:lnTo>
                  <a:lnTo>
                    <a:pt x="299" y="476"/>
                  </a:lnTo>
                  <a:lnTo>
                    <a:pt x="303" y="480"/>
                  </a:lnTo>
                  <a:lnTo>
                    <a:pt x="309" y="479"/>
                  </a:lnTo>
                  <a:lnTo>
                    <a:pt x="313" y="482"/>
                  </a:lnTo>
                  <a:lnTo>
                    <a:pt x="315" y="484"/>
                  </a:lnTo>
                  <a:lnTo>
                    <a:pt x="315" y="485"/>
                  </a:lnTo>
                  <a:lnTo>
                    <a:pt x="313" y="486"/>
                  </a:lnTo>
                  <a:lnTo>
                    <a:pt x="314" y="484"/>
                  </a:lnTo>
                  <a:lnTo>
                    <a:pt x="313" y="482"/>
                  </a:lnTo>
                  <a:lnTo>
                    <a:pt x="307" y="484"/>
                  </a:lnTo>
                  <a:lnTo>
                    <a:pt x="304" y="483"/>
                  </a:lnTo>
                  <a:lnTo>
                    <a:pt x="301" y="488"/>
                  </a:lnTo>
                  <a:lnTo>
                    <a:pt x="311" y="492"/>
                  </a:lnTo>
                  <a:lnTo>
                    <a:pt x="312" y="491"/>
                  </a:lnTo>
                  <a:lnTo>
                    <a:pt x="311" y="490"/>
                  </a:lnTo>
                  <a:lnTo>
                    <a:pt x="312" y="490"/>
                  </a:lnTo>
                  <a:lnTo>
                    <a:pt x="313" y="492"/>
                  </a:lnTo>
                  <a:lnTo>
                    <a:pt x="313" y="492"/>
                  </a:lnTo>
                  <a:lnTo>
                    <a:pt x="314" y="496"/>
                  </a:lnTo>
                  <a:lnTo>
                    <a:pt x="312" y="502"/>
                  </a:lnTo>
                  <a:lnTo>
                    <a:pt x="312" y="505"/>
                  </a:lnTo>
                  <a:lnTo>
                    <a:pt x="313" y="508"/>
                  </a:lnTo>
                  <a:lnTo>
                    <a:pt x="311" y="521"/>
                  </a:lnTo>
                  <a:lnTo>
                    <a:pt x="311" y="526"/>
                  </a:lnTo>
                  <a:lnTo>
                    <a:pt x="314" y="538"/>
                  </a:lnTo>
                  <a:lnTo>
                    <a:pt x="310" y="539"/>
                  </a:lnTo>
                  <a:lnTo>
                    <a:pt x="314" y="540"/>
                  </a:lnTo>
                  <a:lnTo>
                    <a:pt x="315" y="540"/>
                  </a:lnTo>
                  <a:lnTo>
                    <a:pt x="319" y="555"/>
                  </a:lnTo>
                  <a:lnTo>
                    <a:pt x="327" y="570"/>
                  </a:lnTo>
                  <a:lnTo>
                    <a:pt x="330" y="574"/>
                  </a:lnTo>
                  <a:lnTo>
                    <a:pt x="337" y="581"/>
                  </a:lnTo>
                  <a:lnTo>
                    <a:pt x="347" y="585"/>
                  </a:lnTo>
                  <a:lnTo>
                    <a:pt x="354" y="583"/>
                  </a:lnTo>
                  <a:lnTo>
                    <a:pt x="361" y="580"/>
                  </a:lnTo>
                  <a:lnTo>
                    <a:pt x="360" y="581"/>
                  </a:lnTo>
                  <a:lnTo>
                    <a:pt x="362" y="583"/>
                  </a:lnTo>
                  <a:lnTo>
                    <a:pt x="362" y="587"/>
                  </a:lnTo>
                  <a:lnTo>
                    <a:pt x="362" y="588"/>
                  </a:lnTo>
                  <a:lnTo>
                    <a:pt x="364" y="588"/>
                  </a:lnTo>
                  <a:lnTo>
                    <a:pt x="364" y="584"/>
                  </a:lnTo>
                  <a:lnTo>
                    <a:pt x="363" y="581"/>
                  </a:lnTo>
                  <a:lnTo>
                    <a:pt x="364" y="580"/>
                  </a:lnTo>
                  <a:lnTo>
                    <a:pt x="362" y="579"/>
                  </a:lnTo>
                  <a:lnTo>
                    <a:pt x="356" y="573"/>
                  </a:lnTo>
                  <a:lnTo>
                    <a:pt x="356" y="569"/>
                  </a:lnTo>
                  <a:lnTo>
                    <a:pt x="355" y="568"/>
                  </a:lnTo>
                  <a:lnTo>
                    <a:pt x="358" y="565"/>
                  </a:lnTo>
                  <a:lnTo>
                    <a:pt x="358" y="563"/>
                  </a:lnTo>
                  <a:lnTo>
                    <a:pt x="376" y="561"/>
                  </a:lnTo>
                  <a:lnTo>
                    <a:pt x="380" y="557"/>
                  </a:lnTo>
                  <a:lnTo>
                    <a:pt x="387" y="560"/>
                  </a:lnTo>
                  <a:lnTo>
                    <a:pt x="389" y="560"/>
                  </a:lnTo>
                  <a:lnTo>
                    <a:pt x="389" y="565"/>
                  </a:lnTo>
                  <a:lnTo>
                    <a:pt x="390" y="567"/>
                  </a:lnTo>
                  <a:lnTo>
                    <a:pt x="392" y="568"/>
                  </a:lnTo>
                  <a:lnTo>
                    <a:pt x="393" y="571"/>
                  </a:lnTo>
                  <a:lnTo>
                    <a:pt x="392" y="574"/>
                  </a:lnTo>
                  <a:lnTo>
                    <a:pt x="395" y="580"/>
                  </a:lnTo>
                  <a:lnTo>
                    <a:pt x="392" y="590"/>
                  </a:lnTo>
                  <a:lnTo>
                    <a:pt x="393" y="597"/>
                  </a:lnTo>
                  <a:lnTo>
                    <a:pt x="401" y="606"/>
                  </a:lnTo>
                  <a:lnTo>
                    <a:pt x="412" y="613"/>
                  </a:lnTo>
                  <a:lnTo>
                    <a:pt x="416" y="620"/>
                  </a:lnTo>
                  <a:lnTo>
                    <a:pt x="424" y="631"/>
                  </a:lnTo>
                  <a:lnTo>
                    <a:pt x="428" y="632"/>
                  </a:lnTo>
                  <a:lnTo>
                    <a:pt x="433" y="632"/>
                  </a:lnTo>
                  <a:lnTo>
                    <a:pt x="434" y="630"/>
                  </a:lnTo>
                  <a:lnTo>
                    <a:pt x="433" y="627"/>
                  </a:lnTo>
                  <a:lnTo>
                    <a:pt x="434" y="625"/>
                  </a:lnTo>
                  <a:lnTo>
                    <a:pt x="437" y="624"/>
                  </a:lnTo>
                  <a:lnTo>
                    <a:pt x="439" y="620"/>
                  </a:lnTo>
                  <a:lnTo>
                    <a:pt x="441" y="620"/>
                  </a:lnTo>
                  <a:lnTo>
                    <a:pt x="440" y="621"/>
                  </a:lnTo>
                  <a:lnTo>
                    <a:pt x="441" y="622"/>
                  </a:lnTo>
                  <a:lnTo>
                    <a:pt x="444" y="622"/>
                  </a:lnTo>
                  <a:lnTo>
                    <a:pt x="446" y="628"/>
                  </a:lnTo>
                  <a:lnTo>
                    <a:pt x="450" y="629"/>
                  </a:lnTo>
                  <a:lnTo>
                    <a:pt x="451" y="632"/>
                  </a:lnTo>
                  <a:lnTo>
                    <a:pt x="456" y="635"/>
                  </a:lnTo>
                  <a:lnTo>
                    <a:pt x="456" y="637"/>
                  </a:lnTo>
                  <a:lnTo>
                    <a:pt x="461" y="639"/>
                  </a:lnTo>
                  <a:lnTo>
                    <a:pt x="465" y="641"/>
                  </a:lnTo>
                  <a:lnTo>
                    <a:pt x="468" y="645"/>
                  </a:lnTo>
                  <a:lnTo>
                    <a:pt x="473" y="649"/>
                  </a:lnTo>
                  <a:lnTo>
                    <a:pt x="473" y="654"/>
                  </a:lnTo>
                  <a:lnTo>
                    <a:pt x="470" y="659"/>
                  </a:lnTo>
                  <a:lnTo>
                    <a:pt x="472" y="665"/>
                  </a:lnTo>
                  <a:lnTo>
                    <a:pt x="474" y="669"/>
                  </a:lnTo>
                  <a:lnTo>
                    <a:pt x="468" y="672"/>
                  </a:lnTo>
                  <a:lnTo>
                    <a:pt x="464" y="672"/>
                  </a:lnTo>
                  <a:lnTo>
                    <a:pt x="458" y="671"/>
                  </a:lnTo>
                  <a:lnTo>
                    <a:pt x="457" y="669"/>
                  </a:lnTo>
                  <a:lnTo>
                    <a:pt x="448" y="668"/>
                  </a:lnTo>
                  <a:lnTo>
                    <a:pt x="441" y="683"/>
                  </a:lnTo>
                  <a:lnTo>
                    <a:pt x="440" y="691"/>
                  </a:lnTo>
                  <a:lnTo>
                    <a:pt x="440" y="695"/>
                  </a:lnTo>
                  <a:lnTo>
                    <a:pt x="443" y="696"/>
                  </a:lnTo>
                  <a:lnTo>
                    <a:pt x="443" y="698"/>
                  </a:lnTo>
                  <a:lnTo>
                    <a:pt x="445" y="702"/>
                  </a:lnTo>
                  <a:lnTo>
                    <a:pt x="448" y="710"/>
                  </a:lnTo>
                  <a:lnTo>
                    <a:pt x="450" y="713"/>
                  </a:lnTo>
                  <a:lnTo>
                    <a:pt x="453" y="723"/>
                  </a:lnTo>
                  <a:lnTo>
                    <a:pt x="455" y="728"/>
                  </a:lnTo>
                  <a:lnTo>
                    <a:pt x="460" y="736"/>
                  </a:lnTo>
                  <a:lnTo>
                    <a:pt x="465" y="742"/>
                  </a:lnTo>
                  <a:lnTo>
                    <a:pt x="475" y="751"/>
                  </a:lnTo>
                  <a:lnTo>
                    <a:pt x="486" y="757"/>
                  </a:lnTo>
                  <a:lnTo>
                    <a:pt x="494" y="759"/>
                  </a:lnTo>
                  <a:lnTo>
                    <a:pt x="496" y="760"/>
                  </a:lnTo>
                  <a:lnTo>
                    <a:pt x="500" y="760"/>
                  </a:lnTo>
                  <a:lnTo>
                    <a:pt x="501" y="762"/>
                  </a:lnTo>
                  <a:lnTo>
                    <a:pt x="503" y="763"/>
                  </a:lnTo>
                  <a:lnTo>
                    <a:pt x="508" y="763"/>
                  </a:lnTo>
                  <a:lnTo>
                    <a:pt x="509" y="764"/>
                  </a:lnTo>
                  <a:lnTo>
                    <a:pt x="508" y="765"/>
                  </a:lnTo>
                  <a:lnTo>
                    <a:pt x="508" y="767"/>
                  </a:lnTo>
                  <a:lnTo>
                    <a:pt x="512" y="769"/>
                  </a:lnTo>
                  <a:lnTo>
                    <a:pt x="511" y="773"/>
                  </a:lnTo>
                  <a:lnTo>
                    <a:pt x="512" y="775"/>
                  </a:lnTo>
                  <a:lnTo>
                    <a:pt x="511" y="777"/>
                  </a:lnTo>
                  <a:lnTo>
                    <a:pt x="512" y="779"/>
                  </a:lnTo>
                  <a:lnTo>
                    <a:pt x="511" y="787"/>
                  </a:lnTo>
                  <a:lnTo>
                    <a:pt x="512" y="797"/>
                  </a:lnTo>
                  <a:lnTo>
                    <a:pt x="509" y="803"/>
                  </a:lnTo>
                  <a:lnTo>
                    <a:pt x="499" y="811"/>
                  </a:lnTo>
                  <a:lnTo>
                    <a:pt x="489" y="808"/>
                  </a:lnTo>
                  <a:lnTo>
                    <a:pt x="482" y="815"/>
                  </a:lnTo>
                  <a:lnTo>
                    <a:pt x="480" y="819"/>
                  </a:lnTo>
                  <a:lnTo>
                    <a:pt x="477" y="833"/>
                  </a:lnTo>
                  <a:lnTo>
                    <a:pt x="476" y="840"/>
                  </a:lnTo>
                  <a:lnTo>
                    <a:pt x="477" y="852"/>
                  </a:lnTo>
                  <a:lnTo>
                    <a:pt x="475" y="861"/>
                  </a:lnTo>
                  <a:lnTo>
                    <a:pt x="477" y="870"/>
                  </a:lnTo>
                  <a:lnTo>
                    <a:pt x="478" y="871"/>
                  </a:lnTo>
                  <a:lnTo>
                    <a:pt x="483" y="885"/>
                  </a:lnTo>
                  <a:lnTo>
                    <a:pt x="489" y="893"/>
                  </a:lnTo>
                  <a:lnTo>
                    <a:pt x="493" y="898"/>
                  </a:lnTo>
                  <a:lnTo>
                    <a:pt x="495" y="899"/>
                  </a:lnTo>
                  <a:lnTo>
                    <a:pt x="495" y="900"/>
                  </a:lnTo>
                  <a:lnTo>
                    <a:pt x="496" y="900"/>
                  </a:lnTo>
                  <a:lnTo>
                    <a:pt x="496" y="899"/>
                  </a:lnTo>
                  <a:lnTo>
                    <a:pt x="497" y="898"/>
                  </a:lnTo>
                  <a:lnTo>
                    <a:pt x="497" y="899"/>
                  </a:lnTo>
                  <a:lnTo>
                    <a:pt x="498" y="900"/>
                  </a:lnTo>
                  <a:lnTo>
                    <a:pt x="501" y="902"/>
                  </a:lnTo>
                  <a:lnTo>
                    <a:pt x="503" y="903"/>
                  </a:lnTo>
                  <a:lnTo>
                    <a:pt x="504" y="904"/>
                  </a:lnTo>
                  <a:lnTo>
                    <a:pt x="507" y="907"/>
                  </a:lnTo>
                  <a:lnTo>
                    <a:pt x="508" y="909"/>
                  </a:lnTo>
                  <a:lnTo>
                    <a:pt x="505" y="910"/>
                  </a:lnTo>
                  <a:lnTo>
                    <a:pt x="505" y="912"/>
                  </a:lnTo>
                  <a:lnTo>
                    <a:pt x="505" y="913"/>
                  </a:lnTo>
                  <a:lnTo>
                    <a:pt x="508" y="916"/>
                  </a:lnTo>
                  <a:lnTo>
                    <a:pt x="510" y="917"/>
                  </a:lnTo>
                  <a:lnTo>
                    <a:pt x="510" y="915"/>
                  </a:lnTo>
                  <a:lnTo>
                    <a:pt x="512" y="915"/>
                  </a:lnTo>
                  <a:lnTo>
                    <a:pt x="513" y="918"/>
                  </a:lnTo>
                  <a:lnTo>
                    <a:pt x="514" y="919"/>
                  </a:lnTo>
                  <a:lnTo>
                    <a:pt x="517" y="917"/>
                  </a:lnTo>
                  <a:lnTo>
                    <a:pt x="517" y="919"/>
                  </a:lnTo>
                  <a:lnTo>
                    <a:pt x="518" y="924"/>
                  </a:lnTo>
                  <a:lnTo>
                    <a:pt x="519" y="923"/>
                  </a:lnTo>
                  <a:lnTo>
                    <a:pt x="521" y="925"/>
                  </a:lnTo>
                  <a:lnTo>
                    <a:pt x="522" y="925"/>
                  </a:lnTo>
                  <a:lnTo>
                    <a:pt x="520" y="922"/>
                  </a:lnTo>
                  <a:lnTo>
                    <a:pt x="521" y="919"/>
                  </a:lnTo>
                  <a:lnTo>
                    <a:pt x="522" y="923"/>
                  </a:lnTo>
                  <a:lnTo>
                    <a:pt x="525" y="923"/>
                  </a:lnTo>
                  <a:lnTo>
                    <a:pt x="526" y="925"/>
                  </a:lnTo>
                  <a:lnTo>
                    <a:pt x="529" y="926"/>
                  </a:lnTo>
                  <a:lnTo>
                    <a:pt x="529" y="927"/>
                  </a:lnTo>
                  <a:lnTo>
                    <a:pt x="530" y="929"/>
                  </a:lnTo>
                  <a:lnTo>
                    <a:pt x="528" y="931"/>
                  </a:lnTo>
                  <a:lnTo>
                    <a:pt x="525" y="931"/>
                  </a:lnTo>
                  <a:lnTo>
                    <a:pt x="517" y="932"/>
                  </a:lnTo>
                  <a:lnTo>
                    <a:pt x="515" y="931"/>
                  </a:lnTo>
                  <a:lnTo>
                    <a:pt x="514" y="929"/>
                  </a:lnTo>
                  <a:lnTo>
                    <a:pt x="513" y="931"/>
                  </a:lnTo>
                  <a:lnTo>
                    <a:pt x="508" y="932"/>
                  </a:lnTo>
                  <a:lnTo>
                    <a:pt x="505" y="937"/>
                  </a:lnTo>
                  <a:lnTo>
                    <a:pt x="506" y="944"/>
                  </a:lnTo>
                  <a:lnTo>
                    <a:pt x="504" y="945"/>
                  </a:lnTo>
                  <a:lnTo>
                    <a:pt x="498" y="956"/>
                  </a:lnTo>
                  <a:lnTo>
                    <a:pt x="496" y="967"/>
                  </a:lnTo>
                  <a:lnTo>
                    <a:pt x="496" y="973"/>
                  </a:lnTo>
                  <a:lnTo>
                    <a:pt x="497" y="976"/>
                  </a:lnTo>
                  <a:lnTo>
                    <a:pt x="496" y="980"/>
                  </a:lnTo>
                  <a:lnTo>
                    <a:pt x="494" y="980"/>
                  </a:lnTo>
                  <a:lnTo>
                    <a:pt x="493" y="977"/>
                  </a:lnTo>
                  <a:lnTo>
                    <a:pt x="492" y="979"/>
                  </a:lnTo>
                  <a:lnTo>
                    <a:pt x="490" y="978"/>
                  </a:lnTo>
                  <a:lnTo>
                    <a:pt x="491" y="976"/>
                  </a:lnTo>
                  <a:lnTo>
                    <a:pt x="486" y="974"/>
                  </a:lnTo>
                  <a:lnTo>
                    <a:pt x="483" y="973"/>
                  </a:lnTo>
                  <a:lnTo>
                    <a:pt x="481" y="975"/>
                  </a:lnTo>
                  <a:lnTo>
                    <a:pt x="482" y="977"/>
                  </a:lnTo>
                  <a:lnTo>
                    <a:pt x="480" y="981"/>
                  </a:lnTo>
                  <a:lnTo>
                    <a:pt x="481" y="983"/>
                  </a:lnTo>
                  <a:lnTo>
                    <a:pt x="484" y="983"/>
                  </a:lnTo>
                  <a:lnTo>
                    <a:pt x="483" y="985"/>
                  </a:lnTo>
                  <a:lnTo>
                    <a:pt x="485" y="987"/>
                  </a:lnTo>
                  <a:lnTo>
                    <a:pt x="487" y="987"/>
                  </a:lnTo>
                  <a:lnTo>
                    <a:pt x="490" y="985"/>
                  </a:lnTo>
                  <a:lnTo>
                    <a:pt x="489" y="984"/>
                  </a:lnTo>
                  <a:lnTo>
                    <a:pt x="486" y="985"/>
                  </a:lnTo>
                  <a:lnTo>
                    <a:pt x="486" y="984"/>
                  </a:lnTo>
                  <a:lnTo>
                    <a:pt x="490" y="983"/>
                  </a:lnTo>
                  <a:lnTo>
                    <a:pt x="492" y="980"/>
                  </a:lnTo>
                  <a:lnTo>
                    <a:pt x="494" y="981"/>
                  </a:lnTo>
                  <a:lnTo>
                    <a:pt x="493" y="983"/>
                  </a:lnTo>
                  <a:lnTo>
                    <a:pt x="494" y="984"/>
                  </a:lnTo>
                  <a:lnTo>
                    <a:pt x="494" y="985"/>
                  </a:lnTo>
                  <a:lnTo>
                    <a:pt x="496" y="985"/>
                  </a:lnTo>
                  <a:lnTo>
                    <a:pt x="496" y="988"/>
                  </a:lnTo>
                  <a:lnTo>
                    <a:pt x="497" y="991"/>
                  </a:lnTo>
                  <a:lnTo>
                    <a:pt x="494" y="993"/>
                  </a:lnTo>
                  <a:lnTo>
                    <a:pt x="494" y="994"/>
                  </a:lnTo>
                  <a:lnTo>
                    <a:pt x="496" y="996"/>
                  </a:lnTo>
                  <a:lnTo>
                    <a:pt x="502" y="995"/>
                  </a:lnTo>
                  <a:lnTo>
                    <a:pt x="502" y="997"/>
                  </a:lnTo>
                  <a:lnTo>
                    <a:pt x="504" y="997"/>
                  </a:lnTo>
                  <a:lnTo>
                    <a:pt x="503" y="1000"/>
                  </a:lnTo>
                  <a:lnTo>
                    <a:pt x="504" y="1001"/>
                  </a:lnTo>
                  <a:lnTo>
                    <a:pt x="503" y="1003"/>
                  </a:lnTo>
                  <a:lnTo>
                    <a:pt x="498" y="1003"/>
                  </a:lnTo>
                  <a:lnTo>
                    <a:pt x="497" y="1004"/>
                  </a:lnTo>
                  <a:lnTo>
                    <a:pt x="502" y="1004"/>
                  </a:lnTo>
                  <a:lnTo>
                    <a:pt x="500" y="1005"/>
                  </a:lnTo>
                  <a:lnTo>
                    <a:pt x="501" y="1007"/>
                  </a:lnTo>
                  <a:lnTo>
                    <a:pt x="504" y="1007"/>
                  </a:lnTo>
                  <a:lnTo>
                    <a:pt x="506" y="1006"/>
                  </a:lnTo>
                  <a:lnTo>
                    <a:pt x="508" y="1008"/>
                  </a:lnTo>
                  <a:lnTo>
                    <a:pt x="509" y="1010"/>
                  </a:lnTo>
                  <a:lnTo>
                    <a:pt x="510" y="1011"/>
                  </a:lnTo>
                  <a:lnTo>
                    <a:pt x="511" y="1012"/>
                  </a:lnTo>
                  <a:lnTo>
                    <a:pt x="510" y="1013"/>
                  </a:lnTo>
                  <a:lnTo>
                    <a:pt x="511" y="1014"/>
                  </a:lnTo>
                  <a:lnTo>
                    <a:pt x="510" y="1019"/>
                  </a:lnTo>
                  <a:lnTo>
                    <a:pt x="512" y="1018"/>
                  </a:lnTo>
                  <a:lnTo>
                    <a:pt x="512" y="1014"/>
                  </a:lnTo>
                  <a:lnTo>
                    <a:pt x="515" y="1013"/>
                  </a:lnTo>
                  <a:lnTo>
                    <a:pt x="515" y="1015"/>
                  </a:lnTo>
                  <a:lnTo>
                    <a:pt x="517" y="1016"/>
                  </a:lnTo>
                  <a:lnTo>
                    <a:pt x="517" y="1016"/>
                  </a:lnTo>
                  <a:lnTo>
                    <a:pt x="517" y="1017"/>
                  </a:lnTo>
                  <a:lnTo>
                    <a:pt x="516" y="1020"/>
                  </a:lnTo>
                  <a:lnTo>
                    <a:pt x="517" y="1021"/>
                  </a:lnTo>
                  <a:lnTo>
                    <a:pt x="520" y="1019"/>
                  </a:lnTo>
                  <a:lnTo>
                    <a:pt x="521" y="1022"/>
                  </a:lnTo>
                  <a:lnTo>
                    <a:pt x="521" y="1024"/>
                  </a:lnTo>
                  <a:lnTo>
                    <a:pt x="519" y="1026"/>
                  </a:lnTo>
                  <a:lnTo>
                    <a:pt x="520" y="1027"/>
                  </a:lnTo>
                  <a:lnTo>
                    <a:pt x="520" y="1029"/>
                  </a:lnTo>
                  <a:lnTo>
                    <a:pt x="519" y="1030"/>
                  </a:lnTo>
                  <a:lnTo>
                    <a:pt x="520" y="1032"/>
                  </a:lnTo>
                  <a:lnTo>
                    <a:pt x="522" y="1032"/>
                  </a:lnTo>
                  <a:lnTo>
                    <a:pt x="523" y="1033"/>
                  </a:lnTo>
                  <a:lnTo>
                    <a:pt x="524" y="1037"/>
                  </a:lnTo>
                  <a:lnTo>
                    <a:pt x="522" y="1036"/>
                  </a:lnTo>
                  <a:lnTo>
                    <a:pt x="522" y="1040"/>
                  </a:lnTo>
                  <a:lnTo>
                    <a:pt x="522" y="1041"/>
                  </a:lnTo>
                  <a:lnTo>
                    <a:pt x="525" y="1041"/>
                  </a:lnTo>
                  <a:lnTo>
                    <a:pt x="525" y="1045"/>
                  </a:lnTo>
                  <a:lnTo>
                    <a:pt x="526" y="1045"/>
                  </a:lnTo>
                  <a:lnTo>
                    <a:pt x="526" y="1047"/>
                  </a:lnTo>
                  <a:lnTo>
                    <a:pt x="529" y="1050"/>
                  </a:lnTo>
                  <a:lnTo>
                    <a:pt x="529" y="1060"/>
                  </a:lnTo>
                  <a:lnTo>
                    <a:pt x="530" y="1064"/>
                  </a:lnTo>
                  <a:lnTo>
                    <a:pt x="529" y="1068"/>
                  </a:lnTo>
                  <a:lnTo>
                    <a:pt x="530" y="1072"/>
                  </a:lnTo>
                  <a:lnTo>
                    <a:pt x="530" y="1074"/>
                  </a:lnTo>
                  <a:lnTo>
                    <a:pt x="532" y="1076"/>
                  </a:lnTo>
                  <a:lnTo>
                    <a:pt x="531" y="1077"/>
                  </a:lnTo>
                  <a:lnTo>
                    <a:pt x="532" y="1080"/>
                  </a:lnTo>
                  <a:lnTo>
                    <a:pt x="533" y="1081"/>
                  </a:lnTo>
                  <a:lnTo>
                    <a:pt x="531" y="1083"/>
                  </a:lnTo>
                  <a:lnTo>
                    <a:pt x="532" y="1087"/>
                  </a:lnTo>
                  <a:lnTo>
                    <a:pt x="531" y="1088"/>
                  </a:lnTo>
                  <a:lnTo>
                    <a:pt x="532" y="1090"/>
                  </a:lnTo>
                  <a:lnTo>
                    <a:pt x="529" y="1092"/>
                  </a:lnTo>
                  <a:lnTo>
                    <a:pt x="526" y="1099"/>
                  </a:lnTo>
                  <a:lnTo>
                    <a:pt x="528" y="1105"/>
                  </a:lnTo>
                  <a:lnTo>
                    <a:pt x="530" y="1111"/>
                  </a:lnTo>
                  <a:lnTo>
                    <a:pt x="528" y="1113"/>
                  </a:lnTo>
                  <a:lnTo>
                    <a:pt x="528" y="1115"/>
                  </a:lnTo>
                  <a:lnTo>
                    <a:pt x="530" y="1127"/>
                  </a:lnTo>
                  <a:lnTo>
                    <a:pt x="528" y="1135"/>
                  </a:lnTo>
                  <a:lnTo>
                    <a:pt x="527" y="1145"/>
                  </a:lnTo>
                  <a:lnTo>
                    <a:pt x="526" y="1149"/>
                  </a:lnTo>
                  <a:lnTo>
                    <a:pt x="527" y="1157"/>
                  </a:lnTo>
                  <a:lnTo>
                    <a:pt x="526" y="1165"/>
                  </a:lnTo>
                  <a:lnTo>
                    <a:pt x="525" y="1164"/>
                  </a:lnTo>
                  <a:lnTo>
                    <a:pt x="524" y="1154"/>
                  </a:lnTo>
                  <a:lnTo>
                    <a:pt x="520" y="1149"/>
                  </a:lnTo>
                  <a:lnTo>
                    <a:pt x="517" y="1148"/>
                  </a:lnTo>
                  <a:lnTo>
                    <a:pt x="517" y="1150"/>
                  </a:lnTo>
                  <a:lnTo>
                    <a:pt x="514" y="1145"/>
                  </a:lnTo>
                  <a:lnTo>
                    <a:pt x="512" y="1142"/>
                  </a:lnTo>
                  <a:lnTo>
                    <a:pt x="506" y="1141"/>
                  </a:lnTo>
                  <a:lnTo>
                    <a:pt x="502" y="1142"/>
                  </a:lnTo>
                  <a:lnTo>
                    <a:pt x="499" y="1140"/>
                  </a:lnTo>
                  <a:lnTo>
                    <a:pt x="494" y="1133"/>
                  </a:lnTo>
                  <a:lnTo>
                    <a:pt x="487" y="1128"/>
                  </a:lnTo>
                  <a:lnTo>
                    <a:pt x="471" y="1108"/>
                  </a:lnTo>
                  <a:lnTo>
                    <a:pt x="453" y="1087"/>
                  </a:lnTo>
                  <a:lnTo>
                    <a:pt x="441" y="1077"/>
                  </a:lnTo>
                  <a:lnTo>
                    <a:pt x="417" y="1060"/>
                  </a:lnTo>
                  <a:lnTo>
                    <a:pt x="408" y="1053"/>
                  </a:lnTo>
                  <a:lnTo>
                    <a:pt x="386" y="1031"/>
                  </a:lnTo>
                  <a:lnTo>
                    <a:pt x="361" y="1005"/>
                  </a:lnTo>
                  <a:lnTo>
                    <a:pt x="345" y="989"/>
                  </a:lnTo>
                  <a:lnTo>
                    <a:pt x="316" y="965"/>
                  </a:lnTo>
                  <a:lnTo>
                    <a:pt x="274" y="922"/>
                  </a:lnTo>
                  <a:lnTo>
                    <a:pt x="265" y="911"/>
                  </a:lnTo>
                  <a:lnTo>
                    <a:pt x="253" y="891"/>
                  </a:lnTo>
                  <a:lnTo>
                    <a:pt x="253" y="889"/>
                  </a:lnTo>
                  <a:lnTo>
                    <a:pt x="239" y="871"/>
                  </a:lnTo>
                  <a:lnTo>
                    <a:pt x="236" y="863"/>
                  </a:lnTo>
                  <a:lnTo>
                    <a:pt x="235" y="859"/>
                  </a:lnTo>
                  <a:lnTo>
                    <a:pt x="235" y="859"/>
                  </a:lnTo>
                  <a:lnTo>
                    <a:pt x="233" y="857"/>
                  </a:lnTo>
                  <a:lnTo>
                    <a:pt x="226" y="841"/>
                  </a:lnTo>
                  <a:lnTo>
                    <a:pt x="224" y="835"/>
                  </a:lnTo>
                  <a:lnTo>
                    <a:pt x="216" y="820"/>
                  </a:lnTo>
                  <a:lnTo>
                    <a:pt x="213" y="807"/>
                  </a:lnTo>
                  <a:lnTo>
                    <a:pt x="213" y="803"/>
                  </a:lnTo>
                  <a:lnTo>
                    <a:pt x="214" y="803"/>
                  </a:lnTo>
                  <a:lnTo>
                    <a:pt x="215" y="805"/>
                  </a:lnTo>
                  <a:lnTo>
                    <a:pt x="216" y="804"/>
                  </a:lnTo>
                  <a:lnTo>
                    <a:pt x="214" y="800"/>
                  </a:lnTo>
                  <a:lnTo>
                    <a:pt x="216" y="793"/>
                  </a:lnTo>
                  <a:lnTo>
                    <a:pt x="217" y="786"/>
                  </a:lnTo>
                  <a:lnTo>
                    <a:pt x="215" y="779"/>
                  </a:lnTo>
                  <a:lnTo>
                    <a:pt x="212" y="777"/>
                  </a:lnTo>
                  <a:lnTo>
                    <a:pt x="212" y="776"/>
                  </a:lnTo>
                  <a:lnTo>
                    <a:pt x="218" y="776"/>
                  </a:lnTo>
                  <a:lnTo>
                    <a:pt x="220" y="773"/>
                  </a:lnTo>
                  <a:lnTo>
                    <a:pt x="219" y="773"/>
                  </a:lnTo>
                  <a:lnTo>
                    <a:pt x="218" y="771"/>
                  </a:lnTo>
                  <a:lnTo>
                    <a:pt x="211" y="747"/>
                  </a:lnTo>
                  <a:lnTo>
                    <a:pt x="210" y="743"/>
                  </a:lnTo>
                  <a:lnTo>
                    <a:pt x="207" y="740"/>
                  </a:lnTo>
                  <a:lnTo>
                    <a:pt x="200" y="734"/>
                  </a:lnTo>
                  <a:lnTo>
                    <a:pt x="192" y="730"/>
                  </a:lnTo>
                  <a:lnTo>
                    <a:pt x="188" y="731"/>
                  </a:lnTo>
                  <a:lnTo>
                    <a:pt x="188" y="726"/>
                  </a:lnTo>
                  <a:lnTo>
                    <a:pt x="187" y="725"/>
                  </a:lnTo>
                  <a:lnTo>
                    <a:pt x="187" y="724"/>
                  </a:lnTo>
                  <a:lnTo>
                    <a:pt x="189" y="723"/>
                  </a:lnTo>
                  <a:lnTo>
                    <a:pt x="189" y="717"/>
                  </a:lnTo>
                  <a:lnTo>
                    <a:pt x="191" y="718"/>
                  </a:lnTo>
                  <a:lnTo>
                    <a:pt x="192" y="719"/>
                  </a:lnTo>
                  <a:lnTo>
                    <a:pt x="196" y="719"/>
                  </a:lnTo>
                  <a:lnTo>
                    <a:pt x="196" y="720"/>
                  </a:lnTo>
                  <a:lnTo>
                    <a:pt x="203" y="715"/>
                  </a:lnTo>
                  <a:lnTo>
                    <a:pt x="206" y="711"/>
                  </a:lnTo>
                  <a:lnTo>
                    <a:pt x="207" y="706"/>
                  </a:lnTo>
                  <a:lnTo>
                    <a:pt x="205" y="700"/>
                  </a:lnTo>
                  <a:lnTo>
                    <a:pt x="203" y="698"/>
                  </a:lnTo>
                  <a:lnTo>
                    <a:pt x="204" y="692"/>
                  </a:lnTo>
                  <a:lnTo>
                    <a:pt x="203" y="692"/>
                  </a:lnTo>
                  <a:lnTo>
                    <a:pt x="202" y="692"/>
                  </a:lnTo>
                  <a:lnTo>
                    <a:pt x="202" y="690"/>
                  </a:lnTo>
                  <a:lnTo>
                    <a:pt x="204" y="688"/>
                  </a:lnTo>
                  <a:lnTo>
                    <a:pt x="205" y="689"/>
                  </a:lnTo>
                  <a:lnTo>
                    <a:pt x="207" y="689"/>
                  </a:lnTo>
                  <a:lnTo>
                    <a:pt x="212" y="686"/>
                  </a:lnTo>
                  <a:lnTo>
                    <a:pt x="216" y="681"/>
                  </a:lnTo>
                  <a:lnTo>
                    <a:pt x="217" y="677"/>
                  </a:lnTo>
                  <a:lnTo>
                    <a:pt x="220" y="675"/>
                  </a:lnTo>
                  <a:lnTo>
                    <a:pt x="223" y="676"/>
                  </a:lnTo>
                  <a:lnTo>
                    <a:pt x="223" y="676"/>
                  </a:lnTo>
                  <a:lnTo>
                    <a:pt x="220" y="673"/>
                  </a:lnTo>
                  <a:lnTo>
                    <a:pt x="218" y="676"/>
                  </a:lnTo>
                  <a:lnTo>
                    <a:pt x="220" y="669"/>
                  </a:lnTo>
                  <a:lnTo>
                    <a:pt x="219" y="664"/>
                  </a:lnTo>
                  <a:lnTo>
                    <a:pt x="220" y="650"/>
                  </a:lnTo>
                  <a:lnTo>
                    <a:pt x="224" y="628"/>
                  </a:lnTo>
                  <a:lnTo>
                    <a:pt x="222" y="618"/>
                  </a:lnTo>
                  <a:lnTo>
                    <a:pt x="223" y="612"/>
                  </a:lnTo>
                  <a:lnTo>
                    <a:pt x="222" y="606"/>
                  </a:lnTo>
                  <a:lnTo>
                    <a:pt x="222" y="597"/>
                  </a:lnTo>
                  <a:lnTo>
                    <a:pt x="221" y="593"/>
                  </a:lnTo>
                  <a:lnTo>
                    <a:pt x="220" y="592"/>
                  </a:lnTo>
                  <a:lnTo>
                    <a:pt x="220" y="590"/>
                  </a:lnTo>
                  <a:lnTo>
                    <a:pt x="221" y="588"/>
                  </a:lnTo>
                  <a:lnTo>
                    <a:pt x="220" y="584"/>
                  </a:lnTo>
                  <a:lnTo>
                    <a:pt x="219" y="580"/>
                  </a:lnTo>
                  <a:lnTo>
                    <a:pt x="216" y="579"/>
                  </a:lnTo>
                  <a:lnTo>
                    <a:pt x="215" y="579"/>
                  </a:lnTo>
                  <a:lnTo>
                    <a:pt x="213" y="575"/>
                  </a:lnTo>
                  <a:lnTo>
                    <a:pt x="213" y="571"/>
                  </a:lnTo>
                  <a:lnTo>
                    <a:pt x="212" y="567"/>
                  </a:lnTo>
                  <a:lnTo>
                    <a:pt x="212" y="559"/>
                  </a:lnTo>
                  <a:lnTo>
                    <a:pt x="211" y="552"/>
                  </a:lnTo>
                  <a:lnTo>
                    <a:pt x="212" y="549"/>
                  </a:lnTo>
                  <a:lnTo>
                    <a:pt x="211" y="546"/>
                  </a:lnTo>
                  <a:lnTo>
                    <a:pt x="213" y="543"/>
                  </a:lnTo>
                  <a:lnTo>
                    <a:pt x="214" y="537"/>
                  </a:lnTo>
                  <a:lnTo>
                    <a:pt x="212" y="531"/>
                  </a:lnTo>
                  <a:lnTo>
                    <a:pt x="208" y="524"/>
                  </a:lnTo>
                  <a:lnTo>
                    <a:pt x="211" y="521"/>
                  </a:lnTo>
                  <a:lnTo>
                    <a:pt x="211" y="519"/>
                  </a:lnTo>
                  <a:lnTo>
                    <a:pt x="216" y="511"/>
                  </a:lnTo>
                  <a:lnTo>
                    <a:pt x="215" y="506"/>
                  </a:lnTo>
                  <a:lnTo>
                    <a:pt x="213" y="504"/>
                  </a:lnTo>
                  <a:lnTo>
                    <a:pt x="215" y="503"/>
                  </a:lnTo>
                  <a:lnTo>
                    <a:pt x="214" y="499"/>
                  </a:lnTo>
                  <a:lnTo>
                    <a:pt x="215" y="496"/>
                  </a:lnTo>
                  <a:lnTo>
                    <a:pt x="214" y="491"/>
                  </a:lnTo>
                  <a:lnTo>
                    <a:pt x="215" y="487"/>
                  </a:lnTo>
                  <a:lnTo>
                    <a:pt x="213" y="480"/>
                  </a:lnTo>
                  <a:lnTo>
                    <a:pt x="213" y="478"/>
                  </a:lnTo>
                  <a:lnTo>
                    <a:pt x="211" y="470"/>
                  </a:lnTo>
                  <a:lnTo>
                    <a:pt x="213" y="468"/>
                  </a:lnTo>
                  <a:lnTo>
                    <a:pt x="214" y="462"/>
                  </a:lnTo>
                  <a:lnTo>
                    <a:pt x="215" y="449"/>
                  </a:lnTo>
                  <a:lnTo>
                    <a:pt x="214" y="447"/>
                  </a:lnTo>
                  <a:lnTo>
                    <a:pt x="211" y="444"/>
                  </a:lnTo>
                  <a:lnTo>
                    <a:pt x="209" y="442"/>
                  </a:lnTo>
                  <a:lnTo>
                    <a:pt x="209" y="444"/>
                  </a:lnTo>
                  <a:lnTo>
                    <a:pt x="207" y="441"/>
                  </a:lnTo>
                  <a:lnTo>
                    <a:pt x="208" y="440"/>
                  </a:lnTo>
                  <a:lnTo>
                    <a:pt x="204" y="436"/>
                  </a:lnTo>
                  <a:lnTo>
                    <a:pt x="205" y="432"/>
                  </a:lnTo>
                  <a:lnTo>
                    <a:pt x="204" y="428"/>
                  </a:lnTo>
                  <a:lnTo>
                    <a:pt x="205" y="428"/>
                  </a:lnTo>
                  <a:lnTo>
                    <a:pt x="207" y="426"/>
                  </a:lnTo>
                  <a:lnTo>
                    <a:pt x="205" y="423"/>
                  </a:lnTo>
                  <a:lnTo>
                    <a:pt x="211" y="416"/>
                  </a:lnTo>
                  <a:lnTo>
                    <a:pt x="210" y="410"/>
                  </a:lnTo>
                  <a:lnTo>
                    <a:pt x="214" y="408"/>
                  </a:lnTo>
                  <a:lnTo>
                    <a:pt x="215" y="406"/>
                  </a:lnTo>
                  <a:lnTo>
                    <a:pt x="215" y="403"/>
                  </a:lnTo>
                  <a:lnTo>
                    <a:pt x="216" y="403"/>
                  </a:lnTo>
                  <a:lnTo>
                    <a:pt x="216" y="401"/>
                  </a:lnTo>
                  <a:lnTo>
                    <a:pt x="214" y="393"/>
                  </a:lnTo>
                  <a:lnTo>
                    <a:pt x="213" y="392"/>
                  </a:lnTo>
                  <a:lnTo>
                    <a:pt x="215" y="387"/>
                  </a:lnTo>
                  <a:lnTo>
                    <a:pt x="217" y="387"/>
                  </a:lnTo>
                  <a:lnTo>
                    <a:pt x="219" y="386"/>
                  </a:lnTo>
                  <a:lnTo>
                    <a:pt x="219" y="384"/>
                  </a:lnTo>
                  <a:lnTo>
                    <a:pt x="217" y="385"/>
                  </a:lnTo>
                  <a:lnTo>
                    <a:pt x="219" y="384"/>
                  </a:lnTo>
                  <a:lnTo>
                    <a:pt x="218" y="381"/>
                  </a:lnTo>
                  <a:lnTo>
                    <a:pt x="220" y="380"/>
                  </a:lnTo>
                  <a:lnTo>
                    <a:pt x="224" y="376"/>
                  </a:lnTo>
                  <a:lnTo>
                    <a:pt x="227" y="367"/>
                  </a:lnTo>
                  <a:lnTo>
                    <a:pt x="229" y="366"/>
                  </a:lnTo>
                  <a:lnTo>
                    <a:pt x="229" y="364"/>
                  </a:lnTo>
                  <a:lnTo>
                    <a:pt x="228" y="360"/>
                  </a:lnTo>
                  <a:lnTo>
                    <a:pt x="219" y="362"/>
                  </a:lnTo>
                  <a:lnTo>
                    <a:pt x="217" y="361"/>
                  </a:lnTo>
                  <a:lnTo>
                    <a:pt x="217" y="362"/>
                  </a:lnTo>
                  <a:lnTo>
                    <a:pt x="215" y="362"/>
                  </a:lnTo>
                  <a:lnTo>
                    <a:pt x="215" y="358"/>
                  </a:lnTo>
                  <a:lnTo>
                    <a:pt x="216" y="356"/>
                  </a:lnTo>
                  <a:lnTo>
                    <a:pt x="216" y="354"/>
                  </a:lnTo>
                  <a:lnTo>
                    <a:pt x="213" y="352"/>
                  </a:lnTo>
                  <a:lnTo>
                    <a:pt x="213" y="352"/>
                  </a:lnTo>
                  <a:lnTo>
                    <a:pt x="214" y="349"/>
                  </a:lnTo>
                  <a:lnTo>
                    <a:pt x="213" y="344"/>
                  </a:lnTo>
                  <a:lnTo>
                    <a:pt x="216" y="338"/>
                  </a:lnTo>
                  <a:lnTo>
                    <a:pt x="215" y="336"/>
                  </a:lnTo>
                  <a:lnTo>
                    <a:pt x="213" y="335"/>
                  </a:lnTo>
                  <a:lnTo>
                    <a:pt x="212" y="328"/>
                  </a:lnTo>
                  <a:lnTo>
                    <a:pt x="208" y="326"/>
                  </a:lnTo>
                  <a:lnTo>
                    <a:pt x="205" y="325"/>
                  </a:lnTo>
                  <a:lnTo>
                    <a:pt x="202" y="326"/>
                  </a:lnTo>
                  <a:lnTo>
                    <a:pt x="201" y="328"/>
                  </a:lnTo>
                  <a:lnTo>
                    <a:pt x="201" y="331"/>
                  </a:lnTo>
                  <a:lnTo>
                    <a:pt x="200" y="330"/>
                  </a:lnTo>
                  <a:lnTo>
                    <a:pt x="197" y="328"/>
                  </a:lnTo>
                  <a:lnTo>
                    <a:pt x="195" y="320"/>
                  </a:lnTo>
                  <a:lnTo>
                    <a:pt x="191" y="314"/>
                  </a:lnTo>
                  <a:lnTo>
                    <a:pt x="194" y="310"/>
                  </a:lnTo>
                  <a:lnTo>
                    <a:pt x="193" y="307"/>
                  </a:lnTo>
                  <a:lnTo>
                    <a:pt x="188" y="300"/>
                  </a:lnTo>
                  <a:lnTo>
                    <a:pt x="185" y="299"/>
                  </a:lnTo>
                  <a:lnTo>
                    <a:pt x="183" y="294"/>
                  </a:lnTo>
                  <a:lnTo>
                    <a:pt x="177" y="289"/>
                  </a:lnTo>
                  <a:lnTo>
                    <a:pt x="177" y="287"/>
                  </a:lnTo>
                  <a:lnTo>
                    <a:pt x="172" y="283"/>
                  </a:lnTo>
                  <a:lnTo>
                    <a:pt x="172" y="280"/>
                  </a:lnTo>
                  <a:lnTo>
                    <a:pt x="169" y="278"/>
                  </a:lnTo>
                  <a:lnTo>
                    <a:pt x="168" y="276"/>
                  </a:lnTo>
                  <a:lnTo>
                    <a:pt x="165" y="272"/>
                  </a:lnTo>
                  <a:lnTo>
                    <a:pt x="165" y="268"/>
                  </a:lnTo>
                  <a:lnTo>
                    <a:pt x="164" y="266"/>
                  </a:lnTo>
                  <a:lnTo>
                    <a:pt x="167" y="259"/>
                  </a:lnTo>
                  <a:lnTo>
                    <a:pt x="165" y="256"/>
                  </a:lnTo>
                  <a:lnTo>
                    <a:pt x="166" y="254"/>
                  </a:lnTo>
                  <a:lnTo>
                    <a:pt x="165" y="251"/>
                  </a:lnTo>
                  <a:lnTo>
                    <a:pt x="169" y="246"/>
                  </a:lnTo>
                  <a:lnTo>
                    <a:pt x="179" y="242"/>
                  </a:lnTo>
                  <a:lnTo>
                    <a:pt x="181" y="239"/>
                  </a:lnTo>
                  <a:lnTo>
                    <a:pt x="180" y="236"/>
                  </a:lnTo>
                  <a:lnTo>
                    <a:pt x="177" y="235"/>
                  </a:lnTo>
                  <a:lnTo>
                    <a:pt x="175" y="235"/>
                  </a:lnTo>
                  <a:lnTo>
                    <a:pt x="163" y="239"/>
                  </a:lnTo>
                  <a:lnTo>
                    <a:pt x="161" y="238"/>
                  </a:lnTo>
                  <a:lnTo>
                    <a:pt x="159" y="238"/>
                  </a:lnTo>
                  <a:lnTo>
                    <a:pt x="159" y="236"/>
                  </a:lnTo>
                  <a:lnTo>
                    <a:pt x="154" y="235"/>
                  </a:lnTo>
                  <a:lnTo>
                    <a:pt x="149" y="239"/>
                  </a:lnTo>
                  <a:lnTo>
                    <a:pt x="147" y="240"/>
                  </a:lnTo>
                  <a:lnTo>
                    <a:pt x="147" y="244"/>
                  </a:lnTo>
                  <a:lnTo>
                    <a:pt x="141" y="251"/>
                  </a:lnTo>
                  <a:lnTo>
                    <a:pt x="140" y="254"/>
                  </a:lnTo>
                  <a:lnTo>
                    <a:pt x="141" y="258"/>
                  </a:lnTo>
                  <a:lnTo>
                    <a:pt x="138" y="259"/>
                  </a:lnTo>
                  <a:lnTo>
                    <a:pt x="136" y="260"/>
                  </a:lnTo>
                  <a:lnTo>
                    <a:pt x="127" y="278"/>
                  </a:lnTo>
                  <a:lnTo>
                    <a:pt x="127" y="279"/>
                  </a:lnTo>
                  <a:lnTo>
                    <a:pt x="131" y="282"/>
                  </a:lnTo>
                  <a:lnTo>
                    <a:pt x="130" y="284"/>
                  </a:lnTo>
                  <a:lnTo>
                    <a:pt x="131" y="285"/>
                  </a:lnTo>
                  <a:lnTo>
                    <a:pt x="132" y="285"/>
                  </a:lnTo>
                  <a:lnTo>
                    <a:pt x="134" y="287"/>
                  </a:lnTo>
                  <a:lnTo>
                    <a:pt x="136" y="286"/>
                  </a:lnTo>
                  <a:lnTo>
                    <a:pt x="140" y="287"/>
                  </a:lnTo>
                  <a:lnTo>
                    <a:pt x="137" y="291"/>
                  </a:lnTo>
                  <a:lnTo>
                    <a:pt x="138" y="292"/>
                  </a:lnTo>
                  <a:lnTo>
                    <a:pt x="139" y="292"/>
                  </a:lnTo>
                  <a:lnTo>
                    <a:pt x="139" y="295"/>
                  </a:lnTo>
                  <a:lnTo>
                    <a:pt x="139" y="300"/>
                  </a:lnTo>
                  <a:lnTo>
                    <a:pt x="140" y="300"/>
                  </a:lnTo>
                  <a:lnTo>
                    <a:pt x="141" y="303"/>
                  </a:lnTo>
                  <a:lnTo>
                    <a:pt x="144" y="304"/>
                  </a:lnTo>
                  <a:lnTo>
                    <a:pt x="146" y="305"/>
                  </a:lnTo>
                  <a:lnTo>
                    <a:pt x="147" y="306"/>
                  </a:lnTo>
                  <a:lnTo>
                    <a:pt x="146" y="307"/>
                  </a:lnTo>
                  <a:lnTo>
                    <a:pt x="148" y="308"/>
                  </a:lnTo>
                  <a:lnTo>
                    <a:pt x="148" y="307"/>
                  </a:lnTo>
                  <a:lnTo>
                    <a:pt x="151" y="307"/>
                  </a:lnTo>
                  <a:lnTo>
                    <a:pt x="150" y="310"/>
                  </a:lnTo>
                  <a:lnTo>
                    <a:pt x="152" y="312"/>
                  </a:lnTo>
                  <a:lnTo>
                    <a:pt x="153" y="314"/>
                  </a:lnTo>
                  <a:lnTo>
                    <a:pt x="152" y="315"/>
                  </a:lnTo>
                  <a:lnTo>
                    <a:pt x="153" y="316"/>
                  </a:lnTo>
                  <a:lnTo>
                    <a:pt x="153" y="319"/>
                  </a:lnTo>
                  <a:lnTo>
                    <a:pt x="155" y="319"/>
                  </a:lnTo>
                  <a:lnTo>
                    <a:pt x="155" y="319"/>
                  </a:lnTo>
                  <a:lnTo>
                    <a:pt x="156" y="320"/>
                  </a:lnTo>
                  <a:lnTo>
                    <a:pt x="157" y="325"/>
                  </a:lnTo>
                  <a:lnTo>
                    <a:pt x="157" y="327"/>
                  </a:lnTo>
                  <a:lnTo>
                    <a:pt x="162" y="328"/>
                  </a:lnTo>
                  <a:lnTo>
                    <a:pt x="173" y="324"/>
                  </a:lnTo>
                  <a:lnTo>
                    <a:pt x="174" y="326"/>
                  </a:lnTo>
                  <a:lnTo>
                    <a:pt x="176" y="327"/>
                  </a:lnTo>
                  <a:lnTo>
                    <a:pt x="173" y="332"/>
                  </a:lnTo>
                  <a:lnTo>
                    <a:pt x="176" y="332"/>
                  </a:lnTo>
                  <a:lnTo>
                    <a:pt x="176" y="333"/>
                  </a:lnTo>
                  <a:lnTo>
                    <a:pt x="173" y="333"/>
                  </a:lnTo>
                  <a:lnTo>
                    <a:pt x="172" y="335"/>
                  </a:lnTo>
                  <a:lnTo>
                    <a:pt x="173" y="338"/>
                  </a:lnTo>
                  <a:lnTo>
                    <a:pt x="175" y="338"/>
                  </a:lnTo>
                  <a:lnTo>
                    <a:pt x="176" y="339"/>
                  </a:lnTo>
                  <a:lnTo>
                    <a:pt x="175" y="344"/>
                  </a:lnTo>
                  <a:lnTo>
                    <a:pt x="173" y="343"/>
                  </a:lnTo>
                  <a:lnTo>
                    <a:pt x="170" y="341"/>
                  </a:lnTo>
                  <a:lnTo>
                    <a:pt x="168" y="343"/>
                  </a:lnTo>
                  <a:lnTo>
                    <a:pt x="168" y="343"/>
                  </a:lnTo>
                  <a:lnTo>
                    <a:pt x="168" y="341"/>
                  </a:lnTo>
                  <a:lnTo>
                    <a:pt x="167" y="341"/>
                  </a:lnTo>
                  <a:lnTo>
                    <a:pt x="165" y="343"/>
                  </a:lnTo>
                  <a:lnTo>
                    <a:pt x="165" y="341"/>
                  </a:lnTo>
                  <a:lnTo>
                    <a:pt x="166" y="338"/>
                  </a:lnTo>
                  <a:lnTo>
                    <a:pt x="164" y="336"/>
                  </a:lnTo>
                  <a:lnTo>
                    <a:pt x="160" y="336"/>
                  </a:lnTo>
                  <a:lnTo>
                    <a:pt x="157" y="340"/>
                  </a:lnTo>
                  <a:lnTo>
                    <a:pt x="156" y="345"/>
                  </a:lnTo>
                  <a:lnTo>
                    <a:pt x="159" y="346"/>
                  </a:lnTo>
                  <a:lnTo>
                    <a:pt x="161" y="344"/>
                  </a:lnTo>
                  <a:lnTo>
                    <a:pt x="164" y="344"/>
                  </a:lnTo>
                  <a:lnTo>
                    <a:pt x="164" y="346"/>
                  </a:lnTo>
                  <a:lnTo>
                    <a:pt x="161" y="347"/>
                  </a:lnTo>
                  <a:lnTo>
                    <a:pt x="159" y="347"/>
                  </a:lnTo>
                  <a:lnTo>
                    <a:pt x="152" y="348"/>
                  </a:lnTo>
                  <a:close/>
                  <a:moveTo>
                    <a:pt x="601" y="636"/>
                  </a:moveTo>
                  <a:lnTo>
                    <a:pt x="601" y="636"/>
                  </a:lnTo>
                  <a:lnTo>
                    <a:pt x="601" y="636"/>
                  </a:lnTo>
                  <a:close/>
                  <a:moveTo>
                    <a:pt x="654" y="640"/>
                  </a:moveTo>
                  <a:lnTo>
                    <a:pt x="651" y="640"/>
                  </a:lnTo>
                  <a:lnTo>
                    <a:pt x="650" y="639"/>
                  </a:lnTo>
                  <a:lnTo>
                    <a:pt x="646" y="640"/>
                  </a:lnTo>
                  <a:lnTo>
                    <a:pt x="645" y="639"/>
                  </a:lnTo>
                  <a:lnTo>
                    <a:pt x="645" y="637"/>
                  </a:lnTo>
                  <a:lnTo>
                    <a:pt x="644" y="637"/>
                  </a:lnTo>
                  <a:lnTo>
                    <a:pt x="642" y="640"/>
                  </a:lnTo>
                  <a:lnTo>
                    <a:pt x="641" y="640"/>
                  </a:lnTo>
                  <a:lnTo>
                    <a:pt x="641" y="641"/>
                  </a:lnTo>
                  <a:lnTo>
                    <a:pt x="634" y="640"/>
                  </a:lnTo>
                  <a:lnTo>
                    <a:pt x="633" y="639"/>
                  </a:lnTo>
                  <a:lnTo>
                    <a:pt x="631" y="640"/>
                  </a:lnTo>
                  <a:lnTo>
                    <a:pt x="627" y="639"/>
                  </a:lnTo>
                  <a:lnTo>
                    <a:pt x="623" y="636"/>
                  </a:lnTo>
                  <a:lnTo>
                    <a:pt x="618" y="636"/>
                  </a:lnTo>
                  <a:lnTo>
                    <a:pt x="617" y="636"/>
                  </a:lnTo>
                  <a:lnTo>
                    <a:pt x="617" y="634"/>
                  </a:lnTo>
                  <a:lnTo>
                    <a:pt x="614" y="632"/>
                  </a:lnTo>
                  <a:lnTo>
                    <a:pt x="611" y="631"/>
                  </a:lnTo>
                  <a:lnTo>
                    <a:pt x="608" y="632"/>
                  </a:lnTo>
                  <a:lnTo>
                    <a:pt x="608" y="630"/>
                  </a:lnTo>
                  <a:lnTo>
                    <a:pt x="607" y="629"/>
                  </a:lnTo>
                  <a:lnTo>
                    <a:pt x="603" y="630"/>
                  </a:lnTo>
                  <a:lnTo>
                    <a:pt x="596" y="633"/>
                  </a:lnTo>
                  <a:lnTo>
                    <a:pt x="599" y="625"/>
                  </a:lnTo>
                  <a:lnTo>
                    <a:pt x="598" y="622"/>
                  </a:lnTo>
                  <a:lnTo>
                    <a:pt x="607" y="619"/>
                  </a:lnTo>
                  <a:lnTo>
                    <a:pt x="609" y="616"/>
                  </a:lnTo>
                  <a:lnTo>
                    <a:pt x="612" y="616"/>
                  </a:lnTo>
                  <a:lnTo>
                    <a:pt x="612" y="620"/>
                  </a:lnTo>
                  <a:lnTo>
                    <a:pt x="613" y="620"/>
                  </a:lnTo>
                  <a:lnTo>
                    <a:pt x="615" y="623"/>
                  </a:lnTo>
                  <a:lnTo>
                    <a:pt x="622" y="627"/>
                  </a:lnTo>
                  <a:lnTo>
                    <a:pt x="625" y="627"/>
                  </a:lnTo>
                  <a:lnTo>
                    <a:pt x="626" y="627"/>
                  </a:lnTo>
                  <a:lnTo>
                    <a:pt x="629" y="628"/>
                  </a:lnTo>
                  <a:lnTo>
                    <a:pt x="635" y="631"/>
                  </a:lnTo>
                  <a:lnTo>
                    <a:pt x="641" y="631"/>
                  </a:lnTo>
                  <a:lnTo>
                    <a:pt x="642" y="629"/>
                  </a:lnTo>
                  <a:lnTo>
                    <a:pt x="643" y="631"/>
                  </a:lnTo>
                  <a:lnTo>
                    <a:pt x="647" y="631"/>
                  </a:lnTo>
                  <a:lnTo>
                    <a:pt x="648" y="632"/>
                  </a:lnTo>
                  <a:lnTo>
                    <a:pt x="653" y="635"/>
                  </a:lnTo>
                  <a:lnTo>
                    <a:pt x="657" y="639"/>
                  </a:lnTo>
                  <a:lnTo>
                    <a:pt x="658" y="640"/>
                  </a:lnTo>
                  <a:lnTo>
                    <a:pt x="654" y="640"/>
                  </a:lnTo>
                  <a:close/>
                  <a:moveTo>
                    <a:pt x="606" y="632"/>
                  </a:moveTo>
                  <a:lnTo>
                    <a:pt x="606" y="632"/>
                  </a:lnTo>
                  <a:lnTo>
                    <a:pt x="606" y="632"/>
                  </a:lnTo>
                  <a:close/>
                  <a:moveTo>
                    <a:pt x="709" y="606"/>
                  </a:moveTo>
                  <a:lnTo>
                    <a:pt x="711" y="607"/>
                  </a:lnTo>
                  <a:lnTo>
                    <a:pt x="703" y="608"/>
                  </a:lnTo>
                  <a:lnTo>
                    <a:pt x="701" y="607"/>
                  </a:lnTo>
                  <a:lnTo>
                    <a:pt x="696" y="607"/>
                  </a:lnTo>
                  <a:lnTo>
                    <a:pt x="693" y="609"/>
                  </a:lnTo>
                  <a:lnTo>
                    <a:pt x="687" y="608"/>
                  </a:lnTo>
                  <a:lnTo>
                    <a:pt x="681" y="609"/>
                  </a:lnTo>
                  <a:lnTo>
                    <a:pt x="674" y="609"/>
                  </a:lnTo>
                  <a:lnTo>
                    <a:pt x="670" y="606"/>
                  </a:lnTo>
                  <a:lnTo>
                    <a:pt x="669" y="606"/>
                  </a:lnTo>
                  <a:lnTo>
                    <a:pt x="677" y="605"/>
                  </a:lnTo>
                  <a:lnTo>
                    <a:pt x="678" y="607"/>
                  </a:lnTo>
                  <a:lnTo>
                    <a:pt x="683" y="604"/>
                  </a:lnTo>
                  <a:lnTo>
                    <a:pt x="683" y="604"/>
                  </a:lnTo>
                  <a:lnTo>
                    <a:pt x="684" y="605"/>
                  </a:lnTo>
                  <a:lnTo>
                    <a:pt x="685" y="603"/>
                  </a:lnTo>
                  <a:lnTo>
                    <a:pt x="691" y="606"/>
                  </a:lnTo>
                  <a:lnTo>
                    <a:pt x="693" y="604"/>
                  </a:lnTo>
                  <a:lnTo>
                    <a:pt x="697" y="605"/>
                  </a:lnTo>
                  <a:lnTo>
                    <a:pt x="698" y="603"/>
                  </a:lnTo>
                  <a:lnTo>
                    <a:pt x="699" y="605"/>
                  </a:lnTo>
                  <a:lnTo>
                    <a:pt x="701" y="606"/>
                  </a:lnTo>
                  <a:lnTo>
                    <a:pt x="704" y="605"/>
                  </a:lnTo>
                  <a:lnTo>
                    <a:pt x="707" y="607"/>
                  </a:lnTo>
                  <a:lnTo>
                    <a:pt x="709" y="606"/>
                  </a:lnTo>
                  <a:close/>
                  <a:moveTo>
                    <a:pt x="500" y="900"/>
                  </a:moveTo>
                  <a:lnTo>
                    <a:pt x="500" y="899"/>
                  </a:lnTo>
                  <a:lnTo>
                    <a:pt x="500" y="899"/>
                  </a:lnTo>
                  <a:lnTo>
                    <a:pt x="500" y="900"/>
                  </a:lnTo>
                  <a:lnTo>
                    <a:pt x="500" y="900"/>
                  </a:lnTo>
                  <a:close/>
                  <a:moveTo>
                    <a:pt x="507" y="936"/>
                  </a:moveTo>
                  <a:lnTo>
                    <a:pt x="508" y="936"/>
                  </a:lnTo>
                  <a:lnTo>
                    <a:pt x="508" y="936"/>
                  </a:lnTo>
                  <a:lnTo>
                    <a:pt x="508" y="937"/>
                  </a:lnTo>
                  <a:lnTo>
                    <a:pt x="507" y="936"/>
                  </a:lnTo>
                  <a:close/>
                  <a:moveTo>
                    <a:pt x="498" y="990"/>
                  </a:moveTo>
                  <a:lnTo>
                    <a:pt x="498" y="989"/>
                  </a:lnTo>
                  <a:lnTo>
                    <a:pt x="499" y="989"/>
                  </a:lnTo>
                  <a:lnTo>
                    <a:pt x="499" y="990"/>
                  </a:lnTo>
                  <a:lnTo>
                    <a:pt x="498" y="990"/>
                  </a:lnTo>
                  <a:close/>
                  <a:moveTo>
                    <a:pt x="531" y="1095"/>
                  </a:moveTo>
                  <a:lnTo>
                    <a:pt x="531" y="1095"/>
                  </a:lnTo>
                  <a:lnTo>
                    <a:pt x="532" y="1095"/>
                  </a:lnTo>
                  <a:lnTo>
                    <a:pt x="532" y="1095"/>
                  </a:lnTo>
                  <a:lnTo>
                    <a:pt x="531" y="1095"/>
                  </a:lnTo>
                  <a:close/>
                  <a:moveTo>
                    <a:pt x="531" y="1123"/>
                  </a:moveTo>
                  <a:lnTo>
                    <a:pt x="530" y="1123"/>
                  </a:lnTo>
                  <a:lnTo>
                    <a:pt x="531" y="1123"/>
                  </a:lnTo>
                  <a:close/>
                  <a:moveTo>
                    <a:pt x="357" y="577"/>
                  </a:moveTo>
                  <a:lnTo>
                    <a:pt x="357" y="577"/>
                  </a:lnTo>
                  <a:lnTo>
                    <a:pt x="358" y="577"/>
                  </a:lnTo>
                  <a:lnTo>
                    <a:pt x="357" y="577"/>
                  </a:lnTo>
                  <a:lnTo>
                    <a:pt x="357" y="577"/>
                  </a:lnTo>
                  <a:close/>
                  <a:moveTo>
                    <a:pt x="210" y="771"/>
                  </a:moveTo>
                  <a:lnTo>
                    <a:pt x="209" y="771"/>
                  </a:lnTo>
                  <a:lnTo>
                    <a:pt x="209" y="770"/>
                  </a:lnTo>
                  <a:lnTo>
                    <a:pt x="210" y="771"/>
                  </a:lnTo>
                  <a:lnTo>
                    <a:pt x="210" y="771"/>
                  </a:lnTo>
                  <a:close/>
                  <a:moveTo>
                    <a:pt x="209" y="447"/>
                  </a:moveTo>
                  <a:lnTo>
                    <a:pt x="209" y="447"/>
                  </a:lnTo>
                  <a:lnTo>
                    <a:pt x="209" y="447"/>
                  </a:lnTo>
                  <a:close/>
                  <a:moveTo>
                    <a:pt x="354" y="511"/>
                  </a:moveTo>
                  <a:lnTo>
                    <a:pt x="354" y="512"/>
                  </a:lnTo>
                  <a:lnTo>
                    <a:pt x="353" y="512"/>
                  </a:lnTo>
                  <a:lnTo>
                    <a:pt x="351" y="511"/>
                  </a:lnTo>
                  <a:lnTo>
                    <a:pt x="350" y="510"/>
                  </a:lnTo>
                  <a:lnTo>
                    <a:pt x="347" y="509"/>
                  </a:lnTo>
                  <a:lnTo>
                    <a:pt x="346" y="508"/>
                  </a:lnTo>
                  <a:lnTo>
                    <a:pt x="349" y="503"/>
                  </a:lnTo>
                  <a:lnTo>
                    <a:pt x="349" y="502"/>
                  </a:lnTo>
                  <a:lnTo>
                    <a:pt x="346" y="493"/>
                  </a:lnTo>
                  <a:lnTo>
                    <a:pt x="345" y="490"/>
                  </a:lnTo>
                  <a:lnTo>
                    <a:pt x="343" y="484"/>
                  </a:lnTo>
                  <a:lnTo>
                    <a:pt x="339" y="479"/>
                  </a:lnTo>
                  <a:lnTo>
                    <a:pt x="337" y="473"/>
                  </a:lnTo>
                  <a:lnTo>
                    <a:pt x="337" y="469"/>
                  </a:lnTo>
                  <a:lnTo>
                    <a:pt x="332" y="472"/>
                  </a:lnTo>
                  <a:lnTo>
                    <a:pt x="331" y="476"/>
                  </a:lnTo>
                  <a:lnTo>
                    <a:pt x="331" y="474"/>
                  </a:lnTo>
                  <a:lnTo>
                    <a:pt x="332" y="472"/>
                  </a:lnTo>
                  <a:lnTo>
                    <a:pt x="337" y="464"/>
                  </a:lnTo>
                  <a:lnTo>
                    <a:pt x="342" y="451"/>
                  </a:lnTo>
                  <a:lnTo>
                    <a:pt x="342" y="448"/>
                  </a:lnTo>
                  <a:lnTo>
                    <a:pt x="341" y="446"/>
                  </a:lnTo>
                  <a:lnTo>
                    <a:pt x="343" y="436"/>
                  </a:lnTo>
                  <a:lnTo>
                    <a:pt x="346" y="440"/>
                  </a:lnTo>
                  <a:lnTo>
                    <a:pt x="348" y="439"/>
                  </a:lnTo>
                  <a:lnTo>
                    <a:pt x="350" y="442"/>
                  </a:lnTo>
                  <a:lnTo>
                    <a:pt x="357" y="444"/>
                  </a:lnTo>
                  <a:lnTo>
                    <a:pt x="360" y="450"/>
                  </a:lnTo>
                  <a:lnTo>
                    <a:pt x="364" y="453"/>
                  </a:lnTo>
                  <a:lnTo>
                    <a:pt x="365" y="457"/>
                  </a:lnTo>
                  <a:lnTo>
                    <a:pt x="360" y="462"/>
                  </a:lnTo>
                  <a:lnTo>
                    <a:pt x="357" y="467"/>
                  </a:lnTo>
                  <a:lnTo>
                    <a:pt x="357" y="471"/>
                  </a:lnTo>
                  <a:lnTo>
                    <a:pt x="355" y="472"/>
                  </a:lnTo>
                  <a:lnTo>
                    <a:pt x="354" y="475"/>
                  </a:lnTo>
                  <a:lnTo>
                    <a:pt x="354" y="478"/>
                  </a:lnTo>
                  <a:lnTo>
                    <a:pt x="353" y="482"/>
                  </a:lnTo>
                  <a:lnTo>
                    <a:pt x="354" y="486"/>
                  </a:lnTo>
                  <a:lnTo>
                    <a:pt x="352" y="488"/>
                  </a:lnTo>
                  <a:lnTo>
                    <a:pt x="352" y="494"/>
                  </a:lnTo>
                  <a:lnTo>
                    <a:pt x="352" y="498"/>
                  </a:lnTo>
                  <a:lnTo>
                    <a:pt x="352" y="499"/>
                  </a:lnTo>
                  <a:lnTo>
                    <a:pt x="350" y="503"/>
                  </a:lnTo>
                  <a:lnTo>
                    <a:pt x="352" y="504"/>
                  </a:lnTo>
                  <a:lnTo>
                    <a:pt x="352" y="509"/>
                  </a:lnTo>
                  <a:lnTo>
                    <a:pt x="354" y="511"/>
                  </a:lnTo>
                  <a:close/>
                  <a:moveTo>
                    <a:pt x="203" y="695"/>
                  </a:moveTo>
                  <a:lnTo>
                    <a:pt x="203" y="695"/>
                  </a:lnTo>
                  <a:lnTo>
                    <a:pt x="203" y="69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0" name="Freeform 51">
              <a:extLst>
                <a:ext uri="{FF2B5EF4-FFF2-40B4-BE49-F238E27FC236}">
                  <a16:creationId xmlns="" xmlns:a16="http://schemas.microsoft.com/office/drawing/2014/main" id="{9D3993F0-B01C-4248-A5A1-4DA5BA291D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8" y="1308"/>
              <a:ext cx="711" cy="1165"/>
            </a:xfrm>
            <a:custGeom>
              <a:avLst/>
              <a:gdLst>
                <a:gd name="T0" fmla="*/ 177 w 711"/>
                <a:gd name="T1" fmla="*/ 348 h 1165"/>
                <a:gd name="T2" fmla="*/ 207 w 711"/>
                <a:gd name="T3" fmla="*/ 392 h 1165"/>
                <a:gd name="T4" fmla="*/ 125 w 711"/>
                <a:gd name="T5" fmla="*/ 324 h 1165"/>
                <a:gd name="T6" fmla="*/ 109 w 711"/>
                <a:gd name="T7" fmla="*/ 283 h 1165"/>
                <a:gd name="T8" fmla="*/ 72 w 711"/>
                <a:gd name="T9" fmla="*/ 264 h 1165"/>
                <a:gd name="T10" fmla="*/ 68 w 711"/>
                <a:gd name="T11" fmla="*/ 231 h 1165"/>
                <a:gd name="T12" fmla="*/ 43 w 711"/>
                <a:gd name="T13" fmla="*/ 202 h 1165"/>
                <a:gd name="T14" fmla="*/ 33 w 711"/>
                <a:gd name="T15" fmla="*/ 171 h 1165"/>
                <a:gd name="T16" fmla="*/ 2 w 711"/>
                <a:gd name="T17" fmla="*/ 144 h 1165"/>
                <a:gd name="T18" fmla="*/ 26 w 711"/>
                <a:gd name="T19" fmla="*/ 113 h 1165"/>
                <a:gd name="T20" fmla="*/ 55 w 711"/>
                <a:gd name="T21" fmla="*/ 95 h 1165"/>
                <a:gd name="T22" fmla="*/ 91 w 711"/>
                <a:gd name="T23" fmla="*/ 83 h 1165"/>
                <a:gd name="T24" fmla="*/ 137 w 711"/>
                <a:gd name="T25" fmla="*/ 64 h 1165"/>
                <a:gd name="T26" fmla="*/ 180 w 711"/>
                <a:gd name="T27" fmla="*/ 50 h 1165"/>
                <a:gd name="T28" fmla="*/ 225 w 711"/>
                <a:gd name="T29" fmla="*/ 54 h 1165"/>
                <a:gd name="T30" fmla="*/ 238 w 711"/>
                <a:gd name="T31" fmla="*/ 114 h 1165"/>
                <a:gd name="T32" fmla="*/ 296 w 711"/>
                <a:gd name="T33" fmla="*/ 98 h 1165"/>
                <a:gd name="T34" fmla="*/ 330 w 711"/>
                <a:gd name="T35" fmla="*/ 103 h 1165"/>
                <a:gd name="T36" fmla="*/ 350 w 711"/>
                <a:gd name="T37" fmla="*/ 80 h 1165"/>
                <a:gd name="T38" fmla="*/ 372 w 711"/>
                <a:gd name="T39" fmla="*/ 41 h 1165"/>
                <a:gd name="T40" fmla="*/ 397 w 711"/>
                <a:gd name="T41" fmla="*/ 6 h 1165"/>
                <a:gd name="T42" fmla="*/ 429 w 711"/>
                <a:gd name="T43" fmla="*/ 18 h 1165"/>
                <a:gd name="T44" fmla="*/ 444 w 711"/>
                <a:gd name="T45" fmla="*/ 50 h 1165"/>
                <a:gd name="T46" fmla="*/ 444 w 711"/>
                <a:gd name="T47" fmla="*/ 92 h 1165"/>
                <a:gd name="T48" fmla="*/ 436 w 711"/>
                <a:gd name="T49" fmla="*/ 130 h 1165"/>
                <a:gd name="T50" fmla="*/ 445 w 711"/>
                <a:gd name="T51" fmla="*/ 167 h 1165"/>
                <a:gd name="T52" fmla="*/ 460 w 711"/>
                <a:gd name="T53" fmla="*/ 235 h 1165"/>
                <a:gd name="T54" fmla="*/ 373 w 711"/>
                <a:gd name="T55" fmla="*/ 255 h 1165"/>
                <a:gd name="T56" fmla="*/ 350 w 711"/>
                <a:gd name="T57" fmla="*/ 320 h 1165"/>
                <a:gd name="T58" fmla="*/ 325 w 711"/>
                <a:gd name="T59" fmla="*/ 325 h 1165"/>
                <a:gd name="T60" fmla="*/ 320 w 711"/>
                <a:gd name="T61" fmla="*/ 382 h 1165"/>
                <a:gd name="T62" fmla="*/ 275 w 711"/>
                <a:gd name="T63" fmla="*/ 418 h 1165"/>
                <a:gd name="T64" fmla="*/ 305 w 711"/>
                <a:gd name="T65" fmla="*/ 472 h 1165"/>
                <a:gd name="T66" fmla="*/ 313 w 711"/>
                <a:gd name="T67" fmla="*/ 508 h 1165"/>
                <a:gd name="T68" fmla="*/ 355 w 711"/>
                <a:gd name="T69" fmla="*/ 568 h 1165"/>
                <a:gd name="T70" fmla="*/ 439 w 711"/>
                <a:gd name="T71" fmla="*/ 620 h 1165"/>
                <a:gd name="T72" fmla="*/ 440 w 711"/>
                <a:gd name="T73" fmla="*/ 695 h 1165"/>
                <a:gd name="T74" fmla="*/ 512 w 711"/>
                <a:gd name="T75" fmla="*/ 779 h 1165"/>
                <a:gd name="T76" fmla="*/ 503 w 711"/>
                <a:gd name="T77" fmla="*/ 903 h 1165"/>
                <a:gd name="T78" fmla="*/ 529 w 711"/>
                <a:gd name="T79" fmla="*/ 927 h 1165"/>
                <a:gd name="T80" fmla="*/ 482 w 711"/>
                <a:gd name="T81" fmla="*/ 977 h 1165"/>
                <a:gd name="T82" fmla="*/ 504 w 711"/>
                <a:gd name="T83" fmla="*/ 997 h 1165"/>
                <a:gd name="T84" fmla="*/ 516 w 711"/>
                <a:gd name="T85" fmla="*/ 1020 h 1165"/>
                <a:gd name="T86" fmla="*/ 530 w 711"/>
                <a:gd name="T87" fmla="*/ 1074 h 1165"/>
                <a:gd name="T88" fmla="*/ 517 w 711"/>
                <a:gd name="T89" fmla="*/ 1150 h 1165"/>
                <a:gd name="T90" fmla="*/ 233 w 711"/>
                <a:gd name="T91" fmla="*/ 857 h 1165"/>
                <a:gd name="T92" fmla="*/ 188 w 711"/>
                <a:gd name="T93" fmla="*/ 726 h 1165"/>
                <a:gd name="T94" fmla="*/ 223 w 711"/>
                <a:gd name="T95" fmla="*/ 676 h 1165"/>
                <a:gd name="T96" fmla="*/ 212 w 711"/>
                <a:gd name="T97" fmla="*/ 549 h 1165"/>
                <a:gd name="T98" fmla="*/ 209 w 711"/>
                <a:gd name="T99" fmla="*/ 444 h 1165"/>
                <a:gd name="T100" fmla="*/ 220 w 711"/>
                <a:gd name="T101" fmla="*/ 380 h 1165"/>
                <a:gd name="T102" fmla="*/ 201 w 711"/>
                <a:gd name="T103" fmla="*/ 331 h 1165"/>
                <a:gd name="T104" fmla="*/ 181 w 711"/>
                <a:gd name="T105" fmla="*/ 239 h 1165"/>
                <a:gd name="T106" fmla="*/ 140 w 711"/>
                <a:gd name="T107" fmla="*/ 287 h 1165"/>
                <a:gd name="T108" fmla="*/ 157 w 711"/>
                <a:gd name="T109" fmla="*/ 327 h 1165"/>
                <a:gd name="T110" fmla="*/ 157 w 711"/>
                <a:gd name="T111" fmla="*/ 340 h 1165"/>
                <a:gd name="T112" fmla="*/ 627 w 711"/>
                <a:gd name="T113" fmla="*/ 639 h 1165"/>
                <a:gd name="T114" fmla="*/ 641 w 711"/>
                <a:gd name="T115" fmla="*/ 631 h 1165"/>
                <a:gd name="T116" fmla="*/ 683 w 711"/>
                <a:gd name="T117" fmla="*/ 604 h 1165"/>
                <a:gd name="T118" fmla="*/ 499 w 711"/>
                <a:gd name="T119" fmla="*/ 989 h 1165"/>
                <a:gd name="T120" fmla="*/ 354 w 711"/>
                <a:gd name="T121" fmla="*/ 512 h 1165"/>
                <a:gd name="T122" fmla="*/ 350 w 711"/>
                <a:gd name="T123" fmla="*/ 442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1" h="1165">
                  <a:moveTo>
                    <a:pt x="153" y="238"/>
                  </a:moveTo>
                  <a:lnTo>
                    <a:pt x="153" y="238"/>
                  </a:lnTo>
                  <a:lnTo>
                    <a:pt x="153" y="238"/>
                  </a:lnTo>
                  <a:moveTo>
                    <a:pt x="141" y="282"/>
                  </a:moveTo>
                  <a:lnTo>
                    <a:pt x="142" y="281"/>
                  </a:lnTo>
                  <a:lnTo>
                    <a:pt x="142" y="282"/>
                  </a:lnTo>
                  <a:lnTo>
                    <a:pt x="141" y="282"/>
                  </a:lnTo>
                  <a:moveTo>
                    <a:pt x="142" y="284"/>
                  </a:moveTo>
                  <a:lnTo>
                    <a:pt x="141" y="283"/>
                  </a:lnTo>
                  <a:lnTo>
                    <a:pt x="143" y="282"/>
                  </a:lnTo>
                  <a:lnTo>
                    <a:pt x="143" y="283"/>
                  </a:lnTo>
                  <a:lnTo>
                    <a:pt x="142" y="284"/>
                  </a:lnTo>
                  <a:moveTo>
                    <a:pt x="161" y="343"/>
                  </a:moveTo>
                  <a:lnTo>
                    <a:pt x="162" y="343"/>
                  </a:lnTo>
                  <a:lnTo>
                    <a:pt x="161" y="343"/>
                  </a:lnTo>
                  <a:moveTo>
                    <a:pt x="159" y="353"/>
                  </a:moveTo>
                  <a:lnTo>
                    <a:pt x="158" y="353"/>
                  </a:lnTo>
                  <a:lnTo>
                    <a:pt x="159" y="350"/>
                  </a:lnTo>
                  <a:lnTo>
                    <a:pt x="162" y="350"/>
                  </a:lnTo>
                  <a:lnTo>
                    <a:pt x="159" y="353"/>
                  </a:lnTo>
                  <a:moveTo>
                    <a:pt x="176" y="346"/>
                  </a:moveTo>
                  <a:lnTo>
                    <a:pt x="176" y="345"/>
                  </a:lnTo>
                  <a:lnTo>
                    <a:pt x="176" y="346"/>
                  </a:lnTo>
                  <a:lnTo>
                    <a:pt x="176" y="346"/>
                  </a:lnTo>
                  <a:moveTo>
                    <a:pt x="177" y="348"/>
                  </a:moveTo>
                  <a:lnTo>
                    <a:pt x="177" y="347"/>
                  </a:lnTo>
                  <a:lnTo>
                    <a:pt x="178" y="347"/>
                  </a:lnTo>
                  <a:lnTo>
                    <a:pt x="178" y="347"/>
                  </a:lnTo>
                  <a:lnTo>
                    <a:pt x="177" y="348"/>
                  </a:lnTo>
                  <a:moveTo>
                    <a:pt x="445" y="99"/>
                  </a:moveTo>
                  <a:lnTo>
                    <a:pt x="445" y="98"/>
                  </a:lnTo>
                  <a:lnTo>
                    <a:pt x="445" y="99"/>
                  </a:lnTo>
                  <a:moveTo>
                    <a:pt x="445" y="117"/>
                  </a:moveTo>
                  <a:lnTo>
                    <a:pt x="445" y="116"/>
                  </a:lnTo>
                  <a:lnTo>
                    <a:pt x="446" y="116"/>
                  </a:lnTo>
                  <a:lnTo>
                    <a:pt x="446" y="117"/>
                  </a:lnTo>
                  <a:lnTo>
                    <a:pt x="445" y="117"/>
                  </a:lnTo>
                  <a:moveTo>
                    <a:pt x="218" y="376"/>
                  </a:moveTo>
                  <a:lnTo>
                    <a:pt x="217" y="375"/>
                  </a:lnTo>
                  <a:lnTo>
                    <a:pt x="218" y="375"/>
                  </a:lnTo>
                  <a:lnTo>
                    <a:pt x="218" y="376"/>
                  </a:lnTo>
                  <a:lnTo>
                    <a:pt x="218" y="376"/>
                  </a:lnTo>
                  <a:moveTo>
                    <a:pt x="451" y="141"/>
                  </a:moveTo>
                  <a:lnTo>
                    <a:pt x="452" y="141"/>
                  </a:lnTo>
                  <a:lnTo>
                    <a:pt x="451" y="141"/>
                  </a:lnTo>
                  <a:moveTo>
                    <a:pt x="207" y="392"/>
                  </a:moveTo>
                  <a:lnTo>
                    <a:pt x="207" y="392"/>
                  </a:lnTo>
                  <a:lnTo>
                    <a:pt x="205" y="391"/>
                  </a:lnTo>
                  <a:lnTo>
                    <a:pt x="206" y="391"/>
                  </a:lnTo>
                  <a:lnTo>
                    <a:pt x="207" y="392"/>
                  </a:lnTo>
                  <a:moveTo>
                    <a:pt x="203" y="423"/>
                  </a:moveTo>
                  <a:lnTo>
                    <a:pt x="203" y="423"/>
                  </a:lnTo>
                  <a:lnTo>
                    <a:pt x="203" y="422"/>
                  </a:lnTo>
                  <a:lnTo>
                    <a:pt x="203" y="423"/>
                  </a:lnTo>
                  <a:moveTo>
                    <a:pt x="152" y="348"/>
                  </a:moveTo>
                  <a:lnTo>
                    <a:pt x="149" y="347"/>
                  </a:lnTo>
                  <a:lnTo>
                    <a:pt x="148" y="344"/>
                  </a:lnTo>
                  <a:lnTo>
                    <a:pt x="144" y="344"/>
                  </a:lnTo>
                  <a:lnTo>
                    <a:pt x="145" y="340"/>
                  </a:lnTo>
                  <a:lnTo>
                    <a:pt x="143" y="340"/>
                  </a:lnTo>
                  <a:lnTo>
                    <a:pt x="142" y="340"/>
                  </a:lnTo>
                  <a:lnTo>
                    <a:pt x="141" y="341"/>
                  </a:lnTo>
                  <a:lnTo>
                    <a:pt x="137" y="337"/>
                  </a:lnTo>
                  <a:lnTo>
                    <a:pt x="136" y="338"/>
                  </a:lnTo>
                  <a:lnTo>
                    <a:pt x="133" y="337"/>
                  </a:lnTo>
                  <a:lnTo>
                    <a:pt x="133" y="333"/>
                  </a:lnTo>
                  <a:lnTo>
                    <a:pt x="136" y="332"/>
                  </a:lnTo>
                  <a:lnTo>
                    <a:pt x="137" y="330"/>
                  </a:lnTo>
                  <a:lnTo>
                    <a:pt x="136" y="328"/>
                  </a:lnTo>
                  <a:lnTo>
                    <a:pt x="135" y="328"/>
                  </a:lnTo>
                  <a:lnTo>
                    <a:pt x="136" y="326"/>
                  </a:lnTo>
                  <a:lnTo>
                    <a:pt x="133" y="325"/>
                  </a:lnTo>
                  <a:lnTo>
                    <a:pt x="132" y="324"/>
                  </a:lnTo>
                  <a:lnTo>
                    <a:pt x="131" y="322"/>
                  </a:lnTo>
                  <a:lnTo>
                    <a:pt x="125" y="324"/>
                  </a:lnTo>
                  <a:lnTo>
                    <a:pt x="124" y="327"/>
                  </a:lnTo>
                  <a:lnTo>
                    <a:pt x="120" y="326"/>
                  </a:lnTo>
                  <a:lnTo>
                    <a:pt x="117" y="327"/>
                  </a:lnTo>
                  <a:lnTo>
                    <a:pt x="117" y="326"/>
                  </a:lnTo>
                  <a:lnTo>
                    <a:pt x="117" y="322"/>
                  </a:lnTo>
                  <a:lnTo>
                    <a:pt x="120" y="322"/>
                  </a:lnTo>
                  <a:lnTo>
                    <a:pt x="120" y="320"/>
                  </a:lnTo>
                  <a:lnTo>
                    <a:pt x="119" y="320"/>
                  </a:lnTo>
                  <a:lnTo>
                    <a:pt x="120" y="318"/>
                  </a:lnTo>
                  <a:lnTo>
                    <a:pt x="119" y="316"/>
                  </a:lnTo>
                  <a:lnTo>
                    <a:pt x="123" y="312"/>
                  </a:lnTo>
                  <a:lnTo>
                    <a:pt x="123" y="309"/>
                  </a:lnTo>
                  <a:lnTo>
                    <a:pt x="124" y="310"/>
                  </a:lnTo>
                  <a:lnTo>
                    <a:pt x="127" y="306"/>
                  </a:lnTo>
                  <a:lnTo>
                    <a:pt x="125" y="304"/>
                  </a:lnTo>
                  <a:lnTo>
                    <a:pt x="125" y="302"/>
                  </a:lnTo>
                  <a:lnTo>
                    <a:pt x="124" y="300"/>
                  </a:lnTo>
                  <a:lnTo>
                    <a:pt x="124" y="299"/>
                  </a:lnTo>
                  <a:lnTo>
                    <a:pt x="120" y="298"/>
                  </a:lnTo>
                  <a:lnTo>
                    <a:pt x="120" y="296"/>
                  </a:lnTo>
                  <a:lnTo>
                    <a:pt x="119" y="296"/>
                  </a:lnTo>
                  <a:lnTo>
                    <a:pt x="118" y="294"/>
                  </a:lnTo>
                  <a:lnTo>
                    <a:pt x="109" y="289"/>
                  </a:lnTo>
                  <a:lnTo>
                    <a:pt x="108" y="284"/>
                  </a:lnTo>
                  <a:lnTo>
                    <a:pt x="109" y="283"/>
                  </a:lnTo>
                  <a:lnTo>
                    <a:pt x="108" y="280"/>
                  </a:lnTo>
                  <a:lnTo>
                    <a:pt x="107" y="280"/>
                  </a:lnTo>
                  <a:lnTo>
                    <a:pt x="107" y="280"/>
                  </a:lnTo>
                  <a:lnTo>
                    <a:pt x="105" y="279"/>
                  </a:lnTo>
                  <a:lnTo>
                    <a:pt x="103" y="280"/>
                  </a:lnTo>
                  <a:lnTo>
                    <a:pt x="102" y="283"/>
                  </a:lnTo>
                  <a:lnTo>
                    <a:pt x="99" y="282"/>
                  </a:lnTo>
                  <a:lnTo>
                    <a:pt x="97" y="282"/>
                  </a:lnTo>
                  <a:lnTo>
                    <a:pt x="96" y="282"/>
                  </a:lnTo>
                  <a:lnTo>
                    <a:pt x="95" y="280"/>
                  </a:lnTo>
                  <a:lnTo>
                    <a:pt x="96" y="278"/>
                  </a:lnTo>
                  <a:lnTo>
                    <a:pt x="93" y="278"/>
                  </a:lnTo>
                  <a:lnTo>
                    <a:pt x="92" y="276"/>
                  </a:lnTo>
                  <a:lnTo>
                    <a:pt x="89" y="278"/>
                  </a:lnTo>
                  <a:lnTo>
                    <a:pt x="87" y="278"/>
                  </a:lnTo>
                  <a:lnTo>
                    <a:pt x="80" y="279"/>
                  </a:lnTo>
                  <a:lnTo>
                    <a:pt x="79" y="278"/>
                  </a:lnTo>
                  <a:lnTo>
                    <a:pt x="77" y="276"/>
                  </a:lnTo>
                  <a:lnTo>
                    <a:pt x="77" y="275"/>
                  </a:lnTo>
                  <a:lnTo>
                    <a:pt x="75" y="272"/>
                  </a:lnTo>
                  <a:lnTo>
                    <a:pt x="75" y="271"/>
                  </a:lnTo>
                  <a:lnTo>
                    <a:pt x="73" y="270"/>
                  </a:lnTo>
                  <a:lnTo>
                    <a:pt x="72" y="269"/>
                  </a:lnTo>
                  <a:lnTo>
                    <a:pt x="73" y="266"/>
                  </a:lnTo>
                  <a:lnTo>
                    <a:pt x="72" y="264"/>
                  </a:lnTo>
                  <a:lnTo>
                    <a:pt x="74" y="264"/>
                  </a:lnTo>
                  <a:lnTo>
                    <a:pt x="75" y="261"/>
                  </a:lnTo>
                  <a:lnTo>
                    <a:pt x="77" y="259"/>
                  </a:lnTo>
                  <a:lnTo>
                    <a:pt x="77" y="258"/>
                  </a:lnTo>
                  <a:lnTo>
                    <a:pt x="75" y="257"/>
                  </a:lnTo>
                  <a:lnTo>
                    <a:pt x="79" y="252"/>
                  </a:lnTo>
                  <a:lnTo>
                    <a:pt x="78" y="250"/>
                  </a:lnTo>
                  <a:lnTo>
                    <a:pt x="77" y="250"/>
                  </a:lnTo>
                  <a:lnTo>
                    <a:pt x="77" y="248"/>
                  </a:lnTo>
                  <a:lnTo>
                    <a:pt x="76" y="248"/>
                  </a:lnTo>
                  <a:lnTo>
                    <a:pt x="76" y="247"/>
                  </a:lnTo>
                  <a:lnTo>
                    <a:pt x="73" y="247"/>
                  </a:lnTo>
                  <a:lnTo>
                    <a:pt x="72" y="243"/>
                  </a:lnTo>
                  <a:lnTo>
                    <a:pt x="69" y="242"/>
                  </a:lnTo>
                  <a:lnTo>
                    <a:pt x="67" y="243"/>
                  </a:lnTo>
                  <a:lnTo>
                    <a:pt x="66" y="242"/>
                  </a:lnTo>
                  <a:lnTo>
                    <a:pt x="66" y="243"/>
                  </a:lnTo>
                  <a:lnTo>
                    <a:pt x="64" y="242"/>
                  </a:lnTo>
                  <a:lnTo>
                    <a:pt x="67" y="239"/>
                  </a:lnTo>
                  <a:lnTo>
                    <a:pt x="67" y="235"/>
                  </a:lnTo>
                  <a:lnTo>
                    <a:pt x="68" y="234"/>
                  </a:lnTo>
                  <a:lnTo>
                    <a:pt x="68" y="234"/>
                  </a:lnTo>
                  <a:lnTo>
                    <a:pt x="68" y="232"/>
                  </a:lnTo>
                  <a:lnTo>
                    <a:pt x="67" y="231"/>
                  </a:lnTo>
                  <a:lnTo>
                    <a:pt x="68" y="231"/>
                  </a:lnTo>
                  <a:lnTo>
                    <a:pt x="67" y="229"/>
                  </a:lnTo>
                  <a:lnTo>
                    <a:pt x="68" y="228"/>
                  </a:lnTo>
                  <a:lnTo>
                    <a:pt x="64" y="226"/>
                  </a:lnTo>
                  <a:lnTo>
                    <a:pt x="64" y="224"/>
                  </a:lnTo>
                  <a:lnTo>
                    <a:pt x="64" y="224"/>
                  </a:lnTo>
                  <a:lnTo>
                    <a:pt x="62" y="222"/>
                  </a:lnTo>
                  <a:lnTo>
                    <a:pt x="61" y="219"/>
                  </a:lnTo>
                  <a:lnTo>
                    <a:pt x="58" y="219"/>
                  </a:lnTo>
                  <a:lnTo>
                    <a:pt x="56" y="220"/>
                  </a:lnTo>
                  <a:lnTo>
                    <a:pt x="54" y="219"/>
                  </a:lnTo>
                  <a:lnTo>
                    <a:pt x="54" y="218"/>
                  </a:lnTo>
                  <a:lnTo>
                    <a:pt x="52" y="216"/>
                  </a:lnTo>
                  <a:lnTo>
                    <a:pt x="50" y="218"/>
                  </a:lnTo>
                  <a:lnTo>
                    <a:pt x="47" y="218"/>
                  </a:lnTo>
                  <a:lnTo>
                    <a:pt x="46" y="215"/>
                  </a:lnTo>
                  <a:lnTo>
                    <a:pt x="46" y="215"/>
                  </a:lnTo>
                  <a:lnTo>
                    <a:pt x="44" y="216"/>
                  </a:lnTo>
                  <a:lnTo>
                    <a:pt x="44" y="215"/>
                  </a:lnTo>
                  <a:lnTo>
                    <a:pt x="43" y="214"/>
                  </a:lnTo>
                  <a:lnTo>
                    <a:pt x="43" y="211"/>
                  </a:lnTo>
                  <a:lnTo>
                    <a:pt x="45" y="209"/>
                  </a:lnTo>
                  <a:lnTo>
                    <a:pt x="44" y="207"/>
                  </a:lnTo>
                  <a:lnTo>
                    <a:pt x="46" y="206"/>
                  </a:lnTo>
                  <a:lnTo>
                    <a:pt x="43" y="205"/>
                  </a:lnTo>
                  <a:lnTo>
                    <a:pt x="43" y="202"/>
                  </a:lnTo>
                  <a:lnTo>
                    <a:pt x="42" y="202"/>
                  </a:lnTo>
                  <a:lnTo>
                    <a:pt x="40" y="200"/>
                  </a:lnTo>
                  <a:lnTo>
                    <a:pt x="35" y="200"/>
                  </a:lnTo>
                  <a:lnTo>
                    <a:pt x="35" y="198"/>
                  </a:lnTo>
                  <a:lnTo>
                    <a:pt x="34" y="198"/>
                  </a:lnTo>
                  <a:lnTo>
                    <a:pt x="34" y="197"/>
                  </a:lnTo>
                  <a:lnTo>
                    <a:pt x="32" y="196"/>
                  </a:lnTo>
                  <a:lnTo>
                    <a:pt x="32" y="195"/>
                  </a:lnTo>
                  <a:lnTo>
                    <a:pt x="30" y="195"/>
                  </a:lnTo>
                  <a:lnTo>
                    <a:pt x="30" y="194"/>
                  </a:lnTo>
                  <a:lnTo>
                    <a:pt x="28" y="194"/>
                  </a:lnTo>
                  <a:lnTo>
                    <a:pt x="29" y="192"/>
                  </a:lnTo>
                  <a:lnTo>
                    <a:pt x="28" y="191"/>
                  </a:lnTo>
                  <a:lnTo>
                    <a:pt x="28" y="190"/>
                  </a:lnTo>
                  <a:lnTo>
                    <a:pt x="30" y="189"/>
                  </a:lnTo>
                  <a:lnTo>
                    <a:pt x="30" y="186"/>
                  </a:lnTo>
                  <a:lnTo>
                    <a:pt x="36" y="183"/>
                  </a:lnTo>
                  <a:lnTo>
                    <a:pt x="35" y="179"/>
                  </a:lnTo>
                  <a:lnTo>
                    <a:pt x="34" y="178"/>
                  </a:lnTo>
                  <a:lnTo>
                    <a:pt x="33" y="177"/>
                  </a:lnTo>
                  <a:lnTo>
                    <a:pt x="32" y="176"/>
                  </a:lnTo>
                  <a:lnTo>
                    <a:pt x="32" y="174"/>
                  </a:lnTo>
                  <a:lnTo>
                    <a:pt x="32" y="174"/>
                  </a:lnTo>
                  <a:lnTo>
                    <a:pt x="31" y="173"/>
                  </a:lnTo>
                  <a:lnTo>
                    <a:pt x="33" y="171"/>
                  </a:lnTo>
                  <a:lnTo>
                    <a:pt x="32" y="170"/>
                  </a:lnTo>
                  <a:lnTo>
                    <a:pt x="31" y="168"/>
                  </a:lnTo>
                  <a:lnTo>
                    <a:pt x="34" y="164"/>
                  </a:lnTo>
                  <a:lnTo>
                    <a:pt x="32" y="163"/>
                  </a:lnTo>
                  <a:lnTo>
                    <a:pt x="30" y="166"/>
                  </a:lnTo>
                  <a:lnTo>
                    <a:pt x="29" y="164"/>
                  </a:lnTo>
                  <a:lnTo>
                    <a:pt x="30" y="163"/>
                  </a:lnTo>
                  <a:lnTo>
                    <a:pt x="28" y="163"/>
                  </a:lnTo>
                  <a:lnTo>
                    <a:pt x="27" y="162"/>
                  </a:lnTo>
                  <a:lnTo>
                    <a:pt x="27" y="160"/>
                  </a:lnTo>
                  <a:lnTo>
                    <a:pt x="25" y="162"/>
                  </a:lnTo>
                  <a:lnTo>
                    <a:pt x="24" y="160"/>
                  </a:lnTo>
                  <a:lnTo>
                    <a:pt x="23" y="160"/>
                  </a:lnTo>
                  <a:lnTo>
                    <a:pt x="16" y="160"/>
                  </a:lnTo>
                  <a:lnTo>
                    <a:pt x="16" y="159"/>
                  </a:lnTo>
                  <a:lnTo>
                    <a:pt x="14" y="159"/>
                  </a:lnTo>
                  <a:lnTo>
                    <a:pt x="14" y="157"/>
                  </a:lnTo>
                  <a:lnTo>
                    <a:pt x="11" y="156"/>
                  </a:lnTo>
                  <a:lnTo>
                    <a:pt x="10" y="151"/>
                  </a:lnTo>
                  <a:lnTo>
                    <a:pt x="8" y="148"/>
                  </a:lnTo>
                  <a:lnTo>
                    <a:pt x="4" y="149"/>
                  </a:lnTo>
                  <a:lnTo>
                    <a:pt x="3" y="147"/>
                  </a:lnTo>
                  <a:lnTo>
                    <a:pt x="2" y="148"/>
                  </a:lnTo>
                  <a:lnTo>
                    <a:pt x="0" y="147"/>
                  </a:lnTo>
                  <a:lnTo>
                    <a:pt x="2" y="144"/>
                  </a:lnTo>
                  <a:lnTo>
                    <a:pt x="4" y="143"/>
                  </a:lnTo>
                  <a:lnTo>
                    <a:pt x="6" y="141"/>
                  </a:lnTo>
                  <a:lnTo>
                    <a:pt x="5" y="140"/>
                  </a:lnTo>
                  <a:lnTo>
                    <a:pt x="6" y="138"/>
                  </a:lnTo>
                  <a:lnTo>
                    <a:pt x="4" y="136"/>
                  </a:lnTo>
                  <a:lnTo>
                    <a:pt x="6" y="134"/>
                  </a:lnTo>
                  <a:lnTo>
                    <a:pt x="3" y="131"/>
                  </a:lnTo>
                  <a:lnTo>
                    <a:pt x="4" y="129"/>
                  </a:lnTo>
                  <a:lnTo>
                    <a:pt x="5" y="130"/>
                  </a:lnTo>
                  <a:lnTo>
                    <a:pt x="6" y="128"/>
                  </a:lnTo>
                  <a:lnTo>
                    <a:pt x="7" y="128"/>
                  </a:lnTo>
                  <a:lnTo>
                    <a:pt x="8" y="129"/>
                  </a:lnTo>
                  <a:lnTo>
                    <a:pt x="10" y="129"/>
                  </a:lnTo>
                  <a:lnTo>
                    <a:pt x="12" y="125"/>
                  </a:lnTo>
                  <a:lnTo>
                    <a:pt x="12" y="126"/>
                  </a:lnTo>
                  <a:lnTo>
                    <a:pt x="15" y="127"/>
                  </a:lnTo>
                  <a:lnTo>
                    <a:pt x="17" y="126"/>
                  </a:lnTo>
                  <a:lnTo>
                    <a:pt x="17" y="124"/>
                  </a:lnTo>
                  <a:lnTo>
                    <a:pt x="18" y="123"/>
                  </a:lnTo>
                  <a:lnTo>
                    <a:pt x="19" y="121"/>
                  </a:lnTo>
                  <a:lnTo>
                    <a:pt x="18" y="119"/>
                  </a:lnTo>
                  <a:lnTo>
                    <a:pt x="21" y="117"/>
                  </a:lnTo>
                  <a:lnTo>
                    <a:pt x="20" y="115"/>
                  </a:lnTo>
                  <a:lnTo>
                    <a:pt x="20" y="113"/>
                  </a:lnTo>
                  <a:lnTo>
                    <a:pt x="26" y="113"/>
                  </a:lnTo>
                  <a:lnTo>
                    <a:pt x="30" y="111"/>
                  </a:lnTo>
                  <a:lnTo>
                    <a:pt x="32" y="111"/>
                  </a:lnTo>
                  <a:lnTo>
                    <a:pt x="34" y="113"/>
                  </a:lnTo>
                  <a:lnTo>
                    <a:pt x="36" y="111"/>
                  </a:lnTo>
                  <a:lnTo>
                    <a:pt x="38" y="113"/>
                  </a:lnTo>
                  <a:lnTo>
                    <a:pt x="38" y="110"/>
                  </a:lnTo>
                  <a:lnTo>
                    <a:pt x="42" y="111"/>
                  </a:lnTo>
                  <a:lnTo>
                    <a:pt x="44" y="110"/>
                  </a:lnTo>
                  <a:lnTo>
                    <a:pt x="45" y="110"/>
                  </a:lnTo>
                  <a:lnTo>
                    <a:pt x="48" y="111"/>
                  </a:lnTo>
                  <a:lnTo>
                    <a:pt x="49" y="112"/>
                  </a:lnTo>
                  <a:lnTo>
                    <a:pt x="50" y="113"/>
                  </a:lnTo>
                  <a:lnTo>
                    <a:pt x="52" y="113"/>
                  </a:lnTo>
                  <a:lnTo>
                    <a:pt x="52" y="110"/>
                  </a:lnTo>
                  <a:lnTo>
                    <a:pt x="54" y="110"/>
                  </a:lnTo>
                  <a:lnTo>
                    <a:pt x="51" y="107"/>
                  </a:lnTo>
                  <a:lnTo>
                    <a:pt x="51" y="105"/>
                  </a:lnTo>
                  <a:lnTo>
                    <a:pt x="49" y="105"/>
                  </a:lnTo>
                  <a:lnTo>
                    <a:pt x="46" y="101"/>
                  </a:lnTo>
                  <a:lnTo>
                    <a:pt x="46" y="101"/>
                  </a:lnTo>
                  <a:lnTo>
                    <a:pt x="47" y="97"/>
                  </a:lnTo>
                  <a:lnTo>
                    <a:pt x="49" y="97"/>
                  </a:lnTo>
                  <a:lnTo>
                    <a:pt x="49" y="95"/>
                  </a:lnTo>
                  <a:lnTo>
                    <a:pt x="55" y="95"/>
                  </a:lnTo>
                  <a:lnTo>
                    <a:pt x="55" y="95"/>
                  </a:lnTo>
                  <a:lnTo>
                    <a:pt x="56" y="95"/>
                  </a:lnTo>
                  <a:lnTo>
                    <a:pt x="56" y="97"/>
                  </a:lnTo>
                  <a:lnTo>
                    <a:pt x="58" y="98"/>
                  </a:lnTo>
                  <a:lnTo>
                    <a:pt x="59" y="96"/>
                  </a:lnTo>
                  <a:lnTo>
                    <a:pt x="60" y="97"/>
                  </a:lnTo>
                  <a:lnTo>
                    <a:pt x="62" y="96"/>
                  </a:lnTo>
                  <a:lnTo>
                    <a:pt x="62" y="94"/>
                  </a:lnTo>
                  <a:lnTo>
                    <a:pt x="64" y="93"/>
                  </a:lnTo>
                  <a:lnTo>
                    <a:pt x="67" y="90"/>
                  </a:lnTo>
                  <a:lnTo>
                    <a:pt x="69" y="91"/>
                  </a:lnTo>
                  <a:lnTo>
                    <a:pt x="70" y="90"/>
                  </a:lnTo>
                  <a:lnTo>
                    <a:pt x="71" y="93"/>
                  </a:lnTo>
                  <a:lnTo>
                    <a:pt x="72" y="94"/>
                  </a:lnTo>
                  <a:lnTo>
                    <a:pt x="76" y="93"/>
                  </a:lnTo>
                  <a:lnTo>
                    <a:pt x="77" y="94"/>
                  </a:lnTo>
                  <a:lnTo>
                    <a:pt x="80" y="92"/>
                  </a:lnTo>
                  <a:lnTo>
                    <a:pt x="79" y="95"/>
                  </a:lnTo>
                  <a:lnTo>
                    <a:pt x="80" y="96"/>
                  </a:lnTo>
                  <a:lnTo>
                    <a:pt x="82" y="97"/>
                  </a:lnTo>
                  <a:lnTo>
                    <a:pt x="87" y="93"/>
                  </a:lnTo>
                  <a:lnTo>
                    <a:pt x="85" y="90"/>
                  </a:lnTo>
                  <a:lnTo>
                    <a:pt x="86" y="85"/>
                  </a:lnTo>
                  <a:lnTo>
                    <a:pt x="87" y="86"/>
                  </a:lnTo>
                  <a:lnTo>
                    <a:pt x="91" y="85"/>
                  </a:lnTo>
                  <a:lnTo>
                    <a:pt x="91" y="83"/>
                  </a:lnTo>
                  <a:lnTo>
                    <a:pt x="93" y="81"/>
                  </a:lnTo>
                  <a:lnTo>
                    <a:pt x="96" y="82"/>
                  </a:lnTo>
                  <a:lnTo>
                    <a:pt x="99" y="81"/>
                  </a:lnTo>
                  <a:lnTo>
                    <a:pt x="101" y="81"/>
                  </a:lnTo>
                  <a:lnTo>
                    <a:pt x="103" y="76"/>
                  </a:lnTo>
                  <a:lnTo>
                    <a:pt x="107" y="77"/>
                  </a:lnTo>
                  <a:lnTo>
                    <a:pt x="107" y="73"/>
                  </a:lnTo>
                  <a:lnTo>
                    <a:pt x="111" y="70"/>
                  </a:lnTo>
                  <a:lnTo>
                    <a:pt x="109" y="65"/>
                  </a:lnTo>
                  <a:lnTo>
                    <a:pt x="111" y="64"/>
                  </a:lnTo>
                  <a:lnTo>
                    <a:pt x="109" y="62"/>
                  </a:lnTo>
                  <a:lnTo>
                    <a:pt x="112" y="61"/>
                  </a:lnTo>
                  <a:lnTo>
                    <a:pt x="111" y="59"/>
                  </a:lnTo>
                  <a:lnTo>
                    <a:pt x="116" y="61"/>
                  </a:lnTo>
                  <a:lnTo>
                    <a:pt x="116" y="62"/>
                  </a:lnTo>
                  <a:lnTo>
                    <a:pt x="119" y="62"/>
                  </a:lnTo>
                  <a:lnTo>
                    <a:pt x="121" y="64"/>
                  </a:lnTo>
                  <a:lnTo>
                    <a:pt x="123" y="64"/>
                  </a:lnTo>
                  <a:lnTo>
                    <a:pt x="125" y="62"/>
                  </a:lnTo>
                  <a:lnTo>
                    <a:pt x="126" y="62"/>
                  </a:lnTo>
                  <a:lnTo>
                    <a:pt x="127" y="63"/>
                  </a:lnTo>
                  <a:lnTo>
                    <a:pt x="131" y="62"/>
                  </a:lnTo>
                  <a:lnTo>
                    <a:pt x="133" y="63"/>
                  </a:lnTo>
                  <a:lnTo>
                    <a:pt x="133" y="64"/>
                  </a:lnTo>
                  <a:lnTo>
                    <a:pt x="137" y="64"/>
                  </a:lnTo>
                  <a:lnTo>
                    <a:pt x="140" y="66"/>
                  </a:lnTo>
                  <a:lnTo>
                    <a:pt x="141" y="61"/>
                  </a:lnTo>
                  <a:lnTo>
                    <a:pt x="143" y="62"/>
                  </a:lnTo>
                  <a:lnTo>
                    <a:pt x="145" y="63"/>
                  </a:lnTo>
                  <a:lnTo>
                    <a:pt x="145" y="62"/>
                  </a:lnTo>
                  <a:lnTo>
                    <a:pt x="151" y="60"/>
                  </a:lnTo>
                  <a:lnTo>
                    <a:pt x="152" y="57"/>
                  </a:lnTo>
                  <a:lnTo>
                    <a:pt x="154" y="56"/>
                  </a:lnTo>
                  <a:lnTo>
                    <a:pt x="154" y="55"/>
                  </a:lnTo>
                  <a:lnTo>
                    <a:pt x="153" y="54"/>
                  </a:lnTo>
                  <a:lnTo>
                    <a:pt x="152" y="51"/>
                  </a:lnTo>
                  <a:lnTo>
                    <a:pt x="157" y="50"/>
                  </a:lnTo>
                  <a:lnTo>
                    <a:pt x="159" y="46"/>
                  </a:lnTo>
                  <a:lnTo>
                    <a:pt x="161" y="46"/>
                  </a:lnTo>
                  <a:lnTo>
                    <a:pt x="164" y="46"/>
                  </a:lnTo>
                  <a:lnTo>
                    <a:pt x="164" y="47"/>
                  </a:lnTo>
                  <a:lnTo>
                    <a:pt x="166" y="47"/>
                  </a:lnTo>
                  <a:lnTo>
                    <a:pt x="167" y="48"/>
                  </a:lnTo>
                  <a:lnTo>
                    <a:pt x="168" y="47"/>
                  </a:lnTo>
                  <a:lnTo>
                    <a:pt x="169" y="49"/>
                  </a:lnTo>
                  <a:lnTo>
                    <a:pt x="170" y="49"/>
                  </a:lnTo>
                  <a:lnTo>
                    <a:pt x="175" y="46"/>
                  </a:lnTo>
                  <a:lnTo>
                    <a:pt x="177" y="47"/>
                  </a:lnTo>
                  <a:lnTo>
                    <a:pt x="179" y="50"/>
                  </a:lnTo>
                  <a:lnTo>
                    <a:pt x="180" y="50"/>
                  </a:lnTo>
                  <a:lnTo>
                    <a:pt x="181" y="51"/>
                  </a:lnTo>
                  <a:lnTo>
                    <a:pt x="184" y="51"/>
                  </a:lnTo>
                  <a:lnTo>
                    <a:pt x="186" y="54"/>
                  </a:lnTo>
                  <a:lnTo>
                    <a:pt x="188" y="55"/>
                  </a:lnTo>
                  <a:lnTo>
                    <a:pt x="190" y="52"/>
                  </a:lnTo>
                  <a:lnTo>
                    <a:pt x="191" y="52"/>
                  </a:lnTo>
                  <a:lnTo>
                    <a:pt x="193" y="51"/>
                  </a:lnTo>
                  <a:lnTo>
                    <a:pt x="193" y="52"/>
                  </a:lnTo>
                  <a:lnTo>
                    <a:pt x="195" y="53"/>
                  </a:lnTo>
                  <a:lnTo>
                    <a:pt x="196" y="53"/>
                  </a:lnTo>
                  <a:lnTo>
                    <a:pt x="203" y="45"/>
                  </a:lnTo>
                  <a:lnTo>
                    <a:pt x="204" y="47"/>
                  </a:lnTo>
                  <a:lnTo>
                    <a:pt x="205" y="46"/>
                  </a:lnTo>
                  <a:lnTo>
                    <a:pt x="206" y="49"/>
                  </a:lnTo>
                  <a:lnTo>
                    <a:pt x="208" y="48"/>
                  </a:lnTo>
                  <a:lnTo>
                    <a:pt x="208" y="49"/>
                  </a:lnTo>
                  <a:lnTo>
                    <a:pt x="211" y="47"/>
                  </a:lnTo>
                  <a:lnTo>
                    <a:pt x="215" y="47"/>
                  </a:lnTo>
                  <a:lnTo>
                    <a:pt x="220" y="51"/>
                  </a:lnTo>
                  <a:lnTo>
                    <a:pt x="219" y="52"/>
                  </a:lnTo>
                  <a:lnTo>
                    <a:pt x="220" y="52"/>
                  </a:lnTo>
                  <a:lnTo>
                    <a:pt x="221" y="54"/>
                  </a:lnTo>
                  <a:lnTo>
                    <a:pt x="223" y="53"/>
                  </a:lnTo>
                  <a:lnTo>
                    <a:pt x="224" y="54"/>
                  </a:lnTo>
                  <a:lnTo>
                    <a:pt x="225" y="54"/>
                  </a:lnTo>
                  <a:lnTo>
                    <a:pt x="225" y="58"/>
                  </a:lnTo>
                  <a:lnTo>
                    <a:pt x="225" y="58"/>
                  </a:lnTo>
                  <a:lnTo>
                    <a:pt x="226" y="60"/>
                  </a:lnTo>
                  <a:lnTo>
                    <a:pt x="228" y="61"/>
                  </a:lnTo>
                  <a:lnTo>
                    <a:pt x="228" y="62"/>
                  </a:lnTo>
                  <a:lnTo>
                    <a:pt x="224" y="73"/>
                  </a:lnTo>
                  <a:lnTo>
                    <a:pt x="224" y="74"/>
                  </a:lnTo>
                  <a:lnTo>
                    <a:pt x="224" y="77"/>
                  </a:lnTo>
                  <a:lnTo>
                    <a:pt x="226" y="81"/>
                  </a:lnTo>
                  <a:lnTo>
                    <a:pt x="226" y="88"/>
                  </a:lnTo>
                  <a:lnTo>
                    <a:pt x="227" y="89"/>
                  </a:lnTo>
                  <a:lnTo>
                    <a:pt x="227" y="91"/>
                  </a:lnTo>
                  <a:lnTo>
                    <a:pt x="226" y="94"/>
                  </a:lnTo>
                  <a:lnTo>
                    <a:pt x="228" y="96"/>
                  </a:lnTo>
                  <a:lnTo>
                    <a:pt x="229" y="99"/>
                  </a:lnTo>
                  <a:lnTo>
                    <a:pt x="227" y="99"/>
                  </a:lnTo>
                  <a:lnTo>
                    <a:pt x="227" y="102"/>
                  </a:lnTo>
                  <a:lnTo>
                    <a:pt x="231" y="101"/>
                  </a:lnTo>
                  <a:lnTo>
                    <a:pt x="231" y="102"/>
                  </a:lnTo>
                  <a:lnTo>
                    <a:pt x="228" y="106"/>
                  </a:lnTo>
                  <a:lnTo>
                    <a:pt x="229" y="107"/>
                  </a:lnTo>
                  <a:lnTo>
                    <a:pt x="229" y="114"/>
                  </a:lnTo>
                  <a:lnTo>
                    <a:pt x="229" y="115"/>
                  </a:lnTo>
                  <a:lnTo>
                    <a:pt x="235" y="115"/>
                  </a:lnTo>
                  <a:lnTo>
                    <a:pt x="238" y="114"/>
                  </a:lnTo>
                  <a:lnTo>
                    <a:pt x="249" y="112"/>
                  </a:lnTo>
                  <a:lnTo>
                    <a:pt x="250" y="109"/>
                  </a:lnTo>
                  <a:lnTo>
                    <a:pt x="252" y="108"/>
                  </a:lnTo>
                  <a:lnTo>
                    <a:pt x="251" y="106"/>
                  </a:lnTo>
                  <a:lnTo>
                    <a:pt x="253" y="104"/>
                  </a:lnTo>
                  <a:lnTo>
                    <a:pt x="256" y="105"/>
                  </a:lnTo>
                  <a:lnTo>
                    <a:pt x="256" y="105"/>
                  </a:lnTo>
                  <a:lnTo>
                    <a:pt x="261" y="104"/>
                  </a:lnTo>
                  <a:lnTo>
                    <a:pt x="264" y="103"/>
                  </a:lnTo>
                  <a:lnTo>
                    <a:pt x="265" y="103"/>
                  </a:lnTo>
                  <a:lnTo>
                    <a:pt x="265" y="105"/>
                  </a:lnTo>
                  <a:lnTo>
                    <a:pt x="274" y="103"/>
                  </a:lnTo>
                  <a:lnTo>
                    <a:pt x="276" y="104"/>
                  </a:lnTo>
                  <a:lnTo>
                    <a:pt x="276" y="106"/>
                  </a:lnTo>
                  <a:lnTo>
                    <a:pt x="278" y="105"/>
                  </a:lnTo>
                  <a:lnTo>
                    <a:pt x="281" y="106"/>
                  </a:lnTo>
                  <a:lnTo>
                    <a:pt x="282" y="103"/>
                  </a:lnTo>
                  <a:lnTo>
                    <a:pt x="284" y="105"/>
                  </a:lnTo>
                  <a:lnTo>
                    <a:pt x="288" y="103"/>
                  </a:lnTo>
                  <a:lnTo>
                    <a:pt x="288" y="104"/>
                  </a:lnTo>
                  <a:lnTo>
                    <a:pt x="290" y="101"/>
                  </a:lnTo>
                  <a:lnTo>
                    <a:pt x="292" y="101"/>
                  </a:lnTo>
                  <a:lnTo>
                    <a:pt x="291" y="98"/>
                  </a:lnTo>
                  <a:lnTo>
                    <a:pt x="292" y="98"/>
                  </a:lnTo>
                  <a:lnTo>
                    <a:pt x="296" y="98"/>
                  </a:lnTo>
                  <a:lnTo>
                    <a:pt x="295" y="101"/>
                  </a:lnTo>
                  <a:lnTo>
                    <a:pt x="298" y="103"/>
                  </a:lnTo>
                  <a:lnTo>
                    <a:pt x="300" y="107"/>
                  </a:lnTo>
                  <a:lnTo>
                    <a:pt x="302" y="105"/>
                  </a:lnTo>
                  <a:lnTo>
                    <a:pt x="305" y="106"/>
                  </a:lnTo>
                  <a:lnTo>
                    <a:pt x="307" y="108"/>
                  </a:lnTo>
                  <a:lnTo>
                    <a:pt x="306" y="109"/>
                  </a:lnTo>
                  <a:lnTo>
                    <a:pt x="307" y="110"/>
                  </a:lnTo>
                  <a:lnTo>
                    <a:pt x="311" y="109"/>
                  </a:lnTo>
                  <a:lnTo>
                    <a:pt x="311" y="111"/>
                  </a:lnTo>
                  <a:lnTo>
                    <a:pt x="313" y="112"/>
                  </a:lnTo>
                  <a:lnTo>
                    <a:pt x="316" y="111"/>
                  </a:lnTo>
                  <a:lnTo>
                    <a:pt x="317" y="112"/>
                  </a:lnTo>
                  <a:lnTo>
                    <a:pt x="317" y="114"/>
                  </a:lnTo>
                  <a:lnTo>
                    <a:pt x="318" y="114"/>
                  </a:lnTo>
                  <a:lnTo>
                    <a:pt x="320" y="114"/>
                  </a:lnTo>
                  <a:lnTo>
                    <a:pt x="321" y="112"/>
                  </a:lnTo>
                  <a:lnTo>
                    <a:pt x="322" y="113"/>
                  </a:lnTo>
                  <a:lnTo>
                    <a:pt x="322" y="108"/>
                  </a:lnTo>
                  <a:lnTo>
                    <a:pt x="326" y="107"/>
                  </a:lnTo>
                  <a:lnTo>
                    <a:pt x="326" y="105"/>
                  </a:lnTo>
                  <a:lnTo>
                    <a:pt x="328" y="105"/>
                  </a:lnTo>
                  <a:lnTo>
                    <a:pt x="328" y="104"/>
                  </a:lnTo>
                  <a:lnTo>
                    <a:pt x="329" y="105"/>
                  </a:lnTo>
                  <a:lnTo>
                    <a:pt x="330" y="103"/>
                  </a:lnTo>
                  <a:lnTo>
                    <a:pt x="331" y="104"/>
                  </a:lnTo>
                  <a:lnTo>
                    <a:pt x="333" y="102"/>
                  </a:lnTo>
                  <a:lnTo>
                    <a:pt x="333" y="101"/>
                  </a:lnTo>
                  <a:lnTo>
                    <a:pt x="335" y="101"/>
                  </a:lnTo>
                  <a:lnTo>
                    <a:pt x="336" y="100"/>
                  </a:lnTo>
                  <a:lnTo>
                    <a:pt x="337" y="99"/>
                  </a:lnTo>
                  <a:lnTo>
                    <a:pt x="336" y="98"/>
                  </a:lnTo>
                  <a:lnTo>
                    <a:pt x="336" y="97"/>
                  </a:lnTo>
                  <a:lnTo>
                    <a:pt x="341" y="93"/>
                  </a:lnTo>
                  <a:lnTo>
                    <a:pt x="340" y="90"/>
                  </a:lnTo>
                  <a:lnTo>
                    <a:pt x="338" y="89"/>
                  </a:lnTo>
                  <a:lnTo>
                    <a:pt x="338" y="87"/>
                  </a:lnTo>
                  <a:lnTo>
                    <a:pt x="340" y="86"/>
                  </a:lnTo>
                  <a:lnTo>
                    <a:pt x="340" y="82"/>
                  </a:lnTo>
                  <a:lnTo>
                    <a:pt x="338" y="81"/>
                  </a:lnTo>
                  <a:lnTo>
                    <a:pt x="341" y="81"/>
                  </a:lnTo>
                  <a:lnTo>
                    <a:pt x="341" y="84"/>
                  </a:lnTo>
                  <a:lnTo>
                    <a:pt x="342" y="85"/>
                  </a:lnTo>
                  <a:lnTo>
                    <a:pt x="344" y="83"/>
                  </a:lnTo>
                  <a:lnTo>
                    <a:pt x="344" y="81"/>
                  </a:lnTo>
                  <a:lnTo>
                    <a:pt x="344" y="79"/>
                  </a:lnTo>
                  <a:lnTo>
                    <a:pt x="345" y="81"/>
                  </a:lnTo>
                  <a:lnTo>
                    <a:pt x="346" y="80"/>
                  </a:lnTo>
                  <a:lnTo>
                    <a:pt x="348" y="82"/>
                  </a:lnTo>
                  <a:lnTo>
                    <a:pt x="350" y="80"/>
                  </a:lnTo>
                  <a:lnTo>
                    <a:pt x="352" y="75"/>
                  </a:lnTo>
                  <a:lnTo>
                    <a:pt x="351" y="71"/>
                  </a:lnTo>
                  <a:lnTo>
                    <a:pt x="356" y="66"/>
                  </a:lnTo>
                  <a:lnTo>
                    <a:pt x="355" y="65"/>
                  </a:lnTo>
                  <a:lnTo>
                    <a:pt x="353" y="65"/>
                  </a:lnTo>
                  <a:lnTo>
                    <a:pt x="352" y="65"/>
                  </a:lnTo>
                  <a:lnTo>
                    <a:pt x="355" y="60"/>
                  </a:lnTo>
                  <a:lnTo>
                    <a:pt x="353" y="58"/>
                  </a:lnTo>
                  <a:lnTo>
                    <a:pt x="354" y="55"/>
                  </a:lnTo>
                  <a:lnTo>
                    <a:pt x="358" y="51"/>
                  </a:lnTo>
                  <a:lnTo>
                    <a:pt x="358" y="52"/>
                  </a:lnTo>
                  <a:lnTo>
                    <a:pt x="361" y="52"/>
                  </a:lnTo>
                  <a:lnTo>
                    <a:pt x="362" y="54"/>
                  </a:lnTo>
                  <a:lnTo>
                    <a:pt x="363" y="53"/>
                  </a:lnTo>
                  <a:lnTo>
                    <a:pt x="364" y="54"/>
                  </a:lnTo>
                  <a:lnTo>
                    <a:pt x="365" y="54"/>
                  </a:lnTo>
                  <a:lnTo>
                    <a:pt x="365" y="53"/>
                  </a:lnTo>
                  <a:lnTo>
                    <a:pt x="365" y="51"/>
                  </a:lnTo>
                  <a:lnTo>
                    <a:pt x="366" y="49"/>
                  </a:lnTo>
                  <a:lnTo>
                    <a:pt x="365" y="46"/>
                  </a:lnTo>
                  <a:lnTo>
                    <a:pt x="367" y="43"/>
                  </a:lnTo>
                  <a:lnTo>
                    <a:pt x="369" y="43"/>
                  </a:lnTo>
                  <a:lnTo>
                    <a:pt x="370" y="41"/>
                  </a:lnTo>
                  <a:lnTo>
                    <a:pt x="370" y="42"/>
                  </a:lnTo>
                  <a:lnTo>
                    <a:pt x="372" y="41"/>
                  </a:lnTo>
                  <a:lnTo>
                    <a:pt x="373" y="41"/>
                  </a:lnTo>
                  <a:lnTo>
                    <a:pt x="374" y="39"/>
                  </a:lnTo>
                  <a:lnTo>
                    <a:pt x="375" y="39"/>
                  </a:lnTo>
                  <a:lnTo>
                    <a:pt x="375" y="41"/>
                  </a:lnTo>
                  <a:lnTo>
                    <a:pt x="377" y="42"/>
                  </a:lnTo>
                  <a:lnTo>
                    <a:pt x="380" y="40"/>
                  </a:lnTo>
                  <a:lnTo>
                    <a:pt x="380" y="39"/>
                  </a:lnTo>
                  <a:lnTo>
                    <a:pt x="379" y="38"/>
                  </a:lnTo>
                  <a:lnTo>
                    <a:pt x="378" y="35"/>
                  </a:lnTo>
                  <a:lnTo>
                    <a:pt x="383" y="33"/>
                  </a:lnTo>
                  <a:lnTo>
                    <a:pt x="382" y="32"/>
                  </a:lnTo>
                  <a:lnTo>
                    <a:pt x="382" y="30"/>
                  </a:lnTo>
                  <a:lnTo>
                    <a:pt x="384" y="27"/>
                  </a:lnTo>
                  <a:lnTo>
                    <a:pt x="381" y="26"/>
                  </a:lnTo>
                  <a:lnTo>
                    <a:pt x="385" y="22"/>
                  </a:lnTo>
                  <a:lnTo>
                    <a:pt x="384" y="21"/>
                  </a:lnTo>
                  <a:lnTo>
                    <a:pt x="386" y="17"/>
                  </a:lnTo>
                  <a:lnTo>
                    <a:pt x="385" y="13"/>
                  </a:lnTo>
                  <a:lnTo>
                    <a:pt x="389" y="11"/>
                  </a:lnTo>
                  <a:lnTo>
                    <a:pt x="388" y="7"/>
                  </a:lnTo>
                  <a:lnTo>
                    <a:pt x="390" y="6"/>
                  </a:lnTo>
                  <a:lnTo>
                    <a:pt x="390" y="7"/>
                  </a:lnTo>
                  <a:lnTo>
                    <a:pt x="394" y="5"/>
                  </a:lnTo>
                  <a:lnTo>
                    <a:pt x="396" y="5"/>
                  </a:lnTo>
                  <a:lnTo>
                    <a:pt x="397" y="6"/>
                  </a:lnTo>
                  <a:lnTo>
                    <a:pt x="399" y="6"/>
                  </a:lnTo>
                  <a:lnTo>
                    <a:pt x="400" y="7"/>
                  </a:lnTo>
                  <a:lnTo>
                    <a:pt x="401" y="4"/>
                  </a:lnTo>
                  <a:lnTo>
                    <a:pt x="401" y="1"/>
                  </a:lnTo>
                  <a:lnTo>
                    <a:pt x="404" y="0"/>
                  </a:lnTo>
                  <a:lnTo>
                    <a:pt x="406" y="1"/>
                  </a:lnTo>
                  <a:lnTo>
                    <a:pt x="410" y="4"/>
                  </a:lnTo>
                  <a:lnTo>
                    <a:pt x="410" y="4"/>
                  </a:lnTo>
                  <a:lnTo>
                    <a:pt x="412" y="5"/>
                  </a:lnTo>
                  <a:lnTo>
                    <a:pt x="410" y="8"/>
                  </a:lnTo>
                  <a:lnTo>
                    <a:pt x="411" y="9"/>
                  </a:lnTo>
                  <a:lnTo>
                    <a:pt x="412" y="10"/>
                  </a:lnTo>
                  <a:lnTo>
                    <a:pt x="412" y="13"/>
                  </a:lnTo>
                  <a:lnTo>
                    <a:pt x="413" y="13"/>
                  </a:lnTo>
                  <a:lnTo>
                    <a:pt x="414" y="11"/>
                  </a:lnTo>
                  <a:lnTo>
                    <a:pt x="415" y="13"/>
                  </a:lnTo>
                  <a:lnTo>
                    <a:pt x="420" y="13"/>
                  </a:lnTo>
                  <a:lnTo>
                    <a:pt x="421" y="14"/>
                  </a:lnTo>
                  <a:lnTo>
                    <a:pt x="421" y="15"/>
                  </a:lnTo>
                  <a:lnTo>
                    <a:pt x="421" y="16"/>
                  </a:lnTo>
                  <a:lnTo>
                    <a:pt x="424" y="17"/>
                  </a:lnTo>
                  <a:lnTo>
                    <a:pt x="424" y="18"/>
                  </a:lnTo>
                  <a:lnTo>
                    <a:pt x="426" y="17"/>
                  </a:lnTo>
                  <a:lnTo>
                    <a:pt x="427" y="18"/>
                  </a:lnTo>
                  <a:lnTo>
                    <a:pt x="429" y="18"/>
                  </a:lnTo>
                  <a:lnTo>
                    <a:pt x="430" y="14"/>
                  </a:lnTo>
                  <a:lnTo>
                    <a:pt x="433" y="13"/>
                  </a:lnTo>
                  <a:lnTo>
                    <a:pt x="434" y="16"/>
                  </a:lnTo>
                  <a:lnTo>
                    <a:pt x="436" y="16"/>
                  </a:lnTo>
                  <a:lnTo>
                    <a:pt x="436" y="14"/>
                  </a:lnTo>
                  <a:lnTo>
                    <a:pt x="438" y="13"/>
                  </a:lnTo>
                  <a:lnTo>
                    <a:pt x="440" y="15"/>
                  </a:lnTo>
                  <a:lnTo>
                    <a:pt x="442" y="15"/>
                  </a:lnTo>
                  <a:lnTo>
                    <a:pt x="442" y="16"/>
                  </a:lnTo>
                  <a:lnTo>
                    <a:pt x="444" y="18"/>
                  </a:lnTo>
                  <a:lnTo>
                    <a:pt x="444" y="19"/>
                  </a:lnTo>
                  <a:lnTo>
                    <a:pt x="446" y="18"/>
                  </a:lnTo>
                  <a:lnTo>
                    <a:pt x="449" y="19"/>
                  </a:lnTo>
                  <a:lnTo>
                    <a:pt x="449" y="21"/>
                  </a:lnTo>
                  <a:lnTo>
                    <a:pt x="450" y="22"/>
                  </a:lnTo>
                  <a:lnTo>
                    <a:pt x="448" y="23"/>
                  </a:lnTo>
                  <a:lnTo>
                    <a:pt x="450" y="24"/>
                  </a:lnTo>
                  <a:lnTo>
                    <a:pt x="452" y="24"/>
                  </a:lnTo>
                  <a:lnTo>
                    <a:pt x="449" y="25"/>
                  </a:lnTo>
                  <a:lnTo>
                    <a:pt x="446" y="33"/>
                  </a:lnTo>
                  <a:lnTo>
                    <a:pt x="445" y="39"/>
                  </a:lnTo>
                  <a:lnTo>
                    <a:pt x="446" y="43"/>
                  </a:lnTo>
                  <a:lnTo>
                    <a:pt x="445" y="46"/>
                  </a:lnTo>
                  <a:lnTo>
                    <a:pt x="446" y="50"/>
                  </a:lnTo>
                  <a:lnTo>
                    <a:pt x="444" y="50"/>
                  </a:lnTo>
                  <a:lnTo>
                    <a:pt x="440" y="51"/>
                  </a:lnTo>
                  <a:lnTo>
                    <a:pt x="436" y="51"/>
                  </a:lnTo>
                  <a:lnTo>
                    <a:pt x="434" y="55"/>
                  </a:lnTo>
                  <a:lnTo>
                    <a:pt x="434" y="57"/>
                  </a:lnTo>
                  <a:lnTo>
                    <a:pt x="438" y="59"/>
                  </a:lnTo>
                  <a:lnTo>
                    <a:pt x="438" y="61"/>
                  </a:lnTo>
                  <a:lnTo>
                    <a:pt x="444" y="64"/>
                  </a:lnTo>
                  <a:lnTo>
                    <a:pt x="444" y="65"/>
                  </a:lnTo>
                  <a:lnTo>
                    <a:pt x="444" y="67"/>
                  </a:lnTo>
                  <a:lnTo>
                    <a:pt x="441" y="69"/>
                  </a:lnTo>
                  <a:lnTo>
                    <a:pt x="441" y="71"/>
                  </a:lnTo>
                  <a:lnTo>
                    <a:pt x="441" y="73"/>
                  </a:lnTo>
                  <a:lnTo>
                    <a:pt x="444" y="73"/>
                  </a:lnTo>
                  <a:lnTo>
                    <a:pt x="445" y="75"/>
                  </a:lnTo>
                  <a:lnTo>
                    <a:pt x="445" y="82"/>
                  </a:lnTo>
                  <a:lnTo>
                    <a:pt x="444" y="86"/>
                  </a:lnTo>
                  <a:lnTo>
                    <a:pt x="440" y="86"/>
                  </a:lnTo>
                  <a:lnTo>
                    <a:pt x="438" y="85"/>
                  </a:lnTo>
                  <a:lnTo>
                    <a:pt x="437" y="87"/>
                  </a:lnTo>
                  <a:lnTo>
                    <a:pt x="436" y="86"/>
                  </a:lnTo>
                  <a:lnTo>
                    <a:pt x="434" y="86"/>
                  </a:lnTo>
                  <a:lnTo>
                    <a:pt x="433" y="91"/>
                  </a:lnTo>
                  <a:lnTo>
                    <a:pt x="434" y="94"/>
                  </a:lnTo>
                  <a:lnTo>
                    <a:pt x="442" y="91"/>
                  </a:lnTo>
                  <a:lnTo>
                    <a:pt x="444" y="92"/>
                  </a:lnTo>
                  <a:lnTo>
                    <a:pt x="444" y="93"/>
                  </a:lnTo>
                  <a:lnTo>
                    <a:pt x="446" y="93"/>
                  </a:lnTo>
                  <a:lnTo>
                    <a:pt x="447" y="94"/>
                  </a:lnTo>
                  <a:lnTo>
                    <a:pt x="447" y="96"/>
                  </a:lnTo>
                  <a:lnTo>
                    <a:pt x="444" y="99"/>
                  </a:lnTo>
                  <a:lnTo>
                    <a:pt x="444" y="105"/>
                  </a:lnTo>
                  <a:lnTo>
                    <a:pt x="446" y="109"/>
                  </a:lnTo>
                  <a:lnTo>
                    <a:pt x="442" y="112"/>
                  </a:lnTo>
                  <a:lnTo>
                    <a:pt x="438" y="113"/>
                  </a:lnTo>
                  <a:lnTo>
                    <a:pt x="436" y="114"/>
                  </a:lnTo>
                  <a:lnTo>
                    <a:pt x="436" y="115"/>
                  </a:lnTo>
                  <a:lnTo>
                    <a:pt x="438" y="116"/>
                  </a:lnTo>
                  <a:lnTo>
                    <a:pt x="440" y="117"/>
                  </a:lnTo>
                  <a:lnTo>
                    <a:pt x="442" y="116"/>
                  </a:lnTo>
                  <a:lnTo>
                    <a:pt x="443" y="117"/>
                  </a:lnTo>
                  <a:lnTo>
                    <a:pt x="441" y="122"/>
                  </a:lnTo>
                  <a:lnTo>
                    <a:pt x="443" y="118"/>
                  </a:lnTo>
                  <a:lnTo>
                    <a:pt x="445" y="119"/>
                  </a:lnTo>
                  <a:lnTo>
                    <a:pt x="446" y="122"/>
                  </a:lnTo>
                  <a:lnTo>
                    <a:pt x="447" y="119"/>
                  </a:lnTo>
                  <a:lnTo>
                    <a:pt x="449" y="119"/>
                  </a:lnTo>
                  <a:lnTo>
                    <a:pt x="449" y="123"/>
                  </a:lnTo>
                  <a:lnTo>
                    <a:pt x="446" y="127"/>
                  </a:lnTo>
                  <a:lnTo>
                    <a:pt x="440" y="128"/>
                  </a:lnTo>
                  <a:lnTo>
                    <a:pt x="436" y="130"/>
                  </a:lnTo>
                  <a:lnTo>
                    <a:pt x="441" y="129"/>
                  </a:lnTo>
                  <a:lnTo>
                    <a:pt x="447" y="131"/>
                  </a:lnTo>
                  <a:lnTo>
                    <a:pt x="448" y="134"/>
                  </a:lnTo>
                  <a:lnTo>
                    <a:pt x="448" y="135"/>
                  </a:lnTo>
                  <a:lnTo>
                    <a:pt x="449" y="139"/>
                  </a:lnTo>
                  <a:lnTo>
                    <a:pt x="451" y="140"/>
                  </a:lnTo>
                  <a:lnTo>
                    <a:pt x="450" y="141"/>
                  </a:lnTo>
                  <a:lnTo>
                    <a:pt x="451" y="142"/>
                  </a:lnTo>
                  <a:lnTo>
                    <a:pt x="450" y="143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6" y="143"/>
                  </a:lnTo>
                  <a:lnTo>
                    <a:pt x="447" y="144"/>
                  </a:lnTo>
                  <a:lnTo>
                    <a:pt x="449" y="144"/>
                  </a:lnTo>
                  <a:lnTo>
                    <a:pt x="449" y="146"/>
                  </a:lnTo>
                  <a:lnTo>
                    <a:pt x="446" y="150"/>
                  </a:lnTo>
                  <a:lnTo>
                    <a:pt x="444" y="150"/>
                  </a:lnTo>
                  <a:lnTo>
                    <a:pt x="442" y="152"/>
                  </a:lnTo>
                  <a:lnTo>
                    <a:pt x="444" y="154"/>
                  </a:lnTo>
                  <a:lnTo>
                    <a:pt x="442" y="155"/>
                  </a:lnTo>
                  <a:lnTo>
                    <a:pt x="443" y="158"/>
                  </a:lnTo>
                  <a:lnTo>
                    <a:pt x="446" y="159"/>
                  </a:lnTo>
                  <a:lnTo>
                    <a:pt x="447" y="161"/>
                  </a:lnTo>
                  <a:lnTo>
                    <a:pt x="445" y="164"/>
                  </a:lnTo>
                  <a:lnTo>
                    <a:pt x="445" y="167"/>
                  </a:lnTo>
                  <a:lnTo>
                    <a:pt x="446" y="171"/>
                  </a:lnTo>
                  <a:lnTo>
                    <a:pt x="448" y="173"/>
                  </a:lnTo>
                  <a:lnTo>
                    <a:pt x="446" y="175"/>
                  </a:lnTo>
                  <a:lnTo>
                    <a:pt x="446" y="182"/>
                  </a:lnTo>
                  <a:lnTo>
                    <a:pt x="444" y="185"/>
                  </a:lnTo>
                  <a:lnTo>
                    <a:pt x="444" y="191"/>
                  </a:lnTo>
                  <a:lnTo>
                    <a:pt x="441" y="195"/>
                  </a:lnTo>
                  <a:lnTo>
                    <a:pt x="444" y="201"/>
                  </a:lnTo>
                  <a:lnTo>
                    <a:pt x="442" y="202"/>
                  </a:lnTo>
                  <a:lnTo>
                    <a:pt x="443" y="203"/>
                  </a:lnTo>
                  <a:lnTo>
                    <a:pt x="440" y="206"/>
                  </a:lnTo>
                  <a:lnTo>
                    <a:pt x="441" y="207"/>
                  </a:lnTo>
                  <a:lnTo>
                    <a:pt x="442" y="207"/>
                  </a:lnTo>
                  <a:lnTo>
                    <a:pt x="442" y="208"/>
                  </a:lnTo>
                  <a:lnTo>
                    <a:pt x="442" y="209"/>
                  </a:lnTo>
                  <a:lnTo>
                    <a:pt x="445" y="207"/>
                  </a:lnTo>
                  <a:lnTo>
                    <a:pt x="447" y="209"/>
                  </a:lnTo>
                  <a:lnTo>
                    <a:pt x="447" y="212"/>
                  </a:lnTo>
                  <a:lnTo>
                    <a:pt x="446" y="214"/>
                  </a:lnTo>
                  <a:lnTo>
                    <a:pt x="446" y="218"/>
                  </a:lnTo>
                  <a:lnTo>
                    <a:pt x="449" y="222"/>
                  </a:lnTo>
                  <a:lnTo>
                    <a:pt x="452" y="226"/>
                  </a:lnTo>
                  <a:lnTo>
                    <a:pt x="456" y="230"/>
                  </a:lnTo>
                  <a:lnTo>
                    <a:pt x="457" y="232"/>
                  </a:lnTo>
                  <a:lnTo>
                    <a:pt x="460" y="235"/>
                  </a:lnTo>
                  <a:lnTo>
                    <a:pt x="461" y="238"/>
                  </a:lnTo>
                  <a:lnTo>
                    <a:pt x="460" y="240"/>
                  </a:lnTo>
                  <a:lnTo>
                    <a:pt x="458" y="242"/>
                  </a:lnTo>
                  <a:lnTo>
                    <a:pt x="456" y="242"/>
                  </a:lnTo>
                  <a:lnTo>
                    <a:pt x="452" y="244"/>
                  </a:lnTo>
                  <a:lnTo>
                    <a:pt x="451" y="241"/>
                  </a:lnTo>
                  <a:lnTo>
                    <a:pt x="450" y="240"/>
                  </a:lnTo>
                  <a:lnTo>
                    <a:pt x="442" y="243"/>
                  </a:lnTo>
                  <a:lnTo>
                    <a:pt x="438" y="240"/>
                  </a:lnTo>
                  <a:lnTo>
                    <a:pt x="434" y="239"/>
                  </a:lnTo>
                  <a:lnTo>
                    <a:pt x="430" y="236"/>
                  </a:lnTo>
                  <a:lnTo>
                    <a:pt x="426" y="237"/>
                  </a:lnTo>
                  <a:lnTo>
                    <a:pt x="424" y="235"/>
                  </a:lnTo>
                  <a:lnTo>
                    <a:pt x="421" y="235"/>
                  </a:lnTo>
                  <a:lnTo>
                    <a:pt x="418" y="231"/>
                  </a:lnTo>
                  <a:lnTo>
                    <a:pt x="414" y="231"/>
                  </a:lnTo>
                  <a:lnTo>
                    <a:pt x="408" y="234"/>
                  </a:lnTo>
                  <a:lnTo>
                    <a:pt x="402" y="234"/>
                  </a:lnTo>
                  <a:lnTo>
                    <a:pt x="396" y="236"/>
                  </a:lnTo>
                  <a:lnTo>
                    <a:pt x="384" y="247"/>
                  </a:lnTo>
                  <a:lnTo>
                    <a:pt x="381" y="250"/>
                  </a:lnTo>
                  <a:lnTo>
                    <a:pt x="382" y="251"/>
                  </a:lnTo>
                  <a:lnTo>
                    <a:pt x="380" y="252"/>
                  </a:lnTo>
                  <a:lnTo>
                    <a:pt x="375" y="252"/>
                  </a:lnTo>
                  <a:lnTo>
                    <a:pt x="373" y="255"/>
                  </a:lnTo>
                  <a:lnTo>
                    <a:pt x="365" y="265"/>
                  </a:lnTo>
                  <a:lnTo>
                    <a:pt x="362" y="276"/>
                  </a:lnTo>
                  <a:lnTo>
                    <a:pt x="358" y="276"/>
                  </a:lnTo>
                  <a:lnTo>
                    <a:pt x="358" y="278"/>
                  </a:lnTo>
                  <a:lnTo>
                    <a:pt x="361" y="279"/>
                  </a:lnTo>
                  <a:lnTo>
                    <a:pt x="362" y="280"/>
                  </a:lnTo>
                  <a:lnTo>
                    <a:pt x="360" y="282"/>
                  </a:lnTo>
                  <a:lnTo>
                    <a:pt x="360" y="284"/>
                  </a:lnTo>
                  <a:lnTo>
                    <a:pt x="357" y="290"/>
                  </a:lnTo>
                  <a:lnTo>
                    <a:pt x="357" y="292"/>
                  </a:lnTo>
                  <a:lnTo>
                    <a:pt x="355" y="294"/>
                  </a:lnTo>
                  <a:lnTo>
                    <a:pt x="356" y="296"/>
                  </a:lnTo>
                  <a:lnTo>
                    <a:pt x="354" y="298"/>
                  </a:lnTo>
                  <a:lnTo>
                    <a:pt x="355" y="299"/>
                  </a:lnTo>
                  <a:lnTo>
                    <a:pt x="354" y="303"/>
                  </a:lnTo>
                  <a:lnTo>
                    <a:pt x="350" y="304"/>
                  </a:lnTo>
                  <a:lnTo>
                    <a:pt x="346" y="304"/>
                  </a:lnTo>
                  <a:lnTo>
                    <a:pt x="349" y="307"/>
                  </a:lnTo>
                  <a:lnTo>
                    <a:pt x="352" y="307"/>
                  </a:lnTo>
                  <a:lnTo>
                    <a:pt x="352" y="308"/>
                  </a:lnTo>
                  <a:lnTo>
                    <a:pt x="350" y="312"/>
                  </a:lnTo>
                  <a:lnTo>
                    <a:pt x="350" y="313"/>
                  </a:lnTo>
                  <a:lnTo>
                    <a:pt x="351" y="314"/>
                  </a:lnTo>
                  <a:lnTo>
                    <a:pt x="352" y="319"/>
                  </a:lnTo>
                  <a:lnTo>
                    <a:pt x="350" y="320"/>
                  </a:lnTo>
                  <a:lnTo>
                    <a:pt x="351" y="319"/>
                  </a:lnTo>
                  <a:lnTo>
                    <a:pt x="352" y="320"/>
                  </a:lnTo>
                  <a:lnTo>
                    <a:pt x="353" y="324"/>
                  </a:lnTo>
                  <a:lnTo>
                    <a:pt x="354" y="330"/>
                  </a:lnTo>
                  <a:lnTo>
                    <a:pt x="356" y="339"/>
                  </a:lnTo>
                  <a:lnTo>
                    <a:pt x="356" y="347"/>
                  </a:lnTo>
                  <a:lnTo>
                    <a:pt x="358" y="354"/>
                  </a:lnTo>
                  <a:lnTo>
                    <a:pt x="358" y="358"/>
                  </a:lnTo>
                  <a:lnTo>
                    <a:pt x="354" y="363"/>
                  </a:lnTo>
                  <a:lnTo>
                    <a:pt x="353" y="364"/>
                  </a:lnTo>
                  <a:lnTo>
                    <a:pt x="352" y="363"/>
                  </a:lnTo>
                  <a:lnTo>
                    <a:pt x="349" y="359"/>
                  </a:lnTo>
                  <a:lnTo>
                    <a:pt x="346" y="352"/>
                  </a:lnTo>
                  <a:lnTo>
                    <a:pt x="344" y="350"/>
                  </a:lnTo>
                  <a:lnTo>
                    <a:pt x="343" y="348"/>
                  </a:lnTo>
                  <a:lnTo>
                    <a:pt x="342" y="347"/>
                  </a:lnTo>
                  <a:lnTo>
                    <a:pt x="340" y="344"/>
                  </a:lnTo>
                  <a:lnTo>
                    <a:pt x="338" y="342"/>
                  </a:lnTo>
                  <a:lnTo>
                    <a:pt x="340" y="339"/>
                  </a:lnTo>
                  <a:lnTo>
                    <a:pt x="337" y="335"/>
                  </a:lnTo>
                  <a:lnTo>
                    <a:pt x="334" y="334"/>
                  </a:lnTo>
                  <a:lnTo>
                    <a:pt x="330" y="328"/>
                  </a:lnTo>
                  <a:lnTo>
                    <a:pt x="326" y="327"/>
                  </a:lnTo>
                  <a:lnTo>
                    <a:pt x="325" y="326"/>
                  </a:lnTo>
                  <a:lnTo>
                    <a:pt x="325" y="325"/>
                  </a:lnTo>
                  <a:lnTo>
                    <a:pt x="326" y="327"/>
                  </a:lnTo>
                  <a:lnTo>
                    <a:pt x="327" y="327"/>
                  </a:lnTo>
                  <a:lnTo>
                    <a:pt x="328" y="324"/>
                  </a:lnTo>
                  <a:lnTo>
                    <a:pt x="328" y="321"/>
                  </a:lnTo>
                  <a:lnTo>
                    <a:pt x="325" y="320"/>
                  </a:lnTo>
                  <a:lnTo>
                    <a:pt x="321" y="320"/>
                  </a:lnTo>
                  <a:lnTo>
                    <a:pt x="320" y="323"/>
                  </a:lnTo>
                  <a:lnTo>
                    <a:pt x="321" y="323"/>
                  </a:lnTo>
                  <a:lnTo>
                    <a:pt x="321" y="323"/>
                  </a:lnTo>
                  <a:lnTo>
                    <a:pt x="318" y="328"/>
                  </a:lnTo>
                  <a:lnTo>
                    <a:pt x="318" y="328"/>
                  </a:lnTo>
                  <a:lnTo>
                    <a:pt x="318" y="330"/>
                  </a:lnTo>
                  <a:lnTo>
                    <a:pt x="320" y="334"/>
                  </a:lnTo>
                  <a:lnTo>
                    <a:pt x="318" y="342"/>
                  </a:lnTo>
                  <a:lnTo>
                    <a:pt x="318" y="346"/>
                  </a:lnTo>
                  <a:lnTo>
                    <a:pt x="314" y="363"/>
                  </a:lnTo>
                  <a:lnTo>
                    <a:pt x="314" y="370"/>
                  </a:lnTo>
                  <a:lnTo>
                    <a:pt x="313" y="373"/>
                  </a:lnTo>
                  <a:lnTo>
                    <a:pt x="315" y="376"/>
                  </a:lnTo>
                  <a:lnTo>
                    <a:pt x="317" y="376"/>
                  </a:lnTo>
                  <a:lnTo>
                    <a:pt x="318" y="376"/>
                  </a:lnTo>
                  <a:lnTo>
                    <a:pt x="318" y="376"/>
                  </a:lnTo>
                  <a:lnTo>
                    <a:pt x="318" y="379"/>
                  </a:lnTo>
                  <a:lnTo>
                    <a:pt x="320" y="380"/>
                  </a:lnTo>
                  <a:lnTo>
                    <a:pt x="320" y="382"/>
                  </a:lnTo>
                  <a:lnTo>
                    <a:pt x="321" y="384"/>
                  </a:lnTo>
                  <a:lnTo>
                    <a:pt x="322" y="390"/>
                  </a:lnTo>
                  <a:lnTo>
                    <a:pt x="320" y="393"/>
                  </a:lnTo>
                  <a:lnTo>
                    <a:pt x="320" y="398"/>
                  </a:lnTo>
                  <a:lnTo>
                    <a:pt x="316" y="397"/>
                  </a:lnTo>
                  <a:lnTo>
                    <a:pt x="314" y="395"/>
                  </a:lnTo>
                  <a:lnTo>
                    <a:pt x="310" y="391"/>
                  </a:lnTo>
                  <a:lnTo>
                    <a:pt x="304" y="389"/>
                  </a:lnTo>
                  <a:lnTo>
                    <a:pt x="300" y="391"/>
                  </a:lnTo>
                  <a:lnTo>
                    <a:pt x="300" y="390"/>
                  </a:lnTo>
                  <a:lnTo>
                    <a:pt x="297" y="390"/>
                  </a:lnTo>
                  <a:lnTo>
                    <a:pt x="292" y="389"/>
                  </a:lnTo>
                  <a:lnTo>
                    <a:pt x="290" y="392"/>
                  </a:lnTo>
                  <a:lnTo>
                    <a:pt x="292" y="395"/>
                  </a:lnTo>
                  <a:lnTo>
                    <a:pt x="290" y="394"/>
                  </a:lnTo>
                  <a:lnTo>
                    <a:pt x="289" y="395"/>
                  </a:lnTo>
                  <a:lnTo>
                    <a:pt x="291" y="397"/>
                  </a:lnTo>
                  <a:lnTo>
                    <a:pt x="295" y="399"/>
                  </a:lnTo>
                  <a:lnTo>
                    <a:pt x="293" y="401"/>
                  </a:lnTo>
                  <a:lnTo>
                    <a:pt x="281" y="409"/>
                  </a:lnTo>
                  <a:lnTo>
                    <a:pt x="278" y="410"/>
                  </a:lnTo>
                  <a:lnTo>
                    <a:pt x="278" y="412"/>
                  </a:lnTo>
                  <a:lnTo>
                    <a:pt x="275" y="413"/>
                  </a:lnTo>
                  <a:lnTo>
                    <a:pt x="274" y="416"/>
                  </a:lnTo>
                  <a:lnTo>
                    <a:pt x="275" y="418"/>
                  </a:lnTo>
                  <a:lnTo>
                    <a:pt x="277" y="418"/>
                  </a:lnTo>
                  <a:lnTo>
                    <a:pt x="279" y="418"/>
                  </a:lnTo>
                  <a:lnTo>
                    <a:pt x="280" y="417"/>
                  </a:lnTo>
                  <a:lnTo>
                    <a:pt x="283" y="423"/>
                  </a:lnTo>
                  <a:lnTo>
                    <a:pt x="279" y="424"/>
                  </a:lnTo>
                  <a:lnTo>
                    <a:pt x="277" y="427"/>
                  </a:lnTo>
                  <a:lnTo>
                    <a:pt x="277" y="432"/>
                  </a:lnTo>
                  <a:lnTo>
                    <a:pt x="279" y="436"/>
                  </a:lnTo>
                  <a:lnTo>
                    <a:pt x="281" y="440"/>
                  </a:lnTo>
                  <a:lnTo>
                    <a:pt x="288" y="444"/>
                  </a:lnTo>
                  <a:lnTo>
                    <a:pt x="289" y="446"/>
                  </a:lnTo>
                  <a:lnTo>
                    <a:pt x="289" y="449"/>
                  </a:lnTo>
                  <a:lnTo>
                    <a:pt x="288" y="451"/>
                  </a:lnTo>
                  <a:lnTo>
                    <a:pt x="288" y="448"/>
                  </a:lnTo>
                  <a:lnTo>
                    <a:pt x="287" y="451"/>
                  </a:lnTo>
                  <a:lnTo>
                    <a:pt x="286" y="454"/>
                  </a:lnTo>
                  <a:lnTo>
                    <a:pt x="288" y="456"/>
                  </a:lnTo>
                  <a:lnTo>
                    <a:pt x="288" y="453"/>
                  </a:lnTo>
                  <a:lnTo>
                    <a:pt x="288" y="456"/>
                  </a:lnTo>
                  <a:lnTo>
                    <a:pt x="290" y="459"/>
                  </a:lnTo>
                  <a:lnTo>
                    <a:pt x="292" y="459"/>
                  </a:lnTo>
                  <a:lnTo>
                    <a:pt x="298" y="460"/>
                  </a:lnTo>
                  <a:lnTo>
                    <a:pt x="305" y="468"/>
                  </a:lnTo>
                  <a:lnTo>
                    <a:pt x="307" y="473"/>
                  </a:lnTo>
                  <a:lnTo>
                    <a:pt x="305" y="472"/>
                  </a:lnTo>
                  <a:lnTo>
                    <a:pt x="305" y="468"/>
                  </a:lnTo>
                  <a:lnTo>
                    <a:pt x="305" y="467"/>
                  </a:lnTo>
                  <a:lnTo>
                    <a:pt x="300" y="472"/>
                  </a:lnTo>
                  <a:lnTo>
                    <a:pt x="299" y="476"/>
                  </a:lnTo>
                  <a:lnTo>
                    <a:pt x="303" y="480"/>
                  </a:lnTo>
                  <a:lnTo>
                    <a:pt x="309" y="479"/>
                  </a:lnTo>
                  <a:lnTo>
                    <a:pt x="313" y="482"/>
                  </a:lnTo>
                  <a:lnTo>
                    <a:pt x="315" y="484"/>
                  </a:lnTo>
                  <a:lnTo>
                    <a:pt x="315" y="485"/>
                  </a:lnTo>
                  <a:lnTo>
                    <a:pt x="313" y="486"/>
                  </a:lnTo>
                  <a:lnTo>
                    <a:pt x="314" y="484"/>
                  </a:lnTo>
                  <a:lnTo>
                    <a:pt x="313" y="482"/>
                  </a:lnTo>
                  <a:lnTo>
                    <a:pt x="307" y="484"/>
                  </a:lnTo>
                  <a:lnTo>
                    <a:pt x="304" y="483"/>
                  </a:lnTo>
                  <a:lnTo>
                    <a:pt x="301" y="488"/>
                  </a:lnTo>
                  <a:lnTo>
                    <a:pt x="311" y="492"/>
                  </a:lnTo>
                  <a:lnTo>
                    <a:pt x="312" y="491"/>
                  </a:lnTo>
                  <a:lnTo>
                    <a:pt x="311" y="490"/>
                  </a:lnTo>
                  <a:lnTo>
                    <a:pt x="312" y="490"/>
                  </a:lnTo>
                  <a:lnTo>
                    <a:pt x="313" y="492"/>
                  </a:lnTo>
                  <a:lnTo>
                    <a:pt x="313" y="492"/>
                  </a:lnTo>
                  <a:lnTo>
                    <a:pt x="314" y="496"/>
                  </a:lnTo>
                  <a:lnTo>
                    <a:pt x="312" y="502"/>
                  </a:lnTo>
                  <a:lnTo>
                    <a:pt x="312" y="505"/>
                  </a:lnTo>
                  <a:lnTo>
                    <a:pt x="313" y="508"/>
                  </a:lnTo>
                  <a:lnTo>
                    <a:pt x="311" y="521"/>
                  </a:lnTo>
                  <a:lnTo>
                    <a:pt x="311" y="526"/>
                  </a:lnTo>
                  <a:lnTo>
                    <a:pt x="314" y="538"/>
                  </a:lnTo>
                  <a:lnTo>
                    <a:pt x="310" y="539"/>
                  </a:lnTo>
                  <a:lnTo>
                    <a:pt x="314" y="540"/>
                  </a:lnTo>
                  <a:lnTo>
                    <a:pt x="315" y="540"/>
                  </a:lnTo>
                  <a:lnTo>
                    <a:pt x="319" y="555"/>
                  </a:lnTo>
                  <a:lnTo>
                    <a:pt x="327" y="570"/>
                  </a:lnTo>
                  <a:lnTo>
                    <a:pt x="330" y="574"/>
                  </a:lnTo>
                  <a:lnTo>
                    <a:pt x="337" y="581"/>
                  </a:lnTo>
                  <a:lnTo>
                    <a:pt x="347" y="585"/>
                  </a:lnTo>
                  <a:lnTo>
                    <a:pt x="354" y="583"/>
                  </a:lnTo>
                  <a:lnTo>
                    <a:pt x="361" y="580"/>
                  </a:lnTo>
                  <a:lnTo>
                    <a:pt x="360" y="581"/>
                  </a:lnTo>
                  <a:lnTo>
                    <a:pt x="362" y="583"/>
                  </a:lnTo>
                  <a:lnTo>
                    <a:pt x="362" y="587"/>
                  </a:lnTo>
                  <a:lnTo>
                    <a:pt x="362" y="588"/>
                  </a:lnTo>
                  <a:lnTo>
                    <a:pt x="364" y="588"/>
                  </a:lnTo>
                  <a:lnTo>
                    <a:pt x="364" y="584"/>
                  </a:lnTo>
                  <a:lnTo>
                    <a:pt x="363" y="581"/>
                  </a:lnTo>
                  <a:lnTo>
                    <a:pt x="364" y="580"/>
                  </a:lnTo>
                  <a:lnTo>
                    <a:pt x="362" y="579"/>
                  </a:lnTo>
                  <a:lnTo>
                    <a:pt x="356" y="573"/>
                  </a:lnTo>
                  <a:lnTo>
                    <a:pt x="356" y="569"/>
                  </a:lnTo>
                  <a:lnTo>
                    <a:pt x="355" y="568"/>
                  </a:lnTo>
                  <a:lnTo>
                    <a:pt x="358" y="565"/>
                  </a:lnTo>
                  <a:lnTo>
                    <a:pt x="358" y="563"/>
                  </a:lnTo>
                  <a:lnTo>
                    <a:pt x="376" y="561"/>
                  </a:lnTo>
                  <a:lnTo>
                    <a:pt x="380" y="557"/>
                  </a:lnTo>
                  <a:lnTo>
                    <a:pt x="387" y="560"/>
                  </a:lnTo>
                  <a:lnTo>
                    <a:pt x="389" y="560"/>
                  </a:lnTo>
                  <a:lnTo>
                    <a:pt x="389" y="565"/>
                  </a:lnTo>
                  <a:lnTo>
                    <a:pt x="390" y="567"/>
                  </a:lnTo>
                  <a:lnTo>
                    <a:pt x="392" y="568"/>
                  </a:lnTo>
                  <a:lnTo>
                    <a:pt x="393" y="571"/>
                  </a:lnTo>
                  <a:lnTo>
                    <a:pt x="392" y="574"/>
                  </a:lnTo>
                  <a:lnTo>
                    <a:pt x="395" y="580"/>
                  </a:lnTo>
                  <a:lnTo>
                    <a:pt x="392" y="590"/>
                  </a:lnTo>
                  <a:lnTo>
                    <a:pt x="393" y="597"/>
                  </a:lnTo>
                  <a:lnTo>
                    <a:pt x="401" y="606"/>
                  </a:lnTo>
                  <a:lnTo>
                    <a:pt x="412" y="613"/>
                  </a:lnTo>
                  <a:lnTo>
                    <a:pt x="416" y="620"/>
                  </a:lnTo>
                  <a:lnTo>
                    <a:pt x="424" y="631"/>
                  </a:lnTo>
                  <a:lnTo>
                    <a:pt x="428" y="632"/>
                  </a:lnTo>
                  <a:lnTo>
                    <a:pt x="433" y="632"/>
                  </a:lnTo>
                  <a:lnTo>
                    <a:pt x="434" y="630"/>
                  </a:lnTo>
                  <a:lnTo>
                    <a:pt x="433" y="627"/>
                  </a:lnTo>
                  <a:lnTo>
                    <a:pt x="434" y="625"/>
                  </a:lnTo>
                  <a:lnTo>
                    <a:pt x="437" y="624"/>
                  </a:lnTo>
                  <a:lnTo>
                    <a:pt x="439" y="620"/>
                  </a:lnTo>
                  <a:lnTo>
                    <a:pt x="441" y="620"/>
                  </a:lnTo>
                  <a:lnTo>
                    <a:pt x="440" y="621"/>
                  </a:lnTo>
                  <a:lnTo>
                    <a:pt x="441" y="622"/>
                  </a:lnTo>
                  <a:lnTo>
                    <a:pt x="444" y="622"/>
                  </a:lnTo>
                  <a:lnTo>
                    <a:pt x="446" y="628"/>
                  </a:lnTo>
                  <a:lnTo>
                    <a:pt x="450" y="629"/>
                  </a:lnTo>
                  <a:lnTo>
                    <a:pt x="451" y="632"/>
                  </a:lnTo>
                  <a:lnTo>
                    <a:pt x="456" y="635"/>
                  </a:lnTo>
                  <a:lnTo>
                    <a:pt x="456" y="637"/>
                  </a:lnTo>
                  <a:lnTo>
                    <a:pt x="461" y="639"/>
                  </a:lnTo>
                  <a:lnTo>
                    <a:pt x="465" y="641"/>
                  </a:lnTo>
                  <a:lnTo>
                    <a:pt x="468" y="645"/>
                  </a:lnTo>
                  <a:lnTo>
                    <a:pt x="473" y="649"/>
                  </a:lnTo>
                  <a:lnTo>
                    <a:pt x="473" y="654"/>
                  </a:lnTo>
                  <a:lnTo>
                    <a:pt x="470" y="659"/>
                  </a:lnTo>
                  <a:lnTo>
                    <a:pt x="472" y="665"/>
                  </a:lnTo>
                  <a:lnTo>
                    <a:pt x="474" y="669"/>
                  </a:lnTo>
                  <a:lnTo>
                    <a:pt x="468" y="672"/>
                  </a:lnTo>
                  <a:lnTo>
                    <a:pt x="464" y="672"/>
                  </a:lnTo>
                  <a:lnTo>
                    <a:pt x="458" y="671"/>
                  </a:lnTo>
                  <a:lnTo>
                    <a:pt x="457" y="669"/>
                  </a:lnTo>
                  <a:lnTo>
                    <a:pt x="448" y="668"/>
                  </a:lnTo>
                  <a:lnTo>
                    <a:pt x="441" y="683"/>
                  </a:lnTo>
                  <a:lnTo>
                    <a:pt x="440" y="691"/>
                  </a:lnTo>
                  <a:lnTo>
                    <a:pt x="440" y="695"/>
                  </a:lnTo>
                  <a:lnTo>
                    <a:pt x="443" y="696"/>
                  </a:lnTo>
                  <a:lnTo>
                    <a:pt x="443" y="698"/>
                  </a:lnTo>
                  <a:lnTo>
                    <a:pt x="445" y="702"/>
                  </a:lnTo>
                  <a:lnTo>
                    <a:pt x="448" y="710"/>
                  </a:lnTo>
                  <a:lnTo>
                    <a:pt x="450" y="713"/>
                  </a:lnTo>
                  <a:lnTo>
                    <a:pt x="453" y="723"/>
                  </a:lnTo>
                  <a:lnTo>
                    <a:pt x="455" y="728"/>
                  </a:lnTo>
                  <a:lnTo>
                    <a:pt x="460" y="736"/>
                  </a:lnTo>
                  <a:lnTo>
                    <a:pt x="465" y="742"/>
                  </a:lnTo>
                  <a:lnTo>
                    <a:pt x="475" y="751"/>
                  </a:lnTo>
                  <a:lnTo>
                    <a:pt x="486" y="757"/>
                  </a:lnTo>
                  <a:lnTo>
                    <a:pt x="494" y="759"/>
                  </a:lnTo>
                  <a:lnTo>
                    <a:pt x="496" y="760"/>
                  </a:lnTo>
                  <a:lnTo>
                    <a:pt x="500" y="760"/>
                  </a:lnTo>
                  <a:lnTo>
                    <a:pt x="501" y="762"/>
                  </a:lnTo>
                  <a:lnTo>
                    <a:pt x="503" y="763"/>
                  </a:lnTo>
                  <a:lnTo>
                    <a:pt x="508" y="763"/>
                  </a:lnTo>
                  <a:lnTo>
                    <a:pt x="509" y="764"/>
                  </a:lnTo>
                  <a:lnTo>
                    <a:pt x="508" y="765"/>
                  </a:lnTo>
                  <a:lnTo>
                    <a:pt x="508" y="767"/>
                  </a:lnTo>
                  <a:lnTo>
                    <a:pt x="512" y="769"/>
                  </a:lnTo>
                  <a:lnTo>
                    <a:pt x="511" y="773"/>
                  </a:lnTo>
                  <a:lnTo>
                    <a:pt x="512" y="775"/>
                  </a:lnTo>
                  <a:lnTo>
                    <a:pt x="511" y="777"/>
                  </a:lnTo>
                  <a:lnTo>
                    <a:pt x="512" y="779"/>
                  </a:lnTo>
                  <a:lnTo>
                    <a:pt x="511" y="787"/>
                  </a:lnTo>
                  <a:lnTo>
                    <a:pt x="512" y="797"/>
                  </a:lnTo>
                  <a:lnTo>
                    <a:pt x="509" y="803"/>
                  </a:lnTo>
                  <a:lnTo>
                    <a:pt x="499" y="811"/>
                  </a:lnTo>
                  <a:lnTo>
                    <a:pt x="489" y="808"/>
                  </a:lnTo>
                  <a:lnTo>
                    <a:pt x="482" y="815"/>
                  </a:lnTo>
                  <a:lnTo>
                    <a:pt x="480" y="819"/>
                  </a:lnTo>
                  <a:lnTo>
                    <a:pt x="477" y="833"/>
                  </a:lnTo>
                  <a:lnTo>
                    <a:pt x="476" y="840"/>
                  </a:lnTo>
                  <a:lnTo>
                    <a:pt x="477" y="852"/>
                  </a:lnTo>
                  <a:lnTo>
                    <a:pt x="475" y="861"/>
                  </a:lnTo>
                  <a:lnTo>
                    <a:pt x="477" y="870"/>
                  </a:lnTo>
                  <a:lnTo>
                    <a:pt x="478" y="871"/>
                  </a:lnTo>
                  <a:lnTo>
                    <a:pt x="483" y="885"/>
                  </a:lnTo>
                  <a:lnTo>
                    <a:pt x="489" y="893"/>
                  </a:lnTo>
                  <a:lnTo>
                    <a:pt x="493" y="898"/>
                  </a:lnTo>
                  <a:lnTo>
                    <a:pt x="495" y="899"/>
                  </a:lnTo>
                  <a:lnTo>
                    <a:pt x="495" y="900"/>
                  </a:lnTo>
                  <a:lnTo>
                    <a:pt x="496" y="900"/>
                  </a:lnTo>
                  <a:lnTo>
                    <a:pt x="496" y="899"/>
                  </a:lnTo>
                  <a:lnTo>
                    <a:pt x="497" y="898"/>
                  </a:lnTo>
                  <a:lnTo>
                    <a:pt x="497" y="899"/>
                  </a:lnTo>
                  <a:lnTo>
                    <a:pt x="498" y="900"/>
                  </a:lnTo>
                  <a:lnTo>
                    <a:pt x="501" y="902"/>
                  </a:lnTo>
                  <a:lnTo>
                    <a:pt x="503" y="903"/>
                  </a:lnTo>
                  <a:lnTo>
                    <a:pt x="504" y="904"/>
                  </a:lnTo>
                  <a:lnTo>
                    <a:pt x="507" y="907"/>
                  </a:lnTo>
                  <a:lnTo>
                    <a:pt x="508" y="909"/>
                  </a:lnTo>
                  <a:lnTo>
                    <a:pt x="505" y="910"/>
                  </a:lnTo>
                  <a:lnTo>
                    <a:pt x="505" y="912"/>
                  </a:lnTo>
                  <a:lnTo>
                    <a:pt x="505" y="913"/>
                  </a:lnTo>
                  <a:lnTo>
                    <a:pt x="508" y="916"/>
                  </a:lnTo>
                  <a:lnTo>
                    <a:pt x="510" y="917"/>
                  </a:lnTo>
                  <a:lnTo>
                    <a:pt x="510" y="915"/>
                  </a:lnTo>
                  <a:lnTo>
                    <a:pt x="512" y="915"/>
                  </a:lnTo>
                  <a:lnTo>
                    <a:pt x="513" y="918"/>
                  </a:lnTo>
                  <a:lnTo>
                    <a:pt x="514" y="919"/>
                  </a:lnTo>
                  <a:lnTo>
                    <a:pt x="517" y="917"/>
                  </a:lnTo>
                  <a:lnTo>
                    <a:pt x="517" y="919"/>
                  </a:lnTo>
                  <a:lnTo>
                    <a:pt x="518" y="924"/>
                  </a:lnTo>
                  <a:lnTo>
                    <a:pt x="519" y="923"/>
                  </a:lnTo>
                  <a:lnTo>
                    <a:pt x="521" y="925"/>
                  </a:lnTo>
                  <a:lnTo>
                    <a:pt x="522" y="925"/>
                  </a:lnTo>
                  <a:lnTo>
                    <a:pt x="520" y="922"/>
                  </a:lnTo>
                  <a:lnTo>
                    <a:pt x="521" y="919"/>
                  </a:lnTo>
                  <a:lnTo>
                    <a:pt x="522" y="923"/>
                  </a:lnTo>
                  <a:lnTo>
                    <a:pt x="525" y="923"/>
                  </a:lnTo>
                  <a:lnTo>
                    <a:pt x="526" y="925"/>
                  </a:lnTo>
                  <a:lnTo>
                    <a:pt x="529" y="926"/>
                  </a:lnTo>
                  <a:lnTo>
                    <a:pt x="529" y="927"/>
                  </a:lnTo>
                  <a:lnTo>
                    <a:pt x="530" y="929"/>
                  </a:lnTo>
                  <a:lnTo>
                    <a:pt x="528" y="931"/>
                  </a:lnTo>
                  <a:lnTo>
                    <a:pt x="525" y="931"/>
                  </a:lnTo>
                  <a:lnTo>
                    <a:pt x="517" y="932"/>
                  </a:lnTo>
                  <a:lnTo>
                    <a:pt x="515" y="931"/>
                  </a:lnTo>
                  <a:lnTo>
                    <a:pt x="514" y="929"/>
                  </a:lnTo>
                  <a:lnTo>
                    <a:pt x="513" y="931"/>
                  </a:lnTo>
                  <a:lnTo>
                    <a:pt x="508" y="932"/>
                  </a:lnTo>
                  <a:lnTo>
                    <a:pt x="505" y="937"/>
                  </a:lnTo>
                  <a:lnTo>
                    <a:pt x="506" y="944"/>
                  </a:lnTo>
                  <a:lnTo>
                    <a:pt x="504" y="945"/>
                  </a:lnTo>
                  <a:lnTo>
                    <a:pt x="498" y="956"/>
                  </a:lnTo>
                  <a:lnTo>
                    <a:pt x="496" y="967"/>
                  </a:lnTo>
                  <a:lnTo>
                    <a:pt x="496" y="973"/>
                  </a:lnTo>
                  <a:lnTo>
                    <a:pt x="497" y="976"/>
                  </a:lnTo>
                  <a:lnTo>
                    <a:pt x="496" y="980"/>
                  </a:lnTo>
                  <a:lnTo>
                    <a:pt x="494" y="980"/>
                  </a:lnTo>
                  <a:lnTo>
                    <a:pt x="493" y="977"/>
                  </a:lnTo>
                  <a:lnTo>
                    <a:pt x="492" y="979"/>
                  </a:lnTo>
                  <a:lnTo>
                    <a:pt x="490" y="978"/>
                  </a:lnTo>
                  <a:lnTo>
                    <a:pt x="491" y="976"/>
                  </a:lnTo>
                  <a:lnTo>
                    <a:pt x="486" y="974"/>
                  </a:lnTo>
                  <a:lnTo>
                    <a:pt x="483" y="973"/>
                  </a:lnTo>
                  <a:lnTo>
                    <a:pt x="481" y="975"/>
                  </a:lnTo>
                  <a:lnTo>
                    <a:pt x="482" y="977"/>
                  </a:lnTo>
                  <a:lnTo>
                    <a:pt x="480" y="981"/>
                  </a:lnTo>
                  <a:lnTo>
                    <a:pt x="481" y="983"/>
                  </a:lnTo>
                  <a:lnTo>
                    <a:pt x="484" y="983"/>
                  </a:lnTo>
                  <a:lnTo>
                    <a:pt x="483" y="985"/>
                  </a:lnTo>
                  <a:lnTo>
                    <a:pt x="485" y="987"/>
                  </a:lnTo>
                  <a:lnTo>
                    <a:pt x="487" y="987"/>
                  </a:lnTo>
                  <a:lnTo>
                    <a:pt x="490" y="985"/>
                  </a:lnTo>
                  <a:lnTo>
                    <a:pt x="489" y="984"/>
                  </a:lnTo>
                  <a:lnTo>
                    <a:pt x="486" y="985"/>
                  </a:lnTo>
                  <a:lnTo>
                    <a:pt x="486" y="984"/>
                  </a:lnTo>
                  <a:lnTo>
                    <a:pt x="490" y="983"/>
                  </a:lnTo>
                  <a:lnTo>
                    <a:pt x="492" y="980"/>
                  </a:lnTo>
                  <a:lnTo>
                    <a:pt x="494" y="981"/>
                  </a:lnTo>
                  <a:lnTo>
                    <a:pt x="493" y="983"/>
                  </a:lnTo>
                  <a:lnTo>
                    <a:pt x="494" y="984"/>
                  </a:lnTo>
                  <a:lnTo>
                    <a:pt x="494" y="985"/>
                  </a:lnTo>
                  <a:lnTo>
                    <a:pt x="496" y="985"/>
                  </a:lnTo>
                  <a:lnTo>
                    <a:pt x="496" y="988"/>
                  </a:lnTo>
                  <a:lnTo>
                    <a:pt x="497" y="991"/>
                  </a:lnTo>
                  <a:lnTo>
                    <a:pt x="494" y="993"/>
                  </a:lnTo>
                  <a:lnTo>
                    <a:pt x="494" y="994"/>
                  </a:lnTo>
                  <a:lnTo>
                    <a:pt x="496" y="996"/>
                  </a:lnTo>
                  <a:lnTo>
                    <a:pt x="502" y="995"/>
                  </a:lnTo>
                  <a:lnTo>
                    <a:pt x="502" y="997"/>
                  </a:lnTo>
                  <a:lnTo>
                    <a:pt x="504" y="997"/>
                  </a:lnTo>
                  <a:lnTo>
                    <a:pt x="503" y="1000"/>
                  </a:lnTo>
                  <a:lnTo>
                    <a:pt x="504" y="1001"/>
                  </a:lnTo>
                  <a:lnTo>
                    <a:pt x="503" y="1003"/>
                  </a:lnTo>
                  <a:lnTo>
                    <a:pt x="498" y="1003"/>
                  </a:lnTo>
                  <a:lnTo>
                    <a:pt x="497" y="1004"/>
                  </a:lnTo>
                  <a:lnTo>
                    <a:pt x="502" y="1004"/>
                  </a:lnTo>
                  <a:lnTo>
                    <a:pt x="500" y="1005"/>
                  </a:lnTo>
                  <a:lnTo>
                    <a:pt x="501" y="1007"/>
                  </a:lnTo>
                  <a:lnTo>
                    <a:pt x="504" y="1007"/>
                  </a:lnTo>
                  <a:lnTo>
                    <a:pt x="506" y="1006"/>
                  </a:lnTo>
                  <a:lnTo>
                    <a:pt x="508" y="1008"/>
                  </a:lnTo>
                  <a:lnTo>
                    <a:pt x="509" y="1010"/>
                  </a:lnTo>
                  <a:lnTo>
                    <a:pt x="510" y="1011"/>
                  </a:lnTo>
                  <a:lnTo>
                    <a:pt x="511" y="1012"/>
                  </a:lnTo>
                  <a:lnTo>
                    <a:pt x="510" y="1013"/>
                  </a:lnTo>
                  <a:lnTo>
                    <a:pt x="511" y="1014"/>
                  </a:lnTo>
                  <a:lnTo>
                    <a:pt x="510" y="1019"/>
                  </a:lnTo>
                  <a:lnTo>
                    <a:pt x="512" y="1018"/>
                  </a:lnTo>
                  <a:lnTo>
                    <a:pt x="512" y="1014"/>
                  </a:lnTo>
                  <a:lnTo>
                    <a:pt x="515" y="1013"/>
                  </a:lnTo>
                  <a:lnTo>
                    <a:pt x="515" y="1015"/>
                  </a:lnTo>
                  <a:lnTo>
                    <a:pt x="517" y="1016"/>
                  </a:lnTo>
                  <a:lnTo>
                    <a:pt x="517" y="1016"/>
                  </a:lnTo>
                  <a:lnTo>
                    <a:pt x="517" y="1017"/>
                  </a:lnTo>
                  <a:lnTo>
                    <a:pt x="516" y="1020"/>
                  </a:lnTo>
                  <a:lnTo>
                    <a:pt x="517" y="1021"/>
                  </a:lnTo>
                  <a:lnTo>
                    <a:pt x="520" y="1019"/>
                  </a:lnTo>
                  <a:lnTo>
                    <a:pt x="521" y="1022"/>
                  </a:lnTo>
                  <a:lnTo>
                    <a:pt x="521" y="1024"/>
                  </a:lnTo>
                  <a:lnTo>
                    <a:pt x="519" y="1026"/>
                  </a:lnTo>
                  <a:lnTo>
                    <a:pt x="520" y="1027"/>
                  </a:lnTo>
                  <a:lnTo>
                    <a:pt x="520" y="1029"/>
                  </a:lnTo>
                  <a:lnTo>
                    <a:pt x="519" y="1030"/>
                  </a:lnTo>
                  <a:lnTo>
                    <a:pt x="520" y="1032"/>
                  </a:lnTo>
                  <a:lnTo>
                    <a:pt x="522" y="1032"/>
                  </a:lnTo>
                  <a:lnTo>
                    <a:pt x="523" y="1033"/>
                  </a:lnTo>
                  <a:lnTo>
                    <a:pt x="524" y="1037"/>
                  </a:lnTo>
                  <a:lnTo>
                    <a:pt x="522" y="1036"/>
                  </a:lnTo>
                  <a:lnTo>
                    <a:pt x="522" y="1040"/>
                  </a:lnTo>
                  <a:lnTo>
                    <a:pt x="522" y="1041"/>
                  </a:lnTo>
                  <a:lnTo>
                    <a:pt x="525" y="1041"/>
                  </a:lnTo>
                  <a:lnTo>
                    <a:pt x="525" y="1045"/>
                  </a:lnTo>
                  <a:lnTo>
                    <a:pt x="526" y="1045"/>
                  </a:lnTo>
                  <a:lnTo>
                    <a:pt x="526" y="1047"/>
                  </a:lnTo>
                  <a:lnTo>
                    <a:pt x="529" y="1050"/>
                  </a:lnTo>
                  <a:lnTo>
                    <a:pt x="529" y="1060"/>
                  </a:lnTo>
                  <a:lnTo>
                    <a:pt x="530" y="1064"/>
                  </a:lnTo>
                  <a:lnTo>
                    <a:pt x="529" y="1068"/>
                  </a:lnTo>
                  <a:lnTo>
                    <a:pt x="530" y="1072"/>
                  </a:lnTo>
                  <a:lnTo>
                    <a:pt x="530" y="1074"/>
                  </a:lnTo>
                  <a:lnTo>
                    <a:pt x="532" y="1076"/>
                  </a:lnTo>
                  <a:lnTo>
                    <a:pt x="531" y="1077"/>
                  </a:lnTo>
                  <a:lnTo>
                    <a:pt x="532" y="1080"/>
                  </a:lnTo>
                  <a:lnTo>
                    <a:pt x="533" y="1081"/>
                  </a:lnTo>
                  <a:lnTo>
                    <a:pt x="531" y="1083"/>
                  </a:lnTo>
                  <a:lnTo>
                    <a:pt x="532" y="1087"/>
                  </a:lnTo>
                  <a:lnTo>
                    <a:pt x="531" y="1088"/>
                  </a:lnTo>
                  <a:lnTo>
                    <a:pt x="532" y="1090"/>
                  </a:lnTo>
                  <a:lnTo>
                    <a:pt x="529" y="1092"/>
                  </a:lnTo>
                  <a:lnTo>
                    <a:pt x="526" y="1099"/>
                  </a:lnTo>
                  <a:lnTo>
                    <a:pt x="528" y="1105"/>
                  </a:lnTo>
                  <a:lnTo>
                    <a:pt x="530" y="1111"/>
                  </a:lnTo>
                  <a:lnTo>
                    <a:pt x="528" y="1113"/>
                  </a:lnTo>
                  <a:lnTo>
                    <a:pt x="528" y="1115"/>
                  </a:lnTo>
                  <a:lnTo>
                    <a:pt x="530" y="1127"/>
                  </a:lnTo>
                  <a:lnTo>
                    <a:pt x="528" y="1135"/>
                  </a:lnTo>
                  <a:lnTo>
                    <a:pt x="527" y="1145"/>
                  </a:lnTo>
                  <a:lnTo>
                    <a:pt x="526" y="1149"/>
                  </a:lnTo>
                  <a:lnTo>
                    <a:pt x="527" y="1157"/>
                  </a:lnTo>
                  <a:lnTo>
                    <a:pt x="526" y="1165"/>
                  </a:lnTo>
                  <a:lnTo>
                    <a:pt x="525" y="1164"/>
                  </a:lnTo>
                  <a:lnTo>
                    <a:pt x="524" y="1154"/>
                  </a:lnTo>
                  <a:lnTo>
                    <a:pt x="520" y="1149"/>
                  </a:lnTo>
                  <a:lnTo>
                    <a:pt x="517" y="1148"/>
                  </a:lnTo>
                  <a:lnTo>
                    <a:pt x="517" y="1150"/>
                  </a:lnTo>
                  <a:lnTo>
                    <a:pt x="514" y="1145"/>
                  </a:lnTo>
                  <a:lnTo>
                    <a:pt x="512" y="1142"/>
                  </a:lnTo>
                  <a:lnTo>
                    <a:pt x="506" y="1141"/>
                  </a:lnTo>
                  <a:lnTo>
                    <a:pt x="502" y="1142"/>
                  </a:lnTo>
                  <a:lnTo>
                    <a:pt x="499" y="1140"/>
                  </a:lnTo>
                  <a:lnTo>
                    <a:pt x="494" y="1133"/>
                  </a:lnTo>
                  <a:lnTo>
                    <a:pt x="487" y="1128"/>
                  </a:lnTo>
                  <a:lnTo>
                    <a:pt x="471" y="1108"/>
                  </a:lnTo>
                  <a:lnTo>
                    <a:pt x="453" y="1087"/>
                  </a:lnTo>
                  <a:lnTo>
                    <a:pt x="441" y="1077"/>
                  </a:lnTo>
                  <a:lnTo>
                    <a:pt x="417" y="1060"/>
                  </a:lnTo>
                  <a:lnTo>
                    <a:pt x="408" y="1053"/>
                  </a:lnTo>
                  <a:lnTo>
                    <a:pt x="386" y="1031"/>
                  </a:lnTo>
                  <a:lnTo>
                    <a:pt x="361" y="1005"/>
                  </a:lnTo>
                  <a:lnTo>
                    <a:pt x="345" y="989"/>
                  </a:lnTo>
                  <a:lnTo>
                    <a:pt x="316" y="965"/>
                  </a:lnTo>
                  <a:lnTo>
                    <a:pt x="274" y="922"/>
                  </a:lnTo>
                  <a:lnTo>
                    <a:pt x="265" y="911"/>
                  </a:lnTo>
                  <a:lnTo>
                    <a:pt x="253" y="891"/>
                  </a:lnTo>
                  <a:lnTo>
                    <a:pt x="253" y="889"/>
                  </a:lnTo>
                  <a:lnTo>
                    <a:pt x="239" y="871"/>
                  </a:lnTo>
                  <a:lnTo>
                    <a:pt x="236" y="863"/>
                  </a:lnTo>
                  <a:lnTo>
                    <a:pt x="235" y="859"/>
                  </a:lnTo>
                  <a:lnTo>
                    <a:pt x="235" y="859"/>
                  </a:lnTo>
                  <a:lnTo>
                    <a:pt x="233" y="857"/>
                  </a:lnTo>
                  <a:lnTo>
                    <a:pt x="226" y="841"/>
                  </a:lnTo>
                  <a:lnTo>
                    <a:pt x="224" y="835"/>
                  </a:lnTo>
                  <a:lnTo>
                    <a:pt x="216" y="820"/>
                  </a:lnTo>
                  <a:lnTo>
                    <a:pt x="213" y="807"/>
                  </a:lnTo>
                  <a:lnTo>
                    <a:pt x="213" y="803"/>
                  </a:lnTo>
                  <a:lnTo>
                    <a:pt x="214" y="803"/>
                  </a:lnTo>
                  <a:lnTo>
                    <a:pt x="215" y="805"/>
                  </a:lnTo>
                  <a:lnTo>
                    <a:pt x="216" y="804"/>
                  </a:lnTo>
                  <a:lnTo>
                    <a:pt x="214" y="800"/>
                  </a:lnTo>
                  <a:lnTo>
                    <a:pt x="216" y="793"/>
                  </a:lnTo>
                  <a:lnTo>
                    <a:pt x="217" y="786"/>
                  </a:lnTo>
                  <a:lnTo>
                    <a:pt x="215" y="779"/>
                  </a:lnTo>
                  <a:lnTo>
                    <a:pt x="212" y="777"/>
                  </a:lnTo>
                  <a:lnTo>
                    <a:pt x="212" y="776"/>
                  </a:lnTo>
                  <a:lnTo>
                    <a:pt x="218" y="776"/>
                  </a:lnTo>
                  <a:lnTo>
                    <a:pt x="220" y="773"/>
                  </a:lnTo>
                  <a:lnTo>
                    <a:pt x="219" y="773"/>
                  </a:lnTo>
                  <a:lnTo>
                    <a:pt x="218" y="771"/>
                  </a:lnTo>
                  <a:lnTo>
                    <a:pt x="211" y="747"/>
                  </a:lnTo>
                  <a:lnTo>
                    <a:pt x="210" y="743"/>
                  </a:lnTo>
                  <a:lnTo>
                    <a:pt x="207" y="740"/>
                  </a:lnTo>
                  <a:lnTo>
                    <a:pt x="200" y="734"/>
                  </a:lnTo>
                  <a:lnTo>
                    <a:pt x="192" y="730"/>
                  </a:lnTo>
                  <a:lnTo>
                    <a:pt x="188" y="731"/>
                  </a:lnTo>
                  <a:lnTo>
                    <a:pt x="188" y="726"/>
                  </a:lnTo>
                  <a:lnTo>
                    <a:pt x="187" y="725"/>
                  </a:lnTo>
                  <a:lnTo>
                    <a:pt x="187" y="724"/>
                  </a:lnTo>
                  <a:lnTo>
                    <a:pt x="189" y="723"/>
                  </a:lnTo>
                  <a:lnTo>
                    <a:pt x="189" y="717"/>
                  </a:lnTo>
                  <a:lnTo>
                    <a:pt x="191" y="718"/>
                  </a:lnTo>
                  <a:lnTo>
                    <a:pt x="192" y="719"/>
                  </a:lnTo>
                  <a:lnTo>
                    <a:pt x="196" y="719"/>
                  </a:lnTo>
                  <a:lnTo>
                    <a:pt x="196" y="720"/>
                  </a:lnTo>
                  <a:lnTo>
                    <a:pt x="203" y="715"/>
                  </a:lnTo>
                  <a:lnTo>
                    <a:pt x="206" y="711"/>
                  </a:lnTo>
                  <a:lnTo>
                    <a:pt x="207" y="706"/>
                  </a:lnTo>
                  <a:lnTo>
                    <a:pt x="205" y="700"/>
                  </a:lnTo>
                  <a:lnTo>
                    <a:pt x="203" y="698"/>
                  </a:lnTo>
                  <a:lnTo>
                    <a:pt x="204" y="692"/>
                  </a:lnTo>
                  <a:lnTo>
                    <a:pt x="203" y="692"/>
                  </a:lnTo>
                  <a:lnTo>
                    <a:pt x="202" y="692"/>
                  </a:lnTo>
                  <a:lnTo>
                    <a:pt x="202" y="690"/>
                  </a:lnTo>
                  <a:lnTo>
                    <a:pt x="204" y="688"/>
                  </a:lnTo>
                  <a:lnTo>
                    <a:pt x="205" y="689"/>
                  </a:lnTo>
                  <a:lnTo>
                    <a:pt x="207" y="689"/>
                  </a:lnTo>
                  <a:lnTo>
                    <a:pt x="212" y="686"/>
                  </a:lnTo>
                  <a:lnTo>
                    <a:pt x="216" y="681"/>
                  </a:lnTo>
                  <a:lnTo>
                    <a:pt x="217" y="677"/>
                  </a:lnTo>
                  <a:lnTo>
                    <a:pt x="220" y="675"/>
                  </a:lnTo>
                  <a:lnTo>
                    <a:pt x="223" y="676"/>
                  </a:lnTo>
                  <a:lnTo>
                    <a:pt x="223" y="676"/>
                  </a:lnTo>
                  <a:lnTo>
                    <a:pt x="220" y="673"/>
                  </a:lnTo>
                  <a:lnTo>
                    <a:pt x="218" y="676"/>
                  </a:lnTo>
                  <a:lnTo>
                    <a:pt x="220" y="669"/>
                  </a:lnTo>
                  <a:lnTo>
                    <a:pt x="219" y="664"/>
                  </a:lnTo>
                  <a:lnTo>
                    <a:pt x="220" y="650"/>
                  </a:lnTo>
                  <a:lnTo>
                    <a:pt x="224" y="628"/>
                  </a:lnTo>
                  <a:lnTo>
                    <a:pt x="222" y="618"/>
                  </a:lnTo>
                  <a:lnTo>
                    <a:pt x="223" y="612"/>
                  </a:lnTo>
                  <a:lnTo>
                    <a:pt x="222" y="606"/>
                  </a:lnTo>
                  <a:lnTo>
                    <a:pt x="222" y="597"/>
                  </a:lnTo>
                  <a:lnTo>
                    <a:pt x="221" y="593"/>
                  </a:lnTo>
                  <a:lnTo>
                    <a:pt x="220" y="592"/>
                  </a:lnTo>
                  <a:lnTo>
                    <a:pt x="220" y="590"/>
                  </a:lnTo>
                  <a:lnTo>
                    <a:pt x="221" y="588"/>
                  </a:lnTo>
                  <a:lnTo>
                    <a:pt x="220" y="584"/>
                  </a:lnTo>
                  <a:lnTo>
                    <a:pt x="219" y="580"/>
                  </a:lnTo>
                  <a:lnTo>
                    <a:pt x="216" y="579"/>
                  </a:lnTo>
                  <a:lnTo>
                    <a:pt x="215" y="579"/>
                  </a:lnTo>
                  <a:lnTo>
                    <a:pt x="213" y="575"/>
                  </a:lnTo>
                  <a:lnTo>
                    <a:pt x="213" y="571"/>
                  </a:lnTo>
                  <a:lnTo>
                    <a:pt x="212" y="567"/>
                  </a:lnTo>
                  <a:lnTo>
                    <a:pt x="212" y="559"/>
                  </a:lnTo>
                  <a:lnTo>
                    <a:pt x="211" y="552"/>
                  </a:lnTo>
                  <a:lnTo>
                    <a:pt x="212" y="549"/>
                  </a:lnTo>
                  <a:lnTo>
                    <a:pt x="211" y="546"/>
                  </a:lnTo>
                  <a:lnTo>
                    <a:pt x="213" y="543"/>
                  </a:lnTo>
                  <a:lnTo>
                    <a:pt x="214" y="537"/>
                  </a:lnTo>
                  <a:lnTo>
                    <a:pt x="212" y="531"/>
                  </a:lnTo>
                  <a:lnTo>
                    <a:pt x="208" y="524"/>
                  </a:lnTo>
                  <a:lnTo>
                    <a:pt x="211" y="521"/>
                  </a:lnTo>
                  <a:lnTo>
                    <a:pt x="211" y="519"/>
                  </a:lnTo>
                  <a:lnTo>
                    <a:pt x="216" y="511"/>
                  </a:lnTo>
                  <a:lnTo>
                    <a:pt x="215" y="506"/>
                  </a:lnTo>
                  <a:lnTo>
                    <a:pt x="213" y="504"/>
                  </a:lnTo>
                  <a:lnTo>
                    <a:pt x="215" y="503"/>
                  </a:lnTo>
                  <a:lnTo>
                    <a:pt x="214" y="499"/>
                  </a:lnTo>
                  <a:lnTo>
                    <a:pt x="215" y="496"/>
                  </a:lnTo>
                  <a:lnTo>
                    <a:pt x="214" y="491"/>
                  </a:lnTo>
                  <a:lnTo>
                    <a:pt x="215" y="487"/>
                  </a:lnTo>
                  <a:lnTo>
                    <a:pt x="213" y="480"/>
                  </a:lnTo>
                  <a:lnTo>
                    <a:pt x="213" y="478"/>
                  </a:lnTo>
                  <a:lnTo>
                    <a:pt x="211" y="470"/>
                  </a:lnTo>
                  <a:lnTo>
                    <a:pt x="213" y="468"/>
                  </a:lnTo>
                  <a:lnTo>
                    <a:pt x="214" y="462"/>
                  </a:lnTo>
                  <a:lnTo>
                    <a:pt x="215" y="449"/>
                  </a:lnTo>
                  <a:lnTo>
                    <a:pt x="214" y="447"/>
                  </a:lnTo>
                  <a:lnTo>
                    <a:pt x="211" y="444"/>
                  </a:lnTo>
                  <a:lnTo>
                    <a:pt x="209" y="442"/>
                  </a:lnTo>
                  <a:lnTo>
                    <a:pt x="209" y="444"/>
                  </a:lnTo>
                  <a:lnTo>
                    <a:pt x="207" y="441"/>
                  </a:lnTo>
                  <a:lnTo>
                    <a:pt x="208" y="440"/>
                  </a:lnTo>
                  <a:lnTo>
                    <a:pt x="204" y="436"/>
                  </a:lnTo>
                  <a:lnTo>
                    <a:pt x="205" y="432"/>
                  </a:lnTo>
                  <a:lnTo>
                    <a:pt x="204" y="428"/>
                  </a:lnTo>
                  <a:lnTo>
                    <a:pt x="205" y="428"/>
                  </a:lnTo>
                  <a:lnTo>
                    <a:pt x="207" y="426"/>
                  </a:lnTo>
                  <a:lnTo>
                    <a:pt x="205" y="423"/>
                  </a:lnTo>
                  <a:lnTo>
                    <a:pt x="211" y="416"/>
                  </a:lnTo>
                  <a:lnTo>
                    <a:pt x="210" y="410"/>
                  </a:lnTo>
                  <a:lnTo>
                    <a:pt x="214" y="408"/>
                  </a:lnTo>
                  <a:lnTo>
                    <a:pt x="215" y="406"/>
                  </a:lnTo>
                  <a:lnTo>
                    <a:pt x="215" y="403"/>
                  </a:lnTo>
                  <a:lnTo>
                    <a:pt x="216" y="403"/>
                  </a:lnTo>
                  <a:lnTo>
                    <a:pt x="216" y="401"/>
                  </a:lnTo>
                  <a:lnTo>
                    <a:pt x="214" y="393"/>
                  </a:lnTo>
                  <a:lnTo>
                    <a:pt x="213" y="392"/>
                  </a:lnTo>
                  <a:lnTo>
                    <a:pt x="215" y="387"/>
                  </a:lnTo>
                  <a:lnTo>
                    <a:pt x="217" y="387"/>
                  </a:lnTo>
                  <a:lnTo>
                    <a:pt x="219" y="386"/>
                  </a:lnTo>
                  <a:lnTo>
                    <a:pt x="219" y="384"/>
                  </a:lnTo>
                  <a:lnTo>
                    <a:pt x="217" y="385"/>
                  </a:lnTo>
                  <a:lnTo>
                    <a:pt x="219" y="384"/>
                  </a:lnTo>
                  <a:lnTo>
                    <a:pt x="218" y="381"/>
                  </a:lnTo>
                  <a:lnTo>
                    <a:pt x="220" y="380"/>
                  </a:lnTo>
                  <a:lnTo>
                    <a:pt x="224" y="376"/>
                  </a:lnTo>
                  <a:lnTo>
                    <a:pt x="227" y="367"/>
                  </a:lnTo>
                  <a:lnTo>
                    <a:pt x="229" y="366"/>
                  </a:lnTo>
                  <a:lnTo>
                    <a:pt x="229" y="364"/>
                  </a:lnTo>
                  <a:lnTo>
                    <a:pt x="228" y="360"/>
                  </a:lnTo>
                  <a:lnTo>
                    <a:pt x="219" y="362"/>
                  </a:lnTo>
                  <a:lnTo>
                    <a:pt x="217" y="361"/>
                  </a:lnTo>
                  <a:lnTo>
                    <a:pt x="217" y="362"/>
                  </a:lnTo>
                  <a:lnTo>
                    <a:pt x="215" y="362"/>
                  </a:lnTo>
                  <a:lnTo>
                    <a:pt x="215" y="358"/>
                  </a:lnTo>
                  <a:lnTo>
                    <a:pt x="216" y="356"/>
                  </a:lnTo>
                  <a:lnTo>
                    <a:pt x="216" y="354"/>
                  </a:lnTo>
                  <a:lnTo>
                    <a:pt x="213" y="352"/>
                  </a:lnTo>
                  <a:lnTo>
                    <a:pt x="213" y="352"/>
                  </a:lnTo>
                  <a:lnTo>
                    <a:pt x="214" y="349"/>
                  </a:lnTo>
                  <a:lnTo>
                    <a:pt x="213" y="344"/>
                  </a:lnTo>
                  <a:lnTo>
                    <a:pt x="216" y="338"/>
                  </a:lnTo>
                  <a:lnTo>
                    <a:pt x="215" y="336"/>
                  </a:lnTo>
                  <a:lnTo>
                    <a:pt x="213" y="335"/>
                  </a:lnTo>
                  <a:lnTo>
                    <a:pt x="212" y="328"/>
                  </a:lnTo>
                  <a:lnTo>
                    <a:pt x="208" y="326"/>
                  </a:lnTo>
                  <a:lnTo>
                    <a:pt x="205" y="325"/>
                  </a:lnTo>
                  <a:lnTo>
                    <a:pt x="202" y="326"/>
                  </a:lnTo>
                  <a:lnTo>
                    <a:pt x="201" y="328"/>
                  </a:lnTo>
                  <a:lnTo>
                    <a:pt x="201" y="331"/>
                  </a:lnTo>
                  <a:lnTo>
                    <a:pt x="200" y="330"/>
                  </a:lnTo>
                  <a:lnTo>
                    <a:pt x="197" y="328"/>
                  </a:lnTo>
                  <a:lnTo>
                    <a:pt x="195" y="320"/>
                  </a:lnTo>
                  <a:lnTo>
                    <a:pt x="191" y="314"/>
                  </a:lnTo>
                  <a:lnTo>
                    <a:pt x="194" y="310"/>
                  </a:lnTo>
                  <a:lnTo>
                    <a:pt x="193" y="307"/>
                  </a:lnTo>
                  <a:lnTo>
                    <a:pt x="188" y="300"/>
                  </a:lnTo>
                  <a:lnTo>
                    <a:pt x="185" y="299"/>
                  </a:lnTo>
                  <a:lnTo>
                    <a:pt x="183" y="294"/>
                  </a:lnTo>
                  <a:lnTo>
                    <a:pt x="177" y="289"/>
                  </a:lnTo>
                  <a:lnTo>
                    <a:pt x="177" y="287"/>
                  </a:lnTo>
                  <a:lnTo>
                    <a:pt x="172" y="283"/>
                  </a:lnTo>
                  <a:lnTo>
                    <a:pt x="172" y="280"/>
                  </a:lnTo>
                  <a:lnTo>
                    <a:pt x="169" y="278"/>
                  </a:lnTo>
                  <a:lnTo>
                    <a:pt x="168" y="276"/>
                  </a:lnTo>
                  <a:lnTo>
                    <a:pt x="165" y="272"/>
                  </a:lnTo>
                  <a:lnTo>
                    <a:pt x="165" y="268"/>
                  </a:lnTo>
                  <a:lnTo>
                    <a:pt x="164" y="266"/>
                  </a:lnTo>
                  <a:lnTo>
                    <a:pt x="167" y="259"/>
                  </a:lnTo>
                  <a:lnTo>
                    <a:pt x="165" y="256"/>
                  </a:lnTo>
                  <a:lnTo>
                    <a:pt x="166" y="254"/>
                  </a:lnTo>
                  <a:lnTo>
                    <a:pt x="165" y="251"/>
                  </a:lnTo>
                  <a:lnTo>
                    <a:pt x="169" y="246"/>
                  </a:lnTo>
                  <a:lnTo>
                    <a:pt x="179" y="242"/>
                  </a:lnTo>
                  <a:lnTo>
                    <a:pt x="181" y="239"/>
                  </a:lnTo>
                  <a:lnTo>
                    <a:pt x="180" y="236"/>
                  </a:lnTo>
                  <a:lnTo>
                    <a:pt x="177" y="235"/>
                  </a:lnTo>
                  <a:lnTo>
                    <a:pt x="175" y="235"/>
                  </a:lnTo>
                  <a:lnTo>
                    <a:pt x="163" y="239"/>
                  </a:lnTo>
                  <a:lnTo>
                    <a:pt x="161" y="238"/>
                  </a:lnTo>
                  <a:lnTo>
                    <a:pt x="159" y="238"/>
                  </a:lnTo>
                  <a:lnTo>
                    <a:pt x="159" y="236"/>
                  </a:lnTo>
                  <a:lnTo>
                    <a:pt x="154" y="235"/>
                  </a:lnTo>
                  <a:lnTo>
                    <a:pt x="149" y="239"/>
                  </a:lnTo>
                  <a:lnTo>
                    <a:pt x="147" y="240"/>
                  </a:lnTo>
                  <a:lnTo>
                    <a:pt x="147" y="244"/>
                  </a:lnTo>
                  <a:lnTo>
                    <a:pt x="141" y="251"/>
                  </a:lnTo>
                  <a:lnTo>
                    <a:pt x="140" y="254"/>
                  </a:lnTo>
                  <a:lnTo>
                    <a:pt x="141" y="258"/>
                  </a:lnTo>
                  <a:lnTo>
                    <a:pt x="138" y="259"/>
                  </a:lnTo>
                  <a:lnTo>
                    <a:pt x="136" y="260"/>
                  </a:lnTo>
                  <a:lnTo>
                    <a:pt x="127" y="278"/>
                  </a:lnTo>
                  <a:lnTo>
                    <a:pt x="127" y="279"/>
                  </a:lnTo>
                  <a:lnTo>
                    <a:pt x="131" y="282"/>
                  </a:lnTo>
                  <a:lnTo>
                    <a:pt x="130" y="284"/>
                  </a:lnTo>
                  <a:lnTo>
                    <a:pt x="131" y="285"/>
                  </a:lnTo>
                  <a:lnTo>
                    <a:pt x="132" y="285"/>
                  </a:lnTo>
                  <a:lnTo>
                    <a:pt x="134" y="287"/>
                  </a:lnTo>
                  <a:lnTo>
                    <a:pt x="136" y="286"/>
                  </a:lnTo>
                  <a:lnTo>
                    <a:pt x="140" y="287"/>
                  </a:lnTo>
                  <a:lnTo>
                    <a:pt x="137" y="291"/>
                  </a:lnTo>
                  <a:lnTo>
                    <a:pt x="138" y="292"/>
                  </a:lnTo>
                  <a:lnTo>
                    <a:pt x="139" y="292"/>
                  </a:lnTo>
                  <a:lnTo>
                    <a:pt x="139" y="295"/>
                  </a:lnTo>
                  <a:lnTo>
                    <a:pt x="139" y="300"/>
                  </a:lnTo>
                  <a:lnTo>
                    <a:pt x="140" y="300"/>
                  </a:lnTo>
                  <a:lnTo>
                    <a:pt x="141" y="303"/>
                  </a:lnTo>
                  <a:lnTo>
                    <a:pt x="144" y="304"/>
                  </a:lnTo>
                  <a:lnTo>
                    <a:pt x="146" y="305"/>
                  </a:lnTo>
                  <a:lnTo>
                    <a:pt x="147" y="306"/>
                  </a:lnTo>
                  <a:lnTo>
                    <a:pt x="146" y="307"/>
                  </a:lnTo>
                  <a:lnTo>
                    <a:pt x="148" y="308"/>
                  </a:lnTo>
                  <a:lnTo>
                    <a:pt x="148" y="307"/>
                  </a:lnTo>
                  <a:lnTo>
                    <a:pt x="151" y="307"/>
                  </a:lnTo>
                  <a:lnTo>
                    <a:pt x="150" y="310"/>
                  </a:lnTo>
                  <a:lnTo>
                    <a:pt x="152" y="312"/>
                  </a:lnTo>
                  <a:lnTo>
                    <a:pt x="153" y="314"/>
                  </a:lnTo>
                  <a:lnTo>
                    <a:pt x="152" y="315"/>
                  </a:lnTo>
                  <a:lnTo>
                    <a:pt x="153" y="316"/>
                  </a:lnTo>
                  <a:lnTo>
                    <a:pt x="153" y="319"/>
                  </a:lnTo>
                  <a:lnTo>
                    <a:pt x="155" y="319"/>
                  </a:lnTo>
                  <a:lnTo>
                    <a:pt x="155" y="319"/>
                  </a:lnTo>
                  <a:lnTo>
                    <a:pt x="156" y="320"/>
                  </a:lnTo>
                  <a:lnTo>
                    <a:pt x="157" y="325"/>
                  </a:lnTo>
                  <a:lnTo>
                    <a:pt x="157" y="327"/>
                  </a:lnTo>
                  <a:lnTo>
                    <a:pt x="162" y="328"/>
                  </a:lnTo>
                  <a:lnTo>
                    <a:pt x="173" y="324"/>
                  </a:lnTo>
                  <a:lnTo>
                    <a:pt x="174" y="326"/>
                  </a:lnTo>
                  <a:lnTo>
                    <a:pt x="176" y="327"/>
                  </a:lnTo>
                  <a:lnTo>
                    <a:pt x="173" y="332"/>
                  </a:lnTo>
                  <a:lnTo>
                    <a:pt x="176" y="332"/>
                  </a:lnTo>
                  <a:lnTo>
                    <a:pt x="176" y="333"/>
                  </a:lnTo>
                  <a:lnTo>
                    <a:pt x="173" y="333"/>
                  </a:lnTo>
                  <a:lnTo>
                    <a:pt x="172" y="335"/>
                  </a:lnTo>
                  <a:lnTo>
                    <a:pt x="173" y="338"/>
                  </a:lnTo>
                  <a:lnTo>
                    <a:pt x="175" y="338"/>
                  </a:lnTo>
                  <a:lnTo>
                    <a:pt x="176" y="339"/>
                  </a:lnTo>
                  <a:lnTo>
                    <a:pt x="175" y="344"/>
                  </a:lnTo>
                  <a:lnTo>
                    <a:pt x="173" y="343"/>
                  </a:lnTo>
                  <a:lnTo>
                    <a:pt x="170" y="341"/>
                  </a:lnTo>
                  <a:lnTo>
                    <a:pt x="168" y="343"/>
                  </a:lnTo>
                  <a:lnTo>
                    <a:pt x="168" y="343"/>
                  </a:lnTo>
                  <a:lnTo>
                    <a:pt x="168" y="341"/>
                  </a:lnTo>
                  <a:lnTo>
                    <a:pt x="167" y="341"/>
                  </a:lnTo>
                  <a:lnTo>
                    <a:pt x="165" y="343"/>
                  </a:lnTo>
                  <a:lnTo>
                    <a:pt x="165" y="341"/>
                  </a:lnTo>
                  <a:lnTo>
                    <a:pt x="166" y="338"/>
                  </a:lnTo>
                  <a:lnTo>
                    <a:pt x="164" y="336"/>
                  </a:lnTo>
                  <a:lnTo>
                    <a:pt x="160" y="336"/>
                  </a:lnTo>
                  <a:lnTo>
                    <a:pt x="157" y="340"/>
                  </a:lnTo>
                  <a:lnTo>
                    <a:pt x="156" y="345"/>
                  </a:lnTo>
                  <a:lnTo>
                    <a:pt x="159" y="346"/>
                  </a:lnTo>
                  <a:lnTo>
                    <a:pt x="161" y="344"/>
                  </a:lnTo>
                  <a:lnTo>
                    <a:pt x="164" y="344"/>
                  </a:lnTo>
                  <a:lnTo>
                    <a:pt x="164" y="346"/>
                  </a:lnTo>
                  <a:lnTo>
                    <a:pt x="161" y="347"/>
                  </a:lnTo>
                  <a:lnTo>
                    <a:pt x="159" y="347"/>
                  </a:lnTo>
                  <a:lnTo>
                    <a:pt x="152" y="348"/>
                  </a:lnTo>
                  <a:moveTo>
                    <a:pt x="601" y="636"/>
                  </a:moveTo>
                  <a:lnTo>
                    <a:pt x="601" y="636"/>
                  </a:lnTo>
                  <a:lnTo>
                    <a:pt x="601" y="636"/>
                  </a:lnTo>
                  <a:moveTo>
                    <a:pt x="654" y="640"/>
                  </a:moveTo>
                  <a:lnTo>
                    <a:pt x="651" y="640"/>
                  </a:lnTo>
                  <a:lnTo>
                    <a:pt x="650" y="639"/>
                  </a:lnTo>
                  <a:lnTo>
                    <a:pt x="646" y="640"/>
                  </a:lnTo>
                  <a:lnTo>
                    <a:pt x="645" y="639"/>
                  </a:lnTo>
                  <a:lnTo>
                    <a:pt x="645" y="637"/>
                  </a:lnTo>
                  <a:lnTo>
                    <a:pt x="644" y="637"/>
                  </a:lnTo>
                  <a:lnTo>
                    <a:pt x="642" y="640"/>
                  </a:lnTo>
                  <a:lnTo>
                    <a:pt x="641" y="640"/>
                  </a:lnTo>
                  <a:lnTo>
                    <a:pt x="641" y="641"/>
                  </a:lnTo>
                  <a:lnTo>
                    <a:pt x="634" y="640"/>
                  </a:lnTo>
                  <a:lnTo>
                    <a:pt x="633" y="639"/>
                  </a:lnTo>
                  <a:lnTo>
                    <a:pt x="631" y="640"/>
                  </a:lnTo>
                  <a:lnTo>
                    <a:pt x="627" y="639"/>
                  </a:lnTo>
                  <a:lnTo>
                    <a:pt x="623" y="636"/>
                  </a:lnTo>
                  <a:lnTo>
                    <a:pt x="618" y="636"/>
                  </a:lnTo>
                  <a:lnTo>
                    <a:pt x="617" y="636"/>
                  </a:lnTo>
                  <a:lnTo>
                    <a:pt x="617" y="634"/>
                  </a:lnTo>
                  <a:lnTo>
                    <a:pt x="614" y="632"/>
                  </a:lnTo>
                  <a:lnTo>
                    <a:pt x="611" y="631"/>
                  </a:lnTo>
                  <a:lnTo>
                    <a:pt x="608" y="632"/>
                  </a:lnTo>
                  <a:lnTo>
                    <a:pt x="608" y="630"/>
                  </a:lnTo>
                  <a:lnTo>
                    <a:pt x="607" y="629"/>
                  </a:lnTo>
                  <a:lnTo>
                    <a:pt x="603" y="630"/>
                  </a:lnTo>
                  <a:lnTo>
                    <a:pt x="596" y="633"/>
                  </a:lnTo>
                  <a:lnTo>
                    <a:pt x="599" y="625"/>
                  </a:lnTo>
                  <a:lnTo>
                    <a:pt x="598" y="622"/>
                  </a:lnTo>
                  <a:lnTo>
                    <a:pt x="607" y="619"/>
                  </a:lnTo>
                  <a:lnTo>
                    <a:pt x="609" y="616"/>
                  </a:lnTo>
                  <a:lnTo>
                    <a:pt x="612" y="616"/>
                  </a:lnTo>
                  <a:lnTo>
                    <a:pt x="612" y="620"/>
                  </a:lnTo>
                  <a:lnTo>
                    <a:pt x="613" y="620"/>
                  </a:lnTo>
                  <a:lnTo>
                    <a:pt x="615" y="623"/>
                  </a:lnTo>
                  <a:lnTo>
                    <a:pt x="622" y="627"/>
                  </a:lnTo>
                  <a:lnTo>
                    <a:pt x="625" y="627"/>
                  </a:lnTo>
                  <a:lnTo>
                    <a:pt x="626" y="627"/>
                  </a:lnTo>
                  <a:lnTo>
                    <a:pt x="629" y="628"/>
                  </a:lnTo>
                  <a:lnTo>
                    <a:pt x="635" y="631"/>
                  </a:lnTo>
                  <a:lnTo>
                    <a:pt x="641" y="631"/>
                  </a:lnTo>
                  <a:lnTo>
                    <a:pt x="642" y="629"/>
                  </a:lnTo>
                  <a:lnTo>
                    <a:pt x="643" y="631"/>
                  </a:lnTo>
                  <a:lnTo>
                    <a:pt x="647" y="631"/>
                  </a:lnTo>
                  <a:lnTo>
                    <a:pt x="648" y="632"/>
                  </a:lnTo>
                  <a:lnTo>
                    <a:pt x="653" y="635"/>
                  </a:lnTo>
                  <a:lnTo>
                    <a:pt x="657" y="639"/>
                  </a:lnTo>
                  <a:lnTo>
                    <a:pt x="658" y="640"/>
                  </a:lnTo>
                  <a:lnTo>
                    <a:pt x="654" y="640"/>
                  </a:lnTo>
                  <a:moveTo>
                    <a:pt x="606" y="632"/>
                  </a:moveTo>
                  <a:lnTo>
                    <a:pt x="606" y="632"/>
                  </a:lnTo>
                  <a:lnTo>
                    <a:pt x="606" y="632"/>
                  </a:lnTo>
                  <a:moveTo>
                    <a:pt x="709" y="606"/>
                  </a:moveTo>
                  <a:lnTo>
                    <a:pt x="711" y="607"/>
                  </a:lnTo>
                  <a:lnTo>
                    <a:pt x="703" y="608"/>
                  </a:lnTo>
                  <a:lnTo>
                    <a:pt x="701" y="607"/>
                  </a:lnTo>
                  <a:lnTo>
                    <a:pt x="696" y="607"/>
                  </a:lnTo>
                  <a:lnTo>
                    <a:pt x="693" y="609"/>
                  </a:lnTo>
                  <a:lnTo>
                    <a:pt x="687" y="608"/>
                  </a:lnTo>
                  <a:lnTo>
                    <a:pt x="681" y="609"/>
                  </a:lnTo>
                  <a:lnTo>
                    <a:pt x="674" y="609"/>
                  </a:lnTo>
                  <a:lnTo>
                    <a:pt x="670" y="606"/>
                  </a:lnTo>
                  <a:lnTo>
                    <a:pt x="669" y="606"/>
                  </a:lnTo>
                  <a:lnTo>
                    <a:pt x="677" y="605"/>
                  </a:lnTo>
                  <a:lnTo>
                    <a:pt x="678" y="607"/>
                  </a:lnTo>
                  <a:lnTo>
                    <a:pt x="683" y="604"/>
                  </a:lnTo>
                  <a:lnTo>
                    <a:pt x="683" y="604"/>
                  </a:lnTo>
                  <a:lnTo>
                    <a:pt x="684" y="605"/>
                  </a:lnTo>
                  <a:lnTo>
                    <a:pt x="685" y="603"/>
                  </a:lnTo>
                  <a:lnTo>
                    <a:pt x="691" y="606"/>
                  </a:lnTo>
                  <a:lnTo>
                    <a:pt x="693" y="604"/>
                  </a:lnTo>
                  <a:lnTo>
                    <a:pt x="697" y="605"/>
                  </a:lnTo>
                  <a:lnTo>
                    <a:pt x="698" y="603"/>
                  </a:lnTo>
                  <a:lnTo>
                    <a:pt x="699" y="605"/>
                  </a:lnTo>
                  <a:lnTo>
                    <a:pt x="701" y="606"/>
                  </a:lnTo>
                  <a:lnTo>
                    <a:pt x="704" y="605"/>
                  </a:lnTo>
                  <a:lnTo>
                    <a:pt x="707" y="607"/>
                  </a:lnTo>
                  <a:lnTo>
                    <a:pt x="709" y="606"/>
                  </a:lnTo>
                  <a:moveTo>
                    <a:pt x="500" y="900"/>
                  </a:moveTo>
                  <a:lnTo>
                    <a:pt x="500" y="899"/>
                  </a:lnTo>
                  <a:lnTo>
                    <a:pt x="500" y="899"/>
                  </a:lnTo>
                  <a:lnTo>
                    <a:pt x="500" y="900"/>
                  </a:lnTo>
                  <a:lnTo>
                    <a:pt x="500" y="900"/>
                  </a:lnTo>
                  <a:moveTo>
                    <a:pt x="507" y="936"/>
                  </a:moveTo>
                  <a:lnTo>
                    <a:pt x="508" y="936"/>
                  </a:lnTo>
                  <a:lnTo>
                    <a:pt x="508" y="936"/>
                  </a:lnTo>
                  <a:lnTo>
                    <a:pt x="508" y="937"/>
                  </a:lnTo>
                  <a:lnTo>
                    <a:pt x="507" y="936"/>
                  </a:lnTo>
                  <a:moveTo>
                    <a:pt x="498" y="990"/>
                  </a:moveTo>
                  <a:lnTo>
                    <a:pt x="498" y="989"/>
                  </a:lnTo>
                  <a:lnTo>
                    <a:pt x="499" y="989"/>
                  </a:lnTo>
                  <a:lnTo>
                    <a:pt x="499" y="990"/>
                  </a:lnTo>
                  <a:lnTo>
                    <a:pt x="498" y="990"/>
                  </a:lnTo>
                  <a:moveTo>
                    <a:pt x="531" y="1095"/>
                  </a:moveTo>
                  <a:lnTo>
                    <a:pt x="531" y="1095"/>
                  </a:lnTo>
                  <a:lnTo>
                    <a:pt x="532" y="1095"/>
                  </a:lnTo>
                  <a:lnTo>
                    <a:pt x="532" y="1095"/>
                  </a:lnTo>
                  <a:lnTo>
                    <a:pt x="531" y="1095"/>
                  </a:lnTo>
                  <a:moveTo>
                    <a:pt x="531" y="1123"/>
                  </a:moveTo>
                  <a:lnTo>
                    <a:pt x="530" y="1123"/>
                  </a:lnTo>
                  <a:lnTo>
                    <a:pt x="531" y="1123"/>
                  </a:lnTo>
                  <a:moveTo>
                    <a:pt x="357" y="577"/>
                  </a:moveTo>
                  <a:lnTo>
                    <a:pt x="357" y="577"/>
                  </a:lnTo>
                  <a:lnTo>
                    <a:pt x="358" y="577"/>
                  </a:lnTo>
                  <a:lnTo>
                    <a:pt x="357" y="577"/>
                  </a:lnTo>
                  <a:lnTo>
                    <a:pt x="357" y="577"/>
                  </a:lnTo>
                  <a:moveTo>
                    <a:pt x="210" y="771"/>
                  </a:moveTo>
                  <a:lnTo>
                    <a:pt x="209" y="771"/>
                  </a:lnTo>
                  <a:lnTo>
                    <a:pt x="209" y="770"/>
                  </a:lnTo>
                  <a:lnTo>
                    <a:pt x="210" y="771"/>
                  </a:lnTo>
                  <a:lnTo>
                    <a:pt x="210" y="771"/>
                  </a:lnTo>
                  <a:moveTo>
                    <a:pt x="209" y="447"/>
                  </a:moveTo>
                  <a:lnTo>
                    <a:pt x="209" y="447"/>
                  </a:lnTo>
                  <a:lnTo>
                    <a:pt x="209" y="447"/>
                  </a:lnTo>
                  <a:moveTo>
                    <a:pt x="354" y="511"/>
                  </a:moveTo>
                  <a:lnTo>
                    <a:pt x="354" y="512"/>
                  </a:lnTo>
                  <a:lnTo>
                    <a:pt x="353" y="512"/>
                  </a:lnTo>
                  <a:lnTo>
                    <a:pt x="351" y="511"/>
                  </a:lnTo>
                  <a:lnTo>
                    <a:pt x="350" y="510"/>
                  </a:lnTo>
                  <a:lnTo>
                    <a:pt x="347" y="509"/>
                  </a:lnTo>
                  <a:lnTo>
                    <a:pt x="346" y="508"/>
                  </a:lnTo>
                  <a:lnTo>
                    <a:pt x="349" y="503"/>
                  </a:lnTo>
                  <a:lnTo>
                    <a:pt x="349" y="502"/>
                  </a:lnTo>
                  <a:lnTo>
                    <a:pt x="346" y="493"/>
                  </a:lnTo>
                  <a:lnTo>
                    <a:pt x="345" y="490"/>
                  </a:lnTo>
                  <a:lnTo>
                    <a:pt x="343" y="484"/>
                  </a:lnTo>
                  <a:lnTo>
                    <a:pt x="339" y="479"/>
                  </a:lnTo>
                  <a:lnTo>
                    <a:pt x="337" y="473"/>
                  </a:lnTo>
                  <a:lnTo>
                    <a:pt x="337" y="469"/>
                  </a:lnTo>
                  <a:lnTo>
                    <a:pt x="332" y="472"/>
                  </a:lnTo>
                  <a:lnTo>
                    <a:pt x="331" y="476"/>
                  </a:lnTo>
                  <a:lnTo>
                    <a:pt x="331" y="474"/>
                  </a:lnTo>
                  <a:lnTo>
                    <a:pt x="332" y="472"/>
                  </a:lnTo>
                  <a:lnTo>
                    <a:pt x="337" y="464"/>
                  </a:lnTo>
                  <a:lnTo>
                    <a:pt x="342" y="451"/>
                  </a:lnTo>
                  <a:lnTo>
                    <a:pt x="342" y="448"/>
                  </a:lnTo>
                  <a:lnTo>
                    <a:pt x="341" y="446"/>
                  </a:lnTo>
                  <a:lnTo>
                    <a:pt x="343" y="436"/>
                  </a:lnTo>
                  <a:lnTo>
                    <a:pt x="346" y="440"/>
                  </a:lnTo>
                  <a:lnTo>
                    <a:pt x="348" y="439"/>
                  </a:lnTo>
                  <a:lnTo>
                    <a:pt x="350" y="442"/>
                  </a:lnTo>
                  <a:lnTo>
                    <a:pt x="357" y="444"/>
                  </a:lnTo>
                  <a:lnTo>
                    <a:pt x="360" y="450"/>
                  </a:lnTo>
                  <a:lnTo>
                    <a:pt x="364" y="453"/>
                  </a:lnTo>
                  <a:lnTo>
                    <a:pt x="365" y="457"/>
                  </a:lnTo>
                  <a:lnTo>
                    <a:pt x="360" y="462"/>
                  </a:lnTo>
                  <a:lnTo>
                    <a:pt x="357" y="467"/>
                  </a:lnTo>
                  <a:lnTo>
                    <a:pt x="357" y="471"/>
                  </a:lnTo>
                  <a:lnTo>
                    <a:pt x="355" y="472"/>
                  </a:lnTo>
                  <a:lnTo>
                    <a:pt x="354" y="475"/>
                  </a:lnTo>
                  <a:lnTo>
                    <a:pt x="354" y="478"/>
                  </a:lnTo>
                  <a:lnTo>
                    <a:pt x="353" y="482"/>
                  </a:lnTo>
                  <a:lnTo>
                    <a:pt x="354" y="486"/>
                  </a:lnTo>
                  <a:lnTo>
                    <a:pt x="352" y="488"/>
                  </a:lnTo>
                  <a:lnTo>
                    <a:pt x="352" y="494"/>
                  </a:lnTo>
                  <a:lnTo>
                    <a:pt x="352" y="498"/>
                  </a:lnTo>
                  <a:lnTo>
                    <a:pt x="352" y="499"/>
                  </a:lnTo>
                  <a:lnTo>
                    <a:pt x="350" y="503"/>
                  </a:lnTo>
                  <a:lnTo>
                    <a:pt x="352" y="504"/>
                  </a:lnTo>
                  <a:lnTo>
                    <a:pt x="352" y="509"/>
                  </a:lnTo>
                  <a:lnTo>
                    <a:pt x="354" y="511"/>
                  </a:lnTo>
                  <a:moveTo>
                    <a:pt x="203" y="695"/>
                  </a:moveTo>
                  <a:lnTo>
                    <a:pt x="203" y="695"/>
                  </a:lnTo>
                  <a:lnTo>
                    <a:pt x="203" y="695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1" name="Freeform 52">
              <a:extLst>
                <a:ext uri="{FF2B5EF4-FFF2-40B4-BE49-F238E27FC236}">
                  <a16:creationId xmlns="" xmlns:a16="http://schemas.microsoft.com/office/drawing/2014/main" id="{179975E5-2170-48F2-AE67-6B418E526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" y="3125"/>
              <a:ext cx="117" cy="104"/>
            </a:xfrm>
            <a:custGeom>
              <a:avLst/>
              <a:gdLst>
                <a:gd name="T0" fmla="*/ 11 w 117"/>
                <a:gd name="T1" fmla="*/ 23 h 104"/>
                <a:gd name="T2" fmla="*/ 17 w 117"/>
                <a:gd name="T3" fmla="*/ 15 h 104"/>
                <a:gd name="T4" fmla="*/ 26 w 117"/>
                <a:gd name="T5" fmla="*/ 13 h 104"/>
                <a:gd name="T6" fmla="*/ 33 w 117"/>
                <a:gd name="T7" fmla="*/ 6 h 104"/>
                <a:gd name="T8" fmla="*/ 33 w 117"/>
                <a:gd name="T9" fmla="*/ 3 h 104"/>
                <a:gd name="T10" fmla="*/ 41 w 117"/>
                <a:gd name="T11" fmla="*/ 9 h 104"/>
                <a:gd name="T12" fmla="*/ 45 w 117"/>
                <a:gd name="T13" fmla="*/ 11 h 104"/>
                <a:gd name="T14" fmla="*/ 50 w 117"/>
                <a:gd name="T15" fmla="*/ 16 h 104"/>
                <a:gd name="T16" fmla="*/ 48 w 117"/>
                <a:gd name="T17" fmla="*/ 18 h 104"/>
                <a:gd name="T18" fmla="*/ 46 w 117"/>
                <a:gd name="T19" fmla="*/ 21 h 104"/>
                <a:gd name="T20" fmla="*/ 47 w 117"/>
                <a:gd name="T21" fmla="*/ 21 h 104"/>
                <a:gd name="T22" fmla="*/ 48 w 117"/>
                <a:gd name="T23" fmla="*/ 25 h 104"/>
                <a:gd name="T24" fmla="*/ 53 w 117"/>
                <a:gd name="T25" fmla="*/ 25 h 104"/>
                <a:gd name="T26" fmla="*/ 57 w 117"/>
                <a:gd name="T27" fmla="*/ 23 h 104"/>
                <a:gd name="T28" fmla="*/ 67 w 117"/>
                <a:gd name="T29" fmla="*/ 23 h 104"/>
                <a:gd name="T30" fmla="*/ 78 w 117"/>
                <a:gd name="T31" fmla="*/ 11 h 104"/>
                <a:gd name="T32" fmla="*/ 78 w 117"/>
                <a:gd name="T33" fmla="*/ 4 h 104"/>
                <a:gd name="T34" fmla="*/ 86 w 117"/>
                <a:gd name="T35" fmla="*/ 3 h 104"/>
                <a:gd name="T36" fmla="*/ 94 w 117"/>
                <a:gd name="T37" fmla="*/ 17 h 104"/>
                <a:gd name="T38" fmla="*/ 105 w 117"/>
                <a:gd name="T39" fmla="*/ 31 h 104"/>
                <a:gd name="T40" fmla="*/ 112 w 117"/>
                <a:gd name="T41" fmla="*/ 33 h 104"/>
                <a:gd name="T42" fmla="*/ 117 w 117"/>
                <a:gd name="T43" fmla="*/ 33 h 104"/>
                <a:gd name="T44" fmla="*/ 117 w 117"/>
                <a:gd name="T45" fmla="*/ 38 h 104"/>
                <a:gd name="T46" fmla="*/ 111 w 117"/>
                <a:gd name="T47" fmla="*/ 42 h 104"/>
                <a:gd name="T48" fmla="*/ 106 w 117"/>
                <a:gd name="T49" fmla="*/ 42 h 104"/>
                <a:gd name="T50" fmla="*/ 101 w 117"/>
                <a:gd name="T51" fmla="*/ 41 h 104"/>
                <a:gd name="T52" fmla="*/ 97 w 117"/>
                <a:gd name="T53" fmla="*/ 44 h 104"/>
                <a:gd name="T54" fmla="*/ 91 w 117"/>
                <a:gd name="T55" fmla="*/ 47 h 104"/>
                <a:gd name="T56" fmla="*/ 93 w 117"/>
                <a:gd name="T57" fmla="*/ 52 h 104"/>
                <a:gd name="T58" fmla="*/ 92 w 117"/>
                <a:gd name="T59" fmla="*/ 54 h 104"/>
                <a:gd name="T60" fmla="*/ 97 w 117"/>
                <a:gd name="T61" fmla="*/ 56 h 104"/>
                <a:gd name="T62" fmla="*/ 101 w 117"/>
                <a:gd name="T63" fmla="*/ 60 h 104"/>
                <a:gd name="T64" fmla="*/ 103 w 117"/>
                <a:gd name="T65" fmla="*/ 65 h 104"/>
                <a:gd name="T66" fmla="*/ 98 w 117"/>
                <a:gd name="T67" fmla="*/ 70 h 104"/>
                <a:gd name="T68" fmla="*/ 97 w 117"/>
                <a:gd name="T69" fmla="*/ 75 h 104"/>
                <a:gd name="T70" fmla="*/ 81 w 117"/>
                <a:gd name="T71" fmla="*/ 80 h 104"/>
                <a:gd name="T72" fmla="*/ 73 w 117"/>
                <a:gd name="T73" fmla="*/ 92 h 104"/>
                <a:gd name="T74" fmla="*/ 68 w 117"/>
                <a:gd name="T75" fmla="*/ 97 h 104"/>
                <a:gd name="T76" fmla="*/ 63 w 117"/>
                <a:gd name="T77" fmla="*/ 103 h 104"/>
                <a:gd name="T78" fmla="*/ 54 w 117"/>
                <a:gd name="T79" fmla="*/ 102 h 104"/>
                <a:gd name="T80" fmla="*/ 43 w 117"/>
                <a:gd name="T81" fmla="*/ 97 h 104"/>
                <a:gd name="T82" fmla="*/ 41 w 117"/>
                <a:gd name="T83" fmla="*/ 92 h 104"/>
                <a:gd name="T84" fmla="*/ 38 w 117"/>
                <a:gd name="T85" fmla="*/ 88 h 104"/>
                <a:gd name="T86" fmla="*/ 32 w 117"/>
                <a:gd name="T87" fmla="*/ 84 h 104"/>
                <a:gd name="T88" fmla="*/ 26 w 117"/>
                <a:gd name="T89" fmla="*/ 83 h 104"/>
                <a:gd name="T90" fmla="*/ 23 w 117"/>
                <a:gd name="T91" fmla="*/ 68 h 104"/>
                <a:gd name="T92" fmla="*/ 19 w 117"/>
                <a:gd name="T93" fmla="*/ 67 h 104"/>
                <a:gd name="T94" fmla="*/ 13 w 117"/>
                <a:gd name="T95" fmla="*/ 59 h 104"/>
                <a:gd name="T96" fmla="*/ 10 w 117"/>
                <a:gd name="T97" fmla="*/ 57 h 104"/>
                <a:gd name="T98" fmla="*/ 5 w 117"/>
                <a:gd name="T99" fmla="*/ 50 h 104"/>
                <a:gd name="T100" fmla="*/ 3 w 117"/>
                <a:gd name="T101" fmla="*/ 42 h 104"/>
                <a:gd name="T102" fmla="*/ 5 w 117"/>
                <a:gd name="T103" fmla="*/ 2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7" h="104">
                  <a:moveTo>
                    <a:pt x="6" y="23"/>
                  </a:moveTo>
                  <a:lnTo>
                    <a:pt x="9" y="21"/>
                  </a:lnTo>
                  <a:lnTo>
                    <a:pt x="11" y="23"/>
                  </a:lnTo>
                  <a:lnTo>
                    <a:pt x="12" y="19"/>
                  </a:lnTo>
                  <a:lnTo>
                    <a:pt x="15" y="17"/>
                  </a:lnTo>
                  <a:lnTo>
                    <a:pt x="17" y="15"/>
                  </a:lnTo>
                  <a:lnTo>
                    <a:pt x="19" y="15"/>
                  </a:lnTo>
                  <a:lnTo>
                    <a:pt x="21" y="13"/>
                  </a:lnTo>
                  <a:lnTo>
                    <a:pt x="26" y="13"/>
                  </a:lnTo>
                  <a:lnTo>
                    <a:pt x="31" y="10"/>
                  </a:lnTo>
                  <a:lnTo>
                    <a:pt x="31" y="8"/>
                  </a:lnTo>
                  <a:lnTo>
                    <a:pt x="33" y="6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3" y="3"/>
                  </a:lnTo>
                  <a:lnTo>
                    <a:pt x="35" y="0"/>
                  </a:lnTo>
                  <a:lnTo>
                    <a:pt x="40" y="6"/>
                  </a:lnTo>
                  <a:lnTo>
                    <a:pt x="41" y="9"/>
                  </a:lnTo>
                  <a:lnTo>
                    <a:pt x="43" y="9"/>
                  </a:lnTo>
                  <a:lnTo>
                    <a:pt x="44" y="8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8" y="13"/>
                  </a:lnTo>
                  <a:lnTo>
                    <a:pt x="50" y="16"/>
                  </a:lnTo>
                  <a:lnTo>
                    <a:pt x="49" y="17"/>
                  </a:lnTo>
                  <a:lnTo>
                    <a:pt x="49" y="16"/>
                  </a:lnTo>
                  <a:lnTo>
                    <a:pt x="48" y="18"/>
                  </a:lnTo>
                  <a:lnTo>
                    <a:pt x="45" y="19"/>
                  </a:lnTo>
                  <a:lnTo>
                    <a:pt x="46" y="20"/>
                  </a:lnTo>
                  <a:lnTo>
                    <a:pt x="46" y="21"/>
                  </a:lnTo>
                  <a:lnTo>
                    <a:pt x="49" y="20"/>
                  </a:lnTo>
                  <a:lnTo>
                    <a:pt x="46" y="21"/>
                  </a:lnTo>
                  <a:lnTo>
                    <a:pt x="47" y="21"/>
                  </a:lnTo>
                  <a:lnTo>
                    <a:pt x="46" y="21"/>
                  </a:lnTo>
                  <a:lnTo>
                    <a:pt x="46" y="23"/>
                  </a:lnTo>
                  <a:lnTo>
                    <a:pt x="48" y="25"/>
                  </a:lnTo>
                  <a:lnTo>
                    <a:pt x="49" y="23"/>
                  </a:lnTo>
                  <a:lnTo>
                    <a:pt x="50" y="26"/>
                  </a:lnTo>
                  <a:lnTo>
                    <a:pt x="53" y="25"/>
                  </a:lnTo>
                  <a:lnTo>
                    <a:pt x="54" y="27"/>
                  </a:lnTo>
                  <a:lnTo>
                    <a:pt x="56" y="24"/>
                  </a:lnTo>
                  <a:lnTo>
                    <a:pt x="57" y="23"/>
                  </a:lnTo>
                  <a:lnTo>
                    <a:pt x="59" y="26"/>
                  </a:lnTo>
                  <a:lnTo>
                    <a:pt x="62" y="23"/>
                  </a:lnTo>
                  <a:lnTo>
                    <a:pt x="67" y="23"/>
                  </a:lnTo>
                  <a:lnTo>
                    <a:pt x="71" y="21"/>
                  </a:lnTo>
                  <a:lnTo>
                    <a:pt x="77" y="17"/>
                  </a:lnTo>
                  <a:lnTo>
                    <a:pt x="78" y="11"/>
                  </a:lnTo>
                  <a:lnTo>
                    <a:pt x="75" y="5"/>
                  </a:lnTo>
                  <a:lnTo>
                    <a:pt x="78" y="6"/>
                  </a:lnTo>
                  <a:lnTo>
                    <a:pt x="78" y="4"/>
                  </a:lnTo>
                  <a:lnTo>
                    <a:pt x="82" y="5"/>
                  </a:lnTo>
                  <a:lnTo>
                    <a:pt x="84" y="3"/>
                  </a:lnTo>
                  <a:lnTo>
                    <a:pt x="86" y="3"/>
                  </a:lnTo>
                  <a:lnTo>
                    <a:pt x="95" y="7"/>
                  </a:lnTo>
                  <a:lnTo>
                    <a:pt x="91" y="12"/>
                  </a:lnTo>
                  <a:lnTo>
                    <a:pt x="94" y="17"/>
                  </a:lnTo>
                  <a:lnTo>
                    <a:pt x="94" y="19"/>
                  </a:lnTo>
                  <a:lnTo>
                    <a:pt x="102" y="24"/>
                  </a:lnTo>
                  <a:lnTo>
                    <a:pt x="105" y="31"/>
                  </a:lnTo>
                  <a:lnTo>
                    <a:pt x="108" y="32"/>
                  </a:lnTo>
                  <a:lnTo>
                    <a:pt x="109" y="31"/>
                  </a:lnTo>
                  <a:lnTo>
                    <a:pt x="112" y="33"/>
                  </a:lnTo>
                  <a:lnTo>
                    <a:pt x="115" y="31"/>
                  </a:lnTo>
                  <a:lnTo>
                    <a:pt x="117" y="32"/>
                  </a:lnTo>
                  <a:lnTo>
                    <a:pt x="117" y="33"/>
                  </a:lnTo>
                  <a:lnTo>
                    <a:pt x="117" y="35"/>
                  </a:lnTo>
                  <a:lnTo>
                    <a:pt x="116" y="36"/>
                  </a:lnTo>
                  <a:lnTo>
                    <a:pt x="117" y="38"/>
                  </a:lnTo>
                  <a:lnTo>
                    <a:pt x="115" y="41"/>
                  </a:lnTo>
                  <a:lnTo>
                    <a:pt x="113" y="39"/>
                  </a:lnTo>
                  <a:lnTo>
                    <a:pt x="111" y="42"/>
                  </a:lnTo>
                  <a:lnTo>
                    <a:pt x="109" y="41"/>
                  </a:lnTo>
                  <a:lnTo>
                    <a:pt x="106" y="41"/>
                  </a:lnTo>
                  <a:lnTo>
                    <a:pt x="106" y="42"/>
                  </a:lnTo>
                  <a:lnTo>
                    <a:pt x="105" y="40"/>
                  </a:lnTo>
                  <a:lnTo>
                    <a:pt x="103" y="43"/>
                  </a:lnTo>
                  <a:lnTo>
                    <a:pt x="101" y="41"/>
                  </a:lnTo>
                  <a:lnTo>
                    <a:pt x="100" y="42"/>
                  </a:lnTo>
                  <a:lnTo>
                    <a:pt x="97" y="42"/>
                  </a:lnTo>
                  <a:lnTo>
                    <a:pt x="97" y="44"/>
                  </a:lnTo>
                  <a:lnTo>
                    <a:pt x="95" y="44"/>
                  </a:lnTo>
                  <a:lnTo>
                    <a:pt x="94" y="47"/>
                  </a:lnTo>
                  <a:lnTo>
                    <a:pt x="91" y="47"/>
                  </a:lnTo>
                  <a:lnTo>
                    <a:pt x="93" y="49"/>
                  </a:lnTo>
                  <a:lnTo>
                    <a:pt x="94" y="49"/>
                  </a:lnTo>
                  <a:lnTo>
                    <a:pt x="93" y="52"/>
                  </a:lnTo>
                  <a:lnTo>
                    <a:pt x="94" y="53"/>
                  </a:lnTo>
                  <a:lnTo>
                    <a:pt x="93" y="53"/>
                  </a:lnTo>
                  <a:lnTo>
                    <a:pt x="92" y="54"/>
                  </a:lnTo>
                  <a:lnTo>
                    <a:pt x="97" y="57"/>
                  </a:lnTo>
                  <a:lnTo>
                    <a:pt x="98" y="57"/>
                  </a:lnTo>
                  <a:lnTo>
                    <a:pt x="97" y="56"/>
                  </a:lnTo>
                  <a:lnTo>
                    <a:pt x="99" y="54"/>
                  </a:lnTo>
                  <a:lnTo>
                    <a:pt x="104" y="56"/>
                  </a:lnTo>
                  <a:lnTo>
                    <a:pt x="101" y="60"/>
                  </a:lnTo>
                  <a:lnTo>
                    <a:pt x="103" y="61"/>
                  </a:lnTo>
                  <a:lnTo>
                    <a:pt x="102" y="63"/>
                  </a:lnTo>
                  <a:lnTo>
                    <a:pt x="103" y="65"/>
                  </a:lnTo>
                  <a:lnTo>
                    <a:pt x="100" y="67"/>
                  </a:lnTo>
                  <a:lnTo>
                    <a:pt x="99" y="70"/>
                  </a:lnTo>
                  <a:lnTo>
                    <a:pt x="98" y="70"/>
                  </a:lnTo>
                  <a:lnTo>
                    <a:pt x="98" y="72"/>
                  </a:lnTo>
                  <a:lnTo>
                    <a:pt x="98" y="73"/>
                  </a:lnTo>
                  <a:lnTo>
                    <a:pt x="97" y="75"/>
                  </a:lnTo>
                  <a:lnTo>
                    <a:pt x="94" y="81"/>
                  </a:lnTo>
                  <a:lnTo>
                    <a:pt x="88" y="82"/>
                  </a:lnTo>
                  <a:lnTo>
                    <a:pt x="81" y="80"/>
                  </a:lnTo>
                  <a:lnTo>
                    <a:pt x="77" y="87"/>
                  </a:lnTo>
                  <a:lnTo>
                    <a:pt x="74" y="89"/>
                  </a:lnTo>
                  <a:lnTo>
                    <a:pt x="73" y="92"/>
                  </a:lnTo>
                  <a:lnTo>
                    <a:pt x="71" y="92"/>
                  </a:lnTo>
                  <a:lnTo>
                    <a:pt x="69" y="94"/>
                  </a:lnTo>
                  <a:lnTo>
                    <a:pt x="68" y="97"/>
                  </a:lnTo>
                  <a:lnTo>
                    <a:pt x="67" y="97"/>
                  </a:lnTo>
                  <a:lnTo>
                    <a:pt x="64" y="100"/>
                  </a:lnTo>
                  <a:lnTo>
                    <a:pt x="63" y="103"/>
                  </a:lnTo>
                  <a:lnTo>
                    <a:pt x="60" y="103"/>
                  </a:lnTo>
                  <a:lnTo>
                    <a:pt x="58" y="104"/>
                  </a:lnTo>
                  <a:lnTo>
                    <a:pt x="54" y="102"/>
                  </a:lnTo>
                  <a:lnTo>
                    <a:pt x="53" y="100"/>
                  </a:lnTo>
                  <a:lnTo>
                    <a:pt x="47" y="97"/>
                  </a:lnTo>
                  <a:lnTo>
                    <a:pt x="43" y="97"/>
                  </a:lnTo>
                  <a:lnTo>
                    <a:pt x="43" y="95"/>
                  </a:lnTo>
                  <a:lnTo>
                    <a:pt x="40" y="93"/>
                  </a:lnTo>
                  <a:lnTo>
                    <a:pt x="41" y="92"/>
                  </a:lnTo>
                  <a:lnTo>
                    <a:pt x="39" y="91"/>
                  </a:lnTo>
                  <a:lnTo>
                    <a:pt x="39" y="89"/>
                  </a:lnTo>
                  <a:lnTo>
                    <a:pt x="38" y="88"/>
                  </a:lnTo>
                  <a:lnTo>
                    <a:pt x="36" y="90"/>
                  </a:lnTo>
                  <a:lnTo>
                    <a:pt x="34" y="89"/>
                  </a:lnTo>
                  <a:lnTo>
                    <a:pt x="32" y="84"/>
                  </a:lnTo>
                  <a:lnTo>
                    <a:pt x="30" y="85"/>
                  </a:lnTo>
                  <a:lnTo>
                    <a:pt x="29" y="83"/>
                  </a:lnTo>
                  <a:lnTo>
                    <a:pt x="26" y="83"/>
                  </a:lnTo>
                  <a:lnTo>
                    <a:pt x="23" y="72"/>
                  </a:lnTo>
                  <a:lnTo>
                    <a:pt x="22" y="71"/>
                  </a:lnTo>
                  <a:lnTo>
                    <a:pt x="23" y="68"/>
                  </a:lnTo>
                  <a:lnTo>
                    <a:pt x="22" y="67"/>
                  </a:lnTo>
                  <a:lnTo>
                    <a:pt x="22" y="65"/>
                  </a:lnTo>
                  <a:lnTo>
                    <a:pt x="19" y="67"/>
                  </a:lnTo>
                  <a:lnTo>
                    <a:pt x="17" y="65"/>
                  </a:lnTo>
                  <a:lnTo>
                    <a:pt x="17" y="64"/>
                  </a:lnTo>
                  <a:lnTo>
                    <a:pt x="13" y="59"/>
                  </a:lnTo>
                  <a:lnTo>
                    <a:pt x="14" y="57"/>
                  </a:lnTo>
                  <a:lnTo>
                    <a:pt x="11" y="56"/>
                  </a:lnTo>
                  <a:lnTo>
                    <a:pt x="10" y="57"/>
                  </a:lnTo>
                  <a:lnTo>
                    <a:pt x="9" y="55"/>
                  </a:lnTo>
                  <a:lnTo>
                    <a:pt x="8" y="51"/>
                  </a:lnTo>
                  <a:lnTo>
                    <a:pt x="5" y="50"/>
                  </a:lnTo>
                  <a:lnTo>
                    <a:pt x="5" y="46"/>
                  </a:lnTo>
                  <a:lnTo>
                    <a:pt x="6" y="44"/>
                  </a:lnTo>
                  <a:lnTo>
                    <a:pt x="3" y="42"/>
                  </a:lnTo>
                  <a:lnTo>
                    <a:pt x="0" y="36"/>
                  </a:lnTo>
                  <a:lnTo>
                    <a:pt x="5" y="32"/>
                  </a:lnTo>
                  <a:lnTo>
                    <a:pt x="5" y="27"/>
                  </a:lnTo>
                  <a:lnTo>
                    <a:pt x="7" y="25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2" name="Freeform 53">
              <a:extLst>
                <a:ext uri="{FF2B5EF4-FFF2-40B4-BE49-F238E27FC236}">
                  <a16:creationId xmlns="" xmlns:a16="http://schemas.microsoft.com/office/drawing/2014/main" id="{FCCCBD76-EDF1-452F-B03E-A57DD84E1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" y="3125"/>
              <a:ext cx="117" cy="104"/>
            </a:xfrm>
            <a:custGeom>
              <a:avLst/>
              <a:gdLst>
                <a:gd name="T0" fmla="*/ 11 w 117"/>
                <a:gd name="T1" fmla="*/ 23 h 104"/>
                <a:gd name="T2" fmla="*/ 17 w 117"/>
                <a:gd name="T3" fmla="*/ 15 h 104"/>
                <a:gd name="T4" fmla="*/ 26 w 117"/>
                <a:gd name="T5" fmla="*/ 13 h 104"/>
                <a:gd name="T6" fmla="*/ 33 w 117"/>
                <a:gd name="T7" fmla="*/ 6 h 104"/>
                <a:gd name="T8" fmla="*/ 33 w 117"/>
                <a:gd name="T9" fmla="*/ 3 h 104"/>
                <a:gd name="T10" fmla="*/ 41 w 117"/>
                <a:gd name="T11" fmla="*/ 9 h 104"/>
                <a:gd name="T12" fmla="*/ 45 w 117"/>
                <a:gd name="T13" fmla="*/ 11 h 104"/>
                <a:gd name="T14" fmla="*/ 50 w 117"/>
                <a:gd name="T15" fmla="*/ 16 h 104"/>
                <a:gd name="T16" fmla="*/ 48 w 117"/>
                <a:gd name="T17" fmla="*/ 18 h 104"/>
                <a:gd name="T18" fmla="*/ 46 w 117"/>
                <a:gd name="T19" fmla="*/ 21 h 104"/>
                <a:gd name="T20" fmla="*/ 47 w 117"/>
                <a:gd name="T21" fmla="*/ 21 h 104"/>
                <a:gd name="T22" fmla="*/ 48 w 117"/>
                <a:gd name="T23" fmla="*/ 25 h 104"/>
                <a:gd name="T24" fmla="*/ 53 w 117"/>
                <a:gd name="T25" fmla="*/ 25 h 104"/>
                <a:gd name="T26" fmla="*/ 57 w 117"/>
                <a:gd name="T27" fmla="*/ 23 h 104"/>
                <a:gd name="T28" fmla="*/ 67 w 117"/>
                <a:gd name="T29" fmla="*/ 23 h 104"/>
                <a:gd name="T30" fmla="*/ 78 w 117"/>
                <a:gd name="T31" fmla="*/ 11 h 104"/>
                <a:gd name="T32" fmla="*/ 78 w 117"/>
                <a:gd name="T33" fmla="*/ 4 h 104"/>
                <a:gd name="T34" fmla="*/ 86 w 117"/>
                <a:gd name="T35" fmla="*/ 3 h 104"/>
                <a:gd name="T36" fmla="*/ 94 w 117"/>
                <a:gd name="T37" fmla="*/ 17 h 104"/>
                <a:gd name="T38" fmla="*/ 105 w 117"/>
                <a:gd name="T39" fmla="*/ 31 h 104"/>
                <a:gd name="T40" fmla="*/ 112 w 117"/>
                <a:gd name="T41" fmla="*/ 33 h 104"/>
                <a:gd name="T42" fmla="*/ 117 w 117"/>
                <a:gd name="T43" fmla="*/ 33 h 104"/>
                <a:gd name="T44" fmla="*/ 117 w 117"/>
                <a:gd name="T45" fmla="*/ 38 h 104"/>
                <a:gd name="T46" fmla="*/ 111 w 117"/>
                <a:gd name="T47" fmla="*/ 42 h 104"/>
                <a:gd name="T48" fmla="*/ 106 w 117"/>
                <a:gd name="T49" fmla="*/ 42 h 104"/>
                <a:gd name="T50" fmla="*/ 101 w 117"/>
                <a:gd name="T51" fmla="*/ 41 h 104"/>
                <a:gd name="T52" fmla="*/ 97 w 117"/>
                <a:gd name="T53" fmla="*/ 44 h 104"/>
                <a:gd name="T54" fmla="*/ 91 w 117"/>
                <a:gd name="T55" fmla="*/ 47 h 104"/>
                <a:gd name="T56" fmla="*/ 93 w 117"/>
                <a:gd name="T57" fmla="*/ 52 h 104"/>
                <a:gd name="T58" fmla="*/ 92 w 117"/>
                <a:gd name="T59" fmla="*/ 54 h 104"/>
                <a:gd name="T60" fmla="*/ 97 w 117"/>
                <a:gd name="T61" fmla="*/ 56 h 104"/>
                <a:gd name="T62" fmla="*/ 101 w 117"/>
                <a:gd name="T63" fmla="*/ 60 h 104"/>
                <a:gd name="T64" fmla="*/ 103 w 117"/>
                <a:gd name="T65" fmla="*/ 65 h 104"/>
                <a:gd name="T66" fmla="*/ 98 w 117"/>
                <a:gd name="T67" fmla="*/ 70 h 104"/>
                <a:gd name="T68" fmla="*/ 97 w 117"/>
                <a:gd name="T69" fmla="*/ 75 h 104"/>
                <a:gd name="T70" fmla="*/ 81 w 117"/>
                <a:gd name="T71" fmla="*/ 80 h 104"/>
                <a:gd name="T72" fmla="*/ 73 w 117"/>
                <a:gd name="T73" fmla="*/ 92 h 104"/>
                <a:gd name="T74" fmla="*/ 68 w 117"/>
                <a:gd name="T75" fmla="*/ 97 h 104"/>
                <a:gd name="T76" fmla="*/ 63 w 117"/>
                <a:gd name="T77" fmla="*/ 103 h 104"/>
                <a:gd name="T78" fmla="*/ 54 w 117"/>
                <a:gd name="T79" fmla="*/ 102 h 104"/>
                <a:gd name="T80" fmla="*/ 43 w 117"/>
                <a:gd name="T81" fmla="*/ 97 h 104"/>
                <a:gd name="T82" fmla="*/ 41 w 117"/>
                <a:gd name="T83" fmla="*/ 92 h 104"/>
                <a:gd name="T84" fmla="*/ 38 w 117"/>
                <a:gd name="T85" fmla="*/ 88 h 104"/>
                <a:gd name="T86" fmla="*/ 32 w 117"/>
                <a:gd name="T87" fmla="*/ 84 h 104"/>
                <a:gd name="T88" fmla="*/ 26 w 117"/>
                <a:gd name="T89" fmla="*/ 83 h 104"/>
                <a:gd name="T90" fmla="*/ 23 w 117"/>
                <a:gd name="T91" fmla="*/ 68 h 104"/>
                <a:gd name="T92" fmla="*/ 19 w 117"/>
                <a:gd name="T93" fmla="*/ 67 h 104"/>
                <a:gd name="T94" fmla="*/ 13 w 117"/>
                <a:gd name="T95" fmla="*/ 59 h 104"/>
                <a:gd name="T96" fmla="*/ 10 w 117"/>
                <a:gd name="T97" fmla="*/ 57 h 104"/>
                <a:gd name="T98" fmla="*/ 5 w 117"/>
                <a:gd name="T99" fmla="*/ 50 h 104"/>
                <a:gd name="T100" fmla="*/ 3 w 117"/>
                <a:gd name="T101" fmla="*/ 42 h 104"/>
                <a:gd name="T102" fmla="*/ 5 w 117"/>
                <a:gd name="T103" fmla="*/ 2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7" h="104">
                  <a:moveTo>
                    <a:pt x="6" y="23"/>
                  </a:moveTo>
                  <a:lnTo>
                    <a:pt x="9" y="21"/>
                  </a:lnTo>
                  <a:lnTo>
                    <a:pt x="11" y="23"/>
                  </a:lnTo>
                  <a:lnTo>
                    <a:pt x="12" y="19"/>
                  </a:lnTo>
                  <a:lnTo>
                    <a:pt x="15" y="17"/>
                  </a:lnTo>
                  <a:lnTo>
                    <a:pt x="17" y="15"/>
                  </a:lnTo>
                  <a:lnTo>
                    <a:pt x="19" y="15"/>
                  </a:lnTo>
                  <a:lnTo>
                    <a:pt x="21" y="13"/>
                  </a:lnTo>
                  <a:lnTo>
                    <a:pt x="26" y="13"/>
                  </a:lnTo>
                  <a:lnTo>
                    <a:pt x="31" y="10"/>
                  </a:lnTo>
                  <a:lnTo>
                    <a:pt x="31" y="8"/>
                  </a:lnTo>
                  <a:lnTo>
                    <a:pt x="33" y="6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3" y="3"/>
                  </a:lnTo>
                  <a:lnTo>
                    <a:pt x="35" y="0"/>
                  </a:lnTo>
                  <a:lnTo>
                    <a:pt x="40" y="6"/>
                  </a:lnTo>
                  <a:lnTo>
                    <a:pt x="41" y="9"/>
                  </a:lnTo>
                  <a:lnTo>
                    <a:pt x="43" y="9"/>
                  </a:lnTo>
                  <a:lnTo>
                    <a:pt x="44" y="8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8" y="13"/>
                  </a:lnTo>
                  <a:lnTo>
                    <a:pt x="50" y="16"/>
                  </a:lnTo>
                  <a:lnTo>
                    <a:pt x="49" y="17"/>
                  </a:lnTo>
                  <a:lnTo>
                    <a:pt x="49" y="16"/>
                  </a:lnTo>
                  <a:lnTo>
                    <a:pt x="48" y="18"/>
                  </a:lnTo>
                  <a:lnTo>
                    <a:pt x="45" y="19"/>
                  </a:lnTo>
                  <a:lnTo>
                    <a:pt x="46" y="20"/>
                  </a:lnTo>
                  <a:lnTo>
                    <a:pt x="46" y="21"/>
                  </a:lnTo>
                  <a:lnTo>
                    <a:pt x="49" y="20"/>
                  </a:lnTo>
                  <a:lnTo>
                    <a:pt x="46" y="21"/>
                  </a:lnTo>
                  <a:lnTo>
                    <a:pt x="47" y="21"/>
                  </a:lnTo>
                  <a:lnTo>
                    <a:pt x="46" y="21"/>
                  </a:lnTo>
                  <a:lnTo>
                    <a:pt x="46" y="23"/>
                  </a:lnTo>
                  <a:lnTo>
                    <a:pt x="48" y="25"/>
                  </a:lnTo>
                  <a:lnTo>
                    <a:pt x="49" y="23"/>
                  </a:lnTo>
                  <a:lnTo>
                    <a:pt x="50" y="26"/>
                  </a:lnTo>
                  <a:lnTo>
                    <a:pt x="53" y="25"/>
                  </a:lnTo>
                  <a:lnTo>
                    <a:pt x="54" y="27"/>
                  </a:lnTo>
                  <a:lnTo>
                    <a:pt x="56" y="24"/>
                  </a:lnTo>
                  <a:lnTo>
                    <a:pt x="57" y="23"/>
                  </a:lnTo>
                  <a:lnTo>
                    <a:pt x="59" y="26"/>
                  </a:lnTo>
                  <a:lnTo>
                    <a:pt x="62" y="23"/>
                  </a:lnTo>
                  <a:lnTo>
                    <a:pt x="67" y="23"/>
                  </a:lnTo>
                  <a:lnTo>
                    <a:pt x="71" y="21"/>
                  </a:lnTo>
                  <a:lnTo>
                    <a:pt x="77" y="17"/>
                  </a:lnTo>
                  <a:lnTo>
                    <a:pt x="78" y="11"/>
                  </a:lnTo>
                  <a:lnTo>
                    <a:pt x="75" y="5"/>
                  </a:lnTo>
                  <a:lnTo>
                    <a:pt x="78" y="6"/>
                  </a:lnTo>
                  <a:lnTo>
                    <a:pt x="78" y="4"/>
                  </a:lnTo>
                  <a:lnTo>
                    <a:pt x="82" y="5"/>
                  </a:lnTo>
                  <a:lnTo>
                    <a:pt x="84" y="3"/>
                  </a:lnTo>
                  <a:lnTo>
                    <a:pt x="86" y="3"/>
                  </a:lnTo>
                  <a:lnTo>
                    <a:pt x="95" y="7"/>
                  </a:lnTo>
                  <a:lnTo>
                    <a:pt x="91" y="12"/>
                  </a:lnTo>
                  <a:lnTo>
                    <a:pt x="94" y="17"/>
                  </a:lnTo>
                  <a:lnTo>
                    <a:pt x="94" y="19"/>
                  </a:lnTo>
                  <a:lnTo>
                    <a:pt x="102" y="24"/>
                  </a:lnTo>
                  <a:lnTo>
                    <a:pt x="105" y="31"/>
                  </a:lnTo>
                  <a:lnTo>
                    <a:pt x="108" y="32"/>
                  </a:lnTo>
                  <a:lnTo>
                    <a:pt x="109" y="31"/>
                  </a:lnTo>
                  <a:lnTo>
                    <a:pt x="112" y="33"/>
                  </a:lnTo>
                  <a:lnTo>
                    <a:pt x="115" y="31"/>
                  </a:lnTo>
                  <a:lnTo>
                    <a:pt x="117" y="32"/>
                  </a:lnTo>
                  <a:lnTo>
                    <a:pt x="117" y="33"/>
                  </a:lnTo>
                  <a:lnTo>
                    <a:pt x="117" y="35"/>
                  </a:lnTo>
                  <a:lnTo>
                    <a:pt x="116" y="36"/>
                  </a:lnTo>
                  <a:lnTo>
                    <a:pt x="117" y="38"/>
                  </a:lnTo>
                  <a:lnTo>
                    <a:pt x="115" y="41"/>
                  </a:lnTo>
                  <a:lnTo>
                    <a:pt x="113" y="39"/>
                  </a:lnTo>
                  <a:lnTo>
                    <a:pt x="111" y="42"/>
                  </a:lnTo>
                  <a:lnTo>
                    <a:pt x="109" y="41"/>
                  </a:lnTo>
                  <a:lnTo>
                    <a:pt x="106" y="41"/>
                  </a:lnTo>
                  <a:lnTo>
                    <a:pt x="106" y="42"/>
                  </a:lnTo>
                  <a:lnTo>
                    <a:pt x="105" y="40"/>
                  </a:lnTo>
                  <a:lnTo>
                    <a:pt x="103" y="43"/>
                  </a:lnTo>
                  <a:lnTo>
                    <a:pt x="101" y="41"/>
                  </a:lnTo>
                  <a:lnTo>
                    <a:pt x="100" y="42"/>
                  </a:lnTo>
                  <a:lnTo>
                    <a:pt x="97" y="42"/>
                  </a:lnTo>
                  <a:lnTo>
                    <a:pt x="97" y="44"/>
                  </a:lnTo>
                  <a:lnTo>
                    <a:pt x="95" y="44"/>
                  </a:lnTo>
                  <a:lnTo>
                    <a:pt x="94" y="47"/>
                  </a:lnTo>
                  <a:lnTo>
                    <a:pt x="91" y="47"/>
                  </a:lnTo>
                  <a:lnTo>
                    <a:pt x="93" y="49"/>
                  </a:lnTo>
                  <a:lnTo>
                    <a:pt x="94" y="49"/>
                  </a:lnTo>
                  <a:lnTo>
                    <a:pt x="93" y="52"/>
                  </a:lnTo>
                  <a:lnTo>
                    <a:pt x="94" y="53"/>
                  </a:lnTo>
                  <a:lnTo>
                    <a:pt x="93" y="53"/>
                  </a:lnTo>
                  <a:lnTo>
                    <a:pt x="92" y="54"/>
                  </a:lnTo>
                  <a:lnTo>
                    <a:pt x="97" y="57"/>
                  </a:lnTo>
                  <a:lnTo>
                    <a:pt x="98" y="57"/>
                  </a:lnTo>
                  <a:lnTo>
                    <a:pt x="97" y="56"/>
                  </a:lnTo>
                  <a:lnTo>
                    <a:pt x="99" y="54"/>
                  </a:lnTo>
                  <a:lnTo>
                    <a:pt x="104" y="56"/>
                  </a:lnTo>
                  <a:lnTo>
                    <a:pt x="101" y="60"/>
                  </a:lnTo>
                  <a:lnTo>
                    <a:pt x="103" y="61"/>
                  </a:lnTo>
                  <a:lnTo>
                    <a:pt x="102" y="63"/>
                  </a:lnTo>
                  <a:lnTo>
                    <a:pt x="103" y="65"/>
                  </a:lnTo>
                  <a:lnTo>
                    <a:pt x="100" y="67"/>
                  </a:lnTo>
                  <a:lnTo>
                    <a:pt x="99" y="70"/>
                  </a:lnTo>
                  <a:lnTo>
                    <a:pt x="98" y="70"/>
                  </a:lnTo>
                  <a:lnTo>
                    <a:pt x="98" y="72"/>
                  </a:lnTo>
                  <a:lnTo>
                    <a:pt x="98" y="73"/>
                  </a:lnTo>
                  <a:lnTo>
                    <a:pt x="97" y="75"/>
                  </a:lnTo>
                  <a:lnTo>
                    <a:pt x="94" y="81"/>
                  </a:lnTo>
                  <a:lnTo>
                    <a:pt x="88" y="82"/>
                  </a:lnTo>
                  <a:lnTo>
                    <a:pt x="81" y="80"/>
                  </a:lnTo>
                  <a:lnTo>
                    <a:pt x="77" y="87"/>
                  </a:lnTo>
                  <a:lnTo>
                    <a:pt x="74" y="89"/>
                  </a:lnTo>
                  <a:lnTo>
                    <a:pt x="73" y="92"/>
                  </a:lnTo>
                  <a:lnTo>
                    <a:pt x="71" y="92"/>
                  </a:lnTo>
                  <a:lnTo>
                    <a:pt x="69" y="94"/>
                  </a:lnTo>
                  <a:lnTo>
                    <a:pt x="68" y="97"/>
                  </a:lnTo>
                  <a:lnTo>
                    <a:pt x="67" y="97"/>
                  </a:lnTo>
                  <a:lnTo>
                    <a:pt x="64" y="100"/>
                  </a:lnTo>
                  <a:lnTo>
                    <a:pt x="63" y="103"/>
                  </a:lnTo>
                  <a:lnTo>
                    <a:pt x="60" y="103"/>
                  </a:lnTo>
                  <a:lnTo>
                    <a:pt x="58" y="104"/>
                  </a:lnTo>
                  <a:lnTo>
                    <a:pt x="54" y="102"/>
                  </a:lnTo>
                  <a:lnTo>
                    <a:pt x="53" y="100"/>
                  </a:lnTo>
                  <a:lnTo>
                    <a:pt x="47" y="97"/>
                  </a:lnTo>
                  <a:lnTo>
                    <a:pt x="43" y="97"/>
                  </a:lnTo>
                  <a:lnTo>
                    <a:pt x="43" y="95"/>
                  </a:lnTo>
                  <a:lnTo>
                    <a:pt x="40" y="93"/>
                  </a:lnTo>
                  <a:lnTo>
                    <a:pt x="41" y="92"/>
                  </a:lnTo>
                  <a:lnTo>
                    <a:pt x="39" y="91"/>
                  </a:lnTo>
                  <a:lnTo>
                    <a:pt x="39" y="89"/>
                  </a:lnTo>
                  <a:lnTo>
                    <a:pt x="38" y="88"/>
                  </a:lnTo>
                  <a:lnTo>
                    <a:pt x="36" y="90"/>
                  </a:lnTo>
                  <a:lnTo>
                    <a:pt x="34" y="89"/>
                  </a:lnTo>
                  <a:lnTo>
                    <a:pt x="32" y="84"/>
                  </a:lnTo>
                  <a:lnTo>
                    <a:pt x="30" y="85"/>
                  </a:lnTo>
                  <a:lnTo>
                    <a:pt x="29" y="83"/>
                  </a:lnTo>
                  <a:lnTo>
                    <a:pt x="26" y="83"/>
                  </a:lnTo>
                  <a:lnTo>
                    <a:pt x="23" y="72"/>
                  </a:lnTo>
                  <a:lnTo>
                    <a:pt x="22" y="71"/>
                  </a:lnTo>
                  <a:lnTo>
                    <a:pt x="23" y="68"/>
                  </a:lnTo>
                  <a:lnTo>
                    <a:pt x="22" y="67"/>
                  </a:lnTo>
                  <a:lnTo>
                    <a:pt x="22" y="65"/>
                  </a:lnTo>
                  <a:lnTo>
                    <a:pt x="19" y="67"/>
                  </a:lnTo>
                  <a:lnTo>
                    <a:pt x="17" y="65"/>
                  </a:lnTo>
                  <a:lnTo>
                    <a:pt x="17" y="64"/>
                  </a:lnTo>
                  <a:lnTo>
                    <a:pt x="13" y="59"/>
                  </a:lnTo>
                  <a:lnTo>
                    <a:pt x="14" y="57"/>
                  </a:lnTo>
                  <a:lnTo>
                    <a:pt x="11" y="56"/>
                  </a:lnTo>
                  <a:lnTo>
                    <a:pt x="10" y="57"/>
                  </a:lnTo>
                  <a:lnTo>
                    <a:pt x="9" y="55"/>
                  </a:lnTo>
                  <a:lnTo>
                    <a:pt x="8" y="51"/>
                  </a:lnTo>
                  <a:lnTo>
                    <a:pt x="5" y="50"/>
                  </a:lnTo>
                  <a:lnTo>
                    <a:pt x="5" y="46"/>
                  </a:lnTo>
                  <a:lnTo>
                    <a:pt x="6" y="44"/>
                  </a:lnTo>
                  <a:lnTo>
                    <a:pt x="3" y="42"/>
                  </a:lnTo>
                  <a:lnTo>
                    <a:pt x="0" y="36"/>
                  </a:lnTo>
                  <a:lnTo>
                    <a:pt x="5" y="32"/>
                  </a:lnTo>
                  <a:lnTo>
                    <a:pt x="5" y="27"/>
                  </a:lnTo>
                  <a:lnTo>
                    <a:pt x="7" y="25"/>
                  </a:lnTo>
                  <a:lnTo>
                    <a:pt x="6" y="23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3" name="Freeform 54">
              <a:extLst>
                <a:ext uri="{FF2B5EF4-FFF2-40B4-BE49-F238E27FC236}">
                  <a16:creationId xmlns="" xmlns:a16="http://schemas.microsoft.com/office/drawing/2014/main" id="{16B384AC-502E-40CF-BA2E-04C0C2AE9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" y="2905"/>
              <a:ext cx="207" cy="374"/>
            </a:xfrm>
            <a:custGeom>
              <a:avLst/>
              <a:gdLst>
                <a:gd name="T0" fmla="*/ 34 w 207"/>
                <a:gd name="T1" fmla="*/ 38 h 374"/>
                <a:gd name="T2" fmla="*/ 50 w 207"/>
                <a:gd name="T3" fmla="*/ 35 h 374"/>
                <a:gd name="T4" fmla="*/ 68 w 207"/>
                <a:gd name="T5" fmla="*/ 22 h 374"/>
                <a:gd name="T6" fmla="*/ 78 w 207"/>
                <a:gd name="T7" fmla="*/ 10 h 374"/>
                <a:gd name="T8" fmla="*/ 94 w 207"/>
                <a:gd name="T9" fmla="*/ 12 h 374"/>
                <a:gd name="T10" fmla="*/ 104 w 207"/>
                <a:gd name="T11" fmla="*/ 15 h 374"/>
                <a:gd name="T12" fmla="*/ 118 w 207"/>
                <a:gd name="T13" fmla="*/ 16 h 374"/>
                <a:gd name="T14" fmla="*/ 117 w 207"/>
                <a:gd name="T15" fmla="*/ 11 h 374"/>
                <a:gd name="T16" fmla="*/ 136 w 207"/>
                <a:gd name="T17" fmla="*/ 12 h 374"/>
                <a:gd name="T18" fmla="*/ 168 w 207"/>
                <a:gd name="T19" fmla="*/ 1 h 374"/>
                <a:gd name="T20" fmla="*/ 180 w 207"/>
                <a:gd name="T21" fmla="*/ 13 h 374"/>
                <a:gd name="T22" fmla="*/ 180 w 207"/>
                <a:gd name="T23" fmla="*/ 35 h 374"/>
                <a:gd name="T24" fmla="*/ 195 w 207"/>
                <a:gd name="T25" fmla="*/ 53 h 374"/>
                <a:gd name="T26" fmla="*/ 200 w 207"/>
                <a:gd name="T27" fmla="*/ 68 h 374"/>
                <a:gd name="T28" fmla="*/ 204 w 207"/>
                <a:gd name="T29" fmla="*/ 79 h 374"/>
                <a:gd name="T30" fmla="*/ 203 w 207"/>
                <a:gd name="T31" fmla="*/ 85 h 374"/>
                <a:gd name="T32" fmla="*/ 190 w 207"/>
                <a:gd name="T33" fmla="*/ 95 h 374"/>
                <a:gd name="T34" fmla="*/ 170 w 207"/>
                <a:gd name="T35" fmla="*/ 113 h 374"/>
                <a:gd name="T36" fmla="*/ 162 w 207"/>
                <a:gd name="T37" fmla="*/ 127 h 374"/>
                <a:gd name="T38" fmla="*/ 165 w 207"/>
                <a:gd name="T39" fmla="*/ 132 h 374"/>
                <a:gd name="T40" fmla="*/ 168 w 207"/>
                <a:gd name="T41" fmla="*/ 151 h 374"/>
                <a:gd name="T42" fmla="*/ 174 w 207"/>
                <a:gd name="T43" fmla="*/ 161 h 374"/>
                <a:gd name="T44" fmla="*/ 165 w 207"/>
                <a:gd name="T45" fmla="*/ 178 h 374"/>
                <a:gd name="T46" fmla="*/ 157 w 207"/>
                <a:gd name="T47" fmla="*/ 196 h 374"/>
                <a:gd name="T48" fmla="*/ 163 w 207"/>
                <a:gd name="T49" fmla="*/ 204 h 374"/>
                <a:gd name="T50" fmla="*/ 180 w 207"/>
                <a:gd name="T51" fmla="*/ 201 h 374"/>
                <a:gd name="T52" fmla="*/ 188 w 207"/>
                <a:gd name="T53" fmla="*/ 202 h 374"/>
                <a:gd name="T54" fmla="*/ 190 w 207"/>
                <a:gd name="T55" fmla="*/ 213 h 374"/>
                <a:gd name="T56" fmla="*/ 182 w 207"/>
                <a:gd name="T57" fmla="*/ 231 h 374"/>
                <a:gd name="T58" fmla="*/ 190 w 207"/>
                <a:gd name="T59" fmla="*/ 243 h 374"/>
                <a:gd name="T60" fmla="*/ 178 w 207"/>
                <a:gd name="T61" fmla="*/ 256 h 374"/>
                <a:gd name="T62" fmla="*/ 172 w 207"/>
                <a:gd name="T63" fmla="*/ 269 h 374"/>
                <a:gd name="T64" fmla="*/ 168 w 207"/>
                <a:gd name="T65" fmla="*/ 281 h 374"/>
                <a:gd name="T66" fmla="*/ 176 w 207"/>
                <a:gd name="T67" fmla="*/ 296 h 374"/>
                <a:gd name="T68" fmla="*/ 172 w 207"/>
                <a:gd name="T69" fmla="*/ 306 h 374"/>
                <a:gd name="T70" fmla="*/ 182 w 207"/>
                <a:gd name="T71" fmla="*/ 319 h 374"/>
                <a:gd name="T72" fmla="*/ 176 w 207"/>
                <a:gd name="T73" fmla="*/ 336 h 374"/>
                <a:gd name="T74" fmla="*/ 171 w 207"/>
                <a:gd name="T75" fmla="*/ 349 h 374"/>
                <a:gd name="T76" fmla="*/ 156 w 207"/>
                <a:gd name="T77" fmla="*/ 368 h 374"/>
                <a:gd name="T78" fmla="*/ 143 w 207"/>
                <a:gd name="T79" fmla="*/ 365 h 374"/>
                <a:gd name="T80" fmla="*/ 143 w 207"/>
                <a:gd name="T81" fmla="*/ 352 h 374"/>
                <a:gd name="T82" fmla="*/ 123 w 207"/>
                <a:gd name="T83" fmla="*/ 342 h 374"/>
                <a:gd name="T84" fmla="*/ 110 w 207"/>
                <a:gd name="T85" fmla="*/ 347 h 374"/>
                <a:gd name="T86" fmla="*/ 98 w 207"/>
                <a:gd name="T87" fmla="*/ 337 h 374"/>
                <a:gd name="T88" fmla="*/ 88 w 207"/>
                <a:gd name="T89" fmla="*/ 327 h 374"/>
                <a:gd name="T90" fmla="*/ 81 w 207"/>
                <a:gd name="T91" fmla="*/ 314 h 374"/>
                <a:gd name="T92" fmla="*/ 80 w 207"/>
                <a:gd name="T93" fmla="*/ 292 h 374"/>
                <a:gd name="T94" fmla="*/ 74 w 207"/>
                <a:gd name="T95" fmla="*/ 282 h 374"/>
                <a:gd name="T96" fmla="*/ 81 w 207"/>
                <a:gd name="T97" fmla="*/ 274 h 374"/>
                <a:gd name="T98" fmla="*/ 82 w 207"/>
                <a:gd name="T99" fmla="*/ 263 h 374"/>
                <a:gd name="T100" fmla="*/ 61 w 207"/>
                <a:gd name="T101" fmla="*/ 233 h 374"/>
                <a:gd name="T102" fmla="*/ 40 w 207"/>
                <a:gd name="T103" fmla="*/ 204 h 374"/>
                <a:gd name="T104" fmla="*/ 8 w 207"/>
                <a:gd name="T105" fmla="*/ 165 h 374"/>
                <a:gd name="T106" fmla="*/ 14 w 207"/>
                <a:gd name="T107" fmla="*/ 152 h 374"/>
                <a:gd name="T108" fmla="*/ 10 w 207"/>
                <a:gd name="T109" fmla="*/ 136 h 374"/>
                <a:gd name="T110" fmla="*/ 14 w 207"/>
                <a:gd name="T111" fmla="*/ 107 h 374"/>
                <a:gd name="T112" fmla="*/ 11 w 207"/>
                <a:gd name="T113" fmla="*/ 91 h 374"/>
                <a:gd name="T114" fmla="*/ 3 w 207"/>
                <a:gd name="T115" fmla="*/ 76 h 374"/>
                <a:gd name="T116" fmla="*/ 3 w 207"/>
                <a:gd name="T117" fmla="*/ 64 h 374"/>
                <a:gd name="T118" fmla="*/ 4 w 207"/>
                <a:gd name="T119" fmla="*/ 53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7" h="374">
                  <a:moveTo>
                    <a:pt x="2" y="48"/>
                  </a:moveTo>
                  <a:lnTo>
                    <a:pt x="20" y="41"/>
                  </a:lnTo>
                  <a:lnTo>
                    <a:pt x="22" y="41"/>
                  </a:lnTo>
                  <a:lnTo>
                    <a:pt x="24" y="45"/>
                  </a:lnTo>
                  <a:lnTo>
                    <a:pt x="29" y="42"/>
                  </a:lnTo>
                  <a:lnTo>
                    <a:pt x="30" y="39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5" y="37"/>
                  </a:lnTo>
                  <a:lnTo>
                    <a:pt x="38" y="37"/>
                  </a:lnTo>
                  <a:lnTo>
                    <a:pt x="44" y="41"/>
                  </a:lnTo>
                  <a:lnTo>
                    <a:pt x="44" y="40"/>
                  </a:lnTo>
                  <a:lnTo>
                    <a:pt x="53" y="40"/>
                  </a:lnTo>
                  <a:lnTo>
                    <a:pt x="54" y="39"/>
                  </a:lnTo>
                  <a:lnTo>
                    <a:pt x="50" y="36"/>
                  </a:lnTo>
                  <a:lnTo>
                    <a:pt x="50" y="35"/>
                  </a:lnTo>
                  <a:lnTo>
                    <a:pt x="52" y="32"/>
                  </a:lnTo>
                  <a:lnTo>
                    <a:pt x="56" y="30"/>
                  </a:lnTo>
                  <a:lnTo>
                    <a:pt x="60" y="31"/>
                  </a:lnTo>
                  <a:lnTo>
                    <a:pt x="59" y="27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8" y="24"/>
                  </a:lnTo>
                  <a:lnTo>
                    <a:pt x="68" y="22"/>
                  </a:lnTo>
                  <a:lnTo>
                    <a:pt x="69" y="20"/>
                  </a:lnTo>
                  <a:lnTo>
                    <a:pt x="71" y="21"/>
                  </a:lnTo>
                  <a:lnTo>
                    <a:pt x="74" y="19"/>
                  </a:lnTo>
                  <a:lnTo>
                    <a:pt x="74" y="16"/>
                  </a:lnTo>
                  <a:lnTo>
                    <a:pt x="78" y="13"/>
                  </a:lnTo>
                  <a:lnTo>
                    <a:pt x="78" y="12"/>
                  </a:lnTo>
                  <a:lnTo>
                    <a:pt x="79" y="11"/>
                  </a:lnTo>
                  <a:lnTo>
                    <a:pt x="78" y="10"/>
                  </a:lnTo>
                  <a:lnTo>
                    <a:pt x="79" y="9"/>
                  </a:lnTo>
                  <a:lnTo>
                    <a:pt x="84" y="9"/>
                  </a:lnTo>
                  <a:lnTo>
                    <a:pt x="84" y="13"/>
                  </a:lnTo>
                  <a:lnTo>
                    <a:pt x="85" y="13"/>
                  </a:lnTo>
                  <a:lnTo>
                    <a:pt x="85" y="16"/>
                  </a:lnTo>
                  <a:lnTo>
                    <a:pt x="88" y="17"/>
                  </a:lnTo>
                  <a:lnTo>
                    <a:pt x="92" y="15"/>
                  </a:lnTo>
                  <a:lnTo>
                    <a:pt x="94" y="12"/>
                  </a:lnTo>
                  <a:lnTo>
                    <a:pt x="95" y="13"/>
                  </a:lnTo>
                  <a:lnTo>
                    <a:pt x="95" y="14"/>
                  </a:lnTo>
                  <a:lnTo>
                    <a:pt x="96" y="12"/>
                  </a:lnTo>
                  <a:lnTo>
                    <a:pt x="98" y="10"/>
                  </a:lnTo>
                  <a:lnTo>
                    <a:pt x="100" y="13"/>
                  </a:lnTo>
                  <a:lnTo>
                    <a:pt x="103" y="12"/>
                  </a:lnTo>
                  <a:lnTo>
                    <a:pt x="105" y="15"/>
                  </a:lnTo>
                  <a:lnTo>
                    <a:pt x="104" y="15"/>
                  </a:lnTo>
                  <a:lnTo>
                    <a:pt x="104" y="17"/>
                  </a:lnTo>
                  <a:lnTo>
                    <a:pt x="107" y="19"/>
                  </a:lnTo>
                  <a:lnTo>
                    <a:pt x="109" y="17"/>
                  </a:lnTo>
                  <a:lnTo>
                    <a:pt x="110" y="16"/>
                  </a:lnTo>
                  <a:lnTo>
                    <a:pt x="111" y="19"/>
                  </a:lnTo>
                  <a:lnTo>
                    <a:pt x="114" y="20"/>
                  </a:lnTo>
                  <a:lnTo>
                    <a:pt x="120" y="17"/>
                  </a:lnTo>
                  <a:lnTo>
                    <a:pt x="118" y="16"/>
                  </a:lnTo>
                  <a:lnTo>
                    <a:pt x="119" y="16"/>
                  </a:lnTo>
                  <a:lnTo>
                    <a:pt x="119" y="15"/>
                  </a:lnTo>
                  <a:lnTo>
                    <a:pt x="118" y="15"/>
                  </a:lnTo>
                  <a:lnTo>
                    <a:pt x="117" y="13"/>
                  </a:lnTo>
                  <a:lnTo>
                    <a:pt x="118" y="12"/>
                  </a:lnTo>
                  <a:lnTo>
                    <a:pt x="118" y="11"/>
                  </a:lnTo>
                  <a:lnTo>
                    <a:pt x="116" y="11"/>
                  </a:lnTo>
                  <a:lnTo>
                    <a:pt x="117" y="11"/>
                  </a:lnTo>
                  <a:lnTo>
                    <a:pt x="119" y="10"/>
                  </a:lnTo>
                  <a:lnTo>
                    <a:pt x="119" y="12"/>
                  </a:lnTo>
                  <a:lnTo>
                    <a:pt x="121" y="13"/>
                  </a:lnTo>
                  <a:lnTo>
                    <a:pt x="127" y="12"/>
                  </a:lnTo>
                  <a:lnTo>
                    <a:pt x="128" y="14"/>
                  </a:lnTo>
                  <a:lnTo>
                    <a:pt x="126" y="15"/>
                  </a:lnTo>
                  <a:lnTo>
                    <a:pt x="126" y="16"/>
                  </a:lnTo>
                  <a:lnTo>
                    <a:pt x="136" y="12"/>
                  </a:lnTo>
                  <a:lnTo>
                    <a:pt x="138" y="17"/>
                  </a:lnTo>
                  <a:lnTo>
                    <a:pt x="137" y="17"/>
                  </a:lnTo>
                  <a:lnTo>
                    <a:pt x="138" y="21"/>
                  </a:lnTo>
                  <a:lnTo>
                    <a:pt x="155" y="13"/>
                  </a:lnTo>
                  <a:lnTo>
                    <a:pt x="155" y="11"/>
                  </a:lnTo>
                  <a:lnTo>
                    <a:pt x="159" y="9"/>
                  </a:lnTo>
                  <a:lnTo>
                    <a:pt x="167" y="4"/>
                  </a:lnTo>
                  <a:lnTo>
                    <a:pt x="168" y="1"/>
                  </a:lnTo>
                  <a:lnTo>
                    <a:pt x="170" y="1"/>
                  </a:lnTo>
                  <a:lnTo>
                    <a:pt x="171" y="0"/>
                  </a:lnTo>
                  <a:lnTo>
                    <a:pt x="175" y="6"/>
                  </a:lnTo>
                  <a:lnTo>
                    <a:pt x="180" y="3"/>
                  </a:lnTo>
                  <a:lnTo>
                    <a:pt x="179" y="10"/>
                  </a:lnTo>
                  <a:lnTo>
                    <a:pt x="183" y="11"/>
                  </a:lnTo>
                  <a:lnTo>
                    <a:pt x="182" y="13"/>
                  </a:lnTo>
                  <a:lnTo>
                    <a:pt x="180" y="13"/>
                  </a:lnTo>
                  <a:lnTo>
                    <a:pt x="180" y="19"/>
                  </a:lnTo>
                  <a:lnTo>
                    <a:pt x="173" y="17"/>
                  </a:lnTo>
                  <a:lnTo>
                    <a:pt x="174" y="25"/>
                  </a:lnTo>
                  <a:lnTo>
                    <a:pt x="177" y="25"/>
                  </a:lnTo>
                  <a:lnTo>
                    <a:pt x="176" y="31"/>
                  </a:lnTo>
                  <a:lnTo>
                    <a:pt x="175" y="31"/>
                  </a:lnTo>
                  <a:lnTo>
                    <a:pt x="176" y="33"/>
                  </a:lnTo>
                  <a:lnTo>
                    <a:pt x="180" y="35"/>
                  </a:lnTo>
                  <a:lnTo>
                    <a:pt x="179" y="39"/>
                  </a:lnTo>
                  <a:lnTo>
                    <a:pt x="187" y="39"/>
                  </a:lnTo>
                  <a:lnTo>
                    <a:pt x="188" y="42"/>
                  </a:lnTo>
                  <a:lnTo>
                    <a:pt x="187" y="43"/>
                  </a:lnTo>
                  <a:lnTo>
                    <a:pt x="188" y="44"/>
                  </a:lnTo>
                  <a:lnTo>
                    <a:pt x="194" y="45"/>
                  </a:lnTo>
                  <a:lnTo>
                    <a:pt x="193" y="53"/>
                  </a:lnTo>
                  <a:lnTo>
                    <a:pt x="195" y="53"/>
                  </a:lnTo>
                  <a:lnTo>
                    <a:pt x="196" y="55"/>
                  </a:lnTo>
                  <a:lnTo>
                    <a:pt x="195" y="56"/>
                  </a:lnTo>
                  <a:lnTo>
                    <a:pt x="195" y="57"/>
                  </a:lnTo>
                  <a:lnTo>
                    <a:pt x="199" y="59"/>
                  </a:lnTo>
                  <a:lnTo>
                    <a:pt x="199" y="63"/>
                  </a:lnTo>
                  <a:lnTo>
                    <a:pt x="202" y="64"/>
                  </a:lnTo>
                  <a:lnTo>
                    <a:pt x="202" y="65"/>
                  </a:lnTo>
                  <a:lnTo>
                    <a:pt x="200" y="68"/>
                  </a:lnTo>
                  <a:lnTo>
                    <a:pt x="202" y="74"/>
                  </a:lnTo>
                  <a:lnTo>
                    <a:pt x="201" y="75"/>
                  </a:lnTo>
                  <a:lnTo>
                    <a:pt x="202" y="76"/>
                  </a:lnTo>
                  <a:lnTo>
                    <a:pt x="201" y="78"/>
                  </a:lnTo>
                  <a:lnTo>
                    <a:pt x="204" y="78"/>
                  </a:lnTo>
                  <a:lnTo>
                    <a:pt x="204" y="80"/>
                  </a:lnTo>
                  <a:lnTo>
                    <a:pt x="205" y="79"/>
                  </a:lnTo>
                  <a:lnTo>
                    <a:pt x="204" y="79"/>
                  </a:lnTo>
                  <a:lnTo>
                    <a:pt x="205" y="79"/>
                  </a:lnTo>
                  <a:lnTo>
                    <a:pt x="206" y="80"/>
                  </a:lnTo>
                  <a:lnTo>
                    <a:pt x="206" y="80"/>
                  </a:lnTo>
                  <a:lnTo>
                    <a:pt x="207" y="80"/>
                  </a:lnTo>
                  <a:lnTo>
                    <a:pt x="206" y="81"/>
                  </a:lnTo>
                  <a:lnTo>
                    <a:pt x="206" y="83"/>
                  </a:lnTo>
                  <a:lnTo>
                    <a:pt x="204" y="83"/>
                  </a:lnTo>
                  <a:lnTo>
                    <a:pt x="203" y="85"/>
                  </a:lnTo>
                  <a:lnTo>
                    <a:pt x="203" y="88"/>
                  </a:lnTo>
                  <a:lnTo>
                    <a:pt x="204" y="88"/>
                  </a:lnTo>
                  <a:lnTo>
                    <a:pt x="201" y="89"/>
                  </a:lnTo>
                  <a:lnTo>
                    <a:pt x="199" y="91"/>
                  </a:lnTo>
                  <a:lnTo>
                    <a:pt x="196" y="91"/>
                  </a:lnTo>
                  <a:lnTo>
                    <a:pt x="194" y="94"/>
                  </a:lnTo>
                  <a:lnTo>
                    <a:pt x="191" y="93"/>
                  </a:lnTo>
                  <a:lnTo>
                    <a:pt x="190" y="95"/>
                  </a:lnTo>
                  <a:lnTo>
                    <a:pt x="188" y="95"/>
                  </a:lnTo>
                  <a:lnTo>
                    <a:pt x="185" y="96"/>
                  </a:lnTo>
                  <a:lnTo>
                    <a:pt x="184" y="98"/>
                  </a:lnTo>
                  <a:lnTo>
                    <a:pt x="175" y="106"/>
                  </a:lnTo>
                  <a:lnTo>
                    <a:pt x="173" y="108"/>
                  </a:lnTo>
                  <a:lnTo>
                    <a:pt x="173" y="110"/>
                  </a:lnTo>
                  <a:lnTo>
                    <a:pt x="171" y="111"/>
                  </a:lnTo>
                  <a:lnTo>
                    <a:pt x="170" y="113"/>
                  </a:lnTo>
                  <a:lnTo>
                    <a:pt x="171" y="115"/>
                  </a:lnTo>
                  <a:lnTo>
                    <a:pt x="169" y="116"/>
                  </a:lnTo>
                  <a:lnTo>
                    <a:pt x="169" y="117"/>
                  </a:lnTo>
                  <a:lnTo>
                    <a:pt x="167" y="119"/>
                  </a:lnTo>
                  <a:lnTo>
                    <a:pt x="167" y="120"/>
                  </a:lnTo>
                  <a:lnTo>
                    <a:pt x="163" y="123"/>
                  </a:lnTo>
                  <a:lnTo>
                    <a:pt x="163" y="125"/>
                  </a:lnTo>
                  <a:lnTo>
                    <a:pt x="162" y="127"/>
                  </a:lnTo>
                  <a:lnTo>
                    <a:pt x="163" y="127"/>
                  </a:lnTo>
                  <a:lnTo>
                    <a:pt x="165" y="129"/>
                  </a:lnTo>
                  <a:lnTo>
                    <a:pt x="164" y="129"/>
                  </a:lnTo>
                  <a:lnTo>
                    <a:pt x="165" y="129"/>
                  </a:lnTo>
                  <a:lnTo>
                    <a:pt x="164" y="131"/>
                  </a:lnTo>
                  <a:lnTo>
                    <a:pt x="166" y="131"/>
                  </a:lnTo>
                  <a:lnTo>
                    <a:pt x="166" y="131"/>
                  </a:lnTo>
                  <a:lnTo>
                    <a:pt x="165" y="132"/>
                  </a:lnTo>
                  <a:lnTo>
                    <a:pt x="166" y="133"/>
                  </a:lnTo>
                  <a:lnTo>
                    <a:pt x="165" y="135"/>
                  </a:lnTo>
                  <a:lnTo>
                    <a:pt x="167" y="138"/>
                  </a:lnTo>
                  <a:lnTo>
                    <a:pt x="166" y="144"/>
                  </a:lnTo>
                  <a:lnTo>
                    <a:pt x="166" y="146"/>
                  </a:lnTo>
                  <a:lnTo>
                    <a:pt x="166" y="147"/>
                  </a:lnTo>
                  <a:lnTo>
                    <a:pt x="168" y="148"/>
                  </a:lnTo>
                  <a:lnTo>
                    <a:pt x="168" y="151"/>
                  </a:lnTo>
                  <a:lnTo>
                    <a:pt x="170" y="151"/>
                  </a:lnTo>
                  <a:lnTo>
                    <a:pt x="171" y="153"/>
                  </a:lnTo>
                  <a:lnTo>
                    <a:pt x="170" y="156"/>
                  </a:lnTo>
                  <a:lnTo>
                    <a:pt x="171" y="158"/>
                  </a:lnTo>
                  <a:lnTo>
                    <a:pt x="173" y="157"/>
                  </a:lnTo>
                  <a:lnTo>
                    <a:pt x="173" y="159"/>
                  </a:lnTo>
                  <a:lnTo>
                    <a:pt x="174" y="160"/>
                  </a:lnTo>
                  <a:lnTo>
                    <a:pt x="174" y="161"/>
                  </a:lnTo>
                  <a:lnTo>
                    <a:pt x="173" y="165"/>
                  </a:lnTo>
                  <a:lnTo>
                    <a:pt x="172" y="167"/>
                  </a:lnTo>
                  <a:lnTo>
                    <a:pt x="168" y="167"/>
                  </a:lnTo>
                  <a:lnTo>
                    <a:pt x="168" y="167"/>
                  </a:lnTo>
                  <a:lnTo>
                    <a:pt x="168" y="170"/>
                  </a:lnTo>
                  <a:lnTo>
                    <a:pt x="166" y="173"/>
                  </a:lnTo>
                  <a:lnTo>
                    <a:pt x="167" y="175"/>
                  </a:lnTo>
                  <a:lnTo>
                    <a:pt x="165" y="178"/>
                  </a:lnTo>
                  <a:lnTo>
                    <a:pt x="165" y="180"/>
                  </a:lnTo>
                  <a:lnTo>
                    <a:pt x="164" y="182"/>
                  </a:lnTo>
                  <a:lnTo>
                    <a:pt x="165" y="184"/>
                  </a:lnTo>
                  <a:lnTo>
                    <a:pt x="164" y="186"/>
                  </a:lnTo>
                  <a:lnTo>
                    <a:pt x="164" y="189"/>
                  </a:lnTo>
                  <a:lnTo>
                    <a:pt x="162" y="191"/>
                  </a:lnTo>
                  <a:lnTo>
                    <a:pt x="163" y="193"/>
                  </a:lnTo>
                  <a:lnTo>
                    <a:pt x="157" y="196"/>
                  </a:lnTo>
                  <a:lnTo>
                    <a:pt x="155" y="195"/>
                  </a:lnTo>
                  <a:lnTo>
                    <a:pt x="155" y="197"/>
                  </a:lnTo>
                  <a:lnTo>
                    <a:pt x="156" y="199"/>
                  </a:lnTo>
                  <a:lnTo>
                    <a:pt x="158" y="199"/>
                  </a:lnTo>
                  <a:lnTo>
                    <a:pt x="163" y="200"/>
                  </a:lnTo>
                  <a:lnTo>
                    <a:pt x="163" y="202"/>
                  </a:lnTo>
                  <a:lnTo>
                    <a:pt x="163" y="203"/>
                  </a:lnTo>
                  <a:lnTo>
                    <a:pt x="163" y="204"/>
                  </a:lnTo>
                  <a:lnTo>
                    <a:pt x="166" y="205"/>
                  </a:lnTo>
                  <a:lnTo>
                    <a:pt x="167" y="201"/>
                  </a:lnTo>
                  <a:lnTo>
                    <a:pt x="172" y="197"/>
                  </a:lnTo>
                  <a:lnTo>
                    <a:pt x="174" y="197"/>
                  </a:lnTo>
                  <a:lnTo>
                    <a:pt x="175" y="195"/>
                  </a:lnTo>
                  <a:lnTo>
                    <a:pt x="176" y="195"/>
                  </a:lnTo>
                  <a:lnTo>
                    <a:pt x="179" y="197"/>
                  </a:lnTo>
                  <a:lnTo>
                    <a:pt x="180" y="201"/>
                  </a:lnTo>
                  <a:lnTo>
                    <a:pt x="179" y="203"/>
                  </a:lnTo>
                  <a:lnTo>
                    <a:pt x="180" y="204"/>
                  </a:lnTo>
                  <a:lnTo>
                    <a:pt x="181" y="205"/>
                  </a:lnTo>
                  <a:lnTo>
                    <a:pt x="180" y="206"/>
                  </a:lnTo>
                  <a:lnTo>
                    <a:pt x="182" y="206"/>
                  </a:lnTo>
                  <a:lnTo>
                    <a:pt x="183" y="203"/>
                  </a:lnTo>
                  <a:lnTo>
                    <a:pt x="187" y="201"/>
                  </a:lnTo>
                  <a:lnTo>
                    <a:pt x="188" y="202"/>
                  </a:lnTo>
                  <a:lnTo>
                    <a:pt x="188" y="204"/>
                  </a:lnTo>
                  <a:lnTo>
                    <a:pt x="190" y="205"/>
                  </a:lnTo>
                  <a:lnTo>
                    <a:pt x="190" y="206"/>
                  </a:lnTo>
                  <a:lnTo>
                    <a:pt x="190" y="208"/>
                  </a:lnTo>
                  <a:lnTo>
                    <a:pt x="191" y="208"/>
                  </a:lnTo>
                  <a:lnTo>
                    <a:pt x="191" y="209"/>
                  </a:lnTo>
                  <a:lnTo>
                    <a:pt x="190" y="212"/>
                  </a:lnTo>
                  <a:lnTo>
                    <a:pt x="190" y="213"/>
                  </a:lnTo>
                  <a:lnTo>
                    <a:pt x="190" y="215"/>
                  </a:lnTo>
                  <a:lnTo>
                    <a:pt x="188" y="218"/>
                  </a:lnTo>
                  <a:lnTo>
                    <a:pt x="186" y="220"/>
                  </a:lnTo>
                  <a:lnTo>
                    <a:pt x="182" y="220"/>
                  </a:lnTo>
                  <a:lnTo>
                    <a:pt x="181" y="223"/>
                  </a:lnTo>
                  <a:lnTo>
                    <a:pt x="181" y="227"/>
                  </a:lnTo>
                  <a:lnTo>
                    <a:pt x="180" y="228"/>
                  </a:lnTo>
                  <a:lnTo>
                    <a:pt x="182" y="231"/>
                  </a:lnTo>
                  <a:lnTo>
                    <a:pt x="182" y="232"/>
                  </a:lnTo>
                  <a:lnTo>
                    <a:pt x="182" y="234"/>
                  </a:lnTo>
                  <a:lnTo>
                    <a:pt x="183" y="232"/>
                  </a:lnTo>
                  <a:lnTo>
                    <a:pt x="188" y="233"/>
                  </a:lnTo>
                  <a:lnTo>
                    <a:pt x="188" y="236"/>
                  </a:lnTo>
                  <a:lnTo>
                    <a:pt x="186" y="239"/>
                  </a:lnTo>
                  <a:lnTo>
                    <a:pt x="188" y="241"/>
                  </a:lnTo>
                  <a:lnTo>
                    <a:pt x="190" y="243"/>
                  </a:lnTo>
                  <a:lnTo>
                    <a:pt x="189" y="244"/>
                  </a:lnTo>
                  <a:lnTo>
                    <a:pt x="187" y="245"/>
                  </a:lnTo>
                  <a:lnTo>
                    <a:pt x="180" y="246"/>
                  </a:lnTo>
                  <a:lnTo>
                    <a:pt x="180" y="249"/>
                  </a:lnTo>
                  <a:lnTo>
                    <a:pt x="179" y="251"/>
                  </a:lnTo>
                  <a:lnTo>
                    <a:pt x="178" y="254"/>
                  </a:lnTo>
                  <a:lnTo>
                    <a:pt x="177" y="256"/>
                  </a:lnTo>
                  <a:lnTo>
                    <a:pt x="178" y="256"/>
                  </a:lnTo>
                  <a:lnTo>
                    <a:pt x="175" y="257"/>
                  </a:lnTo>
                  <a:lnTo>
                    <a:pt x="175" y="259"/>
                  </a:lnTo>
                  <a:lnTo>
                    <a:pt x="175" y="260"/>
                  </a:lnTo>
                  <a:lnTo>
                    <a:pt x="171" y="261"/>
                  </a:lnTo>
                  <a:lnTo>
                    <a:pt x="171" y="263"/>
                  </a:lnTo>
                  <a:lnTo>
                    <a:pt x="172" y="264"/>
                  </a:lnTo>
                  <a:lnTo>
                    <a:pt x="171" y="266"/>
                  </a:lnTo>
                  <a:lnTo>
                    <a:pt x="172" y="269"/>
                  </a:lnTo>
                  <a:lnTo>
                    <a:pt x="171" y="271"/>
                  </a:lnTo>
                  <a:lnTo>
                    <a:pt x="169" y="271"/>
                  </a:lnTo>
                  <a:lnTo>
                    <a:pt x="168" y="273"/>
                  </a:lnTo>
                  <a:lnTo>
                    <a:pt x="169" y="274"/>
                  </a:lnTo>
                  <a:lnTo>
                    <a:pt x="167" y="277"/>
                  </a:lnTo>
                  <a:lnTo>
                    <a:pt x="166" y="278"/>
                  </a:lnTo>
                  <a:lnTo>
                    <a:pt x="166" y="280"/>
                  </a:lnTo>
                  <a:lnTo>
                    <a:pt x="168" y="281"/>
                  </a:lnTo>
                  <a:lnTo>
                    <a:pt x="170" y="277"/>
                  </a:lnTo>
                  <a:lnTo>
                    <a:pt x="172" y="277"/>
                  </a:lnTo>
                  <a:lnTo>
                    <a:pt x="174" y="281"/>
                  </a:lnTo>
                  <a:lnTo>
                    <a:pt x="174" y="283"/>
                  </a:lnTo>
                  <a:lnTo>
                    <a:pt x="178" y="287"/>
                  </a:lnTo>
                  <a:lnTo>
                    <a:pt x="178" y="291"/>
                  </a:lnTo>
                  <a:lnTo>
                    <a:pt x="176" y="293"/>
                  </a:lnTo>
                  <a:lnTo>
                    <a:pt x="176" y="296"/>
                  </a:lnTo>
                  <a:lnTo>
                    <a:pt x="179" y="297"/>
                  </a:lnTo>
                  <a:lnTo>
                    <a:pt x="178" y="299"/>
                  </a:lnTo>
                  <a:lnTo>
                    <a:pt x="176" y="299"/>
                  </a:lnTo>
                  <a:lnTo>
                    <a:pt x="176" y="301"/>
                  </a:lnTo>
                  <a:lnTo>
                    <a:pt x="175" y="303"/>
                  </a:lnTo>
                  <a:lnTo>
                    <a:pt x="171" y="305"/>
                  </a:lnTo>
                  <a:lnTo>
                    <a:pt x="171" y="306"/>
                  </a:lnTo>
                  <a:lnTo>
                    <a:pt x="172" y="306"/>
                  </a:lnTo>
                  <a:lnTo>
                    <a:pt x="171" y="309"/>
                  </a:lnTo>
                  <a:lnTo>
                    <a:pt x="172" y="313"/>
                  </a:lnTo>
                  <a:lnTo>
                    <a:pt x="173" y="311"/>
                  </a:lnTo>
                  <a:lnTo>
                    <a:pt x="178" y="312"/>
                  </a:lnTo>
                  <a:lnTo>
                    <a:pt x="179" y="317"/>
                  </a:lnTo>
                  <a:lnTo>
                    <a:pt x="179" y="319"/>
                  </a:lnTo>
                  <a:lnTo>
                    <a:pt x="179" y="320"/>
                  </a:lnTo>
                  <a:lnTo>
                    <a:pt x="182" y="319"/>
                  </a:lnTo>
                  <a:lnTo>
                    <a:pt x="184" y="321"/>
                  </a:lnTo>
                  <a:lnTo>
                    <a:pt x="184" y="325"/>
                  </a:lnTo>
                  <a:lnTo>
                    <a:pt x="182" y="327"/>
                  </a:lnTo>
                  <a:lnTo>
                    <a:pt x="180" y="331"/>
                  </a:lnTo>
                  <a:lnTo>
                    <a:pt x="179" y="331"/>
                  </a:lnTo>
                  <a:lnTo>
                    <a:pt x="179" y="333"/>
                  </a:lnTo>
                  <a:lnTo>
                    <a:pt x="175" y="332"/>
                  </a:lnTo>
                  <a:lnTo>
                    <a:pt x="176" y="336"/>
                  </a:lnTo>
                  <a:lnTo>
                    <a:pt x="176" y="338"/>
                  </a:lnTo>
                  <a:lnTo>
                    <a:pt x="178" y="340"/>
                  </a:lnTo>
                  <a:lnTo>
                    <a:pt x="178" y="341"/>
                  </a:lnTo>
                  <a:lnTo>
                    <a:pt x="175" y="341"/>
                  </a:lnTo>
                  <a:lnTo>
                    <a:pt x="175" y="344"/>
                  </a:lnTo>
                  <a:lnTo>
                    <a:pt x="173" y="344"/>
                  </a:lnTo>
                  <a:lnTo>
                    <a:pt x="171" y="347"/>
                  </a:lnTo>
                  <a:lnTo>
                    <a:pt x="171" y="349"/>
                  </a:lnTo>
                  <a:lnTo>
                    <a:pt x="169" y="349"/>
                  </a:lnTo>
                  <a:lnTo>
                    <a:pt x="166" y="353"/>
                  </a:lnTo>
                  <a:lnTo>
                    <a:pt x="158" y="359"/>
                  </a:lnTo>
                  <a:lnTo>
                    <a:pt x="156" y="361"/>
                  </a:lnTo>
                  <a:lnTo>
                    <a:pt x="158" y="362"/>
                  </a:lnTo>
                  <a:lnTo>
                    <a:pt x="158" y="363"/>
                  </a:lnTo>
                  <a:lnTo>
                    <a:pt x="158" y="368"/>
                  </a:lnTo>
                  <a:lnTo>
                    <a:pt x="156" y="368"/>
                  </a:lnTo>
                  <a:lnTo>
                    <a:pt x="154" y="368"/>
                  </a:lnTo>
                  <a:lnTo>
                    <a:pt x="152" y="370"/>
                  </a:lnTo>
                  <a:lnTo>
                    <a:pt x="150" y="370"/>
                  </a:lnTo>
                  <a:lnTo>
                    <a:pt x="147" y="373"/>
                  </a:lnTo>
                  <a:lnTo>
                    <a:pt x="144" y="374"/>
                  </a:lnTo>
                  <a:lnTo>
                    <a:pt x="142" y="373"/>
                  </a:lnTo>
                  <a:lnTo>
                    <a:pt x="143" y="368"/>
                  </a:lnTo>
                  <a:lnTo>
                    <a:pt x="143" y="365"/>
                  </a:lnTo>
                  <a:lnTo>
                    <a:pt x="144" y="365"/>
                  </a:lnTo>
                  <a:lnTo>
                    <a:pt x="143" y="364"/>
                  </a:lnTo>
                  <a:lnTo>
                    <a:pt x="144" y="362"/>
                  </a:lnTo>
                  <a:lnTo>
                    <a:pt x="147" y="360"/>
                  </a:lnTo>
                  <a:lnTo>
                    <a:pt x="144" y="357"/>
                  </a:lnTo>
                  <a:lnTo>
                    <a:pt x="147" y="353"/>
                  </a:lnTo>
                  <a:lnTo>
                    <a:pt x="146" y="351"/>
                  </a:lnTo>
                  <a:lnTo>
                    <a:pt x="143" y="352"/>
                  </a:lnTo>
                  <a:lnTo>
                    <a:pt x="141" y="349"/>
                  </a:lnTo>
                  <a:lnTo>
                    <a:pt x="141" y="352"/>
                  </a:lnTo>
                  <a:lnTo>
                    <a:pt x="139" y="353"/>
                  </a:lnTo>
                  <a:lnTo>
                    <a:pt x="137" y="355"/>
                  </a:lnTo>
                  <a:lnTo>
                    <a:pt x="133" y="352"/>
                  </a:lnTo>
                  <a:lnTo>
                    <a:pt x="132" y="349"/>
                  </a:lnTo>
                  <a:lnTo>
                    <a:pt x="128" y="345"/>
                  </a:lnTo>
                  <a:lnTo>
                    <a:pt x="123" y="342"/>
                  </a:lnTo>
                  <a:lnTo>
                    <a:pt x="120" y="346"/>
                  </a:lnTo>
                  <a:lnTo>
                    <a:pt x="116" y="346"/>
                  </a:lnTo>
                  <a:lnTo>
                    <a:pt x="115" y="348"/>
                  </a:lnTo>
                  <a:lnTo>
                    <a:pt x="114" y="347"/>
                  </a:lnTo>
                  <a:lnTo>
                    <a:pt x="111" y="351"/>
                  </a:lnTo>
                  <a:lnTo>
                    <a:pt x="110" y="349"/>
                  </a:lnTo>
                  <a:lnTo>
                    <a:pt x="110" y="348"/>
                  </a:lnTo>
                  <a:lnTo>
                    <a:pt x="110" y="347"/>
                  </a:lnTo>
                  <a:lnTo>
                    <a:pt x="110" y="347"/>
                  </a:lnTo>
                  <a:lnTo>
                    <a:pt x="108" y="347"/>
                  </a:lnTo>
                  <a:lnTo>
                    <a:pt x="107" y="345"/>
                  </a:lnTo>
                  <a:lnTo>
                    <a:pt x="104" y="346"/>
                  </a:lnTo>
                  <a:lnTo>
                    <a:pt x="102" y="344"/>
                  </a:lnTo>
                  <a:lnTo>
                    <a:pt x="99" y="343"/>
                  </a:lnTo>
                  <a:lnTo>
                    <a:pt x="100" y="337"/>
                  </a:lnTo>
                  <a:lnTo>
                    <a:pt x="98" y="337"/>
                  </a:lnTo>
                  <a:lnTo>
                    <a:pt x="96" y="336"/>
                  </a:lnTo>
                  <a:lnTo>
                    <a:pt x="93" y="336"/>
                  </a:lnTo>
                  <a:lnTo>
                    <a:pt x="92" y="337"/>
                  </a:lnTo>
                  <a:lnTo>
                    <a:pt x="88" y="335"/>
                  </a:lnTo>
                  <a:lnTo>
                    <a:pt x="89" y="334"/>
                  </a:lnTo>
                  <a:lnTo>
                    <a:pt x="91" y="326"/>
                  </a:lnTo>
                  <a:lnTo>
                    <a:pt x="89" y="325"/>
                  </a:lnTo>
                  <a:lnTo>
                    <a:pt x="88" y="327"/>
                  </a:lnTo>
                  <a:lnTo>
                    <a:pt x="87" y="327"/>
                  </a:lnTo>
                  <a:lnTo>
                    <a:pt x="86" y="326"/>
                  </a:lnTo>
                  <a:lnTo>
                    <a:pt x="87" y="324"/>
                  </a:lnTo>
                  <a:lnTo>
                    <a:pt x="83" y="321"/>
                  </a:lnTo>
                  <a:lnTo>
                    <a:pt x="82" y="319"/>
                  </a:lnTo>
                  <a:lnTo>
                    <a:pt x="83" y="315"/>
                  </a:lnTo>
                  <a:lnTo>
                    <a:pt x="81" y="315"/>
                  </a:lnTo>
                  <a:lnTo>
                    <a:pt x="81" y="314"/>
                  </a:lnTo>
                  <a:lnTo>
                    <a:pt x="82" y="312"/>
                  </a:lnTo>
                  <a:lnTo>
                    <a:pt x="83" y="312"/>
                  </a:lnTo>
                  <a:lnTo>
                    <a:pt x="86" y="310"/>
                  </a:lnTo>
                  <a:lnTo>
                    <a:pt x="87" y="305"/>
                  </a:lnTo>
                  <a:lnTo>
                    <a:pt x="89" y="300"/>
                  </a:lnTo>
                  <a:lnTo>
                    <a:pt x="88" y="299"/>
                  </a:lnTo>
                  <a:lnTo>
                    <a:pt x="81" y="295"/>
                  </a:lnTo>
                  <a:lnTo>
                    <a:pt x="80" y="292"/>
                  </a:lnTo>
                  <a:lnTo>
                    <a:pt x="80" y="289"/>
                  </a:lnTo>
                  <a:lnTo>
                    <a:pt x="78" y="290"/>
                  </a:lnTo>
                  <a:lnTo>
                    <a:pt x="75" y="289"/>
                  </a:lnTo>
                  <a:lnTo>
                    <a:pt x="75" y="285"/>
                  </a:lnTo>
                  <a:lnTo>
                    <a:pt x="71" y="286"/>
                  </a:lnTo>
                  <a:lnTo>
                    <a:pt x="71" y="281"/>
                  </a:lnTo>
                  <a:lnTo>
                    <a:pt x="72" y="280"/>
                  </a:lnTo>
                  <a:lnTo>
                    <a:pt x="74" y="282"/>
                  </a:lnTo>
                  <a:lnTo>
                    <a:pt x="76" y="281"/>
                  </a:lnTo>
                  <a:lnTo>
                    <a:pt x="77" y="281"/>
                  </a:lnTo>
                  <a:lnTo>
                    <a:pt x="78" y="280"/>
                  </a:lnTo>
                  <a:lnTo>
                    <a:pt x="77" y="280"/>
                  </a:lnTo>
                  <a:lnTo>
                    <a:pt x="80" y="277"/>
                  </a:lnTo>
                  <a:lnTo>
                    <a:pt x="80" y="276"/>
                  </a:lnTo>
                  <a:lnTo>
                    <a:pt x="82" y="276"/>
                  </a:lnTo>
                  <a:lnTo>
                    <a:pt x="81" y="274"/>
                  </a:lnTo>
                  <a:lnTo>
                    <a:pt x="83" y="272"/>
                  </a:lnTo>
                  <a:lnTo>
                    <a:pt x="82" y="271"/>
                  </a:lnTo>
                  <a:lnTo>
                    <a:pt x="84" y="269"/>
                  </a:lnTo>
                  <a:lnTo>
                    <a:pt x="83" y="268"/>
                  </a:lnTo>
                  <a:lnTo>
                    <a:pt x="83" y="265"/>
                  </a:lnTo>
                  <a:lnTo>
                    <a:pt x="86" y="264"/>
                  </a:lnTo>
                  <a:lnTo>
                    <a:pt x="87" y="261"/>
                  </a:lnTo>
                  <a:lnTo>
                    <a:pt x="82" y="263"/>
                  </a:lnTo>
                  <a:lnTo>
                    <a:pt x="81" y="265"/>
                  </a:lnTo>
                  <a:lnTo>
                    <a:pt x="76" y="261"/>
                  </a:lnTo>
                  <a:lnTo>
                    <a:pt x="70" y="258"/>
                  </a:lnTo>
                  <a:lnTo>
                    <a:pt x="68" y="255"/>
                  </a:lnTo>
                  <a:lnTo>
                    <a:pt x="65" y="251"/>
                  </a:lnTo>
                  <a:lnTo>
                    <a:pt x="64" y="252"/>
                  </a:lnTo>
                  <a:lnTo>
                    <a:pt x="62" y="246"/>
                  </a:lnTo>
                  <a:lnTo>
                    <a:pt x="61" y="233"/>
                  </a:lnTo>
                  <a:lnTo>
                    <a:pt x="56" y="234"/>
                  </a:lnTo>
                  <a:lnTo>
                    <a:pt x="55" y="220"/>
                  </a:lnTo>
                  <a:lnTo>
                    <a:pt x="52" y="219"/>
                  </a:lnTo>
                  <a:lnTo>
                    <a:pt x="52" y="217"/>
                  </a:lnTo>
                  <a:lnTo>
                    <a:pt x="46" y="216"/>
                  </a:lnTo>
                  <a:lnTo>
                    <a:pt x="46" y="215"/>
                  </a:lnTo>
                  <a:lnTo>
                    <a:pt x="44" y="215"/>
                  </a:lnTo>
                  <a:lnTo>
                    <a:pt x="40" y="204"/>
                  </a:lnTo>
                  <a:lnTo>
                    <a:pt x="38" y="205"/>
                  </a:lnTo>
                  <a:lnTo>
                    <a:pt x="35" y="199"/>
                  </a:lnTo>
                  <a:lnTo>
                    <a:pt x="32" y="200"/>
                  </a:lnTo>
                  <a:lnTo>
                    <a:pt x="31" y="198"/>
                  </a:lnTo>
                  <a:lnTo>
                    <a:pt x="26" y="201"/>
                  </a:lnTo>
                  <a:lnTo>
                    <a:pt x="17" y="179"/>
                  </a:lnTo>
                  <a:lnTo>
                    <a:pt x="15" y="179"/>
                  </a:lnTo>
                  <a:lnTo>
                    <a:pt x="8" y="165"/>
                  </a:lnTo>
                  <a:lnTo>
                    <a:pt x="12" y="163"/>
                  </a:lnTo>
                  <a:lnTo>
                    <a:pt x="11" y="160"/>
                  </a:lnTo>
                  <a:lnTo>
                    <a:pt x="12" y="160"/>
                  </a:lnTo>
                  <a:lnTo>
                    <a:pt x="11" y="157"/>
                  </a:lnTo>
                  <a:lnTo>
                    <a:pt x="8" y="155"/>
                  </a:lnTo>
                  <a:lnTo>
                    <a:pt x="8" y="154"/>
                  </a:lnTo>
                  <a:lnTo>
                    <a:pt x="11" y="151"/>
                  </a:lnTo>
                  <a:lnTo>
                    <a:pt x="14" y="152"/>
                  </a:lnTo>
                  <a:lnTo>
                    <a:pt x="14" y="150"/>
                  </a:lnTo>
                  <a:lnTo>
                    <a:pt x="17" y="149"/>
                  </a:lnTo>
                  <a:lnTo>
                    <a:pt x="16" y="147"/>
                  </a:lnTo>
                  <a:lnTo>
                    <a:pt x="17" y="146"/>
                  </a:lnTo>
                  <a:lnTo>
                    <a:pt x="15" y="144"/>
                  </a:lnTo>
                  <a:lnTo>
                    <a:pt x="13" y="139"/>
                  </a:lnTo>
                  <a:lnTo>
                    <a:pt x="10" y="137"/>
                  </a:lnTo>
                  <a:lnTo>
                    <a:pt x="10" y="136"/>
                  </a:lnTo>
                  <a:lnTo>
                    <a:pt x="8" y="133"/>
                  </a:lnTo>
                  <a:lnTo>
                    <a:pt x="11" y="129"/>
                  </a:lnTo>
                  <a:lnTo>
                    <a:pt x="14" y="121"/>
                  </a:lnTo>
                  <a:lnTo>
                    <a:pt x="13" y="119"/>
                  </a:lnTo>
                  <a:lnTo>
                    <a:pt x="9" y="115"/>
                  </a:lnTo>
                  <a:lnTo>
                    <a:pt x="11" y="112"/>
                  </a:lnTo>
                  <a:lnTo>
                    <a:pt x="14" y="112"/>
                  </a:lnTo>
                  <a:lnTo>
                    <a:pt x="14" y="107"/>
                  </a:lnTo>
                  <a:lnTo>
                    <a:pt x="12" y="104"/>
                  </a:lnTo>
                  <a:lnTo>
                    <a:pt x="11" y="104"/>
                  </a:lnTo>
                  <a:lnTo>
                    <a:pt x="8" y="103"/>
                  </a:lnTo>
                  <a:lnTo>
                    <a:pt x="5" y="103"/>
                  </a:lnTo>
                  <a:lnTo>
                    <a:pt x="3" y="100"/>
                  </a:lnTo>
                  <a:lnTo>
                    <a:pt x="8" y="96"/>
                  </a:lnTo>
                  <a:lnTo>
                    <a:pt x="8" y="92"/>
                  </a:lnTo>
                  <a:lnTo>
                    <a:pt x="11" y="91"/>
                  </a:lnTo>
                  <a:lnTo>
                    <a:pt x="10" y="81"/>
                  </a:lnTo>
                  <a:lnTo>
                    <a:pt x="7" y="81"/>
                  </a:lnTo>
                  <a:lnTo>
                    <a:pt x="8" y="81"/>
                  </a:lnTo>
                  <a:lnTo>
                    <a:pt x="8" y="80"/>
                  </a:lnTo>
                  <a:lnTo>
                    <a:pt x="5" y="77"/>
                  </a:lnTo>
                  <a:lnTo>
                    <a:pt x="4" y="77"/>
                  </a:lnTo>
                  <a:lnTo>
                    <a:pt x="4" y="76"/>
                  </a:lnTo>
                  <a:lnTo>
                    <a:pt x="3" y="76"/>
                  </a:lnTo>
                  <a:lnTo>
                    <a:pt x="3" y="75"/>
                  </a:lnTo>
                  <a:lnTo>
                    <a:pt x="2" y="75"/>
                  </a:lnTo>
                  <a:lnTo>
                    <a:pt x="2" y="71"/>
                  </a:lnTo>
                  <a:lnTo>
                    <a:pt x="5" y="71"/>
                  </a:lnTo>
                  <a:lnTo>
                    <a:pt x="6" y="68"/>
                  </a:lnTo>
                  <a:lnTo>
                    <a:pt x="3" y="68"/>
                  </a:lnTo>
                  <a:lnTo>
                    <a:pt x="4" y="65"/>
                  </a:lnTo>
                  <a:lnTo>
                    <a:pt x="3" y="64"/>
                  </a:lnTo>
                  <a:lnTo>
                    <a:pt x="3" y="62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2" y="56"/>
                  </a:lnTo>
                  <a:lnTo>
                    <a:pt x="4" y="56"/>
                  </a:lnTo>
                  <a:lnTo>
                    <a:pt x="4" y="53"/>
                  </a:lnTo>
                  <a:lnTo>
                    <a:pt x="6" y="52"/>
                  </a:lnTo>
                  <a:lnTo>
                    <a:pt x="5" y="50"/>
                  </a:lnTo>
                  <a:lnTo>
                    <a:pt x="2" y="51"/>
                  </a:lnTo>
                  <a:lnTo>
                    <a:pt x="2" y="4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4" name="Freeform 55">
              <a:extLst>
                <a:ext uri="{FF2B5EF4-FFF2-40B4-BE49-F238E27FC236}">
                  <a16:creationId xmlns="" xmlns:a16="http://schemas.microsoft.com/office/drawing/2014/main" id="{3AAD5584-0E38-4E28-BFFB-C1D5378CC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" y="2905"/>
              <a:ext cx="207" cy="374"/>
            </a:xfrm>
            <a:custGeom>
              <a:avLst/>
              <a:gdLst>
                <a:gd name="T0" fmla="*/ 34 w 207"/>
                <a:gd name="T1" fmla="*/ 38 h 374"/>
                <a:gd name="T2" fmla="*/ 50 w 207"/>
                <a:gd name="T3" fmla="*/ 35 h 374"/>
                <a:gd name="T4" fmla="*/ 68 w 207"/>
                <a:gd name="T5" fmla="*/ 22 h 374"/>
                <a:gd name="T6" fmla="*/ 78 w 207"/>
                <a:gd name="T7" fmla="*/ 10 h 374"/>
                <a:gd name="T8" fmla="*/ 94 w 207"/>
                <a:gd name="T9" fmla="*/ 12 h 374"/>
                <a:gd name="T10" fmla="*/ 104 w 207"/>
                <a:gd name="T11" fmla="*/ 15 h 374"/>
                <a:gd name="T12" fmla="*/ 118 w 207"/>
                <a:gd name="T13" fmla="*/ 16 h 374"/>
                <a:gd name="T14" fmla="*/ 117 w 207"/>
                <a:gd name="T15" fmla="*/ 11 h 374"/>
                <a:gd name="T16" fmla="*/ 136 w 207"/>
                <a:gd name="T17" fmla="*/ 12 h 374"/>
                <a:gd name="T18" fmla="*/ 168 w 207"/>
                <a:gd name="T19" fmla="*/ 1 h 374"/>
                <a:gd name="T20" fmla="*/ 180 w 207"/>
                <a:gd name="T21" fmla="*/ 13 h 374"/>
                <a:gd name="T22" fmla="*/ 180 w 207"/>
                <a:gd name="T23" fmla="*/ 35 h 374"/>
                <a:gd name="T24" fmla="*/ 195 w 207"/>
                <a:gd name="T25" fmla="*/ 53 h 374"/>
                <a:gd name="T26" fmla="*/ 200 w 207"/>
                <a:gd name="T27" fmla="*/ 68 h 374"/>
                <a:gd name="T28" fmla="*/ 204 w 207"/>
                <a:gd name="T29" fmla="*/ 79 h 374"/>
                <a:gd name="T30" fmla="*/ 203 w 207"/>
                <a:gd name="T31" fmla="*/ 85 h 374"/>
                <a:gd name="T32" fmla="*/ 190 w 207"/>
                <a:gd name="T33" fmla="*/ 95 h 374"/>
                <a:gd name="T34" fmla="*/ 170 w 207"/>
                <a:gd name="T35" fmla="*/ 113 h 374"/>
                <a:gd name="T36" fmla="*/ 162 w 207"/>
                <a:gd name="T37" fmla="*/ 127 h 374"/>
                <a:gd name="T38" fmla="*/ 165 w 207"/>
                <a:gd name="T39" fmla="*/ 132 h 374"/>
                <a:gd name="T40" fmla="*/ 168 w 207"/>
                <a:gd name="T41" fmla="*/ 151 h 374"/>
                <a:gd name="T42" fmla="*/ 174 w 207"/>
                <a:gd name="T43" fmla="*/ 161 h 374"/>
                <a:gd name="T44" fmla="*/ 165 w 207"/>
                <a:gd name="T45" fmla="*/ 178 h 374"/>
                <a:gd name="T46" fmla="*/ 157 w 207"/>
                <a:gd name="T47" fmla="*/ 196 h 374"/>
                <a:gd name="T48" fmla="*/ 163 w 207"/>
                <a:gd name="T49" fmla="*/ 204 h 374"/>
                <a:gd name="T50" fmla="*/ 180 w 207"/>
                <a:gd name="T51" fmla="*/ 201 h 374"/>
                <a:gd name="T52" fmla="*/ 188 w 207"/>
                <a:gd name="T53" fmla="*/ 202 h 374"/>
                <a:gd name="T54" fmla="*/ 190 w 207"/>
                <a:gd name="T55" fmla="*/ 213 h 374"/>
                <a:gd name="T56" fmla="*/ 182 w 207"/>
                <a:gd name="T57" fmla="*/ 231 h 374"/>
                <a:gd name="T58" fmla="*/ 190 w 207"/>
                <a:gd name="T59" fmla="*/ 243 h 374"/>
                <a:gd name="T60" fmla="*/ 178 w 207"/>
                <a:gd name="T61" fmla="*/ 256 h 374"/>
                <a:gd name="T62" fmla="*/ 172 w 207"/>
                <a:gd name="T63" fmla="*/ 269 h 374"/>
                <a:gd name="T64" fmla="*/ 168 w 207"/>
                <a:gd name="T65" fmla="*/ 281 h 374"/>
                <a:gd name="T66" fmla="*/ 176 w 207"/>
                <a:gd name="T67" fmla="*/ 296 h 374"/>
                <a:gd name="T68" fmla="*/ 172 w 207"/>
                <a:gd name="T69" fmla="*/ 306 h 374"/>
                <a:gd name="T70" fmla="*/ 182 w 207"/>
                <a:gd name="T71" fmla="*/ 319 h 374"/>
                <a:gd name="T72" fmla="*/ 176 w 207"/>
                <a:gd name="T73" fmla="*/ 336 h 374"/>
                <a:gd name="T74" fmla="*/ 171 w 207"/>
                <a:gd name="T75" fmla="*/ 349 h 374"/>
                <a:gd name="T76" fmla="*/ 156 w 207"/>
                <a:gd name="T77" fmla="*/ 368 h 374"/>
                <a:gd name="T78" fmla="*/ 143 w 207"/>
                <a:gd name="T79" fmla="*/ 365 h 374"/>
                <a:gd name="T80" fmla="*/ 143 w 207"/>
                <a:gd name="T81" fmla="*/ 352 h 374"/>
                <a:gd name="T82" fmla="*/ 123 w 207"/>
                <a:gd name="T83" fmla="*/ 342 h 374"/>
                <a:gd name="T84" fmla="*/ 110 w 207"/>
                <a:gd name="T85" fmla="*/ 347 h 374"/>
                <a:gd name="T86" fmla="*/ 98 w 207"/>
                <a:gd name="T87" fmla="*/ 337 h 374"/>
                <a:gd name="T88" fmla="*/ 88 w 207"/>
                <a:gd name="T89" fmla="*/ 327 h 374"/>
                <a:gd name="T90" fmla="*/ 81 w 207"/>
                <a:gd name="T91" fmla="*/ 314 h 374"/>
                <a:gd name="T92" fmla="*/ 80 w 207"/>
                <a:gd name="T93" fmla="*/ 292 h 374"/>
                <a:gd name="T94" fmla="*/ 74 w 207"/>
                <a:gd name="T95" fmla="*/ 282 h 374"/>
                <a:gd name="T96" fmla="*/ 81 w 207"/>
                <a:gd name="T97" fmla="*/ 274 h 374"/>
                <a:gd name="T98" fmla="*/ 82 w 207"/>
                <a:gd name="T99" fmla="*/ 263 h 374"/>
                <a:gd name="T100" fmla="*/ 61 w 207"/>
                <a:gd name="T101" fmla="*/ 233 h 374"/>
                <a:gd name="T102" fmla="*/ 40 w 207"/>
                <a:gd name="T103" fmla="*/ 204 h 374"/>
                <a:gd name="T104" fmla="*/ 8 w 207"/>
                <a:gd name="T105" fmla="*/ 165 h 374"/>
                <a:gd name="T106" fmla="*/ 14 w 207"/>
                <a:gd name="T107" fmla="*/ 152 h 374"/>
                <a:gd name="T108" fmla="*/ 10 w 207"/>
                <a:gd name="T109" fmla="*/ 136 h 374"/>
                <a:gd name="T110" fmla="*/ 14 w 207"/>
                <a:gd name="T111" fmla="*/ 107 h 374"/>
                <a:gd name="T112" fmla="*/ 11 w 207"/>
                <a:gd name="T113" fmla="*/ 91 h 374"/>
                <a:gd name="T114" fmla="*/ 3 w 207"/>
                <a:gd name="T115" fmla="*/ 76 h 374"/>
                <a:gd name="T116" fmla="*/ 3 w 207"/>
                <a:gd name="T117" fmla="*/ 64 h 374"/>
                <a:gd name="T118" fmla="*/ 4 w 207"/>
                <a:gd name="T119" fmla="*/ 53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7" h="374">
                  <a:moveTo>
                    <a:pt x="2" y="48"/>
                  </a:moveTo>
                  <a:lnTo>
                    <a:pt x="20" y="41"/>
                  </a:lnTo>
                  <a:lnTo>
                    <a:pt x="22" y="41"/>
                  </a:lnTo>
                  <a:lnTo>
                    <a:pt x="24" y="45"/>
                  </a:lnTo>
                  <a:lnTo>
                    <a:pt x="29" y="42"/>
                  </a:lnTo>
                  <a:lnTo>
                    <a:pt x="30" y="39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5" y="37"/>
                  </a:lnTo>
                  <a:lnTo>
                    <a:pt x="38" y="37"/>
                  </a:lnTo>
                  <a:lnTo>
                    <a:pt x="44" y="41"/>
                  </a:lnTo>
                  <a:lnTo>
                    <a:pt x="44" y="40"/>
                  </a:lnTo>
                  <a:lnTo>
                    <a:pt x="53" y="40"/>
                  </a:lnTo>
                  <a:lnTo>
                    <a:pt x="54" y="39"/>
                  </a:lnTo>
                  <a:lnTo>
                    <a:pt x="50" y="36"/>
                  </a:lnTo>
                  <a:lnTo>
                    <a:pt x="50" y="35"/>
                  </a:lnTo>
                  <a:lnTo>
                    <a:pt x="52" y="32"/>
                  </a:lnTo>
                  <a:lnTo>
                    <a:pt x="56" y="30"/>
                  </a:lnTo>
                  <a:lnTo>
                    <a:pt x="60" y="31"/>
                  </a:lnTo>
                  <a:lnTo>
                    <a:pt x="59" y="27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8" y="24"/>
                  </a:lnTo>
                  <a:lnTo>
                    <a:pt x="68" y="22"/>
                  </a:lnTo>
                  <a:lnTo>
                    <a:pt x="69" y="20"/>
                  </a:lnTo>
                  <a:lnTo>
                    <a:pt x="71" y="21"/>
                  </a:lnTo>
                  <a:lnTo>
                    <a:pt x="74" y="19"/>
                  </a:lnTo>
                  <a:lnTo>
                    <a:pt x="74" y="16"/>
                  </a:lnTo>
                  <a:lnTo>
                    <a:pt x="78" y="13"/>
                  </a:lnTo>
                  <a:lnTo>
                    <a:pt x="78" y="12"/>
                  </a:lnTo>
                  <a:lnTo>
                    <a:pt x="79" y="11"/>
                  </a:lnTo>
                  <a:lnTo>
                    <a:pt x="78" y="10"/>
                  </a:lnTo>
                  <a:lnTo>
                    <a:pt x="79" y="9"/>
                  </a:lnTo>
                  <a:lnTo>
                    <a:pt x="84" y="9"/>
                  </a:lnTo>
                  <a:lnTo>
                    <a:pt x="84" y="13"/>
                  </a:lnTo>
                  <a:lnTo>
                    <a:pt x="85" y="13"/>
                  </a:lnTo>
                  <a:lnTo>
                    <a:pt x="85" y="16"/>
                  </a:lnTo>
                  <a:lnTo>
                    <a:pt x="88" y="17"/>
                  </a:lnTo>
                  <a:lnTo>
                    <a:pt x="92" y="15"/>
                  </a:lnTo>
                  <a:lnTo>
                    <a:pt x="94" y="12"/>
                  </a:lnTo>
                  <a:lnTo>
                    <a:pt x="95" y="13"/>
                  </a:lnTo>
                  <a:lnTo>
                    <a:pt x="95" y="14"/>
                  </a:lnTo>
                  <a:lnTo>
                    <a:pt x="96" y="12"/>
                  </a:lnTo>
                  <a:lnTo>
                    <a:pt x="98" y="10"/>
                  </a:lnTo>
                  <a:lnTo>
                    <a:pt x="100" y="13"/>
                  </a:lnTo>
                  <a:lnTo>
                    <a:pt x="103" y="12"/>
                  </a:lnTo>
                  <a:lnTo>
                    <a:pt x="105" y="15"/>
                  </a:lnTo>
                  <a:lnTo>
                    <a:pt x="104" y="15"/>
                  </a:lnTo>
                  <a:lnTo>
                    <a:pt x="104" y="17"/>
                  </a:lnTo>
                  <a:lnTo>
                    <a:pt x="107" y="19"/>
                  </a:lnTo>
                  <a:lnTo>
                    <a:pt x="109" y="17"/>
                  </a:lnTo>
                  <a:lnTo>
                    <a:pt x="110" y="16"/>
                  </a:lnTo>
                  <a:lnTo>
                    <a:pt x="111" y="19"/>
                  </a:lnTo>
                  <a:lnTo>
                    <a:pt x="114" y="20"/>
                  </a:lnTo>
                  <a:lnTo>
                    <a:pt x="120" y="17"/>
                  </a:lnTo>
                  <a:lnTo>
                    <a:pt x="118" y="16"/>
                  </a:lnTo>
                  <a:lnTo>
                    <a:pt x="119" y="16"/>
                  </a:lnTo>
                  <a:lnTo>
                    <a:pt x="119" y="15"/>
                  </a:lnTo>
                  <a:lnTo>
                    <a:pt x="118" y="15"/>
                  </a:lnTo>
                  <a:lnTo>
                    <a:pt x="117" y="13"/>
                  </a:lnTo>
                  <a:lnTo>
                    <a:pt x="118" y="12"/>
                  </a:lnTo>
                  <a:lnTo>
                    <a:pt x="118" y="11"/>
                  </a:lnTo>
                  <a:lnTo>
                    <a:pt x="116" y="11"/>
                  </a:lnTo>
                  <a:lnTo>
                    <a:pt x="117" y="11"/>
                  </a:lnTo>
                  <a:lnTo>
                    <a:pt x="119" y="10"/>
                  </a:lnTo>
                  <a:lnTo>
                    <a:pt x="119" y="12"/>
                  </a:lnTo>
                  <a:lnTo>
                    <a:pt x="121" y="13"/>
                  </a:lnTo>
                  <a:lnTo>
                    <a:pt x="127" y="12"/>
                  </a:lnTo>
                  <a:lnTo>
                    <a:pt x="128" y="14"/>
                  </a:lnTo>
                  <a:lnTo>
                    <a:pt x="126" y="15"/>
                  </a:lnTo>
                  <a:lnTo>
                    <a:pt x="126" y="16"/>
                  </a:lnTo>
                  <a:lnTo>
                    <a:pt x="136" y="12"/>
                  </a:lnTo>
                  <a:lnTo>
                    <a:pt x="138" y="17"/>
                  </a:lnTo>
                  <a:lnTo>
                    <a:pt x="137" y="17"/>
                  </a:lnTo>
                  <a:lnTo>
                    <a:pt x="138" y="21"/>
                  </a:lnTo>
                  <a:lnTo>
                    <a:pt x="155" y="13"/>
                  </a:lnTo>
                  <a:lnTo>
                    <a:pt x="155" y="11"/>
                  </a:lnTo>
                  <a:lnTo>
                    <a:pt x="159" y="9"/>
                  </a:lnTo>
                  <a:lnTo>
                    <a:pt x="167" y="4"/>
                  </a:lnTo>
                  <a:lnTo>
                    <a:pt x="168" y="1"/>
                  </a:lnTo>
                  <a:lnTo>
                    <a:pt x="170" y="1"/>
                  </a:lnTo>
                  <a:lnTo>
                    <a:pt x="171" y="0"/>
                  </a:lnTo>
                  <a:lnTo>
                    <a:pt x="175" y="6"/>
                  </a:lnTo>
                  <a:lnTo>
                    <a:pt x="180" y="3"/>
                  </a:lnTo>
                  <a:lnTo>
                    <a:pt x="179" y="10"/>
                  </a:lnTo>
                  <a:lnTo>
                    <a:pt x="183" y="11"/>
                  </a:lnTo>
                  <a:lnTo>
                    <a:pt x="182" y="13"/>
                  </a:lnTo>
                  <a:lnTo>
                    <a:pt x="180" y="13"/>
                  </a:lnTo>
                  <a:lnTo>
                    <a:pt x="180" y="19"/>
                  </a:lnTo>
                  <a:lnTo>
                    <a:pt x="173" y="17"/>
                  </a:lnTo>
                  <a:lnTo>
                    <a:pt x="174" y="25"/>
                  </a:lnTo>
                  <a:lnTo>
                    <a:pt x="177" y="25"/>
                  </a:lnTo>
                  <a:lnTo>
                    <a:pt x="176" y="31"/>
                  </a:lnTo>
                  <a:lnTo>
                    <a:pt x="175" y="31"/>
                  </a:lnTo>
                  <a:lnTo>
                    <a:pt x="176" y="33"/>
                  </a:lnTo>
                  <a:lnTo>
                    <a:pt x="180" y="35"/>
                  </a:lnTo>
                  <a:lnTo>
                    <a:pt x="179" y="39"/>
                  </a:lnTo>
                  <a:lnTo>
                    <a:pt x="187" y="39"/>
                  </a:lnTo>
                  <a:lnTo>
                    <a:pt x="188" y="42"/>
                  </a:lnTo>
                  <a:lnTo>
                    <a:pt x="187" y="43"/>
                  </a:lnTo>
                  <a:lnTo>
                    <a:pt x="188" y="44"/>
                  </a:lnTo>
                  <a:lnTo>
                    <a:pt x="194" y="45"/>
                  </a:lnTo>
                  <a:lnTo>
                    <a:pt x="193" y="53"/>
                  </a:lnTo>
                  <a:lnTo>
                    <a:pt x="195" y="53"/>
                  </a:lnTo>
                  <a:lnTo>
                    <a:pt x="196" y="55"/>
                  </a:lnTo>
                  <a:lnTo>
                    <a:pt x="195" y="56"/>
                  </a:lnTo>
                  <a:lnTo>
                    <a:pt x="195" y="57"/>
                  </a:lnTo>
                  <a:lnTo>
                    <a:pt x="199" y="59"/>
                  </a:lnTo>
                  <a:lnTo>
                    <a:pt x="199" y="63"/>
                  </a:lnTo>
                  <a:lnTo>
                    <a:pt x="202" y="64"/>
                  </a:lnTo>
                  <a:lnTo>
                    <a:pt x="202" y="65"/>
                  </a:lnTo>
                  <a:lnTo>
                    <a:pt x="200" y="68"/>
                  </a:lnTo>
                  <a:lnTo>
                    <a:pt x="202" y="74"/>
                  </a:lnTo>
                  <a:lnTo>
                    <a:pt x="201" y="75"/>
                  </a:lnTo>
                  <a:lnTo>
                    <a:pt x="202" y="76"/>
                  </a:lnTo>
                  <a:lnTo>
                    <a:pt x="201" y="78"/>
                  </a:lnTo>
                  <a:lnTo>
                    <a:pt x="204" y="78"/>
                  </a:lnTo>
                  <a:lnTo>
                    <a:pt x="204" y="80"/>
                  </a:lnTo>
                  <a:lnTo>
                    <a:pt x="205" y="79"/>
                  </a:lnTo>
                  <a:lnTo>
                    <a:pt x="204" y="79"/>
                  </a:lnTo>
                  <a:lnTo>
                    <a:pt x="205" y="79"/>
                  </a:lnTo>
                  <a:lnTo>
                    <a:pt x="206" y="80"/>
                  </a:lnTo>
                  <a:lnTo>
                    <a:pt x="206" y="80"/>
                  </a:lnTo>
                  <a:lnTo>
                    <a:pt x="207" y="80"/>
                  </a:lnTo>
                  <a:lnTo>
                    <a:pt x="206" y="81"/>
                  </a:lnTo>
                  <a:lnTo>
                    <a:pt x="206" y="83"/>
                  </a:lnTo>
                  <a:lnTo>
                    <a:pt x="204" y="83"/>
                  </a:lnTo>
                  <a:lnTo>
                    <a:pt x="203" y="85"/>
                  </a:lnTo>
                  <a:lnTo>
                    <a:pt x="203" y="88"/>
                  </a:lnTo>
                  <a:lnTo>
                    <a:pt x="204" y="88"/>
                  </a:lnTo>
                  <a:lnTo>
                    <a:pt x="201" y="89"/>
                  </a:lnTo>
                  <a:lnTo>
                    <a:pt x="199" y="91"/>
                  </a:lnTo>
                  <a:lnTo>
                    <a:pt x="196" y="91"/>
                  </a:lnTo>
                  <a:lnTo>
                    <a:pt x="194" y="94"/>
                  </a:lnTo>
                  <a:lnTo>
                    <a:pt x="191" y="93"/>
                  </a:lnTo>
                  <a:lnTo>
                    <a:pt x="190" y="95"/>
                  </a:lnTo>
                  <a:lnTo>
                    <a:pt x="188" y="95"/>
                  </a:lnTo>
                  <a:lnTo>
                    <a:pt x="185" y="96"/>
                  </a:lnTo>
                  <a:lnTo>
                    <a:pt x="184" y="98"/>
                  </a:lnTo>
                  <a:lnTo>
                    <a:pt x="175" y="106"/>
                  </a:lnTo>
                  <a:lnTo>
                    <a:pt x="173" y="108"/>
                  </a:lnTo>
                  <a:lnTo>
                    <a:pt x="173" y="110"/>
                  </a:lnTo>
                  <a:lnTo>
                    <a:pt x="171" y="111"/>
                  </a:lnTo>
                  <a:lnTo>
                    <a:pt x="170" y="113"/>
                  </a:lnTo>
                  <a:lnTo>
                    <a:pt x="171" y="115"/>
                  </a:lnTo>
                  <a:lnTo>
                    <a:pt x="169" y="116"/>
                  </a:lnTo>
                  <a:lnTo>
                    <a:pt x="169" y="117"/>
                  </a:lnTo>
                  <a:lnTo>
                    <a:pt x="167" y="119"/>
                  </a:lnTo>
                  <a:lnTo>
                    <a:pt x="167" y="120"/>
                  </a:lnTo>
                  <a:lnTo>
                    <a:pt x="163" y="123"/>
                  </a:lnTo>
                  <a:lnTo>
                    <a:pt x="163" y="125"/>
                  </a:lnTo>
                  <a:lnTo>
                    <a:pt x="162" y="127"/>
                  </a:lnTo>
                  <a:lnTo>
                    <a:pt x="163" y="127"/>
                  </a:lnTo>
                  <a:lnTo>
                    <a:pt x="165" y="129"/>
                  </a:lnTo>
                  <a:lnTo>
                    <a:pt x="164" y="129"/>
                  </a:lnTo>
                  <a:lnTo>
                    <a:pt x="165" y="129"/>
                  </a:lnTo>
                  <a:lnTo>
                    <a:pt x="164" y="131"/>
                  </a:lnTo>
                  <a:lnTo>
                    <a:pt x="166" y="131"/>
                  </a:lnTo>
                  <a:lnTo>
                    <a:pt x="166" y="131"/>
                  </a:lnTo>
                  <a:lnTo>
                    <a:pt x="165" y="132"/>
                  </a:lnTo>
                  <a:lnTo>
                    <a:pt x="166" y="133"/>
                  </a:lnTo>
                  <a:lnTo>
                    <a:pt x="165" y="135"/>
                  </a:lnTo>
                  <a:lnTo>
                    <a:pt x="167" y="138"/>
                  </a:lnTo>
                  <a:lnTo>
                    <a:pt x="166" y="144"/>
                  </a:lnTo>
                  <a:lnTo>
                    <a:pt x="166" y="146"/>
                  </a:lnTo>
                  <a:lnTo>
                    <a:pt x="166" y="147"/>
                  </a:lnTo>
                  <a:lnTo>
                    <a:pt x="168" y="148"/>
                  </a:lnTo>
                  <a:lnTo>
                    <a:pt x="168" y="151"/>
                  </a:lnTo>
                  <a:lnTo>
                    <a:pt x="170" y="151"/>
                  </a:lnTo>
                  <a:lnTo>
                    <a:pt x="171" y="153"/>
                  </a:lnTo>
                  <a:lnTo>
                    <a:pt x="170" y="156"/>
                  </a:lnTo>
                  <a:lnTo>
                    <a:pt x="171" y="158"/>
                  </a:lnTo>
                  <a:lnTo>
                    <a:pt x="173" y="157"/>
                  </a:lnTo>
                  <a:lnTo>
                    <a:pt x="173" y="159"/>
                  </a:lnTo>
                  <a:lnTo>
                    <a:pt x="174" y="160"/>
                  </a:lnTo>
                  <a:lnTo>
                    <a:pt x="174" y="161"/>
                  </a:lnTo>
                  <a:lnTo>
                    <a:pt x="173" y="165"/>
                  </a:lnTo>
                  <a:lnTo>
                    <a:pt x="172" y="167"/>
                  </a:lnTo>
                  <a:lnTo>
                    <a:pt x="168" y="167"/>
                  </a:lnTo>
                  <a:lnTo>
                    <a:pt x="168" y="167"/>
                  </a:lnTo>
                  <a:lnTo>
                    <a:pt x="168" y="170"/>
                  </a:lnTo>
                  <a:lnTo>
                    <a:pt x="166" y="173"/>
                  </a:lnTo>
                  <a:lnTo>
                    <a:pt x="167" y="175"/>
                  </a:lnTo>
                  <a:lnTo>
                    <a:pt x="165" y="178"/>
                  </a:lnTo>
                  <a:lnTo>
                    <a:pt x="165" y="180"/>
                  </a:lnTo>
                  <a:lnTo>
                    <a:pt x="164" y="182"/>
                  </a:lnTo>
                  <a:lnTo>
                    <a:pt x="165" y="184"/>
                  </a:lnTo>
                  <a:lnTo>
                    <a:pt x="164" y="186"/>
                  </a:lnTo>
                  <a:lnTo>
                    <a:pt x="164" y="189"/>
                  </a:lnTo>
                  <a:lnTo>
                    <a:pt x="162" y="191"/>
                  </a:lnTo>
                  <a:lnTo>
                    <a:pt x="163" y="193"/>
                  </a:lnTo>
                  <a:lnTo>
                    <a:pt x="157" y="196"/>
                  </a:lnTo>
                  <a:lnTo>
                    <a:pt x="155" y="195"/>
                  </a:lnTo>
                  <a:lnTo>
                    <a:pt x="155" y="197"/>
                  </a:lnTo>
                  <a:lnTo>
                    <a:pt x="156" y="199"/>
                  </a:lnTo>
                  <a:lnTo>
                    <a:pt x="158" y="199"/>
                  </a:lnTo>
                  <a:lnTo>
                    <a:pt x="163" y="200"/>
                  </a:lnTo>
                  <a:lnTo>
                    <a:pt x="163" y="202"/>
                  </a:lnTo>
                  <a:lnTo>
                    <a:pt x="163" y="203"/>
                  </a:lnTo>
                  <a:lnTo>
                    <a:pt x="163" y="204"/>
                  </a:lnTo>
                  <a:lnTo>
                    <a:pt x="166" y="205"/>
                  </a:lnTo>
                  <a:lnTo>
                    <a:pt x="167" y="201"/>
                  </a:lnTo>
                  <a:lnTo>
                    <a:pt x="172" y="197"/>
                  </a:lnTo>
                  <a:lnTo>
                    <a:pt x="174" y="197"/>
                  </a:lnTo>
                  <a:lnTo>
                    <a:pt x="175" y="195"/>
                  </a:lnTo>
                  <a:lnTo>
                    <a:pt x="176" y="195"/>
                  </a:lnTo>
                  <a:lnTo>
                    <a:pt x="179" y="197"/>
                  </a:lnTo>
                  <a:lnTo>
                    <a:pt x="180" y="201"/>
                  </a:lnTo>
                  <a:lnTo>
                    <a:pt x="179" y="203"/>
                  </a:lnTo>
                  <a:lnTo>
                    <a:pt x="180" y="204"/>
                  </a:lnTo>
                  <a:lnTo>
                    <a:pt x="181" y="205"/>
                  </a:lnTo>
                  <a:lnTo>
                    <a:pt x="180" y="206"/>
                  </a:lnTo>
                  <a:lnTo>
                    <a:pt x="182" y="206"/>
                  </a:lnTo>
                  <a:lnTo>
                    <a:pt x="183" y="203"/>
                  </a:lnTo>
                  <a:lnTo>
                    <a:pt x="187" y="201"/>
                  </a:lnTo>
                  <a:lnTo>
                    <a:pt x="188" y="202"/>
                  </a:lnTo>
                  <a:lnTo>
                    <a:pt x="188" y="204"/>
                  </a:lnTo>
                  <a:lnTo>
                    <a:pt x="190" y="205"/>
                  </a:lnTo>
                  <a:lnTo>
                    <a:pt x="190" y="206"/>
                  </a:lnTo>
                  <a:lnTo>
                    <a:pt x="190" y="208"/>
                  </a:lnTo>
                  <a:lnTo>
                    <a:pt x="191" y="208"/>
                  </a:lnTo>
                  <a:lnTo>
                    <a:pt x="191" y="209"/>
                  </a:lnTo>
                  <a:lnTo>
                    <a:pt x="190" y="212"/>
                  </a:lnTo>
                  <a:lnTo>
                    <a:pt x="190" y="213"/>
                  </a:lnTo>
                  <a:lnTo>
                    <a:pt x="190" y="215"/>
                  </a:lnTo>
                  <a:lnTo>
                    <a:pt x="188" y="218"/>
                  </a:lnTo>
                  <a:lnTo>
                    <a:pt x="186" y="220"/>
                  </a:lnTo>
                  <a:lnTo>
                    <a:pt x="182" y="220"/>
                  </a:lnTo>
                  <a:lnTo>
                    <a:pt x="181" y="223"/>
                  </a:lnTo>
                  <a:lnTo>
                    <a:pt x="181" y="227"/>
                  </a:lnTo>
                  <a:lnTo>
                    <a:pt x="180" y="228"/>
                  </a:lnTo>
                  <a:lnTo>
                    <a:pt x="182" y="231"/>
                  </a:lnTo>
                  <a:lnTo>
                    <a:pt x="182" y="232"/>
                  </a:lnTo>
                  <a:lnTo>
                    <a:pt x="182" y="234"/>
                  </a:lnTo>
                  <a:lnTo>
                    <a:pt x="183" y="232"/>
                  </a:lnTo>
                  <a:lnTo>
                    <a:pt x="188" y="233"/>
                  </a:lnTo>
                  <a:lnTo>
                    <a:pt x="188" y="236"/>
                  </a:lnTo>
                  <a:lnTo>
                    <a:pt x="186" y="239"/>
                  </a:lnTo>
                  <a:lnTo>
                    <a:pt x="188" y="241"/>
                  </a:lnTo>
                  <a:lnTo>
                    <a:pt x="190" y="243"/>
                  </a:lnTo>
                  <a:lnTo>
                    <a:pt x="189" y="244"/>
                  </a:lnTo>
                  <a:lnTo>
                    <a:pt x="187" y="245"/>
                  </a:lnTo>
                  <a:lnTo>
                    <a:pt x="180" y="246"/>
                  </a:lnTo>
                  <a:lnTo>
                    <a:pt x="180" y="249"/>
                  </a:lnTo>
                  <a:lnTo>
                    <a:pt x="179" y="251"/>
                  </a:lnTo>
                  <a:lnTo>
                    <a:pt x="178" y="254"/>
                  </a:lnTo>
                  <a:lnTo>
                    <a:pt x="177" y="256"/>
                  </a:lnTo>
                  <a:lnTo>
                    <a:pt x="178" y="256"/>
                  </a:lnTo>
                  <a:lnTo>
                    <a:pt x="175" y="257"/>
                  </a:lnTo>
                  <a:lnTo>
                    <a:pt x="175" y="259"/>
                  </a:lnTo>
                  <a:lnTo>
                    <a:pt x="175" y="260"/>
                  </a:lnTo>
                  <a:lnTo>
                    <a:pt x="171" y="261"/>
                  </a:lnTo>
                  <a:lnTo>
                    <a:pt x="171" y="263"/>
                  </a:lnTo>
                  <a:lnTo>
                    <a:pt x="172" y="264"/>
                  </a:lnTo>
                  <a:lnTo>
                    <a:pt x="171" y="266"/>
                  </a:lnTo>
                  <a:lnTo>
                    <a:pt x="172" y="269"/>
                  </a:lnTo>
                  <a:lnTo>
                    <a:pt x="171" y="271"/>
                  </a:lnTo>
                  <a:lnTo>
                    <a:pt x="169" y="271"/>
                  </a:lnTo>
                  <a:lnTo>
                    <a:pt x="168" y="273"/>
                  </a:lnTo>
                  <a:lnTo>
                    <a:pt x="169" y="274"/>
                  </a:lnTo>
                  <a:lnTo>
                    <a:pt x="167" y="277"/>
                  </a:lnTo>
                  <a:lnTo>
                    <a:pt x="166" y="278"/>
                  </a:lnTo>
                  <a:lnTo>
                    <a:pt x="166" y="280"/>
                  </a:lnTo>
                  <a:lnTo>
                    <a:pt x="168" y="281"/>
                  </a:lnTo>
                  <a:lnTo>
                    <a:pt x="170" y="277"/>
                  </a:lnTo>
                  <a:lnTo>
                    <a:pt x="172" y="277"/>
                  </a:lnTo>
                  <a:lnTo>
                    <a:pt x="174" y="281"/>
                  </a:lnTo>
                  <a:lnTo>
                    <a:pt x="174" y="283"/>
                  </a:lnTo>
                  <a:lnTo>
                    <a:pt x="178" y="287"/>
                  </a:lnTo>
                  <a:lnTo>
                    <a:pt x="178" y="291"/>
                  </a:lnTo>
                  <a:lnTo>
                    <a:pt x="176" y="293"/>
                  </a:lnTo>
                  <a:lnTo>
                    <a:pt x="176" y="296"/>
                  </a:lnTo>
                  <a:lnTo>
                    <a:pt x="179" y="297"/>
                  </a:lnTo>
                  <a:lnTo>
                    <a:pt x="178" y="299"/>
                  </a:lnTo>
                  <a:lnTo>
                    <a:pt x="176" y="299"/>
                  </a:lnTo>
                  <a:lnTo>
                    <a:pt x="176" y="301"/>
                  </a:lnTo>
                  <a:lnTo>
                    <a:pt x="175" y="303"/>
                  </a:lnTo>
                  <a:lnTo>
                    <a:pt x="171" y="305"/>
                  </a:lnTo>
                  <a:lnTo>
                    <a:pt x="171" y="306"/>
                  </a:lnTo>
                  <a:lnTo>
                    <a:pt x="172" y="306"/>
                  </a:lnTo>
                  <a:lnTo>
                    <a:pt x="171" y="309"/>
                  </a:lnTo>
                  <a:lnTo>
                    <a:pt x="172" y="313"/>
                  </a:lnTo>
                  <a:lnTo>
                    <a:pt x="173" y="311"/>
                  </a:lnTo>
                  <a:lnTo>
                    <a:pt x="178" y="312"/>
                  </a:lnTo>
                  <a:lnTo>
                    <a:pt x="179" y="317"/>
                  </a:lnTo>
                  <a:lnTo>
                    <a:pt x="179" y="319"/>
                  </a:lnTo>
                  <a:lnTo>
                    <a:pt x="179" y="320"/>
                  </a:lnTo>
                  <a:lnTo>
                    <a:pt x="182" y="319"/>
                  </a:lnTo>
                  <a:lnTo>
                    <a:pt x="184" y="321"/>
                  </a:lnTo>
                  <a:lnTo>
                    <a:pt x="184" y="325"/>
                  </a:lnTo>
                  <a:lnTo>
                    <a:pt x="182" y="327"/>
                  </a:lnTo>
                  <a:lnTo>
                    <a:pt x="180" y="331"/>
                  </a:lnTo>
                  <a:lnTo>
                    <a:pt x="179" y="331"/>
                  </a:lnTo>
                  <a:lnTo>
                    <a:pt x="179" y="333"/>
                  </a:lnTo>
                  <a:lnTo>
                    <a:pt x="175" y="332"/>
                  </a:lnTo>
                  <a:lnTo>
                    <a:pt x="176" y="336"/>
                  </a:lnTo>
                  <a:lnTo>
                    <a:pt x="176" y="338"/>
                  </a:lnTo>
                  <a:lnTo>
                    <a:pt x="178" y="340"/>
                  </a:lnTo>
                  <a:lnTo>
                    <a:pt x="178" y="341"/>
                  </a:lnTo>
                  <a:lnTo>
                    <a:pt x="175" y="341"/>
                  </a:lnTo>
                  <a:lnTo>
                    <a:pt x="175" y="344"/>
                  </a:lnTo>
                  <a:lnTo>
                    <a:pt x="173" y="344"/>
                  </a:lnTo>
                  <a:lnTo>
                    <a:pt x="171" y="347"/>
                  </a:lnTo>
                  <a:lnTo>
                    <a:pt x="171" y="349"/>
                  </a:lnTo>
                  <a:lnTo>
                    <a:pt x="169" y="349"/>
                  </a:lnTo>
                  <a:lnTo>
                    <a:pt x="166" y="353"/>
                  </a:lnTo>
                  <a:lnTo>
                    <a:pt x="158" y="359"/>
                  </a:lnTo>
                  <a:lnTo>
                    <a:pt x="156" y="361"/>
                  </a:lnTo>
                  <a:lnTo>
                    <a:pt x="158" y="362"/>
                  </a:lnTo>
                  <a:lnTo>
                    <a:pt x="158" y="363"/>
                  </a:lnTo>
                  <a:lnTo>
                    <a:pt x="158" y="368"/>
                  </a:lnTo>
                  <a:lnTo>
                    <a:pt x="156" y="368"/>
                  </a:lnTo>
                  <a:lnTo>
                    <a:pt x="154" y="368"/>
                  </a:lnTo>
                  <a:lnTo>
                    <a:pt x="152" y="370"/>
                  </a:lnTo>
                  <a:lnTo>
                    <a:pt x="150" y="370"/>
                  </a:lnTo>
                  <a:lnTo>
                    <a:pt x="147" y="373"/>
                  </a:lnTo>
                  <a:lnTo>
                    <a:pt x="144" y="374"/>
                  </a:lnTo>
                  <a:lnTo>
                    <a:pt x="142" y="373"/>
                  </a:lnTo>
                  <a:lnTo>
                    <a:pt x="143" y="368"/>
                  </a:lnTo>
                  <a:lnTo>
                    <a:pt x="143" y="365"/>
                  </a:lnTo>
                  <a:lnTo>
                    <a:pt x="144" y="365"/>
                  </a:lnTo>
                  <a:lnTo>
                    <a:pt x="143" y="364"/>
                  </a:lnTo>
                  <a:lnTo>
                    <a:pt x="144" y="362"/>
                  </a:lnTo>
                  <a:lnTo>
                    <a:pt x="147" y="360"/>
                  </a:lnTo>
                  <a:lnTo>
                    <a:pt x="144" y="357"/>
                  </a:lnTo>
                  <a:lnTo>
                    <a:pt x="147" y="353"/>
                  </a:lnTo>
                  <a:lnTo>
                    <a:pt x="146" y="351"/>
                  </a:lnTo>
                  <a:lnTo>
                    <a:pt x="143" y="352"/>
                  </a:lnTo>
                  <a:lnTo>
                    <a:pt x="141" y="349"/>
                  </a:lnTo>
                  <a:lnTo>
                    <a:pt x="141" y="352"/>
                  </a:lnTo>
                  <a:lnTo>
                    <a:pt x="139" y="353"/>
                  </a:lnTo>
                  <a:lnTo>
                    <a:pt x="137" y="355"/>
                  </a:lnTo>
                  <a:lnTo>
                    <a:pt x="133" y="352"/>
                  </a:lnTo>
                  <a:lnTo>
                    <a:pt x="132" y="349"/>
                  </a:lnTo>
                  <a:lnTo>
                    <a:pt x="128" y="345"/>
                  </a:lnTo>
                  <a:lnTo>
                    <a:pt x="123" y="342"/>
                  </a:lnTo>
                  <a:lnTo>
                    <a:pt x="120" y="346"/>
                  </a:lnTo>
                  <a:lnTo>
                    <a:pt x="116" y="346"/>
                  </a:lnTo>
                  <a:lnTo>
                    <a:pt x="115" y="348"/>
                  </a:lnTo>
                  <a:lnTo>
                    <a:pt x="114" y="347"/>
                  </a:lnTo>
                  <a:lnTo>
                    <a:pt x="111" y="351"/>
                  </a:lnTo>
                  <a:lnTo>
                    <a:pt x="110" y="349"/>
                  </a:lnTo>
                  <a:lnTo>
                    <a:pt x="110" y="348"/>
                  </a:lnTo>
                  <a:lnTo>
                    <a:pt x="110" y="347"/>
                  </a:lnTo>
                  <a:lnTo>
                    <a:pt x="110" y="347"/>
                  </a:lnTo>
                  <a:lnTo>
                    <a:pt x="108" y="347"/>
                  </a:lnTo>
                  <a:lnTo>
                    <a:pt x="107" y="345"/>
                  </a:lnTo>
                  <a:lnTo>
                    <a:pt x="104" y="346"/>
                  </a:lnTo>
                  <a:lnTo>
                    <a:pt x="102" y="344"/>
                  </a:lnTo>
                  <a:lnTo>
                    <a:pt x="99" y="343"/>
                  </a:lnTo>
                  <a:lnTo>
                    <a:pt x="100" y="337"/>
                  </a:lnTo>
                  <a:lnTo>
                    <a:pt x="98" y="337"/>
                  </a:lnTo>
                  <a:lnTo>
                    <a:pt x="96" y="336"/>
                  </a:lnTo>
                  <a:lnTo>
                    <a:pt x="93" y="336"/>
                  </a:lnTo>
                  <a:lnTo>
                    <a:pt x="92" y="337"/>
                  </a:lnTo>
                  <a:lnTo>
                    <a:pt x="88" y="335"/>
                  </a:lnTo>
                  <a:lnTo>
                    <a:pt x="89" y="334"/>
                  </a:lnTo>
                  <a:lnTo>
                    <a:pt x="91" y="326"/>
                  </a:lnTo>
                  <a:lnTo>
                    <a:pt x="89" y="325"/>
                  </a:lnTo>
                  <a:lnTo>
                    <a:pt x="88" y="327"/>
                  </a:lnTo>
                  <a:lnTo>
                    <a:pt x="87" y="327"/>
                  </a:lnTo>
                  <a:lnTo>
                    <a:pt x="86" y="326"/>
                  </a:lnTo>
                  <a:lnTo>
                    <a:pt x="87" y="324"/>
                  </a:lnTo>
                  <a:lnTo>
                    <a:pt x="83" y="321"/>
                  </a:lnTo>
                  <a:lnTo>
                    <a:pt x="82" y="319"/>
                  </a:lnTo>
                  <a:lnTo>
                    <a:pt x="83" y="315"/>
                  </a:lnTo>
                  <a:lnTo>
                    <a:pt x="81" y="315"/>
                  </a:lnTo>
                  <a:lnTo>
                    <a:pt x="81" y="314"/>
                  </a:lnTo>
                  <a:lnTo>
                    <a:pt x="82" y="312"/>
                  </a:lnTo>
                  <a:lnTo>
                    <a:pt x="83" y="312"/>
                  </a:lnTo>
                  <a:lnTo>
                    <a:pt x="86" y="310"/>
                  </a:lnTo>
                  <a:lnTo>
                    <a:pt x="87" y="305"/>
                  </a:lnTo>
                  <a:lnTo>
                    <a:pt x="89" y="300"/>
                  </a:lnTo>
                  <a:lnTo>
                    <a:pt x="88" y="299"/>
                  </a:lnTo>
                  <a:lnTo>
                    <a:pt x="81" y="295"/>
                  </a:lnTo>
                  <a:lnTo>
                    <a:pt x="80" y="292"/>
                  </a:lnTo>
                  <a:lnTo>
                    <a:pt x="80" y="289"/>
                  </a:lnTo>
                  <a:lnTo>
                    <a:pt x="78" y="290"/>
                  </a:lnTo>
                  <a:lnTo>
                    <a:pt x="75" y="289"/>
                  </a:lnTo>
                  <a:lnTo>
                    <a:pt x="75" y="285"/>
                  </a:lnTo>
                  <a:lnTo>
                    <a:pt x="71" y="286"/>
                  </a:lnTo>
                  <a:lnTo>
                    <a:pt x="71" y="281"/>
                  </a:lnTo>
                  <a:lnTo>
                    <a:pt x="72" y="280"/>
                  </a:lnTo>
                  <a:lnTo>
                    <a:pt x="74" y="282"/>
                  </a:lnTo>
                  <a:lnTo>
                    <a:pt x="76" y="281"/>
                  </a:lnTo>
                  <a:lnTo>
                    <a:pt x="77" y="281"/>
                  </a:lnTo>
                  <a:lnTo>
                    <a:pt x="78" y="280"/>
                  </a:lnTo>
                  <a:lnTo>
                    <a:pt x="77" y="280"/>
                  </a:lnTo>
                  <a:lnTo>
                    <a:pt x="80" y="277"/>
                  </a:lnTo>
                  <a:lnTo>
                    <a:pt x="80" y="276"/>
                  </a:lnTo>
                  <a:lnTo>
                    <a:pt x="82" y="276"/>
                  </a:lnTo>
                  <a:lnTo>
                    <a:pt x="81" y="274"/>
                  </a:lnTo>
                  <a:lnTo>
                    <a:pt x="83" y="272"/>
                  </a:lnTo>
                  <a:lnTo>
                    <a:pt x="82" y="271"/>
                  </a:lnTo>
                  <a:lnTo>
                    <a:pt x="84" y="269"/>
                  </a:lnTo>
                  <a:lnTo>
                    <a:pt x="83" y="268"/>
                  </a:lnTo>
                  <a:lnTo>
                    <a:pt x="83" y="265"/>
                  </a:lnTo>
                  <a:lnTo>
                    <a:pt x="86" y="264"/>
                  </a:lnTo>
                  <a:lnTo>
                    <a:pt x="87" y="261"/>
                  </a:lnTo>
                  <a:lnTo>
                    <a:pt x="82" y="263"/>
                  </a:lnTo>
                  <a:lnTo>
                    <a:pt x="81" y="265"/>
                  </a:lnTo>
                  <a:lnTo>
                    <a:pt x="76" y="261"/>
                  </a:lnTo>
                  <a:lnTo>
                    <a:pt x="70" y="258"/>
                  </a:lnTo>
                  <a:lnTo>
                    <a:pt x="68" y="255"/>
                  </a:lnTo>
                  <a:lnTo>
                    <a:pt x="65" y="251"/>
                  </a:lnTo>
                  <a:lnTo>
                    <a:pt x="64" y="252"/>
                  </a:lnTo>
                  <a:lnTo>
                    <a:pt x="62" y="246"/>
                  </a:lnTo>
                  <a:lnTo>
                    <a:pt x="61" y="233"/>
                  </a:lnTo>
                  <a:lnTo>
                    <a:pt x="56" y="234"/>
                  </a:lnTo>
                  <a:lnTo>
                    <a:pt x="55" y="220"/>
                  </a:lnTo>
                  <a:lnTo>
                    <a:pt x="52" y="219"/>
                  </a:lnTo>
                  <a:lnTo>
                    <a:pt x="52" y="217"/>
                  </a:lnTo>
                  <a:lnTo>
                    <a:pt x="46" y="216"/>
                  </a:lnTo>
                  <a:lnTo>
                    <a:pt x="46" y="215"/>
                  </a:lnTo>
                  <a:lnTo>
                    <a:pt x="44" y="215"/>
                  </a:lnTo>
                  <a:lnTo>
                    <a:pt x="40" y="204"/>
                  </a:lnTo>
                  <a:lnTo>
                    <a:pt x="38" y="205"/>
                  </a:lnTo>
                  <a:lnTo>
                    <a:pt x="35" y="199"/>
                  </a:lnTo>
                  <a:lnTo>
                    <a:pt x="32" y="200"/>
                  </a:lnTo>
                  <a:lnTo>
                    <a:pt x="31" y="198"/>
                  </a:lnTo>
                  <a:lnTo>
                    <a:pt x="26" y="201"/>
                  </a:lnTo>
                  <a:lnTo>
                    <a:pt x="17" y="179"/>
                  </a:lnTo>
                  <a:lnTo>
                    <a:pt x="15" y="179"/>
                  </a:lnTo>
                  <a:lnTo>
                    <a:pt x="8" y="165"/>
                  </a:lnTo>
                  <a:lnTo>
                    <a:pt x="12" y="163"/>
                  </a:lnTo>
                  <a:lnTo>
                    <a:pt x="11" y="160"/>
                  </a:lnTo>
                  <a:lnTo>
                    <a:pt x="12" y="160"/>
                  </a:lnTo>
                  <a:lnTo>
                    <a:pt x="11" y="157"/>
                  </a:lnTo>
                  <a:lnTo>
                    <a:pt x="8" y="155"/>
                  </a:lnTo>
                  <a:lnTo>
                    <a:pt x="8" y="154"/>
                  </a:lnTo>
                  <a:lnTo>
                    <a:pt x="11" y="151"/>
                  </a:lnTo>
                  <a:lnTo>
                    <a:pt x="14" y="152"/>
                  </a:lnTo>
                  <a:lnTo>
                    <a:pt x="14" y="150"/>
                  </a:lnTo>
                  <a:lnTo>
                    <a:pt x="17" y="149"/>
                  </a:lnTo>
                  <a:lnTo>
                    <a:pt x="16" y="147"/>
                  </a:lnTo>
                  <a:lnTo>
                    <a:pt x="17" y="146"/>
                  </a:lnTo>
                  <a:lnTo>
                    <a:pt x="15" y="144"/>
                  </a:lnTo>
                  <a:lnTo>
                    <a:pt x="13" y="139"/>
                  </a:lnTo>
                  <a:lnTo>
                    <a:pt x="10" y="137"/>
                  </a:lnTo>
                  <a:lnTo>
                    <a:pt x="10" y="136"/>
                  </a:lnTo>
                  <a:lnTo>
                    <a:pt x="8" y="133"/>
                  </a:lnTo>
                  <a:lnTo>
                    <a:pt x="11" y="129"/>
                  </a:lnTo>
                  <a:lnTo>
                    <a:pt x="14" y="121"/>
                  </a:lnTo>
                  <a:lnTo>
                    <a:pt x="13" y="119"/>
                  </a:lnTo>
                  <a:lnTo>
                    <a:pt x="9" y="115"/>
                  </a:lnTo>
                  <a:lnTo>
                    <a:pt x="11" y="112"/>
                  </a:lnTo>
                  <a:lnTo>
                    <a:pt x="14" y="112"/>
                  </a:lnTo>
                  <a:lnTo>
                    <a:pt x="14" y="107"/>
                  </a:lnTo>
                  <a:lnTo>
                    <a:pt x="12" y="104"/>
                  </a:lnTo>
                  <a:lnTo>
                    <a:pt x="11" y="104"/>
                  </a:lnTo>
                  <a:lnTo>
                    <a:pt x="8" y="103"/>
                  </a:lnTo>
                  <a:lnTo>
                    <a:pt x="5" y="103"/>
                  </a:lnTo>
                  <a:lnTo>
                    <a:pt x="3" y="100"/>
                  </a:lnTo>
                  <a:lnTo>
                    <a:pt x="8" y="96"/>
                  </a:lnTo>
                  <a:lnTo>
                    <a:pt x="8" y="92"/>
                  </a:lnTo>
                  <a:lnTo>
                    <a:pt x="11" y="91"/>
                  </a:lnTo>
                  <a:lnTo>
                    <a:pt x="10" y="81"/>
                  </a:lnTo>
                  <a:lnTo>
                    <a:pt x="7" y="81"/>
                  </a:lnTo>
                  <a:lnTo>
                    <a:pt x="8" y="81"/>
                  </a:lnTo>
                  <a:lnTo>
                    <a:pt x="8" y="80"/>
                  </a:lnTo>
                  <a:lnTo>
                    <a:pt x="5" y="77"/>
                  </a:lnTo>
                  <a:lnTo>
                    <a:pt x="4" y="77"/>
                  </a:lnTo>
                  <a:lnTo>
                    <a:pt x="4" y="76"/>
                  </a:lnTo>
                  <a:lnTo>
                    <a:pt x="3" y="76"/>
                  </a:lnTo>
                  <a:lnTo>
                    <a:pt x="3" y="75"/>
                  </a:lnTo>
                  <a:lnTo>
                    <a:pt x="2" y="75"/>
                  </a:lnTo>
                  <a:lnTo>
                    <a:pt x="2" y="71"/>
                  </a:lnTo>
                  <a:lnTo>
                    <a:pt x="5" y="71"/>
                  </a:lnTo>
                  <a:lnTo>
                    <a:pt x="6" y="68"/>
                  </a:lnTo>
                  <a:lnTo>
                    <a:pt x="3" y="68"/>
                  </a:lnTo>
                  <a:lnTo>
                    <a:pt x="4" y="65"/>
                  </a:lnTo>
                  <a:lnTo>
                    <a:pt x="3" y="64"/>
                  </a:lnTo>
                  <a:lnTo>
                    <a:pt x="3" y="62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2" y="56"/>
                  </a:lnTo>
                  <a:lnTo>
                    <a:pt x="4" y="56"/>
                  </a:lnTo>
                  <a:lnTo>
                    <a:pt x="4" y="53"/>
                  </a:lnTo>
                  <a:lnTo>
                    <a:pt x="6" y="52"/>
                  </a:lnTo>
                  <a:lnTo>
                    <a:pt x="5" y="50"/>
                  </a:lnTo>
                  <a:lnTo>
                    <a:pt x="2" y="51"/>
                  </a:lnTo>
                  <a:lnTo>
                    <a:pt x="2" y="48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5" name="Freeform 56">
              <a:extLst>
                <a:ext uri="{FF2B5EF4-FFF2-40B4-BE49-F238E27FC236}">
                  <a16:creationId xmlns="" xmlns:a16="http://schemas.microsoft.com/office/drawing/2014/main" id="{1C736F9C-F9A5-4194-8B52-8C3A49429B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7" y="1998"/>
              <a:ext cx="681" cy="1327"/>
            </a:xfrm>
            <a:custGeom>
              <a:avLst/>
              <a:gdLst>
                <a:gd name="T0" fmla="*/ 110 w 681"/>
                <a:gd name="T1" fmla="*/ 777 h 1327"/>
                <a:gd name="T2" fmla="*/ 127 w 681"/>
                <a:gd name="T3" fmla="*/ 728 h 1327"/>
                <a:gd name="T4" fmla="*/ 95 w 681"/>
                <a:gd name="T5" fmla="*/ 703 h 1327"/>
                <a:gd name="T6" fmla="*/ 43 w 681"/>
                <a:gd name="T7" fmla="*/ 664 h 1327"/>
                <a:gd name="T8" fmla="*/ 63 w 681"/>
                <a:gd name="T9" fmla="*/ 645 h 1327"/>
                <a:gd name="T10" fmla="*/ 36 w 681"/>
                <a:gd name="T11" fmla="*/ 605 h 1327"/>
                <a:gd name="T12" fmla="*/ 27 w 681"/>
                <a:gd name="T13" fmla="*/ 545 h 1327"/>
                <a:gd name="T14" fmla="*/ 22 w 681"/>
                <a:gd name="T15" fmla="*/ 500 h 1327"/>
                <a:gd name="T16" fmla="*/ 25 w 681"/>
                <a:gd name="T17" fmla="*/ 434 h 1327"/>
                <a:gd name="T18" fmla="*/ 87 w 681"/>
                <a:gd name="T19" fmla="*/ 402 h 1327"/>
                <a:gd name="T20" fmla="*/ 153 w 681"/>
                <a:gd name="T21" fmla="*/ 350 h 1327"/>
                <a:gd name="T22" fmla="*/ 189 w 681"/>
                <a:gd name="T23" fmla="*/ 299 h 1327"/>
                <a:gd name="T24" fmla="*/ 155 w 681"/>
                <a:gd name="T25" fmla="*/ 227 h 1327"/>
                <a:gd name="T26" fmla="*/ 165 w 681"/>
                <a:gd name="T27" fmla="*/ 157 h 1327"/>
                <a:gd name="T28" fmla="*/ 162 w 681"/>
                <a:gd name="T29" fmla="*/ 75 h 1327"/>
                <a:gd name="T30" fmla="*/ 221 w 681"/>
                <a:gd name="T31" fmla="*/ 73 h 1327"/>
                <a:gd name="T32" fmla="*/ 260 w 681"/>
                <a:gd name="T33" fmla="*/ 46 h 1327"/>
                <a:gd name="T34" fmla="*/ 293 w 681"/>
                <a:gd name="T35" fmla="*/ 44 h 1327"/>
                <a:gd name="T36" fmla="*/ 320 w 681"/>
                <a:gd name="T37" fmla="*/ 15 h 1327"/>
                <a:gd name="T38" fmla="*/ 370 w 681"/>
                <a:gd name="T39" fmla="*/ 3 h 1327"/>
                <a:gd name="T40" fmla="*/ 417 w 681"/>
                <a:gd name="T41" fmla="*/ 64 h 1327"/>
                <a:gd name="T42" fmla="*/ 403 w 681"/>
                <a:gd name="T43" fmla="*/ 109 h 1327"/>
                <a:gd name="T44" fmla="*/ 467 w 681"/>
                <a:gd name="T45" fmla="*/ 125 h 1327"/>
                <a:gd name="T46" fmla="*/ 474 w 681"/>
                <a:gd name="T47" fmla="*/ 171 h 1327"/>
                <a:gd name="T48" fmla="*/ 393 w 681"/>
                <a:gd name="T49" fmla="*/ 219 h 1327"/>
                <a:gd name="T50" fmla="*/ 310 w 681"/>
                <a:gd name="T51" fmla="*/ 471 h 1327"/>
                <a:gd name="T52" fmla="*/ 303 w 681"/>
                <a:gd name="T53" fmla="*/ 534 h 1327"/>
                <a:gd name="T54" fmla="*/ 275 w 681"/>
                <a:gd name="T55" fmla="*/ 626 h 1327"/>
                <a:gd name="T56" fmla="*/ 258 w 681"/>
                <a:gd name="T57" fmla="*/ 713 h 1327"/>
                <a:gd name="T58" fmla="*/ 331 w 681"/>
                <a:gd name="T59" fmla="*/ 714 h 1327"/>
                <a:gd name="T60" fmla="*/ 352 w 681"/>
                <a:gd name="T61" fmla="*/ 714 h 1327"/>
                <a:gd name="T62" fmla="*/ 379 w 681"/>
                <a:gd name="T63" fmla="*/ 734 h 1327"/>
                <a:gd name="T64" fmla="*/ 418 w 681"/>
                <a:gd name="T65" fmla="*/ 707 h 1327"/>
                <a:gd name="T66" fmla="*/ 538 w 681"/>
                <a:gd name="T67" fmla="*/ 690 h 1327"/>
                <a:gd name="T68" fmla="*/ 568 w 681"/>
                <a:gd name="T69" fmla="*/ 747 h 1327"/>
                <a:gd name="T70" fmla="*/ 595 w 681"/>
                <a:gd name="T71" fmla="*/ 804 h 1327"/>
                <a:gd name="T72" fmla="*/ 606 w 681"/>
                <a:gd name="T73" fmla="*/ 888 h 1327"/>
                <a:gd name="T74" fmla="*/ 659 w 681"/>
                <a:gd name="T75" fmla="*/ 1002 h 1327"/>
                <a:gd name="T76" fmla="*/ 676 w 681"/>
                <a:gd name="T77" fmla="*/ 1079 h 1327"/>
                <a:gd name="T78" fmla="*/ 647 w 681"/>
                <a:gd name="T79" fmla="*/ 1143 h 1327"/>
                <a:gd name="T80" fmla="*/ 593 w 681"/>
                <a:gd name="T81" fmla="*/ 1125 h 1327"/>
                <a:gd name="T82" fmla="*/ 614 w 681"/>
                <a:gd name="T83" fmla="*/ 1163 h 1327"/>
                <a:gd name="T84" fmla="*/ 589 w 681"/>
                <a:gd name="T85" fmla="*/ 1213 h 1327"/>
                <a:gd name="T86" fmla="*/ 543 w 681"/>
                <a:gd name="T87" fmla="*/ 1268 h 1327"/>
                <a:gd name="T88" fmla="*/ 487 w 681"/>
                <a:gd name="T89" fmla="*/ 1292 h 1327"/>
                <a:gd name="T90" fmla="*/ 468 w 681"/>
                <a:gd name="T91" fmla="*/ 1258 h 1327"/>
                <a:gd name="T92" fmla="*/ 429 w 681"/>
                <a:gd name="T93" fmla="*/ 1170 h 1327"/>
                <a:gd name="T94" fmla="*/ 400 w 681"/>
                <a:gd name="T95" fmla="*/ 1180 h 1327"/>
                <a:gd name="T96" fmla="*/ 328 w 681"/>
                <a:gd name="T97" fmla="*/ 1158 h 1327"/>
                <a:gd name="T98" fmla="*/ 273 w 681"/>
                <a:gd name="T99" fmla="*/ 1174 h 1327"/>
                <a:gd name="T100" fmla="*/ 237 w 681"/>
                <a:gd name="T101" fmla="*/ 1105 h 1327"/>
                <a:gd name="T102" fmla="*/ 193 w 681"/>
                <a:gd name="T103" fmla="*/ 1065 h 1327"/>
                <a:gd name="T104" fmla="*/ 223 w 681"/>
                <a:gd name="T105" fmla="*/ 986 h 1327"/>
                <a:gd name="T106" fmla="*/ 261 w 681"/>
                <a:gd name="T107" fmla="*/ 936 h 1327"/>
                <a:gd name="T108" fmla="*/ 295 w 681"/>
                <a:gd name="T109" fmla="*/ 895 h 1327"/>
                <a:gd name="T110" fmla="*/ 293 w 681"/>
                <a:gd name="T111" fmla="*/ 834 h 1327"/>
                <a:gd name="T112" fmla="*/ 253 w 681"/>
                <a:gd name="T113" fmla="*/ 827 h 1327"/>
                <a:gd name="T114" fmla="*/ 188 w 681"/>
                <a:gd name="T115" fmla="*/ 875 h 1327"/>
                <a:gd name="T116" fmla="*/ 145 w 681"/>
                <a:gd name="T117" fmla="*/ 868 h 1327"/>
                <a:gd name="T118" fmla="*/ 355 w 681"/>
                <a:gd name="T119" fmla="*/ 684 h 1327"/>
                <a:gd name="T120" fmla="*/ 544 w 681"/>
                <a:gd name="T121" fmla="*/ 691 h 1327"/>
                <a:gd name="T122" fmla="*/ 344 w 681"/>
                <a:gd name="T123" fmla="*/ 634 h 1327"/>
                <a:gd name="T124" fmla="*/ 306 w 681"/>
                <a:gd name="T125" fmla="*/ 69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1" h="1327">
                  <a:moveTo>
                    <a:pt x="89" y="857"/>
                  </a:moveTo>
                  <a:lnTo>
                    <a:pt x="89" y="853"/>
                  </a:lnTo>
                  <a:lnTo>
                    <a:pt x="91" y="851"/>
                  </a:lnTo>
                  <a:lnTo>
                    <a:pt x="87" y="840"/>
                  </a:lnTo>
                  <a:lnTo>
                    <a:pt x="89" y="836"/>
                  </a:lnTo>
                  <a:lnTo>
                    <a:pt x="91" y="834"/>
                  </a:lnTo>
                  <a:lnTo>
                    <a:pt x="90" y="833"/>
                  </a:lnTo>
                  <a:lnTo>
                    <a:pt x="91" y="831"/>
                  </a:lnTo>
                  <a:lnTo>
                    <a:pt x="90" y="828"/>
                  </a:lnTo>
                  <a:lnTo>
                    <a:pt x="92" y="826"/>
                  </a:lnTo>
                  <a:lnTo>
                    <a:pt x="91" y="825"/>
                  </a:lnTo>
                  <a:lnTo>
                    <a:pt x="91" y="823"/>
                  </a:lnTo>
                  <a:lnTo>
                    <a:pt x="95" y="823"/>
                  </a:lnTo>
                  <a:lnTo>
                    <a:pt x="95" y="820"/>
                  </a:lnTo>
                  <a:lnTo>
                    <a:pt x="98" y="817"/>
                  </a:lnTo>
                  <a:lnTo>
                    <a:pt x="100" y="818"/>
                  </a:lnTo>
                  <a:lnTo>
                    <a:pt x="101" y="819"/>
                  </a:lnTo>
                  <a:lnTo>
                    <a:pt x="103" y="819"/>
                  </a:lnTo>
                  <a:lnTo>
                    <a:pt x="105" y="815"/>
                  </a:lnTo>
                  <a:lnTo>
                    <a:pt x="106" y="815"/>
                  </a:lnTo>
                  <a:lnTo>
                    <a:pt x="105" y="814"/>
                  </a:lnTo>
                  <a:lnTo>
                    <a:pt x="105" y="812"/>
                  </a:lnTo>
                  <a:lnTo>
                    <a:pt x="104" y="808"/>
                  </a:lnTo>
                  <a:lnTo>
                    <a:pt x="105" y="806"/>
                  </a:lnTo>
                  <a:lnTo>
                    <a:pt x="103" y="804"/>
                  </a:lnTo>
                  <a:lnTo>
                    <a:pt x="103" y="800"/>
                  </a:lnTo>
                  <a:lnTo>
                    <a:pt x="104" y="800"/>
                  </a:lnTo>
                  <a:lnTo>
                    <a:pt x="103" y="799"/>
                  </a:lnTo>
                  <a:lnTo>
                    <a:pt x="103" y="796"/>
                  </a:lnTo>
                  <a:lnTo>
                    <a:pt x="101" y="796"/>
                  </a:lnTo>
                  <a:lnTo>
                    <a:pt x="98" y="791"/>
                  </a:lnTo>
                  <a:lnTo>
                    <a:pt x="102" y="788"/>
                  </a:lnTo>
                  <a:lnTo>
                    <a:pt x="102" y="784"/>
                  </a:lnTo>
                  <a:lnTo>
                    <a:pt x="104" y="780"/>
                  </a:lnTo>
                  <a:lnTo>
                    <a:pt x="110" y="777"/>
                  </a:lnTo>
                  <a:lnTo>
                    <a:pt x="110" y="775"/>
                  </a:lnTo>
                  <a:lnTo>
                    <a:pt x="111" y="772"/>
                  </a:lnTo>
                  <a:lnTo>
                    <a:pt x="113" y="774"/>
                  </a:lnTo>
                  <a:lnTo>
                    <a:pt x="114" y="773"/>
                  </a:lnTo>
                  <a:lnTo>
                    <a:pt x="113" y="771"/>
                  </a:lnTo>
                  <a:lnTo>
                    <a:pt x="115" y="769"/>
                  </a:lnTo>
                  <a:lnTo>
                    <a:pt x="115" y="767"/>
                  </a:lnTo>
                  <a:lnTo>
                    <a:pt x="117" y="764"/>
                  </a:lnTo>
                  <a:lnTo>
                    <a:pt x="116" y="762"/>
                  </a:lnTo>
                  <a:lnTo>
                    <a:pt x="119" y="762"/>
                  </a:lnTo>
                  <a:lnTo>
                    <a:pt x="119" y="760"/>
                  </a:lnTo>
                  <a:lnTo>
                    <a:pt x="121" y="760"/>
                  </a:lnTo>
                  <a:lnTo>
                    <a:pt x="122" y="755"/>
                  </a:lnTo>
                  <a:lnTo>
                    <a:pt x="122" y="754"/>
                  </a:lnTo>
                  <a:lnTo>
                    <a:pt x="123" y="752"/>
                  </a:lnTo>
                  <a:lnTo>
                    <a:pt x="123" y="751"/>
                  </a:lnTo>
                  <a:lnTo>
                    <a:pt x="123" y="749"/>
                  </a:lnTo>
                  <a:lnTo>
                    <a:pt x="118" y="750"/>
                  </a:lnTo>
                  <a:lnTo>
                    <a:pt x="121" y="745"/>
                  </a:lnTo>
                  <a:lnTo>
                    <a:pt x="128" y="742"/>
                  </a:lnTo>
                  <a:lnTo>
                    <a:pt x="134" y="738"/>
                  </a:lnTo>
                  <a:lnTo>
                    <a:pt x="134" y="737"/>
                  </a:lnTo>
                  <a:lnTo>
                    <a:pt x="133" y="736"/>
                  </a:lnTo>
                  <a:lnTo>
                    <a:pt x="133" y="735"/>
                  </a:lnTo>
                  <a:lnTo>
                    <a:pt x="131" y="734"/>
                  </a:lnTo>
                  <a:lnTo>
                    <a:pt x="131" y="733"/>
                  </a:lnTo>
                  <a:lnTo>
                    <a:pt x="130" y="733"/>
                  </a:lnTo>
                  <a:lnTo>
                    <a:pt x="130" y="732"/>
                  </a:lnTo>
                  <a:lnTo>
                    <a:pt x="128" y="732"/>
                  </a:lnTo>
                  <a:lnTo>
                    <a:pt x="128" y="731"/>
                  </a:lnTo>
                  <a:lnTo>
                    <a:pt x="129" y="730"/>
                  </a:lnTo>
                  <a:lnTo>
                    <a:pt x="129" y="730"/>
                  </a:lnTo>
                  <a:lnTo>
                    <a:pt x="129" y="729"/>
                  </a:lnTo>
                  <a:lnTo>
                    <a:pt x="127" y="730"/>
                  </a:lnTo>
                  <a:lnTo>
                    <a:pt x="127" y="728"/>
                  </a:lnTo>
                  <a:lnTo>
                    <a:pt x="126" y="729"/>
                  </a:lnTo>
                  <a:lnTo>
                    <a:pt x="126" y="727"/>
                  </a:lnTo>
                  <a:lnTo>
                    <a:pt x="131" y="726"/>
                  </a:lnTo>
                  <a:lnTo>
                    <a:pt x="133" y="723"/>
                  </a:lnTo>
                  <a:lnTo>
                    <a:pt x="137" y="723"/>
                  </a:lnTo>
                  <a:lnTo>
                    <a:pt x="137" y="719"/>
                  </a:lnTo>
                  <a:lnTo>
                    <a:pt x="137" y="717"/>
                  </a:lnTo>
                  <a:lnTo>
                    <a:pt x="135" y="713"/>
                  </a:lnTo>
                  <a:lnTo>
                    <a:pt x="139" y="712"/>
                  </a:lnTo>
                  <a:lnTo>
                    <a:pt x="140" y="709"/>
                  </a:lnTo>
                  <a:lnTo>
                    <a:pt x="145" y="705"/>
                  </a:lnTo>
                  <a:lnTo>
                    <a:pt x="144" y="703"/>
                  </a:lnTo>
                  <a:lnTo>
                    <a:pt x="143" y="703"/>
                  </a:lnTo>
                  <a:lnTo>
                    <a:pt x="135" y="704"/>
                  </a:lnTo>
                  <a:lnTo>
                    <a:pt x="131" y="701"/>
                  </a:lnTo>
                  <a:lnTo>
                    <a:pt x="130" y="702"/>
                  </a:lnTo>
                  <a:lnTo>
                    <a:pt x="128" y="700"/>
                  </a:lnTo>
                  <a:lnTo>
                    <a:pt x="127" y="699"/>
                  </a:lnTo>
                  <a:lnTo>
                    <a:pt x="128" y="696"/>
                  </a:lnTo>
                  <a:lnTo>
                    <a:pt x="126" y="695"/>
                  </a:lnTo>
                  <a:lnTo>
                    <a:pt x="126" y="694"/>
                  </a:lnTo>
                  <a:lnTo>
                    <a:pt x="121" y="692"/>
                  </a:lnTo>
                  <a:lnTo>
                    <a:pt x="119" y="689"/>
                  </a:lnTo>
                  <a:lnTo>
                    <a:pt x="117" y="690"/>
                  </a:lnTo>
                  <a:lnTo>
                    <a:pt x="113" y="689"/>
                  </a:lnTo>
                  <a:lnTo>
                    <a:pt x="109" y="692"/>
                  </a:lnTo>
                  <a:lnTo>
                    <a:pt x="107" y="692"/>
                  </a:lnTo>
                  <a:lnTo>
                    <a:pt x="106" y="695"/>
                  </a:lnTo>
                  <a:lnTo>
                    <a:pt x="103" y="696"/>
                  </a:lnTo>
                  <a:lnTo>
                    <a:pt x="105" y="696"/>
                  </a:lnTo>
                  <a:lnTo>
                    <a:pt x="105" y="698"/>
                  </a:lnTo>
                  <a:lnTo>
                    <a:pt x="97" y="699"/>
                  </a:lnTo>
                  <a:lnTo>
                    <a:pt x="95" y="700"/>
                  </a:lnTo>
                  <a:lnTo>
                    <a:pt x="97" y="703"/>
                  </a:lnTo>
                  <a:lnTo>
                    <a:pt x="95" y="703"/>
                  </a:lnTo>
                  <a:lnTo>
                    <a:pt x="93" y="706"/>
                  </a:lnTo>
                  <a:lnTo>
                    <a:pt x="91" y="706"/>
                  </a:lnTo>
                  <a:lnTo>
                    <a:pt x="91" y="704"/>
                  </a:lnTo>
                  <a:lnTo>
                    <a:pt x="89" y="703"/>
                  </a:lnTo>
                  <a:lnTo>
                    <a:pt x="87" y="704"/>
                  </a:lnTo>
                  <a:lnTo>
                    <a:pt x="83" y="704"/>
                  </a:lnTo>
                  <a:lnTo>
                    <a:pt x="83" y="710"/>
                  </a:lnTo>
                  <a:lnTo>
                    <a:pt x="78" y="708"/>
                  </a:lnTo>
                  <a:lnTo>
                    <a:pt x="77" y="709"/>
                  </a:lnTo>
                  <a:lnTo>
                    <a:pt x="78" y="710"/>
                  </a:lnTo>
                  <a:lnTo>
                    <a:pt x="77" y="711"/>
                  </a:lnTo>
                  <a:lnTo>
                    <a:pt x="74" y="712"/>
                  </a:lnTo>
                  <a:lnTo>
                    <a:pt x="74" y="714"/>
                  </a:lnTo>
                  <a:lnTo>
                    <a:pt x="68" y="712"/>
                  </a:lnTo>
                  <a:lnTo>
                    <a:pt x="66" y="717"/>
                  </a:lnTo>
                  <a:lnTo>
                    <a:pt x="63" y="718"/>
                  </a:lnTo>
                  <a:lnTo>
                    <a:pt x="57" y="715"/>
                  </a:lnTo>
                  <a:lnTo>
                    <a:pt x="57" y="714"/>
                  </a:lnTo>
                  <a:lnTo>
                    <a:pt x="56" y="712"/>
                  </a:lnTo>
                  <a:lnTo>
                    <a:pt x="54" y="708"/>
                  </a:lnTo>
                  <a:lnTo>
                    <a:pt x="50" y="707"/>
                  </a:lnTo>
                  <a:lnTo>
                    <a:pt x="49" y="702"/>
                  </a:lnTo>
                  <a:lnTo>
                    <a:pt x="47" y="702"/>
                  </a:lnTo>
                  <a:lnTo>
                    <a:pt x="49" y="697"/>
                  </a:lnTo>
                  <a:lnTo>
                    <a:pt x="45" y="694"/>
                  </a:lnTo>
                  <a:lnTo>
                    <a:pt x="46" y="688"/>
                  </a:lnTo>
                  <a:lnTo>
                    <a:pt x="45" y="684"/>
                  </a:lnTo>
                  <a:lnTo>
                    <a:pt x="45" y="681"/>
                  </a:lnTo>
                  <a:lnTo>
                    <a:pt x="47" y="676"/>
                  </a:lnTo>
                  <a:lnTo>
                    <a:pt x="47" y="673"/>
                  </a:lnTo>
                  <a:lnTo>
                    <a:pt x="46" y="672"/>
                  </a:lnTo>
                  <a:lnTo>
                    <a:pt x="46" y="670"/>
                  </a:lnTo>
                  <a:lnTo>
                    <a:pt x="45" y="668"/>
                  </a:lnTo>
                  <a:lnTo>
                    <a:pt x="45" y="667"/>
                  </a:lnTo>
                  <a:lnTo>
                    <a:pt x="43" y="664"/>
                  </a:lnTo>
                  <a:lnTo>
                    <a:pt x="43" y="664"/>
                  </a:lnTo>
                  <a:lnTo>
                    <a:pt x="42" y="663"/>
                  </a:lnTo>
                  <a:lnTo>
                    <a:pt x="42" y="663"/>
                  </a:lnTo>
                  <a:lnTo>
                    <a:pt x="42" y="663"/>
                  </a:lnTo>
                  <a:lnTo>
                    <a:pt x="42" y="662"/>
                  </a:lnTo>
                  <a:lnTo>
                    <a:pt x="41" y="661"/>
                  </a:lnTo>
                  <a:lnTo>
                    <a:pt x="43" y="660"/>
                  </a:lnTo>
                  <a:lnTo>
                    <a:pt x="42" y="659"/>
                  </a:lnTo>
                  <a:lnTo>
                    <a:pt x="43" y="658"/>
                  </a:lnTo>
                  <a:lnTo>
                    <a:pt x="42" y="657"/>
                  </a:lnTo>
                  <a:lnTo>
                    <a:pt x="43" y="656"/>
                  </a:lnTo>
                  <a:lnTo>
                    <a:pt x="42" y="656"/>
                  </a:lnTo>
                  <a:lnTo>
                    <a:pt x="43" y="656"/>
                  </a:lnTo>
                  <a:lnTo>
                    <a:pt x="42" y="656"/>
                  </a:lnTo>
                  <a:lnTo>
                    <a:pt x="44" y="653"/>
                  </a:lnTo>
                  <a:lnTo>
                    <a:pt x="42" y="651"/>
                  </a:lnTo>
                  <a:lnTo>
                    <a:pt x="47" y="650"/>
                  </a:lnTo>
                  <a:lnTo>
                    <a:pt x="47" y="648"/>
                  </a:lnTo>
                  <a:lnTo>
                    <a:pt x="50" y="650"/>
                  </a:lnTo>
                  <a:lnTo>
                    <a:pt x="50" y="652"/>
                  </a:lnTo>
                  <a:lnTo>
                    <a:pt x="50" y="652"/>
                  </a:lnTo>
                  <a:lnTo>
                    <a:pt x="50" y="653"/>
                  </a:lnTo>
                  <a:lnTo>
                    <a:pt x="53" y="653"/>
                  </a:lnTo>
                  <a:lnTo>
                    <a:pt x="53" y="651"/>
                  </a:lnTo>
                  <a:lnTo>
                    <a:pt x="50" y="649"/>
                  </a:lnTo>
                  <a:lnTo>
                    <a:pt x="52" y="643"/>
                  </a:lnTo>
                  <a:lnTo>
                    <a:pt x="55" y="643"/>
                  </a:lnTo>
                  <a:lnTo>
                    <a:pt x="56" y="645"/>
                  </a:lnTo>
                  <a:lnTo>
                    <a:pt x="58" y="644"/>
                  </a:lnTo>
                  <a:lnTo>
                    <a:pt x="59" y="648"/>
                  </a:lnTo>
                  <a:lnTo>
                    <a:pt x="61" y="649"/>
                  </a:lnTo>
                  <a:lnTo>
                    <a:pt x="61" y="646"/>
                  </a:lnTo>
                  <a:lnTo>
                    <a:pt x="62" y="647"/>
                  </a:lnTo>
                  <a:lnTo>
                    <a:pt x="63" y="647"/>
                  </a:lnTo>
                  <a:lnTo>
                    <a:pt x="63" y="645"/>
                  </a:lnTo>
                  <a:lnTo>
                    <a:pt x="58" y="643"/>
                  </a:lnTo>
                  <a:lnTo>
                    <a:pt x="59" y="640"/>
                  </a:lnTo>
                  <a:lnTo>
                    <a:pt x="58" y="638"/>
                  </a:lnTo>
                  <a:lnTo>
                    <a:pt x="58" y="636"/>
                  </a:lnTo>
                  <a:lnTo>
                    <a:pt x="56" y="636"/>
                  </a:lnTo>
                  <a:lnTo>
                    <a:pt x="57" y="635"/>
                  </a:lnTo>
                  <a:lnTo>
                    <a:pt x="56" y="635"/>
                  </a:lnTo>
                  <a:lnTo>
                    <a:pt x="57" y="632"/>
                  </a:lnTo>
                  <a:lnTo>
                    <a:pt x="55" y="632"/>
                  </a:lnTo>
                  <a:lnTo>
                    <a:pt x="57" y="629"/>
                  </a:lnTo>
                  <a:lnTo>
                    <a:pt x="56" y="628"/>
                  </a:lnTo>
                  <a:lnTo>
                    <a:pt x="58" y="627"/>
                  </a:lnTo>
                  <a:lnTo>
                    <a:pt x="57" y="626"/>
                  </a:lnTo>
                  <a:lnTo>
                    <a:pt x="59" y="625"/>
                  </a:lnTo>
                  <a:lnTo>
                    <a:pt x="58" y="623"/>
                  </a:lnTo>
                  <a:lnTo>
                    <a:pt x="57" y="623"/>
                  </a:lnTo>
                  <a:lnTo>
                    <a:pt x="56" y="621"/>
                  </a:lnTo>
                  <a:lnTo>
                    <a:pt x="56" y="620"/>
                  </a:lnTo>
                  <a:lnTo>
                    <a:pt x="54" y="619"/>
                  </a:lnTo>
                  <a:lnTo>
                    <a:pt x="53" y="617"/>
                  </a:lnTo>
                  <a:lnTo>
                    <a:pt x="51" y="618"/>
                  </a:lnTo>
                  <a:lnTo>
                    <a:pt x="50" y="616"/>
                  </a:lnTo>
                  <a:lnTo>
                    <a:pt x="48" y="616"/>
                  </a:lnTo>
                  <a:lnTo>
                    <a:pt x="46" y="614"/>
                  </a:lnTo>
                  <a:lnTo>
                    <a:pt x="45" y="614"/>
                  </a:lnTo>
                  <a:lnTo>
                    <a:pt x="45" y="613"/>
                  </a:lnTo>
                  <a:lnTo>
                    <a:pt x="44" y="613"/>
                  </a:lnTo>
                  <a:lnTo>
                    <a:pt x="43" y="611"/>
                  </a:lnTo>
                  <a:lnTo>
                    <a:pt x="42" y="611"/>
                  </a:lnTo>
                  <a:lnTo>
                    <a:pt x="39" y="609"/>
                  </a:lnTo>
                  <a:lnTo>
                    <a:pt x="38" y="610"/>
                  </a:lnTo>
                  <a:lnTo>
                    <a:pt x="37" y="607"/>
                  </a:lnTo>
                  <a:lnTo>
                    <a:pt x="36" y="607"/>
                  </a:lnTo>
                  <a:lnTo>
                    <a:pt x="34" y="606"/>
                  </a:lnTo>
                  <a:lnTo>
                    <a:pt x="36" y="605"/>
                  </a:lnTo>
                  <a:lnTo>
                    <a:pt x="35" y="603"/>
                  </a:lnTo>
                  <a:lnTo>
                    <a:pt x="28" y="602"/>
                  </a:lnTo>
                  <a:lnTo>
                    <a:pt x="27" y="602"/>
                  </a:lnTo>
                  <a:lnTo>
                    <a:pt x="26" y="600"/>
                  </a:lnTo>
                  <a:lnTo>
                    <a:pt x="25" y="600"/>
                  </a:lnTo>
                  <a:lnTo>
                    <a:pt x="23" y="601"/>
                  </a:lnTo>
                  <a:lnTo>
                    <a:pt x="23" y="603"/>
                  </a:lnTo>
                  <a:lnTo>
                    <a:pt x="21" y="604"/>
                  </a:lnTo>
                  <a:lnTo>
                    <a:pt x="21" y="601"/>
                  </a:lnTo>
                  <a:lnTo>
                    <a:pt x="16" y="598"/>
                  </a:lnTo>
                  <a:lnTo>
                    <a:pt x="17" y="597"/>
                  </a:lnTo>
                  <a:lnTo>
                    <a:pt x="19" y="597"/>
                  </a:lnTo>
                  <a:lnTo>
                    <a:pt x="20" y="590"/>
                  </a:lnTo>
                  <a:lnTo>
                    <a:pt x="24" y="593"/>
                  </a:lnTo>
                  <a:lnTo>
                    <a:pt x="29" y="591"/>
                  </a:lnTo>
                  <a:lnTo>
                    <a:pt x="30" y="592"/>
                  </a:lnTo>
                  <a:lnTo>
                    <a:pt x="30" y="591"/>
                  </a:lnTo>
                  <a:lnTo>
                    <a:pt x="30" y="590"/>
                  </a:lnTo>
                  <a:lnTo>
                    <a:pt x="30" y="587"/>
                  </a:lnTo>
                  <a:lnTo>
                    <a:pt x="33" y="587"/>
                  </a:lnTo>
                  <a:lnTo>
                    <a:pt x="33" y="584"/>
                  </a:lnTo>
                  <a:lnTo>
                    <a:pt x="31" y="583"/>
                  </a:lnTo>
                  <a:lnTo>
                    <a:pt x="29" y="578"/>
                  </a:lnTo>
                  <a:lnTo>
                    <a:pt x="29" y="574"/>
                  </a:lnTo>
                  <a:lnTo>
                    <a:pt x="32" y="567"/>
                  </a:lnTo>
                  <a:lnTo>
                    <a:pt x="29" y="565"/>
                  </a:lnTo>
                  <a:lnTo>
                    <a:pt x="30" y="565"/>
                  </a:lnTo>
                  <a:lnTo>
                    <a:pt x="32" y="560"/>
                  </a:lnTo>
                  <a:lnTo>
                    <a:pt x="36" y="559"/>
                  </a:lnTo>
                  <a:lnTo>
                    <a:pt x="36" y="555"/>
                  </a:lnTo>
                  <a:lnTo>
                    <a:pt x="38" y="552"/>
                  </a:lnTo>
                  <a:lnTo>
                    <a:pt x="37" y="550"/>
                  </a:lnTo>
                  <a:lnTo>
                    <a:pt x="36" y="549"/>
                  </a:lnTo>
                  <a:lnTo>
                    <a:pt x="34" y="547"/>
                  </a:lnTo>
                  <a:lnTo>
                    <a:pt x="27" y="545"/>
                  </a:lnTo>
                  <a:lnTo>
                    <a:pt x="26" y="543"/>
                  </a:lnTo>
                  <a:lnTo>
                    <a:pt x="21" y="543"/>
                  </a:lnTo>
                  <a:lnTo>
                    <a:pt x="20" y="542"/>
                  </a:lnTo>
                  <a:lnTo>
                    <a:pt x="21" y="540"/>
                  </a:lnTo>
                  <a:lnTo>
                    <a:pt x="21" y="538"/>
                  </a:lnTo>
                  <a:lnTo>
                    <a:pt x="16" y="538"/>
                  </a:lnTo>
                  <a:lnTo>
                    <a:pt x="16" y="537"/>
                  </a:lnTo>
                  <a:lnTo>
                    <a:pt x="9" y="534"/>
                  </a:lnTo>
                  <a:lnTo>
                    <a:pt x="9" y="533"/>
                  </a:lnTo>
                  <a:lnTo>
                    <a:pt x="11" y="532"/>
                  </a:lnTo>
                  <a:lnTo>
                    <a:pt x="10" y="529"/>
                  </a:lnTo>
                  <a:lnTo>
                    <a:pt x="5" y="529"/>
                  </a:lnTo>
                  <a:lnTo>
                    <a:pt x="2" y="525"/>
                  </a:lnTo>
                  <a:lnTo>
                    <a:pt x="1" y="526"/>
                  </a:lnTo>
                  <a:lnTo>
                    <a:pt x="0" y="525"/>
                  </a:lnTo>
                  <a:lnTo>
                    <a:pt x="0" y="523"/>
                  </a:lnTo>
                  <a:lnTo>
                    <a:pt x="7" y="520"/>
                  </a:lnTo>
                  <a:lnTo>
                    <a:pt x="9" y="520"/>
                  </a:lnTo>
                  <a:lnTo>
                    <a:pt x="13" y="522"/>
                  </a:lnTo>
                  <a:lnTo>
                    <a:pt x="14" y="521"/>
                  </a:lnTo>
                  <a:lnTo>
                    <a:pt x="18" y="522"/>
                  </a:lnTo>
                  <a:lnTo>
                    <a:pt x="22" y="524"/>
                  </a:lnTo>
                  <a:lnTo>
                    <a:pt x="24" y="526"/>
                  </a:lnTo>
                  <a:lnTo>
                    <a:pt x="26" y="525"/>
                  </a:lnTo>
                  <a:lnTo>
                    <a:pt x="28" y="522"/>
                  </a:lnTo>
                  <a:lnTo>
                    <a:pt x="28" y="521"/>
                  </a:lnTo>
                  <a:lnTo>
                    <a:pt x="26" y="519"/>
                  </a:lnTo>
                  <a:lnTo>
                    <a:pt x="20" y="519"/>
                  </a:lnTo>
                  <a:lnTo>
                    <a:pt x="21" y="516"/>
                  </a:lnTo>
                  <a:lnTo>
                    <a:pt x="20" y="515"/>
                  </a:lnTo>
                  <a:lnTo>
                    <a:pt x="21" y="508"/>
                  </a:lnTo>
                  <a:lnTo>
                    <a:pt x="25" y="509"/>
                  </a:lnTo>
                  <a:lnTo>
                    <a:pt x="24" y="505"/>
                  </a:lnTo>
                  <a:lnTo>
                    <a:pt x="24" y="502"/>
                  </a:lnTo>
                  <a:lnTo>
                    <a:pt x="22" y="500"/>
                  </a:lnTo>
                  <a:lnTo>
                    <a:pt x="22" y="498"/>
                  </a:lnTo>
                  <a:lnTo>
                    <a:pt x="20" y="497"/>
                  </a:lnTo>
                  <a:lnTo>
                    <a:pt x="18" y="495"/>
                  </a:lnTo>
                  <a:lnTo>
                    <a:pt x="18" y="494"/>
                  </a:lnTo>
                  <a:lnTo>
                    <a:pt x="18" y="493"/>
                  </a:lnTo>
                  <a:lnTo>
                    <a:pt x="15" y="490"/>
                  </a:lnTo>
                  <a:lnTo>
                    <a:pt x="20" y="486"/>
                  </a:lnTo>
                  <a:lnTo>
                    <a:pt x="21" y="487"/>
                  </a:lnTo>
                  <a:lnTo>
                    <a:pt x="25" y="486"/>
                  </a:lnTo>
                  <a:lnTo>
                    <a:pt x="25" y="484"/>
                  </a:lnTo>
                  <a:lnTo>
                    <a:pt x="23" y="484"/>
                  </a:lnTo>
                  <a:lnTo>
                    <a:pt x="22" y="483"/>
                  </a:lnTo>
                  <a:lnTo>
                    <a:pt x="25" y="473"/>
                  </a:lnTo>
                  <a:lnTo>
                    <a:pt x="22" y="472"/>
                  </a:lnTo>
                  <a:lnTo>
                    <a:pt x="22" y="468"/>
                  </a:lnTo>
                  <a:lnTo>
                    <a:pt x="21" y="466"/>
                  </a:lnTo>
                  <a:lnTo>
                    <a:pt x="21" y="464"/>
                  </a:lnTo>
                  <a:lnTo>
                    <a:pt x="18" y="464"/>
                  </a:lnTo>
                  <a:lnTo>
                    <a:pt x="20" y="462"/>
                  </a:lnTo>
                  <a:lnTo>
                    <a:pt x="18" y="461"/>
                  </a:lnTo>
                  <a:lnTo>
                    <a:pt x="20" y="459"/>
                  </a:lnTo>
                  <a:lnTo>
                    <a:pt x="18" y="457"/>
                  </a:lnTo>
                  <a:lnTo>
                    <a:pt x="19" y="455"/>
                  </a:lnTo>
                  <a:lnTo>
                    <a:pt x="21" y="454"/>
                  </a:lnTo>
                  <a:lnTo>
                    <a:pt x="21" y="453"/>
                  </a:lnTo>
                  <a:lnTo>
                    <a:pt x="24" y="454"/>
                  </a:lnTo>
                  <a:lnTo>
                    <a:pt x="26" y="453"/>
                  </a:lnTo>
                  <a:lnTo>
                    <a:pt x="25" y="448"/>
                  </a:lnTo>
                  <a:lnTo>
                    <a:pt x="25" y="444"/>
                  </a:lnTo>
                  <a:lnTo>
                    <a:pt x="21" y="443"/>
                  </a:lnTo>
                  <a:lnTo>
                    <a:pt x="22" y="441"/>
                  </a:lnTo>
                  <a:lnTo>
                    <a:pt x="22" y="438"/>
                  </a:lnTo>
                  <a:lnTo>
                    <a:pt x="21" y="437"/>
                  </a:lnTo>
                  <a:lnTo>
                    <a:pt x="20" y="435"/>
                  </a:lnTo>
                  <a:lnTo>
                    <a:pt x="25" y="434"/>
                  </a:lnTo>
                  <a:lnTo>
                    <a:pt x="25" y="433"/>
                  </a:lnTo>
                  <a:lnTo>
                    <a:pt x="25" y="431"/>
                  </a:lnTo>
                  <a:lnTo>
                    <a:pt x="26" y="425"/>
                  </a:lnTo>
                  <a:lnTo>
                    <a:pt x="27" y="423"/>
                  </a:lnTo>
                  <a:lnTo>
                    <a:pt x="29" y="423"/>
                  </a:lnTo>
                  <a:lnTo>
                    <a:pt x="29" y="421"/>
                  </a:lnTo>
                  <a:lnTo>
                    <a:pt x="33" y="419"/>
                  </a:lnTo>
                  <a:lnTo>
                    <a:pt x="34" y="417"/>
                  </a:lnTo>
                  <a:lnTo>
                    <a:pt x="36" y="417"/>
                  </a:lnTo>
                  <a:lnTo>
                    <a:pt x="35" y="414"/>
                  </a:lnTo>
                  <a:lnTo>
                    <a:pt x="38" y="410"/>
                  </a:lnTo>
                  <a:lnTo>
                    <a:pt x="41" y="410"/>
                  </a:lnTo>
                  <a:lnTo>
                    <a:pt x="42" y="413"/>
                  </a:lnTo>
                  <a:lnTo>
                    <a:pt x="46" y="414"/>
                  </a:lnTo>
                  <a:lnTo>
                    <a:pt x="50" y="413"/>
                  </a:lnTo>
                  <a:lnTo>
                    <a:pt x="53" y="408"/>
                  </a:lnTo>
                  <a:lnTo>
                    <a:pt x="58" y="405"/>
                  </a:lnTo>
                  <a:lnTo>
                    <a:pt x="61" y="405"/>
                  </a:lnTo>
                  <a:lnTo>
                    <a:pt x="62" y="406"/>
                  </a:lnTo>
                  <a:lnTo>
                    <a:pt x="65" y="405"/>
                  </a:lnTo>
                  <a:lnTo>
                    <a:pt x="65" y="406"/>
                  </a:lnTo>
                  <a:lnTo>
                    <a:pt x="73" y="404"/>
                  </a:lnTo>
                  <a:lnTo>
                    <a:pt x="74" y="405"/>
                  </a:lnTo>
                  <a:lnTo>
                    <a:pt x="73" y="405"/>
                  </a:lnTo>
                  <a:lnTo>
                    <a:pt x="74" y="406"/>
                  </a:lnTo>
                  <a:lnTo>
                    <a:pt x="76" y="406"/>
                  </a:lnTo>
                  <a:lnTo>
                    <a:pt x="79" y="407"/>
                  </a:lnTo>
                  <a:lnTo>
                    <a:pt x="79" y="403"/>
                  </a:lnTo>
                  <a:lnTo>
                    <a:pt x="79" y="401"/>
                  </a:lnTo>
                  <a:lnTo>
                    <a:pt x="83" y="400"/>
                  </a:lnTo>
                  <a:lnTo>
                    <a:pt x="85" y="397"/>
                  </a:lnTo>
                  <a:lnTo>
                    <a:pt x="85" y="398"/>
                  </a:lnTo>
                  <a:lnTo>
                    <a:pt x="86" y="399"/>
                  </a:lnTo>
                  <a:lnTo>
                    <a:pt x="86" y="401"/>
                  </a:lnTo>
                  <a:lnTo>
                    <a:pt x="87" y="402"/>
                  </a:lnTo>
                  <a:lnTo>
                    <a:pt x="91" y="401"/>
                  </a:lnTo>
                  <a:lnTo>
                    <a:pt x="94" y="397"/>
                  </a:lnTo>
                  <a:lnTo>
                    <a:pt x="104" y="398"/>
                  </a:lnTo>
                  <a:lnTo>
                    <a:pt x="105" y="395"/>
                  </a:lnTo>
                  <a:lnTo>
                    <a:pt x="106" y="394"/>
                  </a:lnTo>
                  <a:lnTo>
                    <a:pt x="104" y="391"/>
                  </a:lnTo>
                  <a:lnTo>
                    <a:pt x="106" y="389"/>
                  </a:lnTo>
                  <a:lnTo>
                    <a:pt x="103" y="387"/>
                  </a:lnTo>
                  <a:lnTo>
                    <a:pt x="104" y="386"/>
                  </a:lnTo>
                  <a:lnTo>
                    <a:pt x="103" y="383"/>
                  </a:lnTo>
                  <a:lnTo>
                    <a:pt x="104" y="380"/>
                  </a:lnTo>
                  <a:lnTo>
                    <a:pt x="103" y="378"/>
                  </a:lnTo>
                  <a:lnTo>
                    <a:pt x="104" y="375"/>
                  </a:lnTo>
                  <a:lnTo>
                    <a:pt x="103" y="373"/>
                  </a:lnTo>
                  <a:lnTo>
                    <a:pt x="105" y="369"/>
                  </a:lnTo>
                  <a:lnTo>
                    <a:pt x="109" y="360"/>
                  </a:lnTo>
                  <a:lnTo>
                    <a:pt x="110" y="361"/>
                  </a:lnTo>
                  <a:lnTo>
                    <a:pt x="113" y="357"/>
                  </a:lnTo>
                  <a:lnTo>
                    <a:pt x="115" y="357"/>
                  </a:lnTo>
                  <a:lnTo>
                    <a:pt x="116" y="358"/>
                  </a:lnTo>
                  <a:lnTo>
                    <a:pt x="119" y="359"/>
                  </a:lnTo>
                  <a:lnTo>
                    <a:pt x="121" y="358"/>
                  </a:lnTo>
                  <a:lnTo>
                    <a:pt x="124" y="358"/>
                  </a:lnTo>
                  <a:lnTo>
                    <a:pt x="126" y="360"/>
                  </a:lnTo>
                  <a:lnTo>
                    <a:pt x="131" y="358"/>
                  </a:lnTo>
                  <a:lnTo>
                    <a:pt x="131" y="357"/>
                  </a:lnTo>
                  <a:lnTo>
                    <a:pt x="134" y="356"/>
                  </a:lnTo>
                  <a:lnTo>
                    <a:pt x="135" y="358"/>
                  </a:lnTo>
                  <a:lnTo>
                    <a:pt x="138" y="358"/>
                  </a:lnTo>
                  <a:lnTo>
                    <a:pt x="139" y="356"/>
                  </a:lnTo>
                  <a:lnTo>
                    <a:pt x="144" y="356"/>
                  </a:lnTo>
                  <a:lnTo>
                    <a:pt x="145" y="354"/>
                  </a:lnTo>
                  <a:lnTo>
                    <a:pt x="148" y="355"/>
                  </a:lnTo>
                  <a:lnTo>
                    <a:pt x="152" y="355"/>
                  </a:lnTo>
                  <a:lnTo>
                    <a:pt x="153" y="350"/>
                  </a:lnTo>
                  <a:lnTo>
                    <a:pt x="157" y="343"/>
                  </a:lnTo>
                  <a:lnTo>
                    <a:pt x="159" y="343"/>
                  </a:lnTo>
                  <a:lnTo>
                    <a:pt x="160" y="341"/>
                  </a:lnTo>
                  <a:lnTo>
                    <a:pt x="163" y="340"/>
                  </a:lnTo>
                  <a:lnTo>
                    <a:pt x="163" y="337"/>
                  </a:lnTo>
                  <a:lnTo>
                    <a:pt x="165" y="334"/>
                  </a:lnTo>
                  <a:lnTo>
                    <a:pt x="166" y="330"/>
                  </a:lnTo>
                  <a:lnTo>
                    <a:pt x="169" y="329"/>
                  </a:lnTo>
                  <a:lnTo>
                    <a:pt x="170" y="326"/>
                  </a:lnTo>
                  <a:lnTo>
                    <a:pt x="169" y="325"/>
                  </a:lnTo>
                  <a:lnTo>
                    <a:pt x="167" y="325"/>
                  </a:lnTo>
                  <a:lnTo>
                    <a:pt x="167" y="323"/>
                  </a:lnTo>
                  <a:lnTo>
                    <a:pt x="165" y="321"/>
                  </a:lnTo>
                  <a:lnTo>
                    <a:pt x="166" y="319"/>
                  </a:lnTo>
                  <a:lnTo>
                    <a:pt x="165" y="317"/>
                  </a:lnTo>
                  <a:lnTo>
                    <a:pt x="167" y="315"/>
                  </a:lnTo>
                  <a:lnTo>
                    <a:pt x="166" y="312"/>
                  </a:lnTo>
                  <a:lnTo>
                    <a:pt x="167" y="310"/>
                  </a:lnTo>
                  <a:lnTo>
                    <a:pt x="174" y="306"/>
                  </a:lnTo>
                  <a:lnTo>
                    <a:pt x="177" y="306"/>
                  </a:lnTo>
                  <a:lnTo>
                    <a:pt x="177" y="304"/>
                  </a:lnTo>
                  <a:lnTo>
                    <a:pt x="179" y="303"/>
                  </a:lnTo>
                  <a:lnTo>
                    <a:pt x="178" y="300"/>
                  </a:lnTo>
                  <a:lnTo>
                    <a:pt x="179" y="298"/>
                  </a:lnTo>
                  <a:lnTo>
                    <a:pt x="180" y="299"/>
                  </a:lnTo>
                  <a:lnTo>
                    <a:pt x="181" y="301"/>
                  </a:lnTo>
                  <a:lnTo>
                    <a:pt x="183" y="302"/>
                  </a:lnTo>
                  <a:lnTo>
                    <a:pt x="183" y="307"/>
                  </a:lnTo>
                  <a:lnTo>
                    <a:pt x="185" y="310"/>
                  </a:lnTo>
                  <a:lnTo>
                    <a:pt x="187" y="310"/>
                  </a:lnTo>
                  <a:lnTo>
                    <a:pt x="191" y="307"/>
                  </a:lnTo>
                  <a:lnTo>
                    <a:pt x="190" y="305"/>
                  </a:lnTo>
                  <a:lnTo>
                    <a:pt x="191" y="302"/>
                  </a:lnTo>
                  <a:lnTo>
                    <a:pt x="189" y="301"/>
                  </a:lnTo>
                  <a:lnTo>
                    <a:pt x="189" y="299"/>
                  </a:lnTo>
                  <a:lnTo>
                    <a:pt x="186" y="295"/>
                  </a:lnTo>
                  <a:lnTo>
                    <a:pt x="183" y="295"/>
                  </a:lnTo>
                  <a:lnTo>
                    <a:pt x="183" y="292"/>
                  </a:lnTo>
                  <a:lnTo>
                    <a:pt x="181" y="289"/>
                  </a:lnTo>
                  <a:lnTo>
                    <a:pt x="183" y="286"/>
                  </a:lnTo>
                  <a:lnTo>
                    <a:pt x="182" y="284"/>
                  </a:lnTo>
                  <a:lnTo>
                    <a:pt x="180" y="283"/>
                  </a:lnTo>
                  <a:lnTo>
                    <a:pt x="178" y="279"/>
                  </a:lnTo>
                  <a:lnTo>
                    <a:pt x="178" y="276"/>
                  </a:lnTo>
                  <a:lnTo>
                    <a:pt x="175" y="275"/>
                  </a:lnTo>
                  <a:lnTo>
                    <a:pt x="174" y="271"/>
                  </a:lnTo>
                  <a:lnTo>
                    <a:pt x="173" y="271"/>
                  </a:lnTo>
                  <a:lnTo>
                    <a:pt x="173" y="269"/>
                  </a:lnTo>
                  <a:lnTo>
                    <a:pt x="170" y="268"/>
                  </a:lnTo>
                  <a:lnTo>
                    <a:pt x="170" y="263"/>
                  </a:lnTo>
                  <a:lnTo>
                    <a:pt x="169" y="262"/>
                  </a:lnTo>
                  <a:lnTo>
                    <a:pt x="171" y="257"/>
                  </a:lnTo>
                  <a:lnTo>
                    <a:pt x="170" y="257"/>
                  </a:lnTo>
                  <a:lnTo>
                    <a:pt x="169" y="254"/>
                  </a:lnTo>
                  <a:lnTo>
                    <a:pt x="169" y="254"/>
                  </a:lnTo>
                  <a:lnTo>
                    <a:pt x="168" y="251"/>
                  </a:lnTo>
                  <a:lnTo>
                    <a:pt x="167" y="251"/>
                  </a:lnTo>
                  <a:lnTo>
                    <a:pt x="167" y="250"/>
                  </a:lnTo>
                  <a:lnTo>
                    <a:pt x="163" y="247"/>
                  </a:lnTo>
                  <a:lnTo>
                    <a:pt x="164" y="245"/>
                  </a:lnTo>
                  <a:lnTo>
                    <a:pt x="163" y="239"/>
                  </a:lnTo>
                  <a:lnTo>
                    <a:pt x="162" y="239"/>
                  </a:lnTo>
                  <a:lnTo>
                    <a:pt x="162" y="238"/>
                  </a:lnTo>
                  <a:lnTo>
                    <a:pt x="161" y="237"/>
                  </a:lnTo>
                  <a:lnTo>
                    <a:pt x="162" y="234"/>
                  </a:lnTo>
                  <a:lnTo>
                    <a:pt x="161" y="232"/>
                  </a:lnTo>
                  <a:lnTo>
                    <a:pt x="161" y="231"/>
                  </a:lnTo>
                  <a:lnTo>
                    <a:pt x="161" y="228"/>
                  </a:lnTo>
                  <a:lnTo>
                    <a:pt x="158" y="227"/>
                  </a:lnTo>
                  <a:lnTo>
                    <a:pt x="155" y="227"/>
                  </a:lnTo>
                  <a:lnTo>
                    <a:pt x="154" y="225"/>
                  </a:lnTo>
                  <a:lnTo>
                    <a:pt x="152" y="225"/>
                  </a:lnTo>
                  <a:lnTo>
                    <a:pt x="151" y="222"/>
                  </a:lnTo>
                  <a:lnTo>
                    <a:pt x="149" y="222"/>
                  </a:lnTo>
                  <a:lnTo>
                    <a:pt x="147" y="221"/>
                  </a:lnTo>
                  <a:lnTo>
                    <a:pt x="147" y="216"/>
                  </a:lnTo>
                  <a:lnTo>
                    <a:pt x="146" y="215"/>
                  </a:lnTo>
                  <a:lnTo>
                    <a:pt x="146" y="213"/>
                  </a:lnTo>
                  <a:lnTo>
                    <a:pt x="147" y="209"/>
                  </a:lnTo>
                  <a:lnTo>
                    <a:pt x="146" y="206"/>
                  </a:lnTo>
                  <a:lnTo>
                    <a:pt x="146" y="205"/>
                  </a:lnTo>
                  <a:lnTo>
                    <a:pt x="144" y="204"/>
                  </a:lnTo>
                  <a:lnTo>
                    <a:pt x="142" y="201"/>
                  </a:lnTo>
                  <a:lnTo>
                    <a:pt x="145" y="201"/>
                  </a:lnTo>
                  <a:lnTo>
                    <a:pt x="146" y="196"/>
                  </a:lnTo>
                  <a:lnTo>
                    <a:pt x="148" y="194"/>
                  </a:lnTo>
                  <a:lnTo>
                    <a:pt x="150" y="189"/>
                  </a:lnTo>
                  <a:lnTo>
                    <a:pt x="151" y="187"/>
                  </a:lnTo>
                  <a:lnTo>
                    <a:pt x="149" y="187"/>
                  </a:lnTo>
                  <a:lnTo>
                    <a:pt x="149" y="186"/>
                  </a:lnTo>
                  <a:lnTo>
                    <a:pt x="146" y="183"/>
                  </a:lnTo>
                  <a:lnTo>
                    <a:pt x="147" y="178"/>
                  </a:lnTo>
                  <a:lnTo>
                    <a:pt x="149" y="179"/>
                  </a:lnTo>
                  <a:lnTo>
                    <a:pt x="152" y="175"/>
                  </a:lnTo>
                  <a:lnTo>
                    <a:pt x="156" y="175"/>
                  </a:lnTo>
                  <a:lnTo>
                    <a:pt x="157" y="172"/>
                  </a:lnTo>
                  <a:lnTo>
                    <a:pt x="157" y="170"/>
                  </a:lnTo>
                  <a:lnTo>
                    <a:pt x="157" y="170"/>
                  </a:lnTo>
                  <a:lnTo>
                    <a:pt x="157" y="168"/>
                  </a:lnTo>
                  <a:lnTo>
                    <a:pt x="155" y="167"/>
                  </a:lnTo>
                  <a:lnTo>
                    <a:pt x="154" y="165"/>
                  </a:lnTo>
                  <a:lnTo>
                    <a:pt x="159" y="164"/>
                  </a:lnTo>
                  <a:lnTo>
                    <a:pt x="160" y="162"/>
                  </a:lnTo>
                  <a:lnTo>
                    <a:pt x="162" y="161"/>
                  </a:lnTo>
                  <a:lnTo>
                    <a:pt x="165" y="157"/>
                  </a:lnTo>
                  <a:lnTo>
                    <a:pt x="163" y="156"/>
                  </a:lnTo>
                  <a:lnTo>
                    <a:pt x="165" y="154"/>
                  </a:lnTo>
                  <a:lnTo>
                    <a:pt x="167" y="155"/>
                  </a:lnTo>
                  <a:lnTo>
                    <a:pt x="169" y="154"/>
                  </a:lnTo>
                  <a:lnTo>
                    <a:pt x="169" y="146"/>
                  </a:lnTo>
                  <a:lnTo>
                    <a:pt x="167" y="138"/>
                  </a:lnTo>
                  <a:lnTo>
                    <a:pt x="168" y="138"/>
                  </a:lnTo>
                  <a:lnTo>
                    <a:pt x="169" y="139"/>
                  </a:lnTo>
                  <a:lnTo>
                    <a:pt x="170" y="138"/>
                  </a:lnTo>
                  <a:lnTo>
                    <a:pt x="168" y="134"/>
                  </a:lnTo>
                  <a:lnTo>
                    <a:pt x="169" y="124"/>
                  </a:lnTo>
                  <a:lnTo>
                    <a:pt x="169" y="119"/>
                  </a:lnTo>
                  <a:lnTo>
                    <a:pt x="165" y="114"/>
                  </a:lnTo>
                  <a:lnTo>
                    <a:pt x="165" y="111"/>
                  </a:lnTo>
                  <a:lnTo>
                    <a:pt x="166" y="109"/>
                  </a:lnTo>
                  <a:lnTo>
                    <a:pt x="169" y="109"/>
                  </a:lnTo>
                  <a:lnTo>
                    <a:pt x="169" y="105"/>
                  </a:lnTo>
                  <a:lnTo>
                    <a:pt x="171" y="101"/>
                  </a:lnTo>
                  <a:lnTo>
                    <a:pt x="170" y="100"/>
                  </a:lnTo>
                  <a:lnTo>
                    <a:pt x="169" y="100"/>
                  </a:lnTo>
                  <a:lnTo>
                    <a:pt x="169" y="98"/>
                  </a:lnTo>
                  <a:lnTo>
                    <a:pt x="170" y="95"/>
                  </a:lnTo>
                  <a:lnTo>
                    <a:pt x="168" y="91"/>
                  </a:lnTo>
                  <a:lnTo>
                    <a:pt x="168" y="90"/>
                  </a:lnTo>
                  <a:lnTo>
                    <a:pt x="167" y="90"/>
                  </a:lnTo>
                  <a:lnTo>
                    <a:pt x="166" y="89"/>
                  </a:lnTo>
                  <a:lnTo>
                    <a:pt x="166" y="87"/>
                  </a:lnTo>
                  <a:lnTo>
                    <a:pt x="164" y="86"/>
                  </a:lnTo>
                  <a:lnTo>
                    <a:pt x="163" y="83"/>
                  </a:lnTo>
                  <a:lnTo>
                    <a:pt x="163" y="83"/>
                  </a:lnTo>
                  <a:lnTo>
                    <a:pt x="162" y="81"/>
                  </a:lnTo>
                  <a:lnTo>
                    <a:pt x="161" y="79"/>
                  </a:lnTo>
                  <a:lnTo>
                    <a:pt x="162" y="78"/>
                  </a:lnTo>
                  <a:lnTo>
                    <a:pt x="161" y="77"/>
                  </a:lnTo>
                  <a:lnTo>
                    <a:pt x="162" y="75"/>
                  </a:lnTo>
                  <a:lnTo>
                    <a:pt x="161" y="74"/>
                  </a:lnTo>
                  <a:lnTo>
                    <a:pt x="162" y="72"/>
                  </a:lnTo>
                  <a:lnTo>
                    <a:pt x="169" y="69"/>
                  </a:lnTo>
                  <a:lnTo>
                    <a:pt x="170" y="66"/>
                  </a:lnTo>
                  <a:lnTo>
                    <a:pt x="169" y="65"/>
                  </a:lnTo>
                  <a:lnTo>
                    <a:pt x="170" y="65"/>
                  </a:lnTo>
                  <a:lnTo>
                    <a:pt x="170" y="63"/>
                  </a:lnTo>
                  <a:lnTo>
                    <a:pt x="168" y="63"/>
                  </a:lnTo>
                  <a:lnTo>
                    <a:pt x="169" y="58"/>
                  </a:lnTo>
                  <a:lnTo>
                    <a:pt x="171" y="57"/>
                  </a:lnTo>
                  <a:lnTo>
                    <a:pt x="174" y="58"/>
                  </a:lnTo>
                  <a:lnTo>
                    <a:pt x="175" y="57"/>
                  </a:lnTo>
                  <a:lnTo>
                    <a:pt x="178" y="58"/>
                  </a:lnTo>
                  <a:lnTo>
                    <a:pt x="179" y="56"/>
                  </a:lnTo>
                  <a:lnTo>
                    <a:pt x="181" y="57"/>
                  </a:lnTo>
                  <a:lnTo>
                    <a:pt x="182" y="59"/>
                  </a:lnTo>
                  <a:lnTo>
                    <a:pt x="185" y="61"/>
                  </a:lnTo>
                  <a:lnTo>
                    <a:pt x="186" y="59"/>
                  </a:lnTo>
                  <a:lnTo>
                    <a:pt x="188" y="59"/>
                  </a:lnTo>
                  <a:lnTo>
                    <a:pt x="190" y="57"/>
                  </a:lnTo>
                  <a:lnTo>
                    <a:pt x="193" y="60"/>
                  </a:lnTo>
                  <a:lnTo>
                    <a:pt x="195" y="61"/>
                  </a:lnTo>
                  <a:lnTo>
                    <a:pt x="196" y="62"/>
                  </a:lnTo>
                  <a:lnTo>
                    <a:pt x="197" y="62"/>
                  </a:lnTo>
                  <a:lnTo>
                    <a:pt x="198" y="63"/>
                  </a:lnTo>
                  <a:lnTo>
                    <a:pt x="202" y="63"/>
                  </a:lnTo>
                  <a:lnTo>
                    <a:pt x="205" y="65"/>
                  </a:lnTo>
                  <a:lnTo>
                    <a:pt x="208" y="71"/>
                  </a:lnTo>
                  <a:lnTo>
                    <a:pt x="211" y="70"/>
                  </a:lnTo>
                  <a:lnTo>
                    <a:pt x="212" y="72"/>
                  </a:lnTo>
                  <a:lnTo>
                    <a:pt x="215" y="71"/>
                  </a:lnTo>
                  <a:lnTo>
                    <a:pt x="217" y="73"/>
                  </a:lnTo>
                  <a:lnTo>
                    <a:pt x="220" y="70"/>
                  </a:lnTo>
                  <a:lnTo>
                    <a:pt x="221" y="72"/>
                  </a:lnTo>
                  <a:lnTo>
                    <a:pt x="221" y="73"/>
                  </a:lnTo>
                  <a:lnTo>
                    <a:pt x="223" y="76"/>
                  </a:lnTo>
                  <a:lnTo>
                    <a:pt x="225" y="72"/>
                  </a:lnTo>
                  <a:lnTo>
                    <a:pt x="227" y="73"/>
                  </a:lnTo>
                  <a:lnTo>
                    <a:pt x="228" y="70"/>
                  </a:lnTo>
                  <a:lnTo>
                    <a:pt x="229" y="70"/>
                  </a:lnTo>
                  <a:lnTo>
                    <a:pt x="229" y="67"/>
                  </a:lnTo>
                  <a:lnTo>
                    <a:pt x="231" y="66"/>
                  </a:lnTo>
                  <a:lnTo>
                    <a:pt x="233" y="67"/>
                  </a:lnTo>
                  <a:lnTo>
                    <a:pt x="236" y="67"/>
                  </a:lnTo>
                  <a:lnTo>
                    <a:pt x="236" y="69"/>
                  </a:lnTo>
                  <a:lnTo>
                    <a:pt x="238" y="69"/>
                  </a:lnTo>
                  <a:lnTo>
                    <a:pt x="238" y="71"/>
                  </a:lnTo>
                  <a:lnTo>
                    <a:pt x="242" y="70"/>
                  </a:lnTo>
                  <a:lnTo>
                    <a:pt x="245" y="71"/>
                  </a:lnTo>
                  <a:lnTo>
                    <a:pt x="245" y="73"/>
                  </a:lnTo>
                  <a:lnTo>
                    <a:pt x="247" y="75"/>
                  </a:lnTo>
                  <a:lnTo>
                    <a:pt x="247" y="73"/>
                  </a:lnTo>
                  <a:lnTo>
                    <a:pt x="252" y="65"/>
                  </a:lnTo>
                  <a:lnTo>
                    <a:pt x="251" y="64"/>
                  </a:lnTo>
                  <a:lnTo>
                    <a:pt x="252" y="63"/>
                  </a:lnTo>
                  <a:lnTo>
                    <a:pt x="255" y="62"/>
                  </a:lnTo>
                  <a:lnTo>
                    <a:pt x="255" y="63"/>
                  </a:lnTo>
                  <a:lnTo>
                    <a:pt x="257" y="62"/>
                  </a:lnTo>
                  <a:lnTo>
                    <a:pt x="261" y="64"/>
                  </a:lnTo>
                  <a:lnTo>
                    <a:pt x="261" y="63"/>
                  </a:lnTo>
                  <a:lnTo>
                    <a:pt x="263" y="63"/>
                  </a:lnTo>
                  <a:lnTo>
                    <a:pt x="263" y="62"/>
                  </a:lnTo>
                  <a:lnTo>
                    <a:pt x="263" y="61"/>
                  </a:lnTo>
                  <a:lnTo>
                    <a:pt x="263" y="59"/>
                  </a:lnTo>
                  <a:lnTo>
                    <a:pt x="262" y="57"/>
                  </a:lnTo>
                  <a:lnTo>
                    <a:pt x="263" y="57"/>
                  </a:lnTo>
                  <a:lnTo>
                    <a:pt x="262" y="49"/>
                  </a:lnTo>
                  <a:lnTo>
                    <a:pt x="261" y="49"/>
                  </a:lnTo>
                  <a:lnTo>
                    <a:pt x="260" y="47"/>
                  </a:lnTo>
                  <a:lnTo>
                    <a:pt x="260" y="46"/>
                  </a:lnTo>
                  <a:lnTo>
                    <a:pt x="262" y="45"/>
                  </a:lnTo>
                  <a:lnTo>
                    <a:pt x="262" y="43"/>
                  </a:lnTo>
                  <a:lnTo>
                    <a:pt x="266" y="44"/>
                  </a:lnTo>
                  <a:lnTo>
                    <a:pt x="266" y="45"/>
                  </a:lnTo>
                  <a:lnTo>
                    <a:pt x="267" y="47"/>
                  </a:lnTo>
                  <a:lnTo>
                    <a:pt x="269" y="47"/>
                  </a:lnTo>
                  <a:lnTo>
                    <a:pt x="272" y="47"/>
                  </a:lnTo>
                  <a:lnTo>
                    <a:pt x="272" y="44"/>
                  </a:lnTo>
                  <a:lnTo>
                    <a:pt x="274" y="43"/>
                  </a:lnTo>
                  <a:lnTo>
                    <a:pt x="279" y="42"/>
                  </a:lnTo>
                  <a:lnTo>
                    <a:pt x="279" y="44"/>
                  </a:lnTo>
                  <a:lnTo>
                    <a:pt x="281" y="46"/>
                  </a:lnTo>
                  <a:lnTo>
                    <a:pt x="281" y="49"/>
                  </a:lnTo>
                  <a:lnTo>
                    <a:pt x="282" y="49"/>
                  </a:lnTo>
                  <a:lnTo>
                    <a:pt x="284" y="50"/>
                  </a:lnTo>
                  <a:lnTo>
                    <a:pt x="285" y="53"/>
                  </a:lnTo>
                  <a:lnTo>
                    <a:pt x="286" y="52"/>
                  </a:lnTo>
                  <a:lnTo>
                    <a:pt x="285" y="53"/>
                  </a:lnTo>
                  <a:lnTo>
                    <a:pt x="286" y="54"/>
                  </a:lnTo>
                  <a:lnTo>
                    <a:pt x="287" y="52"/>
                  </a:lnTo>
                  <a:lnTo>
                    <a:pt x="287" y="51"/>
                  </a:lnTo>
                  <a:lnTo>
                    <a:pt x="287" y="50"/>
                  </a:lnTo>
                  <a:lnTo>
                    <a:pt x="286" y="50"/>
                  </a:lnTo>
                  <a:lnTo>
                    <a:pt x="288" y="48"/>
                  </a:lnTo>
                  <a:lnTo>
                    <a:pt x="288" y="47"/>
                  </a:lnTo>
                  <a:lnTo>
                    <a:pt x="287" y="46"/>
                  </a:lnTo>
                  <a:lnTo>
                    <a:pt x="286" y="45"/>
                  </a:lnTo>
                  <a:lnTo>
                    <a:pt x="289" y="42"/>
                  </a:lnTo>
                  <a:lnTo>
                    <a:pt x="289" y="39"/>
                  </a:lnTo>
                  <a:lnTo>
                    <a:pt x="289" y="39"/>
                  </a:lnTo>
                  <a:lnTo>
                    <a:pt x="291" y="41"/>
                  </a:lnTo>
                  <a:lnTo>
                    <a:pt x="291" y="42"/>
                  </a:lnTo>
                  <a:lnTo>
                    <a:pt x="292" y="42"/>
                  </a:lnTo>
                  <a:lnTo>
                    <a:pt x="293" y="43"/>
                  </a:lnTo>
                  <a:lnTo>
                    <a:pt x="293" y="44"/>
                  </a:lnTo>
                  <a:lnTo>
                    <a:pt x="296" y="45"/>
                  </a:lnTo>
                  <a:lnTo>
                    <a:pt x="296" y="46"/>
                  </a:lnTo>
                  <a:lnTo>
                    <a:pt x="297" y="47"/>
                  </a:lnTo>
                  <a:lnTo>
                    <a:pt x="297" y="49"/>
                  </a:lnTo>
                  <a:lnTo>
                    <a:pt x="298" y="51"/>
                  </a:lnTo>
                  <a:lnTo>
                    <a:pt x="298" y="53"/>
                  </a:lnTo>
                  <a:lnTo>
                    <a:pt x="299" y="54"/>
                  </a:lnTo>
                  <a:lnTo>
                    <a:pt x="299" y="54"/>
                  </a:lnTo>
                  <a:lnTo>
                    <a:pt x="300" y="55"/>
                  </a:lnTo>
                  <a:lnTo>
                    <a:pt x="304" y="53"/>
                  </a:lnTo>
                  <a:lnTo>
                    <a:pt x="306" y="54"/>
                  </a:lnTo>
                  <a:lnTo>
                    <a:pt x="306" y="51"/>
                  </a:lnTo>
                  <a:lnTo>
                    <a:pt x="310" y="52"/>
                  </a:lnTo>
                  <a:lnTo>
                    <a:pt x="310" y="50"/>
                  </a:lnTo>
                  <a:lnTo>
                    <a:pt x="309" y="49"/>
                  </a:lnTo>
                  <a:lnTo>
                    <a:pt x="311" y="45"/>
                  </a:lnTo>
                  <a:lnTo>
                    <a:pt x="312" y="45"/>
                  </a:lnTo>
                  <a:lnTo>
                    <a:pt x="311" y="41"/>
                  </a:lnTo>
                  <a:lnTo>
                    <a:pt x="313" y="41"/>
                  </a:lnTo>
                  <a:lnTo>
                    <a:pt x="315" y="38"/>
                  </a:lnTo>
                  <a:lnTo>
                    <a:pt x="314" y="37"/>
                  </a:lnTo>
                  <a:lnTo>
                    <a:pt x="314" y="36"/>
                  </a:lnTo>
                  <a:lnTo>
                    <a:pt x="313" y="36"/>
                  </a:lnTo>
                  <a:lnTo>
                    <a:pt x="314" y="33"/>
                  </a:lnTo>
                  <a:lnTo>
                    <a:pt x="315" y="32"/>
                  </a:lnTo>
                  <a:lnTo>
                    <a:pt x="313" y="32"/>
                  </a:lnTo>
                  <a:lnTo>
                    <a:pt x="313" y="30"/>
                  </a:lnTo>
                  <a:lnTo>
                    <a:pt x="311" y="29"/>
                  </a:lnTo>
                  <a:lnTo>
                    <a:pt x="312" y="26"/>
                  </a:lnTo>
                  <a:lnTo>
                    <a:pt x="312" y="23"/>
                  </a:lnTo>
                  <a:lnTo>
                    <a:pt x="312" y="23"/>
                  </a:lnTo>
                  <a:lnTo>
                    <a:pt x="312" y="21"/>
                  </a:lnTo>
                  <a:lnTo>
                    <a:pt x="314" y="21"/>
                  </a:lnTo>
                  <a:lnTo>
                    <a:pt x="319" y="15"/>
                  </a:lnTo>
                  <a:lnTo>
                    <a:pt x="320" y="15"/>
                  </a:lnTo>
                  <a:lnTo>
                    <a:pt x="322" y="17"/>
                  </a:lnTo>
                  <a:lnTo>
                    <a:pt x="324" y="18"/>
                  </a:lnTo>
                  <a:lnTo>
                    <a:pt x="327" y="15"/>
                  </a:lnTo>
                  <a:lnTo>
                    <a:pt x="328" y="17"/>
                  </a:lnTo>
                  <a:lnTo>
                    <a:pt x="331" y="17"/>
                  </a:lnTo>
                  <a:lnTo>
                    <a:pt x="332" y="13"/>
                  </a:lnTo>
                  <a:lnTo>
                    <a:pt x="336" y="13"/>
                  </a:lnTo>
                  <a:lnTo>
                    <a:pt x="338" y="10"/>
                  </a:lnTo>
                  <a:lnTo>
                    <a:pt x="339" y="13"/>
                  </a:lnTo>
                  <a:lnTo>
                    <a:pt x="340" y="11"/>
                  </a:lnTo>
                  <a:lnTo>
                    <a:pt x="342" y="11"/>
                  </a:lnTo>
                  <a:lnTo>
                    <a:pt x="341" y="9"/>
                  </a:lnTo>
                  <a:lnTo>
                    <a:pt x="344" y="7"/>
                  </a:lnTo>
                  <a:lnTo>
                    <a:pt x="342" y="3"/>
                  </a:lnTo>
                  <a:lnTo>
                    <a:pt x="340" y="3"/>
                  </a:lnTo>
                  <a:lnTo>
                    <a:pt x="340" y="2"/>
                  </a:lnTo>
                  <a:lnTo>
                    <a:pt x="343" y="3"/>
                  </a:lnTo>
                  <a:lnTo>
                    <a:pt x="344" y="1"/>
                  </a:lnTo>
                  <a:lnTo>
                    <a:pt x="345" y="2"/>
                  </a:lnTo>
                  <a:lnTo>
                    <a:pt x="346" y="2"/>
                  </a:lnTo>
                  <a:lnTo>
                    <a:pt x="348" y="3"/>
                  </a:lnTo>
                  <a:lnTo>
                    <a:pt x="349" y="1"/>
                  </a:lnTo>
                  <a:lnTo>
                    <a:pt x="353" y="0"/>
                  </a:lnTo>
                  <a:lnTo>
                    <a:pt x="357" y="3"/>
                  </a:lnTo>
                  <a:lnTo>
                    <a:pt x="359" y="1"/>
                  </a:lnTo>
                  <a:lnTo>
                    <a:pt x="360" y="1"/>
                  </a:lnTo>
                  <a:lnTo>
                    <a:pt x="360" y="2"/>
                  </a:lnTo>
                  <a:lnTo>
                    <a:pt x="362" y="1"/>
                  </a:lnTo>
                  <a:lnTo>
                    <a:pt x="362" y="3"/>
                  </a:lnTo>
                  <a:lnTo>
                    <a:pt x="364" y="2"/>
                  </a:lnTo>
                  <a:lnTo>
                    <a:pt x="366" y="2"/>
                  </a:lnTo>
                  <a:lnTo>
                    <a:pt x="367" y="4"/>
                  </a:lnTo>
                  <a:lnTo>
                    <a:pt x="368" y="3"/>
                  </a:lnTo>
                  <a:lnTo>
                    <a:pt x="368" y="5"/>
                  </a:lnTo>
                  <a:lnTo>
                    <a:pt x="370" y="3"/>
                  </a:lnTo>
                  <a:lnTo>
                    <a:pt x="372" y="3"/>
                  </a:lnTo>
                  <a:lnTo>
                    <a:pt x="373" y="5"/>
                  </a:lnTo>
                  <a:lnTo>
                    <a:pt x="374" y="5"/>
                  </a:lnTo>
                  <a:lnTo>
                    <a:pt x="375" y="7"/>
                  </a:lnTo>
                  <a:lnTo>
                    <a:pt x="377" y="9"/>
                  </a:lnTo>
                  <a:lnTo>
                    <a:pt x="379" y="9"/>
                  </a:lnTo>
                  <a:lnTo>
                    <a:pt x="379" y="10"/>
                  </a:lnTo>
                  <a:lnTo>
                    <a:pt x="380" y="10"/>
                  </a:lnTo>
                  <a:lnTo>
                    <a:pt x="382" y="12"/>
                  </a:lnTo>
                  <a:lnTo>
                    <a:pt x="388" y="13"/>
                  </a:lnTo>
                  <a:lnTo>
                    <a:pt x="389" y="14"/>
                  </a:lnTo>
                  <a:lnTo>
                    <a:pt x="389" y="15"/>
                  </a:lnTo>
                  <a:lnTo>
                    <a:pt x="391" y="17"/>
                  </a:lnTo>
                  <a:lnTo>
                    <a:pt x="392" y="20"/>
                  </a:lnTo>
                  <a:lnTo>
                    <a:pt x="400" y="21"/>
                  </a:lnTo>
                  <a:lnTo>
                    <a:pt x="401" y="26"/>
                  </a:lnTo>
                  <a:lnTo>
                    <a:pt x="403" y="26"/>
                  </a:lnTo>
                  <a:lnTo>
                    <a:pt x="406" y="33"/>
                  </a:lnTo>
                  <a:lnTo>
                    <a:pt x="410" y="37"/>
                  </a:lnTo>
                  <a:lnTo>
                    <a:pt x="411" y="38"/>
                  </a:lnTo>
                  <a:lnTo>
                    <a:pt x="413" y="43"/>
                  </a:lnTo>
                  <a:lnTo>
                    <a:pt x="416" y="46"/>
                  </a:lnTo>
                  <a:lnTo>
                    <a:pt x="414" y="47"/>
                  </a:lnTo>
                  <a:lnTo>
                    <a:pt x="415" y="50"/>
                  </a:lnTo>
                  <a:lnTo>
                    <a:pt x="417" y="51"/>
                  </a:lnTo>
                  <a:lnTo>
                    <a:pt x="419" y="53"/>
                  </a:lnTo>
                  <a:lnTo>
                    <a:pt x="420" y="52"/>
                  </a:lnTo>
                  <a:lnTo>
                    <a:pt x="420" y="55"/>
                  </a:lnTo>
                  <a:lnTo>
                    <a:pt x="420" y="55"/>
                  </a:lnTo>
                  <a:lnTo>
                    <a:pt x="421" y="57"/>
                  </a:lnTo>
                  <a:lnTo>
                    <a:pt x="418" y="58"/>
                  </a:lnTo>
                  <a:lnTo>
                    <a:pt x="415" y="62"/>
                  </a:lnTo>
                  <a:lnTo>
                    <a:pt x="415" y="62"/>
                  </a:lnTo>
                  <a:lnTo>
                    <a:pt x="415" y="64"/>
                  </a:lnTo>
                  <a:lnTo>
                    <a:pt x="417" y="64"/>
                  </a:lnTo>
                  <a:lnTo>
                    <a:pt x="419" y="66"/>
                  </a:lnTo>
                  <a:lnTo>
                    <a:pt x="418" y="67"/>
                  </a:lnTo>
                  <a:lnTo>
                    <a:pt x="420" y="67"/>
                  </a:lnTo>
                  <a:lnTo>
                    <a:pt x="420" y="71"/>
                  </a:lnTo>
                  <a:lnTo>
                    <a:pt x="420" y="71"/>
                  </a:lnTo>
                  <a:lnTo>
                    <a:pt x="422" y="73"/>
                  </a:lnTo>
                  <a:lnTo>
                    <a:pt x="420" y="74"/>
                  </a:lnTo>
                  <a:lnTo>
                    <a:pt x="421" y="74"/>
                  </a:lnTo>
                  <a:lnTo>
                    <a:pt x="421" y="75"/>
                  </a:lnTo>
                  <a:lnTo>
                    <a:pt x="423" y="76"/>
                  </a:lnTo>
                  <a:lnTo>
                    <a:pt x="422" y="77"/>
                  </a:lnTo>
                  <a:lnTo>
                    <a:pt x="423" y="79"/>
                  </a:lnTo>
                  <a:lnTo>
                    <a:pt x="423" y="80"/>
                  </a:lnTo>
                  <a:lnTo>
                    <a:pt x="424" y="81"/>
                  </a:lnTo>
                  <a:lnTo>
                    <a:pt x="422" y="85"/>
                  </a:lnTo>
                  <a:lnTo>
                    <a:pt x="419" y="85"/>
                  </a:lnTo>
                  <a:lnTo>
                    <a:pt x="419" y="83"/>
                  </a:lnTo>
                  <a:lnTo>
                    <a:pt x="418" y="83"/>
                  </a:lnTo>
                  <a:lnTo>
                    <a:pt x="415" y="84"/>
                  </a:lnTo>
                  <a:lnTo>
                    <a:pt x="412" y="82"/>
                  </a:lnTo>
                  <a:lnTo>
                    <a:pt x="410" y="84"/>
                  </a:lnTo>
                  <a:lnTo>
                    <a:pt x="410" y="85"/>
                  </a:lnTo>
                  <a:lnTo>
                    <a:pt x="411" y="86"/>
                  </a:lnTo>
                  <a:lnTo>
                    <a:pt x="410" y="91"/>
                  </a:lnTo>
                  <a:lnTo>
                    <a:pt x="408" y="93"/>
                  </a:lnTo>
                  <a:lnTo>
                    <a:pt x="408" y="94"/>
                  </a:lnTo>
                  <a:lnTo>
                    <a:pt x="410" y="95"/>
                  </a:lnTo>
                  <a:lnTo>
                    <a:pt x="408" y="98"/>
                  </a:lnTo>
                  <a:lnTo>
                    <a:pt x="406" y="98"/>
                  </a:lnTo>
                  <a:lnTo>
                    <a:pt x="404" y="101"/>
                  </a:lnTo>
                  <a:lnTo>
                    <a:pt x="405" y="102"/>
                  </a:lnTo>
                  <a:lnTo>
                    <a:pt x="404" y="105"/>
                  </a:lnTo>
                  <a:lnTo>
                    <a:pt x="405" y="107"/>
                  </a:lnTo>
                  <a:lnTo>
                    <a:pt x="405" y="107"/>
                  </a:lnTo>
                  <a:lnTo>
                    <a:pt x="403" y="109"/>
                  </a:lnTo>
                  <a:lnTo>
                    <a:pt x="403" y="111"/>
                  </a:lnTo>
                  <a:lnTo>
                    <a:pt x="406" y="116"/>
                  </a:lnTo>
                  <a:lnTo>
                    <a:pt x="410" y="115"/>
                  </a:lnTo>
                  <a:lnTo>
                    <a:pt x="411" y="116"/>
                  </a:lnTo>
                  <a:lnTo>
                    <a:pt x="412" y="118"/>
                  </a:lnTo>
                  <a:lnTo>
                    <a:pt x="411" y="121"/>
                  </a:lnTo>
                  <a:lnTo>
                    <a:pt x="411" y="122"/>
                  </a:lnTo>
                  <a:lnTo>
                    <a:pt x="411" y="123"/>
                  </a:lnTo>
                  <a:lnTo>
                    <a:pt x="412" y="123"/>
                  </a:lnTo>
                  <a:lnTo>
                    <a:pt x="416" y="125"/>
                  </a:lnTo>
                  <a:lnTo>
                    <a:pt x="422" y="126"/>
                  </a:lnTo>
                  <a:lnTo>
                    <a:pt x="424" y="126"/>
                  </a:lnTo>
                  <a:lnTo>
                    <a:pt x="427" y="127"/>
                  </a:lnTo>
                  <a:lnTo>
                    <a:pt x="428" y="125"/>
                  </a:lnTo>
                  <a:lnTo>
                    <a:pt x="428" y="123"/>
                  </a:lnTo>
                  <a:lnTo>
                    <a:pt x="436" y="118"/>
                  </a:lnTo>
                  <a:lnTo>
                    <a:pt x="437" y="114"/>
                  </a:lnTo>
                  <a:lnTo>
                    <a:pt x="440" y="111"/>
                  </a:lnTo>
                  <a:lnTo>
                    <a:pt x="442" y="111"/>
                  </a:lnTo>
                  <a:lnTo>
                    <a:pt x="443" y="113"/>
                  </a:lnTo>
                  <a:lnTo>
                    <a:pt x="447" y="113"/>
                  </a:lnTo>
                  <a:lnTo>
                    <a:pt x="448" y="114"/>
                  </a:lnTo>
                  <a:lnTo>
                    <a:pt x="450" y="117"/>
                  </a:lnTo>
                  <a:lnTo>
                    <a:pt x="451" y="117"/>
                  </a:lnTo>
                  <a:lnTo>
                    <a:pt x="452" y="118"/>
                  </a:lnTo>
                  <a:lnTo>
                    <a:pt x="454" y="118"/>
                  </a:lnTo>
                  <a:lnTo>
                    <a:pt x="454" y="115"/>
                  </a:lnTo>
                  <a:lnTo>
                    <a:pt x="457" y="116"/>
                  </a:lnTo>
                  <a:lnTo>
                    <a:pt x="459" y="119"/>
                  </a:lnTo>
                  <a:lnTo>
                    <a:pt x="460" y="120"/>
                  </a:lnTo>
                  <a:lnTo>
                    <a:pt x="460" y="122"/>
                  </a:lnTo>
                  <a:lnTo>
                    <a:pt x="462" y="122"/>
                  </a:lnTo>
                  <a:lnTo>
                    <a:pt x="462" y="123"/>
                  </a:lnTo>
                  <a:lnTo>
                    <a:pt x="466" y="124"/>
                  </a:lnTo>
                  <a:lnTo>
                    <a:pt x="467" y="125"/>
                  </a:lnTo>
                  <a:lnTo>
                    <a:pt x="468" y="126"/>
                  </a:lnTo>
                  <a:lnTo>
                    <a:pt x="471" y="120"/>
                  </a:lnTo>
                  <a:lnTo>
                    <a:pt x="475" y="118"/>
                  </a:lnTo>
                  <a:lnTo>
                    <a:pt x="476" y="119"/>
                  </a:lnTo>
                  <a:lnTo>
                    <a:pt x="476" y="121"/>
                  </a:lnTo>
                  <a:lnTo>
                    <a:pt x="479" y="121"/>
                  </a:lnTo>
                  <a:lnTo>
                    <a:pt x="482" y="123"/>
                  </a:lnTo>
                  <a:lnTo>
                    <a:pt x="483" y="123"/>
                  </a:lnTo>
                  <a:lnTo>
                    <a:pt x="483" y="124"/>
                  </a:lnTo>
                  <a:lnTo>
                    <a:pt x="484" y="125"/>
                  </a:lnTo>
                  <a:lnTo>
                    <a:pt x="484" y="126"/>
                  </a:lnTo>
                  <a:lnTo>
                    <a:pt x="490" y="129"/>
                  </a:lnTo>
                  <a:lnTo>
                    <a:pt x="488" y="134"/>
                  </a:lnTo>
                  <a:lnTo>
                    <a:pt x="490" y="134"/>
                  </a:lnTo>
                  <a:lnTo>
                    <a:pt x="491" y="136"/>
                  </a:lnTo>
                  <a:lnTo>
                    <a:pt x="492" y="136"/>
                  </a:lnTo>
                  <a:lnTo>
                    <a:pt x="492" y="139"/>
                  </a:lnTo>
                  <a:lnTo>
                    <a:pt x="494" y="139"/>
                  </a:lnTo>
                  <a:lnTo>
                    <a:pt x="494" y="142"/>
                  </a:lnTo>
                  <a:lnTo>
                    <a:pt x="495" y="142"/>
                  </a:lnTo>
                  <a:lnTo>
                    <a:pt x="495" y="145"/>
                  </a:lnTo>
                  <a:lnTo>
                    <a:pt x="497" y="146"/>
                  </a:lnTo>
                  <a:lnTo>
                    <a:pt x="498" y="150"/>
                  </a:lnTo>
                  <a:lnTo>
                    <a:pt x="499" y="151"/>
                  </a:lnTo>
                  <a:lnTo>
                    <a:pt x="500" y="153"/>
                  </a:lnTo>
                  <a:lnTo>
                    <a:pt x="497" y="156"/>
                  </a:lnTo>
                  <a:lnTo>
                    <a:pt x="495" y="158"/>
                  </a:lnTo>
                  <a:lnTo>
                    <a:pt x="496" y="159"/>
                  </a:lnTo>
                  <a:lnTo>
                    <a:pt x="494" y="162"/>
                  </a:lnTo>
                  <a:lnTo>
                    <a:pt x="487" y="163"/>
                  </a:lnTo>
                  <a:lnTo>
                    <a:pt x="486" y="161"/>
                  </a:lnTo>
                  <a:lnTo>
                    <a:pt x="485" y="161"/>
                  </a:lnTo>
                  <a:lnTo>
                    <a:pt x="479" y="162"/>
                  </a:lnTo>
                  <a:lnTo>
                    <a:pt x="476" y="163"/>
                  </a:lnTo>
                  <a:lnTo>
                    <a:pt x="474" y="171"/>
                  </a:lnTo>
                  <a:lnTo>
                    <a:pt x="478" y="175"/>
                  </a:lnTo>
                  <a:lnTo>
                    <a:pt x="479" y="179"/>
                  </a:lnTo>
                  <a:lnTo>
                    <a:pt x="481" y="179"/>
                  </a:lnTo>
                  <a:lnTo>
                    <a:pt x="481" y="181"/>
                  </a:lnTo>
                  <a:lnTo>
                    <a:pt x="483" y="182"/>
                  </a:lnTo>
                  <a:lnTo>
                    <a:pt x="484" y="183"/>
                  </a:lnTo>
                  <a:lnTo>
                    <a:pt x="483" y="185"/>
                  </a:lnTo>
                  <a:lnTo>
                    <a:pt x="479" y="186"/>
                  </a:lnTo>
                  <a:lnTo>
                    <a:pt x="478" y="188"/>
                  </a:lnTo>
                  <a:lnTo>
                    <a:pt x="478" y="190"/>
                  </a:lnTo>
                  <a:lnTo>
                    <a:pt x="477" y="190"/>
                  </a:lnTo>
                  <a:lnTo>
                    <a:pt x="476" y="193"/>
                  </a:lnTo>
                  <a:lnTo>
                    <a:pt x="474" y="194"/>
                  </a:lnTo>
                  <a:lnTo>
                    <a:pt x="473" y="192"/>
                  </a:lnTo>
                  <a:lnTo>
                    <a:pt x="464" y="191"/>
                  </a:lnTo>
                  <a:lnTo>
                    <a:pt x="463" y="186"/>
                  </a:lnTo>
                  <a:lnTo>
                    <a:pt x="464" y="182"/>
                  </a:lnTo>
                  <a:lnTo>
                    <a:pt x="463" y="177"/>
                  </a:lnTo>
                  <a:lnTo>
                    <a:pt x="460" y="177"/>
                  </a:lnTo>
                  <a:lnTo>
                    <a:pt x="460" y="179"/>
                  </a:lnTo>
                  <a:lnTo>
                    <a:pt x="458" y="179"/>
                  </a:lnTo>
                  <a:lnTo>
                    <a:pt x="459" y="183"/>
                  </a:lnTo>
                  <a:lnTo>
                    <a:pt x="454" y="182"/>
                  </a:lnTo>
                  <a:lnTo>
                    <a:pt x="453" y="181"/>
                  </a:lnTo>
                  <a:lnTo>
                    <a:pt x="453" y="182"/>
                  </a:lnTo>
                  <a:lnTo>
                    <a:pt x="448" y="184"/>
                  </a:lnTo>
                  <a:lnTo>
                    <a:pt x="442" y="191"/>
                  </a:lnTo>
                  <a:lnTo>
                    <a:pt x="441" y="190"/>
                  </a:lnTo>
                  <a:lnTo>
                    <a:pt x="439" y="190"/>
                  </a:lnTo>
                  <a:lnTo>
                    <a:pt x="431" y="199"/>
                  </a:lnTo>
                  <a:lnTo>
                    <a:pt x="426" y="203"/>
                  </a:lnTo>
                  <a:lnTo>
                    <a:pt x="422" y="203"/>
                  </a:lnTo>
                  <a:lnTo>
                    <a:pt x="412" y="211"/>
                  </a:lnTo>
                  <a:lnTo>
                    <a:pt x="402" y="214"/>
                  </a:lnTo>
                  <a:lnTo>
                    <a:pt x="393" y="219"/>
                  </a:lnTo>
                  <a:lnTo>
                    <a:pt x="383" y="233"/>
                  </a:lnTo>
                  <a:lnTo>
                    <a:pt x="380" y="234"/>
                  </a:lnTo>
                  <a:lnTo>
                    <a:pt x="376" y="233"/>
                  </a:lnTo>
                  <a:lnTo>
                    <a:pt x="374" y="234"/>
                  </a:lnTo>
                  <a:lnTo>
                    <a:pt x="356" y="257"/>
                  </a:lnTo>
                  <a:lnTo>
                    <a:pt x="352" y="263"/>
                  </a:lnTo>
                  <a:lnTo>
                    <a:pt x="347" y="282"/>
                  </a:lnTo>
                  <a:lnTo>
                    <a:pt x="347" y="311"/>
                  </a:lnTo>
                  <a:lnTo>
                    <a:pt x="346" y="319"/>
                  </a:lnTo>
                  <a:lnTo>
                    <a:pt x="342" y="331"/>
                  </a:lnTo>
                  <a:lnTo>
                    <a:pt x="334" y="341"/>
                  </a:lnTo>
                  <a:lnTo>
                    <a:pt x="331" y="356"/>
                  </a:lnTo>
                  <a:lnTo>
                    <a:pt x="331" y="367"/>
                  </a:lnTo>
                  <a:lnTo>
                    <a:pt x="334" y="376"/>
                  </a:lnTo>
                  <a:lnTo>
                    <a:pt x="334" y="382"/>
                  </a:lnTo>
                  <a:lnTo>
                    <a:pt x="336" y="390"/>
                  </a:lnTo>
                  <a:lnTo>
                    <a:pt x="338" y="394"/>
                  </a:lnTo>
                  <a:lnTo>
                    <a:pt x="335" y="400"/>
                  </a:lnTo>
                  <a:lnTo>
                    <a:pt x="335" y="404"/>
                  </a:lnTo>
                  <a:lnTo>
                    <a:pt x="334" y="403"/>
                  </a:lnTo>
                  <a:lnTo>
                    <a:pt x="332" y="404"/>
                  </a:lnTo>
                  <a:lnTo>
                    <a:pt x="328" y="409"/>
                  </a:lnTo>
                  <a:lnTo>
                    <a:pt x="326" y="413"/>
                  </a:lnTo>
                  <a:lnTo>
                    <a:pt x="325" y="422"/>
                  </a:lnTo>
                  <a:lnTo>
                    <a:pt x="327" y="432"/>
                  </a:lnTo>
                  <a:lnTo>
                    <a:pt x="323" y="434"/>
                  </a:lnTo>
                  <a:lnTo>
                    <a:pt x="321" y="437"/>
                  </a:lnTo>
                  <a:lnTo>
                    <a:pt x="322" y="449"/>
                  </a:lnTo>
                  <a:lnTo>
                    <a:pt x="320" y="453"/>
                  </a:lnTo>
                  <a:lnTo>
                    <a:pt x="318" y="453"/>
                  </a:lnTo>
                  <a:lnTo>
                    <a:pt x="317" y="457"/>
                  </a:lnTo>
                  <a:lnTo>
                    <a:pt x="312" y="459"/>
                  </a:lnTo>
                  <a:lnTo>
                    <a:pt x="311" y="466"/>
                  </a:lnTo>
                  <a:lnTo>
                    <a:pt x="312" y="471"/>
                  </a:lnTo>
                  <a:lnTo>
                    <a:pt x="310" y="471"/>
                  </a:lnTo>
                  <a:lnTo>
                    <a:pt x="308" y="473"/>
                  </a:lnTo>
                  <a:lnTo>
                    <a:pt x="310" y="475"/>
                  </a:lnTo>
                  <a:lnTo>
                    <a:pt x="309" y="476"/>
                  </a:lnTo>
                  <a:lnTo>
                    <a:pt x="310" y="477"/>
                  </a:lnTo>
                  <a:lnTo>
                    <a:pt x="311" y="479"/>
                  </a:lnTo>
                  <a:lnTo>
                    <a:pt x="311" y="483"/>
                  </a:lnTo>
                  <a:lnTo>
                    <a:pt x="308" y="483"/>
                  </a:lnTo>
                  <a:lnTo>
                    <a:pt x="307" y="485"/>
                  </a:lnTo>
                  <a:lnTo>
                    <a:pt x="308" y="486"/>
                  </a:lnTo>
                  <a:lnTo>
                    <a:pt x="307" y="486"/>
                  </a:lnTo>
                  <a:lnTo>
                    <a:pt x="306" y="489"/>
                  </a:lnTo>
                  <a:lnTo>
                    <a:pt x="305" y="489"/>
                  </a:lnTo>
                  <a:lnTo>
                    <a:pt x="304" y="491"/>
                  </a:lnTo>
                  <a:lnTo>
                    <a:pt x="304" y="495"/>
                  </a:lnTo>
                  <a:lnTo>
                    <a:pt x="306" y="501"/>
                  </a:lnTo>
                  <a:lnTo>
                    <a:pt x="306" y="503"/>
                  </a:lnTo>
                  <a:lnTo>
                    <a:pt x="308" y="505"/>
                  </a:lnTo>
                  <a:lnTo>
                    <a:pt x="308" y="506"/>
                  </a:lnTo>
                  <a:lnTo>
                    <a:pt x="307" y="505"/>
                  </a:lnTo>
                  <a:lnTo>
                    <a:pt x="306" y="501"/>
                  </a:lnTo>
                  <a:lnTo>
                    <a:pt x="302" y="503"/>
                  </a:lnTo>
                  <a:lnTo>
                    <a:pt x="302" y="504"/>
                  </a:lnTo>
                  <a:lnTo>
                    <a:pt x="303" y="505"/>
                  </a:lnTo>
                  <a:lnTo>
                    <a:pt x="303" y="508"/>
                  </a:lnTo>
                  <a:lnTo>
                    <a:pt x="304" y="512"/>
                  </a:lnTo>
                  <a:lnTo>
                    <a:pt x="301" y="518"/>
                  </a:lnTo>
                  <a:lnTo>
                    <a:pt x="302" y="519"/>
                  </a:lnTo>
                  <a:lnTo>
                    <a:pt x="302" y="521"/>
                  </a:lnTo>
                  <a:lnTo>
                    <a:pt x="303" y="522"/>
                  </a:lnTo>
                  <a:lnTo>
                    <a:pt x="302" y="522"/>
                  </a:lnTo>
                  <a:lnTo>
                    <a:pt x="302" y="524"/>
                  </a:lnTo>
                  <a:lnTo>
                    <a:pt x="299" y="526"/>
                  </a:lnTo>
                  <a:lnTo>
                    <a:pt x="299" y="528"/>
                  </a:lnTo>
                  <a:lnTo>
                    <a:pt x="301" y="532"/>
                  </a:lnTo>
                  <a:lnTo>
                    <a:pt x="303" y="534"/>
                  </a:lnTo>
                  <a:lnTo>
                    <a:pt x="305" y="534"/>
                  </a:lnTo>
                  <a:lnTo>
                    <a:pt x="308" y="533"/>
                  </a:lnTo>
                  <a:lnTo>
                    <a:pt x="308" y="535"/>
                  </a:lnTo>
                  <a:lnTo>
                    <a:pt x="309" y="537"/>
                  </a:lnTo>
                  <a:lnTo>
                    <a:pt x="307" y="537"/>
                  </a:lnTo>
                  <a:lnTo>
                    <a:pt x="306" y="536"/>
                  </a:lnTo>
                  <a:lnTo>
                    <a:pt x="302" y="539"/>
                  </a:lnTo>
                  <a:lnTo>
                    <a:pt x="302" y="539"/>
                  </a:lnTo>
                  <a:lnTo>
                    <a:pt x="304" y="542"/>
                  </a:lnTo>
                  <a:lnTo>
                    <a:pt x="304" y="543"/>
                  </a:lnTo>
                  <a:lnTo>
                    <a:pt x="299" y="547"/>
                  </a:lnTo>
                  <a:lnTo>
                    <a:pt x="300" y="556"/>
                  </a:lnTo>
                  <a:lnTo>
                    <a:pt x="302" y="558"/>
                  </a:lnTo>
                  <a:lnTo>
                    <a:pt x="300" y="560"/>
                  </a:lnTo>
                  <a:lnTo>
                    <a:pt x="300" y="566"/>
                  </a:lnTo>
                  <a:lnTo>
                    <a:pt x="300" y="567"/>
                  </a:lnTo>
                  <a:lnTo>
                    <a:pt x="295" y="573"/>
                  </a:lnTo>
                  <a:lnTo>
                    <a:pt x="293" y="579"/>
                  </a:lnTo>
                  <a:lnTo>
                    <a:pt x="295" y="587"/>
                  </a:lnTo>
                  <a:lnTo>
                    <a:pt x="293" y="586"/>
                  </a:lnTo>
                  <a:lnTo>
                    <a:pt x="291" y="587"/>
                  </a:lnTo>
                  <a:lnTo>
                    <a:pt x="290" y="591"/>
                  </a:lnTo>
                  <a:lnTo>
                    <a:pt x="287" y="599"/>
                  </a:lnTo>
                  <a:lnTo>
                    <a:pt x="287" y="601"/>
                  </a:lnTo>
                  <a:lnTo>
                    <a:pt x="288" y="605"/>
                  </a:lnTo>
                  <a:lnTo>
                    <a:pt x="285" y="605"/>
                  </a:lnTo>
                  <a:lnTo>
                    <a:pt x="283" y="607"/>
                  </a:lnTo>
                  <a:lnTo>
                    <a:pt x="283" y="610"/>
                  </a:lnTo>
                  <a:lnTo>
                    <a:pt x="282" y="611"/>
                  </a:lnTo>
                  <a:lnTo>
                    <a:pt x="282" y="615"/>
                  </a:lnTo>
                  <a:lnTo>
                    <a:pt x="283" y="618"/>
                  </a:lnTo>
                  <a:lnTo>
                    <a:pt x="282" y="620"/>
                  </a:lnTo>
                  <a:lnTo>
                    <a:pt x="279" y="619"/>
                  </a:lnTo>
                  <a:lnTo>
                    <a:pt x="277" y="625"/>
                  </a:lnTo>
                  <a:lnTo>
                    <a:pt x="275" y="626"/>
                  </a:lnTo>
                  <a:lnTo>
                    <a:pt x="276" y="629"/>
                  </a:lnTo>
                  <a:lnTo>
                    <a:pt x="272" y="631"/>
                  </a:lnTo>
                  <a:lnTo>
                    <a:pt x="272" y="634"/>
                  </a:lnTo>
                  <a:lnTo>
                    <a:pt x="270" y="636"/>
                  </a:lnTo>
                  <a:lnTo>
                    <a:pt x="271" y="642"/>
                  </a:lnTo>
                  <a:lnTo>
                    <a:pt x="272" y="644"/>
                  </a:lnTo>
                  <a:lnTo>
                    <a:pt x="271" y="646"/>
                  </a:lnTo>
                  <a:lnTo>
                    <a:pt x="271" y="651"/>
                  </a:lnTo>
                  <a:lnTo>
                    <a:pt x="270" y="652"/>
                  </a:lnTo>
                  <a:lnTo>
                    <a:pt x="271" y="654"/>
                  </a:lnTo>
                  <a:lnTo>
                    <a:pt x="270" y="655"/>
                  </a:lnTo>
                  <a:lnTo>
                    <a:pt x="271" y="657"/>
                  </a:lnTo>
                  <a:lnTo>
                    <a:pt x="268" y="659"/>
                  </a:lnTo>
                  <a:lnTo>
                    <a:pt x="268" y="662"/>
                  </a:lnTo>
                  <a:lnTo>
                    <a:pt x="266" y="664"/>
                  </a:lnTo>
                  <a:lnTo>
                    <a:pt x="265" y="668"/>
                  </a:lnTo>
                  <a:lnTo>
                    <a:pt x="264" y="671"/>
                  </a:lnTo>
                  <a:lnTo>
                    <a:pt x="262" y="671"/>
                  </a:lnTo>
                  <a:lnTo>
                    <a:pt x="260" y="678"/>
                  </a:lnTo>
                  <a:lnTo>
                    <a:pt x="258" y="679"/>
                  </a:lnTo>
                  <a:lnTo>
                    <a:pt x="254" y="683"/>
                  </a:lnTo>
                  <a:lnTo>
                    <a:pt x="253" y="686"/>
                  </a:lnTo>
                  <a:lnTo>
                    <a:pt x="254" y="688"/>
                  </a:lnTo>
                  <a:lnTo>
                    <a:pt x="250" y="696"/>
                  </a:lnTo>
                  <a:lnTo>
                    <a:pt x="250" y="699"/>
                  </a:lnTo>
                  <a:lnTo>
                    <a:pt x="249" y="703"/>
                  </a:lnTo>
                  <a:lnTo>
                    <a:pt x="249" y="704"/>
                  </a:lnTo>
                  <a:lnTo>
                    <a:pt x="249" y="706"/>
                  </a:lnTo>
                  <a:lnTo>
                    <a:pt x="250" y="708"/>
                  </a:lnTo>
                  <a:lnTo>
                    <a:pt x="256" y="712"/>
                  </a:lnTo>
                  <a:lnTo>
                    <a:pt x="257" y="715"/>
                  </a:lnTo>
                  <a:lnTo>
                    <a:pt x="255" y="715"/>
                  </a:lnTo>
                  <a:lnTo>
                    <a:pt x="255" y="717"/>
                  </a:lnTo>
                  <a:lnTo>
                    <a:pt x="258" y="715"/>
                  </a:lnTo>
                  <a:lnTo>
                    <a:pt x="258" y="713"/>
                  </a:lnTo>
                  <a:lnTo>
                    <a:pt x="271" y="712"/>
                  </a:lnTo>
                  <a:lnTo>
                    <a:pt x="273" y="711"/>
                  </a:lnTo>
                  <a:lnTo>
                    <a:pt x="276" y="712"/>
                  </a:lnTo>
                  <a:lnTo>
                    <a:pt x="276" y="713"/>
                  </a:lnTo>
                  <a:lnTo>
                    <a:pt x="278" y="715"/>
                  </a:lnTo>
                  <a:lnTo>
                    <a:pt x="281" y="716"/>
                  </a:lnTo>
                  <a:lnTo>
                    <a:pt x="290" y="712"/>
                  </a:lnTo>
                  <a:lnTo>
                    <a:pt x="293" y="707"/>
                  </a:lnTo>
                  <a:lnTo>
                    <a:pt x="297" y="704"/>
                  </a:lnTo>
                  <a:lnTo>
                    <a:pt x="299" y="705"/>
                  </a:lnTo>
                  <a:lnTo>
                    <a:pt x="300" y="703"/>
                  </a:lnTo>
                  <a:lnTo>
                    <a:pt x="303" y="704"/>
                  </a:lnTo>
                  <a:lnTo>
                    <a:pt x="304" y="702"/>
                  </a:lnTo>
                  <a:lnTo>
                    <a:pt x="304" y="703"/>
                  </a:lnTo>
                  <a:lnTo>
                    <a:pt x="310" y="701"/>
                  </a:lnTo>
                  <a:lnTo>
                    <a:pt x="312" y="697"/>
                  </a:lnTo>
                  <a:lnTo>
                    <a:pt x="312" y="691"/>
                  </a:lnTo>
                  <a:lnTo>
                    <a:pt x="313" y="696"/>
                  </a:lnTo>
                  <a:lnTo>
                    <a:pt x="315" y="696"/>
                  </a:lnTo>
                  <a:lnTo>
                    <a:pt x="318" y="695"/>
                  </a:lnTo>
                  <a:lnTo>
                    <a:pt x="318" y="692"/>
                  </a:lnTo>
                  <a:lnTo>
                    <a:pt x="320" y="691"/>
                  </a:lnTo>
                  <a:lnTo>
                    <a:pt x="320" y="692"/>
                  </a:lnTo>
                  <a:lnTo>
                    <a:pt x="321" y="694"/>
                  </a:lnTo>
                  <a:lnTo>
                    <a:pt x="324" y="695"/>
                  </a:lnTo>
                  <a:lnTo>
                    <a:pt x="323" y="701"/>
                  </a:lnTo>
                  <a:lnTo>
                    <a:pt x="326" y="702"/>
                  </a:lnTo>
                  <a:lnTo>
                    <a:pt x="325" y="704"/>
                  </a:lnTo>
                  <a:lnTo>
                    <a:pt x="327" y="706"/>
                  </a:lnTo>
                  <a:lnTo>
                    <a:pt x="327" y="709"/>
                  </a:lnTo>
                  <a:lnTo>
                    <a:pt x="326" y="707"/>
                  </a:lnTo>
                  <a:lnTo>
                    <a:pt x="325" y="709"/>
                  </a:lnTo>
                  <a:lnTo>
                    <a:pt x="326" y="710"/>
                  </a:lnTo>
                  <a:lnTo>
                    <a:pt x="327" y="713"/>
                  </a:lnTo>
                  <a:lnTo>
                    <a:pt x="331" y="714"/>
                  </a:lnTo>
                  <a:lnTo>
                    <a:pt x="331" y="716"/>
                  </a:lnTo>
                  <a:lnTo>
                    <a:pt x="330" y="718"/>
                  </a:lnTo>
                  <a:lnTo>
                    <a:pt x="331" y="720"/>
                  </a:lnTo>
                  <a:lnTo>
                    <a:pt x="332" y="719"/>
                  </a:lnTo>
                  <a:lnTo>
                    <a:pt x="333" y="720"/>
                  </a:lnTo>
                  <a:lnTo>
                    <a:pt x="332" y="723"/>
                  </a:lnTo>
                  <a:lnTo>
                    <a:pt x="336" y="725"/>
                  </a:lnTo>
                  <a:lnTo>
                    <a:pt x="337" y="728"/>
                  </a:lnTo>
                  <a:lnTo>
                    <a:pt x="336" y="729"/>
                  </a:lnTo>
                  <a:lnTo>
                    <a:pt x="338" y="730"/>
                  </a:lnTo>
                  <a:lnTo>
                    <a:pt x="337" y="732"/>
                  </a:lnTo>
                  <a:lnTo>
                    <a:pt x="339" y="734"/>
                  </a:lnTo>
                  <a:lnTo>
                    <a:pt x="337" y="739"/>
                  </a:lnTo>
                  <a:lnTo>
                    <a:pt x="339" y="746"/>
                  </a:lnTo>
                  <a:lnTo>
                    <a:pt x="342" y="749"/>
                  </a:lnTo>
                  <a:lnTo>
                    <a:pt x="342" y="751"/>
                  </a:lnTo>
                  <a:lnTo>
                    <a:pt x="344" y="752"/>
                  </a:lnTo>
                  <a:lnTo>
                    <a:pt x="350" y="754"/>
                  </a:lnTo>
                  <a:lnTo>
                    <a:pt x="350" y="749"/>
                  </a:lnTo>
                  <a:lnTo>
                    <a:pt x="352" y="747"/>
                  </a:lnTo>
                  <a:lnTo>
                    <a:pt x="352" y="746"/>
                  </a:lnTo>
                  <a:lnTo>
                    <a:pt x="357" y="744"/>
                  </a:lnTo>
                  <a:lnTo>
                    <a:pt x="359" y="744"/>
                  </a:lnTo>
                  <a:lnTo>
                    <a:pt x="362" y="741"/>
                  </a:lnTo>
                  <a:lnTo>
                    <a:pt x="359" y="726"/>
                  </a:lnTo>
                  <a:lnTo>
                    <a:pt x="357" y="725"/>
                  </a:lnTo>
                  <a:lnTo>
                    <a:pt x="354" y="728"/>
                  </a:lnTo>
                  <a:lnTo>
                    <a:pt x="352" y="726"/>
                  </a:lnTo>
                  <a:lnTo>
                    <a:pt x="350" y="725"/>
                  </a:lnTo>
                  <a:lnTo>
                    <a:pt x="350" y="723"/>
                  </a:lnTo>
                  <a:lnTo>
                    <a:pt x="348" y="723"/>
                  </a:lnTo>
                  <a:lnTo>
                    <a:pt x="348" y="720"/>
                  </a:lnTo>
                  <a:lnTo>
                    <a:pt x="350" y="716"/>
                  </a:lnTo>
                  <a:lnTo>
                    <a:pt x="349" y="715"/>
                  </a:lnTo>
                  <a:lnTo>
                    <a:pt x="352" y="714"/>
                  </a:lnTo>
                  <a:lnTo>
                    <a:pt x="352" y="711"/>
                  </a:lnTo>
                  <a:lnTo>
                    <a:pt x="351" y="711"/>
                  </a:lnTo>
                  <a:lnTo>
                    <a:pt x="352" y="708"/>
                  </a:lnTo>
                  <a:lnTo>
                    <a:pt x="354" y="707"/>
                  </a:lnTo>
                  <a:lnTo>
                    <a:pt x="354" y="704"/>
                  </a:lnTo>
                  <a:lnTo>
                    <a:pt x="355" y="704"/>
                  </a:lnTo>
                  <a:lnTo>
                    <a:pt x="355" y="703"/>
                  </a:lnTo>
                  <a:lnTo>
                    <a:pt x="359" y="703"/>
                  </a:lnTo>
                  <a:lnTo>
                    <a:pt x="363" y="700"/>
                  </a:lnTo>
                  <a:lnTo>
                    <a:pt x="364" y="698"/>
                  </a:lnTo>
                  <a:lnTo>
                    <a:pt x="367" y="696"/>
                  </a:lnTo>
                  <a:lnTo>
                    <a:pt x="367" y="699"/>
                  </a:lnTo>
                  <a:lnTo>
                    <a:pt x="365" y="704"/>
                  </a:lnTo>
                  <a:lnTo>
                    <a:pt x="364" y="714"/>
                  </a:lnTo>
                  <a:lnTo>
                    <a:pt x="363" y="715"/>
                  </a:lnTo>
                  <a:lnTo>
                    <a:pt x="364" y="718"/>
                  </a:lnTo>
                  <a:lnTo>
                    <a:pt x="363" y="720"/>
                  </a:lnTo>
                  <a:lnTo>
                    <a:pt x="363" y="719"/>
                  </a:lnTo>
                  <a:lnTo>
                    <a:pt x="363" y="717"/>
                  </a:lnTo>
                  <a:lnTo>
                    <a:pt x="362" y="716"/>
                  </a:lnTo>
                  <a:lnTo>
                    <a:pt x="361" y="716"/>
                  </a:lnTo>
                  <a:lnTo>
                    <a:pt x="359" y="718"/>
                  </a:lnTo>
                  <a:lnTo>
                    <a:pt x="358" y="722"/>
                  </a:lnTo>
                  <a:lnTo>
                    <a:pt x="360" y="724"/>
                  </a:lnTo>
                  <a:lnTo>
                    <a:pt x="362" y="722"/>
                  </a:lnTo>
                  <a:lnTo>
                    <a:pt x="363" y="724"/>
                  </a:lnTo>
                  <a:lnTo>
                    <a:pt x="364" y="723"/>
                  </a:lnTo>
                  <a:lnTo>
                    <a:pt x="374" y="726"/>
                  </a:lnTo>
                  <a:lnTo>
                    <a:pt x="376" y="723"/>
                  </a:lnTo>
                  <a:lnTo>
                    <a:pt x="381" y="722"/>
                  </a:lnTo>
                  <a:lnTo>
                    <a:pt x="384" y="719"/>
                  </a:lnTo>
                  <a:lnTo>
                    <a:pt x="383" y="722"/>
                  </a:lnTo>
                  <a:lnTo>
                    <a:pt x="384" y="725"/>
                  </a:lnTo>
                  <a:lnTo>
                    <a:pt x="379" y="730"/>
                  </a:lnTo>
                  <a:lnTo>
                    <a:pt x="379" y="734"/>
                  </a:lnTo>
                  <a:lnTo>
                    <a:pt x="380" y="735"/>
                  </a:lnTo>
                  <a:lnTo>
                    <a:pt x="379" y="736"/>
                  </a:lnTo>
                  <a:lnTo>
                    <a:pt x="380" y="739"/>
                  </a:lnTo>
                  <a:lnTo>
                    <a:pt x="379" y="739"/>
                  </a:lnTo>
                  <a:lnTo>
                    <a:pt x="380" y="743"/>
                  </a:lnTo>
                  <a:lnTo>
                    <a:pt x="379" y="746"/>
                  </a:lnTo>
                  <a:lnTo>
                    <a:pt x="381" y="749"/>
                  </a:lnTo>
                  <a:lnTo>
                    <a:pt x="376" y="752"/>
                  </a:lnTo>
                  <a:lnTo>
                    <a:pt x="374" y="758"/>
                  </a:lnTo>
                  <a:lnTo>
                    <a:pt x="374" y="760"/>
                  </a:lnTo>
                  <a:lnTo>
                    <a:pt x="378" y="761"/>
                  </a:lnTo>
                  <a:lnTo>
                    <a:pt x="392" y="753"/>
                  </a:lnTo>
                  <a:lnTo>
                    <a:pt x="401" y="746"/>
                  </a:lnTo>
                  <a:lnTo>
                    <a:pt x="402" y="741"/>
                  </a:lnTo>
                  <a:lnTo>
                    <a:pt x="407" y="734"/>
                  </a:lnTo>
                  <a:lnTo>
                    <a:pt x="409" y="727"/>
                  </a:lnTo>
                  <a:lnTo>
                    <a:pt x="409" y="723"/>
                  </a:lnTo>
                  <a:lnTo>
                    <a:pt x="407" y="720"/>
                  </a:lnTo>
                  <a:lnTo>
                    <a:pt x="406" y="714"/>
                  </a:lnTo>
                  <a:lnTo>
                    <a:pt x="411" y="703"/>
                  </a:lnTo>
                  <a:lnTo>
                    <a:pt x="413" y="706"/>
                  </a:lnTo>
                  <a:lnTo>
                    <a:pt x="413" y="708"/>
                  </a:lnTo>
                  <a:lnTo>
                    <a:pt x="416" y="712"/>
                  </a:lnTo>
                  <a:lnTo>
                    <a:pt x="418" y="716"/>
                  </a:lnTo>
                  <a:lnTo>
                    <a:pt x="415" y="731"/>
                  </a:lnTo>
                  <a:lnTo>
                    <a:pt x="415" y="734"/>
                  </a:lnTo>
                  <a:lnTo>
                    <a:pt x="416" y="735"/>
                  </a:lnTo>
                  <a:lnTo>
                    <a:pt x="415" y="740"/>
                  </a:lnTo>
                  <a:lnTo>
                    <a:pt x="416" y="743"/>
                  </a:lnTo>
                  <a:lnTo>
                    <a:pt x="420" y="742"/>
                  </a:lnTo>
                  <a:lnTo>
                    <a:pt x="423" y="739"/>
                  </a:lnTo>
                  <a:lnTo>
                    <a:pt x="425" y="730"/>
                  </a:lnTo>
                  <a:lnTo>
                    <a:pt x="424" y="722"/>
                  </a:lnTo>
                  <a:lnTo>
                    <a:pt x="422" y="713"/>
                  </a:lnTo>
                  <a:lnTo>
                    <a:pt x="418" y="707"/>
                  </a:lnTo>
                  <a:lnTo>
                    <a:pt x="419" y="701"/>
                  </a:lnTo>
                  <a:lnTo>
                    <a:pt x="415" y="694"/>
                  </a:lnTo>
                  <a:lnTo>
                    <a:pt x="414" y="695"/>
                  </a:lnTo>
                  <a:lnTo>
                    <a:pt x="414" y="697"/>
                  </a:lnTo>
                  <a:lnTo>
                    <a:pt x="411" y="697"/>
                  </a:lnTo>
                  <a:lnTo>
                    <a:pt x="411" y="689"/>
                  </a:lnTo>
                  <a:lnTo>
                    <a:pt x="409" y="686"/>
                  </a:lnTo>
                  <a:lnTo>
                    <a:pt x="408" y="682"/>
                  </a:lnTo>
                  <a:lnTo>
                    <a:pt x="403" y="681"/>
                  </a:lnTo>
                  <a:lnTo>
                    <a:pt x="406" y="678"/>
                  </a:lnTo>
                  <a:lnTo>
                    <a:pt x="419" y="679"/>
                  </a:lnTo>
                  <a:lnTo>
                    <a:pt x="432" y="676"/>
                  </a:lnTo>
                  <a:lnTo>
                    <a:pt x="441" y="666"/>
                  </a:lnTo>
                  <a:lnTo>
                    <a:pt x="444" y="659"/>
                  </a:lnTo>
                  <a:lnTo>
                    <a:pt x="446" y="658"/>
                  </a:lnTo>
                  <a:lnTo>
                    <a:pt x="448" y="663"/>
                  </a:lnTo>
                  <a:lnTo>
                    <a:pt x="450" y="664"/>
                  </a:lnTo>
                  <a:lnTo>
                    <a:pt x="453" y="664"/>
                  </a:lnTo>
                  <a:lnTo>
                    <a:pt x="453" y="663"/>
                  </a:lnTo>
                  <a:lnTo>
                    <a:pt x="454" y="663"/>
                  </a:lnTo>
                  <a:lnTo>
                    <a:pt x="454" y="664"/>
                  </a:lnTo>
                  <a:lnTo>
                    <a:pt x="459" y="667"/>
                  </a:lnTo>
                  <a:lnTo>
                    <a:pt x="471" y="666"/>
                  </a:lnTo>
                  <a:lnTo>
                    <a:pt x="473" y="668"/>
                  </a:lnTo>
                  <a:lnTo>
                    <a:pt x="474" y="670"/>
                  </a:lnTo>
                  <a:lnTo>
                    <a:pt x="480" y="671"/>
                  </a:lnTo>
                  <a:lnTo>
                    <a:pt x="479" y="676"/>
                  </a:lnTo>
                  <a:lnTo>
                    <a:pt x="482" y="679"/>
                  </a:lnTo>
                  <a:lnTo>
                    <a:pt x="487" y="683"/>
                  </a:lnTo>
                  <a:lnTo>
                    <a:pt x="496" y="684"/>
                  </a:lnTo>
                  <a:lnTo>
                    <a:pt x="497" y="686"/>
                  </a:lnTo>
                  <a:lnTo>
                    <a:pt x="501" y="688"/>
                  </a:lnTo>
                  <a:lnTo>
                    <a:pt x="510" y="690"/>
                  </a:lnTo>
                  <a:lnTo>
                    <a:pt x="528" y="689"/>
                  </a:lnTo>
                  <a:lnTo>
                    <a:pt x="538" y="690"/>
                  </a:lnTo>
                  <a:lnTo>
                    <a:pt x="539" y="690"/>
                  </a:lnTo>
                  <a:lnTo>
                    <a:pt x="540" y="691"/>
                  </a:lnTo>
                  <a:lnTo>
                    <a:pt x="529" y="690"/>
                  </a:lnTo>
                  <a:lnTo>
                    <a:pt x="522" y="690"/>
                  </a:lnTo>
                  <a:lnTo>
                    <a:pt x="521" y="694"/>
                  </a:lnTo>
                  <a:lnTo>
                    <a:pt x="522" y="696"/>
                  </a:lnTo>
                  <a:lnTo>
                    <a:pt x="525" y="692"/>
                  </a:lnTo>
                  <a:lnTo>
                    <a:pt x="526" y="695"/>
                  </a:lnTo>
                  <a:lnTo>
                    <a:pt x="531" y="694"/>
                  </a:lnTo>
                  <a:lnTo>
                    <a:pt x="531" y="696"/>
                  </a:lnTo>
                  <a:lnTo>
                    <a:pt x="537" y="698"/>
                  </a:lnTo>
                  <a:lnTo>
                    <a:pt x="547" y="694"/>
                  </a:lnTo>
                  <a:lnTo>
                    <a:pt x="547" y="701"/>
                  </a:lnTo>
                  <a:lnTo>
                    <a:pt x="549" y="699"/>
                  </a:lnTo>
                  <a:lnTo>
                    <a:pt x="551" y="702"/>
                  </a:lnTo>
                  <a:lnTo>
                    <a:pt x="553" y="703"/>
                  </a:lnTo>
                  <a:lnTo>
                    <a:pt x="551" y="707"/>
                  </a:lnTo>
                  <a:lnTo>
                    <a:pt x="552" y="708"/>
                  </a:lnTo>
                  <a:lnTo>
                    <a:pt x="551" y="710"/>
                  </a:lnTo>
                  <a:lnTo>
                    <a:pt x="553" y="710"/>
                  </a:lnTo>
                  <a:lnTo>
                    <a:pt x="548" y="714"/>
                  </a:lnTo>
                  <a:lnTo>
                    <a:pt x="548" y="715"/>
                  </a:lnTo>
                  <a:lnTo>
                    <a:pt x="551" y="715"/>
                  </a:lnTo>
                  <a:lnTo>
                    <a:pt x="550" y="719"/>
                  </a:lnTo>
                  <a:lnTo>
                    <a:pt x="548" y="722"/>
                  </a:lnTo>
                  <a:lnTo>
                    <a:pt x="552" y="730"/>
                  </a:lnTo>
                  <a:lnTo>
                    <a:pt x="555" y="730"/>
                  </a:lnTo>
                  <a:lnTo>
                    <a:pt x="556" y="728"/>
                  </a:lnTo>
                  <a:lnTo>
                    <a:pt x="556" y="732"/>
                  </a:lnTo>
                  <a:lnTo>
                    <a:pt x="556" y="735"/>
                  </a:lnTo>
                  <a:lnTo>
                    <a:pt x="561" y="737"/>
                  </a:lnTo>
                  <a:lnTo>
                    <a:pt x="564" y="740"/>
                  </a:lnTo>
                  <a:lnTo>
                    <a:pt x="566" y="742"/>
                  </a:lnTo>
                  <a:lnTo>
                    <a:pt x="565" y="743"/>
                  </a:lnTo>
                  <a:lnTo>
                    <a:pt x="568" y="747"/>
                  </a:lnTo>
                  <a:lnTo>
                    <a:pt x="569" y="753"/>
                  </a:lnTo>
                  <a:lnTo>
                    <a:pt x="567" y="755"/>
                  </a:lnTo>
                  <a:lnTo>
                    <a:pt x="567" y="759"/>
                  </a:lnTo>
                  <a:lnTo>
                    <a:pt x="569" y="763"/>
                  </a:lnTo>
                  <a:lnTo>
                    <a:pt x="571" y="764"/>
                  </a:lnTo>
                  <a:lnTo>
                    <a:pt x="575" y="765"/>
                  </a:lnTo>
                  <a:lnTo>
                    <a:pt x="577" y="767"/>
                  </a:lnTo>
                  <a:lnTo>
                    <a:pt x="578" y="766"/>
                  </a:lnTo>
                  <a:lnTo>
                    <a:pt x="578" y="767"/>
                  </a:lnTo>
                  <a:lnTo>
                    <a:pt x="579" y="768"/>
                  </a:lnTo>
                  <a:lnTo>
                    <a:pt x="582" y="767"/>
                  </a:lnTo>
                  <a:lnTo>
                    <a:pt x="584" y="769"/>
                  </a:lnTo>
                  <a:lnTo>
                    <a:pt x="587" y="770"/>
                  </a:lnTo>
                  <a:lnTo>
                    <a:pt x="591" y="768"/>
                  </a:lnTo>
                  <a:lnTo>
                    <a:pt x="592" y="767"/>
                  </a:lnTo>
                  <a:lnTo>
                    <a:pt x="591" y="766"/>
                  </a:lnTo>
                  <a:lnTo>
                    <a:pt x="592" y="766"/>
                  </a:lnTo>
                  <a:lnTo>
                    <a:pt x="592" y="767"/>
                  </a:lnTo>
                  <a:lnTo>
                    <a:pt x="594" y="768"/>
                  </a:lnTo>
                  <a:lnTo>
                    <a:pt x="594" y="770"/>
                  </a:lnTo>
                  <a:lnTo>
                    <a:pt x="596" y="772"/>
                  </a:lnTo>
                  <a:lnTo>
                    <a:pt x="592" y="773"/>
                  </a:lnTo>
                  <a:lnTo>
                    <a:pt x="591" y="780"/>
                  </a:lnTo>
                  <a:lnTo>
                    <a:pt x="595" y="787"/>
                  </a:lnTo>
                  <a:lnTo>
                    <a:pt x="598" y="787"/>
                  </a:lnTo>
                  <a:lnTo>
                    <a:pt x="599" y="788"/>
                  </a:lnTo>
                  <a:lnTo>
                    <a:pt x="599" y="790"/>
                  </a:lnTo>
                  <a:lnTo>
                    <a:pt x="599" y="792"/>
                  </a:lnTo>
                  <a:lnTo>
                    <a:pt x="597" y="792"/>
                  </a:lnTo>
                  <a:lnTo>
                    <a:pt x="595" y="796"/>
                  </a:lnTo>
                  <a:lnTo>
                    <a:pt x="595" y="798"/>
                  </a:lnTo>
                  <a:lnTo>
                    <a:pt x="596" y="799"/>
                  </a:lnTo>
                  <a:lnTo>
                    <a:pt x="594" y="800"/>
                  </a:lnTo>
                  <a:lnTo>
                    <a:pt x="593" y="803"/>
                  </a:lnTo>
                  <a:lnTo>
                    <a:pt x="595" y="804"/>
                  </a:lnTo>
                  <a:lnTo>
                    <a:pt x="596" y="806"/>
                  </a:lnTo>
                  <a:lnTo>
                    <a:pt x="595" y="812"/>
                  </a:lnTo>
                  <a:lnTo>
                    <a:pt x="597" y="812"/>
                  </a:lnTo>
                  <a:lnTo>
                    <a:pt x="597" y="814"/>
                  </a:lnTo>
                  <a:lnTo>
                    <a:pt x="593" y="816"/>
                  </a:lnTo>
                  <a:lnTo>
                    <a:pt x="590" y="823"/>
                  </a:lnTo>
                  <a:lnTo>
                    <a:pt x="591" y="826"/>
                  </a:lnTo>
                  <a:lnTo>
                    <a:pt x="595" y="830"/>
                  </a:lnTo>
                  <a:lnTo>
                    <a:pt x="595" y="832"/>
                  </a:lnTo>
                  <a:lnTo>
                    <a:pt x="592" y="835"/>
                  </a:lnTo>
                  <a:lnTo>
                    <a:pt x="592" y="838"/>
                  </a:lnTo>
                  <a:lnTo>
                    <a:pt x="593" y="837"/>
                  </a:lnTo>
                  <a:lnTo>
                    <a:pt x="595" y="839"/>
                  </a:lnTo>
                  <a:lnTo>
                    <a:pt x="597" y="838"/>
                  </a:lnTo>
                  <a:lnTo>
                    <a:pt x="596" y="837"/>
                  </a:lnTo>
                  <a:lnTo>
                    <a:pt x="598" y="837"/>
                  </a:lnTo>
                  <a:lnTo>
                    <a:pt x="597" y="838"/>
                  </a:lnTo>
                  <a:lnTo>
                    <a:pt x="599" y="842"/>
                  </a:lnTo>
                  <a:lnTo>
                    <a:pt x="598" y="845"/>
                  </a:lnTo>
                  <a:lnTo>
                    <a:pt x="595" y="846"/>
                  </a:lnTo>
                  <a:lnTo>
                    <a:pt x="593" y="849"/>
                  </a:lnTo>
                  <a:lnTo>
                    <a:pt x="595" y="851"/>
                  </a:lnTo>
                  <a:lnTo>
                    <a:pt x="597" y="854"/>
                  </a:lnTo>
                  <a:lnTo>
                    <a:pt x="595" y="856"/>
                  </a:lnTo>
                  <a:lnTo>
                    <a:pt x="597" y="856"/>
                  </a:lnTo>
                  <a:lnTo>
                    <a:pt x="599" y="860"/>
                  </a:lnTo>
                  <a:lnTo>
                    <a:pt x="600" y="864"/>
                  </a:lnTo>
                  <a:lnTo>
                    <a:pt x="604" y="867"/>
                  </a:lnTo>
                  <a:lnTo>
                    <a:pt x="604" y="869"/>
                  </a:lnTo>
                  <a:lnTo>
                    <a:pt x="604" y="872"/>
                  </a:lnTo>
                  <a:lnTo>
                    <a:pt x="606" y="875"/>
                  </a:lnTo>
                  <a:lnTo>
                    <a:pt x="603" y="882"/>
                  </a:lnTo>
                  <a:lnTo>
                    <a:pt x="604" y="883"/>
                  </a:lnTo>
                  <a:lnTo>
                    <a:pt x="604" y="885"/>
                  </a:lnTo>
                  <a:lnTo>
                    <a:pt x="606" y="888"/>
                  </a:lnTo>
                  <a:lnTo>
                    <a:pt x="607" y="897"/>
                  </a:lnTo>
                  <a:lnTo>
                    <a:pt x="612" y="902"/>
                  </a:lnTo>
                  <a:lnTo>
                    <a:pt x="612" y="904"/>
                  </a:lnTo>
                  <a:lnTo>
                    <a:pt x="613" y="910"/>
                  </a:lnTo>
                  <a:lnTo>
                    <a:pt x="614" y="912"/>
                  </a:lnTo>
                  <a:lnTo>
                    <a:pt x="619" y="914"/>
                  </a:lnTo>
                  <a:lnTo>
                    <a:pt x="623" y="920"/>
                  </a:lnTo>
                  <a:lnTo>
                    <a:pt x="625" y="922"/>
                  </a:lnTo>
                  <a:lnTo>
                    <a:pt x="625" y="925"/>
                  </a:lnTo>
                  <a:lnTo>
                    <a:pt x="631" y="934"/>
                  </a:lnTo>
                  <a:lnTo>
                    <a:pt x="634" y="936"/>
                  </a:lnTo>
                  <a:lnTo>
                    <a:pt x="641" y="935"/>
                  </a:lnTo>
                  <a:lnTo>
                    <a:pt x="640" y="940"/>
                  </a:lnTo>
                  <a:lnTo>
                    <a:pt x="636" y="947"/>
                  </a:lnTo>
                  <a:lnTo>
                    <a:pt x="637" y="951"/>
                  </a:lnTo>
                  <a:lnTo>
                    <a:pt x="637" y="953"/>
                  </a:lnTo>
                  <a:lnTo>
                    <a:pt x="638" y="955"/>
                  </a:lnTo>
                  <a:lnTo>
                    <a:pt x="637" y="956"/>
                  </a:lnTo>
                  <a:lnTo>
                    <a:pt x="642" y="961"/>
                  </a:lnTo>
                  <a:lnTo>
                    <a:pt x="646" y="960"/>
                  </a:lnTo>
                  <a:lnTo>
                    <a:pt x="647" y="963"/>
                  </a:lnTo>
                  <a:lnTo>
                    <a:pt x="647" y="966"/>
                  </a:lnTo>
                  <a:lnTo>
                    <a:pt x="649" y="968"/>
                  </a:lnTo>
                  <a:lnTo>
                    <a:pt x="655" y="976"/>
                  </a:lnTo>
                  <a:lnTo>
                    <a:pt x="655" y="979"/>
                  </a:lnTo>
                  <a:lnTo>
                    <a:pt x="656" y="982"/>
                  </a:lnTo>
                  <a:lnTo>
                    <a:pt x="656" y="984"/>
                  </a:lnTo>
                  <a:lnTo>
                    <a:pt x="656" y="990"/>
                  </a:lnTo>
                  <a:lnTo>
                    <a:pt x="657" y="991"/>
                  </a:lnTo>
                  <a:lnTo>
                    <a:pt x="659" y="996"/>
                  </a:lnTo>
                  <a:lnTo>
                    <a:pt x="660" y="998"/>
                  </a:lnTo>
                  <a:lnTo>
                    <a:pt x="659" y="999"/>
                  </a:lnTo>
                  <a:lnTo>
                    <a:pt x="660" y="1000"/>
                  </a:lnTo>
                  <a:lnTo>
                    <a:pt x="660" y="1002"/>
                  </a:lnTo>
                  <a:lnTo>
                    <a:pt x="659" y="1002"/>
                  </a:lnTo>
                  <a:lnTo>
                    <a:pt x="659" y="1006"/>
                  </a:lnTo>
                  <a:lnTo>
                    <a:pt x="660" y="1007"/>
                  </a:lnTo>
                  <a:lnTo>
                    <a:pt x="660" y="1006"/>
                  </a:lnTo>
                  <a:lnTo>
                    <a:pt x="661" y="1008"/>
                  </a:lnTo>
                  <a:lnTo>
                    <a:pt x="663" y="1009"/>
                  </a:lnTo>
                  <a:lnTo>
                    <a:pt x="663" y="1011"/>
                  </a:lnTo>
                  <a:lnTo>
                    <a:pt x="664" y="1013"/>
                  </a:lnTo>
                  <a:lnTo>
                    <a:pt x="663" y="1015"/>
                  </a:lnTo>
                  <a:lnTo>
                    <a:pt x="664" y="1015"/>
                  </a:lnTo>
                  <a:lnTo>
                    <a:pt x="664" y="1017"/>
                  </a:lnTo>
                  <a:lnTo>
                    <a:pt x="666" y="1017"/>
                  </a:lnTo>
                  <a:lnTo>
                    <a:pt x="665" y="1019"/>
                  </a:lnTo>
                  <a:lnTo>
                    <a:pt x="664" y="1024"/>
                  </a:lnTo>
                  <a:lnTo>
                    <a:pt x="666" y="1023"/>
                  </a:lnTo>
                  <a:lnTo>
                    <a:pt x="665" y="1022"/>
                  </a:lnTo>
                  <a:lnTo>
                    <a:pt x="667" y="1018"/>
                  </a:lnTo>
                  <a:lnTo>
                    <a:pt x="668" y="1020"/>
                  </a:lnTo>
                  <a:lnTo>
                    <a:pt x="671" y="1020"/>
                  </a:lnTo>
                  <a:lnTo>
                    <a:pt x="671" y="1022"/>
                  </a:lnTo>
                  <a:lnTo>
                    <a:pt x="672" y="1025"/>
                  </a:lnTo>
                  <a:lnTo>
                    <a:pt x="669" y="1034"/>
                  </a:lnTo>
                  <a:lnTo>
                    <a:pt x="671" y="1036"/>
                  </a:lnTo>
                  <a:lnTo>
                    <a:pt x="671" y="1040"/>
                  </a:lnTo>
                  <a:lnTo>
                    <a:pt x="672" y="1042"/>
                  </a:lnTo>
                  <a:lnTo>
                    <a:pt x="673" y="1047"/>
                  </a:lnTo>
                  <a:lnTo>
                    <a:pt x="675" y="1049"/>
                  </a:lnTo>
                  <a:lnTo>
                    <a:pt x="676" y="1052"/>
                  </a:lnTo>
                  <a:lnTo>
                    <a:pt x="677" y="1052"/>
                  </a:lnTo>
                  <a:lnTo>
                    <a:pt x="677" y="1054"/>
                  </a:lnTo>
                  <a:lnTo>
                    <a:pt x="677" y="1056"/>
                  </a:lnTo>
                  <a:lnTo>
                    <a:pt x="679" y="1058"/>
                  </a:lnTo>
                  <a:lnTo>
                    <a:pt x="681" y="1063"/>
                  </a:lnTo>
                  <a:lnTo>
                    <a:pt x="680" y="1068"/>
                  </a:lnTo>
                  <a:lnTo>
                    <a:pt x="680" y="1074"/>
                  </a:lnTo>
                  <a:lnTo>
                    <a:pt x="676" y="1079"/>
                  </a:lnTo>
                  <a:lnTo>
                    <a:pt x="676" y="1084"/>
                  </a:lnTo>
                  <a:lnTo>
                    <a:pt x="673" y="1093"/>
                  </a:lnTo>
                  <a:lnTo>
                    <a:pt x="673" y="1102"/>
                  </a:lnTo>
                  <a:lnTo>
                    <a:pt x="672" y="1110"/>
                  </a:lnTo>
                  <a:lnTo>
                    <a:pt x="672" y="1111"/>
                  </a:lnTo>
                  <a:lnTo>
                    <a:pt x="668" y="1118"/>
                  </a:lnTo>
                  <a:lnTo>
                    <a:pt x="667" y="1128"/>
                  </a:lnTo>
                  <a:lnTo>
                    <a:pt x="668" y="1139"/>
                  </a:lnTo>
                  <a:lnTo>
                    <a:pt x="669" y="1141"/>
                  </a:lnTo>
                  <a:lnTo>
                    <a:pt x="668" y="1143"/>
                  </a:lnTo>
                  <a:lnTo>
                    <a:pt x="669" y="1152"/>
                  </a:lnTo>
                  <a:lnTo>
                    <a:pt x="669" y="1154"/>
                  </a:lnTo>
                  <a:lnTo>
                    <a:pt x="669" y="1158"/>
                  </a:lnTo>
                  <a:lnTo>
                    <a:pt x="672" y="1162"/>
                  </a:lnTo>
                  <a:lnTo>
                    <a:pt x="672" y="1163"/>
                  </a:lnTo>
                  <a:lnTo>
                    <a:pt x="670" y="1164"/>
                  </a:lnTo>
                  <a:lnTo>
                    <a:pt x="665" y="1162"/>
                  </a:lnTo>
                  <a:lnTo>
                    <a:pt x="663" y="1163"/>
                  </a:lnTo>
                  <a:lnTo>
                    <a:pt x="661" y="1162"/>
                  </a:lnTo>
                  <a:lnTo>
                    <a:pt x="656" y="1167"/>
                  </a:lnTo>
                  <a:lnTo>
                    <a:pt x="656" y="1166"/>
                  </a:lnTo>
                  <a:lnTo>
                    <a:pt x="652" y="1169"/>
                  </a:lnTo>
                  <a:lnTo>
                    <a:pt x="650" y="1168"/>
                  </a:lnTo>
                  <a:lnTo>
                    <a:pt x="649" y="1167"/>
                  </a:lnTo>
                  <a:lnTo>
                    <a:pt x="647" y="1168"/>
                  </a:lnTo>
                  <a:lnTo>
                    <a:pt x="648" y="1164"/>
                  </a:lnTo>
                  <a:lnTo>
                    <a:pt x="647" y="1163"/>
                  </a:lnTo>
                  <a:lnTo>
                    <a:pt x="646" y="1162"/>
                  </a:lnTo>
                  <a:lnTo>
                    <a:pt x="647" y="1158"/>
                  </a:lnTo>
                  <a:lnTo>
                    <a:pt x="643" y="1156"/>
                  </a:lnTo>
                  <a:lnTo>
                    <a:pt x="641" y="1156"/>
                  </a:lnTo>
                  <a:lnTo>
                    <a:pt x="638" y="1155"/>
                  </a:lnTo>
                  <a:lnTo>
                    <a:pt x="639" y="1153"/>
                  </a:lnTo>
                  <a:lnTo>
                    <a:pt x="639" y="1151"/>
                  </a:lnTo>
                  <a:lnTo>
                    <a:pt x="647" y="1143"/>
                  </a:lnTo>
                  <a:lnTo>
                    <a:pt x="645" y="1141"/>
                  </a:lnTo>
                  <a:lnTo>
                    <a:pt x="646" y="1139"/>
                  </a:lnTo>
                  <a:lnTo>
                    <a:pt x="645" y="1134"/>
                  </a:lnTo>
                  <a:lnTo>
                    <a:pt x="641" y="1135"/>
                  </a:lnTo>
                  <a:lnTo>
                    <a:pt x="640" y="1133"/>
                  </a:lnTo>
                  <a:lnTo>
                    <a:pt x="638" y="1132"/>
                  </a:lnTo>
                  <a:lnTo>
                    <a:pt x="636" y="1131"/>
                  </a:lnTo>
                  <a:lnTo>
                    <a:pt x="632" y="1129"/>
                  </a:lnTo>
                  <a:lnTo>
                    <a:pt x="630" y="1130"/>
                  </a:lnTo>
                  <a:lnTo>
                    <a:pt x="628" y="1128"/>
                  </a:lnTo>
                  <a:lnTo>
                    <a:pt x="627" y="1122"/>
                  </a:lnTo>
                  <a:lnTo>
                    <a:pt x="628" y="1120"/>
                  </a:lnTo>
                  <a:lnTo>
                    <a:pt x="630" y="1120"/>
                  </a:lnTo>
                  <a:lnTo>
                    <a:pt x="631" y="1117"/>
                  </a:lnTo>
                  <a:lnTo>
                    <a:pt x="627" y="1113"/>
                  </a:lnTo>
                  <a:lnTo>
                    <a:pt x="625" y="1116"/>
                  </a:lnTo>
                  <a:lnTo>
                    <a:pt x="619" y="1116"/>
                  </a:lnTo>
                  <a:lnTo>
                    <a:pt x="619" y="1113"/>
                  </a:lnTo>
                  <a:lnTo>
                    <a:pt x="613" y="1110"/>
                  </a:lnTo>
                  <a:lnTo>
                    <a:pt x="612" y="1105"/>
                  </a:lnTo>
                  <a:lnTo>
                    <a:pt x="611" y="1105"/>
                  </a:lnTo>
                  <a:lnTo>
                    <a:pt x="610" y="1103"/>
                  </a:lnTo>
                  <a:lnTo>
                    <a:pt x="609" y="1104"/>
                  </a:lnTo>
                  <a:lnTo>
                    <a:pt x="605" y="1103"/>
                  </a:lnTo>
                  <a:lnTo>
                    <a:pt x="604" y="1104"/>
                  </a:lnTo>
                  <a:lnTo>
                    <a:pt x="601" y="1103"/>
                  </a:lnTo>
                  <a:lnTo>
                    <a:pt x="597" y="1108"/>
                  </a:lnTo>
                  <a:lnTo>
                    <a:pt x="598" y="1112"/>
                  </a:lnTo>
                  <a:lnTo>
                    <a:pt x="600" y="1114"/>
                  </a:lnTo>
                  <a:lnTo>
                    <a:pt x="600" y="1115"/>
                  </a:lnTo>
                  <a:lnTo>
                    <a:pt x="597" y="1118"/>
                  </a:lnTo>
                  <a:lnTo>
                    <a:pt x="596" y="1121"/>
                  </a:lnTo>
                  <a:lnTo>
                    <a:pt x="594" y="1121"/>
                  </a:lnTo>
                  <a:lnTo>
                    <a:pt x="595" y="1124"/>
                  </a:lnTo>
                  <a:lnTo>
                    <a:pt x="593" y="1125"/>
                  </a:lnTo>
                  <a:lnTo>
                    <a:pt x="593" y="1128"/>
                  </a:lnTo>
                  <a:lnTo>
                    <a:pt x="592" y="1130"/>
                  </a:lnTo>
                  <a:lnTo>
                    <a:pt x="592" y="1131"/>
                  </a:lnTo>
                  <a:lnTo>
                    <a:pt x="589" y="1132"/>
                  </a:lnTo>
                  <a:lnTo>
                    <a:pt x="587" y="1131"/>
                  </a:lnTo>
                  <a:lnTo>
                    <a:pt x="584" y="1135"/>
                  </a:lnTo>
                  <a:lnTo>
                    <a:pt x="581" y="1132"/>
                  </a:lnTo>
                  <a:lnTo>
                    <a:pt x="580" y="1135"/>
                  </a:lnTo>
                  <a:lnTo>
                    <a:pt x="578" y="1135"/>
                  </a:lnTo>
                  <a:lnTo>
                    <a:pt x="577" y="1135"/>
                  </a:lnTo>
                  <a:lnTo>
                    <a:pt x="577" y="1138"/>
                  </a:lnTo>
                  <a:lnTo>
                    <a:pt x="573" y="1141"/>
                  </a:lnTo>
                  <a:lnTo>
                    <a:pt x="573" y="1146"/>
                  </a:lnTo>
                  <a:lnTo>
                    <a:pt x="571" y="1146"/>
                  </a:lnTo>
                  <a:lnTo>
                    <a:pt x="572" y="1149"/>
                  </a:lnTo>
                  <a:lnTo>
                    <a:pt x="571" y="1151"/>
                  </a:lnTo>
                  <a:lnTo>
                    <a:pt x="571" y="1151"/>
                  </a:lnTo>
                  <a:lnTo>
                    <a:pt x="572" y="1154"/>
                  </a:lnTo>
                  <a:lnTo>
                    <a:pt x="579" y="1155"/>
                  </a:lnTo>
                  <a:lnTo>
                    <a:pt x="580" y="1157"/>
                  </a:lnTo>
                  <a:lnTo>
                    <a:pt x="584" y="1156"/>
                  </a:lnTo>
                  <a:lnTo>
                    <a:pt x="587" y="1157"/>
                  </a:lnTo>
                  <a:lnTo>
                    <a:pt x="590" y="1158"/>
                  </a:lnTo>
                  <a:lnTo>
                    <a:pt x="591" y="1160"/>
                  </a:lnTo>
                  <a:lnTo>
                    <a:pt x="588" y="1163"/>
                  </a:lnTo>
                  <a:lnTo>
                    <a:pt x="586" y="1170"/>
                  </a:lnTo>
                  <a:lnTo>
                    <a:pt x="588" y="1171"/>
                  </a:lnTo>
                  <a:lnTo>
                    <a:pt x="591" y="1168"/>
                  </a:lnTo>
                  <a:lnTo>
                    <a:pt x="593" y="1168"/>
                  </a:lnTo>
                  <a:lnTo>
                    <a:pt x="594" y="1166"/>
                  </a:lnTo>
                  <a:lnTo>
                    <a:pt x="601" y="1167"/>
                  </a:lnTo>
                  <a:lnTo>
                    <a:pt x="605" y="1170"/>
                  </a:lnTo>
                  <a:lnTo>
                    <a:pt x="605" y="1167"/>
                  </a:lnTo>
                  <a:lnTo>
                    <a:pt x="609" y="1163"/>
                  </a:lnTo>
                  <a:lnTo>
                    <a:pt x="614" y="1163"/>
                  </a:lnTo>
                  <a:lnTo>
                    <a:pt x="615" y="1166"/>
                  </a:lnTo>
                  <a:lnTo>
                    <a:pt x="618" y="1164"/>
                  </a:lnTo>
                  <a:lnTo>
                    <a:pt x="619" y="1166"/>
                  </a:lnTo>
                  <a:lnTo>
                    <a:pt x="617" y="1171"/>
                  </a:lnTo>
                  <a:lnTo>
                    <a:pt x="621" y="1172"/>
                  </a:lnTo>
                  <a:lnTo>
                    <a:pt x="621" y="1171"/>
                  </a:lnTo>
                  <a:lnTo>
                    <a:pt x="622" y="1171"/>
                  </a:lnTo>
                  <a:lnTo>
                    <a:pt x="624" y="1172"/>
                  </a:lnTo>
                  <a:lnTo>
                    <a:pt x="623" y="1174"/>
                  </a:lnTo>
                  <a:lnTo>
                    <a:pt x="625" y="1175"/>
                  </a:lnTo>
                  <a:lnTo>
                    <a:pt x="625" y="1176"/>
                  </a:lnTo>
                  <a:lnTo>
                    <a:pt x="624" y="1178"/>
                  </a:lnTo>
                  <a:lnTo>
                    <a:pt x="624" y="1182"/>
                  </a:lnTo>
                  <a:lnTo>
                    <a:pt x="623" y="1184"/>
                  </a:lnTo>
                  <a:lnTo>
                    <a:pt x="621" y="1184"/>
                  </a:lnTo>
                  <a:lnTo>
                    <a:pt x="620" y="1186"/>
                  </a:lnTo>
                  <a:lnTo>
                    <a:pt x="622" y="1187"/>
                  </a:lnTo>
                  <a:lnTo>
                    <a:pt x="621" y="1191"/>
                  </a:lnTo>
                  <a:lnTo>
                    <a:pt x="621" y="1191"/>
                  </a:lnTo>
                  <a:lnTo>
                    <a:pt x="617" y="1197"/>
                  </a:lnTo>
                  <a:lnTo>
                    <a:pt x="615" y="1196"/>
                  </a:lnTo>
                  <a:lnTo>
                    <a:pt x="611" y="1202"/>
                  </a:lnTo>
                  <a:lnTo>
                    <a:pt x="611" y="1206"/>
                  </a:lnTo>
                  <a:lnTo>
                    <a:pt x="609" y="1210"/>
                  </a:lnTo>
                  <a:lnTo>
                    <a:pt x="609" y="1212"/>
                  </a:lnTo>
                  <a:lnTo>
                    <a:pt x="604" y="1214"/>
                  </a:lnTo>
                  <a:lnTo>
                    <a:pt x="603" y="1213"/>
                  </a:lnTo>
                  <a:lnTo>
                    <a:pt x="600" y="1212"/>
                  </a:lnTo>
                  <a:lnTo>
                    <a:pt x="599" y="1211"/>
                  </a:lnTo>
                  <a:lnTo>
                    <a:pt x="597" y="1211"/>
                  </a:lnTo>
                  <a:lnTo>
                    <a:pt x="596" y="1212"/>
                  </a:lnTo>
                  <a:lnTo>
                    <a:pt x="597" y="1213"/>
                  </a:lnTo>
                  <a:lnTo>
                    <a:pt x="595" y="1214"/>
                  </a:lnTo>
                  <a:lnTo>
                    <a:pt x="593" y="1213"/>
                  </a:lnTo>
                  <a:lnTo>
                    <a:pt x="589" y="1213"/>
                  </a:lnTo>
                  <a:lnTo>
                    <a:pt x="588" y="1215"/>
                  </a:lnTo>
                  <a:lnTo>
                    <a:pt x="588" y="1220"/>
                  </a:lnTo>
                  <a:lnTo>
                    <a:pt x="589" y="1223"/>
                  </a:lnTo>
                  <a:lnTo>
                    <a:pt x="588" y="1226"/>
                  </a:lnTo>
                  <a:lnTo>
                    <a:pt x="590" y="1231"/>
                  </a:lnTo>
                  <a:lnTo>
                    <a:pt x="590" y="1233"/>
                  </a:lnTo>
                  <a:lnTo>
                    <a:pt x="594" y="1236"/>
                  </a:lnTo>
                  <a:lnTo>
                    <a:pt x="593" y="1239"/>
                  </a:lnTo>
                  <a:lnTo>
                    <a:pt x="592" y="1240"/>
                  </a:lnTo>
                  <a:lnTo>
                    <a:pt x="593" y="1243"/>
                  </a:lnTo>
                  <a:lnTo>
                    <a:pt x="590" y="1244"/>
                  </a:lnTo>
                  <a:lnTo>
                    <a:pt x="591" y="1248"/>
                  </a:lnTo>
                  <a:lnTo>
                    <a:pt x="589" y="1251"/>
                  </a:lnTo>
                  <a:lnTo>
                    <a:pt x="588" y="1251"/>
                  </a:lnTo>
                  <a:lnTo>
                    <a:pt x="589" y="1253"/>
                  </a:lnTo>
                  <a:lnTo>
                    <a:pt x="586" y="1256"/>
                  </a:lnTo>
                  <a:lnTo>
                    <a:pt x="586" y="1260"/>
                  </a:lnTo>
                  <a:lnTo>
                    <a:pt x="584" y="1262"/>
                  </a:lnTo>
                  <a:lnTo>
                    <a:pt x="583" y="1260"/>
                  </a:lnTo>
                  <a:lnTo>
                    <a:pt x="581" y="1262"/>
                  </a:lnTo>
                  <a:lnTo>
                    <a:pt x="577" y="1261"/>
                  </a:lnTo>
                  <a:lnTo>
                    <a:pt x="575" y="1264"/>
                  </a:lnTo>
                  <a:lnTo>
                    <a:pt x="576" y="1266"/>
                  </a:lnTo>
                  <a:lnTo>
                    <a:pt x="576" y="1268"/>
                  </a:lnTo>
                  <a:lnTo>
                    <a:pt x="571" y="1268"/>
                  </a:lnTo>
                  <a:lnTo>
                    <a:pt x="569" y="1270"/>
                  </a:lnTo>
                  <a:lnTo>
                    <a:pt x="565" y="1270"/>
                  </a:lnTo>
                  <a:lnTo>
                    <a:pt x="562" y="1267"/>
                  </a:lnTo>
                  <a:lnTo>
                    <a:pt x="559" y="1267"/>
                  </a:lnTo>
                  <a:lnTo>
                    <a:pt x="558" y="1273"/>
                  </a:lnTo>
                  <a:lnTo>
                    <a:pt x="556" y="1274"/>
                  </a:lnTo>
                  <a:lnTo>
                    <a:pt x="550" y="1275"/>
                  </a:lnTo>
                  <a:lnTo>
                    <a:pt x="545" y="1271"/>
                  </a:lnTo>
                  <a:lnTo>
                    <a:pt x="541" y="1271"/>
                  </a:lnTo>
                  <a:lnTo>
                    <a:pt x="543" y="1268"/>
                  </a:lnTo>
                  <a:lnTo>
                    <a:pt x="541" y="1267"/>
                  </a:lnTo>
                  <a:lnTo>
                    <a:pt x="541" y="1267"/>
                  </a:lnTo>
                  <a:lnTo>
                    <a:pt x="536" y="1271"/>
                  </a:lnTo>
                  <a:lnTo>
                    <a:pt x="533" y="1269"/>
                  </a:lnTo>
                  <a:lnTo>
                    <a:pt x="530" y="1274"/>
                  </a:lnTo>
                  <a:lnTo>
                    <a:pt x="528" y="1274"/>
                  </a:lnTo>
                  <a:lnTo>
                    <a:pt x="528" y="1276"/>
                  </a:lnTo>
                  <a:lnTo>
                    <a:pt x="526" y="1278"/>
                  </a:lnTo>
                  <a:lnTo>
                    <a:pt x="524" y="1278"/>
                  </a:lnTo>
                  <a:lnTo>
                    <a:pt x="523" y="1275"/>
                  </a:lnTo>
                  <a:lnTo>
                    <a:pt x="526" y="1273"/>
                  </a:lnTo>
                  <a:lnTo>
                    <a:pt x="524" y="1270"/>
                  </a:lnTo>
                  <a:lnTo>
                    <a:pt x="524" y="1267"/>
                  </a:lnTo>
                  <a:lnTo>
                    <a:pt x="521" y="1267"/>
                  </a:lnTo>
                  <a:lnTo>
                    <a:pt x="518" y="1265"/>
                  </a:lnTo>
                  <a:lnTo>
                    <a:pt x="516" y="1264"/>
                  </a:lnTo>
                  <a:lnTo>
                    <a:pt x="515" y="1262"/>
                  </a:lnTo>
                  <a:lnTo>
                    <a:pt x="512" y="1263"/>
                  </a:lnTo>
                  <a:lnTo>
                    <a:pt x="511" y="1262"/>
                  </a:lnTo>
                  <a:lnTo>
                    <a:pt x="511" y="1263"/>
                  </a:lnTo>
                  <a:lnTo>
                    <a:pt x="503" y="1262"/>
                  </a:lnTo>
                  <a:lnTo>
                    <a:pt x="502" y="1267"/>
                  </a:lnTo>
                  <a:lnTo>
                    <a:pt x="503" y="1269"/>
                  </a:lnTo>
                  <a:lnTo>
                    <a:pt x="502" y="1271"/>
                  </a:lnTo>
                  <a:lnTo>
                    <a:pt x="499" y="1272"/>
                  </a:lnTo>
                  <a:lnTo>
                    <a:pt x="494" y="1271"/>
                  </a:lnTo>
                  <a:lnTo>
                    <a:pt x="492" y="1275"/>
                  </a:lnTo>
                  <a:lnTo>
                    <a:pt x="491" y="1274"/>
                  </a:lnTo>
                  <a:lnTo>
                    <a:pt x="487" y="1278"/>
                  </a:lnTo>
                  <a:lnTo>
                    <a:pt x="487" y="1280"/>
                  </a:lnTo>
                  <a:lnTo>
                    <a:pt x="488" y="1282"/>
                  </a:lnTo>
                  <a:lnTo>
                    <a:pt x="486" y="1284"/>
                  </a:lnTo>
                  <a:lnTo>
                    <a:pt x="486" y="1286"/>
                  </a:lnTo>
                  <a:lnTo>
                    <a:pt x="488" y="1289"/>
                  </a:lnTo>
                  <a:lnTo>
                    <a:pt x="487" y="1292"/>
                  </a:lnTo>
                  <a:lnTo>
                    <a:pt x="484" y="1293"/>
                  </a:lnTo>
                  <a:lnTo>
                    <a:pt x="483" y="1292"/>
                  </a:lnTo>
                  <a:lnTo>
                    <a:pt x="482" y="1294"/>
                  </a:lnTo>
                  <a:lnTo>
                    <a:pt x="484" y="1297"/>
                  </a:lnTo>
                  <a:lnTo>
                    <a:pt x="484" y="1302"/>
                  </a:lnTo>
                  <a:lnTo>
                    <a:pt x="488" y="1304"/>
                  </a:lnTo>
                  <a:lnTo>
                    <a:pt x="491" y="1307"/>
                  </a:lnTo>
                  <a:lnTo>
                    <a:pt x="490" y="1310"/>
                  </a:lnTo>
                  <a:lnTo>
                    <a:pt x="491" y="1311"/>
                  </a:lnTo>
                  <a:lnTo>
                    <a:pt x="490" y="1313"/>
                  </a:lnTo>
                  <a:lnTo>
                    <a:pt x="491" y="1314"/>
                  </a:lnTo>
                  <a:lnTo>
                    <a:pt x="490" y="1316"/>
                  </a:lnTo>
                  <a:lnTo>
                    <a:pt x="487" y="1316"/>
                  </a:lnTo>
                  <a:lnTo>
                    <a:pt x="484" y="1319"/>
                  </a:lnTo>
                  <a:lnTo>
                    <a:pt x="483" y="1322"/>
                  </a:lnTo>
                  <a:lnTo>
                    <a:pt x="476" y="1324"/>
                  </a:lnTo>
                  <a:lnTo>
                    <a:pt x="474" y="1327"/>
                  </a:lnTo>
                  <a:lnTo>
                    <a:pt x="473" y="1326"/>
                  </a:lnTo>
                  <a:lnTo>
                    <a:pt x="472" y="1322"/>
                  </a:lnTo>
                  <a:lnTo>
                    <a:pt x="471" y="1320"/>
                  </a:lnTo>
                  <a:lnTo>
                    <a:pt x="471" y="1316"/>
                  </a:lnTo>
                  <a:lnTo>
                    <a:pt x="468" y="1313"/>
                  </a:lnTo>
                  <a:lnTo>
                    <a:pt x="467" y="1304"/>
                  </a:lnTo>
                  <a:lnTo>
                    <a:pt x="465" y="1301"/>
                  </a:lnTo>
                  <a:lnTo>
                    <a:pt x="466" y="1298"/>
                  </a:lnTo>
                  <a:lnTo>
                    <a:pt x="465" y="1291"/>
                  </a:lnTo>
                  <a:lnTo>
                    <a:pt x="467" y="1289"/>
                  </a:lnTo>
                  <a:lnTo>
                    <a:pt x="468" y="1287"/>
                  </a:lnTo>
                  <a:lnTo>
                    <a:pt x="465" y="1282"/>
                  </a:lnTo>
                  <a:lnTo>
                    <a:pt x="460" y="1279"/>
                  </a:lnTo>
                  <a:lnTo>
                    <a:pt x="459" y="1274"/>
                  </a:lnTo>
                  <a:lnTo>
                    <a:pt x="460" y="1269"/>
                  </a:lnTo>
                  <a:lnTo>
                    <a:pt x="460" y="1266"/>
                  </a:lnTo>
                  <a:lnTo>
                    <a:pt x="461" y="1263"/>
                  </a:lnTo>
                  <a:lnTo>
                    <a:pt x="468" y="1258"/>
                  </a:lnTo>
                  <a:lnTo>
                    <a:pt x="471" y="1254"/>
                  </a:lnTo>
                  <a:lnTo>
                    <a:pt x="470" y="1251"/>
                  </a:lnTo>
                  <a:lnTo>
                    <a:pt x="472" y="1244"/>
                  </a:lnTo>
                  <a:lnTo>
                    <a:pt x="471" y="1240"/>
                  </a:lnTo>
                  <a:lnTo>
                    <a:pt x="472" y="1232"/>
                  </a:lnTo>
                  <a:lnTo>
                    <a:pt x="470" y="1230"/>
                  </a:lnTo>
                  <a:lnTo>
                    <a:pt x="464" y="1227"/>
                  </a:lnTo>
                  <a:lnTo>
                    <a:pt x="461" y="1222"/>
                  </a:lnTo>
                  <a:lnTo>
                    <a:pt x="456" y="1222"/>
                  </a:lnTo>
                  <a:lnTo>
                    <a:pt x="456" y="1219"/>
                  </a:lnTo>
                  <a:lnTo>
                    <a:pt x="454" y="1218"/>
                  </a:lnTo>
                  <a:lnTo>
                    <a:pt x="454" y="1216"/>
                  </a:lnTo>
                  <a:lnTo>
                    <a:pt x="452" y="1212"/>
                  </a:lnTo>
                  <a:lnTo>
                    <a:pt x="453" y="1204"/>
                  </a:lnTo>
                  <a:lnTo>
                    <a:pt x="450" y="1196"/>
                  </a:lnTo>
                  <a:lnTo>
                    <a:pt x="451" y="1193"/>
                  </a:lnTo>
                  <a:lnTo>
                    <a:pt x="450" y="1184"/>
                  </a:lnTo>
                  <a:lnTo>
                    <a:pt x="453" y="1182"/>
                  </a:lnTo>
                  <a:lnTo>
                    <a:pt x="454" y="1177"/>
                  </a:lnTo>
                  <a:lnTo>
                    <a:pt x="453" y="1171"/>
                  </a:lnTo>
                  <a:lnTo>
                    <a:pt x="455" y="1169"/>
                  </a:lnTo>
                  <a:lnTo>
                    <a:pt x="452" y="1164"/>
                  </a:lnTo>
                  <a:lnTo>
                    <a:pt x="450" y="1163"/>
                  </a:lnTo>
                  <a:lnTo>
                    <a:pt x="449" y="1164"/>
                  </a:lnTo>
                  <a:lnTo>
                    <a:pt x="446" y="1164"/>
                  </a:lnTo>
                  <a:lnTo>
                    <a:pt x="446" y="1166"/>
                  </a:lnTo>
                  <a:lnTo>
                    <a:pt x="442" y="1171"/>
                  </a:lnTo>
                  <a:lnTo>
                    <a:pt x="437" y="1169"/>
                  </a:lnTo>
                  <a:lnTo>
                    <a:pt x="437" y="1170"/>
                  </a:lnTo>
                  <a:lnTo>
                    <a:pt x="434" y="1172"/>
                  </a:lnTo>
                  <a:lnTo>
                    <a:pt x="433" y="1172"/>
                  </a:lnTo>
                  <a:lnTo>
                    <a:pt x="433" y="1170"/>
                  </a:lnTo>
                  <a:lnTo>
                    <a:pt x="432" y="1170"/>
                  </a:lnTo>
                  <a:lnTo>
                    <a:pt x="430" y="1169"/>
                  </a:lnTo>
                  <a:lnTo>
                    <a:pt x="429" y="1170"/>
                  </a:lnTo>
                  <a:lnTo>
                    <a:pt x="428" y="1168"/>
                  </a:lnTo>
                  <a:lnTo>
                    <a:pt x="426" y="1168"/>
                  </a:lnTo>
                  <a:lnTo>
                    <a:pt x="424" y="1166"/>
                  </a:lnTo>
                  <a:lnTo>
                    <a:pt x="423" y="1167"/>
                  </a:lnTo>
                  <a:lnTo>
                    <a:pt x="422" y="1165"/>
                  </a:lnTo>
                  <a:lnTo>
                    <a:pt x="420" y="1168"/>
                  </a:lnTo>
                  <a:lnTo>
                    <a:pt x="418" y="1168"/>
                  </a:lnTo>
                  <a:lnTo>
                    <a:pt x="417" y="1168"/>
                  </a:lnTo>
                  <a:lnTo>
                    <a:pt x="417" y="1169"/>
                  </a:lnTo>
                  <a:lnTo>
                    <a:pt x="416" y="1170"/>
                  </a:lnTo>
                  <a:lnTo>
                    <a:pt x="418" y="1174"/>
                  </a:lnTo>
                  <a:lnTo>
                    <a:pt x="416" y="1173"/>
                  </a:lnTo>
                  <a:lnTo>
                    <a:pt x="416" y="1176"/>
                  </a:lnTo>
                  <a:lnTo>
                    <a:pt x="414" y="1176"/>
                  </a:lnTo>
                  <a:lnTo>
                    <a:pt x="412" y="1177"/>
                  </a:lnTo>
                  <a:lnTo>
                    <a:pt x="414" y="1178"/>
                  </a:lnTo>
                  <a:lnTo>
                    <a:pt x="412" y="1178"/>
                  </a:lnTo>
                  <a:lnTo>
                    <a:pt x="411" y="1179"/>
                  </a:lnTo>
                  <a:lnTo>
                    <a:pt x="410" y="1179"/>
                  </a:lnTo>
                  <a:lnTo>
                    <a:pt x="410" y="1180"/>
                  </a:lnTo>
                  <a:lnTo>
                    <a:pt x="410" y="1179"/>
                  </a:lnTo>
                  <a:lnTo>
                    <a:pt x="408" y="1180"/>
                  </a:lnTo>
                  <a:lnTo>
                    <a:pt x="406" y="1182"/>
                  </a:lnTo>
                  <a:lnTo>
                    <a:pt x="406" y="1181"/>
                  </a:lnTo>
                  <a:lnTo>
                    <a:pt x="405" y="1180"/>
                  </a:lnTo>
                  <a:lnTo>
                    <a:pt x="406" y="1181"/>
                  </a:lnTo>
                  <a:lnTo>
                    <a:pt x="404" y="1181"/>
                  </a:lnTo>
                  <a:lnTo>
                    <a:pt x="404" y="1183"/>
                  </a:lnTo>
                  <a:lnTo>
                    <a:pt x="404" y="1182"/>
                  </a:lnTo>
                  <a:lnTo>
                    <a:pt x="404" y="1182"/>
                  </a:lnTo>
                  <a:lnTo>
                    <a:pt x="403" y="1181"/>
                  </a:lnTo>
                  <a:lnTo>
                    <a:pt x="401" y="1181"/>
                  </a:lnTo>
                  <a:lnTo>
                    <a:pt x="402" y="1182"/>
                  </a:lnTo>
                  <a:lnTo>
                    <a:pt x="401" y="1182"/>
                  </a:lnTo>
                  <a:lnTo>
                    <a:pt x="400" y="1180"/>
                  </a:lnTo>
                  <a:lnTo>
                    <a:pt x="398" y="1182"/>
                  </a:lnTo>
                  <a:lnTo>
                    <a:pt x="397" y="1179"/>
                  </a:lnTo>
                  <a:lnTo>
                    <a:pt x="396" y="1180"/>
                  </a:lnTo>
                  <a:lnTo>
                    <a:pt x="395" y="1178"/>
                  </a:lnTo>
                  <a:lnTo>
                    <a:pt x="394" y="1178"/>
                  </a:lnTo>
                  <a:lnTo>
                    <a:pt x="393" y="1179"/>
                  </a:lnTo>
                  <a:lnTo>
                    <a:pt x="391" y="1178"/>
                  </a:lnTo>
                  <a:lnTo>
                    <a:pt x="392" y="1181"/>
                  </a:lnTo>
                  <a:lnTo>
                    <a:pt x="391" y="1181"/>
                  </a:lnTo>
                  <a:lnTo>
                    <a:pt x="391" y="1180"/>
                  </a:lnTo>
                  <a:lnTo>
                    <a:pt x="391" y="1179"/>
                  </a:lnTo>
                  <a:lnTo>
                    <a:pt x="387" y="1182"/>
                  </a:lnTo>
                  <a:lnTo>
                    <a:pt x="384" y="1182"/>
                  </a:lnTo>
                  <a:lnTo>
                    <a:pt x="384" y="1181"/>
                  </a:lnTo>
                  <a:lnTo>
                    <a:pt x="382" y="1181"/>
                  </a:lnTo>
                  <a:lnTo>
                    <a:pt x="382" y="1179"/>
                  </a:lnTo>
                  <a:lnTo>
                    <a:pt x="381" y="1180"/>
                  </a:lnTo>
                  <a:lnTo>
                    <a:pt x="378" y="1178"/>
                  </a:lnTo>
                  <a:lnTo>
                    <a:pt x="369" y="1180"/>
                  </a:lnTo>
                  <a:lnTo>
                    <a:pt x="368" y="1178"/>
                  </a:lnTo>
                  <a:lnTo>
                    <a:pt x="363" y="1172"/>
                  </a:lnTo>
                  <a:lnTo>
                    <a:pt x="364" y="1170"/>
                  </a:lnTo>
                  <a:lnTo>
                    <a:pt x="363" y="1166"/>
                  </a:lnTo>
                  <a:lnTo>
                    <a:pt x="359" y="1164"/>
                  </a:lnTo>
                  <a:lnTo>
                    <a:pt x="355" y="1162"/>
                  </a:lnTo>
                  <a:lnTo>
                    <a:pt x="354" y="1160"/>
                  </a:lnTo>
                  <a:lnTo>
                    <a:pt x="350" y="1160"/>
                  </a:lnTo>
                  <a:lnTo>
                    <a:pt x="347" y="1157"/>
                  </a:lnTo>
                  <a:lnTo>
                    <a:pt x="342" y="1159"/>
                  </a:lnTo>
                  <a:lnTo>
                    <a:pt x="340" y="1157"/>
                  </a:lnTo>
                  <a:lnTo>
                    <a:pt x="336" y="1160"/>
                  </a:lnTo>
                  <a:lnTo>
                    <a:pt x="331" y="1154"/>
                  </a:lnTo>
                  <a:lnTo>
                    <a:pt x="329" y="1156"/>
                  </a:lnTo>
                  <a:lnTo>
                    <a:pt x="330" y="1158"/>
                  </a:lnTo>
                  <a:lnTo>
                    <a:pt x="328" y="1158"/>
                  </a:lnTo>
                  <a:lnTo>
                    <a:pt x="328" y="1160"/>
                  </a:lnTo>
                  <a:lnTo>
                    <a:pt x="323" y="1159"/>
                  </a:lnTo>
                  <a:lnTo>
                    <a:pt x="322" y="1164"/>
                  </a:lnTo>
                  <a:lnTo>
                    <a:pt x="315" y="1164"/>
                  </a:lnTo>
                  <a:lnTo>
                    <a:pt x="314" y="1162"/>
                  </a:lnTo>
                  <a:lnTo>
                    <a:pt x="315" y="1160"/>
                  </a:lnTo>
                  <a:lnTo>
                    <a:pt x="314" y="1158"/>
                  </a:lnTo>
                  <a:lnTo>
                    <a:pt x="312" y="1155"/>
                  </a:lnTo>
                  <a:lnTo>
                    <a:pt x="308" y="1156"/>
                  </a:lnTo>
                  <a:lnTo>
                    <a:pt x="306" y="1155"/>
                  </a:lnTo>
                  <a:lnTo>
                    <a:pt x="306" y="1154"/>
                  </a:lnTo>
                  <a:lnTo>
                    <a:pt x="303" y="1152"/>
                  </a:lnTo>
                  <a:lnTo>
                    <a:pt x="302" y="1155"/>
                  </a:lnTo>
                  <a:lnTo>
                    <a:pt x="297" y="1155"/>
                  </a:lnTo>
                  <a:lnTo>
                    <a:pt x="297" y="1158"/>
                  </a:lnTo>
                  <a:lnTo>
                    <a:pt x="298" y="1162"/>
                  </a:lnTo>
                  <a:lnTo>
                    <a:pt x="300" y="1163"/>
                  </a:lnTo>
                  <a:lnTo>
                    <a:pt x="296" y="1166"/>
                  </a:lnTo>
                  <a:lnTo>
                    <a:pt x="298" y="1168"/>
                  </a:lnTo>
                  <a:lnTo>
                    <a:pt x="297" y="1171"/>
                  </a:lnTo>
                  <a:lnTo>
                    <a:pt x="298" y="1172"/>
                  </a:lnTo>
                  <a:lnTo>
                    <a:pt x="299" y="1172"/>
                  </a:lnTo>
                  <a:lnTo>
                    <a:pt x="299" y="1174"/>
                  </a:lnTo>
                  <a:lnTo>
                    <a:pt x="297" y="1174"/>
                  </a:lnTo>
                  <a:lnTo>
                    <a:pt x="294" y="1175"/>
                  </a:lnTo>
                  <a:lnTo>
                    <a:pt x="289" y="1172"/>
                  </a:lnTo>
                  <a:lnTo>
                    <a:pt x="287" y="1175"/>
                  </a:lnTo>
                  <a:lnTo>
                    <a:pt x="283" y="1176"/>
                  </a:lnTo>
                  <a:lnTo>
                    <a:pt x="282" y="1181"/>
                  </a:lnTo>
                  <a:lnTo>
                    <a:pt x="279" y="1184"/>
                  </a:lnTo>
                  <a:lnTo>
                    <a:pt x="279" y="1187"/>
                  </a:lnTo>
                  <a:lnTo>
                    <a:pt x="278" y="1187"/>
                  </a:lnTo>
                  <a:lnTo>
                    <a:pt x="277" y="1185"/>
                  </a:lnTo>
                  <a:lnTo>
                    <a:pt x="274" y="1184"/>
                  </a:lnTo>
                  <a:lnTo>
                    <a:pt x="273" y="1174"/>
                  </a:lnTo>
                  <a:lnTo>
                    <a:pt x="274" y="1170"/>
                  </a:lnTo>
                  <a:lnTo>
                    <a:pt x="272" y="1168"/>
                  </a:lnTo>
                  <a:lnTo>
                    <a:pt x="271" y="1164"/>
                  </a:lnTo>
                  <a:lnTo>
                    <a:pt x="269" y="1162"/>
                  </a:lnTo>
                  <a:lnTo>
                    <a:pt x="269" y="1159"/>
                  </a:lnTo>
                  <a:lnTo>
                    <a:pt x="267" y="1157"/>
                  </a:lnTo>
                  <a:lnTo>
                    <a:pt x="265" y="1156"/>
                  </a:lnTo>
                  <a:lnTo>
                    <a:pt x="263" y="1154"/>
                  </a:lnTo>
                  <a:lnTo>
                    <a:pt x="260" y="1156"/>
                  </a:lnTo>
                  <a:lnTo>
                    <a:pt x="258" y="1154"/>
                  </a:lnTo>
                  <a:lnTo>
                    <a:pt x="258" y="1151"/>
                  </a:lnTo>
                  <a:lnTo>
                    <a:pt x="261" y="1149"/>
                  </a:lnTo>
                  <a:lnTo>
                    <a:pt x="263" y="1149"/>
                  </a:lnTo>
                  <a:lnTo>
                    <a:pt x="263" y="1146"/>
                  </a:lnTo>
                  <a:lnTo>
                    <a:pt x="259" y="1144"/>
                  </a:lnTo>
                  <a:lnTo>
                    <a:pt x="261" y="1140"/>
                  </a:lnTo>
                  <a:lnTo>
                    <a:pt x="259" y="1138"/>
                  </a:lnTo>
                  <a:lnTo>
                    <a:pt x="259" y="1135"/>
                  </a:lnTo>
                  <a:lnTo>
                    <a:pt x="256" y="1134"/>
                  </a:lnTo>
                  <a:lnTo>
                    <a:pt x="255" y="1134"/>
                  </a:lnTo>
                  <a:lnTo>
                    <a:pt x="251" y="1132"/>
                  </a:lnTo>
                  <a:lnTo>
                    <a:pt x="252" y="1131"/>
                  </a:lnTo>
                  <a:lnTo>
                    <a:pt x="250" y="1126"/>
                  </a:lnTo>
                  <a:lnTo>
                    <a:pt x="249" y="1126"/>
                  </a:lnTo>
                  <a:lnTo>
                    <a:pt x="248" y="1124"/>
                  </a:lnTo>
                  <a:lnTo>
                    <a:pt x="246" y="1123"/>
                  </a:lnTo>
                  <a:lnTo>
                    <a:pt x="246" y="1120"/>
                  </a:lnTo>
                  <a:lnTo>
                    <a:pt x="245" y="1118"/>
                  </a:lnTo>
                  <a:lnTo>
                    <a:pt x="247" y="1116"/>
                  </a:lnTo>
                  <a:lnTo>
                    <a:pt x="245" y="1114"/>
                  </a:lnTo>
                  <a:lnTo>
                    <a:pt x="244" y="1111"/>
                  </a:lnTo>
                  <a:lnTo>
                    <a:pt x="238" y="1110"/>
                  </a:lnTo>
                  <a:lnTo>
                    <a:pt x="238" y="1109"/>
                  </a:lnTo>
                  <a:lnTo>
                    <a:pt x="237" y="1108"/>
                  </a:lnTo>
                  <a:lnTo>
                    <a:pt x="237" y="1105"/>
                  </a:lnTo>
                  <a:lnTo>
                    <a:pt x="235" y="1104"/>
                  </a:lnTo>
                  <a:lnTo>
                    <a:pt x="233" y="1107"/>
                  </a:lnTo>
                  <a:lnTo>
                    <a:pt x="230" y="1108"/>
                  </a:lnTo>
                  <a:lnTo>
                    <a:pt x="225" y="1103"/>
                  </a:lnTo>
                  <a:lnTo>
                    <a:pt x="225" y="1105"/>
                  </a:lnTo>
                  <a:lnTo>
                    <a:pt x="221" y="1105"/>
                  </a:lnTo>
                  <a:lnTo>
                    <a:pt x="221" y="1108"/>
                  </a:lnTo>
                  <a:lnTo>
                    <a:pt x="219" y="1112"/>
                  </a:lnTo>
                  <a:lnTo>
                    <a:pt x="218" y="1109"/>
                  </a:lnTo>
                  <a:lnTo>
                    <a:pt x="218" y="1108"/>
                  </a:lnTo>
                  <a:lnTo>
                    <a:pt x="214" y="1106"/>
                  </a:lnTo>
                  <a:lnTo>
                    <a:pt x="213" y="1104"/>
                  </a:lnTo>
                  <a:lnTo>
                    <a:pt x="215" y="1102"/>
                  </a:lnTo>
                  <a:lnTo>
                    <a:pt x="217" y="1094"/>
                  </a:lnTo>
                  <a:lnTo>
                    <a:pt x="215" y="1093"/>
                  </a:lnTo>
                  <a:lnTo>
                    <a:pt x="213" y="1091"/>
                  </a:lnTo>
                  <a:lnTo>
                    <a:pt x="209" y="1090"/>
                  </a:lnTo>
                  <a:lnTo>
                    <a:pt x="206" y="1092"/>
                  </a:lnTo>
                  <a:lnTo>
                    <a:pt x="203" y="1092"/>
                  </a:lnTo>
                  <a:lnTo>
                    <a:pt x="203" y="1094"/>
                  </a:lnTo>
                  <a:lnTo>
                    <a:pt x="203" y="1097"/>
                  </a:lnTo>
                  <a:lnTo>
                    <a:pt x="203" y="1098"/>
                  </a:lnTo>
                  <a:lnTo>
                    <a:pt x="198" y="1094"/>
                  </a:lnTo>
                  <a:lnTo>
                    <a:pt x="199" y="1091"/>
                  </a:lnTo>
                  <a:lnTo>
                    <a:pt x="199" y="1089"/>
                  </a:lnTo>
                  <a:lnTo>
                    <a:pt x="197" y="1089"/>
                  </a:lnTo>
                  <a:lnTo>
                    <a:pt x="197" y="1088"/>
                  </a:lnTo>
                  <a:lnTo>
                    <a:pt x="198" y="1080"/>
                  </a:lnTo>
                  <a:lnTo>
                    <a:pt x="198" y="1077"/>
                  </a:lnTo>
                  <a:lnTo>
                    <a:pt x="201" y="1074"/>
                  </a:lnTo>
                  <a:lnTo>
                    <a:pt x="199" y="1074"/>
                  </a:lnTo>
                  <a:lnTo>
                    <a:pt x="196" y="1071"/>
                  </a:lnTo>
                  <a:lnTo>
                    <a:pt x="194" y="1071"/>
                  </a:lnTo>
                  <a:lnTo>
                    <a:pt x="193" y="1068"/>
                  </a:lnTo>
                  <a:lnTo>
                    <a:pt x="193" y="1065"/>
                  </a:lnTo>
                  <a:lnTo>
                    <a:pt x="195" y="1065"/>
                  </a:lnTo>
                  <a:lnTo>
                    <a:pt x="199" y="1062"/>
                  </a:lnTo>
                  <a:lnTo>
                    <a:pt x="198" y="1057"/>
                  </a:lnTo>
                  <a:lnTo>
                    <a:pt x="197" y="1055"/>
                  </a:lnTo>
                  <a:lnTo>
                    <a:pt x="197" y="1054"/>
                  </a:lnTo>
                  <a:lnTo>
                    <a:pt x="198" y="1052"/>
                  </a:lnTo>
                  <a:lnTo>
                    <a:pt x="198" y="1051"/>
                  </a:lnTo>
                  <a:lnTo>
                    <a:pt x="199" y="1050"/>
                  </a:lnTo>
                  <a:lnTo>
                    <a:pt x="197" y="1045"/>
                  </a:lnTo>
                  <a:lnTo>
                    <a:pt x="199" y="1042"/>
                  </a:lnTo>
                  <a:lnTo>
                    <a:pt x="202" y="1042"/>
                  </a:lnTo>
                  <a:lnTo>
                    <a:pt x="202" y="1039"/>
                  </a:lnTo>
                  <a:lnTo>
                    <a:pt x="203" y="1038"/>
                  </a:lnTo>
                  <a:lnTo>
                    <a:pt x="202" y="1035"/>
                  </a:lnTo>
                  <a:lnTo>
                    <a:pt x="202" y="1032"/>
                  </a:lnTo>
                  <a:lnTo>
                    <a:pt x="205" y="1030"/>
                  </a:lnTo>
                  <a:lnTo>
                    <a:pt x="206" y="1028"/>
                  </a:lnTo>
                  <a:lnTo>
                    <a:pt x="211" y="1031"/>
                  </a:lnTo>
                  <a:lnTo>
                    <a:pt x="213" y="1029"/>
                  </a:lnTo>
                  <a:lnTo>
                    <a:pt x="212" y="1026"/>
                  </a:lnTo>
                  <a:lnTo>
                    <a:pt x="209" y="1023"/>
                  </a:lnTo>
                  <a:lnTo>
                    <a:pt x="208" y="1019"/>
                  </a:lnTo>
                  <a:lnTo>
                    <a:pt x="205" y="1018"/>
                  </a:lnTo>
                  <a:lnTo>
                    <a:pt x="204" y="1015"/>
                  </a:lnTo>
                  <a:lnTo>
                    <a:pt x="201" y="1012"/>
                  </a:lnTo>
                  <a:lnTo>
                    <a:pt x="199" y="1008"/>
                  </a:lnTo>
                  <a:lnTo>
                    <a:pt x="201" y="1006"/>
                  </a:lnTo>
                  <a:lnTo>
                    <a:pt x="198" y="1005"/>
                  </a:lnTo>
                  <a:lnTo>
                    <a:pt x="208" y="1004"/>
                  </a:lnTo>
                  <a:lnTo>
                    <a:pt x="208" y="1002"/>
                  </a:lnTo>
                  <a:lnTo>
                    <a:pt x="214" y="998"/>
                  </a:lnTo>
                  <a:lnTo>
                    <a:pt x="215" y="992"/>
                  </a:lnTo>
                  <a:lnTo>
                    <a:pt x="220" y="991"/>
                  </a:lnTo>
                  <a:lnTo>
                    <a:pt x="221" y="988"/>
                  </a:lnTo>
                  <a:lnTo>
                    <a:pt x="223" y="986"/>
                  </a:lnTo>
                  <a:lnTo>
                    <a:pt x="225" y="987"/>
                  </a:lnTo>
                  <a:lnTo>
                    <a:pt x="226" y="986"/>
                  </a:lnTo>
                  <a:lnTo>
                    <a:pt x="225" y="983"/>
                  </a:lnTo>
                  <a:lnTo>
                    <a:pt x="228" y="980"/>
                  </a:lnTo>
                  <a:lnTo>
                    <a:pt x="230" y="980"/>
                  </a:lnTo>
                  <a:lnTo>
                    <a:pt x="231" y="982"/>
                  </a:lnTo>
                  <a:lnTo>
                    <a:pt x="232" y="981"/>
                  </a:lnTo>
                  <a:lnTo>
                    <a:pt x="233" y="977"/>
                  </a:lnTo>
                  <a:lnTo>
                    <a:pt x="235" y="976"/>
                  </a:lnTo>
                  <a:lnTo>
                    <a:pt x="237" y="972"/>
                  </a:lnTo>
                  <a:lnTo>
                    <a:pt x="234" y="971"/>
                  </a:lnTo>
                  <a:lnTo>
                    <a:pt x="233" y="968"/>
                  </a:lnTo>
                  <a:lnTo>
                    <a:pt x="231" y="967"/>
                  </a:lnTo>
                  <a:lnTo>
                    <a:pt x="234" y="965"/>
                  </a:lnTo>
                  <a:lnTo>
                    <a:pt x="236" y="966"/>
                  </a:lnTo>
                  <a:lnTo>
                    <a:pt x="237" y="966"/>
                  </a:lnTo>
                  <a:lnTo>
                    <a:pt x="237" y="964"/>
                  </a:lnTo>
                  <a:lnTo>
                    <a:pt x="235" y="961"/>
                  </a:lnTo>
                  <a:lnTo>
                    <a:pt x="235" y="956"/>
                  </a:lnTo>
                  <a:lnTo>
                    <a:pt x="238" y="954"/>
                  </a:lnTo>
                  <a:lnTo>
                    <a:pt x="237" y="954"/>
                  </a:lnTo>
                  <a:lnTo>
                    <a:pt x="239" y="950"/>
                  </a:lnTo>
                  <a:lnTo>
                    <a:pt x="242" y="950"/>
                  </a:lnTo>
                  <a:lnTo>
                    <a:pt x="243" y="946"/>
                  </a:lnTo>
                  <a:lnTo>
                    <a:pt x="242" y="944"/>
                  </a:lnTo>
                  <a:lnTo>
                    <a:pt x="242" y="944"/>
                  </a:lnTo>
                  <a:lnTo>
                    <a:pt x="248" y="944"/>
                  </a:lnTo>
                  <a:lnTo>
                    <a:pt x="249" y="943"/>
                  </a:lnTo>
                  <a:lnTo>
                    <a:pt x="251" y="942"/>
                  </a:lnTo>
                  <a:lnTo>
                    <a:pt x="251" y="940"/>
                  </a:lnTo>
                  <a:lnTo>
                    <a:pt x="254" y="941"/>
                  </a:lnTo>
                  <a:lnTo>
                    <a:pt x="255" y="938"/>
                  </a:lnTo>
                  <a:lnTo>
                    <a:pt x="257" y="939"/>
                  </a:lnTo>
                  <a:lnTo>
                    <a:pt x="258" y="936"/>
                  </a:lnTo>
                  <a:lnTo>
                    <a:pt x="261" y="936"/>
                  </a:lnTo>
                  <a:lnTo>
                    <a:pt x="263" y="934"/>
                  </a:lnTo>
                  <a:lnTo>
                    <a:pt x="262" y="933"/>
                  </a:lnTo>
                  <a:lnTo>
                    <a:pt x="263" y="930"/>
                  </a:lnTo>
                  <a:lnTo>
                    <a:pt x="265" y="929"/>
                  </a:lnTo>
                  <a:lnTo>
                    <a:pt x="265" y="927"/>
                  </a:lnTo>
                  <a:lnTo>
                    <a:pt x="262" y="924"/>
                  </a:lnTo>
                  <a:lnTo>
                    <a:pt x="259" y="924"/>
                  </a:lnTo>
                  <a:lnTo>
                    <a:pt x="257" y="922"/>
                  </a:lnTo>
                  <a:lnTo>
                    <a:pt x="255" y="918"/>
                  </a:lnTo>
                  <a:lnTo>
                    <a:pt x="251" y="917"/>
                  </a:lnTo>
                  <a:lnTo>
                    <a:pt x="250" y="915"/>
                  </a:lnTo>
                  <a:lnTo>
                    <a:pt x="251" y="913"/>
                  </a:lnTo>
                  <a:lnTo>
                    <a:pt x="251" y="912"/>
                  </a:lnTo>
                  <a:lnTo>
                    <a:pt x="251" y="911"/>
                  </a:lnTo>
                  <a:lnTo>
                    <a:pt x="250" y="908"/>
                  </a:lnTo>
                  <a:lnTo>
                    <a:pt x="247" y="908"/>
                  </a:lnTo>
                  <a:lnTo>
                    <a:pt x="246" y="905"/>
                  </a:lnTo>
                  <a:lnTo>
                    <a:pt x="245" y="904"/>
                  </a:lnTo>
                  <a:lnTo>
                    <a:pt x="245" y="899"/>
                  </a:lnTo>
                  <a:lnTo>
                    <a:pt x="255" y="898"/>
                  </a:lnTo>
                  <a:lnTo>
                    <a:pt x="257" y="899"/>
                  </a:lnTo>
                  <a:lnTo>
                    <a:pt x="260" y="898"/>
                  </a:lnTo>
                  <a:lnTo>
                    <a:pt x="267" y="900"/>
                  </a:lnTo>
                  <a:lnTo>
                    <a:pt x="271" y="898"/>
                  </a:lnTo>
                  <a:lnTo>
                    <a:pt x="273" y="898"/>
                  </a:lnTo>
                  <a:lnTo>
                    <a:pt x="275" y="900"/>
                  </a:lnTo>
                  <a:lnTo>
                    <a:pt x="278" y="899"/>
                  </a:lnTo>
                  <a:lnTo>
                    <a:pt x="278" y="898"/>
                  </a:lnTo>
                  <a:lnTo>
                    <a:pt x="279" y="896"/>
                  </a:lnTo>
                  <a:lnTo>
                    <a:pt x="282" y="898"/>
                  </a:lnTo>
                  <a:lnTo>
                    <a:pt x="283" y="898"/>
                  </a:lnTo>
                  <a:lnTo>
                    <a:pt x="285" y="899"/>
                  </a:lnTo>
                  <a:lnTo>
                    <a:pt x="287" y="895"/>
                  </a:lnTo>
                  <a:lnTo>
                    <a:pt x="294" y="896"/>
                  </a:lnTo>
                  <a:lnTo>
                    <a:pt x="295" y="895"/>
                  </a:lnTo>
                  <a:lnTo>
                    <a:pt x="300" y="893"/>
                  </a:lnTo>
                  <a:lnTo>
                    <a:pt x="304" y="895"/>
                  </a:lnTo>
                  <a:lnTo>
                    <a:pt x="307" y="894"/>
                  </a:lnTo>
                  <a:lnTo>
                    <a:pt x="308" y="892"/>
                  </a:lnTo>
                  <a:lnTo>
                    <a:pt x="308" y="890"/>
                  </a:lnTo>
                  <a:lnTo>
                    <a:pt x="306" y="887"/>
                  </a:lnTo>
                  <a:lnTo>
                    <a:pt x="305" y="888"/>
                  </a:lnTo>
                  <a:lnTo>
                    <a:pt x="304" y="886"/>
                  </a:lnTo>
                  <a:lnTo>
                    <a:pt x="303" y="885"/>
                  </a:lnTo>
                  <a:lnTo>
                    <a:pt x="304" y="884"/>
                  </a:lnTo>
                  <a:lnTo>
                    <a:pt x="303" y="882"/>
                  </a:lnTo>
                  <a:lnTo>
                    <a:pt x="304" y="880"/>
                  </a:lnTo>
                  <a:lnTo>
                    <a:pt x="303" y="877"/>
                  </a:lnTo>
                  <a:lnTo>
                    <a:pt x="306" y="876"/>
                  </a:lnTo>
                  <a:lnTo>
                    <a:pt x="305" y="872"/>
                  </a:lnTo>
                  <a:lnTo>
                    <a:pt x="303" y="870"/>
                  </a:lnTo>
                  <a:lnTo>
                    <a:pt x="299" y="871"/>
                  </a:lnTo>
                  <a:lnTo>
                    <a:pt x="298" y="869"/>
                  </a:lnTo>
                  <a:lnTo>
                    <a:pt x="299" y="868"/>
                  </a:lnTo>
                  <a:lnTo>
                    <a:pt x="298" y="866"/>
                  </a:lnTo>
                  <a:lnTo>
                    <a:pt x="295" y="866"/>
                  </a:lnTo>
                  <a:lnTo>
                    <a:pt x="294" y="864"/>
                  </a:lnTo>
                  <a:lnTo>
                    <a:pt x="293" y="863"/>
                  </a:lnTo>
                  <a:lnTo>
                    <a:pt x="294" y="860"/>
                  </a:lnTo>
                  <a:lnTo>
                    <a:pt x="294" y="859"/>
                  </a:lnTo>
                  <a:lnTo>
                    <a:pt x="291" y="859"/>
                  </a:lnTo>
                  <a:lnTo>
                    <a:pt x="293" y="851"/>
                  </a:lnTo>
                  <a:lnTo>
                    <a:pt x="292" y="850"/>
                  </a:lnTo>
                  <a:lnTo>
                    <a:pt x="293" y="848"/>
                  </a:lnTo>
                  <a:lnTo>
                    <a:pt x="293" y="847"/>
                  </a:lnTo>
                  <a:lnTo>
                    <a:pt x="293" y="843"/>
                  </a:lnTo>
                  <a:lnTo>
                    <a:pt x="295" y="842"/>
                  </a:lnTo>
                  <a:lnTo>
                    <a:pt x="295" y="839"/>
                  </a:lnTo>
                  <a:lnTo>
                    <a:pt x="291" y="837"/>
                  </a:lnTo>
                  <a:lnTo>
                    <a:pt x="293" y="834"/>
                  </a:lnTo>
                  <a:lnTo>
                    <a:pt x="291" y="833"/>
                  </a:lnTo>
                  <a:lnTo>
                    <a:pt x="293" y="831"/>
                  </a:lnTo>
                  <a:lnTo>
                    <a:pt x="293" y="827"/>
                  </a:lnTo>
                  <a:lnTo>
                    <a:pt x="290" y="826"/>
                  </a:lnTo>
                  <a:lnTo>
                    <a:pt x="289" y="826"/>
                  </a:lnTo>
                  <a:lnTo>
                    <a:pt x="289" y="824"/>
                  </a:lnTo>
                  <a:lnTo>
                    <a:pt x="289" y="823"/>
                  </a:lnTo>
                  <a:lnTo>
                    <a:pt x="284" y="823"/>
                  </a:lnTo>
                  <a:lnTo>
                    <a:pt x="284" y="822"/>
                  </a:lnTo>
                  <a:lnTo>
                    <a:pt x="283" y="820"/>
                  </a:lnTo>
                  <a:lnTo>
                    <a:pt x="283" y="819"/>
                  </a:lnTo>
                  <a:lnTo>
                    <a:pt x="285" y="818"/>
                  </a:lnTo>
                  <a:lnTo>
                    <a:pt x="286" y="818"/>
                  </a:lnTo>
                  <a:lnTo>
                    <a:pt x="287" y="816"/>
                  </a:lnTo>
                  <a:lnTo>
                    <a:pt x="285" y="814"/>
                  </a:lnTo>
                  <a:lnTo>
                    <a:pt x="281" y="815"/>
                  </a:lnTo>
                  <a:lnTo>
                    <a:pt x="281" y="812"/>
                  </a:lnTo>
                  <a:lnTo>
                    <a:pt x="281" y="812"/>
                  </a:lnTo>
                  <a:lnTo>
                    <a:pt x="277" y="814"/>
                  </a:lnTo>
                  <a:lnTo>
                    <a:pt x="275" y="811"/>
                  </a:lnTo>
                  <a:lnTo>
                    <a:pt x="270" y="810"/>
                  </a:lnTo>
                  <a:lnTo>
                    <a:pt x="269" y="808"/>
                  </a:lnTo>
                  <a:lnTo>
                    <a:pt x="266" y="807"/>
                  </a:lnTo>
                  <a:lnTo>
                    <a:pt x="262" y="810"/>
                  </a:lnTo>
                  <a:lnTo>
                    <a:pt x="263" y="814"/>
                  </a:lnTo>
                  <a:lnTo>
                    <a:pt x="261" y="812"/>
                  </a:lnTo>
                  <a:lnTo>
                    <a:pt x="258" y="816"/>
                  </a:lnTo>
                  <a:lnTo>
                    <a:pt x="259" y="818"/>
                  </a:lnTo>
                  <a:lnTo>
                    <a:pt x="257" y="818"/>
                  </a:lnTo>
                  <a:lnTo>
                    <a:pt x="256" y="820"/>
                  </a:lnTo>
                  <a:lnTo>
                    <a:pt x="255" y="821"/>
                  </a:lnTo>
                  <a:lnTo>
                    <a:pt x="256" y="822"/>
                  </a:lnTo>
                  <a:lnTo>
                    <a:pt x="256" y="824"/>
                  </a:lnTo>
                  <a:lnTo>
                    <a:pt x="252" y="824"/>
                  </a:lnTo>
                  <a:lnTo>
                    <a:pt x="253" y="827"/>
                  </a:lnTo>
                  <a:lnTo>
                    <a:pt x="247" y="831"/>
                  </a:lnTo>
                  <a:lnTo>
                    <a:pt x="243" y="830"/>
                  </a:lnTo>
                  <a:lnTo>
                    <a:pt x="241" y="832"/>
                  </a:lnTo>
                  <a:lnTo>
                    <a:pt x="239" y="830"/>
                  </a:lnTo>
                  <a:lnTo>
                    <a:pt x="237" y="834"/>
                  </a:lnTo>
                  <a:lnTo>
                    <a:pt x="234" y="831"/>
                  </a:lnTo>
                  <a:lnTo>
                    <a:pt x="229" y="830"/>
                  </a:lnTo>
                  <a:lnTo>
                    <a:pt x="226" y="835"/>
                  </a:lnTo>
                  <a:lnTo>
                    <a:pt x="223" y="835"/>
                  </a:lnTo>
                  <a:lnTo>
                    <a:pt x="223" y="839"/>
                  </a:lnTo>
                  <a:lnTo>
                    <a:pt x="218" y="846"/>
                  </a:lnTo>
                  <a:lnTo>
                    <a:pt x="217" y="848"/>
                  </a:lnTo>
                  <a:lnTo>
                    <a:pt x="218" y="851"/>
                  </a:lnTo>
                  <a:lnTo>
                    <a:pt x="217" y="854"/>
                  </a:lnTo>
                  <a:lnTo>
                    <a:pt x="218" y="854"/>
                  </a:lnTo>
                  <a:lnTo>
                    <a:pt x="219" y="856"/>
                  </a:lnTo>
                  <a:lnTo>
                    <a:pt x="215" y="858"/>
                  </a:lnTo>
                  <a:lnTo>
                    <a:pt x="213" y="860"/>
                  </a:lnTo>
                  <a:lnTo>
                    <a:pt x="212" y="859"/>
                  </a:lnTo>
                  <a:lnTo>
                    <a:pt x="209" y="860"/>
                  </a:lnTo>
                  <a:lnTo>
                    <a:pt x="209" y="862"/>
                  </a:lnTo>
                  <a:lnTo>
                    <a:pt x="210" y="862"/>
                  </a:lnTo>
                  <a:lnTo>
                    <a:pt x="211" y="864"/>
                  </a:lnTo>
                  <a:lnTo>
                    <a:pt x="210" y="866"/>
                  </a:lnTo>
                  <a:lnTo>
                    <a:pt x="206" y="866"/>
                  </a:lnTo>
                  <a:lnTo>
                    <a:pt x="206" y="868"/>
                  </a:lnTo>
                  <a:lnTo>
                    <a:pt x="204" y="870"/>
                  </a:lnTo>
                  <a:lnTo>
                    <a:pt x="202" y="868"/>
                  </a:lnTo>
                  <a:lnTo>
                    <a:pt x="197" y="874"/>
                  </a:lnTo>
                  <a:lnTo>
                    <a:pt x="195" y="873"/>
                  </a:lnTo>
                  <a:lnTo>
                    <a:pt x="192" y="875"/>
                  </a:lnTo>
                  <a:lnTo>
                    <a:pt x="191" y="874"/>
                  </a:lnTo>
                  <a:lnTo>
                    <a:pt x="190" y="875"/>
                  </a:lnTo>
                  <a:lnTo>
                    <a:pt x="189" y="874"/>
                  </a:lnTo>
                  <a:lnTo>
                    <a:pt x="188" y="875"/>
                  </a:lnTo>
                  <a:lnTo>
                    <a:pt x="186" y="875"/>
                  </a:lnTo>
                  <a:lnTo>
                    <a:pt x="186" y="877"/>
                  </a:lnTo>
                  <a:lnTo>
                    <a:pt x="181" y="879"/>
                  </a:lnTo>
                  <a:lnTo>
                    <a:pt x="179" y="879"/>
                  </a:lnTo>
                  <a:lnTo>
                    <a:pt x="178" y="881"/>
                  </a:lnTo>
                  <a:lnTo>
                    <a:pt x="179" y="882"/>
                  </a:lnTo>
                  <a:lnTo>
                    <a:pt x="178" y="883"/>
                  </a:lnTo>
                  <a:lnTo>
                    <a:pt x="179" y="886"/>
                  </a:lnTo>
                  <a:lnTo>
                    <a:pt x="179" y="888"/>
                  </a:lnTo>
                  <a:lnTo>
                    <a:pt x="177" y="888"/>
                  </a:lnTo>
                  <a:lnTo>
                    <a:pt x="176" y="887"/>
                  </a:lnTo>
                  <a:lnTo>
                    <a:pt x="174" y="890"/>
                  </a:lnTo>
                  <a:lnTo>
                    <a:pt x="173" y="888"/>
                  </a:lnTo>
                  <a:lnTo>
                    <a:pt x="170" y="889"/>
                  </a:lnTo>
                  <a:lnTo>
                    <a:pt x="170" y="887"/>
                  </a:lnTo>
                  <a:lnTo>
                    <a:pt x="169" y="886"/>
                  </a:lnTo>
                  <a:lnTo>
                    <a:pt x="169" y="884"/>
                  </a:lnTo>
                  <a:lnTo>
                    <a:pt x="167" y="884"/>
                  </a:lnTo>
                  <a:lnTo>
                    <a:pt x="167" y="883"/>
                  </a:lnTo>
                  <a:lnTo>
                    <a:pt x="164" y="886"/>
                  </a:lnTo>
                  <a:lnTo>
                    <a:pt x="157" y="890"/>
                  </a:lnTo>
                  <a:lnTo>
                    <a:pt x="156" y="891"/>
                  </a:lnTo>
                  <a:lnTo>
                    <a:pt x="153" y="891"/>
                  </a:lnTo>
                  <a:lnTo>
                    <a:pt x="153" y="888"/>
                  </a:lnTo>
                  <a:lnTo>
                    <a:pt x="154" y="887"/>
                  </a:lnTo>
                  <a:lnTo>
                    <a:pt x="153" y="882"/>
                  </a:lnTo>
                  <a:lnTo>
                    <a:pt x="151" y="880"/>
                  </a:lnTo>
                  <a:lnTo>
                    <a:pt x="151" y="879"/>
                  </a:lnTo>
                  <a:lnTo>
                    <a:pt x="150" y="878"/>
                  </a:lnTo>
                  <a:lnTo>
                    <a:pt x="150" y="876"/>
                  </a:lnTo>
                  <a:lnTo>
                    <a:pt x="149" y="874"/>
                  </a:lnTo>
                  <a:lnTo>
                    <a:pt x="147" y="874"/>
                  </a:lnTo>
                  <a:lnTo>
                    <a:pt x="146" y="871"/>
                  </a:lnTo>
                  <a:lnTo>
                    <a:pt x="145" y="870"/>
                  </a:lnTo>
                  <a:lnTo>
                    <a:pt x="145" y="868"/>
                  </a:lnTo>
                  <a:lnTo>
                    <a:pt x="144" y="868"/>
                  </a:lnTo>
                  <a:lnTo>
                    <a:pt x="144" y="865"/>
                  </a:lnTo>
                  <a:lnTo>
                    <a:pt x="142" y="865"/>
                  </a:lnTo>
                  <a:lnTo>
                    <a:pt x="143" y="863"/>
                  </a:lnTo>
                  <a:lnTo>
                    <a:pt x="139" y="859"/>
                  </a:lnTo>
                  <a:lnTo>
                    <a:pt x="138" y="858"/>
                  </a:lnTo>
                  <a:lnTo>
                    <a:pt x="138" y="856"/>
                  </a:lnTo>
                  <a:lnTo>
                    <a:pt x="137" y="853"/>
                  </a:lnTo>
                  <a:lnTo>
                    <a:pt x="135" y="852"/>
                  </a:lnTo>
                  <a:lnTo>
                    <a:pt x="130" y="852"/>
                  </a:lnTo>
                  <a:lnTo>
                    <a:pt x="130" y="851"/>
                  </a:lnTo>
                  <a:lnTo>
                    <a:pt x="128" y="853"/>
                  </a:lnTo>
                  <a:lnTo>
                    <a:pt x="121" y="852"/>
                  </a:lnTo>
                  <a:lnTo>
                    <a:pt x="120" y="854"/>
                  </a:lnTo>
                  <a:lnTo>
                    <a:pt x="117" y="854"/>
                  </a:lnTo>
                  <a:lnTo>
                    <a:pt x="114" y="860"/>
                  </a:lnTo>
                  <a:lnTo>
                    <a:pt x="111" y="859"/>
                  </a:lnTo>
                  <a:lnTo>
                    <a:pt x="110" y="855"/>
                  </a:lnTo>
                  <a:lnTo>
                    <a:pt x="105" y="857"/>
                  </a:lnTo>
                  <a:lnTo>
                    <a:pt x="104" y="856"/>
                  </a:lnTo>
                  <a:lnTo>
                    <a:pt x="103" y="854"/>
                  </a:lnTo>
                  <a:lnTo>
                    <a:pt x="102" y="854"/>
                  </a:lnTo>
                  <a:lnTo>
                    <a:pt x="98" y="857"/>
                  </a:lnTo>
                  <a:lnTo>
                    <a:pt x="94" y="856"/>
                  </a:lnTo>
                  <a:lnTo>
                    <a:pt x="92" y="859"/>
                  </a:lnTo>
                  <a:lnTo>
                    <a:pt x="89" y="857"/>
                  </a:lnTo>
                  <a:close/>
                  <a:moveTo>
                    <a:pt x="358" y="695"/>
                  </a:moveTo>
                  <a:lnTo>
                    <a:pt x="356" y="694"/>
                  </a:lnTo>
                  <a:lnTo>
                    <a:pt x="356" y="690"/>
                  </a:lnTo>
                  <a:lnTo>
                    <a:pt x="355" y="690"/>
                  </a:lnTo>
                  <a:lnTo>
                    <a:pt x="354" y="687"/>
                  </a:lnTo>
                  <a:lnTo>
                    <a:pt x="352" y="687"/>
                  </a:lnTo>
                  <a:lnTo>
                    <a:pt x="352" y="684"/>
                  </a:lnTo>
                  <a:lnTo>
                    <a:pt x="354" y="682"/>
                  </a:lnTo>
                  <a:lnTo>
                    <a:pt x="355" y="684"/>
                  </a:lnTo>
                  <a:lnTo>
                    <a:pt x="358" y="686"/>
                  </a:lnTo>
                  <a:lnTo>
                    <a:pt x="357" y="691"/>
                  </a:lnTo>
                  <a:lnTo>
                    <a:pt x="361" y="694"/>
                  </a:lnTo>
                  <a:lnTo>
                    <a:pt x="359" y="694"/>
                  </a:lnTo>
                  <a:lnTo>
                    <a:pt x="358" y="695"/>
                  </a:lnTo>
                  <a:close/>
                  <a:moveTo>
                    <a:pt x="366" y="692"/>
                  </a:moveTo>
                  <a:lnTo>
                    <a:pt x="364" y="695"/>
                  </a:lnTo>
                  <a:lnTo>
                    <a:pt x="363" y="694"/>
                  </a:lnTo>
                  <a:lnTo>
                    <a:pt x="366" y="687"/>
                  </a:lnTo>
                  <a:lnTo>
                    <a:pt x="364" y="682"/>
                  </a:lnTo>
                  <a:lnTo>
                    <a:pt x="367" y="680"/>
                  </a:lnTo>
                  <a:lnTo>
                    <a:pt x="370" y="682"/>
                  </a:lnTo>
                  <a:lnTo>
                    <a:pt x="367" y="686"/>
                  </a:lnTo>
                  <a:lnTo>
                    <a:pt x="368" y="690"/>
                  </a:lnTo>
                  <a:lnTo>
                    <a:pt x="366" y="692"/>
                  </a:lnTo>
                  <a:close/>
                  <a:moveTo>
                    <a:pt x="444" y="655"/>
                  </a:moveTo>
                  <a:lnTo>
                    <a:pt x="444" y="655"/>
                  </a:lnTo>
                  <a:lnTo>
                    <a:pt x="443" y="655"/>
                  </a:lnTo>
                  <a:lnTo>
                    <a:pt x="445" y="653"/>
                  </a:lnTo>
                  <a:lnTo>
                    <a:pt x="444" y="655"/>
                  </a:lnTo>
                  <a:close/>
                  <a:moveTo>
                    <a:pt x="528" y="692"/>
                  </a:moveTo>
                  <a:lnTo>
                    <a:pt x="528" y="691"/>
                  </a:lnTo>
                  <a:lnTo>
                    <a:pt x="528" y="691"/>
                  </a:lnTo>
                  <a:lnTo>
                    <a:pt x="528" y="691"/>
                  </a:lnTo>
                  <a:lnTo>
                    <a:pt x="528" y="692"/>
                  </a:lnTo>
                  <a:close/>
                  <a:moveTo>
                    <a:pt x="535" y="692"/>
                  </a:moveTo>
                  <a:lnTo>
                    <a:pt x="536" y="692"/>
                  </a:lnTo>
                  <a:lnTo>
                    <a:pt x="536" y="693"/>
                  </a:lnTo>
                  <a:lnTo>
                    <a:pt x="536" y="692"/>
                  </a:lnTo>
                  <a:lnTo>
                    <a:pt x="535" y="692"/>
                  </a:lnTo>
                  <a:close/>
                  <a:moveTo>
                    <a:pt x="545" y="692"/>
                  </a:moveTo>
                  <a:lnTo>
                    <a:pt x="543" y="692"/>
                  </a:lnTo>
                  <a:lnTo>
                    <a:pt x="542" y="694"/>
                  </a:lnTo>
                  <a:lnTo>
                    <a:pt x="541" y="693"/>
                  </a:lnTo>
                  <a:lnTo>
                    <a:pt x="544" y="691"/>
                  </a:lnTo>
                  <a:lnTo>
                    <a:pt x="549" y="693"/>
                  </a:lnTo>
                  <a:lnTo>
                    <a:pt x="547" y="694"/>
                  </a:lnTo>
                  <a:lnTo>
                    <a:pt x="547" y="693"/>
                  </a:lnTo>
                  <a:lnTo>
                    <a:pt x="545" y="692"/>
                  </a:lnTo>
                  <a:close/>
                  <a:moveTo>
                    <a:pt x="366" y="631"/>
                  </a:moveTo>
                  <a:lnTo>
                    <a:pt x="362" y="633"/>
                  </a:lnTo>
                  <a:lnTo>
                    <a:pt x="361" y="631"/>
                  </a:lnTo>
                  <a:lnTo>
                    <a:pt x="364" y="629"/>
                  </a:lnTo>
                  <a:lnTo>
                    <a:pt x="366" y="629"/>
                  </a:lnTo>
                  <a:lnTo>
                    <a:pt x="366" y="631"/>
                  </a:lnTo>
                  <a:close/>
                  <a:moveTo>
                    <a:pt x="353" y="675"/>
                  </a:moveTo>
                  <a:lnTo>
                    <a:pt x="352" y="675"/>
                  </a:lnTo>
                  <a:lnTo>
                    <a:pt x="347" y="670"/>
                  </a:lnTo>
                  <a:lnTo>
                    <a:pt x="346" y="670"/>
                  </a:lnTo>
                  <a:lnTo>
                    <a:pt x="344" y="667"/>
                  </a:lnTo>
                  <a:lnTo>
                    <a:pt x="343" y="667"/>
                  </a:lnTo>
                  <a:lnTo>
                    <a:pt x="341" y="665"/>
                  </a:lnTo>
                  <a:lnTo>
                    <a:pt x="337" y="662"/>
                  </a:lnTo>
                  <a:lnTo>
                    <a:pt x="335" y="665"/>
                  </a:lnTo>
                  <a:lnTo>
                    <a:pt x="335" y="668"/>
                  </a:lnTo>
                  <a:lnTo>
                    <a:pt x="333" y="671"/>
                  </a:lnTo>
                  <a:lnTo>
                    <a:pt x="333" y="673"/>
                  </a:lnTo>
                  <a:lnTo>
                    <a:pt x="331" y="675"/>
                  </a:lnTo>
                  <a:lnTo>
                    <a:pt x="328" y="663"/>
                  </a:lnTo>
                  <a:lnTo>
                    <a:pt x="330" y="657"/>
                  </a:lnTo>
                  <a:lnTo>
                    <a:pt x="330" y="654"/>
                  </a:lnTo>
                  <a:lnTo>
                    <a:pt x="331" y="651"/>
                  </a:lnTo>
                  <a:lnTo>
                    <a:pt x="330" y="645"/>
                  </a:lnTo>
                  <a:lnTo>
                    <a:pt x="329" y="644"/>
                  </a:lnTo>
                  <a:lnTo>
                    <a:pt x="330" y="640"/>
                  </a:lnTo>
                  <a:lnTo>
                    <a:pt x="328" y="639"/>
                  </a:lnTo>
                  <a:lnTo>
                    <a:pt x="331" y="636"/>
                  </a:lnTo>
                  <a:lnTo>
                    <a:pt x="337" y="638"/>
                  </a:lnTo>
                  <a:lnTo>
                    <a:pt x="343" y="636"/>
                  </a:lnTo>
                  <a:lnTo>
                    <a:pt x="344" y="634"/>
                  </a:lnTo>
                  <a:lnTo>
                    <a:pt x="347" y="636"/>
                  </a:lnTo>
                  <a:lnTo>
                    <a:pt x="352" y="638"/>
                  </a:lnTo>
                  <a:lnTo>
                    <a:pt x="359" y="636"/>
                  </a:lnTo>
                  <a:lnTo>
                    <a:pt x="359" y="637"/>
                  </a:lnTo>
                  <a:lnTo>
                    <a:pt x="359" y="639"/>
                  </a:lnTo>
                  <a:lnTo>
                    <a:pt x="357" y="640"/>
                  </a:lnTo>
                  <a:lnTo>
                    <a:pt x="356" y="642"/>
                  </a:lnTo>
                  <a:lnTo>
                    <a:pt x="357" y="646"/>
                  </a:lnTo>
                  <a:lnTo>
                    <a:pt x="355" y="650"/>
                  </a:lnTo>
                  <a:lnTo>
                    <a:pt x="356" y="653"/>
                  </a:lnTo>
                  <a:lnTo>
                    <a:pt x="359" y="656"/>
                  </a:lnTo>
                  <a:lnTo>
                    <a:pt x="360" y="659"/>
                  </a:lnTo>
                  <a:lnTo>
                    <a:pt x="359" y="662"/>
                  </a:lnTo>
                  <a:lnTo>
                    <a:pt x="356" y="662"/>
                  </a:lnTo>
                  <a:lnTo>
                    <a:pt x="356" y="667"/>
                  </a:lnTo>
                  <a:lnTo>
                    <a:pt x="354" y="672"/>
                  </a:lnTo>
                  <a:lnTo>
                    <a:pt x="355" y="676"/>
                  </a:lnTo>
                  <a:lnTo>
                    <a:pt x="353" y="675"/>
                  </a:lnTo>
                  <a:close/>
                  <a:moveTo>
                    <a:pt x="371" y="660"/>
                  </a:moveTo>
                  <a:lnTo>
                    <a:pt x="371" y="660"/>
                  </a:lnTo>
                  <a:lnTo>
                    <a:pt x="369" y="660"/>
                  </a:lnTo>
                  <a:lnTo>
                    <a:pt x="372" y="659"/>
                  </a:lnTo>
                  <a:lnTo>
                    <a:pt x="371" y="660"/>
                  </a:lnTo>
                  <a:close/>
                  <a:moveTo>
                    <a:pt x="306" y="699"/>
                  </a:moveTo>
                  <a:lnTo>
                    <a:pt x="299" y="700"/>
                  </a:lnTo>
                  <a:lnTo>
                    <a:pt x="297" y="699"/>
                  </a:lnTo>
                  <a:lnTo>
                    <a:pt x="297" y="697"/>
                  </a:lnTo>
                  <a:lnTo>
                    <a:pt x="299" y="696"/>
                  </a:lnTo>
                  <a:lnTo>
                    <a:pt x="300" y="698"/>
                  </a:lnTo>
                  <a:lnTo>
                    <a:pt x="299" y="698"/>
                  </a:lnTo>
                  <a:lnTo>
                    <a:pt x="300" y="699"/>
                  </a:lnTo>
                  <a:lnTo>
                    <a:pt x="304" y="699"/>
                  </a:lnTo>
                  <a:lnTo>
                    <a:pt x="306" y="698"/>
                  </a:lnTo>
                  <a:lnTo>
                    <a:pt x="306" y="699"/>
                  </a:lnTo>
                  <a:lnTo>
                    <a:pt x="306" y="69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6" name="Freeform 57">
              <a:extLst>
                <a:ext uri="{FF2B5EF4-FFF2-40B4-BE49-F238E27FC236}">
                  <a16:creationId xmlns="" xmlns:a16="http://schemas.microsoft.com/office/drawing/2014/main" id="{9B588F9A-8C15-451C-9E74-8FD1CA64F6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7" y="1998"/>
              <a:ext cx="681" cy="1327"/>
            </a:xfrm>
            <a:custGeom>
              <a:avLst/>
              <a:gdLst>
                <a:gd name="T0" fmla="*/ 110 w 681"/>
                <a:gd name="T1" fmla="*/ 777 h 1327"/>
                <a:gd name="T2" fmla="*/ 127 w 681"/>
                <a:gd name="T3" fmla="*/ 728 h 1327"/>
                <a:gd name="T4" fmla="*/ 95 w 681"/>
                <a:gd name="T5" fmla="*/ 703 h 1327"/>
                <a:gd name="T6" fmla="*/ 43 w 681"/>
                <a:gd name="T7" fmla="*/ 664 h 1327"/>
                <a:gd name="T8" fmla="*/ 63 w 681"/>
                <a:gd name="T9" fmla="*/ 645 h 1327"/>
                <a:gd name="T10" fmla="*/ 36 w 681"/>
                <a:gd name="T11" fmla="*/ 605 h 1327"/>
                <a:gd name="T12" fmla="*/ 27 w 681"/>
                <a:gd name="T13" fmla="*/ 545 h 1327"/>
                <a:gd name="T14" fmla="*/ 22 w 681"/>
                <a:gd name="T15" fmla="*/ 500 h 1327"/>
                <a:gd name="T16" fmla="*/ 25 w 681"/>
                <a:gd name="T17" fmla="*/ 434 h 1327"/>
                <a:gd name="T18" fmla="*/ 87 w 681"/>
                <a:gd name="T19" fmla="*/ 402 h 1327"/>
                <a:gd name="T20" fmla="*/ 153 w 681"/>
                <a:gd name="T21" fmla="*/ 350 h 1327"/>
                <a:gd name="T22" fmla="*/ 189 w 681"/>
                <a:gd name="T23" fmla="*/ 299 h 1327"/>
                <a:gd name="T24" fmla="*/ 155 w 681"/>
                <a:gd name="T25" fmla="*/ 227 h 1327"/>
                <a:gd name="T26" fmla="*/ 165 w 681"/>
                <a:gd name="T27" fmla="*/ 157 h 1327"/>
                <a:gd name="T28" fmla="*/ 162 w 681"/>
                <a:gd name="T29" fmla="*/ 75 h 1327"/>
                <a:gd name="T30" fmla="*/ 221 w 681"/>
                <a:gd name="T31" fmla="*/ 73 h 1327"/>
                <a:gd name="T32" fmla="*/ 260 w 681"/>
                <a:gd name="T33" fmla="*/ 46 h 1327"/>
                <a:gd name="T34" fmla="*/ 293 w 681"/>
                <a:gd name="T35" fmla="*/ 44 h 1327"/>
                <a:gd name="T36" fmla="*/ 320 w 681"/>
                <a:gd name="T37" fmla="*/ 15 h 1327"/>
                <a:gd name="T38" fmla="*/ 370 w 681"/>
                <a:gd name="T39" fmla="*/ 3 h 1327"/>
                <a:gd name="T40" fmla="*/ 417 w 681"/>
                <a:gd name="T41" fmla="*/ 64 h 1327"/>
                <a:gd name="T42" fmla="*/ 403 w 681"/>
                <a:gd name="T43" fmla="*/ 109 h 1327"/>
                <a:gd name="T44" fmla="*/ 467 w 681"/>
                <a:gd name="T45" fmla="*/ 125 h 1327"/>
                <a:gd name="T46" fmla="*/ 474 w 681"/>
                <a:gd name="T47" fmla="*/ 171 h 1327"/>
                <a:gd name="T48" fmla="*/ 393 w 681"/>
                <a:gd name="T49" fmla="*/ 219 h 1327"/>
                <a:gd name="T50" fmla="*/ 310 w 681"/>
                <a:gd name="T51" fmla="*/ 471 h 1327"/>
                <a:gd name="T52" fmla="*/ 303 w 681"/>
                <a:gd name="T53" fmla="*/ 534 h 1327"/>
                <a:gd name="T54" fmla="*/ 275 w 681"/>
                <a:gd name="T55" fmla="*/ 626 h 1327"/>
                <a:gd name="T56" fmla="*/ 258 w 681"/>
                <a:gd name="T57" fmla="*/ 713 h 1327"/>
                <a:gd name="T58" fmla="*/ 331 w 681"/>
                <a:gd name="T59" fmla="*/ 714 h 1327"/>
                <a:gd name="T60" fmla="*/ 352 w 681"/>
                <a:gd name="T61" fmla="*/ 714 h 1327"/>
                <a:gd name="T62" fmla="*/ 379 w 681"/>
                <a:gd name="T63" fmla="*/ 734 h 1327"/>
                <a:gd name="T64" fmla="*/ 418 w 681"/>
                <a:gd name="T65" fmla="*/ 707 h 1327"/>
                <a:gd name="T66" fmla="*/ 538 w 681"/>
                <a:gd name="T67" fmla="*/ 690 h 1327"/>
                <a:gd name="T68" fmla="*/ 568 w 681"/>
                <a:gd name="T69" fmla="*/ 747 h 1327"/>
                <a:gd name="T70" fmla="*/ 595 w 681"/>
                <a:gd name="T71" fmla="*/ 804 h 1327"/>
                <a:gd name="T72" fmla="*/ 606 w 681"/>
                <a:gd name="T73" fmla="*/ 888 h 1327"/>
                <a:gd name="T74" fmla="*/ 659 w 681"/>
                <a:gd name="T75" fmla="*/ 1002 h 1327"/>
                <a:gd name="T76" fmla="*/ 676 w 681"/>
                <a:gd name="T77" fmla="*/ 1079 h 1327"/>
                <a:gd name="T78" fmla="*/ 647 w 681"/>
                <a:gd name="T79" fmla="*/ 1143 h 1327"/>
                <a:gd name="T80" fmla="*/ 593 w 681"/>
                <a:gd name="T81" fmla="*/ 1125 h 1327"/>
                <a:gd name="T82" fmla="*/ 614 w 681"/>
                <a:gd name="T83" fmla="*/ 1163 h 1327"/>
                <a:gd name="T84" fmla="*/ 589 w 681"/>
                <a:gd name="T85" fmla="*/ 1213 h 1327"/>
                <a:gd name="T86" fmla="*/ 543 w 681"/>
                <a:gd name="T87" fmla="*/ 1268 h 1327"/>
                <a:gd name="T88" fmla="*/ 487 w 681"/>
                <a:gd name="T89" fmla="*/ 1292 h 1327"/>
                <a:gd name="T90" fmla="*/ 468 w 681"/>
                <a:gd name="T91" fmla="*/ 1258 h 1327"/>
                <a:gd name="T92" fmla="*/ 429 w 681"/>
                <a:gd name="T93" fmla="*/ 1170 h 1327"/>
                <a:gd name="T94" fmla="*/ 400 w 681"/>
                <a:gd name="T95" fmla="*/ 1180 h 1327"/>
                <a:gd name="T96" fmla="*/ 328 w 681"/>
                <a:gd name="T97" fmla="*/ 1158 h 1327"/>
                <a:gd name="T98" fmla="*/ 273 w 681"/>
                <a:gd name="T99" fmla="*/ 1174 h 1327"/>
                <a:gd name="T100" fmla="*/ 237 w 681"/>
                <a:gd name="T101" fmla="*/ 1105 h 1327"/>
                <a:gd name="T102" fmla="*/ 193 w 681"/>
                <a:gd name="T103" fmla="*/ 1065 h 1327"/>
                <a:gd name="T104" fmla="*/ 223 w 681"/>
                <a:gd name="T105" fmla="*/ 986 h 1327"/>
                <a:gd name="T106" fmla="*/ 261 w 681"/>
                <a:gd name="T107" fmla="*/ 936 h 1327"/>
                <a:gd name="T108" fmla="*/ 295 w 681"/>
                <a:gd name="T109" fmla="*/ 895 h 1327"/>
                <a:gd name="T110" fmla="*/ 293 w 681"/>
                <a:gd name="T111" fmla="*/ 834 h 1327"/>
                <a:gd name="T112" fmla="*/ 253 w 681"/>
                <a:gd name="T113" fmla="*/ 827 h 1327"/>
                <a:gd name="T114" fmla="*/ 188 w 681"/>
                <a:gd name="T115" fmla="*/ 875 h 1327"/>
                <a:gd name="T116" fmla="*/ 145 w 681"/>
                <a:gd name="T117" fmla="*/ 868 h 1327"/>
                <a:gd name="T118" fmla="*/ 355 w 681"/>
                <a:gd name="T119" fmla="*/ 684 h 1327"/>
                <a:gd name="T120" fmla="*/ 544 w 681"/>
                <a:gd name="T121" fmla="*/ 691 h 1327"/>
                <a:gd name="T122" fmla="*/ 344 w 681"/>
                <a:gd name="T123" fmla="*/ 634 h 1327"/>
                <a:gd name="T124" fmla="*/ 306 w 681"/>
                <a:gd name="T125" fmla="*/ 69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1" h="1327">
                  <a:moveTo>
                    <a:pt x="89" y="857"/>
                  </a:moveTo>
                  <a:lnTo>
                    <a:pt x="89" y="853"/>
                  </a:lnTo>
                  <a:lnTo>
                    <a:pt x="91" y="851"/>
                  </a:lnTo>
                  <a:lnTo>
                    <a:pt x="87" y="840"/>
                  </a:lnTo>
                  <a:lnTo>
                    <a:pt x="89" y="836"/>
                  </a:lnTo>
                  <a:lnTo>
                    <a:pt x="91" y="834"/>
                  </a:lnTo>
                  <a:lnTo>
                    <a:pt x="90" y="833"/>
                  </a:lnTo>
                  <a:lnTo>
                    <a:pt x="91" y="831"/>
                  </a:lnTo>
                  <a:lnTo>
                    <a:pt x="90" y="828"/>
                  </a:lnTo>
                  <a:lnTo>
                    <a:pt x="92" y="826"/>
                  </a:lnTo>
                  <a:lnTo>
                    <a:pt x="91" y="825"/>
                  </a:lnTo>
                  <a:lnTo>
                    <a:pt x="91" y="823"/>
                  </a:lnTo>
                  <a:lnTo>
                    <a:pt x="95" y="823"/>
                  </a:lnTo>
                  <a:lnTo>
                    <a:pt x="95" y="820"/>
                  </a:lnTo>
                  <a:lnTo>
                    <a:pt x="98" y="817"/>
                  </a:lnTo>
                  <a:lnTo>
                    <a:pt x="100" y="818"/>
                  </a:lnTo>
                  <a:lnTo>
                    <a:pt x="101" y="819"/>
                  </a:lnTo>
                  <a:lnTo>
                    <a:pt x="103" y="819"/>
                  </a:lnTo>
                  <a:lnTo>
                    <a:pt x="105" y="815"/>
                  </a:lnTo>
                  <a:lnTo>
                    <a:pt x="106" y="815"/>
                  </a:lnTo>
                  <a:lnTo>
                    <a:pt x="105" y="814"/>
                  </a:lnTo>
                  <a:lnTo>
                    <a:pt x="105" y="812"/>
                  </a:lnTo>
                  <a:lnTo>
                    <a:pt x="104" y="808"/>
                  </a:lnTo>
                  <a:lnTo>
                    <a:pt x="105" y="806"/>
                  </a:lnTo>
                  <a:lnTo>
                    <a:pt x="103" y="804"/>
                  </a:lnTo>
                  <a:lnTo>
                    <a:pt x="103" y="800"/>
                  </a:lnTo>
                  <a:lnTo>
                    <a:pt x="104" y="800"/>
                  </a:lnTo>
                  <a:lnTo>
                    <a:pt x="103" y="799"/>
                  </a:lnTo>
                  <a:lnTo>
                    <a:pt x="103" y="796"/>
                  </a:lnTo>
                  <a:lnTo>
                    <a:pt x="101" y="796"/>
                  </a:lnTo>
                  <a:lnTo>
                    <a:pt x="98" y="791"/>
                  </a:lnTo>
                  <a:lnTo>
                    <a:pt x="102" y="788"/>
                  </a:lnTo>
                  <a:lnTo>
                    <a:pt x="102" y="784"/>
                  </a:lnTo>
                  <a:lnTo>
                    <a:pt x="104" y="780"/>
                  </a:lnTo>
                  <a:lnTo>
                    <a:pt x="110" y="777"/>
                  </a:lnTo>
                  <a:lnTo>
                    <a:pt x="110" y="775"/>
                  </a:lnTo>
                  <a:lnTo>
                    <a:pt x="111" y="772"/>
                  </a:lnTo>
                  <a:lnTo>
                    <a:pt x="113" y="774"/>
                  </a:lnTo>
                  <a:lnTo>
                    <a:pt x="114" y="773"/>
                  </a:lnTo>
                  <a:lnTo>
                    <a:pt x="113" y="771"/>
                  </a:lnTo>
                  <a:lnTo>
                    <a:pt x="115" y="769"/>
                  </a:lnTo>
                  <a:lnTo>
                    <a:pt x="115" y="767"/>
                  </a:lnTo>
                  <a:lnTo>
                    <a:pt x="117" y="764"/>
                  </a:lnTo>
                  <a:lnTo>
                    <a:pt x="116" y="762"/>
                  </a:lnTo>
                  <a:lnTo>
                    <a:pt x="119" y="762"/>
                  </a:lnTo>
                  <a:lnTo>
                    <a:pt x="119" y="760"/>
                  </a:lnTo>
                  <a:lnTo>
                    <a:pt x="121" y="760"/>
                  </a:lnTo>
                  <a:lnTo>
                    <a:pt x="122" y="755"/>
                  </a:lnTo>
                  <a:lnTo>
                    <a:pt x="122" y="754"/>
                  </a:lnTo>
                  <a:lnTo>
                    <a:pt x="123" y="752"/>
                  </a:lnTo>
                  <a:lnTo>
                    <a:pt x="123" y="751"/>
                  </a:lnTo>
                  <a:lnTo>
                    <a:pt x="123" y="749"/>
                  </a:lnTo>
                  <a:lnTo>
                    <a:pt x="118" y="750"/>
                  </a:lnTo>
                  <a:lnTo>
                    <a:pt x="121" y="745"/>
                  </a:lnTo>
                  <a:lnTo>
                    <a:pt x="128" y="742"/>
                  </a:lnTo>
                  <a:lnTo>
                    <a:pt x="134" y="738"/>
                  </a:lnTo>
                  <a:lnTo>
                    <a:pt x="134" y="737"/>
                  </a:lnTo>
                  <a:lnTo>
                    <a:pt x="133" y="736"/>
                  </a:lnTo>
                  <a:lnTo>
                    <a:pt x="133" y="735"/>
                  </a:lnTo>
                  <a:lnTo>
                    <a:pt x="131" y="734"/>
                  </a:lnTo>
                  <a:lnTo>
                    <a:pt x="131" y="733"/>
                  </a:lnTo>
                  <a:lnTo>
                    <a:pt x="130" y="733"/>
                  </a:lnTo>
                  <a:lnTo>
                    <a:pt x="130" y="732"/>
                  </a:lnTo>
                  <a:lnTo>
                    <a:pt x="128" y="732"/>
                  </a:lnTo>
                  <a:lnTo>
                    <a:pt x="128" y="731"/>
                  </a:lnTo>
                  <a:lnTo>
                    <a:pt x="129" y="730"/>
                  </a:lnTo>
                  <a:lnTo>
                    <a:pt x="129" y="730"/>
                  </a:lnTo>
                  <a:lnTo>
                    <a:pt x="129" y="729"/>
                  </a:lnTo>
                  <a:lnTo>
                    <a:pt x="127" y="730"/>
                  </a:lnTo>
                  <a:lnTo>
                    <a:pt x="127" y="728"/>
                  </a:lnTo>
                  <a:lnTo>
                    <a:pt x="126" y="729"/>
                  </a:lnTo>
                  <a:lnTo>
                    <a:pt x="126" y="727"/>
                  </a:lnTo>
                  <a:lnTo>
                    <a:pt x="131" y="726"/>
                  </a:lnTo>
                  <a:lnTo>
                    <a:pt x="133" y="723"/>
                  </a:lnTo>
                  <a:lnTo>
                    <a:pt x="137" y="723"/>
                  </a:lnTo>
                  <a:lnTo>
                    <a:pt x="137" y="719"/>
                  </a:lnTo>
                  <a:lnTo>
                    <a:pt x="137" y="717"/>
                  </a:lnTo>
                  <a:lnTo>
                    <a:pt x="135" y="713"/>
                  </a:lnTo>
                  <a:lnTo>
                    <a:pt x="139" y="712"/>
                  </a:lnTo>
                  <a:lnTo>
                    <a:pt x="140" y="709"/>
                  </a:lnTo>
                  <a:lnTo>
                    <a:pt x="145" y="705"/>
                  </a:lnTo>
                  <a:lnTo>
                    <a:pt x="144" y="703"/>
                  </a:lnTo>
                  <a:lnTo>
                    <a:pt x="143" y="703"/>
                  </a:lnTo>
                  <a:lnTo>
                    <a:pt x="135" y="704"/>
                  </a:lnTo>
                  <a:lnTo>
                    <a:pt x="131" y="701"/>
                  </a:lnTo>
                  <a:lnTo>
                    <a:pt x="130" y="702"/>
                  </a:lnTo>
                  <a:lnTo>
                    <a:pt x="128" y="700"/>
                  </a:lnTo>
                  <a:lnTo>
                    <a:pt x="127" y="699"/>
                  </a:lnTo>
                  <a:lnTo>
                    <a:pt x="128" y="696"/>
                  </a:lnTo>
                  <a:lnTo>
                    <a:pt x="126" y="695"/>
                  </a:lnTo>
                  <a:lnTo>
                    <a:pt x="126" y="694"/>
                  </a:lnTo>
                  <a:lnTo>
                    <a:pt x="121" y="692"/>
                  </a:lnTo>
                  <a:lnTo>
                    <a:pt x="119" y="689"/>
                  </a:lnTo>
                  <a:lnTo>
                    <a:pt x="117" y="690"/>
                  </a:lnTo>
                  <a:lnTo>
                    <a:pt x="113" y="689"/>
                  </a:lnTo>
                  <a:lnTo>
                    <a:pt x="109" y="692"/>
                  </a:lnTo>
                  <a:lnTo>
                    <a:pt x="107" y="692"/>
                  </a:lnTo>
                  <a:lnTo>
                    <a:pt x="106" y="695"/>
                  </a:lnTo>
                  <a:lnTo>
                    <a:pt x="103" y="696"/>
                  </a:lnTo>
                  <a:lnTo>
                    <a:pt x="105" y="696"/>
                  </a:lnTo>
                  <a:lnTo>
                    <a:pt x="105" y="698"/>
                  </a:lnTo>
                  <a:lnTo>
                    <a:pt x="97" y="699"/>
                  </a:lnTo>
                  <a:lnTo>
                    <a:pt x="95" y="700"/>
                  </a:lnTo>
                  <a:lnTo>
                    <a:pt x="97" y="703"/>
                  </a:lnTo>
                  <a:lnTo>
                    <a:pt x="95" y="703"/>
                  </a:lnTo>
                  <a:lnTo>
                    <a:pt x="93" y="706"/>
                  </a:lnTo>
                  <a:lnTo>
                    <a:pt x="91" y="706"/>
                  </a:lnTo>
                  <a:lnTo>
                    <a:pt x="91" y="704"/>
                  </a:lnTo>
                  <a:lnTo>
                    <a:pt x="89" y="703"/>
                  </a:lnTo>
                  <a:lnTo>
                    <a:pt x="87" y="704"/>
                  </a:lnTo>
                  <a:lnTo>
                    <a:pt x="83" y="704"/>
                  </a:lnTo>
                  <a:lnTo>
                    <a:pt x="83" y="710"/>
                  </a:lnTo>
                  <a:lnTo>
                    <a:pt x="78" y="708"/>
                  </a:lnTo>
                  <a:lnTo>
                    <a:pt x="77" y="709"/>
                  </a:lnTo>
                  <a:lnTo>
                    <a:pt x="78" y="710"/>
                  </a:lnTo>
                  <a:lnTo>
                    <a:pt x="77" y="711"/>
                  </a:lnTo>
                  <a:lnTo>
                    <a:pt x="74" y="712"/>
                  </a:lnTo>
                  <a:lnTo>
                    <a:pt x="74" y="714"/>
                  </a:lnTo>
                  <a:lnTo>
                    <a:pt x="68" y="712"/>
                  </a:lnTo>
                  <a:lnTo>
                    <a:pt x="66" y="717"/>
                  </a:lnTo>
                  <a:lnTo>
                    <a:pt x="63" y="718"/>
                  </a:lnTo>
                  <a:lnTo>
                    <a:pt x="57" y="715"/>
                  </a:lnTo>
                  <a:lnTo>
                    <a:pt x="57" y="714"/>
                  </a:lnTo>
                  <a:lnTo>
                    <a:pt x="56" y="712"/>
                  </a:lnTo>
                  <a:lnTo>
                    <a:pt x="54" y="708"/>
                  </a:lnTo>
                  <a:lnTo>
                    <a:pt x="50" y="707"/>
                  </a:lnTo>
                  <a:lnTo>
                    <a:pt x="49" y="702"/>
                  </a:lnTo>
                  <a:lnTo>
                    <a:pt x="47" y="702"/>
                  </a:lnTo>
                  <a:lnTo>
                    <a:pt x="49" y="697"/>
                  </a:lnTo>
                  <a:lnTo>
                    <a:pt x="45" y="694"/>
                  </a:lnTo>
                  <a:lnTo>
                    <a:pt x="46" y="688"/>
                  </a:lnTo>
                  <a:lnTo>
                    <a:pt x="45" y="684"/>
                  </a:lnTo>
                  <a:lnTo>
                    <a:pt x="45" y="681"/>
                  </a:lnTo>
                  <a:lnTo>
                    <a:pt x="47" y="676"/>
                  </a:lnTo>
                  <a:lnTo>
                    <a:pt x="47" y="673"/>
                  </a:lnTo>
                  <a:lnTo>
                    <a:pt x="46" y="672"/>
                  </a:lnTo>
                  <a:lnTo>
                    <a:pt x="46" y="670"/>
                  </a:lnTo>
                  <a:lnTo>
                    <a:pt x="45" y="668"/>
                  </a:lnTo>
                  <a:lnTo>
                    <a:pt x="45" y="667"/>
                  </a:lnTo>
                  <a:lnTo>
                    <a:pt x="43" y="664"/>
                  </a:lnTo>
                  <a:lnTo>
                    <a:pt x="43" y="664"/>
                  </a:lnTo>
                  <a:lnTo>
                    <a:pt x="42" y="663"/>
                  </a:lnTo>
                  <a:lnTo>
                    <a:pt x="42" y="663"/>
                  </a:lnTo>
                  <a:lnTo>
                    <a:pt x="42" y="663"/>
                  </a:lnTo>
                  <a:lnTo>
                    <a:pt x="42" y="662"/>
                  </a:lnTo>
                  <a:lnTo>
                    <a:pt x="41" y="661"/>
                  </a:lnTo>
                  <a:lnTo>
                    <a:pt x="43" y="660"/>
                  </a:lnTo>
                  <a:lnTo>
                    <a:pt x="42" y="659"/>
                  </a:lnTo>
                  <a:lnTo>
                    <a:pt x="43" y="658"/>
                  </a:lnTo>
                  <a:lnTo>
                    <a:pt x="42" y="657"/>
                  </a:lnTo>
                  <a:lnTo>
                    <a:pt x="43" y="656"/>
                  </a:lnTo>
                  <a:lnTo>
                    <a:pt x="42" y="656"/>
                  </a:lnTo>
                  <a:lnTo>
                    <a:pt x="43" y="656"/>
                  </a:lnTo>
                  <a:lnTo>
                    <a:pt x="42" y="656"/>
                  </a:lnTo>
                  <a:lnTo>
                    <a:pt x="44" y="653"/>
                  </a:lnTo>
                  <a:lnTo>
                    <a:pt x="42" y="651"/>
                  </a:lnTo>
                  <a:lnTo>
                    <a:pt x="47" y="650"/>
                  </a:lnTo>
                  <a:lnTo>
                    <a:pt x="47" y="648"/>
                  </a:lnTo>
                  <a:lnTo>
                    <a:pt x="50" y="650"/>
                  </a:lnTo>
                  <a:lnTo>
                    <a:pt x="50" y="652"/>
                  </a:lnTo>
                  <a:lnTo>
                    <a:pt x="50" y="652"/>
                  </a:lnTo>
                  <a:lnTo>
                    <a:pt x="50" y="653"/>
                  </a:lnTo>
                  <a:lnTo>
                    <a:pt x="53" y="653"/>
                  </a:lnTo>
                  <a:lnTo>
                    <a:pt x="53" y="651"/>
                  </a:lnTo>
                  <a:lnTo>
                    <a:pt x="50" y="649"/>
                  </a:lnTo>
                  <a:lnTo>
                    <a:pt x="52" y="643"/>
                  </a:lnTo>
                  <a:lnTo>
                    <a:pt x="55" y="643"/>
                  </a:lnTo>
                  <a:lnTo>
                    <a:pt x="56" y="645"/>
                  </a:lnTo>
                  <a:lnTo>
                    <a:pt x="58" y="644"/>
                  </a:lnTo>
                  <a:lnTo>
                    <a:pt x="59" y="648"/>
                  </a:lnTo>
                  <a:lnTo>
                    <a:pt x="61" y="649"/>
                  </a:lnTo>
                  <a:lnTo>
                    <a:pt x="61" y="646"/>
                  </a:lnTo>
                  <a:lnTo>
                    <a:pt x="62" y="647"/>
                  </a:lnTo>
                  <a:lnTo>
                    <a:pt x="63" y="647"/>
                  </a:lnTo>
                  <a:lnTo>
                    <a:pt x="63" y="645"/>
                  </a:lnTo>
                  <a:lnTo>
                    <a:pt x="58" y="643"/>
                  </a:lnTo>
                  <a:lnTo>
                    <a:pt x="59" y="640"/>
                  </a:lnTo>
                  <a:lnTo>
                    <a:pt x="58" y="638"/>
                  </a:lnTo>
                  <a:lnTo>
                    <a:pt x="58" y="636"/>
                  </a:lnTo>
                  <a:lnTo>
                    <a:pt x="56" y="636"/>
                  </a:lnTo>
                  <a:lnTo>
                    <a:pt x="57" y="635"/>
                  </a:lnTo>
                  <a:lnTo>
                    <a:pt x="56" y="635"/>
                  </a:lnTo>
                  <a:lnTo>
                    <a:pt x="57" y="632"/>
                  </a:lnTo>
                  <a:lnTo>
                    <a:pt x="55" y="632"/>
                  </a:lnTo>
                  <a:lnTo>
                    <a:pt x="57" y="629"/>
                  </a:lnTo>
                  <a:lnTo>
                    <a:pt x="56" y="628"/>
                  </a:lnTo>
                  <a:lnTo>
                    <a:pt x="58" y="627"/>
                  </a:lnTo>
                  <a:lnTo>
                    <a:pt x="57" y="626"/>
                  </a:lnTo>
                  <a:lnTo>
                    <a:pt x="59" y="625"/>
                  </a:lnTo>
                  <a:lnTo>
                    <a:pt x="58" y="623"/>
                  </a:lnTo>
                  <a:lnTo>
                    <a:pt x="57" y="623"/>
                  </a:lnTo>
                  <a:lnTo>
                    <a:pt x="56" y="621"/>
                  </a:lnTo>
                  <a:lnTo>
                    <a:pt x="56" y="620"/>
                  </a:lnTo>
                  <a:lnTo>
                    <a:pt x="54" y="619"/>
                  </a:lnTo>
                  <a:lnTo>
                    <a:pt x="53" y="617"/>
                  </a:lnTo>
                  <a:lnTo>
                    <a:pt x="51" y="618"/>
                  </a:lnTo>
                  <a:lnTo>
                    <a:pt x="50" y="616"/>
                  </a:lnTo>
                  <a:lnTo>
                    <a:pt x="48" y="616"/>
                  </a:lnTo>
                  <a:lnTo>
                    <a:pt x="46" y="614"/>
                  </a:lnTo>
                  <a:lnTo>
                    <a:pt x="45" y="614"/>
                  </a:lnTo>
                  <a:lnTo>
                    <a:pt x="45" y="613"/>
                  </a:lnTo>
                  <a:lnTo>
                    <a:pt x="44" y="613"/>
                  </a:lnTo>
                  <a:lnTo>
                    <a:pt x="43" y="611"/>
                  </a:lnTo>
                  <a:lnTo>
                    <a:pt x="42" y="611"/>
                  </a:lnTo>
                  <a:lnTo>
                    <a:pt x="39" y="609"/>
                  </a:lnTo>
                  <a:lnTo>
                    <a:pt x="38" y="610"/>
                  </a:lnTo>
                  <a:lnTo>
                    <a:pt x="37" y="607"/>
                  </a:lnTo>
                  <a:lnTo>
                    <a:pt x="36" y="607"/>
                  </a:lnTo>
                  <a:lnTo>
                    <a:pt x="34" y="606"/>
                  </a:lnTo>
                  <a:lnTo>
                    <a:pt x="36" y="605"/>
                  </a:lnTo>
                  <a:lnTo>
                    <a:pt x="35" y="603"/>
                  </a:lnTo>
                  <a:lnTo>
                    <a:pt x="28" y="602"/>
                  </a:lnTo>
                  <a:lnTo>
                    <a:pt x="27" y="602"/>
                  </a:lnTo>
                  <a:lnTo>
                    <a:pt x="26" y="600"/>
                  </a:lnTo>
                  <a:lnTo>
                    <a:pt x="25" y="600"/>
                  </a:lnTo>
                  <a:lnTo>
                    <a:pt x="23" y="601"/>
                  </a:lnTo>
                  <a:lnTo>
                    <a:pt x="23" y="603"/>
                  </a:lnTo>
                  <a:lnTo>
                    <a:pt x="21" y="604"/>
                  </a:lnTo>
                  <a:lnTo>
                    <a:pt x="21" y="601"/>
                  </a:lnTo>
                  <a:lnTo>
                    <a:pt x="16" y="598"/>
                  </a:lnTo>
                  <a:lnTo>
                    <a:pt x="17" y="597"/>
                  </a:lnTo>
                  <a:lnTo>
                    <a:pt x="19" y="597"/>
                  </a:lnTo>
                  <a:lnTo>
                    <a:pt x="20" y="590"/>
                  </a:lnTo>
                  <a:lnTo>
                    <a:pt x="24" y="593"/>
                  </a:lnTo>
                  <a:lnTo>
                    <a:pt x="29" y="591"/>
                  </a:lnTo>
                  <a:lnTo>
                    <a:pt x="30" y="592"/>
                  </a:lnTo>
                  <a:lnTo>
                    <a:pt x="30" y="591"/>
                  </a:lnTo>
                  <a:lnTo>
                    <a:pt x="30" y="590"/>
                  </a:lnTo>
                  <a:lnTo>
                    <a:pt x="30" y="587"/>
                  </a:lnTo>
                  <a:lnTo>
                    <a:pt x="33" y="587"/>
                  </a:lnTo>
                  <a:lnTo>
                    <a:pt x="33" y="584"/>
                  </a:lnTo>
                  <a:lnTo>
                    <a:pt x="31" y="583"/>
                  </a:lnTo>
                  <a:lnTo>
                    <a:pt x="29" y="578"/>
                  </a:lnTo>
                  <a:lnTo>
                    <a:pt x="29" y="574"/>
                  </a:lnTo>
                  <a:lnTo>
                    <a:pt x="32" y="567"/>
                  </a:lnTo>
                  <a:lnTo>
                    <a:pt x="29" y="565"/>
                  </a:lnTo>
                  <a:lnTo>
                    <a:pt x="30" y="565"/>
                  </a:lnTo>
                  <a:lnTo>
                    <a:pt x="32" y="560"/>
                  </a:lnTo>
                  <a:lnTo>
                    <a:pt x="36" y="559"/>
                  </a:lnTo>
                  <a:lnTo>
                    <a:pt x="36" y="555"/>
                  </a:lnTo>
                  <a:lnTo>
                    <a:pt x="38" y="552"/>
                  </a:lnTo>
                  <a:lnTo>
                    <a:pt x="37" y="550"/>
                  </a:lnTo>
                  <a:lnTo>
                    <a:pt x="36" y="549"/>
                  </a:lnTo>
                  <a:lnTo>
                    <a:pt x="34" y="547"/>
                  </a:lnTo>
                  <a:lnTo>
                    <a:pt x="27" y="545"/>
                  </a:lnTo>
                  <a:lnTo>
                    <a:pt x="26" y="543"/>
                  </a:lnTo>
                  <a:lnTo>
                    <a:pt x="21" y="543"/>
                  </a:lnTo>
                  <a:lnTo>
                    <a:pt x="20" y="542"/>
                  </a:lnTo>
                  <a:lnTo>
                    <a:pt x="21" y="540"/>
                  </a:lnTo>
                  <a:lnTo>
                    <a:pt x="21" y="538"/>
                  </a:lnTo>
                  <a:lnTo>
                    <a:pt x="16" y="538"/>
                  </a:lnTo>
                  <a:lnTo>
                    <a:pt x="16" y="537"/>
                  </a:lnTo>
                  <a:lnTo>
                    <a:pt x="9" y="534"/>
                  </a:lnTo>
                  <a:lnTo>
                    <a:pt x="9" y="533"/>
                  </a:lnTo>
                  <a:lnTo>
                    <a:pt x="11" y="532"/>
                  </a:lnTo>
                  <a:lnTo>
                    <a:pt x="10" y="529"/>
                  </a:lnTo>
                  <a:lnTo>
                    <a:pt x="5" y="529"/>
                  </a:lnTo>
                  <a:lnTo>
                    <a:pt x="2" y="525"/>
                  </a:lnTo>
                  <a:lnTo>
                    <a:pt x="1" y="526"/>
                  </a:lnTo>
                  <a:lnTo>
                    <a:pt x="0" y="525"/>
                  </a:lnTo>
                  <a:lnTo>
                    <a:pt x="0" y="523"/>
                  </a:lnTo>
                  <a:lnTo>
                    <a:pt x="7" y="520"/>
                  </a:lnTo>
                  <a:lnTo>
                    <a:pt x="9" y="520"/>
                  </a:lnTo>
                  <a:lnTo>
                    <a:pt x="13" y="522"/>
                  </a:lnTo>
                  <a:lnTo>
                    <a:pt x="14" y="521"/>
                  </a:lnTo>
                  <a:lnTo>
                    <a:pt x="18" y="522"/>
                  </a:lnTo>
                  <a:lnTo>
                    <a:pt x="22" y="524"/>
                  </a:lnTo>
                  <a:lnTo>
                    <a:pt x="24" y="526"/>
                  </a:lnTo>
                  <a:lnTo>
                    <a:pt x="26" y="525"/>
                  </a:lnTo>
                  <a:lnTo>
                    <a:pt x="28" y="522"/>
                  </a:lnTo>
                  <a:lnTo>
                    <a:pt x="28" y="521"/>
                  </a:lnTo>
                  <a:lnTo>
                    <a:pt x="26" y="519"/>
                  </a:lnTo>
                  <a:lnTo>
                    <a:pt x="20" y="519"/>
                  </a:lnTo>
                  <a:lnTo>
                    <a:pt x="21" y="516"/>
                  </a:lnTo>
                  <a:lnTo>
                    <a:pt x="20" y="515"/>
                  </a:lnTo>
                  <a:lnTo>
                    <a:pt x="21" y="508"/>
                  </a:lnTo>
                  <a:lnTo>
                    <a:pt x="25" y="509"/>
                  </a:lnTo>
                  <a:lnTo>
                    <a:pt x="24" y="505"/>
                  </a:lnTo>
                  <a:lnTo>
                    <a:pt x="24" y="502"/>
                  </a:lnTo>
                  <a:lnTo>
                    <a:pt x="22" y="500"/>
                  </a:lnTo>
                  <a:lnTo>
                    <a:pt x="22" y="498"/>
                  </a:lnTo>
                  <a:lnTo>
                    <a:pt x="20" y="497"/>
                  </a:lnTo>
                  <a:lnTo>
                    <a:pt x="18" y="495"/>
                  </a:lnTo>
                  <a:lnTo>
                    <a:pt x="18" y="494"/>
                  </a:lnTo>
                  <a:lnTo>
                    <a:pt x="18" y="493"/>
                  </a:lnTo>
                  <a:lnTo>
                    <a:pt x="15" y="490"/>
                  </a:lnTo>
                  <a:lnTo>
                    <a:pt x="20" y="486"/>
                  </a:lnTo>
                  <a:lnTo>
                    <a:pt x="21" y="487"/>
                  </a:lnTo>
                  <a:lnTo>
                    <a:pt x="25" y="486"/>
                  </a:lnTo>
                  <a:lnTo>
                    <a:pt x="25" y="484"/>
                  </a:lnTo>
                  <a:lnTo>
                    <a:pt x="23" y="484"/>
                  </a:lnTo>
                  <a:lnTo>
                    <a:pt x="22" y="483"/>
                  </a:lnTo>
                  <a:lnTo>
                    <a:pt x="25" y="473"/>
                  </a:lnTo>
                  <a:lnTo>
                    <a:pt x="22" y="472"/>
                  </a:lnTo>
                  <a:lnTo>
                    <a:pt x="22" y="468"/>
                  </a:lnTo>
                  <a:lnTo>
                    <a:pt x="21" y="466"/>
                  </a:lnTo>
                  <a:lnTo>
                    <a:pt x="21" y="464"/>
                  </a:lnTo>
                  <a:lnTo>
                    <a:pt x="18" y="464"/>
                  </a:lnTo>
                  <a:lnTo>
                    <a:pt x="20" y="462"/>
                  </a:lnTo>
                  <a:lnTo>
                    <a:pt x="18" y="461"/>
                  </a:lnTo>
                  <a:lnTo>
                    <a:pt x="20" y="459"/>
                  </a:lnTo>
                  <a:lnTo>
                    <a:pt x="18" y="457"/>
                  </a:lnTo>
                  <a:lnTo>
                    <a:pt x="19" y="455"/>
                  </a:lnTo>
                  <a:lnTo>
                    <a:pt x="21" y="454"/>
                  </a:lnTo>
                  <a:lnTo>
                    <a:pt x="21" y="453"/>
                  </a:lnTo>
                  <a:lnTo>
                    <a:pt x="24" y="454"/>
                  </a:lnTo>
                  <a:lnTo>
                    <a:pt x="26" y="453"/>
                  </a:lnTo>
                  <a:lnTo>
                    <a:pt x="25" y="448"/>
                  </a:lnTo>
                  <a:lnTo>
                    <a:pt x="25" y="444"/>
                  </a:lnTo>
                  <a:lnTo>
                    <a:pt x="21" y="443"/>
                  </a:lnTo>
                  <a:lnTo>
                    <a:pt x="22" y="441"/>
                  </a:lnTo>
                  <a:lnTo>
                    <a:pt x="22" y="438"/>
                  </a:lnTo>
                  <a:lnTo>
                    <a:pt x="21" y="437"/>
                  </a:lnTo>
                  <a:lnTo>
                    <a:pt x="20" y="435"/>
                  </a:lnTo>
                  <a:lnTo>
                    <a:pt x="25" y="434"/>
                  </a:lnTo>
                  <a:lnTo>
                    <a:pt x="25" y="433"/>
                  </a:lnTo>
                  <a:lnTo>
                    <a:pt x="25" y="431"/>
                  </a:lnTo>
                  <a:lnTo>
                    <a:pt x="26" y="425"/>
                  </a:lnTo>
                  <a:lnTo>
                    <a:pt x="27" y="423"/>
                  </a:lnTo>
                  <a:lnTo>
                    <a:pt x="29" y="423"/>
                  </a:lnTo>
                  <a:lnTo>
                    <a:pt x="29" y="421"/>
                  </a:lnTo>
                  <a:lnTo>
                    <a:pt x="33" y="419"/>
                  </a:lnTo>
                  <a:lnTo>
                    <a:pt x="34" y="417"/>
                  </a:lnTo>
                  <a:lnTo>
                    <a:pt x="36" y="417"/>
                  </a:lnTo>
                  <a:lnTo>
                    <a:pt x="35" y="414"/>
                  </a:lnTo>
                  <a:lnTo>
                    <a:pt x="38" y="410"/>
                  </a:lnTo>
                  <a:lnTo>
                    <a:pt x="41" y="410"/>
                  </a:lnTo>
                  <a:lnTo>
                    <a:pt x="42" y="413"/>
                  </a:lnTo>
                  <a:lnTo>
                    <a:pt x="46" y="414"/>
                  </a:lnTo>
                  <a:lnTo>
                    <a:pt x="50" y="413"/>
                  </a:lnTo>
                  <a:lnTo>
                    <a:pt x="53" y="408"/>
                  </a:lnTo>
                  <a:lnTo>
                    <a:pt x="58" y="405"/>
                  </a:lnTo>
                  <a:lnTo>
                    <a:pt x="61" y="405"/>
                  </a:lnTo>
                  <a:lnTo>
                    <a:pt x="62" y="406"/>
                  </a:lnTo>
                  <a:lnTo>
                    <a:pt x="65" y="405"/>
                  </a:lnTo>
                  <a:lnTo>
                    <a:pt x="65" y="406"/>
                  </a:lnTo>
                  <a:lnTo>
                    <a:pt x="73" y="404"/>
                  </a:lnTo>
                  <a:lnTo>
                    <a:pt x="74" y="405"/>
                  </a:lnTo>
                  <a:lnTo>
                    <a:pt x="73" y="405"/>
                  </a:lnTo>
                  <a:lnTo>
                    <a:pt x="74" y="406"/>
                  </a:lnTo>
                  <a:lnTo>
                    <a:pt x="76" y="406"/>
                  </a:lnTo>
                  <a:lnTo>
                    <a:pt x="79" y="407"/>
                  </a:lnTo>
                  <a:lnTo>
                    <a:pt x="79" y="403"/>
                  </a:lnTo>
                  <a:lnTo>
                    <a:pt x="79" y="401"/>
                  </a:lnTo>
                  <a:lnTo>
                    <a:pt x="83" y="400"/>
                  </a:lnTo>
                  <a:lnTo>
                    <a:pt x="85" y="397"/>
                  </a:lnTo>
                  <a:lnTo>
                    <a:pt x="85" y="398"/>
                  </a:lnTo>
                  <a:lnTo>
                    <a:pt x="86" y="399"/>
                  </a:lnTo>
                  <a:lnTo>
                    <a:pt x="86" y="401"/>
                  </a:lnTo>
                  <a:lnTo>
                    <a:pt x="87" y="402"/>
                  </a:lnTo>
                  <a:lnTo>
                    <a:pt x="91" y="401"/>
                  </a:lnTo>
                  <a:lnTo>
                    <a:pt x="94" y="397"/>
                  </a:lnTo>
                  <a:lnTo>
                    <a:pt x="104" y="398"/>
                  </a:lnTo>
                  <a:lnTo>
                    <a:pt x="105" y="395"/>
                  </a:lnTo>
                  <a:lnTo>
                    <a:pt x="106" y="394"/>
                  </a:lnTo>
                  <a:lnTo>
                    <a:pt x="104" y="391"/>
                  </a:lnTo>
                  <a:lnTo>
                    <a:pt x="106" y="389"/>
                  </a:lnTo>
                  <a:lnTo>
                    <a:pt x="103" y="387"/>
                  </a:lnTo>
                  <a:lnTo>
                    <a:pt x="104" y="386"/>
                  </a:lnTo>
                  <a:lnTo>
                    <a:pt x="103" y="383"/>
                  </a:lnTo>
                  <a:lnTo>
                    <a:pt x="104" y="380"/>
                  </a:lnTo>
                  <a:lnTo>
                    <a:pt x="103" y="378"/>
                  </a:lnTo>
                  <a:lnTo>
                    <a:pt x="104" y="375"/>
                  </a:lnTo>
                  <a:lnTo>
                    <a:pt x="103" y="373"/>
                  </a:lnTo>
                  <a:lnTo>
                    <a:pt x="105" y="369"/>
                  </a:lnTo>
                  <a:lnTo>
                    <a:pt x="109" y="360"/>
                  </a:lnTo>
                  <a:lnTo>
                    <a:pt x="110" y="361"/>
                  </a:lnTo>
                  <a:lnTo>
                    <a:pt x="113" y="357"/>
                  </a:lnTo>
                  <a:lnTo>
                    <a:pt x="115" y="357"/>
                  </a:lnTo>
                  <a:lnTo>
                    <a:pt x="116" y="358"/>
                  </a:lnTo>
                  <a:lnTo>
                    <a:pt x="119" y="359"/>
                  </a:lnTo>
                  <a:lnTo>
                    <a:pt x="121" y="358"/>
                  </a:lnTo>
                  <a:lnTo>
                    <a:pt x="124" y="358"/>
                  </a:lnTo>
                  <a:lnTo>
                    <a:pt x="126" y="360"/>
                  </a:lnTo>
                  <a:lnTo>
                    <a:pt x="131" y="358"/>
                  </a:lnTo>
                  <a:lnTo>
                    <a:pt x="131" y="357"/>
                  </a:lnTo>
                  <a:lnTo>
                    <a:pt x="134" y="356"/>
                  </a:lnTo>
                  <a:lnTo>
                    <a:pt x="135" y="358"/>
                  </a:lnTo>
                  <a:lnTo>
                    <a:pt x="138" y="358"/>
                  </a:lnTo>
                  <a:lnTo>
                    <a:pt x="139" y="356"/>
                  </a:lnTo>
                  <a:lnTo>
                    <a:pt x="144" y="356"/>
                  </a:lnTo>
                  <a:lnTo>
                    <a:pt x="145" y="354"/>
                  </a:lnTo>
                  <a:lnTo>
                    <a:pt x="148" y="355"/>
                  </a:lnTo>
                  <a:lnTo>
                    <a:pt x="152" y="355"/>
                  </a:lnTo>
                  <a:lnTo>
                    <a:pt x="153" y="350"/>
                  </a:lnTo>
                  <a:lnTo>
                    <a:pt x="157" y="343"/>
                  </a:lnTo>
                  <a:lnTo>
                    <a:pt x="159" y="343"/>
                  </a:lnTo>
                  <a:lnTo>
                    <a:pt x="160" y="341"/>
                  </a:lnTo>
                  <a:lnTo>
                    <a:pt x="163" y="340"/>
                  </a:lnTo>
                  <a:lnTo>
                    <a:pt x="163" y="337"/>
                  </a:lnTo>
                  <a:lnTo>
                    <a:pt x="165" y="334"/>
                  </a:lnTo>
                  <a:lnTo>
                    <a:pt x="166" y="330"/>
                  </a:lnTo>
                  <a:lnTo>
                    <a:pt x="169" y="329"/>
                  </a:lnTo>
                  <a:lnTo>
                    <a:pt x="170" y="326"/>
                  </a:lnTo>
                  <a:lnTo>
                    <a:pt x="169" y="325"/>
                  </a:lnTo>
                  <a:lnTo>
                    <a:pt x="167" y="325"/>
                  </a:lnTo>
                  <a:lnTo>
                    <a:pt x="167" y="323"/>
                  </a:lnTo>
                  <a:lnTo>
                    <a:pt x="165" y="321"/>
                  </a:lnTo>
                  <a:lnTo>
                    <a:pt x="166" y="319"/>
                  </a:lnTo>
                  <a:lnTo>
                    <a:pt x="165" y="317"/>
                  </a:lnTo>
                  <a:lnTo>
                    <a:pt x="167" y="315"/>
                  </a:lnTo>
                  <a:lnTo>
                    <a:pt x="166" y="312"/>
                  </a:lnTo>
                  <a:lnTo>
                    <a:pt x="167" y="310"/>
                  </a:lnTo>
                  <a:lnTo>
                    <a:pt x="174" y="306"/>
                  </a:lnTo>
                  <a:lnTo>
                    <a:pt x="177" y="306"/>
                  </a:lnTo>
                  <a:lnTo>
                    <a:pt x="177" y="304"/>
                  </a:lnTo>
                  <a:lnTo>
                    <a:pt x="179" y="303"/>
                  </a:lnTo>
                  <a:lnTo>
                    <a:pt x="178" y="300"/>
                  </a:lnTo>
                  <a:lnTo>
                    <a:pt x="179" y="298"/>
                  </a:lnTo>
                  <a:lnTo>
                    <a:pt x="180" y="299"/>
                  </a:lnTo>
                  <a:lnTo>
                    <a:pt x="181" y="301"/>
                  </a:lnTo>
                  <a:lnTo>
                    <a:pt x="183" y="302"/>
                  </a:lnTo>
                  <a:lnTo>
                    <a:pt x="183" y="307"/>
                  </a:lnTo>
                  <a:lnTo>
                    <a:pt x="185" y="310"/>
                  </a:lnTo>
                  <a:lnTo>
                    <a:pt x="187" y="310"/>
                  </a:lnTo>
                  <a:lnTo>
                    <a:pt x="191" y="307"/>
                  </a:lnTo>
                  <a:lnTo>
                    <a:pt x="190" y="305"/>
                  </a:lnTo>
                  <a:lnTo>
                    <a:pt x="191" y="302"/>
                  </a:lnTo>
                  <a:lnTo>
                    <a:pt x="189" y="301"/>
                  </a:lnTo>
                  <a:lnTo>
                    <a:pt x="189" y="299"/>
                  </a:lnTo>
                  <a:lnTo>
                    <a:pt x="186" y="295"/>
                  </a:lnTo>
                  <a:lnTo>
                    <a:pt x="183" y="295"/>
                  </a:lnTo>
                  <a:lnTo>
                    <a:pt x="183" y="292"/>
                  </a:lnTo>
                  <a:lnTo>
                    <a:pt x="181" y="289"/>
                  </a:lnTo>
                  <a:lnTo>
                    <a:pt x="183" y="286"/>
                  </a:lnTo>
                  <a:lnTo>
                    <a:pt x="182" y="284"/>
                  </a:lnTo>
                  <a:lnTo>
                    <a:pt x="180" y="283"/>
                  </a:lnTo>
                  <a:lnTo>
                    <a:pt x="178" y="279"/>
                  </a:lnTo>
                  <a:lnTo>
                    <a:pt x="178" y="276"/>
                  </a:lnTo>
                  <a:lnTo>
                    <a:pt x="175" y="275"/>
                  </a:lnTo>
                  <a:lnTo>
                    <a:pt x="174" y="271"/>
                  </a:lnTo>
                  <a:lnTo>
                    <a:pt x="173" y="271"/>
                  </a:lnTo>
                  <a:lnTo>
                    <a:pt x="173" y="269"/>
                  </a:lnTo>
                  <a:lnTo>
                    <a:pt x="170" y="268"/>
                  </a:lnTo>
                  <a:lnTo>
                    <a:pt x="170" y="263"/>
                  </a:lnTo>
                  <a:lnTo>
                    <a:pt x="169" y="262"/>
                  </a:lnTo>
                  <a:lnTo>
                    <a:pt x="171" y="257"/>
                  </a:lnTo>
                  <a:lnTo>
                    <a:pt x="170" y="257"/>
                  </a:lnTo>
                  <a:lnTo>
                    <a:pt x="169" y="254"/>
                  </a:lnTo>
                  <a:lnTo>
                    <a:pt x="169" y="254"/>
                  </a:lnTo>
                  <a:lnTo>
                    <a:pt x="168" y="251"/>
                  </a:lnTo>
                  <a:lnTo>
                    <a:pt x="167" y="251"/>
                  </a:lnTo>
                  <a:lnTo>
                    <a:pt x="167" y="250"/>
                  </a:lnTo>
                  <a:lnTo>
                    <a:pt x="163" y="247"/>
                  </a:lnTo>
                  <a:lnTo>
                    <a:pt x="164" y="245"/>
                  </a:lnTo>
                  <a:lnTo>
                    <a:pt x="163" y="239"/>
                  </a:lnTo>
                  <a:lnTo>
                    <a:pt x="162" y="239"/>
                  </a:lnTo>
                  <a:lnTo>
                    <a:pt x="162" y="238"/>
                  </a:lnTo>
                  <a:lnTo>
                    <a:pt x="161" y="237"/>
                  </a:lnTo>
                  <a:lnTo>
                    <a:pt x="162" y="234"/>
                  </a:lnTo>
                  <a:lnTo>
                    <a:pt x="161" y="232"/>
                  </a:lnTo>
                  <a:lnTo>
                    <a:pt x="161" y="231"/>
                  </a:lnTo>
                  <a:lnTo>
                    <a:pt x="161" y="228"/>
                  </a:lnTo>
                  <a:lnTo>
                    <a:pt x="158" y="227"/>
                  </a:lnTo>
                  <a:lnTo>
                    <a:pt x="155" y="227"/>
                  </a:lnTo>
                  <a:lnTo>
                    <a:pt x="154" y="225"/>
                  </a:lnTo>
                  <a:lnTo>
                    <a:pt x="152" y="225"/>
                  </a:lnTo>
                  <a:lnTo>
                    <a:pt x="151" y="222"/>
                  </a:lnTo>
                  <a:lnTo>
                    <a:pt x="149" y="222"/>
                  </a:lnTo>
                  <a:lnTo>
                    <a:pt x="147" y="221"/>
                  </a:lnTo>
                  <a:lnTo>
                    <a:pt x="147" y="216"/>
                  </a:lnTo>
                  <a:lnTo>
                    <a:pt x="146" y="215"/>
                  </a:lnTo>
                  <a:lnTo>
                    <a:pt x="146" y="213"/>
                  </a:lnTo>
                  <a:lnTo>
                    <a:pt x="147" y="209"/>
                  </a:lnTo>
                  <a:lnTo>
                    <a:pt x="146" y="206"/>
                  </a:lnTo>
                  <a:lnTo>
                    <a:pt x="146" y="205"/>
                  </a:lnTo>
                  <a:lnTo>
                    <a:pt x="144" y="204"/>
                  </a:lnTo>
                  <a:lnTo>
                    <a:pt x="142" y="201"/>
                  </a:lnTo>
                  <a:lnTo>
                    <a:pt x="145" y="201"/>
                  </a:lnTo>
                  <a:lnTo>
                    <a:pt x="146" y="196"/>
                  </a:lnTo>
                  <a:lnTo>
                    <a:pt x="148" y="194"/>
                  </a:lnTo>
                  <a:lnTo>
                    <a:pt x="150" y="189"/>
                  </a:lnTo>
                  <a:lnTo>
                    <a:pt x="151" y="187"/>
                  </a:lnTo>
                  <a:lnTo>
                    <a:pt x="149" y="187"/>
                  </a:lnTo>
                  <a:lnTo>
                    <a:pt x="149" y="186"/>
                  </a:lnTo>
                  <a:lnTo>
                    <a:pt x="146" y="183"/>
                  </a:lnTo>
                  <a:lnTo>
                    <a:pt x="147" y="178"/>
                  </a:lnTo>
                  <a:lnTo>
                    <a:pt x="149" y="179"/>
                  </a:lnTo>
                  <a:lnTo>
                    <a:pt x="152" y="175"/>
                  </a:lnTo>
                  <a:lnTo>
                    <a:pt x="156" y="175"/>
                  </a:lnTo>
                  <a:lnTo>
                    <a:pt x="157" y="172"/>
                  </a:lnTo>
                  <a:lnTo>
                    <a:pt x="157" y="170"/>
                  </a:lnTo>
                  <a:lnTo>
                    <a:pt x="157" y="170"/>
                  </a:lnTo>
                  <a:lnTo>
                    <a:pt x="157" y="168"/>
                  </a:lnTo>
                  <a:lnTo>
                    <a:pt x="155" y="167"/>
                  </a:lnTo>
                  <a:lnTo>
                    <a:pt x="154" y="165"/>
                  </a:lnTo>
                  <a:lnTo>
                    <a:pt x="159" y="164"/>
                  </a:lnTo>
                  <a:lnTo>
                    <a:pt x="160" y="162"/>
                  </a:lnTo>
                  <a:lnTo>
                    <a:pt x="162" y="161"/>
                  </a:lnTo>
                  <a:lnTo>
                    <a:pt x="165" y="157"/>
                  </a:lnTo>
                  <a:lnTo>
                    <a:pt x="163" y="156"/>
                  </a:lnTo>
                  <a:lnTo>
                    <a:pt x="165" y="154"/>
                  </a:lnTo>
                  <a:lnTo>
                    <a:pt x="167" y="155"/>
                  </a:lnTo>
                  <a:lnTo>
                    <a:pt x="169" y="154"/>
                  </a:lnTo>
                  <a:lnTo>
                    <a:pt x="169" y="146"/>
                  </a:lnTo>
                  <a:lnTo>
                    <a:pt x="167" y="138"/>
                  </a:lnTo>
                  <a:lnTo>
                    <a:pt x="168" y="138"/>
                  </a:lnTo>
                  <a:lnTo>
                    <a:pt x="169" y="139"/>
                  </a:lnTo>
                  <a:lnTo>
                    <a:pt x="170" y="138"/>
                  </a:lnTo>
                  <a:lnTo>
                    <a:pt x="168" y="134"/>
                  </a:lnTo>
                  <a:lnTo>
                    <a:pt x="169" y="124"/>
                  </a:lnTo>
                  <a:lnTo>
                    <a:pt x="169" y="119"/>
                  </a:lnTo>
                  <a:lnTo>
                    <a:pt x="165" y="114"/>
                  </a:lnTo>
                  <a:lnTo>
                    <a:pt x="165" y="111"/>
                  </a:lnTo>
                  <a:lnTo>
                    <a:pt x="166" y="109"/>
                  </a:lnTo>
                  <a:lnTo>
                    <a:pt x="169" y="109"/>
                  </a:lnTo>
                  <a:lnTo>
                    <a:pt x="169" y="105"/>
                  </a:lnTo>
                  <a:lnTo>
                    <a:pt x="171" y="101"/>
                  </a:lnTo>
                  <a:lnTo>
                    <a:pt x="170" y="100"/>
                  </a:lnTo>
                  <a:lnTo>
                    <a:pt x="169" y="100"/>
                  </a:lnTo>
                  <a:lnTo>
                    <a:pt x="169" y="98"/>
                  </a:lnTo>
                  <a:lnTo>
                    <a:pt x="170" y="95"/>
                  </a:lnTo>
                  <a:lnTo>
                    <a:pt x="168" y="91"/>
                  </a:lnTo>
                  <a:lnTo>
                    <a:pt x="168" y="90"/>
                  </a:lnTo>
                  <a:lnTo>
                    <a:pt x="167" y="90"/>
                  </a:lnTo>
                  <a:lnTo>
                    <a:pt x="166" y="89"/>
                  </a:lnTo>
                  <a:lnTo>
                    <a:pt x="166" y="87"/>
                  </a:lnTo>
                  <a:lnTo>
                    <a:pt x="164" y="86"/>
                  </a:lnTo>
                  <a:lnTo>
                    <a:pt x="163" y="83"/>
                  </a:lnTo>
                  <a:lnTo>
                    <a:pt x="163" y="83"/>
                  </a:lnTo>
                  <a:lnTo>
                    <a:pt x="162" y="81"/>
                  </a:lnTo>
                  <a:lnTo>
                    <a:pt x="161" y="79"/>
                  </a:lnTo>
                  <a:lnTo>
                    <a:pt x="162" y="78"/>
                  </a:lnTo>
                  <a:lnTo>
                    <a:pt x="161" y="77"/>
                  </a:lnTo>
                  <a:lnTo>
                    <a:pt x="162" y="75"/>
                  </a:lnTo>
                  <a:lnTo>
                    <a:pt x="161" y="74"/>
                  </a:lnTo>
                  <a:lnTo>
                    <a:pt x="162" y="72"/>
                  </a:lnTo>
                  <a:lnTo>
                    <a:pt x="169" y="69"/>
                  </a:lnTo>
                  <a:lnTo>
                    <a:pt x="170" y="66"/>
                  </a:lnTo>
                  <a:lnTo>
                    <a:pt x="169" y="65"/>
                  </a:lnTo>
                  <a:lnTo>
                    <a:pt x="170" y="65"/>
                  </a:lnTo>
                  <a:lnTo>
                    <a:pt x="170" y="63"/>
                  </a:lnTo>
                  <a:lnTo>
                    <a:pt x="168" y="63"/>
                  </a:lnTo>
                  <a:lnTo>
                    <a:pt x="169" y="58"/>
                  </a:lnTo>
                  <a:lnTo>
                    <a:pt x="171" y="57"/>
                  </a:lnTo>
                  <a:lnTo>
                    <a:pt x="174" y="58"/>
                  </a:lnTo>
                  <a:lnTo>
                    <a:pt x="175" y="57"/>
                  </a:lnTo>
                  <a:lnTo>
                    <a:pt x="178" y="58"/>
                  </a:lnTo>
                  <a:lnTo>
                    <a:pt x="179" y="56"/>
                  </a:lnTo>
                  <a:lnTo>
                    <a:pt x="181" y="57"/>
                  </a:lnTo>
                  <a:lnTo>
                    <a:pt x="182" y="59"/>
                  </a:lnTo>
                  <a:lnTo>
                    <a:pt x="185" y="61"/>
                  </a:lnTo>
                  <a:lnTo>
                    <a:pt x="186" y="59"/>
                  </a:lnTo>
                  <a:lnTo>
                    <a:pt x="188" y="59"/>
                  </a:lnTo>
                  <a:lnTo>
                    <a:pt x="190" y="57"/>
                  </a:lnTo>
                  <a:lnTo>
                    <a:pt x="193" y="60"/>
                  </a:lnTo>
                  <a:lnTo>
                    <a:pt x="195" y="61"/>
                  </a:lnTo>
                  <a:lnTo>
                    <a:pt x="196" y="62"/>
                  </a:lnTo>
                  <a:lnTo>
                    <a:pt x="197" y="62"/>
                  </a:lnTo>
                  <a:lnTo>
                    <a:pt x="198" y="63"/>
                  </a:lnTo>
                  <a:lnTo>
                    <a:pt x="202" y="63"/>
                  </a:lnTo>
                  <a:lnTo>
                    <a:pt x="205" y="65"/>
                  </a:lnTo>
                  <a:lnTo>
                    <a:pt x="208" y="71"/>
                  </a:lnTo>
                  <a:lnTo>
                    <a:pt x="211" y="70"/>
                  </a:lnTo>
                  <a:lnTo>
                    <a:pt x="212" y="72"/>
                  </a:lnTo>
                  <a:lnTo>
                    <a:pt x="215" y="71"/>
                  </a:lnTo>
                  <a:lnTo>
                    <a:pt x="217" y="73"/>
                  </a:lnTo>
                  <a:lnTo>
                    <a:pt x="220" y="70"/>
                  </a:lnTo>
                  <a:lnTo>
                    <a:pt x="221" y="72"/>
                  </a:lnTo>
                  <a:lnTo>
                    <a:pt x="221" y="73"/>
                  </a:lnTo>
                  <a:lnTo>
                    <a:pt x="223" y="76"/>
                  </a:lnTo>
                  <a:lnTo>
                    <a:pt x="225" y="72"/>
                  </a:lnTo>
                  <a:lnTo>
                    <a:pt x="227" y="73"/>
                  </a:lnTo>
                  <a:lnTo>
                    <a:pt x="228" y="70"/>
                  </a:lnTo>
                  <a:lnTo>
                    <a:pt x="229" y="70"/>
                  </a:lnTo>
                  <a:lnTo>
                    <a:pt x="229" y="67"/>
                  </a:lnTo>
                  <a:lnTo>
                    <a:pt x="231" y="66"/>
                  </a:lnTo>
                  <a:lnTo>
                    <a:pt x="233" y="67"/>
                  </a:lnTo>
                  <a:lnTo>
                    <a:pt x="236" y="67"/>
                  </a:lnTo>
                  <a:lnTo>
                    <a:pt x="236" y="69"/>
                  </a:lnTo>
                  <a:lnTo>
                    <a:pt x="238" y="69"/>
                  </a:lnTo>
                  <a:lnTo>
                    <a:pt x="238" y="71"/>
                  </a:lnTo>
                  <a:lnTo>
                    <a:pt x="242" y="70"/>
                  </a:lnTo>
                  <a:lnTo>
                    <a:pt x="245" y="71"/>
                  </a:lnTo>
                  <a:lnTo>
                    <a:pt x="245" y="73"/>
                  </a:lnTo>
                  <a:lnTo>
                    <a:pt x="247" y="75"/>
                  </a:lnTo>
                  <a:lnTo>
                    <a:pt x="247" y="73"/>
                  </a:lnTo>
                  <a:lnTo>
                    <a:pt x="252" y="65"/>
                  </a:lnTo>
                  <a:lnTo>
                    <a:pt x="251" y="64"/>
                  </a:lnTo>
                  <a:lnTo>
                    <a:pt x="252" y="63"/>
                  </a:lnTo>
                  <a:lnTo>
                    <a:pt x="255" y="62"/>
                  </a:lnTo>
                  <a:lnTo>
                    <a:pt x="255" y="63"/>
                  </a:lnTo>
                  <a:lnTo>
                    <a:pt x="257" y="62"/>
                  </a:lnTo>
                  <a:lnTo>
                    <a:pt x="261" y="64"/>
                  </a:lnTo>
                  <a:lnTo>
                    <a:pt x="261" y="63"/>
                  </a:lnTo>
                  <a:lnTo>
                    <a:pt x="263" y="63"/>
                  </a:lnTo>
                  <a:lnTo>
                    <a:pt x="263" y="62"/>
                  </a:lnTo>
                  <a:lnTo>
                    <a:pt x="263" y="61"/>
                  </a:lnTo>
                  <a:lnTo>
                    <a:pt x="263" y="59"/>
                  </a:lnTo>
                  <a:lnTo>
                    <a:pt x="262" y="57"/>
                  </a:lnTo>
                  <a:lnTo>
                    <a:pt x="263" y="57"/>
                  </a:lnTo>
                  <a:lnTo>
                    <a:pt x="262" y="49"/>
                  </a:lnTo>
                  <a:lnTo>
                    <a:pt x="261" y="49"/>
                  </a:lnTo>
                  <a:lnTo>
                    <a:pt x="260" y="47"/>
                  </a:lnTo>
                  <a:lnTo>
                    <a:pt x="260" y="46"/>
                  </a:lnTo>
                  <a:lnTo>
                    <a:pt x="262" y="45"/>
                  </a:lnTo>
                  <a:lnTo>
                    <a:pt x="262" y="43"/>
                  </a:lnTo>
                  <a:lnTo>
                    <a:pt x="266" y="44"/>
                  </a:lnTo>
                  <a:lnTo>
                    <a:pt x="266" y="45"/>
                  </a:lnTo>
                  <a:lnTo>
                    <a:pt x="267" y="47"/>
                  </a:lnTo>
                  <a:lnTo>
                    <a:pt x="269" y="47"/>
                  </a:lnTo>
                  <a:lnTo>
                    <a:pt x="272" y="47"/>
                  </a:lnTo>
                  <a:lnTo>
                    <a:pt x="272" y="44"/>
                  </a:lnTo>
                  <a:lnTo>
                    <a:pt x="274" y="43"/>
                  </a:lnTo>
                  <a:lnTo>
                    <a:pt x="279" y="42"/>
                  </a:lnTo>
                  <a:lnTo>
                    <a:pt x="279" y="44"/>
                  </a:lnTo>
                  <a:lnTo>
                    <a:pt x="281" y="46"/>
                  </a:lnTo>
                  <a:lnTo>
                    <a:pt x="281" y="49"/>
                  </a:lnTo>
                  <a:lnTo>
                    <a:pt x="282" y="49"/>
                  </a:lnTo>
                  <a:lnTo>
                    <a:pt x="284" y="50"/>
                  </a:lnTo>
                  <a:lnTo>
                    <a:pt x="285" y="53"/>
                  </a:lnTo>
                  <a:lnTo>
                    <a:pt x="286" y="52"/>
                  </a:lnTo>
                  <a:lnTo>
                    <a:pt x="285" y="53"/>
                  </a:lnTo>
                  <a:lnTo>
                    <a:pt x="286" y="54"/>
                  </a:lnTo>
                  <a:lnTo>
                    <a:pt x="287" y="52"/>
                  </a:lnTo>
                  <a:lnTo>
                    <a:pt x="287" y="51"/>
                  </a:lnTo>
                  <a:lnTo>
                    <a:pt x="287" y="50"/>
                  </a:lnTo>
                  <a:lnTo>
                    <a:pt x="286" y="50"/>
                  </a:lnTo>
                  <a:lnTo>
                    <a:pt x="288" y="48"/>
                  </a:lnTo>
                  <a:lnTo>
                    <a:pt x="288" y="47"/>
                  </a:lnTo>
                  <a:lnTo>
                    <a:pt x="287" y="46"/>
                  </a:lnTo>
                  <a:lnTo>
                    <a:pt x="286" y="45"/>
                  </a:lnTo>
                  <a:lnTo>
                    <a:pt x="289" y="42"/>
                  </a:lnTo>
                  <a:lnTo>
                    <a:pt x="289" y="39"/>
                  </a:lnTo>
                  <a:lnTo>
                    <a:pt x="289" y="39"/>
                  </a:lnTo>
                  <a:lnTo>
                    <a:pt x="291" y="41"/>
                  </a:lnTo>
                  <a:lnTo>
                    <a:pt x="291" y="42"/>
                  </a:lnTo>
                  <a:lnTo>
                    <a:pt x="292" y="42"/>
                  </a:lnTo>
                  <a:lnTo>
                    <a:pt x="293" y="43"/>
                  </a:lnTo>
                  <a:lnTo>
                    <a:pt x="293" y="44"/>
                  </a:lnTo>
                  <a:lnTo>
                    <a:pt x="296" y="45"/>
                  </a:lnTo>
                  <a:lnTo>
                    <a:pt x="296" y="46"/>
                  </a:lnTo>
                  <a:lnTo>
                    <a:pt x="297" y="47"/>
                  </a:lnTo>
                  <a:lnTo>
                    <a:pt x="297" y="49"/>
                  </a:lnTo>
                  <a:lnTo>
                    <a:pt x="298" y="51"/>
                  </a:lnTo>
                  <a:lnTo>
                    <a:pt x="298" y="53"/>
                  </a:lnTo>
                  <a:lnTo>
                    <a:pt x="299" y="54"/>
                  </a:lnTo>
                  <a:lnTo>
                    <a:pt x="299" y="54"/>
                  </a:lnTo>
                  <a:lnTo>
                    <a:pt x="300" y="55"/>
                  </a:lnTo>
                  <a:lnTo>
                    <a:pt x="304" y="53"/>
                  </a:lnTo>
                  <a:lnTo>
                    <a:pt x="306" y="54"/>
                  </a:lnTo>
                  <a:lnTo>
                    <a:pt x="306" y="51"/>
                  </a:lnTo>
                  <a:lnTo>
                    <a:pt x="310" y="52"/>
                  </a:lnTo>
                  <a:lnTo>
                    <a:pt x="310" y="50"/>
                  </a:lnTo>
                  <a:lnTo>
                    <a:pt x="309" y="49"/>
                  </a:lnTo>
                  <a:lnTo>
                    <a:pt x="311" y="45"/>
                  </a:lnTo>
                  <a:lnTo>
                    <a:pt x="312" y="45"/>
                  </a:lnTo>
                  <a:lnTo>
                    <a:pt x="311" y="41"/>
                  </a:lnTo>
                  <a:lnTo>
                    <a:pt x="313" y="41"/>
                  </a:lnTo>
                  <a:lnTo>
                    <a:pt x="315" y="38"/>
                  </a:lnTo>
                  <a:lnTo>
                    <a:pt x="314" y="37"/>
                  </a:lnTo>
                  <a:lnTo>
                    <a:pt x="314" y="36"/>
                  </a:lnTo>
                  <a:lnTo>
                    <a:pt x="313" y="36"/>
                  </a:lnTo>
                  <a:lnTo>
                    <a:pt x="314" y="33"/>
                  </a:lnTo>
                  <a:lnTo>
                    <a:pt x="315" y="32"/>
                  </a:lnTo>
                  <a:lnTo>
                    <a:pt x="313" y="32"/>
                  </a:lnTo>
                  <a:lnTo>
                    <a:pt x="313" y="30"/>
                  </a:lnTo>
                  <a:lnTo>
                    <a:pt x="311" y="29"/>
                  </a:lnTo>
                  <a:lnTo>
                    <a:pt x="312" y="26"/>
                  </a:lnTo>
                  <a:lnTo>
                    <a:pt x="312" y="23"/>
                  </a:lnTo>
                  <a:lnTo>
                    <a:pt x="312" y="23"/>
                  </a:lnTo>
                  <a:lnTo>
                    <a:pt x="312" y="21"/>
                  </a:lnTo>
                  <a:lnTo>
                    <a:pt x="314" y="21"/>
                  </a:lnTo>
                  <a:lnTo>
                    <a:pt x="319" y="15"/>
                  </a:lnTo>
                  <a:lnTo>
                    <a:pt x="320" y="15"/>
                  </a:lnTo>
                  <a:lnTo>
                    <a:pt x="322" y="17"/>
                  </a:lnTo>
                  <a:lnTo>
                    <a:pt x="324" y="18"/>
                  </a:lnTo>
                  <a:lnTo>
                    <a:pt x="327" y="15"/>
                  </a:lnTo>
                  <a:lnTo>
                    <a:pt x="328" y="17"/>
                  </a:lnTo>
                  <a:lnTo>
                    <a:pt x="331" y="17"/>
                  </a:lnTo>
                  <a:lnTo>
                    <a:pt x="332" y="13"/>
                  </a:lnTo>
                  <a:lnTo>
                    <a:pt x="336" y="13"/>
                  </a:lnTo>
                  <a:lnTo>
                    <a:pt x="338" y="10"/>
                  </a:lnTo>
                  <a:lnTo>
                    <a:pt x="339" y="13"/>
                  </a:lnTo>
                  <a:lnTo>
                    <a:pt x="340" y="11"/>
                  </a:lnTo>
                  <a:lnTo>
                    <a:pt x="342" y="11"/>
                  </a:lnTo>
                  <a:lnTo>
                    <a:pt x="341" y="9"/>
                  </a:lnTo>
                  <a:lnTo>
                    <a:pt x="344" y="7"/>
                  </a:lnTo>
                  <a:lnTo>
                    <a:pt x="342" y="3"/>
                  </a:lnTo>
                  <a:lnTo>
                    <a:pt x="340" y="3"/>
                  </a:lnTo>
                  <a:lnTo>
                    <a:pt x="340" y="2"/>
                  </a:lnTo>
                  <a:lnTo>
                    <a:pt x="343" y="3"/>
                  </a:lnTo>
                  <a:lnTo>
                    <a:pt x="344" y="1"/>
                  </a:lnTo>
                  <a:lnTo>
                    <a:pt x="345" y="2"/>
                  </a:lnTo>
                  <a:lnTo>
                    <a:pt x="346" y="2"/>
                  </a:lnTo>
                  <a:lnTo>
                    <a:pt x="348" y="3"/>
                  </a:lnTo>
                  <a:lnTo>
                    <a:pt x="349" y="1"/>
                  </a:lnTo>
                  <a:lnTo>
                    <a:pt x="353" y="0"/>
                  </a:lnTo>
                  <a:lnTo>
                    <a:pt x="357" y="3"/>
                  </a:lnTo>
                  <a:lnTo>
                    <a:pt x="359" y="1"/>
                  </a:lnTo>
                  <a:lnTo>
                    <a:pt x="360" y="1"/>
                  </a:lnTo>
                  <a:lnTo>
                    <a:pt x="360" y="2"/>
                  </a:lnTo>
                  <a:lnTo>
                    <a:pt x="362" y="1"/>
                  </a:lnTo>
                  <a:lnTo>
                    <a:pt x="362" y="3"/>
                  </a:lnTo>
                  <a:lnTo>
                    <a:pt x="364" y="2"/>
                  </a:lnTo>
                  <a:lnTo>
                    <a:pt x="366" y="2"/>
                  </a:lnTo>
                  <a:lnTo>
                    <a:pt x="367" y="4"/>
                  </a:lnTo>
                  <a:lnTo>
                    <a:pt x="368" y="3"/>
                  </a:lnTo>
                  <a:lnTo>
                    <a:pt x="368" y="5"/>
                  </a:lnTo>
                  <a:lnTo>
                    <a:pt x="370" y="3"/>
                  </a:lnTo>
                  <a:lnTo>
                    <a:pt x="372" y="3"/>
                  </a:lnTo>
                  <a:lnTo>
                    <a:pt x="373" y="5"/>
                  </a:lnTo>
                  <a:lnTo>
                    <a:pt x="374" y="5"/>
                  </a:lnTo>
                  <a:lnTo>
                    <a:pt x="375" y="7"/>
                  </a:lnTo>
                  <a:lnTo>
                    <a:pt x="377" y="9"/>
                  </a:lnTo>
                  <a:lnTo>
                    <a:pt x="379" y="9"/>
                  </a:lnTo>
                  <a:lnTo>
                    <a:pt x="379" y="10"/>
                  </a:lnTo>
                  <a:lnTo>
                    <a:pt x="380" y="10"/>
                  </a:lnTo>
                  <a:lnTo>
                    <a:pt x="382" y="12"/>
                  </a:lnTo>
                  <a:lnTo>
                    <a:pt x="388" y="13"/>
                  </a:lnTo>
                  <a:lnTo>
                    <a:pt x="389" y="14"/>
                  </a:lnTo>
                  <a:lnTo>
                    <a:pt x="389" y="15"/>
                  </a:lnTo>
                  <a:lnTo>
                    <a:pt x="391" y="17"/>
                  </a:lnTo>
                  <a:lnTo>
                    <a:pt x="392" y="20"/>
                  </a:lnTo>
                  <a:lnTo>
                    <a:pt x="400" y="21"/>
                  </a:lnTo>
                  <a:lnTo>
                    <a:pt x="401" y="26"/>
                  </a:lnTo>
                  <a:lnTo>
                    <a:pt x="403" y="26"/>
                  </a:lnTo>
                  <a:lnTo>
                    <a:pt x="406" y="33"/>
                  </a:lnTo>
                  <a:lnTo>
                    <a:pt x="410" y="37"/>
                  </a:lnTo>
                  <a:lnTo>
                    <a:pt x="411" y="38"/>
                  </a:lnTo>
                  <a:lnTo>
                    <a:pt x="413" y="43"/>
                  </a:lnTo>
                  <a:lnTo>
                    <a:pt x="416" y="46"/>
                  </a:lnTo>
                  <a:lnTo>
                    <a:pt x="414" y="47"/>
                  </a:lnTo>
                  <a:lnTo>
                    <a:pt x="415" y="50"/>
                  </a:lnTo>
                  <a:lnTo>
                    <a:pt x="417" y="51"/>
                  </a:lnTo>
                  <a:lnTo>
                    <a:pt x="419" y="53"/>
                  </a:lnTo>
                  <a:lnTo>
                    <a:pt x="420" y="52"/>
                  </a:lnTo>
                  <a:lnTo>
                    <a:pt x="420" y="55"/>
                  </a:lnTo>
                  <a:lnTo>
                    <a:pt x="420" y="55"/>
                  </a:lnTo>
                  <a:lnTo>
                    <a:pt x="421" y="57"/>
                  </a:lnTo>
                  <a:lnTo>
                    <a:pt x="418" y="58"/>
                  </a:lnTo>
                  <a:lnTo>
                    <a:pt x="415" y="62"/>
                  </a:lnTo>
                  <a:lnTo>
                    <a:pt x="415" y="62"/>
                  </a:lnTo>
                  <a:lnTo>
                    <a:pt x="415" y="64"/>
                  </a:lnTo>
                  <a:lnTo>
                    <a:pt x="417" y="64"/>
                  </a:lnTo>
                  <a:lnTo>
                    <a:pt x="419" y="66"/>
                  </a:lnTo>
                  <a:lnTo>
                    <a:pt x="418" y="67"/>
                  </a:lnTo>
                  <a:lnTo>
                    <a:pt x="420" y="67"/>
                  </a:lnTo>
                  <a:lnTo>
                    <a:pt x="420" y="71"/>
                  </a:lnTo>
                  <a:lnTo>
                    <a:pt x="420" y="71"/>
                  </a:lnTo>
                  <a:lnTo>
                    <a:pt x="422" y="73"/>
                  </a:lnTo>
                  <a:lnTo>
                    <a:pt x="420" y="74"/>
                  </a:lnTo>
                  <a:lnTo>
                    <a:pt x="421" y="74"/>
                  </a:lnTo>
                  <a:lnTo>
                    <a:pt x="421" y="75"/>
                  </a:lnTo>
                  <a:lnTo>
                    <a:pt x="423" y="76"/>
                  </a:lnTo>
                  <a:lnTo>
                    <a:pt x="422" y="77"/>
                  </a:lnTo>
                  <a:lnTo>
                    <a:pt x="423" y="79"/>
                  </a:lnTo>
                  <a:lnTo>
                    <a:pt x="423" y="80"/>
                  </a:lnTo>
                  <a:lnTo>
                    <a:pt x="424" y="81"/>
                  </a:lnTo>
                  <a:lnTo>
                    <a:pt x="422" y="85"/>
                  </a:lnTo>
                  <a:lnTo>
                    <a:pt x="419" y="85"/>
                  </a:lnTo>
                  <a:lnTo>
                    <a:pt x="419" y="83"/>
                  </a:lnTo>
                  <a:lnTo>
                    <a:pt x="418" y="83"/>
                  </a:lnTo>
                  <a:lnTo>
                    <a:pt x="415" y="84"/>
                  </a:lnTo>
                  <a:lnTo>
                    <a:pt x="412" y="82"/>
                  </a:lnTo>
                  <a:lnTo>
                    <a:pt x="410" y="84"/>
                  </a:lnTo>
                  <a:lnTo>
                    <a:pt x="410" y="85"/>
                  </a:lnTo>
                  <a:lnTo>
                    <a:pt x="411" y="86"/>
                  </a:lnTo>
                  <a:lnTo>
                    <a:pt x="410" y="91"/>
                  </a:lnTo>
                  <a:lnTo>
                    <a:pt x="408" y="93"/>
                  </a:lnTo>
                  <a:lnTo>
                    <a:pt x="408" y="94"/>
                  </a:lnTo>
                  <a:lnTo>
                    <a:pt x="410" y="95"/>
                  </a:lnTo>
                  <a:lnTo>
                    <a:pt x="408" y="98"/>
                  </a:lnTo>
                  <a:lnTo>
                    <a:pt x="406" y="98"/>
                  </a:lnTo>
                  <a:lnTo>
                    <a:pt x="404" y="101"/>
                  </a:lnTo>
                  <a:lnTo>
                    <a:pt x="405" y="102"/>
                  </a:lnTo>
                  <a:lnTo>
                    <a:pt x="404" y="105"/>
                  </a:lnTo>
                  <a:lnTo>
                    <a:pt x="405" y="107"/>
                  </a:lnTo>
                  <a:lnTo>
                    <a:pt x="405" y="107"/>
                  </a:lnTo>
                  <a:lnTo>
                    <a:pt x="403" y="109"/>
                  </a:lnTo>
                  <a:lnTo>
                    <a:pt x="403" y="111"/>
                  </a:lnTo>
                  <a:lnTo>
                    <a:pt x="406" y="116"/>
                  </a:lnTo>
                  <a:lnTo>
                    <a:pt x="410" y="115"/>
                  </a:lnTo>
                  <a:lnTo>
                    <a:pt x="411" y="116"/>
                  </a:lnTo>
                  <a:lnTo>
                    <a:pt x="412" y="118"/>
                  </a:lnTo>
                  <a:lnTo>
                    <a:pt x="411" y="121"/>
                  </a:lnTo>
                  <a:lnTo>
                    <a:pt x="411" y="122"/>
                  </a:lnTo>
                  <a:lnTo>
                    <a:pt x="411" y="123"/>
                  </a:lnTo>
                  <a:lnTo>
                    <a:pt x="412" y="123"/>
                  </a:lnTo>
                  <a:lnTo>
                    <a:pt x="416" y="125"/>
                  </a:lnTo>
                  <a:lnTo>
                    <a:pt x="422" y="126"/>
                  </a:lnTo>
                  <a:lnTo>
                    <a:pt x="424" y="126"/>
                  </a:lnTo>
                  <a:lnTo>
                    <a:pt x="427" y="127"/>
                  </a:lnTo>
                  <a:lnTo>
                    <a:pt x="428" y="125"/>
                  </a:lnTo>
                  <a:lnTo>
                    <a:pt x="428" y="123"/>
                  </a:lnTo>
                  <a:lnTo>
                    <a:pt x="436" y="118"/>
                  </a:lnTo>
                  <a:lnTo>
                    <a:pt x="437" y="114"/>
                  </a:lnTo>
                  <a:lnTo>
                    <a:pt x="440" y="111"/>
                  </a:lnTo>
                  <a:lnTo>
                    <a:pt x="442" y="111"/>
                  </a:lnTo>
                  <a:lnTo>
                    <a:pt x="443" y="113"/>
                  </a:lnTo>
                  <a:lnTo>
                    <a:pt x="447" y="113"/>
                  </a:lnTo>
                  <a:lnTo>
                    <a:pt x="448" y="114"/>
                  </a:lnTo>
                  <a:lnTo>
                    <a:pt x="450" y="117"/>
                  </a:lnTo>
                  <a:lnTo>
                    <a:pt x="451" y="117"/>
                  </a:lnTo>
                  <a:lnTo>
                    <a:pt x="452" y="118"/>
                  </a:lnTo>
                  <a:lnTo>
                    <a:pt x="454" y="118"/>
                  </a:lnTo>
                  <a:lnTo>
                    <a:pt x="454" y="115"/>
                  </a:lnTo>
                  <a:lnTo>
                    <a:pt x="457" y="116"/>
                  </a:lnTo>
                  <a:lnTo>
                    <a:pt x="459" y="119"/>
                  </a:lnTo>
                  <a:lnTo>
                    <a:pt x="460" y="120"/>
                  </a:lnTo>
                  <a:lnTo>
                    <a:pt x="460" y="122"/>
                  </a:lnTo>
                  <a:lnTo>
                    <a:pt x="462" y="122"/>
                  </a:lnTo>
                  <a:lnTo>
                    <a:pt x="462" y="123"/>
                  </a:lnTo>
                  <a:lnTo>
                    <a:pt x="466" y="124"/>
                  </a:lnTo>
                  <a:lnTo>
                    <a:pt x="467" y="125"/>
                  </a:lnTo>
                  <a:lnTo>
                    <a:pt x="468" y="126"/>
                  </a:lnTo>
                  <a:lnTo>
                    <a:pt x="471" y="120"/>
                  </a:lnTo>
                  <a:lnTo>
                    <a:pt x="475" y="118"/>
                  </a:lnTo>
                  <a:lnTo>
                    <a:pt x="476" y="119"/>
                  </a:lnTo>
                  <a:lnTo>
                    <a:pt x="476" y="121"/>
                  </a:lnTo>
                  <a:lnTo>
                    <a:pt x="479" y="121"/>
                  </a:lnTo>
                  <a:lnTo>
                    <a:pt x="482" y="123"/>
                  </a:lnTo>
                  <a:lnTo>
                    <a:pt x="483" y="123"/>
                  </a:lnTo>
                  <a:lnTo>
                    <a:pt x="483" y="124"/>
                  </a:lnTo>
                  <a:lnTo>
                    <a:pt x="484" y="125"/>
                  </a:lnTo>
                  <a:lnTo>
                    <a:pt x="484" y="126"/>
                  </a:lnTo>
                  <a:lnTo>
                    <a:pt x="490" y="129"/>
                  </a:lnTo>
                  <a:lnTo>
                    <a:pt x="488" y="134"/>
                  </a:lnTo>
                  <a:lnTo>
                    <a:pt x="490" y="134"/>
                  </a:lnTo>
                  <a:lnTo>
                    <a:pt x="491" y="136"/>
                  </a:lnTo>
                  <a:lnTo>
                    <a:pt x="492" y="136"/>
                  </a:lnTo>
                  <a:lnTo>
                    <a:pt x="492" y="139"/>
                  </a:lnTo>
                  <a:lnTo>
                    <a:pt x="494" y="139"/>
                  </a:lnTo>
                  <a:lnTo>
                    <a:pt x="494" y="142"/>
                  </a:lnTo>
                  <a:lnTo>
                    <a:pt x="495" y="142"/>
                  </a:lnTo>
                  <a:lnTo>
                    <a:pt x="495" y="145"/>
                  </a:lnTo>
                  <a:lnTo>
                    <a:pt x="497" y="146"/>
                  </a:lnTo>
                  <a:lnTo>
                    <a:pt x="498" y="150"/>
                  </a:lnTo>
                  <a:lnTo>
                    <a:pt x="499" y="151"/>
                  </a:lnTo>
                  <a:lnTo>
                    <a:pt x="500" y="153"/>
                  </a:lnTo>
                  <a:lnTo>
                    <a:pt x="497" y="156"/>
                  </a:lnTo>
                  <a:lnTo>
                    <a:pt x="495" y="158"/>
                  </a:lnTo>
                  <a:lnTo>
                    <a:pt x="496" y="159"/>
                  </a:lnTo>
                  <a:lnTo>
                    <a:pt x="494" y="162"/>
                  </a:lnTo>
                  <a:lnTo>
                    <a:pt x="487" y="163"/>
                  </a:lnTo>
                  <a:lnTo>
                    <a:pt x="486" y="161"/>
                  </a:lnTo>
                  <a:lnTo>
                    <a:pt x="485" y="161"/>
                  </a:lnTo>
                  <a:lnTo>
                    <a:pt x="479" y="162"/>
                  </a:lnTo>
                  <a:lnTo>
                    <a:pt x="476" y="163"/>
                  </a:lnTo>
                  <a:lnTo>
                    <a:pt x="474" y="171"/>
                  </a:lnTo>
                  <a:lnTo>
                    <a:pt x="478" y="175"/>
                  </a:lnTo>
                  <a:lnTo>
                    <a:pt x="479" y="179"/>
                  </a:lnTo>
                  <a:lnTo>
                    <a:pt x="481" y="179"/>
                  </a:lnTo>
                  <a:lnTo>
                    <a:pt x="481" y="181"/>
                  </a:lnTo>
                  <a:lnTo>
                    <a:pt x="483" y="182"/>
                  </a:lnTo>
                  <a:lnTo>
                    <a:pt x="484" y="183"/>
                  </a:lnTo>
                  <a:lnTo>
                    <a:pt x="483" y="185"/>
                  </a:lnTo>
                  <a:lnTo>
                    <a:pt x="479" y="186"/>
                  </a:lnTo>
                  <a:lnTo>
                    <a:pt x="478" y="188"/>
                  </a:lnTo>
                  <a:lnTo>
                    <a:pt x="478" y="190"/>
                  </a:lnTo>
                  <a:lnTo>
                    <a:pt x="477" y="190"/>
                  </a:lnTo>
                  <a:lnTo>
                    <a:pt x="476" y="193"/>
                  </a:lnTo>
                  <a:lnTo>
                    <a:pt x="474" y="194"/>
                  </a:lnTo>
                  <a:lnTo>
                    <a:pt x="473" y="192"/>
                  </a:lnTo>
                  <a:lnTo>
                    <a:pt x="464" y="191"/>
                  </a:lnTo>
                  <a:lnTo>
                    <a:pt x="463" y="186"/>
                  </a:lnTo>
                  <a:lnTo>
                    <a:pt x="464" y="182"/>
                  </a:lnTo>
                  <a:lnTo>
                    <a:pt x="463" y="177"/>
                  </a:lnTo>
                  <a:lnTo>
                    <a:pt x="460" y="177"/>
                  </a:lnTo>
                  <a:lnTo>
                    <a:pt x="460" y="179"/>
                  </a:lnTo>
                  <a:lnTo>
                    <a:pt x="458" y="179"/>
                  </a:lnTo>
                  <a:lnTo>
                    <a:pt x="459" y="183"/>
                  </a:lnTo>
                  <a:lnTo>
                    <a:pt x="454" y="182"/>
                  </a:lnTo>
                  <a:lnTo>
                    <a:pt x="453" y="181"/>
                  </a:lnTo>
                  <a:lnTo>
                    <a:pt x="453" y="182"/>
                  </a:lnTo>
                  <a:lnTo>
                    <a:pt x="448" y="184"/>
                  </a:lnTo>
                  <a:lnTo>
                    <a:pt x="442" y="191"/>
                  </a:lnTo>
                  <a:lnTo>
                    <a:pt x="441" y="190"/>
                  </a:lnTo>
                  <a:lnTo>
                    <a:pt x="439" y="190"/>
                  </a:lnTo>
                  <a:lnTo>
                    <a:pt x="431" y="199"/>
                  </a:lnTo>
                  <a:lnTo>
                    <a:pt x="426" y="203"/>
                  </a:lnTo>
                  <a:lnTo>
                    <a:pt x="422" y="203"/>
                  </a:lnTo>
                  <a:lnTo>
                    <a:pt x="412" y="211"/>
                  </a:lnTo>
                  <a:lnTo>
                    <a:pt x="402" y="214"/>
                  </a:lnTo>
                  <a:lnTo>
                    <a:pt x="393" y="219"/>
                  </a:lnTo>
                  <a:lnTo>
                    <a:pt x="383" y="233"/>
                  </a:lnTo>
                  <a:lnTo>
                    <a:pt x="380" y="234"/>
                  </a:lnTo>
                  <a:lnTo>
                    <a:pt x="376" y="233"/>
                  </a:lnTo>
                  <a:lnTo>
                    <a:pt x="374" y="234"/>
                  </a:lnTo>
                  <a:lnTo>
                    <a:pt x="356" y="257"/>
                  </a:lnTo>
                  <a:lnTo>
                    <a:pt x="352" y="263"/>
                  </a:lnTo>
                  <a:lnTo>
                    <a:pt x="347" y="282"/>
                  </a:lnTo>
                  <a:lnTo>
                    <a:pt x="347" y="311"/>
                  </a:lnTo>
                  <a:lnTo>
                    <a:pt x="346" y="319"/>
                  </a:lnTo>
                  <a:lnTo>
                    <a:pt x="342" y="331"/>
                  </a:lnTo>
                  <a:lnTo>
                    <a:pt x="334" y="341"/>
                  </a:lnTo>
                  <a:lnTo>
                    <a:pt x="331" y="356"/>
                  </a:lnTo>
                  <a:lnTo>
                    <a:pt x="331" y="367"/>
                  </a:lnTo>
                  <a:lnTo>
                    <a:pt x="334" y="376"/>
                  </a:lnTo>
                  <a:lnTo>
                    <a:pt x="334" y="382"/>
                  </a:lnTo>
                  <a:lnTo>
                    <a:pt x="336" y="390"/>
                  </a:lnTo>
                  <a:lnTo>
                    <a:pt x="338" y="394"/>
                  </a:lnTo>
                  <a:lnTo>
                    <a:pt x="335" y="400"/>
                  </a:lnTo>
                  <a:lnTo>
                    <a:pt x="335" y="404"/>
                  </a:lnTo>
                  <a:lnTo>
                    <a:pt x="334" y="403"/>
                  </a:lnTo>
                  <a:lnTo>
                    <a:pt x="332" y="404"/>
                  </a:lnTo>
                  <a:lnTo>
                    <a:pt x="328" y="409"/>
                  </a:lnTo>
                  <a:lnTo>
                    <a:pt x="326" y="413"/>
                  </a:lnTo>
                  <a:lnTo>
                    <a:pt x="325" y="422"/>
                  </a:lnTo>
                  <a:lnTo>
                    <a:pt x="327" y="432"/>
                  </a:lnTo>
                  <a:lnTo>
                    <a:pt x="323" y="434"/>
                  </a:lnTo>
                  <a:lnTo>
                    <a:pt x="321" y="437"/>
                  </a:lnTo>
                  <a:lnTo>
                    <a:pt x="322" y="449"/>
                  </a:lnTo>
                  <a:lnTo>
                    <a:pt x="320" y="453"/>
                  </a:lnTo>
                  <a:lnTo>
                    <a:pt x="318" y="453"/>
                  </a:lnTo>
                  <a:lnTo>
                    <a:pt x="317" y="457"/>
                  </a:lnTo>
                  <a:lnTo>
                    <a:pt x="312" y="459"/>
                  </a:lnTo>
                  <a:lnTo>
                    <a:pt x="311" y="466"/>
                  </a:lnTo>
                  <a:lnTo>
                    <a:pt x="312" y="471"/>
                  </a:lnTo>
                  <a:lnTo>
                    <a:pt x="310" y="471"/>
                  </a:lnTo>
                  <a:lnTo>
                    <a:pt x="308" y="473"/>
                  </a:lnTo>
                  <a:lnTo>
                    <a:pt x="310" y="475"/>
                  </a:lnTo>
                  <a:lnTo>
                    <a:pt x="309" y="476"/>
                  </a:lnTo>
                  <a:lnTo>
                    <a:pt x="310" y="477"/>
                  </a:lnTo>
                  <a:lnTo>
                    <a:pt x="311" y="479"/>
                  </a:lnTo>
                  <a:lnTo>
                    <a:pt x="311" y="483"/>
                  </a:lnTo>
                  <a:lnTo>
                    <a:pt x="308" y="483"/>
                  </a:lnTo>
                  <a:lnTo>
                    <a:pt x="307" y="485"/>
                  </a:lnTo>
                  <a:lnTo>
                    <a:pt x="308" y="486"/>
                  </a:lnTo>
                  <a:lnTo>
                    <a:pt x="307" y="486"/>
                  </a:lnTo>
                  <a:lnTo>
                    <a:pt x="306" y="489"/>
                  </a:lnTo>
                  <a:lnTo>
                    <a:pt x="305" y="489"/>
                  </a:lnTo>
                  <a:lnTo>
                    <a:pt x="304" y="491"/>
                  </a:lnTo>
                  <a:lnTo>
                    <a:pt x="304" y="495"/>
                  </a:lnTo>
                  <a:lnTo>
                    <a:pt x="306" y="501"/>
                  </a:lnTo>
                  <a:lnTo>
                    <a:pt x="306" y="503"/>
                  </a:lnTo>
                  <a:lnTo>
                    <a:pt x="308" y="505"/>
                  </a:lnTo>
                  <a:lnTo>
                    <a:pt x="308" y="506"/>
                  </a:lnTo>
                  <a:lnTo>
                    <a:pt x="307" y="505"/>
                  </a:lnTo>
                  <a:lnTo>
                    <a:pt x="306" y="501"/>
                  </a:lnTo>
                  <a:lnTo>
                    <a:pt x="302" y="503"/>
                  </a:lnTo>
                  <a:lnTo>
                    <a:pt x="302" y="504"/>
                  </a:lnTo>
                  <a:lnTo>
                    <a:pt x="303" y="505"/>
                  </a:lnTo>
                  <a:lnTo>
                    <a:pt x="303" y="508"/>
                  </a:lnTo>
                  <a:lnTo>
                    <a:pt x="304" y="512"/>
                  </a:lnTo>
                  <a:lnTo>
                    <a:pt x="301" y="518"/>
                  </a:lnTo>
                  <a:lnTo>
                    <a:pt x="302" y="519"/>
                  </a:lnTo>
                  <a:lnTo>
                    <a:pt x="302" y="521"/>
                  </a:lnTo>
                  <a:lnTo>
                    <a:pt x="303" y="522"/>
                  </a:lnTo>
                  <a:lnTo>
                    <a:pt x="302" y="522"/>
                  </a:lnTo>
                  <a:lnTo>
                    <a:pt x="302" y="524"/>
                  </a:lnTo>
                  <a:lnTo>
                    <a:pt x="299" y="526"/>
                  </a:lnTo>
                  <a:lnTo>
                    <a:pt x="299" y="528"/>
                  </a:lnTo>
                  <a:lnTo>
                    <a:pt x="301" y="532"/>
                  </a:lnTo>
                  <a:lnTo>
                    <a:pt x="303" y="534"/>
                  </a:lnTo>
                  <a:lnTo>
                    <a:pt x="305" y="534"/>
                  </a:lnTo>
                  <a:lnTo>
                    <a:pt x="308" y="533"/>
                  </a:lnTo>
                  <a:lnTo>
                    <a:pt x="308" y="535"/>
                  </a:lnTo>
                  <a:lnTo>
                    <a:pt x="309" y="537"/>
                  </a:lnTo>
                  <a:lnTo>
                    <a:pt x="307" y="537"/>
                  </a:lnTo>
                  <a:lnTo>
                    <a:pt x="306" y="536"/>
                  </a:lnTo>
                  <a:lnTo>
                    <a:pt x="302" y="539"/>
                  </a:lnTo>
                  <a:lnTo>
                    <a:pt x="302" y="539"/>
                  </a:lnTo>
                  <a:lnTo>
                    <a:pt x="304" y="542"/>
                  </a:lnTo>
                  <a:lnTo>
                    <a:pt x="304" y="543"/>
                  </a:lnTo>
                  <a:lnTo>
                    <a:pt x="299" y="547"/>
                  </a:lnTo>
                  <a:lnTo>
                    <a:pt x="300" y="556"/>
                  </a:lnTo>
                  <a:lnTo>
                    <a:pt x="302" y="558"/>
                  </a:lnTo>
                  <a:lnTo>
                    <a:pt x="300" y="560"/>
                  </a:lnTo>
                  <a:lnTo>
                    <a:pt x="300" y="566"/>
                  </a:lnTo>
                  <a:lnTo>
                    <a:pt x="300" y="567"/>
                  </a:lnTo>
                  <a:lnTo>
                    <a:pt x="295" y="573"/>
                  </a:lnTo>
                  <a:lnTo>
                    <a:pt x="293" y="579"/>
                  </a:lnTo>
                  <a:lnTo>
                    <a:pt x="295" y="587"/>
                  </a:lnTo>
                  <a:lnTo>
                    <a:pt x="293" y="586"/>
                  </a:lnTo>
                  <a:lnTo>
                    <a:pt x="291" y="587"/>
                  </a:lnTo>
                  <a:lnTo>
                    <a:pt x="290" y="591"/>
                  </a:lnTo>
                  <a:lnTo>
                    <a:pt x="287" y="599"/>
                  </a:lnTo>
                  <a:lnTo>
                    <a:pt x="287" y="601"/>
                  </a:lnTo>
                  <a:lnTo>
                    <a:pt x="288" y="605"/>
                  </a:lnTo>
                  <a:lnTo>
                    <a:pt x="285" y="605"/>
                  </a:lnTo>
                  <a:lnTo>
                    <a:pt x="283" y="607"/>
                  </a:lnTo>
                  <a:lnTo>
                    <a:pt x="283" y="610"/>
                  </a:lnTo>
                  <a:lnTo>
                    <a:pt x="282" y="611"/>
                  </a:lnTo>
                  <a:lnTo>
                    <a:pt x="282" y="615"/>
                  </a:lnTo>
                  <a:lnTo>
                    <a:pt x="283" y="618"/>
                  </a:lnTo>
                  <a:lnTo>
                    <a:pt x="282" y="620"/>
                  </a:lnTo>
                  <a:lnTo>
                    <a:pt x="279" y="619"/>
                  </a:lnTo>
                  <a:lnTo>
                    <a:pt x="277" y="625"/>
                  </a:lnTo>
                  <a:lnTo>
                    <a:pt x="275" y="626"/>
                  </a:lnTo>
                  <a:lnTo>
                    <a:pt x="276" y="629"/>
                  </a:lnTo>
                  <a:lnTo>
                    <a:pt x="272" y="631"/>
                  </a:lnTo>
                  <a:lnTo>
                    <a:pt x="272" y="634"/>
                  </a:lnTo>
                  <a:lnTo>
                    <a:pt x="270" y="636"/>
                  </a:lnTo>
                  <a:lnTo>
                    <a:pt x="271" y="642"/>
                  </a:lnTo>
                  <a:lnTo>
                    <a:pt x="272" y="644"/>
                  </a:lnTo>
                  <a:lnTo>
                    <a:pt x="271" y="646"/>
                  </a:lnTo>
                  <a:lnTo>
                    <a:pt x="271" y="651"/>
                  </a:lnTo>
                  <a:lnTo>
                    <a:pt x="270" y="652"/>
                  </a:lnTo>
                  <a:lnTo>
                    <a:pt x="271" y="654"/>
                  </a:lnTo>
                  <a:lnTo>
                    <a:pt x="270" y="655"/>
                  </a:lnTo>
                  <a:lnTo>
                    <a:pt x="271" y="657"/>
                  </a:lnTo>
                  <a:lnTo>
                    <a:pt x="268" y="659"/>
                  </a:lnTo>
                  <a:lnTo>
                    <a:pt x="268" y="662"/>
                  </a:lnTo>
                  <a:lnTo>
                    <a:pt x="266" y="664"/>
                  </a:lnTo>
                  <a:lnTo>
                    <a:pt x="265" y="668"/>
                  </a:lnTo>
                  <a:lnTo>
                    <a:pt x="264" y="671"/>
                  </a:lnTo>
                  <a:lnTo>
                    <a:pt x="262" y="671"/>
                  </a:lnTo>
                  <a:lnTo>
                    <a:pt x="260" y="678"/>
                  </a:lnTo>
                  <a:lnTo>
                    <a:pt x="258" y="679"/>
                  </a:lnTo>
                  <a:lnTo>
                    <a:pt x="254" y="683"/>
                  </a:lnTo>
                  <a:lnTo>
                    <a:pt x="253" y="686"/>
                  </a:lnTo>
                  <a:lnTo>
                    <a:pt x="254" y="688"/>
                  </a:lnTo>
                  <a:lnTo>
                    <a:pt x="250" y="696"/>
                  </a:lnTo>
                  <a:lnTo>
                    <a:pt x="250" y="699"/>
                  </a:lnTo>
                  <a:lnTo>
                    <a:pt x="249" y="703"/>
                  </a:lnTo>
                  <a:lnTo>
                    <a:pt x="249" y="704"/>
                  </a:lnTo>
                  <a:lnTo>
                    <a:pt x="249" y="706"/>
                  </a:lnTo>
                  <a:lnTo>
                    <a:pt x="250" y="708"/>
                  </a:lnTo>
                  <a:lnTo>
                    <a:pt x="256" y="712"/>
                  </a:lnTo>
                  <a:lnTo>
                    <a:pt x="257" y="715"/>
                  </a:lnTo>
                  <a:lnTo>
                    <a:pt x="255" y="715"/>
                  </a:lnTo>
                  <a:lnTo>
                    <a:pt x="255" y="717"/>
                  </a:lnTo>
                  <a:lnTo>
                    <a:pt x="258" y="715"/>
                  </a:lnTo>
                  <a:lnTo>
                    <a:pt x="258" y="713"/>
                  </a:lnTo>
                  <a:lnTo>
                    <a:pt x="271" y="712"/>
                  </a:lnTo>
                  <a:lnTo>
                    <a:pt x="273" y="711"/>
                  </a:lnTo>
                  <a:lnTo>
                    <a:pt x="276" y="712"/>
                  </a:lnTo>
                  <a:lnTo>
                    <a:pt x="276" y="713"/>
                  </a:lnTo>
                  <a:lnTo>
                    <a:pt x="278" y="715"/>
                  </a:lnTo>
                  <a:lnTo>
                    <a:pt x="281" y="716"/>
                  </a:lnTo>
                  <a:lnTo>
                    <a:pt x="290" y="712"/>
                  </a:lnTo>
                  <a:lnTo>
                    <a:pt x="293" y="707"/>
                  </a:lnTo>
                  <a:lnTo>
                    <a:pt x="297" y="704"/>
                  </a:lnTo>
                  <a:lnTo>
                    <a:pt x="299" y="705"/>
                  </a:lnTo>
                  <a:lnTo>
                    <a:pt x="300" y="703"/>
                  </a:lnTo>
                  <a:lnTo>
                    <a:pt x="303" y="704"/>
                  </a:lnTo>
                  <a:lnTo>
                    <a:pt x="304" y="702"/>
                  </a:lnTo>
                  <a:lnTo>
                    <a:pt x="304" y="703"/>
                  </a:lnTo>
                  <a:lnTo>
                    <a:pt x="310" y="701"/>
                  </a:lnTo>
                  <a:lnTo>
                    <a:pt x="312" y="697"/>
                  </a:lnTo>
                  <a:lnTo>
                    <a:pt x="312" y="691"/>
                  </a:lnTo>
                  <a:lnTo>
                    <a:pt x="313" y="696"/>
                  </a:lnTo>
                  <a:lnTo>
                    <a:pt x="315" y="696"/>
                  </a:lnTo>
                  <a:lnTo>
                    <a:pt x="318" y="695"/>
                  </a:lnTo>
                  <a:lnTo>
                    <a:pt x="318" y="692"/>
                  </a:lnTo>
                  <a:lnTo>
                    <a:pt x="320" y="691"/>
                  </a:lnTo>
                  <a:lnTo>
                    <a:pt x="320" y="692"/>
                  </a:lnTo>
                  <a:lnTo>
                    <a:pt x="321" y="694"/>
                  </a:lnTo>
                  <a:lnTo>
                    <a:pt x="324" y="695"/>
                  </a:lnTo>
                  <a:lnTo>
                    <a:pt x="323" y="701"/>
                  </a:lnTo>
                  <a:lnTo>
                    <a:pt x="326" y="702"/>
                  </a:lnTo>
                  <a:lnTo>
                    <a:pt x="325" y="704"/>
                  </a:lnTo>
                  <a:lnTo>
                    <a:pt x="327" y="706"/>
                  </a:lnTo>
                  <a:lnTo>
                    <a:pt x="327" y="709"/>
                  </a:lnTo>
                  <a:lnTo>
                    <a:pt x="326" y="707"/>
                  </a:lnTo>
                  <a:lnTo>
                    <a:pt x="325" y="709"/>
                  </a:lnTo>
                  <a:lnTo>
                    <a:pt x="326" y="710"/>
                  </a:lnTo>
                  <a:lnTo>
                    <a:pt x="327" y="713"/>
                  </a:lnTo>
                  <a:lnTo>
                    <a:pt x="331" y="714"/>
                  </a:lnTo>
                  <a:lnTo>
                    <a:pt x="331" y="716"/>
                  </a:lnTo>
                  <a:lnTo>
                    <a:pt x="330" y="718"/>
                  </a:lnTo>
                  <a:lnTo>
                    <a:pt x="331" y="720"/>
                  </a:lnTo>
                  <a:lnTo>
                    <a:pt x="332" y="719"/>
                  </a:lnTo>
                  <a:lnTo>
                    <a:pt x="333" y="720"/>
                  </a:lnTo>
                  <a:lnTo>
                    <a:pt x="332" y="723"/>
                  </a:lnTo>
                  <a:lnTo>
                    <a:pt x="336" y="725"/>
                  </a:lnTo>
                  <a:lnTo>
                    <a:pt x="337" y="728"/>
                  </a:lnTo>
                  <a:lnTo>
                    <a:pt x="336" y="729"/>
                  </a:lnTo>
                  <a:lnTo>
                    <a:pt x="338" y="730"/>
                  </a:lnTo>
                  <a:lnTo>
                    <a:pt x="337" y="732"/>
                  </a:lnTo>
                  <a:lnTo>
                    <a:pt x="339" y="734"/>
                  </a:lnTo>
                  <a:lnTo>
                    <a:pt x="337" y="739"/>
                  </a:lnTo>
                  <a:lnTo>
                    <a:pt x="339" y="746"/>
                  </a:lnTo>
                  <a:lnTo>
                    <a:pt x="342" y="749"/>
                  </a:lnTo>
                  <a:lnTo>
                    <a:pt x="342" y="751"/>
                  </a:lnTo>
                  <a:lnTo>
                    <a:pt x="344" y="752"/>
                  </a:lnTo>
                  <a:lnTo>
                    <a:pt x="350" y="754"/>
                  </a:lnTo>
                  <a:lnTo>
                    <a:pt x="350" y="749"/>
                  </a:lnTo>
                  <a:lnTo>
                    <a:pt x="352" y="747"/>
                  </a:lnTo>
                  <a:lnTo>
                    <a:pt x="352" y="746"/>
                  </a:lnTo>
                  <a:lnTo>
                    <a:pt x="357" y="744"/>
                  </a:lnTo>
                  <a:lnTo>
                    <a:pt x="359" y="744"/>
                  </a:lnTo>
                  <a:lnTo>
                    <a:pt x="362" y="741"/>
                  </a:lnTo>
                  <a:lnTo>
                    <a:pt x="359" y="726"/>
                  </a:lnTo>
                  <a:lnTo>
                    <a:pt x="357" y="725"/>
                  </a:lnTo>
                  <a:lnTo>
                    <a:pt x="354" y="728"/>
                  </a:lnTo>
                  <a:lnTo>
                    <a:pt x="352" y="726"/>
                  </a:lnTo>
                  <a:lnTo>
                    <a:pt x="350" y="725"/>
                  </a:lnTo>
                  <a:lnTo>
                    <a:pt x="350" y="723"/>
                  </a:lnTo>
                  <a:lnTo>
                    <a:pt x="348" y="723"/>
                  </a:lnTo>
                  <a:lnTo>
                    <a:pt x="348" y="720"/>
                  </a:lnTo>
                  <a:lnTo>
                    <a:pt x="350" y="716"/>
                  </a:lnTo>
                  <a:lnTo>
                    <a:pt x="349" y="715"/>
                  </a:lnTo>
                  <a:lnTo>
                    <a:pt x="352" y="714"/>
                  </a:lnTo>
                  <a:lnTo>
                    <a:pt x="352" y="711"/>
                  </a:lnTo>
                  <a:lnTo>
                    <a:pt x="351" y="711"/>
                  </a:lnTo>
                  <a:lnTo>
                    <a:pt x="352" y="708"/>
                  </a:lnTo>
                  <a:lnTo>
                    <a:pt x="354" y="707"/>
                  </a:lnTo>
                  <a:lnTo>
                    <a:pt x="354" y="704"/>
                  </a:lnTo>
                  <a:lnTo>
                    <a:pt x="355" y="704"/>
                  </a:lnTo>
                  <a:lnTo>
                    <a:pt x="355" y="703"/>
                  </a:lnTo>
                  <a:lnTo>
                    <a:pt x="359" y="703"/>
                  </a:lnTo>
                  <a:lnTo>
                    <a:pt x="363" y="700"/>
                  </a:lnTo>
                  <a:lnTo>
                    <a:pt x="364" y="698"/>
                  </a:lnTo>
                  <a:lnTo>
                    <a:pt x="367" y="696"/>
                  </a:lnTo>
                  <a:lnTo>
                    <a:pt x="367" y="699"/>
                  </a:lnTo>
                  <a:lnTo>
                    <a:pt x="365" y="704"/>
                  </a:lnTo>
                  <a:lnTo>
                    <a:pt x="364" y="714"/>
                  </a:lnTo>
                  <a:lnTo>
                    <a:pt x="363" y="715"/>
                  </a:lnTo>
                  <a:lnTo>
                    <a:pt x="364" y="718"/>
                  </a:lnTo>
                  <a:lnTo>
                    <a:pt x="363" y="720"/>
                  </a:lnTo>
                  <a:lnTo>
                    <a:pt x="363" y="719"/>
                  </a:lnTo>
                  <a:lnTo>
                    <a:pt x="363" y="717"/>
                  </a:lnTo>
                  <a:lnTo>
                    <a:pt x="362" y="716"/>
                  </a:lnTo>
                  <a:lnTo>
                    <a:pt x="361" y="716"/>
                  </a:lnTo>
                  <a:lnTo>
                    <a:pt x="359" y="718"/>
                  </a:lnTo>
                  <a:lnTo>
                    <a:pt x="358" y="722"/>
                  </a:lnTo>
                  <a:lnTo>
                    <a:pt x="360" y="724"/>
                  </a:lnTo>
                  <a:lnTo>
                    <a:pt x="362" y="722"/>
                  </a:lnTo>
                  <a:lnTo>
                    <a:pt x="363" y="724"/>
                  </a:lnTo>
                  <a:lnTo>
                    <a:pt x="364" y="723"/>
                  </a:lnTo>
                  <a:lnTo>
                    <a:pt x="374" y="726"/>
                  </a:lnTo>
                  <a:lnTo>
                    <a:pt x="376" y="723"/>
                  </a:lnTo>
                  <a:lnTo>
                    <a:pt x="381" y="722"/>
                  </a:lnTo>
                  <a:lnTo>
                    <a:pt x="384" y="719"/>
                  </a:lnTo>
                  <a:lnTo>
                    <a:pt x="383" y="722"/>
                  </a:lnTo>
                  <a:lnTo>
                    <a:pt x="384" y="725"/>
                  </a:lnTo>
                  <a:lnTo>
                    <a:pt x="379" y="730"/>
                  </a:lnTo>
                  <a:lnTo>
                    <a:pt x="379" y="734"/>
                  </a:lnTo>
                  <a:lnTo>
                    <a:pt x="380" y="735"/>
                  </a:lnTo>
                  <a:lnTo>
                    <a:pt x="379" y="736"/>
                  </a:lnTo>
                  <a:lnTo>
                    <a:pt x="380" y="739"/>
                  </a:lnTo>
                  <a:lnTo>
                    <a:pt x="379" y="739"/>
                  </a:lnTo>
                  <a:lnTo>
                    <a:pt x="380" y="743"/>
                  </a:lnTo>
                  <a:lnTo>
                    <a:pt x="379" y="746"/>
                  </a:lnTo>
                  <a:lnTo>
                    <a:pt x="381" y="749"/>
                  </a:lnTo>
                  <a:lnTo>
                    <a:pt x="376" y="752"/>
                  </a:lnTo>
                  <a:lnTo>
                    <a:pt x="374" y="758"/>
                  </a:lnTo>
                  <a:lnTo>
                    <a:pt x="374" y="760"/>
                  </a:lnTo>
                  <a:lnTo>
                    <a:pt x="378" y="761"/>
                  </a:lnTo>
                  <a:lnTo>
                    <a:pt x="392" y="753"/>
                  </a:lnTo>
                  <a:lnTo>
                    <a:pt x="401" y="746"/>
                  </a:lnTo>
                  <a:lnTo>
                    <a:pt x="402" y="741"/>
                  </a:lnTo>
                  <a:lnTo>
                    <a:pt x="407" y="734"/>
                  </a:lnTo>
                  <a:lnTo>
                    <a:pt x="409" y="727"/>
                  </a:lnTo>
                  <a:lnTo>
                    <a:pt x="409" y="723"/>
                  </a:lnTo>
                  <a:lnTo>
                    <a:pt x="407" y="720"/>
                  </a:lnTo>
                  <a:lnTo>
                    <a:pt x="406" y="714"/>
                  </a:lnTo>
                  <a:lnTo>
                    <a:pt x="411" y="703"/>
                  </a:lnTo>
                  <a:lnTo>
                    <a:pt x="413" y="706"/>
                  </a:lnTo>
                  <a:lnTo>
                    <a:pt x="413" y="708"/>
                  </a:lnTo>
                  <a:lnTo>
                    <a:pt x="416" y="712"/>
                  </a:lnTo>
                  <a:lnTo>
                    <a:pt x="418" y="716"/>
                  </a:lnTo>
                  <a:lnTo>
                    <a:pt x="415" y="731"/>
                  </a:lnTo>
                  <a:lnTo>
                    <a:pt x="415" y="734"/>
                  </a:lnTo>
                  <a:lnTo>
                    <a:pt x="416" y="735"/>
                  </a:lnTo>
                  <a:lnTo>
                    <a:pt x="415" y="740"/>
                  </a:lnTo>
                  <a:lnTo>
                    <a:pt x="416" y="743"/>
                  </a:lnTo>
                  <a:lnTo>
                    <a:pt x="420" y="742"/>
                  </a:lnTo>
                  <a:lnTo>
                    <a:pt x="423" y="739"/>
                  </a:lnTo>
                  <a:lnTo>
                    <a:pt x="425" y="730"/>
                  </a:lnTo>
                  <a:lnTo>
                    <a:pt x="424" y="722"/>
                  </a:lnTo>
                  <a:lnTo>
                    <a:pt x="422" y="713"/>
                  </a:lnTo>
                  <a:lnTo>
                    <a:pt x="418" y="707"/>
                  </a:lnTo>
                  <a:lnTo>
                    <a:pt x="419" y="701"/>
                  </a:lnTo>
                  <a:lnTo>
                    <a:pt x="415" y="694"/>
                  </a:lnTo>
                  <a:lnTo>
                    <a:pt x="414" y="695"/>
                  </a:lnTo>
                  <a:lnTo>
                    <a:pt x="414" y="697"/>
                  </a:lnTo>
                  <a:lnTo>
                    <a:pt x="411" y="697"/>
                  </a:lnTo>
                  <a:lnTo>
                    <a:pt x="411" y="689"/>
                  </a:lnTo>
                  <a:lnTo>
                    <a:pt x="409" y="686"/>
                  </a:lnTo>
                  <a:lnTo>
                    <a:pt x="408" y="682"/>
                  </a:lnTo>
                  <a:lnTo>
                    <a:pt x="403" y="681"/>
                  </a:lnTo>
                  <a:lnTo>
                    <a:pt x="406" y="678"/>
                  </a:lnTo>
                  <a:lnTo>
                    <a:pt x="419" y="679"/>
                  </a:lnTo>
                  <a:lnTo>
                    <a:pt x="432" y="676"/>
                  </a:lnTo>
                  <a:lnTo>
                    <a:pt x="441" y="666"/>
                  </a:lnTo>
                  <a:lnTo>
                    <a:pt x="444" y="659"/>
                  </a:lnTo>
                  <a:lnTo>
                    <a:pt x="446" y="658"/>
                  </a:lnTo>
                  <a:lnTo>
                    <a:pt x="448" y="663"/>
                  </a:lnTo>
                  <a:lnTo>
                    <a:pt x="450" y="664"/>
                  </a:lnTo>
                  <a:lnTo>
                    <a:pt x="453" y="664"/>
                  </a:lnTo>
                  <a:lnTo>
                    <a:pt x="453" y="663"/>
                  </a:lnTo>
                  <a:lnTo>
                    <a:pt x="454" y="663"/>
                  </a:lnTo>
                  <a:lnTo>
                    <a:pt x="454" y="664"/>
                  </a:lnTo>
                  <a:lnTo>
                    <a:pt x="459" y="667"/>
                  </a:lnTo>
                  <a:lnTo>
                    <a:pt x="471" y="666"/>
                  </a:lnTo>
                  <a:lnTo>
                    <a:pt x="473" y="668"/>
                  </a:lnTo>
                  <a:lnTo>
                    <a:pt x="474" y="670"/>
                  </a:lnTo>
                  <a:lnTo>
                    <a:pt x="480" y="671"/>
                  </a:lnTo>
                  <a:lnTo>
                    <a:pt x="479" y="676"/>
                  </a:lnTo>
                  <a:lnTo>
                    <a:pt x="482" y="679"/>
                  </a:lnTo>
                  <a:lnTo>
                    <a:pt x="487" y="683"/>
                  </a:lnTo>
                  <a:lnTo>
                    <a:pt x="496" y="684"/>
                  </a:lnTo>
                  <a:lnTo>
                    <a:pt x="497" y="686"/>
                  </a:lnTo>
                  <a:lnTo>
                    <a:pt x="501" y="688"/>
                  </a:lnTo>
                  <a:lnTo>
                    <a:pt x="510" y="690"/>
                  </a:lnTo>
                  <a:lnTo>
                    <a:pt x="528" y="689"/>
                  </a:lnTo>
                  <a:lnTo>
                    <a:pt x="538" y="690"/>
                  </a:lnTo>
                  <a:lnTo>
                    <a:pt x="539" y="690"/>
                  </a:lnTo>
                  <a:lnTo>
                    <a:pt x="540" y="691"/>
                  </a:lnTo>
                  <a:lnTo>
                    <a:pt x="529" y="690"/>
                  </a:lnTo>
                  <a:lnTo>
                    <a:pt x="522" y="690"/>
                  </a:lnTo>
                  <a:lnTo>
                    <a:pt x="521" y="694"/>
                  </a:lnTo>
                  <a:lnTo>
                    <a:pt x="522" y="696"/>
                  </a:lnTo>
                  <a:lnTo>
                    <a:pt x="525" y="692"/>
                  </a:lnTo>
                  <a:lnTo>
                    <a:pt x="526" y="695"/>
                  </a:lnTo>
                  <a:lnTo>
                    <a:pt x="531" y="694"/>
                  </a:lnTo>
                  <a:lnTo>
                    <a:pt x="531" y="696"/>
                  </a:lnTo>
                  <a:lnTo>
                    <a:pt x="537" y="698"/>
                  </a:lnTo>
                  <a:lnTo>
                    <a:pt x="547" y="694"/>
                  </a:lnTo>
                  <a:lnTo>
                    <a:pt x="547" y="701"/>
                  </a:lnTo>
                  <a:lnTo>
                    <a:pt x="549" y="699"/>
                  </a:lnTo>
                  <a:lnTo>
                    <a:pt x="551" y="702"/>
                  </a:lnTo>
                  <a:lnTo>
                    <a:pt x="553" y="703"/>
                  </a:lnTo>
                  <a:lnTo>
                    <a:pt x="551" y="707"/>
                  </a:lnTo>
                  <a:lnTo>
                    <a:pt x="552" y="708"/>
                  </a:lnTo>
                  <a:lnTo>
                    <a:pt x="551" y="710"/>
                  </a:lnTo>
                  <a:lnTo>
                    <a:pt x="553" y="710"/>
                  </a:lnTo>
                  <a:lnTo>
                    <a:pt x="548" y="714"/>
                  </a:lnTo>
                  <a:lnTo>
                    <a:pt x="548" y="715"/>
                  </a:lnTo>
                  <a:lnTo>
                    <a:pt x="551" y="715"/>
                  </a:lnTo>
                  <a:lnTo>
                    <a:pt x="550" y="719"/>
                  </a:lnTo>
                  <a:lnTo>
                    <a:pt x="548" y="722"/>
                  </a:lnTo>
                  <a:lnTo>
                    <a:pt x="552" y="730"/>
                  </a:lnTo>
                  <a:lnTo>
                    <a:pt x="555" y="730"/>
                  </a:lnTo>
                  <a:lnTo>
                    <a:pt x="556" y="728"/>
                  </a:lnTo>
                  <a:lnTo>
                    <a:pt x="556" y="732"/>
                  </a:lnTo>
                  <a:lnTo>
                    <a:pt x="556" y="735"/>
                  </a:lnTo>
                  <a:lnTo>
                    <a:pt x="561" y="737"/>
                  </a:lnTo>
                  <a:lnTo>
                    <a:pt x="564" y="740"/>
                  </a:lnTo>
                  <a:lnTo>
                    <a:pt x="566" y="742"/>
                  </a:lnTo>
                  <a:lnTo>
                    <a:pt x="565" y="743"/>
                  </a:lnTo>
                  <a:lnTo>
                    <a:pt x="568" y="747"/>
                  </a:lnTo>
                  <a:lnTo>
                    <a:pt x="569" y="753"/>
                  </a:lnTo>
                  <a:lnTo>
                    <a:pt x="567" y="755"/>
                  </a:lnTo>
                  <a:lnTo>
                    <a:pt x="567" y="759"/>
                  </a:lnTo>
                  <a:lnTo>
                    <a:pt x="569" y="763"/>
                  </a:lnTo>
                  <a:lnTo>
                    <a:pt x="571" y="764"/>
                  </a:lnTo>
                  <a:lnTo>
                    <a:pt x="575" y="765"/>
                  </a:lnTo>
                  <a:lnTo>
                    <a:pt x="577" y="767"/>
                  </a:lnTo>
                  <a:lnTo>
                    <a:pt x="578" y="766"/>
                  </a:lnTo>
                  <a:lnTo>
                    <a:pt x="578" y="767"/>
                  </a:lnTo>
                  <a:lnTo>
                    <a:pt x="579" y="768"/>
                  </a:lnTo>
                  <a:lnTo>
                    <a:pt x="582" y="767"/>
                  </a:lnTo>
                  <a:lnTo>
                    <a:pt x="584" y="769"/>
                  </a:lnTo>
                  <a:lnTo>
                    <a:pt x="587" y="770"/>
                  </a:lnTo>
                  <a:lnTo>
                    <a:pt x="591" y="768"/>
                  </a:lnTo>
                  <a:lnTo>
                    <a:pt x="592" y="767"/>
                  </a:lnTo>
                  <a:lnTo>
                    <a:pt x="591" y="766"/>
                  </a:lnTo>
                  <a:lnTo>
                    <a:pt x="592" y="766"/>
                  </a:lnTo>
                  <a:lnTo>
                    <a:pt x="592" y="767"/>
                  </a:lnTo>
                  <a:lnTo>
                    <a:pt x="594" y="768"/>
                  </a:lnTo>
                  <a:lnTo>
                    <a:pt x="594" y="770"/>
                  </a:lnTo>
                  <a:lnTo>
                    <a:pt x="596" y="772"/>
                  </a:lnTo>
                  <a:lnTo>
                    <a:pt x="592" y="773"/>
                  </a:lnTo>
                  <a:lnTo>
                    <a:pt x="591" y="780"/>
                  </a:lnTo>
                  <a:lnTo>
                    <a:pt x="595" y="787"/>
                  </a:lnTo>
                  <a:lnTo>
                    <a:pt x="598" y="787"/>
                  </a:lnTo>
                  <a:lnTo>
                    <a:pt x="599" y="788"/>
                  </a:lnTo>
                  <a:lnTo>
                    <a:pt x="599" y="790"/>
                  </a:lnTo>
                  <a:lnTo>
                    <a:pt x="599" y="792"/>
                  </a:lnTo>
                  <a:lnTo>
                    <a:pt x="597" y="792"/>
                  </a:lnTo>
                  <a:lnTo>
                    <a:pt x="595" y="796"/>
                  </a:lnTo>
                  <a:lnTo>
                    <a:pt x="595" y="798"/>
                  </a:lnTo>
                  <a:lnTo>
                    <a:pt x="596" y="799"/>
                  </a:lnTo>
                  <a:lnTo>
                    <a:pt x="594" y="800"/>
                  </a:lnTo>
                  <a:lnTo>
                    <a:pt x="593" y="803"/>
                  </a:lnTo>
                  <a:lnTo>
                    <a:pt x="595" y="804"/>
                  </a:lnTo>
                  <a:lnTo>
                    <a:pt x="596" y="806"/>
                  </a:lnTo>
                  <a:lnTo>
                    <a:pt x="595" y="812"/>
                  </a:lnTo>
                  <a:lnTo>
                    <a:pt x="597" y="812"/>
                  </a:lnTo>
                  <a:lnTo>
                    <a:pt x="597" y="814"/>
                  </a:lnTo>
                  <a:lnTo>
                    <a:pt x="593" y="816"/>
                  </a:lnTo>
                  <a:lnTo>
                    <a:pt x="590" y="823"/>
                  </a:lnTo>
                  <a:lnTo>
                    <a:pt x="591" y="826"/>
                  </a:lnTo>
                  <a:lnTo>
                    <a:pt x="595" y="830"/>
                  </a:lnTo>
                  <a:lnTo>
                    <a:pt x="595" y="832"/>
                  </a:lnTo>
                  <a:lnTo>
                    <a:pt x="592" y="835"/>
                  </a:lnTo>
                  <a:lnTo>
                    <a:pt x="592" y="838"/>
                  </a:lnTo>
                  <a:lnTo>
                    <a:pt x="593" y="837"/>
                  </a:lnTo>
                  <a:lnTo>
                    <a:pt x="595" y="839"/>
                  </a:lnTo>
                  <a:lnTo>
                    <a:pt x="597" y="838"/>
                  </a:lnTo>
                  <a:lnTo>
                    <a:pt x="596" y="837"/>
                  </a:lnTo>
                  <a:lnTo>
                    <a:pt x="598" y="837"/>
                  </a:lnTo>
                  <a:lnTo>
                    <a:pt x="597" y="838"/>
                  </a:lnTo>
                  <a:lnTo>
                    <a:pt x="599" y="842"/>
                  </a:lnTo>
                  <a:lnTo>
                    <a:pt x="598" y="845"/>
                  </a:lnTo>
                  <a:lnTo>
                    <a:pt x="595" y="846"/>
                  </a:lnTo>
                  <a:lnTo>
                    <a:pt x="593" y="849"/>
                  </a:lnTo>
                  <a:lnTo>
                    <a:pt x="595" y="851"/>
                  </a:lnTo>
                  <a:lnTo>
                    <a:pt x="597" y="854"/>
                  </a:lnTo>
                  <a:lnTo>
                    <a:pt x="595" y="856"/>
                  </a:lnTo>
                  <a:lnTo>
                    <a:pt x="597" y="856"/>
                  </a:lnTo>
                  <a:lnTo>
                    <a:pt x="599" y="860"/>
                  </a:lnTo>
                  <a:lnTo>
                    <a:pt x="600" y="864"/>
                  </a:lnTo>
                  <a:lnTo>
                    <a:pt x="604" y="867"/>
                  </a:lnTo>
                  <a:lnTo>
                    <a:pt x="604" y="869"/>
                  </a:lnTo>
                  <a:lnTo>
                    <a:pt x="604" y="872"/>
                  </a:lnTo>
                  <a:lnTo>
                    <a:pt x="606" y="875"/>
                  </a:lnTo>
                  <a:lnTo>
                    <a:pt x="603" y="882"/>
                  </a:lnTo>
                  <a:lnTo>
                    <a:pt x="604" y="883"/>
                  </a:lnTo>
                  <a:lnTo>
                    <a:pt x="604" y="885"/>
                  </a:lnTo>
                  <a:lnTo>
                    <a:pt x="606" y="888"/>
                  </a:lnTo>
                  <a:lnTo>
                    <a:pt x="607" y="897"/>
                  </a:lnTo>
                  <a:lnTo>
                    <a:pt x="612" y="902"/>
                  </a:lnTo>
                  <a:lnTo>
                    <a:pt x="612" y="904"/>
                  </a:lnTo>
                  <a:lnTo>
                    <a:pt x="613" y="910"/>
                  </a:lnTo>
                  <a:lnTo>
                    <a:pt x="614" y="912"/>
                  </a:lnTo>
                  <a:lnTo>
                    <a:pt x="619" y="914"/>
                  </a:lnTo>
                  <a:lnTo>
                    <a:pt x="623" y="920"/>
                  </a:lnTo>
                  <a:lnTo>
                    <a:pt x="625" y="922"/>
                  </a:lnTo>
                  <a:lnTo>
                    <a:pt x="625" y="925"/>
                  </a:lnTo>
                  <a:lnTo>
                    <a:pt x="631" y="934"/>
                  </a:lnTo>
                  <a:lnTo>
                    <a:pt x="634" y="936"/>
                  </a:lnTo>
                  <a:lnTo>
                    <a:pt x="641" y="935"/>
                  </a:lnTo>
                  <a:lnTo>
                    <a:pt x="640" y="940"/>
                  </a:lnTo>
                  <a:lnTo>
                    <a:pt x="636" y="947"/>
                  </a:lnTo>
                  <a:lnTo>
                    <a:pt x="637" y="951"/>
                  </a:lnTo>
                  <a:lnTo>
                    <a:pt x="637" y="953"/>
                  </a:lnTo>
                  <a:lnTo>
                    <a:pt x="638" y="955"/>
                  </a:lnTo>
                  <a:lnTo>
                    <a:pt x="637" y="956"/>
                  </a:lnTo>
                  <a:lnTo>
                    <a:pt x="642" y="961"/>
                  </a:lnTo>
                  <a:lnTo>
                    <a:pt x="646" y="960"/>
                  </a:lnTo>
                  <a:lnTo>
                    <a:pt x="647" y="963"/>
                  </a:lnTo>
                  <a:lnTo>
                    <a:pt x="647" y="966"/>
                  </a:lnTo>
                  <a:lnTo>
                    <a:pt x="649" y="968"/>
                  </a:lnTo>
                  <a:lnTo>
                    <a:pt x="655" y="976"/>
                  </a:lnTo>
                  <a:lnTo>
                    <a:pt x="655" y="979"/>
                  </a:lnTo>
                  <a:lnTo>
                    <a:pt x="656" y="982"/>
                  </a:lnTo>
                  <a:lnTo>
                    <a:pt x="656" y="984"/>
                  </a:lnTo>
                  <a:lnTo>
                    <a:pt x="656" y="990"/>
                  </a:lnTo>
                  <a:lnTo>
                    <a:pt x="657" y="991"/>
                  </a:lnTo>
                  <a:lnTo>
                    <a:pt x="659" y="996"/>
                  </a:lnTo>
                  <a:lnTo>
                    <a:pt x="660" y="998"/>
                  </a:lnTo>
                  <a:lnTo>
                    <a:pt x="659" y="999"/>
                  </a:lnTo>
                  <a:lnTo>
                    <a:pt x="660" y="1000"/>
                  </a:lnTo>
                  <a:lnTo>
                    <a:pt x="660" y="1002"/>
                  </a:lnTo>
                  <a:lnTo>
                    <a:pt x="659" y="1002"/>
                  </a:lnTo>
                  <a:lnTo>
                    <a:pt x="659" y="1006"/>
                  </a:lnTo>
                  <a:lnTo>
                    <a:pt x="660" y="1007"/>
                  </a:lnTo>
                  <a:lnTo>
                    <a:pt x="660" y="1006"/>
                  </a:lnTo>
                  <a:lnTo>
                    <a:pt x="661" y="1008"/>
                  </a:lnTo>
                  <a:lnTo>
                    <a:pt x="663" y="1009"/>
                  </a:lnTo>
                  <a:lnTo>
                    <a:pt x="663" y="1011"/>
                  </a:lnTo>
                  <a:lnTo>
                    <a:pt x="664" y="1013"/>
                  </a:lnTo>
                  <a:lnTo>
                    <a:pt x="663" y="1015"/>
                  </a:lnTo>
                  <a:lnTo>
                    <a:pt x="664" y="1015"/>
                  </a:lnTo>
                  <a:lnTo>
                    <a:pt x="664" y="1017"/>
                  </a:lnTo>
                  <a:lnTo>
                    <a:pt x="666" y="1017"/>
                  </a:lnTo>
                  <a:lnTo>
                    <a:pt x="665" y="1019"/>
                  </a:lnTo>
                  <a:lnTo>
                    <a:pt x="664" y="1024"/>
                  </a:lnTo>
                  <a:lnTo>
                    <a:pt x="666" y="1023"/>
                  </a:lnTo>
                  <a:lnTo>
                    <a:pt x="665" y="1022"/>
                  </a:lnTo>
                  <a:lnTo>
                    <a:pt x="667" y="1018"/>
                  </a:lnTo>
                  <a:lnTo>
                    <a:pt x="668" y="1020"/>
                  </a:lnTo>
                  <a:lnTo>
                    <a:pt x="671" y="1020"/>
                  </a:lnTo>
                  <a:lnTo>
                    <a:pt x="671" y="1022"/>
                  </a:lnTo>
                  <a:lnTo>
                    <a:pt x="672" y="1025"/>
                  </a:lnTo>
                  <a:lnTo>
                    <a:pt x="669" y="1034"/>
                  </a:lnTo>
                  <a:lnTo>
                    <a:pt x="671" y="1036"/>
                  </a:lnTo>
                  <a:lnTo>
                    <a:pt x="671" y="1040"/>
                  </a:lnTo>
                  <a:lnTo>
                    <a:pt x="672" y="1042"/>
                  </a:lnTo>
                  <a:lnTo>
                    <a:pt x="673" y="1047"/>
                  </a:lnTo>
                  <a:lnTo>
                    <a:pt x="675" y="1049"/>
                  </a:lnTo>
                  <a:lnTo>
                    <a:pt x="676" y="1052"/>
                  </a:lnTo>
                  <a:lnTo>
                    <a:pt x="677" y="1052"/>
                  </a:lnTo>
                  <a:lnTo>
                    <a:pt x="677" y="1054"/>
                  </a:lnTo>
                  <a:lnTo>
                    <a:pt x="677" y="1056"/>
                  </a:lnTo>
                  <a:lnTo>
                    <a:pt x="679" y="1058"/>
                  </a:lnTo>
                  <a:lnTo>
                    <a:pt x="681" y="1063"/>
                  </a:lnTo>
                  <a:lnTo>
                    <a:pt x="680" y="1068"/>
                  </a:lnTo>
                  <a:lnTo>
                    <a:pt x="680" y="1074"/>
                  </a:lnTo>
                  <a:lnTo>
                    <a:pt x="676" y="1079"/>
                  </a:lnTo>
                  <a:lnTo>
                    <a:pt x="676" y="1084"/>
                  </a:lnTo>
                  <a:lnTo>
                    <a:pt x="673" y="1093"/>
                  </a:lnTo>
                  <a:lnTo>
                    <a:pt x="673" y="1102"/>
                  </a:lnTo>
                  <a:lnTo>
                    <a:pt x="672" y="1110"/>
                  </a:lnTo>
                  <a:lnTo>
                    <a:pt x="672" y="1111"/>
                  </a:lnTo>
                  <a:lnTo>
                    <a:pt x="668" y="1118"/>
                  </a:lnTo>
                  <a:lnTo>
                    <a:pt x="667" y="1128"/>
                  </a:lnTo>
                  <a:lnTo>
                    <a:pt x="668" y="1139"/>
                  </a:lnTo>
                  <a:lnTo>
                    <a:pt x="669" y="1141"/>
                  </a:lnTo>
                  <a:lnTo>
                    <a:pt x="668" y="1143"/>
                  </a:lnTo>
                  <a:lnTo>
                    <a:pt x="669" y="1152"/>
                  </a:lnTo>
                  <a:lnTo>
                    <a:pt x="669" y="1154"/>
                  </a:lnTo>
                  <a:lnTo>
                    <a:pt x="669" y="1158"/>
                  </a:lnTo>
                  <a:lnTo>
                    <a:pt x="672" y="1162"/>
                  </a:lnTo>
                  <a:lnTo>
                    <a:pt x="672" y="1163"/>
                  </a:lnTo>
                  <a:lnTo>
                    <a:pt x="670" y="1164"/>
                  </a:lnTo>
                  <a:lnTo>
                    <a:pt x="665" y="1162"/>
                  </a:lnTo>
                  <a:lnTo>
                    <a:pt x="663" y="1163"/>
                  </a:lnTo>
                  <a:lnTo>
                    <a:pt x="661" y="1162"/>
                  </a:lnTo>
                  <a:lnTo>
                    <a:pt x="656" y="1167"/>
                  </a:lnTo>
                  <a:lnTo>
                    <a:pt x="656" y="1166"/>
                  </a:lnTo>
                  <a:lnTo>
                    <a:pt x="652" y="1169"/>
                  </a:lnTo>
                  <a:lnTo>
                    <a:pt x="650" y="1168"/>
                  </a:lnTo>
                  <a:lnTo>
                    <a:pt x="649" y="1167"/>
                  </a:lnTo>
                  <a:lnTo>
                    <a:pt x="647" y="1168"/>
                  </a:lnTo>
                  <a:lnTo>
                    <a:pt x="648" y="1164"/>
                  </a:lnTo>
                  <a:lnTo>
                    <a:pt x="647" y="1163"/>
                  </a:lnTo>
                  <a:lnTo>
                    <a:pt x="646" y="1162"/>
                  </a:lnTo>
                  <a:lnTo>
                    <a:pt x="647" y="1158"/>
                  </a:lnTo>
                  <a:lnTo>
                    <a:pt x="643" y="1156"/>
                  </a:lnTo>
                  <a:lnTo>
                    <a:pt x="641" y="1156"/>
                  </a:lnTo>
                  <a:lnTo>
                    <a:pt x="638" y="1155"/>
                  </a:lnTo>
                  <a:lnTo>
                    <a:pt x="639" y="1153"/>
                  </a:lnTo>
                  <a:lnTo>
                    <a:pt x="639" y="1151"/>
                  </a:lnTo>
                  <a:lnTo>
                    <a:pt x="647" y="1143"/>
                  </a:lnTo>
                  <a:lnTo>
                    <a:pt x="645" y="1141"/>
                  </a:lnTo>
                  <a:lnTo>
                    <a:pt x="646" y="1139"/>
                  </a:lnTo>
                  <a:lnTo>
                    <a:pt x="645" y="1134"/>
                  </a:lnTo>
                  <a:lnTo>
                    <a:pt x="641" y="1135"/>
                  </a:lnTo>
                  <a:lnTo>
                    <a:pt x="640" y="1133"/>
                  </a:lnTo>
                  <a:lnTo>
                    <a:pt x="638" y="1132"/>
                  </a:lnTo>
                  <a:lnTo>
                    <a:pt x="636" y="1131"/>
                  </a:lnTo>
                  <a:lnTo>
                    <a:pt x="632" y="1129"/>
                  </a:lnTo>
                  <a:lnTo>
                    <a:pt x="630" y="1130"/>
                  </a:lnTo>
                  <a:lnTo>
                    <a:pt x="628" y="1128"/>
                  </a:lnTo>
                  <a:lnTo>
                    <a:pt x="627" y="1122"/>
                  </a:lnTo>
                  <a:lnTo>
                    <a:pt x="628" y="1120"/>
                  </a:lnTo>
                  <a:lnTo>
                    <a:pt x="630" y="1120"/>
                  </a:lnTo>
                  <a:lnTo>
                    <a:pt x="631" y="1117"/>
                  </a:lnTo>
                  <a:lnTo>
                    <a:pt x="627" y="1113"/>
                  </a:lnTo>
                  <a:lnTo>
                    <a:pt x="625" y="1116"/>
                  </a:lnTo>
                  <a:lnTo>
                    <a:pt x="619" y="1116"/>
                  </a:lnTo>
                  <a:lnTo>
                    <a:pt x="619" y="1113"/>
                  </a:lnTo>
                  <a:lnTo>
                    <a:pt x="613" y="1110"/>
                  </a:lnTo>
                  <a:lnTo>
                    <a:pt x="612" y="1105"/>
                  </a:lnTo>
                  <a:lnTo>
                    <a:pt x="611" y="1105"/>
                  </a:lnTo>
                  <a:lnTo>
                    <a:pt x="610" y="1103"/>
                  </a:lnTo>
                  <a:lnTo>
                    <a:pt x="609" y="1104"/>
                  </a:lnTo>
                  <a:lnTo>
                    <a:pt x="605" y="1103"/>
                  </a:lnTo>
                  <a:lnTo>
                    <a:pt x="604" y="1104"/>
                  </a:lnTo>
                  <a:lnTo>
                    <a:pt x="601" y="1103"/>
                  </a:lnTo>
                  <a:lnTo>
                    <a:pt x="597" y="1108"/>
                  </a:lnTo>
                  <a:lnTo>
                    <a:pt x="598" y="1112"/>
                  </a:lnTo>
                  <a:lnTo>
                    <a:pt x="600" y="1114"/>
                  </a:lnTo>
                  <a:lnTo>
                    <a:pt x="600" y="1115"/>
                  </a:lnTo>
                  <a:lnTo>
                    <a:pt x="597" y="1118"/>
                  </a:lnTo>
                  <a:lnTo>
                    <a:pt x="596" y="1121"/>
                  </a:lnTo>
                  <a:lnTo>
                    <a:pt x="594" y="1121"/>
                  </a:lnTo>
                  <a:lnTo>
                    <a:pt x="595" y="1124"/>
                  </a:lnTo>
                  <a:lnTo>
                    <a:pt x="593" y="1125"/>
                  </a:lnTo>
                  <a:lnTo>
                    <a:pt x="593" y="1128"/>
                  </a:lnTo>
                  <a:lnTo>
                    <a:pt x="592" y="1130"/>
                  </a:lnTo>
                  <a:lnTo>
                    <a:pt x="592" y="1131"/>
                  </a:lnTo>
                  <a:lnTo>
                    <a:pt x="589" y="1132"/>
                  </a:lnTo>
                  <a:lnTo>
                    <a:pt x="587" y="1131"/>
                  </a:lnTo>
                  <a:lnTo>
                    <a:pt x="584" y="1135"/>
                  </a:lnTo>
                  <a:lnTo>
                    <a:pt x="581" y="1132"/>
                  </a:lnTo>
                  <a:lnTo>
                    <a:pt x="580" y="1135"/>
                  </a:lnTo>
                  <a:lnTo>
                    <a:pt x="578" y="1135"/>
                  </a:lnTo>
                  <a:lnTo>
                    <a:pt x="577" y="1135"/>
                  </a:lnTo>
                  <a:lnTo>
                    <a:pt x="577" y="1138"/>
                  </a:lnTo>
                  <a:lnTo>
                    <a:pt x="573" y="1141"/>
                  </a:lnTo>
                  <a:lnTo>
                    <a:pt x="573" y="1146"/>
                  </a:lnTo>
                  <a:lnTo>
                    <a:pt x="571" y="1146"/>
                  </a:lnTo>
                  <a:lnTo>
                    <a:pt x="572" y="1149"/>
                  </a:lnTo>
                  <a:lnTo>
                    <a:pt x="571" y="1151"/>
                  </a:lnTo>
                  <a:lnTo>
                    <a:pt x="571" y="1151"/>
                  </a:lnTo>
                  <a:lnTo>
                    <a:pt x="572" y="1154"/>
                  </a:lnTo>
                  <a:lnTo>
                    <a:pt x="579" y="1155"/>
                  </a:lnTo>
                  <a:lnTo>
                    <a:pt x="580" y="1157"/>
                  </a:lnTo>
                  <a:lnTo>
                    <a:pt x="584" y="1156"/>
                  </a:lnTo>
                  <a:lnTo>
                    <a:pt x="587" y="1157"/>
                  </a:lnTo>
                  <a:lnTo>
                    <a:pt x="590" y="1158"/>
                  </a:lnTo>
                  <a:lnTo>
                    <a:pt x="591" y="1160"/>
                  </a:lnTo>
                  <a:lnTo>
                    <a:pt x="588" y="1163"/>
                  </a:lnTo>
                  <a:lnTo>
                    <a:pt x="586" y="1170"/>
                  </a:lnTo>
                  <a:lnTo>
                    <a:pt x="588" y="1171"/>
                  </a:lnTo>
                  <a:lnTo>
                    <a:pt x="591" y="1168"/>
                  </a:lnTo>
                  <a:lnTo>
                    <a:pt x="593" y="1168"/>
                  </a:lnTo>
                  <a:lnTo>
                    <a:pt x="594" y="1166"/>
                  </a:lnTo>
                  <a:lnTo>
                    <a:pt x="601" y="1167"/>
                  </a:lnTo>
                  <a:lnTo>
                    <a:pt x="605" y="1170"/>
                  </a:lnTo>
                  <a:lnTo>
                    <a:pt x="605" y="1167"/>
                  </a:lnTo>
                  <a:lnTo>
                    <a:pt x="609" y="1163"/>
                  </a:lnTo>
                  <a:lnTo>
                    <a:pt x="614" y="1163"/>
                  </a:lnTo>
                  <a:lnTo>
                    <a:pt x="615" y="1166"/>
                  </a:lnTo>
                  <a:lnTo>
                    <a:pt x="618" y="1164"/>
                  </a:lnTo>
                  <a:lnTo>
                    <a:pt x="619" y="1166"/>
                  </a:lnTo>
                  <a:lnTo>
                    <a:pt x="617" y="1171"/>
                  </a:lnTo>
                  <a:lnTo>
                    <a:pt x="621" y="1172"/>
                  </a:lnTo>
                  <a:lnTo>
                    <a:pt x="621" y="1171"/>
                  </a:lnTo>
                  <a:lnTo>
                    <a:pt x="622" y="1171"/>
                  </a:lnTo>
                  <a:lnTo>
                    <a:pt x="624" y="1172"/>
                  </a:lnTo>
                  <a:lnTo>
                    <a:pt x="623" y="1174"/>
                  </a:lnTo>
                  <a:lnTo>
                    <a:pt x="625" y="1175"/>
                  </a:lnTo>
                  <a:lnTo>
                    <a:pt x="625" y="1176"/>
                  </a:lnTo>
                  <a:lnTo>
                    <a:pt x="624" y="1178"/>
                  </a:lnTo>
                  <a:lnTo>
                    <a:pt x="624" y="1182"/>
                  </a:lnTo>
                  <a:lnTo>
                    <a:pt x="623" y="1184"/>
                  </a:lnTo>
                  <a:lnTo>
                    <a:pt x="621" y="1184"/>
                  </a:lnTo>
                  <a:lnTo>
                    <a:pt x="620" y="1186"/>
                  </a:lnTo>
                  <a:lnTo>
                    <a:pt x="622" y="1187"/>
                  </a:lnTo>
                  <a:lnTo>
                    <a:pt x="621" y="1191"/>
                  </a:lnTo>
                  <a:lnTo>
                    <a:pt x="621" y="1191"/>
                  </a:lnTo>
                  <a:lnTo>
                    <a:pt x="617" y="1197"/>
                  </a:lnTo>
                  <a:lnTo>
                    <a:pt x="615" y="1196"/>
                  </a:lnTo>
                  <a:lnTo>
                    <a:pt x="611" y="1202"/>
                  </a:lnTo>
                  <a:lnTo>
                    <a:pt x="611" y="1206"/>
                  </a:lnTo>
                  <a:lnTo>
                    <a:pt x="609" y="1210"/>
                  </a:lnTo>
                  <a:lnTo>
                    <a:pt x="609" y="1212"/>
                  </a:lnTo>
                  <a:lnTo>
                    <a:pt x="604" y="1214"/>
                  </a:lnTo>
                  <a:lnTo>
                    <a:pt x="603" y="1213"/>
                  </a:lnTo>
                  <a:lnTo>
                    <a:pt x="600" y="1212"/>
                  </a:lnTo>
                  <a:lnTo>
                    <a:pt x="599" y="1211"/>
                  </a:lnTo>
                  <a:lnTo>
                    <a:pt x="597" y="1211"/>
                  </a:lnTo>
                  <a:lnTo>
                    <a:pt x="596" y="1212"/>
                  </a:lnTo>
                  <a:lnTo>
                    <a:pt x="597" y="1213"/>
                  </a:lnTo>
                  <a:lnTo>
                    <a:pt x="595" y="1214"/>
                  </a:lnTo>
                  <a:lnTo>
                    <a:pt x="593" y="1213"/>
                  </a:lnTo>
                  <a:lnTo>
                    <a:pt x="589" y="1213"/>
                  </a:lnTo>
                  <a:lnTo>
                    <a:pt x="588" y="1215"/>
                  </a:lnTo>
                  <a:lnTo>
                    <a:pt x="588" y="1220"/>
                  </a:lnTo>
                  <a:lnTo>
                    <a:pt x="589" y="1223"/>
                  </a:lnTo>
                  <a:lnTo>
                    <a:pt x="588" y="1226"/>
                  </a:lnTo>
                  <a:lnTo>
                    <a:pt x="590" y="1231"/>
                  </a:lnTo>
                  <a:lnTo>
                    <a:pt x="590" y="1233"/>
                  </a:lnTo>
                  <a:lnTo>
                    <a:pt x="594" y="1236"/>
                  </a:lnTo>
                  <a:lnTo>
                    <a:pt x="593" y="1239"/>
                  </a:lnTo>
                  <a:lnTo>
                    <a:pt x="592" y="1240"/>
                  </a:lnTo>
                  <a:lnTo>
                    <a:pt x="593" y="1243"/>
                  </a:lnTo>
                  <a:lnTo>
                    <a:pt x="590" y="1244"/>
                  </a:lnTo>
                  <a:lnTo>
                    <a:pt x="591" y="1248"/>
                  </a:lnTo>
                  <a:lnTo>
                    <a:pt x="589" y="1251"/>
                  </a:lnTo>
                  <a:lnTo>
                    <a:pt x="588" y="1251"/>
                  </a:lnTo>
                  <a:lnTo>
                    <a:pt x="589" y="1253"/>
                  </a:lnTo>
                  <a:lnTo>
                    <a:pt x="586" y="1256"/>
                  </a:lnTo>
                  <a:lnTo>
                    <a:pt x="586" y="1260"/>
                  </a:lnTo>
                  <a:lnTo>
                    <a:pt x="584" y="1262"/>
                  </a:lnTo>
                  <a:lnTo>
                    <a:pt x="583" y="1260"/>
                  </a:lnTo>
                  <a:lnTo>
                    <a:pt x="581" y="1262"/>
                  </a:lnTo>
                  <a:lnTo>
                    <a:pt x="577" y="1261"/>
                  </a:lnTo>
                  <a:lnTo>
                    <a:pt x="575" y="1264"/>
                  </a:lnTo>
                  <a:lnTo>
                    <a:pt x="576" y="1266"/>
                  </a:lnTo>
                  <a:lnTo>
                    <a:pt x="576" y="1268"/>
                  </a:lnTo>
                  <a:lnTo>
                    <a:pt x="571" y="1268"/>
                  </a:lnTo>
                  <a:lnTo>
                    <a:pt x="569" y="1270"/>
                  </a:lnTo>
                  <a:lnTo>
                    <a:pt x="565" y="1270"/>
                  </a:lnTo>
                  <a:lnTo>
                    <a:pt x="562" y="1267"/>
                  </a:lnTo>
                  <a:lnTo>
                    <a:pt x="559" y="1267"/>
                  </a:lnTo>
                  <a:lnTo>
                    <a:pt x="558" y="1273"/>
                  </a:lnTo>
                  <a:lnTo>
                    <a:pt x="556" y="1274"/>
                  </a:lnTo>
                  <a:lnTo>
                    <a:pt x="550" y="1275"/>
                  </a:lnTo>
                  <a:lnTo>
                    <a:pt x="545" y="1271"/>
                  </a:lnTo>
                  <a:lnTo>
                    <a:pt x="541" y="1271"/>
                  </a:lnTo>
                  <a:lnTo>
                    <a:pt x="543" y="1268"/>
                  </a:lnTo>
                  <a:lnTo>
                    <a:pt x="541" y="1267"/>
                  </a:lnTo>
                  <a:lnTo>
                    <a:pt x="541" y="1267"/>
                  </a:lnTo>
                  <a:lnTo>
                    <a:pt x="536" y="1271"/>
                  </a:lnTo>
                  <a:lnTo>
                    <a:pt x="533" y="1269"/>
                  </a:lnTo>
                  <a:lnTo>
                    <a:pt x="530" y="1274"/>
                  </a:lnTo>
                  <a:lnTo>
                    <a:pt x="528" y="1274"/>
                  </a:lnTo>
                  <a:lnTo>
                    <a:pt x="528" y="1276"/>
                  </a:lnTo>
                  <a:lnTo>
                    <a:pt x="526" y="1278"/>
                  </a:lnTo>
                  <a:lnTo>
                    <a:pt x="524" y="1278"/>
                  </a:lnTo>
                  <a:lnTo>
                    <a:pt x="523" y="1275"/>
                  </a:lnTo>
                  <a:lnTo>
                    <a:pt x="526" y="1273"/>
                  </a:lnTo>
                  <a:lnTo>
                    <a:pt x="524" y="1270"/>
                  </a:lnTo>
                  <a:lnTo>
                    <a:pt x="524" y="1267"/>
                  </a:lnTo>
                  <a:lnTo>
                    <a:pt x="521" y="1267"/>
                  </a:lnTo>
                  <a:lnTo>
                    <a:pt x="518" y="1265"/>
                  </a:lnTo>
                  <a:lnTo>
                    <a:pt x="516" y="1264"/>
                  </a:lnTo>
                  <a:lnTo>
                    <a:pt x="515" y="1262"/>
                  </a:lnTo>
                  <a:lnTo>
                    <a:pt x="512" y="1263"/>
                  </a:lnTo>
                  <a:lnTo>
                    <a:pt x="511" y="1262"/>
                  </a:lnTo>
                  <a:lnTo>
                    <a:pt x="511" y="1263"/>
                  </a:lnTo>
                  <a:lnTo>
                    <a:pt x="503" y="1262"/>
                  </a:lnTo>
                  <a:lnTo>
                    <a:pt x="502" y="1267"/>
                  </a:lnTo>
                  <a:lnTo>
                    <a:pt x="503" y="1269"/>
                  </a:lnTo>
                  <a:lnTo>
                    <a:pt x="502" y="1271"/>
                  </a:lnTo>
                  <a:lnTo>
                    <a:pt x="499" y="1272"/>
                  </a:lnTo>
                  <a:lnTo>
                    <a:pt x="494" y="1271"/>
                  </a:lnTo>
                  <a:lnTo>
                    <a:pt x="492" y="1275"/>
                  </a:lnTo>
                  <a:lnTo>
                    <a:pt x="491" y="1274"/>
                  </a:lnTo>
                  <a:lnTo>
                    <a:pt x="487" y="1278"/>
                  </a:lnTo>
                  <a:lnTo>
                    <a:pt x="487" y="1280"/>
                  </a:lnTo>
                  <a:lnTo>
                    <a:pt x="488" y="1282"/>
                  </a:lnTo>
                  <a:lnTo>
                    <a:pt x="486" y="1284"/>
                  </a:lnTo>
                  <a:lnTo>
                    <a:pt x="486" y="1286"/>
                  </a:lnTo>
                  <a:lnTo>
                    <a:pt x="488" y="1289"/>
                  </a:lnTo>
                  <a:lnTo>
                    <a:pt x="487" y="1292"/>
                  </a:lnTo>
                  <a:lnTo>
                    <a:pt x="484" y="1293"/>
                  </a:lnTo>
                  <a:lnTo>
                    <a:pt x="483" y="1292"/>
                  </a:lnTo>
                  <a:lnTo>
                    <a:pt x="482" y="1294"/>
                  </a:lnTo>
                  <a:lnTo>
                    <a:pt x="484" y="1297"/>
                  </a:lnTo>
                  <a:lnTo>
                    <a:pt x="484" y="1302"/>
                  </a:lnTo>
                  <a:lnTo>
                    <a:pt x="488" y="1304"/>
                  </a:lnTo>
                  <a:lnTo>
                    <a:pt x="491" y="1307"/>
                  </a:lnTo>
                  <a:lnTo>
                    <a:pt x="490" y="1310"/>
                  </a:lnTo>
                  <a:lnTo>
                    <a:pt x="491" y="1311"/>
                  </a:lnTo>
                  <a:lnTo>
                    <a:pt x="490" y="1313"/>
                  </a:lnTo>
                  <a:lnTo>
                    <a:pt x="491" y="1314"/>
                  </a:lnTo>
                  <a:lnTo>
                    <a:pt x="490" y="1316"/>
                  </a:lnTo>
                  <a:lnTo>
                    <a:pt x="487" y="1316"/>
                  </a:lnTo>
                  <a:lnTo>
                    <a:pt x="484" y="1319"/>
                  </a:lnTo>
                  <a:lnTo>
                    <a:pt x="483" y="1322"/>
                  </a:lnTo>
                  <a:lnTo>
                    <a:pt x="476" y="1324"/>
                  </a:lnTo>
                  <a:lnTo>
                    <a:pt x="474" y="1327"/>
                  </a:lnTo>
                  <a:lnTo>
                    <a:pt x="473" y="1326"/>
                  </a:lnTo>
                  <a:lnTo>
                    <a:pt x="472" y="1322"/>
                  </a:lnTo>
                  <a:lnTo>
                    <a:pt x="471" y="1320"/>
                  </a:lnTo>
                  <a:lnTo>
                    <a:pt x="471" y="1316"/>
                  </a:lnTo>
                  <a:lnTo>
                    <a:pt x="468" y="1313"/>
                  </a:lnTo>
                  <a:lnTo>
                    <a:pt x="467" y="1304"/>
                  </a:lnTo>
                  <a:lnTo>
                    <a:pt x="465" y="1301"/>
                  </a:lnTo>
                  <a:lnTo>
                    <a:pt x="466" y="1298"/>
                  </a:lnTo>
                  <a:lnTo>
                    <a:pt x="465" y="1291"/>
                  </a:lnTo>
                  <a:lnTo>
                    <a:pt x="467" y="1289"/>
                  </a:lnTo>
                  <a:lnTo>
                    <a:pt x="468" y="1287"/>
                  </a:lnTo>
                  <a:lnTo>
                    <a:pt x="465" y="1282"/>
                  </a:lnTo>
                  <a:lnTo>
                    <a:pt x="460" y="1279"/>
                  </a:lnTo>
                  <a:lnTo>
                    <a:pt x="459" y="1274"/>
                  </a:lnTo>
                  <a:lnTo>
                    <a:pt x="460" y="1269"/>
                  </a:lnTo>
                  <a:lnTo>
                    <a:pt x="460" y="1266"/>
                  </a:lnTo>
                  <a:lnTo>
                    <a:pt x="461" y="1263"/>
                  </a:lnTo>
                  <a:lnTo>
                    <a:pt x="468" y="1258"/>
                  </a:lnTo>
                  <a:lnTo>
                    <a:pt x="471" y="1254"/>
                  </a:lnTo>
                  <a:lnTo>
                    <a:pt x="470" y="1251"/>
                  </a:lnTo>
                  <a:lnTo>
                    <a:pt x="472" y="1244"/>
                  </a:lnTo>
                  <a:lnTo>
                    <a:pt x="471" y="1240"/>
                  </a:lnTo>
                  <a:lnTo>
                    <a:pt x="472" y="1232"/>
                  </a:lnTo>
                  <a:lnTo>
                    <a:pt x="470" y="1230"/>
                  </a:lnTo>
                  <a:lnTo>
                    <a:pt x="464" y="1227"/>
                  </a:lnTo>
                  <a:lnTo>
                    <a:pt x="461" y="1222"/>
                  </a:lnTo>
                  <a:lnTo>
                    <a:pt x="456" y="1222"/>
                  </a:lnTo>
                  <a:lnTo>
                    <a:pt x="456" y="1219"/>
                  </a:lnTo>
                  <a:lnTo>
                    <a:pt x="454" y="1218"/>
                  </a:lnTo>
                  <a:lnTo>
                    <a:pt x="454" y="1216"/>
                  </a:lnTo>
                  <a:lnTo>
                    <a:pt x="452" y="1212"/>
                  </a:lnTo>
                  <a:lnTo>
                    <a:pt x="453" y="1204"/>
                  </a:lnTo>
                  <a:lnTo>
                    <a:pt x="450" y="1196"/>
                  </a:lnTo>
                  <a:lnTo>
                    <a:pt x="451" y="1193"/>
                  </a:lnTo>
                  <a:lnTo>
                    <a:pt x="450" y="1184"/>
                  </a:lnTo>
                  <a:lnTo>
                    <a:pt x="453" y="1182"/>
                  </a:lnTo>
                  <a:lnTo>
                    <a:pt x="454" y="1177"/>
                  </a:lnTo>
                  <a:lnTo>
                    <a:pt x="453" y="1171"/>
                  </a:lnTo>
                  <a:lnTo>
                    <a:pt x="455" y="1169"/>
                  </a:lnTo>
                  <a:lnTo>
                    <a:pt x="452" y="1164"/>
                  </a:lnTo>
                  <a:lnTo>
                    <a:pt x="450" y="1163"/>
                  </a:lnTo>
                  <a:lnTo>
                    <a:pt x="449" y="1164"/>
                  </a:lnTo>
                  <a:lnTo>
                    <a:pt x="446" y="1164"/>
                  </a:lnTo>
                  <a:lnTo>
                    <a:pt x="446" y="1166"/>
                  </a:lnTo>
                  <a:lnTo>
                    <a:pt x="442" y="1171"/>
                  </a:lnTo>
                  <a:lnTo>
                    <a:pt x="437" y="1169"/>
                  </a:lnTo>
                  <a:lnTo>
                    <a:pt x="437" y="1170"/>
                  </a:lnTo>
                  <a:lnTo>
                    <a:pt x="434" y="1172"/>
                  </a:lnTo>
                  <a:lnTo>
                    <a:pt x="433" y="1172"/>
                  </a:lnTo>
                  <a:lnTo>
                    <a:pt x="433" y="1170"/>
                  </a:lnTo>
                  <a:lnTo>
                    <a:pt x="432" y="1170"/>
                  </a:lnTo>
                  <a:lnTo>
                    <a:pt x="430" y="1169"/>
                  </a:lnTo>
                  <a:lnTo>
                    <a:pt x="429" y="1170"/>
                  </a:lnTo>
                  <a:lnTo>
                    <a:pt x="428" y="1168"/>
                  </a:lnTo>
                  <a:lnTo>
                    <a:pt x="426" y="1168"/>
                  </a:lnTo>
                  <a:lnTo>
                    <a:pt x="424" y="1166"/>
                  </a:lnTo>
                  <a:lnTo>
                    <a:pt x="423" y="1167"/>
                  </a:lnTo>
                  <a:lnTo>
                    <a:pt x="422" y="1165"/>
                  </a:lnTo>
                  <a:lnTo>
                    <a:pt x="420" y="1168"/>
                  </a:lnTo>
                  <a:lnTo>
                    <a:pt x="418" y="1168"/>
                  </a:lnTo>
                  <a:lnTo>
                    <a:pt x="417" y="1168"/>
                  </a:lnTo>
                  <a:lnTo>
                    <a:pt x="417" y="1169"/>
                  </a:lnTo>
                  <a:lnTo>
                    <a:pt x="416" y="1170"/>
                  </a:lnTo>
                  <a:lnTo>
                    <a:pt x="418" y="1174"/>
                  </a:lnTo>
                  <a:lnTo>
                    <a:pt x="416" y="1173"/>
                  </a:lnTo>
                  <a:lnTo>
                    <a:pt x="416" y="1176"/>
                  </a:lnTo>
                  <a:lnTo>
                    <a:pt x="414" y="1176"/>
                  </a:lnTo>
                  <a:lnTo>
                    <a:pt x="412" y="1177"/>
                  </a:lnTo>
                  <a:lnTo>
                    <a:pt x="414" y="1178"/>
                  </a:lnTo>
                  <a:lnTo>
                    <a:pt x="412" y="1178"/>
                  </a:lnTo>
                  <a:lnTo>
                    <a:pt x="411" y="1179"/>
                  </a:lnTo>
                  <a:lnTo>
                    <a:pt x="410" y="1179"/>
                  </a:lnTo>
                  <a:lnTo>
                    <a:pt x="410" y="1180"/>
                  </a:lnTo>
                  <a:lnTo>
                    <a:pt x="410" y="1179"/>
                  </a:lnTo>
                  <a:lnTo>
                    <a:pt x="408" y="1180"/>
                  </a:lnTo>
                  <a:lnTo>
                    <a:pt x="406" y="1182"/>
                  </a:lnTo>
                  <a:lnTo>
                    <a:pt x="406" y="1181"/>
                  </a:lnTo>
                  <a:lnTo>
                    <a:pt x="405" y="1180"/>
                  </a:lnTo>
                  <a:lnTo>
                    <a:pt x="406" y="1181"/>
                  </a:lnTo>
                  <a:lnTo>
                    <a:pt x="404" y="1181"/>
                  </a:lnTo>
                  <a:lnTo>
                    <a:pt x="404" y="1183"/>
                  </a:lnTo>
                  <a:lnTo>
                    <a:pt x="404" y="1182"/>
                  </a:lnTo>
                  <a:lnTo>
                    <a:pt x="404" y="1182"/>
                  </a:lnTo>
                  <a:lnTo>
                    <a:pt x="403" y="1181"/>
                  </a:lnTo>
                  <a:lnTo>
                    <a:pt x="401" y="1181"/>
                  </a:lnTo>
                  <a:lnTo>
                    <a:pt x="402" y="1182"/>
                  </a:lnTo>
                  <a:lnTo>
                    <a:pt x="401" y="1182"/>
                  </a:lnTo>
                  <a:lnTo>
                    <a:pt x="400" y="1180"/>
                  </a:lnTo>
                  <a:lnTo>
                    <a:pt x="398" y="1182"/>
                  </a:lnTo>
                  <a:lnTo>
                    <a:pt x="397" y="1179"/>
                  </a:lnTo>
                  <a:lnTo>
                    <a:pt x="396" y="1180"/>
                  </a:lnTo>
                  <a:lnTo>
                    <a:pt x="395" y="1178"/>
                  </a:lnTo>
                  <a:lnTo>
                    <a:pt x="394" y="1178"/>
                  </a:lnTo>
                  <a:lnTo>
                    <a:pt x="393" y="1179"/>
                  </a:lnTo>
                  <a:lnTo>
                    <a:pt x="391" y="1178"/>
                  </a:lnTo>
                  <a:lnTo>
                    <a:pt x="392" y="1181"/>
                  </a:lnTo>
                  <a:lnTo>
                    <a:pt x="391" y="1181"/>
                  </a:lnTo>
                  <a:lnTo>
                    <a:pt x="391" y="1180"/>
                  </a:lnTo>
                  <a:lnTo>
                    <a:pt x="391" y="1179"/>
                  </a:lnTo>
                  <a:lnTo>
                    <a:pt x="387" y="1182"/>
                  </a:lnTo>
                  <a:lnTo>
                    <a:pt x="384" y="1182"/>
                  </a:lnTo>
                  <a:lnTo>
                    <a:pt x="384" y="1181"/>
                  </a:lnTo>
                  <a:lnTo>
                    <a:pt x="382" y="1181"/>
                  </a:lnTo>
                  <a:lnTo>
                    <a:pt x="382" y="1179"/>
                  </a:lnTo>
                  <a:lnTo>
                    <a:pt x="381" y="1180"/>
                  </a:lnTo>
                  <a:lnTo>
                    <a:pt x="378" y="1178"/>
                  </a:lnTo>
                  <a:lnTo>
                    <a:pt x="369" y="1180"/>
                  </a:lnTo>
                  <a:lnTo>
                    <a:pt x="368" y="1178"/>
                  </a:lnTo>
                  <a:lnTo>
                    <a:pt x="363" y="1172"/>
                  </a:lnTo>
                  <a:lnTo>
                    <a:pt x="364" y="1170"/>
                  </a:lnTo>
                  <a:lnTo>
                    <a:pt x="363" y="1166"/>
                  </a:lnTo>
                  <a:lnTo>
                    <a:pt x="359" y="1164"/>
                  </a:lnTo>
                  <a:lnTo>
                    <a:pt x="355" y="1162"/>
                  </a:lnTo>
                  <a:lnTo>
                    <a:pt x="354" y="1160"/>
                  </a:lnTo>
                  <a:lnTo>
                    <a:pt x="350" y="1160"/>
                  </a:lnTo>
                  <a:lnTo>
                    <a:pt x="347" y="1157"/>
                  </a:lnTo>
                  <a:lnTo>
                    <a:pt x="342" y="1159"/>
                  </a:lnTo>
                  <a:lnTo>
                    <a:pt x="340" y="1157"/>
                  </a:lnTo>
                  <a:lnTo>
                    <a:pt x="336" y="1160"/>
                  </a:lnTo>
                  <a:lnTo>
                    <a:pt x="331" y="1154"/>
                  </a:lnTo>
                  <a:lnTo>
                    <a:pt x="329" y="1156"/>
                  </a:lnTo>
                  <a:lnTo>
                    <a:pt x="330" y="1158"/>
                  </a:lnTo>
                  <a:lnTo>
                    <a:pt x="328" y="1158"/>
                  </a:lnTo>
                  <a:lnTo>
                    <a:pt x="328" y="1160"/>
                  </a:lnTo>
                  <a:lnTo>
                    <a:pt x="323" y="1159"/>
                  </a:lnTo>
                  <a:lnTo>
                    <a:pt x="322" y="1164"/>
                  </a:lnTo>
                  <a:lnTo>
                    <a:pt x="315" y="1164"/>
                  </a:lnTo>
                  <a:lnTo>
                    <a:pt x="314" y="1162"/>
                  </a:lnTo>
                  <a:lnTo>
                    <a:pt x="315" y="1160"/>
                  </a:lnTo>
                  <a:lnTo>
                    <a:pt x="314" y="1158"/>
                  </a:lnTo>
                  <a:lnTo>
                    <a:pt x="312" y="1155"/>
                  </a:lnTo>
                  <a:lnTo>
                    <a:pt x="308" y="1156"/>
                  </a:lnTo>
                  <a:lnTo>
                    <a:pt x="306" y="1155"/>
                  </a:lnTo>
                  <a:lnTo>
                    <a:pt x="306" y="1154"/>
                  </a:lnTo>
                  <a:lnTo>
                    <a:pt x="303" y="1152"/>
                  </a:lnTo>
                  <a:lnTo>
                    <a:pt x="302" y="1155"/>
                  </a:lnTo>
                  <a:lnTo>
                    <a:pt x="297" y="1155"/>
                  </a:lnTo>
                  <a:lnTo>
                    <a:pt x="297" y="1158"/>
                  </a:lnTo>
                  <a:lnTo>
                    <a:pt x="298" y="1162"/>
                  </a:lnTo>
                  <a:lnTo>
                    <a:pt x="300" y="1163"/>
                  </a:lnTo>
                  <a:lnTo>
                    <a:pt x="296" y="1166"/>
                  </a:lnTo>
                  <a:lnTo>
                    <a:pt x="298" y="1168"/>
                  </a:lnTo>
                  <a:lnTo>
                    <a:pt x="297" y="1171"/>
                  </a:lnTo>
                  <a:lnTo>
                    <a:pt x="298" y="1172"/>
                  </a:lnTo>
                  <a:lnTo>
                    <a:pt x="299" y="1172"/>
                  </a:lnTo>
                  <a:lnTo>
                    <a:pt x="299" y="1174"/>
                  </a:lnTo>
                  <a:lnTo>
                    <a:pt x="297" y="1174"/>
                  </a:lnTo>
                  <a:lnTo>
                    <a:pt x="294" y="1175"/>
                  </a:lnTo>
                  <a:lnTo>
                    <a:pt x="289" y="1172"/>
                  </a:lnTo>
                  <a:lnTo>
                    <a:pt x="287" y="1175"/>
                  </a:lnTo>
                  <a:lnTo>
                    <a:pt x="283" y="1176"/>
                  </a:lnTo>
                  <a:lnTo>
                    <a:pt x="282" y="1181"/>
                  </a:lnTo>
                  <a:lnTo>
                    <a:pt x="279" y="1184"/>
                  </a:lnTo>
                  <a:lnTo>
                    <a:pt x="279" y="1187"/>
                  </a:lnTo>
                  <a:lnTo>
                    <a:pt x="278" y="1187"/>
                  </a:lnTo>
                  <a:lnTo>
                    <a:pt x="277" y="1185"/>
                  </a:lnTo>
                  <a:lnTo>
                    <a:pt x="274" y="1184"/>
                  </a:lnTo>
                  <a:lnTo>
                    <a:pt x="273" y="1174"/>
                  </a:lnTo>
                  <a:lnTo>
                    <a:pt x="274" y="1170"/>
                  </a:lnTo>
                  <a:lnTo>
                    <a:pt x="272" y="1168"/>
                  </a:lnTo>
                  <a:lnTo>
                    <a:pt x="271" y="1164"/>
                  </a:lnTo>
                  <a:lnTo>
                    <a:pt x="269" y="1162"/>
                  </a:lnTo>
                  <a:lnTo>
                    <a:pt x="269" y="1159"/>
                  </a:lnTo>
                  <a:lnTo>
                    <a:pt x="267" y="1157"/>
                  </a:lnTo>
                  <a:lnTo>
                    <a:pt x="265" y="1156"/>
                  </a:lnTo>
                  <a:lnTo>
                    <a:pt x="263" y="1154"/>
                  </a:lnTo>
                  <a:lnTo>
                    <a:pt x="260" y="1156"/>
                  </a:lnTo>
                  <a:lnTo>
                    <a:pt x="258" y="1154"/>
                  </a:lnTo>
                  <a:lnTo>
                    <a:pt x="258" y="1151"/>
                  </a:lnTo>
                  <a:lnTo>
                    <a:pt x="261" y="1149"/>
                  </a:lnTo>
                  <a:lnTo>
                    <a:pt x="263" y="1149"/>
                  </a:lnTo>
                  <a:lnTo>
                    <a:pt x="263" y="1146"/>
                  </a:lnTo>
                  <a:lnTo>
                    <a:pt x="259" y="1144"/>
                  </a:lnTo>
                  <a:lnTo>
                    <a:pt x="261" y="1140"/>
                  </a:lnTo>
                  <a:lnTo>
                    <a:pt x="259" y="1138"/>
                  </a:lnTo>
                  <a:lnTo>
                    <a:pt x="259" y="1135"/>
                  </a:lnTo>
                  <a:lnTo>
                    <a:pt x="256" y="1134"/>
                  </a:lnTo>
                  <a:lnTo>
                    <a:pt x="255" y="1134"/>
                  </a:lnTo>
                  <a:lnTo>
                    <a:pt x="251" y="1132"/>
                  </a:lnTo>
                  <a:lnTo>
                    <a:pt x="252" y="1131"/>
                  </a:lnTo>
                  <a:lnTo>
                    <a:pt x="250" y="1126"/>
                  </a:lnTo>
                  <a:lnTo>
                    <a:pt x="249" y="1126"/>
                  </a:lnTo>
                  <a:lnTo>
                    <a:pt x="248" y="1124"/>
                  </a:lnTo>
                  <a:lnTo>
                    <a:pt x="246" y="1123"/>
                  </a:lnTo>
                  <a:lnTo>
                    <a:pt x="246" y="1120"/>
                  </a:lnTo>
                  <a:lnTo>
                    <a:pt x="245" y="1118"/>
                  </a:lnTo>
                  <a:lnTo>
                    <a:pt x="247" y="1116"/>
                  </a:lnTo>
                  <a:lnTo>
                    <a:pt x="245" y="1114"/>
                  </a:lnTo>
                  <a:lnTo>
                    <a:pt x="244" y="1111"/>
                  </a:lnTo>
                  <a:lnTo>
                    <a:pt x="238" y="1110"/>
                  </a:lnTo>
                  <a:lnTo>
                    <a:pt x="238" y="1109"/>
                  </a:lnTo>
                  <a:lnTo>
                    <a:pt x="237" y="1108"/>
                  </a:lnTo>
                  <a:lnTo>
                    <a:pt x="237" y="1105"/>
                  </a:lnTo>
                  <a:lnTo>
                    <a:pt x="235" y="1104"/>
                  </a:lnTo>
                  <a:lnTo>
                    <a:pt x="233" y="1107"/>
                  </a:lnTo>
                  <a:lnTo>
                    <a:pt x="230" y="1108"/>
                  </a:lnTo>
                  <a:lnTo>
                    <a:pt x="225" y="1103"/>
                  </a:lnTo>
                  <a:lnTo>
                    <a:pt x="225" y="1105"/>
                  </a:lnTo>
                  <a:lnTo>
                    <a:pt x="221" y="1105"/>
                  </a:lnTo>
                  <a:lnTo>
                    <a:pt x="221" y="1108"/>
                  </a:lnTo>
                  <a:lnTo>
                    <a:pt x="219" y="1112"/>
                  </a:lnTo>
                  <a:lnTo>
                    <a:pt x="218" y="1109"/>
                  </a:lnTo>
                  <a:lnTo>
                    <a:pt x="218" y="1108"/>
                  </a:lnTo>
                  <a:lnTo>
                    <a:pt x="214" y="1106"/>
                  </a:lnTo>
                  <a:lnTo>
                    <a:pt x="213" y="1104"/>
                  </a:lnTo>
                  <a:lnTo>
                    <a:pt x="215" y="1102"/>
                  </a:lnTo>
                  <a:lnTo>
                    <a:pt x="217" y="1094"/>
                  </a:lnTo>
                  <a:lnTo>
                    <a:pt x="215" y="1093"/>
                  </a:lnTo>
                  <a:lnTo>
                    <a:pt x="213" y="1091"/>
                  </a:lnTo>
                  <a:lnTo>
                    <a:pt x="209" y="1090"/>
                  </a:lnTo>
                  <a:lnTo>
                    <a:pt x="206" y="1092"/>
                  </a:lnTo>
                  <a:lnTo>
                    <a:pt x="203" y="1092"/>
                  </a:lnTo>
                  <a:lnTo>
                    <a:pt x="203" y="1094"/>
                  </a:lnTo>
                  <a:lnTo>
                    <a:pt x="203" y="1097"/>
                  </a:lnTo>
                  <a:lnTo>
                    <a:pt x="203" y="1098"/>
                  </a:lnTo>
                  <a:lnTo>
                    <a:pt x="198" y="1094"/>
                  </a:lnTo>
                  <a:lnTo>
                    <a:pt x="199" y="1091"/>
                  </a:lnTo>
                  <a:lnTo>
                    <a:pt x="199" y="1089"/>
                  </a:lnTo>
                  <a:lnTo>
                    <a:pt x="197" y="1089"/>
                  </a:lnTo>
                  <a:lnTo>
                    <a:pt x="197" y="1088"/>
                  </a:lnTo>
                  <a:lnTo>
                    <a:pt x="198" y="1080"/>
                  </a:lnTo>
                  <a:lnTo>
                    <a:pt x="198" y="1077"/>
                  </a:lnTo>
                  <a:lnTo>
                    <a:pt x="201" y="1074"/>
                  </a:lnTo>
                  <a:lnTo>
                    <a:pt x="199" y="1074"/>
                  </a:lnTo>
                  <a:lnTo>
                    <a:pt x="196" y="1071"/>
                  </a:lnTo>
                  <a:lnTo>
                    <a:pt x="194" y="1071"/>
                  </a:lnTo>
                  <a:lnTo>
                    <a:pt x="193" y="1068"/>
                  </a:lnTo>
                  <a:lnTo>
                    <a:pt x="193" y="1065"/>
                  </a:lnTo>
                  <a:lnTo>
                    <a:pt x="195" y="1065"/>
                  </a:lnTo>
                  <a:lnTo>
                    <a:pt x="199" y="1062"/>
                  </a:lnTo>
                  <a:lnTo>
                    <a:pt x="198" y="1057"/>
                  </a:lnTo>
                  <a:lnTo>
                    <a:pt x="197" y="1055"/>
                  </a:lnTo>
                  <a:lnTo>
                    <a:pt x="197" y="1054"/>
                  </a:lnTo>
                  <a:lnTo>
                    <a:pt x="198" y="1052"/>
                  </a:lnTo>
                  <a:lnTo>
                    <a:pt x="198" y="1051"/>
                  </a:lnTo>
                  <a:lnTo>
                    <a:pt x="199" y="1050"/>
                  </a:lnTo>
                  <a:lnTo>
                    <a:pt x="197" y="1045"/>
                  </a:lnTo>
                  <a:lnTo>
                    <a:pt x="199" y="1042"/>
                  </a:lnTo>
                  <a:lnTo>
                    <a:pt x="202" y="1042"/>
                  </a:lnTo>
                  <a:lnTo>
                    <a:pt x="202" y="1039"/>
                  </a:lnTo>
                  <a:lnTo>
                    <a:pt x="203" y="1038"/>
                  </a:lnTo>
                  <a:lnTo>
                    <a:pt x="202" y="1035"/>
                  </a:lnTo>
                  <a:lnTo>
                    <a:pt x="202" y="1032"/>
                  </a:lnTo>
                  <a:lnTo>
                    <a:pt x="205" y="1030"/>
                  </a:lnTo>
                  <a:lnTo>
                    <a:pt x="206" y="1028"/>
                  </a:lnTo>
                  <a:lnTo>
                    <a:pt x="211" y="1031"/>
                  </a:lnTo>
                  <a:lnTo>
                    <a:pt x="213" y="1029"/>
                  </a:lnTo>
                  <a:lnTo>
                    <a:pt x="212" y="1026"/>
                  </a:lnTo>
                  <a:lnTo>
                    <a:pt x="209" y="1023"/>
                  </a:lnTo>
                  <a:lnTo>
                    <a:pt x="208" y="1019"/>
                  </a:lnTo>
                  <a:lnTo>
                    <a:pt x="205" y="1018"/>
                  </a:lnTo>
                  <a:lnTo>
                    <a:pt x="204" y="1015"/>
                  </a:lnTo>
                  <a:lnTo>
                    <a:pt x="201" y="1012"/>
                  </a:lnTo>
                  <a:lnTo>
                    <a:pt x="199" y="1008"/>
                  </a:lnTo>
                  <a:lnTo>
                    <a:pt x="201" y="1006"/>
                  </a:lnTo>
                  <a:lnTo>
                    <a:pt x="198" y="1005"/>
                  </a:lnTo>
                  <a:lnTo>
                    <a:pt x="208" y="1004"/>
                  </a:lnTo>
                  <a:lnTo>
                    <a:pt x="208" y="1002"/>
                  </a:lnTo>
                  <a:lnTo>
                    <a:pt x="214" y="998"/>
                  </a:lnTo>
                  <a:lnTo>
                    <a:pt x="215" y="992"/>
                  </a:lnTo>
                  <a:lnTo>
                    <a:pt x="220" y="991"/>
                  </a:lnTo>
                  <a:lnTo>
                    <a:pt x="221" y="988"/>
                  </a:lnTo>
                  <a:lnTo>
                    <a:pt x="223" y="986"/>
                  </a:lnTo>
                  <a:lnTo>
                    <a:pt x="225" y="987"/>
                  </a:lnTo>
                  <a:lnTo>
                    <a:pt x="226" y="986"/>
                  </a:lnTo>
                  <a:lnTo>
                    <a:pt x="225" y="983"/>
                  </a:lnTo>
                  <a:lnTo>
                    <a:pt x="228" y="980"/>
                  </a:lnTo>
                  <a:lnTo>
                    <a:pt x="230" y="980"/>
                  </a:lnTo>
                  <a:lnTo>
                    <a:pt x="231" y="982"/>
                  </a:lnTo>
                  <a:lnTo>
                    <a:pt x="232" y="981"/>
                  </a:lnTo>
                  <a:lnTo>
                    <a:pt x="233" y="977"/>
                  </a:lnTo>
                  <a:lnTo>
                    <a:pt x="235" y="976"/>
                  </a:lnTo>
                  <a:lnTo>
                    <a:pt x="237" y="972"/>
                  </a:lnTo>
                  <a:lnTo>
                    <a:pt x="234" y="971"/>
                  </a:lnTo>
                  <a:lnTo>
                    <a:pt x="233" y="968"/>
                  </a:lnTo>
                  <a:lnTo>
                    <a:pt x="231" y="967"/>
                  </a:lnTo>
                  <a:lnTo>
                    <a:pt x="234" y="965"/>
                  </a:lnTo>
                  <a:lnTo>
                    <a:pt x="236" y="966"/>
                  </a:lnTo>
                  <a:lnTo>
                    <a:pt x="237" y="966"/>
                  </a:lnTo>
                  <a:lnTo>
                    <a:pt x="237" y="964"/>
                  </a:lnTo>
                  <a:lnTo>
                    <a:pt x="235" y="961"/>
                  </a:lnTo>
                  <a:lnTo>
                    <a:pt x="235" y="956"/>
                  </a:lnTo>
                  <a:lnTo>
                    <a:pt x="238" y="954"/>
                  </a:lnTo>
                  <a:lnTo>
                    <a:pt x="237" y="954"/>
                  </a:lnTo>
                  <a:lnTo>
                    <a:pt x="239" y="950"/>
                  </a:lnTo>
                  <a:lnTo>
                    <a:pt x="242" y="950"/>
                  </a:lnTo>
                  <a:lnTo>
                    <a:pt x="243" y="946"/>
                  </a:lnTo>
                  <a:lnTo>
                    <a:pt x="242" y="944"/>
                  </a:lnTo>
                  <a:lnTo>
                    <a:pt x="242" y="944"/>
                  </a:lnTo>
                  <a:lnTo>
                    <a:pt x="248" y="944"/>
                  </a:lnTo>
                  <a:lnTo>
                    <a:pt x="249" y="943"/>
                  </a:lnTo>
                  <a:lnTo>
                    <a:pt x="251" y="942"/>
                  </a:lnTo>
                  <a:lnTo>
                    <a:pt x="251" y="940"/>
                  </a:lnTo>
                  <a:lnTo>
                    <a:pt x="254" y="941"/>
                  </a:lnTo>
                  <a:lnTo>
                    <a:pt x="255" y="938"/>
                  </a:lnTo>
                  <a:lnTo>
                    <a:pt x="257" y="939"/>
                  </a:lnTo>
                  <a:lnTo>
                    <a:pt x="258" y="936"/>
                  </a:lnTo>
                  <a:lnTo>
                    <a:pt x="261" y="936"/>
                  </a:lnTo>
                  <a:lnTo>
                    <a:pt x="263" y="934"/>
                  </a:lnTo>
                  <a:lnTo>
                    <a:pt x="262" y="933"/>
                  </a:lnTo>
                  <a:lnTo>
                    <a:pt x="263" y="930"/>
                  </a:lnTo>
                  <a:lnTo>
                    <a:pt x="265" y="929"/>
                  </a:lnTo>
                  <a:lnTo>
                    <a:pt x="265" y="927"/>
                  </a:lnTo>
                  <a:lnTo>
                    <a:pt x="262" y="924"/>
                  </a:lnTo>
                  <a:lnTo>
                    <a:pt x="259" y="924"/>
                  </a:lnTo>
                  <a:lnTo>
                    <a:pt x="257" y="922"/>
                  </a:lnTo>
                  <a:lnTo>
                    <a:pt x="255" y="918"/>
                  </a:lnTo>
                  <a:lnTo>
                    <a:pt x="251" y="917"/>
                  </a:lnTo>
                  <a:lnTo>
                    <a:pt x="250" y="915"/>
                  </a:lnTo>
                  <a:lnTo>
                    <a:pt x="251" y="913"/>
                  </a:lnTo>
                  <a:lnTo>
                    <a:pt x="251" y="912"/>
                  </a:lnTo>
                  <a:lnTo>
                    <a:pt x="251" y="911"/>
                  </a:lnTo>
                  <a:lnTo>
                    <a:pt x="250" y="908"/>
                  </a:lnTo>
                  <a:lnTo>
                    <a:pt x="247" y="908"/>
                  </a:lnTo>
                  <a:lnTo>
                    <a:pt x="246" y="905"/>
                  </a:lnTo>
                  <a:lnTo>
                    <a:pt x="245" y="904"/>
                  </a:lnTo>
                  <a:lnTo>
                    <a:pt x="245" y="899"/>
                  </a:lnTo>
                  <a:lnTo>
                    <a:pt x="255" y="898"/>
                  </a:lnTo>
                  <a:lnTo>
                    <a:pt x="257" y="899"/>
                  </a:lnTo>
                  <a:lnTo>
                    <a:pt x="260" y="898"/>
                  </a:lnTo>
                  <a:lnTo>
                    <a:pt x="267" y="900"/>
                  </a:lnTo>
                  <a:lnTo>
                    <a:pt x="271" y="898"/>
                  </a:lnTo>
                  <a:lnTo>
                    <a:pt x="273" y="898"/>
                  </a:lnTo>
                  <a:lnTo>
                    <a:pt x="275" y="900"/>
                  </a:lnTo>
                  <a:lnTo>
                    <a:pt x="278" y="899"/>
                  </a:lnTo>
                  <a:lnTo>
                    <a:pt x="278" y="898"/>
                  </a:lnTo>
                  <a:lnTo>
                    <a:pt x="279" y="896"/>
                  </a:lnTo>
                  <a:lnTo>
                    <a:pt x="282" y="898"/>
                  </a:lnTo>
                  <a:lnTo>
                    <a:pt x="283" y="898"/>
                  </a:lnTo>
                  <a:lnTo>
                    <a:pt x="285" y="899"/>
                  </a:lnTo>
                  <a:lnTo>
                    <a:pt x="287" y="895"/>
                  </a:lnTo>
                  <a:lnTo>
                    <a:pt x="294" y="896"/>
                  </a:lnTo>
                  <a:lnTo>
                    <a:pt x="295" y="895"/>
                  </a:lnTo>
                  <a:lnTo>
                    <a:pt x="300" y="893"/>
                  </a:lnTo>
                  <a:lnTo>
                    <a:pt x="304" y="895"/>
                  </a:lnTo>
                  <a:lnTo>
                    <a:pt x="307" y="894"/>
                  </a:lnTo>
                  <a:lnTo>
                    <a:pt x="308" y="892"/>
                  </a:lnTo>
                  <a:lnTo>
                    <a:pt x="308" y="890"/>
                  </a:lnTo>
                  <a:lnTo>
                    <a:pt x="306" y="887"/>
                  </a:lnTo>
                  <a:lnTo>
                    <a:pt x="305" y="888"/>
                  </a:lnTo>
                  <a:lnTo>
                    <a:pt x="304" y="886"/>
                  </a:lnTo>
                  <a:lnTo>
                    <a:pt x="303" y="885"/>
                  </a:lnTo>
                  <a:lnTo>
                    <a:pt x="304" y="884"/>
                  </a:lnTo>
                  <a:lnTo>
                    <a:pt x="303" y="882"/>
                  </a:lnTo>
                  <a:lnTo>
                    <a:pt x="304" y="880"/>
                  </a:lnTo>
                  <a:lnTo>
                    <a:pt x="303" y="877"/>
                  </a:lnTo>
                  <a:lnTo>
                    <a:pt x="306" y="876"/>
                  </a:lnTo>
                  <a:lnTo>
                    <a:pt x="305" y="872"/>
                  </a:lnTo>
                  <a:lnTo>
                    <a:pt x="303" y="870"/>
                  </a:lnTo>
                  <a:lnTo>
                    <a:pt x="299" y="871"/>
                  </a:lnTo>
                  <a:lnTo>
                    <a:pt x="298" y="869"/>
                  </a:lnTo>
                  <a:lnTo>
                    <a:pt x="299" y="868"/>
                  </a:lnTo>
                  <a:lnTo>
                    <a:pt x="298" y="866"/>
                  </a:lnTo>
                  <a:lnTo>
                    <a:pt x="295" y="866"/>
                  </a:lnTo>
                  <a:lnTo>
                    <a:pt x="294" y="864"/>
                  </a:lnTo>
                  <a:lnTo>
                    <a:pt x="293" y="863"/>
                  </a:lnTo>
                  <a:lnTo>
                    <a:pt x="294" y="860"/>
                  </a:lnTo>
                  <a:lnTo>
                    <a:pt x="294" y="859"/>
                  </a:lnTo>
                  <a:lnTo>
                    <a:pt x="291" y="859"/>
                  </a:lnTo>
                  <a:lnTo>
                    <a:pt x="293" y="851"/>
                  </a:lnTo>
                  <a:lnTo>
                    <a:pt x="292" y="850"/>
                  </a:lnTo>
                  <a:lnTo>
                    <a:pt x="293" y="848"/>
                  </a:lnTo>
                  <a:lnTo>
                    <a:pt x="293" y="847"/>
                  </a:lnTo>
                  <a:lnTo>
                    <a:pt x="293" y="843"/>
                  </a:lnTo>
                  <a:lnTo>
                    <a:pt x="295" y="842"/>
                  </a:lnTo>
                  <a:lnTo>
                    <a:pt x="295" y="839"/>
                  </a:lnTo>
                  <a:lnTo>
                    <a:pt x="291" y="837"/>
                  </a:lnTo>
                  <a:lnTo>
                    <a:pt x="293" y="834"/>
                  </a:lnTo>
                  <a:lnTo>
                    <a:pt x="291" y="833"/>
                  </a:lnTo>
                  <a:lnTo>
                    <a:pt x="293" y="831"/>
                  </a:lnTo>
                  <a:lnTo>
                    <a:pt x="293" y="827"/>
                  </a:lnTo>
                  <a:lnTo>
                    <a:pt x="290" y="826"/>
                  </a:lnTo>
                  <a:lnTo>
                    <a:pt x="289" y="826"/>
                  </a:lnTo>
                  <a:lnTo>
                    <a:pt x="289" y="824"/>
                  </a:lnTo>
                  <a:lnTo>
                    <a:pt x="289" y="823"/>
                  </a:lnTo>
                  <a:lnTo>
                    <a:pt x="284" y="823"/>
                  </a:lnTo>
                  <a:lnTo>
                    <a:pt x="284" y="822"/>
                  </a:lnTo>
                  <a:lnTo>
                    <a:pt x="283" y="820"/>
                  </a:lnTo>
                  <a:lnTo>
                    <a:pt x="283" y="819"/>
                  </a:lnTo>
                  <a:lnTo>
                    <a:pt x="285" y="818"/>
                  </a:lnTo>
                  <a:lnTo>
                    <a:pt x="286" y="818"/>
                  </a:lnTo>
                  <a:lnTo>
                    <a:pt x="287" y="816"/>
                  </a:lnTo>
                  <a:lnTo>
                    <a:pt x="285" y="814"/>
                  </a:lnTo>
                  <a:lnTo>
                    <a:pt x="281" y="815"/>
                  </a:lnTo>
                  <a:lnTo>
                    <a:pt x="281" y="812"/>
                  </a:lnTo>
                  <a:lnTo>
                    <a:pt x="281" y="812"/>
                  </a:lnTo>
                  <a:lnTo>
                    <a:pt x="277" y="814"/>
                  </a:lnTo>
                  <a:lnTo>
                    <a:pt x="275" y="811"/>
                  </a:lnTo>
                  <a:lnTo>
                    <a:pt x="270" y="810"/>
                  </a:lnTo>
                  <a:lnTo>
                    <a:pt x="269" y="808"/>
                  </a:lnTo>
                  <a:lnTo>
                    <a:pt x="266" y="807"/>
                  </a:lnTo>
                  <a:lnTo>
                    <a:pt x="262" y="810"/>
                  </a:lnTo>
                  <a:lnTo>
                    <a:pt x="263" y="814"/>
                  </a:lnTo>
                  <a:lnTo>
                    <a:pt x="261" y="812"/>
                  </a:lnTo>
                  <a:lnTo>
                    <a:pt x="258" y="816"/>
                  </a:lnTo>
                  <a:lnTo>
                    <a:pt x="259" y="818"/>
                  </a:lnTo>
                  <a:lnTo>
                    <a:pt x="257" y="818"/>
                  </a:lnTo>
                  <a:lnTo>
                    <a:pt x="256" y="820"/>
                  </a:lnTo>
                  <a:lnTo>
                    <a:pt x="255" y="821"/>
                  </a:lnTo>
                  <a:lnTo>
                    <a:pt x="256" y="822"/>
                  </a:lnTo>
                  <a:lnTo>
                    <a:pt x="256" y="824"/>
                  </a:lnTo>
                  <a:lnTo>
                    <a:pt x="252" y="824"/>
                  </a:lnTo>
                  <a:lnTo>
                    <a:pt x="253" y="827"/>
                  </a:lnTo>
                  <a:lnTo>
                    <a:pt x="247" y="831"/>
                  </a:lnTo>
                  <a:lnTo>
                    <a:pt x="243" y="830"/>
                  </a:lnTo>
                  <a:lnTo>
                    <a:pt x="241" y="832"/>
                  </a:lnTo>
                  <a:lnTo>
                    <a:pt x="239" y="830"/>
                  </a:lnTo>
                  <a:lnTo>
                    <a:pt x="237" y="834"/>
                  </a:lnTo>
                  <a:lnTo>
                    <a:pt x="234" y="831"/>
                  </a:lnTo>
                  <a:lnTo>
                    <a:pt x="229" y="830"/>
                  </a:lnTo>
                  <a:lnTo>
                    <a:pt x="226" y="835"/>
                  </a:lnTo>
                  <a:lnTo>
                    <a:pt x="223" y="835"/>
                  </a:lnTo>
                  <a:lnTo>
                    <a:pt x="223" y="839"/>
                  </a:lnTo>
                  <a:lnTo>
                    <a:pt x="218" y="846"/>
                  </a:lnTo>
                  <a:lnTo>
                    <a:pt x="217" y="848"/>
                  </a:lnTo>
                  <a:lnTo>
                    <a:pt x="218" y="851"/>
                  </a:lnTo>
                  <a:lnTo>
                    <a:pt x="217" y="854"/>
                  </a:lnTo>
                  <a:lnTo>
                    <a:pt x="218" y="854"/>
                  </a:lnTo>
                  <a:lnTo>
                    <a:pt x="219" y="856"/>
                  </a:lnTo>
                  <a:lnTo>
                    <a:pt x="215" y="858"/>
                  </a:lnTo>
                  <a:lnTo>
                    <a:pt x="213" y="860"/>
                  </a:lnTo>
                  <a:lnTo>
                    <a:pt x="212" y="859"/>
                  </a:lnTo>
                  <a:lnTo>
                    <a:pt x="209" y="860"/>
                  </a:lnTo>
                  <a:lnTo>
                    <a:pt x="209" y="862"/>
                  </a:lnTo>
                  <a:lnTo>
                    <a:pt x="210" y="862"/>
                  </a:lnTo>
                  <a:lnTo>
                    <a:pt x="211" y="864"/>
                  </a:lnTo>
                  <a:lnTo>
                    <a:pt x="210" y="866"/>
                  </a:lnTo>
                  <a:lnTo>
                    <a:pt x="206" y="866"/>
                  </a:lnTo>
                  <a:lnTo>
                    <a:pt x="206" y="868"/>
                  </a:lnTo>
                  <a:lnTo>
                    <a:pt x="204" y="870"/>
                  </a:lnTo>
                  <a:lnTo>
                    <a:pt x="202" y="868"/>
                  </a:lnTo>
                  <a:lnTo>
                    <a:pt x="197" y="874"/>
                  </a:lnTo>
                  <a:lnTo>
                    <a:pt x="195" y="873"/>
                  </a:lnTo>
                  <a:lnTo>
                    <a:pt x="192" y="875"/>
                  </a:lnTo>
                  <a:lnTo>
                    <a:pt x="191" y="874"/>
                  </a:lnTo>
                  <a:lnTo>
                    <a:pt x="190" y="875"/>
                  </a:lnTo>
                  <a:lnTo>
                    <a:pt x="189" y="874"/>
                  </a:lnTo>
                  <a:lnTo>
                    <a:pt x="188" y="875"/>
                  </a:lnTo>
                  <a:lnTo>
                    <a:pt x="186" y="875"/>
                  </a:lnTo>
                  <a:lnTo>
                    <a:pt x="186" y="877"/>
                  </a:lnTo>
                  <a:lnTo>
                    <a:pt x="181" y="879"/>
                  </a:lnTo>
                  <a:lnTo>
                    <a:pt x="179" y="879"/>
                  </a:lnTo>
                  <a:lnTo>
                    <a:pt x="178" y="881"/>
                  </a:lnTo>
                  <a:lnTo>
                    <a:pt x="179" y="882"/>
                  </a:lnTo>
                  <a:lnTo>
                    <a:pt x="178" y="883"/>
                  </a:lnTo>
                  <a:lnTo>
                    <a:pt x="179" y="886"/>
                  </a:lnTo>
                  <a:lnTo>
                    <a:pt x="179" y="888"/>
                  </a:lnTo>
                  <a:lnTo>
                    <a:pt x="177" y="888"/>
                  </a:lnTo>
                  <a:lnTo>
                    <a:pt x="176" y="887"/>
                  </a:lnTo>
                  <a:lnTo>
                    <a:pt x="174" y="890"/>
                  </a:lnTo>
                  <a:lnTo>
                    <a:pt x="173" y="888"/>
                  </a:lnTo>
                  <a:lnTo>
                    <a:pt x="170" y="889"/>
                  </a:lnTo>
                  <a:lnTo>
                    <a:pt x="170" y="887"/>
                  </a:lnTo>
                  <a:lnTo>
                    <a:pt x="169" y="886"/>
                  </a:lnTo>
                  <a:lnTo>
                    <a:pt x="169" y="884"/>
                  </a:lnTo>
                  <a:lnTo>
                    <a:pt x="167" y="884"/>
                  </a:lnTo>
                  <a:lnTo>
                    <a:pt x="167" y="883"/>
                  </a:lnTo>
                  <a:lnTo>
                    <a:pt x="164" y="886"/>
                  </a:lnTo>
                  <a:lnTo>
                    <a:pt x="157" y="890"/>
                  </a:lnTo>
                  <a:lnTo>
                    <a:pt x="156" y="891"/>
                  </a:lnTo>
                  <a:lnTo>
                    <a:pt x="153" y="891"/>
                  </a:lnTo>
                  <a:lnTo>
                    <a:pt x="153" y="888"/>
                  </a:lnTo>
                  <a:lnTo>
                    <a:pt x="154" y="887"/>
                  </a:lnTo>
                  <a:lnTo>
                    <a:pt x="153" y="882"/>
                  </a:lnTo>
                  <a:lnTo>
                    <a:pt x="151" y="880"/>
                  </a:lnTo>
                  <a:lnTo>
                    <a:pt x="151" y="879"/>
                  </a:lnTo>
                  <a:lnTo>
                    <a:pt x="150" y="878"/>
                  </a:lnTo>
                  <a:lnTo>
                    <a:pt x="150" y="876"/>
                  </a:lnTo>
                  <a:lnTo>
                    <a:pt x="149" y="874"/>
                  </a:lnTo>
                  <a:lnTo>
                    <a:pt x="147" y="874"/>
                  </a:lnTo>
                  <a:lnTo>
                    <a:pt x="146" y="871"/>
                  </a:lnTo>
                  <a:lnTo>
                    <a:pt x="145" y="870"/>
                  </a:lnTo>
                  <a:lnTo>
                    <a:pt x="145" y="868"/>
                  </a:lnTo>
                  <a:lnTo>
                    <a:pt x="144" y="868"/>
                  </a:lnTo>
                  <a:lnTo>
                    <a:pt x="144" y="865"/>
                  </a:lnTo>
                  <a:lnTo>
                    <a:pt x="142" y="865"/>
                  </a:lnTo>
                  <a:lnTo>
                    <a:pt x="143" y="863"/>
                  </a:lnTo>
                  <a:lnTo>
                    <a:pt x="139" y="859"/>
                  </a:lnTo>
                  <a:lnTo>
                    <a:pt x="138" y="858"/>
                  </a:lnTo>
                  <a:lnTo>
                    <a:pt x="138" y="856"/>
                  </a:lnTo>
                  <a:lnTo>
                    <a:pt x="137" y="853"/>
                  </a:lnTo>
                  <a:lnTo>
                    <a:pt x="135" y="852"/>
                  </a:lnTo>
                  <a:lnTo>
                    <a:pt x="130" y="852"/>
                  </a:lnTo>
                  <a:lnTo>
                    <a:pt x="130" y="851"/>
                  </a:lnTo>
                  <a:lnTo>
                    <a:pt x="128" y="853"/>
                  </a:lnTo>
                  <a:lnTo>
                    <a:pt x="121" y="852"/>
                  </a:lnTo>
                  <a:lnTo>
                    <a:pt x="120" y="854"/>
                  </a:lnTo>
                  <a:lnTo>
                    <a:pt x="117" y="854"/>
                  </a:lnTo>
                  <a:lnTo>
                    <a:pt x="114" y="860"/>
                  </a:lnTo>
                  <a:lnTo>
                    <a:pt x="111" y="859"/>
                  </a:lnTo>
                  <a:lnTo>
                    <a:pt x="110" y="855"/>
                  </a:lnTo>
                  <a:lnTo>
                    <a:pt x="105" y="857"/>
                  </a:lnTo>
                  <a:lnTo>
                    <a:pt x="104" y="856"/>
                  </a:lnTo>
                  <a:lnTo>
                    <a:pt x="103" y="854"/>
                  </a:lnTo>
                  <a:lnTo>
                    <a:pt x="102" y="854"/>
                  </a:lnTo>
                  <a:lnTo>
                    <a:pt x="98" y="857"/>
                  </a:lnTo>
                  <a:lnTo>
                    <a:pt x="94" y="856"/>
                  </a:lnTo>
                  <a:lnTo>
                    <a:pt x="92" y="859"/>
                  </a:lnTo>
                  <a:lnTo>
                    <a:pt x="89" y="857"/>
                  </a:lnTo>
                  <a:moveTo>
                    <a:pt x="358" y="695"/>
                  </a:moveTo>
                  <a:lnTo>
                    <a:pt x="356" y="694"/>
                  </a:lnTo>
                  <a:lnTo>
                    <a:pt x="356" y="690"/>
                  </a:lnTo>
                  <a:lnTo>
                    <a:pt x="355" y="690"/>
                  </a:lnTo>
                  <a:lnTo>
                    <a:pt x="354" y="687"/>
                  </a:lnTo>
                  <a:lnTo>
                    <a:pt x="352" y="687"/>
                  </a:lnTo>
                  <a:lnTo>
                    <a:pt x="352" y="684"/>
                  </a:lnTo>
                  <a:lnTo>
                    <a:pt x="354" y="682"/>
                  </a:lnTo>
                  <a:lnTo>
                    <a:pt x="355" y="684"/>
                  </a:lnTo>
                  <a:lnTo>
                    <a:pt x="358" y="686"/>
                  </a:lnTo>
                  <a:lnTo>
                    <a:pt x="357" y="691"/>
                  </a:lnTo>
                  <a:lnTo>
                    <a:pt x="361" y="694"/>
                  </a:lnTo>
                  <a:lnTo>
                    <a:pt x="359" y="694"/>
                  </a:lnTo>
                  <a:lnTo>
                    <a:pt x="358" y="695"/>
                  </a:lnTo>
                  <a:moveTo>
                    <a:pt x="366" y="692"/>
                  </a:moveTo>
                  <a:lnTo>
                    <a:pt x="364" y="695"/>
                  </a:lnTo>
                  <a:lnTo>
                    <a:pt x="363" y="694"/>
                  </a:lnTo>
                  <a:lnTo>
                    <a:pt x="366" y="687"/>
                  </a:lnTo>
                  <a:lnTo>
                    <a:pt x="364" y="682"/>
                  </a:lnTo>
                  <a:lnTo>
                    <a:pt x="367" y="680"/>
                  </a:lnTo>
                  <a:lnTo>
                    <a:pt x="370" y="682"/>
                  </a:lnTo>
                  <a:lnTo>
                    <a:pt x="367" y="686"/>
                  </a:lnTo>
                  <a:lnTo>
                    <a:pt x="368" y="690"/>
                  </a:lnTo>
                  <a:lnTo>
                    <a:pt x="366" y="692"/>
                  </a:lnTo>
                  <a:moveTo>
                    <a:pt x="444" y="655"/>
                  </a:moveTo>
                  <a:lnTo>
                    <a:pt x="444" y="655"/>
                  </a:lnTo>
                  <a:lnTo>
                    <a:pt x="443" y="655"/>
                  </a:lnTo>
                  <a:lnTo>
                    <a:pt x="445" y="653"/>
                  </a:lnTo>
                  <a:lnTo>
                    <a:pt x="444" y="655"/>
                  </a:lnTo>
                  <a:moveTo>
                    <a:pt x="528" y="692"/>
                  </a:moveTo>
                  <a:lnTo>
                    <a:pt x="528" y="691"/>
                  </a:lnTo>
                  <a:lnTo>
                    <a:pt x="528" y="691"/>
                  </a:lnTo>
                  <a:lnTo>
                    <a:pt x="528" y="691"/>
                  </a:lnTo>
                  <a:lnTo>
                    <a:pt x="528" y="692"/>
                  </a:lnTo>
                  <a:moveTo>
                    <a:pt x="535" y="692"/>
                  </a:moveTo>
                  <a:lnTo>
                    <a:pt x="536" y="692"/>
                  </a:lnTo>
                  <a:lnTo>
                    <a:pt x="536" y="693"/>
                  </a:lnTo>
                  <a:lnTo>
                    <a:pt x="536" y="692"/>
                  </a:lnTo>
                  <a:lnTo>
                    <a:pt x="535" y="692"/>
                  </a:lnTo>
                  <a:moveTo>
                    <a:pt x="545" y="692"/>
                  </a:moveTo>
                  <a:lnTo>
                    <a:pt x="543" y="692"/>
                  </a:lnTo>
                  <a:lnTo>
                    <a:pt x="542" y="694"/>
                  </a:lnTo>
                  <a:lnTo>
                    <a:pt x="541" y="693"/>
                  </a:lnTo>
                  <a:lnTo>
                    <a:pt x="544" y="691"/>
                  </a:lnTo>
                  <a:lnTo>
                    <a:pt x="549" y="693"/>
                  </a:lnTo>
                  <a:lnTo>
                    <a:pt x="547" y="694"/>
                  </a:lnTo>
                  <a:lnTo>
                    <a:pt x="547" y="693"/>
                  </a:lnTo>
                  <a:lnTo>
                    <a:pt x="545" y="692"/>
                  </a:lnTo>
                  <a:moveTo>
                    <a:pt x="366" y="631"/>
                  </a:moveTo>
                  <a:lnTo>
                    <a:pt x="362" y="633"/>
                  </a:lnTo>
                  <a:lnTo>
                    <a:pt x="361" y="631"/>
                  </a:lnTo>
                  <a:lnTo>
                    <a:pt x="364" y="629"/>
                  </a:lnTo>
                  <a:lnTo>
                    <a:pt x="366" y="629"/>
                  </a:lnTo>
                  <a:lnTo>
                    <a:pt x="366" y="631"/>
                  </a:lnTo>
                  <a:moveTo>
                    <a:pt x="353" y="675"/>
                  </a:moveTo>
                  <a:lnTo>
                    <a:pt x="352" y="675"/>
                  </a:lnTo>
                  <a:lnTo>
                    <a:pt x="347" y="670"/>
                  </a:lnTo>
                  <a:lnTo>
                    <a:pt x="346" y="670"/>
                  </a:lnTo>
                  <a:lnTo>
                    <a:pt x="344" y="667"/>
                  </a:lnTo>
                  <a:lnTo>
                    <a:pt x="343" y="667"/>
                  </a:lnTo>
                  <a:lnTo>
                    <a:pt x="341" y="665"/>
                  </a:lnTo>
                  <a:lnTo>
                    <a:pt x="337" y="662"/>
                  </a:lnTo>
                  <a:lnTo>
                    <a:pt x="335" y="665"/>
                  </a:lnTo>
                  <a:lnTo>
                    <a:pt x="335" y="668"/>
                  </a:lnTo>
                  <a:lnTo>
                    <a:pt x="333" y="671"/>
                  </a:lnTo>
                  <a:lnTo>
                    <a:pt x="333" y="673"/>
                  </a:lnTo>
                  <a:lnTo>
                    <a:pt x="331" y="675"/>
                  </a:lnTo>
                  <a:lnTo>
                    <a:pt x="328" y="663"/>
                  </a:lnTo>
                  <a:lnTo>
                    <a:pt x="330" y="657"/>
                  </a:lnTo>
                  <a:lnTo>
                    <a:pt x="330" y="654"/>
                  </a:lnTo>
                  <a:lnTo>
                    <a:pt x="331" y="651"/>
                  </a:lnTo>
                  <a:lnTo>
                    <a:pt x="330" y="645"/>
                  </a:lnTo>
                  <a:lnTo>
                    <a:pt x="329" y="644"/>
                  </a:lnTo>
                  <a:lnTo>
                    <a:pt x="330" y="640"/>
                  </a:lnTo>
                  <a:lnTo>
                    <a:pt x="328" y="639"/>
                  </a:lnTo>
                  <a:lnTo>
                    <a:pt x="331" y="636"/>
                  </a:lnTo>
                  <a:lnTo>
                    <a:pt x="337" y="638"/>
                  </a:lnTo>
                  <a:lnTo>
                    <a:pt x="343" y="636"/>
                  </a:lnTo>
                  <a:lnTo>
                    <a:pt x="344" y="634"/>
                  </a:lnTo>
                  <a:lnTo>
                    <a:pt x="347" y="636"/>
                  </a:lnTo>
                  <a:lnTo>
                    <a:pt x="352" y="638"/>
                  </a:lnTo>
                  <a:lnTo>
                    <a:pt x="359" y="636"/>
                  </a:lnTo>
                  <a:lnTo>
                    <a:pt x="359" y="637"/>
                  </a:lnTo>
                  <a:lnTo>
                    <a:pt x="359" y="639"/>
                  </a:lnTo>
                  <a:lnTo>
                    <a:pt x="357" y="640"/>
                  </a:lnTo>
                  <a:lnTo>
                    <a:pt x="356" y="642"/>
                  </a:lnTo>
                  <a:lnTo>
                    <a:pt x="357" y="646"/>
                  </a:lnTo>
                  <a:lnTo>
                    <a:pt x="355" y="650"/>
                  </a:lnTo>
                  <a:lnTo>
                    <a:pt x="356" y="653"/>
                  </a:lnTo>
                  <a:lnTo>
                    <a:pt x="359" y="656"/>
                  </a:lnTo>
                  <a:lnTo>
                    <a:pt x="360" y="659"/>
                  </a:lnTo>
                  <a:lnTo>
                    <a:pt x="359" y="662"/>
                  </a:lnTo>
                  <a:lnTo>
                    <a:pt x="356" y="662"/>
                  </a:lnTo>
                  <a:lnTo>
                    <a:pt x="356" y="667"/>
                  </a:lnTo>
                  <a:lnTo>
                    <a:pt x="354" y="672"/>
                  </a:lnTo>
                  <a:lnTo>
                    <a:pt x="355" y="676"/>
                  </a:lnTo>
                  <a:lnTo>
                    <a:pt x="353" y="675"/>
                  </a:lnTo>
                  <a:moveTo>
                    <a:pt x="371" y="660"/>
                  </a:moveTo>
                  <a:lnTo>
                    <a:pt x="371" y="660"/>
                  </a:lnTo>
                  <a:lnTo>
                    <a:pt x="369" y="660"/>
                  </a:lnTo>
                  <a:lnTo>
                    <a:pt x="372" y="659"/>
                  </a:lnTo>
                  <a:lnTo>
                    <a:pt x="371" y="660"/>
                  </a:lnTo>
                  <a:moveTo>
                    <a:pt x="306" y="699"/>
                  </a:moveTo>
                  <a:lnTo>
                    <a:pt x="299" y="700"/>
                  </a:lnTo>
                  <a:lnTo>
                    <a:pt x="297" y="699"/>
                  </a:lnTo>
                  <a:lnTo>
                    <a:pt x="297" y="697"/>
                  </a:lnTo>
                  <a:lnTo>
                    <a:pt x="299" y="696"/>
                  </a:lnTo>
                  <a:lnTo>
                    <a:pt x="300" y="698"/>
                  </a:lnTo>
                  <a:lnTo>
                    <a:pt x="299" y="698"/>
                  </a:lnTo>
                  <a:lnTo>
                    <a:pt x="300" y="699"/>
                  </a:lnTo>
                  <a:lnTo>
                    <a:pt x="304" y="699"/>
                  </a:lnTo>
                  <a:lnTo>
                    <a:pt x="306" y="698"/>
                  </a:lnTo>
                  <a:lnTo>
                    <a:pt x="306" y="699"/>
                  </a:lnTo>
                  <a:lnTo>
                    <a:pt x="306" y="699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" name="Freeform 58">
              <a:extLst>
                <a:ext uri="{FF2B5EF4-FFF2-40B4-BE49-F238E27FC236}">
                  <a16:creationId xmlns="" xmlns:a16="http://schemas.microsoft.com/office/drawing/2014/main" id="{E7F7E20F-BE90-4694-B044-2CDED354B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3" y="2008"/>
              <a:ext cx="934" cy="676"/>
            </a:xfrm>
            <a:custGeom>
              <a:avLst/>
              <a:gdLst>
                <a:gd name="T0" fmla="*/ 36 w 934"/>
                <a:gd name="T1" fmla="*/ 145 h 676"/>
                <a:gd name="T2" fmla="*/ 51 w 934"/>
                <a:gd name="T3" fmla="*/ 124 h 676"/>
                <a:gd name="T4" fmla="*/ 69 w 934"/>
                <a:gd name="T5" fmla="*/ 103 h 676"/>
                <a:gd name="T6" fmla="*/ 73 w 934"/>
                <a:gd name="T7" fmla="*/ 83 h 676"/>
                <a:gd name="T8" fmla="*/ 79 w 934"/>
                <a:gd name="T9" fmla="*/ 63 h 676"/>
                <a:gd name="T10" fmla="*/ 89 w 934"/>
                <a:gd name="T11" fmla="*/ 48 h 676"/>
                <a:gd name="T12" fmla="*/ 97 w 934"/>
                <a:gd name="T13" fmla="*/ 35 h 676"/>
                <a:gd name="T14" fmla="*/ 115 w 934"/>
                <a:gd name="T15" fmla="*/ 28 h 676"/>
                <a:gd name="T16" fmla="*/ 129 w 934"/>
                <a:gd name="T17" fmla="*/ 44 h 676"/>
                <a:gd name="T18" fmla="*/ 146 w 934"/>
                <a:gd name="T19" fmla="*/ 33 h 676"/>
                <a:gd name="T20" fmla="*/ 157 w 934"/>
                <a:gd name="T21" fmla="*/ 25 h 676"/>
                <a:gd name="T22" fmla="*/ 185 w 934"/>
                <a:gd name="T23" fmla="*/ 2 h 676"/>
                <a:gd name="T24" fmla="*/ 197 w 934"/>
                <a:gd name="T25" fmla="*/ 17 h 676"/>
                <a:gd name="T26" fmla="*/ 193 w 934"/>
                <a:gd name="T27" fmla="*/ 76 h 676"/>
                <a:gd name="T28" fmla="*/ 186 w 934"/>
                <a:gd name="T29" fmla="*/ 105 h 676"/>
                <a:gd name="T30" fmla="*/ 214 w 934"/>
                <a:gd name="T31" fmla="*/ 130 h 676"/>
                <a:gd name="T32" fmla="*/ 289 w 934"/>
                <a:gd name="T33" fmla="*/ 131 h 676"/>
                <a:gd name="T34" fmla="*/ 314 w 934"/>
                <a:gd name="T35" fmla="*/ 156 h 676"/>
                <a:gd name="T36" fmla="*/ 319 w 934"/>
                <a:gd name="T37" fmla="*/ 176 h 676"/>
                <a:gd name="T38" fmla="*/ 335 w 934"/>
                <a:gd name="T39" fmla="*/ 192 h 676"/>
                <a:gd name="T40" fmla="*/ 378 w 934"/>
                <a:gd name="T41" fmla="*/ 187 h 676"/>
                <a:gd name="T42" fmla="*/ 410 w 934"/>
                <a:gd name="T43" fmla="*/ 188 h 676"/>
                <a:gd name="T44" fmla="*/ 428 w 934"/>
                <a:gd name="T45" fmla="*/ 223 h 676"/>
                <a:gd name="T46" fmla="*/ 456 w 934"/>
                <a:gd name="T47" fmla="*/ 290 h 676"/>
                <a:gd name="T48" fmla="*/ 505 w 934"/>
                <a:gd name="T49" fmla="*/ 296 h 676"/>
                <a:gd name="T50" fmla="*/ 589 w 934"/>
                <a:gd name="T51" fmla="*/ 333 h 676"/>
                <a:gd name="T52" fmla="*/ 654 w 934"/>
                <a:gd name="T53" fmla="*/ 390 h 676"/>
                <a:gd name="T54" fmla="*/ 728 w 934"/>
                <a:gd name="T55" fmla="*/ 387 h 676"/>
                <a:gd name="T56" fmla="*/ 769 w 934"/>
                <a:gd name="T57" fmla="*/ 363 h 676"/>
                <a:gd name="T58" fmla="*/ 793 w 934"/>
                <a:gd name="T59" fmla="*/ 403 h 676"/>
                <a:gd name="T60" fmla="*/ 847 w 934"/>
                <a:gd name="T61" fmla="*/ 430 h 676"/>
                <a:gd name="T62" fmla="*/ 880 w 934"/>
                <a:gd name="T63" fmla="*/ 449 h 676"/>
                <a:gd name="T64" fmla="*/ 898 w 934"/>
                <a:gd name="T65" fmla="*/ 490 h 676"/>
                <a:gd name="T66" fmla="*/ 927 w 934"/>
                <a:gd name="T67" fmla="*/ 520 h 676"/>
                <a:gd name="T68" fmla="*/ 793 w 934"/>
                <a:gd name="T69" fmla="*/ 564 h 676"/>
                <a:gd name="T70" fmla="*/ 729 w 934"/>
                <a:gd name="T71" fmla="*/ 549 h 676"/>
                <a:gd name="T72" fmla="*/ 679 w 934"/>
                <a:gd name="T73" fmla="*/ 546 h 676"/>
                <a:gd name="T74" fmla="*/ 673 w 934"/>
                <a:gd name="T75" fmla="*/ 536 h 676"/>
                <a:gd name="T76" fmla="*/ 665 w 934"/>
                <a:gd name="T77" fmla="*/ 538 h 676"/>
                <a:gd name="T78" fmla="*/ 650 w 934"/>
                <a:gd name="T79" fmla="*/ 536 h 676"/>
                <a:gd name="T80" fmla="*/ 599 w 934"/>
                <a:gd name="T81" fmla="*/ 521 h 676"/>
                <a:gd name="T82" fmla="*/ 592 w 934"/>
                <a:gd name="T83" fmla="*/ 534 h 676"/>
                <a:gd name="T84" fmla="*/ 593 w 934"/>
                <a:gd name="T85" fmla="*/ 541 h 676"/>
                <a:gd name="T86" fmla="*/ 579 w 934"/>
                <a:gd name="T87" fmla="*/ 557 h 676"/>
                <a:gd name="T88" fmla="*/ 574 w 934"/>
                <a:gd name="T89" fmla="*/ 575 h 676"/>
                <a:gd name="T90" fmla="*/ 544 w 934"/>
                <a:gd name="T91" fmla="*/ 617 h 676"/>
                <a:gd name="T92" fmla="*/ 481 w 934"/>
                <a:gd name="T93" fmla="*/ 672 h 676"/>
                <a:gd name="T94" fmla="*/ 417 w 934"/>
                <a:gd name="T95" fmla="*/ 636 h 676"/>
                <a:gd name="T96" fmla="*/ 390 w 934"/>
                <a:gd name="T97" fmla="*/ 581 h 676"/>
                <a:gd name="T98" fmla="*/ 355 w 934"/>
                <a:gd name="T99" fmla="*/ 548 h 676"/>
                <a:gd name="T100" fmla="*/ 307 w 934"/>
                <a:gd name="T101" fmla="*/ 523 h 676"/>
                <a:gd name="T102" fmla="*/ 247 w 934"/>
                <a:gd name="T103" fmla="*/ 560 h 676"/>
                <a:gd name="T104" fmla="*/ 171 w 934"/>
                <a:gd name="T105" fmla="*/ 592 h 676"/>
                <a:gd name="T106" fmla="*/ 104 w 934"/>
                <a:gd name="T107" fmla="*/ 509 h 676"/>
                <a:gd name="T108" fmla="*/ 83 w 934"/>
                <a:gd name="T109" fmla="*/ 424 h 676"/>
                <a:gd name="T110" fmla="*/ 10 w 934"/>
                <a:gd name="T111" fmla="*/ 273 h 676"/>
                <a:gd name="T112" fmla="*/ 1 w 934"/>
                <a:gd name="T113" fmla="*/ 251 h 676"/>
                <a:gd name="T114" fmla="*/ 7 w 934"/>
                <a:gd name="T115" fmla="*/ 228 h 676"/>
                <a:gd name="T116" fmla="*/ 19 w 934"/>
                <a:gd name="T117" fmla="*/ 215 h 676"/>
                <a:gd name="T118" fmla="*/ 21 w 934"/>
                <a:gd name="T119" fmla="*/ 189 h 676"/>
                <a:gd name="T120" fmla="*/ 23 w 934"/>
                <a:gd name="T121" fmla="*/ 165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4" h="676">
                  <a:moveTo>
                    <a:pt x="23" y="165"/>
                  </a:moveTo>
                  <a:lnTo>
                    <a:pt x="26" y="163"/>
                  </a:lnTo>
                  <a:lnTo>
                    <a:pt x="26" y="161"/>
                  </a:lnTo>
                  <a:lnTo>
                    <a:pt x="30" y="160"/>
                  </a:lnTo>
                  <a:lnTo>
                    <a:pt x="31" y="155"/>
                  </a:lnTo>
                  <a:lnTo>
                    <a:pt x="32" y="155"/>
                  </a:lnTo>
                  <a:lnTo>
                    <a:pt x="32" y="154"/>
                  </a:lnTo>
                  <a:lnTo>
                    <a:pt x="34" y="151"/>
                  </a:lnTo>
                  <a:lnTo>
                    <a:pt x="35" y="151"/>
                  </a:lnTo>
                  <a:lnTo>
                    <a:pt x="36" y="145"/>
                  </a:lnTo>
                  <a:lnTo>
                    <a:pt x="37" y="143"/>
                  </a:lnTo>
                  <a:lnTo>
                    <a:pt x="39" y="143"/>
                  </a:lnTo>
                  <a:lnTo>
                    <a:pt x="38" y="140"/>
                  </a:lnTo>
                  <a:lnTo>
                    <a:pt x="41" y="139"/>
                  </a:lnTo>
                  <a:lnTo>
                    <a:pt x="43" y="135"/>
                  </a:lnTo>
                  <a:lnTo>
                    <a:pt x="46" y="133"/>
                  </a:lnTo>
                  <a:lnTo>
                    <a:pt x="46" y="131"/>
                  </a:lnTo>
                  <a:lnTo>
                    <a:pt x="48" y="130"/>
                  </a:lnTo>
                  <a:lnTo>
                    <a:pt x="51" y="125"/>
                  </a:lnTo>
                  <a:lnTo>
                    <a:pt x="51" y="124"/>
                  </a:lnTo>
                  <a:lnTo>
                    <a:pt x="55" y="119"/>
                  </a:lnTo>
                  <a:lnTo>
                    <a:pt x="55" y="118"/>
                  </a:lnTo>
                  <a:lnTo>
                    <a:pt x="56" y="117"/>
                  </a:lnTo>
                  <a:lnTo>
                    <a:pt x="56" y="115"/>
                  </a:lnTo>
                  <a:lnTo>
                    <a:pt x="57" y="115"/>
                  </a:lnTo>
                  <a:lnTo>
                    <a:pt x="58" y="112"/>
                  </a:lnTo>
                  <a:lnTo>
                    <a:pt x="61" y="109"/>
                  </a:lnTo>
                  <a:lnTo>
                    <a:pt x="61" y="107"/>
                  </a:lnTo>
                  <a:lnTo>
                    <a:pt x="62" y="105"/>
                  </a:lnTo>
                  <a:lnTo>
                    <a:pt x="69" y="103"/>
                  </a:lnTo>
                  <a:lnTo>
                    <a:pt x="71" y="101"/>
                  </a:lnTo>
                  <a:lnTo>
                    <a:pt x="71" y="100"/>
                  </a:lnTo>
                  <a:lnTo>
                    <a:pt x="72" y="98"/>
                  </a:lnTo>
                  <a:lnTo>
                    <a:pt x="76" y="95"/>
                  </a:lnTo>
                  <a:lnTo>
                    <a:pt x="76" y="93"/>
                  </a:lnTo>
                  <a:lnTo>
                    <a:pt x="77" y="92"/>
                  </a:lnTo>
                  <a:lnTo>
                    <a:pt x="73" y="89"/>
                  </a:lnTo>
                  <a:lnTo>
                    <a:pt x="73" y="87"/>
                  </a:lnTo>
                  <a:lnTo>
                    <a:pt x="72" y="84"/>
                  </a:lnTo>
                  <a:lnTo>
                    <a:pt x="73" y="83"/>
                  </a:lnTo>
                  <a:lnTo>
                    <a:pt x="71" y="80"/>
                  </a:lnTo>
                  <a:lnTo>
                    <a:pt x="75" y="76"/>
                  </a:lnTo>
                  <a:lnTo>
                    <a:pt x="75" y="74"/>
                  </a:lnTo>
                  <a:lnTo>
                    <a:pt x="77" y="73"/>
                  </a:lnTo>
                  <a:lnTo>
                    <a:pt x="79" y="71"/>
                  </a:lnTo>
                  <a:lnTo>
                    <a:pt x="78" y="70"/>
                  </a:lnTo>
                  <a:lnTo>
                    <a:pt x="78" y="68"/>
                  </a:lnTo>
                  <a:lnTo>
                    <a:pt x="80" y="67"/>
                  </a:lnTo>
                  <a:lnTo>
                    <a:pt x="81" y="66"/>
                  </a:lnTo>
                  <a:lnTo>
                    <a:pt x="79" y="63"/>
                  </a:lnTo>
                  <a:lnTo>
                    <a:pt x="81" y="61"/>
                  </a:lnTo>
                  <a:lnTo>
                    <a:pt x="76" y="60"/>
                  </a:lnTo>
                  <a:lnTo>
                    <a:pt x="81" y="57"/>
                  </a:lnTo>
                  <a:lnTo>
                    <a:pt x="83" y="54"/>
                  </a:lnTo>
                  <a:lnTo>
                    <a:pt x="86" y="52"/>
                  </a:lnTo>
                  <a:lnTo>
                    <a:pt x="86" y="51"/>
                  </a:lnTo>
                  <a:lnTo>
                    <a:pt x="90" y="52"/>
                  </a:lnTo>
                  <a:lnTo>
                    <a:pt x="90" y="51"/>
                  </a:lnTo>
                  <a:lnTo>
                    <a:pt x="90" y="49"/>
                  </a:lnTo>
                  <a:lnTo>
                    <a:pt x="89" y="48"/>
                  </a:lnTo>
                  <a:lnTo>
                    <a:pt x="88" y="45"/>
                  </a:lnTo>
                  <a:lnTo>
                    <a:pt x="89" y="44"/>
                  </a:lnTo>
                  <a:lnTo>
                    <a:pt x="90" y="43"/>
                  </a:lnTo>
                  <a:lnTo>
                    <a:pt x="90" y="42"/>
                  </a:lnTo>
                  <a:lnTo>
                    <a:pt x="90" y="39"/>
                  </a:lnTo>
                  <a:lnTo>
                    <a:pt x="92" y="40"/>
                  </a:lnTo>
                  <a:lnTo>
                    <a:pt x="94" y="39"/>
                  </a:lnTo>
                  <a:lnTo>
                    <a:pt x="94" y="38"/>
                  </a:lnTo>
                  <a:lnTo>
                    <a:pt x="95" y="37"/>
                  </a:lnTo>
                  <a:lnTo>
                    <a:pt x="97" y="35"/>
                  </a:lnTo>
                  <a:lnTo>
                    <a:pt x="99" y="33"/>
                  </a:lnTo>
                  <a:lnTo>
                    <a:pt x="101" y="36"/>
                  </a:lnTo>
                  <a:lnTo>
                    <a:pt x="102" y="35"/>
                  </a:lnTo>
                  <a:lnTo>
                    <a:pt x="102" y="34"/>
                  </a:lnTo>
                  <a:lnTo>
                    <a:pt x="103" y="33"/>
                  </a:lnTo>
                  <a:lnTo>
                    <a:pt x="107" y="34"/>
                  </a:lnTo>
                  <a:lnTo>
                    <a:pt x="109" y="31"/>
                  </a:lnTo>
                  <a:lnTo>
                    <a:pt x="110" y="28"/>
                  </a:lnTo>
                  <a:lnTo>
                    <a:pt x="114" y="27"/>
                  </a:lnTo>
                  <a:lnTo>
                    <a:pt x="115" y="28"/>
                  </a:lnTo>
                  <a:lnTo>
                    <a:pt x="118" y="26"/>
                  </a:lnTo>
                  <a:lnTo>
                    <a:pt x="123" y="30"/>
                  </a:lnTo>
                  <a:lnTo>
                    <a:pt x="123" y="32"/>
                  </a:lnTo>
                  <a:lnTo>
                    <a:pt x="122" y="33"/>
                  </a:lnTo>
                  <a:lnTo>
                    <a:pt x="122" y="35"/>
                  </a:lnTo>
                  <a:lnTo>
                    <a:pt x="123" y="36"/>
                  </a:lnTo>
                  <a:lnTo>
                    <a:pt x="123" y="39"/>
                  </a:lnTo>
                  <a:lnTo>
                    <a:pt x="125" y="41"/>
                  </a:lnTo>
                  <a:lnTo>
                    <a:pt x="125" y="43"/>
                  </a:lnTo>
                  <a:lnTo>
                    <a:pt x="129" y="44"/>
                  </a:lnTo>
                  <a:lnTo>
                    <a:pt x="130" y="43"/>
                  </a:lnTo>
                  <a:lnTo>
                    <a:pt x="131" y="41"/>
                  </a:lnTo>
                  <a:lnTo>
                    <a:pt x="131" y="40"/>
                  </a:lnTo>
                  <a:lnTo>
                    <a:pt x="132" y="40"/>
                  </a:lnTo>
                  <a:lnTo>
                    <a:pt x="134" y="37"/>
                  </a:lnTo>
                  <a:lnTo>
                    <a:pt x="138" y="40"/>
                  </a:lnTo>
                  <a:lnTo>
                    <a:pt x="142" y="37"/>
                  </a:lnTo>
                  <a:lnTo>
                    <a:pt x="145" y="37"/>
                  </a:lnTo>
                  <a:lnTo>
                    <a:pt x="146" y="35"/>
                  </a:lnTo>
                  <a:lnTo>
                    <a:pt x="146" y="33"/>
                  </a:lnTo>
                  <a:lnTo>
                    <a:pt x="148" y="31"/>
                  </a:lnTo>
                  <a:lnTo>
                    <a:pt x="149" y="31"/>
                  </a:lnTo>
                  <a:lnTo>
                    <a:pt x="154" y="32"/>
                  </a:lnTo>
                  <a:lnTo>
                    <a:pt x="155" y="30"/>
                  </a:lnTo>
                  <a:lnTo>
                    <a:pt x="155" y="29"/>
                  </a:lnTo>
                  <a:lnTo>
                    <a:pt x="157" y="29"/>
                  </a:lnTo>
                  <a:lnTo>
                    <a:pt x="159" y="28"/>
                  </a:lnTo>
                  <a:lnTo>
                    <a:pt x="158" y="27"/>
                  </a:lnTo>
                  <a:lnTo>
                    <a:pt x="159" y="25"/>
                  </a:lnTo>
                  <a:lnTo>
                    <a:pt x="157" y="25"/>
                  </a:lnTo>
                  <a:lnTo>
                    <a:pt x="158" y="22"/>
                  </a:lnTo>
                  <a:lnTo>
                    <a:pt x="159" y="21"/>
                  </a:lnTo>
                  <a:lnTo>
                    <a:pt x="164" y="18"/>
                  </a:lnTo>
                  <a:lnTo>
                    <a:pt x="167" y="14"/>
                  </a:lnTo>
                  <a:lnTo>
                    <a:pt x="175" y="7"/>
                  </a:lnTo>
                  <a:lnTo>
                    <a:pt x="177" y="8"/>
                  </a:lnTo>
                  <a:lnTo>
                    <a:pt x="180" y="7"/>
                  </a:lnTo>
                  <a:lnTo>
                    <a:pt x="179" y="5"/>
                  </a:lnTo>
                  <a:lnTo>
                    <a:pt x="184" y="4"/>
                  </a:lnTo>
                  <a:lnTo>
                    <a:pt x="185" y="2"/>
                  </a:lnTo>
                  <a:lnTo>
                    <a:pt x="187" y="2"/>
                  </a:lnTo>
                  <a:lnTo>
                    <a:pt x="187" y="1"/>
                  </a:lnTo>
                  <a:lnTo>
                    <a:pt x="190" y="1"/>
                  </a:lnTo>
                  <a:lnTo>
                    <a:pt x="192" y="0"/>
                  </a:lnTo>
                  <a:lnTo>
                    <a:pt x="194" y="2"/>
                  </a:lnTo>
                  <a:lnTo>
                    <a:pt x="195" y="6"/>
                  </a:lnTo>
                  <a:lnTo>
                    <a:pt x="195" y="8"/>
                  </a:lnTo>
                  <a:lnTo>
                    <a:pt x="198" y="9"/>
                  </a:lnTo>
                  <a:lnTo>
                    <a:pt x="198" y="13"/>
                  </a:lnTo>
                  <a:lnTo>
                    <a:pt x="197" y="17"/>
                  </a:lnTo>
                  <a:lnTo>
                    <a:pt x="199" y="21"/>
                  </a:lnTo>
                  <a:lnTo>
                    <a:pt x="195" y="26"/>
                  </a:lnTo>
                  <a:lnTo>
                    <a:pt x="195" y="34"/>
                  </a:lnTo>
                  <a:lnTo>
                    <a:pt x="207" y="42"/>
                  </a:lnTo>
                  <a:lnTo>
                    <a:pt x="203" y="49"/>
                  </a:lnTo>
                  <a:lnTo>
                    <a:pt x="199" y="60"/>
                  </a:lnTo>
                  <a:lnTo>
                    <a:pt x="194" y="68"/>
                  </a:lnTo>
                  <a:lnTo>
                    <a:pt x="193" y="68"/>
                  </a:lnTo>
                  <a:lnTo>
                    <a:pt x="190" y="72"/>
                  </a:lnTo>
                  <a:lnTo>
                    <a:pt x="193" y="76"/>
                  </a:lnTo>
                  <a:lnTo>
                    <a:pt x="192" y="80"/>
                  </a:lnTo>
                  <a:lnTo>
                    <a:pt x="191" y="80"/>
                  </a:lnTo>
                  <a:lnTo>
                    <a:pt x="190" y="83"/>
                  </a:lnTo>
                  <a:lnTo>
                    <a:pt x="186" y="87"/>
                  </a:lnTo>
                  <a:lnTo>
                    <a:pt x="181" y="88"/>
                  </a:lnTo>
                  <a:lnTo>
                    <a:pt x="180" y="89"/>
                  </a:lnTo>
                  <a:lnTo>
                    <a:pt x="177" y="94"/>
                  </a:lnTo>
                  <a:lnTo>
                    <a:pt x="181" y="100"/>
                  </a:lnTo>
                  <a:lnTo>
                    <a:pt x="185" y="101"/>
                  </a:lnTo>
                  <a:lnTo>
                    <a:pt x="186" y="105"/>
                  </a:lnTo>
                  <a:lnTo>
                    <a:pt x="192" y="103"/>
                  </a:lnTo>
                  <a:lnTo>
                    <a:pt x="198" y="105"/>
                  </a:lnTo>
                  <a:lnTo>
                    <a:pt x="202" y="111"/>
                  </a:lnTo>
                  <a:lnTo>
                    <a:pt x="204" y="112"/>
                  </a:lnTo>
                  <a:lnTo>
                    <a:pt x="203" y="120"/>
                  </a:lnTo>
                  <a:lnTo>
                    <a:pt x="199" y="121"/>
                  </a:lnTo>
                  <a:lnTo>
                    <a:pt x="201" y="125"/>
                  </a:lnTo>
                  <a:lnTo>
                    <a:pt x="203" y="126"/>
                  </a:lnTo>
                  <a:lnTo>
                    <a:pt x="203" y="128"/>
                  </a:lnTo>
                  <a:lnTo>
                    <a:pt x="214" y="130"/>
                  </a:lnTo>
                  <a:lnTo>
                    <a:pt x="216" y="127"/>
                  </a:lnTo>
                  <a:lnTo>
                    <a:pt x="220" y="126"/>
                  </a:lnTo>
                  <a:lnTo>
                    <a:pt x="234" y="130"/>
                  </a:lnTo>
                  <a:lnTo>
                    <a:pt x="240" y="126"/>
                  </a:lnTo>
                  <a:lnTo>
                    <a:pt x="244" y="128"/>
                  </a:lnTo>
                  <a:lnTo>
                    <a:pt x="254" y="128"/>
                  </a:lnTo>
                  <a:lnTo>
                    <a:pt x="260" y="131"/>
                  </a:lnTo>
                  <a:lnTo>
                    <a:pt x="268" y="126"/>
                  </a:lnTo>
                  <a:lnTo>
                    <a:pt x="287" y="132"/>
                  </a:lnTo>
                  <a:lnTo>
                    <a:pt x="289" y="131"/>
                  </a:lnTo>
                  <a:lnTo>
                    <a:pt x="296" y="132"/>
                  </a:lnTo>
                  <a:lnTo>
                    <a:pt x="303" y="140"/>
                  </a:lnTo>
                  <a:lnTo>
                    <a:pt x="312" y="140"/>
                  </a:lnTo>
                  <a:lnTo>
                    <a:pt x="319" y="145"/>
                  </a:lnTo>
                  <a:lnTo>
                    <a:pt x="319" y="149"/>
                  </a:lnTo>
                  <a:lnTo>
                    <a:pt x="317" y="149"/>
                  </a:lnTo>
                  <a:lnTo>
                    <a:pt x="319" y="151"/>
                  </a:lnTo>
                  <a:lnTo>
                    <a:pt x="318" y="153"/>
                  </a:lnTo>
                  <a:lnTo>
                    <a:pt x="316" y="154"/>
                  </a:lnTo>
                  <a:lnTo>
                    <a:pt x="314" y="156"/>
                  </a:lnTo>
                  <a:lnTo>
                    <a:pt x="311" y="158"/>
                  </a:lnTo>
                  <a:lnTo>
                    <a:pt x="311" y="159"/>
                  </a:lnTo>
                  <a:lnTo>
                    <a:pt x="310" y="161"/>
                  </a:lnTo>
                  <a:lnTo>
                    <a:pt x="310" y="162"/>
                  </a:lnTo>
                  <a:lnTo>
                    <a:pt x="308" y="168"/>
                  </a:lnTo>
                  <a:lnTo>
                    <a:pt x="310" y="169"/>
                  </a:lnTo>
                  <a:lnTo>
                    <a:pt x="311" y="171"/>
                  </a:lnTo>
                  <a:lnTo>
                    <a:pt x="313" y="171"/>
                  </a:lnTo>
                  <a:lnTo>
                    <a:pt x="316" y="175"/>
                  </a:lnTo>
                  <a:lnTo>
                    <a:pt x="319" y="176"/>
                  </a:lnTo>
                  <a:lnTo>
                    <a:pt x="316" y="178"/>
                  </a:lnTo>
                  <a:lnTo>
                    <a:pt x="320" y="180"/>
                  </a:lnTo>
                  <a:lnTo>
                    <a:pt x="319" y="182"/>
                  </a:lnTo>
                  <a:lnTo>
                    <a:pt x="319" y="183"/>
                  </a:lnTo>
                  <a:lnTo>
                    <a:pt x="323" y="183"/>
                  </a:lnTo>
                  <a:lnTo>
                    <a:pt x="325" y="185"/>
                  </a:lnTo>
                  <a:lnTo>
                    <a:pt x="328" y="184"/>
                  </a:lnTo>
                  <a:lnTo>
                    <a:pt x="329" y="187"/>
                  </a:lnTo>
                  <a:lnTo>
                    <a:pt x="332" y="187"/>
                  </a:lnTo>
                  <a:lnTo>
                    <a:pt x="335" y="192"/>
                  </a:lnTo>
                  <a:lnTo>
                    <a:pt x="342" y="188"/>
                  </a:lnTo>
                  <a:lnTo>
                    <a:pt x="342" y="187"/>
                  </a:lnTo>
                  <a:lnTo>
                    <a:pt x="350" y="185"/>
                  </a:lnTo>
                  <a:lnTo>
                    <a:pt x="351" y="185"/>
                  </a:lnTo>
                  <a:lnTo>
                    <a:pt x="354" y="183"/>
                  </a:lnTo>
                  <a:lnTo>
                    <a:pt x="363" y="179"/>
                  </a:lnTo>
                  <a:lnTo>
                    <a:pt x="366" y="180"/>
                  </a:lnTo>
                  <a:lnTo>
                    <a:pt x="372" y="187"/>
                  </a:lnTo>
                  <a:lnTo>
                    <a:pt x="376" y="188"/>
                  </a:lnTo>
                  <a:lnTo>
                    <a:pt x="378" y="187"/>
                  </a:lnTo>
                  <a:lnTo>
                    <a:pt x="378" y="184"/>
                  </a:lnTo>
                  <a:lnTo>
                    <a:pt x="383" y="181"/>
                  </a:lnTo>
                  <a:lnTo>
                    <a:pt x="382" y="179"/>
                  </a:lnTo>
                  <a:lnTo>
                    <a:pt x="380" y="171"/>
                  </a:lnTo>
                  <a:lnTo>
                    <a:pt x="390" y="172"/>
                  </a:lnTo>
                  <a:lnTo>
                    <a:pt x="394" y="172"/>
                  </a:lnTo>
                  <a:lnTo>
                    <a:pt x="396" y="180"/>
                  </a:lnTo>
                  <a:lnTo>
                    <a:pt x="408" y="183"/>
                  </a:lnTo>
                  <a:lnTo>
                    <a:pt x="410" y="186"/>
                  </a:lnTo>
                  <a:lnTo>
                    <a:pt x="410" y="188"/>
                  </a:lnTo>
                  <a:lnTo>
                    <a:pt x="411" y="189"/>
                  </a:lnTo>
                  <a:lnTo>
                    <a:pt x="418" y="192"/>
                  </a:lnTo>
                  <a:lnTo>
                    <a:pt x="421" y="191"/>
                  </a:lnTo>
                  <a:lnTo>
                    <a:pt x="426" y="192"/>
                  </a:lnTo>
                  <a:lnTo>
                    <a:pt x="428" y="200"/>
                  </a:lnTo>
                  <a:lnTo>
                    <a:pt x="435" y="203"/>
                  </a:lnTo>
                  <a:lnTo>
                    <a:pt x="438" y="208"/>
                  </a:lnTo>
                  <a:lnTo>
                    <a:pt x="436" y="214"/>
                  </a:lnTo>
                  <a:lnTo>
                    <a:pt x="427" y="220"/>
                  </a:lnTo>
                  <a:lnTo>
                    <a:pt x="428" y="223"/>
                  </a:lnTo>
                  <a:lnTo>
                    <a:pt x="430" y="226"/>
                  </a:lnTo>
                  <a:lnTo>
                    <a:pt x="430" y="231"/>
                  </a:lnTo>
                  <a:lnTo>
                    <a:pt x="432" y="237"/>
                  </a:lnTo>
                  <a:lnTo>
                    <a:pt x="433" y="247"/>
                  </a:lnTo>
                  <a:lnTo>
                    <a:pt x="451" y="253"/>
                  </a:lnTo>
                  <a:lnTo>
                    <a:pt x="451" y="255"/>
                  </a:lnTo>
                  <a:lnTo>
                    <a:pt x="452" y="263"/>
                  </a:lnTo>
                  <a:lnTo>
                    <a:pt x="449" y="271"/>
                  </a:lnTo>
                  <a:lnTo>
                    <a:pt x="447" y="293"/>
                  </a:lnTo>
                  <a:lnTo>
                    <a:pt x="456" y="290"/>
                  </a:lnTo>
                  <a:lnTo>
                    <a:pt x="463" y="292"/>
                  </a:lnTo>
                  <a:lnTo>
                    <a:pt x="466" y="289"/>
                  </a:lnTo>
                  <a:lnTo>
                    <a:pt x="475" y="292"/>
                  </a:lnTo>
                  <a:lnTo>
                    <a:pt x="484" y="295"/>
                  </a:lnTo>
                  <a:lnTo>
                    <a:pt x="492" y="291"/>
                  </a:lnTo>
                  <a:lnTo>
                    <a:pt x="495" y="288"/>
                  </a:lnTo>
                  <a:lnTo>
                    <a:pt x="500" y="287"/>
                  </a:lnTo>
                  <a:lnTo>
                    <a:pt x="502" y="290"/>
                  </a:lnTo>
                  <a:lnTo>
                    <a:pt x="501" y="291"/>
                  </a:lnTo>
                  <a:lnTo>
                    <a:pt x="505" y="296"/>
                  </a:lnTo>
                  <a:lnTo>
                    <a:pt x="507" y="305"/>
                  </a:lnTo>
                  <a:lnTo>
                    <a:pt x="511" y="309"/>
                  </a:lnTo>
                  <a:lnTo>
                    <a:pt x="537" y="317"/>
                  </a:lnTo>
                  <a:lnTo>
                    <a:pt x="544" y="329"/>
                  </a:lnTo>
                  <a:lnTo>
                    <a:pt x="558" y="333"/>
                  </a:lnTo>
                  <a:lnTo>
                    <a:pt x="564" y="331"/>
                  </a:lnTo>
                  <a:lnTo>
                    <a:pt x="567" y="333"/>
                  </a:lnTo>
                  <a:lnTo>
                    <a:pt x="572" y="331"/>
                  </a:lnTo>
                  <a:lnTo>
                    <a:pt x="582" y="333"/>
                  </a:lnTo>
                  <a:lnTo>
                    <a:pt x="589" y="333"/>
                  </a:lnTo>
                  <a:lnTo>
                    <a:pt x="593" y="335"/>
                  </a:lnTo>
                  <a:lnTo>
                    <a:pt x="594" y="338"/>
                  </a:lnTo>
                  <a:lnTo>
                    <a:pt x="604" y="344"/>
                  </a:lnTo>
                  <a:lnTo>
                    <a:pt x="605" y="350"/>
                  </a:lnTo>
                  <a:lnTo>
                    <a:pt x="618" y="345"/>
                  </a:lnTo>
                  <a:lnTo>
                    <a:pt x="624" y="351"/>
                  </a:lnTo>
                  <a:lnTo>
                    <a:pt x="630" y="353"/>
                  </a:lnTo>
                  <a:lnTo>
                    <a:pt x="632" y="367"/>
                  </a:lnTo>
                  <a:lnTo>
                    <a:pt x="638" y="376"/>
                  </a:lnTo>
                  <a:lnTo>
                    <a:pt x="654" y="390"/>
                  </a:lnTo>
                  <a:lnTo>
                    <a:pt x="660" y="400"/>
                  </a:lnTo>
                  <a:lnTo>
                    <a:pt x="662" y="399"/>
                  </a:lnTo>
                  <a:lnTo>
                    <a:pt x="673" y="395"/>
                  </a:lnTo>
                  <a:lnTo>
                    <a:pt x="677" y="395"/>
                  </a:lnTo>
                  <a:lnTo>
                    <a:pt x="685" y="393"/>
                  </a:lnTo>
                  <a:lnTo>
                    <a:pt x="710" y="397"/>
                  </a:lnTo>
                  <a:lnTo>
                    <a:pt x="714" y="399"/>
                  </a:lnTo>
                  <a:lnTo>
                    <a:pt x="724" y="400"/>
                  </a:lnTo>
                  <a:lnTo>
                    <a:pt x="728" y="391"/>
                  </a:lnTo>
                  <a:lnTo>
                    <a:pt x="728" y="387"/>
                  </a:lnTo>
                  <a:lnTo>
                    <a:pt x="729" y="385"/>
                  </a:lnTo>
                  <a:lnTo>
                    <a:pt x="732" y="384"/>
                  </a:lnTo>
                  <a:lnTo>
                    <a:pt x="736" y="385"/>
                  </a:lnTo>
                  <a:lnTo>
                    <a:pt x="751" y="375"/>
                  </a:lnTo>
                  <a:lnTo>
                    <a:pt x="752" y="373"/>
                  </a:lnTo>
                  <a:lnTo>
                    <a:pt x="754" y="374"/>
                  </a:lnTo>
                  <a:lnTo>
                    <a:pt x="756" y="372"/>
                  </a:lnTo>
                  <a:lnTo>
                    <a:pt x="757" y="367"/>
                  </a:lnTo>
                  <a:lnTo>
                    <a:pt x="760" y="364"/>
                  </a:lnTo>
                  <a:lnTo>
                    <a:pt x="769" y="363"/>
                  </a:lnTo>
                  <a:lnTo>
                    <a:pt x="773" y="364"/>
                  </a:lnTo>
                  <a:lnTo>
                    <a:pt x="772" y="371"/>
                  </a:lnTo>
                  <a:lnTo>
                    <a:pt x="774" y="375"/>
                  </a:lnTo>
                  <a:lnTo>
                    <a:pt x="777" y="382"/>
                  </a:lnTo>
                  <a:lnTo>
                    <a:pt x="780" y="384"/>
                  </a:lnTo>
                  <a:lnTo>
                    <a:pt x="778" y="388"/>
                  </a:lnTo>
                  <a:lnTo>
                    <a:pt x="782" y="392"/>
                  </a:lnTo>
                  <a:lnTo>
                    <a:pt x="790" y="396"/>
                  </a:lnTo>
                  <a:lnTo>
                    <a:pt x="790" y="400"/>
                  </a:lnTo>
                  <a:lnTo>
                    <a:pt x="793" y="403"/>
                  </a:lnTo>
                  <a:lnTo>
                    <a:pt x="796" y="404"/>
                  </a:lnTo>
                  <a:lnTo>
                    <a:pt x="801" y="400"/>
                  </a:lnTo>
                  <a:lnTo>
                    <a:pt x="809" y="396"/>
                  </a:lnTo>
                  <a:lnTo>
                    <a:pt x="813" y="401"/>
                  </a:lnTo>
                  <a:lnTo>
                    <a:pt x="819" y="401"/>
                  </a:lnTo>
                  <a:lnTo>
                    <a:pt x="830" y="404"/>
                  </a:lnTo>
                  <a:lnTo>
                    <a:pt x="829" y="411"/>
                  </a:lnTo>
                  <a:lnTo>
                    <a:pt x="838" y="419"/>
                  </a:lnTo>
                  <a:lnTo>
                    <a:pt x="837" y="423"/>
                  </a:lnTo>
                  <a:lnTo>
                    <a:pt x="847" y="430"/>
                  </a:lnTo>
                  <a:lnTo>
                    <a:pt x="855" y="425"/>
                  </a:lnTo>
                  <a:lnTo>
                    <a:pt x="855" y="428"/>
                  </a:lnTo>
                  <a:lnTo>
                    <a:pt x="858" y="428"/>
                  </a:lnTo>
                  <a:lnTo>
                    <a:pt x="865" y="423"/>
                  </a:lnTo>
                  <a:lnTo>
                    <a:pt x="870" y="431"/>
                  </a:lnTo>
                  <a:lnTo>
                    <a:pt x="871" y="437"/>
                  </a:lnTo>
                  <a:lnTo>
                    <a:pt x="874" y="440"/>
                  </a:lnTo>
                  <a:lnTo>
                    <a:pt x="879" y="440"/>
                  </a:lnTo>
                  <a:lnTo>
                    <a:pt x="881" y="445"/>
                  </a:lnTo>
                  <a:lnTo>
                    <a:pt x="880" y="449"/>
                  </a:lnTo>
                  <a:lnTo>
                    <a:pt x="884" y="453"/>
                  </a:lnTo>
                  <a:lnTo>
                    <a:pt x="885" y="464"/>
                  </a:lnTo>
                  <a:lnTo>
                    <a:pt x="885" y="469"/>
                  </a:lnTo>
                  <a:lnTo>
                    <a:pt x="886" y="472"/>
                  </a:lnTo>
                  <a:lnTo>
                    <a:pt x="885" y="477"/>
                  </a:lnTo>
                  <a:lnTo>
                    <a:pt x="888" y="483"/>
                  </a:lnTo>
                  <a:lnTo>
                    <a:pt x="888" y="485"/>
                  </a:lnTo>
                  <a:lnTo>
                    <a:pt x="890" y="488"/>
                  </a:lnTo>
                  <a:lnTo>
                    <a:pt x="895" y="491"/>
                  </a:lnTo>
                  <a:lnTo>
                    <a:pt x="898" y="490"/>
                  </a:lnTo>
                  <a:lnTo>
                    <a:pt x="904" y="494"/>
                  </a:lnTo>
                  <a:lnTo>
                    <a:pt x="910" y="501"/>
                  </a:lnTo>
                  <a:lnTo>
                    <a:pt x="915" y="500"/>
                  </a:lnTo>
                  <a:lnTo>
                    <a:pt x="918" y="506"/>
                  </a:lnTo>
                  <a:lnTo>
                    <a:pt x="925" y="511"/>
                  </a:lnTo>
                  <a:lnTo>
                    <a:pt x="930" y="509"/>
                  </a:lnTo>
                  <a:lnTo>
                    <a:pt x="934" y="513"/>
                  </a:lnTo>
                  <a:lnTo>
                    <a:pt x="934" y="518"/>
                  </a:lnTo>
                  <a:lnTo>
                    <a:pt x="934" y="520"/>
                  </a:lnTo>
                  <a:lnTo>
                    <a:pt x="927" y="520"/>
                  </a:lnTo>
                  <a:lnTo>
                    <a:pt x="921" y="526"/>
                  </a:lnTo>
                  <a:lnTo>
                    <a:pt x="923" y="531"/>
                  </a:lnTo>
                  <a:lnTo>
                    <a:pt x="922" y="533"/>
                  </a:lnTo>
                  <a:lnTo>
                    <a:pt x="885" y="551"/>
                  </a:lnTo>
                  <a:lnTo>
                    <a:pt x="881" y="551"/>
                  </a:lnTo>
                  <a:lnTo>
                    <a:pt x="866" y="561"/>
                  </a:lnTo>
                  <a:lnTo>
                    <a:pt x="854" y="561"/>
                  </a:lnTo>
                  <a:lnTo>
                    <a:pt x="838" y="543"/>
                  </a:lnTo>
                  <a:lnTo>
                    <a:pt x="826" y="543"/>
                  </a:lnTo>
                  <a:lnTo>
                    <a:pt x="793" y="564"/>
                  </a:lnTo>
                  <a:lnTo>
                    <a:pt x="794" y="572"/>
                  </a:lnTo>
                  <a:lnTo>
                    <a:pt x="784" y="578"/>
                  </a:lnTo>
                  <a:lnTo>
                    <a:pt x="774" y="567"/>
                  </a:lnTo>
                  <a:lnTo>
                    <a:pt x="763" y="565"/>
                  </a:lnTo>
                  <a:lnTo>
                    <a:pt x="758" y="567"/>
                  </a:lnTo>
                  <a:lnTo>
                    <a:pt x="745" y="563"/>
                  </a:lnTo>
                  <a:lnTo>
                    <a:pt x="745" y="558"/>
                  </a:lnTo>
                  <a:lnTo>
                    <a:pt x="745" y="553"/>
                  </a:lnTo>
                  <a:lnTo>
                    <a:pt x="732" y="547"/>
                  </a:lnTo>
                  <a:lnTo>
                    <a:pt x="729" y="549"/>
                  </a:lnTo>
                  <a:lnTo>
                    <a:pt x="721" y="550"/>
                  </a:lnTo>
                  <a:lnTo>
                    <a:pt x="712" y="555"/>
                  </a:lnTo>
                  <a:lnTo>
                    <a:pt x="702" y="553"/>
                  </a:lnTo>
                  <a:lnTo>
                    <a:pt x="692" y="550"/>
                  </a:lnTo>
                  <a:lnTo>
                    <a:pt x="681" y="553"/>
                  </a:lnTo>
                  <a:lnTo>
                    <a:pt x="681" y="551"/>
                  </a:lnTo>
                  <a:lnTo>
                    <a:pt x="680" y="549"/>
                  </a:lnTo>
                  <a:lnTo>
                    <a:pt x="680" y="548"/>
                  </a:lnTo>
                  <a:lnTo>
                    <a:pt x="679" y="548"/>
                  </a:lnTo>
                  <a:lnTo>
                    <a:pt x="679" y="546"/>
                  </a:lnTo>
                  <a:lnTo>
                    <a:pt x="679" y="545"/>
                  </a:lnTo>
                  <a:lnTo>
                    <a:pt x="678" y="545"/>
                  </a:lnTo>
                  <a:lnTo>
                    <a:pt x="680" y="543"/>
                  </a:lnTo>
                  <a:lnTo>
                    <a:pt x="679" y="542"/>
                  </a:lnTo>
                  <a:lnTo>
                    <a:pt x="681" y="541"/>
                  </a:lnTo>
                  <a:lnTo>
                    <a:pt x="680" y="540"/>
                  </a:lnTo>
                  <a:lnTo>
                    <a:pt x="681" y="539"/>
                  </a:lnTo>
                  <a:lnTo>
                    <a:pt x="677" y="536"/>
                  </a:lnTo>
                  <a:lnTo>
                    <a:pt x="674" y="537"/>
                  </a:lnTo>
                  <a:lnTo>
                    <a:pt x="673" y="536"/>
                  </a:lnTo>
                  <a:lnTo>
                    <a:pt x="672" y="537"/>
                  </a:lnTo>
                  <a:lnTo>
                    <a:pt x="671" y="536"/>
                  </a:lnTo>
                  <a:lnTo>
                    <a:pt x="670" y="537"/>
                  </a:lnTo>
                  <a:lnTo>
                    <a:pt x="669" y="537"/>
                  </a:lnTo>
                  <a:lnTo>
                    <a:pt x="669" y="535"/>
                  </a:lnTo>
                  <a:lnTo>
                    <a:pt x="668" y="536"/>
                  </a:lnTo>
                  <a:lnTo>
                    <a:pt x="668" y="537"/>
                  </a:lnTo>
                  <a:lnTo>
                    <a:pt x="668" y="537"/>
                  </a:lnTo>
                  <a:lnTo>
                    <a:pt x="666" y="537"/>
                  </a:lnTo>
                  <a:lnTo>
                    <a:pt x="665" y="538"/>
                  </a:lnTo>
                  <a:lnTo>
                    <a:pt x="664" y="539"/>
                  </a:lnTo>
                  <a:lnTo>
                    <a:pt x="662" y="539"/>
                  </a:lnTo>
                  <a:lnTo>
                    <a:pt x="661" y="540"/>
                  </a:lnTo>
                  <a:lnTo>
                    <a:pt x="660" y="539"/>
                  </a:lnTo>
                  <a:lnTo>
                    <a:pt x="660" y="538"/>
                  </a:lnTo>
                  <a:lnTo>
                    <a:pt x="660" y="538"/>
                  </a:lnTo>
                  <a:lnTo>
                    <a:pt x="660" y="537"/>
                  </a:lnTo>
                  <a:lnTo>
                    <a:pt x="658" y="535"/>
                  </a:lnTo>
                  <a:lnTo>
                    <a:pt x="658" y="533"/>
                  </a:lnTo>
                  <a:lnTo>
                    <a:pt x="650" y="536"/>
                  </a:lnTo>
                  <a:lnTo>
                    <a:pt x="640" y="532"/>
                  </a:lnTo>
                  <a:lnTo>
                    <a:pt x="636" y="531"/>
                  </a:lnTo>
                  <a:lnTo>
                    <a:pt x="630" y="535"/>
                  </a:lnTo>
                  <a:lnTo>
                    <a:pt x="628" y="531"/>
                  </a:lnTo>
                  <a:lnTo>
                    <a:pt x="621" y="527"/>
                  </a:lnTo>
                  <a:lnTo>
                    <a:pt x="611" y="525"/>
                  </a:lnTo>
                  <a:lnTo>
                    <a:pt x="607" y="523"/>
                  </a:lnTo>
                  <a:lnTo>
                    <a:pt x="600" y="519"/>
                  </a:lnTo>
                  <a:lnTo>
                    <a:pt x="598" y="520"/>
                  </a:lnTo>
                  <a:lnTo>
                    <a:pt x="599" y="521"/>
                  </a:lnTo>
                  <a:lnTo>
                    <a:pt x="598" y="522"/>
                  </a:lnTo>
                  <a:lnTo>
                    <a:pt x="599" y="522"/>
                  </a:lnTo>
                  <a:lnTo>
                    <a:pt x="597" y="524"/>
                  </a:lnTo>
                  <a:lnTo>
                    <a:pt x="598" y="528"/>
                  </a:lnTo>
                  <a:lnTo>
                    <a:pt x="597" y="531"/>
                  </a:lnTo>
                  <a:lnTo>
                    <a:pt x="594" y="532"/>
                  </a:lnTo>
                  <a:lnTo>
                    <a:pt x="594" y="533"/>
                  </a:lnTo>
                  <a:lnTo>
                    <a:pt x="593" y="534"/>
                  </a:lnTo>
                  <a:lnTo>
                    <a:pt x="593" y="535"/>
                  </a:lnTo>
                  <a:lnTo>
                    <a:pt x="592" y="534"/>
                  </a:lnTo>
                  <a:lnTo>
                    <a:pt x="592" y="535"/>
                  </a:lnTo>
                  <a:lnTo>
                    <a:pt x="591" y="535"/>
                  </a:lnTo>
                  <a:lnTo>
                    <a:pt x="592" y="536"/>
                  </a:lnTo>
                  <a:lnTo>
                    <a:pt x="591" y="536"/>
                  </a:lnTo>
                  <a:lnTo>
                    <a:pt x="594" y="538"/>
                  </a:lnTo>
                  <a:lnTo>
                    <a:pt x="594" y="537"/>
                  </a:lnTo>
                  <a:lnTo>
                    <a:pt x="594" y="539"/>
                  </a:lnTo>
                  <a:lnTo>
                    <a:pt x="593" y="540"/>
                  </a:lnTo>
                  <a:lnTo>
                    <a:pt x="594" y="541"/>
                  </a:lnTo>
                  <a:lnTo>
                    <a:pt x="593" y="541"/>
                  </a:lnTo>
                  <a:lnTo>
                    <a:pt x="593" y="545"/>
                  </a:lnTo>
                  <a:lnTo>
                    <a:pt x="582" y="548"/>
                  </a:lnTo>
                  <a:lnTo>
                    <a:pt x="583" y="549"/>
                  </a:lnTo>
                  <a:lnTo>
                    <a:pt x="582" y="550"/>
                  </a:lnTo>
                  <a:lnTo>
                    <a:pt x="582" y="552"/>
                  </a:lnTo>
                  <a:lnTo>
                    <a:pt x="581" y="552"/>
                  </a:lnTo>
                  <a:lnTo>
                    <a:pt x="580" y="555"/>
                  </a:lnTo>
                  <a:lnTo>
                    <a:pt x="580" y="555"/>
                  </a:lnTo>
                  <a:lnTo>
                    <a:pt x="580" y="556"/>
                  </a:lnTo>
                  <a:lnTo>
                    <a:pt x="579" y="557"/>
                  </a:lnTo>
                  <a:lnTo>
                    <a:pt x="580" y="557"/>
                  </a:lnTo>
                  <a:lnTo>
                    <a:pt x="579" y="559"/>
                  </a:lnTo>
                  <a:lnTo>
                    <a:pt x="581" y="560"/>
                  </a:lnTo>
                  <a:lnTo>
                    <a:pt x="582" y="564"/>
                  </a:lnTo>
                  <a:lnTo>
                    <a:pt x="581" y="564"/>
                  </a:lnTo>
                  <a:lnTo>
                    <a:pt x="581" y="567"/>
                  </a:lnTo>
                  <a:lnTo>
                    <a:pt x="580" y="568"/>
                  </a:lnTo>
                  <a:lnTo>
                    <a:pt x="580" y="569"/>
                  </a:lnTo>
                  <a:lnTo>
                    <a:pt x="579" y="571"/>
                  </a:lnTo>
                  <a:lnTo>
                    <a:pt x="574" y="575"/>
                  </a:lnTo>
                  <a:lnTo>
                    <a:pt x="575" y="579"/>
                  </a:lnTo>
                  <a:lnTo>
                    <a:pt x="573" y="584"/>
                  </a:lnTo>
                  <a:lnTo>
                    <a:pt x="574" y="585"/>
                  </a:lnTo>
                  <a:lnTo>
                    <a:pt x="568" y="607"/>
                  </a:lnTo>
                  <a:lnTo>
                    <a:pt x="565" y="608"/>
                  </a:lnTo>
                  <a:lnTo>
                    <a:pt x="564" y="615"/>
                  </a:lnTo>
                  <a:lnTo>
                    <a:pt x="564" y="616"/>
                  </a:lnTo>
                  <a:lnTo>
                    <a:pt x="563" y="617"/>
                  </a:lnTo>
                  <a:lnTo>
                    <a:pt x="557" y="618"/>
                  </a:lnTo>
                  <a:lnTo>
                    <a:pt x="544" y="617"/>
                  </a:lnTo>
                  <a:lnTo>
                    <a:pt x="535" y="627"/>
                  </a:lnTo>
                  <a:lnTo>
                    <a:pt x="532" y="625"/>
                  </a:lnTo>
                  <a:lnTo>
                    <a:pt x="527" y="634"/>
                  </a:lnTo>
                  <a:lnTo>
                    <a:pt x="519" y="637"/>
                  </a:lnTo>
                  <a:lnTo>
                    <a:pt x="519" y="653"/>
                  </a:lnTo>
                  <a:lnTo>
                    <a:pt x="517" y="657"/>
                  </a:lnTo>
                  <a:lnTo>
                    <a:pt x="513" y="661"/>
                  </a:lnTo>
                  <a:lnTo>
                    <a:pt x="489" y="676"/>
                  </a:lnTo>
                  <a:lnTo>
                    <a:pt x="485" y="672"/>
                  </a:lnTo>
                  <a:lnTo>
                    <a:pt x="481" y="672"/>
                  </a:lnTo>
                  <a:lnTo>
                    <a:pt x="478" y="668"/>
                  </a:lnTo>
                  <a:lnTo>
                    <a:pt x="453" y="662"/>
                  </a:lnTo>
                  <a:lnTo>
                    <a:pt x="451" y="660"/>
                  </a:lnTo>
                  <a:lnTo>
                    <a:pt x="448" y="654"/>
                  </a:lnTo>
                  <a:lnTo>
                    <a:pt x="443" y="654"/>
                  </a:lnTo>
                  <a:lnTo>
                    <a:pt x="439" y="649"/>
                  </a:lnTo>
                  <a:lnTo>
                    <a:pt x="430" y="649"/>
                  </a:lnTo>
                  <a:lnTo>
                    <a:pt x="413" y="641"/>
                  </a:lnTo>
                  <a:lnTo>
                    <a:pt x="412" y="640"/>
                  </a:lnTo>
                  <a:lnTo>
                    <a:pt x="417" y="636"/>
                  </a:lnTo>
                  <a:lnTo>
                    <a:pt x="412" y="626"/>
                  </a:lnTo>
                  <a:lnTo>
                    <a:pt x="416" y="621"/>
                  </a:lnTo>
                  <a:lnTo>
                    <a:pt x="414" y="618"/>
                  </a:lnTo>
                  <a:lnTo>
                    <a:pt x="407" y="618"/>
                  </a:lnTo>
                  <a:lnTo>
                    <a:pt x="399" y="615"/>
                  </a:lnTo>
                  <a:lnTo>
                    <a:pt x="399" y="613"/>
                  </a:lnTo>
                  <a:lnTo>
                    <a:pt x="396" y="609"/>
                  </a:lnTo>
                  <a:lnTo>
                    <a:pt x="399" y="603"/>
                  </a:lnTo>
                  <a:lnTo>
                    <a:pt x="394" y="595"/>
                  </a:lnTo>
                  <a:lnTo>
                    <a:pt x="390" y="581"/>
                  </a:lnTo>
                  <a:lnTo>
                    <a:pt x="388" y="579"/>
                  </a:lnTo>
                  <a:lnTo>
                    <a:pt x="382" y="577"/>
                  </a:lnTo>
                  <a:lnTo>
                    <a:pt x="382" y="576"/>
                  </a:lnTo>
                  <a:lnTo>
                    <a:pt x="382" y="572"/>
                  </a:lnTo>
                  <a:lnTo>
                    <a:pt x="381" y="570"/>
                  </a:lnTo>
                  <a:lnTo>
                    <a:pt x="373" y="564"/>
                  </a:lnTo>
                  <a:lnTo>
                    <a:pt x="372" y="559"/>
                  </a:lnTo>
                  <a:lnTo>
                    <a:pt x="364" y="553"/>
                  </a:lnTo>
                  <a:lnTo>
                    <a:pt x="364" y="543"/>
                  </a:lnTo>
                  <a:lnTo>
                    <a:pt x="355" y="548"/>
                  </a:lnTo>
                  <a:lnTo>
                    <a:pt x="347" y="540"/>
                  </a:lnTo>
                  <a:lnTo>
                    <a:pt x="333" y="540"/>
                  </a:lnTo>
                  <a:lnTo>
                    <a:pt x="332" y="538"/>
                  </a:lnTo>
                  <a:lnTo>
                    <a:pt x="330" y="536"/>
                  </a:lnTo>
                  <a:lnTo>
                    <a:pt x="330" y="533"/>
                  </a:lnTo>
                  <a:lnTo>
                    <a:pt x="328" y="531"/>
                  </a:lnTo>
                  <a:lnTo>
                    <a:pt x="326" y="529"/>
                  </a:lnTo>
                  <a:lnTo>
                    <a:pt x="314" y="529"/>
                  </a:lnTo>
                  <a:lnTo>
                    <a:pt x="307" y="527"/>
                  </a:lnTo>
                  <a:lnTo>
                    <a:pt x="307" y="523"/>
                  </a:lnTo>
                  <a:lnTo>
                    <a:pt x="295" y="517"/>
                  </a:lnTo>
                  <a:lnTo>
                    <a:pt x="291" y="518"/>
                  </a:lnTo>
                  <a:lnTo>
                    <a:pt x="286" y="521"/>
                  </a:lnTo>
                  <a:lnTo>
                    <a:pt x="288" y="524"/>
                  </a:lnTo>
                  <a:lnTo>
                    <a:pt x="292" y="533"/>
                  </a:lnTo>
                  <a:lnTo>
                    <a:pt x="291" y="535"/>
                  </a:lnTo>
                  <a:lnTo>
                    <a:pt x="266" y="544"/>
                  </a:lnTo>
                  <a:lnTo>
                    <a:pt x="260" y="541"/>
                  </a:lnTo>
                  <a:lnTo>
                    <a:pt x="254" y="552"/>
                  </a:lnTo>
                  <a:lnTo>
                    <a:pt x="247" y="560"/>
                  </a:lnTo>
                  <a:lnTo>
                    <a:pt x="241" y="564"/>
                  </a:lnTo>
                  <a:lnTo>
                    <a:pt x="234" y="564"/>
                  </a:lnTo>
                  <a:lnTo>
                    <a:pt x="220" y="561"/>
                  </a:lnTo>
                  <a:lnTo>
                    <a:pt x="216" y="563"/>
                  </a:lnTo>
                  <a:lnTo>
                    <a:pt x="213" y="567"/>
                  </a:lnTo>
                  <a:lnTo>
                    <a:pt x="200" y="569"/>
                  </a:lnTo>
                  <a:lnTo>
                    <a:pt x="188" y="573"/>
                  </a:lnTo>
                  <a:lnTo>
                    <a:pt x="186" y="569"/>
                  </a:lnTo>
                  <a:lnTo>
                    <a:pt x="178" y="571"/>
                  </a:lnTo>
                  <a:lnTo>
                    <a:pt x="171" y="592"/>
                  </a:lnTo>
                  <a:lnTo>
                    <a:pt x="153" y="592"/>
                  </a:lnTo>
                  <a:lnTo>
                    <a:pt x="129" y="577"/>
                  </a:lnTo>
                  <a:lnTo>
                    <a:pt x="125" y="556"/>
                  </a:lnTo>
                  <a:lnTo>
                    <a:pt x="126" y="546"/>
                  </a:lnTo>
                  <a:lnTo>
                    <a:pt x="127" y="531"/>
                  </a:lnTo>
                  <a:lnTo>
                    <a:pt x="123" y="529"/>
                  </a:lnTo>
                  <a:lnTo>
                    <a:pt x="124" y="527"/>
                  </a:lnTo>
                  <a:lnTo>
                    <a:pt x="123" y="525"/>
                  </a:lnTo>
                  <a:lnTo>
                    <a:pt x="124" y="521"/>
                  </a:lnTo>
                  <a:lnTo>
                    <a:pt x="104" y="509"/>
                  </a:lnTo>
                  <a:lnTo>
                    <a:pt x="87" y="503"/>
                  </a:lnTo>
                  <a:lnTo>
                    <a:pt x="84" y="495"/>
                  </a:lnTo>
                  <a:lnTo>
                    <a:pt x="90" y="473"/>
                  </a:lnTo>
                  <a:lnTo>
                    <a:pt x="90" y="468"/>
                  </a:lnTo>
                  <a:lnTo>
                    <a:pt x="91" y="443"/>
                  </a:lnTo>
                  <a:lnTo>
                    <a:pt x="92" y="442"/>
                  </a:lnTo>
                  <a:lnTo>
                    <a:pt x="92" y="440"/>
                  </a:lnTo>
                  <a:lnTo>
                    <a:pt x="90" y="440"/>
                  </a:lnTo>
                  <a:lnTo>
                    <a:pt x="79" y="428"/>
                  </a:lnTo>
                  <a:lnTo>
                    <a:pt x="83" y="424"/>
                  </a:lnTo>
                  <a:lnTo>
                    <a:pt x="80" y="392"/>
                  </a:lnTo>
                  <a:lnTo>
                    <a:pt x="82" y="375"/>
                  </a:lnTo>
                  <a:lnTo>
                    <a:pt x="88" y="365"/>
                  </a:lnTo>
                  <a:lnTo>
                    <a:pt x="86" y="350"/>
                  </a:lnTo>
                  <a:lnTo>
                    <a:pt x="83" y="341"/>
                  </a:lnTo>
                  <a:lnTo>
                    <a:pt x="67" y="323"/>
                  </a:lnTo>
                  <a:lnTo>
                    <a:pt x="67" y="320"/>
                  </a:lnTo>
                  <a:lnTo>
                    <a:pt x="49" y="293"/>
                  </a:lnTo>
                  <a:lnTo>
                    <a:pt x="29" y="280"/>
                  </a:lnTo>
                  <a:lnTo>
                    <a:pt x="10" y="273"/>
                  </a:lnTo>
                  <a:lnTo>
                    <a:pt x="10" y="271"/>
                  </a:lnTo>
                  <a:lnTo>
                    <a:pt x="11" y="269"/>
                  </a:lnTo>
                  <a:lnTo>
                    <a:pt x="11" y="267"/>
                  </a:lnTo>
                  <a:lnTo>
                    <a:pt x="12" y="264"/>
                  </a:lnTo>
                  <a:lnTo>
                    <a:pt x="14" y="264"/>
                  </a:lnTo>
                  <a:lnTo>
                    <a:pt x="14" y="261"/>
                  </a:lnTo>
                  <a:lnTo>
                    <a:pt x="7" y="254"/>
                  </a:lnTo>
                  <a:lnTo>
                    <a:pt x="4" y="254"/>
                  </a:lnTo>
                  <a:lnTo>
                    <a:pt x="3" y="251"/>
                  </a:lnTo>
                  <a:lnTo>
                    <a:pt x="1" y="251"/>
                  </a:lnTo>
                  <a:lnTo>
                    <a:pt x="0" y="250"/>
                  </a:lnTo>
                  <a:lnTo>
                    <a:pt x="1" y="246"/>
                  </a:lnTo>
                  <a:lnTo>
                    <a:pt x="0" y="245"/>
                  </a:lnTo>
                  <a:lnTo>
                    <a:pt x="1" y="241"/>
                  </a:lnTo>
                  <a:lnTo>
                    <a:pt x="2" y="241"/>
                  </a:lnTo>
                  <a:lnTo>
                    <a:pt x="2" y="238"/>
                  </a:lnTo>
                  <a:lnTo>
                    <a:pt x="2" y="237"/>
                  </a:lnTo>
                  <a:lnTo>
                    <a:pt x="3" y="233"/>
                  </a:lnTo>
                  <a:lnTo>
                    <a:pt x="6" y="232"/>
                  </a:lnTo>
                  <a:lnTo>
                    <a:pt x="7" y="228"/>
                  </a:lnTo>
                  <a:lnTo>
                    <a:pt x="10" y="227"/>
                  </a:lnTo>
                  <a:lnTo>
                    <a:pt x="11" y="225"/>
                  </a:lnTo>
                  <a:lnTo>
                    <a:pt x="11" y="224"/>
                  </a:lnTo>
                  <a:lnTo>
                    <a:pt x="12" y="223"/>
                  </a:lnTo>
                  <a:lnTo>
                    <a:pt x="15" y="222"/>
                  </a:lnTo>
                  <a:lnTo>
                    <a:pt x="15" y="220"/>
                  </a:lnTo>
                  <a:lnTo>
                    <a:pt x="17" y="220"/>
                  </a:lnTo>
                  <a:lnTo>
                    <a:pt x="18" y="217"/>
                  </a:lnTo>
                  <a:lnTo>
                    <a:pt x="17" y="216"/>
                  </a:lnTo>
                  <a:lnTo>
                    <a:pt x="19" y="215"/>
                  </a:lnTo>
                  <a:lnTo>
                    <a:pt x="23" y="207"/>
                  </a:lnTo>
                  <a:lnTo>
                    <a:pt x="20" y="206"/>
                  </a:lnTo>
                  <a:lnTo>
                    <a:pt x="17" y="203"/>
                  </a:lnTo>
                  <a:lnTo>
                    <a:pt x="19" y="201"/>
                  </a:lnTo>
                  <a:lnTo>
                    <a:pt x="19" y="198"/>
                  </a:lnTo>
                  <a:lnTo>
                    <a:pt x="20" y="196"/>
                  </a:lnTo>
                  <a:lnTo>
                    <a:pt x="19" y="195"/>
                  </a:lnTo>
                  <a:lnTo>
                    <a:pt x="20" y="192"/>
                  </a:lnTo>
                  <a:lnTo>
                    <a:pt x="19" y="191"/>
                  </a:lnTo>
                  <a:lnTo>
                    <a:pt x="21" y="189"/>
                  </a:lnTo>
                  <a:lnTo>
                    <a:pt x="20" y="188"/>
                  </a:lnTo>
                  <a:lnTo>
                    <a:pt x="22" y="188"/>
                  </a:lnTo>
                  <a:lnTo>
                    <a:pt x="23" y="187"/>
                  </a:lnTo>
                  <a:lnTo>
                    <a:pt x="26" y="180"/>
                  </a:lnTo>
                  <a:lnTo>
                    <a:pt x="28" y="179"/>
                  </a:lnTo>
                  <a:lnTo>
                    <a:pt x="27" y="176"/>
                  </a:lnTo>
                  <a:lnTo>
                    <a:pt x="25" y="173"/>
                  </a:lnTo>
                  <a:lnTo>
                    <a:pt x="25" y="171"/>
                  </a:lnTo>
                  <a:lnTo>
                    <a:pt x="22" y="169"/>
                  </a:lnTo>
                  <a:lnTo>
                    <a:pt x="23" y="16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" name="Freeform 59">
              <a:extLst>
                <a:ext uri="{FF2B5EF4-FFF2-40B4-BE49-F238E27FC236}">
                  <a16:creationId xmlns="" xmlns:a16="http://schemas.microsoft.com/office/drawing/2014/main" id="{F3338699-124A-4604-9659-CF79F498C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3" y="2008"/>
              <a:ext cx="934" cy="676"/>
            </a:xfrm>
            <a:custGeom>
              <a:avLst/>
              <a:gdLst>
                <a:gd name="T0" fmla="*/ 36 w 934"/>
                <a:gd name="T1" fmla="*/ 145 h 676"/>
                <a:gd name="T2" fmla="*/ 51 w 934"/>
                <a:gd name="T3" fmla="*/ 124 h 676"/>
                <a:gd name="T4" fmla="*/ 69 w 934"/>
                <a:gd name="T5" fmla="*/ 103 h 676"/>
                <a:gd name="T6" fmla="*/ 73 w 934"/>
                <a:gd name="T7" fmla="*/ 83 h 676"/>
                <a:gd name="T8" fmla="*/ 79 w 934"/>
                <a:gd name="T9" fmla="*/ 63 h 676"/>
                <a:gd name="T10" fmla="*/ 89 w 934"/>
                <a:gd name="T11" fmla="*/ 48 h 676"/>
                <a:gd name="T12" fmla="*/ 97 w 934"/>
                <a:gd name="T13" fmla="*/ 35 h 676"/>
                <a:gd name="T14" fmla="*/ 115 w 934"/>
                <a:gd name="T15" fmla="*/ 28 h 676"/>
                <a:gd name="T16" fmla="*/ 129 w 934"/>
                <a:gd name="T17" fmla="*/ 44 h 676"/>
                <a:gd name="T18" fmla="*/ 146 w 934"/>
                <a:gd name="T19" fmla="*/ 33 h 676"/>
                <a:gd name="T20" fmla="*/ 157 w 934"/>
                <a:gd name="T21" fmla="*/ 25 h 676"/>
                <a:gd name="T22" fmla="*/ 185 w 934"/>
                <a:gd name="T23" fmla="*/ 2 h 676"/>
                <a:gd name="T24" fmla="*/ 197 w 934"/>
                <a:gd name="T25" fmla="*/ 17 h 676"/>
                <a:gd name="T26" fmla="*/ 193 w 934"/>
                <a:gd name="T27" fmla="*/ 76 h 676"/>
                <a:gd name="T28" fmla="*/ 186 w 934"/>
                <a:gd name="T29" fmla="*/ 105 h 676"/>
                <a:gd name="T30" fmla="*/ 214 w 934"/>
                <a:gd name="T31" fmla="*/ 130 h 676"/>
                <a:gd name="T32" fmla="*/ 289 w 934"/>
                <a:gd name="T33" fmla="*/ 131 h 676"/>
                <a:gd name="T34" fmla="*/ 314 w 934"/>
                <a:gd name="T35" fmla="*/ 156 h 676"/>
                <a:gd name="T36" fmla="*/ 319 w 934"/>
                <a:gd name="T37" fmla="*/ 176 h 676"/>
                <a:gd name="T38" fmla="*/ 335 w 934"/>
                <a:gd name="T39" fmla="*/ 192 h 676"/>
                <a:gd name="T40" fmla="*/ 378 w 934"/>
                <a:gd name="T41" fmla="*/ 187 h 676"/>
                <a:gd name="T42" fmla="*/ 410 w 934"/>
                <a:gd name="T43" fmla="*/ 188 h 676"/>
                <a:gd name="T44" fmla="*/ 428 w 934"/>
                <a:gd name="T45" fmla="*/ 223 h 676"/>
                <a:gd name="T46" fmla="*/ 456 w 934"/>
                <a:gd name="T47" fmla="*/ 290 h 676"/>
                <a:gd name="T48" fmla="*/ 505 w 934"/>
                <a:gd name="T49" fmla="*/ 296 h 676"/>
                <a:gd name="T50" fmla="*/ 589 w 934"/>
                <a:gd name="T51" fmla="*/ 333 h 676"/>
                <a:gd name="T52" fmla="*/ 654 w 934"/>
                <a:gd name="T53" fmla="*/ 390 h 676"/>
                <a:gd name="T54" fmla="*/ 728 w 934"/>
                <a:gd name="T55" fmla="*/ 387 h 676"/>
                <a:gd name="T56" fmla="*/ 769 w 934"/>
                <a:gd name="T57" fmla="*/ 363 h 676"/>
                <a:gd name="T58" fmla="*/ 793 w 934"/>
                <a:gd name="T59" fmla="*/ 403 h 676"/>
                <a:gd name="T60" fmla="*/ 847 w 934"/>
                <a:gd name="T61" fmla="*/ 430 h 676"/>
                <a:gd name="T62" fmla="*/ 880 w 934"/>
                <a:gd name="T63" fmla="*/ 449 h 676"/>
                <a:gd name="T64" fmla="*/ 898 w 934"/>
                <a:gd name="T65" fmla="*/ 490 h 676"/>
                <a:gd name="T66" fmla="*/ 927 w 934"/>
                <a:gd name="T67" fmla="*/ 520 h 676"/>
                <a:gd name="T68" fmla="*/ 793 w 934"/>
                <a:gd name="T69" fmla="*/ 564 h 676"/>
                <a:gd name="T70" fmla="*/ 729 w 934"/>
                <a:gd name="T71" fmla="*/ 549 h 676"/>
                <a:gd name="T72" fmla="*/ 679 w 934"/>
                <a:gd name="T73" fmla="*/ 546 h 676"/>
                <a:gd name="T74" fmla="*/ 673 w 934"/>
                <a:gd name="T75" fmla="*/ 536 h 676"/>
                <a:gd name="T76" fmla="*/ 665 w 934"/>
                <a:gd name="T77" fmla="*/ 538 h 676"/>
                <a:gd name="T78" fmla="*/ 650 w 934"/>
                <a:gd name="T79" fmla="*/ 536 h 676"/>
                <a:gd name="T80" fmla="*/ 599 w 934"/>
                <a:gd name="T81" fmla="*/ 521 h 676"/>
                <a:gd name="T82" fmla="*/ 592 w 934"/>
                <a:gd name="T83" fmla="*/ 534 h 676"/>
                <a:gd name="T84" fmla="*/ 593 w 934"/>
                <a:gd name="T85" fmla="*/ 541 h 676"/>
                <a:gd name="T86" fmla="*/ 579 w 934"/>
                <a:gd name="T87" fmla="*/ 557 h 676"/>
                <a:gd name="T88" fmla="*/ 574 w 934"/>
                <a:gd name="T89" fmla="*/ 575 h 676"/>
                <a:gd name="T90" fmla="*/ 544 w 934"/>
                <a:gd name="T91" fmla="*/ 617 h 676"/>
                <a:gd name="T92" fmla="*/ 481 w 934"/>
                <a:gd name="T93" fmla="*/ 672 h 676"/>
                <a:gd name="T94" fmla="*/ 417 w 934"/>
                <a:gd name="T95" fmla="*/ 636 h 676"/>
                <a:gd name="T96" fmla="*/ 390 w 934"/>
                <a:gd name="T97" fmla="*/ 581 h 676"/>
                <a:gd name="T98" fmla="*/ 355 w 934"/>
                <a:gd name="T99" fmla="*/ 548 h 676"/>
                <a:gd name="T100" fmla="*/ 307 w 934"/>
                <a:gd name="T101" fmla="*/ 523 h 676"/>
                <a:gd name="T102" fmla="*/ 247 w 934"/>
                <a:gd name="T103" fmla="*/ 560 h 676"/>
                <a:gd name="T104" fmla="*/ 171 w 934"/>
                <a:gd name="T105" fmla="*/ 592 h 676"/>
                <a:gd name="T106" fmla="*/ 104 w 934"/>
                <a:gd name="T107" fmla="*/ 509 h 676"/>
                <a:gd name="T108" fmla="*/ 83 w 934"/>
                <a:gd name="T109" fmla="*/ 424 h 676"/>
                <a:gd name="T110" fmla="*/ 10 w 934"/>
                <a:gd name="T111" fmla="*/ 273 h 676"/>
                <a:gd name="T112" fmla="*/ 1 w 934"/>
                <a:gd name="T113" fmla="*/ 251 h 676"/>
                <a:gd name="T114" fmla="*/ 7 w 934"/>
                <a:gd name="T115" fmla="*/ 228 h 676"/>
                <a:gd name="T116" fmla="*/ 19 w 934"/>
                <a:gd name="T117" fmla="*/ 215 h 676"/>
                <a:gd name="T118" fmla="*/ 21 w 934"/>
                <a:gd name="T119" fmla="*/ 189 h 676"/>
                <a:gd name="T120" fmla="*/ 23 w 934"/>
                <a:gd name="T121" fmla="*/ 165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4" h="676">
                  <a:moveTo>
                    <a:pt x="23" y="165"/>
                  </a:moveTo>
                  <a:lnTo>
                    <a:pt x="26" y="163"/>
                  </a:lnTo>
                  <a:lnTo>
                    <a:pt x="26" y="161"/>
                  </a:lnTo>
                  <a:lnTo>
                    <a:pt x="30" y="160"/>
                  </a:lnTo>
                  <a:lnTo>
                    <a:pt x="31" y="155"/>
                  </a:lnTo>
                  <a:lnTo>
                    <a:pt x="32" y="155"/>
                  </a:lnTo>
                  <a:lnTo>
                    <a:pt x="32" y="154"/>
                  </a:lnTo>
                  <a:lnTo>
                    <a:pt x="34" y="151"/>
                  </a:lnTo>
                  <a:lnTo>
                    <a:pt x="35" y="151"/>
                  </a:lnTo>
                  <a:lnTo>
                    <a:pt x="36" y="145"/>
                  </a:lnTo>
                  <a:lnTo>
                    <a:pt x="37" y="143"/>
                  </a:lnTo>
                  <a:lnTo>
                    <a:pt x="39" y="143"/>
                  </a:lnTo>
                  <a:lnTo>
                    <a:pt x="38" y="140"/>
                  </a:lnTo>
                  <a:lnTo>
                    <a:pt x="41" y="139"/>
                  </a:lnTo>
                  <a:lnTo>
                    <a:pt x="43" y="135"/>
                  </a:lnTo>
                  <a:lnTo>
                    <a:pt x="46" y="133"/>
                  </a:lnTo>
                  <a:lnTo>
                    <a:pt x="46" y="131"/>
                  </a:lnTo>
                  <a:lnTo>
                    <a:pt x="48" y="130"/>
                  </a:lnTo>
                  <a:lnTo>
                    <a:pt x="51" y="125"/>
                  </a:lnTo>
                  <a:lnTo>
                    <a:pt x="51" y="124"/>
                  </a:lnTo>
                  <a:lnTo>
                    <a:pt x="55" y="119"/>
                  </a:lnTo>
                  <a:lnTo>
                    <a:pt x="55" y="118"/>
                  </a:lnTo>
                  <a:lnTo>
                    <a:pt x="56" y="117"/>
                  </a:lnTo>
                  <a:lnTo>
                    <a:pt x="56" y="115"/>
                  </a:lnTo>
                  <a:lnTo>
                    <a:pt x="57" y="115"/>
                  </a:lnTo>
                  <a:lnTo>
                    <a:pt x="58" y="112"/>
                  </a:lnTo>
                  <a:lnTo>
                    <a:pt x="61" y="109"/>
                  </a:lnTo>
                  <a:lnTo>
                    <a:pt x="61" y="107"/>
                  </a:lnTo>
                  <a:lnTo>
                    <a:pt x="62" y="105"/>
                  </a:lnTo>
                  <a:lnTo>
                    <a:pt x="69" y="103"/>
                  </a:lnTo>
                  <a:lnTo>
                    <a:pt x="71" y="101"/>
                  </a:lnTo>
                  <a:lnTo>
                    <a:pt x="71" y="100"/>
                  </a:lnTo>
                  <a:lnTo>
                    <a:pt x="72" y="98"/>
                  </a:lnTo>
                  <a:lnTo>
                    <a:pt x="76" y="95"/>
                  </a:lnTo>
                  <a:lnTo>
                    <a:pt x="76" y="93"/>
                  </a:lnTo>
                  <a:lnTo>
                    <a:pt x="77" y="92"/>
                  </a:lnTo>
                  <a:lnTo>
                    <a:pt x="73" y="89"/>
                  </a:lnTo>
                  <a:lnTo>
                    <a:pt x="73" y="87"/>
                  </a:lnTo>
                  <a:lnTo>
                    <a:pt x="72" y="84"/>
                  </a:lnTo>
                  <a:lnTo>
                    <a:pt x="73" y="83"/>
                  </a:lnTo>
                  <a:lnTo>
                    <a:pt x="71" y="80"/>
                  </a:lnTo>
                  <a:lnTo>
                    <a:pt x="75" y="76"/>
                  </a:lnTo>
                  <a:lnTo>
                    <a:pt x="75" y="74"/>
                  </a:lnTo>
                  <a:lnTo>
                    <a:pt x="77" y="73"/>
                  </a:lnTo>
                  <a:lnTo>
                    <a:pt x="79" y="71"/>
                  </a:lnTo>
                  <a:lnTo>
                    <a:pt x="78" y="70"/>
                  </a:lnTo>
                  <a:lnTo>
                    <a:pt x="78" y="68"/>
                  </a:lnTo>
                  <a:lnTo>
                    <a:pt x="80" y="67"/>
                  </a:lnTo>
                  <a:lnTo>
                    <a:pt x="81" y="66"/>
                  </a:lnTo>
                  <a:lnTo>
                    <a:pt x="79" y="63"/>
                  </a:lnTo>
                  <a:lnTo>
                    <a:pt x="81" y="61"/>
                  </a:lnTo>
                  <a:lnTo>
                    <a:pt x="76" y="60"/>
                  </a:lnTo>
                  <a:lnTo>
                    <a:pt x="81" y="57"/>
                  </a:lnTo>
                  <a:lnTo>
                    <a:pt x="83" y="54"/>
                  </a:lnTo>
                  <a:lnTo>
                    <a:pt x="86" y="52"/>
                  </a:lnTo>
                  <a:lnTo>
                    <a:pt x="86" y="51"/>
                  </a:lnTo>
                  <a:lnTo>
                    <a:pt x="90" y="52"/>
                  </a:lnTo>
                  <a:lnTo>
                    <a:pt x="90" y="51"/>
                  </a:lnTo>
                  <a:lnTo>
                    <a:pt x="90" y="49"/>
                  </a:lnTo>
                  <a:lnTo>
                    <a:pt x="89" y="48"/>
                  </a:lnTo>
                  <a:lnTo>
                    <a:pt x="88" y="45"/>
                  </a:lnTo>
                  <a:lnTo>
                    <a:pt x="89" y="44"/>
                  </a:lnTo>
                  <a:lnTo>
                    <a:pt x="90" y="43"/>
                  </a:lnTo>
                  <a:lnTo>
                    <a:pt x="90" y="42"/>
                  </a:lnTo>
                  <a:lnTo>
                    <a:pt x="90" y="39"/>
                  </a:lnTo>
                  <a:lnTo>
                    <a:pt x="92" y="40"/>
                  </a:lnTo>
                  <a:lnTo>
                    <a:pt x="94" y="39"/>
                  </a:lnTo>
                  <a:lnTo>
                    <a:pt x="94" y="38"/>
                  </a:lnTo>
                  <a:lnTo>
                    <a:pt x="95" y="37"/>
                  </a:lnTo>
                  <a:lnTo>
                    <a:pt x="97" y="35"/>
                  </a:lnTo>
                  <a:lnTo>
                    <a:pt x="99" y="33"/>
                  </a:lnTo>
                  <a:lnTo>
                    <a:pt x="101" y="36"/>
                  </a:lnTo>
                  <a:lnTo>
                    <a:pt x="102" y="35"/>
                  </a:lnTo>
                  <a:lnTo>
                    <a:pt x="102" y="34"/>
                  </a:lnTo>
                  <a:lnTo>
                    <a:pt x="103" y="33"/>
                  </a:lnTo>
                  <a:lnTo>
                    <a:pt x="107" y="34"/>
                  </a:lnTo>
                  <a:lnTo>
                    <a:pt x="109" y="31"/>
                  </a:lnTo>
                  <a:lnTo>
                    <a:pt x="110" y="28"/>
                  </a:lnTo>
                  <a:lnTo>
                    <a:pt x="114" y="27"/>
                  </a:lnTo>
                  <a:lnTo>
                    <a:pt x="115" y="28"/>
                  </a:lnTo>
                  <a:lnTo>
                    <a:pt x="118" y="26"/>
                  </a:lnTo>
                  <a:lnTo>
                    <a:pt x="123" y="30"/>
                  </a:lnTo>
                  <a:lnTo>
                    <a:pt x="123" y="32"/>
                  </a:lnTo>
                  <a:lnTo>
                    <a:pt x="122" y="33"/>
                  </a:lnTo>
                  <a:lnTo>
                    <a:pt x="122" y="35"/>
                  </a:lnTo>
                  <a:lnTo>
                    <a:pt x="123" y="36"/>
                  </a:lnTo>
                  <a:lnTo>
                    <a:pt x="123" y="39"/>
                  </a:lnTo>
                  <a:lnTo>
                    <a:pt x="125" y="41"/>
                  </a:lnTo>
                  <a:lnTo>
                    <a:pt x="125" y="43"/>
                  </a:lnTo>
                  <a:lnTo>
                    <a:pt x="129" y="44"/>
                  </a:lnTo>
                  <a:lnTo>
                    <a:pt x="130" y="43"/>
                  </a:lnTo>
                  <a:lnTo>
                    <a:pt x="131" y="41"/>
                  </a:lnTo>
                  <a:lnTo>
                    <a:pt x="131" y="40"/>
                  </a:lnTo>
                  <a:lnTo>
                    <a:pt x="132" y="40"/>
                  </a:lnTo>
                  <a:lnTo>
                    <a:pt x="134" y="37"/>
                  </a:lnTo>
                  <a:lnTo>
                    <a:pt x="138" y="40"/>
                  </a:lnTo>
                  <a:lnTo>
                    <a:pt x="142" y="37"/>
                  </a:lnTo>
                  <a:lnTo>
                    <a:pt x="145" y="37"/>
                  </a:lnTo>
                  <a:lnTo>
                    <a:pt x="146" y="35"/>
                  </a:lnTo>
                  <a:lnTo>
                    <a:pt x="146" y="33"/>
                  </a:lnTo>
                  <a:lnTo>
                    <a:pt x="148" y="31"/>
                  </a:lnTo>
                  <a:lnTo>
                    <a:pt x="149" y="31"/>
                  </a:lnTo>
                  <a:lnTo>
                    <a:pt x="154" y="32"/>
                  </a:lnTo>
                  <a:lnTo>
                    <a:pt x="155" y="30"/>
                  </a:lnTo>
                  <a:lnTo>
                    <a:pt x="155" y="29"/>
                  </a:lnTo>
                  <a:lnTo>
                    <a:pt x="157" y="29"/>
                  </a:lnTo>
                  <a:lnTo>
                    <a:pt x="159" y="28"/>
                  </a:lnTo>
                  <a:lnTo>
                    <a:pt x="158" y="27"/>
                  </a:lnTo>
                  <a:lnTo>
                    <a:pt x="159" y="25"/>
                  </a:lnTo>
                  <a:lnTo>
                    <a:pt x="157" y="25"/>
                  </a:lnTo>
                  <a:lnTo>
                    <a:pt x="158" y="22"/>
                  </a:lnTo>
                  <a:lnTo>
                    <a:pt x="159" y="21"/>
                  </a:lnTo>
                  <a:lnTo>
                    <a:pt x="164" y="18"/>
                  </a:lnTo>
                  <a:lnTo>
                    <a:pt x="167" y="14"/>
                  </a:lnTo>
                  <a:lnTo>
                    <a:pt x="175" y="7"/>
                  </a:lnTo>
                  <a:lnTo>
                    <a:pt x="177" y="8"/>
                  </a:lnTo>
                  <a:lnTo>
                    <a:pt x="180" y="7"/>
                  </a:lnTo>
                  <a:lnTo>
                    <a:pt x="179" y="5"/>
                  </a:lnTo>
                  <a:lnTo>
                    <a:pt x="184" y="4"/>
                  </a:lnTo>
                  <a:lnTo>
                    <a:pt x="185" y="2"/>
                  </a:lnTo>
                  <a:lnTo>
                    <a:pt x="187" y="2"/>
                  </a:lnTo>
                  <a:lnTo>
                    <a:pt x="187" y="1"/>
                  </a:lnTo>
                  <a:lnTo>
                    <a:pt x="190" y="1"/>
                  </a:lnTo>
                  <a:lnTo>
                    <a:pt x="192" y="0"/>
                  </a:lnTo>
                  <a:lnTo>
                    <a:pt x="194" y="2"/>
                  </a:lnTo>
                  <a:lnTo>
                    <a:pt x="195" y="6"/>
                  </a:lnTo>
                  <a:lnTo>
                    <a:pt x="195" y="8"/>
                  </a:lnTo>
                  <a:lnTo>
                    <a:pt x="198" y="9"/>
                  </a:lnTo>
                  <a:lnTo>
                    <a:pt x="198" y="13"/>
                  </a:lnTo>
                  <a:lnTo>
                    <a:pt x="197" y="17"/>
                  </a:lnTo>
                  <a:lnTo>
                    <a:pt x="199" y="21"/>
                  </a:lnTo>
                  <a:lnTo>
                    <a:pt x="195" y="26"/>
                  </a:lnTo>
                  <a:lnTo>
                    <a:pt x="195" y="34"/>
                  </a:lnTo>
                  <a:lnTo>
                    <a:pt x="207" y="42"/>
                  </a:lnTo>
                  <a:lnTo>
                    <a:pt x="203" y="49"/>
                  </a:lnTo>
                  <a:lnTo>
                    <a:pt x="199" y="60"/>
                  </a:lnTo>
                  <a:lnTo>
                    <a:pt x="194" y="68"/>
                  </a:lnTo>
                  <a:lnTo>
                    <a:pt x="193" y="68"/>
                  </a:lnTo>
                  <a:lnTo>
                    <a:pt x="190" y="72"/>
                  </a:lnTo>
                  <a:lnTo>
                    <a:pt x="193" y="76"/>
                  </a:lnTo>
                  <a:lnTo>
                    <a:pt x="192" y="80"/>
                  </a:lnTo>
                  <a:lnTo>
                    <a:pt x="191" y="80"/>
                  </a:lnTo>
                  <a:lnTo>
                    <a:pt x="190" y="83"/>
                  </a:lnTo>
                  <a:lnTo>
                    <a:pt x="186" y="87"/>
                  </a:lnTo>
                  <a:lnTo>
                    <a:pt x="181" y="88"/>
                  </a:lnTo>
                  <a:lnTo>
                    <a:pt x="180" y="89"/>
                  </a:lnTo>
                  <a:lnTo>
                    <a:pt x="177" y="94"/>
                  </a:lnTo>
                  <a:lnTo>
                    <a:pt x="181" y="100"/>
                  </a:lnTo>
                  <a:lnTo>
                    <a:pt x="185" y="101"/>
                  </a:lnTo>
                  <a:lnTo>
                    <a:pt x="186" y="105"/>
                  </a:lnTo>
                  <a:lnTo>
                    <a:pt x="192" y="103"/>
                  </a:lnTo>
                  <a:lnTo>
                    <a:pt x="198" y="105"/>
                  </a:lnTo>
                  <a:lnTo>
                    <a:pt x="202" y="111"/>
                  </a:lnTo>
                  <a:lnTo>
                    <a:pt x="204" y="112"/>
                  </a:lnTo>
                  <a:lnTo>
                    <a:pt x="203" y="120"/>
                  </a:lnTo>
                  <a:lnTo>
                    <a:pt x="199" y="121"/>
                  </a:lnTo>
                  <a:lnTo>
                    <a:pt x="201" y="125"/>
                  </a:lnTo>
                  <a:lnTo>
                    <a:pt x="203" y="126"/>
                  </a:lnTo>
                  <a:lnTo>
                    <a:pt x="203" y="128"/>
                  </a:lnTo>
                  <a:lnTo>
                    <a:pt x="214" y="130"/>
                  </a:lnTo>
                  <a:lnTo>
                    <a:pt x="216" y="127"/>
                  </a:lnTo>
                  <a:lnTo>
                    <a:pt x="220" y="126"/>
                  </a:lnTo>
                  <a:lnTo>
                    <a:pt x="234" y="130"/>
                  </a:lnTo>
                  <a:lnTo>
                    <a:pt x="240" y="126"/>
                  </a:lnTo>
                  <a:lnTo>
                    <a:pt x="244" y="128"/>
                  </a:lnTo>
                  <a:lnTo>
                    <a:pt x="254" y="128"/>
                  </a:lnTo>
                  <a:lnTo>
                    <a:pt x="260" y="131"/>
                  </a:lnTo>
                  <a:lnTo>
                    <a:pt x="268" y="126"/>
                  </a:lnTo>
                  <a:lnTo>
                    <a:pt x="287" y="132"/>
                  </a:lnTo>
                  <a:lnTo>
                    <a:pt x="289" y="131"/>
                  </a:lnTo>
                  <a:lnTo>
                    <a:pt x="296" y="132"/>
                  </a:lnTo>
                  <a:lnTo>
                    <a:pt x="303" y="140"/>
                  </a:lnTo>
                  <a:lnTo>
                    <a:pt x="312" y="140"/>
                  </a:lnTo>
                  <a:lnTo>
                    <a:pt x="319" y="145"/>
                  </a:lnTo>
                  <a:lnTo>
                    <a:pt x="319" y="149"/>
                  </a:lnTo>
                  <a:lnTo>
                    <a:pt x="317" y="149"/>
                  </a:lnTo>
                  <a:lnTo>
                    <a:pt x="319" y="151"/>
                  </a:lnTo>
                  <a:lnTo>
                    <a:pt x="318" y="153"/>
                  </a:lnTo>
                  <a:lnTo>
                    <a:pt x="316" y="154"/>
                  </a:lnTo>
                  <a:lnTo>
                    <a:pt x="314" y="156"/>
                  </a:lnTo>
                  <a:lnTo>
                    <a:pt x="311" y="158"/>
                  </a:lnTo>
                  <a:lnTo>
                    <a:pt x="311" y="159"/>
                  </a:lnTo>
                  <a:lnTo>
                    <a:pt x="310" y="161"/>
                  </a:lnTo>
                  <a:lnTo>
                    <a:pt x="310" y="162"/>
                  </a:lnTo>
                  <a:lnTo>
                    <a:pt x="308" y="168"/>
                  </a:lnTo>
                  <a:lnTo>
                    <a:pt x="310" y="169"/>
                  </a:lnTo>
                  <a:lnTo>
                    <a:pt x="311" y="171"/>
                  </a:lnTo>
                  <a:lnTo>
                    <a:pt x="313" y="171"/>
                  </a:lnTo>
                  <a:lnTo>
                    <a:pt x="316" y="175"/>
                  </a:lnTo>
                  <a:lnTo>
                    <a:pt x="319" y="176"/>
                  </a:lnTo>
                  <a:lnTo>
                    <a:pt x="316" y="178"/>
                  </a:lnTo>
                  <a:lnTo>
                    <a:pt x="320" y="180"/>
                  </a:lnTo>
                  <a:lnTo>
                    <a:pt x="319" y="182"/>
                  </a:lnTo>
                  <a:lnTo>
                    <a:pt x="319" y="183"/>
                  </a:lnTo>
                  <a:lnTo>
                    <a:pt x="323" y="183"/>
                  </a:lnTo>
                  <a:lnTo>
                    <a:pt x="325" y="185"/>
                  </a:lnTo>
                  <a:lnTo>
                    <a:pt x="328" y="184"/>
                  </a:lnTo>
                  <a:lnTo>
                    <a:pt x="329" y="187"/>
                  </a:lnTo>
                  <a:lnTo>
                    <a:pt x="332" y="187"/>
                  </a:lnTo>
                  <a:lnTo>
                    <a:pt x="335" y="192"/>
                  </a:lnTo>
                  <a:lnTo>
                    <a:pt x="342" y="188"/>
                  </a:lnTo>
                  <a:lnTo>
                    <a:pt x="342" y="187"/>
                  </a:lnTo>
                  <a:lnTo>
                    <a:pt x="350" y="185"/>
                  </a:lnTo>
                  <a:lnTo>
                    <a:pt x="351" y="185"/>
                  </a:lnTo>
                  <a:lnTo>
                    <a:pt x="354" y="183"/>
                  </a:lnTo>
                  <a:lnTo>
                    <a:pt x="363" y="179"/>
                  </a:lnTo>
                  <a:lnTo>
                    <a:pt x="366" y="180"/>
                  </a:lnTo>
                  <a:lnTo>
                    <a:pt x="372" y="187"/>
                  </a:lnTo>
                  <a:lnTo>
                    <a:pt x="376" y="188"/>
                  </a:lnTo>
                  <a:lnTo>
                    <a:pt x="378" y="187"/>
                  </a:lnTo>
                  <a:lnTo>
                    <a:pt x="378" y="184"/>
                  </a:lnTo>
                  <a:lnTo>
                    <a:pt x="383" y="181"/>
                  </a:lnTo>
                  <a:lnTo>
                    <a:pt x="382" y="179"/>
                  </a:lnTo>
                  <a:lnTo>
                    <a:pt x="380" y="171"/>
                  </a:lnTo>
                  <a:lnTo>
                    <a:pt x="390" y="172"/>
                  </a:lnTo>
                  <a:lnTo>
                    <a:pt x="394" y="172"/>
                  </a:lnTo>
                  <a:lnTo>
                    <a:pt x="396" y="180"/>
                  </a:lnTo>
                  <a:lnTo>
                    <a:pt x="408" y="183"/>
                  </a:lnTo>
                  <a:lnTo>
                    <a:pt x="410" y="186"/>
                  </a:lnTo>
                  <a:lnTo>
                    <a:pt x="410" y="188"/>
                  </a:lnTo>
                  <a:lnTo>
                    <a:pt x="411" y="189"/>
                  </a:lnTo>
                  <a:lnTo>
                    <a:pt x="418" y="192"/>
                  </a:lnTo>
                  <a:lnTo>
                    <a:pt x="421" y="191"/>
                  </a:lnTo>
                  <a:lnTo>
                    <a:pt x="426" y="192"/>
                  </a:lnTo>
                  <a:lnTo>
                    <a:pt x="428" y="200"/>
                  </a:lnTo>
                  <a:lnTo>
                    <a:pt x="435" y="203"/>
                  </a:lnTo>
                  <a:lnTo>
                    <a:pt x="438" y="208"/>
                  </a:lnTo>
                  <a:lnTo>
                    <a:pt x="436" y="214"/>
                  </a:lnTo>
                  <a:lnTo>
                    <a:pt x="427" y="220"/>
                  </a:lnTo>
                  <a:lnTo>
                    <a:pt x="428" y="223"/>
                  </a:lnTo>
                  <a:lnTo>
                    <a:pt x="430" y="226"/>
                  </a:lnTo>
                  <a:lnTo>
                    <a:pt x="430" y="231"/>
                  </a:lnTo>
                  <a:lnTo>
                    <a:pt x="432" y="237"/>
                  </a:lnTo>
                  <a:lnTo>
                    <a:pt x="433" y="247"/>
                  </a:lnTo>
                  <a:lnTo>
                    <a:pt x="451" y="253"/>
                  </a:lnTo>
                  <a:lnTo>
                    <a:pt x="451" y="255"/>
                  </a:lnTo>
                  <a:lnTo>
                    <a:pt x="452" y="263"/>
                  </a:lnTo>
                  <a:lnTo>
                    <a:pt x="449" y="271"/>
                  </a:lnTo>
                  <a:lnTo>
                    <a:pt x="447" y="293"/>
                  </a:lnTo>
                  <a:lnTo>
                    <a:pt x="456" y="290"/>
                  </a:lnTo>
                  <a:lnTo>
                    <a:pt x="463" y="292"/>
                  </a:lnTo>
                  <a:lnTo>
                    <a:pt x="466" y="289"/>
                  </a:lnTo>
                  <a:lnTo>
                    <a:pt x="475" y="292"/>
                  </a:lnTo>
                  <a:lnTo>
                    <a:pt x="484" y="295"/>
                  </a:lnTo>
                  <a:lnTo>
                    <a:pt x="492" y="291"/>
                  </a:lnTo>
                  <a:lnTo>
                    <a:pt x="495" y="288"/>
                  </a:lnTo>
                  <a:lnTo>
                    <a:pt x="500" y="287"/>
                  </a:lnTo>
                  <a:lnTo>
                    <a:pt x="502" y="290"/>
                  </a:lnTo>
                  <a:lnTo>
                    <a:pt x="501" y="291"/>
                  </a:lnTo>
                  <a:lnTo>
                    <a:pt x="505" y="296"/>
                  </a:lnTo>
                  <a:lnTo>
                    <a:pt x="507" y="305"/>
                  </a:lnTo>
                  <a:lnTo>
                    <a:pt x="511" y="309"/>
                  </a:lnTo>
                  <a:lnTo>
                    <a:pt x="537" y="317"/>
                  </a:lnTo>
                  <a:lnTo>
                    <a:pt x="544" y="329"/>
                  </a:lnTo>
                  <a:lnTo>
                    <a:pt x="558" y="333"/>
                  </a:lnTo>
                  <a:lnTo>
                    <a:pt x="564" y="331"/>
                  </a:lnTo>
                  <a:lnTo>
                    <a:pt x="567" y="333"/>
                  </a:lnTo>
                  <a:lnTo>
                    <a:pt x="572" y="331"/>
                  </a:lnTo>
                  <a:lnTo>
                    <a:pt x="582" y="333"/>
                  </a:lnTo>
                  <a:lnTo>
                    <a:pt x="589" y="333"/>
                  </a:lnTo>
                  <a:lnTo>
                    <a:pt x="593" y="335"/>
                  </a:lnTo>
                  <a:lnTo>
                    <a:pt x="594" y="338"/>
                  </a:lnTo>
                  <a:lnTo>
                    <a:pt x="604" y="344"/>
                  </a:lnTo>
                  <a:lnTo>
                    <a:pt x="605" y="350"/>
                  </a:lnTo>
                  <a:lnTo>
                    <a:pt x="618" y="345"/>
                  </a:lnTo>
                  <a:lnTo>
                    <a:pt x="624" y="351"/>
                  </a:lnTo>
                  <a:lnTo>
                    <a:pt x="630" y="353"/>
                  </a:lnTo>
                  <a:lnTo>
                    <a:pt x="632" y="367"/>
                  </a:lnTo>
                  <a:lnTo>
                    <a:pt x="638" y="376"/>
                  </a:lnTo>
                  <a:lnTo>
                    <a:pt x="654" y="390"/>
                  </a:lnTo>
                  <a:lnTo>
                    <a:pt x="660" y="400"/>
                  </a:lnTo>
                  <a:lnTo>
                    <a:pt x="662" y="399"/>
                  </a:lnTo>
                  <a:lnTo>
                    <a:pt x="673" y="395"/>
                  </a:lnTo>
                  <a:lnTo>
                    <a:pt x="677" y="395"/>
                  </a:lnTo>
                  <a:lnTo>
                    <a:pt x="685" y="393"/>
                  </a:lnTo>
                  <a:lnTo>
                    <a:pt x="710" y="397"/>
                  </a:lnTo>
                  <a:lnTo>
                    <a:pt x="714" y="399"/>
                  </a:lnTo>
                  <a:lnTo>
                    <a:pt x="724" y="400"/>
                  </a:lnTo>
                  <a:lnTo>
                    <a:pt x="728" y="391"/>
                  </a:lnTo>
                  <a:lnTo>
                    <a:pt x="728" y="387"/>
                  </a:lnTo>
                  <a:lnTo>
                    <a:pt x="729" y="385"/>
                  </a:lnTo>
                  <a:lnTo>
                    <a:pt x="732" y="384"/>
                  </a:lnTo>
                  <a:lnTo>
                    <a:pt x="736" y="385"/>
                  </a:lnTo>
                  <a:lnTo>
                    <a:pt x="751" y="375"/>
                  </a:lnTo>
                  <a:lnTo>
                    <a:pt x="752" y="373"/>
                  </a:lnTo>
                  <a:lnTo>
                    <a:pt x="754" y="374"/>
                  </a:lnTo>
                  <a:lnTo>
                    <a:pt x="756" y="372"/>
                  </a:lnTo>
                  <a:lnTo>
                    <a:pt x="757" y="367"/>
                  </a:lnTo>
                  <a:lnTo>
                    <a:pt x="760" y="364"/>
                  </a:lnTo>
                  <a:lnTo>
                    <a:pt x="769" y="363"/>
                  </a:lnTo>
                  <a:lnTo>
                    <a:pt x="773" y="364"/>
                  </a:lnTo>
                  <a:lnTo>
                    <a:pt x="772" y="371"/>
                  </a:lnTo>
                  <a:lnTo>
                    <a:pt x="774" y="375"/>
                  </a:lnTo>
                  <a:lnTo>
                    <a:pt x="777" y="382"/>
                  </a:lnTo>
                  <a:lnTo>
                    <a:pt x="780" y="384"/>
                  </a:lnTo>
                  <a:lnTo>
                    <a:pt x="778" y="388"/>
                  </a:lnTo>
                  <a:lnTo>
                    <a:pt x="782" y="392"/>
                  </a:lnTo>
                  <a:lnTo>
                    <a:pt x="790" y="396"/>
                  </a:lnTo>
                  <a:lnTo>
                    <a:pt x="790" y="400"/>
                  </a:lnTo>
                  <a:lnTo>
                    <a:pt x="793" y="403"/>
                  </a:lnTo>
                  <a:lnTo>
                    <a:pt x="796" y="404"/>
                  </a:lnTo>
                  <a:lnTo>
                    <a:pt x="801" y="400"/>
                  </a:lnTo>
                  <a:lnTo>
                    <a:pt x="809" y="396"/>
                  </a:lnTo>
                  <a:lnTo>
                    <a:pt x="813" y="401"/>
                  </a:lnTo>
                  <a:lnTo>
                    <a:pt x="819" y="401"/>
                  </a:lnTo>
                  <a:lnTo>
                    <a:pt x="830" y="404"/>
                  </a:lnTo>
                  <a:lnTo>
                    <a:pt x="829" y="411"/>
                  </a:lnTo>
                  <a:lnTo>
                    <a:pt x="838" y="419"/>
                  </a:lnTo>
                  <a:lnTo>
                    <a:pt x="837" y="423"/>
                  </a:lnTo>
                  <a:lnTo>
                    <a:pt x="847" y="430"/>
                  </a:lnTo>
                  <a:lnTo>
                    <a:pt x="855" y="425"/>
                  </a:lnTo>
                  <a:lnTo>
                    <a:pt x="855" y="428"/>
                  </a:lnTo>
                  <a:lnTo>
                    <a:pt x="858" y="428"/>
                  </a:lnTo>
                  <a:lnTo>
                    <a:pt x="865" y="423"/>
                  </a:lnTo>
                  <a:lnTo>
                    <a:pt x="870" y="431"/>
                  </a:lnTo>
                  <a:lnTo>
                    <a:pt x="871" y="437"/>
                  </a:lnTo>
                  <a:lnTo>
                    <a:pt x="874" y="440"/>
                  </a:lnTo>
                  <a:lnTo>
                    <a:pt x="879" y="440"/>
                  </a:lnTo>
                  <a:lnTo>
                    <a:pt x="881" y="445"/>
                  </a:lnTo>
                  <a:lnTo>
                    <a:pt x="880" y="449"/>
                  </a:lnTo>
                  <a:lnTo>
                    <a:pt x="884" y="453"/>
                  </a:lnTo>
                  <a:lnTo>
                    <a:pt x="885" y="464"/>
                  </a:lnTo>
                  <a:lnTo>
                    <a:pt x="885" y="469"/>
                  </a:lnTo>
                  <a:lnTo>
                    <a:pt x="886" y="472"/>
                  </a:lnTo>
                  <a:lnTo>
                    <a:pt x="885" y="477"/>
                  </a:lnTo>
                  <a:lnTo>
                    <a:pt x="888" y="483"/>
                  </a:lnTo>
                  <a:lnTo>
                    <a:pt x="888" y="485"/>
                  </a:lnTo>
                  <a:lnTo>
                    <a:pt x="890" y="488"/>
                  </a:lnTo>
                  <a:lnTo>
                    <a:pt x="895" y="491"/>
                  </a:lnTo>
                  <a:lnTo>
                    <a:pt x="898" y="490"/>
                  </a:lnTo>
                  <a:lnTo>
                    <a:pt x="904" y="494"/>
                  </a:lnTo>
                  <a:lnTo>
                    <a:pt x="910" y="501"/>
                  </a:lnTo>
                  <a:lnTo>
                    <a:pt x="915" y="500"/>
                  </a:lnTo>
                  <a:lnTo>
                    <a:pt x="918" y="506"/>
                  </a:lnTo>
                  <a:lnTo>
                    <a:pt x="925" y="511"/>
                  </a:lnTo>
                  <a:lnTo>
                    <a:pt x="930" y="509"/>
                  </a:lnTo>
                  <a:lnTo>
                    <a:pt x="934" y="513"/>
                  </a:lnTo>
                  <a:lnTo>
                    <a:pt x="934" y="518"/>
                  </a:lnTo>
                  <a:lnTo>
                    <a:pt x="934" y="520"/>
                  </a:lnTo>
                  <a:lnTo>
                    <a:pt x="927" y="520"/>
                  </a:lnTo>
                  <a:lnTo>
                    <a:pt x="921" y="526"/>
                  </a:lnTo>
                  <a:lnTo>
                    <a:pt x="923" y="531"/>
                  </a:lnTo>
                  <a:lnTo>
                    <a:pt x="922" y="533"/>
                  </a:lnTo>
                  <a:lnTo>
                    <a:pt x="885" y="551"/>
                  </a:lnTo>
                  <a:lnTo>
                    <a:pt x="881" y="551"/>
                  </a:lnTo>
                  <a:lnTo>
                    <a:pt x="866" y="561"/>
                  </a:lnTo>
                  <a:lnTo>
                    <a:pt x="854" y="561"/>
                  </a:lnTo>
                  <a:lnTo>
                    <a:pt x="838" y="543"/>
                  </a:lnTo>
                  <a:lnTo>
                    <a:pt x="826" y="543"/>
                  </a:lnTo>
                  <a:lnTo>
                    <a:pt x="793" y="564"/>
                  </a:lnTo>
                  <a:lnTo>
                    <a:pt x="794" y="572"/>
                  </a:lnTo>
                  <a:lnTo>
                    <a:pt x="784" y="578"/>
                  </a:lnTo>
                  <a:lnTo>
                    <a:pt x="774" y="567"/>
                  </a:lnTo>
                  <a:lnTo>
                    <a:pt x="763" y="565"/>
                  </a:lnTo>
                  <a:lnTo>
                    <a:pt x="758" y="567"/>
                  </a:lnTo>
                  <a:lnTo>
                    <a:pt x="745" y="563"/>
                  </a:lnTo>
                  <a:lnTo>
                    <a:pt x="745" y="558"/>
                  </a:lnTo>
                  <a:lnTo>
                    <a:pt x="745" y="553"/>
                  </a:lnTo>
                  <a:lnTo>
                    <a:pt x="732" y="547"/>
                  </a:lnTo>
                  <a:lnTo>
                    <a:pt x="729" y="549"/>
                  </a:lnTo>
                  <a:lnTo>
                    <a:pt x="721" y="550"/>
                  </a:lnTo>
                  <a:lnTo>
                    <a:pt x="712" y="555"/>
                  </a:lnTo>
                  <a:lnTo>
                    <a:pt x="702" y="553"/>
                  </a:lnTo>
                  <a:lnTo>
                    <a:pt x="692" y="550"/>
                  </a:lnTo>
                  <a:lnTo>
                    <a:pt x="681" y="553"/>
                  </a:lnTo>
                  <a:lnTo>
                    <a:pt x="681" y="551"/>
                  </a:lnTo>
                  <a:lnTo>
                    <a:pt x="680" y="549"/>
                  </a:lnTo>
                  <a:lnTo>
                    <a:pt x="680" y="548"/>
                  </a:lnTo>
                  <a:lnTo>
                    <a:pt x="679" y="548"/>
                  </a:lnTo>
                  <a:lnTo>
                    <a:pt x="679" y="546"/>
                  </a:lnTo>
                  <a:lnTo>
                    <a:pt x="679" y="545"/>
                  </a:lnTo>
                  <a:lnTo>
                    <a:pt x="678" y="545"/>
                  </a:lnTo>
                  <a:lnTo>
                    <a:pt x="680" y="543"/>
                  </a:lnTo>
                  <a:lnTo>
                    <a:pt x="679" y="542"/>
                  </a:lnTo>
                  <a:lnTo>
                    <a:pt x="681" y="541"/>
                  </a:lnTo>
                  <a:lnTo>
                    <a:pt x="680" y="540"/>
                  </a:lnTo>
                  <a:lnTo>
                    <a:pt x="681" y="539"/>
                  </a:lnTo>
                  <a:lnTo>
                    <a:pt x="677" y="536"/>
                  </a:lnTo>
                  <a:lnTo>
                    <a:pt x="674" y="537"/>
                  </a:lnTo>
                  <a:lnTo>
                    <a:pt x="673" y="536"/>
                  </a:lnTo>
                  <a:lnTo>
                    <a:pt x="672" y="537"/>
                  </a:lnTo>
                  <a:lnTo>
                    <a:pt x="671" y="536"/>
                  </a:lnTo>
                  <a:lnTo>
                    <a:pt x="670" y="537"/>
                  </a:lnTo>
                  <a:lnTo>
                    <a:pt x="669" y="537"/>
                  </a:lnTo>
                  <a:lnTo>
                    <a:pt x="669" y="535"/>
                  </a:lnTo>
                  <a:lnTo>
                    <a:pt x="668" y="536"/>
                  </a:lnTo>
                  <a:lnTo>
                    <a:pt x="668" y="537"/>
                  </a:lnTo>
                  <a:lnTo>
                    <a:pt x="668" y="537"/>
                  </a:lnTo>
                  <a:lnTo>
                    <a:pt x="666" y="537"/>
                  </a:lnTo>
                  <a:lnTo>
                    <a:pt x="665" y="538"/>
                  </a:lnTo>
                  <a:lnTo>
                    <a:pt x="664" y="539"/>
                  </a:lnTo>
                  <a:lnTo>
                    <a:pt x="662" y="539"/>
                  </a:lnTo>
                  <a:lnTo>
                    <a:pt x="661" y="540"/>
                  </a:lnTo>
                  <a:lnTo>
                    <a:pt x="660" y="539"/>
                  </a:lnTo>
                  <a:lnTo>
                    <a:pt x="660" y="538"/>
                  </a:lnTo>
                  <a:lnTo>
                    <a:pt x="660" y="538"/>
                  </a:lnTo>
                  <a:lnTo>
                    <a:pt x="660" y="537"/>
                  </a:lnTo>
                  <a:lnTo>
                    <a:pt x="658" y="535"/>
                  </a:lnTo>
                  <a:lnTo>
                    <a:pt x="658" y="533"/>
                  </a:lnTo>
                  <a:lnTo>
                    <a:pt x="650" y="536"/>
                  </a:lnTo>
                  <a:lnTo>
                    <a:pt x="640" y="532"/>
                  </a:lnTo>
                  <a:lnTo>
                    <a:pt x="636" y="531"/>
                  </a:lnTo>
                  <a:lnTo>
                    <a:pt x="630" y="535"/>
                  </a:lnTo>
                  <a:lnTo>
                    <a:pt x="628" y="531"/>
                  </a:lnTo>
                  <a:lnTo>
                    <a:pt x="621" y="527"/>
                  </a:lnTo>
                  <a:lnTo>
                    <a:pt x="611" y="525"/>
                  </a:lnTo>
                  <a:lnTo>
                    <a:pt x="607" y="523"/>
                  </a:lnTo>
                  <a:lnTo>
                    <a:pt x="600" y="519"/>
                  </a:lnTo>
                  <a:lnTo>
                    <a:pt x="598" y="520"/>
                  </a:lnTo>
                  <a:lnTo>
                    <a:pt x="599" y="521"/>
                  </a:lnTo>
                  <a:lnTo>
                    <a:pt x="598" y="522"/>
                  </a:lnTo>
                  <a:lnTo>
                    <a:pt x="599" y="522"/>
                  </a:lnTo>
                  <a:lnTo>
                    <a:pt x="597" y="524"/>
                  </a:lnTo>
                  <a:lnTo>
                    <a:pt x="598" y="528"/>
                  </a:lnTo>
                  <a:lnTo>
                    <a:pt x="597" y="531"/>
                  </a:lnTo>
                  <a:lnTo>
                    <a:pt x="594" y="532"/>
                  </a:lnTo>
                  <a:lnTo>
                    <a:pt x="594" y="533"/>
                  </a:lnTo>
                  <a:lnTo>
                    <a:pt x="593" y="534"/>
                  </a:lnTo>
                  <a:lnTo>
                    <a:pt x="593" y="535"/>
                  </a:lnTo>
                  <a:lnTo>
                    <a:pt x="592" y="534"/>
                  </a:lnTo>
                  <a:lnTo>
                    <a:pt x="592" y="535"/>
                  </a:lnTo>
                  <a:lnTo>
                    <a:pt x="591" y="535"/>
                  </a:lnTo>
                  <a:lnTo>
                    <a:pt x="592" y="536"/>
                  </a:lnTo>
                  <a:lnTo>
                    <a:pt x="591" y="536"/>
                  </a:lnTo>
                  <a:lnTo>
                    <a:pt x="594" y="538"/>
                  </a:lnTo>
                  <a:lnTo>
                    <a:pt x="594" y="537"/>
                  </a:lnTo>
                  <a:lnTo>
                    <a:pt x="594" y="539"/>
                  </a:lnTo>
                  <a:lnTo>
                    <a:pt x="593" y="540"/>
                  </a:lnTo>
                  <a:lnTo>
                    <a:pt x="594" y="541"/>
                  </a:lnTo>
                  <a:lnTo>
                    <a:pt x="593" y="541"/>
                  </a:lnTo>
                  <a:lnTo>
                    <a:pt x="593" y="545"/>
                  </a:lnTo>
                  <a:lnTo>
                    <a:pt x="582" y="548"/>
                  </a:lnTo>
                  <a:lnTo>
                    <a:pt x="583" y="549"/>
                  </a:lnTo>
                  <a:lnTo>
                    <a:pt x="582" y="550"/>
                  </a:lnTo>
                  <a:lnTo>
                    <a:pt x="582" y="552"/>
                  </a:lnTo>
                  <a:lnTo>
                    <a:pt x="581" y="552"/>
                  </a:lnTo>
                  <a:lnTo>
                    <a:pt x="580" y="555"/>
                  </a:lnTo>
                  <a:lnTo>
                    <a:pt x="580" y="555"/>
                  </a:lnTo>
                  <a:lnTo>
                    <a:pt x="580" y="556"/>
                  </a:lnTo>
                  <a:lnTo>
                    <a:pt x="579" y="557"/>
                  </a:lnTo>
                  <a:lnTo>
                    <a:pt x="580" y="557"/>
                  </a:lnTo>
                  <a:lnTo>
                    <a:pt x="579" y="559"/>
                  </a:lnTo>
                  <a:lnTo>
                    <a:pt x="581" y="560"/>
                  </a:lnTo>
                  <a:lnTo>
                    <a:pt x="582" y="564"/>
                  </a:lnTo>
                  <a:lnTo>
                    <a:pt x="581" y="564"/>
                  </a:lnTo>
                  <a:lnTo>
                    <a:pt x="581" y="567"/>
                  </a:lnTo>
                  <a:lnTo>
                    <a:pt x="580" y="568"/>
                  </a:lnTo>
                  <a:lnTo>
                    <a:pt x="580" y="569"/>
                  </a:lnTo>
                  <a:lnTo>
                    <a:pt x="579" y="571"/>
                  </a:lnTo>
                  <a:lnTo>
                    <a:pt x="574" y="575"/>
                  </a:lnTo>
                  <a:lnTo>
                    <a:pt x="575" y="579"/>
                  </a:lnTo>
                  <a:lnTo>
                    <a:pt x="573" y="584"/>
                  </a:lnTo>
                  <a:lnTo>
                    <a:pt x="574" y="585"/>
                  </a:lnTo>
                  <a:lnTo>
                    <a:pt x="568" y="607"/>
                  </a:lnTo>
                  <a:lnTo>
                    <a:pt x="565" y="608"/>
                  </a:lnTo>
                  <a:lnTo>
                    <a:pt x="564" y="615"/>
                  </a:lnTo>
                  <a:lnTo>
                    <a:pt x="564" y="616"/>
                  </a:lnTo>
                  <a:lnTo>
                    <a:pt x="563" y="617"/>
                  </a:lnTo>
                  <a:lnTo>
                    <a:pt x="557" y="618"/>
                  </a:lnTo>
                  <a:lnTo>
                    <a:pt x="544" y="617"/>
                  </a:lnTo>
                  <a:lnTo>
                    <a:pt x="535" y="627"/>
                  </a:lnTo>
                  <a:lnTo>
                    <a:pt x="532" y="625"/>
                  </a:lnTo>
                  <a:lnTo>
                    <a:pt x="527" y="634"/>
                  </a:lnTo>
                  <a:lnTo>
                    <a:pt x="519" y="637"/>
                  </a:lnTo>
                  <a:lnTo>
                    <a:pt x="519" y="653"/>
                  </a:lnTo>
                  <a:lnTo>
                    <a:pt x="517" y="657"/>
                  </a:lnTo>
                  <a:lnTo>
                    <a:pt x="513" y="661"/>
                  </a:lnTo>
                  <a:lnTo>
                    <a:pt x="489" y="676"/>
                  </a:lnTo>
                  <a:lnTo>
                    <a:pt x="485" y="672"/>
                  </a:lnTo>
                  <a:lnTo>
                    <a:pt x="481" y="672"/>
                  </a:lnTo>
                  <a:lnTo>
                    <a:pt x="478" y="668"/>
                  </a:lnTo>
                  <a:lnTo>
                    <a:pt x="453" y="662"/>
                  </a:lnTo>
                  <a:lnTo>
                    <a:pt x="451" y="660"/>
                  </a:lnTo>
                  <a:lnTo>
                    <a:pt x="448" y="654"/>
                  </a:lnTo>
                  <a:lnTo>
                    <a:pt x="443" y="654"/>
                  </a:lnTo>
                  <a:lnTo>
                    <a:pt x="439" y="649"/>
                  </a:lnTo>
                  <a:lnTo>
                    <a:pt x="430" y="649"/>
                  </a:lnTo>
                  <a:lnTo>
                    <a:pt x="413" y="641"/>
                  </a:lnTo>
                  <a:lnTo>
                    <a:pt x="412" y="640"/>
                  </a:lnTo>
                  <a:lnTo>
                    <a:pt x="417" y="636"/>
                  </a:lnTo>
                  <a:lnTo>
                    <a:pt x="412" y="626"/>
                  </a:lnTo>
                  <a:lnTo>
                    <a:pt x="416" y="621"/>
                  </a:lnTo>
                  <a:lnTo>
                    <a:pt x="414" y="618"/>
                  </a:lnTo>
                  <a:lnTo>
                    <a:pt x="407" y="618"/>
                  </a:lnTo>
                  <a:lnTo>
                    <a:pt x="399" y="615"/>
                  </a:lnTo>
                  <a:lnTo>
                    <a:pt x="399" y="613"/>
                  </a:lnTo>
                  <a:lnTo>
                    <a:pt x="396" y="609"/>
                  </a:lnTo>
                  <a:lnTo>
                    <a:pt x="399" y="603"/>
                  </a:lnTo>
                  <a:lnTo>
                    <a:pt x="394" y="595"/>
                  </a:lnTo>
                  <a:lnTo>
                    <a:pt x="390" y="581"/>
                  </a:lnTo>
                  <a:lnTo>
                    <a:pt x="388" y="579"/>
                  </a:lnTo>
                  <a:lnTo>
                    <a:pt x="382" y="577"/>
                  </a:lnTo>
                  <a:lnTo>
                    <a:pt x="382" y="576"/>
                  </a:lnTo>
                  <a:lnTo>
                    <a:pt x="382" y="572"/>
                  </a:lnTo>
                  <a:lnTo>
                    <a:pt x="381" y="570"/>
                  </a:lnTo>
                  <a:lnTo>
                    <a:pt x="373" y="564"/>
                  </a:lnTo>
                  <a:lnTo>
                    <a:pt x="372" y="559"/>
                  </a:lnTo>
                  <a:lnTo>
                    <a:pt x="364" y="553"/>
                  </a:lnTo>
                  <a:lnTo>
                    <a:pt x="364" y="543"/>
                  </a:lnTo>
                  <a:lnTo>
                    <a:pt x="355" y="548"/>
                  </a:lnTo>
                  <a:lnTo>
                    <a:pt x="347" y="540"/>
                  </a:lnTo>
                  <a:lnTo>
                    <a:pt x="333" y="540"/>
                  </a:lnTo>
                  <a:lnTo>
                    <a:pt x="332" y="538"/>
                  </a:lnTo>
                  <a:lnTo>
                    <a:pt x="330" y="536"/>
                  </a:lnTo>
                  <a:lnTo>
                    <a:pt x="330" y="533"/>
                  </a:lnTo>
                  <a:lnTo>
                    <a:pt x="328" y="531"/>
                  </a:lnTo>
                  <a:lnTo>
                    <a:pt x="326" y="529"/>
                  </a:lnTo>
                  <a:lnTo>
                    <a:pt x="314" y="529"/>
                  </a:lnTo>
                  <a:lnTo>
                    <a:pt x="307" y="527"/>
                  </a:lnTo>
                  <a:lnTo>
                    <a:pt x="307" y="523"/>
                  </a:lnTo>
                  <a:lnTo>
                    <a:pt x="295" y="517"/>
                  </a:lnTo>
                  <a:lnTo>
                    <a:pt x="291" y="518"/>
                  </a:lnTo>
                  <a:lnTo>
                    <a:pt x="286" y="521"/>
                  </a:lnTo>
                  <a:lnTo>
                    <a:pt x="288" y="524"/>
                  </a:lnTo>
                  <a:lnTo>
                    <a:pt x="292" y="533"/>
                  </a:lnTo>
                  <a:lnTo>
                    <a:pt x="291" y="535"/>
                  </a:lnTo>
                  <a:lnTo>
                    <a:pt x="266" y="544"/>
                  </a:lnTo>
                  <a:lnTo>
                    <a:pt x="260" y="541"/>
                  </a:lnTo>
                  <a:lnTo>
                    <a:pt x="254" y="552"/>
                  </a:lnTo>
                  <a:lnTo>
                    <a:pt x="247" y="560"/>
                  </a:lnTo>
                  <a:lnTo>
                    <a:pt x="241" y="564"/>
                  </a:lnTo>
                  <a:lnTo>
                    <a:pt x="234" y="564"/>
                  </a:lnTo>
                  <a:lnTo>
                    <a:pt x="220" y="561"/>
                  </a:lnTo>
                  <a:lnTo>
                    <a:pt x="216" y="563"/>
                  </a:lnTo>
                  <a:lnTo>
                    <a:pt x="213" y="567"/>
                  </a:lnTo>
                  <a:lnTo>
                    <a:pt x="200" y="569"/>
                  </a:lnTo>
                  <a:lnTo>
                    <a:pt x="188" y="573"/>
                  </a:lnTo>
                  <a:lnTo>
                    <a:pt x="186" y="569"/>
                  </a:lnTo>
                  <a:lnTo>
                    <a:pt x="178" y="571"/>
                  </a:lnTo>
                  <a:lnTo>
                    <a:pt x="171" y="592"/>
                  </a:lnTo>
                  <a:lnTo>
                    <a:pt x="153" y="592"/>
                  </a:lnTo>
                  <a:lnTo>
                    <a:pt x="129" y="577"/>
                  </a:lnTo>
                  <a:lnTo>
                    <a:pt x="125" y="556"/>
                  </a:lnTo>
                  <a:lnTo>
                    <a:pt x="126" y="546"/>
                  </a:lnTo>
                  <a:lnTo>
                    <a:pt x="127" y="531"/>
                  </a:lnTo>
                  <a:lnTo>
                    <a:pt x="123" y="529"/>
                  </a:lnTo>
                  <a:lnTo>
                    <a:pt x="124" y="527"/>
                  </a:lnTo>
                  <a:lnTo>
                    <a:pt x="123" y="525"/>
                  </a:lnTo>
                  <a:lnTo>
                    <a:pt x="124" y="521"/>
                  </a:lnTo>
                  <a:lnTo>
                    <a:pt x="104" y="509"/>
                  </a:lnTo>
                  <a:lnTo>
                    <a:pt x="87" y="503"/>
                  </a:lnTo>
                  <a:lnTo>
                    <a:pt x="84" y="495"/>
                  </a:lnTo>
                  <a:lnTo>
                    <a:pt x="90" y="473"/>
                  </a:lnTo>
                  <a:lnTo>
                    <a:pt x="90" y="468"/>
                  </a:lnTo>
                  <a:lnTo>
                    <a:pt x="91" y="443"/>
                  </a:lnTo>
                  <a:lnTo>
                    <a:pt x="92" y="442"/>
                  </a:lnTo>
                  <a:lnTo>
                    <a:pt x="92" y="440"/>
                  </a:lnTo>
                  <a:lnTo>
                    <a:pt x="90" y="440"/>
                  </a:lnTo>
                  <a:lnTo>
                    <a:pt x="79" y="428"/>
                  </a:lnTo>
                  <a:lnTo>
                    <a:pt x="83" y="424"/>
                  </a:lnTo>
                  <a:lnTo>
                    <a:pt x="80" y="392"/>
                  </a:lnTo>
                  <a:lnTo>
                    <a:pt x="82" y="375"/>
                  </a:lnTo>
                  <a:lnTo>
                    <a:pt x="88" y="365"/>
                  </a:lnTo>
                  <a:lnTo>
                    <a:pt x="86" y="350"/>
                  </a:lnTo>
                  <a:lnTo>
                    <a:pt x="83" y="341"/>
                  </a:lnTo>
                  <a:lnTo>
                    <a:pt x="67" y="323"/>
                  </a:lnTo>
                  <a:lnTo>
                    <a:pt x="67" y="320"/>
                  </a:lnTo>
                  <a:lnTo>
                    <a:pt x="49" y="293"/>
                  </a:lnTo>
                  <a:lnTo>
                    <a:pt x="29" y="280"/>
                  </a:lnTo>
                  <a:lnTo>
                    <a:pt x="10" y="273"/>
                  </a:lnTo>
                  <a:lnTo>
                    <a:pt x="10" y="271"/>
                  </a:lnTo>
                  <a:lnTo>
                    <a:pt x="11" y="269"/>
                  </a:lnTo>
                  <a:lnTo>
                    <a:pt x="11" y="267"/>
                  </a:lnTo>
                  <a:lnTo>
                    <a:pt x="12" y="264"/>
                  </a:lnTo>
                  <a:lnTo>
                    <a:pt x="14" y="264"/>
                  </a:lnTo>
                  <a:lnTo>
                    <a:pt x="14" y="261"/>
                  </a:lnTo>
                  <a:lnTo>
                    <a:pt x="7" y="254"/>
                  </a:lnTo>
                  <a:lnTo>
                    <a:pt x="4" y="254"/>
                  </a:lnTo>
                  <a:lnTo>
                    <a:pt x="3" y="251"/>
                  </a:lnTo>
                  <a:lnTo>
                    <a:pt x="1" y="251"/>
                  </a:lnTo>
                  <a:lnTo>
                    <a:pt x="0" y="250"/>
                  </a:lnTo>
                  <a:lnTo>
                    <a:pt x="1" y="246"/>
                  </a:lnTo>
                  <a:lnTo>
                    <a:pt x="0" y="245"/>
                  </a:lnTo>
                  <a:lnTo>
                    <a:pt x="1" y="241"/>
                  </a:lnTo>
                  <a:lnTo>
                    <a:pt x="2" y="241"/>
                  </a:lnTo>
                  <a:lnTo>
                    <a:pt x="2" y="238"/>
                  </a:lnTo>
                  <a:lnTo>
                    <a:pt x="2" y="237"/>
                  </a:lnTo>
                  <a:lnTo>
                    <a:pt x="3" y="233"/>
                  </a:lnTo>
                  <a:lnTo>
                    <a:pt x="6" y="232"/>
                  </a:lnTo>
                  <a:lnTo>
                    <a:pt x="7" y="228"/>
                  </a:lnTo>
                  <a:lnTo>
                    <a:pt x="10" y="227"/>
                  </a:lnTo>
                  <a:lnTo>
                    <a:pt x="11" y="225"/>
                  </a:lnTo>
                  <a:lnTo>
                    <a:pt x="11" y="224"/>
                  </a:lnTo>
                  <a:lnTo>
                    <a:pt x="12" y="223"/>
                  </a:lnTo>
                  <a:lnTo>
                    <a:pt x="15" y="222"/>
                  </a:lnTo>
                  <a:lnTo>
                    <a:pt x="15" y="220"/>
                  </a:lnTo>
                  <a:lnTo>
                    <a:pt x="17" y="220"/>
                  </a:lnTo>
                  <a:lnTo>
                    <a:pt x="18" y="217"/>
                  </a:lnTo>
                  <a:lnTo>
                    <a:pt x="17" y="216"/>
                  </a:lnTo>
                  <a:lnTo>
                    <a:pt x="19" y="215"/>
                  </a:lnTo>
                  <a:lnTo>
                    <a:pt x="23" y="207"/>
                  </a:lnTo>
                  <a:lnTo>
                    <a:pt x="20" y="206"/>
                  </a:lnTo>
                  <a:lnTo>
                    <a:pt x="17" y="203"/>
                  </a:lnTo>
                  <a:lnTo>
                    <a:pt x="19" y="201"/>
                  </a:lnTo>
                  <a:lnTo>
                    <a:pt x="19" y="198"/>
                  </a:lnTo>
                  <a:lnTo>
                    <a:pt x="20" y="196"/>
                  </a:lnTo>
                  <a:lnTo>
                    <a:pt x="19" y="195"/>
                  </a:lnTo>
                  <a:lnTo>
                    <a:pt x="20" y="192"/>
                  </a:lnTo>
                  <a:lnTo>
                    <a:pt x="19" y="191"/>
                  </a:lnTo>
                  <a:lnTo>
                    <a:pt x="21" y="189"/>
                  </a:lnTo>
                  <a:lnTo>
                    <a:pt x="20" y="188"/>
                  </a:lnTo>
                  <a:lnTo>
                    <a:pt x="22" y="188"/>
                  </a:lnTo>
                  <a:lnTo>
                    <a:pt x="23" y="187"/>
                  </a:lnTo>
                  <a:lnTo>
                    <a:pt x="26" y="180"/>
                  </a:lnTo>
                  <a:lnTo>
                    <a:pt x="28" y="179"/>
                  </a:lnTo>
                  <a:lnTo>
                    <a:pt x="27" y="176"/>
                  </a:lnTo>
                  <a:lnTo>
                    <a:pt x="25" y="173"/>
                  </a:lnTo>
                  <a:lnTo>
                    <a:pt x="25" y="171"/>
                  </a:lnTo>
                  <a:lnTo>
                    <a:pt x="22" y="169"/>
                  </a:lnTo>
                  <a:lnTo>
                    <a:pt x="23" y="165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" name="Freeform 60">
              <a:extLst>
                <a:ext uri="{FF2B5EF4-FFF2-40B4-BE49-F238E27FC236}">
                  <a16:creationId xmlns="" xmlns:a16="http://schemas.microsoft.com/office/drawing/2014/main" id="{A389EF49-A50B-426F-81F2-E5AE23FF0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" y="2122"/>
              <a:ext cx="361" cy="430"/>
            </a:xfrm>
            <a:custGeom>
              <a:avLst/>
              <a:gdLst>
                <a:gd name="T0" fmla="*/ 139 w 361"/>
                <a:gd name="T1" fmla="*/ 44 h 430"/>
                <a:gd name="T2" fmla="*/ 154 w 361"/>
                <a:gd name="T3" fmla="*/ 32 h 430"/>
                <a:gd name="T4" fmla="*/ 160 w 361"/>
                <a:gd name="T5" fmla="*/ 22 h 430"/>
                <a:gd name="T6" fmla="*/ 190 w 361"/>
                <a:gd name="T7" fmla="*/ 7 h 430"/>
                <a:gd name="T8" fmla="*/ 213 w 361"/>
                <a:gd name="T9" fmla="*/ 39 h 430"/>
                <a:gd name="T10" fmla="*/ 206 w 361"/>
                <a:gd name="T11" fmla="*/ 79 h 430"/>
                <a:gd name="T12" fmla="*/ 190 w 361"/>
                <a:gd name="T13" fmla="*/ 134 h 430"/>
                <a:gd name="T14" fmla="*/ 189 w 361"/>
                <a:gd name="T15" fmla="*/ 170 h 430"/>
                <a:gd name="T16" fmla="*/ 207 w 361"/>
                <a:gd name="T17" fmla="*/ 159 h 430"/>
                <a:gd name="T18" fmla="*/ 253 w 361"/>
                <a:gd name="T19" fmla="*/ 149 h 430"/>
                <a:gd name="T20" fmla="*/ 284 w 361"/>
                <a:gd name="T21" fmla="*/ 158 h 430"/>
                <a:gd name="T22" fmla="*/ 361 w 361"/>
                <a:gd name="T23" fmla="*/ 181 h 430"/>
                <a:gd name="T24" fmla="*/ 329 w 361"/>
                <a:gd name="T25" fmla="*/ 251 h 430"/>
                <a:gd name="T26" fmla="*/ 324 w 361"/>
                <a:gd name="T27" fmla="*/ 275 h 430"/>
                <a:gd name="T28" fmla="*/ 311 w 361"/>
                <a:gd name="T29" fmla="*/ 295 h 430"/>
                <a:gd name="T30" fmla="*/ 292 w 361"/>
                <a:gd name="T31" fmla="*/ 302 h 430"/>
                <a:gd name="T32" fmla="*/ 280 w 361"/>
                <a:gd name="T33" fmla="*/ 282 h 430"/>
                <a:gd name="T34" fmla="*/ 235 w 361"/>
                <a:gd name="T35" fmla="*/ 278 h 430"/>
                <a:gd name="T36" fmla="*/ 224 w 361"/>
                <a:gd name="T37" fmla="*/ 298 h 430"/>
                <a:gd name="T38" fmla="*/ 217 w 361"/>
                <a:gd name="T39" fmla="*/ 313 h 430"/>
                <a:gd name="T40" fmla="*/ 213 w 361"/>
                <a:gd name="T41" fmla="*/ 325 h 430"/>
                <a:gd name="T42" fmla="*/ 194 w 361"/>
                <a:gd name="T43" fmla="*/ 336 h 430"/>
                <a:gd name="T44" fmla="*/ 169 w 361"/>
                <a:gd name="T45" fmla="*/ 351 h 430"/>
                <a:gd name="T46" fmla="*/ 167 w 361"/>
                <a:gd name="T47" fmla="*/ 369 h 430"/>
                <a:gd name="T48" fmla="*/ 169 w 361"/>
                <a:gd name="T49" fmla="*/ 378 h 430"/>
                <a:gd name="T50" fmla="*/ 142 w 361"/>
                <a:gd name="T51" fmla="*/ 398 h 430"/>
                <a:gd name="T52" fmla="*/ 142 w 361"/>
                <a:gd name="T53" fmla="*/ 411 h 430"/>
                <a:gd name="T54" fmla="*/ 144 w 361"/>
                <a:gd name="T55" fmla="*/ 421 h 430"/>
                <a:gd name="T56" fmla="*/ 130 w 361"/>
                <a:gd name="T57" fmla="*/ 427 h 430"/>
                <a:gd name="T58" fmla="*/ 122 w 361"/>
                <a:gd name="T59" fmla="*/ 408 h 430"/>
                <a:gd name="T60" fmla="*/ 118 w 361"/>
                <a:gd name="T61" fmla="*/ 398 h 430"/>
                <a:gd name="T62" fmla="*/ 122 w 361"/>
                <a:gd name="T63" fmla="*/ 375 h 430"/>
                <a:gd name="T64" fmla="*/ 115 w 361"/>
                <a:gd name="T65" fmla="*/ 368 h 430"/>
                <a:gd name="T66" fmla="*/ 114 w 361"/>
                <a:gd name="T67" fmla="*/ 354 h 430"/>
                <a:gd name="T68" fmla="*/ 107 w 361"/>
                <a:gd name="T69" fmla="*/ 339 h 430"/>
                <a:gd name="T70" fmla="*/ 109 w 361"/>
                <a:gd name="T71" fmla="*/ 326 h 430"/>
                <a:gd name="T72" fmla="*/ 97 w 361"/>
                <a:gd name="T73" fmla="*/ 324 h 430"/>
                <a:gd name="T74" fmla="*/ 98 w 361"/>
                <a:gd name="T75" fmla="*/ 309 h 430"/>
                <a:gd name="T76" fmla="*/ 96 w 361"/>
                <a:gd name="T77" fmla="*/ 299 h 430"/>
                <a:gd name="T78" fmla="*/ 82 w 361"/>
                <a:gd name="T79" fmla="*/ 309 h 430"/>
                <a:gd name="T80" fmla="*/ 67 w 361"/>
                <a:gd name="T81" fmla="*/ 297 h 430"/>
                <a:gd name="T82" fmla="*/ 57 w 361"/>
                <a:gd name="T83" fmla="*/ 301 h 430"/>
                <a:gd name="T84" fmla="*/ 46 w 361"/>
                <a:gd name="T85" fmla="*/ 299 h 430"/>
                <a:gd name="T86" fmla="*/ 37 w 361"/>
                <a:gd name="T87" fmla="*/ 294 h 430"/>
                <a:gd name="T88" fmla="*/ 13 w 361"/>
                <a:gd name="T89" fmla="*/ 295 h 430"/>
                <a:gd name="T90" fmla="*/ 6 w 361"/>
                <a:gd name="T91" fmla="*/ 282 h 430"/>
                <a:gd name="T92" fmla="*/ 4 w 361"/>
                <a:gd name="T93" fmla="*/ 274 h 430"/>
                <a:gd name="T94" fmla="*/ 12 w 361"/>
                <a:gd name="T95" fmla="*/ 262 h 430"/>
                <a:gd name="T96" fmla="*/ 20 w 361"/>
                <a:gd name="T97" fmla="*/ 248 h 430"/>
                <a:gd name="T98" fmla="*/ 30 w 361"/>
                <a:gd name="T99" fmla="*/ 242 h 430"/>
                <a:gd name="T100" fmla="*/ 55 w 361"/>
                <a:gd name="T101" fmla="*/ 248 h 430"/>
                <a:gd name="T102" fmla="*/ 75 w 361"/>
                <a:gd name="T103" fmla="*/ 234 h 430"/>
                <a:gd name="T104" fmla="*/ 33 w 361"/>
                <a:gd name="T105" fmla="*/ 198 h 430"/>
                <a:gd name="T106" fmla="*/ 46 w 361"/>
                <a:gd name="T107" fmla="*/ 174 h 430"/>
                <a:gd name="T108" fmla="*/ 71 w 361"/>
                <a:gd name="T109" fmla="*/ 166 h 430"/>
                <a:gd name="T110" fmla="*/ 96 w 361"/>
                <a:gd name="T111" fmla="*/ 159 h 430"/>
                <a:gd name="T112" fmla="*/ 112 w 361"/>
                <a:gd name="T113" fmla="*/ 154 h 430"/>
                <a:gd name="T114" fmla="*/ 109 w 361"/>
                <a:gd name="T115" fmla="*/ 129 h 430"/>
                <a:gd name="T116" fmla="*/ 132 w 361"/>
                <a:gd name="T117" fmla="*/ 63 h 430"/>
                <a:gd name="T118" fmla="*/ 122 w 361"/>
                <a:gd name="T119" fmla="*/ 59 h 430"/>
                <a:gd name="T120" fmla="*/ 118 w 361"/>
                <a:gd name="T121" fmla="*/ 4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1" h="430">
                  <a:moveTo>
                    <a:pt x="118" y="40"/>
                  </a:moveTo>
                  <a:lnTo>
                    <a:pt x="119" y="39"/>
                  </a:lnTo>
                  <a:lnTo>
                    <a:pt x="122" y="42"/>
                  </a:lnTo>
                  <a:lnTo>
                    <a:pt x="123" y="41"/>
                  </a:lnTo>
                  <a:lnTo>
                    <a:pt x="124" y="41"/>
                  </a:lnTo>
                  <a:lnTo>
                    <a:pt x="125" y="44"/>
                  </a:lnTo>
                  <a:lnTo>
                    <a:pt x="131" y="46"/>
                  </a:lnTo>
                  <a:lnTo>
                    <a:pt x="134" y="50"/>
                  </a:lnTo>
                  <a:lnTo>
                    <a:pt x="138" y="47"/>
                  </a:lnTo>
                  <a:lnTo>
                    <a:pt x="139" y="44"/>
                  </a:lnTo>
                  <a:lnTo>
                    <a:pt x="142" y="43"/>
                  </a:lnTo>
                  <a:lnTo>
                    <a:pt x="139" y="41"/>
                  </a:lnTo>
                  <a:lnTo>
                    <a:pt x="141" y="39"/>
                  </a:lnTo>
                  <a:lnTo>
                    <a:pt x="145" y="39"/>
                  </a:lnTo>
                  <a:lnTo>
                    <a:pt x="145" y="38"/>
                  </a:lnTo>
                  <a:lnTo>
                    <a:pt x="147" y="37"/>
                  </a:lnTo>
                  <a:lnTo>
                    <a:pt x="149" y="35"/>
                  </a:lnTo>
                  <a:lnTo>
                    <a:pt x="149" y="33"/>
                  </a:lnTo>
                  <a:lnTo>
                    <a:pt x="152" y="33"/>
                  </a:lnTo>
                  <a:lnTo>
                    <a:pt x="154" y="32"/>
                  </a:lnTo>
                  <a:lnTo>
                    <a:pt x="156" y="34"/>
                  </a:lnTo>
                  <a:lnTo>
                    <a:pt x="156" y="33"/>
                  </a:lnTo>
                  <a:lnTo>
                    <a:pt x="155" y="32"/>
                  </a:lnTo>
                  <a:lnTo>
                    <a:pt x="156" y="31"/>
                  </a:lnTo>
                  <a:lnTo>
                    <a:pt x="156" y="30"/>
                  </a:lnTo>
                  <a:lnTo>
                    <a:pt x="158" y="27"/>
                  </a:lnTo>
                  <a:lnTo>
                    <a:pt x="157" y="26"/>
                  </a:lnTo>
                  <a:lnTo>
                    <a:pt x="157" y="25"/>
                  </a:lnTo>
                  <a:lnTo>
                    <a:pt x="160" y="24"/>
                  </a:lnTo>
                  <a:lnTo>
                    <a:pt x="160" y="22"/>
                  </a:lnTo>
                  <a:lnTo>
                    <a:pt x="161" y="22"/>
                  </a:lnTo>
                  <a:lnTo>
                    <a:pt x="161" y="20"/>
                  </a:lnTo>
                  <a:lnTo>
                    <a:pt x="163" y="21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6"/>
                  </a:lnTo>
                  <a:lnTo>
                    <a:pt x="179" y="5"/>
                  </a:lnTo>
                  <a:lnTo>
                    <a:pt x="180" y="3"/>
                  </a:lnTo>
                  <a:lnTo>
                    <a:pt x="181" y="0"/>
                  </a:lnTo>
                  <a:lnTo>
                    <a:pt x="190" y="7"/>
                  </a:lnTo>
                  <a:lnTo>
                    <a:pt x="190" y="7"/>
                  </a:lnTo>
                  <a:lnTo>
                    <a:pt x="194" y="8"/>
                  </a:lnTo>
                  <a:lnTo>
                    <a:pt x="196" y="10"/>
                  </a:lnTo>
                  <a:lnTo>
                    <a:pt x="196" y="11"/>
                  </a:lnTo>
                  <a:lnTo>
                    <a:pt x="200" y="14"/>
                  </a:lnTo>
                  <a:lnTo>
                    <a:pt x="200" y="16"/>
                  </a:lnTo>
                  <a:lnTo>
                    <a:pt x="202" y="17"/>
                  </a:lnTo>
                  <a:lnTo>
                    <a:pt x="204" y="19"/>
                  </a:lnTo>
                  <a:lnTo>
                    <a:pt x="200" y="27"/>
                  </a:lnTo>
                  <a:lnTo>
                    <a:pt x="213" y="39"/>
                  </a:lnTo>
                  <a:lnTo>
                    <a:pt x="206" y="61"/>
                  </a:lnTo>
                  <a:lnTo>
                    <a:pt x="202" y="63"/>
                  </a:lnTo>
                  <a:lnTo>
                    <a:pt x="203" y="64"/>
                  </a:lnTo>
                  <a:lnTo>
                    <a:pt x="201" y="66"/>
                  </a:lnTo>
                  <a:lnTo>
                    <a:pt x="204" y="72"/>
                  </a:lnTo>
                  <a:lnTo>
                    <a:pt x="201" y="71"/>
                  </a:lnTo>
                  <a:lnTo>
                    <a:pt x="199" y="71"/>
                  </a:lnTo>
                  <a:lnTo>
                    <a:pt x="204" y="75"/>
                  </a:lnTo>
                  <a:lnTo>
                    <a:pt x="204" y="74"/>
                  </a:lnTo>
                  <a:lnTo>
                    <a:pt x="206" y="79"/>
                  </a:lnTo>
                  <a:lnTo>
                    <a:pt x="204" y="82"/>
                  </a:lnTo>
                  <a:lnTo>
                    <a:pt x="190" y="85"/>
                  </a:lnTo>
                  <a:lnTo>
                    <a:pt x="187" y="89"/>
                  </a:lnTo>
                  <a:lnTo>
                    <a:pt x="183" y="97"/>
                  </a:lnTo>
                  <a:lnTo>
                    <a:pt x="184" y="98"/>
                  </a:lnTo>
                  <a:lnTo>
                    <a:pt x="172" y="120"/>
                  </a:lnTo>
                  <a:lnTo>
                    <a:pt x="181" y="127"/>
                  </a:lnTo>
                  <a:lnTo>
                    <a:pt x="181" y="126"/>
                  </a:lnTo>
                  <a:lnTo>
                    <a:pt x="182" y="128"/>
                  </a:lnTo>
                  <a:lnTo>
                    <a:pt x="190" y="134"/>
                  </a:lnTo>
                  <a:lnTo>
                    <a:pt x="181" y="145"/>
                  </a:lnTo>
                  <a:lnTo>
                    <a:pt x="183" y="146"/>
                  </a:lnTo>
                  <a:lnTo>
                    <a:pt x="186" y="146"/>
                  </a:lnTo>
                  <a:lnTo>
                    <a:pt x="188" y="148"/>
                  </a:lnTo>
                  <a:lnTo>
                    <a:pt x="186" y="149"/>
                  </a:lnTo>
                  <a:lnTo>
                    <a:pt x="191" y="153"/>
                  </a:lnTo>
                  <a:lnTo>
                    <a:pt x="191" y="153"/>
                  </a:lnTo>
                  <a:lnTo>
                    <a:pt x="189" y="156"/>
                  </a:lnTo>
                  <a:lnTo>
                    <a:pt x="196" y="162"/>
                  </a:lnTo>
                  <a:lnTo>
                    <a:pt x="189" y="170"/>
                  </a:lnTo>
                  <a:lnTo>
                    <a:pt x="188" y="171"/>
                  </a:lnTo>
                  <a:lnTo>
                    <a:pt x="188" y="172"/>
                  </a:lnTo>
                  <a:lnTo>
                    <a:pt x="187" y="173"/>
                  </a:lnTo>
                  <a:lnTo>
                    <a:pt x="193" y="178"/>
                  </a:lnTo>
                  <a:lnTo>
                    <a:pt x="196" y="177"/>
                  </a:lnTo>
                  <a:lnTo>
                    <a:pt x="197" y="179"/>
                  </a:lnTo>
                  <a:lnTo>
                    <a:pt x="205" y="169"/>
                  </a:lnTo>
                  <a:lnTo>
                    <a:pt x="204" y="169"/>
                  </a:lnTo>
                  <a:lnTo>
                    <a:pt x="209" y="161"/>
                  </a:lnTo>
                  <a:lnTo>
                    <a:pt x="207" y="159"/>
                  </a:lnTo>
                  <a:lnTo>
                    <a:pt x="216" y="148"/>
                  </a:lnTo>
                  <a:lnTo>
                    <a:pt x="220" y="150"/>
                  </a:lnTo>
                  <a:lnTo>
                    <a:pt x="224" y="151"/>
                  </a:lnTo>
                  <a:lnTo>
                    <a:pt x="222" y="146"/>
                  </a:lnTo>
                  <a:lnTo>
                    <a:pt x="223" y="143"/>
                  </a:lnTo>
                  <a:lnTo>
                    <a:pt x="225" y="142"/>
                  </a:lnTo>
                  <a:lnTo>
                    <a:pt x="233" y="149"/>
                  </a:lnTo>
                  <a:lnTo>
                    <a:pt x="236" y="145"/>
                  </a:lnTo>
                  <a:lnTo>
                    <a:pt x="241" y="145"/>
                  </a:lnTo>
                  <a:lnTo>
                    <a:pt x="253" y="149"/>
                  </a:lnTo>
                  <a:lnTo>
                    <a:pt x="256" y="151"/>
                  </a:lnTo>
                  <a:lnTo>
                    <a:pt x="258" y="150"/>
                  </a:lnTo>
                  <a:lnTo>
                    <a:pt x="260" y="149"/>
                  </a:lnTo>
                  <a:lnTo>
                    <a:pt x="261" y="148"/>
                  </a:lnTo>
                  <a:lnTo>
                    <a:pt x="270" y="143"/>
                  </a:lnTo>
                  <a:lnTo>
                    <a:pt x="275" y="144"/>
                  </a:lnTo>
                  <a:lnTo>
                    <a:pt x="280" y="151"/>
                  </a:lnTo>
                  <a:lnTo>
                    <a:pt x="279" y="156"/>
                  </a:lnTo>
                  <a:lnTo>
                    <a:pt x="280" y="158"/>
                  </a:lnTo>
                  <a:lnTo>
                    <a:pt x="284" y="158"/>
                  </a:lnTo>
                  <a:lnTo>
                    <a:pt x="296" y="151"/>
                  </a:lnTo>
                  <a:lnTo>
                    <a:pt x="304" y="146"/>
                  </a:lnTo>
                  <a:lnTo>
                    <a:pt x="310" y="141"/>
                  </a:lnTo>
                  <a:lnTo>
                    <a:pt x="314" y="141"/>
                  </a:lnTo>
                  <a:lnTo>
                    <a:pt x="323" y="156"/>
                  </a:lnTo>
                  <a:lnTo>
                    <a:pt x="337" y="166"/>
                  </a:lnTo>
                  <a:lnTo>
                    <a:pt x="354" y="174"/>
                  </a:lnTo>
                  <a:lnTo>
                    <a:pt x="358" y="170"/>
                  </a:lnTo>
                  <a:lnTo>
                    <a:pt x="358" y="170"/>
                  </a:lnTo>
                  <a:lnTo>
                    <a:pt x="361" y="181"/>
                  </a:lnTo>
                  <a:lnTo>
                    <a:pt x="359" y="189"/>
                  </a:lnTo>
                  <a:lnTo>
                    <a:pt x="348" y="208"/>
                  </a:lnTo>
                  <a:lnTo>
                    <a:pt x="345" y="211"/>
                  </a:lnTo>
                  <a:lnTo>
                    <a:pt x="341" y="208"/>
                  </a:lnTo>
                  <a:lnTo>
                    <a:pt x="329" y="223"/>
                  </a:lnTo>
                  <a:lnTo>
                    <a:pt x="321" y="229"/>
                  </a:lnTo>
                  <a:lnTo>
                    <a:pt x="320" y="231"/>
                  </a:lnTo>
                  <a:lnTo>
                    <a:pt x="319" y="246"/>
                  </a:lnTo>
                  <a:lnTo>
                    <a:pt x="330" y="255"/>
                  </a:lnTo>
                  <a:lnTo>
                    <a:pt x="329" y="251"/>
                  </a:lnTo>
                  <a:lnTo>
                    <a:pt x="332" y="250"/>
                  </a:lnTo>
                  <a:lnTo>
                    <a:pt x="333" y="257"/>
                  </a:lnTo>
                  <a:lnTo>
                    <a:pt x="335" y="257"/>
                  </a:lnTo>
                  <a:lnTo>
                    <a:pt x="335" y="260"/>
                  </a:lnTo>
                  <a:lnTo>
                    <a:pt x="333" y="261"/>
                  </a:lnTo>
                  <a:lnTo>
                    <a:pt x="333" y="262"/>
                  </a:lnTo>
                  <a:lnTo>
                    <a:pt x="329" y="263"/>
                  </a:lnTo>
                  <a:lnTo>
                    <a:pt x="325" y="266"/>
                  </a:lnTo>
                  <a:lnTo>
                    <a:pt x="325" y="273"/>
                  </a:lnTo>
                  <a:lnTo>
                    <a:pt x="324" y="275"/>
                  </a:lnTo>
                  <a:lnTo>
                    <a:pt x="324" y="277"/>
                  </a:lnTo>
                  <a:lnTo>
                    <a:pt x="326" y="282"/>
                  </a:lnTo>
                  <a:lnTo>
                    <a:pt x="325" y="282"/>
                  </a:lnTo>
                  <a:lnTo>
                    <a:pt x="325" y="283"/>
                  </a:lnTo>
                  <a:lnTo>
                    <a:pt x="324" y="284"/>
                  </a:lnTo>
                  <a:lnTo>
                    <a:pt x="318" y="284"/>
                  </a:lnTo>
                  <a:lnTo>
                    <a:pt x="316" y="286"/>
                  </a:lnTo>
                  <a:lnTo>
                    <a:pt x="315" y="289"/>
                  </a:lnTo>
                  <a:lnTo>
                    <a:pt x="311" y="291"/>
                  </a:lnTo>
                  <a:lnTo>
                    <a:pt x="311" y="295"/>
                  </a:lnTo>
                  <a:lnTo>
                    <a:pt x="309" y="303"/>
                  </a:lnTo>
                  <a:lnTo>
                    <a:pt x="304" y="300"/>
                  </a:lnTo>
                  <a:lnTo>
                    <a:pt x="304" y="301"/>
                  </a:lnTo>
                  <a:lnTo>
                    <a:pt x="304" y="299"/>
                  </a:lnTo>
                  <a:lnTo>
                    <a:pt x="301" y="303"/>
                  </a:lnTo>
                  <a:lnTo>
                    <a:pt x="302" y="301"/>
                  </a:lnTo>
                  <a:lnTo>
                    <a:pt x="299" y="299"/>
                  </a:lnTo>
                  <a:lnTo>
                    <a:pt x="295" y="299"/>
                  </a:lnTo>
                  <a:lnTo>
                    <a:pt x="295" y="301"/>
                  </a:lnTo>
                  <a:lnTo>
                    <a:pt x="292" y="302"/>
                  </a:lnTo>
                  <a:lnTo>
                    <a:pt x="286" y="298"/>
                  </a:lnTo>
                  <a:lnTo>
                    <a:pt x="289" y="295"/>
                  </a:lnTo>
                  <a:lnTo>
                    <a:pt x="286" y="293"/>
                  </a:lnTo>
                  <a:lnTo>
                    <a:pt x="289" y="290"/>
                  </a:lnTo>
                  <a:lnTo>
                    <a:pt x="288" y="289"/>
                  </a:lnTo>
                  <a:lnTo>
                    <a:pt x="290" y="286"/>
                  </a:lnTo>
                  <a:lnTo>
                    <a:pt x="288" y="285"/>
                  </a:lnTo>
                  <a:lnTo>
                    <a:pt x="286" y="287"/>
                  </a:lnTo>
                  <a:lnTo>
                    <a:pt x="281" y="282"/>
                  </a:lnTo>
                  <a:lnTo>
                    <a:pt x="280" y="282"/>
                  </a:lnTo>
                  <a:lnTo>
                    <a:pt x="273" y="292"/>
                  </a:lnTo>
                  <a:lnTo>
                    <a:pt x="256" y="279"/>
                  </a:lnTo>
                  <a:lnTo>
                    <a:pt x="256" y="277"/>
                  </a:lnTo>
                  <a:lnTo>
                    <a:pt x="253" y="273"/>
                  </a:lnTo>
                  <a:lnTo>
                    <a:pt x="244" y="272"/>
                  </a:lnTo>
                  <a:lnTo>
                    <a:pt x="237" y="275"/>
                  </a:lnTo>
                  <a:lnTo>
                    <a:pt x="234" y="275"/>
                  </a:lnTo>
                  <a:lnTo>
                    <a:pt x="235" y="276"/>
                  </a:lnTo>
                  <a:lnTo>
                    <a:pt x="234" y="277"/>
                  </a:lnTo>
                  <a:lnTo>
                    <a:pt x="235" y="278"/>
                  </a:lnTo>
                  <a:lnTo>
                    <a:pt x="234" y="279"/>
                  </a:lnTo>
                  <a:lnTo>
                    <a:pt x="233" y="281"/>
                  </a:lnTo>
                  <a:lnTo>
                    <a:pt x="228" y="282"/>
                  </a:lnTo>
                  <a:lnTo>
                    <a:pt x="228" y="285"/>
                  </a:lnTo>
                  <a:lnTo>
                    <a:pt x="224" y="287"/>
                  </a:lnTo>
                  <a:lnTo>
                    <a:pt x="223" y="289"/>
                  </a:lnTo>
                  <a:lnTo>
                    <a:pt x="225" y="291"/>
                  </a:lnTo>
                  <a:lnTo>
                    <a:pt x="226" y="290"/>
                  </a:lnTo>
                  <a:lnTo>
                    <a:pt x="226" y="297"/>
                  </a:lnTo>
                  <a:lnTo>
                    <a:pt x="224" y="298"/>
                  </a:lnTo>
                  <a:lnTo>
                    <a:pt x="223" y="300"/>
                  </a:lnTo>
                  <a:lnTo>
                    <a:pt x="225" y="301"/>
                  </a:lnTo>
                  <a:lnTo>
                    <a:pt x="226" y="303"/>
                  </a:lnTo>
                  <a:lnTo>
                    <a:pt x="225" y="303"/>
                  </a:lnTo>
                  <a:lnTo>
                    <a:pt x="222" y="307"/>
                  </a:lnTo>
                  <a:lnTo>
                    <a:pt x="220" y="308"/>
                  </a:lnTo>
                  <a:lnTo>
                    <a:pt x="220" y="310"/>
                  </a:lnTo>
                  <a:lnTo>
                    <a:pt x="218" y="311"/>
                  </a:lnTo>
                  <a:lnTo>
                    <a:pt x="218" y="313"/>
                  </a:lnTo>
                  <a:lnTo>
                    <a:pt x="217" y="313"/>
                  </a:lnTo>
                  <a:lnTo>
                    <a:pt x="220" y="316"/>
                  </a:lnTo>
                  <a:lnTo>
                    <a:pt x="219" y="318"/>
                  </a:lnTo>
                  <a:lnTo>
                    <a:pt x="219" y="321"/>
                  </a:lnTo>
                  <a:lnTo>
                    <a:pt x="217" y="321"/>
                  </a:lnTo>
                  <a:lnTo>
                    <a:pt x="216" y="322"/>
                  </a:lnTo>
                  <a:lnTo>
                    <a:pt x="214" y="322"/>
                  </a:lnTo>
                  <a:lnTo>
                    <a:pt x="214" y="323"/>
                  </a:lnTo>
                  <a:lnTo>
                    <a:pt x="214" y="323"/>
                  </a:lnTo>
                  <a:lnTo>
                    <a:pt x="214" y="325"/>
                  </a:lnTo>
                  <a:lnTo>
                    <a:pt x="213" y="325"/>
                  </a:lnTo>
                  <a:lnTo>
                    <a:pt x="210" y="329"/>
                  </a:lnTo>
                  <a:lnTo>
                    <a:pt x="207" y="331"/>
                  </a:lnTo>
                  <a:lnTo>
                    <a:pt x="209" y="331"/>
                  </a:lnTo>
                  <a:lnTo>
                    <a:pt x="208" y="333"/>
                  </a:lnTo>
                  <a:lnTo>
                    <a:pt x="205" y="331"/>
                  </a:lnTo>
                  <a:lnTo>
                    <a:pt x="204" y="334"/>
                  </a:lnTo>
                  <a:lnTo>
                    <a:pt x="200" y="334"/>
                  </a:lnTo>
                  <a:lnTo>
                    <a:pt x="198" y="331"/>
                  </a:lnTo>
                  <a:lnTo>
                    <a:pt x="197" y="335"/>
                  </a:lnTo>
                  <a:lnTo>
                    <a:pt x="194" y="336"/>
                  </a:lnTo>
                  <a:lnTo>
                    <a:pt x="188" y="332"/>
                  </a:lnTo>
                  <a:lnTo>
                    <a:pt x="181" y="330"/>
                  </a:lnTo>
                  <a:lnTo>
                    <a:pt x="181" y="329"/>
                  </a:lnTo>
                  <a:lnTo>
                    <a:pt x="178" y="330"/>
                  </a:lnTo>
                  <a:lnTo>
                    <a:pt x="176" y="334"/>
                  </a:lnTo>
                  <a:lnTo>
                    <a:pt x="170" y="343"/>
                  </a:lnTo>
                  <a:lnTo>
                    <a:pt x="172" y="344"/>
                  </a:lnTo>
                  <a:lnTo>
                    <a:pt x="170" y="347"/>
                  </a:lnTo>
                  <a:lnTo>
                    <a:pt x="172" y="347"/>
                  </a:lnTo>
                  <a:lnTo>
                    <a:pt x="169" y="351"/>
                  </a:lnTo>
                  <a:lnTo>
                    <a:pt x="170" y="353"/>
                  </a:lnTo>
                  <a:lnTo>
                    <a:pt x="168" y="356"/>
                  </a:lnTo>
                  <a:lnTo>
                    <a:pt x="168" y="358"/>
                  </a:lnTo>
                  <a:lnTo>
                    <a:pt x="166" y="359"/>
                  </a:lnTo>
                  <a:lnTo>
                    <a:pt x="168" y="360"/>
                  </a:lnTo>
                  <a:lnTo>
                    <a:pt x="168" y="362"/>
                  </a:lnTo>
                  <a:lnTo>
                    <a:pt x="169" y="362"/>
                  </a:lnTo>
                  <a:lnTo>
                    <a:pt x="168" y="364"/>
                  </a:lnTo>
                  <a:lnTo>
                    <a:pt x="168" y="367"/>
                  </a:lnTo>
                  <a:lnTo>
                    <a:pt x="167" y="369"/>
                  </a:lnTo>
                  <a:lnTo>
                    <a:pt x="170" y="370"/>
                  </a:lnTo>
                  <a:lnTo>
                    <a:pt x="169" y="372"/>
                  </a:lnTo>
                  <a:lnTo>
                    <a:pt x="167" y="372"/>
                  </a:lnTo>
                  <a:lnTo>
                    <a:pt x="169" y="374"/>
                  </a:lnTo>
                  <a:lnTo>
                    <a:pt x="170" y="373"/>
                  </a:lnTo>
                  <a:lnTo>
                    <a:pt x="170" y="375"/>
                  </a:lnTo>
                  <a:lnTo>
                    <a:pt x="172" y="376"/>
                  </a:lnTo>
                  <a:lnTo>
                    <a:pt x="170" y="377"/>
                  </a:lnTo>
                  <a:lnTo>
                    <a:pt x="170" y="378"/>
                  </a:lnTo>
                  <a:lnTo>
                    <a:pt x="169" y="378"/>
                  </a:lnTo>
                  <a:lnTo>
                    <a:pt x="166" y="381"/>
                  </a:lnTo>
                  <a:lnTo>
                    <a:pt x="162" y="382"/>
                  </a:lnTo>
                  <a:lnTo>
                    <a:pt x="161" y="386"/>
                  </a:lnTo>
                  <a:lnTo>
                    <a:pt x="158" y="389"/>
                  </a:lnTo>
                  <a:lnTo>
                    <a:pt x="152" y="383"/>
                  </a:lnTo>
                  <a:lnTo>
                    <a:pt x="145" y="392"/>
                  </a:lnTo>
                  <a:lnTo>
                    <a:pt x="146" y="393"/>
                  </a:lnTo>
                  <a:lnTo>
                    <a:pt x="143" y="395"/>
                  </a:lnTo>
                  <a:lnTo>
                    <a:pt x="144" y="395"/>
                  </a:lnTo>
                  <a:lnTo>
                    <a:pt x="142" y="398"/>
                  </a:lnTo>
                  <a:lnTo>
                    <a:pt x="143" y="401"/>
                  </a:lnTo>
                  <a:lnTo>
                    <a:pt x="142" y="401"/>
                  </a:lnTo>
                  <a:lnTo>
                    <a:pt x="142" y="402"/>
                  </a:lnTo>
                  <a:lnTo>
                    <a:pt x="146" y="404"/>
                  </a:lnTo>
                  <a:lnTo>
                    <a:pt x="143" y="406"/>
                  </a:lnTo>
                  <a:lnTo>
                    <a:pt x="144" y="408"/>
                  </a:lnTo>
                  <a:lnTo>
                    <a:pt x="142" y="409"/>
                  </a:lnTo>
                  <a:lnTo>
                    <a:pt x="144" y="409"/>
                  </a:lnTo>
                  <a:lnTo>
                    <a:pt x="141" y="412"/>
                  </a:lnTo>
                  <a:lnTo>
                    <a:pt x="142" y="411"/>
                  </a:lnTo>
                  <a:lnTo>
                    <a:pt x="144" y="412"/>
                  </a:lnTo>
                  <a:lnTo>
                    <a:pt x="144" y="413"/>
                  </a:lnTo>
                  <a:lnTo>
                    <a:pt x="145" y="414"/>
                  </a:lnTo>
                  <a:lnTo>
                    <a:pt x="144" y="415"/>
                  </a:lnTo>
                  <a:lnTo>
                    <a:pt x="145" y="416"/>
                  </a:lnTo>
                  <a:lnTo>
                    <a:pt x="142" y="419"/>
                  </a:lnTo>
                  <a:lnTo>
                    <a:pt x="140" y="421"/>
                  </a:lnTo>
                  <a:lnTo>
                    <a:pt x="141" y="422"/>
                  </a:lnTo>
                  <a:lnTo>
                    <a:pt x="142" y="421"/>
                  </a:lnTo>
                  <a:lnTo>
                    <a:pt x="144" y="421"/>
                  </a:lnTo>
                  <a:lnTo>
                    <a:pt x="145" y="423"/>
                  </a:lnTo>
                  <a:lnTo>
                    <a:pt x="143" y="423"/>
                  </a:lnTo>
                  <a:lnTo>
                    <a:pt x="141" y="425"/>
                  </a:lnTo>
                  <a:lnTo>
                    <a:pt x="142" y="425"/>
                  </a:lnTo>
                  <a:lnTo>
                    <a:pt x="141" y="428"/>
                  </a:lnTo>
                  <a:lnTo>
                    <a:pt x="136" y="429"/>
                  </a:lnTo>
                  <a:lnTo>
                    <a:pt x="135" y="430"/>
                  </a:lnTo>
                  <a:lnTo>
                    <a:pt x="134" y="430"/>
                  </a:lnTo>
                  <a:lnTo>
                    <a:pt x="133" y="428"/>
                  </a:lnTo>
                  <a:lnTo>
                    <a:pt x="130" y="427"/>
                  </a:lnTo>
                  <a:lnTo>
                    <a:pt x="132" y="423"/>
                  </a:lnTo>
                  <a:lnTo>
                    <a:pt x="129" y="421"/>
                  </a:lnTo>
                  <a:lnTo>
                    <a:pt x="126" y="422"/>
                  </a:lnTo>
                  <a:lnTo>
                    <a:pt x="127" y="421"/>
                  </a:lnTo>
                  <a:lnTo>
                    <a:pt x="125" y="417"/>
                  </a:lnTo>
                  <a:lnTo>
                    <a:pt x="126" y="415"/>
                  </a:lnTo>
                  <a:lnTo>
                    <a:pt x="127" y="414"/>
                  </a:lnTo>
                  <a:lnTo>
                    <a:pt x="122" y="412"/>
                  </a:lnTo>
                  <a:lnTo>
                    <a:pt x="123" y="410"/>
                  </a:lnTo>
                  <a:lnTo>
                    <a:pt x="122" y="408"/>
                  </a:lnTo>
                  <a:lnTo>
                    <a:pt x="126" y="407"/>
                  </a:lnTo>
                  <a:lnTo>
                    <a:pt x="128" y="405"/>
                  </a:lnTo>
                  <a:lnTo>
                    <a:pt x="126" y="405"/>
                  </a:lnTo>
                  <a:lnTo>
                    <a:pt x="127" y="401"/>
                  </a:lnTo>
                  <a:lnTo>
                    <a:pt x="129" y="400"/>
                  </a:lnTo>
                  <a:lnTo>
                    <a:pt x="128" y="397"/>
                  </a:lnTo>
                  <a:lnTo>
                    <a:pt x="125" y="395"/>
                  </a:lnTo>
                  <a:lnTo>
                    <a:pt x="126" y="401"/>
                  </a:lnTo>
                  <a:lnTo>
                    <a:pt x="121" y="401"/>
                  </a:lnTo>
                  <a:lnTo>
                    <a:pt x="118" y="398"/>
                  </a:lnTo>
                  <a:lnTo>
                    <a:pt x="118" y="397"/>
                  </a:lnTo>
                  <a:lnTo>
                    <a:pt x="117" y="396"/>
                  </a:lnTo>
                  <a:lnTo>
                    <a:pt x="121" y="393"/>
                  </a:lnTo>
                  <a:lnTo>
                    <a:pt x="118" y="393"/>
                  </a:lnTo>
                  <a:lnTo>
                    <a:pt x="118" y="391"/>
                  </a:lnTo>
                  <a:lnTo>
                    <a:pt x="118" y="385"/>
                  </a:lnTo>
                  <a:lnTo>
                    <a:pt x="121" y="384"/>
                  </a:lnTo>
                  <a:lnTo>
                    <a:pt x="119" y="379"/>
                  </a:lnTo>
                  <a:lnTo>
                    <a:pt x="124" y="376"/>
                  </a:lnTo>
                  <a:lnTo>
                    <a:pt x="122" y="375"/>
                  </a:lnTo>
                  <a:lnTo>
                    <a:pt x="121" y="377"/>
                  </a:lnTo>
                  <a:lnTo>
                    <a:pt x="119" y="377"/>
                  </a:lnTo>
                  <a:lnTo>
                    <a:pt x="120" y="375"/>
                  </a:lnTo>
                  <a:lnTo>
                    <a:pt x="121" y="375"/>
                  </a:lnTo>
                  <a:lnTo>
                    <a:pt x="121" y="369"/>
                  </a:lnTo>
                  <a:lnTo>
                    <a:pt x="119" y="367"/>
                  </a:lnTo>
                  <a:lnTo>
                    <a:pt x="118" y="370"/>
                  </a:lnTo>
                  <a:lnTo>
                    <a:pt x="117" y="371"/>
                  </a:lnTo>
                  <a:lnTo>
                    <a:pt x="115" y="370"/>
                  </a:lnTo>
                  <a:lnTo>
                    <a:pt x="115" y="368"/>
                  </a:lnTo>
                  <a:lnTo>
                    <a:pt x="113" y="367"/>
                  </a:lnTo>
                  <a:lnTo>
                    <a:pt x="110" y="370"/>
                  </a:lnTo>
                  <a:lnTo>
                    <a:pt x="109" y="368"/>
                  </a:lnTo>
                  <a:lnTo>
                    <a:pt x="109" y="367"/>
                  </a:lnTo>
                  <a:lnTo>
                    <a:pt x="108" y="363"/>
                  </a:lnTo>
                  <a:lnTo>
                    <a:pt x="109" y="364"/>
                  </a:lnTo>
                  <a:lnTo>
                    <a:pt x="112" y="360"/>
                  </a:lnTo>
                  <a:lnTo>
                    <a:pt x="113" y="359"/>
                  </a:lnTo>
                  <a:lnTo>
                    <a:pt x="116" y="355"/>
                  </a:lnTo>
                  <a:lnTo>
                    <a:pt x="114" y="354"/>
                  </a:lnTo>
                  <a:lnTo>
                    <a:pt x="116" y="352"/>
                  </a:lnTo>
                  <a:lnTo>
                    <a:pt x="116" y="352"/>
                  </a:lnTo>
                  <a:lnTo>
                    <a:pt x="116" y="350"/>
                  </a:lnTo>
                  <a:lnTo>
                    <a:pt x="116" y="349"/>
                  </a:lnTo>
                  <a:lnTo>
                    <a:pt x="113" y="348"/>
                  </a:lnTo>
                  <a:lnTo>
                    <a:pt x="111" y="344"/>
                  </a:lnTo>
                  <a:lnTo>
                    <a:pt x="107" y="343"/>
                  </a:lnTo>
                  <a:lnTo>
                    <a:pt x="107" y="342"/>
                  </a:lnTo>
                  <a:lnTo>
                    <a:pt x="108" y="340"/>
                  </a:lnTo>
                  <a:lnTo>
                    <a:pt x="107" y="339"/>
                  </a:lnTo>
                  <a:lnTo>
                    <a:pt x="107" y="338"/>
                  </a:lnTo>
                  <a:lnTo>
                    <a:pt x="110" y="338"/>
                  </a:lnTo>
                  <a:lnTo>
                    <a:pt x="110" y="335"/>
                  </a:lnTo>
                  <a:lnTo>
                    <a:pt x="109" y="332"/>
                  </a:lnTo>
                  <a:lnTo>
                    <a:pt x="110" y="331"/>
                  </a:lnTo>
                  <a:lnTo>
                    <a:pt x="110" y="329"/>
                  </a:lnTo>
                  <a:lnTo>
                    <a:pt x="112" y="329"/>
                  </a:lnTo>
                  <a:lnTo>
                    <a:pt x="109" y="329"/>
                  </a:lnTo>
                  <a:lnTo>
                    <a:pt x="110" y="327"/>
                  </a:lnTo>
                  <a:lnTo>
                    <a:pt x="109" y="326"/>
                  </a:lnTo>
                  <a:lnTo>
                    <a:pt x="108" y="327"/>
                  </a:lnTo>
                  <a:lnTo>
                    <a:pt x="105" y="325"/>
                  </a:lnTo>
                  <a:lnTo>
                    <a:pt x="103" y="326"/>
                  </a:lnTo>
                  <a:lnTo>
                    <a:pt x="103" y="325"/>
                  </a:lnTo>
                  <a:lnTo>
                    <a:pt x="101" y="325"/>
                  </a:lnTo>
                  <a:lnTo>
                    <a:pt x="100" y="324"/>
                  </a:lnTo>
                  <a:lnTo>
                    <a:pt x="101" y="326"/>
                  </a:lnTo>
                  <a:lnTo>
                    <a:pt x="99" y="327"/>
                  </a:lnTo>
                  <a:lnTo>
                    <a:pt x="99" y="326"/>
                  </a:lnTo>
                  <a:lnTo>
                    <a:pt x="97" y="324"/>
                  </a:lnTo>
                  <a:lnTo>
                    <a:pt x="97" y="323"/>
                  </a:lnTo>
                  <a:lnTo>
                    <a:pt x="95" y="321"/>
                  </a:lnTo>
                  <a:lnTo>
                    <a:pt x="95" y="321"/>
                  </a:lnTo>
                  <a:lnTo>
                    <a:pt x="96" y="316"/>
                  </a:lnTo>
                  <a:lnTo>
                    <a:pt x="97" y="315"/>
                  </a:lnTo>
                  <a:lnTo>
                    <a:pt x="96" y="313"/>
                  </a:lnTo>
                  <a:lnTo>
                    <a:pt x="98" y="312"/>
                  </a:lnTo>
                  <a:lnTo>
                    <a:pt x="96" y="313"/>
                  </a:lnTo>
                  <a:lnTo>
                    <a:pt x="96" y="309"/>
                  </a:lnTo>
                  <a:lnTo>
                    <a:pt x="98" y="309"/>
                  </a:lnTo>
                  <a:lnTo>
                    <a:pt x="100" y="307"/>
                  </a:lnTo>
                  <a:lnTo>
                    <a:pt x="100" y="306"/>
                  </a:lnTo>
                  <a:lnTo>
                    <a:pt x="101" y="303"/>
                  </a:lnTo>
                  <a:lnTo>
                    <a:pt x="103" y="303"/>
                  </a:lnTo>
                  <a:lnTo>
                    <a:pt x="104" y="302"/>
                  </a:lnTo>
                  <a:lnTo>
                    <a:pt x="103" y="301"/>
                  </a:lnTo>
                  <a:lnTo>
                    <a:pt x="104" y="299"/>
                  </a:lnTo>
                  <a:lnTo>
                    <a:pt x="99" y="299"/>
                  </a:lnTo>
                  <a:lnTo>
                    <a:pt x="99" y="300"/>
                  </a:lnTo>
                  <a:lnTo>
                    <a:pt x="96" y="299"/>
                  </a:lnTo>
                  <a:lnTo>
                    <a:pt x="93" y="304"/>
                  </a:lnTo>
                  <a:lnTo>
                    <a:pt x="94" y="306"/>
                  </a:lnTo>
                  <a:lnTo>
                    <a:pt x="93" y="305"/>
                  </a:lnTo>
                  <a:lnTo>
                    <a:pt x="93" y="307"/>
                  </a:lnTo>
                  <a:lnTo>
                    <a:pt x="90" y="306"/>
                  </a:lnTo>
                  <a:lnTo>
                    <a:pt x="91" y="307"/>
                  </a:lnTo>
                  <a:lnTo>
                    <a:pt x="89" y="309"/>
                  </a:lnTo>
                  <a:lnTo>
                    <a:pt x="89" y="311"/>
                  </a:lnTo>
                  <a:lnTo>
                    <a:pt x="85" y="313"/>
                  </a:lnTo>
                  <a:lnTo>
                    <a:pt x="82" y="309"/>
                  </a:lnTo>
                  <a:lnTo>
                    <a:pt x="84" y="309"/>
                  </a:lnTo>
                  <a:lnTo>
                    <a:pt x="83" y="306"/>
                  </a:lnTo>
                  <a:lnTo>
                    <a:pt x="84" y="304"/>
                  </a:lnTo>
                  <a:lnTo>
                    <a:pt x="79" y="301"/>
                  </a:lnTo>
                  <a:lnTo>
                    <a:pt x="77" y="302"/>
                  </a:lnTo>
                  <a:lnTo>
                    <a:pt x="75" y="298"/>
                  </a:lnTo>
                  <a:lnTo>
                    <a:pt x="74" y="299"/>
                  </a:lnTo>
                  <a:lnTo>
                    <a:pt x="68" y="300"/>
                  </a:lnTo>
                  <a:lnTo>
                    <a:pt x="68" y="299"/>
                  </a:lnTo>
                  <a:lnTo>
                    <a:pt x="67" y="297"/>
                  </a:lnTo>
                  <a:lnTo>
                    <a:pt x="68" y="295"/>
                  </a:lnTo>
                  <a:lnTo>
                    <a:pt x="67" y="294"/>
                  </a:lnTo>
                  <a:lnTo>
                    <a:pt x="64" y="295"/>
                  </a:lnTo>
                  <a:lnTo>
                    <a:pt x="63" y="297"/>
                  </a:lnTo>
                  <a:lnTo>
                    <a:pt x="61" y="295"/>
                  </a:lnTo>
                  <a:lnTo>
                    <a:pt x="61" y="296"/>
                  </a:lnTo>
                  <a:lnTo>
                    <a:pt x="61" y="298"/>
                  </a:lnTo>
                  <a:lnTo>
                    <a:pt x="59" y="299"/>
                  </a:lnTo>
                  <a:lnTo>
                    <a:pt x="56" y="297"/>
                  </a:lnTo>
                  <a:lnTo>
                    <a:pt x="57" y="301"/>
                  </a:lnTo>
                  <a:lnTo>
                    <a:pt x="56" y="303"/>
                  </a:lnTo>
                  <a:lnTo>
                    <a:pt x="55" y="301"/>
                  </a:lnTo>
                  <a:lnTo>
                    <a:pt x="53" y="303"/>
                  </a:lnTo>
                  <a:lnTo>
                    <a:pt x="52" y="302"/>
                  </a:lnTo>
                  <a:lnTo>
                    <a:pt x="51" y="301"/>
                  </a:lnTo>
                  <a:lnTo>
                    <a:pt x="50" y="301"/>
                  </a:lnTo>
                  <a:lnTo>
                    <a:pt x="48" y="299"/>
                  </a:lnTo>
                  <a:lnTo>
                    <a:pt x="48" y="301"/>
                  </a:lnTo>
                  <a:lnTo>
                    <a:pt x="45" y="302"/>
                  </a:lnTo>
                  <a:lnTo>
                    <a:pt x="46" y="299"/>
                  </a:lnTo>
                  <a:lnTo>
                    <a:pt x="45" y="299"/>
                  </a:lnTo>
                  <a:lnTo>
                    <a:pt x="44" y="300"/>
                  </a:lnTo>
                  <a:lnTo>
                    <a:pt x="44" y="298"/>
                  </a:lnTo>
                  <a:lnTo>
                    <a:pt x="42" y="297"/>
                  </a:lnTo>
                  <a:lnTo>
                    <a:pt x="43" y="294"/>
                  </a:lnTo>
                  <a:lnTo>
                    <a:pt x="41" y="292"/>
                  </a:lnTo>
                  <a:lnTo>
                    <a:pt x="40" y="293"/>
                  </a:lnTo>
                  <a:lnTo>
                    <a:pt x="41" y="295"/>
                  </a:lnTo>
                  <a:lnTo>
                    <a:pt x="37" y="293"/>
                  </a:lnTo>
                  <a:lnTo>
                    <a:pt x="37" y="294"/>
                  </a:lnTo>
                  <a:lnTo>
                    <a:pt x="33" y="295"/>
                  </a:lnTo>
                  <a:lnTo>
                    <a:pt x="31" y="297"/>
                  </a:lnTo>
                  <a:lnTo>
                    <a:pt x="29" y="295"/>
                  </a:lnTo>
                  <a:lnTo>
                    <a:pt x="28" y="297"/>
                  </a:lnTo>
                  <a:lnTo>
                    <a:pt x="25" y="298"/>
                  </a:lnTo>
                  <a:lnTo>
                    <a:pt x="25" y="300"/>
                  </a:lnTo>
                  <a:lnTo>
                    <a:pt x="24" y="297"/>
                  </a:lnTo>
                  <a:lnTo>
                    <a:pt x="17" y="297"/>
                  </a:lnTo>
                  <a:lnTo>
                    <a:pt x="15" y="298"/>
                  </a:lnTo>
                  <a:lnTo>
                    <a:pt x="13" y="295"/>
                  </a:lnTo>
                  <a:lnTo>
                    <a:pt x="10" y="297"/>
                  </a:lnTo>
                  <a:lnTo>
                    <a:pt x="9" y="294"/>
                  </a:lnTo>
                  <a:lnTo>
                    <a:pt x="11" y="293"/>
                  </a:lnTo>
                  <a:lnTo>
                    <a:pt x="13" y="290"/>
                  </a:lnTo>
                  <a:lnTo>
                    <a:pt x="14" y="291"/>
                  </a:lnTo>
                  <a:lnTo>
                    <a:pt x="13" y="286"/>
                  </a:lnTo>
                  <a:lnTo>
                    <a:pt x="11" y="286"/>
                  </a:lnTo>
                  <a:lnTo>
                    <a:pt x="9" y="282"/>
                  </a:lnTo>
                  <a:lnTo>
                    <a:pt x="7" y="283"/>
                  </a:lnTo>
                  <a:lnTo>
                    <a:pt x="6" y="282"/>
                  </a:lnTo>
                  <a:lnTo>
                    <a:pt x="8" y="281"/>
                  </a:lnTo>
                  <a:lnTo>
                    <a:pt x="7" y="281"/>
                  </a:lnTo>
                  <a:lnTo>
                    <a:pt x="4" y="282"/>
                  </a:lnTo>
                  <a:lnTo>
                    <a:pt x="0" y="277"/>
                  </a:lnTo>
                  <a:lnTo>
                    <a:pt x="1" y="277"/>
                  </a:lnTo>
                  <a:lnTo>
                    <a:pt x="1" y="276"/>
                  </a:lnTo>
                  <a:lnTo>
                    <a:pt x="3" y="277"/>
                  </a:lnTo>
                  <a:lnTo>
                    <a:pt x="5" y="276"/>
                  </a:lnTo>
                  <a:lnTo>
                    <a:pt x="5" y="275"/>
                  </a:lnTo>
                  <a:lnTo>
                    <a:pt x="4" y="274"/>
                  </a:lnTo>
                  <a:lnTo>
                    <a:pt x="5" y="272"/>
                  </a:lnTo>
                  <a:lnTo>
                    <a:pt x="7" y="272"/>
                  </a:lnTo>
                  <a:lnTo>
                    <a:pt x="9" y="270"/>
                  </a:lnTo>
                  <a:lnTo>
                    <a:pt x="10" y="269"/>
                  </a:lnTo>
                  <a:lnTo>
                    <a:pt x="8" y="268"/>
                  </a:lnTo>
                  <a:lnTo>
                    <a:pt x="9" y="266"/>
                  </a:lnTo>
                  <a:lnTo>
                    <a:pt x="11" y="267"/>
                  </a:lnTo>
                  <a:lnTo>
                    <a:pt x="10" y="266"/>
                  </a:lnTo>
                  <a:lnTo>
                    <a:pt x="11" y="263"/>
                  </a:lnTo>
                  <a:lnTo>
                    <a:pt x="12" y="262"/>
                  </a:lnTo>
                  <a:lnTo>
                    <a:pt x="14" y="263"/>
                  </a:lnTo>
                  <a:lnTo>
                    <a:pt x="17" y="261"/>
                  </a:lnTo>
                  <a:lnTo>
                    <a:pt x="15" y="259"/>
                  </a:lnTo>
                  <a:lnTo>
                    <a:pt x="16" y="257"/>
                  </a:lnTo>
                  <a:lnTo>
                    <a:pt x="17" y="255"/>
                  </a:lnTo>
                  <a:lnTo>
                    <a:pt x="15" y="254"/>
                  </a:lnTo>
                  <a:lnTo>
                    <a:pt x="15" y="252"/>
                  </a:lnTo>
                  <a:lnTo>
                    <a:pt x="15" y="249"/>
                  </a:lnTo>
                  <a:lnTo>
                    <a:pt x="19" y="249"/>
                  </a:lnTo>
                  <a:lnTo>
                    <a:pt x="20" y="248"/>
                  </a:lnTo>
                  <a:lnTo>
                    <a:pt x="21" y="246"/>
                  </a:lnTo>
                  <a:lnTo>
                    <a:pt x="19" y="246"/>
                  </a:lnTo>
                  <a:lnTo>
                    <a:pt x="18" y="247"/>
                  </a:lnTo>
                  <a:lnTo>
                    <a:pt x="18" y="245"/>
                  </a:lnTo>
                  <a:lnTo>
                    <a:pt x="24" y="245"/>
                  </a:lnTo>
                  <a:lnTo>
                    <a:pt x="25" y="242"/>
                  </a:lnTo>
                  <a:lnTo>
                    <a:pt x="24" y="242"/>
                  </a:lnTo>
                  <a:lnTo>
                    <a:pt x="25" y="238"/>
                  </a:lnTo>
                  <a:lnTo>
                    <a:pt x="28" y="241"/>
                  </a:lnTo>
                  <a:lnTo>
                    <a:pt x="30" y="242"/>
                  </a:lnTo>
                  <a:lnTo>
                    <a:pt x="31" y="243"/>
                  </a:lnTo>
                  <a:lnTo>
                    <a:pt x="33" y="246"/>
                  </a:lnTo>
                  <a:lnTo>
                    <a:pt x="45" y="246"/>
                  </a:lnTo>
                  <a:lnTo>
                    <a:pt x="46" y="247"/>
                  </a:lnTo>
                  <a:lnTo>
                    <a:pt x="48" y="248"/>
                  </a:lnTo>
                  <a:lnTo>
                    <a:pt x="47" y="251"/>
                  </a:lnTo>
                  <a:lnTo>
                    <a:pt x="51" y="253"/>
                  </a:lnTo>
                  <a:lnTo>
                    <a:pt x="53" y="249"/>
                  </a:lnTo>
                  <a:lnTo>
                    <a:pt x="55" y="250"/>
                  </a:lnTo>
                  <a:lnTo>
                    <a:pt x="55" y="248"/>
                  </a:lnTo>
                  <a:lnTo>
                    <a:pt x="56" y="248"/>
                  </a:lnTo>
                  <a:lnTo>
                    <a:pt x="56" y="246"/>
                  </a:lnTo>
                  <a:lnTo>
                    <a:pt x="59" y="245"/>
                  </a:lnTo>
                  <a:lnTo>
                    <a:pt x="59" y="242"/>
                  </a:lnTo>
                  <a:lnTo>
                    <a:pt x="64" y="240"/>
                  </a:lnTo>
                  <a:lnTo>
                    <a:pt x="65" y="237"/>
                  </a:lnTo>
                  <a:lnTo>
                    <a:pt x="64" y="235"/>
                  </a:lnTo>
                  <a:lnTo>
                    <a:pt x="68" y="233"/>
                  </a:lnTo>
                  <a:lnTo>
                    <a:pt x="69" y="232"/>
                  </a:lnTo>
                  <a:lnTo>
                    <a:pt x="75" y="234"/>
                  </a:lnTo>
                  <a:lnTo>
                    <a:pt x="75" y="233"/>
                  </a:lnTo>
                  <a:lnTo>
                    <a:pt x="75" y="231"/>
                  </a:lnTo>
                  <a:lnTo>
                    <a:pt x="76" y="229"/>
                  </a:lnTo>
                  <a:lnTo>
                    <a:pt x="75" y="227"/>
                  </a:lnTo>
                  <a:lnTo>
                    <a:pt x="67" y="219"/>
                  </a:lnTo>
                  <a:lnTo>
                    <a:pt x="68" y="218"/>
                  </a:lnTo>
                  <a:lnTo>
                    <a:pt x="40" y="199"/>
                  </a:lnTo>
                  <a:lnTo>
                    <a:pt x="37" y="197"/>
                  </a:lnTo>
                  <a:lnTo>
                    <a:pt x="36" y="198"/>
                  </a:lnTo>
                  <a:lnTo>
                    <a:pt x="33" y="198"/>
                  </a:lnTo>
                  <a:lnTo>
                    <a:pt x="32" y="193"/>
                  </a:lnTo>
                  <a:lnTo>
                    <a:pt x="34" y="188"/>
                  </a:lnTo>
                  <a:lnTo>
                    <a:pt x="37" y="185"/>
                  </a:lnTo>
                  <a:lnTo>
                    <a:pt x="41" y="183"/>
                  </a:lnTo>
                  <a:lnTo>
                    <a:pt x="43" y="180"/>
                  </a:lnTo>
                  <a:lnTo>
                    <a:pt x="43" y="178"/>
                  </a:lnTo>
                  <a:lnTo>
                    <a:pt x="45" y="175"/>
                  </a:lnTo>
                  <a:lnTo>
                    <a:pt x="46" y="175"/>
                  </a:lnTo>
                  <a:lnTo>
                    <a:pt x="48" y="174"/>
                  </a:lnTo>
                  <a:lnTo>
                    <a:pt x="46" y="174"/>
                  </a:lnTo>
                  <a:lnTo>
                    <a:pt x="47" y="171"/>
                  </a:lnTo>
                  <a:lnTo>
                    <a:pt x="49" y="171"/>
                  </a:lnTo>
                  <a:lnTo>
                    <a:pt x="54" y="174"/>
                  </a:lnTo>
                  <a:lnTo>
                    <a:pt x="57" y="170"/>
                  </a:lnTo>
                  <a:lnTo>
                    <a:pt x="57" y="167"/>
                  </a:lnTo>
                  <a:lnTo>
                    <a:pt x="61" y="165"/>
                  </a:lnTo>
                  <a:lnTo>
                    <a:pt x="61" y="163"/>
                  </a:lnTo>
                  <a:lnTo>
                    <a:pt x="65" y="162"/>
                  </a:lnTo>
                  <a:lnTo>
                    <a:pt x="64" y="163"/>
                  </a:lnTo>
                  <a:lnTo>
                    <a:pt x="71" y="166"/>
                  </a:lnTo>
                  <a:lnTo>
                    <a:pt x="73" y="165"/>
                  </a:lnTo>
                  <a:lnTo>
                    <a:pt x="78" y="167"/>
                  </a:lnTo>
                  <a:lnTo>
                    <a:pt x="82" y="160"/>
                  </a:lnTo>
                  <a:lnTo>
                    <a:pt x="84" y="161"/>
                  </a:lnTo>
                  <a:lnTo>
                    <a:pt x="85" y="159"/>
                  </a:lnTo>
                  <a:lnTo>
                    <a:pt x="87" y="159"/>
                  </a:lnTo>
                  <a:lnTo>
                    <a:pt x="88" y="158"/>
                  </a:lnTo>
                  <a:lnTo>
                    <a:pt x="91" y="161"/>
                  </a:lnTo>
                  <a:lnTo>
                    <a:pt x="96" y="161"/>
                  </a:lnTo>
                  <a:lnTo>
                    <a:pt x="96" y="159"/>
                  </a:lnTo>
                  <a:lnTo>
                    <a:pt x="95" y="158"/>
                  </a:lnTo>
                  <a:lnTo>
                    <a:pt x="95" y="156"/>
                  </a:lnTo>
                  <a:lnTo>
                    <a:pt x="96" y="156"/>
                  </a:lnTo>
                  <a:lnTo>
                    <a:pt x="96" y="154"/>
                  </a:lnTo>
                  <a:lnTo>
                    <a:pt x="100" y="151"/>
                  </a:lnTo>
                  <a:lnTo>
                    <a:pt x="101" y="152"/>
                  </a:lnTo>
                  <a:lnTo>
                    <a:pt x="105" y="157"/>
                  </a:lnTo>
                  <a:lnTo>
                    <a:pt x="111" y="158"/>
                  </a:lnTo>
                  <a:lnTo>
                    <a:pt x="110" y="155"/>
                  </a:lnTo>
                  <a:lnTo>
                    <a:pt x="112" y="154"/>
                  </a:lnTo>
                  <a:lnTo>
                    <a:pt x="112" y="149"/>
                  </a:lnTo>
                  <a:lnTo>
                    <a:pt x="114" y="147"/>
                  </a:lnTo>
                  <a:lnTo>
                    <a:pt x="112" y="142"/>
                  </a:lnTo>
                  <a:lnTo>
                    <a:pt x="112" y="141"/>
                  </a:lnTo>
                  <a:lnTo>
                    <a:pt x="114" y="141"/>
                  </a:lnTo>
                  <a:lnTo>
                    <a:pt x="115" y="138"/>
                  </a:lnTo>
                  <a:lnTo>
                    <a:pt x="113" y="139"/>
                  </a:lnTo>
                  <a:lnTo>
                    <a:pt x="110" y="138"/>
                  </a:lnTo>
                  <a:lnTo>
                    <a:pt x="108" y="130"/>
                  </a:lnTo>
                  <a:lnTo>
                    <a:pt x="109" y="129"/>
                  </a:lnTo>
                  <a:lnTo>
                    <a:pt x="111" y="128"/>
                  </a:lnTo>
                  <a:lnTo>
                    <a:pt x="110" y="126"/>
                  </a:lnTo>
                  <a:lnTo>
                    <a:pt x="115" y="121"/>
                  </a:lnTo>
                  <a:lnTo>
                    <a:pt x="109" y="115"/>
                  </a:lnTo>
                  <a:lnTo>
                    <a:pt x="128" y="91"/>
                  </a:lnTo>
                  <a:lnTo>
                    <a:pt x="121" y="86"/>
                  </a:lnTo>
                  <a:lnTo>
                    <a:pt x="139" y="63"/>
                  </a:lnTo>
                  <a:lnTo>
                    <a:pt x="135" y="61"/>
                  </a:lnTo>
                  <a:lnTo>
                    <a:pt x="133" y="62"/>
                  </a:lnTo>
                  <a:lnTo>
                    <a:pt x="132" y="63"/>
                  </a:lnTo>
                  <a:lnTo>
                    <a:pt x="129" y="63"/>
                  </a:lnTo>
                  <a:lnTo>
                    <a:pt x="129" y="64"/>
                  </a:lnTo>
                  <a:lnTo>
                    <a:pt x="128" y="62"/>
                  </a:lnTo>
                  <a:lnTo>
                    <a:pt x="127" y="63"/>
                  </a:lnTo>
                  <a:lnTo>
                    <a:pt x="126" y="63"/>
                  </a:lnTo>
                  <a:lnTo>
                    <a:pt x="127" y="62"/>
                  </a:lnTo>
                  <a:lnTo>
                    <a:pt x="127" y="61"/>
                  </a:lnTo>
                  <a:lnTo>
                    <a:pt x="124" y="60"/>
                  </a:lnTo>
                  <a:lnTo>
                    <a:pt x="125" y="58"/>
                  </a:lnTo>
                  <a:lnTo>
                    <a:pt x="122" y="59"/>
                  </a:lnTo>
                  <a:lnTo>
                    <a:pt x="122" y="59"/>
                  </a:lnTo>
                  <a:lnTo>
                    <a:pt x="122" y="57"/>
                  </a:lnTo>
                  <a:lnTo>
                    <a:pt x="120" y="54"/>
                  </a:lnTo>
                  <a:lnTo>
                    <a:pt x="116" y="51"/>
                  </a:lnTo>
                  <a:lnTo>
                    <a:pt x="117" y="50"/>
                  </a:lnTo>
                  <a:lnTo>
                    <a:pt x="117" y="48"/>
                  </a:lnTo>
                  <a:lnTo>
                    <a:pt x="118" y="47"/>
                  </a:lnTo>
                  <a:lnTo>
                    <a:pt x="117" y="46"/>
                  </a:lnTo>
                  <a:lnTo>
                    <a:pt x="119" y="44"/>
                  </a:lnTo>
                  <a:lnTo>
                    <a:pt x="118" y="4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" name="Freeform 61">
              <a:extLst>
                <a:ext uri="{FF2B5EF4-FFF2-40B4-BE49-F238E27FC236}">
                  <a16:creationId xmlns="" xmlns:a16="http://schemas.microsoft.com/office/drawing/2014/main" id="{ABEF6995-2F5C-4AEB-83A8-0C1F45CF5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" y="2122"/>
              <a:ext cx="361" cy="430"/>
            </a:xfrm>
            <a:custGeom>
              <a:avLst/>
              <a:gdLst>
                <a:gd name="T0" fmla="*/ 139 w 361"/>
                <a:gd name="T1" fmla="*/ 44 h 430"/>
                <a:gd name="T2" fmla="*/ 154 w 361"/>
                <a:gd name="T3" fmla="*/ 32 h 430"/>
                <a:gd name="T4" fmla="*/ 160 w 361"/>
                <a:gd name="T5" fmla="*/ 22 h 430"/>
                <a:gd name="T6" fmla="*/ 190 w 361"/>
                <a:gd name="T7" fmla="*/ 7 h 430"/>
                <a:gd name="T8" fmla="*/ 213 w 361"/>
                <a:gd name="T9" fmla="*/ 39 h 430"/>
                <a:gd name="T10" fmla="*/ 206 w 361"/>
                <a:gd name="T11" fmla="*/ 79 h 430"/>
                <a:gd name="T12" fmla="*/ 190 w 361"/>
                <a:gd name="T13" fmla="*/ 134 h 430"/>
                <a:gd name="T14" fmla="*/ 189 w 361"/>
                <a:gd name="T15" fmla="*/ 170 h 430"/>
                <a:gd name="T16" fmla="*/ 207 w 361"/>
                <a:gd name="T17" fmla="*/ 159 h 430"/>
                <a:gd name="T18" fmla="*/ 253 w 361"/>
                <a:gd name="T19" fmla="*/ 149 h 430"/>
                <a:gd name="T20" fmla="*/ 284 w 361"/>
                <a:gd name="T21" fmla="*/ 158 h 430"/>
                <a:gd name="T22" fmla="*/ 361 w 361"/>
                <a:gd name="T23" fmla="*/ 181 h 430"/>
                <a:gd name="T24" fmla="*/ 329 w 361"/>
                <a:gd name="T25" fmla="*/ 251 h 430"/>
                <a:gd name="T26" fmla="*/ 324 w 361"/>
                <a:gd name="T27" fmla="*/ 275 h 430"/>
                <a:gd name="T28" fmla="*/ 311 w 361"/>
                <a:gd name="T29" fmla="*/ 295 h 430"/>
                <a:gd name="T30" fmla="*/ 292 w 361"/>
                <a:gd name="T31" fmla="*/ 302 h 430"/>
                <a:gd name="T32" fmla="*/ 280 w 361"/>
                <a:gd name="T33" fmla="*/ 282 h 430"/>
                <a:gd name="T34" fmla="*/ 235 w 361"/>
                <a:gd name="T35" fmla="*/ 278 h 430"/>
                <a:gd name="T36" fmla="*/ 224 w 361"/>
                <a:gd name="T37" fmla="*/ 298 h 430"/>
                <a:gd name="T38" fmla="*/ 217 w 361"/>
                <a:gd name="T39" fmla="*/ 313 h 430"/>
                <a:gd name="T40" fmla="*/ 213 w 361"/>
                <a:gd name="T41" fmla="*/ 325 h 430"/>
                <a:gd name="T42" fmla="*/ 194 w 361"/>
                <a:gd name="T43" fmla="*/ 336 h 430"/>
                <a:gd name="T44" fmla="*/ 169 w 361"/>
                <a:gd name="T45" fmla="*/ 351 h 430"/>
                <a:gd name="T46" fmla="*/ 167 w 361"/>
                <a:gd name="T47" fmla="*/ 369 h 430"/>
                <a:gd name="T48" fmla="*/ 169 w 361"/>
                <a:gd name="T49" fmla="*/ 378 h 430"/>
                <a:gd name="T50" fmla="*/ 142 w 361"/>
                <a:gd name="T51" fmla="*/ 398 h 430"/>
                <a:gd name="T52" fmla="*/ 142 w 361"/>
                <a:gd name="T53" fmla="*/ 411 h 430"/>
                <a:gd name="T54" fmla="*/ 144 w 361"/>
                <a:gd name="T55" fmla="*/ 421 h 430"/>
                <a:gd name="T56" fmla="*/ 130 w 361"/>
                <a:gd name="T57" fmla="*/ 427 h 430"/>
                <a:gd name="T58" fmla="*/ 122 w 361"/>
                <a:gd name="T59" fmla="*/ 408 h 430"/>
                <a:gd name="T60" fmla="*/ 118 w 361"/>
                <a:gd name="T61" fmla="*/ 398 h 430"/>
                <a:gd name="T62" fmla="*/ 122 w 361"/>
                <a:gd name="T63" fmla="*/ 375 h 430"/>
                <a:gd name="T64" fmla="*/ 115 w 361"/>
                <a:gd name="T65" fmla="*/ 368 h 430"/>
                <a:gd name="T66" fmla="*/ 114 w 361"/>
                <a:gd name="T67" fmla="*/ 354 h 430"/>
                <a:gd name="T68" fmla="*/ 107 w 361"/>
                <a:gd name="T69" fmla="*/ 339 h 430"/>
                <a:gd name="T70" fmla="*/ 109 w 361"/>
                <a:gd name="T71" fmla="*/ 326 h 430"/>
                <a:gd name="T72" fmla="*/ 97 w 361"/>
                <a:gd name="T73" fmla="*/ 324 h 430"/>
                <a:gd name="T74" fmla="*/ 98 w 361"/>
                <a:gd name="T75" fmla="*/ 309 h 430"/>
                <a:gd name="T76" fmla="*/ 96 w 361"/>
                <a:gd name="T77" fmla="*/ 299 h 430"/>
                <a:gd name="T78" fmla="*/ 82 w 361"/>
                <a:gd name="T79" fmla="*/ 309 h 430"/>
                <a:gd name="T80" fmla="*/ 67 w 361"/>
                <a:gd name="T81" fmla="*/ 297 h 430"/>
                <a:gd name="T82" fmla="*/ 57 w 361"/>
                <a:gd name="T83" fmla="*/ 301 h 430"/>
                <a:gd name="T84" fmla="*/ 46 w 361"/>
                <a:gd name="T85" fmla="*/ 299 h 430"/>
                <a:gd name="T86" fmla="*/ 37 w 361"/>
                <a:gd name="T87" fmla="*/ 294 h 430"/>
                <a:gd name="T88" fmla="*/ 13 w 361"/>
                <a:gd name="T89" fmla="*/ 295 h 430"/>
                <a:gd name="T90" fmla="*/ 6 w 361"/>
                <a:gd name="T91" fmla="*/ 282 h 430"/>
                <a:gd name="T92" fmla="*/ 4 w 361"/>
                <a:gd name="T93" fmla="*/ 274 h 430"/>
                <a:gd name="T94" fmla="*/ 12 w 361"/>
                <a:gd name="T95" fmla="*/ 262 h 430"/>
                <a:gd name="T96" fmla="*/ 20 w 361"/>
                <a:gd name="T97" fmla="*/ 248 h 430"/>
                <a:gd name="T98" fmla="*/ 30 w 361"/>
                <a:gd name="T99" fmla="*/ 242 h 430"/>
                <a:gd name="T100" fmla="*/ 55 w 361"/>
                <a:gd name="T101" fmla="*/ 248 h 430"/>
                <a:gd name="T102" fmla="*/ 75 w 361"/>
                <a:gd name="T103" fmla="*/ 234 h 430"/>
                <a:gd name="T104" fmla="*/ 33 w 361"/>
                <a:gd name="T105" fmla="*/ 198 h 430"/>
                <a:gd name="T106" fmla="*/ 46 w 361"/>
                <a:gd name="T107" fmla="*/ 174 h 430"/>
                <a:gd name="T108" fmla="*/ 71 w 361"/>
                <a:gd name="T109" fmla="*/ 166 h 430"/>
                <a:gd name="T110" fmla="*/ 96 w 361"/>
                <a:gd name="T111" fmla="*/ 159 h 430"/>
                <a:gd name="T112" fmla="*/ 112 w 361"/>
                <a:gd name="T113" fmla="*/ 154 h 430"/>
                <a:gd name="T114" fmla="*/ 109 w 361"/>
                <a:gd name="T115" fmla="*/ 129 h 430"/>
                <a:gd name="T116" fmla="*/ 132 w 361"/>
                <a:gd name="T117" fmla="*/ 63 h 430"/>
                <a:gd name="T118" fmla="*/ 122 w 361"/>
                <a:gd name="T119" fmla="*/ 59 h 430"/>
                <a:gd name="T120" fmla="*/ 118 w 361"/>
                <a:gd name="T121" fmla="*/ 4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1" h="430">
                  <a:moveTo>
                    <a:pt x="118" y="40"/>
                  </a:moveTo>
                  <a:lnTo>
                    <a:pt x="119" y="39"/>
                  </a:lnTo>
                  <a:lnTo>
                    <a:pt x="122" y="42"/>
                  </a:lnTo>
                  <a:lnTo>
                    <a:pt x="123" y="41"/>
                  </a:lnTo>
                  <a:lnTo>
                    <a:pt x="124" y="41"/>
                  </a:lnTo>
                  <a:lnTo>
                    <a:pt x="125" y="44"/>
                  </a:lnTo>
                  <a:lnTo>
                    <a:pt x="131" y="46"/>
                  </a:lnTo>
                  <a:lnTo>
                    <a:pt x="134" y="50"/>
                  </a:lnTo>
                  <a:lnTo>
                    <a:pt x="138" y="47"/>
                  </a:lnTo>
                  <a:lnTo>
                    <a:pt x="139" y="44"/>
                  </a:lnTo>
                  <a:lnTo>
                    <a:pt x="142" y="43"/>
                  </a:lnTo>
                  <a:lnTo>
                    <a:pt x="139" y="41"/>
                  </a:lnTo>
                  <a:lnTo>
                    <a:pt x="141" y="39"/>
                  </a:lnTo>
                  <a:lnTo>
                    <a:pt x="145" y="39"/>
                  </a:lnTo>
                  <a:lnTo>
                    <a:pt x="145" y="38"/>
                  </a:lnTo>
                  <a:lnTo>
                    <a:pt x="147" y="37"/>
                  </a:lnTo>
                  <a:lnTo>
                    <a:pt x="149" y="35"/>
                  </a:lnTo>
                  <a:lnTo>
                    <a:pt x="149" y="33"/>
                  </a:lnTo>
                  <a:lnTo>
                    <a:pt x="152" y="33"/>
                  </a:lnTo>
                  <a:lnTo>
                    <a:pt x="154" y="32"/>
                  </a:lnTo>
                  <a:lnTo>
                    <a:pt x="156" y="34"/>
                  </a:lnTo>
                  <a:lnTo>
                    <a:pt x="156" y="33"/>
                  </a:lnTo>
                  <a:lnTo>
                    <a:pt x="155" y="32"/>
                  </a:lnTo>
                  <a:lnTo>
                    <a:pt x="156" y="31"/>
                  </a:lnTo>
                  <a:lnTo>
                    <a:pt x="156" y="30"/>
                  </a:lnTo>
                  <a:lnTo>
                    <a:pt x="158" y="27"/>
                  </a:lnTo>
                  <a:lnTo>
                    <a:pt x="157" y="26"/>
                  </a:lnTo>
                  <a:lnTo>
                    <a:pt x="157" y="25"/>
                  </a:lnTo>
                  <a:lnTo>
                    <a:pt x="160" y="24"/>
                  </a:lnTo>
                  <a:lnTo>
                    <a:pt x="160" y="22"/>
                  </a:lnTo>
                  <a:lnTo>
                    <a:pt x="161" y="22"/>
                  </a:lnTo>
                  <a:lnTo>
                    <a:pt x="161" y="20"/>
                  </a:lnTo>
                  <a:lnTo>
                    <a:pt x="163" y="21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6"/>
                  </a:lnTo>
                  <a:lnTo>
                    <a:pt x="179" y="5"/>
                  </a:lnTo>
                  <a:lnTo>
                    <a:pt x="180" y="3"/>
                  </a:lnTo>
                  <a:lnTo>
                    <a:pt x="181" y="0"/>
                  </a:lnTo>
                  <a:lnTo>
                    <a:pt x="190" y="7"/>
                  </a:lnTo>
                  <a:lnTo>
                    <a:pt x="190" y="7"/>
                  </a:lnTo>
                  <a:lnTo>
                    <a:pt x="194" y="8"/>
                  </a:lnTo>
                  <a:lnTo>
                    <a:pt x="196" y="10"/>
                  </a:lnTo>
                  <a:lnTo>
                    <a:pt x="196" y="11"/>
                  </a:lnTo>
                  <a:lnTo>
                    <a:pt x="200" y="14"/>
                  </a:lnTo>
                  <a:lnTo>
                    <a:pt x="200" y="16"/>
                  </a:lnTo>
                  <a:lnTo>
                    <a:pt x="202" y="17"/>
                  </a:lnTo>
                  <a:lnTo>
                    <a:pt x="204" y="19"/>
                  </a:lnTo>
                  <a:lnTo>
                    <a:pt x="200" y="27"/>
                  </a:lnTo>
                  <a:lnTo>
                    <a:pt x="213" y="39"/>
                  </a:lnTo>
                  <a:lnTo>
                    <a:pt x="206" y="61"/>
                  </a:lnTo>
                  <a:lnTo>
                    <a:pt x="202" y="63"/>
                  </a:lnTo>
                  <a:lnTo>
                    <a:pt x="203" y="64"/>
                  </a:lnTo>
                  <a:lnTo>
                    <a:pt x="201" y="66"/>
                  </a:lnTo>
                  <a:lnTo>
                    <a:pt x="204" y="72"/>
                  </a:lnTo>
                  <a:lnTo>
                    <a:pt x="201" y="71"/>
                  </a:lnTo>
                  <a:lnTo>
                    <a:pt x="199" y="71"/>
                  </a:lnTo>
                  <a:lnTo>
                    <a:pt x="204" y="75"/>
                  </a:lnTo>
                  <a:lnTo>
                    <a:pt x="204" y="74"/>
                  </a:lnTo>
                  <a:lnTo>
                    <a:pt x="206" y="79"/>
                  </a:lnTo>
                  <a:lnTo>
                    <a:pt x="204" y="82"/>
                  </a:lnTo>
                  <a:lnTo>
                    <a:pt x="190" y="85"/>
                  </a:lnTo>
                  <a:lnTo>
                    <a:pt x="187" y="89"/>
                  </a:lnTo>
                  <a:lnTo>
                    <a:pt x="183" y="97"/>
                  </a:lnTo>
                  <a:lnTo>
                    <a:pt x="184" y="98"/>
                  </a:lnTo>
                  <a:lnTo>
                    <a:pt x="172" y="120"/>
                  </a:lnTo>
                  <a:lnTo>
                    <a:pt x="181" y="127"/>
                  </a:lnTo>
                  <a:lnTo>
                    <a:pt x="181" y="126"/>
                  </a:lnTo>
                  <a:lnTo>
                    <a:pt x="182" y="128"/>
                  </a:lnTo>
                  <a:lnTo>
                    <a:pt x="190" y="134"/>
                  </a:lnTo>
                  <a:lnTo>
                    <a:pt x="181" y="145"/>
                  </a:lnTo>
                  <a:lnTo>
                    <a:pt x="183" y="146"/>
                  </a:lnTo>
                  <a:lnTo>
                    <a:pt x="186" y="146"/>
                  </a:lnTo>
                  <a:lnTo>
                    <a:pt x="188" y="148"/>
                  </a:lnTo>
                  <a:lnTo>
                    <a:pt x="186" y="149"/>
                  </a:lnTo>
                  <a:lnTo>
                    <a:pt x="191" y="153"/>
                  </a:lnTo>
                  <a:lnTo>
                    <a:pt x="191" y="153"/>
                  </a:lnTo>
                  <a:lnTo>
                    <a:pt x="189" y="156"/>
                  </a:lnTo>
                  <a:lnTo>
                    <a:pt x="196" y="162"/>
                  </a:lnTo>
                  <a:lnTo>
                    <a:pt x="189" y="170"/>
                  </a:lnTo>
                  <a:lnTo>
                    <a:pt x="188" y="171"/>
                  </a:lnTo>
                  <a:lnTo>
                    <a:pt x="188" y="172"/>
                  </a:lnTo>
                  <a:lnTo>
                    <a:pt x="187" y="173"/>
                  </a:lnTo>
                  <a:lnTo>
                    <a:pt x="193" y="178"/>
                  </a:lnTo>
                  <a:lnTo>
                    <a:pt x="196" y="177"/>
                  </a:lnTo>
                  <a:lnTo>
                    <a:pt x="197" y="179"/>
                  </a:lnTo>
                  <a:lnTo>
                    <a:pt x="205" y="169"/>
                  </a:lnTo>
                  <a:lnTo>
                    <a:pt x="204" y="169"/>
                  </a:lnTo>
                  <a:lnTo>
                    <a:pt x="209" y="161"/>
                  </a:lnTo>
                  <a:lnTo>
                    <a:pt x="207" y="159"/>
                  </a:lnTo>
                  <a:lnTo>
                    <a:pt x="216" y="148"/>
                  </a:lnTo>
                  <a:lnTo>
                    <a:pt x="220" y="150"/>
                  </a:lnTo>
                  <a:lnTo>
                    <a:pt x="224" y="151"/>
                  </a:lnTo>
                  <a:lnTo>
                    <a:pt x="222" y="146"/>
                  </a:lnTo>
                  <a:lnTo>
                    <a:pt x="223" y="143"/>
                  </a:lnTo>
                  <a:lnTo>
                    <a:pt x="225" y="142"/>
                  </a:lnTo>
                  <a:lnTo>
                    <a:pt x="233" y="149"/>
                  </a:lnTo>
                  <a:lnTo>
                    <a:pt x="236" y="145"/>
                  </a:lnTo>
                  <a:lnTo>
                    <a:pt x="241" y="145"/>
                  </a:lnTo>
                  <a:lnTo>
                    <a:pt x="253" y="149"/>
                  </a:lnTo>
                  <a:lnTo>
                    <a:pt x="256" y="151"/>
                  </a:lnTo>
                  <a:lnTo>
                    <a:pt x="258" y="150"/>
                  </a:lnTo>
                  <a:lnTo>
                    <a:pt x="260" y="149"/>
                  </a:lnTo>
                  <a:lnTo>
                    <a:pt x="261" y="148"/>
                  </a:lnTo>
                  <a:lnTo>
                    <a:pt x="270" y="143"/>
                  </a:lnTo>
                  <a:lnTo>
                    <a:pt x="275" y="144"/>
                  </a:lnTo>
                  <a:lnTo>
                    <a:pt x="280" y="151"/>
                  </a:lnTo>
                  <a:lnTo>
                    <a:pt x="279" y="156"/>
                  </a:lnTo>
                  <a:lnTo>
                    <a:pt x="280" y="158"/>
                  </a:lnTo>
                  <a:lnTo>
                    <a:pt x="284" y="158"/>
                  </a:lnTo>
                  <a:lnTo>
                    <a:pt x="296" y="151"/>
                  </a:lnTo>
                  <a:lnTo>
                    <a:pt x="304" y="146"/>
                  </a:lnTo>
                  <a:lnTo>
                    <a:pt x="310" y="141"/>
                  </a:lnTo>
                  <a:lnTo>
                    <a:pt x="314" y="141"/>
                  </a:lnTo>
                  <a:lnTo>
                    <a:pt x="323" y="156"/>
                  </a:lnTo>
                  <a:lnTo>
                    <a:pt x="337" y="166"/>
                  </a:lnTo>
                  <a:lnTo>
                    <a:pt x="354" y="174"/>
                  </a:lnTo>
                  <a:lnTo>
                    <a:pt x="358" y="170"/>
                  </a:lnTo>
                  <a:lnTo>
                    <a:pt x="358" y="170"/>
                  </a:lnTo>
                  <a:lnTo>
                    <a:pt x="361" y="181"/>
                  </a:lnTo>
                  <a:lnTo>
                    <a:pt x="359" y="189"/>
                  </a:lnTo>
                  <a:lnTo>
                    <a:pt x="348" y="208"/>
                  </a:lnTo>
                  <a:lnTo>
                    <a:pt x="345" y="211"/>
                  </a:lnTo>
                  <a:lnTo>
                    <a:pt x="341" y="208"/>
                  </a:lnTo>
                  <a:lnTo>
                    <a:pt x="329" y="223"/>
                  </a:lnTo>
                  <a:lnTo>
                    <a:pt x="321" y="229"/>
                  </a:lnTo>
                  <a:lnTo>
                    <a:pt x="320" y="231"/>
                  </a:lnTo>
                  <a:lnTo>
                    <a:pt x="319" y="246"/>
                  </a:lnTo>
                  <a:lnTo>
                    <a:pt x="330" y="255"/>
                  </a:lnTo>
                  <a:lnTo>
                    <a:pt x="329" y="251"/>
                  </a:lnTo>
                  <a:lnTo>
                    <a:pt x="332" y="250"/>
                  </a:lnTo>
                  <a:lnTo>
                    <a:pt x="333" y="257"/>
                  </a:lnTo>
                  <a:lnTo>
                    <a:pt x="335" y="257"/>
                  </a:lnTo>
                  <a:lnTo>
                    <a:pt x="335" y="260"/>
                  </a:lnTo>
                  <a:lnTo>
                    <a:pt x="333" y="261"/>
                  </a:lnTo>
                  <a:lnTo>
                    <a:pt x="333" y="262"/>
                  </a:lnTo>
                  <a:lnTo>
                    <a:pt x="329" y="263"/>
                  </a:lnTo>
                  <a:lnTo>
                    <a:pt x="325" y="266"/>
                  </a:lnTo>
                  <a:lnTo>
                    <a:pt x="325" y="273"/>
                  </a:lnTo>
                  <a:lnTo>
                    <a:pt x="324" y="275"/>
                  </a:lnTo>
                  <a:lnTo>
                    <a:pt x="324" y="277"/>
                  </a:lnTo>
                  <a:lnTo>
                    <a:pt x="326" y="282"/>
                  </a:lnTo>
                  <a:lnTo>
                    <a:pt x="325" y="282"/>
                  </a:lnTo>
                  <a:lnTo>
                    <a:pt x="325" y="283"/>
                  </a:lnTo>
                  <a:lnTo>
                    <a:pt x="324" y="284"/>
                  </a:lnTo>
                  <a:lnTo>
                    <a:pt x="318" y="284"/>
                  </a:lnTo>
                  <a:lnTo>
                    <a:pt x="316" y="286"/>
                  </a:lnTo>
                  <a:lnTo>
                    <a:pt x="315" y="289"/>
                  </a:lnTo>
                  <a:lnTo>
                    <a:pt x="311" y="291"/>
                  </a:lnTo>
                  <a:lnTo>
                    <a:pt x="311" y="295"/>
                  </a:lnTo>
                  <a:lnTo>
                    <a:pt x="309" y="303"/>
                  </a:lnTo>
                  <a:lnTo>
                    <a:pt x="304" y="300"/>
                  </a:lnTo>
                  <a:lnTo>
                    <a:pt x="304" y="301"/>
                  </a:lnTo>
                  <a:lnTo>
                    <a:pt x="304" y="299"/>
                  </a:lnTo>
                  <a:lnTo>
                    <a:pt x="301" y="303"/>
                  </a:lnTo>
                  <a:lnTo>
                    <a:pt x="302" y="301"/>
                  </a:lnTo>
                  <a:lnTo>
                    <a:pt x="299" y="299"/>
                  </a:lnTo>
                  <a:lnTo>
                    <a:pt x="295" y="299"/>
                  </a:lnTo>
                  <a:lnTo>
                    <a:pt x="295" y="301"/>
                  </a:lnTo>
                  <a:lnTo>
                    <a:pt x="292" y="302"/>
                  </a:lnTo>
                  <a:lnTo>
                    <a:pt x="286" y="298"/>
                  </a:lnTo>
                  <a:lnTo>
                    <a:pt x="289" y="295"/>
                  </a:lnTo>
                  <a:lnTo>
                    <a:pt x="286" y="293"/>
                  </a:lnTo>
                  <a:lnTo>
                    <a:pt x="289" y="290"/>
                  </a:lnTo>
                  <a:lnTo>
                    <a:pt x="288" y="289"/>
                  </a:lnTo>
                  <a:lnTo>
                    <a:pt x="290" y="286"/>
                  </a:lnTo>
                  <a:lnTo>
                    <a:pt x="288" y="285"/>
                  </a:lnTo>
                  <a:lnTo>
                    <a:pt x="286" y="287"/>
                  </a:lnTo>
                  <a:lnTo>
                    <a:pt x="281" y="282"/>
                  </a:lnTo>
                  <a:lnTo>
                    <a:pt x="280" y="282"/>
                  </a:lnTo>
                  <a:lnTo>
                    <a:pt x="273" y="292"/>
                  </a:lnTo>
                  <a:lnTo>
                    <a:pt x="256" y="279"/>
                  </a:lnTo>
                  <a:lnTo>
                    <a:pt x="256" y="277"/>
                  </a:lnTo>
                  <a:lnTo>
                    <a:pt x="253" y="273"/>
                  </a:lnTo>
                  <a:lnTo>
                    <a:pt x="244" y="272"/>
                  </a:lnTo>
                  <a:lnTo>
                    <a:pt x="237" y="275"/>
                  </a:lnTo>
                  <a:lnTo>
                    <a:pt x="234" y="275"/>
                  </a:lnTo>
                  <a:lnTo>
                    <a:pt x="235" y="276"/>
                  </a:lnTo>
                  <a:lnTo>
                    <a:pt x="234" y="277"/>
                  </a:lnTo>
                  <a:lnTo>
                    <a:pt x="235" y="278"/>
                  </a:lnTo>
                  <a:lnTo>
                    <a:pt x="234" y="279"/>
                  </a:lnTo>
                  <a:lnTo>
                    <a:pt x="233" y="281"/>
                  </a:lnTo>
                  <a:lnTo>
                    <a:pt x="228" y="282"/>
                  </a:lnTo>
                  <a:lnTo>
                    <a:pt x="228" y="285"/>
                  </a:lnTo>
                  <a:lnTo>
                    <a:pt x="224" y="287"/>
                  </a:lnTo>
                  <a:lnTo>
                    <a:pt x="223" y="289"/>
                  </a:lnTo>
                  <a:lnTo>
                    <a:pt x="225" y="291"/>
                  </a:lnTo>
                  <a:lnTo>
                    <a:pt x="226" y="290"/>
                  </a:lnTo>
                  <a:lnTo>
                    <a:pt x="226" y="297"/>
                  </a:lnTo>
                  <a:lnTo>
                    <a:pt x="224" y="298"/>
                  </a:lnTo>
                  <a:lnTo>
                    <a:pt x="223" y="300"/>
                  </a:lnTo>
                  <a:lnTo>
                    <a:pt x="225" y="301"/>
                  </a:lnTo>
                  <a:lnTo>
                    <a:pt x="226" y="303"/>
                  </a:lnTo>
                  <a:lnTo>
                    <a:pt x="225" y="303"/>
                  </a:lnTo>
                  <a:lnTo>
                    <a:pt x="222" y="307"/>
                  </a:lnTo>
                  <a:lnTo>
                    <a:pt x="220" y="308"/>
                  </a:lnTo>
                  <a:lnTo>
                    <a:pt x="220" y="310"/>
                  </a:lnTo>
                  <a:lnTo>
                    <a:pt x="218" y="311"/>
                  </a:lnTo>
                  <a:lnTo>
                    <a:pt x="218" y="313"/>
                  </a:lnTo>
                  <a:lnTo>
                    <a:pt x="217" y="313"/>
                  </a:lnTo>
                  <a:lnTo>
                    <a:pt x="220" y="316"/>
                  </a:lnTo>
                  <a:lnTo>
                    <a:pt x="219" y="318"/>
                  </a:lnTo>
                  <a:lnTo>
                    <a:pt x="219" y="321"/>
                  </a:lnTo>
                  <a:lnTo>
                    <a:pt x="217" y="321"/>
                  </a:lnTo>
                  <a:lnTo>
                    <a:pt x="216" y="322"/>
                  </a:lnTo>
                  <a:lnTo>
                    <a:pt x="214" y="322"/>
                  </a:lnTo>
                  <a:lnTo>
                    <a:pt x="214" y="323"/>
                  </a:lnTo>
                  <a:lnTo>
                    <a:pt x="214" y="323"/>
                  </a:lnTo>
                  <a:lnTo>
                    <a:pt x="214" y="325"/>
                  </a:lnTo>
                  <a:lnTo>
                    <a:pt x="213" y="325"/>
                  </a:lnTo>
                  <a:lnTo>
                    <a:pt x="210" y="329"/>
                  </a:lnTo>
                  <a:lnTo>
                    <a:pt x="207" y="331"/>
                  </a:lnTo>
                  <a:lnTo>
                    <a:pt x="209" y="331"/>
                  </a:lnTo>
                  <a:lnTo>
                    <a:pt x="208" y="333"/>
                  </a:lnTo>
                  <a:lnTo>
                    <a:pt x="205" y="331"/>
                  </a:lnTo>
                  <a:lnTo>
                    <a:pt x="204" y="334"/>
                  </a:lnTo>
                  <a:lnTo>
                    <a:pt x="200" y="334"/>
                  </a:lnTo>
                  <a:lnTo>
                    <a:pt x="198" y="331"/>
                  </a:lnTo>
                  <a:lnTo>
                    <a:pt x="197" y="335"/>
                  </a:lnTo>
                  <a:lnTo>
                    <a:pt x="194" y="336"/>
                  </a:lnTo>
                  <a:lnTo>
                    <a:pt x="188" y="332"/>
                  </a:lnTo>
                  <a:lnTo>
                    <a:pt x="181" y="330"/>
                  </a:lnTo>
                  <a:lnTo>
                    <a:pt x="181" y="329"/>
                  </a:lnTo>
                  <a:lnTo>
                    <a:pt x="178" y="330"/>
                  </a:lnTo>
                  <a:lnTo>
                    <a:pt x="176" y="334"/>
                  </a:lnTo>
                  <a:lnTo>
                    <a:pt x="170" y="343"/>
                  </a:lnTo>
                  <a:lnTo>
                    <a:pt x="172" y="344"/>
                  </a:lnTo>
                  <a:lnTo>
                    <a:pt x="170" y="347"/>
                  </a:lnTo>
                  <a:lnTo>
                    <a:pt x="172" y="347"/>
                  </a:lnTo>
                  <a:lnTo>
                    <a:pt x="169" y="351"/>
                  </a:lnTo>
                  <a:lnTo>
                    <a:pt x="170" y="353"/>
                  </a:lnTo>
                  <a:lnTo>
                    <a:pt x="168" y="356"/>
                  </a:lnTo>
                  <a:lnTo>
                    <a:pt x="168" y="358"/>
                  </a:lnTo>
                  <a:lnTo>
                    <a:pt x="166" y="359"/>
                  </a:lnTo>
                  <a:lnTo>
                    <a:pt x="168" y="360"/>
                  </a:lnTo>
                  <a:lnTo>
                    <a:pt x="168" y="362"/>
                  </a:lnTo>
                  <a:lnTo>
                    <a:pt x="169" y="362"/>
                  </a:lnTo>
                  <a:lnTo>
                    <a:pt x="168" y="364"/>
                  </a:lnTo>
                  <a:lnTo>
                    <a:pt x="168" y="367"/>
                  </a:lnTo>
                  <a:lnTo>
                    <a:pt x="167" y="369"/>
                  </a:lnTo>
                  <a:lnTo>
                    <a:pt x="170" y="370"/>
                  </a:lnTo>
                  <a:lnTo>
                    <a:pt x="169" y="372"/>
                  </a:lnTo>
                  <a:lnTo>
                    <a:pt x="167" y="372"/>
                  </a:lnTo>
                  <a:lnTo>
                    <a:pt x="169" y="374"/>
                  </a:lnTo>
                  <a:lnTo>
                    <a:pt x="170" y="373"/>
                  </a:lnTo>
                  <a:lnTo>
                    <a:pt x="170" y="375"/>
                  </a:lnTo>
                  <a:lnTo>
                    <a:pt x="172" y="376"/>
                  </a:lnTo>
                  <a:lnTo>
                    <a:pt x="170" y="377"/>
                  </a:lnTo>
                  <a:lnTo>
                    <a:pt x="170" y="378"/>
                  </a:lnTo>
                  <a:lnTo>
                    <a:pt x="169" y="378"/>
                  </a:lnTo>
                  <a:lnTo>
                    <a:pt x="166" y="381"/>
                  </a:lnTo>
                  <a:lnTo>
                    <a:pt x="162" y="382"/>
                  </a:lnTo>
                  <a:lnTo>
                    <a:pt x="161" y="386"/>
                  </a:lnTo>
                  <a:lnTo>
                    <a:pt x="158" y="389"/>
                  </a:lnTo>
                  <a:lnTo>
                    <a:pt x="152" y="383"/>
                  </a:lnTo>
                  <a:lnTo>
                    <a:pt x="145" y="392"/>
                  </a:lnTo>
                  <a:lnTo>
                    <a:pt x="146" y="393"/>
                  </a:lnTo>
                  <a:lnTo>
                    <a:pt x="143" y="395"/>
                  </a:lnTo>
                  <a:lnTo>
                    <a:pt x="144" y="395"/>
                  </a:lnTo>
                  <a:lnTo>
                    <a:pt x="142" y="398"/>
                  </a:lnTo>
                  <a:lnTo>
                    <a:pt x="143" y="401"/>
                  </a:lnTo>
                  <a:lnTo>
                    <a:pt x="142" y="401"/>
                  </a:lnTo>
                  <a:lnTo>
                    <a:pt x="142" y="402"/>
                  </a:lnTo>
                  <a:lnTo>
                    <a:pt x="146" y="404"/>
                  </a:lnTo>
                  <a:lnTo>
                    <a:pt x="143" y="406"/>
                  </a:lnTo>
                  <a:lnTo>
                    <a:pt x="144" y="408"/>
                  </a:lnTo>
                  <a:lnTo>
                    <a:pt x="142" y="409"/>
                  </a:lnTo>
                  <a:lnTo>
                    <a:pt x="144" y="409"/>
                  </a:lnTo>
                  <a:lnTo>
                    <a:pt x="141" y="412"/>
                  </a:lnTo>
                  <a:lnTo>
                    <a:pt x="142" y="411"/>
                  </a:lnTo>
                  <a:lnTo>
                    <a:pt x="144" y="412"/>
                  </a:lnTo>
                  <a:lnTo>
                    <a:pt x="144" y="413"/>
                  </a:lnTo>
                  <a:lnTo>
                    <a:pt x="145" y="414"/>
                  </a:lnTo>
                  <a:lnTo>
                    <a:pt x="144" y="415"/>
                  </a:lnTo>
                  <a:lnTo>
                    <a:pt x="145" y="416"/>
                  </a:lnTo>
                  <a:lnTo>
                    <a:pt x="142" y="419"/>
                  </a:lnTo>
                  <a:lnTo>
                    <a:pt x="140" y="421"/>
                  </a:lnTo>
                  <a:lnTo>
                    <a:pt x="141" y="422"/>
                  </a:lnTo>
                  <a:lnTo>
                    <a:pt x="142" y="421"/>
                  </a:lnTo>
                  <a:lnTo>
                    <a:pt x="144" y="421"/>
                  </a:lnTo>
                  <a:lnTo>
                    <a:pt x="145" y="423"/>
                  </a:lnTo>
                  <a:lnTo>
                    <a:pt x="143" y="423"/>
                  </a:lnTo>
                  <a:lnTo>
                    <a:pt x="141" y="425"/>
                  </a:lnTo>
                  <a:lnTo>
                    <a:pt x="142" y="425"/>
                  </a:lnTo>
                  <a:lnTo>
                    <a:pt x="141" y="428"/>
                  </a:lnTo>
                  <a:lnTo>
                    <a:pt x="136" y="429"/>
                  </a:lnTo>
                  <a:lnTo>
                    <a:pt x="135" y="430"/>
                  </a:lnTo>
                  <a:lnTo>
                    <a:pt x="134" y="430"/>
                  </a:lnTo>
                  <a:lnTo>
                    <a:pt x="133" y="428"/>
                  </a:lnTo>
                  <a:lnTo>
                    <a:pt x="130" y="427"/>
                  </a:lnTo>
                  <a:lnTo>
                    <a:pt x="132" y="423"/>
                  </a:lnTo>
                  <a:lnTo>
                    <a:pt x="129" y="421"/>
                  </a:lnTo>
                  <a:lnTo>
                    <a:pt x="126" y="422"/>
                  </a:lnTo>
                  <a:lnTo>
                    <a:pt x="127" y="421"/>
                  </a:lnTo>
                  <a:lnTo>
                    <a:pt x="125" y="417"/>
                  </a:lnTo>
                  <a:lnTo>
                    <a:pt x="126" y="415"/>
                  </a:lnTo>
                  <a:lnTo>
                    <a:pt x="127" y="414"/>
                  </a:lnTo>
                  <a:lnTo>
                    <a:pt x="122" y="412"/>
                  </a:lnTo>
                  <a:lnTo>
                    <a:pt x="123" y="410"/>
                  </a:lnTo>
                  <a:lnTo>
                    <a:pt x="122" y="408"/>
                  </a:lnTo>
                  <a:lnTo>
                    <a:pt x="126" y="407"/>
                  </a:lnTo>
                  <a:lnTo>
                    <a:pt x="128" y="405"/>
                  </a:lnTo>
                  <a:lnTo>
                    <a:pt x="126" y="405"/>
                  </a:lnTo>
                  <a:lnTo>
                    <a:pt x="127" y="401"/>
                  </a:lnTo>
                  <a:lnTo>
                    <a:pt x="129" y="400"/>
                  </a:lnTo>
                  <a:lnTo>
                    <a:pt x="128" y="397"/>
                  </a:lnTo>
                  <a:lnTo>
                    <a:pt x="125" y="395"/>
                  </a:lnTo>
                  <a:lnTo>
                    <a:pt x="126" y="401"/>
                  </a:lnTo>
                  <a:lnTo>
                    <a:pt x="121" y="401"/>
                  </a:lnTo>
                  <a:lnTo>
                    <a:pt x="118" y="398"/>
                  </a:lnTo>
                  <a:lnTo>
                    <a:pt x="118" y="397"/>
                  </a:lnTo>
                  <a:lnTo>
                    <a:pt x="117" y="396"/>
                  </a:lnTo>
                  <a:lnTo>
                    <a:pt x="121" y="393"/>
                  </a:lnTo>
                  <a:lnTo>
                    <a:pt x="118" y="393"/>
                  </a:lnTo>
                  <a:lnTo>
                    <a:pt x="118" y="391"/>
                  </a:lnTo>
                  <a:lnTo>
                    <a:pt x="118" y="385"/>
                  </a:lnTo>
                  <a:lnTo>
                    <a:pt x="121" y="384"/>
                  </a:lnTo>
                  <a:lnTo>
                    <a:pt x="119" y="379"/>
                  </a:lnTo>
                  <a:lnTo>
                    <a:pt x="124" y="376"/>
                  </a:lnTo>
                  <a:lnTo>
                    <a:pt x="122" y="375"/>
                  </a:lnTo>
                  <a:lnTo>
                    <a:pt x="121" y="377"/>
                  </a:lnTo>
                  <a:lnTo>
                    <a:pt x="119" y="377"/>
                  </a:lnTo>
                  <a:lnTo>
                    <a:pt x="120" y="375"/>
                  </a:lnTo>
                  <a:lnTo>
                    <a:pt x="121" y="375"/>
                  </a:lnTo>
                  <a:lnTo>
                    <a:pt x="121" y="369"/>
                  </a:lnTo>
                  <a:lnTo>
                    <a:pt x="119" y="367"/>
                  </a:lnTo>
                  <a:lnTo>
                    <a:pt x="118" y="370"/>
                  </a:lnTo>
                  <a:lnTo>
                    <a:pt x="117" y="371"/>
                  </a:lnTo>
                  <a:lnTo>
                    <a:pt x="115" y="370"/>
                  </a:lnTo>
                  <a:lnTo>
                    <a:pt x="115" y="368"/>
                  </a:lnTo>
                  <a:lnTo>
                    <a:pt x="113" y="367"/>
                  </a:lnTo>
                  <a:lnTo>
                    <a:pt x="110" y="370"/>
                  </a:lnTo>
                  <a:lnTo>
                    <a:pt x="109" y="368"/>
                  </a:lnTo>
                  <a:lnTo>
                    <a:pt x="109" y="367"/>
                  </a:lnTo>
                  <a:lnTo>
                    <a:pt x="108" y="363"/>
                  </a:lnTo>
                  <a:lnTo>
                    <a:pt x="109" y="364"/>
                  </a:lnTo>
                  <a:lnTo>
                    <a:pt x="112" y="360"/>
                  </a:lnTo>
                  <a:lnTo>
                    <a:pt x="113" y="359"/>
                  </a:lnTo>
                  <a:lnTo>
                    <a:pt x="116" y="355"/>
                  </a:lnTo>
                  <a:lnTo>
                    <a:pt x="114" y="354"/>
                  </a:lnTo>
                  <a:lnTo>
                    <a:pt x="116" y="352"/>
                  </a:lnTo>
                  <a:lnTo>
                    <a:pt x="116" y="352"/>
                  </a:lnTo>
                  <a:lnTo>
                    <a:pt x="116" y="350"/>
                  </a:lnTo>
                  <a:lnTo>
                    <a:pt x="116" y="349"/>
                  </a:lnTo>
                  <a:lnTo>
                    <a:pt x="113" y="348"/>
                  </a:lnTo>
                  <a:lnTo>
                    <a:pt x="111" y="344"/>
                  </a:lnTo>
                  <a:lnTo>
                    <a:pt x="107" y="343"/>
                  </a:lnTo>
                  <a:lnTo>
                    <a:pt x="107" y="342"/>
                  </a:lnTo>
                  <a:lnTo>
                    <a:pt x="108" y="340"/>
                  </a:lnTo>
                  <a:lnTo>
                    <a:pt x="107" y="339"/>
                  </a:lnTo>
                  <a:lnTo>
                    <a:pt x="107" y="338"/>
                  </a:lnTo>
                  <a:lnTo>
                    <a:pt x="110" y="338"/>
                  </a:lnTo>
                  <a:lnTo>
                    <a:pt x="110" y="335"/>
                  </a:lnTo>
                  <a:lnTo>
                    <a:pt x="109" y="332"/>
                  </a:lnTo>
                  <a:lnTo>
                    <a:pt x="110" y="331"/>
                  </a:lnTo>
                  <a:lnTo>
                    <a:pt x="110" y="329"/>
                  </a:lnTo>
                  <a:lnTo>
                    <a:pt x="112" y="329"/>
                  </a:lnTo>
                  <a:lnTo>
                    <a:pt x="109" y="329"/>
                  </a:lnTo>
                  <a:lnTo>
                    <a:pt x="110" y="327"/>
                  </a:lnTo>
                  <a:lnTo>
                    <a:pt x="109" y="326"/>
                  </a:lnTo>
                  <a:lnTo>
                    <a:pt x="108" y="327"/>
                  </a:lnTo>
                  <a:lnTo>
                    <a:pt x="105" y="325"/>
                  </a:lnTo>
                  <a:lnTo>
                    <a:pt x="103" y="326"/>
                  </a:lnTo>
                  <a:lnTo>
                    <a:pt x="103" y="325"/>
                  </a:lnTo>
                  <a:lnTo>
                    <a:pt x="101" y="325"/>
                  </a:lnTo>
                  <a:lnTo>
                    <a:pt x="100" y="324"/>
                  </a:lnTo>
                  <a:lnTo>
                    <a:pt x="101" y="326"/>
                  </a:lnTo>
                  <a:lnTo>
                    <a:pt x="99" y="327"/>
                  </a:lnTo>
                  <a:lnTo>
                    <a:pt x="99" y="326"/>
                  </a:lnTo>
                  <a:lnTo>
                    <a:pt x="97" y="324"/>
                  </a:lnTo>
                  <a:lnTo>
                    <a:pt x="97" y="323"/>
                  </a:lnTo>
                  <a:lnTo>
                    <a:pt x="95" y="321"/>
                  </a:lnTo>
                  <a:lnTo>
                    <a:pt x="95" y="321"/>
                  </a:lnTo>
                  <a:lnTo>
                    <a:pt x="96" y="316"/>
                  </a:lnTo>
                  <a:lnTo>
                    <a:pt x="97" y="315"/>
                  </a:lnTo>
                  <a:lnTo>
                    <a:pt x="96" y="313"/>
                  </a:lnTo>
                  <a:lnTo>
                    <a:pt x="98" y="312"/>
                  </a:lnTo>
                  <a:lnTo>
                    <a:pt x="96" y="313"/>
                  </a:lnTo>
                  <a:lnTo>
                    <a:pt x="96" y="309"/>
                  </a:lnTo>
                  <a:lnTo>
                    <a:pt x="98" y="309"/>
                  </a:lnTo>
                  <a:lnTo>
                    <a:pt x="100" y="307"/>
                  </a:lnTo>
                  <a:lnTo>
                    <a:pt x="100" y="306"/>
                  </a:lnTo>
                  <a:lnTo>
                    <a:pt x="101" y="303"/>
                  </a:lnTo>
                  <a:lnTo>
                    <a:pt x="103" y="303"/>
                  </a:lnTo>
                  <a:lnTo>
                    <a:pt x="104" y="302"/>
                  </a:lnTo>
                  <a:lnTo>
                    <a:pt x="103" y="301"/>
                  </a:lnTo>
                  <a:lnTo>
                    <a:pt x="104" y="299"/>
                  </a:lnTo>
                  <a:lnTo>
                    <a:pt x="99" y="299"/>
                  </a:lnTo>
                  <a:lnTo>
                    <a:pt x="99" y="300"/>
                  </a:lnTo>
                  <a:lnTo>
                    <a:pt x="96" y="299"/>
                  </a:lnTo>
                  <a:lnTo>
                    <a:pt x="93" y="304"/>
                  </a:lnTo>
                  <a:lnTo>
                    <a:pt x="94" y="306"/>
                  </a:lnTo>
                  <a:lnTo>
                    <a:pt x="93" y="305"/>
                  </a:lnTo>
                  <a:lnTo>
                    <a:pt x="93" y="307"/>
                  </a:lnTo>
                  <a:lnTo>
                    <a:pt x="90" y="306"/>
                  </a:lnTo>
                  <a:lnTo>
                    <a:pt x="91" y="307"/>
                  </a:lnTo>
                  <a:lnTo>
                    <a:pt x="89" y="309"/>
                  </a:lnTo>
                  <a:lnTo>
                    <a:pt x="89" y="311"/>
                  </a:lnTo>
                  <a:lnTo>
                    <a:pt x="85" y="313"/>
                  </a:lnTo>
                  <a:lnTo>
                    <a:pt x="82" y="309"/>
                  </a:lnTo>
                  <a:lnTo>
                    <a:pt x="84" y="309"/>
                  </a:lnTo>
                  <a:lnTo>
                    <a:pt x="83" y="306"/>
                  </a:lnTo>
                  <a:lnTo>
                    <a:pt x="84" y="304"/>
                  </a:lnTo>
                  <a:lnTo>
                    <a:pt x="79" y="301"/>
                  </a:lnTo>
                  <a:lnTo>
                    <a:pt x="77" y="302"/>
                  </a:lnTo>
                  <a:lnTo>
                    <a:pt x="75" y="298"/>
                  </a:lnTo>
                  <a:lnTo>
                    <a:pt x="74" y="299"/>
                  </a:lnTo>
                  <a:lnTo>
                    <a:pt x="68" y="300"/>
                  </a:lnTo>
                  <a:lnTo>
                    <a:pt x="68" y="299"/>
                  </a:lnTo>
                  <a:lnTo>
                    <a:pt x="67" y="297"/>
                  </a:lnTo>
                  <a:lnTo>
                    <a:pt x="68" y="295"/>
                  </a:lnTo>
                  <a:lnTo>
                    <a:pt x="67" y="294"/>
                  </a:lnTo>
                  <a:lnTo>
                    <a:pt x="64" y="295"/>
                  </a:lnTo>
                  <a:lnTo>
                    <a:pt x="63" y="297"/>
                  </a:lnTo>
                  <a:lnTo>
                    <a:pt x="61" y="295"/>
                  </a:lnTo>
                  <a:lnTo>
                    <a:pt x="61" y="296"/>
                  </a:lnTo>
                  <a:lnTo>
                    <a:pt x="61" y="298"/>
                  </a:lnTo>
                  <a:lnTo>
                    <a:pt x="59" y="299"/>
                  </a:lnTo>
                  <a:lnTo>
                    <a:pt x="56" y="297"/>
                  </a:lnTo>
                  <a:lnTo>
                    <a:pt x="57" y="301"/>
                  </a:lnTo>
                  <a:lnTo>
                    <a:pt x="56" y="303"/>
                  </a:lnTo>
                  <a:lnTo>
                    <a:pt x="55" y="301"/>
                  </a:lnTo>
                  <a:lnTo>
                    <a:pt x="53" y="303"/>
                  </a:lnTo>
                  <a:lnTo>
                    <a:pt x="52" y="302"/>
                  </a:lnTo>
                  <a:lnTo>
                    <a:pt x="51" y="301"/>
                  </a:lnTo>
                  <a:lnTo>
                    <a:pt x="50" y="301"/>
                  </a:lnTo>
                  <a:lnTo>
                    <a:pt x="48" y="299"/>
                  </a:lnTo>
                  <a:lnTo>
                    <a:pt x="48" y="301"/>
                  </a:lnTo>
                  <a:lnTo>
                    <a:pt x="45" y="302"/>
                  </a:lnTo>
                  <a:lnTo>
                    <a:pt x="46" y="299"/>
                  </a:lnTo>
                  <a:lnTo>
                    <a:pt x="45" y="299"/>
                  </a:lnTo>
                  <a:lnTo>
                    <a:pt x="44" y="300"/>
                  </a:lnTo>
                  <a:lnTo>
                    <a:pt x="44" y="298"/>
                  </a:lnTo>
                  <a:lnTo>
                    <a:pt x="42" y="297"/>
                  </a:lnTo>
                  <a:lnTo>
                    <a:pt x="43" y="294"/>
                  </a:lnTo>
                  <a:lnTo>
                    <a:pt x="41" y="292"/>
                  </a:lnTo>
                  <a:lnTo>
                    <a:pt x="40" y="293"/>
                  </a:lnTo>
                  <a:lnTo>
                    <a:pt x="41" y="295"/>
                  </a:lnTo>
                  <a:lnTo>
                    <a:pt x="37" y="293"/>
                  </a:lnTo>
                  <a:lnTo>
                    <a:pt x="37" y="294"/>
                  </a:lnTo>
                  <a:lnTo>
                    <a:pt x="33" y="295"/>
                  </a:lnTo>
                  <a:lnTo>
                    <a:pt x="31" y="297"/>
                  </a:lnTo>
                  <a:lnTo>
                    <a:pt x="29" y="295"/>
                  </a:lnTo>
                  <a:lnTo>
                    <a:pt x="28" y="297"/>
                  </a:lnTo>
                  <a:lnTo>
                    <a:pt x="25" y="298"/>
                  </a:lnTo>
                  <a:lnTo>
                    <a:pt x="25" y="300"/>
                  </a:lnTo>
                  <a:lnTo>
                    <a:pt x="24" y="297"/>
                  </a:lnTo>
                  <a:lnTo>
                    <a:pt x="17" y="297"/>
                  </a:lnTo>
                  <a:lnTo>
                    <a:pt x="15" y="298"/>
                  </a:lnTo>
                  <a:lnTo>
                    <a:pt x="13" y="295"/>
                  </a:lnTo>
                  <a:lnTo>
                    <a:pt x="10" y="297"/>
                  </a:lnTo>
                  <a:lnTo>
                    <a:pt x="9" y="294"/>
                  </a:lnTo>
                  <a:lnTo>
                    <a:pt x="11" y="293"/>
                  </a:lnTo>
                  <a:lnTo>
                    <a:pt x="13" y="290"/>
                  </a:lnTo>
                  <a:lnTo>
                    <a:pt x="14" y="291"/>
                  </a:lnTo>
                  <a:lnTo>
                    <a:pt x="13" y="286"/>
                  </a:lnTo>
                  <a:lnTo>
                    <a:pt x="11" y="286"/>
                  </a:lnTo>
                  <a:lnTo>
                    <a:pt x="9" y="282"/>
                  </a:lnTo>
                  <a:lnTo>
                    <a:pt x="7" y="283"/>
                  </a:lnTo>
                  <a:lnTo>
                    <a:pt x="6" y="282"/>
                  </a:lnTo>
                  <a:lnTo>
                    <a:pt x="8" y="281"/>
                  </a:lnTo>
                  <a:lnTo>
                    <a:pt x="7" y="281"/>
                  </a:lnTo>
                  <a:lnTo>
                    <a:pt x="4" y="282"/>
                  </a:lnTo>
                  <a:lnTo>
                    <a:pt x="0" y="277"/>
                  </a:lnTo>
                  <a:lnTo>
                    <a:pt x="1" y="277"/>
                  </a:lnTo>
                  <a:lnTo>
                    <a:pt x="1" y="276"/>
                  </a:lnTo>
                  <a:lnTo>
                    <a:pt x="3" y="277"/>
                  </a:lnTo>
                  <a:lnTo>
                    <a:pt x="5" y="276"/>
                  </a:lnTo>
                  <a:lnTo>
                    <a:pt x="5" y="275"/>
                  </a:lnTo>
                  <a:lnTo>
                    <a:pt x="4" y="274"/>
                  </a:lnTo>
                  <a:lnTo>
                    <a:pt x="5" y="272"/>
                  </a:lnTo>
                  <a:lnTo>
                    <a:pt x="7" y="272"/>
                  </a:lnTo>
                  <a:lnTo>
                    <a:pt x="9" y="270"/>
                  </a:lnTo>
                  <a:lnTo>
                    <a:pt x="10" y="269"/>
                  </a:lnTo>
                  <a:lnTo>
                    <a:pt x="8" y="268"/>
                  </a:lnTo>
                  <a:lnTo>
                    <a:pt x="9" y="266"/>
                  </a:lnTo>
                  <a:lnTo>
                    <a:pt x="11" y="267"/>
                  </a:lnTo>
                  <a:lnTo>
                    <a:pt x="10" y="266"/>
                  </a:lnTo>
                  <a:lnTo>
                    <a:pt x="11" y="263"/>
                  </a:lnTo>
                  <a:lnTo>
                    <a:pt x="12" y="262"/>
                  </a:lnTo>
                  <a:lnTo>
                    <a:pt x="14" y="263"/>
                  </a:lnTo>
                  <a:lnTo>
                    <a:pt x="17" y="261"/>
                  </a:lnTo>
                  <a:lnTo>
                    <a:pt x="15" y="259"/>
                  </a:lnTo>
                  <a:lnTo>
                    <a:pt x="16" y="257"/>
                  </a:lnTo>
                  <a:lnTo>
                    <a:pt x="17" y="255"/>
                  </a:lnTo>
                  <a:lnTo>
                    <a:pt x="15" y="254"/>
                  </a:lnTo>
                  <a:lnTo>
                    <a:pt x="15" y="252"/>
                  </a:lnTo>
                  <a:lnTo>
                    <a:pt x="15" y="249"/>
                  </a:lnTo>
                  <a:lnTo>
                    <a:pt x="19" y="249"/>
                  </a:lnTo>
                  <a:lnTo>
                    <a:pt x="20" y="248"/>
                  </a:lnTo>
                  <a:lnTo>
                    <a:pt x="21" y="246"/>
                  </a:lnTo>
                  <a:lnTo>
                    <a:pt x="19" y="246"/>
                  </a:lnTo>
                  <a:lnTo>
                    <a:pt x="18" y="247"/>
                  </a:lnTo>
                  <a:lnTo>
                    <a:pt x="18" y="245"/>
                  </a:lnTo>
                  <a:lnTo>
                    <a:pt x="24" y="245"/>
                  </a:lnTo>
                  <a:lnTo>
                    <a:pt x="25" y="242"/>
                  </a:lnTo>
                  <a:lnTo>
                    <a:pt x="24" y="242"/>
                  </a:lnTo>
                  <a:lnTo>
                    <a:pt x="25" y="238"/>
                  </a:lnTo>
                  <a:lnTo>
                    <a:pt x="28" y="241"/>
                  </a:lnTo>
                  <a:lnTo>
                    <a:pt x="30" y="242"/>
                  </a:lnTo>
                  <a:lnTo>
                    <a:pt x="31" y="243"/>
                  </a:lnTo>
                  <a:lnTo>
                    <a:pt x="33" y="246"/>
                  </a:lnTo>
                  <a:lnTo>
                    <a:pt x="45" y="246"/>
                  </a:lnTo>
                  <a:lnTo>
                    <a:pt x="46" y="247"/>
                  </a:lnTo>
                  <a:lnTo>
                    <a:pt x="48" y="248"/>
                  </a:lnTo>
                  <a:lnTo>
                    <a:pt x="47" y="251"/>
                  </a:lnTo>
                  <a:lnTo>
                    <a:pt x="51" y="253"/>
                  </a:lnTo>
                  <a:lnTo>
                    <a:pt x="53" y="249"/>
                  </a:lnTo>
                  <a:lnTo>
                    <a:pt x="55" y="250"/>
                  </a:lnTo>
                  <a:lnTo>
                    <a:pt x="55" y="248"/>
                  </a:lnTo>
                  <a:lnTo>
                    <a:pt x="56" y="248"/>
                  </a:lnTo>
                  <a:lnTo>
                    <a:pt x="56" y="246"/>
                  </a:lnTo>
                  <a:lnTo>
                    <a:pt x="59" y="245"/>
                  </a:lnTo>
                  <a:lnTo>
                    <a:pt x="59" y="242"/>
                  </a:lnTo>
                  <a:lnTo>
                    <a:pt x="64" y="240"/>
                  </a:lnTo>
                  <a:lnTo>
                    <a:pt x="65" y="237"/>
                  </a:lnTo>
                  <a:lnTo>
                    <a:pt x="64" y="235"/>
                  </a:lnTo>
                  <a:lnTo>
                    <a:pt x="68" y="233"/>
                  </a:lnTo>
                  <a:lnTo>
                    <a:pt x="69" y="232"/>
                  </a:lnTo>
                  <a:lnTo>
                    <a:pt x="75" y="234"/>
                  </a:lnTo>
                  <a:lnTo>
                    <a:pt x="75" y="233"/>
                  </a:lnTo>
                  <a:lnTo>
                    <a:pt x="75" y="231"/>
                  </a:lnTo>
                  <a:lnTo>
                    <a:pt x="76" y="229"/>
                  </a:lnTo>
                  <a:lnTo>
                    <a:pt x="75" y="227"/>
                  </a:lnTo>
                  <a:lnTo>
                    <a:pt x="67" y="219"/>
                  </a:lnTo>
                  <a:lnTo>
                    <a:pt x="68" y="218"/>
                  </a:lnTo>
                  <a:lnTo>
                    <a:pt x="40" y="199"/>
                  </a:lnTo>
                  <a:lnTo>
                    <a:pt x="37" y="197"/>
                  </a:lnTo>
                  <a:lnTo>
                    <a:pt x="36" y="198"/>
                  </a:lnTo>
                  <a:lnTo>
                    <a:pt x="33" y="198"/>
                  </a:lnTo>
                  <a:lnTo>
                    <a:pt x="32" y="193"/>
                  </a:lnTo>
                  <a:lnTo>
                    <a:pt x="34" y="188"/>
                  </a:lnTo>
                  <a:lnTo>
                    <a:pt x="37" y="185"/>
                  </a:lnTo>
                  <a:lnTo>
                    <a:pt x="41" y="183"/>
                  </a:lnTo>
                  <a:lnTo>
                    <a:pt x="43" y="180"/>
                  </a:lnTo>
                  <a:lnTo>
                    <a:pt x="43" y="178"/>
                  </a:lnTo>
                  <a:lnTo>
                    <a:pt x="45" y="175"/>
                  </a:lnTo>
                  <a:lnTo>
                    <a:pt x="46" y="175"/>
                  </a:lnTo>
                  <a:lnTo>
                    <a:pt x="48" y="174"/>
                  </a:lnTo>
                  <a:lnTo>
                    <a:pt x="46" y="174"/>
                  </a:lnTo>
                  <a:lnTo>
                    <a:pt x="47" y="171"/>
                  </a:lnTo>
                  <a:lnTo>
                    <a:pt x="49" y="171"/>
                  </a:lnTo>
                  <a:lnTo>
                    <a:pt x="54" y="174"/>
                  </a:lnTo>
                  <a:lnTo>
                    <a:pt x="57" y="170"/>
                  </a:lnTo>
                  <a:lnTo>
                    <a:pt x="57" y="167"/>
                  </a:lnTo>
                  <a:lnTo>
                    <a:pt x="61" y="165"/>
                  </a:lnTo>
                  <a:lnTo>
                    <a:pt x="61" y="163"/>
                  </a:lnTo>
                  <a:lnTo>
                    <a:pt x="65" y="162"/>
                  </a:lnTo>
                  <a:lnTo>
                    <a:pt x="64" y="163"/>
                  </a:lnTo>
                  <a:lnTo>
                    <a:pt x="71" y="166"/>
                  </a:lnTo>
                  <a:lnTo>
                    <a:pt x="73" y="165"/>
                  </a:lnTo>
                  <a:lnTo>
                    <a:pt x="78" y="167"/>
                  </a:lnTo>
                  <a:lnTo>
                    <a:pt x="82" y="160"/>
                  </a:lnTo>
                  <a:lnTo>
                    <a:pt x="84" y="161"/>
                  </a:lnTo>
                  <a:lnTo>
                    <a:pt x="85" y="159"/>
                  </a:lnTo>
                  <a:lnTo>
                    <a:pt x="87" y="159"/>
                  </a:lnTo>
                  <a:lnTo>
                    <a:pt x="88" y="158"/>
                  </a:lnTo>
                  <a:lnTo>
                    <a:pt x="91" y="161"/>
                  </a:lnTo>
                  <a:lnTo>
                    <a:pt x="96" y="161"/>
                  </a:lnTo>
                  <a:lnTo>
                    <a:pt x="96" y="159"/>
                  </a:lnTo>
                  <a:lnTo>
                    <a:pt x="95" y="158"/>
                  </a:lnTo>
                  <a:lnTo>
                    <a:pt x="95" y="156"/>
                  </a:lnTo>
                  <a:lnTo>
                    <a:pt x="96" y="156"/>
                  </a:lnTo>
                  <a:lnTo>
                    <a:pt x="96" y="154"/>
                  </a:lnTo>
                  <a:lnTo>
                    <a:pt x="100" y="151"/>
                  </a:lnTo>
                  <a:lnTo>
                    <a:pt x="101" y="152"/>
                  </a:lnTo>
                  <a:lnTo>
                    <a:pt x="105" y="157"/>
                  </a:lnTo>
                  <a:lnTo>
                    <a:pt x="111" y="158"/>
                  </a:lnTo>
                  <a:lnTo>
                    <a:pt x="110" y="155"/>
                  </a:lnTo>
                  <a:lnTo>
                    <a:pt x="112" y="154"/>
                  </a:lnTo>
                  <a:lnTo>
                    <a:pt x="112" y="149"/>
                  </a:lnTo>
                  <a:lnTo>
                    <a:pt x="114" y="147"/>
                  </a:lnTo>
                  <a:lnTo>
                    <a:pt x="112" y="142"/>
                  </a:lnTo>
                  <a:lnTo>
                    <a:pt x="112" y="141"/>
                  </a:lnTo>
                  <a:lnTo>
                    <a:pt x="114" y="141"/>
                  </a:lnTo>
                  <a:lnTo>
                    <a:pt x="115" y="138"/>
                  </a:lnTo>
                  <a:lnTo>
                    <a:pt x="113" y="139"/>
                  </a:lnTo>
                  <a:lnTo>
                    <a:pt x="110" y="138"/>
                  </a:lnTo>
                  <a:lnTo>
                    <a:pt x="108" y="130"/>
                  </a:lnTo>
                  <a:lnTo>
                    <a:pt x="109" y="129"/>
                  </a:lnTo>
                  <a:lnTo>
                    <a:pt x="111" y="128"/>
                  </a:lnTo>
                  <a:lnTo>
                    <a:pt x="110" y="126"/>
                  </a:lnTo>
                  <a:lnTo>
                    <a:pt x="115" y="121"/>
                  </a:lnTo>
                  <a:lnTo>
                    <a:pt x="109" y="115"/>
                  </a:lnTo>
                  <a:lnTo>
                    <a:pt x="128" y="91"/>
                  </a:lnTo>
                  <a:lnTo>
                    <a:pt x="121" y="86"/>
                  </a:lnTo>
                  <a:lnTo>
                    <a:pt x="139" y="63"/>
                  </a:lnTo>
                  <a:lnTo>
                    <a:pt x="135" y="61"/>
                  </a:lnTo>
                  <a:lnTo>
                    <a:pt x="133" y="62"/>
                  </a:lnTo>
                  <a:lnTo>
                    <a:pt x="132" y="63"/>
                  </a:lnTo>
                  <a:lnTo>
                    <a:pt x="129" y="63"/>
                  </a:lnTo>
                  <a:lnTo>
                    <a:pt x="129" y="64"/>
                  </a:lnTo>
                  <a:lnTo>
                    <a:pt x="128" y="62"/>
                  </a:lnTo>
                  <a:lnTo>
                    <a:pt x="127" y="63"/>
                  </a:lnTo>
                  <a:lnTo>
                    <a:pt x="126" y="63"/>
                  </a:lnTo>
                  <a:lnTo>
                    <a:pt x="127" y="62"/>
                  </a:lnTo>
                  <a:lnTo>
                    <a:pt x="127" y="61"/>
                  </a:lnTo>
                  <a:lnTo>
                    <a:pt x="124" y="60"/>
                  </a:lnTo>
                  <a:lnTo>
                    <a:pt x="125" y="58"/>
                  </a:lnTo>
                  <a:lnTo>
                    <a:pt x="122" y="59"/>
                  </a:lnTo>
                  <a:lnTo>
                    <a:pt x="122" y="59"/>
                  </a:lnTo>
                  <a:lnTo>
                    <a:pt x="122" y="57"/>
                  </a:lnTo>
                  <a:lnTo>
                    <a:pt x="120" y="54"/>
                  </a:lnTo>
                  <a:lnTo>
                    <a:pt x="116" y="51"/>
                  </a:lnTo>
                  <a:lnTo>
                    <a:pt x="117" y="50"/>
                  </a:lnTo>
                  <a:lnTo>
                    <a:pt x="117" y="48"/>
                  </a:lnTo>
                  <a:lnTo>
                    <a:pt x="118" y="47"/>
                  </a:lnTo>
                  <a:lnTo>
                    <a:pt x="117" y="46"/>
                  </a:lnTo>
                  <a:lnTo>
                    <a:pt x="119" y="44"/>
                  </a:lnTo>
                  <a:lnTo>
                    <a:pt x="118" y="40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" name="Freeform 62">
              <a:extLst>
                <a:ext uri="{FF2B5EF4-FFF2-40B4-BE49-F238E27FC236}">
                  <a16:creationId xmlns="" xmlns:a16="http://schemas.microsoft.com/office/drawing/2014/main" id="{DC728C98-A443-4D1B-A39C-E8E61D82D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2132"/>
              <a:ext cx="323" cy="183"/>
            </a:xfrm>
            <a:custGeom>
              <a:avLst/>
              <a:gdLst>
                <a:gd name="T0" fmla="*/ 7 w 323"/>
                <a:gd name="T1" fmla="*/ 96 h 183"/>
                <a:gd name="T2" fmla="*/ 13 w 323"/>
                <a:gd name="T3" fmla="*/ 90 h 183"/>
                <a:gd name="T4" fmla="*/ 18 w 323"/>
                <a:gd name="T5" fmla="*/ 93 h 183"/>
                <a:gd name="T6" fmla="*/ 26 w 323"/>
                <a:gd name="T7" fmla="*/ 84 h 183"/>
                <a:gd name="T8" fmla="*/ 33 w 323"/>
                <a:gd name="T9" fmla="*/ 71 h 183"/>
                <a:gd name="T10" fmla="*/ 48 w 323"/>
                <a:gd name="T11" fmla="*/ 65 h 183"/>
                <a:gd name="T12" fmla="*/ 60 w 323"/>
                <a:gd name="T13" fmla="*/ 58 h 183"/>
                <a:gd name="T14" fmla="*/ 72 w 323"/>
                <a:gd name="T15" fmla="*/ 51 h 183"/>
                <a:gd name="T16" fmla="*/ 75 w 323"/>
                <a:gd name="T17" fmla="*/ 37 h 183"/>
                <a:gd name="T18" fmla="*/ 85 w 323"/>
                <a:gd name="T19" fmla="*/ 33 h 183"/>
                <a:gd name="T20" fmla="*/ 94 w 323"/>
                <a:gd name="T21" fmla="*/ 23 h 183"/>
                <a:gd name="T22" fmla="*/ 97 w 323"/>
                <a:gd name="T23" fmla="*/ 19 h 183"/>
                <a:gd name="T24" fmla="*/ 104 w 323"/>
                <a:gd name="T25" fmla="*/ 17 h 183"/>
                <a:gd name="T26" fmla="*/ 128 w 323"/>
                <a:gd name="T27" fmla="*/ 21 h 183"/>
                <a:gd name="T28" fmla="*/ 137 w 323"/>
                <a:gd name="T29" fmla="*/ 20 h 183"/>
                <a:gd name="T30" fmla="*/ 145 w 323"/>
                <a:gd name="T31" fmla="*/ 1 h 183"/>
                <a:gd name="T32" fmla="*/ 148 w 323"/>
                <a:gd name="T33" fmla="*/ 16 h 183"/>
                <a:gd name="T34" fmla="*/ 159 w 323"/>
                <a:gd name="T35" fmla="*/ 17 h 183"/>
                <a:gd name="T36" fmla="*/ 162 w 323"/>
                <a:gd name="T37" fmla="*/ 24 h 183"/>
                <a:gd name="T38" fmla="*/ 163 w 323"/>
                <a:gd name="T39" fmla="*/ 36 h 183"/>
                <a:gd name="T40" fmla="*/ 176 w 323"/>
                <a:gd name="T41" fmla="*/ 35 h 183"/>
                <a:gd name="T42" fmla="*/ 180 w 323"/>
                <a:gd name="T43" fmla="*/ 38 h 183"/>
                <a:gd name="T44" fmla="*/ 189 w 323"/>
                <a:gd name="T45" fmla="*/ 44 h 183"/>
                <a:gd name="T46" fmla="*/ 193 w 323"/>
                <a:gd name="T47" fmla="*/ 47 h 183"/>
                <a:gd name="T48" fmla="*/ 210 w 323"/>
                <a:gd name="T49" fmla="*/ 59 h 183"/>
                <a:gd name="T50" fmla="*/ 234 w 323"/>
                <a:gd name="T51" fmla="*/ 83 h 183"/>
                <a:gd name="T52" fmla="*/ 256 w 323"/>
                <a:gd name="T53" fmla="*/ 89 h 183"/>
                <a:gd name="T54" fmla="*/ 295 w 323"/>
                <a:gd name="T55" fmla="*/ 84 h 183"/>
                <a:gd name="T56" fmla="*/ 311 w 323"/>
                <a:gd name="T57" fmla="*/ 105 h 183"/>
                <a:gd name="T58" fmla="*/ 315 w 323"/>
                <a:gd name="T59" fmla="*/ 129 h 183"/>
                <a:gd name="T60" fmla="*/ 314 w 323"/>
                <a:gd name="T61" fmla="*/ 144 h 183"/>
                <a:gd name="T62" fmla="*/ 298 w 323"/>
                <a:gd name="T63" fmla="*/ 146 h 183"/>
                <a:gd name="T64" fmla="*/ 289 w 323"/>
                <a:gd name="T65" fmla="*/ 149 h 183"/>
                <a:gd name="T66" fmla="*/ 266 w 323"/>
                <a:gd name="T67" fmla="*/ 153 h 183"/>
                <a:gd name="T68" fmla="*/ 251 w 323"/>
                <a:gd name="T69" fmla="*/ 161 h 183"/>
                <a:gd name="T70" fmla="*/ 245 w 323"/>
                <a:gd name="T71" fmla="*/ 168 h 183"/>
                <a:gd name="T72" fmla="*/ 214 w 323"/>
                <a:gd name="T73" fmla="*/ 174 h 183"/>
                <a:gd name="T74" fmla="*/ 208 w 323"/>
                <a:gd name="T75" fmla="*/ 177 h 183"/>
                <a:gd name="T76" fmla="*/ 197 w 323"/>
                <a:gd name="T77" fmla="*/ 163 h 183"/>
                <a:gd name="T78" fmla="*/ 180 w 323"/>
                <a:gd name="T79" fmla="*/ 154 h 183"/>
                <a:gd name="T80" fmla="*/ 167 w 323"/>
                <a:gd name="T81" fmla="*/ 171 h 183"/>
                <a:gd name="T82" fmla="*/ 142 w 323"/>
                <a:gd name="T83" fmla="*/ 178 h 183"/>
                <a:gd name="T84" fmla="*/ 122 w 323"/>
                <a:gd name="T85" fmla="*/ 175 h 183"/>
                <a:gd name="T86" fmla="*/ 103 w 323"/>
                <a:gd name="T87" fmla="*/ 162 h 183"/>
                <a:gd name="T88" fmla="*/ 105 w 323"/>
                <a:gd name="T89" fmla="*/ 153 h 183"/>
                <a:gd name="T90" fmla="*/ 104 w 323"/>
                <a:gd name="T91" fmla="*/ 155 h 183"/>
                <a:gd name="T92" fmla="*/ 88 w 323"/>
                <a:gd name="T93" fmla="*/ 150 h 183"/>
                <a:gd name="T94" fmla="*/ 96 w 323"/>
                <a:gd name="T95" fmla="*/ 142 h 183"/>
                <a:gd name="T96" fmla="*/ 92 w 323"/>
                <a:gd name="T97" fmla="*/ 137 h 183"/>
                <a:gd name="T98" fmla="*/ 78 w 323"/>
                <a:gd name="T99" fmla="*/ 132 h 183"/>
                <a:gd name="T100" fmla="*/ 68 w 323"/>
                <a:gd name="T101" fmla="*/ 122 h 183"/>
                <a:gd name="T102" fmla="*/ 60 w 323"/>
                <a:gd name="T103" fmla="*/ 104 h 183"/>
                <a:gd name="T104" fmla="*/ 52 w 323"/>
                <a:gd name="T105" fmla="*/ 115 h 183"/>
                <a:gd name="T106" fmla="*/ 40 w 323"/>
                <a:gd name="T107" fmla="*/ 120 h 183"/>
                <a:gd name="T108" fmla="*/ 29 w 323"/>
                <a:gd name="T109" fmla="*/ 117 h 183"/>
                <a:gd name="T110" fmla="*/ 17 w 323"/>
                <a:gd name="T111" fmla="*/ 113 h 183"/>
                <a:gd name="T112" fmla="*/ 0 w 323"/>
                <a:gd name="T113" fmla="*/ 10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3" h="183">
                  <a:moveTo>
                    <a:pt x="4" y="100"/>
                  </a:moveTo>
                  <a:lnTo>
                    <a:pt x="6" y="100"/>
                  </a:lnTo>
                  <a:lnTo>
                    <a:pt x="6" y="98"/>
                  </a:lnTo>
                  <a:lnTo>
                    <a:pt x="7" y="98"/>
                  </a:lnTo>
                  <a:lnTo>
                    <a:pt x="6" y="97"/>
                  </a:lnTo>
                  <a:lnTo>
                    <a:pt x="7" y="97"/>
                  </a:lnTo>
                  <a:lnTo>
                    <a:pt x="7" y="96"/>
                  </a:lnTo>
                  <a:lnTo>
                    <a:pt x="8" y="96"/>
                  </a:lnTo>
                  <a:lnTo>
                    <a:pt x="9" y="95"/>
                  </a:lnTo>
                  <a:lnTo>
                    <a:pt x="8" y="93"/>
                  </a:lnTo>
                  <a:lnTo>
                    <a:pt x="9" y="93"/>
                  </a:lnTo>
                  <a:lnTo>
                    <a:pt x="12" y="95"/>
                  </a:lnTo>
                  <a:lnTo>
                    <a:pt x="11" y="92"/>
                  </a:lnTo>
                  <a:lnTo>
                    <a:pt x="13" y="90"/>
                  </a:lnTo>
                  <a:lnTo>
                    <a:pt x="14" y="91"/>
                  </a:lnTo>
                  <a:lnTo>
                    <a:pt x="15" y="90"/>
                  </a:lnTo>
                  <a:lnTo>
                    <a:pt x="16" y="89"/>
                  </a:lnTo>
                  <a:lnTo>
                    <a:pt x="17" y="91"/>
                  </a:lnTo>
                  <a:lnTo>
                    <a:pt x="19" y="91"/>
                  </a:lnTo>
                  <a:lnTo>
                    <a:pt x="20" y="92"/>
                  </a:lnTo>
                  <a:lnTo>
                    <a:pt x="18" y="93"/>
                  </a:lnTo>
                  <a:lnTo>
                    <a:pt x="19" y="94"/>
                  </a:lnTo>
                  <a:lnTo>
                    <a:pt x="24" y="92"/>
                  </a:lnTo>
                  <a:lnTo>
                    <a:pt x="25" y="91"/>
                  </a:lnTo>
                  <a:lnTo>
                    <a:pt x="26" y="89"/>
                  </a:lnTo>
                  <a:lnTo>
                    <a:pt x="26" y="86"/>
                  </a:lnTo>
                  <a:lnTo>
                    <a:pt x="28" y="84"/>
                  </a:lnTo>
                  <a:lnTo>
                    <a:pt x="26" y="84"/>
                  </a:lnTo>
                  <a:lnTo>
                    <a:pt x="29" y="81"/>
                  </a:lnTo>
                  <a:lnTo>
                    <a:pt x="28" y="79"/>
                  </a:lnTo>
                  <a:lnTo>
                    <a:pt x="30" y="79"/>
                  </a:lnTo>
                  <a:lnTo>
                    <a:pt x="31" y="78"/>
                  </a:lnTo>
                  <a:lnTo>
                    <a:pt x="31" y="75"/>
                  </a:lnTo>
                  <a:lnTo>
                    <a:pt x="33" y="75"/>
                  </a:lnTo>
                  <a:lnTo>
                    <a:pt x="33" y="71"/>
                  </a:lnTo>
                  <a:lnTo>
                    <a:pt x="38" y="69"/>
                  </a:lnTo>
                  <a:lnTo>
                    <a:pt x="39" y="67"/>
                  </a:lnTo>
                  <a:lnTo>
                    <a:pt x="43" y="69"/>
                  </a:lnTo>
                  <a:lnTo>
                    <a:pt x="45" y="68"/>
                  </a:lnTo>
                  <a:lnTo>
                    <a:pt x="45" y="66"/>
                  </a:lnTo>
                  <a:lnTo>
                    <a:pt x="46" y="64"/>
                  </a:lnTo>
                  <a:lnTo>
                    <a:pt x="48" y="65"/>
                  </a:lnTo>
                  <a:lnTo>
                    <a:pt x="50" y="63"/>
                  </a:lnTo>
                  <a:lnTo>
                    <a:pt x="52" y="64"/>
                  </a:lnTo>
                  <a:lnTo>
                    <a:pt x="54" y="59"/>
                  </a:lnTo>
                  <a:lnTo>
                    <a:pt x="56" y="58"/>
                  </a:lnTo>
                  <a:lnTo>
                    <a:pt x="58" y="59"/>
                  </a:lnTo>
                  <a:lnTo>
                    <a:pt x="60" y="57"/>
                  </a:lnTo>
                  <a:lnTo>
                    <a:pt x="60" y="58"/>
                  </a:lnTo>
                  <a:lnTo>
                    <a:pt x="61" y="56"/>
                  </a:lnTo>
                  <a:lnTo>
                    <a:pt x="64" y="55"/>
                  </a:lnTo>
                  <a:lnTo>
                    <a:pt x="67" y="56"/>
                  </a:lnTo>
                  <a:lnTo>
                    <a:pt x="70" y="55"/>
                  </a:lnTo>
                  <a:lnTo>
                    <a:pt x="71" y="55"/>
                  </a:lnTo>
                  <a:lnTo>
                    <a:pt x="73" y="54"/>
                  </a:lnTo>
                  <a:lnTo>
                    <a:pt x="72" y="51"/>
                  </a:lnTo>
                  <a:lnTo>
                    <a:pt x="73" y="52"/>
                  </a:lnTo>
                  <a:lnTo>
                    <a:pt x="71" y="45"/>
                  </a:lnTo>
                  <a:lnTo>
                    <a:pt x="74" y="45"/>
                  </a:lnTo>
                  <a:lnTo>
                    <a:pt x="74" y="43"/>
                  </a:lnTo>
                  <a:lnTo>
                    <a:pt x="73" y="42"/>
                  </a:lnTo>
                  <a:lnTo>
                    <a:pt x="75" y="41"/>
                  </a:lnTo>
                  <a:lnTo>
                    <a:pt x="75" y="37"/>
                  </a:lnTo>
                  <a:lnTo>
                    <a:pt x="74" y="33"/>
                  </a:lnTo>
                  <a:lnTo>
                    <a:pt x="74" y="32"/>
                  </a:lnTo>
                  <a:lnTo>
                    <a:pt x="75" y="33"/>
                  </a:lnTo>
                  <a:lnTo>
                    <a:pt x="79" y="34"/>
                  </a:lnTo>
                  <a:lnTo>
                    <a:pt x="81" y="32"/>
                  </a:lnTo>
                  <a:lnTo>
                    <a:pt x="83" y="32"/>
                  </a:lnTo>
                  <a:lnTo>
                    <a:pt x="85" y="33"/>
                  </a:lnTo>
                  <a:lnTo>
                    <a:pt x="87" y="31"/>
                  </a:lnTo>
                  <a:lnTo>
                    <a:pt x="88" y="31"/>
                  </a:lnTo>
                  <a:lnTo>
                    <a:pt x="89" y="30"/>
                  </a:lnTo>
                  <a:lnTo>
                    <a:pt x="89" y="31"/>
                  </a:lnTo>
                  <a:lnTo>
                    <a:pt x="91" y="29"/>
                  </a:lnTo>
                  <a:lnTo>
                    <a:pt x="91" y="23"/>
                  </a:lnTo>
                  <a:lnTo>
                    <a:pt x="94" y="23"/>
                  </a:lnTo>
                  <a:lnTo>
                    <a:pt x="95" y="21"/>
                  </a:lnTo>
                  <a:lnTo>
                    <a:pt x="96" y="21"/>
                  </a:lnTo>
                  <a:lnTo>
                    <a:pt x="96" y="23"/>
                  </a:lnTo>
                  <a:lnTo>
                    <a:pt x="98" y="20"/>
                  </a:lnTo>
                  <a:lnTo>
                    <a:pt x="99" y="20"/>
                  </a:lnTo>
                  <a:lnTo>
                    <a:pt x="99" y="19"/>
                  </a:lnTo>
                  <a:lnTo>
                    <a:pt x="97" y="19"/>
                  </a:lnTo>
                  <a:lnTo>
                    <a:pt x="96" y="17"/>
                  </a:lnTo>
                  <a:lnTo>
                    <a:pt x="98" y="16"/>
                  </a:lnTo>
                  <a:lnTo>
                    <a:pt x="98" y="15"/>
                  </a:lnTo>
                  <a:lnTo>
                    <a:pt x="99" y="13"/>
                  </a:lnTo>
                  <a:lnTo>
                    <a:pt x="103" y="13"/>
                  </a:lnTo>
                  <a:lnTo>
                    <a:pt x="105" y="15"/>
                  </a:lnTo>
                  <a:lnTo>
                    <a:pt x="104" y="17"/>
                  </a:lnTo>
                  <a:lnTo>
                    <a:pt x="107" y="16"/>
                  </a:lnTo>
                  <a:lnTo>
                    <a:pt x="113" y="16"/>
                  </a:lnTo>
                  <a:lnTo>
                    <a:pt x="114" y="15"/>
                  </a:lnTo>
                  <a:lnTo>
                    <a:pt x="122" y="16"/>
                  </a:lnTo>
                  <a:lnTo>
                    <a:pt x="123" y="15"/>
                  </a:lnTo>
                  <a:lnTo>
                    <a:pt x="126" y="17"/>
                  </a:lnTo>
                  <a:lnTo>
                    <a:pt x="128" y="21"/>
                  </a:lnTo>
                  <a:lnTo>
                    <a:pt x="129" y="21"/>
                  </a:lnTo>
                  <a:lnTo>
                    <a:pt x="130" y="20"/>
                  </a:lnTo>
                  <a:lnTo>
                    <a:pt x="131" y="19"/>
                  </a:lnTo>
                  <a:lnTo>
                    <a:pt x="132" y="21"/>
                  </a:lnTo>
                  <a:lnTo>
                    <a:pt x="135" y="21"/>
                  </a:lnTo>
                  <a:lnTo>
                    <a:pt x="135" y="20"/>
                  </a:lnTo>
                  <a:lnTo>
                    <a:pt x="137" y="20"/>
                  </a:lnTo>
                  <a:lnTo>
                    <a:pt x="142" y="13"/>
                  </a:lnTo>
                  <a:lnTo>
                    <a:pt x="140" y="12"/>
                  </a:lnTo>
                  <a:lnTo>
                    <a:pt x="139" y="12"/>
                  </a:lnTo>
                  <a:lnTo>
                    <a:pt x="137" y="9"/>
                  </a:lnTo>
                  <a:lnTo>
                    <a:pt x="137" y="6"/>
                  </a:lnTo>
                  <a:lnTo>
                    <a:pt x="139" y="8"/>
                  </a:lnTo>
                  <a:lnTo>
                    <a:pt x="145" y="1"/>
                  </a:lnTo>
                  <a:lnTo>
                    <a:pt x="147" y="0"/>
                  </a:lnTo>
                  <a:lnTo>
                    <a:pt x="153" y="5"/>
                  </a:lnTo>
                  <a:lnTo>
                    <a:pt x="149" y="10"/>
                  </a:lnTo>
                  <a:lnTo>
                    <a:pt x="149" y="13"/>
                  </a:lnTo>
                  <a:lnTo>
                    <a:pt x="149" y="14"/>
                  </a:lnTo>
                  <a:lnTo>
                    <a:pt x="149" y="16"/>
                  </a:lnTo>
                  <a:lnTo>
                    <a:pt x="148" y="16"/>
                  </a:lnTo>
                  <a:lnTo>
                    <a:pt x="149" y="17"/>
                  </a:lnTo>
                  <a:lnTo>
                    <a:pt x="150" y="16"/>
                  </a:lnTo>
                  <a:lnTo>
                    <a:pt x="153" y="15"/>
                  </a:lnTo>
                  <a:lnTo>
                    <a:pt x="158" y="17"/>
                  </a:lnTo>
                  <a:lnTo>
                    <a:pt x="159" y="16"/>
                  </a:lnTo>
                  <a:lnTo>
                    <a:pt x="161" y="17"/>
                  </a:lnTo>
                  <a:lnTo>
                    <a:pt x="159" y="17"/>
                  </a:lnTo>
                  <a:lnTo>
                    <a:pt x="159" y="19"/>
                  </a:lnTo>
                  <a:lnTo>
                    <a:pt x="161" y="18"/>
                  </a:lnTo>
                  <a:lnTo>
                    <a:pt x="163" y="19"/>
                  </a:lnTo>
                  <a:lnTo>
                    <a:pt x="163" y="21"/>
                  </a:lnTo>
                  <a:lnTo>
                    <a:pt x="162" y="21"/>
                  </a:lnTo>
                  <a:lnTo>
                    <a:pt x="163" y="22"/>
                  </a:lnTo>
                  <a:lnTo>
                    <a:pt x="162" y="24"/>
                  </a:lnTo>
                  <a:lnTo>
                    <a:pt x="161" y="24"/>
                  </a:lnTo>
                  <a:lnTo>
                    <a:pt x="160" y="28"/>
                  </a:lnTo>
                  <a:lnTo>
                    <a:pt x="162" y="29"/>
                  </a:lnTo>
                  <a:lnTo>
                    <a:pt x="161" y="33"/>
                  </a:lnTo>
                  <a:lnTo>
                    <a:pt x="163" y="33"/>
                  </a:lnTo>
                  <a:lnTo>
                    <a:pt x="164" y="35"/>
                  </a:lnTo>
                  <a:lnTo>
                    <a:pt x="163" y="36"/>
                  </a:lnTo>
                  <a:lnTo>
                    <a:pt x="166" y="33"/>
                  </a:lnTo>
                  <a:lnTo>
                    <a:pt x="167" y="35"/>
                  </a:lnTo>
                  <a:lnTo>
                    <a:pt x="170" y="35"/>
                  </a:lnTo>
                  <a:lnTo>
                    <a:pt x="170" y="36"/>
                  </a:lnTo>
                  <a:lnTo>
                    <a:pt x="174" y="35"/>
                  </a:lnTo>
                  <a:lnTo>
                    <a:pt x="174" y="34"/>
                  </a:lnTo>
                  <a:lnTo>
                    <a:pt x="176" y="35"/>
                  </a:lnTo>
                  <a:lnTo>
                    <a:pt x="177" y="35"/>
                  </a:lnTo>
                  <a:lnTo>
                    <a:pt x="177" y="33"/>
                  </a:lnTo>
                  <a:lnTo>
                    <a:pt x="178" y="32"/>
                  </a:lnTo>
                  <a:lnTo>
                    <a:pt x="177" y="34"/>
                  </a:lnTo>
                  <a:lnTo>
                    <a:pt x="178" y="37"/>
                  </a:lnTo>
                  <a:lnTo>
                    <a:pt x="178" y="39"/>
                  </a:lnTo>
                  <a:lnTo>
                    <a:pt x="180" y="38"/>
                  </a:lnTo>
                  <a:lnTo>
                    <a:pt x="180" y="43"/>
                  </a:lnTo>
                  <a:lnTo>
                    <a:pt x="182" y="43"/>
                  </a:lnTo>
                  <a:lnTo>
                    <a:pt x="183" y="38"/>
                  </a:lnTo>
                  <a:lnTo>
                    <a:pt x="190" y="39"/>
                  </a:lnTo>
                  <a:lnTo>
                    <a:pt x="189" y="42"/>
                  </a:lnTo>
                  <a:lnTo>
                    <a:pt x="190" y="43"/>
                  </a:lnTo>
                  <a:lnTo>
                    <a:pt x="189" y="44"/>
                  </a:lnTo>
                  <a:lnTo>
                    <a:pt x="189" y="46"/>
                  </a:lnTo>
                  <a:lnTo>
                    <a:pt x="187" y="46"/>
                  </a:lnTo>
                  <a:lnTo>
                    <a:pt x="186" y="48"/>
                  </a:lnTo>
                  <a:lnTo>
                    <a:pt x="189" y="49"/>
                  </a:lnTo>
                  <a:lnTo>
                    <a:pt x="191" y="48"/>
                  </a:lnTo>
                  <a:lnTo>
                    <a:pt x="191" y="46"/>
                  </a:lnTo>
                  <a:lnTo>
                    <a:pt x="193" y="47"/>
                  </a:lnTo>
                  <a:lnTo>
                    <a:pt x="195" y="46"/>
                  </a:lnTo>
                  <a:lnTo>
                    <a:pt x="197" y="47"/>
                  </a:lnTo>
                  <a:lnTo>
                    <a:pt x="198" y="49"/>
                  </a:lnTo>
                  <a:lnTo>
                    <a:pt x="201" y="52"/>
                  </a:lnTo>
                  <a:lnTo>
                    <a:pt x="201" y="55"/>
                  </a:lnTo>
                  <a:lnTo>
                    <a:pt x="210" y="57"/>
                  </a:lnTo>
                  <a:lnTo>
                    <a:pt x="210" y="59"/>
                  </a:lnTo>
                  <a:lnTo>
                    <a:pt x="207" y="63"/>
                  </a:lnTo>
                  <a:lnTo>
                    <a:pt x="211" y="64"/>
                  </a:lnTo>
                  <a:lnTo>
                    <a:pt x="210" y="65"/>
                  </a:lnTo>
                  <a:lnTo>
                    <a:pt x="211" y="67"/>
                  </a:lnTo>
                  <a:lnTo>
                    <a:pt x="211" y="68"/>
                  </a:lnTo>
                  <a:lnTo>
                    <a:pt x="214" y="67"/>
                  </a:lnTo>
                  <a:lnTo>
                    <a:pt x="234" y="83"/>
                  </a:lnTo>
                  <a:lnTo>
                    <a:pt x="237" y="78"/>
                  </a:lnTo>
                  <a:lnTo>
                    <a:pt x="246" y="84"/>
                  </a:lnTo>
                  <a:lnTo>
                    <a:pt x="247" y="83"/>
                  </a:lnTo>
                  <a:lnTo>
                    <a:pt x="255" y="88"/>
                  </a:lnTo>
                  <a:lnTo>
                    <a:pt x="254" y="90"/>
                  </a:lnTo>
                  <a:lnTo>
                    <a:pt x="255" y="91"/>
                  </a:lnTo>
                  <a:lnTo>
                    <a:pt x="256" y="89"/>
                  </a:lnTo>
                  <a:lnTo>
                    <a:pt x="259" y="91"/>
                  </a:lnTo>
                  <a:lnTo>
                    <a:pt x="267" y="98"/>
                  </a:lnTo>
                  <a:lnTo>
                    <a:pt x="275" y="88"/>
                  </a:lnTo>
                  <a:lnTo>
                    <a:pt x="279" y="92"/>
                  </a:lnTo>
                  <a:lnTo>
                    <a:pt x="281" y="89"/>
                  </a:lnTo>
                  <a:lnTo>
                    <a:pt x="287" y="94"/>
                  </a:lnTo>
                  <a:lnTo>
                    <a:pt x="295" y="84"/>
                  </a:lnTo>
                  <a:lnTo>
                    <a:pt x="294" y="83"/>
                  </a:lnTo>
                  <a:lnTo>
                    <a:pt x="300" y="76"/>
                  </a:lnTo>
                  <a:lnTo>
                    <a:pt x="309" y="84"/>
                  </a:lnTo>
                  <a:lnTo>
                    <a:pt x="311" y="85"/>
                  </a:lnTo>
                  <a:lnTo>
                    <a:pt x="313" y="83"/>
                  </a:lnTo>
                  <a:lnTo>
                    <a:pt x="323" y="91"/>
                  </a:lnTo>
                  <a:lnTo>
                    <a:pt x="311" y="105"/>
                  </a:lnTo>
                  <a:lnTo>
                    <a:pt x="317" y="111"/>
                  </a:lnTo>
                  <a:lnTo>
                    <a:pt x="312" y="116"/>
                  </a:lnTo>
                  <a:lnTo>
                    <a:pt x="313" y="118"/>
                  </a:lnTo>
                  <a:lnTo>
                    <a:pt x="311" y="119"/>
                  </a:lnTo>
                  <a:lnTo>
                    <a:pt x="310" y="120"/>
                  </a:lnTo>
                  <a:lnTo>
                    <a:pt x="312" y="128"/>
                  </a:lnTo>
                  <a:lnTo>
                    <a:pt x="315" y="129"/>
                  </a:lnTo>
                  <a:lnTo>
                    <a:pt x="317" y="128"/>
                  </a:lnTo>
                  <a:lnTo>
                    <a:pt x="316" y="131"/>
                  </a:lnTo>
                  <a:lnTo>
                    <a:pt x="314" y="131"/>
                  </a:lnTo>
                  <a:lnTo>
                    <a:pt x="314" y="132"/>
                  </a:lnTo>
                  <a:lnTo>
                    <a:pt x="316" y="137"/>
                  </a:lnTo>
                  <a:lnTo>
                    <a:pt x="314" y="139"/>
                  </a:lnTo>
                  <a:lnTo>
                    <a:pt x="314" y="144"/>
                  </a:lnTo>
                  <a:lnTo>
                    <a:pt x="312" y="145"/>
                  </a:lnTo>
                  <a:lnTo>
                    <a:pt x="313" y="148"/>
                  </a:lnTo>
                  <a:lnTo>
                    <a:pt x="307" y="147"/>
                  </a:lnTo>
                  <a:lnTo>
                    <a:pt x="303" y="142"/>
                  </a:lnTo>
                  <a:lnTo>
                    <a:pt x="302" y="141"/>
                  </a:lnTo>
                  <a:lnTo>
                    <a:pt x="298" y="144"/>
                  </a:lnTo>
                  <a:lnTo>
                    <a:pt x="298" y="146"/>
                  </a:lnTo>
                  <a:lnTo>
                    <a:pt x="297" y="146"/>
                  </a:lnTo>
                  <a:lnTo>
                    <a:pt x="297" y="148"/>
                  </a:lnTo>
                  <a:lnTo>
                    <a:pt x="298" y="149"/>
                  </a:lnTo>
                  <a:lnTo>
                    <a:pt x="298" y="151"/>
                  </a:lnTo>
                  <a:lnTo>
                    <a:pt x="293" y="151"/>
                  </a:lnTo>
                  <a:lnTo>
                    <a:pt x="290" y="148"/>
                  </a:lnTo>
                  <a:lnTo>
                    <a:pt x="289" y="149"/>
                  </a:lnTo>
                  <a:lnTo>
                    <a:pt x="287" y="149"/>
                  </a:lnTo>
                  <a:lnTo>
                    <a:pt x="286" y="151"/>
                  </a:lnTo>
                  <a:lnTo>
                    <a:pt x="284" y="150"/>
                  </a:lnTo>
                  <a:lnTo>
                    <a:pt x="280" y="157"/>
                  </a:lnTo>
                  <a:lnTo>
                    <a:pt x="275" y="155"/>
                  </a:lnTo>
                  <a:lnTo>
                    <a:pt x="273" y="156"/>
                  </a:lnTo>
                  <a:lnTo>
                    <a:pt x="266" y="153"/>
                  </a:lnTo>
                  <a:lnTo>
                    <a:pt x="267" y="152"/>
                  </a:lnTo>
                  <a:lnTo>
                    <a:pt x="263" y="153"/>
                  </a:lnTo>
                  <a:lnTo>
                    <a:pt x="263" y="155"/>
                  </a:lnTo>
                  <a:lnTo>
                    <a:pt x="259" y="157"/>
                  </a:lnTo>
                  <a:lnTo>
                    <a:pt x="259" y="160"/>
                  </a:lnTo>
                  <a:lnTo>
                    <a:pt x="256" y="164"/>
                  </a:lnTo>
                  <a:lnTo>
                    <a:pt x="251" y="161"/>
                  </a:lnTo>
                  <a:lnTo>
                    <a:pt x="249" y="161"/>
                  </a:lnTo>
                  <a:lnTo>
                    <a:pt x="248" y="164"/>
                  </a:lnTo>
                  <a:lnTo>
                    <a:pt x="249" y="164"/>
                  </a:lnTo>
                  <a:lnTo>
                    <a:pt x="249" y="164"/>
                  </a:lnTo>
                  <a:lnTo>
                    <a:pt x="248" y="165"/>
                  </a:lnTo>
                  <a:lnTo>
                    <a:pt x="247" y="165"/>
                  </a:lnTo>
                  <a:lnTo>
                    <a:pt x="245" y="168"/>
                  </a:lnTo>
                  <a:lnTo>
                    <a:pt x="245" y="170"/>
                  </a:lnTo>
                  <a:lnTo>
                    <a:pt x="243" y="173"/>
                  </a:lnTo>
                  <a:lnTo>
                    <a:pt x="238" y="175"/>
                  </a:lnTo>
                  <a:lnTo>
                    <a:pt x="235" y="179"/>
                  </a:lnTo>
                  <a:lnTo>
                    <a:pt x="235" y="183"/>
                  </a:lnTo>
                  <a:lnTo>
                    <a:pt x="217" y="173"/>
                  </a:lnTo>
                  <a:lnTo>
                    <a:pt x="214" y="174"/>
                  </a:lnTo>
                  <a:lnTo>
                    <a:pt x="213" y="172"/>
                  </a:lnTo>
                  <a:lnTo>
                    <a:pt x="212" y="173"/>
                  </a:lnTo>
                  <a:lnTo>
                    <a:pt x="211" y="173"/>
                  </a:lnTo>
                  <a:lnTo>
                    <a:pt x="211" y="175"/>
                  </a:lnTo>
                  <a:lnTo>
                    <a:pt x="210" y="175"/>
                  </a:lnTo>
                  <a:lnTo>
                    <a:pt x="211" y="176"/>
                  </a:lnTo>
                  <a:lnTo>
                    <a:pt x="208" y="177"/>
                  </a:lnTo>
                  <a:lnTo>
                    <a:pt x="203" y="177"/>
                  </a:lnTo>
                  <a:lnTo>
                    <a:pt x="203" y="175"/>
                  </a:lnTo>
                  <a:lnTo>
                    <a:pt x="202" y="174"/>
                  </a:lnTo>
                  <a:lnTo>
                    <a:pt x="202" y="173"/>
                  </a:lnTo>
                  <a:lnTo>
                    <a:pt x="202" y="171"/>
                  </a:lnTo>
                  <a:lnTo>
                    <a:pt x="205" y="168"/>
                  </a:lnTo>
                  <a:lnTo>
                    <a:pt x="197" y="163"/>
                  </a:lnTo>
                  <a:lnTo>
                    <a:pt x="198" y="161"/>
                  </a:lnTo>
                  <a:lnTo>
                    <a:pt x="195" y="160"/>
                  </a:lnTo>
                  <a:lnTo>
                    <a:pt x="197" y="157"/>
                  </a:lnTo>
                  <a:lnTo>
                    <a:pt x="185" y="151"/>
                  </a:lnTo>
                  <a:lnTo>
                    <a:pt x="183" y="152"/>
                  </a:lnTo>
                  <a:lnTo>
                    <a:pt x="182" y="153"/>
                  </a:lnTo>
                  <a:lnTo>
                    <a:pt x="180" y="154"/>
                  </a:lnTo>
                  <a:lnTo>
                    <a:pt x="178" y="157"/>
                  </a:lnTo>
                  <a:lnTo>
                    <a:pt x="177" y="157"/>
                  </a:lnTo>
                  <a:lnTo>
                    <a:pt x="177" y="165"/>
                  </a:lnTo>
                  <a:lnTo>
                    <a:pt x="174" y="167"/>
                  </a:lnTo>
                  <a:lnTo>
                    <a:pt x="173" y="168"/>
                  </a:lnTo>
                  <a:lnTo>
                    <a:pt x="172" y="169"/>
                  </a:lnTo>
                  <a:lnTo>
                    <a:pt x="167" y="171"/>
                  </a:lnTo>
                  <a:lnTo>
                    <a:pt x="166" y="174"/>
                  </a:lnTo>
                  <a:lnTo>
                    <a:pt x="163" y="174"/>
                  </a:lnTo>
                  <a:lnTo>
                    <a:pt x="159" y="171"/>
                  </a:lnTo>
                  <a:lnTo>
                    <a:pt x="154" y="172"/>
                  </a:lnTo>
                  <a:lnTo>
                    <a:pt x="153" y="175"/>
                  </a:lnTo>
                  <a:lnTo>
                    <a:pt x="144" y="178"/>
                  </a:lnTo>
                  <a:lnTo>
                    <a:pt x="142" y="178"/>
                  </a:lnTo>
                  <a:lnTo>
                    <a:pt x="139" y="176"/>
                  </a:lnTo>
                  <a:lnTo>
                    <a:pt x="138" y="177"/>
                  </a:lnTo>
                  <a:lnTo>
                    <a:pt x="135" y="178"/>
                  </a:lnTo>
                  <a:lnTo>
                    <a:pt x="128" y="177"/>
                  </a:lnTo>
                  <a:lnTo>
                    <a:pt x="126" y="175"/>
                  </a:lnTo>
                  <a:lnTo>
                    <a:pt x="125" y="176"/>
                  </a:lnTo>
                  <a:lnTo>
                    <a:pt x="122" y="175"/>
                  </a:lnTo>
                  <a:lnTo>
                    <a:pt x="119" y="166"/>
                  </a:lnTo>
                  <a:lnTo>
                    <a:pt x="120" y="161"/>
                  </a:lnTo>
                  <a:lnTo>
                    <a:pt x="117" y="157"/>
                  </a:lnTo>
                  <a:lnTo>
                    <a:pt x="119" y="156"/>
                  </a:lnTo>
                  <a:lnTo>
                    <a:pt x="118" y="155"/>
                  </a:lnTo>
                  <a:lnTo>
                    <a:pt x="106" y="158"/>
                  </a:lnTo>
                  <a:lnTo>
                    <a:pt x="103" y="162"/>
                  </a:lnTo>
                  <a:lnTo>
                    <a:pt x="101" y="163"/>
                  </a:lnTo>
                  <a:lnTo>
                    <a:pt x="101" y="161"/>
                  </a:lnTo>
                  <a:lnTo>
                    <a:pt x="101" y="159"/>
                  </a:lnTo>
                  <a:lnTo>
                    <a:pt x="103" y="158"/>
                  </a:lnTo>
                  <a:lnTo>
                    <a:pt x="103" y="156"/>
                  </a:lnTo>
                  <a:lnTo>
                    <a:pt x="105" y="155"/>
                  </a:lnTo>
                  <a:lnTo>
                    <a:pt x="105" y="153"/>
                  </a:lnTo>
                  <a:lnTo>
                    <a:pt x="106" y="150"/>
                  </a:lnTo>
                  <a:lnTo>
                    <a:pt x="106" y="149"/>
                  </a:lnTo>
                  <a:lnTo>
                    <a:pt x="105" y="151"/>
                  </a:lnTo>
                  <a:lnTo>
                    <a:pt x="104" y="152"/>
                  </a:lnTo>
                  <a:lnTo>
                    <a:pt x="104" y="154"/>
                  </a:lnTo>
                  <a:lnTo>
                    <a:pt x="103" y="154"/>
                  </a:lnTo>
                  <a:lnTo>
                    <a:pt x="104" y="155"/>
                  </a:lnTo>
                  <a:lnTo>
                    <a:pt x="101" y="157"/>
                  </a:lnTo>
                  <a:lnTo>
                    <a:pt x="99" y="160"/>
                  </a:lnTo>
                  <a:lnTo>
                    <a:pt x="98" y="160"/>
                  </a:lnTo>
                  <a:lnTo>
                    <a:pt x="87" y="157"/>
                  </a:lnTo>
                  <a:lnTo>
                    <a:pt x="87" y="151"/>
                  </a:lnTo>
                  <a:lnTo>
                    <a:pt x="88" y="152"/>
                  </a:lnTo>
                  <a:lnTo>
                    <a:pt x="88" y="150"/>
                  </a:lnTo>
                  <a:lnTo>
                    <a:pt x="90" y="149"/>
                  </a:lnTo>
                  <a:lnTo>
                    <a:pt x="90" y="148"/>
                  </a:lnTo>
                  <a:lnTo>
                    <a:pt x="91" y="147"/>
                  </a:lnTo>
                  <a:lnTo>
                    <a:pt x="91" y="145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2"/>
                  </a:lnTo>
                  <a:lnTo>
                    <a:pt x="97" y="139"/>
                  </a:lnTo>
                  <a:lnTo>
                    <a:pt x="99" y="138"/>
                  </a:lnTo>
                  <a:lnTo>
                    <a:pt x="98" y="136"/>
                  </a:lnTo>
                  <a:lnTo>
                    <a:pt x="98" y="135"/>
                  </a:lnTo>
                  <a:lnTo>
                    <a:pt x="96" y="132"/>
                  </a:lnTo>
                  <a:lnTo>
                    <a:pt x="93" y="134"/>
                  </a:lnTo>
                  <a:lnTo>
                    <a:pt x="92" y="137"/>
                  </a:lnTo>
                  <a:lnTo>
                    <a:pt x="91" y="137"/>
                  </a:lnTo>
                  <a:lnTo>
                    <a:pt x="91" y="135"/>
                  </a:lnTo>
                  <a:lnTo>
                    <a:pt x="83" y="131"/>
                  </a:lnTo>
                  <a:lnTo>
                    <a:pt x="83" y="130"/>
                  </a:lnTo>
                  <a:lnTo>
                    <a:pt x="79" y="131"/>
                  </a:lnTo>
                  <a:lnTo>
                    <a:pt x="78" y="133"/>
                  </a:lnTo>
                  <a:lnTo>
                    <a:pt x="78" y="132"/>
                  </a:lnTo>
                  <a:lnTo>
                    <a:pt x="74" y="129"/>
                  </a:lnTo>
                  <a:lnTo>
                    <a:pt x="71" y="130"/>
                  </a:lnTo>
                  <a:lnTo>
                    <a:pt x="72" y="129"/>
                  </a:lnTo>
                  <a:lnTo>
                    <a:pt x="69" y="128"/>
                  </a:lnTo>
                  <a:lnTo>
                    <a:pt x="70" y="125"/>
                  </a:lnTo>
                  <a:lnTo>
                    <a:pt x="67" y="123"/>
                  </a:lnTo>
                  <a:lnTo>
                    <a:pt x="68" y="122"/>
                  </a:lnTo>
                  <a:lnTo>
                    <a:pt x="68" y="121"/>
                  </a:lnTo>
                  <a:lnTo>
                    <a:pt x="69" y="120"/>
                  </a:lnTo>
                  <a:lnTo>
                    <a:pt x="66" y="118"/>
                  </a:lnTo>
                  <a:lnTo>
                    <a:pt x="67" y="117"/>
                  </a:lnTo>
                  <a:lnTo>
                    <a:pt x="66" y="116"/>
                  </a:lnTo>
                  <a:lnTo>
                    <a:pt x="67" y="113"/>
                  </a:lnTo>
                  <a:lnTo>
                    <a:pt x="60" y="104"/>
                  </a:lnTo>
                  <a:lnTo>
                    <a:pt x="58" y="105"/>
                  </a:lnTo>
                  <a:lnTo>
                    <a:pt x="57" y="107"/>
                  </a:lnTo>
                  <a:lnTo>
                    <a:pt x="53" y="111"/>
                  </a:lnTo>
                  <a:lnTo>
                    <a:pt x="55" y="112"/>
                  </a:lnTo>
                  <a:lnTo>
                    <a:pt x="53" y="113"/>
                  </a:lnTo>
                  <a:lnTo>
                    <a:pt x="54" y="114"/>
                  </a:lnTo>
                  <a:lnTo>
                    <a:pt x="52" y="115"/>
                  </a:lnTo>
                  <a:lnTo>
                    <a:pt x="52" y="116"/>
                  </a:lnTo>
                  <a:lnTo>
                    <a:pt x="50" y="116"/>
                  </a:lnTo>
                  <a:lnTo>
                    <a:pt x="52" y="118"/>
                  </a:lnTo>
                  <a:lnTo>
                    <a:pt x="45" y="123"/>
                  </a:lnTo>
                  <a:lnTo>
                    <a:pt x="42" y="117"/>
                  </a:lnTo>
                  <a:lnTo>
                    <a:pt x="40" y="118"/>
                  </a:lnTo>
                  <a:lnTo>
                    <a:pt x="40" y="120"/>
                  </a:lnTo>
                  <a:lnTo>
                    <a:pt x="38" y="119"/>
                  </a:lnTo>
                  <a:lnTo>
                    <a:pt x="35" y="119"/>
                  </a:lnTo>
                  <a:lnTo>
                    <a:pt x="33" y="118"/>
                  </a:lnTo>
                  <a:lnTo>
                    <a:pt x="32" y="119"/>
                  </a:lnTo>
                  <a:lnTo>
                    <a:pt x="30" y="115"/>
                  </a:lnTo>
                  <a:lnTo>
                    <a:pt x="29" y="116"/>
                  </a:lnTo>
                  <a:lnTo>
                    <a:pt x="29" y="117"/>
                  </a:lnTo>
                  <a:lnTo>
                    <a:pt x="27" y="117"/>
                  </a:lnTo>
                  <a:lnTo>
                    <a:pt x="24" y="119"/>
                  </a:lnTo>
                  <a:lnTo>
                    <a:pt x="23" y="117"/>
                  </a:lnTo>
                  <a:lnTo>
                    <a:pt x="21" y="119"/>
                  </a:lnTo>
                  <a:lnTo>
                    <a:pt x="19" y="117"/>
                  </a:lnTo>
                  <a:lnTo>
                    <a:pt x="18" y="117"/>
                  </a:lnTo>
                  <a:lnTo>
                    <a:pt x="17" y="113"/>
                  </a:lnTo>
                  <a:lnTo>
                    <a:pt x="14" y="115"/>
                  </a:lnTo>
                  <a:lnTo>
                    <a:pt x="13" y="112"/>
                  </a:lnTo>
                  <a:lnTo>
                    <a:pt x="6" y="113"/>
                  </a:lnTo>
                  <a:lnTo>
                    <a:pt x="6" y="110"/>
                  </a:lnTo>
                  <a:lnTo>
                    <a:pt x="5" y="109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1" y="106"/>
                  </a:lnTo>
                  <a:lnTo>
                    <a:pt x="1" y="106"/>
                  </a:lnTo>
                  <a:lnTo>
                    <a:pt x="2" y="104"/>
                  </a:lnTo>
                  <a:lnTo>
                    <a:pt x="4" y="102"/>
                  </a:lnTo>
                  <a:lnTo>
                    <a:pt x="4" y="10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" name="Freeform 63">
              <a:extLst>
                <a:ext uri="{FF2B5EF4-FFF2-40B4-BE49-F238E27FC236}">
                  <a16:creationId xmlns="" xmlns:a16="http://schemas.microsoft.com/office/drawing/2014/main" id="{F97C29A4-1D35-4551-B4B4-185394548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2132"/>
              <a:ext cx="323" cy="183"/>
            </a:xfrm>
            <a:custGeom>
              <a:avLst/>
              <a:gdLst>
                <a:gd name="T0" fmla="*/ 7 w 323"/>
                <a:gd name="T1" fmla="*/ 96 h 183"/>
                <a:gd name="T2" fmla="*/ 13 w 323"/>
                <a:gd name="T3" fmla="*/ 90 h 183"/>
                <a:gd name="T4" fmla="*/ 18 w 323"/>
                <a:gd name="T5" fmla="*/ 93 h 183"/>
                <a:gd name="T6" fmla="*/ 26 w 323"/>
                <a:gd name="T7" fmla="*/ 84 h 183"/>
                <a:gd name="T8" fmla="*/ 33 w 323"/>
                <a:gd name="T9" fmla="*/ 71 h 183"/>
                <a:gd name="T10" fmla="*/ 48 w 323"/>
                <a:gd name="T11" fmla="*/ 65 h 183"/>
                <a:gd name="T12" fmla="*/ 60 w 323"/>
                <a:gd name="T13" fmla="*/ 58 h 183"/>
                <a:gd name="T14" fmla="*/ 72 w 323"/>
                <a:gd name="T15" fmla="*/ 51 h 183"/>
                <a:gd name="T16" fmla="*/ 75 w 323"/>
                <a:gd name="T17" fmla="*/ 37 h 183"/>
                <a:gd name="T18" fmla="*/ 85 w 323"/>
                <a:gd name="T19" fmla="*/ 33 h 183"/>
                <a:gd name="T20" fmla="*/ 94 w 323"/>
                <a:gd name="T21" fmla="*/ 23 h 183"/>
                <a:gd name="T22" fmla="*/ 97 w 323"/>
                <a:gd name="T23" fmla="*/ 19 h 183"/>
                <a:gd name="T24" fmla="*/ 104 w 323"/>
                <a:gd name="T25" fmla="*/ 17 h 183"/>
                <a:gd name="T26" fmla="*/ 128 w 323"/>
                <a:gd name="T27" fmla="*/ 21 h 183"/>
                <a:gd name="T28" fmla="*/ 137 w 323"/>
                <a:gd name="T29" fmla="*/ 20 h 183"/>
                <a:gd name="T30" fmla="*/ 145 w 323"/>
                <a:gd name="T31" fmla="*/ 1 h 183"/>
                <a:gd name="T32" fmla="*/ 148 w 323"/>
                <a:gd name="T33" fmla="*/ 16 h 183"/>
                <a:gd name="T34" fmla="*/ 159 w 323"/>
                <a:gd name="T35" fmla="*/ 17 h 183"/>
                <a:gd name="T36" fmla="*/ 162 w 323"/>
                <a:gd name="T37" fmla="*/ 24 h 183"/>
                <a:gd name="T38" fmla="*/ 163 w 323"/>
                <a:gd name="T39" fmla="*/ 36 h 183"/>
                <a:gd name="T40" fmla="*/ 176 w 323"/>
                <a:gd name="T41" fmla="*/ 35 h 183"/>
                <a:gd name="T42" fmla="*/ 180 w 323"/>
                <a:gd name="T43" fmla="*/ 38 h 183"/>
                <a:gd name="T44" fmla="*/ 189 w 323"/>
                <a:gd name="T45" fmla="*/ 44 h 183"/>
                <a:gd name="T46" fmla="*/ 193 w 323"/>
                <a:gd name="T47" fmla="*/ 47 h 183"/>
                <a:gd name="T48" fmla="*/ 210 w 323"/>
                <a:gd name="T49" fmla="*/ 59 h 183"/>
                <a:gd name="T50" fmla="*/ 234 w 323"/>
                <a:gd name="T51" fmla="*/ 83 h 183"/>
                <a:gd name="T52" fmla="*/ 256 w 323"/>
                <a:gd name="T53" fmla="*/ 89 h 183"/>
                <a:gd name="T54" fmla="*/ 295 w 323"/>
                <a:gd name="T55" fmla="*/ 84 h 183"/>
                <a:gd name="T56" fmla="*/ 311 w 323"/>
                <a:gd name="T57" fmla="*/ 105 h 183"/>
                <a:gd name="T58" fmla="*/ 315 w 323"/>
                <a:gd name="T59" fmla="*/ 129 h 183"/>
                <a:gd name="T60" fmla="*/ 314 w 323"/>
                <a:gd name="T61" fmla="*/ 144 h 183"/>
                <a:gd name="T62" fmla="*/ 298 w 323"/>
                <a:gd name="T63" fmla="*/ 146 h 183"/>
                <a:gd name="T64" fmla="*/ 289 w 323"/>
                <a:gd name="T65" fmla="*/ 149 h 183"/>
                <a:gd name="T66" fmla="*/ 266 w 323"/>
                <a:gd name="T67" fmla="*/ 153 h 183"/>
                <a:gd name="T68" fmla="*/ 251 w 323"/>
                <a:gd name="T69" fmla="*/ 161 h 183"/>
                <a:gd name="T70" fmla="*/ 245 w 323"/>
                <a:gd name="T71" fmla="*/ 168 h 183"/>
                <a:gd name="T72" fmla="*/ 214 w 323"/>
                <a:gd name="T73" fmla="*/ 174 h 183"/>
                <a:gd name="T74" fmla="*/ 208 w 323"/>
                <a:gd name="T75" fmla="*/ 177 h 183"/>
                <a:gd name="T76" fmla="*/ 197 w 323"/>
                <a:gd name="T77" fmla="*/ 163 h 183"/>
                <a:gd name="T78" fmla="*/ 180 w 323"/>
                <a:gd name="T79" fmla="*/ 154 h 183"/>
                <a:gd name="T80" fmla="*/ 167 w 323"/>
                <a:gd name="T81" fmla="*/ 171 h 183"/>
                <a:gd name="T82" fmla="*/ 142 w 323"/>
                <a:gd name="T83" fmla="*/ 178 h 183"/>
                <a:gd name="T84" fmla="*/ 122 w 323"/>
                <a:gd name="T85" fmla="*/ 175 h 183"/>
                <a:gd name="T86" fmla="*/ 103 w 323"/>
                <a:gd name="T87" fmla="*/ 162 h 183"/>
                <a:gd name="T88" fmla="*/ 105 w 323"/>
                <a:gd name="T89" fmla="*/ 153 h 183"/>
                <a:gd name="T90" fmla="*/ 104 w 323"/>
                <a:gd name="T91" fmla="*/ 155 h 183"/>
                <a:gd name="T92" fmla="*/ 88 w 323"/>
                <a:gd name="T93" fmla="*/ 150 h 183"/>
                <a:gd name="T94" fmla="*/ 96 w 323"/>
                <a:gd name="T95" fmla="*/ 142 h 183"/>
                <a:gd name="T96" fmla="*/ 92 w 323"/>
                <a:gd name="T97" fmla="*/ 137 h 183"/>
                <a:gd name="T98" fmla="*/ 78 w 323"/>
                <a:gd name="T99" fmla="*/ 132 h 183"/>
                <a:gd name="T100" fmla="*/ 68 w 323"/>
                <a:gd name="T101" fmla="*/ 122 h 183"/>
                <a:gd name="T102" fmla="*/ 60 w 323"/>
                <a:gd name="T103" fmla="*/ 104 h 183"/>
                <a:gd name="T104" fmla="*/ 52 w 323"/>
                <a:gd name="T105" fmla="*/ 115 h 183"/>
                <a:gd name="T106" fmla="*/ 40 w 323"/>
                <a:gd name="T107" fmla="*/ 120 h 183"/>
                <a:gd name="T108" fmla="*/ 29 w 323"/>
                <a:gd name="T109" fmla="*/ 117 h 183"/>
                <a:gd name="T110" fmla="*/ 17 w 323"/>
                <a:gd name="T111" fmla="*/ 113 h 183"/>
                <a:gd name="T112" fmla="*/ 0 w 323"/>
                <a:gd name="T113" fmla="*/ 10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3" h="183">
                  <a:moveTo>
                    <a:pt x="4" y="100"/>
                  </a:moveTo>
                  <a:lnTo>
                    <a:pt x="6" y="100"/>
                  </a:lnTo>
                  <a:lnTo>
                    <a:pt x="6" y="98"/>
                  </a:lnTo>
                  <a:lnTo>
                    <a:pt x="7" y="98"/>
                  </a:lnTo>
                  <a:lnTo>
                    <a:pt x="6" y="97"/>
                  </a:lnTo>
                  <a:lnTo>
                    <a:pt x="7" y="97"/>
                  </a:lnTo>
                  <a:lnTo>
                    <a:pt x="7" y="96"/>
                  </a:lnTo>
                  <a:lnTo>
                    <a:pt x="8" y="96"/>
                  </a:lnTo>
                  <a:lnTo>
                    <a:pt x="9" y="95"/>
                  </a:lnTo>
                  <a:lnTo>
                    <a:pt x="8" y="93"/>
                  </a:lnTo>
                  <a:lnTo>
                    <a:pt x="9" y="93"/>
                  </a:lnTo>
                  <a:lnTo>
                    <a:pt x="12" y="95"/>
                  </a:lnTo>
                  <a:lnTo>
                    <a:pt x="11" y="92"/>
                  </a:lnTo>
                  <a:lnTo>
                    <a:pt x="13" y="90"/>
                  </a:lnTo>
                  <a:lnTo>
                    <a:pt x="14" y="91"/>
                  </a:lnTo>
                  <a:lnTo>
                    <a:pt x="15" y="90"/>
                  </a:lnTo>
                  <a:lnTo>
                    <a:pt x="16" y="89"/>
                  </a:lnTo>
                  <a:lnTo>
                    <a:pt x="17" y="91"/>
                  </a:lnTo>
                  <a:lnTo>
                    <a:pt x="19" y="91"/>
                  </a:lnTo>
                  <a:lnTo>
                    <a:pt x="20" y="92"/>
                  </a:lnTo>
                  <a:lnTo>
                    <a:pt x="18" y="93"/>
                  </a:lnTo>
                  <a:lnTo>
                    <a:pt x="19" y="94"/>
                  </a:lnTo>
                  <a:lnTo>
                    <a:pt x="24" y="92"/>
                  </a:lnTo>
                  <a:lnTo>
                    <a:pt x="25" y="91"/>
                  </a:lnTo>
                  <a:lnTo>
                    <a:pt x="26" y="89"/>
                  </a:lnTo>
                  <a:lnTo>
                    <a:pt x="26" y="86"/>
                  </a:lnTo>
                  <a:lnTo>
                    <a:pt x="28" y="84"/>
                  </a:lnTo>
                  <a:lnTo>
                    <a:pt x="26" y="84"/>
                  </a:lnTo>
                  <a:lnTo>
                    <a:pt x="29" y="81"/>
                  </a:lnTo>
                  <a:lnTo>
                    <a:pt x="28" y="79"/>
                  </a:lnTo>
                  <a:lnTo>
                    <a:pt x="30" y="79"/>
                  </a:lnTo>
                  <a:lnTo>
                    <a:pt x="31" y="78"/>
                  </a:lnTo>
                  <a:lnTo>
                    <a:pt x="31" y="75"/>
                  </a:lnTo>
                  <a:lnTo>
                    <a:pt x="33" y="75"/>
                  </a:lnTo>
                  <a:lnTo>
                    <a:pt x="33" y="71"/>
                  </a:lnTo>
                  <a:lnTo>
                    <a:pt x="38" y="69"/>
                  </a:lnTo>
                  <a:lnTo>
                    <a:pt x="39" y="67"/>
                  </a:lnTo>
                  <a:lnTo>
                    <a:pt x="43" y="69"/>
                  </a:lnTo>
                  <a:lnTo>
                    <a:pt x="45" y="68"/>
                  </a:lnTo>
                  <a:lnTo>
                    <a:pt x="45" y="66"/>
                  </a:lnTo>
                  <a:lnTo>
                    <a:pt x="46" y="64"/>
                  </a:lnTo>
                  <a:lnTo>
                    <a:pt x="48" y="65"/>
                  </a:lnTo>
                  <a:lnTo>
                    <a:pt x="50" y="63"/>
                  </a:lnTo>
                  <a:lnTo>
                    <a:pt x="52" y="64"/>
                  </a:lnTo>
                  <a:lnTo>
                    <a:pt x="54" y="59"/>
                  </a:lnTo>
                  <a:lnTo>
                    <a:pt x="56" y="58"/>
                  </a:lnTo>
                  <a:lnTo>
                    <a:pt x="58" y="59"/>
                  </a:lnTo>
                  <a:lnTo>
                    <a:pt x="60" y="57"/>
                  </a:lnTo>
                  <a:lnTo>
                    <a:pt x="60" y="58"/>
                  </a:lnTo>
                  <a:lnTo>
                    <a:pt x="61" y="56"/>
                  </a:lnTo>
                  <a:lnTo>
                    <a:pt x="64" y="55"/>
                  </a:lnTo>
                  <a:lnTo>
                    <a:pt x="67" y="56"/>
                  </a:lnTo>
                  <a:lnTo>
                    <a:pt x="70" y="55"/>
                  </a:lnTo>
                  <a:lnTo>
                    <a:pt x="71" y="55"/>
                  </a:lnTo>
                  <a:lnTo>
                    <a:pt x="73" y="54"/>
                  </a:lnTo>
                  <a:lnTo>
                    <a:pt x="72" y="51"/>
                  </a:lnTo>
                  <a:lnTo>
                    <a:pt x="73" y="52"/>
                  </a:lnTo>
                  <a:lnTo>
                    <a:pt x="71" y="45"/>
                  </a:lnTo>
                  <a:lnTo>
                    <a:pt x="74" y="45"/>
                  </a:lnTo>
                  <a:lnTo>
                    <a:pt x="74" y="43"/>
                  </a:lnTo>
                  <a:lnTo>
                    <a:pt x="73" y="42"/>
                  </a:lnTo>
                  <a:lnTo>
                    <a:pt x="75" y="41"/>
                  </a:lnTo>
                  <a:lnTo>
                    <a:pt x="75" y="37"/>
                  </a:lnTo>
                  <a:lnTo>
                    <a:pt x="74" y="33"/>
                  </a:lnTo>
                  <a:lnTo>
                    <a:pt x="74" y="32"/>
                  </a:lnTo>
                  <a:lnTo>
                    <a:pt x="75" y="33"/>
                  </a:lnTo>
                  <a:lnTo>
                    <a:pt x="79" y="34"/>
                  </a:lnTo>
                  <a:lnTo>
                    <a:pt x="81" y="32"/>
                  </a:lnTo>
                  <a:lnTo>
                    <a:pt x="83" y="32"/>
                  </a:lnTo>
                  <a:lnTo>
                    <a:pt x="85" y="33"/>
                  </a:lnTo>
                  <a:lnTo>
                    <a:pt x="87" y="31"/>
                  </a:lnTo>
                  <a:lnTo>
                    <a:pt x="88" y="31"/>
                  </a:lnTo>
                  <a:lnTo>
                    <a:pt x="89" y="30"/>
                  </a:lnTo>
                  <a:lnTo>
                    <a:pt x="89" y="31"/>
                  </a:lnTo>
                  <a:lnTo>
                    <a:pt x="91" y="29"/>
                  </a:lnTo>
                  <a:lnTo>
                    <a:pt x="91" y="23"/>
                  </a:lnTo>
                  <a:lnTo>
                    <a:pt x="94" y="23"/>
                  </a:lnTo>
                  <a:lnTo>
                    <a:pt x="95" y="21"/>
                  </a:lnTo>
                  <a:lnTo>
                    <a:pt x="96" y="21"/>
                  </a:lnTo>
                  <a:lnTo>
                    <a:pt x="96" y="23"/>
                  </a:lnTo>
                  <a:lnTo>
                    <a:pt x="98" y="20"/>
                  </a:lnTo>
                  <a:lnTo>
                    <a:pt x="99" y="20"/>
                  </a:lnTo>
                  <a:lnTo>
                    <a:pt x="99" y="19"/>
                  </a:lnTo>
                  <a:lnTo>
                    <a:pt x="97" y="19"/>
                  </a:lnTo>
                  <a:lnTo>
                    <a:pt x="96" y="17"/>
                  </a:lnTo>
                  <a:lnTo>
                    <a:pt x="98" y="16"/>
                  </a:lnTo>
                  <a:lnTo>
                    <a:pt x="98" y="15"/>
                  </a:lnTo>
                  <a:lnTo>
                    <a:pt x="99" y="13"/>
                  </a:lnTo>
                  <a:lnTo>
                    <a:pt x="103" y="13"/>
                  </a:lnTo>
                  <a:lnTo>
                    <a:pt x="105" y="15"/>
                  </a:lnTo>
                  <a:lnTo>
                    <a:pt x="104" y="17"/>
                  </a:lnTo>
                  <a:lnTo>
                    <a:pt x="107" y="16"/>
                  </a:lnTo>
                  <a:lnTo>
                    <a:pt x="113" y="16"/>
                  </a:lnTo>
                  <a:lnTo>
                    <a:pt x="114" y="15"/>
                  </a:lnTo>
                  <a:lnTo>
                    <a:pt x="122" y="16"/>
                  </a:lnTo>
                  <a:lnTo>
                    <a:pt x="123" y="15"/>
                  </a:lnTo>
                  <a:lnTo>
                    <a:pt x="126" y="17"/>
                  </a:lnTo>
                  <a:lnTo>
                    <a:pt x="128" y="21"/>
                  </a:lnTo>
                  <a:lnTo>
                    <a:pt x="129" y="21"/>
                  </a:lnTo>
                  <a:lnTo>
                    <a:pt x="130" y="20"/>
                  </a:lnTo>
                  <a:lnTo>
                    <a:pt x="131" y="19"/>
                  </a:lnTo>
                  <a:lnTo>
                    <a:pt x="132" y="21"/>
                  </a:lnTo>
                  <a:lnTo>
                    <a:pt x="135" y="21"/>
                  </a:lnTo>
                  <a:lnTo>
                    <a:pt x="135" y="20"/>
                  </a:lnTo>
                  <a:lnTo>
                    <a:pt x="137" y="20"/>
                  </a:lnTo>
                  <a:lnTo>
                    <a:pt x="142" y="13"/>
                  </a:lnTo>
                  <a:lnTo>
                    <a:pt x="140" y="12"/>
                  </a:lnTo>
                  <a:lnTo>
                    <a:pt x="139" y="12"/>
                  </a:lnTo>
                  <a:lnTo>
                    <a:pt x="137" y="9"/>
                  </a:lnTo>
                  <a:lnTo>
                    <a:pt x="137" y="6"/>
                  </a:lnTo>
                  <a:lnTo>
                    <a:pt x="139" y="8"/>
                  </a:lnTo>
                  <a:lnTo>
                    <a:pt x="145" y="1"/>
                  </a:lnTo>
                  <a:lnTo>
                    <a:pt x="147" y="0"/>
                  </a:lnTo>
                  <a:lnTo>
                    <a:pt x="153" y="5"/>
                  </a:lnTo>
                  <a:lnTo>
                    <a:pt x="149" y="10"/>
                  </a:lnTo>
                  <a:lnTo>
                    <a:pt x="149" y="13"/>
                  </a:lnTo>
                  <a:lnTo>
                    <a:pt x="149" y="14"/>
                  </a:lnTo>
                  <a:lnTo>
                    <a:pt x="149" y="16"/>
                  </a:lnTo>
                  <a:lnTo>
                    <a:pt x="148" y="16"/>
                  </a:lnTo>
                  <a:lnTo>
                    <a:pt x="149" y="17"/>
                  </a:lnTo>
                  <a:lnTo>
                    <a:pt x="150" y="16"/>
                  </a:lnTo>
                  <a:lnTo>
                    <a:pt x="153" y="15"/>
                  </a:lnTo>
                  <a:lnTo>
                    <a:pt x="158" y="17"/>
                  </a:lnTo>
                  <a:lnTo>
                    <a:pt x="159" y="16"/>
                  </a:lnTo>
                  <a:lnTo>
                    <a:pt x="161" y="17"/>
                  </a:lnTo>
                  <a:lnTo>
                    <a:pt x="159" y="17"/>
                  </a:lnTo>
                  <a:lnTo>
                    <a:pt x="159" y="19"/>
                  </a:lnTo>
                  <a:lnTo>
                    <a:pt x="161" y="18"/>
                  </a:lnTo>
                  <a:lnTo>
                    <a:pt x="163" y="19"/>
                  </a:lnTo>
                  <a:lnTo>
                    <a:pt x="163" y="21"/>
                  </a:lnTo>
                  <a:lnTo>
                    <a:pt x="162" y="21"/>
                  </a:lnTo>
                  <a:lnTo>
                    <a:pt x="163" y="22"/>
                  </a:lnTo>
                  <a:lnTo>
                    <a:pt x="162" y="24"/>
                  </a:lnTo>
                  <a:lnTo>
                    <a:pt x="161" y="24"/>
                  </a:lnTo>
                  <a:lnTo>
                    <a:pt x="160" y="28"/>
                  </a:lnTo>
                  <a:lnTo>
                    <a:pt x="162" y="29"/>
                  </a:lnTo>
                  <a:lnTo>
                    <a:pt x="161" y="33"/>
                  </a:lnTo>
                  <a:lnTo>
                    <a:pt x="163" y="33"/>
                  </a:lnTo>
                  <a:lnTo>
                    <a:pt x="164" y="35"/>
                  </a:lnTo>
                  <a:lnTo>
                    <a:pt x="163" y="36"/>
                  </a:lnTo>
                  <a:lnTo>
                    <a:pt x="166" y="33"/>
                  </a:lnTo>
                  <a:lnTo>
                    <a:pt x="167" y="35"/>
                  </a:lnTo>
                  <a:lnTo>
                    <a:pt x="170" y="35"/>
                  </a:lnTo>
                  <a:lnTo>
                    <a:pt x="170" y="36"/>
                  </a:lnTo>
                  <a:lnTo>
                    <a:pt x="174" y="35"/>
                  </a:lnTo>
                  <a:lnTo>
                    <a:pt x="174" y="34"/>
                  </a:lnTo>
                  <a:lnTo>
                    <a:pt x="176" y="35"/>
                  </a:lnTo>
                  <a:lnTo>
                    <a:pt x="177" y="35"/>
                  </a:lnTo>
                  <a:lnTo>
                    <a:pt x="177" y="33"/>
                  </a:lnTo>
                  <a:lnTo>
                    <a:pt x="178" y="32"/>
                  </a:lnTo>
                  <a:lnTo>
                    <a:pt x="177" y="34"/>
                  </a:lnTo>
                  <a:lnTo>
                    <a:pt x="178" y="37"/>
                  </a:lnTo>
                  <a:lnTo>
                    <a:pt x="178" y="39"/>
                  </a:lnTo>
                  <a:lnTo>
                    <a:pt x="180" y="38"/>
                  </a:lnTo>
                  <a:lnTo>
                    <a:pt x="180" y="43"/>
                  </a:lnTo>
                  <a:lnTo>
                    <a:pt x="182" y="43"/>
                  </a:lnTo>
                  <a:lnTo>
                    <a:pt x="183" y="38"/>
                  </a:lnTo>
                  <a:lnTo>
                    <a:pt x="190" y="39"/>
                  </a:lnTo>
                  <a:lnTo>
                    <a:pt x="189" y="42"/>
                  </a:lnTo>
                  <a:lnTo>
                    <a:pt x="190" y="43"/>
                  </a:lnTo>
                  <a:lnTo>
                    <a:pt x="189" y="44"/>
                  </a:lnTo>
                  <a:lnTo>
                    <a:pt x="189" y="46"/>
                  </a:lnTo>
                  <a:lnTo>
                    <a:pt x="187" y="46"/>
                  </a:lnTo>
                  <a:lnTo>
                    <a:pt x="186" y="48"/>
                  </a:lnTo>
                  <a:lnTo>
                    <a:pt x="189" y="49"/>
                  </a:lnTo>
                  <a:lnTo>
                    <a:pt x="191" y="48"/>
                  </a:lnTo>
                  <a:lnTo>
                    <a:pt x="191" y="46"/>
                  </a:lnTo>
                  <a:lnTo>
                    <a:pt x="193" y="47"/>
                  </a:lnTo>
                  <a:lnTo>
                    <a:pt x="195" y="46"/>
                  </a:lnTo>
                  <a:lnTo>
                    <a:pt x="197" y="47"/>
                  </a:lnTo>
                  <a:lnTo>
                    <a:pt x="198" y="49"/>
                  </a:lnTo>
                  <a:lnTo>
                    <a:pt x="201" y="52"/>
                  </a:lnTo>
                  <a:lnTo>
                    <a:pt x="201" y="55"/>
                  </a:lnTo>
                  <a:lnTo>
                    <a:pt x="210" y="57"/>
                  </a:lnTo>
                  <a:lnTo>
                    <a:pt x="210" y="59"/>
                  </a:lnTo>
                  <a:lnTo>
                    <a:pt x="207" y="63"/>
                  </a:lnTo>
                  <a:lnTo>
                    <a:pt x="211" y="64"/>
                  </a:lnTo>
                  <a:lnTo>
                    <a:pt x="210" y="65"/>
                  </a:lnTo>
                  <a:lnTo>
                    <a:pt x="211" y="67"/>
                  </a:lnTo>
                  <a:lnTo>
                    <a:pt x="211" y="68"/>
                  </a:lnTo>
                  <a:lnTo>
                    <a:pt x="214" y="67"/>
                  </a:lnTo>
                  <a:lnTo>
                    <a:pt x="234" y="83"/>
                  </a:lnTo>
                  <a:lnTo>
                    <a:pt x="237" y="78"/>
                  </a:lnTo>
                  <a:lnTo>
                    <a:pt x="246" y="84"/>
                  </a:lnTo>
                  <a:lnTo>
                    <a:pt x="247" y="83"/>
                  </a:lnTo>
                  <a:lnTo>
                    <a:pt x="255" y="88"/>
                  </a:lnTo>
                  <a:lnTo>
                    <a:pt x="254" y="90"/>
                  </a:lnTo>
                  <a:lnTo>
                    <a:pt x="255" y="91"/>
                  </a:lnTo>
                  <a:lnTo>
                    <a:pt x="256" y="89"/>
                  </a:lnTo>
                  <a:lnTo>
                    <a:pt x="259" y="91"/>
                  </a:lnTo>
                  <a:lnTo>
                    <a:pt x="267" y="98"/>
                  </a:lnTo>
                  <a:lnTo>
                    <a:pt x="275" y="88"/>
                  </a:lnTo>
                  <a:lnTo>
                    <a:pt x="279" y="92"/>
                  </a:lnTo>
                  <a:lnTo>
                    <a:pt x="281" y="89"/>
                  </a:lnTo>
                  <a:lnTo>
                    <a:pt x="287" y="94"/>
                  </a:lnTo>
                  <a:lnTo>
                    <a:pt x="295" y="84"/>
                  </a:lnTo>
                  <a:lnTo>
                    <a:pt x="294" y="83"/>
                  </a:lnTo>
                  <a:lnTo>
                    <a:pt x="300" y="76"/>
                  </a:lnTo>
                  <a:lnTo>
                    <a:pt x="309" y="84"/>
                  </a:lnTo>
                  <a:lnTo>
                    <a:pt x="311" y="85"/>
                  </a:lnTo>
                  <a:lnTo>
                    <a:pt x="313" y="83"/>
                  </a:lnTo>
                  <a:lnTo>
                    <a:pt x="323" y="91"/>
                  </a:lnTo>
                  <a:lnTo>
                    <a:pt x="311" y="105"/>
                  </a:lnTo>
                  <a:lnTo>
                    <a:pt x="317" y="111"/>
                  </a:lnTo>
                  <a:lnTo>
                    <a:pt x="312" y="116"/>
                  </a:lnTo>
                  <a:lnTo>
                    <a:pt x="313" y="118"/>
                  </a:lnTo>
                  <a:lnTo>
                    <a:pt x="311" y="119"/>
                  </a:lnTo>
                  <a:lnTo>
                    <a:pt x="310" y="120"/>
                  </a:lnTo>
                  <a:lnTo>
                    <a:pt x="312" y="128"/>
                  </a:lnTo>
                  <a:lnTo>
                    <a:pt x="315" y="129"/>
                  </a:lnTo>
                  <a:lnTo>
                    <a:pt x="317" y="128"/>
                  </a:lnTo>
                  <a:lnTo>
                    <a:pt x="316" y="131"/>
                  </a:lnTo>
                  <a:lnTo>
                    <a:pt x="314" y="131"/>
                  </a:lnTo>
                  <a:lnTo>
                    <a:pt x="314" y="132"/>
                  </a:lnTo>
                  <a:lnTo>
                    <a:pt x="316" y="137"/>
                  </a:lnTo>
                  <a:lnTo>
                    <a:pt x="314" y="139"/>
                  </a:lnTo>
                  <a:lnTo>
                    <a:pt x="314" y="144"/>
                  </a:lnTo>
                  <a:lnTo>
                    <a:pt x="312" y="145"/>
                  </a:lnTo>
                  <a:lnTo>
                    <a:pt x="313" y="148"/>
                  </a:lnTo>
                  <a:lnTo>
                    <a:pt x="307" y="147"/>
                  </a:lnTo>
                  <a:lnTo>
                    <a:pt x="303" y="142"/>
                  </a:lnTo>
                  <a:lnTo>
                    <a:pt x="302" y="141"/>
                  </a:lnTo>
                  <a:lnTo>
                    <a:pt x="298" y="144"/>
                  </a:lnTo>
                  <a:lnTo>
                    <a:pt x="298" y="146"/>
                  </a:lnTo>
                  <a:lnTo>
                    <a:pt x="297" y="146"/>
                  </a:lnTo>
                  <a:lnTo>
                    <a:pt x="297" y="148"/>
                  </a:lnTo>
                  <a:lnTo>
                    <a:pt x="298" y="149"/>
                  </a:lnTo>
                  <a:lnTo>
                    <a:pt x="298" y="151"/>
                  </a:lnTo>
                  <a:lnTo>
                    <a:pt x="293" y="151"/>
                  </a:lnTo>
                  <a:lnTo>
                    <a:pt x="290" y="148"/>
                  </a:lnTo>
                  <a:lnTo>
                    <a:pt x="289" y="149"/>
                  </a:lnTo>
                  <a:lnTo>
                    <a:pt x="287" y="149"/>
                  </a:lnTo>
                  <a:lnTo>
                    <a:pt x="286" y="151"/>
                  </a:lnTo>
                  <a:lnTo>
                    <a:pt x="284" y="150"/>
                  </a:lnTo>
                  <a:lnTo>
                    <a:pt x="280" y="157"/>
                  </a:lnTo>
                  <a:lnTo>
                    <a:pt x="275" y="155"/>
                  </a:lnTo>
                  <a:lnTo>
                    <a:pt x="273" y="156"/>
                  </a:lnTo>
                  <a:lnTo>
                    <a:pt x="266" y="153"/>
                  </a:lnTo>
                  <a:lnTo>
                    <a:pt x="267" y="152"/>
                  </a:lnTo>
                  <a:lnTo>
                    <a:pt x="263" y="153"/>
                  </a:lnTo>
                  <a:lnTo>
                    <a:pt x="263" y="155"/>
                  </a:lnTo>
                  <a:lnTo>
                    <a:pt x="259" y="157"/>
                  </a:lnTo>
                  <a:lnTo>
                    <a:pt x="259" y="160"/>
                  </a:lnTo>
                  <a:lnTo>
                    <a:pt x="256" y="164"/>
                  </a:lnTo>
                  <a:lnTo>
                    <a:pt x="251" y="161"/>
                  </a:lnTo>
                  <a:lnTo>
                    <a:pt x="249" y="161"/>
                  </a:lnTo>
                  <a:lnTo>
                    <a:pt x="248" y="164"/>
                  </a:lnTo>
                  <a:lnTo>
                    <a:pt x="249" y="164"/>
                  </a:lnTo>
                  <a:lnTo>
                    <a:pt x="249" y="164"/>
                  </a:lnTo>
                  <a:lnTo>
                    <a:pt x="248" y="165"/>
                  </a:lnTo>
                  <a:lnTo>
                    <a:pt x="247" y="165"/>
                  </a:lnTo>
                  <a:lnTo>
                    <a:pt x="245" y="168"/>
                  </a:lnTo>
                  <a:lnTo>
                    <a:pt x="245" y="170"/>
                  </a:lnTo>
                  <a:lnTo>
                    <a:pt x="243" y="173"/>
                  </a:lnTo>
                  <a:lnTo>
                    <a:pt x="238" y="175"/>
                  </a:lnTo>
                  <a:lnTo>
                    <a:pt x="235" y="179"/>
                  </a:lnTo>
                  <a:lnTo>
                    <a:pt x="235" y="183"/>
                  </a:lnTo>
                  <a:lnTo>
                    <a:pt x="217" y="173"/>
                  </a:lnTo>
                  <a:lnTo>
                    <a:pt x="214" y="174"/>
                  </a:lnTo>
                  <a:lnTo>
                    <a:pt x="213" y="172"/>
                  </a:lnTo>
                  <a:lnTo>
                    <a:pt x="212" y="173"/>
                  </a:lnTo>
                  <a:lnTo>
                    <a:pt x="211" y="173"/>
                  </a:lnTo>
                  <a:lnTo>
                    <a:pt x="211" y="175"/>
                  </a:lnTo>
                  <a:lnTo>
                    <a:pt x="210" y="175"/>
                  </a:lnTo>
                  <a:lnTo>
                    <a:pt x="211" y="176"/>
                  </a:lnTo>
                  <a:lnTo>
                    <a:pt x="208" y="177"/>
                  </a:lnTo>
                  <a:lnTo>
                    <a:pt x="203" y="177"/>
                  </a:lnTo>
                  <a:lnTo>
                    <a:pt x="203" y="175"/>
                  </a:lnTo>
                  <a:lnTo>
                    <a:pt x="202" y="174"/>
                  </a:lnTo>
                  <a:lnTo>
                    <a:pt x="202" y="173"/>
                  </a:lnTo>
                  <a:lnTo>
                    <a:pt x="202" y="171"/>
                  </a:lnTo>
                  <a:lnTo>
                    <a:pt x="205" y="168"/>
                  </a:lnTo>
                  <a:lnTo>
                    <a:pt x="197" y="163"/>
                  </a:lnTo>
                  <a:lnTo>
                    <a:pt x="198" y="161"/>
                  </a:lnTo>
                  <a:lnTo>
                    <a:pt x="195" y="160"/>
                  </a:lnTo>
                  <a:lnTo>
                    <a:pt x="197" y="157"/>
                  </a:lnTo>
                  <a:lnTo>
                    <a:pt x="185" y="151"/>
                  </a:lnTo>
                  <a:lnTo>
                    <a:pt x="183" y="152"/>
                  </a:lnTo>
                  <a:lnTo>
                    <a:pt x="182" y="153"/>
                  </a:lnTo>
                  <a:lnTo>
                    <a:pt x="180" y="154"/>
                  </a:lnTo>
                  <a:lnTo>
                    <a:pt x="178" y="157"/>
                  </a:lnTo>
                  <a:lnTo>
                    <a:pt x="177" y="157"/>
                  </a:lnTo>
                  <a:lnTo>
                    <a:pt x="177" y="165"/>
                  </a:lnTo>
                  <a:lnTo>
                    <a:pt x="174" y="167"/>
                  </a:lnTo>
                  <a:lnTo>
                    <a:pt x="173" y="168"/>
                  </a:lnTo>
                  <a:lnTo>
                    <a:pt x="172" y="169"/>
                  </a:lnTo>
                  <a:lnTo>
                    <a:pt x="167" y="171"/>
                  </a:lnTo>
                  <a:lnTo>
                    <a:pt x="166" y="174"/>
                  </a:lnTo>
                  <a:lnTo>
                    <a:pt x="163" y="174"/>
                  </a:lnTo>
                  <a:lnTo>
                    <a:pt x="159" y="171"/>
                  </a:lnTo>
                  <a:lnTo>
                    <a:pt x="154" y="172"/>
                  </a:lnTo>
                  <a:lnTo>
                    <a:pt x="153" y="175"/>
                  </a:lnTo>
                  <a:lnTo>
                    <a:pt x="144" y="178"/>
                  </a:lnTo>
                  <a:lnTo>
                    <a:pt x="142" y="178"/>
                  </a:lnTo>
                  <a:lnTo>
                    <a:pt x="139" y="176"/>
                  </a:lnTo>
                  <a:lnTo>
                    <a:pt x="138" y="177"/>
                  </a:lnTo>
                  <a:lnTo>
                    <a:pt x="135" y="178"/>
                  </a:lnTo>
                  <a:lnTo>
                    <a:pt x="128" y="177"/>
                  </a:lnTo>
                  <a:lnTo>
                    <a:pt x="126" y="175"/>
                  </a:lnTo>
                  <a:lnTo>
                    <a:pt x="125" y="176"/>
                  </a:lnTo>
                  <a:lnTo>
                    <a:pt x="122" y="175"/>
                  </a:lnTo>
                  <a:lnTo>
                    <a:pt x="119" y="166"/>
                  </a:lnTo>
                  <a:lnTo>
                    <a:pt x="120" y="161"/>
                  </a:lnTo>
                  <a:lnTo>
                    <a:pt x="117" y="157"/>
                  </a:lnTo>
                  <a:lnTo>
                    <a:pt x="119" y="156"/>
                  </a:lnTo>
                  <a:lnTo>
                    <a:pt x="118" y="155"/>
                  </a:lnTo>
                  <a:lnTo>
                    <a:pt x="106" y="158"/>
                  </a:lnTo>
                  <a:lnTo>
                    <a:pt x="103" y="162"/>
                  </a:lnTo>
                  <a:lnTo>
                    <a:pt x="101" y="163"/>
                  </a:lnTo>
                  <a:lnTo>
                    <a:pt x="101" y="161"/>
                  </a:lnTo>
                  <a:lnTo>
                    <a:pt x="101" y="159"/>
                  </a:lnTo>
                  <a:lnTo>
                    <a:pt x="103" y="158"/>
                  </a:lnTo>
                  <a:lnTo>
                    <a:pt x="103" y="156"/>
                  </a:lnTo>
                  <a:lnTo>
                    <a:pt x="105" y="155"/>
                  </a:lnTo>
                  <a:lnTo>
                    <a:pt x="105" y="153"/>
                  </a:lnTo>
                  <a:lnTo>
                    <a:pt x="106" y="150"/>
                  </a:lnTo>
                  <a:lnTo>
                    <a:pt x="106" y="149"/>
                  </a:lnTo>
                  <a:lnTo>
                    <a:pt x="105" y="151"/>
                  </a:lnTo>
                  <a:lnTo>
                    <a:pt x="104" y="152"/>
                  </a:lnTo>
                  <a:lnTo>
                    <a:pt x="104" y="154"/>
                  </a:lnTo>
                  <a:lnTo>
                    <a:pt x="103" y="154"/>
                  </a:lnTo>
                  <a:lnTo>
                    <a:pt x="104" y="155"/>
                  </a:lnTo>
                  <a:lnTo>
                    <a:pt x="101" y="157"/>
                  </a:lnTo>
                  <a:lnTo>
                    <a:pt x="99" y="160"/>
                  </a:lnTo>
                  <a:lnTo>
                    <a:pt x="98" y="160"/>
                  </a:lnTo>
                  <a:lnTo>
                    <a:pt x="87" y="157"/>
                  </a:lnTo>
                  <a:lnTo>
                    <a:pt x="87" y="151"/>
                  </a:lnTo>
                  <a:lnTo>
                    <a:pt x="88" y="152"/>
                  </a:lnTo>
                  <a:lnTo>
                    <a:pt x="88" y="150"/>
                  </a:lnTo>
                  <a:lnTo>
                    <a:pt x="90" y="149"/>
                  </a:lnTo>
                  <a:lnTo>
                    <a:pt x="90" y="148"/>
                  </a:lnTo>
                  <a:lnTo>
                    <a:pt x="91" y="147"/>
                  </a:lnTo>
                  <a:lnTo>
                    <a:pt x="91" y="145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2"/>
                  </a:lnTo>
                  <a:lnTo>
                    <a:pt x="97" y="139"/>
                  </a:lnTo>
                  <a:lnTo>
                    <a:pt x="99" y="138"/>
                  </a:lnTo>
                  <a:lnTo>
                    <a:pt x="98" y="136"/>
                  </a:lnTo>
                  <a:lnTo>
                    <a:pt x="98" y="135"/>
                  </a:lnTo>
                  <a:lnTo>
                    <a:pt x="96" y="132"/>
                  </a:lnTo>
                  <a:lnTo>
                    <a:pt x="93" y="134"/>
                  </a:lnTo>
                  <a:lnTo>
                    <a:pt x="92" y="137"/>
                  </a:lnTo>
                  <a:lnTo>
                    <a:pt x="91" y="137"/>
                  </a:lnTo>
                  <a:lnTo>
                    <a:pt x="91" y="135"/>
                  </a:lnTo>
                  <a:lnTo>
                    <a:pt x="83" y="131"/>
                  </a:lnTo>
                  <a:lnTo>
                    <a:pt x="83" y="130"/>
                  </a:lnTo>
                  <a:lnTo>
                    <a:pt x="79" y="131"/>
                  </a:lnTo>
                  <a:lnTo>
                    <a:pt x="78" y="133"/>
                  </a:lnTo>
                  <a:lnTo>
                    <a:pt x="78" y="132"/>
                  </a:lnTo>
                  <a:lnTo>
                    <a:pt x="74" y="129"/>
                  </a:lnTo>
                  <a:lnTo>
                    <a:pt x="71" y="130"/>
                  </a:lnTo>
                  <a:lnTo>
                    <a:pt x="72" y="129"/>
                  </a:lnTo>
                  <a:lnTo>
                    <a:pt x="69" y="128"/>
                  </a:lnTo>
                  <a:lnTo>
                    <a:pt x="70" y="125"/>
                  </a:lnTo>
                  <a:lnTo>
                    <a:pt x="67" y="123"/>
                  </a:lnTo>
                  <a:lnTo>
                    <a:pt x="68" y="122"/>
                  </a:lnTo>
                  <a:lnTo>
                    <a:pt x="68" y="121"/>
                  </a:lnTo>
                  <a:lnTo>
                    <a:pt x="69" y="120"/>
                  </a:lnTo>
                  <a:lnTo>
                    <a:pt x="66" y="118"/>
                  </a:lnTo>
                  <a:lnTo>
                    <a:pt x="67" y="117"/>
                  </a:lnTo>
                  <a:lnTo>
                    <a:pt x="66" y="116"/>
                  </a:lnTo>
                  <a:lnTo>
                    <a:pt x="67" y="113"/>
                  </a:lnTo>
                  <a:lnTo>
                    <a:pt x="60" y="104"/>
                  </a:lnTo>
                  <a:lnTo>
                    <a:pt x="58" y="105"/>
                  </a:lnTo>
                  <a:lnTo>
                    <a:pt x="57" y="107"/>
                  </a:lnTo>
                  <a:lnTo>
                    <a:pt x="53" y="111"/>
                  </a:lnTo>
                  <a:lnTo>
                    <a:pt x="55" y="112"/>
                  </a:lnTo>
                  <a:lnTo>
                    <a:pt x="53" y="113"/>
                  </a:lnTo>
                  <a:lnTo>
                    <a:pt x="54" y="114"/>
                  </a:lnTo>
                  <a:lnTo>
                    <a:pt x="52" y="115"/>
                  </a:lnTo>
                  <a:lnTo>
                    <a:pt x="52" y="116"/>
                  </a:lnTo>
                  <a:lnTo>
                    <a:pt x="50" y="116"/>
                  </a:lnTo>
                  <a:lnTo>
                    <a:pt x="52" y="118"/>
                  </a:lnTo>
                  <a:lnTo>
                    <a:pt x="45" y="123"/>
                  </a:lnTo>
                  <a:lnTo>
                    <a:pt x="42" y="117"/>
                  </a:lnTo>
                  <a:lnTo>
                    <a:pt x="40" y="118"/>
                  </a:lnTo>
                  <a:lnTo>
                    <a:pt x="40" y="120"/>
                  </a:lnTo>
                  <a:lnTo>
                    <a:pt x="38" y="119"/>
                  </a:lnTo>
                  <a:lnTo>
                    <a:pt x="35" y="119"/>
                  </a:lnTo>
                  <a:lnTo>
                    <a:pt x="33" y="118"/>
                  </a:lnTo>
                  <a:lnTo>
                    <a:pt x="32" y="119"/>
                  </a:lnTo>
                  <a:lnTo>
                    <a:pt x="30" y="115"/>
                  </a:lnTo>
                  <a:lnTo>
                    <a:pt x="29" y="116"/>
                  </a:lnTo>
                  <a:lnTo>
                    <a:pt x="29" y="117"/>
                  </a:lnTo>
                  <a:lnTo>
                    <a:pt x="27" y="117"/>
                  </a:lnTo>
                  <a:lnTo>
                    <a:pt x="24" y="119"/>
                  </a:lnTo>
                  <a:lnTo>
                    <a:pt x="23" y="117"/>
                  </a:lnTo>
                  <a:lnTo>
                    <a:pt x="21" y="119"/>
                  </a:lnTo>
                  <a:lnTo>
                    <a:pt x="19" y="117"/>
                  </a:lnTo>
                  <a:lnTo>
                    <a:pt x="18" y="117"/>
                  </a:lnTo>
                  <a:lnTo>
                    <a:pt x="17" y="113"/>
                  </a:lnTo>
                  <a:lnTo>
                    <a:pt x="14" y="115"/>
                  </a:lnTo>
                  <a:lnTo>
                    <a:pt x="13" y="112"/>
                  </a:lnTo>
                  <a:lnTo>
                    <a:pt x="6" y="113"/>
                  </a:lnTo>
                  <a:lnTo>
                    <a:pt x="6" y="110"/>
                  </a:lnTo>
                  <a:lnTo>
                    <a:pt x="5" y="109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1" y="106"/>
                  </a:lnTo>
                  <a:lnTo>
                    <a:pt x="1" y="106"/>
                  </a:lnTo>
                  <a:lnTo>
                    <a:pt x="2" y="104"/>
                  </a:lnTo>
                  <a:lnTo>
                    <a:pt x="4" y="102"/>
                  </a:lnTo>
                  <a:lnTo>
                    <a:pt x="4" y="100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" name="Freeform 64">
              <a:extLst>
                <a:ext uri="{FF2B5EF4-FFF2-40B4-BE49-F238E27FC236}">
                  <a16:creationId xmlns="" xmlns:a16="http://schemas.microsoft.com/office/drawing/2014/main" id="{A0C41AB9-EBD8-4A29-BF4B-5B5E9E89BA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" y="2864"/>
              <a:ext cx="234" cy="297"/>
            </a:xfrm>
            <a:custGeom>
              <a:avLst/>
              <a:gdLst>
                <a:gd name="T0" fmla="*/ 113 w 234"/>
                <a:gd name="T1" fmla="*/ 31 h 297"/>
                <a:gd name="T2" fmla="*/ 107 w 234"/>
                <a:gd name="T3" fmla="*/ 55 h 297"/>
                <a:gd name="T4" fmla="*/ 96 w 234"/>
                <a:gd name="T5" fmla="*/ 52 h 297"/>
                <a:gd name="T6" fmla="*/ 39 w 234"/>
                <a:gd name="T7" fmla="*/ 80 h 297"/>
                <a:gd name="T8" fmla="*/ 10 w 234"/>
                <a:gd name="T9" fmla="*/ 58 h 297"/>
                <a:gd name="T10" fmla="*/ 21 w 234"/>
                <a:gd name="T11" fmla="*/ 71 h 297"/>
                <a:gd name="T12" fmla="*/ 3 w 234"/>
                <a:gd name="T13" fmla="*/ 74 h 297"/>
                <a:gd name="T14" fmla="*/ 12 w 234"/>
                <a:gd name="T15" fmla="*/ 117 h 297"/>
                <a:gd name="T16" fmla="*/ 29 w 234"/>
                <a:gd name="T17" fmla="*/ 148 h 297"/>
                <a:gd name="T18" fmla="*/ 35 w 234"/>
                <a:gd name="T19" fmla="*/ 167 h 297"/>
                <a:gd name="T20" fmla="*/ 56 w 234"/>
                <a:gd name="T21" fmla="*/ 228 h 297"/>
                <a:gd name="T22" fmla="*/ 62 w 234"/>
                <a:gd name="T23" fmla="*/ 286 h 297"/>
                <a:gd name="T24" fmla="*/ 98 w 234"/>
                <a:gd name="T25" fmla="*/ 293 h 297"/>
                <a:gd name="T26" fmla="*/ 114 w 234"/>
                <a:gd name="T27" fmla="*/ 278 h 297"/>
                <a:gd name="T28" fmla="*/ 133 w 234"/>
                <a:gd name="T29" fmla="*/ 266 h 297"/>
                <a:gd name="T30" fmla="*/ 148 w 234"/>
                <a:gd name="T31" fmla="*/ 275 h 297"/>
                <a:gd name="T32" fmla="*/ 146 w 234"/>
                <a:gd name="T33" fmla="*/ 282 h 297"/>
                <a:gd name="T34" fmla="*/ 158 w 234"/>
                <a:gd name="T35" fmla="*/ 287 h 297"/>
                <a:gd name="T36" fmla="*/ 181 w 234"/>
                <a:gd name="T37" fmla="*/ 266 h 297"/>
                <a:gd name="T38" fmla="*/ 180 w 234"/>
                <a:gd name="T39" fmla="*/ 248 h 297"/>
                <a:gd name="T40" fmla="*/ 195 w 234"/>
                <a:gd name="T41" fmla="*/ 236 h 297"/>
                <a:gd name="T42" fmla="*/ 201 w 234"/>
                <a:gd name="T43" fmla="*/ 205 h 297"/>
                <a:gd name="T44" fmla="*/ 190 w 234"/>
                <a:gd name="T45" fmla="*/ 190 h 297"/>
                <a:gd name="T46" fmla="*/ 194 w 234"/>
                <a:gd name="T47" fmla="*/ 178 h 297"/>
                <a:gd name="T48" fmla="*/ 209 w 234"/>
                <a:gd name="T49" fmla="*/ 164 h 297"/>
                <a:gd name="T50" fmla="*/ 227 w 234"/>
                <a:gd name="T51" fmla="*/ 146 h 297"/>
                <a:gd name="T52" fmla="*/ 234 w 234"/>
                <a:gd name="T53" fmla="*/ 121 h 297"/>
                <a:gd name="T54" fmla="*/ 205 w 234"/>
                <a:gd name="T55" fmla="*/ 100 h 297"/>
                <a:gd name="T56" fmla="*/ 210 w 234"/>
                <a:gd name="T57" fmla="*/ 73 h 297"/>
                <a:gd name="T58" fmla="*/ 208 w 234"/>
                <a:gd name="T59" fmla="*/ 56 h 297"/>
                <a:gd name="T60" fmla="*/ 181 w 234"/>
                <a:gd name="T61" fmla="*/ 45 h 297"/>
                <a:gd name="T62" fmla="*/ 167 w 234"/>
                <a:gd name="T63" fmla="*/ 43 h 297"/>
                <a:gd name="T64" fmla="*/ 173 w 234"/>
                <a:gd name="T65" fmla="*/ 26 h 297"/>
                <a:gd name="T66" fmla="*/ 146 w 234"/>
                <a:gd name="T67" fmla="*/ 18 h 297"/>
                <a:gd name="T68" fmla="*/ 141 w 234"/>
                <a:gd name="T69" fmla="*/ 17 h 297"/>
                <a:gd name="T70" fmla="*/ 146 w 234"/>
                <a:gd name="T71" fmla="*/ 20 h 297"/>
                <a:gd name="T72" fmla="*/ 3 w 234"/>
                <a:gd name="T73" fmla="*/ 61 h 297"/>
                <a:gd name="T74" fmla="*/ 87 w 234"/>
                <a:gd name="T75" fmla="*/ 143 h 297"/>
                <a:gd name="T76" fmla="*/ 97 w 234"/>
                <a:gd name="T77" fmla="*/ 153 h 297"/>
                <a:gd name="T78" fmla="*/ 113 w 234"/>
                <a:gd name="T79" fmla="*/ 155 h 297"/>
                <a:gd name="T80" fmla="*/ 129 w 234"/>
                <a:gd name="T81" fmla="*/ 157 h 297"/>
                <a:gd name="T82" fmla="*/ 133 w 234"/>
                <a:gd name="T83" fmla="*/ 170 h 297"/>
                <a:gd name="T84" fmla="*/ 149 w 234"/>
                <a:gd name="T85" fmla="*/ 180 h 297"/>
                <a:gd name="T86" fmla="*/ 151 w 234"/>
                <a:gd name="T87" fmla="*/ 207 h 297"/>
                <a:gd name="T88" fmla="*/ 139 w 234"/>
                <a:gd name="T89" fmla="*/ 232 h 297"/>
                <a:gd name="T90" fmla="*/ 146 w 234"/>
                <a:gd name="T91" fmla="*/ 210 h 297"/>
                <a:gd name="T92" fmla="*/ 131 w 234"/>
                <a:gd name="T93" fmla="*/ 217 h 297"/>
                <a:gd name="T94" fmla="*/ 114 w 234"/>
                <a:gd name="T95" fmla="*/ 245 h 297"/>
                <a:gd name="T96" fmla="*/ 95 w 234"/>
                <a:gd name="T97" fmla="*/ 270 h 297"/>
                <a:gd name="T98" fmla="*/ 84 w 234"/>
                <a:gd name="T99" fmla="*/ 253 h 297"/>
                <a:gd name="T100" fmla="*/ 81 w 234"/>
                <a:gd name="T101" fmla="*/ 238 h 297"/>
                <a:gd name="T102" fmla="*/ 94 w 234"/>
                <a:gd name="T103" fmla="*/ 238 h 297"/>
                <a:gd name="T104" fmla="*/ 100 w 234"/>
                <a:gd name="T105" fmla="*/ 227 h 297"/>
                <a:gd name="T106" fmla="*/ 103 w 234"/>
                <a:gd name="T107" fmla="*/ 213 h 297"/>
                <a:gd name="T108" fmla="*/ 117 w 234"/>
                <a:gd name="T109" fmla="*/ 197 h 297"/>
                <a:gd name="T110" fmla="*/ 126 w 234"/>
                <a:gd name="T111" fmla="*/ 189 h 297"/>
                <a:gd name="T112" fmla="*/ 123 w 234"/>
                <a:gd name="T113" fmla="*/ 174 h 297"/>
                <a:gd name="T114" fmla="*/ 116 w 234"/>
                <a:gd name="T115" fmla="*/ 168 h 297"/>
                <a:gd name="T116" fmla="*/ 116 w 234"/>
                <a:gd name="T117" fmla="*/ 162 h 297"/>
                <a:gd name="T118" fmla="*/ 113 w 234"/>
                <a:gd name="T119" fmla="*/ 170 h 297"/>
                <a:gd name="T120" fmla="*/ 103 w 234"/>
                <a:gd name="T121" fmla="*/ 177 h 297"/>
                <a:gd name="T122" fmla="*/ 81 w 234"/>
                <a:gd name="T123" fmla="*/ 145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4" h="297">
                  <a:moveTo>
                    <a:pt x="145" y="14"/>
                  </a:moveTo>
                  <a:lnTo>
                    <a:pt x="146" y="14"/>
                  </a:lnTo>
                  <a:lnTo>
                    <a:pt x="146" y="15"/>
                  </a:lnTo>
                  <a:lnTo>
                    <a:pt x="145" y="14"/>
                  </a:lnTo>
                  <a:close/>
                  <a:moveTo>
                    <a:pt x="117" y="0"/>
                  </a:moveTo>
                  <a:lnTo>
                    <a:pt x="117" y="4"/>
                  </a:lnTo>
                  <a:lnTo>
                    <a:pt x="113" y="18"/>
                  </a:lnTo>
                  <a:lnTo>
                    <a:pt x="112" y="26"/>
                  </a:lnTo>
                  <a:lnTo>
                    <a:pt x="113" y="31"/>
                  </a:lnTo>
                  <a:lnTo>
                    <a:pt x="114" y="30"/>
                  </a:lnTo>
                  <a:lnTo>
                    <a:pt x="114" y="29"/>
                  </a:lnTo>
                  <a:lnTo>
                    <a:pt x="114" y="28"/>
                  </a:lnTo>
                  <a:lnTo>
                    <a:pt x="119" y="32"/>
                  </a:lnTo>
                  <a:lnTo>
                    <a:pt x="120" y="45"/>
                  </a:lnTo>
                  <a:lnTo>
                    <a:pt x="117" y="47"/>
                  </a:lnTo>
                  <a:lnTo>
                    <a:pt x="113" y="52"/>
                  </a:lnTo>
                  <a:lnTo>
                    <a:pt x="109" y="53"/>
                  </a:lnTo>
                  <a:lnTo>
                    <a:pt x="107" y="55"/>
                  </a:lnTo>
                  <a:lnTo>
                    <a:pt x="104" y="57"/>
                  </a:lnTo>
                  <a:lnTo>
                    <a:pt x="102" y="59"/>
                  </a:lnTo>
                  <a:lnTo>
                    <a:pt x="98" y="61"/>
                  </a:lnTo>
                  <a:lnTo>
                    <a:pt x="98" y="59"/>
                  </a:lnTo>
                  <a:lnTo>
                    <a:pt x="100" y="57"/>
                  </a:lnTo>
                  <a:lnTo>
                    <a:pt x="102" y="56"/>
                  </a:lnTo>
                  <a:lnTo>
                    <a:pt x="104" y="54"/>
                  </a:lnTo>
                  <a:lnTo>
                    <a:pt x="98" y="52"/>
                  </a:lnTo>
                  <a:lnTo>
                    <a:pt x="96" y="52"/>
                  </a:lnTo>
                  <a:lnTo>
                    <a:pt x="78" y="66"/>
                  </a:lnTo>
                  <a:lnTo>
                    <a:pt x="67" y="65"/>
                  </a:lnTo>
                  <a:lnTo>
                    <a:pt x="64" y="65"/>
                  </a:lnTo>
                  <a:lnTo>
                    <a:pt x="55" y="77"/>
                  </a:lnTo>
                  <a:lnTo>
                    <a:pt x="52" y="80"/>
                  </a:lnTo>
                  <a:lnTo>
                    <a:pt x="47" y="81"/>
                  </a:lnTo>
                  <a:lnTo>
                    <a:pt x="43" y="81"/>
                  </a:lnTo>
                  <a:lnTo>
                    <a:pt x="41" y="79"/>
                  </a:lnTo>
                  <a:lnTo>
                    <a:pt x="39" y="80"/>
                  </a:lnTo>
                  <a:lnTo>
                    <a:pt x="33" y="75"/>
                  </a:lnTo>
                  <a:lnTo>
                    <a:pt x="28" y="68"/>
                  </a:lnTo>
                  <a:lnTo>
                    <a:pt x="25" y="60"/>
                  </a:lnTo>
                  <a:lnTo>
                    <a:pt x="23" y="56"/>
                  </a:lnTo>
                  <a:lnTo>
                    <a:pt x="20" y="54"/>
                  </a:lnTo>
                  <a:lnTo>
                    <a:pt x="14" y="57"/>
                  </a:lnTo>
                  <a:lnTo>
                    <a:pt x="7" y="59"/>
                  </a:lnTo>
                  <a:lnTo>
                    <a:pt x="9" y="60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18" y="56"/>
                  </a:lnTo>
                  <a:lnTo>
                    <a:pt x="20" y="61"/>
                  </a:lnTo>
                  <a:lnTo>
                    <a:pt x="17" y="61"/>
                  </a:lnTo>
                  <a:lnTo>
                    <a:pt x="16" y="58"/>
                  </a:lnTo>
                  <a:lnTo>
                    <a:pt x="14" y="64"/>
                  </a:lnTo>
                  <a:lnTo>
                    <a:pt x="22" y="67"/>
                  </a:lnTo>
                  <a:lnTo>
                    <a:pt x="23" y="68"/>
                  </a:lnTo>
                  <a:lnTo>
                    <a:pt x="21" y="71"/>
                  </a:lnTo>
                  <a:lnTo>
                    <a:pt x="15" y="70"/>
                  </a:lnTo>
                  <a:lnTo>
                    <a:pt x="10" y="67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1" y="65"/>
                  </a:lnTo>
                  <a:lnTo>
                    <a:pt x="0" y="70"/>
                  </a:lnTo>
                  <a:lnTo>
                    <a:pt x="3" y="74"/>
                  </a:lnTo>
                  <a:lnTo>
                    <a:pt x="6" y="77"/>
                  </a:lnTo>
                  <a:lnTo>
                    <a:pt x="9" y="80"/>
                  </a:lnTo>
                  <a:lnTo>
                    <a:pt x="15" y="90"/>
                  </a:lnTo>
                  <a:lnTo>
                    <a:pt x="18" y="99"/>
                  </a:lnTo>
                  <a:lnTo>
                    <a:pt x="17" y="104"/>
                  </a:lnTo>
                  <a:lnTo>
                    <a:pt x="17" y="106"/>
                  </a:lnTo>
                  <a:lnTo>
                    <a:pt x="15" y="106"/>
                  </a:lnTo>
                  <a:lnTo>
                    <a:pt x="14" y="116"/>
                  </a:lnTo>
                  <a:lnTo>
                    <a:pt x="12" y="117"/>
                  </a:lnTo>
                  <a:lnTo>
                    <a:pt x="13" y="122"/>
                  </a:lnTo>
                  <a:lnTo>
                    <a:pt x="16" y="127"/>
                  </a:lnTo>
                  <a:lnTo>
                    <a:pt x="23" y="135"/>
                  </a:lnTo>
                  <a:lnTo>
                    <a:pt x="27" y="136"/>
                  </a:lnTo>
                  <a:lnTo>
                    <a:pt x="28" y="132"/>
                  </a:lnTo>
                  <a:lnTo>
                    <a:pt x="29" y="133"/>
                  </a:lnTo>
                  <a:lnTo>
                    <a:pt x="31" y="141"/>
                  </a:lnTo>
                  <a:lnTo>
                    <a:pt x="29" y="141"/>
                  </a:lnTo>
                  <a:lnTo>
                    <a:pt x="29" y="148"/>
                  </a:lnTo>
                  <a:lnTo>
                    <a:pt x="31" y="149"/>
                  </a:lnTo>
                  <a:lnTo>
                    <a:pt x="32" y="148"/>
                  </a:lnTo>
                  <a:lnTo>
                    <a:pt x="33" y="149"/>
                  </a:lnTo>
                  <a:lnTo>
                    <a:pt x="32" y="151"/>
                  </a:lnTo>
                  <a:lnTo>
                    <a:pt x="31" y="150"/>
                  </a:lnTo>
                  <a:lnTo>
                    <a:pt x="32" y="156"/>
                  </a:lnTo>
                  <a:lnTo>
                    <a:pt x="31" y="159"/>
                  </a:lnTo>
                  <a:lnTo>
                    <a:pt x="31" y="164"/>
                  </a:lnTo>
                  <a:lnTo>
                    <a:pt x="35" y="167"/>
                  </a:lnTo>
                  <a:lnTo>
                    <a:pt x="36" y="172"/>
                  </a:lnTo>
                  <a:lnTo>
                    <a:pt x="44" y="180"/>
                  </a:lnTo>
                  <a:lnTo>
                    <a:pt x="50" y="190"/>
                  </a:lnTo>
                  <a:lnTo>
                    <a:pt x="49" y="198"/>
                  </a:lnTo>
                  <a:lnTo>
                    <a:pt x="53" y="205"/>
                  </a:lnTo>
                  <a:lnTo>
                    <a:pt x="52" y="210"/>
                  </a:lnTo>
                  <a:lnTo>
                    <a:pt x="53" y="211"/>
                  </a:lnTo>
                  <a:lnTo>
                    <a:pt x="53" y="218"/>
                  </a:lnTo>
                  <a:lnTo>
                    <a:pt x="56" y="228"/>
                  </a:lnTo>
                  <a:lnTo>
                    <a:pt x="56" y="243"/>
                  </a:lnTo>
                  <a:lnTo>
                    <a:pt x="57" y="252"/>
                  </a:lnTo>
                  <a:lnTo>
                    <a:pt x="57" y="255"/>
                  </a:lnTo>
                  <a:lnTo>
                    <a:pt x="59" y="260"/>
                  </a:lnTo>
                  <a:lnTo>
                    <a:pt x="57" y="264"/>
                  </a:lnTo>
                  <a:lnTo>
                    <a:pt x="61" y="273"/>
                  </a:lnTo>
                  <a:lnTo>
                    <a:pt x="59" y="281"/>
                  </a:lnTo>
                  <a:lnTo>
                    <a:pt x="61" y="285"/>
                  </a:lnTo>
                  <a:lnTo>
                    <a:pt x="62" y="286"/>
                  </a:lnTo>
                  <a:lnTo>
                    <a:pt x="64" y="283"/>
                  </a:lnTo>
                  <a:lnTo>
                    <a:pt x="72" y="278"/>
                  </a:lnTo>
                  <a:lnTo>
                    <a:pt x="73" y="277"/>
                  </a:lnTo>
                  <a:lnTo>
                    <a:pt x="74" y="276"/>
                  </a:lnTo>
                  <a:lnTo>
                    <a:pt x="81" y="280"/>
                  </a:lnTo>
                  <a:lnTo>
                    <a:pt x="89" y="289"/>
                  </a:lnTo>
                  <a:lnTo>
                    <a:pt x="89" y="291"/>
                  </a:lnTo>
                  <a:lnTo>
                    <a:pt x="91" y="293"/>
                  </a:lnTo>
                  <a:lnTo>
                    <a:pt x="98" y="293"/>
                  </a:lnTo>
                  <a:lnTo>
                    <a:pt x="99" y="297"/>
                  </a:lnTo>
                  <a:lnTo>
                    <a:pt x="104" y="293"/>
                  </a:lnTo>
                  <a:lnTo>
                    <a:pt x="104" y="288"/>
                  </a:lnTo>
                  <a:lnTo>
                    <a:pt x="106" y="286"/>
                  </a:lnTo>
                  <a:lnTo>
                    <a:pt x="105" y="284"/>
                  </a:lnTo>
                  <a:lnTo>
                    <a:pt x="108" y="282"/>
                  </a:lnTo>
                  <a:lnTo>
                    <a:pt x="110" y="284"/>
                  </a:lnTo>
                  <a:lnTo>
                    <a:pt x="111" y="280"/>
                  </a:lnTo>
                  <a:lnTo>
                    <a:pt x="114" y="278"/>
                  </a:lnTo>
                  <a:lnTo>
                    <a:pt x="116" y="276"/>
                  </a:lnTo>
                  <a:lnTo>
                    <a:pt x="118" y="276"/>
                  </a:lnTo>
                  <a:lnTo>
                    <a:pt x="120" y="274"/>
                  </a:lnTo>
                  <a:lnTo>
                    <a:pt x="125" y="274"/>
                  </a:lnTo>
                  <a:lnTo>
                    <a:pt x="130" y="271"/>
                  </a:lnTo>
                  <a:lnTo>
                    <a:pt x="130" y="269"/>
                  </a:lnTo>
                  <a:lnTo>
                    <a:pt x="132" y="267"/>
                  </a:lnTo>
                  <a:lnTo>
                    <a:pt x="132" y="266"/>
                  </a:lnTo>
                  <a:lnTo>
                    <a:pt x="133" y="266"/>
                  </a:lnTo>
                  <a:lnTo>
                    <a:pt x="132" y="264"/>
                  </a:lnTo>
                  <a:lnTo>
                    <a:pt x="134" y="261"/>
                  </a:lnTo>
                  <a:lnTo>
                    <a:pt x="139" y="267"/>
                  </a:lnTo>
                  <a:lnTo>
                    <a:pt x="140" y="270"/>
                  </a:lnTo>
                  <a:lnTo>
                    <a:pt x="142" y="270"/>
                  </a:lnTo>
                  <a:lnTo>
                    <a:pt x="143" y="269"/>
                  </a:lnTo>
                  <a:lnTo>
                    <a:pt x="144" y="272"/>
                  </a:lnTo>
                  <a:lnTo>
                    <a:pt x="144" y="273"/>
                  </a:lnTo>
                  <a:lnTo>
                    <a:pt x="148" y="275"/>
                  </a:lnTo>
                  <a:lnTo>
                    <a:pt x="149" y="277"/>
                  </a:lnTo>
                  <a:lnTo>
                    <a:pt x="148" y="278"/>
                  </a:lnTo>
                  <a:lnTo>
                    <a:pt x="148" y="277"/>
                  </a:lnTo>
                  <a:lnTo>
                    <a:pt x="147" y="279"/>
                  </a:lnTo>
                  <a:lnTo>
                    <a:pt x="144" y="280"/>
                  </a:lnTo>
                  <a:lnTo>
                    <a:pt x="145" y="281"/>
                  </a:lnTo>
                  <a:lnTo>
                    <a:pt x="145" y="282"/>
                  </a:lnTo>
                  <a:lnTo>
                    <a:pt x="148" y="281"/>
                  </a:lnTo>
                  <a:lnTo>
                    <a:pt x="146" y="282"/>
                  </a:lnTo>
                  <a:lnTo>
                    <a:pt x="145" y="282"/>
                  </a:lnTo>
                  <a:lnTo>
                    <a:pt x="145" y="284"/>
                  </a:lnTo>
                  <a:lnTo>
                    <a:pt x="147" y="286"/>
                  </a:lnTo>
                  <a:lnTo>
                    <a:pt x="148" y="284"/>
                  </a:lnTo>
                  <a:lnTo>
                    <a:pt x="150" y="287"/>
                  </a:lnTo>
                  <a:lnTo>
                    <a:pt x="151" y="286"/>
                  </a:lnTo>
                  <a:lnTo>
                    <a:pt x="153" y="288"/>
                  </a:lnTo>
                  <a:lnTo>
                    <a:pt x="156" y="284"/>
                  </a:lnTo>
                  <a:lnTo>
                    <a:pt x="158" y="287"/>
                  </a:lnTo>
                  <a:lnTo>
                    <a:pt x="161" y="284"/>
                  </a:lnTo>
                  <a:lnTo>
                    <a:pt x="166" y="284"/>
                  </a:lnTo>
                  <a:lnTo>
                    <a:pt x="170" y="282"/>
                  </a:lnTo>
                  <a:lnTo>
                    <a:pt x="177" y="277"/>
                  </a:lnTo>
                  <a:lnTo>
                    <a:pt x="177" y="272"/>
                  </a:lnTo>
                  <a:lnTo>
                    <a:pt x="174" y="266"/>
                  </a:lnTo>
                  <a:lnTo>
                    <a:pt x="177" y="267"/>
                  </a:lnTo>
                  <a:lnTo>
                    <a:pt x="177" y="265"/>
                  </a:lnTo>
                  <a:lnTo>
                    <a:pt x="181" y="266"/>
                  </a:lnTo>
                  <a:lnTo>
                    <a:pt x="183" y="264"/>
                  </a:lnTo>
                  <a:lnTo>
                    <a:pt x="185" y="264"/>
                  </a:lnTo>
                  <a:lnTo>
                    <a:pt x="185" y="263"/>
                  </a:lnTo>
                  <a:lnTo>
                    <a:pt x="185" y="261"/>
                  </a:lnTo>
                  <a:lnTo>
                    <a:pt x="182" y="260"/>
                  </a:lnTo>
                  <a:lnTo>
                    <a:pt x="183" y="257"/>
                  </a:lnTo>
                  <a:lnTo>
                    <a:pt x="181" y="256"/>
                  </a:lnTo>
                  <a:lnTo>
                    <a:pt x="184" y="249"/>
                  </a:lnTo>
                  <a:lnTo>
                    <a:pt x="180" y="248"/>
                  </a:lnTo>
                  <a:lnTo>
                    <a:pt x="181" y="244"/>
                  </a:lnTo>
                  <a:lnTo>
                    <a:pt x="181" y="243"/>
                  </a:lnTo>
                  <a:lnTo>
                    <a:pt x="182" y="239"/>
                  </a:lnTo>
                  <a:lnTo>
                    <a:pt x="189" y="241"/>
                  </a:lnTo>
                  <a:lnTo>
                    <a:pt x="190" y="239"/>
                  </a:lnTo>
                  <a:lnTo>
                    <a:pt x="192" y="240"/>
                  </a:lnTo>
                  <a:lnTo>
                    <a:pt x="193" y="238"/>
                  </a:lnTo>
                  <a:lnTo>
                    <a:pt x="194" y="238"/>
                  </a:lnTo>
                  <a:lnTo>
                    <a:pt x="195" y="236"/>
                  </a:lnTo>
                  <a:lnTo>
                    <a:pt x="198" y="234"/>
                  </a:lnTo>
                  <a:lnTo>
                    <a:pt x="200" y="232"/>
                  </a:lnTo>
                  <a:lnTo>
                    <a:pt x="200" y="232"/>
                  </a:lnTo>
                  <a:lnTo>
                    <a:pt x="204" y="227"/>
                  </a:lnTo>
                  <a:lnTo>
                    <a:pt x="196" y="220"/>
                  </a:lnTo>
                  <a:lnTo>
                    <a:pt x="197" y="214"/>
                  </a:lnTo>
                  <a:lnTo>
                    <a:pt x="196" y="212"/>
                  </a:lnTo>
                  <a:lnTo>
                    <a:pt x="200" y="205"/>
                  </a:lnTo>
                  <a:lnTo>
                    <a:pt x="201" y="205"/>
                  </a:lnTo>
                  <a:lnTo>
                    <a:pt x="200" y="205"/>
                  </a:lnTo>
                  <a:lnTo>
                    <a:pt x="201" y="202"/>
                  </a:lnTo>
                  <a:lnTo>
                    <a:pt x="199" y="201"/>
                  </a:lnTo>
                  <a:lnTo>
                    <a:pt x="200" y="198"/>
                  </a:lnTo>
                  <a:lnTo>
                    <a:pt x="197" y="199"/>
                  </a:lnTo>
                  <a:lnTo>
                    <a:pt x="188" y="193"/>
                  </a:lnTo>
                  <a:lnTo>
                    <a:pt x="189" y="192"/>
                  </a:lnTo>
                  <a:lnTo>
                    <a:pt x="189" y="189"/>
                  </a:lnTo>
                  <a:lnTo>
                    <a:pt x="190" y="190"/>
                  </a:lnTo>
                  <a:lnTo>
                    <a:pt x="190" y="189"/>
                  </a:lnTo>
                  <a:lnTo>
                    <a:pt x="190" y="189"/>
                  </a:lnTo>
                  <a:lnTo>
                    <a:pt x="191" y="188"/>
                  </a:lnTo>
                  <a:lnTo>
                    <a:pt x="190" y="186"/>
                  </a:lnTo>
                  <a:lnTo>
                    <a:pt x="192" y="184"/>
                  </a:lnTo>
                  <a:lnTo>
                    <a:pt x="192" y="183"/>
                  </a:lnTo>
                  <a:lnTo>
                    <a:pt x="194" y="182"/>
                  </a:lnTo>
                  <a:lnTo>
                    <a:pt x="193" y="181"/>
                  </a:lnTo>
                  <a:lnTo>
                    <a:pt x="194" y="178"/>
                  </a:lnTo>
                  <a:lnTo>
                    <a:pt x="193" y="176"/>
                  </a:lnTo>
                  <a:lnTo>
                    <a:pt x="196" y="171"/>
                  </a:lnTo>
                  <a:lnTo>
                    <a:pt x="193" y="169"/>
                  </a:lnTo>
                  <a:lnTo>
                    <a:pt x="201" y="157"/>
                  </a:lnTo>
                  <a:lnTo>
                    <a:pt x="206" y="160"/>
                  </a:lnTo>
                  <a:lnTo>
                    <a:pt x="208" y="159"/>
                  </a:lnTo>
                  <a:lnTo>
                    <a:pt x="209" y="160"/>
                  </a:lnTo>
                  <a:lnTo>
                    <a:pt x="209" y="162"/>
                  </a:lnTo>
                  <a:lnTo>
                    <a:pt x="209" y="164"/>
                  </a:lnTo>
                  <a:lnTo>
                    <a:pt x="213" y="167"/>
                  </a:lnTo>
                  <a:lnTo>
                    <a:pt x="217" y="161"/>
                  </a:lnTo>
                  <a:lnTo>
                    <a:pt x="222" y="164"/>
                  </a:lnTo>
                  <a:lnTo>
                    <a:pt x="224" y="162"/>
                  </a:lnTo>
                  <a:lnTo>
                    <a:pt x="224" y="158"/>
                  </a:lnTo>
                  <a:lnTo>
                    <a:pt x="226" y="158"/>
                  </a:lnTo>
                  <a:lnTo>
                    <a:pt x="226" y="156"/>
                  </a:lnTo>
                  <a:lnTo>
                    <a:pt x="222" y="153"/>
                  </a:lnTo>
                  <a:lnTo>
                    <a:pt x="227" y="146"/>
                  </a:lnTo>
                  <a:lnTo>
                    <a:pt x="226" y="146"/>
                  </a:lnTo>
                  <a:lnTo>
                    <a:pt x="229" y="138"/>
                  </a:lnTo>
                  <a:lnTo>
                    <a:pt x="228" y="137"/>
                  </a:lnTo>
                  <a:lnTo>
                    <a:pt x="229" y="134"/>
                  </a:lnTo>
                  <a:lnTo>
                    <a:pt x="225" y="133"/>
                  </a:lnTo>
                  <a:lnTo>
                    <a:pt x="228" y="128"/>
                  </a:lnTo>
                  <a:lnTo>
                    <a:pt x="228" y="127"/>
                  </a:lnTo>
                  <a:lnTo>
                    <a:pt x="230" y="126"/>
                  </a:lnTo>
                  <a:lnTo>
                    <a:pt x="234" y="121"/>
                  </a:lnTo>
                  <a:lnTo>
                    <a:pt x="231" y="119"/>
                  </a:lnTo>
                  <a:lnTo>
                    <a:pt x="228" y="124"/>
                  </a:lnTo>
                  <a:lnTo>
                    <a:pt x="220" y="118"/>
                  </a:lnTo>
                  <a:lnTo>
                    <a:pt x="223" y="114"/>
                  </a:lnTo>
                  <a:lnTo>
                    <a:pt x="216" y="110"/>
                  </a:lnTo>
                  <a:lnTo>
                    <a:pt x="214" y="110"/>
                  </a:lnTo>
                  <a:lnTo>
                    <a:pt x="205" y="103"/>
                  </a:lnTo>
                  <a:lnTo>
                    <a:pt x="206" y="101"/>
                  </a:lnTo>
                  <a:lnTo>
                    <a:pt x="205" y="100"/>
                  </a:lnTo>
                  <a:lnTo>
                    <a:pt x="206" y="97"/>
                  </a:lnTo>
                  <a:lnTo>
                    <a:pt x="205" y="97"/>
                  </a:lnTo>
                  <a:lnTo>
                    <a:pt x="206" y="95"/>
                  </a:lnTo>
                  <a:lnTo>
                    <a:pt x="208" y="96"/>
                  </a:lnTo>
                  <a:lnTo>
                    <a:pt x="211" y="91"/>
                  </a:lnTo>
                  <a:lnTo>
                    <a:pt x="209" y="89"/>
                  </a:lnTo>
                  <a:lnTo>
                    <a:pt x="212" y="83"/>
                  </a:lnTo>
                  <a:lnTo>
                    <a:pt x="206" y="79"/>
                  </a:lnTo>
                  <a:lnTo>
                    <a:pt x="210" y="73"/>
                  </a:lnTo>
                  <a:lnTo>
                    <a:pt x="213" y="73"/>
                  </a:lnTo>
                  <a:lnTo>
                    <a:pt x="216" y="68"/>
                  </a:lnTo>
                  <a:lnTo>
                    <a:pt x="218" y="68"/>
                  </a:lnTo>
                  <a:lnTo>
                    <a:pt x="215" y="66"/>
                  </a:lnTo>
                  <a:lnTo>
                    <a:pt x="216" y="66"/>
                  </a:lnTo>
                  <a:lnTo>
                    <a:pt x="215" y="65"/>
                  </a:lnTo>
                  <a:lnTo>
                    <a:pt x="216" y="63"/>
                  </a:lnTo>
                  <a:lnTo>
                    <a:pt x="207" y="57"/>
                  </a:lnTo>
                  <a:lnTo>
                    <a:pt x="208" y="56"/>
                  </a:lnTo>
                  <a:lnTo>
                    <a:pt x="204" y="53"/>
                  </a:lnTo>
                  <a:lnTo>
                    <a:pt x="197" y="48"/>
                  </a:lnTo>
                  <a:lnTo>
                    <a:pt x="197" y="47"/>
                  </a:lnTo>
                  <a:lnTo>
                    <a:pt x="194" y="45"/>
                  </a:lnTo>
                  <a:lnTo>
                    <a:pt x="195" y="44"/>
                  </a:lnTo>
                  <a:lnTo>
                    <a:pt x="193" y="43"/>
                  </a:lnTo>
                  <a:lnTo>
                    <a:pt x="191" y="44"/>
                  </a:lnTo>
                  <a:lnTo>
                    <a:pt x="185" y="39"/>
                  </a:lnTo>
                  <a:lnTo>
                    <a:pt x="181" y="45"/>
                  </a:lnTo>
                  <a:lnTo>
                    <a:pt x="179" y="44"/>
                  </a:lnTo>
                  <a:lnTo>
                    <a:pt x="178" y="45"/>
                  </a:lnTo>
                  <a:lnTo>
                    <a:pt x="177" y="45"/>
                  </a:lnTo>
                  <a:lnTo>
                    <a:pt x="174" y="50"/>
                  </a:lnTo>
                  <a:lnTo>
                    <a:pt x="172" y="47"/>
                  </a:lnTo>
                  <a:lnTo>
                    <a:pt x="170" y="48"/>
                  </a:lnTo>
                  <a:lnTo>
                    <a:pt x="168" y="46"/>
                  </a:lnTo>
                  <a:lnTo>
                    <a:pt x="168" y="45"/>
                  </a:lnTo>
                  <a:lnTo>
                    <a:pt x="167" y="43"/>
                  </a:lnTo>
                  <a:lnTo>
                    <a:pt x="166" y="43"/>
                  </a:lnTo>
                  <a:lnTo>
                    <a:pt x="162" y="40"/>
                  </a:lnTo>
                  <a:lnTo>
                    <a:pt x="159" y="44"/>
                  </a:lnTo>
                  <a:lnTo>
                    <a:pt x="158" y="42"/>
                  </a:lnTo>
                  <a:lnTo>
                    <a:pt x="166" y="32"/>
                  </a:lnTo>
                  <a:lnTo>
                    <a:pt x="166" y="33"/>
                  </a:lnTo>
                  <a:lnTo>
                    <a:pt x="171" y="26"/>
                  </a:lnTo>
                  <a:lnTo>
                    <a:pt x="173" y="28"/>
                  </a:lnTo>
                  <a:lnTo>
                    <a:pt x="173" y="26"/>
                  </a:lnTo>
                  <a:lnTo>
                    <a:pt x="170" y="25"/>
                  </a:lnTo>
                  <a:lnTo>
                    <a:pt x="170" y="26"/>
                  </a:lnTo>
                  <a:lnTo>
                    <a:pt x="162" y="21"/>
                  </a:lnTo>
                  <a:lnTo>
                    <a:pt x="165" y="18"/>
                  </a:lnTo>
                  <a:lnTo>
                    <a:pt x="158" y="15"/>
                  </a:lnTo>
                  <a:lnTo>
                    <a:pt x="157" y="12"/>
                  </a:lnTo>
                  <a:lnTo>
                    <a:pt x="152" y="13"/>
                  </a:lnTo>
                  <a:lnTo>
                    <a:pt x="147" y="17"/>
                  </a:lnTo>
                  <a:lnTo>
                    <a:pt x="146" y="18"/>
                  </a:lnTo>
                  <a:lnTo>
                    <a:pt x="146" y="19"/>
                  </a:lnTo>
                  <a:lnTo>
                    <a:pt x="148" y="17"/>
                  </a:lnTo>
                  <a:lnTo>
                    <a:pt x="152" y="20"/>
                  </a:lnTo>
                  <a:lnTo>
                    <a:pt x="153" y="24"/>
                  </a:lnTo>
                  <a:lnTo>
                    <a:pt x="153" y="26"/>
                  </a:lnTo>
                  <a:lnTo>
                    <a:pt x="151" y="29"/>
                  </a:lnTo>
                  <a:lnTo>
                    <a:pt x="147" y="28"/>
                  </a:lnTo>
                  <a:lnTo>
                    <a:pt x="141" y="21"/>
                  </a:lnTo>
                  <a:lnTo>
                    <a:pt x="141" y="17"/>
                  </a:lnTo>
                  <a:lnTo>
                    <a:pt x="142" y="15"/>
                  </a:lnTo>
                  <a:lnTo>
                    <a:pt x="138" y="16"/>
                  </a:lnTo>
                  <a:lnTo>
                    <a:pt x="134" y="14"/>
                  </a:lnTo>
                  <a:lnTo>
                    <a:pt x="128" y="14"/>
                  </a:lnTo>
                  <a:lnTo>
                    <a:pt x="125" y="13"/>
                  </a:lnTo>
                  <a:lnTo>
                    <a:pt x="118" y="7"/>
                  </a:lnTo>
                  <a:lnTo>
                    <a:pt x="117" y="0"/>
                  </a:lnTo>
                  <a:close/>
                  <a:moveTo>
                    <a:pt x="146" y="19"/>
                  </a:moveTo>
                  <a:lnTo>
                    <a:pt x="146" y="20"/>
                  </a:lnTo>
                  <a:lnTo>
                    <a:pt x="146" y="21"/>
                  </a:lnTo>
                  <a:lnTo>
                    <a:pt x="146" y="19"/>
                  </a:lnTo>
                  <a:close/>
                  <a:moveTo>
                    <a:pt x="2" y="63"/>
                  </a:moveTo>
                  <a:lnTo>
                    <a:pt x="3" y="63"/>
                  </a:lnTo>
                  <a:lnTo>
                    <a:pt x="3" y="62"/>
                  </a:lnTo>
                  <a:lnTo>
                    <a:pt x="2" y="63"/>
                  </a:lnTo>
                  <a:close/>
                  <a:moveTo>
                    <a:pt x="3" y="62"/>
                  </a:moveTo>
                  <a:lnTo>
                    <a:pt x="3" y="62"/>
                  </a:lnTo>
                  <a:lnTo>
                    <a:pt x="3" y="61"/>
                  </a:lnTo>
                  <a:lnTo>
                    <a:pt x="3" y="62"/>
                  </a:lnTo>
                  <a:close/>
                  <a:moveTo>
                    <a:pt x="82" y="136"/>
                  </a:moveTo>
                  <a:lnTo>
                    <a:pt x="82" y="138"/>
                  </a:lnTo>
                  <a:lnTo>
                    <a:pt x="85" y="139"/>
                  </a:lnTo>
                  <a:lnTo>
                    <a:pt x="83" y="140"/>
                  </a:lnTo>
                  <a:lnTo>
                    <a:pt x="83" y="144"/>
                  </a:lnTo>
                  <a:lnTo>
                    <a:pt x="85" y="143"/>
                  </a:lnTo>
                  <a:lnTo>
                    <a:pt x="86" y="145"/>
                  </a:lnTo>
                  <a:lnTo>
                    <a:pt x="87" y="143"/>
                  </a:lnTo>
                  <a:lnTo>
                    <a:pt x="90" y="143"/>
                  </a:lnTo>
                  <a:lnTo>
                    <a:pt x="89" y="145"/>
                  </a:lnTo>
                  <a:lnTo>
                    <a:pt x="92" y="146"/>
                  </a:lnTo>
                  <a:lnTo>
                    <a:pt x="90" y="148"/>
                  </a:lnTo>
                  <a:lnTo>
                    <a:pt x="93" y="150"/>
                  </a:lnTo>
                  <a:lnTo>
                    <a:pt x="91" y="152"/>
                  </a:lnTo>
                  <a:lnTo>
                    <a:pt x="93" y="152"/>
                  </a:lnTo>
                  <a:lnTo>
                    <a:pt x="93" y="153"/>
                  </a:lnTo>
                  <a:lnTo>
                    <a:pt x="97" y="153"/>
                  </a:lnTo>
                  <a:lnTo>
                    <a:pt x="101" y="157"/>
                  </a:lnTo>
                  <a:lnTo>
                    <a:pt x="102" y="155"/>
                  </a:lnTo>
                  <a:lnTo>
                    <a:pt x="103" y="157"/>
                  </a:lnTo>
                  <a:lnTo>
                    <a:pt x="105" y="156"/>
                  </a:lnTo>
                  <a:lnTo>
                    <a:pt x="104" y="157"/>
                  </a:lnTo>
                  <a:lnTo>
                    <a:pt x="106" y="157"/>
                  </a:lnTo>
                  <a:lnTo>
                    <a:pt x="108" y="156"/>
                  </a:lnTo>
                  <a:lnTo>
                    <a:pt x="110" y="157"/>
                  </a:lnTo>
                  <a:lnTo>
                    <a:pt x="113" y="155"/>
                  </a:lnTo>
                  <a:lnTo>
                    <a:pt x="114" y="156"/>
                  </a:lnTo>
                  <a:lnTo>
                    <a:pt x="115" y="155"/>
                  </a:lnTo>
                  <a:lnTo>
                    <a:pt x="116" y="156"/>
                  </a:lnTo>
                  <a:lnTo>
                    <a:pt x="116" y="155"/>
                  </a:lnTo>
                  <a:lnTo>
                    <a:pt x="121" y="154"/>
                  </a:lnTo>
                  <a:lnTo>
                    <a:pt x="122" y="154"/>
                  </a:lnTo>
                  <a:lnTo>
                    <a:pt x="123" y="153"/>
                  </a:lnTo>
                  <a:lnTo>
                    <a:pt x="128" y="153"/>
                  </a:lnTo>
                  <a:lnTo>
                    <a:pt x="129" y="157"/>
                  </a:lnTo>
                  <a:lnTo>
                    <a:pt x="128" y="158"/>
                  </a:lnTo>
                  <a:lnTo>
                    <a:pt x="128" y="160"/>
                  </a:lnTo>
                  <a:lnTo>
                    <a:pt x="129" y="161"/>
                  </a:lnTo>
                  <a:lnTo>
                    <a:pt x="129" y="162"/>
                  </a:lnTo>
                  <a:lnTo>
                    <a:pt x="132" y="164"/>
                  </a:lnTo>
                  <a:lnTo>
                    <a:pt x="132" y="167"/>
                  </a:lnTo>
                  <a:lnTo>
                    <a:pt x="133" y="168"/>
                  </a:lnTo>
                  <a:lnTo>
                    <a:pt x="134" y="169"/>
                  </a:lnTo>
                  <a:lnTo>
                    <a:pt x="133" y="170"/>
                  </a:lnTo>
                  <a:lnTo>
                    <a:pt x="136" y="170"/>
                  </a:lnTo>
                  <a:lnTo>
                    <a:pt x="136" y="172"/>
                  </a:lnTo>
                  <a:lnTo>
                    <a:pt x="141" y="173"/>
                  </a:lnTo>
                  <a:lnTo>
                    <a:pt x="141" y="174"/>
                  </a:lnTo>
                  <a:lnTo>
                    <a:pt x="142" y="174"/>
                  </a:lnTo>
                  <a:lnTo>
                    <a:pt x="142" y="174"/>
                  </a:lnTo>
                  <a:lnTo>
                    <a:pt x="145" y="174"/>
                  </a:lnTo>
                  <a:lnTo>
                    <a:pt x="149" y="177"/>
                  </a:lnTo>
                  <a:lnTo>
                    <a:pt x="149" y="180"/>
                  </a:lnTo>
                  <a:lnTo>
                    <a:pt x="150" y="180"/>
                  </a:lnTo>
                  <a:lnTo>
                    <a:pt x="150" y="181"/>
                  </a:lnTo>
                  <a:lnTo>
                    <a:pt x="150" y="181"/>
                  </a:lnTo>
                  <a:lnTo>
                    <a:pt x="149" y="182"/>
                  </a:lnTo>
                  <a:lnTo>
                    <a:pt x="152" y="188"/>
                  </a:lnTo>
                  <a:lnTo>
                    <a:pt x="153" y="198"/>
                  </a:lnTo>
                  <a:lnTo>
                    <a:pt x="152" y="201"/>
                  </a:lnTo>
                  <a:lnTo>
                    <a:pt x="153" y="205"/>
                  </a:lnTo>
                  <a:lnTo>
                    <a:pt x="151" y="207"/>
                  </a:lnTo>
                  <a:lnTo>
                    <a:pt x="151" y="212"/>
                  </a:lnTo>
                  <a:lnTo>
                    <a:pt x="148" y="217"/>
                  </a:lnTo>
                  <a:lnTo>
                    <a:pt x="149" y="218"/>
                  </a:lnTo>
                  <a:lnTo>
                    <a:pt x="148" y="226"/>
                  </a:lnTo>
                  <a:lnTo>
                    <a:pt x="145" y="229"/>
                  </a:lnTo>
                  <a:lnTo>
                    <a:pt x="144" y="237"/>
                  </a:lnTo>
                  <a:lnTo>
                    <a:pt x="137" y="232"/>
                  </a:lnTo>
                  <a:lnTo>
                    <a:pt x="137" y="231"/>
                  </a:lnTo>
                  <a:lnTo>
                    <a:pt x="139" y="232"/>
                  </a:lnTo>
                  <a:lnTo>
                    <a:pt x="142" y="228"/>
                  </a:lnTo>
                  <a:lnTo>
                    <a:pt x="143" y="225"/>
                  </a:lnTo>
                  <a:lnTo>
                    <a:pt x="145" y="221"/>
                  </a:lnTo>
                  <a:lnTo>
                    <a:pt x="144" y="221"/>
                  </a:lnTo>
                  <a:lnTo>
                    <a:pt x="145" y="220"/>
                  </a:lnTo>
                  <a:lnTo>
                    <a:pt x="142" y="218"/>
                  </a:lnTo>
                  <a:lnTo>
                    <a:pt x="146" y="212"/>
                  </a:lnTo>
                  <a:lnTo>
                    <a:pt x="145" y="211"/>
                  </a:lnTo>
                  <a:lnTo>
                    <a:pt x="146" y="210"/>
                  </a:lnTo>
                  <a:lnTo>
                    <a:pt x="142" y="207"/>
                  </a:lnTo>
                  <a:lnTo>
                    <a:pt x="140" y="210"/>
                  </a:lnTo>
                  <a:lnTo>
                    <a:pt x="137" y="208"/>
                  </a:lnTo>
                  <a:lnTo>
                    <a:pt x="136" y="210"/>
                  </a:lnTo>
                  <a:lnTo>
                    <a:pt x="137" y="212"/>
                  </a:lnTo>
                  <a:lnTo>
                    <a:pt x="133" y="212"/>
                  </a:lnTo>
                  <a:lnTo>
                    <a:pt x="131" y="216"/>
                  </a:lnTo>
                  <a:lnTo>
                    <a:pt x="130" y="216"/>
                  </a:lnTo>
                  <a:lnTo>
                    <a:pt x="131" y="217"/>
                  </a:lnTo>
                  <a:lnTo>
                    <a:pt x="130" y="221"/>
                  </a:lnTo>
                  <a:lnTo>
                    <a:pt x="131" y="221"/>
                  </a:lnTo>
                  <a:lnTo>
                    <a:pt x="130" y="223"/>
                  </a:lnTo>
                  <a:lnTo>
                    <a:pt x="127" y="224"/>
                  </a:lnTo>
                  <a:lnTo>
                    <a:pt x="126" y="229"/>
                  </a:lnTo>
                  <a:lnTo>
                    <a:pt x="126" y="229"/>
                  </a:lnTo>
                  <a:lnTo>
                    <a:pt x="124" y="238"/>
                  </a:lnTo>
                  <a:lnTo>
                    <a:pt x="116" y="239"/>
                  </a:lnTo>
                  <a:lnTo>
                    <a:pt x="114" y="245"/>
                  </a:lnTo>
                  <a:lnTo>
                    <a:pt x="112" y="248"/>
                  </a:lnTo>
                  <a:lnTo>
                    <a:pt x="113" y="250"/>
                  </a:lnTo>
                  <a:lnTo>
                    <a:pt x="110" y="253"/>
                  </a:lnTo>
                  <a:lnTo>
                    <a:pt x="108" y="261"/>
                  </a:lnTo>
                  <a:lnTo>
                    <a:pt x="104" y="261"/>
                  </a:lnTo>
                  <a:lnTo>
                    <a:pt x="102" y="264"/>
                  </a:lnTo>
                  <a:lnTo>
                    <a:pt x="102" y="265"/>
                  </a:lnTo>
                  <a:lnTo>
                    <a:pt x="97" y="268"/>
                  </a:lnTo>
                  <a:lnTo>
                    <a:pt x="95" y="270"/>
                  </a:lnTo>
                  <a:lnTo>
                    <a:pt x="92" y="268"/>
                  </a:lnTo>
                  <a:lnTo>
                    <a:pt x="89" y="268"/>
                  </a:lnTo>
                  <a:lnTo>
                    <a:pt x="89" y="265"/>
                  </a:lnTo>
                  <a:lnTo>
                    <a:pt x="92" y="258"/>
                  </a:lnTo>
                  <a:lnTo>
                    <a:pt x="89" y="258"/>
                  </a:lnTo>
                  <a:lnTo>
                    <a:pt x="88" y="257"/>
                  </a:lnTo>
                  <a:lnTo>
                    <a:pt x="86" y="258"/>
                  </a:lnTo>
                  <a:lnTo>
                    <a:pt x="85" y="254"/>
                  </a:lnTo>
                  <a:lnTo>
                    <a:pt x="84" y="253"/>
                  </a:lnTo>
                  <a:lnTo>
                    <a:pt x="84" y="244"/>
                  </a:lnTo>
                  <a:lnTo>
                    <a:pt x="84" y="244"/>
                  </a:lnTo>
                  <a:lnTo>
                    <a:pt x="82" y="246"/>
                  </a:lnTo>
                  <a:lnTo>
                    <a:pt x="79" y="245"/>
                  </a:lnTo>
                  <a:lnTo>
                    <a:pt x="78" y="244"/>
                  </a:lnTo>
                  <a:lnTo>
                    <a:pt x="78" y="241"/>
                  </a:lnTo>
                  <a:lnTo>
                    <a:pt x="80" y="241"/>
                  </a:lnTo>
                  <a:lnTo>
                    <a:pt x="80" y="239"/>
                  </a:lnTo>
                  <a:lnTo>
                    <a:pt x="81" y="238"/>
                  </a:lnTo>
                  <a:lnTo>
                    <a:pt x="85" y="234"/>
                  </a:lnTo>
                  <a:lnTo>
                    <a:pt x="85" y="228"/>
                  </a:lnTo>
                  <a:lnTo>
                    <a:pt x="87" y="226"/>
                  </a:lnTo>
                  <a:lnTo>
                    <a:pt x="92" y="229"/>
                  </a:lnTo>
                  <a:lnTo>
                    <a:pt x="90" y="233"/>
                  </a:lnTo>
                  <a:lnTo>
                    <a:pt x="92" y="237"/>
                  </a:lnTo>
                  <a:lnTo>
                    <a:pt x="92" y="240"/>
                  </a:lnTo>
                  <a:lnTo>
                    <a:pt x="94" y="240"/>
                  </a:lnTo>
                  <a:lnTo>
                    <a:pt x="94" y="238"/>
                  </a:lnTo>
                  <a:lnTo>
                    <a:pt x="97" y="237"/>
                  </a:lnTo>
                  <a:lnTo>
                    <a:pt x="98" y="239"/>
                  </a:lnTo>
                  <a:lnTo>
                    <a:pt x="99" y="239"/>
                  </a:lnTo>
                  <a:lnTo>
                    <a:pt x="98" y="237"/>
                  </a:lnTo>
                  <a:lnTo>
                    <a:pt x="101" y="236"/>
                  </a:lnTo>
                  <a:lnTo>
                    <a:pt x="102" y="232"/>
                  </a:lnTo>
                  <a:lnTo>
                    <a:pt x="104" y="231"/>
                  </a:lnTo>
                  <a:lnTo>
                    <a:pt x="104" y="229"/>
                  </a:lnTo>
                  <a:lnTo>
                    <a:pt x="100" y="227"/>
                  </a:lnTo>
                  <a:lnTo>
                    <a:pt x="101" y="224"/>
                  </a:lnTo>
                  <a:lnTo>
                    <a:pt x="103" y="221"/>
                  </a:lnTo>
                  <a:lnTo>
                    <a:pt x="101" y="220"/>
                  </a:lnTo>
                  <a:lnTo>
                    <a:pt x="100" y="218"/>
                  </a:lnTo>
                  <a:lnTo>
                    <a:pt x="98" y="218"/>
                  </a:lnTo>
                  <a:lnTo>
                    <a:pt x="98" y="217"/>
                  </a:lnTo>
                  <a:lnTo>
                    <a:pt x="102" y="215"/>
                  </a:lnTo>
                  <a:lnTo>
                    <a:pt x="102" y="213"/>
                  </a:lnTo>
                  <a:lnTo>
                    <a:pt x="103" y="213"/>
                  </a:lnTo>
                  <a:lnTo>
                    <a:pt x="110" y="202"/>
                  </a:lnTo>
                  <a:lnTo>
                    <a:pt x="113" y="204"/>
                  </a:lnTo>
                  <a:lnTo>
                    <a:pt x="113" y="203"/>
                  </a:lnTo>
                  <a:lnTo>
                    <a:pt x="113" y="202"/>
                  </a:lnTo>
                  <a:lnTo>
                    <a:pt x="114" y="201"/>
                  </a:lnTo>
                  <a:lnTo>
                    <a:pt x="114" y="200"/>
                  </a:lnTo>
                  <a:lnTo>
                    <a:pt x="114" y="199"/>
                  </a:lnTo>
                  <a:lnTo>
                    <a:pt x="114" y="198"/>
                  </a:lnTo>
                  <a:lnTo>
                    <a:pt x="117" y="197"/>
                  </a:lnTo>
                  <a:lnTo>
                    <a:pt x="117" y="195"/>
                  </a:lnTo>
                  <a:lnTo>
                    <a:pt x="120" y="194"/>
                  </a:lnTo>
                  <a:lnTo>
                    <a:pt x="121" y="197"/>
                  </a:lnTo>
                  <a:lnTo>
                    <a:pt x="124" y="196"/>
                  </a:lnTo>
                  <a:lnTo>
                    <a:pt x="124" y="191"/>
                  </a:lnTo>
                  <a:lnTo>
                    <a:pt x="123" y="191"/>
                  </a:lnTo>
                  <a:lnTo>
                    <a:pt x="123" y="190"/>
                  </a:lnTo>
                  <a:lnTo>
                    <a:pt x="124" y="188"/>
                  </a:lnTo>
                  <a:lnTo>
                    <a:pt x="126" y="189"/>
                  </a:lnTo>
                  <a:lnTo>
                    <a:pt x="126" y="188"/>
                  </a:lnTo>
                  <a:lnTo>
                    <a:pt x="125" y="188"/>
                  </a:lnTo>
                  <a:lnTo>
                    <a:pt x="126" y="184"/>
                  </a:lnTo>
                  <a:lnTo>
                    <a:pt x="128" y="185"/>
                  </a:lnTo>
                  <a:lnTo>
                    <a:pt x="128" y="182"/>
                  </a:lnTo>
                  <a:lnTo>
                    <a:pt x="128" y="181"/>
                  </a:lnTo>
                  <a:lnTo>
                    <a:pt x="130" y="174"/>
                  </a:lnTo>
                  <a:lnTo>
                    <a:pt x="124" y="172"/>
                  </a:lnTo>
                  <a:lnTo>
                    <a:pt x="123" y="174"/>
                  </a:lnTo>
                  <a:lnTo>
                    <a:pt x="118" y="173"/>
                  </a:lnTo>
                  <a:lnTo>
                    <a:pt x="119" y="172"/>
                  </a:lnTo>
                  <a:lnTo>
                    <a:pt x="120" y="172"/>
                  </a:lnTo>
                  <a:lnTo>
                    <a:pt x="119" y="171"/>
                  </a:lnTo>
                  <a:lnTo>
                    <a:pt x="120" y="171"/>
                  </a:lnTo>
                  <a:lnTo>
                    <a:pt x="119" y="170"/>
                  </a:lnTo>
                  <a:lnTo>
                    <a:pt x="120" y="170"/>
                  </a:lnTo>
                  <a:lnTo>
                    <a:pt x="116" y="170"/>
                  </a:lnTo>
                  <a:lnTo>
                    <a:pt x="116" y="168"/>
                  </a:lnTo>
                  <a:lnTo>
                    <a:pt x="120" y="168"/>
                  </a:lnTo>
                  <a:lnTo>
                    <a:pt x="120" y="167"/>
                  </a:lnTo>
                  <a:lnTo>
                    <a:pt x="121" y="166"/>
                  </a:lnTo>
                  <a:lnTo>
                    <a:pt x="120" y="164"/>
                  </a:lnTo>
                  <a:lnTo>
                    <a:pt x="119" y="163"/>
                  </a:lnTo>
                  <a:lnTo>
                    <a:pt x="117" y="164"/>
                  </a:lnTo>
                  <a:lnTo>
                    <a:pt x="116" y="163"/>
                  </a:lnTo>
                  <a:lnTo>
                    <a:pt x="117" y="162"/>
                  </a:lnTo>
                  <a:lnTo>
                    <a:pt x="116" y="162"/>
                  </a:lnTo>
                  <a:lnTo>
                    <a:pt x="117" y="162"/>
                  </a:lnTo>
                  <a:lnTo>
                    <a:pt x="116" y="161"/>
                  </a:lnTo>
                  <a:lnTo>
                    <a:pt x="115" y="162"/>
                  </a:lnTo>
                  <a:lnTo>
                    <a:pt x="113" y="161"/>
                  </a:lnTo>
                  <a:lnTo>
                    <a:pt x="111" y="164"/>
                  </a:lnTo>
                  <a:lnTo>
                    <a:pt x="112" y="166"/>
                  </a:lnTo>
                  <a:lnTo>
                    <a:pt x="113" y="165"/>
                  </a:lnTo>
                  <a:lnTo>
                    <a:pt x="112" y="166"/>
                  </a:lnTo>
                  <a:lnTo>
                    <a:pt x="113" y="170"/>
                  </a:lnTo>
                  <a:lnTo>
                    <a:pt x="113" y="171"/>
                  </a:lnTo>
                  <a:lnTo>
                    <a:pt x="114" y="175"/>
                  </a:lnTo>
                  <a:lnTo>
                    <a:pt x="113" y="176"/>
                  </a:lnTo>
                  <a:lnTo>
                    <a:pt x="113" y="177"/>
                  </a:lnTo>
                  <a:lnTo>
                    <a:pt x="108" y="177"/>
                  </a:lnTo>
                  <a:lnTo>
                    <a:pt x="108" y="177"/>
                  </a:lnTo>
                  <a:lnTo>
                    <a:pt x="106" y="178"/>
                  </a:lnTo>
                  <a:lnTo>
                    <a:pt x="104" y="176"/>
                  </a:lnTo>
                  <a:lnTo>
                    <a:pt x="103" y="177"/>
                  </a:lnTo>
                  <a:lnTo>
                    <a:pt x="102" y="175"/>
                  </a:lnTo>
                  <a:lnTo>
                    <a:pt x="98" y="173"/>
                  </a:lnTo>
                  <a:lnTo>
                    <a:pt x="90" y="165"/>
                  </a:lnTo>
                  <a:lnTo>
                    <a:pt x="87" y="164"/>
                  </a:lnTo>
                  <a:lnTo>
                    <a:pt x="81" y="152"/>
                  </a:lnTo>
                  <a:lnTo>
                    <a:pt x="81" y="152"/>
                  </a:lnTo>
                  <a:lnTo>
                    <a:pt x="82" y="150"/>
                  </a:lnTo>
                  <a:lnTo>
                    <a:pt x="80" y="147"/>
                  </a:lnTo>
                  <a:lnTo>
                    <a:pt x="81" y="145"/>
                  </a:lnTo>
                  <a:lnTo>
                    <a:pt x="79" y="146"/>
                  </a:lnTo>
                  <a:lnTo>
                    <a:pt x="76" y="144"/>
                  </a:lnTo>
                  <a:lnTo>
                    <a:pt x="82" y="136"/>
                  </a:lnTo>
                  <a:close/>
                  <a:moveTo>
                    <a:pt x="12" y="59"/>
                  </a:moveTo>
                  <a:lnTo>
                    <a:pt x="12" y="60"/>
                  </a:lnTo>
                  <a:lnTo>
                    <a:pt x="12" y="59"/>
                  </a:lnTo>
                  <a:close/>
                </a:path>
              </a:pathLst>
            </a:custGeom>
            <a:pattFill prst="wdUpDiag">
              <a:fgClr>
                <a:srgbClr val="0070C0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" name="Freeform 65">
              <a:extLst>
                <a:ext uri="{FF2B5EF4-FFF2-40B4-BE49-F238E27FC236}">
                  <a16:creationId xmlns="" xmlns:a16="http://schemas.microsoft.com/office/drawing/2014/main" id="{37495EAF-4E85-4465-ACE7-F80B1C48CD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" y="2864"/>
              <a:ext cx="234" cy="297"/>
            </a:xfrm>
            <a:custGeom>
              <a:avLst/>
              <a:gdLst>
                <a:gd name="T0" fmla="*/ 113 w 234"/>
                <a:gd name="T1" fmla="*/ 31 h 297"/>
                <a:gd name="T2" fmla="*/ 107 w 234"/>
                <a:gd name="T3" fmla="*/ 55 h 297"/>
                <a:gd name="T4" fmla="*/ 96 w 234"/>
                <a:gd name="T5" fmla="*/ 52 h 297"/>
                <a:gd name="T6" fmla="*/ 39 w 234"/>
                <a:gd name="T7" fmla="*/ 80 h 297"/>
                <a:gd name="T8" fmla="*/ 10 w 234"/>
                <a:gd name="T9" fmla="*/ 58 h 297"/>
                <a:gd name="T10" fmla="*/ 21 w 234"/>
                <a:gd name="T11" fmla="*/ 71 h 297"/>
                <a:gd name="T12" fmla="*/ 3 w 234"/>
                <a:gd name="T13" fmla="*/ 74 h 297"/>
                <a:gd name="T14" fmla="*/ 12 w 234"/>
                <a:gd name="T15" fmla="*/ 117 h 297"/>
                <a:gd name="T16" fmla="*/ 29 w 234"/>
                <a:gd name="T17" fmla="*/ 148 h 297"/>
                <a:gd name="T18" fmla="*/ 35 w 234"/>
                <a:gd name="T19" fmla="*/ 167 h 297"/>
                <a:gd name="T20" fmla="*/ 56 w 234"/>
                <a:gd name="T21" fmla="*/ 228 h 297"/>
                <a:gd name="T22" fmla="*/ 62 w 234"/>
                <a:gd name="T23" fmla="*/ 286 h 297"/>
                <a:gd name="T24" fmla="*/ 98 w 234"/>
                <a:gd name="T25" fmla="*/ 293 h 297"/>
                <a:gd name="T26" fmla="*/ 114 w 234"/>
                <a:gd name="T27" fmla="*/ 278 h 297"/>
                <a:gd name="T28" fmla="*/ 133 w 234"/>
                <a:gd name="T29" fmla="*/ 266 h 297"/>
                <a:gd name="T30" fmla="*/ 148 w 234"/>
                <a:gd name="T31" fmla="*/ 275 h 297"/>
                <a:gd name="T32" fmla="*/ 146 w 234"/>
                <a:gd name="T33" fmla="*/ 282 h 297"/>
                <a:gd name="T34" fmla="*/ 158 w 234"/>
                <a:gd name="T35" fmla="*/ 287 h 297"/>
                <a:gd name="T36" fmla="*/ 181 w 234"/>
                <a:gd name="T37" fmla="*/ 266 h 297"/>
                <a:gd name="T38" fmla="*/ 180 w 234"/>
                <a:gd name="T39" fmla="*/ 248 h 297"/>
                <a:gd name="T40" fmla="*/ 195 w 234"/>
                <a:gd name="T41" fmla="*/ 236 h 297"/>
                <a:gd name="T42" fmla="*/ 201 w 234"/>
                <a:gd name="T43" fmla="*/ 205 h 297"/>
                <a:gd name="T44" fmla="*/ 190 w 234"/>
                <a:gd name="T45" fmla="*/ 190 h 297"/>
                <a:gd name="T46" fmla="*/ 194 w 234"/>
                <a:gd name="T47" fmla="*/ 178 h 297"/>
                <a:gd name="T48" fmla="*/ 209 w 234"/>
                <a:gd name="T49" fmla="*/ 164 h 297"/>
                <a:gd name="T50" fmla="*/ 227 w 234"/>
                <a:gd name="T51" fmla="*/ 146 h 297"/>
                <a:gd name="T52" fmla="*/ 234 w 234"/>
                <a:gd name="T53" fmla="*/ 121 h 297"/>
                <a:gd name="T54" fmla="*/ 205 w 234"/>
                <a:gd name="T55" fmla="*/ 100 h 297"/>
                <a:gd name="T56" fmla="*/ 210 w 234"/>
                <a:gd name="T57" fmla="*/ 73 h 297"/>
                <a:gd name="T58" fmla="*/ 208 w 234"/>
                <a:gd name="T59" fmla="*/ 56 h 297"/>
                <a:gd name="T60" fmla="*/ 181 w 234"/>
                <a:gd name="T61" fmla="*/ 45 h 297"/>
                <a:gd name="T62" fmla="*/ 167 w 234"/>
                <a:gd name="T63" fmla="*/ 43 h 297"/>
                <a:gd name="T64" fmla="*/ 173 w 234"/>
                <a:gd name="T65" fmla="*/ 26 h 297"/>
                <a:gd name="T66" fmla="*/ 146 w 234"/>
                <a:gd name="T67" fmla="*/ 18 h 297"/>
                <a:gd name="T68" fmla="*/ 141 w 234"/>
                <a:gd name="T69" fmla="*/ 17 h 297"/>
                <a:gd name="T70" fmla="*/ 146 w 234"/>
                <a:gd name="T71" fmla="*/ 20 h 297"/>
                <a:gd name="T72" fmla="*/ 3 w 234"/>
                <a:gd name="T73" fmla="*/ 61 h 297"/>
                <a:gd name="T74" fmla="*/ 87 w 234"/>
                <a:gd name="T75" fmla="*/ 143 h 297"/>
                <a:gd name="T76" fmla="*/ 97 w 234"/>
                <a:gd name="T77" fmla="*/ 153 h 297"/>
                <a:gd name="T78" fmla="*/ 113 w 234"/>
                <a:gd name="T79" fmla="*/ 155 h 297"/>
                <a:gd name="T80" fmla="*/ 129 w 234"/>
                <a:gd name="T81" fmla="*/ 157 h 297"/>
                <a:gd name="T82" fmla="*/ 133 w 234"/>
                <a:gd name="T83" fmla="*/ 170 h 297"/>
                <a:gd name="T84" fmla="*/ 149 w 234"/>
                <a:gd name="T85" fmla="*/ 180 h 297"/>
                <a:gd name="T86" fmla="*/ 151 w 234"/>
                <a:gd name="T87" fmla="*/ 207 h 297"/>
                <a:gd name="T88" fmla="*/ 139 w 234"/>
                <a:gd name="T89" fmla="*/ 232 h 297"/>
                <a:gd name="T90" fmla="*/ 146 w 234"/>
                <a:gd name="T91" fmla="*/ 210 h 297"/>
                <a:gd name="T92" fmla="*/ 131 w 234"/>
                <a:gd name="T93" fmla="*/ 217 h 297"/>
                <a:gd name="T94" fmla="*/ 114 w 234"/>
                <a:gd name="T95" fmla="*/ 245 h 297"/>
                <a:gd name="T96" fmla="*/ 95 w 234"/>
                <a:gd name="T97" fmla="*/ 270 h 297"/>
                <a:gd name="T98" fmla="*/ 84 w 234"/>
                <a:gd name="T99" fmla="*/ 253 h 297"/>
                <a:gd name="T100" fmla="*/ 81 w 234"/>
                <a:gd name="T101" fmla="*/ 238 h 297"/>
                <a:gd name="T102" fmla="*/ 94 w 234"/>
                <a:gd name="T103" fmla="*/ 238 h 297"/>
                <a:gd name="T104" fmla="*/ 100 w 234"/>
                <a:gd name="T105" fmla="*/ 227 h 297"/>
                <a:gd name="T106" fmla="*/ 103 w 234"/>
                <a:gd name="T107" fmla="*/ 213 h 297"/>
                <a:gd name="T108" fmla="*/ 117 w 234"/>
                <a:gd name="T109" fmla="*/ 197 h 297"/>
                <a:gd name="T110" fmla="*/ 126 w 234"/>
                <a:gd name="T111" fmla="*/ 189 h 297"/>
                <a:gd name="T112" fmla="*/ 123 w 234"/>
                <a:gd name="T113" fmla="*/ 174 h 297"/>
                <a:gd name="T114" fmla="*/ 116 w 234"/>
                <a:gd name="T115" fmla="*/ 168 h 297"/>
                <a:gd name="T116" fmla="*/ 116 w 234"/>
                <a:gd name="T117" fmla="*/ 162 h 297"/>
                <a:gd name="T118" fmla="*/ 113 w 234"/>
                <a:gd name="T119" fmla="*/ 170 h 297"/>
                <a:gd name="T120" fmla="*/ 103 w 234"/>
                <a:gd name="T121" fmla="*/ 177 h 297"/>
                <a:gd name="T122" fmla="*/ 81 w 234"/>
                <a:gd name="T123" fmla="*/ 145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4" h="297">
                  <a:moveTo>
                    <a:pt x="145" y="14"/>
                  </a:moveTo>
                  <a:lnTo>
                    <a:pt x="146" y="14"/>
                  </a:lnTo>
                  <a:lnTo>
                    <a:pt x="146" y="15"/>
                  </a:lnTo>
                  <a:lnTo>
                    <a:pt x="145" y="14"/>
                  </a:lnTo>
                  <a:moveTo>
                    <a:pt x="117" y="0"/>
                  </a:moveTo>
                  <a:lnTo>
                    <a:pt x="117" y="4"/>
                  </a:lnTo>
                  <a:lnTo>
                    <a:pt x="113" y="18"/>
                  </a:lnTo>
                  <a:lnTo>
                    <a:pt x="112" y="26"/>
                  </a:lnTo>
                  <a:lnTo>
                    <a:pt x="113" y="31"/>
                  </a:lnTo>
                  <a:lnTo>
                    <a:pt x="114" y="30"/>
                  </a:lnTo>
                  <a:lnTo>
                    <a:pt x="114" y="29"/>
                  </a:lnTo>
                  <a:lnTo>
                    <a:pt x="114" y="28"/>
                  </a:lnTo>
                  <a:lnTo>
                    <a:pt x="119" y="32"/>
                  </a:lnTo>
                  <a:lnTo>
                    <a:pt x="120" y="45"/>
                  </a:lnTo>
                  <a:lnTo>
                    <a:pt x="117" y="47"/>
                  </a:lnTo>
                  <a:lnTo>
                    <a:pt x="113" y="52"/>
                  </a:lnTo>
                  <a:lnTo>
                    <a:pt x="109" y="53"/>
                  </a:lnTo>
                  <a:lnTo>
                    <a:pt x="107" y="55"/>
                  </a:lnTo>
                  <a:lnTo>
                    <a:pt x="104" y="57"/>
                  </a:lnTo>
                  <a:lnTo>
                    <a:pt x="102" y="59"/>
                  </a:lnTo>
                  <a:lnTo>
                    <a:pt x="98" y="61"/>
                  </a:lnTo>
                  <a:lnTo>
                    <a:pt x="98" y="59"/>
                  </a:lnTo>
                  <a:lnTo>
                    <a:pt x="100" y="57"/>
                  </a:lnTo>
                  <a:lnTo>
                    <a:pt x="102" y="56"/>
                  </a:lnTo>
                  <a:lnTo>
                    <a:pt x="104" y="54"/>
                  </a:lnTo>
                  <a:lnTo>
                    <a:pt x="98" y="52"/>
                  </a:lnTo>
                  <a:lnTo>
                    <a:pt x="96" y="52"/>
                  </a:lnTo>
                  <a:lnTo>
                    <a:pt x="78" y="66"/>
                  </a:lnTo>
                  <a:lnTo>
                    <a:pt x="67" y="65"/>
                  </a:lnTo>
                  <a:lnTo>
                    <a:pt x="64" y="65"/>
                  </a:lnTo>
                  <a:lnTo>
                    <a:pt x="55" y="77"/>
                  </a:lnTo>
                  <a:lnTo>
                    <a:pt x="52" y="80"/>
                  </a:lnTo>
                  <a:lnTo>
                    <a:pt x="47" y="81"/>
                  </a:lnTo>
                  <a:lnTo>
                    <a:pt x="43" y="81"/>
                  </a:lnTo>
                  <a:lnTo>
                    <a:pt x="41" y="79"/>
                  </a:lnTo>
                  <a:lnTo>
                    <a:pt x="39" y="80"/>
                  </a:lnTo>
                  <a:lnTo>
                    <a:pt x="33" y="75"/>
                  </a:lnTo>
                  <a:lnTo>
                    <a:pt x="28" y="68"/>
                  </a:lnTo>
                  <a:lnTo>
                    <a:pt x="25" y="60"/>
                  </a:lnTo>
                  <a:lnTo>
                    <a:pt x="23" y="56"/>
                  </a:lnTo>
                  <a:lnTo>
                    <a:pt x="20" y="54"/>
                  </a:lnTo>
                  <a:lnTo>
                    <a:pt x="14" y="57"/>
                  </a:lnTo>
                  <a:lnTo>
                    <a:pt x="7" y="59"/>
                  </a:lnTo>
                  <a:lnTo>
                    <a:pt x="9" y="60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18" y="56"/>
                  </a:lnTo>
                  <a:lnTo>
                    <a:pt x="20" y="61"/>
                  </a:lnTo>
                  <a:lnTo>
                    <a:pt x="17" y="61"/>
                  </a:lnTo>
                  <a:lnTo>
                    <a:pt x="16" y="58"/>
                  </a:lnTo>
                  <a:lnTo>
                    <a:pt x="14" y="64"/>
                  </a:lnTo>
                  <a:lnTo>
                    <a:pt x="22" y="67"/>
                  </a:lnTo>
                  <a:lnTo>
                    <a:pt x="23" y="68"/>
                  </a:lnTo>
                  <a:lnTo>
                    <a:pt x="21" y="71"/>
                  </a:lnTo>
                  <a:lnTo>
                    <a:pt x="15" y="70"/>
                  </a:lnTo>
                  <a:lnTo>
                    <a:pt x="10" y="67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1" y="65"/>
                  </a:lnTo>
                  <a:lnTo>
                    <a:pt x="0" y="70"/>
                  </a:lnTo>
                  <a:lnTo>
                    <a:pt x="3" y="74"/>
                  </a:lnTo>
                  <a:lnTo>
                    <a:pt x="6" y="77"/>
                  </a:lnTo>
                  <a:lnTo>
                    <a:pt x="9" y="80"/>
                  </a:lnTo>
                  <a:lnTo>
                    <a:pt x="15" y="90"/>
                  </a:lnTo>
                  <a:lnTo>
                    <a:pt x="18" y="99"/>
                  </a:lnTo>
                  <a:lnTo>
                    <a:pt x="17" y="104"/>
                  </a:lnTo>
                  <a:lnTo>
                    <a:pt x="17" y="106"/>
                  </a:lnTo>
                  <a:lnTo>
                    <a:pt x="15" y="106"/>
                  </a:lnTo>
                  <a:lnTo>
                    <a:pt x="14" y="116"/>
                  </a:lnTo>
                  <a:lnTo>
                    <a:pt x="12" y="117"/>
                  </a:lnTo>
                  <a:lnTo>
                    <a:pt x="13" y="122"/>
                  </a:lnTo>
                  <a:lnTo>
                    <a:pt x="16" y="127"/>
                  </a:lnTo>
                  <a:lnTo>
                    <a:pt x="23" y="135"/>
                  </a:lnTo>
                  <a:lnTo>
                    <a:pt x="27" y="136"/>
                  </a:lnTo>
                  <a:lnTo>
                    <a:pt x="28" y="132"/>
                  </a:lnTo>
                  <a:lnTo>
                    <a:pt x="29" y="133"/>
                  </a:lnTo>
                  <a:lnTo>
                    <a:pt x="31" y="141"/>
                  </a:lnTo>
                  <a:lnTo>
                    <a:pt x="29" y="141"/>
                  </a:lnTo>
                  <a:lnTo>
                    <a:pt x="29" y="148"/>
                  </a:lnTo>
                  <a:lnTo>
                    <a:pt x="31" y="149"/>
                  </a:lnTo>
                  <a:lnTo>
                    <a:pt x="32" y="148"/>
                  </a:lnTo>
                  <a:lnTo>
                    <a:pt x="33" y="149"/>
                  </a:lnTo>
                  <a:lnTo>
                    <a:pt x="32" y="151"/>
                  </a:lnTo>
                  <a:lnTo>
                    <a:pt x="31" y="150"/>
                  </a:lnTo>
                  <a:lnTo>
                    <a:pt x="32" y="156"/>
                  </a:lnTo>
                  <a:lnTo>
                    <a:pt x="31" y="159"/>
                  </a:lnTo>
                  <a:lnTo>
                    <a:pt x="31" y="164"/>
                  </a:lnTo>
                  <a:lnTo>
                    <a:pt x="35" y="167"/>
                  </a:lnTo>
                  <a:lnTo>
                    <a:pt x="36" y="172"/>
                  </a:lnTo>
                  <a:lnTo>
                    <a:pt x="44" y="180"/>
                  </a:lnTo>
                  <a:lnTo>
                    <a:pt x="50" y="190"/>
                  </a:lnTo>
                  <a:lnTo>
                    <a:pt x="49" y="198"/>
                  </a:lnTo>
                  <a:lnTo>
                    <a:pt x="53" y="205"/>
                  </a:lnTo>
                  <a:lnTo>
                    <a:pt x="52" y="210"/>
                  </a:lnTo>
                  <a:lnTo>
                    <a:pt x="53" y="211"/>
                  </a:lnTo>
                  <a:lnTo>
                    <a:pt x="53" y="218"/>
                  </a:lnTo>
                  <a:lnTo>
                    <a:pt x="56" y="228"/>
                  </a:lnTo>
                  <a:lnTo>
                    <a:pt x="56" y="243"/>
                  </a:lnTo>
                  <a:lnTo>
                    <a:pt x="57" y="252"/>
                  </a:lnTo>
                  <a:lnTo>
                    <a:pt x="57" y="255"/>
                  </a:lnTo>
                  <a:lnTo>
                    <a:pt x="59" y="260"/>
                  </a:lnTo>
                  <a:lnTo>
                    <a:pt x="57" y="264"/>
                  </a:lnTo>
                  <a:lnTo>
                    <a:pt x="61" y="273"/>
                  </a:lnTo>
                  <a:lnTo>
                    <a:pt x="59" y="281"/>
                  </a:lnTo>
                  <a:lnTo>
                    <a:pt x="61" y="285"/>
                  </a:lnTo>
                  <a:lnTo>
                    <a:pt x="62" y="286"/>
                  </a:lnTo>
                  <a:lnTo>
                    <a:pt x="64" y="283"/>
                  </a:lnTo>
                  <a:lnTo>
                    <a:pt x="72" y="278"/>
                  </a:lnTo>
                  <a:lnTo>
                    <a:pt x="73" y="277"/>
                  </a:lnTo>
                  <a:lnTo>
                    <a:pt x="74" y="276"/>
                  </a:lnTo>
                  <a:lnTo>
                    <a:pt x="81" y="280"/>
                  </a:lnTo>
                  <a:lnTo>
                    <a:pt x="89" y="289"/>
                  </a:lnTo>
                  <a:lnTo>
                    <a:pt x="89" y="291"/>
                  </a:lnTo>
                  <a:lnTo>
                    <a:pt x="91" y="293"/>
                  </a:lnTo>
                  <a:lnTo>
                    <a:pt x="98" y="293"/>
                  </a:lnTo>
                  <a:lnTo>
                    <a:pt x="99" y="297"/>
                  </a:lnTo>
                  <a:lnTo>
                    <a:pt x="104" y="293"/>
                  </a:lnTo>
                  <a:lnTo>
                    <a:pt x="104" y="288"/>
                  </a:lnTo>
                  <a:lnTo>
                    <a:pt x="106" y="286"/>
                  </a:lnTo>
                  <a:lnTo>
                    <a:pt x="105" y="284"/>
                  </a:lnTo>
                  <a:lnTo>
                    <a:pt x="108" y="282"/>
                  </a:lnTo>
                  <a:lnTo>
                    <a:pt x="110" y="284"/>
                  </a:lnTo>
                  <a:lnTo>
                    <a:pt x="111" y="280"/>
                  </a:lnTo>
                  <a:lnTo>
                    <a:pt x="114" y="278"/>
                  </a:lnTo>
                  <a:lnTo>
                    <a:pt x="116" y="276"/>
                  </a:lnTo>
                  <a:lnTo>
                    <a:pt x="118" y="276"/>
                  </a:lnTo>
                  <a:lnTo>
                    <a:pt x="120" y="274"/>
                  </a:lnTo>
                  <a:lnTo>
                    <a:pt x="125" y="274"/>
                  </a:lnTo>
                  <a:lnTo>
                    <a:pt x="130" y="271"/>
                  </a:lnTo>
                  <a:lnTo>
                    <a:pt x="130" y="269"/>
                  </a:lnTo>
                  <a:lnTo>
                    <a:pt x="132" y="267"/>
                  </a:lnTo>
                  <a:lnTo>
                    <a:pt x="132" y="266"/>
                  </a:lnTo>
                  <a:lnTo>
                    <a:pt x="133" y="266"/>
                  </a:lnTo>
                  <a:lnTo>
                    <a:pt x="132" y="264"/>
                  </a:lnTo>
                  <a:lnTo>
                    <a:pt x="134" y="261"/>
                  </a:lnTo>
                  <a:lnTo>
                    <a:pt x="139" y="267"/>
                  </a:lnTo>
                  <a:lnTo>
                    <a:pt x="140" y="270"/>
                  </a:lnTo>
                  <a:lnTo>
                    <a:pt x="142" y="270"/>
                  </a:lnTo>
                  <a:lnTo>
                    <a:pt x="143" y="269"/>
                  </a:lnTo>
                  <a:lnTo>
                    <a:pt x="144" y="272"/>
                  </a:lnTo>
                  <a:lnTo>
                    <a:pt x="144" y="273"/>
                  </a:lnTo>
                  <a:lnTo>
                    <a:pt x="148" y="275"/>
                  </a:lnTo>
                  <a:lnTo>
                    <a:pt x="149" y="277"/>
                  </a:lnTo>
                  <a:lnTo>
                    <a:pt x="148" y="278"/>
                  </a:lnTo>
                  <a:lnTo>
                    <a:pt x="148" y="277"/>
                  </a:lnTo>
                  <a:lnTo>
                    <a:pt x="147" y="279"/>
                  </a:lnTo>
                  <a:lnTo>
                    <a:pt x="144" y="280"/>
                  </a:lnTo>
                  <a:lnTo>
                    <a:pt x="145" y="281"/>
                  </a:lnTo>
                  <a:lnTo>
                    <a:pt x="145" y="282"/>
                  </a:lnTo>
                  <a:lnTo>
                    <a:pt x="148" y="281"/>
                  </a:lnTo>
                  <a:lnTo>
                    <a:pt x="146" y="282"/>
                  </a:lnTo>
                  <a:lnTo>
                    <a:pt x="145" y="282"/>
                  </a:lnTo>
                  <a:lnTo>
                    <a:pt x="145" y="284"/>
                  </a:lnTo>
                  <a:lnTo>
                    <a:pt x="147" y="286"/>
                  </a:lnTo>
                  <a:lnTo>
                    <a:pt x="148" y="284"/>
                  </a:lnTo>
                  <a:lnTo>
                    <a:pt x="150" y="287"/>
                  </a:lnTo>
                  <a:lnTo>
                    <a:pt x="151" y="286"/>
                  </a:lnTo>
                  <a:lnTo>
                    <a:pt x="153" y="288"/>
                  </a:lnTo>
                  <a:lnTo>
                    <a:pt x="156" y="284"/>
                  </a:lnTo>
                  <a:lnTo>
                    <a:pt x="158" y="287"/>
                  </a:lnTo>
                  <a:lnTo>
                    <a:pt x="161" y="284"/>
                  </a:lnTo>
                  <a:lnTo>
                    <a:pt x="166" y="284"/>
                  </a:lnTo>
                  <a:lnTo>
                    <a:pt x="170" y="282"/>
                  </a:lnTo>
                  <a:lnTo>
                    <a:pt x="177" y="277"/>
                  </a:lnTo>
                  <a:lnTo>
                    <a:pt x="177" y="272"/>
                  </a:lnTo>
                  <a:lnTo>
                    <a:pt x="174" y="266"/>
                  </a:lnTo>
                  <a:lnTo>
                    <a:pt x="177" y="267"/>
                  </a:lnTo>
                  <a:lnTo>
                    <a:pt x="177" y="265"/>
                  </a:lnTo>
                  <a:lnTo>
                    <a:pt x="181" y="266"/>
                  </a:lnTo>
                  <a:lnTo>
                    <a:pt x="183" y="264"/>
                  </a:lnTo>
                  <a:lnTo>
                    <a:pt x="185" y="264"/>
                  </a:lnTo>
                  <a:lnTo>
                    <a:pt x="185" y="263"/>
                  </a:lnTo>
                  <a:lnTo>
                    <a:pt x="185" y="261"/>
                  </a:lnTo>
                  <a:lnTo>
                    <a:pt x="182" y="260"/>
                  </a:lnTo>
                  <a:lnTo>
                    <a:pt x="183" y="257"/>
                  </a:lnTo>
                  <a:lnTo>
                    <a:pt x="181" y="256"/>
                  </a:lnTo>
                  <a:lnTo>
                    <a:pt x="184" y="249"/>
                  </a:lnTo>
                  <a:lnTo>
                    <a:pt x="180" y="248"/>
                  </a:lnTo>
                  <a:lnTo>
                    <a:pt x="181" y="244"/>
                  </a:lnTo>
                  <a:lnTo>
                    <a:pt x="181" y="243"/>
                  </a:lnTo>
                  <a:lnTo>
                    <a:pt x="182" y="239"/>
                  </a:lnTo>
                  <a:lnTo>
                    <a:pt x="189" y="241"/>
                  </a:lnTo>
                  <a:lnTo>
                    <a:pt x="190" y="239"/>
                  </a:lnTo>
                  <a:lnTo>
                    <a:pt x="192" y="240"/>
                  </a:lnTo>
                  <a:lnTo>
                    <a:pt x="193" y="238"/>
                  </a:lnTo>
                  <a:lnTo>
                    <a:pt x="194" y="238"/>
                  </a:lnTo>
                  <a:lnTo>
                    <a:pt x="195" y="236"/>
                  </a:lnTo>
                  <a:lnTo>
                    <a:pt x="198" y="234"/>
                  </a:lnTo>
                  <a:lnTo>
                    <a:pt x="200" y="232"/>
                  </a:lnTo>
                  <a:lnTo>
                    <a:pt x="200" y="232"/>
                  </a:lnTo>
                  <a:lnTo>
                    <a:pt x="204" y="227"/>
                  </a:lnTo>
                  <a:lnTo>
                    <a:pt x="196" y="220"/>
                  </a:lnTo>
                  <a:lnTo>
                    <a:pt x="197" y="214"/>
                  </a:lnTo>
                  <a:lnTo>
                    <a:pt x="196" y="212"/>
                  </a:lnTo>
                  <a:lnTo>
                    <a:pt x="200" y="205"/>
                  </a:lnTo>
                  <a:lnTo>
                    <a:pt x="201" y="205"/>
                  </a:lnTo>
                  <a:lnTo>
                    <a:pt x="200" y="205"/>
                  </a:lnTo>
                  <a:lnTo>
                    <a:pt x="201" y="202"/>
                  </a:lnTo>
                  <a:lnTo>
                    <a:pt x="199" y="201"/>
                  </a:lnTo>
                  <a:lnTo>
                    <a:pt x="200" y="198"/>
                  </a:lnTo>
                  <a:lnTo>
                    <a:pt x="197" y="199"/>
                  </a:lnTo>
                  <a:lnTo>
                    <a:pt x="188" y="193"/>
                  </a:lnTo>
                  <a:lnTo>
                    <a:pt x="189" y="192"/>
                  </a:lnTo>
                  <a:lnTo>
                    <a:pt x="189" y="189"/>
                  </a:lnTo>
                  <a:lnTo>
                    <a:pt x="190" y="190"/>
                  </a:lnTo>
                  <a:lnTo>
                    <a:pt x="190" y="189"/>
                  </a:lnTo>
                  <a:lnTo>
                    <a:pt x="190" y="189"/>
                  </a:lnTo>
                  <a:lnTo>
                    <a:pt x="191" y="188"/>
                  </a:lnTo>
                  <a:lnTo>
                    <a:pt x="190" y="186"/>
                  </a:lnTo>
                  <a:lnTo>
                    <a:pt x="192" y="184"/>
                  </a:lnTo>
                  <a:lnTo>
                    <a:pt x="192" y="183"/>
                  </a:lnTo>
                  <a:lnTo>
                    <a:pt x="194" y="182"/>
                  </a:lnTo>
                  <a:lnTo>
                    <a:pt x="193" y="181"/>
                  </a:lnTo>
                  <a:lnTo>
                    <a:pt x="194" y="178"/>
                  </a:lnTo>
                  <a:lnTo>
                    <a:pt x="193" y="176"/>
                  </a:lnTo>
                  <a:lnTo>
                    <a:pt x="196" y="171"/>
                  </a:lnTo>
                  <a:lnTo>
                    <a:pt x="193" y="169"/>
                  </a:lnTo>
                  <a:lnTo>
                    <a:pt x="201" y="157"/>
                  </a:lnTo>
                  <a:lnTo>
                    <a:pt x="206" y="160"/>
                  </a:lnTo>
                  <a:lnTo>
                    <a:pt x="208" y="159"/>
                  </a:lnTo>
                  <a:lnTo>
                    <a:pt x="209" y="160"/>
                  </a:lnTo>
                  <a:lnTo>
                    <a:pt x="209" y="162"/>
                  </a:lnTo>
                  <a:lnTo>
                    <a:pt x="209" y="164"/>
                  </a:lnTo>
                  <a:lnTo>
                    <a:pt x="213" y="167"/>
                  </a:lnTo>
                  <a:lnTo>
                    <a:pt x="217" y="161"/>
                  </a:lnTo>
                  <a:lnTo>
                    <a:pt x="222" y="164"/>
                  </a:lnTo>
                  <a:lnTo>
                    <a:pt x="224" y="162"/>
                  </a:lnTo>
                  <a:lnTo>
                    <a:pt x="224" y="158"/>
                  </a:lnTo>
                  <a:lnTo>
                    <a:pt x="226" y="158"/>
                  </a:lnTo>
                  <a:lnTo>
                    <a:pt x="226" y="156"/>
                  </a:lnTo>
                  <a:lnTo>
                    <a:pt x="222" y="153"/>
                  </a:lnTo>
                  <a:lnTo>
                    <a:pt x="227" y="146"/>
                  </a:lnTo>
                  <a:lnTo>
                    <a:pt x="226" y="146"/>
                  </a:lnTo>
                  <a:lnTo>
                    <a:pt x="229" y="138"/>
                  </a:lnTo>
                  <a:lnTo>
                    <a:pt x="228" y="137"/>
                  </a:lnTo>
                  <a:lnTo>
                    <a:pt x="229" y="134"/>
                  </a:lnTo>
                  <a:lnTo>
                    <a:pt x="225" y="133"/>
                  </a:lnTo>
                  <a:lnTo>
                    <a:pt x="228" y="128"/>
                  </a:lnTo>
                  <a:lnTo>
                    <a:pt x="228" y="127"/>
                  </a:lnTo>
                  <a:lnTo>
                    <a:pt x="230" y="126"/>
                  </a:lnTo>
                  <a:lnTo>
                    <a:pt x="234" y="121"/>
                  </a:lnTo>
                  <a:lnTo>
                    <a:pt x="231" y="119"/>
                  </a:lnTo>
                  <a:lnTo>
                    <a:pt x="228" y="124"/>
                  </a:lnTo>
                  <a:lnTo>
                    <a:pt x="220" y="118"/>
                  </a:lnTo>
                  <a:lnTo>
                    <a:pt x="223" y="114"/>
                  </a:lnTo>
                  <a:lnTo>
                    <a:pt x="216" y="110"/>
                  </a:lnTo>
                  <a:lnTo>
                    <a:pt x="214" y="110"/>
                  </a:lnTo>
                  <a:lnTo>
                    <a:pt x="205" y="103"/>
                  </a:lnTo>
                  <a:lnTo>
                    <a:pt x="206" y="101"/>
                  </a:lnTo>
                  <a:lnTo>
                    <a:pt x="205" y="100"/>
                  </a:lnTo>
                  <a:lnTo>
                    <a:pt x="206" y="97"/>
                  </a:lnTo>
                  <a:lnTo>
                    <a:pt x="205" y="97"/>
                  </a:lnTo>
                  <a:lnTo>
                    <a:pt x="206" y="95"/>
                  </a:lnTo>
                  <a:lnTo>
                    <a:pt x="208" y="96"/>
                  </a:lnTo>
                  <a:lnTo>
                    <a:pt x="211" y="91"/>
                  </a:lnTo>
                  <a:lnTo>
                    <a:pt x="209" y="89"/>
                  </a:lnTo>
                  <a:lnTo>
                    <a:pt x="212" y="83"/>
                  </a:lnTo>
                  <a:lnTo>
                    <a:pt x="206" y="79"/>
                  </a:lnTo>
                  <a:lnTo>
                    <a:pt x="210" y="73"/>
                  </a:lnTo>
                  <a:lnTo>
                    <a:pt x="213" y="73"/>
                  </a:lnTo>
                  <a:lnTo>
                    <a:pt x="216" y="68"/>
                  </a:lnTo>
                  <a:lnTo>
                    <a:pt x="218" y="68"/>
                  </a:lnTo>
                  <a:lnTo>
                    <a:pt x="215" y="66"/>
                  </a:lnTo>
                  <a:lnTo>
                    <a:pt x="216" y="66"/>
                  </a:lnTo>
                  <a:lnTo>
                    <a:pt x="215" y="65"/>
                  </a:lnTo>
                  <a:lnTo>
                    <a:pt x="216" y="63"/>
                  </a:lnTo>
                  <a:lnTo>
                    <a:pt x="207" y="57"/>
                  </a:lnTo>
                  <a:lnTo>
                    <a:pt x="208" y="56"/>
                  </a:lnTo>
                  <a:lnTo>
                    <a:pt x="204" y="53"/>
                  </a:lnTo>
                  <a:lnTo>
                    <a:pt x="197" y="48"/>
                  </a:lnTo>
                  <a:lnTo>
                    <a:pt x="197" y="47"/>
                  </a:lnTo>
                  <a:lnTo>
                    <a:pt x="194" y="45"/>
                  </a:lnTo>
                  <a:lnTo>
                    <a:pt x="195" y="44"/>
                  </a:lnTo>
                  <a:lnTo>
                    <a:pt x="193" y="43"/>
                  </a:lnTo>
                  <a:lnTo>
                    <a:pt x="191" y="44"/>
                  </a:lnTo>
                  <a:lnTo>
                    <a:pt x="185" y="39"/>
                  </a:lnTo>
                  <a:lnTo>
                    <a:pt x="181" y="45"/>
                  </a:lnTo>
                  <a:lnTo>
                    <a:pt x="179" y="44"/>
                  </a:lnTo>
                  <a:lnTo>
                    <a:pt x="178" y="45"/>
                  </a:lnTo>
                  <a:lnTo>
                    <a:pt x="177" y="45"/>
                  </a:lnTo>
                  <a:lnTo>
                    <a:pt x="174" y="50"/>
                  </a:lnTo>
                  <a:lnTo>
                    <a:pt x="172" y="47"/>
                  </a:lnTo>
                  <a:lnTo>
                    <a:pt x="170" y="48"/>
                  </a:lnTo>
                  <a:lnTo>
                    <a:pt x="168" y="46"/>
                  </a:lnTo>
                  <a:lnTo>
                    <a:pt x="168" y="45"/>
                  </a:lnTo>
                  <a:lnTo>
                    <a:pt x="167" y="43"/>
                  </a:lnTo>
                  <a:lnTo>
                    <a:pt x="166" y="43"/>
                  </a:lnTo>
                  <a:lnTo>
                    <a:pt x="162" y="40"/>
                  </a:lnTo>
                  <a:lnTo>
                    <a:pt x="159" y="44"/>
                  </a:lnTo>
                  <a:lnTo>
                    <a:pt x="158" y="42"/>
                  </a:lnTo>
                  <a:lnTo>
                    <a:pt x="166" y="32"/>
                  </a:lnTo>
                  <a:lnTo>
                    <a:pt x="166" y="33"/>
                  </a:lnTo>
                  <a:lnTo>
                    <a:pt x="171" y="26"/>
                  </a:lnTo>
                  <a:lnTo>
                    <a:pt x="173" y="28"/>
                  </a:lnTo>
                  <a:lnTo>
                    <a:pt x="173" y="26"/>
                  </a:lnTo>
                  <a:lnTo>
                    <a:pt x="170" y="25"/>
                  </a:lnTo>
                  <a:lnTo>
                    <a:pt x="170" y="26"/>
                  </a:lnTo>
                  <a:lnTo>
                    <a:pt x="162" y="21"/>
                  </a:lnTo>
                  <a:lnTo>
                    <a:pt x="165" y="18"/>
                  </a:lnTo>
                  <a:lnTo>
                    <a:pt x="158" y="15"/>
                  </a:lnTo>
                  <a:lnTo>
                    <a:pt x="157" y="12"/>
                  </a:lnTo>
                  <a:lnTo>
                    <a:pt x="152" y="13"/>
                  </a:lnTo>
                  <a:lnTo>
                    <a:pt x="147" y="17"/>
                  </a:lnTo>
                  <a:lnTo>
                    <a:pt x="146" y="18"/>
                  </a:lnTo>
                  <a:lnTo>
                    <a:pt x="146" y="19"/>
                  </a:lnTo>
                  <a:lnTo>
                    <a:pt x="148" y="17"/>
                  </a:lnTo>
                  <a:lnTo>
                    <a:pt x="152" y="20"/>
                  </a:lnTo>
                  <a:lnTo>
                    <a:pt x="153" y="24"/>
                  </a:lnTo>
                  <a:lnTo>
                    <a:pt x="153" y="26"/>
                  </a:lnTo>
                  <a:lnTo>
                    <a:pt x="151" y="29"/>
                  </a:lnTo>
                  <a:lnTo>
                    <a:pt x="147" y="28"/>
                  </a:lnTo>
                  <a:lnTo>
                    <a:pt x="141" y="21"/>
                  </a:lnTo>
                  <a:lnTo>
                    <a:pt x="141" y="17"/>
                  </a:lnTo>
                  <a:lnTo>
                    <a:pt x="142" y="15"/>
                  </a:lnTo>
                  <a:lnTo>
                    <a:pt x="138" y="16"/>
                  </a:lnTo>
                  <a:lnTo>
                    <a:pt x="134" y="14"/>
                  </a:lnTo>
                  <a:lnTo>
                    <a:pt x="128" y="14"/>
                  </a:lnTo>
                  <a:lnTo>
                    <a:pt x="125" y="13"/>
                  </a:lnTo>
                  <a:lnTo>
                    <a:pt x="118" y="7"/>
                  </a:lnTo>
                  <a:lnTo>
                    <a:pt x="117" y="0"/>
                  </a:lnTo>
                  <a:moveTo>
                    <a:pt x="146" y="19"/>
                  </a:moveTo>
                  <a:lnTo>
                    <a:pt x="146" y="20"/>
                  </a:lnTo>
                  <a:lnTo>
                    <a:pt x="146" y="21"/>
                  </a:lnTo>
                  <a:lnTo>
                    <a:pt x="146" y="19"/>
                  </a:lnTo>
                  <a:moveTo>
                    <a:pt x="2" y="63"/>
                  </a:moveTo>
                  <a:lnTo>
                    <a:pt x="3" y="63"/>
                  </a:lnTo>
                  <a:lnTo>
                    <a:pt x="3" y="62"/>
                  </a:lnTo>
                  <a:lnTo>
                    <a:pt x="2" y="63"/>
                  </a:lnTo>
                  <a:moveTo>
                    <a:pt x="3" y="62"/>
                  </a:moveTo>
                  <a:lnTo>
                    <a:pt x="3" y="62"/>
                  </a:lnTo>
                  <a:lnTo>
                    <a:pt x="3" y="61"/>
                  </a:lnTo>
                  <a:lnTo>
                    <a:pt x="3" y="62"/>
                  </a:lnTo>
                  <a:moveTo>
                    <a:pt x="82" y="136"/>
                  </a:moveTo>
                  <a:lnTo>
                    <a:pt x="82" y="138"/>
                  </a:lnTo>
                  <a:lnTo>
                    <a:pt x="85" y="139"/>
                  </a:lnTo>
                  <a:lnTo>
                    <a:pt x="83" y="140"/>
                  </a:lnTo>
                  <a:lnTo>
                    <a:pt x="83" y="144"/>
                  </a:lnTo>
                  <a:lnTo>
                    <a:pt x="85" y="143"/>
                  </a:lnTo>
                  <a:lnTo>
                    <a:pt x="86" y="145"/>
                  </a:lnTo>
                  <a:lnTo>
                    <a:pt x="87" y="143"/>
                  </a:lnTo>
                  <a:lnTo>
                    <a:pt x="90" y="143"/>
                  </a:lnTo>
                  <a:lnTo>
                    <a:pt x="89" y="145"/>
                  </a:lnTo>
                  <a:lnTo>
                    <a:pt x="92" y="146"/>
                  </a:lnTo>
                  <a:lnTo>
                    <a:pt x="90" y="148"/>
                  </a:lnTo>
                  <a:lnTo>
                    <a:pt x="93" y="150"/>
                  </a:lnTo>
                  <a:lnTo>
                    <a:pt x="91" y="152"/>
                  </a:lnTo>
                  <a:lnTo>
                    <a:pt x="93" y="152"/>
                  </a:lnTo>
                  <a:lnTo>
                    <a:pt x="93" y="153"/>
                  </a:lnTo>
                  <a:lnTo>
                    <a:pt x="97" y="153"/>
                  </a:lnTo>
                  <a:lnTo>
                    <a:pt x="101" y="157"/>
                  </a:lnTo>
                  <a:lnTo>
                    <a:pt x="102" y="155"/>
                  </a:lnTo>
                  <a:lnTo>
                    <a:pt x="103" y="157"/>
                  </a:lnTo>
                  <a:lnTo>
                    <a:pt x="105" y="156"/>
                  </a:lnTo>
                  <a:lnTo>
                    <a:pt x="104" y="157"/>
                  </a:lnTo>
                  <a:lnTo>
                    <a:pt x="106" y="157"/>
                  </a:lnTo>
                  <a:lnTo>
                    <a:pt x="108" y="156"/>
                  </a:lnTo>
                  <a:lnTo>
                    <a:pt x="110" y="157"/>
                  </a:lnTo>
                  <a:lnTo>
                    <a:pt x="113" y="155"/>
                  </a:lnTo>
                  <a:lnTo>
                    <a:pt x="114" y="156"/>
                  </a:lnTo>
                  <a:lnTo>
                    <a:pt x="115" y="155"/>
                  </a:lnTo>
                  <a:lnTo>
                    <a:pt x="116" y="156"/>
                  </a:lnTo>
                  <a:lnTo>
                    <a:pt x="116" y="155"/>
                  </a:lnTo>
                  <a:lnTo>
                    <a:pt x="121" y="154"/>
                  </a:lnTo>
                  <a:lnTo>
                    <a:pt x="122" y="154"/>
                  </a:lnTo>
                  <a:lnTo>
                    <a:pt x="123" y="153"/>
                  </a:lnTo>
                  <a:lnTo>
                    <a:pt x="128" y="153"/>
                  </a:lnTo>
                  <a:lnTo>
                    <a:pt x="129" y="157"/>
                  </a:lnTo>
                  <a:lnTo>
                    <a:pt x="128" y="158"/>
                  </a:lnTo>
                  <a:lnTo>
                    <a:pt x="128" y="160"/>
                  </a:lnTo>
                  <a:lnTo>
                    <a:pt x="129" y="161"/>
                  </a:lnTo>
                  <a:lnTo>
                    <a:pt x="129" y="162"/>
                  </a:lnTo>
                  <a:lnTo>
                    <a:pt x="132" y="164"/>
                  </a:lnTo>
                  <a:lnTo>
                    <a:pt x="132" y="167"/>
                  </a:lnTo>
                  <a:lnTo>
                    <a:pt x="133" y="168"/>
                  </a:lnTo>
                  <a:lnTo>
                    <a:pt x="134" y="169"/>
                  </a:lnTo>
                  <a:lnTo>
                    <a:pt x="133" y="170"/>
                  </a:lnTo>
                  <a:lnTo>
                    <a:pt x="136" y="170"/>
                  </a:lnTo>
                  <a:lnTo>
                    <a:pt x="136" y="172"/>
                  </a:lnTo>
                  <a:lnTo>
                    <a:pt x="141" y="173"/>
                  </a:lnTo>
                  <a:lnTo>
                    <a:pt x="141" y="174"/>
                  </a:lnTo>
                  <a:lnTo>
                    <a:pt x="142" y="174"/>
                  </a:lnTo>
                  <a:lnTo>
                    <a:pt x="142" y="174"/>
                  </a:lnTo>
                  <a:lnTo>
                    <a:pt x="145" y="174"/>
                  </a:lnTo>
                  <a:lnTo>
                    <a:pt x="149" y="177"/>
                  </a:lnTo>
                  <a:lnTo>
                    <a:pt x="149" y="180"/>
                  </a:lnTo>
                  <a:lnTo>
                    <a:pt x="150" y="180"/>
                  </a:lnTo>
                  <a:lnTo>
                    <a:pt x="150" y="181"/>
                  </a:lnTo>
                  <a:lnTo>
                    <a:pt x="150" y="181"/>
                  </a:lnTo>
                  <a:lnTo>
                    <a:pt x="149" y="182"/>
                  </a:lnTo>
                  <a:lnTo>
                    <a:pt x="152" y="188"/>
                  </a:lnTo>
                  <a:lnTo>
                    <a:pt x="153" y="198"/>
                  </a:lnTo>
                  <a:lnTo>
                    <a:pt x="152" y="201"/>
                  </a:lnTo>
                  <a:lnTo>
                    <a:pt x="153" y="205"/>
                  </a:lnTo>
                  <a:lnTo>
                    <a:pt x="151" y="207"/>
                  </a:lnTo>
                  <a:lnTo>
                    <a:pt x="151" y="212"/>
                  </a:lnTo>
                  <a:lnTo>
                    <a:pt x="148" y="217"/>
                  </a:lnTo>
                  <a:lnTo>
                    <a:pt x="149" y="218"/>
                  </a:lnTo>
                  <a:lnTo>
                    <a:pt x="148" y="226"/>
                  </a:lnTo>
                  <a:lnTo>
                    <a:pt x="145" y="229"/>
                  </a:lnTo>
                  <a:lnTo>
                    <a:pt x="144" y="237"/>
                  </a:lnTo>
                  <a:lnTo>
                    <a:pt x="137" y="232"/>
                  </a:lnTo>
                  <a:lnTo>
                    <a:pt x="137" y="231"/>
                  </a:lnTo>
                  <a:lnTo>
                    <a:pt x="139" y="232"/>
                  </a:lnTo>
                  <a:lnTo>
                    <a:pt x="142" y="228"/>
                  </a:lnTo>
                  <a:lnTo>
                    <a:pt x="143" y="225"/>
                  </a:lnTo>
                  <a:lnTo>
                    <a:pt x="145" y="221"/>
                  </a:lnTo>
                  <a:lnTo>
                    <a:pt x="144" y="221"/>
                  </a:lnTo>
                  <a:lnTo>
                    <a:pt x="145" y="220"/>
                  </a:lnTo>
                  <a:lnTo>
                    <a:pt x="142" y="218"/>
                  </a:lnTo>
                  <a:lnTo>
                    <a:pt x="146" y="212"/>
                  </a:lnTo>
                  <a:lnTo>
                    <a:pt x="145" y="211"/>
                  </a:lnTo>
                  <a:lnTo>
                    <a:pt x="146" y="210"/>
                  </a:lnTo>
                  <a:lnTo>
                    <a:pt x="142" y="207"/>
                  </a:lnTo>
                  <a:lnTo>
                    <a:pt x="140" y="210"/>
                  </a:lnTo>
                  <a:lnTo>
                    <a:pt x="137" y="208"/>
                  </a:lnTo>
                  <a:lnTo>
                    <a:pt x="136" y="210"/>
                  </a:lnTo>
                  <a:lnTo>
                    <a:pt x="137" y="212"/>
                  </a:lnTo>
                  <a:lnTo>
                    <a:pt x="133" y="212"/>
                  </a:lnTo>
                  <a:lnTo>
                    <a:pt x="131" y="216"/>
                  </a:lnTo>
                  <a:lnTo>
                    <a:pt x="130" y="216"/>
                  </a:lnTo>
                  <a:lnTo>
                    <a:pt x="131" y="217"/>
                  </a:lnTo>
                  <a:lnTo>
                    <a:pt x="130" y="221"/>
                  </a:lnTo>
                  <a:lnTo>
                    <a:pt x="131" y="221"/>
                  </a:lnTo>
                  <a:lnTo>
                    <a:pt x="130" y="223"/>
                  </a:lnTo>
                  <a:lnTo>
                    <a:pt x="127" y="224"/>
                  </a:lnTo>
                  <a:lnTo>
                    <a:pt x="126" y="229"/>
                  </a:lnTo>
                  <a:lnTo>
                    <a:pt x="126" y="229"/>
                  </a:lnTo>
                  <a:lnTo>
                    <a:pt x="124" y="238"/>
                  </a:lnTo>
                  <a:lnTo>
                    <a:pt x="116" y="239"/>
                  </a:lnTo>
                  <a:lnTo>
                    <a:pt x="114" y="245"/>
                  </a:lnTo>
                  <a:lnTo>
                    <a:pt x="112" y="248"/>
                  </a:lnTo>
                  <a:lnTo>
                    <a:pt x="113" y="250"/>
                  </a:lnTo>
                  <a:lnTo>
                    <a:pt x="110" y="253"/>
                  </a:lnTo>
                  <a:lnTo>
                    <a:pt x="108" y="261"/>
                  </a:lnTo>
                  <a:lnTo>
                    <a:pt x="104" y="261"/>
                  </a:lnTo>
                  <a:lnTo>
                    <a:pt x="102" y="264"/>
                  </a:lnTo>
                  <a:lnTo>
                    <a:pt x="102" y="265"/>
                  </a:lnTo>
                  <a:lnTo>
                    <a:pt x="97" y="268"/>
                  </a:lnTo>
                  <a:lnTo>
                    <a:pt x="95" y="270"/>
                  </a:lnTo>
                  <a:lnTo>
                    <a:pt x="92" y="268"/>
                  </a:lnTo>
                  <a:lnTo>
                    <a:pt x="89" y="268"/>
                  </a:lnTo>
                  <a:lnTo>
                    <a:pt x="89" y="265"/>
                  </a:lnTo>
                  <a:lnTo>
                    <a:pt x="92" y="258"/>
                  </a:lnTo>
                  <a:lnTo>
                    <a:pt x="89" y="258"/>
                  </a:lnTo>
                  <a:lnTo>
                    <a:pt x="88" y="257"/>
                  </a:lnTo>
                  <a:lnTo>
                    <a:pt x="86" y="258"/>
                  </a:lnTo>
                  <a:lnTo>
                    <a:pt x="85" y="254"/>
                  </a:lnTo>
                  <a:lnTo>
                    <a:pt x="84" y="253"/>
                  </a:lnTo>
                  <a:lnTo>
                    <a:pt x="84" y="244"/>
                  </a:lnTo>
                  <a:lnTo>
                    <a:pt x="84" y="244"/>
                  </a:lnTo>
                  <a:lnTo>
                    <a:pt x="82" y="246"/>
                  </a:lnTo>
                  <a:lnTo>
                    <a:pt x="79" y="245"/>
                  </a:lnTo>
                  <a:lnTo>
                    <a:pt x="78" y="244"/>
                  </a:lnTo>
                  <a:lnTo>
                    <a:pt x="78" y="241"/>
                  </a:lnTo>
                  <a:lnTo>
                    <a:pt x="80" y="241"/>
                  </a:lnTo>
                  <a:lnTo>
                    <a:pt x="80" y="239"/>
                  </a:lnTo>
                  <a:lnTo>
                    <a:pt x="81" y="238"/>
                  </a:lnTo>
                  <a:lnTo>
                    <a:pt x="85" y="234"/>
                  </a:lnTo>
                  <a:lnTo>
                    <a:pt x="85" y="228"/>
                  </a:lnTo>
                  <a:lnTo>
                    <a:pt x="87" y="226"/>
                  </a:lnTo>
                  <a:lnTo>
                    <a:pt x="92" y="229"/>
                  </a:lnTo>
                  <a:lnTo>
                    <a:pt x="90" y="233"/>
                  </a:lnTo>
                  <a:lnTo>
                    <a:pt x="92" y="237"/>
                  </a:lnTo>
                  <a:lnTo>
                    <a:pt x="92" y="240"/>
                  </a:lnTo>
                  <a:lnTo>
                    <a:pt x="94" y="240"/>
                  </a:lnTo>
                  <a:lnTo>
                    <a:pt x="94" y="238"/>
                  </a:lnTo>
                  <a:lnTo>
                    <a:pt x="97" y="237"/>
                  </a:lnTo>
                  <a:lnTo>
                    <a:pt x="98" y="239"/>
                  </a:lnTo>
                  <a:lnTo>
                    <a:pt x="99" y="239"/>
                  </a:lnTo>
                  <a:lnTo>
                    <a:pt x="98" y="237"/>
                  </a:lnTo>
                  <a:lnTo>
                    <a:pt x="101" y="236"/>
                  </a:lnTo>
                  <a:lnTo>
                    <a:pt x="102" y="232"/>
                  </a:lnTo>
                  <a:lnTo>
                    <a:pt x="104" y="231"/>
                  </a:lnTo>
                  <a:lnTo>
                    <a:pt x="104" y="229"/>
                  </a:lnTo>
                  <a:lnTo>
                    <a:pt x="100" y="227"/>
                  </a:lnTo>
                  <a:lnTo>
                    <a:pt x="101" y="224"/>
                  </a:lnTo>
                  <a:lnTo>
                    <a:pt x="103" y="221"/>
                  </a:lnTo>
                  <a:lnTo>
                    <a:pt x="101" y="220"/>
                  </a:lnTo>
                  <a:lnTo>
                    <a:pt x="100" y="218"/>
                  </a:lnTo>
                  <a:lnTo>
                    <a:pt x="98" y="218"/>
                  </a:lnTo>
                  <a:lnTo>
                    <a:pt x="98" y="217"/>
                  </a:lnTo>
                  <a:lnTo>
                    <a:pt x="102" y="215"/>
                  </a:lnTo>
                  <a:lnTo>
                    <a:pt x="102" y="213"/>
                  </a:lnTo>
                  <a:lnTo>
                    <a:pt x="103" y="213"/>
                  </a:lnTo>
                  <a:lnTo>
                    <a:pt x="110" y="202"/>
                  </a:lnTo>
                  <a:lnTo>
                    <a:pt x="113" y="204"/>
                  </a:lnTo>
                  <a:lnTo>
                    <a:pt x="113" y="203"/>
                  </a:lnTo>
                  <a:lnTo>
                    <a:pt x="113" y="202"/>
                  </a:lnTo>
                  <a:lnTo>
                    <a:pt x="114" y="201"/>
                  </a:lnTo>
                  <a:lnTo>
                    <a:pt x="114" y="200"/>
                  </a:lnTo>
                  <a:lnTo>
                    <a:pt x="114" y="199"/>
                  </a:lnTo>
                  <a:lnTo>
                    <a:pt x="114" y="198"/>
                  </a:lnTo>
                  <a:lnTo>
                    <a:pt x="117" y="197"/>
                  </a:lnTo>
                  <a:lnTo>
                    <a:pt x="117" y="195"/>
                  </a:lnTo>
                  <a:lnTo>
                    <a:pt x="120" y="194"/>
                  </a:lnTo>
                  <a:lnTo>
                    <a:pt x="121" y="197"/>
                  </a:lnTo>
                  <a:lnTo>
                    <a:pt x="124" y="196"/>
                  </a:lnTo>
                  <a:lnTo>
                    <a:pt x="124" y="191"/>
                  </a:lnTo>
                  <a:lnTo>
                    <a:pt x="123" y="191"/>
                  </a:lnTo>
                  <a:lnTo>
                    <a:pt x="123" y="190"/>
                  </a:lnTo>
                  <a:lnTo>
                    <a:pt x="124" y="188"/>
                  </a:lnTo>
                  <a:lnTo>
                    <a:pt x="126" y="189"/>
                  </a:lnTo>
                  <a:lnTo>
                    <a:pt x="126" y="188"/>
                  </a:lnTo>
                  <a:lnTo>
                    <a:pt x="125" y="188"/>
                  </a:lnTo>
                  <a:lnTo>
                    <a:pt x="126" y="184"/>
                  </a:lnTo>
                  <a:lnTo>
                    <a:pt x="128" y="185"/>
                  </a:lnTo>
                  <a:lnTo>
                    <a:pt x="128" y="182"/>
                  </a:lnTo>
                  <a:lnTo>
                    <a:pt x="128" y="181"/>
                  </a:lnTo>
                  <a:lnTo>
                    <a:pt x="130" y="174"/>
                  </a:lnTo>
                  <a:lnTo>
                    <a:pt x="124" y="172"/>
                  </a:lnTo>
                  <a:lnTo>
                    <a:pt x="123" y="174"/>
                  </a:lnTo>
                  <a:lnTo>
                    <a:pt x="118" y="173"/>
                  </a:lnTo>
                  <a:lnTo>
                    <a:pt x="119" y="172"/>
                  </a:lnTo>
                  <a:lnTo>
                    <a:pt x="120" y="172"/>
                  </a:lnTo>
                  <a:lnTo>
                    <a:pt x="119" y="171"/>
                  </a:lnTo>
                  <a:lnTo>
                    <a:pt x="120" y="171"/>
                  </a:lnTo>
                  <a:lnTo>
                    <a:pt x="119" y="170"/>
                  </a:lnTo>
                  <a:lnTo>
                    <a:pt x="120" y="170"/>
                  </a:lnTo>
                  <a:lnTo>
                    <a:pt x="116" y="170"/>
                  </a:lnTo>
                  <a:lnTo>
                    <a:pt x="116" y="168"/>
                  </a:lnTo>
                  <a:lnTo>
                    <a:pt x="120" y="168"/>
                  </a:lnTo>
                  <a:lnTo>
                    <a:pt x="120" y="167"/>
                  </a:lnTo>
                  <a:lnTo>
                    <a:pt x="121" y="166"/>
                  </a:lnTo>
                  <a:lnTo>
                    <a:pt x="120" y="164"/>
                  </a:lnTo>
                  <a:lnTo>
                    <a:pt x="119" y="163"/>
                  </a:lnTo>
                  <a:lnTo>
                    <a:pt x="117" y="164"/>
                  </a:lnTo>
                  <a:lnTo>
                    <a:pt x="116" y="163"/>
                  </a:lnTo>
                  <a:lnTo>
                    <a:pt x="117" y="162"/>
                  </a:lnTo>
                  <a:lnTo>
                    <a:pt x="116" y="162"/>
                  </a:lnTo>
                  <a:lnTo>
                    <a:pt x="117" y="162"/>
                  </a:lnTo>
                  <a:lnTo>
                    <a:pt x="116" y="161"/>
                  </a:lnTo>
                  <a:lnTo>
                    <a:pt x="115" y="162"/>
                  </a:lnTo>
                  <a:lnTo>
                    <a:pt x="113" y="161"/>
                  </a:lnTo>
                  <a:lnTo>
                    <a:pt x="111" y="164"/>
                  </a:lnTo>
                  <a:lnTo>
                    <a:pt x="112" y="166"/>
                  </a:lnTo>
                  <a:lnTo>
                    <a:pt x="113" y="165"/>
                  </a:lnTo>
                  <a:lnTo>
                    <a:pt x="112" y="166"/>
                  </a:lnTo>
                  <a:lnTo>
                    <a:pt x="113" y="170"/>
                  </a:lnTo>
                  <a:lnTo>
                    <a:pt x="113" y="171"/>
                  </a:lnTo>
                  <a:lnTo>
                    <a:pt x="114" y="175"/>
                  </a:lnTo>
                  <a:lnTo>
                    <a:pt x="113" y="176"/>
                  </a:lnTo>
                  <a:lnTo>
                    <a:pt x="113" y="177"/>
                  </a:lnTo>
                  <a:lnTo>
                    <a:pt x="108" y="177"/>
                  </a:lnTo>
                  <a:lnTo>
                    <a:pt x="108" y="177"/>
                  </a:lnTo>
                  <a:lnTo>
                    <a:pt x="106" y="178"/>
                  </a:lnTo>
                  <a:lnTo>
                    <a:pt x="104" y="176"/>
                  </a:lnTo>
                  <a:lnTo>
                    <a:pt x="103" y="177"/>
                  </a:lnTo>
                  <a:lnTo>
                    <a:pt x="102" y="175"/>
                  </a:lnTo>
                  <a:lnTo>
                    <a:pt x="98" y="173"/>
                  </a:lnTo>
                  <a:lnTo>
                    <a:pt x="90" y="165"/>
                  </a:lnTo>
                  <a:lnTo>
                    <a:pt x="87" y="164"/>
                  </a:lnTo>
                  <a:lnTo>
                    <a:pt x="81" y="152"/>
                  </a:lnTo>
                  <a:lnTo>
                    <a:pt x="81" y="152"/>
                  </a:lnTo>
                  <a:lnTo>
                    <a:pt x="82" y="150"/>
                  </a:lnTo>
                  <a:lnTo>
                    <a:pt x="80" y="147"/>
                  </a:lnTo>
                  <a:lnTo>
                    <a:pt x="81" y="145"/>
                  </a:lnTo>
                  <a:lnTo>
                    <a:pt x="79" y="146"/>
                  </a:lnTo>
                  <a:lnTo>
                    <a:pt x="76" y="144"/>
                  </a:lnTo>
                  <a:lnTo>
                    <a:pt x="82" y="136"/>
                  </a:lnTo>
                  <a:moveTo>
                    <a:pt x="12" y="59"/>
                  </a:moveTo>
                  <a:lnTo>
                    <a:pt x="12" y="60"/>
                  </a:lnTo>
                  <a:lnTo>
                    <a:pt x="12" y="59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" name="Freeform 66">
              <a:extLst>
                <a:ext uri="{FF2B5EF4-FFF2-40B4-BE49-F238E27FC236}">
                  <a16:creationId xmlns="" xmlns:a16="http://schemas.microsoft.com/office/drawing/2014/main" id="{CA556B13-8239-4871-A031-17E485730B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2" y="952"/>
              <a:ext cx="978" cy="2366"/>
            </a:xfrm>
            <a:custGeom>
              <a:avLst/>
              <a:gdLst>
                <a:gd name="T0" fmla="*/ 469 w 978"/>
                <a:gd name="T1" fmla="*/ 371 h 2366"/>
                <a:gd name="T2" fmla="*/ 747 w 978"/>
                <a:gd name="T3" fmla="*/ 291 h 2366"/>
                <a:gd name="T4" fmla="*/ 494 w 978"/>
                <a:gd name="T5" fmla="*/ 360 h 2366"/>
                <a:gd name="T6" fmla="*/ 901 w 978"/>
                <a:gd name="T7" fmla="*/ 576 h 2366"/>
                <a:gd name="T8" fmla="*/ 915 w 978"/>
                <a:gd name="T9" fmla="*/ 675 h 2366"/>
                <a:gd name="T10" fmla="*/ 901 w 978"/>
                <a:gd name="T11" fmla="*/ 884 h 2366"/>
                <a:gd name="T12" fmla="*/ 844 w 978"/>
                <a:gd name="T13" fmla="*/ 1195 h 2366"/>
                <a:gd name="T14" fmla="*/ 852 w 978"/>
                <a:gd name="T15" fmla="*/ 1324 h 2366"/>
                <a:gd name="T16" fmla="*/ 882 w 978"/>
                <a:gd name="T17" fmla="*/ 1361 h 2366"/>
                <a:gd name="T18" fmla="*/ 890 w 978"/>
                <a:gd name="T19" fmla="*/ 1507 h 2366"/>
                <a:gd name="T20" fmla="*/ 874 w 978"/>
                <a:gd name="T21" fmla="*/ 1669 h 2366"/>
                <a:gd name="T22" fmla="*/ 838 w 978"/>
                <a:gd name="T23" fmla="*/ 1789 h 2366"/>
                <a:gd name="T24" fmla="*/ 736 w 978"/>
                <a:gd name="T25" fmla="*/ 1841 h 2366"/>
                <a:gd name="T26" fmla="*/ 654 w 978"/>
                <a:gd name="T27" fmla="*/ 1882 h 2366"/>
                <a:gd name="T28" fmla="*/ 548 w 978"/>
                <a:gd name="T29" fmla="*/ 2103 h 2366"/>
                <a:gd name="T30" fmla="*/ 498 w 978"/>
                <a:gd name="T31" fmla="*/ 2239 h 2366"/>
                <a:gd name="T32" fmla="*/ 302 w 978"/>
                <a:gd name="T33" fmla="*/ 2355 h 2366"/>
                <a:gd name="T34" fmla="*/ 246 w 978"/>
                <a:gd name="T35" fmla="*/ 2101 h 2366"/>
                <a:gd name="T36" fmla="*/ 229 w 978"/>
                <a:gd name="T37" fmla="*/ 1906 h 2366"/>
                <a:gd name="T38" fmla="*/ 116 w 978"/>
                <a:gd name="T39" fmla="*/ 1483 h 2366"/>
                <a:gd name="T40" fmla="*/ 153 w 978"/>
                <a:gd name="T41" fmla="*/ 1373 h 2366"/>
                <a:gd name="T42" fmla="*/ 95 w 978"/>
                <a:gd name="T43" fmla="*/ 1215 h 2366"/>
                <a:gd name="T44" fmla="*/ 69 w 978"/>
                <a:gd name="T45" fmla="*/ 1061 h 2366"/>
                <a:gd name="T46" fmla="*/ 24 w 978"/>
                <a:gd name="T47" fmla="*/ 923 h 2366"/>
                <a:gd name="T48" fmla="*/ 63 w 978"/>
                <a:gd name="T49" fmla="*/ 840 h 2366"/>
                <a:gd name="T50" fmla="*/ 62 w 978"/>
                <a:gd name="T51" fmla="*/ 717 h 2366"/>
                <a:gd name="T52" fmla="*/ 114 w 978"/>
                <a:gd name="T53" fmla="*/ 695 h 2366"/>
                <a:gd name="T54" fmla="*/ 227 w 978"/>
                <a:gd name="T55" fmla="*/ 595 h 2366"/>
                <a:gd name="T56" fmla="*/ 261 w 978"/>
                <a:gd name="T57" fmla="*/ 576 h 2366"/>
                <a:gd name="T58" fmla="*/ 242 w 978"/>
                <a:gd name="T59" fmla="*/ 522 h 2366"/>
                <a:gd name="T60" fmla="*/ 274 w 978"/>
                <a:gd name="T61" fmla="*/ 492 h 2366"/>
                <a:gd name="T62" fmla="*/ 430 w 978"/>
                <a:gd name="T63" fmla="*/ 439 h 2366"/>
                <a:gd name="T64" fmla="*/ 475 w 978"/>
                <a:gd name="T65" fmla="*/ 417 h 2366"/>
                <a:gd name="T66" fmla="*/ 508 w 978"/>
                <a:gd name="T67" fmla="*/ 430 h 2366"/>
                <a:gd name="T68" fmla="*/ 584 w 978"/>
                <a:gd name="T69" fmla="*/ 413 h 2366"/>
                <a:gd name="T70" fmla="*/ 727 w 978"/>
                <a:gd name="T71" fmla="*/ 289 h 2366"/>
                <a:gd name="T72" fmla="*/ 758 w 978"/>
                <a:gd name="T73" fmla="*/ 350 h 2366"/>
                <a:gd name="T74" fmla="*/ 879 w 978"/>
                <a:gd name="T75" fmla="*/ 345 h 2366"/>
                <a:gd name="T76" fmla="*/ 932 w 978"/>
                <a:gd name="T77" fmla="*/ 415 h 2366"/>
                <a:gd name="T78" fmla="*/ 825 w 978"/>
                <a:gd name="T79" fmla="*/ 584 h 2366"/>
                <a:gd name="T80" fmla="*/ 832 w 978"/>
                <a:gd name="T81" fmla="*/ 623 h 2366"/>
                <a:gd name="T82" fmla="*/ 617 w 978"/>
                <a:gd name="T83" fmla="*/ 181 h 2366"/>
                <a:gd name="T84" fmla="*/ 665 w 978"/>
                <a:gd name="T85" fmla="*/ 162 h 2366"/>
                <a:gd name="T86" fmla="*/ 735 w 978"/>
                <a:gd name="T87" fmla="*/ 237 h 2366"/>
                <a:gd name="T88" fmla="*/ 526 w 978"/>
                <a:gd name="T89" fmla="*/ 40 h 2366"/>
                <a:gd name="T90" fmla="*/ 510 w 978"/>
                <a:gd name="T91" fmla="*/ 186 h 2366"/>
                <a:gd name="T92" fmla="*/ 465 w 978"/>
                <a:gd name="T93" fmla="*/ 110 h 2366"/>
                <a:gd name="T94" fmla="*/ 549 w 978"/>
                <a:gd name="T95" fmla="*/ 100 h 2366"/>
                <a:gd name="T96" fmla="*/ 416 w 978"/>
                <a:gd name="T97" fmla="*/ 125 h 2366"/>
                <a:gd name="T98" fmla="*/ 174 w 978"/>
                <a:gd name="T99" fmla="*/ 10 h 2366"/>
                <a:gd name="T100" fmla="*/ 428 w 978"/>
                <a:gd name="T101" fmla="*/ 181 h 2366"/>
                <a:gd name="T102" fmla="*/ 383 w 978"/>
                <a:gd name="T103" fmla="*/ 138 h 2366"/>
                <a:gd name="T104" fmla="*/ 733 w 978"/>
                <a:gd name="T105" fmla="*/ 219 h 2366"/>
                <a:gd name="T106" fmla="*/ 520 w 978"/>
                <a:gd name="T107" fmla="*/ 397 h 2366"/>
                <a:gd name="T108" fmla="*/ 477 w 978"/>
                <a:gd name="T109" fmla="*/ 390 h 2366"/>
                <a:gd name="T110" fmla="*/ 468 w 978"/>
                <a:gd name="T111" fmla="*/ 404 h 2366"/>
                <a:gd name="T112" fmla="*/ 300 w 978"/>
                <a:gd name="T113" fmla="*/ 448 h 2366"/>
                <a:gd name="T114" fmla="*/ 306 w 978"/>
                <a:gd name="T115" fmla="*/ 488 h 2366"/>
                <a:gd name="T116" fmla="*/ 205 w 978"/>
                <a:gd name="T117" fmla="*/ 534 h 2366"/>
                <a:gd name="T118" fmla="*/ 237 w 978"/>
                <a:gd name="T119" fmla="*/ 562 h 2366"/>
                <a:gd name="T120" fmla="*/ 258 w 978"/>
                <a:gd name="T121" fmla="*/ 567 h 2366"/>
                <a:gd name="T122" fmla="*/ 861 w 978"/>
                <a:gd name="T123" fmla="*/ 581 h 2366"/>
                <a:gd name="T124" fmla="*/ 770 w 978"/>
                <a:gd name="T125" fmla="*/ 647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78" h="2366">
                  <a:moveTo>
                    <a:pt x="541" y="358"/>
                  </a:moveTo>
                  <a:lnTo>
                    <a:pt x="543" y="359"/>
                  </a:lnTo>
                  <a:lnTo>
                    <a:pt x="545" y="358"/>
                  </a:lnTo>
                  <a:lnTo>
                    <a:pt x="545" y="359"/>
                  </a:lnTo>
                  <a:lnTo>
                    <a:pt x="544" y="361"/>
                  </a:lnTo>
                  <a:lnTo>
                    <a:pt x="545" y="362"/>
                  </a:lnTo>
                  <a:lnTo>
                    <a:pt x="544" y="365"/>
                  </a:lnTo>
                  <a:lnTo>
                    <a:pt x="544" y="364"/>
                  </a:lnTo>
                  <a:lnTo>
                    <a:pt x="544" y="363"/>
                  </a:lnTo>
                  <a:lnTo>
                    <a:pt x="544" y="362"/>
                  </a:lnTo>
                  <a:lnTo>
                    <a:pt x="543" y="362"/>
                  </a:lnTo>
                  <a:lnTo>
                    <a:pt x="543" y="361"/>
                  </a:lnTo>
                  <a:lnTo>
                    <a:pt x="540" y="359"/>
                  </a:lnTo>
                  <a:lnTo>
                    <a:pt x="538" y="361"/>
                  </a:lnTo>
                  <a:lnTo>
                    <a:pt x="538" y="360"/>
                  </a:lnTo>
                  <a:lnTo>
                    <a:pt x="537" y="359"/>
                  </a:lnTo>
                  <a:lnTo>
                    <a:pt x="535" y="358"/>
                  </a:lnTo>
                  <a:lnTo>
                    <a:pt x="537" y="355"/>
                  </a:lnTo>
                  <a:lnTo>
                    <a:pt x="537" y="357"/>
                  </a:lnTo>
                  <a:lnTo>
                    <a:pt x="537" y="358"/>
                  </a:lnTo>
                  <a:lnTo>
                    <a:pt x="539" y="359"/>
                  </a:lnTo>
                  <a:lnTo>
                    <a:pt x="541" y="358"/>
                  </a:lnTo>
                  <a:close/>
                  <a:moveTo>
                    <a:pt x="492" y="366"/>
                  </a:moveTo>
                  <a:lnTo>
                    <a:pt x="493" y="366"/>
                  </a:lnTo>
                  <a:lnTo>
                    <a:pt x="494" y="366"/>
                  </a:lnTo>
                  <a:lnTo>
                    <a:pt x="493" y="366"/>
                  </a:lnTo>
                  <a:lnTo>
                    <a:pt x="492" y="366"/>
                  </a:lnTo>
                  <a:close/>
                  <a:moveTo>
                    <a:pt x="846" y="332"/>
                  </a:moveTo>
                  <a:lnTo>
                    <a:pt x="848" y="330"/>
                  </a:lnTo>
                  <a:lnTo>
                    <a:pt x="849" y="331"/>
                  </a:lnTo>
                  <a:lnTo>
                    <a:pt x="848" y="331"/>
                  </a:lnTo>
                  <a:lnTo>
                    <a:pt x="846" y="332"/>
                  </a:lnTo>
                  <a:close/>
                  <a:moveTo>
                    <a:pt x="846" y="332"/>
                  </a:moveTo>
                  <a:lnTo>
                    <a:pt x="846" y="333"/>
                  </a:lnTo>
                  <a:lnTo>
                    <a:pt x="846" y="332"/>
                  </a:lnTo>
                  <a:close/>
                  <a:moveTo>
                    <a:pt x="464" y="364"/>
                  </a:moveTo>
                  <a:lnTo>
                    <a:pt x="465" y="363"/>
                  </a:lnTo>
                  <a:lnTo>
                    <a:pt x="466" y="364"/>
                  </a:lnTo>
                  <a:lnTo>
                    <a:pt x="465" y="364"/>
                  </a:lnTo>
                  <a:lnTo>
                    <a:pt x="464" y="364"/>
                  </a:lnTo>
                  <a:close/>
                  <a:moveTo>
                    <a:pt x="471" y="366"/>
                  </a:moveTo>
                  <a:lnTo>
                    <a:pt x="472" y="366"/>
                  </a:lnTo>
                  <a:lnTo>
                    <a:pt x="474" y="367"/>
                  </a:lnTo>
                  <a:lnTo>
                    <a:pt x="472" y="367"/>
                  </a:lnTo>
                  <a:lnTo>
                    <a:pt x="471" y="366"/>
                  </a:lnTo>
                  <a:close/>
                  <a:moveTo>
                    <a:pt x="491" y="366"/>
                  </a:moveTo>
                  <a:lnTo>
                    <a:pt x="491" y="366"/>
                  </a:lnTo>
                  <a:lnTo>
                    <a:pt x="491" y="366"/>
                  </a:lnTo>
                  <a:close/>
                  <a:moveTo>
                    <a:pt x="470" y="366"/>
                  </a:moveTo>
                  <a:lnTo>
                    <a:pt x="471" y="366"/>
                  </a:lnTo>
                  <a:lnTo>
                    <a:pt x="470" y="366"/>
                  </a:lnTo>
                  <a:close/>
                  <a:moveTo>
                    <a:pt x="484" y="368"/>
                  </a:moveTo>
                  <a:lnTo>
                    <a:pt x="484" y="367"/>
                  </a:lnTo>
                  <a:lnTo>
                    <a:pt x="484" y="368"/>
                  </a:lnTo>
                  <a:close/>
                  <a:moveTo>
                    <a:pt x="487" y="370"/>
                  </a:moveTo>
                  <a:lnTo>
                    <a:pt x="486" y="370"/>
                  </a:lnTo>
                  <a:lnTo>
                    <a:pt x="486" y="370"/>
                  </a:lnTo>
                  <a:lnTo>
                    <a:pt x="486" y="369"/>
                  </a:lnTo>
                  <a:lnTo>
                    <a:pt x="486" y="368"/>
                  </a:lnTo>
                  <a:lnTo>
                    <a:pt x="487" y="369"/>
                  </a:lnTo>
                  <a:lnTo>
                    <a:pt x="488" y="369"/>
                  </a:lnTo>
                  <a:lnTo>
                    <a:pt x="487" y="370"/>
                  </a:lnTo>
                  <a:close/>
                  <a:moveTo>
                    <a:pt x="547" y="367"/>
                  </a:moveTo>
                  <a:lnTo>
                    <a:pt x="548" y="366"/>
                  </a:lnTo>
                  <a:lnTo>
                    <a:pt x="548" y="367"/>
                  </a:lnTo>
                  <a:lnTo>
                    <a:pt x="548" y="367"/>
                  </a:lnTo>
                  <a:lnTo>
                    <a:pt x="547" y="367"/>
                  </a:lnTo>
                  <a:close/>
                  <a:moveTo>
                    <a:pt x="465" y="370"/>
                  </a:moveTo>
                  <a:lnTo>
                    <a:pt x="463" y="370"/>
                  </a:lnTo>
                  <a:lnTo>
                    <a:pt x="462" y="367"/>
                  </a:lnTo>
                  <a:lnTo>
                    <a:pt x="462" y="366"/>
                  </a:lnTo>
                  <a:lnTo>
                    <a:pt x="465" y="369"/>
                  </a:lnTo>
                  <a:lnTo>
                    <a:pt x="466" y="370"/>
                  </a:lnTo>
                  <a:lnTo>
                    <a:pt x="465" y="370"/>
                  </a:lnTo>
                  <a:close/>
                  <a:moveTo>
                    <a:pt x="495" y="369"/>
                  </a:moveTo>
                  <a:lnTo>
                    <a:pt x="496" y="370"/>
                  </a:lnTo>
                  <a:lnTo>
                    <a:pt x="496" y="371"/>
                  </a:lnTo>
                  <a:lnTo>
                    <a:pt x="492" y="369"/>
                  </a:lnTo>
                  <a:lnTo>
                    <a:pt x="492" y="367"/>
                  </a:lnTo>
                  <a:lnTo>
                    <a:pt x="496" y="367"/>
                  </a:lnTo>
                  <a:lnTo>
                    <a:pt x="495" y="369"/>
                  </a:lnTo>
                  <a:close/>
                  <a:moveTo>
                    <a:pt x="501" y="370"/>
                  </a:moveTo>
                  <a:lnTo>
                    <a:pt x="500" y="371"/>
                  </a:lnTo>
                  <a:lnTo>
                    <a:pt x="501" y="372"/>
                  </a:lnTo>
                  <a:lnTo>
                    <a:pt x="497" y="372"/>
                  </a:lnTo>
                  <a:lnTo>
                    <a:pt x="499" y="370"/>
                  </a:lnTo>
                  <a:lnTo>
                    <a:pt x="499" y="369"/>
                  </a:lnTo>
                  <a:lnTo>
                    <a:pt x="499" y="368"/>
                  </a:lnTo>
                  <a:lnTo>
                    <a:pt x="502" y="369"/>
                  </a:lnTo>
                  <a:lnTo>
                    <a:pt x="501" y="370"/>
                  </a:lnTo>
                  <a:lnTo>
                    <a:pt x="501" y="370"/>
                  </a:lnTo>
                  <a:close/>
                  <a:moveTo>
                    <a:pt x="470" y="370"/>
                  </a:moveTo>
                  <a:lnTo>
                    <a:pt x="471" y="369"/>
                  </a:lnTo>
                  <a:lnTo>
                    <a:pt x="472" y="370"/>
                  </a:lnTo>
                  <a:lnTo>
                    <a:pt x="471" y="371"/>
                  </a:lnTo>
                  <a:lnTo>
                    <a:pt x="469" y="371"/>
                  </a:lnTo>
                  <a:lnTo>
                    <a:pt x="470" y="370"/>
                  </a:lnTo>
                  <a:close/>
                  <a:moveTo>
                    <a:pt x="535" y="374"/>
                  </a:moveTo>
                  <a:lnTo>
                    <a:pt x="536" y="377"/>
                  </a:lnTo>
                  <a:lnTo>
                    <a:pt x="539" y="377"/>
                  </a:lnTo>
                  <a:lnTo>
                    <a:pt x="536" y="379"/>
                  </a:lnTo>
                  <a:lnTo>
                    <a:pt x="535" y="377"/>
                  </a:lnTo>
                  <a:lnTo>
                    <a:pt x="531" y="378"/>
                  </a:lnTo>
                  <a:lnTo>
                    <a:pt x="532" y="376"/>
                  </a:lnTo>
                  <a:lnTo>
                    <a:pt x="533" y="376"/>
                  </a:lnTo>
                  <a:lnTo>
                    <a:pt x="533" y="374"/>
                  </a:lnTo>
                  <a:lnTo>
                    <a:pt x="534" y="373"/>
                  </a:lnTo>
                  <a:lnTo>
                    <a:pt x="531" y="370"/>
                  </a:lnTo>
                  <a:lnTo>
                    <a:pt x="533" y="369"/>
                  </a:lnTo>
                  <a:lnTo>
                    <a:pt x="532" y="368"/>
                  </a:lnTo>
                  <a:lnTo>
                    <a:pt x="534" y="367"/>
                  </a:lnTo>
                  <a:lnTo>
                    <a:pt x="534" y="366"/>
                  </a:lnTo>
                  <a:lnTo>
                    <a:pt x="526" y="365"/>
                  </a:lnTo>
                  <a:lnTo>
                    <a:pt x="539" y="363"/>
                  </a:lnTo>
                  <a:lnTo>
                    <a:pt x="538" y="366"/>
                  </a:lnTo>
                  <a:lnTo>
                    <a:pt x="536" y="365"/>
                  </a:lnTo>
                  <a:lnTo>
                    <a:pt x="534" y="367"/>
                  </a:lnTo>
                  <a:lnTo>
                    <a:pt x="534" y="368"/>
                  </a:lnTo>
                  <a:lnTo>
                    <a:pt x="535" y="369"/>
                  </a:lnTo>
                  <a:lnTo>
                    <a:pt x="534" y="370"/>
                  </a:lnTo>
                  <a:lnTo>
                    <a:pt x="534" y="372"/>
                  </a:lnTo>
                  <a:lnTo>
                    <a:pt x="536" y="373"/>
                  </a:lnTo>
                  <a:lnTo>
                    <a:pt x="535" y="373"/>
                  </a:lnTo>
                  <a:lnTo>
                    <a:pt x="534" y="374"/>
                  </a:lnTo>
                  <a:lnTo>
                    <a:pt x="535" y="374"/>
                  </a:lnTo>
                  <a:close/>
                  <a:moveTo>
                    <a:pt x="472" y="375"/>
                  </a:moveTo>
                  <a:lnTo>
                    <a:pt x="475" y="374"/>
                  </a:lnTo>
                  <a:lnTo>
                    <a:pt x="476" y="373"/>
                  </a:lnTo>
                  <a:lnTo>
                    <a:pt x="479" y="373"/>
                  </a:lnTo>
                  <a:lnTo>
                    <a:pt x="478" y="373"/>
                  </a:lnTo>
                  <a:lnTo>
                    <a:pt x="479" y="371"/>
                  </a:lnTo>
                  <a:lnTo>
                    <a:pt x="479" y="371"/>
                  </a:lnTo>
                  <a:lnTo>
                    <a:pt x="479" y="370"/>
                  </a:lnTo>
                  <a:lnTo>
                    <a:pt x="482" y="373"/>
                  </a:lnTo>
                  <a:lnTo>
                    <a:pt x="482" y="373"/>
                  </a:lnTo>
                  <a:lnTo>
                    <a:pt x="482" y="374"/>
                  </a:lnTo>
                  <a:lnTo>
                    <a:pt x="486" y="375"/>
                  </a:lnTo>
                  <a:lnTo>
                    <a:pt x="483" y="377"/>
                  </a:lnTo>
                  <a:lnTo>
                    <a:pt x="475" y="377"/>
                  </a:lnTo>
                  <a:lnTo>
                    <a:pt x="473" y="378"/>
                  </a:lnTo>
                  <a:lnTo>
                    <a:pt x="472" y="377"/>
                  </a:lnTo>
                  <a:lnTo>
                    <a:pt x="472" y="375"/>
                  </a:lnTo>
                  <a:close/>
                  <a:moveTo>
                    <a:pt x="462" y="374"/>
                  </a:moveTo>
                  <a:lnTo>
                    <a:pt x="463" y="373"/>
                  </a:lnTo>
                  <a:lnTo>
                    <a:pt x="462" y="372"/>
                  </a:lnTo>
                  <a:lnTo>
                    <a:pt x="462" y="371"/>
                  </a:lnTo>
                  <a:lnTo>
                    <a:pt x="465" y="371"/>
                  </a:lnTo>
                  <a:lnTo>
                    <a:pt x="464" y="373"/>
                  </a:lnTo>
                  <a:lnTo>
                    <a:pt x="464" y="373"/>
                  </a:lnTo>
                  <a:lnTo>
                    <a:pt x="462" y="374"/>
                  </a:lnTo>
                  <a:close/>
                  <a:moveTo>
                    <a:pt x="506" y="355"/>
                  </a:moveTo>
                  <a:lnTo>
                    <a:pt x="501" y="356"/>
                  </a:lnTo>
                  <a:lnTo>
                    <a:pt x="499" y="354"/>
                  </a:lnTo>
                  <a:lnTo>
                    <a:pt x="496" y="354"/>
                  </a:lnTo>
                  <a:lnTo>
                    <a:pt x="504" y="351"/>
                  </a:lnTo>
                  <a:lnTo>
                    <a:pt x="508" y="353"/>
                  </a:lnTo>
                  <a:lnTo>
                    <a:pt x="508" y="354"/>
                  </a:lnTo>
                  <a:lnTo>
                    <a:pt x="506" y="355"/>
                  </a:lnTo>
                  <a:close/>
                  <a:moveTo>
                    <a:pt x="521" y="358"/>
                  </a:moveTo>
                  <a:lnTo>
                    <a:pt x="520" y="358"/>
                  </a:lnTo>
                  <a:lnTo>
                    <a:pt x="519" y="357"/>
                  </a:lnTo>
                  <a:lnTo>
                    <a:pt x="517" y="356"/>
                  </a:lnTo>
                  <a:lnTo>
                    <a:pt x="517" y="355"/>
                  </a:lnTo>
                  <a:lnTo>
                    <a:pt x="520" y="356"/>
                  </a:lnTo>
                  <a:lnTo>
                    <a:pt x="521" y="356"/>
                  </a:lnTo>
                  <a:lnTo>
                    <a:pt x="521" y="358"/>
                  </a:lnTo>
                  <a:close/>
                  <a:moveTo>
                    <a:pt x="495" y="355"/>
                  </a:moveTo>
                  <a:lnTo>
                    <a:pt x="496" y="356"/>
                  </a:lnTo>
                  <a:lnTo>
                    <a:pt x="494" y="358"/>
                  </a:lnTo>
                  <a:lnTo>
                    <a:pt x="492" y="357"/>
                  </a:lnTo>
                  <a:lnTo>
                    <a:pt x="495" y="355"/>
                  </a:lnTo>
                  <a:close/>
                  <a:moveTo>
                    <a:pt x="524" y="357"/>
                  </a:moveTo>
                  <a:lnTo>
                    <a:pt x="525" y="357"/>
                  </a:lnTo>
                  <a:lnTo>
                    <a:pt x="524" y="358"/>
                  </a:lnTo>
                  <a:lnTo>
                    <a:pt x="524" y="357"/>
                  </a:lnTo>
                  <a:close/>
                  <a:moveTo>
                    <a:pt x="533" y="358"/>
                  </a:moveTo>
                  <a:lnTo>
                    <a:pt x="532" y="359"/>
                  </a:lnTo>
                  <a:lnTo>
                    <a:pt x="530" y="358"/>
                  </a:lnTo>
                  <a:lnTo>
                    <a:pt x="531" y="357"/>
                  </a:lnTo>
                  <a:lnTo>
                    <a:pt x="533" y="356"/>
                  </a:lnTo>
                  <a:lnTo>
                    <a:pt x="535" y="358"/>
                  </a:lnTo>
                  <a:lnTo>
                    <a:pt x="533" y="358"/>
                  </a:lnTo>
                  <a:close/>
                  <a:moveTo>
                    <a:pt x="749" y="295"/>
                  </a:moveTo>
                  <a:lnTo>
                    <a:pt x="747" y="295"/>
                  </a:lnTo>
                  <a:lnTo>
                    <a:pt x="748" y="297"/>
                  </a:lnTo>
                  <a:lnTo>
                    <a:pt x="747" y="298"/>
                  </a:lnTo>
                  <a:lnTo>
                    <a:pt x="742" y="299"/>
                  </a:lnTo>
                  <a:lnTo>
                    <a:pt x="744" y="297"/>
                  </a:lnTo>
                  <a:lnTo>
                    <a:pt x="743" y="295"/>
                  </a:lnTo>
                  <a:lnTo>
                    <a:pt x="745" y="294"/>
                  </a:lnTo>
                  <a:lnTo>
                    <a:pt x="745" y="293"/>
                  </a:lnTo>
                  <a:lnTo>
                    <a:pt x="747" y="291"/>
                  </a:lnTo>
                  <a:lnTo>
                    <a:pt x="748" y="290"/>
                  </a:lnTo>
                  <a:lnTo>
                    <a:pt x="749" y="292"/>
                  </a:lnTo>
                  <a:lnTo>
                    <a:pt x="751" y="291"/>
                  </a:lnTo>
                  <a:lnTo>
                    <a:pt x="749" y="295"/>
                  </a:lnTo>
                  <a:close/>
                  <a:moveTo>
                    <a:pt x="765" y="294"/>
                  </a:moveTo>
                  <a:lnTo>
                    <a:pt x="765" y="294"/>
                  </a:lnTo>
                  <a:lnTo>
                    <a:pt x="766" y="294"/>
                  </a:lnTo>
                  <a:lnTo>
                    <a:pt x="765" y="295"/>
                  </a:lnTo>
                  <a:lnTo>
                    <a:pt x="765" y="294"/>
                  </a:lnTo>
                  <a:close/>
                  <a:moveTo>
                    <a:pt x="767" y="298"/>
                  </a:moveTo>
                  <a:lnTo>
                    <a:pt x="767" y="297"/>
                  </a:lnTo>
                  <a:lnTo>
                    <a:pt x="768" y="297"/>
                  </a:lnTo>
                  <a:lnTo>
                    <a:pt x="767" y="298"/>
                  </a:lnTo>
                  <a:lnTo>
                    <a:pt x="767" y="298"/>
                  </a:lnTo>
                  <a:close/>
                  <a:moveTo>
                    <a:pt x="770" y="303"/>
                  </a:moveTo>
                  <a:lnTo>
                    <a:pt x="770" y="303"/>
                  </a:lnTo>
                  <a:lnTo>
                    <a:pt x="765" y="309"/>
                  </a:lnTo>
                  <a:lnTo>
                    <a:pt x="760" y="309"/>
                  </a:lnTo>
                  <a:lnTo>
                    <a:pt x="762" y="308"/>
                  </a:lnTo>
                  <a:lnTo>
                    <a:pt x="762" y="307"/>
                  </a:lnTo>
                  <a:lnTo>
                    <a:pt x="764" y="307"/>
                  </a:lnTo>
                  <a:lnTo>
                    <a:pt x="765" y="305"/>
                  </a:lnTo>
                  <a:lnTo>
                    <a:pt x="762" y="304"/>
                  </a:lnTo>
                  <a:lnTo>
                    <a:pt x="761" y="305"/>
                  </a:lnTo>
                  <a:lnTo>
                    <a:pt x="761" y="302"/>
                  </a:lnTo>
                  <a:lnTo>
                    <a:pt x="762" y="301"/>
                  </a:lnTo>
                  <a:lnTo>
                    <a:pt x="762" y="300"/>
                  </a:lnTo>
                  <a:lnTo>
                    <a:pt x="762" y="299"/>
                  </a:lnTo>
                  <a:lnTo>
                    <a:pt x="767" y="301"/>
                  </a:lnTo>
                  <a:lnTo>
                    <a:pt x="769" y="300"/>
                  </a:lnTo>
                  <a:lnTo>
                    <a:pt x="769" y="298"/>
                  </a:lnTo>
                  <a:lnTo>
                    <a:pt x="770" y="299"/>
                  </a:lnTo>
                  <a:lnTo>
                    <a:pt x="770" y="301"/>
                  </a:lnTo>
                  <a:lnTo>
                    <a:pt x="769" y="303"/>
                  </a:lnTo>
                  <a:lnTo>
                    <a:pt x="770" y="303"/>
                  </a:lnTo>
                  <a:close/>
                  <a:moveTo>
                    <a:pt x="641" y="309"/>
                  </a:moveTo>
                  <a:lnTo>
                    <a:pt x="644" y="308"/>
                  </a:lnTo>
                  <a:lnTo>
                    <a:pt x="643" y="310"/>
                  </a:lnTo>
                  <a:lnTo>
                    <a:pt x="639" y="311"/>
                  </a:lnTo>
                  <a:lnTo>
                    <a:pt x="641" y="309"/>
                  </a:lnTo>
                  <a:close/>
                  <a:moveTo>
                    <a:pt x="596" y="330"/>
                  </a:moveTo>
                  <a:lnTo>
                    <a:pt x="596" y="330"/>
                  </a:lnTo>
                  <a:lnTo>
                    <a:pt x="595" y="330"/>
                  </a:lnTo>
                  <a:lnTo>
                    <a:pt x="597" y="330"/>
                  </a:lnTo>
                  <a:lnTo>
                    <a:pt x="596" y="330"/>
                  </a:lnTo>
                  <a:close/>
                  <a:moveTo>
                    <a:pt x="483" y="347"/>
                  </a:moveTo>
                  <a:lnTo>
                    <a:pt x="488" y="342"/>
                  </a:lnTo>
                  <a:lnTo>
                    <a:pt x="500" y="338"/>
                  </a:lnTo>
                  <a:lnTo>
                    <a:pt x="509" y="331"/>
                  </a:lnTo>
                  <a:lnTo>
                    <a:pt x="511" y="331"/>
                  </a:lnTo>
                  <a:lnTo>
                    <a:pt x="512" y="335"/>
                  </a:lnTo>
                  <a:lnTo>
                    <a:pt x="511" y="339"/>
                  </a:lnTo>
                  <a:lnTo>
                    <a:pt x="508" y="343"/>
                  </a:lnTo>
                  <a:lnTo>
                    <a:pt x="507" y="345"/>
                  </a:lnTo>
                  <a:lnTo>
                    <a:pt x="506" y="345"/>
                  </a:lnTo>
                  <a:lnTo>
                    <a:pt x="505" y="347"/>
                  </a:lnTo>
                  <a:lnTo>
                    <a:pt x="502" y="346"/>
                  </a:lnTo>
                  <a:lnTo>
                    <a:pt x="501" y="348"/>
                  </a:lnTo>
                  <a:lnTo>
                    <a:pt x="502" y="349"/>
                  </a:lnTo>
                  <a:lnTo>
                    <a:pt x="496" y="350"/>
                  </a:lnTo>
                  <a:lnTo>
                    <a:pt x="498" y="351"/>
                  </a:lnTo>
                  <a:lnTo>
                    <a:pt x="498" y="353"/>
                  </a:lnTo>
                  <a:lnTo>
                    <a:pt x="495" y="353"/>
                  </a:lnTo>
                  <a:lnTo>
                    <a:pt x="495" y="352"/>
                  </a:lnTo>
                  <a:lnTo>
                    <a:pt x="492" y="352"/>
                  </a:lnTo>
                  <a:lnTo>
                    <a:pt x="493" y="351"/>
                  </a:lnTo>
                  <a:lnTo>
                    <a:pt x="492" y="350"/>
                  </a:lnTo>
                  <a:lnTo>
                    <a:pt x="495" y="350"/>
                  </a:lnTo>
                  <a:lnTo>
                    <a:pt x="495" y="347"/>
                  </a:lnTo>
                  <a:lnTo>
                    <a:pt x="498" y="348"/>
                  </a:lnTo>
                  <a:lnTo>
                    <a:pt x="500" y="345"/>
                  </a:lnTo>
                  <a:lnTo>
                    <a:pt x="498" y="345"/>
                  </a:lnTo>
                  <a:lnTo>
                    <a:pt x="492" y="347"/>
                  </a:lnTo>
                  <a:lnTo>
                    <a:pt x="492" y="348"/>
                  </a:lnTo>
                  <a:lnTo>
                    <a:pt x="493" y="349"/>
                  </a:lnTo>
                  <a:lnTo>
                    <a:pt x="493" y="349"/>
                  </a:lnTo>
                  <a:lnTo>
                    <a:pt x="488" y="347"/>
                  </a:lnTo>
                  <a:lnTo>
                    <a:pt x="483" y="347"/>
                  </a:lnTo>
                  <a:close/>
                  <a:moveTo>
                    <a:pt x="541" y="353"/>
                  </a:moveTo>
                  <a:lnTo>
                    <a:pt x="542" y="351"/>
                  </a:lnTo>
                  <a:lnTo>
                    <a:pt x="542" y="352"/>
                  </a:lnTo>
                  <a:lnTo>
                    <a:pt x="542" y="353"/>
                  </a:lnTo>
                  <a:lnTo>
                    <a:pt x="541" y="353"/>
                  </a:lnTo>
                  <a:close/>
                  <a:moveTo>
                    <a:pt x="545" y="351"/>
                  </a:moveTo>
                  <a:lnTo>
                    <a:pt x="545" y="351"/>
                  </a:lnTo>
                  <a:lnTo>
                    <a:pt x="546" y="351"/>
                  </a:lnTo>
                  <a:lnTo>
                    <a:pt x="545" y="351"/>
                  </a:lnTo>
                  <a:lnTo>
                    <a:pt x="545" y="351"/>
                  </a:lnTo>
                  <a:close/>
                  <a:moveTo>
                    <a:pt x="559" y="354"/>
                  </a:moveTo>
                  <a:lnTo>
                    <a:pt x="559" y="353"/>
                  </a:lnTo>
                  <a:lnTo>
                    <a:pt x="559" y="354"/>
                  </a:lnTo>
                  <a:lnTo>
                    <a:pt x="559" y="354"/>
                  </a:lnTo>
                  <a:lnTo>
                    <a:pt x="559" y="354"/>
                  </a:lnTo>
                  <a:close/>
                  <a:moveTo>
                    <a:pt x="494" y="360"/>
                  </a:moveTo>
                  <a:lnTo>
                    <a:pt x="494" y="359"/>
                  </a:lnTo>
                  <a:lnTo>
                    <a:pt x="494" y="360"/>
                  </a:lnTo>
                  <a:lnTo>
                    <a:pt x="494" y="360"/>
                  </a:lnTo>
                  <a:close/>
                  <a:moveTo>
                    <a:pt x="512" y="372"/>
                  </a:moveTo>
                  <a:lnTo>
                    <a:pt x="513" y="371"/>
                  </a:lnTo>
                  <a:lnTo>
                    <a:pt x="513" y="372"/>
                  </a:lnTo>
                  <a:lnTo>
                    <a:pt x="512" y="372"/>
                  </a:lnTo>
                  <a:close/>
                  <a:moveTo>
                    <a:pt x="491" y="375"/>
                  </a:moveTo>
                  <a:lnTo>
                    <a:pt x="487" y="375"/>
                  </a:lnTo>
                  <a:lnTo>
                    <a:pt x="487" y="375"/>
                  </a:lnTo>
                  <a:lnTo>
                    <a:pt x="487" y="374"/>
                  </a:lnTo>
                  <a:lnTo>
                    <a:pt x="486" y="373"/>
                  </a:lnTo>
                  <a:lnTo>
                    <a:pt x="490" y="371"/>
                  </a:lnTo>
                  <a:lnTo>
                    <a:pt x="489" y="372"/>
                  </a:lnTo>
                  <a:lnTo>
                    <a:pt x="491" y="374"/>
                  </a:lnTo>
                  <a:lnTo>
                    <a:pt x="492" y="374"/>
                  </a:lnTo>
                  <a:lnTo>
                    <a:pt x="492" y="371"/>
                  </a:lnTo>
                  <a:lnTo>
                    <a:pt x="496" y="373"/>
                  </a:lnTo>
                  <a:lnTo>
                    <a:pt x="493" y="375"/>
                  </a:lnTo>
                  <a:lnTo>
                    <a:pt x="491" y="375"/>
                  </a:lnTo>
                  <a:close/>
                  <a:moveTo>
                    <a:pt x="539" y="372"/>
                  </a:moveTo>
                  <a:lnTo>
                    <a:pt x="540" y="372"/>
                  </a:lnTo>
                  <a:lnTo>
                    <a:pt x="539" y="372"/>
                  </a:lnTo>
                  <a:close/>
                  <a:moveTo>
                    <a:pt x="866" y="335"/>
                  </a:moveTo>
                  <a:lnTo>
                    <a:pt x="865" y="334"/>
                  </a:lnTo>
                  <a:lnTo>
                    <a:pt x="866" y="335"/>
                  </a:lnTo>
                  <a:lnTo>
                    <a:pt x="866" y="335"/>
                  </a:lnTo>
                  <a:close/>
                  <a:moveTo>
                    <a:pt x="504" y="378"/>
                  </a:moveTo>
                  <a:lnTo>
                    <a:pt x="503" y="377"/>
                  </a:lnTo>
                  <a:lnTo>
                    <a:pt x="501" y="378"/>
                  </a:lnTo>
                  <a:lnTo>
                    <a:pt x="501" y="377"/>
                  </a:lnTo>
                  <a:lnTo>
                    <a:pt x="500" y="377"/>
                  </a:lnTo>
                  <a:lnTo>
                    <a:pt x="498" y="379"/>
                  </a:lnTo>
                  <a:lnTo>
                    <a:pt x="496" y="379"/>
                  </a:lnTo>
                  <a:lnTo>
                    <a:pt x="499" y="377"/>
                  </a:lnTo>
                  <a:lnTo>
                    <a:pt x="498" y="376"/>
                  </a:lnTo>
                  <a:lnTo>
                    <a:pt x="497" y="375"/>
                  </a:lnTo>
                  <a:lnTo>
                    <a:pt x="500" y="374"/>
                  </a:lnTo>
                  <a:lnTo>
                    <a:pt x="502" y="375"/>
                  </a:lnTo>
                  <a:lnTo>
                    <a:pt x="503" y="373"/>
                  </a:lnTo>
                  <a:lnTo>
                    <a:pt x="503" y="371"/>
                  </a:lnTo>
                  <a:lnTo>
                    <a:pt x="504" y="370"/>
                  </a:lnTo>
                  <a:lnTo>
                    <a:pt x="511" y="371"/>
                  </a:lnTo>
                  <a:lnTo>
                    <a:pt x="509" y="373"/>
                  </a:lnTo>
                  <a:lnTo>
                    <a:pt x="506" y="374"/>
                  </a:lnTo>
                  <a:lnTo>
                    <a:pt x="507" y="375"/>
                  </a:lnTo>
                  <a:lnTo>
                    <a:pt x="508" y="376"/>
                  </a:lnTo>
                  <a:lnTo>
                    <a:pt x="505" y="379"/>
                  </a:lnTo>
                  <a:lnTo>
                    <a:pt x="507" y="381"/>
                  </a:lnTo>
                  <a:lnTo>
                    <a:pt x="504" y="382"/>
                  </a:lnTo>
                  <a:lnTo>
                    <a:pt x="503" y="382"/>
                  </a:lnTo>
                  <a:lnTo>
                    <a:pt x="504" y="381"/>
                  </a:lnTo>
                  <a:lnTo>
                    <a:pt x="503" y="381"/>
                  </a:lnTo>
                  <a:lnTo>
                    <a:pt x="505" y="379"/>
                  </a:lnTo>
                  <a:lnTo>
                    <a:pt x="504" y="379"/>
                  </a:lnTo>
                  <a:lnTo>
                    <a:pt x="504" y="378"/>
                  </a:lnTo>
                  <a:close/>
                  <a:moveTo>
                    <a:pt x="476" y="381"/>
                  </a:moveTo>
                  <a:lnTo>
                    <a:pt x="478" y="379"/>
                  </a:lnTo>
                  <a:lnTo>
                    <a:pt x="478" y="379"/>
                  </a:lnTo>
                  <a:lnTo>
                    <a:pt x="476" y="381"/>
                  </a:lnTo>
                  <a:lnTo>
                    <a:pt x="476" y="381"/>
                  </a:lnTo>
                  <a:close/>
                  <a:moveTo>
                    <a:pt x="488" y="380"/>
                  </a:moveTo>
                  <a:lnTo>
                    <a:pt x="488" y="379"/>
                  </a:lnTo>
                  <a:lnTo>
                    <a:pt x="490" y="380"/>
                  </a:lnTo>
                  <a:lnTo>
                    <a:pt x="488" y="381"/>
                  </a:lnTo>
                  <a:lnTo>
                    <a:pt x="488" y="380"/>
                  </a:lnTo>
                  <a:close/>
                  <a:moveTo>
                    <a:pt x="467" y="379"/>
                  </a:moveTo>
                  <a:lnTo>
                    <a:pt x="468" y="378"/>
                  </a:lnTo>
                  <a:lnTo>
                    <a:pt x="468" y="379"/>
                  </a:lnTo>
                  <a:lnTo>
                    <a:pt x="467" y="379"/>
                  </a:lnTo>
                  <a:close/>
                  <a:moveTo>
                    <a:pt x="462" y="382"/>
                  </a:moveTo>
                  <a:lnTo>
                    <a:pt x="460" y="382"/>
                  </a:lnTo>
                  <a:lnTo>
                    <a:pt x="459" y="381"/>
                  </a:lnTo>
                  <a:lnTo>
                    <a:pt x="455" y="382"/>
                  </a:lnTo>
                  <a:lnTo>
                    <a:pt x="454" y="380"/>
                  </a:lnTo>
                  <a:lnTo>
                    <a:pt x="451" y="381"/>
                  </a:lnTo>
                  <a:lnTo>
                    <a:pt x="451" y="379"/>
                  </a:lnTo>
                  <a:lnTo>
                    <a:pt x="452" y="378"/>
                  </a:lnTo>
                  <a:lnTo>
                    <a:pt x="462" y="382"/>
                  </a:lnTo>
                  <a:lnTo>
                    <a:pt x="462" y="382"/>
                  </a:lnTo>
                  <a:close/>
                  <a:moveTo>
                    <a:pt x="471" y="374"/>
                  </a:moveTo>
                  <a:lnTo>
                    <a:pt x="469" y="375"/>
                  </a:lnTo>
                  <a:lnTo>
                    <a:pt x="463" y="377"/>
                  </a:lnTo>
                  <a:lnTo>
                    <a:pt x="460" y="376"/>
                  </a:lnTo>
                  <a:lnTo>
                    <a:pt x="461" y="374"/>
                  </a:lnTo>
                  <a:lnTo>
                    <a:pt x="465" y="376"/>
                  </a:lnTo>
                  <a:lnTo>
                    <a:pt x="471" y="374"/>
                  </a:lnTo>
                  <a:close/>
                  <a:moveTo>
                    <a:pt x="452" y="375"/>
                  </a:moveTo>
                  <a:lnTo>
                    <a:pt x="452" y="375"/>
                  </a:lnTo>
                  <a:lnTo>
                    <a:pt x="453" y="375"/>
                  </a:lnTo>
                  <a:lnTo>
                    <a:pt x="453" y="376"/>
                  </a:lnTo>
                  <a:lnTo>
                    <a:pt x="452" y="375"/>
                  </a:lnTo>
                  <a:close/>
                  <a:moveTo>
                    <a:pt x="893" y="574"/>
                  </a:moveTo>
                  <a:lnTo>
                    <a:pt x="896" y="574"/>
                  </a:lnTo>
                  <a:lnTo>
                    <a:pt x="896" y="575"/>
                  </a:lnTo>
                  <a:lnTo>
                    <a:pt x="898" y="575"/>
                  </a:lnTo>
                  <a:lnTo>
                    <a:pt x="899" y="576"/>
                  </a:lnTo>
                  <a:lnTo>
                    <a:pt x="901" y="576"/>
                  </a:lnTo>
                  <a:lnTo>
                    <a:pt x="900" y="578"/>
                  </a:lnTo>
                  <a:lnTo>
                    <a:pt x="901" y="577"/>
                  </a:lnTo>
                  <a:lnTo>
                    <a:pt x="901" y="579"/>
                  </a:lnTo>
                  <a:lnTo>
                    <a:pt x="902" y="579"/>
                  </a:lnTo>
                  <a:lnTo>
                    <a:pt x="904" y="579"/>
                  </a:lnTo>
                  <a:lnTo>
                    <a:pt x="902" y="580"/>
                  </a:lnTo>
                  <a:lnTo>
                    <a:pt x="901" y="580"/>
                  </a:lnTo>
                  <a:lnTo>
                    <a:pt x="901" y="582"/>
                  </a:lnTo>
                  <a:lnTo>
                    <a:pt x="897" y="585"/>
                  </a:lnTo>
                  <a:lnTo>
                    <a:pt x="894" y="585"/>
                  </a:lnTo>
                  <a:lnTo>
                    <a:pt x="894" y="586"/>
                  </a:lnTo>
                  <a:lnTo>
                    <a:pt x="893" y="587"/>
                  </a:lnTo>
                  <a:lnTo>
                    <a:pt x="893" y="588"/>
                  </a:lnTo>
                  <a:lnTo>
                    <a:pt x="893" y="587"/>
                  </a:lnTo>
                  <a:lnTo>
                    <a:pt x="893" y="589"/>
                  </a:lnTo>
                  <a:lnTo>
                    <a:pt x="890" y="593"/>
                  </a:lnTo>
                  <a:lnTo>
                    <a:pt x="889" y="595"/>
                  </a:lnTo>
                  <a:lnTo>
                    <a:pt x="890" y="597"/>
                  </a:lnTo>
                  <a:lnTo>
                    <a:pt x="886" y="597"/>
                  </a:lnTo>
                  <a:lnTo>
                    <a:pt x="880" y="601"/>
                  </a:lnTo>
                  <a:lnTo>
                    <a:pt x="877" y="600"/>
                  </a:lnTo>
                  <a:lnTo>
                    <a:pt x="876" y="601"/>
                  </a:lnTo>
                  <a:lnTo>
                    <a:pt x="877" y="602"/>
                  </a:lnTo>
                  <a:lnTo>
                    <a:pt x="877" y="603"/>
                  </a:lnTo>
                  <a:lnTo>
                    <a:pt x="878" y="603"/>
                  </a:lnTo>
                  <a:lnTo>
                    <a:pt x="880" y="603"/>
                  </a:lnTo>
                  <a:lnTo>
                    <a:pt x="881" y="604"/>
                  </a:lnTo>
                  <a:lnTo>
                    <a:pt x="884" y="604"/>
                  </a:lnTo>
                  <a:lnTo>
                    <a:pt x="884" y="606"/>
                  </a:lnTo>
                  <a:lnTo>
                    <a:pt x="885" y="605"/>
                  </a:lnTo>
                  <a:lnTo>
                    <a:pt x="884" y="604"/>
                  </a:lnTo>
                  <a:lnTo>
                    <a:pt x="886" y="604"/>
                  </a:lnTo>
                  <a:lnTo>
                    <a:pt x="886" y="605"/>
                  </a:lnTo>
                  <a:lnTo>
                    <a:pt x="888" y="605"/>
                  </a:lnTo>
                  <a:lnTo>
                    <a:pt x="888" y="606"/>
                  </a:lnTo>
                  <a:lnTo>
                    <a:pt x="889" y="607"/>
                  </a:lnTo>
                  <a:lnTo>
                    <a:pt x="889" y="608"/>
                  </a:lnTo>
                  <a:lnTo>
                    <a:pt x="892" y="610"/>
                  </a:lnTo>
                  <a:lnTo>
                    <a:pt x="890" y="612"/>
                  </a:lnTo>
                  <a:lnTo>
                    <a:pt x="885" y="616"/>
                  </a:lnTo>
                  <a:lnTo>
                    <a:pt x="886" y="618"/>
                  </a:lnTo>
                  <a:lnTo>
                    <a:pt x="885" y="619"/>
                  </a:lnTo>
                  <a:lnTo>
                    <a:pt x="886" y="619"/>
                  </a:lnTo>
                  <a:lnTo>
                    <a:pt x="886" y="620"/>
                  </a:lnTo>
                  <a:lnTo>
                    <a:pt x="899" y="617"/>
                  </a:lnTo>
                  <a:lnTo>
                    <a:pt x="898" y="619"/>
                  </a:lnTo>
                  <a:lnTo>
                    <a:pt x="899" y="619"/>
                  </a:lnTo>
                  <a:lnTo>
                    <a:pt x="898" y="621"/>
                  </a:lnTo>
                  <a:lnTo>
                    <a:pt x="897" y="622"/>
                  </a:lnTo>
                  <a:lnTo>
                    <a:pt x="901" y="626"/>
                  </a:lnTo>
                  <a:lnTo>
                    <a:pt x="900" y="628"/>
                  </a:lnTo>
                  <a:lnTo>
                    <a:pt x="897" y="629"/>
                  </a:lnTo>
                  <a:lnTo>
                    <a:pt x="898" y="629"/>
                  </a:lnTo>
                  <a:lnTo>
                    <a:pt x="897" y="630"/>
                  </a:lnTo>
                  <a:lnTo>
                    <a:pt x="898" y="630"/>
                  </a:lnTo>
                  <a:lnTo>
                    <a:pt x="896" y="632"/>
                  </a:lnTo>
                  <a:lnTo>
                    <a:pt x="898" y="633"/>
                  </a:lnTo>
                  <a:lnTo>
                    <a:pt x="897" y="635"/>
                  </a:lnTo>
                  <a:lnTo>
                    <a:pt x="898" y="635"/>
                  </a:lnTo>
                  <a:lnTo>
                    <a:pt x="897" y="634"/>
                  </a:lnTo>
                  <a:lnTo>
                    <a:pt x="898" y="634"/>
                  </a:lnTo>
                  <a:lnTo>
                    <a:pt x="899" y="635"/>
                  </a:lnTo>
                  <a:lnTo>
                    <a:pt x="899" y="634"/>
                  </a:lnTo>
                  <a:lnTo>
                    <a:pt x="904" y="634"/>
                  </a:lnTo>
                  <a:lnTo>
                    <a:pt x="901" y="636"/>
                  </a:lnTo>
                  <a:lnTo>
                    <a:pt x="901" y="637"/>
                  </a:lnTo>
                  <a:lnTo>
                    <a:pt x="897" y="640"/>
                  </a:lnTo>
                  <a:lnTo>
                    <a:pt x="897" y="640"/>
                  </a:lnTo>
                  <a:lnTo>
                    <a:pt x="897" y="642"/>
                  </a:lnTo>
                  <a:lnTo>
                    <a:pt x="898" y="642"/>
                  </a:lnTo>
                  <a:lnTo>
                    <a:pt x="897" y="643"/>
                  </a:lnTo>
                  <a:lnTo>
                    <a:pt x="900" y="644"/>
                  </a:lnTo>
                  <a:lnTo>
                    <a:pt x="900" y="646"/>
                  </a:lnTo>
                  <a:lnTo>
                    <a:pt x="901" y="646"/>
                  </a:lnTo>
                  <a:lnTo>
                    <a:pt x="898" y="647"/>
                  </a:lnTo>
                  <a:lnTo>
                    <a:pt x="900" y="649"/>
                  </a:lnTo>
                  <a:lnTo>
                    <a:pt x="899" y="650"/>
                  </a:lnTo>
                  <a:lnTo>
                    <a:pt x="901" y="652"/>
                  </a:lnTo>
                  <a:lnTo>
                    <a:pt x="901" y="654"/>
                  </a:lnTo>
                  <a:lnTo>
                    <a:pt x="902" y="655"/>
                  </a:lnTo>
                  <a:lnTo>
                    <a:pt x="902" y="656"/>
                  </a:lnTo>
                  <a:lnTo>
                    <a:pt x="904" y="658"/>
                  </a:lnTo>
                  <a:lnTo>
                    <a:pt x="908" y="659"/>
                  </a:lnTo>
                  <a:lnTo>
                    <a:pt x="907" y="661"/>
                  </a:lnTo>
                  <a:lnTo>
                    <a:pt x="908" y="662"/>
                  </a:lnTo>
                  <a:lnTo>
                    <a:pt x="907" y="663"/>
                  </a:lnTo>
                  <a:lnTo>
                    <a:pt x="908" y="663"/>
                  </a:lnTo>
                  <a:lnTo>
                    <a:pt x="916" y="663"/>
                  </a:lnTo>
                  <a:lnTo>
                    <a:pt x="918" y="664"/>
                  </a:lnTo>
                  <a:lnTo>
                    <a:pt x="918" y="666"/>
                  </a:lnTo>
                  <a:lnTo>
                    <a:pt x="920" y="666"/>
                  </a:lnTo>
                  <a:lnTo>
                    <a:pt x="920" y="668"/>
                  </a:lnTo>
                  <a:lnTo>
                    <a:pt x="916" y="672"/>
                  </a:lnTo>
                  <a:lnTo>
                    <a:pt x="913" y="673"/>
                  </a:lnTo>
                  <a:lnTo>
                    <a:pt x="913" y="675"/>
                  </a:lnTo>
                  <a:lnTo>
                    <a:pt x="915" y="675"/>
                  </a:lnTo>
                  <a:lnTo>
                    <a:pt x="914" y="678"/>
                  </a:lnTo>
                  <a:lnTo>
                    <a:pt x="916" y="679"/>
                  </a:lnTo>
                  <a:lnTo>
                    <a:pt x="922" y="680"/>
                  </a:lnTo>
                  <a:lnTo>
                    <a:pt x="922" y="681"/>
                  </a:lnTo>
                  <a:lnTo>
                    <a:pt x="924" y="682"/>
                  </a:lnTo>
                  <a:lnTo>
                    <a:pt x="930" y="680"/>
                  </a:lnTo>
                  <a:lnTo>
                    <a:pt x="932" y="682"/>
                  </a:lnTo>
                  <a:lnTo>
                    <a:pt x="932" y="683"/>
                  </a:lnTo>
                  <a:lnTo>
                    <a:pt x="933" y="684"/>
                  </a:lnTo>
                  <a:lnTo>
                    <a:pt x="932" y="687"/>
                  </a:lnTo>
                  <a:lnTo>
                    <a:pt x="932" y="688"/>
                  </a:lnTo>
                  <a:lnTo>
                    <a:pt x="934" y="687"/>
                  </a:lnTo>
                  <a:lnTo>
                    <a:pt x="936" y="688"/>
                  </a:lnTo>
                  <a:lnTo>
                    <a:pt x="935" y="690"/>
                  </a:lnTo>
                  <a:lnTo>
                    <a:pt x="936" y="692"/>
                  </a:lnTo>
                  <a:lnTo>
                    <a:pt x="938" y="691"/>
                  </a:lnTo>
                  <a:lnTo>
                    <a:pt x="941" y="694"/>
                  </a:lnTo>
                  <a:lnTo>
                    <a:pt x="945" y="694"/>
                  </a:lnTo>
                  <a:lnTo>
                    <a:pt x="955" y="751"/>
                  </a:lnTo>
                  <a:lnTo>
                    <a:pt x="962" y="751"/>
                  </a:lnTo>
                  <a:lnTo>
                    <a:pt x="965" y="754"/>
                  </a:lnTo>
                  <a:lnTo>
                    <a:pt x="967" y="756"/>
                  </a:lnTo>
                  <a:lnTo>
                    <a:pt x="969" y="756"/>
                  </a:lnTo>
                  <a:lnTo>
                    <a:pt x="970" y="758"/>
                  </a:lnTo>
                  <a:lnTo>
                    <a:pt x="974" y="756"/>
                  </a:lnTo>
                  <a:lnTo>
                    <a:pt x="974" y="756"/>
                  </a:lnTo>
                  <a:lnTo>
                    <a:pt x="976" y="758"/>
                  </a:lnTo>
                  <a:lnTo>
                    <a:pt x="978" y="758"/>
                  </a:lnTo>
                  <a:lnTo>
                    <a:pt x="977" y="763"/>
                  </a:lnTo>
                  <a:lnTo>
                    <a:pt x="973" y="766"/>
                  </a:lnTo>
                  <a:lnTo>
                    <a:pt x="973" y="768"/>
                  </a:lnTo>
                  <a:lnTo>
                    <a:pt x="976" y="771"/>
                  </a:lnTo>
                  <a:lnTo>
                    <a:pt x="974" y="771"/>
                  </a:lnTo>
                  <a:lnTo>
                    <a:pt x="973" y="774"/>
                  </a:lnTo>
                  <a:lnTo>
                    <a:pt x="970" y="775"/>
                  </a:lnTo>
                  <a:lnTo>
                    <a:pt x="968" y="777"/>
                  </a:lnTo>
                  <a:lnTo>
                    <a:pt x="968" y="781"/>
                  </a:lnTo>
                  <a:lnTo>
                    <a:pt x="966" y="780"/>
                  </a:lnTo>
                  <a:lnTo>
                    <a:pt x="963" y="777"/>
                  </a:lnTo>
                  <a:lnTo>
                    <a:pt x="961" y="778"/>
                  </a:lnTo>
                  <a:lnTo>
                    <a:pt x="960" y="780"/>
                  </a:lnTo>
                  <a:lnTo>
                    <a:pt x="961" y="782"/>
                  </a:lnTo>
                  <a:lnTo>
                    <a:pt x="960" y="784"/>
                  </a:lnTo>
                  <a:lnTo>
                    <a:pt x="958" y="784"/>
                  </a:lnTo>
                  <a:lnTo>
                    <a:pt x="956" y="787"/>
                  </a:lnTo>
                  <a:lnTo>
                    <a:pt x="954" y="786"/>
                  </a:lnTo>
                  <a:lnTo>
                    <a:pt x="952" y="789"/>
                  </a:lnTo>
                  <a:lnTo>
                    <a:pt x="948" y="791"/>
                  </a:lnTo>
                  <a:lnTo>
                    <a:pt x="946" y="795"/>
                  </a:lnTo>
                  <a:lnTo>
                    <a:pt x="945" y="796"/>
                  </a:lnTo>
                  <a:lnTo>
                    <a:pt x="936" y="799"/>
                  </a:lnTo>
                  <a:lnTo>
                    <a:pt x="932" y="806"/>
                  </a:lnTo>
                  <a:lnTo>
                    <a:pt x="928" y="804"/>
                  </a:lnTo>
                  <a:lnTo>
                    <a:pt x="925" y="806"/>
                  </a:lnTo>
                  <a:lnTo>
                    <a:pt x="922" y="808"/>
                  </a:lnTo>
                  <a:lnTo>
                    <a:pt x="922" y="811"/>
                  </a:lnTo>
                  <a:lnTo>
                    <a:pt x="923" y="812"/>
                  </a:lnTo>
                  <a:lnTo>
                    <a:pt x="918" y="815"/>
                  </a:lnTo>
                  <a:lnTo>
                    <a:pt x="917" y="816"/>
                  </a:lnTo>
                  <a:lnTo>
                    <a:pt x="918" y="817"/>
                  </a:lnTo>
                  <a:lnTo>
                    <a:pt x="913" y="820"/>
                  </a:lnTo>
                  <a:lnTo>
                    <a:pt x="914" y="823"/>
                  </a:lnTo>
                  <a:lnTo>
                    <a:pt x="913" y="824"/>
                  </a:lnTo>
                  <a:lnTo>
                    <a:pt x="915" y="828"/>
                  </a:lnTo>
                  <a:lnTo>
                    <a:pt x="913" y="830"/>
                  </a:lnTo>
                  <a:lnTo>
                    <a:pt x="914" y="831"/>
                  </a:lnTo>
                  <a:lnTo>
                    <a:pt x="914" y="833"/>
                  </a:lnTo>
                  <a:lnTo>
                    <a:pt x="918" y="835"/>
                  </a:lnTo>
                  <a:lnTo>
                    <a:pt x="921" y="835"/>
                  </a:lnTo>
                  <a:lnTo>
                    <a:pt x="921" y="836"/>
                  </a:lnTo>
                  <a:lnTo>
                    <a:pt x="921" y="838"/>
                  </a:lnTo>
                  <a:lnTo>
                    <a:pt x="917" y="838"/>
                  </a:lnTo>
                  <a:lnTo>
                    <a:pt x="914" y="839"/>
                  </a:lnTo>
                  <a:lnTo>
                    <a:pt x="912" y="839"/>
                  </a:lnTo>
                  <a:lnTo>
                    <a:pt x="911" y="840"/>
                  </a:lnTo>
                  <a:lnTo>
                    <a:pt x="902" y="844"/>
                  </a:lnTo>
                  <a:lnTo>
                    <a:pt x="900" y="846"/>
                  </a:lnTo>
                  <a:lnTo>
                    <a:pt x="902" y="847"/>
                  </a:lnTo>
                  <a:lnTo>
                    <a:pt x="901" y="848"/>
                  </a:lnTo>
                  <a:lnTo>
                    <a:pt x="902" y="851"/>
                  </a:lnTo>
                  <a:lnTo>
                    <a:pt x="902" y="854"/>
                  </a:lnTo>
                  <a:lnTo>
                    <a:pt x="898" y="857"/>
                  </a:lnTo>
                  <a:lnTo>
                    <a:pt x="894" y="858"/>
                  </a:lnTo>
                  <a:lnTo>
                    <a:pt x="895" y="860"/>
                  </a:lnTo>
                  <a:lnTo>
                    <a:pt x="895" y="863"/>
                  </a:lnTo>
                  <a:lnTo>
                    <a:pt x="897" y="864"/>
                  </a:lnTo>
                  <a:lnTo>
                    <a:pt x="898" y="868"/>
                  </a:lnTo>
                  <a:lnTo>
                    <a:pt x="901" y="871"/>
                  </a:lnTo>
                  <a:lnTo>
                    <a:pt x="902" y="870"/>
                  </a:lnTo>
                  <a:lnTo>
                    <a:pt x="904" y="871"/>
                  </a:lnTo>
                  <a:lnTo>
                    <a:pt x="904" y="874"/>
                  </a:lnTo>
                  <a:lnTo>
                    <a:pt x="901" y="877"/>
                  </a:lnTo>
                  <a:lnTo>
                    <a:pt x="901" y="880"/>
                  </a:lnTo>
                  <a:lnTo>
                    <a:pt x="900" y="882"/>
                  </a:lnTo>
                  <a:lnTo>
                    <a:pt x="902" y="883"/>
                  </a:lnTo>
                  <a:lnTo>
                    <a:pt x="901" y="884"/>
                  </a:lnTo>
                  <a:lnTo>
                    <a:pt x="902" y="888"/>
                  </a:lnTo>
                  <a:lnTo>
                    <a:pt x="900" y="888"/>
                  </a:lnTo>
                  <a:lnTo>
                    <a:pt x="900" y="891"/>
                  </a:lnTo>
                  <a:lnTo>
                    <a:pt x="900" y="892"/>
                  </a:lnTo>
                  <a:lnTo>
                    <a:pt x="897" y="895"/>
                  </a:lnTo>
                  <a:lnTo>
                    <a:pt x="889" y="895"/>
                  </a:lnTo>
                  <a:lnTo>
                    <a:pt x="888" y="892"/>
                  </a:lnTo>
                  <a:lnTo>
                    <a:pt x="888" y="890"/>
                  </a:lnTo>
                  <a:lnTo>
                    <a:pt x="887" y="889"/>
                  </a:lnTo>
                  <a:lnTo>
                    <a:pt x="881" y="891"/>
                  </a:lnTo>
                  <a:lnTo>
                    <a:pt x="868" y="891"/>
                  </a:lnTo>
                  <a:lnTo>
                    <a:pt x="868" y="891"/>
                  </a:lnTo>
                  <a:lnTo>
                    <a:pt x="868" y="893"/>
                  </a:lnTo>
                  <a:lnTo>
                    <a:pt x="865" y="895"/>
                  </a:lnTo>
                  <a:lnTo>
                    <a:pt x="865" y="897"/>
                  </a:lnTo>
                  <a:lnTo>
                    <a:pt x="862" y="897"/>
                  </a:lnTo>
                  <a:lnTo>
                    <a:pt x="863" y="899"/>
                  </a:lnTo>
                  <a:lnTo>
                    <a:pt x="862" y="900"/>
                  </a:lnTo>
                  <a:lnTo>
                    <a:pt x="863" y="902"/>
                  </a:lnTo>
                  <a:lnTo>
                    <a:pt x="863" y="904"/>
                  </a:lnTo>
                  <a:lnTo>
                    <a:pt x="861" y="907"/>
                  </a:lnTo>
                  <a:lnTo>
                    <a:pt x="858" y="906"/>
                  </a:lnTo>
                  <a:lnTo>
                    <a:pt x="851" y="909"/>
                  </a:lnTo>
                  <a:lnTo>
                    <a:pt x="830" y="923"/>
                  </a:lnTo>
                  <a:lnTo>
                    <a:pt x="824" y="923"/>
                  </a:lnTo>
                  <a:lnTo>
                    <a:pt x="822" y="920"/>
                  </a:lnTo>
                  <a:lnTo>
                    <a:pt x="818" y="920"/>
                  </a:lnTo>
                  <a:lnTo>
                    <a:pt x="816" y="925"/>
                  </a:lnTo>
                  <a:lnTo>
                    <a:pt x="816" y="928"/>
                  </a:lnTo>
                  <a:lnTo>
                    <a:pt x="811" y="932"/>
                  </a:lnTo>
                  <a:lnTo>
                    <a:pt x="810" y="934"/>
                  </a:lnTo>
                  <a:lnTo>
                    <a:pt x="839" y="976"/>
                  </a:lnTo>
                  <a:lnTo>
                    <a:pt x="845" y="1024"/>
                  </a:lnTo>
                  <a:lnTo>
                    <a:pt x="848" y="1057"/>
                  </a:lnTo>
                  <a:lnTo>
                    <a:pt x="850" y="1071"/>
                  </a:lnTo>
                  <a:lnTo>
                    <a:pt x="850" y="1084"/>
                  </a:lnTo>
                  <a:lnTo>
                    <a:pt x="852" y="1097"/>
                  </a:lnTo>
                  <a:lnTo>
                    <a:pt x="849" y="1101"/>
                  </a:lnTo>
                  <a:lnTo>
                    <a:pt x="849" y="1104"/>
                  </a:lnTo>
                  <a:lnTo>
                    <a:pt x="845" y="1104"/>
                  </a:lnTo>
                  <a:lnTo>
                    <a:pt x="844" y="1102"/>
                  </a:lnTo>
                  <a:lnTo>
                    <a:pt x="840" y="1104"/>
                  </a:lnTo>
                  <a:lnTo>
                    <a:pt x="838" y="1110"/>
                  </a:lnTo>
                  <a:lnTo>
                    <a:pt x="836" y="1110"/>
                  </a:lnTo>
                  <a:lnTo>
                    <a:pt x="834" y="1113"/>
                  </a:lnTo>
                  <a:lnTo>
                    <a:pt x="830" y="1113"/>
                  </a:lnTo>
                  <a:lnTo>
                    <a:pt x="830" y="1117"/>
                  </a:lnTo>
                  <a:lnTo>
                    <a:pt x="827" y="1124"/>
                  </a:lnTo>
                  <a:lnTo>
                    <a:pt x="818" y="1127"/>
                  </a:lnTo>
                  <a:lnTo>
                    <a:pt x="817" y="1127"/>
                  </a:lnTo>
                  <a:lnTo>
                    <a:pt x="813" y="1128"/>
                  </a:lnTo>
                  <a:lnTo>
                    <a:pt x="815" y="1129"/>
                  </a:lnTo>
                  <a:lnTo>
                    <a:pt x="815" y="1131"/>
                  </a:lnTo>
                  <a:lnTo>
                    <a:pt x="820" y="1134"/>
                  </a:lnTo>
                  <a:lnTo>
                    <a:pt x="825" y="1132"/>
                  </a:lnTo>
                  <a:lnTo>
                    <a:pt x="825" y="1133"/>
                  </a:lnTo>
                  <a:lnTo>
                    <a:pt x="825" y="1135"/>
                  </a:lnTo>
                  <a:lnTo>
                    <a:pt x="831" y="1136"/>
                  </a:lnTo>
                  <a:lnTo>
                    <a:pt x="832" y="1135"/>
                  </a:lnTo>
                  <a:lnTo>
                    <a:pt x="833" y="1135"/>
                  </a:lnTo>
                  <a:lnTo>
                    <a:pt x="833" y="1137"/>
                  </a:lnTo>
                  <a:lnTo>
                    <a:pt x="833" y="1138"/>
                  </a:lnTo>
                  <a:lnTo>
                    <a:pt x="830" y="1143"/>
                  </a:lnTo>
                  <a:lnTo>
                    <a:pt x="832" y="1144"/>
                  </a:lnTo>
                  <a:lnTo>
                    <a:pt x="834" y="1144"/>
                  </a:lnTo>
                  <a:lnTo>
                    <a:pt x="835" y="1143"/>
                  </a:lnTo>
                  <a:lnTo>
                    <a:pt x="838" y="1143"/>
                  </a:lnTo>
                  <a:lnTo>
                    <a:pt x="837" y="1145"/>
                  </a:lnTo>
                  <a:lnTo>
                    <a:pt x="836" y="1147"/>
                  </a:lnTo>
                  <a:lnTo>
                    <a:pt x="836" y="1147"/>
                  </a:lnTo>
                  <a:lnTo>
                    <a:pt x="836" y="1148"/>
                  </a:lnTo>
                  <a:lnTo>
                    <a:pt x="837" y="1149"/>
                  </a:lnTo>
                  <a:lnTo>
                    <a:pt x="840" y="1151"/>
                  </a:lnTo>
                  <a:lnTo>
                    <a:pt x="840" y="1155"/>
                  </a:lnTo>
                  <a:lnTo>
                    <a:pt x="841" y="1158"/>
                  </a:lnTo>
                  <a:lnTo>
                    <a:pt x="841" y="1159"/>
                  </a:lnTo>
                  <a:lnTo>
                    <a:pt x="841" y="1161"/>
                  </a:lnTo>
                  <a:lnTo>
                    <a:pt x="844" y="1164"/>
                  </a:lnTo>
                  <a:lnTo>
                    <a:pt x="844" y="1166"/>
                  </a:lnTo>
                  <a:lnTo>
                    <a:pt x="845" y="1168"/>
                  </a:lnTo>
                  <a:lnTo>
                    <a:pt x="842" y="1171"/>
                  </a:lnTo>
                  <a:lnTo>
                    <a:pt x="841" y="1172"/>
                  </a:lnTo>
                  <a:lnTo>
                    <a:pt x="838" y="1177"/>
                  </a:lnTo>
                  <a:lnTo>
                    <a:pt x="839" y="1178"/>
                  </a:lnTo>
                  <a:lnTo>
                    <a:pt x="838" y="1180"/>
                  </a:lnTo>
                  <a:lnTo>
                    <a:pt x="840" y="1181"/>
                  </a:lnTo>
                  <a:lnTo>
                    <a:pt x="840" y="1183"/>
                  </a:lnTo>
                  <a:lnTo>
                    <a:pt x="840" y="1184"/>
                  </a:lnTo>
                  <a:lnTo>
                    <a:pt x="840" y="1184"/>
                  </a:lnTo>
                  <a:lnTo>
                    <a:pt x="841" y="1186"/>
                  </a:lnTo>
                  <a:lnTo>
                    <a:pt x="840" y="1186"/>
                  </a:lnTo>
                  <a:lnTo>
                    <a:pt x="841" y="1187"/>
                  </a:lnTo>
                  <a:lnTo>
                    <a:pt x="840" y="1188"/>
                  </a:lnTo>
                  <a:lnTo>
                    <a:pt x="841" y="1189"/>
                  </a:lnTo>
                  <a:lnTo>
                    <a:pt x="840" y="1191"/>
                  </a:lnTo>
                  <a:lnTo>
                    <a:pt x="844" y="1195"/>
                  </a:lnTo>
                  <a:lnTo>
                    <a:pt x="848" y="1193"/>
                  </a:lnTo>
                  <a:lnTo>
                    <a:pt x="849" y="1195"/>
                  </a:lnTo>
                  <a:lnTo>
                    <a:pt x="849" y="1196"/>
                  </a:lnTo>
                  <a:lnTo>
                    <a:pt x="850" y="1197"/>
                  </a:lnTo>
                  <a:lnTo>
                    <a:pt x="850" y="1198"/>
                  </a:lnTo>
                  <a:lnTo>
                    <a:pt x="852" y="1199"/>
                  </a:lnTo>
                  <a:lnTo>
                    <a:pt x="852" y="1200"/>
                  </a:lnTo>
                  <a:lnTo>
                    <a:pt x="853" y="1201"/>
                  </a:lnTo>
                  <a:lnTo>
                    <a:pt x="854" y="1204"/>
                  </a:lnTo>
                  <a:lnTo>
                    <a:pt x="856" y="1205"/>
                  </a:lnTo>
                  <a:lnTo>
                    <a:pt x="855" y="1207"/>
                  </a:lnTo>
                  <a:lnTo>
                    <a:pt x="855" y="1210"/>
                  </a:lnTo>
                  <a:lnTo>
                    <a:pt x="854" y="1211"/>
                  </a:lnTo>
                  <a:lnTo>
                    <a:pt x="856" y="1214"/>
                  </a:lnTo>
                  <a:lnTo>
                    <a:pt x="856" y="1215"/>
                  </a:lnTo>
                  <a:lnTo>
                    <a:pt x="856" y="1216"/>
                  </a:lnTo>
                  <a:lnTo>
                    <a:pt x="855" y="1219"/>
                  </a:lnTo>
                  <a:lnTo>
                    <a:pt x="857" y="1221"/>
                  </a:lnTo>
                  <a:lnTo>
                    <a:pt x="856" y="1222"/>
                  </a:lnTo>
                  <a:lnTo>
                    <a:pt x="855" y="1224"/>
                  </a:lnTo>
                  <a:lnTo>
                    <a:pt x="856" y="1225"/>
                  </a:lnTo>
                  <a:lnTo>
                    <a:pt x="856" y="1226"/>
                  </a:lnTo>
                  <a:lnTo>
                    <a:pt x="856" y="1226"/>
                  </a:lnTo>
                  <a:lnTo>
                    <a:pt x="856" y="1227"/>
                  </a:lnTo>
                  <a:lnTo>
                    <a:pt x="856" y="1228"/>
                  </a:lnTo>
                  <a:lnTo>
                    <a:pt x="855" y="1229"/>
                  </a:lnTo>
                  <a:lnTo>
                    <a:pt x="856" y="1230"/>
                  </a:lnTo>
                  <a:lnTo>
                    <a:pt x="856" y="1232"/>
                  </a:lnTo>
                  <a:lnTo>
                    <a:pt x="864" y="1235"/>
                  </a:lnTo>
                  <a:lnTo>
                    <a:pt x="862" y="1236"/>
                  </a:lnTo>
                  <a:lnTo>
                    <a:pt x="866" y="1236"/>
                  </a:lnTo>
                  <a:lnTo>
                    <a:pt x="866" y="1237"/>
                  </a:lnTo>
                  <a:lnTo>
                    <a:pt x="866" y="1239"/>
                  </a:lnTo>
                  <a:lnTo>
                    <a:pt x="866" y="1241"/>
                  </a:lnTo>
                  <a:lnTo>
                    <a:pt x="876" y="1242"/>
                  </a:lnTo>
                  <a:lnTo>
                    <a:pt x="875" y="1245"/>
                  </a:lnTo>
                  <a:lnTo>
                    <a:pt x="873" y="1248"/>
                  </a:lnTo>
                  <a:lnTo>
                    <a:pt x="873" y="1249"/>
                  </a:lnTo>
                  <a:lnTo>
                    <a:pt x="873" y="1249"/>
                  </a:lnTo>
                  <a:lnTo>
                    <a:pt x="872" y="1253"/>
                  </a:lnTo>
                  <a:lnTo>
                    <a:pt x="865" y="1252"/>
                  </a:lnTo>
                  <a:lnTo>
                    <a:pt x="865" y="1253"/>
                  </a:lnTo>
                  <a:lnTo>
                    <a:pt x="863" y="1254"/>
                  </a:lnTo>
                  <a:lnTo>
                    <a:pt x="862" y="1257"/>
                  </a:lnTo>
                  <a:lnTo>
                    <a:pt x="860" y="1259"/>
                  </a:lnTo>
                  <a:lnTo>
                    <a:pt x="860" y="1265"/>
                  </a:lnTo>
                  <a:lnTo>
                    <a:pt x="864" y="1267"/>
                  </a:lnTo>
                  <a:lnTo>
                    <a:pt x="862" y="1268"/>
                  </a:lnTo>
                  <a:lnTo>
                    <a:pt x="860" y="1267"/>
                  </a:lnTo>
                  <a:lnTo>
                    <a:pt x="857" y="1272"/>
                  </a:lnTo>
                  <a:lnTo>
                    <a:pt x="857" y="1274"/>
                  </a:lnTo>
                  <a:lnTo>
                    <a:pt x="853" y="1275"/>
                  </a:lnTo>
                  <a:lnTo>
                    <a:pt x="853" y="1279"/>
                  </a:lnTo>
                  <a:lnTo>
                    <a:pt x="851" y="1280"/>
                  </a:lnTo>
                  <a:lnTo>
                    <a:pt x="849" y="1281"/>
                  </a:lnTo>
                  <a:lnTo>
                    <a:pt x="846" y="1284"/>
                  </a:lnTo>
                  <a:lnTo>
                    <a:pt x="846" y="1285"/>
                  </a:lnTo>
                  <a:lnTo>
                    <a:pt x="848" y="1287"/>
                  </a:lnTo>
                  <a:lnTo>
                    <a:pt x="851" y="1288"/>
                  </a:lnTo>
                  <a:lnTo>
                    <a:pt x="850" y="1289"/>
                  </a:lnTo>
                  <a:lnTo>
                    <a:pt x="853" y="1293"/>
                  </a:lnTo>
                  <a:lnTo>
                    <a:pt x="857" y="1296"/>
                  </a:lnTo>
                  <a:lnTo>
                    <a:pt x="852" y="1297"/>
                  </a:lnTo>
                  <a:lnTo>
                    <a:pt x="852" y="1296"/>
                  </a:lnTo>
                  <a:lnTo>
                    <a:pt x="850" y="1296"/>
                  </a:lnTo>
                  <a:lnTo>
                    <a:pt x="850" y="1293"/>
                  </a:lnTo>
                  <a:lnTo>
                    <a:pt x="850" y="1293"/>
                  </a:lnTo>
                  <a:lnTo>
                    <a:pt x="846" y="1295"/>
                  </a:lnTo>
                  <a:lnTo>
                    <a:pt x="848" y="1297"/>
                  </a:lnTo>
                  <a:lnTo>
                    <a:pt x="848" y="1299"/>
                  </a:lnTo>
                  <a:lnTo>
                    <a:pt x="849" y="1299"/>
                  </a:lnTo>
                  <a:lnTo>
                    <a:pt x="849" y="1300"/>
                  </a:lnTo>
                  <a:lnTo>
                    <a:pt x="849" y="1300"/>
                  </a:lnTo>
                  <a:lnTo>
                    <a:pt x="848" y="1301"/>
                  </a:lnTo>
                  <a:lnTo>
                    <a:pt x="846" y="1299"/>
                  </a:lnTo>
                  <a:lnTo>
                    <a:pt x="845" y="1300"/>
                  </a:lnTo>
                  <a:lnTo>
                    <a:pt x="845" y="1303"/>
                  </a:lnTo>
                  <a:lnTo>
                    <a:pt x="844" y="1306"/>
                  </a:lnTo>
                  <a:lnTo>
                    <a:pt x="845" y="1308"/>
                  </a:lnTo>
                  <a:lnTo>
                    <a:pt x="845" y="1309"/>
                  </a:lnTo>
                  <a:lnTo>
                    <a:pt x="847" y="1312"/>
                  </a:lnTo>
                  <a:lnTo>
                    <a:pt x="844" y="1314"/>
                  </a:lnTo>
                  <a:lnTo>
                    <a:pt x="842" y="1312"/>
                  </a:lnTo>
                  <a:lnTo>
                    <a:pt x="841" y="1313"/>
                  </a:lnTo>
                  <a:lnTo>
                    <a:pt x="842" y="1316"/>
                  </a:lnTo>
                  <a:lnTo>
                    <a:pt x="843" y="1316"/>
                  </a:lnTo>
                  <a:lnTo>
                    <a:pt x="842" y="1319"/>
                  </a:lnTo>
                  <a:lnTo>
                    <a:pt x="842" y="1321"/>
                  </a:lnTo>
                  <a:lnTo>
                    <a:pt x="844" y="1321"/>
                  </a:lnTo>
                  <a:lnTo>
                    <a:pt x="845" y="1323"/>
                  </a:lnTo>
                  <a:lnTo>
                    <a:pt x="846" y="1325"/>
                  </a:lnTo>
                  <a:lnTo>
                    <a:pt x="844" y="1327"/>
                  </a:lnTo>
                  <a:lnTo>
                    <a:pt x="845" y="1329"/>
                  </a:lnTo>
                  <a:lnTo>
                    <a:pt x="848" y="1327"/>
                  </a:lnTo>
                  <a:lnTo>
                    <a:pt x="850" y="1328"/>
                  </a:lnTo>
                  <a:lnTo>
                    <a:pt x="852" y="1324"/>
                  </a:lnTo>
                  <a:lnTo>
                    <a:pt x="853" y="1323"/>
                  </a:lnTo>
                  <a:lnTo>
                    <a:pt x="855" y="1324"/>
                  </a:lnTo>
                  <a:lnTo>
                    <a:pt x="856" y="1326"/>
                  </a:lnTo>
                  <a:lnTo>
                    <a:pt x="858" y="1327"/>
                  </a:lnTo>
                  <a:lnTo>
                    <a:pt x="857" y="1329"/>
                  </a:lnTo>
                  <a:lnTo>
                    <a:pt x="856" y="1331"/>
                  </a:lnTo>
                  <a:lnTo>
                    <a:pt x="857" y="1332"/>
                  </a:lnTo>
                  <a:lnTo>
                    <a:pt x="858" y="1332"/>
                  </a:lnTo>
                  <a:lnTo>
                    <a:pt x="860" y="1332"/>
                  </a:lnTo>
                  <a:lnTo>
                    <a:pt x="862" y="1329"/>
                  </a:lnTo>
                  <a:lnTo>
                    <a:pt x="864" y="1330"/>
                  </a:lnTo>
                  <a:lnTo>
                    <a:pt x="866" y="1328"/>
                  </a:lnTo>
                  <a:lnTo>
                    <a:pt x="872" y="1327"/>
                  </a:lnTo>
                  <a:lnTo>
                    <a:pt x="873" y="1326"/>
                  </a:lnTo>
                  <a:lnTo>
                    <a:pt x="872" y="1322"/>
                  </a:lnTo>
                  <a:lnTo>
                    <a:pt x="872" y="1320"/>
                  </a:lnTo>
                  <a:lnTo>
                    <a:pt x="875" y="1321"/>
                  </a:lnTo>
                  <a:lnTo>
                    <a:pt x="876" y="1324"/>
                  </a:lnTo>
                  <a:lnTo>
                    <a:pt x="877" y="1325"/>
                  </a:lnTo>
                  <a:lnTo>
                    <a:pt x="879" y="1329"/>
                  </a:lnTo>
                  <a:lnTo>
                    <a:pt x="882" y="1329"/>
                  </a:lnTo>
                  <a:lnTo>
                    <a:pt x="885" y="1327"/>
                  </a:lnTo>
                  <a:lnTo>
                    <a:pt x="887" y="1330"/>
                  </a:lnTo>
                  <a:lnTo>
                    <a:pt x="892" y="1332"/>
                  </a:lnTo>
                  <a:lnTo>
                    <a:pt x="892" y="1333"/>
                  </a:lnTo>
                  <a:lnTo>
                    <a:pt x="892" y="1333"/>
                  </a:lnTo>
                  <a:lnTo>
                    <a:pt x="897" y="1333"/>
                  </a:lnTo>
                  <a:lnTo>
                    <a:pt x="898" y="1337"/>
                  </a:lnTo>
                  <a:lnTo>
                    <a:pt x="902" y="1339"/>
                  </a:lnTo>
                  <a:lnTo>
                    <a:pt x="905" y="1338"/>
                  </a:lnTo>
                  <a:lnTo>
                    <a:pt x="908" y="1335"/>
                  </a:lnTo>
                  <a:lnTo>
                    <a:pt x="911" y="1334"/>
                  </a:lnTo>
                  <a:lnTo>
                    <a:pt x="914" y="1336"/>
                  </a:lnTo>
                  <a:lnTo>
                    <a:pt x="914" y="1338"/>
                  </a:lnTo>
                  <a:lnTo>
                    <a:pt x="920" y="1340"/>
                  </a:lnTo>
                  <a:lnTo>
                    <a:pt x="922" y="1343"/>
                  </a:lnTo>
                  <a:lnTo>
                    <a:pt x="924" y="1341"/>
                  </a:lnTo>
                  <a:lnTo>
                    <a:pt x="924" y="1343"/>
                  </a:lnTo>
                  <a:lnTo>
                    <a:pt x="926" y="1342"/>
                  </a:lnTo>
                  <a:lnTo>
                    <a:pt x="926" y="1340"/>
                  </a:lnTo>
                  <a:lnTo>
                    <a:pt x="927" y="1337"/>
                  </a:lnTo>
                  <a:lnTo>
                    <a:pt x="933" y="1336"/>
                  </a:lnTo>
                  <a:lnTo>
                    <a:pt x="934" y="1339"/>
                  </a:lnTo>
                  <a:lnTo>
                    <a:pt x="934" y="1341"/>
                  </a:lnTo>
                  <a:lnTo>
                    <a:pt x="936" y="1343"/>
                  </a:lnTo>
                  <a:lnTo>
                    <a:pt x="936" y="1344"/>
                  </a:lnTo>
                  <a:lnTo>
                    <a:pt x="938" y="1347"/>
                  </a:lnTo>
                  <a:lnTo>
                    <a:pt x="938" y="1349"/>
                  </a:lnTo>
                  <a:lnTo>
                    <a:pt x="940" y="1351"/>
                  </a:lnTo>
                  <a:lnTo>
                    <a:pt x="938" y="1353"/>
                  </a:lnTo>
                  <a:lnTo>
                    <a:pt x="937" y="1355"/>
                  </a:lnTo>
                  <a:lnTo>
                    <a:pt x="936" y="1355"/>
                  </a:lnTo>
                  <a:lnTo>
                    <a:pt x="934" y="1356"/>
                  </a:lnTo>
                  <a:lnTo>
                    <a:pt x="930" y="1356"/>
                  </a:lnTo>
                  <a:lnTo>
                    <a:pt x="928" y="1357"/>
                  </a:lnTo>
                  <a:lnTo>
                    <a:pt x="925" y="1356"/>
                  </a:lnTo>
                  <a:lnTo>
                    <a:pt x="924" y="1358"/>
                  </a:lnTo>
                  <a:lnTo>
                    <a:pt x="921" y="1356"/>
                  </a:lnTo>
                  <a:lnTo>
                    <a:pt x="920" y="1357"/>
                  </a:lnTo>
                  <a:lnTo>
                    <a:pt x="918" y="1357"/>
                  </a:lnTo>
                  <a:lnTo>
                    <a:pt x="916" y="1359"/>
                  </a:lnTo>
                  <a:lnTo>
                    <a:pt x="916" y="1360"/>
                  </a:lnTo>
                  <a:lnTo>
                    <a:pt x="914" y="1360"/>
                  </a:lnTo>
                  <a:lnTo>
                    <a:pt x="914" y="1364"/>
                  </a:lnTo>
                  <a:lnTo>
                    <a:pt x="915" y="1364"/>
                  </a:lnTo>
                  <a:lnTo>
                    <a:pt x="914" y="1364"/>
                  </a:lnTo>
                  <a:lnTo>
                    <a:pt x="913" y="1365"/>
                  </a:lnTo>
                  <a:lnTo>
                    <a:pt x="914" y="1366"/>
                  </a:lnTo>
                  <a:lnTo>
                    <a:pt x="913" y="1367"/>
                  </a:lnTo>
                  <a:lnTo>
                    <a:pt x="911" y="1368"/>
                  </a:lnTo>
                  <a:lnTo>
                    <a:pt x="910" y="1365"/>
                  </a:lnTo>
                  <a:lnTo>
                    <a:pt x="909" y="1365"/>
                  </a:lnTo>
                  <a:lnTo>
                    <a:pt x="908" y="1368"/>
                  </a:lnTo>
                  <a:lnTo>
                    <a:pt x="905" y="1368"/>
                  </a:lnTo>
                  <a:lnTo>
                    <a:pt x="906" y="1367"/>
                  </a:lnTo>
                  <a:lnTo>
                    <a:pt x="906" y="1365"/>
                  </a:lnTo>
                  <a:lnTo>
                    <a:pt x="904" y="1364"/>
                  </a:lnTo>
                  <a:lnTo>
                    <a:pt x="905" y="1364"/>
                  </a:lnTo>
                  <a:lnTo>
                    <a:pt x="903" y="1362"/>
                  </a:lnTo>
                  <a:lnTo>
                    <a:pt x="900" y="1363"/>
                  </a:lnTo>
                  <a:lnTo>
                    <a:pt x="900" y="1362"/>
                  </a:lnTo>
                  <a:lnTo>
                    <a:pt x="898" y="1364"/>
                  </a:lnTo>
                  <a:lnTo>
                    <a:pt x="898" y="1365"/>
                  </a:lnTo>
                  <a:lnTo>
                    <a:pt x="897" y="1365"/>
                  </a:lnTo>
                  <a:lnTo>
                    <a:pt x="896" y="1368"/>
                  </a:lnTo>
                  <a:lnTo>
                    <a:pt x="894" y="1368"/>
                  </a:lnTo>
                  <a:lnTo>
                    <a:pt x="894" y="1367"/>
                  </a:lnTo>
                  <a:lnTo>
                    <a:pt x="895" y="1367"/>
                  </a:lnTo>
                  <a:lnTo>
                    <a:pt x="893" y="1367"/>
                  </a:lnTo>
                  <a:lnTo>
                    <a:pt x="893" y="1366"/>
                  </a:lnTo>
                  <a:lnTo>
                    <a:pt x="892" y="1364"/>
                  </a:lnTo>
                  <a:lnTo>
                    <a:pt x="886" y="1364"/>
                  </a:lnTo>
                  <a:lnTo>
                    <a:pt x="885" y="1361"/>
                  </a:lnTo>
                  <a:lnTo>
                    <a:pt x="884" y="1361"/>
                  </a:lnTo>
                  <a:lnTo>
                    <a:pt x="885" y="1363"/>
                  </a:lnTo>
                  <a:lnTo>
                    <a:pt x="882" y="1361"/>
                  </a:lnTo>
                  <a:lnTo>
                    <a:pt x="882" y="1361"/>
                  </a:lnTo>
                  <a:lnTo>
                    <a:pt x="881" y="1360"/>
                  </a:lnTo>
                  <a:lnTo>
                    <a:pt x="880" y="1360"/>
                  </a:lnTo>
                  <a:lnTo>
                    <a:pt x="880" y="1361"/>
                  </a:lnTo>
                  <a:lnTo>
                    <a:pt x="879" y="1365"/>
                  </a:lnTo>
                  <a:lnTo>
                    <a:pt x="884" y="1368"/>
                  </a:lnTo>
                  <a:lnTo>
                    <a:pt x="883" y="1370"/>
                  </a:lnTo>
                  <a:lnTo>
                    <a:pt x="886" y="1372"/>
                  </a:lnTo>
                  <a:lnTo>
                    <a:pt x="886" y="1373"/>
                  </a:lnTo>
                  <a:lnTo>
                    <a:pt x="885" y="1376"/>
                  </a:lnTo>
                  <a:lnTo>
                    <a:pt x="884" y="1377"/>
                  </a:lnTo>
                  <a:lnTo>
                    <a:pt x="883" y="1382"/>
                  </a:lnTo>
                  <a:lnTo>
                    <a:pt x="881" y="1385"/>
                  </a:lnTo>
                  <a:lnTo>
                    <a:pt x="885" y="1390"/>
                  </a:lnTo>
                  <a:lnTo>
                    <a:pt x="884" y="1393"/>
                  </a:lnTo>
                  <a:lnTo>
                    <a:pt x="882" y="1396"/>
                  </a:lnTo>
                  <a:lnTo>
                    <a:pt x="883" y="1399"/>
                  </a:lnTo>
                  <a:lnTo>
                    <a:pt x="880" y="1399"/>
                  </a:lnTo>
                  <a:lnTo>
                    <a:pt x="880" y="1400"/>
                  </a:lnTo>
                  <a:lnTo>
                    <a:pt x="878" y="1400"/>
                  </a:lnTo>
                  <a:lnTo>
                    <a:pt x="883" y="1403"/>
                  </a:lnTo>
                  <a:lnTo>
                    <a:pt x="883" y="1405"/>
                  </a:lnTo>
                  <a:lnTo>
                    <a:pt x="884" y="1405"/>
                  </a:lnTo>
                  <a:lnTo>
                    <a:pt x="884" y="1407"/>
                  </a:lnTo>
                  <a:lnTo>
                    <a:pt x="885" y="1407"/>
                  </a:lnTo>
                  <a:lnTo>
                    <a:pt x="886" y="1409"/>
                  </a:lnTo>
                  <a:lnTo>
                    <a:pt x="888" y="1409"/>
                  </a:lnTo>
                  <a:lnTo>
                    <a:pt x="888" y="1409"/>
                  </a:lnTo>
                  <a:lnTo>
                    <a:pt x="888" y="1411"/>
                  </a:lnTo>
                  <a:lnTo>
                    <a:pt x="889" y="1411"/>
                  </a:lnTo>
                  <a:lnTo>
                    <a:pt x="889" y="1412"/>
                  </a:lnTo>
                  <a:lnTo>
                    <a:pt x="889" y="1413"/>
                  </a:lnTo>
                  <a:lnTo>
                    <a:pt x="888" y="1415"/>
                  </a:lnTo>
                  <a:lnTo>
                    <a:pt x="888" y="1417"/>
                  </a:lnTo>
                  <a:lnTo>
                    <a:pt x="886" y="1418"/>
                  </a:lnTo>
                  <a:lnTo>
                    <a:pt x="882" y="1418"/>
                  </a:lnTo>
                  <a:lnTo>
                    <a:pt x="880" y="1415"/>
                  </a:lnTo>
                  <a:lnTo>
                    <a:pt x="878" y="1416"/>
                  </a:lnTo>
                  <a:lnTo>
                    <a:pt x="878" y="1417"/>
                  </a:lnTo>
                  <a:lnTo>
                    <a:pt x="879" y="1418"/>
                  </a:lnTo>
                  <a:lnTo>
                    <a:pt x="877" y="1420"/>
                  </a:lnTo>
                  <a:lnTo>
                    <a:pt x="877" y="1421"/>
                  </a:lnTo>
                  <a:lnTo>
                    <a:pt x="878" y="1423"/>
                  </a:lnTo>
                  <a:lnTo>
                    <a:pt x="877" y="1423"/>
                  </a:lnTo>
                  <a:lnTo>
                    <a:pt x="877" y="1425"/>
                  </a:lnTo>
                  <a:lnTo>
                    <a:pt x="880" y="1425"/>
                  </a:lnTo>
                  <a:lnTo>
                    <a:pt x="881" y="1427"/>
                  </a:lnTo>
                  <a:lnTo>
                    <a:pt x="880" y="1429"/>
                  </a:lnTo>
                  <a:lnTo>
                    <a:pt x="880" y="1431"/>
                  </a:lnTo>
                  <a:lnTo>
                    <a:pt x="880" y="1432"/>
                  </a:lnTo>
                  <a:lnTo>
                    <a:pt x="880" y="1434"/>
                  </a:lnTo>
                  <a:lnTo>
                    <a:pt x="874" y="1438"/>
                  </a:lnTo>
                  <a:lnTo>
                    <a:pt x="870" y="1439"/>
                  </a:lnTo>
                  <a:lnTo>
                    <a:pt x="872" y="1441"/>
                  </a:lnTo>
                  <a:lnTo>
                    <a:pt x="872" y="1443"/>
                  </a:lnTo>
                  <a:lnTo>
                    <a:pt x="873" y="1445"/>
                  </a:lnTo>
                  <a:lnTo>
                    <a:pt x="873" y="1447"/>
                  </a:lnTo>
                  <a:lnTo>
                    <a:pt x="875" y="1448"/>
                  </a:lnTo>
                  <a:lnTo>
                    <a:pt x="875" y="1451"/>
                  </a:lnTo>
                  <a:lnTo>
                    <a:pt x="878" y="1452"/>
                  </a:lnTo>
                  <a:lnTo>
                    <a:pt x="880" y="1455"/>
                  </a:lnTo>
                  <a:lnTo>
                    <a:pt x="881" y="1453"/>
                  </a:lnTo>
                  <a:lnTo>
                    <a:pt x="884" y="1455"/>
                  </a:lnTo>
                  <a:lnTo>
                    <a:pt x="885" y="1456"/>
                  </a:lnTo>
                  <a:lnTo>
                    <a:pt x="885" y="1459"/>
                  </a:lnTo>
                  <a:lnTo>
                    <a:pt x="888" y="1460"/>
                  </a:lnTo>
                  <a:lnTo>
                    <a:pt x="888" y="1461"/>
                  </a:lnTo>
                  <a:lnTo>
                    <a:pt x="888" y="1461"/>
                  </a:lnTo>
                  <a:lnTo>
                    <a:pt x="888" y="1464"/>
                  </a:lnTo>
                  <a:lnTo>
                    <a:pt x="888" y="1465"/>
                  </a:lnTo>
                  <a:lnTo>
                    <a:pt x="886" y="1467"/>
                  </a:lnTo>
                  <a:lnTo>
                    <a:pt x="887" y="1468"/>
                  </a:lnTo>
                  <a:lnTo>
                    <a:pt x="891" y="1468"/>
                  </a:lnTo>
                  <a:lnTo>
                    <a:pt x="893" y="1470"/>
                  </a:lnTo>
                  <a:lnTo>
                    <a:pt x="896" y="1470"/>
                  </a:lnTo>
                  <a:lnTo>
                    <a:pt x="900" y="1472"/>
                  </a:lnTo>
                  <a:lnTo>
                    <a:pt x="900" y="1473"/>
                  </a:lnTo>
                  <a:lnTo>
                    <a:pt x="899" y="1474"/>
                  </a:lnTo>
                  <a:lnTo>
                    <a:pt x="897" y="1474"/>
                  </a:lnTo>
                  <a:lnTo>
                    <a:pt x="896" y="1478"/>
                  </a:lnTo>
                  <a:lnTo>
                    <a:pt x="898" y="1480"/>
                  </a:lnTo>
                  <a:lnTo>
                    <a:pt x="899" y="1483"/>
                  </a:lnTo>
                  <a:lnTo>
                    <a:pt x="895" y="1486"/>
                  </a:lnTo>
                  <a:lnTo>
                    <a:pt x="893" y="1492"/>
                  </a:lnTo>
                  <a:lnTo>
                    <a:pt x="890" y="1491"/>
                  </a:lnTo>
                  <a:lnTo>
                    <a:pt x="889" y="1492"/>
                  </a:lnTo>
                  <a:lnTo>
                    <a:pt x="890" y="1495"/>
                  </a:lnTo>
                  <a:lnTo>
                    <a:pt x="891" y="1495"/>
                  </a:lnTo>
                  <a:lnTo>
                    <a:pt x="891" y="1496"/>
                  </a:lnTo>
                  <a:lnTo>
                    <a:pt x="889" y="1497"/>
                  </a:lnTo>
                  <a:lnTo>
                    <a:pt x="889" y="1500"/>
                  </a:lnTo>
                  <a:lnTo>
                    <a:pt x="887" y="1501"/>
                  </a:lnTo>
                  <a:lnTo>
                    <a:pt x="889" y="1503"/>
                  </a:lnTo>
                  <a:lnTo>
                    <a:pt x="889" y="1504"/>
                  </a:lnTo>
                  <a:lnTo>
                    <a:pt x="891" y="1503"/>
                  </a:lnTo>
                  <a:lnTo>
                    <a:pt x="890" y="1507"/>
                  </a:lnTo>
                  <a:lnTo>
                    <a:pt x="891" y="1508"/>
                  </a:lnTo>
                  <a:lnTo>
                    <a:pt x="890" y="1509"/>
                  </a:lnTo>
                  <a:lnTo>
                    <a:pt x="891" y="1511"/>
                  </a:lnTo>
                  <a:lnTo>
                    <a:pt x="890" y="1512"/>
                  </a:lnTo>
                  <a:lnTo>
                    <a:pt x="890" y="1515"/>
                  </a:lnTo>
                  <a:lnTo>
                    <a:pt x="891" y="1516"/>
                  </a:lnTo>
                  <a:lnTo>
                    <a:pt x="890" y="1518"/>
                  </a:lnTo>
                  <a:lnTo>
                    <a:pt x="891" y="1519"/>
                  </a:lnTo>
                  <a:lnTo>
                    <a:pt x="891" y="1520"/>
                  </a:lnTo>
                  <a:lnTo>
                    <a:pt x="886" y="1523"/>
                  </a:lnTo>
                  <a:lnTo>
                    <a:pt x="885" y="1527"/>
                  </a:lnTo>
                  <a:lnTo>
                    <a:pt x="881" y="1529"/>
                  </a:lnTo>
                  <a:lnTo>
                    <a:pt x="874" y="1539"/>
                  </a:lnTo>
                  <a:lnTo>
                    <a:pt x="875" y="1540"/>
                  </a:lnTo>
                  <a:lnTo>
                    <a:pt x="877" y="1543"/>
                  </a:lnTo>
                  <a:lnTo>
                    <a:pt x="877" y="1544"/>
                  </a:lnTo>
                  <a:lnTo>
                    <a:pt x="879" y="1551"/>
                  </a:lnTo>
                  <a:lnTo>
                    <a:pt x="876" y="1551"/>
                  </a:lnTo>
                  <a:lnTo>
                    <a:pt x="874" y="1553"/>
                  </a:lnTo>
                  <a:lnTo>
                    <a:pt x="874" y="1556"/>
                  </a:lnTo>
                  <a:lnTo>
                    <a:pt x="870" y="1554"/>
                  </a:lnTo>
                  <a:lnTo>
                    <a:pt x="868" y="1555"/>
                  </a:lnTo>
                  <a:lnTo>
                    <a:pt x="865" y="1557"/>
                  </a:lnTo>
                  <a:lnTo>
                    <a:pt x="866" y="1560"/>
                  </a:lnTo>
                  <a:lnTo>
                    <a:pt x="858" y="1565"/>
                  </a:lnTo>
                  <a:lnTo>
                    <a:pt x="858" y="1566"/>
                  </a:lnTo>
                  <a:lnTo>
                    <a:pt x="857" y="1567"/>
                  </a:lnTo>
                  <a:lnTo>
                    <a:pt x="857" y="1568"/>
                  </a:lnTo>
                  <a:lnTo>
                    <a:pt x="856" y="1570"/>
                  </a:lnTo>
                  <a:lnTo>
                    <a:pt x="855" y="1571"/>
                  </a:lnTo>
                  <a:lnTo>
                    <a:pt x="856" y="1572"/>
                  </a:lnTo>
                  <a:lnTo>
                    <a:pt x="856" y="1574"/>
                  </a:lnTo>
                  <a:lnTo>
                    <a:pt x="846" y="1576"/>
                  </a:lnTo>
                  <a:lnTo>
                    <a:pt x="842" y="1578"/>
                  </a:lnTo>
                  <a:lnTo>
                    <a:pt x="842" y="1580"/>
                  </a:lnTo>
                  <a:lnTo>
                    <a:pt x="838" y="1582"/>
                  </a:lnTo>
                  <a:lnTo>
                    <a:pt x="845" y="1584"/>
                  </a:lnTo>
                  <a:lnTo>
                    <a:pt x="845" y="1585"/>
                  </a:lnTo>
                  <a:lnTo>
                    <a:pt x="846" y="1587"/>
                  </a:lnTo>
                  <a:lnTo>
                    <a:pt x="847" y="1589"/>
                  </a:lnTo>
                  <a:lnTo>
                    <a:pt x="849" y="1591"/>
                  </a:lnTo>
                  <a:lnTo>
                    <a:pt x="848" y="1593"/>
                  </a:lnTo>
                  <a:lnTo>
                    <a:pt x="849" y="1595"/>
                  </a:lnTo>
                  <a:lnTo>
                    <a:pt x="847" y="1593"/>
                  </a:lnTo>
                  <a:lnTo>
                    <a:pt x="842" y="1594"/>
                  </a:lnTo>
                  <a:lnTo>
                    <a:pt x="842" y="1597"/>
                  </a:lnTo>
                  <a:lnTo>
                    <a:pt x="838" y="1601"/>
                  </a:lnTo>
                  <a:lnTo>
                    <a:pt x="838" y="1602"/>
                  </a:lnTo>
                  <a:lnTo>
                    <a:pt x="837" y="1603"/>
                  </a:lnTo>
                  <a:lnTo>
                    <a:pt x="834" y="1604"/>
                  </a:lnTo>
                  <a:lnTo>
                    <a:pt x="834" y="1606"/>
                  </a:lnTo>
                  <a:lnTo>
                    <a:pt x="836" y="1607"/>
                  </a:lnTo>
                  <a:lnTo>
                    <a:pt x="834" y="1610"/>
                  </a:lnTo>
                  <a:lnTo>
                    <a:pt x="836" y="1611"/>
                  </a:lnTo>
                  <a:lnTo>
                    <a:pt x="834" y="1615"/>
                  </a:lnTo>
                  <a:lnTo>
                    <a:pt x="837" y="1618"/>
                  </a:lnTo>
                  <a:lnTo>
                    <a:pt x="836" y="1620"/>
                  </a:lnTo>
                  <a:lnTo>
                    <a:pt x="830" y="1623"/>
                  </a:lnTo>
                  <a:lnTo>
                    <a:pt x="833" y="1628"/>
                  </a:lnTo>
                  <a:lnTo>
                    <a:pt x="835" y="1629"/>
                  </a:lnTo>
                  <a:lnTo>
                    <a:pt x="837" y="1631"/>
                  </a:lnTo>
                  <a:lnTo>
                    <a:pt x="837" y="1633"/>
                  </a:lnTo>
                  <a:lnTo>
                    <a:pt x="836" y="1636"/>
                  </a:lnTo>
                  <a:lnTo>
                    <a:pt x="836" y="1637"/>
                  </a:lnTo>
                  <a:lnTo>
                    <a:pt x="834" y="1641"/>
                  </a:lnTo>
                  <a:lnTo>
                    <a:pt x="836" y="1641"/>
                  </a:lnTo>
                  <a:lnTo>
                    <a:pt x="835" y="1643"/>
                  </a:lnTo>
                  <a:lnTo>
                    <a:pt x="837" y="1644"/>
                  </a:lnTo>
                  <a:lnTo>
                    <a:pt x="836" y="1645"/>
                  </a:lnTo>
                  <a:lnTo>
                    <a:pt x="837" y="1648"/>
                  </a:lnTo>
                  <a:lnTo>
                    <a:pt x="840" y="1649"/>
                  </a:lnTo>
                  <a:lnTo>
                    <a:pt x="840" y="1649"/>
                  </a:lnTo>
                  <a:lnTo>
                    <a:pt x="841" y="1650"/>
                  </a:lnTo>
                  <a:lnTo>
                    <a:pt x="840" y="1650"/>
                  </a:lnTo>
                  <a:lnTo>
                    <a:pt x="840" y="1651"/>
                  </a:lnTo>
                  <a:lnTo>
                    <a:pt x="841" y="1652"/>
                  </a:lnTo>
                  <a:lnTo>
                    <a:pt x="841" y="1654"/>
                  </a:lnTo>
                  <a:lnTo>
                    <a:pt x="842" y="1656"/>
                  </a:lnTo>
                  <a:lnTo>
                    <a:pt x="841" y="1657"/>
                  </a:lnTo>
                  <a:lnTo>
                    <a:pt x="841" y="1657"/>
                  </a:lnTo>
                  <a:lnTo>
                    <a:pt x="847" y="1660"/>
                  </a:lnTo>
                  <a:lnTo>
                    <a:pt x="847" y="1660"/>
                  </a:lnTo>
                  <a:lnTo>
                    <a:pt x="850" y="1663"/>
                  </a:lnTo>
                  <a:lnTo>
                    <a:pt x="850" y="1663"/>
                  </a:lnTo>
                  <a:lnTo>
                    <a:pt x="850" y="1664"/>
                  </a:lnTo>
                  <a:lnTo>
                    <a:pt x="852" y="1665"/>
                  </a:lnTo>
                  <a:lnTo>
                    <a:pt x="853" y="1665"/>
                  </a:lnTo>
                  <a:lnTo>
                    <a:pt x="854" y="1666"/>
                  </a:lnTo>
                  <a:lnTo>
                    <a:pt x="858" y="1664"/>
                  </a:lnTo>
                  <a:lnTo>
                    <a:pt x="864" y="1666"/>
                  </a:lnTo>
                  <a:lnTo>
                    <a:pt x="868" y="1663"/>
                  </a:lnTo>
                  <a:lnTo>
                    <a:pt x="869" y="1666"/>
                  </a:lnTo>
                  <a:lnTo>
                    <a:pt x="872" y="1665"/>
                  </a:lnTo>
                  <a:lnTo>
                    <a:pt x="874" y="1667"/>
                  </a:lnTo>
                  <a:lnTo>
                    <a:pt x="873" y="1668"/>
                  </a:lnTo>
                  <a:lnTo>
                    <a:pt x="874" y="1669"/>
                  </a:lnTo>
                  <a:lnTo>
                    <a:pt x="876" y="1668"/>
                  </a:lnTo>
                  <a:lnTo>
                    <a:pt x="874" y="1670"/>
                  </a:lnTo>
                  <a:lnTo>
                    <a:pt x="874" y="1673"/>
                  </a:lnTo>
                  <a:lnTo>
                    <a:pt x="873" y="1675"/>
                  </a:lnTo>
                  <a:lnTo>
                    <a:pt x="874" y="1679"/>
                  </a:lnTo>
                  <a:lnTo>
                    <a:pt x="876" y="1682"/>
                  </a:lnTo>
                  <a:lnTo>
                    <a:pt x="877" y="1683"/>
                  </a:lnTo>
                  <a:lnTo>
                    <a:pt x="876" y="1685"/>
                  </a:lnTo>
                  <a:lnTo>
                    <a:pt x="877" y="1686"/>
                  </a:lnTo>
                  <a:lnTo>
                    <a:pt x="874" y="1691"/>
                  </a:lnTo>
                  <a:lnTo>
                    <a:pt x="876" y="1692"/>
                  </a:lnTo>
                  <a:lnTo>
                    <a:pt x="874" y="1693"/>
                  </a:lnTo>
                  <a:lnTo>
                    <a:pt x="876" y="1694"/>
                  </a:lnTo>
                  <a:lnTo>
                    <a:pt x="875" y="1694"/>
                  </a:lnTo>
                  <a:lnTo>
                    <a:pt x="877" y="1696"/>
                  </a:lnTo>
                  <a:lnTo>
                    <a:pt x="879" y="1699"/>
                  </a:lnTo>
                  <a:lnTo>
                    <a:pt x="877" y="1700"/>
                  </a:lnTo>
                  <a:lnTo>
                    <a:pt x="878" y="1700"/>
                  </a:lnTo>
                  <a:lnTo>
                    <a:pt x="876" y="1698"/>
                  </a:lnTo>
                  <a:lnTo>
                    <a:pt x="874" y="1700"/>
                  </a:lnTo>
                  <a:lnTo>
                    <a:pt x="869" y="1698"/>
                  </a:lnTo>
                  <a:lnTo>
                    <a:pt x="869" y="1697"/>
                  </a:lnTo>
                  <a:lnTo>
                    <a:pt x="866" y="1698"/>
                  </a:lnTo>
                  <a:lnTo>
                    <a:pt x="865" y="1698"/>
                  </a:lnTo>
                  <a:lnTo>
                    <a:pt x="866" y="1698"/>
                  </a:lnTo>
                  <a:lnTo>
                    <a:pt x="865" y="1697"/>
                  </a:lnTo>
                  <a:lnTo>
                    <a:pt x="863" y="1698"/>
                  </a:lnTo>
                  <a:lnTo>
                    <a:pt x="861" y="1698"/>
                  </a:lnTo>
                  <a:lnTo>
                    <a:pt x="861" y="1698"/>
                  </a:lnTo>
                  <a:lnTo>
                    <a:pt x="862" y="1700"/>
                  </a:lnTo>
                  <a:lnTo>
                    <a:pt x="861" y="1701"/>
                  </a:lnTo>
                  <a:lnTo>
                    <a:pt x="858" y="1700"/>
                  </a:lnTo>
                  <a:lnTo>
                    <a:pt x="858" y="1701"/>
                  </a:lnTo>
                  <a:lnTo>
                    <a:pt x="860" y="1702"/>
                  </a:lnTo>
                  <a:lnTo>
                    <a:pt x="860" y="1702"/>
                  </a:lnTo>
                  <a:lnTo>
                    <a:pt x="861" y="1703"/>
                  </a:lnTo>
                  <a:lnTo>
                    <a:pt x="861" y="1706"/>
                  </a:lnTo>
                  <a:lnTo>
                    <a:pt x="860" y="1708"/>
                  </a:lnTo>
                  <a:lnTo>
                    <a:pt x="858" y="1706"/>
                  </a:lnTo>
                  <a:lnTo>
                    <a:pt x="856" y="1708"/>
                  </a:lnTo>
                  <a:lnTo>
                    <a:pt x="852" y="1714"/>
                  </a:lnTo>
                  <a:lnTo>
                    <a:pt x="853" y="1716"/>
                  </a:lnTo>
                  <a:lnTo>
                    <a:pt x="853" y="1718"/>
                  </a:lnTo>
                  <a:lnTo>
                    <a:pt x="856" y="1721"/>
                  </a:lnTo>
                  <a:lnTo>
                    <a:pt x="857" y="1721"/>
                  </a:lnTo>
                  <a:lnTo>
                    <a:pt x="856" y="1722"/>
                  </a:lnTo>
                  <a:lnTo>
                    <a:pt x="856" y="1725"/>
                  </a:lnTo>
                  <a:lnTo>
                    <a:pt x="860" y="1728"/>
                  </a:lnTo>
                  <a:lnTo>
                    <a:pt x="861" y="1731"/>
                  </a:lnTo>
                  <a:lnTo>
                    <a:pt x="866" y="1731"/>
                  </a:lnTo>
                  <a:lnTo>
                    <a:pt x="868" y="1729"/>
                  </a:lnTo>
                  <a:lnTo>
                    <a:pt x="870" y="1729"/>
                  </a:lnTo>
                  <a:lnTo>
                    <a:pt x="870" y="1731"/>
                  </a:lnTo>
                  <a:lnTo>
                    <a:pt x="872" y="1732"/>
                  </a:lnTo>
                  <a:lnTo>
                    <a:pt x="872" y="1733"/>
                  </a:lnTo>
                  <a:lnTo>
                    <a:pt x="871" y="1736"/>
                  </a:lnTo>
                  <a:lnTo>
                    <a:pt x="872" y="1736"/>
                  </a:lnTo>
                  <a:lnTo>
                    <a:pt x="872" y="1740"/>
                  </a:lnTo>
                  <a:lnTo>
                    <a:pt x="871" y="1743"/>
                  </a:lnTo>
                  <a:lnTo>
                    <a:pt x="872" y="1744"/>
                  </a:lnTo>
                  <a:lnTo>
                    <a:pt x="873" y="1746"/>
                  </a:lnTo>
                  <a:lnTo>
                    <a:pt x="875" y="1745"/>
                  </a:lnTo>
                  <a:lnTo>
                    <a:pt x="876" y="1748"/>
                  </a:lnTo>
                  <a:lnTo>
                    <a:pt x="876" y="1748"/>
                  </a:lnTo>
                  <a:lnTo>
                    <a:pt x="878" y="1751"/>
                  </a:lnTo>
                  <a:lnTo>
                    <a:pt x="877" y="1754"/>
                  </a:lnTo>
                  <a:lnTo>
                    <a:pt x="879" y="1756"/>
                  </a:lnTo>
                  <a:lnTo>
                    <a:pt x="880" y="1757"/>
                  </a:lnTo>
                  <a:lnTo>
                    <a:pt x="877" y="1762"/>
                  </a:lnTo>
                  <a:lnTo>
                    <a:pt x="872" y="1763"/>
                  </a:lnTo>
                  <a:lnTo>
                    <a:pt x="870" y="1766"/>
                  </a:lnTo>
                  <a:lnTo>
                    <a:pt x="864" y="1772"/>
                  </a:lnTo>
                  <a:lnTo>
                    <a:pt x="864" y="1774"/>
                  </a:lnTo>
                  <a:lnTo>
                    <a:pt x="863" y="1775"/>
                  </a:lnTo>
                  <a:lnTo>
                    <a:pt x="863" y="1776"/>
                  </a:lnTo>
                  <a:lnTo>
                    <a:pt x="861" y="1777"/>
                  </a:lnTo>
                  <a:lnTo>
                    <a:pt x="860" y="1780"/>
                  </a:lnTo>
                  <a:lnTo>
                    <a:pt x="859" y="1785"/>
                  </a:lnTo>
                  <a:lnTo>
                    <a:pt x="860" y="1785"/>
                  </a:lnTo>
                  <a:lnTo>
                    <a:pt x="860" y="1786"/>
                  </a:lnTo>
                  <a:lnTo>
                    <a:pt x="861" y="1788"/>
                  </a:lnTo>
                  <a:lnTo>
                    <a:pt x="865" y="1789"/>
                  </a:lnTo>
                  <a:lnTo>
                    <a:pt x="862" y="1795"/>
                  </a:lnTo>
                  <a:lnTo>
                    <a:pt x="855" y="1798"/>
                  </a:lnTo>
                  <a:lnTo>
                    <a:pt x="854" y="1800"/>
                  </a:lnTo>
                  <a:lnTo>
                    <a:pt x="851" y="1799"/>
                  </a:lnTo>
                  <a:lnTo>
                    <a:pt x="849" y="1802"/>
                  </a:lnTo>
                  <a:lnTo>
                    <a:pt x="847" y="1800"/>
                  </a:lnTo>
                  <a:lnTo>
                    <a:pt x="846" y="1799"/>
                  </a:lnTo>
                  <a:lnTo>
                    <a:pt x="844" y="1797"/>
                  </a:lnTo>
                  <a:lnTo>
                    <a:pt x="845" y="1794"/>
                  </a:lnTo>
                  <a:lnTo>
                    <a:pt x="845" y="1793"/>
                  </a:lnTo>
                  <a:lnTo>
                    <a:pt x="843" y="1792"/>
                  </a:lnTo>
                  <a:lnTo>
                    <a:pt x="840" y="1794"/>
                  </a:lnTo>
                  <a:lnTo>
                    <a:pt x="837" y="1790"/>
                  </a:lnTo>
                  <a:lnTo>
                    <a:pt x="838" y="1789"/>
                  </a:lnTo>
                  <a:lnTo>
                    <a:pt x="837" y="1790"/>
                  </a:lnTo>
                  <a:lnTo>
                    <a:pt x="831" y="1789"/>
                  </a:lnTo>
                  <a:lnTo>
                    <a:pt x="829" y="1794"/>
                  </a:lnTo>
                  <a:lnTo>
                    <a:pt x="825" y="1793"/>
                  </a:lnTo>
                  <a:lnTo>
                    <a:pt x="825" y="1793"/>
                  </a:lnTo>
                  <a:lnTo>
                    <a:pt x="828" y="1790"/>
                  </a:lnTo>
                  <a:lnTo>
                    <a:pt x="828" y="1789"/>
                  </a:lnTo>
                  <a:lnTo>
                    <a:pt x="827" y="1786"/>
                  </a:lnTo>
                  <a:lnTo>
                    <a:pt x="828" y="1785"/>
                  </a:lnTo>
                  <a:lnTo>
                    <a:pt x="828" y="1782"/>
                  </a:lnTo>
                  <a:lnTo>
                    <a:pt x="827" y="1782"/>
                  </a:lnTo>
                  <a:lnTo>
                    <a:pt x="826" y="1780"/>
                  </a:lnTo>
                  <a:lnTo>
                    <a:pt x="824" y="1779"/>
                  </a:lnTo>
                  <a:lnTo>
                    <a:pt x="820" y="1780"/>
                  </a:lnTo>
                  <a:lnTo>
                    <a:pt x="817" y="1778"/>
                  </a:lnTo>
                  <a:lnTo>
                    <a:pt x="814" y="1780"/>
                  </a:lnTo>
                  <a:lnTo>
                    <a:pt x="812" y="1778"/>
                  </a:lnTo>
                  <a:lnTo>
                    <a:pt x="813" y="1777"/>
                  </a:lnTo>
                  <a:lnTo>
                    <a:pt x="812" y="1776"/>
                  </a:lnTo>
                  <a:lnTo>
                    <a:pt x="812" y="1776"/>
                  </a:lnTo>
                  <a:lnTo>
                    <a:pt x="811" y="1774"/>
                  </a:lnTo>
                  <a:lnTo>
                    <a:pt x="804" y="1772"/>
                  </a:lnTo>
                  <a:lnTo>
                    <a:pt x="804" y="1770"/>
                  </a:lnTo>
                  <a:lnTo>
                    <a:pt x="800" y="1766"/>
                  </a:lnTo>
                  <a:lnTo>
                    <a:pt x="800" y="1764"/>
                  </a:lnTo>
                  <a:lnTo>
                    <a:pt x="797" y="1761"/>
                  </a:lnTo>
                  <a:lnTo>
                    <a:pt x="797" y="1760"/>
                  </a:lnTo>
                  <a:lnTo>
                    <a:pt x="796" y="1758"/>
                  </a:lnTo>
                  <a:lnTo>
                    <a:pt x="796" y="1757"/>
                  </a:lnTo>
                  <a:lnTo>
                    <a:pt x="801" y="1756"/>
                  </a:lnTo>
                  <a:lnTo>
                    <a:pt x="801" y="1753"/>
                  </a:lnTo>
                  <a:lnTo>
                    <a:pt x="800" y="1753"/>
                  </a:lnTo>
                  <a:lnTo>
                    <a:pt x="798" y="1753"/>
                  </a:lnTo>
                  <a:lnTo>
                    <a:pt x="796" y="1752"/>
                  </a:lnTo>
                  <a:lnTo>
                    <a:pt x="795" y="1754"/>
                  </a:lnTo>
                  <a:lnTo>
                    <a:pt x="792" y="1755"/>
                  </a:lnTo>
                  <a:lnTo>
                    <a:pt x="789" y="1753"/>
                  </a:lnTo>
                  <a:lnTo>
                    <a:pt x="788" y="1751"/>
                  </a:lnTo>
                  <a:lnTo>
                    <a:pt x="787" y="1750"/>
                  </a:lnTo>
                  <a:lnTo>
                    <a:pt x="786" y="1752"/>
                  </a:lnTo>
                  <a:lnTo>
                    <a:pt x="784" y="1752"/>
                  </a:lnTo>
                  <a:lnTo>
                    <a:pt x="781" y="1757"/>
                  </a:lnTo>
                  <a:lnTo>
                    <a:pt x="782" y="1759"/>
                  </a:lnTo>
                  <a:lnTo>
                    <a:pt x="781" y="1761"/>
                  </a:lnTo>
                  <a:lnTo>
                    <a:pt x="774" y="1761"/>
                  </a:lnTo>
                  <a:lnTo>
                    <a:pt x="772" y="1760"/>
                  </a:lnTo>
                  <a:lnTo>
                    <a:pt x="768" y="1762"/>
                  </a:lnTo>
                  <a:lnTo>
                    <a:pt x="767" y="1765"/>
                  </a:lnTo>
                  <a:lnTo>
                    <a:pt x="765" y="1766"/>
                  </a:lnTo>
                  <a:lnTo>
                    <a:pt x="766" y="1767"/>
                  </a:lnTo>
                  <a:lnTo>
                    <a:pt x="765" y="1768"/>
                  </a:lnTo>
                  <a:lnTo>
                    <a:pt x="766" y="1769"/>
                  </a:lnTo>
                  <a:lnTo>
                    <a:pt x="765" y="1771"/>
                  </a:lnTo>
                  <a:lnTo>
                    <a:pt x="768" y="1774"/>
                  </a:lnTo>
                  <a:lnTo>
                    <a:pt x="766" y="1776"/>
                  </a:lnTo>
                  <a:lnTo>
                    <a:pt x="769" y="1777"/>
                  </a:lnTo>
                  <a:lnTo>
                    <a:pt x="766" y="1778"/>
                  </a:lnTo>
                  <a:lnTo>
                    <a:pt x="768" y="1779"/>
                  </a:lnTo>
                  <a:lnTo>
                    <a:pt x="768" y="1782"/>
                  </a:lnTo>
                  <a:lnTo>
                    <a:pt x="769" y="1782"/>
                  </a:lnTo>
                  <a:lnTo>
                    <a:pt x="770" y="1785"/>
                  </a:lnTo>
                  <a:lnTo>
                    <a:pt x="772" y="1785"/>
                  </a:lnTo>
                  <a:lnTo>
                    <a:pt x="772" y="1787"/>
                  </a:lnTo>
                  <a:lnTo>
                    <a:pt x="772" y="1788"/>
                  </a:lnTo>
                  <a:lnTo>
                    <a:pt x="772" y="1789"/>
                  </a:lnTo>
                  <a:lnTo>
                    <a:pt x="773" y="1790"/>
                  </a:lnTo>
                  <a:lnTo>
                    <a:pt x="772" y="1792"/>
                  </a:lnTo>
                  <a:lnTo>
                    <a:pt x="774" y="1794"/>
                  </a:lnTo>
                  <a:lnTo>
                    <a:pt x="773" y="1796"/>
                  </a:lnTo>
                  <a:lnTo>
                    <a:pt x="774" y="1798"/>
                  </a:lnTo>
                  <a:lnTo>
                    <a:pt x="772" y="1801"/>
                  </a:lnTo>
                  <a:lnTo>
                    <a:pt x="769" y="1802"/>
                  </a:lnTo>
                  <a:lnTo>
                    <a:pt x="769" y="1804"/>
                  </a:lnTo>
                  <a:lnTo>
                    <a:pt x="767" y="1804"/>
                  </a:lnTo>
                  <a:lnTo>
                    <a:pt x="767" y="1805"/>
                  </a:lnTo>
                  <a:lnTo>
                    <a:pt x="765" y="1806"/>
                  </a:lnTo>
                  <a:lnTo>
                    <a:pt x="764" y="1809"/>
                  </a:lnTo>
                  <a:lnTo>
                    <a:pt x="764" y="1810"/>
                  </a:lnTo>
                  <a:lnTo>
                    <a:pt x="763" y="1811"/>
                  </a:lnTo>
                  <a:lnTo>
                    <a:pt x="764" y="1812"/>
                  </a:lnTo>
                  <a:lnTo>
                    <a:pt x="763" y="1812"/>
                  </a:lnTo>
                  <a:lnTo>
                    <a:pt x="764" y="1813"/>
                  </a:lnTo>
                  <a:lnTo>
                    <a:pt x="762" y="1813"/>
                  </a:lnTo>
                  <a:lnTo>
                    <a:pt x="762" y="1814"/>
                  </a:lnTo>
                  <a:lnTo>
                    <a:pt x="761" y="1817"/>
                  </a:lnTo>
                  <a:lnTo>
                    <a:pt x="757" y="1820"/>
                  </a:lnTo>
                  <a:lnTo>
                    <a:pt x="754" y="1820"/>
                  </a:lnTo>
                  <a:lnTo>
                    <a:pt x="753" y="1821"/>
                  </a:lnTo>
                  <a:lnTo>
                    <a:pt x="745" y="1824"/>
                  </a:lnTo>
                  <a:lnTo>
                    <a:pt x="741" y="1827"/>
                  </a:lnTo>
                  <a:lnTo>
                    <a:pt x="740" y="1830"/>
                  </a:lnTo>
                  <a:lnTo>
                    <a:pt x="741" y="1831"/>
                  </a:lnTo>
                  <a:lnTo>
                    <a:pt x="740" y="1832"/>
                  </a:lnTo>
                  <a:lnTo>
                    <a:pt x="741" y="1833"/>
                  </a:lnTo>
                  <a:lnTo>
                    <a:pt x="740" y="1833"/>
                  </a:lnTo>
                  <a:lnTo>
                    <a:pt x="736" y="1841"/>
                  </a:lnTo>
                  <a:lnTo>
                    <a:pt x="735" y="1842"/>
                  </a:lnTo>
                  <a:lnTo>
                    <a:pt x="729" y="1842"/>
                  </a:lnTo>
                  <a:lnTo>
                    <a:pt x="725" y="1846"/>
                  </a:lnTo>
                  <a:lnTo>
                    <a:pt x="725" y="1848"/>
                  </a:lnTo>
                  <a:lnTo>
                    <a:pt x="724" y="1850"/>
                  </a:lnTo>
                  <a:lnTo>
                    <a:pt x="720" y="1853"/>
                  </a:lnTo>
                  <a:lnTo>
                    <a:pt x="720" y="1857"/>
                  </a:lnTo>
                  <a:lnTo>
                    <a:pt x="723" y="1858"/>
                  </a:lnTo>
                  <a:lnTo>
                    <a:pt x="722" y="1861"/>
                  </a:lnTo>
                  <a:lnTo>
                    <a:pt x="723" y="1861"/>
                  </a:lnTo>
                  <a:lnTo>
                    <a:pt x="721" y="1863"/>
                  </a:lnTo>
                  <a:lnTo>
                    <a:pt x="722" y="1864"/>
                  </a:lnTo>
                  <a:lnTo>
                    <a:pt x="721" y="1864"/>
                  </a:lnTo>
                  <a:lnTo>
                    <a:pt x="718" y="1868"/>
                  </a:lnTo>
                  <a:lnTo>
                    <a:pt x="718" y="1868"/>
                  </a:lnTo>
                  <a:lnTo>
                    <a:pt x="717" y="1869"/>
                  </a:lnTo>
                  <a:lnTo>
                    <a:pt x="718" y="1869"/>
                  </a:lnTo>
                  <a:lnTo>
                    <a:pt x="717" y="1872"/>
                  </a:lnTo>
                  <a:lnTo>
                    <a:pt x="714" y="1873"/>
                  </a:lnTo>
                  <a:lnTo>
                    <a:pt x="709" y="1872"/>
                  </a:lnTo>
                  <a:lnTo>
                    <a:pt x="711" y="1874"/>
                  </a:lnTo>
                  <a:lnTo>
                    <a:pt x="711" y="1876"/>
                  </a:lnTo>
                  <a:lnTo>
                    <a:pt x="712" y="1877"/>
                  </a:lnTo>
                  <a:lnTo>
                    <a:pt x="711" y="1878"/>
                  </a:lnTo>
                  <a:lnTo>
                    <a:pt x="712" y="1879"/>
                  </a:lnTo>
                  <a:lnTo>
                    <a:pt x="712" y="1880"/>
                  </a:lnTo>
                  <a:lnTo>
                    <a:pt x="713" y="1881"/>
                  </a:lnTo>
                  <a:lnTo>
                    <a:pt x="711" y="1885"/>
                  </a:lnTo>
                  <a:lnTo>
                    <a:pt x="712" y="1886"/>
                  </a:lnTo>
                  <a:lnTo>
                    <a:pt x="711" y="1886"/>
                  </a:lnTo>
                  <a:lnTo>
                    <a:pt x="712" y="1888"/>
                  </a:lnTo>
                  <a:lnTo>
                    <a:pt x="710" y="1889"/>
                  </a:lnTo>
                  <a:lnTo>
                    <a:pt x="712" y="1890"/>
                  </a:lnTo>
                  <a:lnTo>
                    <a:pt x="711" y="1892"/>
                  </a:lnTo>
                  <a:lnTo>
                    <a:pt x="713" y="1895"/>
                  </a:lnTo>
                  <a:lnTo>
                    <a:pt x="716" y="1896"/>
                  </a:lnTo>
                  <a:lnTo>
                    <a:pt x="716" y="1897"/>
                  </a:lnTo>
                  <a:lnTo>
                    <a:pt x="716" y="1897"/>
                  </a:lnTo>
                  <a:lnTo>
                    <a:pt x="716" y="1897"/>
                  </a:lnTo>
                  <a:lnTo>
                    <a:pt x="716" y="1898"/>
                  </a:lnTo>
                  <a:lnTo>
                    <a:pt x="717" y="1898"/>
                  </a:lnTo>
                  <a:lnTo>
                    <a:pt x="716" y="1900"/>
                  </a:lnTo>
                  <a:lnTo>
                    <a:pt x="717" y="1900"/>
                  </a:lnTo>
                  <a:lnTo>
                    <a:pt x="716" y="1901"/>
                  </a:lnTo>
                  <a:lnTo>
                    <a:pt x="717" y="1902"/>
                  </a:lnTo>
                  <a:lnTo>
                    <a:pt x="716" y="1902"/>
                  </a:lnTo>
                  <a:lnTo>
                    <a:pt x="717" y="1904"/>
                  </a:lnTo>
                  <a:lnTo>
                    <a:pt x="716" y="1906"/>
                  </a:lnTo>
                  <a:lnTo>
                    <a:pt x="713" y="1905"/>
                  </a:lnTo>
                  <a:lnTo>
                    <a:pt x="709" y="1910"/>
                  </a:lnTo>
                  <a:lnTo>
                    <a:pt x="708" y="1909"/>
                  </a:lnTo>
                  <a:lnTo>
                    <a:pt x="705" y="1906"/>
                  </a:lnTo>
                  <a:lnTo>
                    <a:pt x="699" y="1904"/>
                  </a:lnTo>
                  <a:lnTo>
                    <a:pt x="698" y="1902"/>
                  </a:lnTo>
                  <a:lnTo>
                    <a:pt x="694" y="1899"/>
                  </a:lnTo>
                  <a:lnTo>
                    <a:pt x="695" y="1897"/>
                  </a:lnTo>
                  <a:lnTo>
                    <a:pt x="692" y="1893"/>
                  </a:lnTo>
                  <a:lnTo>
                    <a:pt x="693" y="1890"/>
                  </a:lnTo>
                  <a:lnTo>
                    <a:pt x="690" y="1889"/>
                  </a:lnTo>
                  <a:lnTo>
                    <a:pt x="692" y="1884"/>
                  </a:lnTo>
                  <a:lnTo>
                    <a:pt x="688" y="1882"/>
                  </a:lnTo>
                  <a:lnTo>
                    <a:pt x="688" y="1880"/>
                  </a:lnTo>
                  <a:lnTo>
                    <a:pt x="689" y="1879"/>
                  </a:lnTo>
                  <a:lnTo>
                    <a:pt x="682" y="1876"/>
                  </a:lnTo>
                  <a:lnTo>
                    <a:pt x="683" y="1874"/>
                  </a:lnTo>
                  <a:lnTo>
                    <a:pt x="681" y="1873"/>
                  </a:lnTo>
                  <a:lnTo>
                    <a:pt x="681" y="1870"/>
                  </a:lnTo>
                  <a:lnTo>
                    <a:pt x="679" y="1869"/>
                  </a:lnTo>
                  <a:lnTo>
                    <a:pt x="679" y="1867"/>
                  </a:lnTo>
                  <a:lnTo>
                    <a:pt x="680" y="1866"/>
                  </a:lnTo>
                  <a:lnTo>
                    <a:pt x="679" y="1866"/>
                  </a:lnTo>
                  <a:lnTo>
                    <a:pt x="679" y="1865"/>
                  </a:lnTo>
                  <a:lnTo>
                    <a:pt x="679" y="1864"/>
                  </a:lnTo>
                  <a:lnTo>
                    <a:pt x="680" y="1861"/>
                  </a:lnTo>
                  <a:lnTo>
                    <a:pt x="679" y="1860"/>
                  </a:lnTo>
                  <a:lnTo>
                    <a:pt x="679" y="1858"/>
                  </a:lnTo>
                  <a:lnTo>
                    <a:pt x="679" y="1858"/>
                  </a:lnTo>
                  <a:lnTo>
                    <a:pt x="673" y="1858"/>
                  </a:lnTo>
                  <a:lnTo>
                    <a:pt x="668" y="1860"/>
                  </a:lnTo>
                  <a:lnTo>
                    <a:pt x="666" y="1858"/>
                  </a:lnTo>
                  <a:lnTo>
                    <a:pt x="663" y="1858"/>
                  </a:lnTo>
                  <a:lnTo>
                    <a:pt x="661" y="1861"/>
                  </a:lnTo>
                  <a:lnTo>
                    <a:pt x="662" y="1863"/>
                  </a:lnTo>
                  <a:lnTo>
                    <a:pt x="661" y="1864"/>
                  </a:lnTo>
                  <a:lnTo>
                    <a:pt x="661" y="1865"/>
                  </a:lnTo>
                  <a:lnTo>
                    <a:pt x="660" y="1866"/>
                  </a:lnTo>
                  <a:lnTo>
                    <a:pt x="659" y="1870"/>
                  </a:lnTo>
                  <a:lnTo>
                    <a:pt x="656" y="1870"/>
                  </a:lnTo>
                  <a:lnTo>
                    <a:pt x="657" y="1872"/>
                  </a:lnTo>
                  <a:lnTo>
                    <a:pt x="656" y="1873"/>
                  </a:lnTo>
                  <a:lnTo>
                    <a:pt x="656" y="1874"/>
                  </a:lnTo>
                  <a:lnTo>
                    <a:pt x="656" y="1876"/>
                  </a:lnTo>
                  <a:lnTo>
                    <a:pt x="656" y="1878"/>
                  </a:lnTo>
                  <a:lnTo>
                    <a:pt x="654" y="1879"/>
                  </a:lnTo>
                  <a:lnTo>
                    <a:pt x="655" y="1881"/>
                  </a:lnTo>
                  <a:lnTo>
                    <a:pt x="654" y="1882"/>
                  </a:lnTo>
                  <a:lnTo>
                    <a:pt x="652" y="1883"/>
                  </a:lnTo>
                  <a:lnTo>
                    <a:pt x="651" y="1882"/>
                  </a:lnTo>
                  <a:lnTo>
                    <a:pt x="645" y="1885"/>
                  </a:lnTo>
                  <a:lnTo>
                    <a:pt x="640" y="1884"/>
                  </a:lnTo>
                  <a:lnTo>
                    <a:pt x="639" y="1886"/>
                  </a:lnTo>
                  <a:lnTo>
                    <a:pt x="637" y="1887"/>
                  </a:lnTo>
                  <a:lnTo>
                    <a:pt x="636" y="1889"/>
                  </a:lnTo>
                  <a:lnTo>
                    <a:pt x="634" y="1888"/>
                  </a:lnTo>
                  <a:lnTo>
                    <a:pt x="633" y="1889"/>
                  </a:lnTo>
                  <a:lnTo>
                    <a:pt x="632" y="1888"/>
                  </a:lnTo>
                  <a:lnTo>
                    <a:pt x="631" y="1888"/>
                  </a:lnTo>
                  <a:lnTo>
                    <a:pt x="631" y="1886"/>
                  </a:lnTo>
                  <a:lnTo>
                    <a:pt x="629" y="1886"/>
                  </a:lnTo>
                  <a:lnTo>
                    <a:pt x="628" y="1884"/>
                  </a:lnTo>
                  <a:lnTo>
                    <a:pt x="627" y="1883"/>
                  </a:lnTo>
                  <a:lnTo>
                    <a:pt x="622" y="1885"/>
                  </a:lnTo>
                  <a:lnTo>
                    <a:pt x="616" y="1884"/>
                  </a:lnTo>
                  <a:lnTo>
                    <a:pt x="595" y="1881"/>
                  </a:lnTo>
                  <a:lnTo>
                    <a:pt x="572" y="1946"/>
                  </a:lnTo>
                  <a:lnTo>
                    <a:pt x="573" y="1946"/>
                  </a:lnTo>
                  <a:lnTo>
                    <a:pt x="577" y="1949"/>
                  </a:lnTo>
                  <a:lnTo>
                    <a:pt x="578" y="1948"/>
                  </a:lnTo>
                  <a:lnTo>
                    <a:pt x="579" y="1949"/>
                  </a:lnTo>
                  <a:lnTo>
                    <a:pt x="578" y="1949"/>
                  </a:lnTo>
                  <a:lnTo>
                    <a:pt x="579" y="1951"/>
                  </a:lnTo>
                  <a:lnTo>
                    <a:pt x="582" y="1949"/>
                  </a:lnTo>
                  <a:lnTo>
                    <a:pt x="581" y="1950"/>
                  </a:lnTo>
                  <a:lnTo>
                    <a:pt x="583" y="1952"/>
                  </a:lnTo>
                  <a:lnTo>
                    <a:pt x="585" y="1950"/>
                  </a:lnTo>
                  <a:lnTo>
                    <a:pt x="585" y="1952"/>
                  </a:lnTo>
                  <a:lnTo>
                    <a:pt x="584" y="1956"/>
                  </a:lnTo>
                  <a:lnTo>
                    <a:pt x="577" y="1958"/>
                  </a:lnTo>
                  <a:lnTo>
                    <a:pt x="577" y="1962"/>
                  </a:lnTo>
                  <a:lnTo>
                    <a:pt x="580" y="1966"/>
                  </a:lnTo>
                  <a:lnTo>
                    <a:pt x="585" y="1964"/>
                  </a:lnTo>
                  <a:lnTo>
                    <a:pt x="590" y="1964"/>
                  </a:lnTo>
                  <a:lnTo>
                    <a:pt x="591" y="1965"/>
                  </a:lnTo>
                  <a:lnTo>
                    <a:pt x="591" y="1968"/>
                  </a:lnTo>
                  <a:lnTo>
                    <a:pt x="589" y="1969"/>
                  </a:lnTo>
                  <a:lnTo>
                    <a:pt x="589" y="1970"/>
                  </a:lnTo>
                  <a:lnTo>
                    <a:pt x="589" y="1974"/>
                  </a:lnTo>
                  <a:lnTo>
                    <a:pt x="591" y="1975"/>
                  </a:lnTo>
                  <a:lnTo>
                    <a:pt x="588" y="1977"/>
                  </a:lnTo>
                  <a:lnTo>
                    <a:pt x="591" y="1981"/>
                  </a:lnTo>
                  <a:lnTo>
                    <a:pt x="589" y="1984"/>
                  </a:lnTo>
                  <a:lnTo>
                    <a:pt x="595" y="1985"/>
                  </a:lnTo>
                  <a:lnTo>
                    <a:pt x="595" y="1998"/>
                  </a:lnTo>
                  <a:lnTo>
                    <a:pt x="582" y="1998"/>
                  </a:lnTo>
                  <a:lnTo>
                    <a:pt x="583" y="2013"/>
                  </a:lnTo>
                  <a:lnTo>
                    <a:pt x="579" y="2013"/>
                  </a:lnTo>
                  <a:lnTo>
                    <a:pt x="576" y="2016"/>
                  </a:lnTo>
                  <a:lnTo>
                    <a:pt x="577" y="2017"/>
                  </a:lnTo>
                  <a:lnTo>
                    <a:pt x="577" y="2020"/>
                  </a:lnTo>
                  <a:lnTo>
                    <a:pt x="576" y="2021"/>
                  </a:lnTo>
                  <a:lnTo>
                    <a:pt x="574" y="2026"/>
                  </a:lnTo>
                  <a:lnTo>
                    <a:pt x="572" y="2026"/>
                  </a:lnTo>
                  <a:lnTo>
                    <a:pt x="572" y="2023"/>
                  </a:lnTo>
                  <a:lnTo>
                    <a:pt x="565" y="2020"/>
                  </a:lnTo>
                  <a:lnTo>
                    <a:pt x="562" y="2029"/>
                  </a:lnTo>
                  <a:lnTo>
                    <a:pt x="559" y="2029"/>
                  </a:lnTo>
                  <a:lnTo>
                    <a:pt x="559" y="2041"/>
                  </a:lnTo>
                  <a:lnTo>
                    <a:pt x="556" y="2040"/>
                  </a:lnTo>
                  <a:lnTo>
                    <a:pt x="555" y="2043"/>
                  </a:lnTo>
                  <a:lnTo>
                    <a:pt x="553" y="2042"/>
                  </a:lnTo>
                  <a:lnTo>
                    <a:pt x="553" y="2045"/>
                  </a:lnTo>
                  <a:lnTo>
                    <a:pt x="551" y="2046"/>
                  </a:lnTo>
                  <a:lnTo>
                    <a:pt x="550" y="2050"/>
                  </a:lnTo>
                  <a:lnTo>
                    <a:pt x="549" y="2051"/>
                  </a:lnTo>
                  <a:lnTo>
                    <a:pt x="552" y="2053"/>
                  </a:lnTo>
                  <a:lnTo>
                    <a:pt x="552" y="2054"/>
                  </a:lnTo>
                  <a:lnTo>
                    <a:pt x="549" y="2057"/>
                  </a:lnTo>
                  <a:lnTo>
                    <a:pt x="554" y="2061"/>
                  </a:lnTo>
                  <a:lnTo>
                    <a:pt x="554" y="2063"/>
                  </a:lnTo>
                  <a:lnTo>
                    <a:pt x="552" y="2064"/>
                  </a:lnTo>
                  <a:lnTo>
                    <a:pt x="552" y="2065"/>
                  </a:lnTo>
                  <a:lnTo>
                    <a:pt x="553" y="2067"/>
                  </a:lnTo>
                  <a:lnTo>
                    <a:pt x="553" y="2068"/>
                  </a:lnTo>
                  <a:lnTo>
                    <a:pt x="554" y="2070"/>
                  </a:lnTo>
                  <a:lnTo>
                    <a:pt x="553" y="2072"/>
                  </a:lnTo>
                  <a:lnTo>
                    <a:pt x="554" y="2075"/>
                  </a:lnTo>
                  <a:lnTo>
                    <a:pt x="556" y="2077"/>
                  </a:lnTo>
                  <a:lnTo>
                    <a:pt x="556" y="2080"/>
                  </a:lnTo>
                  <a:lnTo>
                    <a:pt x="558" y="2084"/>
                  </a:lnTo>
                  <a:lnTo>
                    <a:pt x="555" y="2086"/>
                  </a:lnTo>
                  <a:lnTo>
                    <a:pt x="551" y="2086"/>
                  </a:lnTo>
                  <a:lnTo>
                    <a:pt x="551" y="2088"/>
                  </a:lnTo>
                  <a:lnTo>
                    <a:pt x="549" y="2088"/>
                  </a:lnTo>
                  <a:lnTo>
                    <a:pt x="549" y="2089"/>
                  </a:lnTo>
                  <a:lnTo>
                    <a:pt x="547" y="2089"/>
                  </a:lnTo>
                  <a:lnTo>
                    <a:pt x="546" y="2090"/>
                  </a:lnTo>
                  <a:lnTo>
                    <a:pt x="547" y="2092"/>
                  </a:lnTo>
                  <a:lnTo>
                    <a:pt x="548" y="2095"/>
                  </a:lnTo>
                  <a:lnTo>
                    <a:pt x="547" y="2097"/>
                  </a:lnTo>
                  <a:lnTo>
                    <a:pt x="547" y="2100"/>
                  </a:lnTo>
                  <a:lnTo>
                    <a:pt x="546" y="2101"/>
                  </a:lnTo>
                  <a:lnTo>
                    <a:pt x="548" y="2103"/>
                  </a:lnTo>
                  <a:lnTo>
                    <a:pt x="544" y="2108"/>
                  </a:lnTo>
                  <a:lnTo>
                    <a:pt x="546" y="2112"/>
                  </a:lnTo>
                  <a:lnTo>
                    <a:pt x="548" y="2114"/>
                  </a:lnTo>
                  <a:lnTo>
                    <a:pt x="548" y="2116"/>
                  </a:lnTo>
                  <a:lnTo>
                    <a:pt x="549" y="2117"/>
                  </a:lnTo>
                  <a:lnTo>
                    <a:pt x="548" y="2118"/>
                  </a:lnTo>
                  <a:lnTo>
                    <a:pt x="549" y="2120"/>
                  </a:lnTo>
                  <a:lnTo>
                    <a:pt x="548" y="2123"/>
                  </a:lnTo>
                  <a:lnTo>
                    <a:pt x="547" y="2123"/>
                  </a:lnTo>
                  <a:lnTo>
                    <a:pt x="547" y="2126"/>
                  </a:lnTo>
                  <a:lnTo>
                    <a:pt x="545" y="2128"/>
                  </a:lnTo>
                  <a:lnTo>
                    <a:pt x="545" y="2130"/>
                  </a:lnTo>
                  <a:lnTo>
                    <a:pt x="543" y="2134"/>
                  </a:lnTo>
                  <a:lnTo>
                    <a:pt x="544" y="2136"/>
                  </a:lnTo>
                  <a:lnTo>
                    <a:pt x="544" y="2140"/>
                  </a:lnTo>
                  <a:lnTo>
                    <a:pt x="541" y="2143"/>
                  </a:lnTo>
                  <a:lnTo>
                    <a:pt x="542" y="2144"/>
                  </a:lnTo>
                  <a:lnTo>
                    <a:pt x="542" y="2148"/>
                  </a:lnTo>
                  <a:lnTo>
                    <a:pt x="540" y="2149"/>
                  </a:lnTo>
                  <a:lnTo>
                    <a:pt x="531" y="2145"/>
                  </a:lnTo>
                  <a:lnTo>
                    <a:pt x="527" y="2147"/>
                  </a:lnTo>
                  <a:lnTo>
                    <a:pt x="521" y="2144"/>
                  </a:lnTo>
                  <a:lnTo>
                    <a:pt x="520" y="2146"/>
                  </a:lnTo>
                  <a:lnTo>
                    <a:pt x="520" y="2148"/>
                  </a:lnTo>
                  <a:lnTo>
                    <a:pt x="519" y="2148"/>
                  </a:lnTo>
                  <a:lnTo>
                    <a:pt x="520" y="2149"/>
                  </a:lnTo>
                  <a:lnTo>
                    <a:pt x="518" y="2149"/>
                  </a:lnTo>
                  <a:lnTo>
                    <a:pt x="518" y="2152"/>
                  </a:lnTo>
                  <a:lnTo>
                    <a:pt x="517" y="2153"/>
                  </a:lnTo>
                  <a:lnTo>
                    <a:pt x="518" y="2154"/>
                  </a:lnTo>
                  <a:lnTo>
                    <a:pt x="516" y="2156"/>
                  </a:lnTo>
                  <a:lnTo>
                    <a:pt x="515" y="2158"/>
                  </a:lnTo>
                  <a:lnTo>
                    <a:pt x="513" y="2158"/>
                  </a:lnTo>
                  <a:lnTo>
                    <a:pt x="512" y="2156"/>
                  </a:lnTo>
                  <a:lnTo>
                    <a:pt x="507" y="2157"/>
                  </a:lnTo>
                  <a:lnTo>
                    <a:pt x="505" y="2159"/>
                  </a:lnTo>
                  <a:lnTo>
                    <a:pt x="506" y="2161"/>
                  </a:lnTo>
                  <a:lnTo>
                    <a:pt x="504" y="2163"/>
                  </a:lnTo>
                  <a:lnTo>
                    <a:pt x="504" y="2166"/>
                  </a:lnTo>
                  <a:lnTo>
                    <a:pt x="504" y="2166"/>
                  </a:lnTo>
                  <a:lnTo>
                    <a:pt x="506" y="2171"/>
                  </a:lnTo>
                  <a:lnTo>
                    <a:pt x="508" y="2173"/>
                  </a:lnTo>
                  <a:lnTo>
                    <a:pt x="511" y="2172"/>
                  </a:lnTo>
                  <a:lnTo>
                    <a:pt x="512" y="2174"/>
                  </a:lnTo>
                  <a:lnTo>
                    <a:pt x="513" y="2175"/>
                  </a:lnTo>
                  <a:lnTo>
                    <a:pt x="512" y="2176"/>
                  </a:lnTo>
                  <a:lnTo>
                    <a:pt x="515" y="2177"/>
                  </a:lnTo>
                  <a:lnTo>
                    <a:pt x="515" y="2181"/>
                  </a:lnTo>
                  <a:lnTo>
                    <a:pt x="516" y="2182"/>
                  </a:lnTo>
                  <a:lnTo>
                    <a:pt x="519" y="2184"/>
                  </a:lnTo>
                  <a:lnTo>
                    <a:pt x="523" y="2184"/>
                  </a:lnTo>
                  <a:lnTo>
                    <a:pt x="524" y="2185"/>
                  </a:lnTo>
                  <a:lnTo>
                    <a:pt x="521" y="2188"/>
                  </a:lnTo>
                  <a:lnTo>
                    <a:pt x="523" y="2189"/>
                  </a:lnTo>
                  <a:lnTo>
                    <a:pt x="522" y="2190"/>
                  </a:lnTo>
                  <a:lnTo>
                    <a:pt x="522" y="2191"/>
                  </a:lnTo>
                  <a:lnTo>
                    <a:pt x="524" y="2192"/>
                  </a:lnTo>
                  <a:lnTo>
                    <a:pt x="527" y="2197"/>
                  </a:lnTo>
                  <a:lnTo>
                    <a:pt x="527" y="2197"/>
                  </a:lnTo>
                  <a:lnTo>
                    <a:pt x="534" y="2203"/>
                  </a:lnTo>
                  <a:lnTo>
                    <a:pt x="536" y="2206"/>
                  </a:lnTo>
                  <a:lnTo>
                    <a:pt x="537" y="2209"/>
                  </a:lnTo>
                  <a:lnTo>
                    <a:pt x="540" y="2210"/>
                  </a:lnTo>
                  <a:lnTo>
                    <a:pt x="541" y="2214"/>
                  </a:lnTo>
                  <a:lnTo>
                    <a:pt x="545" y="2217"/>
                  </a:lnTo>
                  <a:lnTo>
                    <a:pt x="547" y="2216"/>
                  </a:lnTo>
                  <a:lnTo>
                    <a:pt x="548" y="2218"/>
                  </a:lnTo>
                  <a:lnTo>
                    <a:pt x="550" y="2218"/>
                  </a:lnTo>
                  <a:lnTo>
                    <a:pt x="551" y="2220"/>
                  </a:lnTo>
                  <a:lnTo>
                    <a:pt x="549" y="2221"/>
                  </a:lnTo>
                  <a:lnTo>
                    <a:pt x="549" y="2222"/>
                  </a:lnTo>
                  <a:lnTo>
                    <a:pt x="548" y="2225"/>
                  </a:lnTo>
                  <a:lnTo>
                    <a:pt x="547" y="2225"/>
                  </a:lnTo>
                  <a:lnTo>
                    <a:pt x="544" y="2226"/>
                  </a:lnTo>
                  <a:lnTo>
                    <a:pt x="541" y="2226"/>
                  </a:lnTo>
                  <a:lnTo>
                    <a:pt x="539" y="2229"/>
                  </a:lnTo>
                  <a:lnTo>
                    <a:pt x="539" y="2226"/>
                  </a:lnTo>
                  <a:lnTo>
                    <a:pt x="535" y="2224"/>
                  </a:lnTo>
                  <a:lnTo>
                    <a:pt x="536" y="2222"/>
                  </a:lnTo>
                  <a:lnTo>
                    <a:pt x="532" y="2223"/>
                  </a:lnTo>
                  <a:lnTo>
                    <a:pt x="532" y="2221"/>
                  </a:lnTo>
                  <a:lnTo>
                    <a:pt x="530" y="2221"/>
                  </a:lnTo>
                  <a:lnTo>
                    <a:pt x="529" y="2225"/>
                  </a:lnTo>
                  <a:lnTo>
                    <a:pt x="530" y="2225"/>
                  </a:lnTo>
                  <a:lnTo>
                    <a:pt x="530" y="2229"/>
                  </a:lnTo>
                  <a:lnTo>
                    <a:pt x="525" y="2229"/>
                  </a:lnTo>
                  <a:lnTo>
                    <a:pt x="524" y="2234"/>
                  </a:lnTo>
                  <a:lnTo>
                    <a:pt x="521" y="2234"/>
                  </a:lnTo>
                  <a:lnTo>
                    <a:pt x="517" y="2230"/>
                  </a:lnTo>
                  <a:lnTo>
                    <a:pt x="511" y="2231"/>
                  </a:lnTo>
                  <a:lnTo>
                    <a:pt x="508" y="2228"/>
                  </a:lnTo>
                  <a:lnTo>
                    <a:pt x="504" y="2232"/>
                  </a:lnTo>
                  <a:lnTo>
                    <a:pt x="504" y="2234"/>
                  </a:lnTo>
                  <a:lnTo>
                    <a:pt x="499" y="2236"/>
                  </a:lnTo>
                  <a:lnTo>
                    <a:pt x="498" y="2237"/>
                  </a:lnTo>
                  <a:lnTo>
                    <a:pt x="498" y="2239"/>
                  </a:lnTo>
                  <a:lnTo>
                    <a:pt x="495" y="2238"/>
                  </a:lnTo>
                  <a:lnTo>
                    <a:pt x="495" y="2240"/>
                  </a:lnTo>
                  <a:lnTo>
                    <a:pt x="494" y="2241"/>
                  </a:lnTo>
                  <a:lnTo>
                    <a:pt x="490" y="2240"/>
                  </a:lnTo>
                  <a:lnTo>
                    <a:pt x="488" y="2238"/>
                  </a:lnTo>
                  <a:lnTo>
                    <a:pt x="490" y="2237"/>
                  </a:lnTo>
                  <a:lnTo>
                    <a:pt x="489" y="2235"/>
                  </a:lnTo>
                  <a:lnTo>
                    <a:pt x="486" y="2233"/>
                  </a:lnTo>
                  <a:lnTo>
                    <a:pt x="481" y="2238"/>
                  </a:lnTo>
                  <a:lnTo>
                    <a:pt x="479" y="2239"/>
                  </a:lnTo>
                  <a:lnTo>
                    <a:pt x="478" y="2241"/>
                  </a:lnTo>
                  <a:lnTo>
                    <a:pt x="476" y="2241"/>
                  </a:lnTo>
                  <a:lnTo>
                    <a:pt x="475" y="2238"/>
                  </a:lnTo>
                  <a:lnTo>
                    <a:pt x="474" y="2238"/>
                  </a:lnTo>
                  <a:lnTo>
                    <a:pt x="473" y="2240"/>
                  </a:lnTo>
                  <a:lnTo>
                    <a:pt x="472" y="2238"/>
                  </a:lnTo>
                  <a:lnTo>
                    <a:pt x="463" y="2240"/>
                  </a:lnTo>
                  <a:lnTo>
                    <a:pt x="459" y="2244"/>
                  </a:lnTo>
                  <a:lnTo>
                    <a:pt x="458" y="2246"/>
                  </a:lnTo>
                  <a:lnTo>
                    <a:pt x="458" y="2247"/>
                  </a:lnTo>
                  <a:lnTo>
                    <a:pt x="462" y="2248"/>
                  </a:lnTo>
                  <a:lnTo>
                    <a:pt x="462" y="2250"/>
                  </a:lnTo>
                  <a:lnTo>
                    <a:pt x="463" y="2252"/>
                  </a:lnTo>
                  <a:lnTo>
                    <a:pt x="463" y="2253"/>
                  </a:lnTo>
                  <a:lnTo>
                    <a:pt x="460" y="2253"/>
                  </a:lnTo>
                  <a:lnTo>
                    <a:pt x="460" y="2256"/>
                  </a:lnTo>
                  <a:lnTo>
                    <a:pt x="458" y="2257"/>
                  </a:lnTo>
                  <a:lnTo>
                    <a:pt x="459" y="2260"/>
                  </a:lnTo>
                  <a:lnTo>
                    <a:pt x="458" y="2261"/>
                  </a:lnTo>
                  <a:lnTo>
                    <a:pt x="457" y="2265"/>
                  </a:lnTo>
                  <a:lnTo>
                    <a:pt x="458" y="2266"/>
                  </a:lnTo>
                  <a:lnTo>
                    <a:pt x="457" y="2268"/>
                  </a:lnTo>
                  <a:lnTo>
                    <a:pt x="457" y="2270"/>
                  </a:lnTo>
                  <a:lnTo>
                    <a:pt x="455" y="2272"/>
                  </a:lnTo>
                  <a:lnTo>
                    <a:pt x="454" y="2276"/>
                  </a:lnTo>
                  <a:lnTo>
                    <a:pt x="455" y="2278"/>
                  </a:lnTo>
                  <a:lnTo>
                    <a:pt x="453" y="2279"/>
                  </a:lnTo>
                  <a:lnTo>
                    <a:pt x="449" y="2277"/>
                  </a:lnTo>
                  <a:lnTo>
                    <a:pt x="447" y="2278"/>
                  </a:lnTo>
                  <a:lnTo>
                    <a:pt x="445" y="2278"/>
                  </a:lnTo>
                  <a:lnTo>
                    <a:pt x="438" y="2284"/>
                  </a:lnTo>
                  <a:lnTo>
                    <a:pt x="438" y="2285"/>
                  </a:lnTo>
                  <a:lnTo>
                    <a:pt x="437" y="2288"/>
                  </a:lnTo>
                  <a:lnTo>
                    <a:pt x="438" y="2290"/>
                  </a:lnTo>
                  <a:lnTo>
                    <a:pt x="435" y="2291"/>
                  </a:lnTo>
                  <a:lnTo>
                    <a:pt x="435" y="2296"/>
                  </a:lnTo>
                  <a:lnTo>
                    <a:pt x="431" y="2298"/>
                  </a:lnTo>
                  <a:lnTo>
                    <a:pt x="428" y="2301"/>
                  </a:lnTo>
                  <a:lnTo>
                    <a:pt x="430" y="2302"/>
                  </a:lnTo>
                  <a:lnTo>
                    <a:pt x="429" y="2304"/>
                  </a:lnTo>
                  <a:lnTo>
                    <a:pt x="426" y="2308"/>
                  </a:lnTo>
                  <a:lnTo>
                    <a:pt x="423" y="2310"/>
                  </a:lnTo>
                  <a:lnTo>
                    <a:pt x="423" y="2312"/>
                  </a:lnTo>
                  <a:lnTo>
                    <a:pt x="422" y="2314"/>
                  </a:lnTo>
                  <a:lnTo>
                    <a:pt x="420" y="2314"/>
                  </a:lnTo>
                  <a:lnTo>
                    <a:pt x="420" y="2316"/>
                  </a:lnTo>
                  <a:lnTo>
                    <a:pt x="420" y="2320"/>
                  </a:lnTo>
                  <a:lnTo>
                    <a:pt x="416" y="2325"/>
                  </a:lnTo>
                  <a:lnTo>
                    <a:pt x="416" y="2329"/>
                  </a:lnTo>
                  <a:lnTo>
                    <a:pt x="415" y="2331"/>
                  </a:lnTo>
                  <a:lnTo>
                    <a:pt x="416" y="2333"/>
                  </a:lnTo>
                  <a:lnTo>
                    <a:pt x="415" y="2334"/>
                  </a:lnTo>
                  <a:lnTo>
                    <a:pt x="412" y="2335"/>
                  </a:lnTo>
                  <a:lnTo>
                    <a:pt x="411" y="2337"/>
                  </a:lnTo>
                  <a:lnTo>
                    <a:pt x="407" y="2336"/>
                  </a:lnTo>
                  <a:lnTo>
                    <a:pt x="403" y="2340"/>
                  </a:lnTo>
                  <a:lnTo>
                    <a:pt x="400" y="2340"/>
                  </a:lnTo>
                  <a:lnTo>
                    <a:pt x="397" y="2344"/>
                  </a:lnTo>
                  <a:lnTo>
                    <a:pt x="396" y="2346"/>
                  </a:lnTo>
                  <a:lnTo>
                    <a:pt x="392" y="2349"/>
                  </a:lnTo>
                  <a:lnTo>
                    <a:pt x="391" y="2352"/>
                  </a:lnTo>
                  <a:lnTo>
                    <a:pt x="388" y="2355"/>
                  </a:lnTo>
                  <a:lnTo>
                    <a:pt x="386" y="2357"/>
                  </a:lnTo>
                  <a:lnTo>
                    <a:pt x="383" y="2356"/>
                  </a:lnTo>
                  <a:lnTo>
                    <a:pt x="380" y="2359"/>
                  </a:lnTo>
                  <a:lnTo>
                    <a:pt x="379" y="2362"/>
                  </a:lnTo>
                  <a:lnTo>
                    <a:pt x="375" y="2361"/>
                  </a:lnTo>
                  <a:lnTo>
                    <a:pt x="371" y="2361"/>
                  </a:lnTo>
                  <a:lnTo>
                    <a:pt x="369" y="2364"/>
                  </a:lnTo>
                  <a:lnTo>
                    <a:pt x="366" y="2364"/>
                  </a:lnTo>
                  <a:lnTo>
                    <a:pt x="363" y="2366"/>
                  </a:lnTo>
                  <a:lnTo>
                    <a:pt x="356" y="2364"/>
                  </a:lnTo>
                  <a:lnTo>
                    <a:pt x="352" y="2364"/>
                  </a:lnTo>
                  <a:lnTo>
                    <a:pt x="351" y="2363"/>
                  </a:lnTo>
                  <a:lnTo>
                    <a:pt x="343" y="2366"/>
                  </a:lnTo>
                  <a:lnTo>
                    <a:pt x="336" y="2364"/>
                  </a:lnTo>
                  <a:lnTo>
                    <a:pt x="335" y="2360"/>
                  </a:lnTo>
                  <a:lnTo>
                    <a:pt x="332" y="2360"/>
                  </a:lnTo>
                  <a:lnTo>
                    <a:pt x="331" y="2357"/>
                  </a:lnTo>
                  <a:lnTo>
                    <a:pt x="328" y="2358"/>
                  </a:lnTo>
                  <a:lnTo>
                    <a:pt x="319" y="2355"/>
                  </a:lnTo>
                  <a:lnTo>
                    <a:pt x="315" y="2356"/>
                  </a:lnTo>
                  <a:lnTo>
                    <a:pt x="307" y="2356"/>
                  </a:lnTo>
                  <a:lnTo>
                    <a:pt x="306" y="2357"/>
                  </a:lnTo>
                  <a:lnTo>
                    <a:pt x="305" y="2356"/>
                  </a:lnTo>
                  <a:lnTo>
                    <a:pt x="302" y="2355"/>
                  </a:lnTo>
                  <a:lnTo>
                    <a:pt x="298" y="2350"/>
                  </a:lnTo>
                  <a:lnTo>
                    <a:pt x="291" y="2352"/>
                  </a:lnTo>
                  <a:lnTo>
                    <a:pt x="287" y="2354"/>
                  </a:lnTo>
                  <a:lnTo>
                    <a:pt x="286" y="2349"/>
                  </a:lnTo>
                  <a:lnTo>
                    <a:pt x="284" y="2345"/>
                  </a:lnTo>
                  <a:lnTo>
                    <a:pt x="284" y="2343"/>
                  </a:lnTo>
                  <a:lnTo>
                    <a:pt x="284" y="2341"/>
                  </a:lnTo>
                  <a:lnTo>
                    <a:pt x="282" y="2339"/>
                  </a:lnTo>
                  <a:lnTo>
                    <a:pt x="278" y="2338"/>
                  </a:lnTo>
                  <a:lnTo>
                    <a:pt x="275" y="2336"/>
                  </a:lnTo>
                  <a:lnTo>
                    <a:pt x="272" y="2330"/>
                  </a:lnTo>
                  <a:lnTo>
                    <a:pt x="276" y="2325"/>
                  </a:lnTo>
                  <a:lnTo>
                    <a:pt x="276" y="2322"/>
                  </a:lnTo>
                  <a:lnTo>
                    <a:pt x="280" y="2320"/>
                  </a:lnTo>
                  <a:lnTo>
                    <a:pt x="282" y="2316"/>
                  </a:lnTo>
                  <a:lnTo>
                    <a:pt x="283" y="2313"/>
                  </a:lnTo>
                  <a:lnTo>
                    <a:pt x="282" y="2311"/>
                  </a:lnTo>
                  <a:lnTo>
                    <a:pt x="284" y="2308"/>
                  </a:lnTo>
                  <a:lnTo>
                    <a:pt x="291" y="2298"/>
                  </a:lnTo>
                  <a:lnTo>
                    <a:pt x="302" y="2296"/>
                  </a:lnTo>
                  <a:lnTo>
                    <a:pt x="306" y="2296"/>
                  </a:lnTo>
                  <a:lnTo>
                    <a:pt x="307" y="2298"/>
                  </a:lnTo>
                  <a:lnTo>
                    <a:pt x="307" y="2296"/>
                  </a:lnTo>
                  <a:lnTo>
                    <a:pt x="308" y="2296"/>
                  </a:lnTo>
                  <a:lnTo>
                    <a:pt x="309" y="2290"/>
                  </a:lnTo>
                  <a:lnTo>
                    <a:pt x="312" y="2289"/>
                  </a:lnTo>
                  <a:lnTo>
                    <a:pt x="311" y="2285"/>
                  </a:lnTo>
                  <a:lnTo>
                    <a:pt x="314" y="2281"/>
                  </a:lnTo>
                  <a:lnTo>
                    <a:pt x="316" y="2280"/>
                  </a:lnTo>
                  <a:lnTo>
                    <a:pt x="317" y="2277"/>
                  </a:lnTo>
                  <a:lnTo>
                    <a:pt x="319" y="2276"/>
                  </a:lnTo>
                  <a:lnTo>
                    <a:pt x="319" y="2273"/>
                  </a:lnTo>
                  <a:lnTo>
                    <a:pt x="320" y="2268"/>
                  </a:lnTo>
                  <a:lnTo>
                    <a:pt x="318" y="2265"/>
                  </a:lnTo>
                  <a:lnTo>
                    <a:pt x="317" y="2261"/>
                  </a:lnTo>
                  <a:lnTo>
                    <a:pt x="319" y="2257"/>
                  </a:lnTo>
                  <a:lnTo>
                    <a:pt x="320" y="2255"/>
                  </a:lnTo>
                  <a:lnTo>
                    <a:pt x="325" y="2257"/>
                  </a:lnTo>
                  <a:lnTo>
                    <a:pt x="331" y="2254"/>
                  </a:lnTo>
                  <a:lnTo>
                    <a:pt x="336" y="2244"/>
                  </a:lnTo>
                  <a:lnTo>
                    <a:pt x="340" y="2240"/>
                  </a:lnTo>
                  <a:lnTo>
                    <a:pt x="339" y="2238"/>
                  </a:lnTo>
                  <a:lnTo>
                    <a:pt x="340" y="2237"/>
                  </a:lnTo>
                  <a:lnTo>
                    <a:pt x="339" y="2234"/>
                  </a:lnTo>
                  <a:lnTo>
                    <a:pt x="338" y="2234"/>
                  </a:lnTo>
                  <a:lnTo>
                    <a:pt x="338" y="2232"/>
                  </a:lnTo>
                  <a:lnTo>
                    <a:pt x="328" y="2226"/>
                  </a:lnTo>
                  <a:lnTo>
                    <a:pt x="327" y="2225"/>
                  </a:lnTo>
                  <a:lnTo>
                    <a:pt x="327" y="2221"/>
                  </a:lnTo>
                  <a:lnTo>
                    <a:pt x="325" y="2220"/>
                  </a:lnTo>
                  <a:lnTo>
                    <a:pt x="325" y="2217"/>
                  </a:lnTo>
                  <a:lnTo>
                    <a:pt x="324" y="2216"/>
                  </a:lnTo>
                  <a:lnTo>
                    <a:pt x="326" y="2214"/>
                  </a:lnTo>
                  <a:lnTo>
                    <a:pt x="326" y="2211"/>
                  </a:lnTo>
                  <a:lnTo>
                    <a:pt x="322" y="2208"/>
                  </a:lnTo>
                  <a:lnTo>
                    <a:pt x="320" y="2198"/>
                  </a:lnTo>
                  <a:lnTo>
                    <a:pt x="322" y="2192"/>
                  </a:lnTo>
                  <a:lnTo>
                    <a:pt x="326" y="2188"/>
                  </a:lnTo>
                  <a:lnTo>
                    <a:pt x="327" y="2181"/>
                  </a:lnTo>
                  <a:lnTo>
                    <a:pt x="323" y="2174"/>
                  </a:lnTo>
                  <a:lnTo>
                    <a:pt x="320" y="2165"/>
                  </a:lnTo>
                  <a:lnTo>
                    <a:pt x="316" y="2160"/>
                  </a:lnTo>
                  <a:lnTo>
                    <a:pt x="316" y="2159"/>
                  </a:lnTo>
                  <a:lnTo>
                    <a:pt x="314" y="2153"/>
                  </a:lnTo>
                  <a:lnTo>
                    <a:pt x="315" y="2150"/>
                  </a:lnTo>
                  <a:lnTo>
                    <a:pt x="315" y="2146"/>
                  </a:lnTo>
                  <a:lnTo>
                    <a:pt x="300" y="2134"/>
                  </a:lnTo>
                  <a:lnTo>
                    <a:pt x="300" y="2129"/>
                  </a:lnTo>
                  <a:lnTo>
                    <a:pt x="302" y="2124"/>
                  </a:lnTo>
                  <a:lnTo>
                    <a:pt x="302" y="2118"/>
                  </a:lnTo>
                  <a:lnTo>
                    <a:pt x="295" y="2116"/>
                  </a:lnTo>
                  <a:lnTo>
                    <a:pt x="295" y="2113"/>
                  </a:lnTo>
                  <a:lnTo>
                    <a:pt x="284" y="2113"/>
                  </a:lnTo>
                  <a:lnTo>
                    <a:pt x="285" y="2106"/>
                  </a:lnTo>
                  <a:lnTo>
                    <a:pt x="285" y="2104"/>
                  </a:lnTo>
                  <a:lnTo>
                    <a:pt x="284" y="2101"/>
                  </a:lnTo>
                  <a:lnTo>
                    <a:pt x="283" y="2100"/>
                  </a:lnTo>
                  <a:lnTo>
                    <a:pt x="282" y="2101"/>
                  </a:lnTo>
                  <a:lnTo>
                    <a:pt x="280" y="2099"/>
                  </a:lnTo>
                  <a:lnTo>
                    <a:pt x="278" y="2100"/>
                  </a:lnTo>
                  <a:lnTo>
                    <a:pt x="274" y="2099"/>
                  </a:lnTo>
                  <a:lnTo>
                    <a:pt x="274" y="2096"/>
                  </a:lnTo>
                  <a:lnTo>
                    <a:pt x="272" y="2094"/>
                  </a:lnTo>
                  <a:lnTo>
                    <a:pt x="272" y="2093"/>
                  </a:lnTo>
                  <a:lnTo>
                    <a:pt x="269" y="2092"/>
                  </a:lnTo>
                  <a:lnTo>
                    <a:pt x="269" y="2094"/>
                  </a:lnTo>
                  <a:lnTo>
                    <a:pt x="268" y="2096"/>
                  </a:lnTo>
                  <a:lnTo>
                    <a:pt x="263" y="2094"/>
                  </a:lnTo>
                  <a:lnTo>
                    <a:pt x="258" y="2096"/>
                  </a:lnTo>
                  <a:lnTo>
                    <a:pt x="258" y="2097"/>
                  </a:lnTo>
                  <a:lnTo>
                    <a:pt x="251" y="2098"/>
                  </a:lnTo>
                  <a:lnTo>
                    <a:pt x="251" y="2100"/>
                  </a:lnTo>
                  <a:lnTo>
                    <a:pt x="249" y="2104"/>
                  </a:lnTo>
                  <a:lnTo>
                    <a:pt x="246" y="2101"/>
                  </a:lnTo>
                  <a:lnTo>
                    <a:pt x="247" y="2101"/>
                  </a:lnTo>
                  <a:lnTo>
                    <a:pt x="246" y="2101"/>
                  </a:lnTo>
                  <a:lnTo>
                    <a:pt x="247" y="2098"/>
                  </a:lnTo>
                  <a:lnTo>
                    <a:pt x="249" y="2098"/>
                  </a:lnTo>
                  <a:lnTo>
                    <a:pt x="246" y="2098"/>
                  </a:lnTo>
                  <a:lnTo>
                    <a:pt x="245" y="2096"/>
                  </a:lnTo>
                  <a:lnTo>
                    <a:pt x="243" y="2098"/>
                  </a:lnTo>
                  <a:lnTo>
                    <a:pt x="239" y="2098"/>
                  </a:lnTo>
                  <a:lnTo>
                    <a:pt x="239" y="2101"/>
                  </a:lnTo>
                  <a:lnTo>
                    <a:pt x="239" y="2102"/>
                  </a:lnTo>
                  <a:lnTo>
                    <a:pt x="237" y="2101"/>
                  </a:lnTo>
                  <a:lnTo>
                    <a:pt x="236" y="2100"/>
                  </a:lnTo>
                  <a:lnTo>
                    <a:pt x="232" y="2099"/>
                  </a:lnTo>
                  <a:lnTo>
                    <a:pt x="231" y="2094"/>
                  </a:lnTo>
                  <a:lnTo>
                    <a:pt x="228" y="2092"/>
                  </a:lnTo>
                  <a:lnTo>
                    <a:pt x="223" y="2092"/>
                  </a:lnTo>
                  <a:lnTo>
                    <a:pt x="226" y="2088"/>
                  </a:lnTo>
                  <a:lnTo>
                    <a:pt x="222" y="2083"/>
                  </a:lnTo>
                  <a:lnTo>
                    <a:pt x="222" y="2076"/>
                  </a:lnTo>
                  <a:lnTo>
                    <a:pt x="221" y="2076"/>
                  </a:lnTo>
                  <a:lnTo>
                    <a:pt x="221" y="2074"/>
                  </a:lnTo>
                  <a:lnTo>
                    <a:pt x="218" y="2074"/>
                  </a:lnTo>
                  <a:lnTo>
                    <a:pt x="217" y="2072"/>
                  </a:lnTo>
                  <a:lnTo>
                    <a:pt x="217" y="2070"/>
                  </a:lnTo>
                  <a:lnTo>
                    <a:pt x="213" y="2069"/>
                  </a:lnTo>
                  <a:lnTo>
                    <a:pt x="211" y="2070"/>
                  </a:lnTo>
                  <a:lnTo>
                    <a:pt x="211" y="2066"/>
                  </a:lnTo>
                  <a:lnTo>
                    <a:pt x="205" y="2066"/>
                  </a:lnTo>
                  <a:lnTo>
                    <a:pt x="206" y="2064"/>
                  </a:lnTo>
                  <a:lnTo>
                    <a:pt x="208" y="2062"/>
                  </a:lnTo>
                  <a:lnTo>
                    <a:pt x="208" y="2061"/>
                  </a:lnTo>
                  <a:lnTo>
                    <a:pt x="209" y="2060"/>
                  </a:lnTo>
                  <a:lnTo>
                    <a:pt x="215" y="2054"/>
                  </a:lnTo>
                  <a:lnTo>
                    <a:pt x="217" y="2052"/>
                  </a:lnTo>
                  <a:lnTo>
                    <a:pt x="219" y="2051"/>
                  </a:lnTo>
                  <a:lnTo>
                    <a:pt x="220" y="2049"/>
                  </a:lnTo>
                  <a:lnTo>
                    <a:pt x="223" y="2048"/>
                  </a:lnTo>
                  <a:lnTo>
                    <a:pt x="225" y="2048"/>
                  </a:lnTo>
                  <a:lnTo>
                    <a:pt x="226" y="2046"/>
                  </a:lnTo>
                  <a:lnTo>
                    <a:pt x="229" y="2047"/>
                  </a:lnTo>
                  <a:lnTo>
                    <a:pt x="231" y="2044"/>
                  </a:lnTo>
                  <a:lnTo>
                    <a:pt x="234" y="2044"/>
                  </a:lnTo>
                  <a:lnTo>
                    <a:pt x="235" y="2042"/>
                  </a:lnTo>
                  <a:lnTo>
                    <a:pt x="239" y="2041"/>
                  </a:lnTo>
                  <a:lnTo>
                    <a:pt x="238" y="2041"/>
                  </a:lnTo>
                  <a:lnTo>
                    <a:pt x="238" y="2038"/>
                  </a:lnTo>
                  <a:lnTo>
                    <a:pt x="239" y="2036"/>
                  </a:lnTo>
                  <a:lnTo>
                    <a:pt x="241" y="2036"/>
                  </a:lnTo>
                  <a:lnTo>
                    <a:pt x="241" y="2034"/>
                  </a:lnTo>
                  <a:lnTo>
                    <a:pt x="242" y="2033"/>
                  </a:lnTo>
                  <a:lnTo>
                    <a:pt x="241" y="2033"/>
                  </a:lnTo>
                  <a:lnTo>
                    <a:pt x="240" y="2032"/>
                  </a:lnTo>
                  <a:lnTo>
                    <a:pt x="239" y="2033"/>
                  </a:lnTo>
                  <a:lnTo>
                    <a:pt x="239" y="2031"/>
                  </a:lnTo>
                  <a:lnTo>
                    <a:pt x="236" y="2031"/>
                  </a:lnTo>
                  <a:lnTo>
                    <a:pt x="237" y="2029"/>
                  </a:lnTo>
                  <a:lnTo>
                    <a:pt x="236" y="2028"/>
                  </a:lnTo>
                  <a:lnTo>
                    <a:pt x="237" y="2027"/>
                  </a:lnTo>
                  <a:lnTo>
                    <a:pt x="235" y="2021"/>
                  </a:lnTo>
                  <a:lnTo>
                    <a:pt x="237" y="2018"/>
                  </a:lnTo>
                  <a:lnTo>
                    <a:pt x="237" y="2017"/>
                  </a:lnTo>
                  <a:lnTo>
                    <a:pt x="234" y="2016"/>
                  </a:lnTo>
                  <a:lnTo>
                    <a:pt x="234" y="2012"/>
                  </a:lnTo>
                  <a:lnTo>
                    <a:pt x="230" y="2010"/>
                  </a:lnTo>
                  <a:lnTo>
                    <a:pt x="230" y="2009"/>
                  </a:lnTo>
                  <a:lnTo>
                    <a:pt x="231" y="2008"/>
                  </a:lnTo>
                  <a:lnTo>
                    <a:pt x="230" y="2006"/>
                  </a:lnTo>
                  <a:lnTo>
                    <a:pt x="228" y="2006"/>
                  </a:lnTo>
                  <a:lnTo>
                    <a:pt x="229" y="1998"/>
                  </a:lnTo>
                  <a:lnTo>
                    <a:pt x="223" y="1997"/>
                  </a:lnTo>
                  <a:lnTo>
                    <a:pt x="222" y="1996"/>
                  </a:lnTo>
                  <a:lnTo>
                    <a:pt x="223" y="1995"/>
                  </a:lnTo>
                  <a:lnTo>
                    <a:pt x="222" y="1992"/>
                  </a:lnTo>
                  <a:lnTo>
                    <a:pt x="214" y="1992"/>
                  </a:lnTo>
                  <a:lnTo>
                    <a:pt x="215" y="1988"/>
                  </a:lnTo>
                  <a:lnTo>
                    <a:pt x="211" y="1986"/>
                  </a:lnTo>
                  <a:lnTo>
                    <a:pt x="210" y="1984"/>
                  </a:lnTo>
                  <a:lnTo>
                    <a:pt x="211" y="1984"/>
                  </a:lnTo>
                  <a:lnTo>
                    <a:pt x="212" y="1978"/>
                  </a:lnTo>
                  <a:lnTo>
                    <a:pt x="209" y="1978"/>
                  </a:lnTo>
                  <a:lnTo>
                    <a:pt x="208" y="1970"/>
                  </a:lnTo>
                  <a:lnTo>
                    <a:pt x="215" y="1972"/>
                  </a:lnTo>
                  <a:lnTo>
                    <a:pt x="215" y="1966"/>
                  </a:lnTo>
                  <a:lnTo>
                    <a:pt x="217" y="1966"/>
                  </a:lnTo>
                  <a:lnTo>
                    <a:pt x="218" y="1964"/>
                  </a:lnTo>
                  <a:lnTo>
                    <a:pt x="214" y="1963"/>
                  </a:lnTo>
                  <a:lnTo>
                    <a:pt x="215" y="1956"/>
                  </a:lnTo>
                  <a:lnTo>
                    <a:pt x="213" y="1957"/>
                  </a:lnTo>
                  <a:lnTo>
                    <a:pt x="219" y="1934"/>
                  </a:lnTo>
                  <a:lnTo>
                    <a:pt x="217" y="1934"/>
                  </a:lnTo>
                  <a:lnTo>
                    <a:pt x="211" y="1933"/>
                  </a:lnTo>
                  <a:lnTo>
                    <a:pt x="211" y="1930"/>
                  </a:lnTo>
                  <a:lnTo>
                    <a:pt x="213" y="1931"/>
                  </a:lnTo>
                  <a:lnTo>
                    <a:pt x="216" y="1924"/>
                  </a:lnTo>
                  <a:lnTo>
                    <a:pt x="221" y="1925"/>
                  </a:lnTo>
                  <a:lnTo>
                    <a:pt x="227" y="1906"/>
                  </a:lnTo>
                  <a:lnTo>
                    <a:pt x="227" y="1904"/>
                  </a:lnTo>
                  <a:lnTo>
                    <a:pt x="229" y="1906"/>
                  </a:lnTo>
                  <a:lnTo>
                    <a:pt x="230" y="1906"/>
                  </a:lnTo>
                  <a:lnTo>
                    <a:pt x="232" y="1902"/>
                  </a:lnTo>
                  <a:lnTo>
                    <a:pt x="235" y="1902"/>
                  </a:lnTo>
                  <a:lnTo>
                    <a:pt x="234" y="1904"/>
                  </a:lnTo>
                  <a:lnTo>
                    <a:pt x="235" y="1906"/>
                  </a:lnTo>
                  <a:lnTo>
                    <a:pt x="237" y="1902"/>
                  </a:lnTo>
                  <a:lnTo>
                    <a:pt x="237" y="1902"/>
                  </a:lnTo>
                  <a:lnTo>
                    <a:pt x="237" y="1904"/>
                  </a:lnTo>
                  <a:lnTo>
                    <a:pt x="239" y="1903"/>
                  </a:lnTo>
                  <a:lnTo>
                    <a:pt x="237" y="1901"/>
                  </a:lnTo>
                  <a:lnTo>
                    <a:pt x="239" y="1893"/>
                  </a:lnTo>
                  <a:lnTo>
                    <a:pt x="242" y="1895"/>
                  </a:lnTo>
                  <a:lnTo>
                    <a:pt x="248" y="1893"/>
                  </a:lnTo>
                  <a:lnTo>
                    <a:pt x="249" y="1890"/>
                  </a:lnTo>
                  <a:lnTo>
                    <a:pt x="248" y="1886"/>
                  </a:lnTo>
                  <a:lnTo>
                    <a:pt x="249" y="1882"/>
                  </a:lnTo>
                  <a:lnTo>
                    <a:pt x="249" y="1879"/>
                  </a:lnTo>
                  <a:lnTo>
                    <a:pt x="249" y="1878"/>
                  </a:lnTo>
                  <a:lnTo>
                    <a:pt x="249" y="1877"/>
                  </a:lnTo>
                  <a:lnTo>
                    <a:pt x="250" y="1874"/>
                  </a:lnTo>
                  <a:lnTo>
                    <a:pt x="249" y="1872"/>
                  </a:lnTo>
                  <a:lnTo>
                    <a:pt x="250" y="1870"/>
                  </a:lnTo>
                  <a:lnTo>
                    <a:pt x="247" y="1868"/>
                  </a:lnTo>
                  <a:lnTo>
                    <a:pt x="247" y="1866"/>
                  </a:lnTo>
                  <a:lnTo>
                    <a:pt x="230" y="1865"/>
                  </a:lnTo>
                  <a:lnTo>
                    <a:pt x="223" y="1858"/>
                  </a:lnTo>
                  <a:lnTo>
                    <a:pt x="201" y="1850"/>
                  </a:lnTo>
                  <a:lnTo>
                    <a:pt x="200" y="1842"/>
                  </a:lnTo>
                  <a:lnTo>
                    <a:pt x="198" y="1842"/>
                  </a:lnTo>
                  <a:lnTo>
                    <a:pt x="196" y="1818"/>
                  </a:lnTo>
                  <a:lnTo>
                    <a:pt x="216" y="1789"/>
                  </a:lnTo>
                  <a:lnTo>
                    <a:pt x="234" y="1780"/>
                  </a:lnTo>
                  <a:lnTo>
                    <a:pt x="226" y="1764"/>
                  </a:lnTo>
                  <a:lnTo>
                    <a:pt x="228" y="1757"/>
                  </a:lnTo>
                  <a:lnTo>
                    <a:pt x="199" y="1758"/>
                  </a:lnTo>
                  <a:lnTo>
                    <a:pt x="187" y="1725"/>
                  </a:lnTo>
                  <a:lnTo>
                    <a:pt x="174" y="1722"/>
                  </a:lnTo>
                  <a:lnTo>
                    <a:pt x="172" y="1706"/>
                  </a:lnTo>
                  <a:lnTo>
                    <a:pt x="155" y="1699"/>
                  </a:lnTo>
                  <a:lnTo>
                    <a:pt x="132" y="1697"/>
                  </a:lnTo>
                  <a:lnTo>
                    <a:pt x="111" y="1700"/>
                  </a:lnTo>
                  <a:lnTo>
                    <a:pt x="81" y="1696"/>
                  </a:lnTo>
                  <a:lnTo>
                    <a:pt x="77" y="1689"/>
                  </a:lnTo>
                  <a:lnTo>
                    <a:pt x="78" y="1685"/>
                  </a:lnTo>
                  <a:lnTo>
                    <a:pt x="80" y="1685"/>
                  </a:lnTo>
                  <a:lnTo>
                    <a:pt x="80" y="1674"/>
                  </a:lnTo>
                  <a:lnTo>
                    <a:pt x="86" y="1668"/>
                  </a:lnTo>
                  <a:lnTo>
                    <a:pt x="86" y="1666"/>
                  </a:lnTo>
                  <a:lnTo>
                    <a:pt x="85" y="1664"/>
                  </a:lnTo>
                  <a:lnTo>
                    <a:pt x="87" y="1663"/>
                  </a:lnTo>
                  <a:lnTo>
                    <a:pt x="87" y="1661"/>
                  </a:lnTo>
                  <a:lnTo>
                    <a:pt x="88" y="1661"/>
                  </a:lnTo>
                  <a:lnTo>
                    <a:pt x="89" y="1660"/>
                  </a:lnTo>
                  <a:lnTo>
                    <a:pt x="76" y="1622"/>
                  </a:lnTo>
                  <a:lnTo>
                    <a:pt x="74" y="1621"/>
                  </a:lnTo>
                  <a:lnTo>
                    <a:pt x="74" y="1617"/>
                  </a:lnTo>
                  <a:lnTo>
                    <a:pt x="89" y="1607"/>
                  </a:lnTo>
                  <a:lnTo>
                    <a:pt x="93" y="1607"/>
                  </a:lnTo>
                  <a:lnTo>
                    <a:pt x="130" y="1589"/>
                  </a:lnTo>
                  <a:lnTo>
                    <a:pt x="131" y="1587"/>
                  </a:lnTo>
                  <a:lnTo>
                    <a:pt x="129" y="1582"/>
                  </a:lnTo>
                  <a:lnTo>
                    <a:pt x="135" y="1576"/>
                  </a:lnTo>
                  <a:lnTo>
                    <a:pt x="142" y="1576"/>
                  </a:lnTo>
                  <a:lnTo>
                    <a:pt x="142" y="1574"/>
                  </a:lnTo>
                  <a:lnTo>
                    <a:pt x="142" y="1569"/>
                  </a:lnTo>
                  <a:lnTo>
                    <a:pt x="138" y="1565"/>
                  </a:lnTo>
                  <a:lnTo>
                    <a:pt x="133" y="1567"/>
                  </a:lnTo>
                  <a:lnTo>
                    <a:pt x="126" y="1562"/>
                  </a:lnTo>
                  <a:lnTo>
                    <a:pt x="123" y="1556"/>
                  </a:lnTo>
                  <a:lnTo>
                    <a:pt x="118" y="1557"/>
                  </a:lnTo>
                  <a:lnTo>
                    <a:pt x="112" y="1550"/>
                  </a:lnTo>
                  <a:lnTo>
                    <a:pt x="106" y="1546"/>
                  </a:lnTo>
                  <a:lnTo>
                    <a:pt x="103" y="1547"/>
                  </a:lnTo>
                  <a:lnTo>
                    <a:pt x="98" y="1544"/>
                  </a:lnTo>
                  <a:lnTo>
                    <a:pt x="96" y="1541"/>
                  </a:lnTo>
                  <a:lnTo>
                    <a:pt x="96" y="1539"/>
                  </a:lnTo>
                  <a:lnTo>
                    <a:pt x="93" y="1534"/>
                  </a:lnTo>
                  <a:lnTo>
                    <a:pt x="94" y="1528"/>
                  </a:lnTo>
                  <a:lnTo>
                    <a:pt x="93" y="1525"/>
                  </a:lnTo>
                  <a:lnTo>
                    <a:pt x="93" y="1520"/>
                  </a:lnTo>
                  <a:lnTo>
                    <a:pt x="93" y="1512"/>
                  </a:lnTo>
                  <a:lnTo>
                    <a:pt x="95" y="1510"/>
                  </a:lnTo>
                  <a:lnTo>
                    <a:pt x="98" y="1504"/>
                  </a:lnTo>
                  <a:lnTo>
                    <a:pt x="104" y="1497"/>
                  </a:lnTo>
                  <a:lnTo>
                    <a:pt x="113" y="1491"/>
                  </a:lnTo>
                  <a:lnTo>
                    <a:pt x="113" y="1491"/>
                  </a:lnTo>
                  <a:lnTo>
                    <a:pt x="113" y="1488"/>
                  </a:lnTo>
                  <a:lnTo>
                    <a:pt x="113" y="1488"/>
                  </a:lnTo>
                  <a:lnTo>
                    <a:pt x="113" y="1488"/>
                  </a:lnTo>
                  <a:lnTo>
                    <a:pt x="112" y="1487"/>
                  </a:lnTo>
                  <a:lnTo>
                    <a:pt x="112" y="1487"/>
                  </a:lnTo>
                  <a:lnTo>
                    <a:pt x="113" y="1486"/>
                  </a:lnTo>
                  <a:lnTo>
                    <a:pt x="112" y="1485"/>
                  </a:lnTo>
                  <a:lnTo>
                    <a:pt x="113" y="1484"/>
                  </a:lnTo>
                  <a:lnTo>
                    <a:pt x="113" y="1483"/>
                  </a:lnTo>
                  <a:lnTo>
                    <a:pt x="116" y="1483"/>
                  </a:lnTo>
                  <a:lnTo>
                    <a:pt x="118" y="1480"/>
                  </a:lnTo>
                  <a:lnTo>
                    <a:pt x="120" y="1480"/>
                  </a:lnTo>
                  <a:lnTo>
                    <a:pt x="120" y="1479"/>
                  </a:lnTo>
                  <a:lnTo>
                    <a:pt x="119" y="1478"/>
                  </a:lnTo>
                  <a:lnTo>
                    <a:pt x="119" y="1477"/>
                  </a:lnTo>
                  <a:lnTo>
                    <a:pt x="122" y="1474"/>
                  </a:lnTo>
                  <a:lnTo>
                    <a:pt x="126" y="1467"/>
                  </a:lnTo>
                  <a:lnTo>
                    <a:pt x="128" y="1465"/>
                  </a:lnTo>
                  <a:lnTo>
                    <a:pt x="131" y="1461"/>
                  </a:lnTo>
                  <a:lnTo>
                    <a:pt x="135" y="1461"/>
                  </a:lnTo>
                  <a:lnTo>
                    <a:pt x="137" y="1460"/>
                  </a:lnTo>
                  <a:lnTo>
                    <a:pt x="137" y="1458"/>
                  </a:lnTo>
                  <a:lnTo>
                    <a:pt x="138" y="1457"/>
                  </a:lnTo>
                  <a:lnTo>
                    <a:pt x="137" y="1453"/>
                  </a:lnTo>
                  <a:lnTo>
                    <a:pt x="142" y="1450"/>
                  </a:lnTo>
                  <a:lnTo>
                    <a:pt x="141" y="1447"/>
                  </a:lnTo>
                  <a:lnTo>
                    <a:pt x="141" y="1447"/>
                  </a:lnTo>
                  <a:lnTo>
                    <a:pt x="141" y="1444"/>
                  </a:lnTo>
                  <a:lnTo>
                    <a:pt x="139" y="1443"/>
                  </a:lnTo>
                  <a:lnTo>
                    <a:pt x="139" y="1443"/>
                  </a:lnTo>
                  <a:lnTo>
                    <a:pt x="138" y="1441"/>
                  </a:lnTo>
                  <a:lnTo>
                    <a:pt x="138" y="1440"/>
                  </a:lnTo>
                  <a:lnTo>
                    <a:pt x="139" y="1439"/>
                  </a:lnTo>
                  <a:lnTo>
                    <a:pt x="139" y="1437"/>
                  </a:lnTo>
                  <a:lnTo>
                    <a:pt x="141" y="1436"/>
                  </a:lnTo>
                  <a:lnTo>
                    <a:pt x="141" y="1436"/>
                  </a:lnTo>
                  <a:lnTo>
                    <a:pt x="142" y="1434"/>
                  </a:lnTo>
                  <a:lnTo>
                    <a:pt x="141" y="1433"/>
                  </a:lnTo>
                  <a:lnTo>
                    <a:pt x="141" y="1432"/>
                  </a:lnTo>
                  <a:lnTo>
                    <a:pt x="142" y="1432"/>
                  </a:lnTo>
                  <a:lnTo>
                    <a:pt x="142" y="1431"/>
                  </a:lnTo>
                  <a:lnTo>
                    <a:pt x="142" y="1431"/>
                  </a:lnTo>
                  <a:lnTo>
                    <a:pt x="142" y="1431"/>
                  </a:lnTo>
                  <a:lnTo>
                    <a:pt x="143" y="1429"/>
                  </a:lnTo>
                  <a:lnTo>
                    <a:pt x="142" y="1429"/>
                  </a:lnTo>
                  <a:lnTo>
                    <a:pt x="147" y="1425"/>
                  </a:lnTo>
                  <a:lnTo>
                    <a:pt x="147" y="1425"/>
                  </a:lnTo>
                  <a:lnTo>
                    <a:pt x="147" y="1424"/>
                  </a:lnTo>
                  <a:lnTo>
                    <a:pt x="147" y="1423"/>
                  </a:lnTo>
                  <a:lnTo>
                    <a:pt x="147" y="1423"/>
                  </a:lnTo>
                  <a:lnTo>
                    <a:pt x="144" y="1422"/>
                  </a:lnTo>
                  <a:lnTo>
                    <a:pt x="139" y="1423"/>
                  </a:lnTo>
                  <a:lnTo>
                    <a:pt x="139" y="1424"/>
                  </a:lnTo>
                  <a:lnTo>
                    <a:pt x="138" y="1423"/>
                  </a:lnTo>
                  <a:lnTo>
                    <a:pt x="138" y="1421"/>
                  </a:lnTo>
                  <a:lnTo>
                    <a:pt x="136" y="1420"/>
                  </a:lnTo>
                  <a:lnTo>
                    <a:pt x="137" y="1419"/>
                  </a:lnTo>
                  <a:lnTo>
                    <a:pt x="137" y="1418"/>
                  </a:lnTo>
                  <a:lnTo>
                    <a:pt x="138" y="1419"/>
                  </a:lnTo>
                  <a:lnTo>
                    <a:pt x="137" y="1418"/>
                  </a:lnTo>
                  <a:lnTo>
                    <a:pt x="138" y="1417"/>
                  </a:lnTo>
                  <a:lnTo>
                    <a:pt x="137" y="1415"/>
                  </a:lnTo>
                  <a:lnTo>
                    <a:pt x="138" y="1415"/>
                  </a:lnTo>
                  <a:lnTo>
                    <a:pt x="137" y="1414"/>
                  </a:lnTo>
                  <a:lnTo>
                    <a:pt x="137" y="1413"/>
                  </a:lnTo>
                  <a:lnTo>
                    <a:pt x="136" y="1413"/>
                  </a:lnTo>
                  <a:lnTo>
                    <a:pt x="136" y="1412"/>
                  </a:lnTo>
                  <a:lnTo>
                    <a:pt x="134" y="1410"/>
                  </a:lnTo>
                  <a:lnTo>
                    <a:pt x="135" y="1409"/>
                  </a:lnTo>
                  <a:lnTo>
                    <a:pt x="132" y="1411"/>
                  </a:lnTo>
                  <a:lnTo>
                    <a:pt x="132" y="1409"/>
                  </a:lnTo>
                  <a:lnTo>
                    <a:pt x="131" y="1410"/>
                  </a:lnTo>
                  <a:lnTo>
                    <a:pt x="127" y="1408"/>
                  </a:lnTo>
                  <a:lnTo>
                    <a:pt x="128" y="1407"/>
                  </a:lnTo>
                  <a:lnTo>
                    <a:pt x="127" y="1408"/>
                  </a:lnTo>
                  <a:lnTo>
                    <a:pt x="127" y="1406"/>
                  </a:lnTo>
                  <a:lnTo>
                    <a:pt x="126" y="1405"/>
                  </a:lnTo>
                  <a:lnTo>
                    <a:pt x="127" y="1405"/>
                  </a:lnTo>
                  <a:lnTo>
                    <a:pt x="126" y="1404"/>
                  </a:lnTo>
                  <a:lnTo>
                    <a:pt x="127" y="1403"/>
                  </a:lnTo>
                  <a:lnTo>
                    <a:pt x="130" y="1405"/>
                  </a:lnTo>
                  <a:lnTo>
                    <a:pt x="131" y="1402"/>
                  </a:lnTo>
                  <a:lnTo>
                    <a:pt x="133" y="1403"/>
                  </a:lnTo>
                  <a:lnTo>
                    <a:pt x="134" y="1401"/>
                  </a:lnTo>
                  <a:lnTo>
                    <a:pt x="134" y="1401"/>
                  </a:lnTo>
                  <a:lnTo>
                    <a:pt x="134" y="1400"/>
                  </a:lnTo>
                  <a:lnTo>
                    <a:pt x="136" y="1399"/>
                  </a:lnTo>
                  <a:lnTo>
                    <a:pt x="135" y="1399"/>
                  </a:lnTo>
                  <a:lnTo>
                    <a:pt x="137" y="1398"/>
                  </a:lnTo>
                  <a:lnTo>
                    <a:pt x="136" y="1397"/>
                  </a:lnTo>
                  <a:lnTo>
                    <a:pt x="138" y="1395"/>
                  </a:lnTo>
                  <a:lnTo>
                    <a:pt x="137" y="1393"/>
                  </a:lnTo>
                  <a:lnTo>
                    <a:pt x="138" y="1393"/>
                  </a:lnTo>
                  <a:lnTo>
                    <a:pt x="138" y="1391"/>
                  </a:lnTo>
                  <a:lnTo>
                    <a:pt x="139" y="1390"/>
                  </a:lnTo>
                  <a:lnTo>
                    <a:pt x="138" y="1389"/>
                  </a:lnTo>
                  <a:lnTo>
                    <a:pt x="139" y="1388"/>
                  </a:lnTo>
                  <a:lnTo>
                    <a:pt x="138" y="1387"/>
                  </a:lnTo>
                  <a:lnTo>
                    <a:pt x="141" y="1385"/>
                  </a:lnTo>
                  <a:lnTo>
                    <a:pt x="140" y="1383"/>
                  </a:lnTo>
                  <a:lnTo>
                    <a:pt x="144" y="1383"/>
                  </a:lnTo>
                  <a:lnTo>
                    <a:pt x="145" y="1381"/>
                  </a:lnTo>
                  <a:lnTo>
                    <a:pt x="144" y="1379"/>
                  </a:lnTo>
                  <a:lnTo>
                    <a:pt x="145" y="1378"/>
                  </a:lnTo>
                  <a:lnTo>
                    <a:pt x="150" y="1376"/>
                  </a:lnTo>
                  <a:lnTo>
                    <a:pt x="153" y="1373"/>
                  </a:lnTo>
                  <a:lnTo>
                    <a:pt x="160" y="1370"/>
                  </a:lnTo>
                  <a:lnTo>
                    <a:pt x="162" y="1369"/>
                  </a:lnTo>
                  <a:lnTo>
                    <a:pt x="162" y="1365"/>
                  </a:lnTo>
                  <a:lnTo>
                    <a:pt x="162" y="1364"/>
                  </a:lnTo>
                  <a:lnTo>
                    <a:pt x="164" y="1360"/>
                  </a:lnTo>
                  <a:lnTo>
                    <a:pt x="164" y="1357"/>
                  </a:lnTo>
                  <a:lnTo>
                    <a:pt x="165" y="1356"/>
                  </a:lnTo>
                  <a:lnTo>
                    <a:pt x="165" y="1352"/>
                  </a:lnTo>
                  <a:lnTo>
                    <a:pt x="163" y="1344"/>
                  </a:lnTo>
                  <a:lnTo>
                    <a:pt x="163" y="1339"/>
                  </a:lnTo>
                  <a:lnTo>
                    <a:pt x="160" y="1333"/>
                  </a:lnTo>
                  <a:lnTo>
                    <a:pt x="165" y="1327"/>
                  </a:lnTo>
                  <a:lnTo>
                    <a:pt x="165" y="1325"/>
                  </a:lnTo>
                  <a:lnTo>
                    <a:pt x="162" y="1319"/>
                  </a:lnTo>
                  <a:lnTo>
                    <a:pt x="163" y="1311"/>
                  </a:lnTo>
                  <a:lnTo>
                    <a:pt x="160" y="1307"/>
                  </a:lnTo>
                  <a:lnTo>
                    <a:pt x="154" y="1304"/>
                  </a:lnTo>
                  <a:lnTo>
                    <a:pt x="151" y="1305"/>
                  </a:lnTo>
                  <a:lnTo>
                    <a:pt x="147" y="1308"/>
                  </a:lnTo>
                  <a:lnTo>
                    <a:pt x="144" y="1308"/>
                  </a:lnTo>
                  <a:lnTo>
                    <a:pt x="139" y="1310"/>
                  </a:lnTo>
                  <a:lnTo>
                    <a:pt x="139" y="1307"/>
                  </a:lnTo>
                  <a:lnTo>
                    <a:pt x="139" y="1307"/>
                  </a:lnTo>
                  <a:lnTo>
                    <a:pt x="140" y="1305"/>
                  </a:lnTo>
                  <a:lnTo>
                    <a:pt x="136" y="1304"/>
                  </a:lnTo>
                  <a:lnTo>
                    <a:pt x="137" y="1305"/>
                  </a:lnTo>
                  <a:lnTo>
                    <a:pt x="136" y="1305"/>
                  </a:lnTo>
                  <a:lnTo>
                    <a:pt x="135" y="1304"/>
                  </a:lnTo>
                  <a:lnTo>
                    <a:pt x="136" y="1304"/>
                  </a:lnTo>
                  <a:lnTo>
                    <a:pt x="134" y="1303"/>
                  </a:lnTo>
                  <a:lnTo>
                    <a:pt x="134" y="1301"/>
                  </a:lnTo>
                  <a:lnTo>
                    <a:pt x="133" y="1301"/>
                  </a:lnTo>
                  <a:lnTo>
                    <a:pt x="134" y="1300"/>
                  </a:lnTo>
                  <a:lnTo>
                    <a:pt x="137" y="1299"/>
                  </a:lnTo>
                  <a:lnTo>
                    <a:pt x="136" y="1298"/>
                  </a:lnTo>
                  <a:lnTo>
                    <a:pt x="137" y="1297"/>
                  </a:lnTo>
                  <a:lnTo>
                    <a:pt x="137" y="1297"/>
                  </a:lnTo>
                  <a:lnTo>
                    <a:pt x="134" y="1294"/>
                  </a:lnTo>
                  <a:lnTo>
                    <a:pt x="133" y="1294"/>
                  </a:lnTo>
                  <a:lnTo>
                    <a:pt x="133" y="1295"/>
                  </a:lnTo>
                  <a:lnTo>
                    <a:pt x="131" y="1293"/>
                  </a:lnTo>
                  <a:lnTo>
                    <a:pt x="130" y="1295"/>
                  </a:lnTo>
                  <a:lnTo>
                    <a:pt x="129" y="1294"/>
                  </a:lnTo>
                  <a:lnTo>
                    <a:pt x="126" y="1295"/>
                  </a:lnTo>
                  <a:lnTo>
                    <a:pt x="123" y="1295"/>
                  </a:lnTo>
                  <a:lnTo>
                    <a:pt x="122" y="1296"/>
                  </a:lnTo>
                  <a:lnTo>
                    <a:pt x="121" y="1295"/>
                  </a:lnTo>
                  <a:lnTo>
                    <a:pt x="121" y="1295"/>
                  </a:lnTo>
                  <a:lnTo>
                    <a:pt x="119" y="1295"/>
                  </a:lnTo>
                  <a:lnTo>
                    <a:pt x="119" y="1296"/>
                  </a:lnTo>
                  <a:lnTo>
                    <a:pt x="118" y="1295"/>
                  </a:lnTo>
                  <a:lnTo>
                    <a:pt x="117" y="1296"/>
                  </a:lnTo>
                  <a:lnTo>
                    <a:pt x="117" y="1295"/>
                  </a:lnTo>
                  <a:lnTo>
                    <a:pt x="117" y="1294"/>
                  </a:lnTo>
                  <a:lnTo>
                    <a:pt x="117" y="1295"/>
                  </a:lnTo>
                  <a:lnTo>
                    <a:pt x="115" y="1296"/>
                  </a:lnTo>
                  <a:lnTo>
                    <a:pt x="112" y="1293"/>
                  </a:lnTo>
                  <a:lnTo>
                    <a:pt x="114" y="1291"/>
                  </a:lnTo>
                  <a:lnTo>
                    <a:pt x="114" y="1290"/>
                  </a:lnTo>
                  <a:lnTo>
                    <a:pt x="115" y="1289"/>
                  </a:lnTo>
                  <a:lnTo>
                    <a:pt x="114" y="1288"/>
                  </a:lnTo>
                  <a:lnTo>
                    <a:pt x="115" y="1288"/>
                  </a:lnTo>
                  <a:lnTo>
                    <a:pt x="116" y="1287"/>
                  </a:lnTo>
                  <a:lnTo>
                    <a:pt x="115" y="1286"/>
                  </a:lnTo>
                  <a:lnTo>
                    <a:pt x="117" y="1284"/>
                  </a:lnTo>
                  <a:lnTo>
                    <a:pt x="115" y="1284"/>
                  </a:lnTo>
                  <a:lnTo>
                    <a:pt x="116" y="1281"/>
                  </a:lnTo>
                  <a:lnTo>
                    <a:pt x="115" y="1281"/>
                  </a:lnTo>
                  <a:lnTo>
                    <a:pt x="115" y="1282"/>
                  </a:lnTo>
                  <a:lnTo>
                    <a:pt x="114" y="1283"/>
                  </a:lnTo>
                  <a:lnTo>
                    <a:pt x="114" y="1280"/>
                  </a:lnTo>
                  <a:lnTo>
                    <a:pt x="118" y="1272"/>
                  </a:lnTo>
                  <a:lnTo>
                    <a:pt x="123" y="1269"/>
                  </a:lnTo>
                  <a:lnTo>
                    <a:pt x="125" y="1267"/>
                  </a:lnTo>
                  <a:lnTo>
                    <a:pt x="125" y="1264"/>
                  </a:lnTo>
                  <a:lnTo>
                    <a:pt x="125" y="1261"/>
                  </a:lnTo>
                  <a:lnTo>
                    <a:pt x="123" y="1256"/>
                  </a:lnTo>
                  <a:lnTo>
                    <a:pt x="125" y="1255"/>
                  </a:lnTo>
                  <a:lnTo>
                    <a:pt x="125" y="1252"/>
                  </a:lnTo>
                  <a:lnTo>
                    <a:pt x="125" y="1250"/>
                  </a:lnTo>
                  <a:lnTo>
                    <a:pt x="123" y="1248"/>
                  </a:lnTo>
                  <a:lnTo>
                    <a:pt x="123" y="1245"/>
                  </a:lnTo>
                  <a:lnTo>
                    <a:pt x="122" y="1244"/>
                  </a:lnTo>
                  <a:lnTo>
                    <a:pt x="120" y="1244"/>
                  </a:lnTo>
                  <a:lnTo>
                    <a:pt x="114" y="1240"/>
                  </a:lnTo>
                  <a:lnTo>
                    <a:pt x="118" y="1239"/>
                  </a:lnTo>
                  <a:lnTo>
                    <a:pt x="118" y="1237"/>
                  </a:lnTo>
                  <a:lnTo>
                    <a:pt x="120" y="1233"/>
                  </a:lnTo>
                  <a:lnTo>
                    <a:pt x="115" y="1232"/>
                  </a:lnTo>
                  <a:lnTo>
                    <a:pt x="111" y="1224"/>
                  </a:lnTo>
                  <a:lnTo>
                    <a:pt x="103" y="1223"/>
                  </a:lnTo>
                  <a:lnTo>
                    <a:pt x="96" y="1224"/>
                  </a:lnTo>
                  <a:lnTo>
                    <a:pt x="94" y="1220"/>
                  </a:lnTo>
                  <a:lnTo>
                    <a:pt x="96" y="1217"/>
                  </a:lnTo>
                  <a:lnTo>
                    <a:pt x="95" y="1216"/>
                  </a:lnTo>
                  <a:lnTo>
                    <a:pt x="95" y="1215"/>
                  </a:lnTo>
                  <a:lnTo>
                    <a:pt x="97" y="1213"/>
                  </a:lnTo>
                  <a:lnTo>
                    <a:pt x="91" y="1208"/>
                  </a:lnTo>
                  <a:lnTo>
                    <a:pt x="92" y="1207"/>
                  </a:lnTo>
                  <a:lnTo>
                    <a:pt x="91" y="1205"/>
                  </a:lnTo>
                  <a:lnTo>
                    <a:pt x="91" y="1205"/>
                  </a:lnTo>
                  <a:lnTo>
                    <a:pt x="90" y="1204"/>
                  </a:lnTo>
                  <a:lnTo>
                    <a:pt x="90" y="1203"/>
                  </a:lnTo>
                  <a:lnTo>
                    <a:pt x="90" y="1202"/>
                  </a:lnTo>
                  <a:lnTo>
                    <a:pt x="90" y="1201"/>
                  </a:lnTo>
                  <a:lnTo>
                    <a:pt x="90" y="1201"/>
                  </a:lnTo>
                  <a:lnTo>
                    <a:pt x="89" y="1200"/>
                  </a:lnTo>
                  <a:lnTo>
                    <a:pt x="91" y="1197"/>
                  </a:lnTo>
                  <a:lnTo>
                    <a:pt x="93" y="1197"/>
                  </a:lnTo>
                  <a:lnTo>
                    <a:pt x="93" y="1195"/>
                  </a:lnTo>
                  <a:lnTo>
                    <a:pt x="98" y="1193"/>
                  </a:lnTo>
                  <a:lnTo>
                    <a:pt x="99" y="1191"/>
                  </a:lnTo>
                  <a:lnTo>
                    <a:pt x="92" y="1174"/>
                  </a:lnTo>
                  <a:lnTo>
                    <a:pt x="88" y="1171"/>
                  </a:lnTo>
                  <a:lnTo>
                    <a:pt x="87" y="1166"/>
                  </a:lnTo>
                  <a:lnTo>
                    <a:pt x="89" y="1156"/>
                  </a:lnTo>
                  <a:lnTo>
                    <a:pt x="93" y="1156"/>
                  </a:lnTo>
                  <a:lnTo>
                    <a:pt x="95" y="1152"/>
                  </a:lnTo>
                  <a:lnTo>
                    <a:pt x="97" y="1153"/>
                  </a:lnTo>
                  <a:lnTo>
                    <a:pt x="98" y="1152"/>
                  </a:lnTo>
                  <a:lnTo>
                    <a:pt x="96" y="1151"/>
                  </a:lnTo>
                  <a:lnTo>
                    <a:pt x="96" y="1149"/>
                  </a:lnTo>
                  <a:lnTo>
                    <a:pt x="95" y="1148"/>
                  </a:lnTo>
                  <a:lnTo>
                    <a:pt x="95" y="1146"/>
                  </a:lnTo>
                  <a:lnTo>
                    <a:pt x="94" y="1144"/>
                  </a:lnTo>
                  <a:lnTo>
                    <a:pt x="94" y="1141"/>
                  </a:lnTo>
                  <a:lnTo>
                    <a:pt x="93" y="1136"/>
                  </a:lnTo>
                  <a:lnTo>
                    <a:pt x="90" y="1135"/>
                  </a:lnTo>
                  <a:lnTo>
                    <a:pt x="90" y="1132"/>
                  </a:lnTo>
                  <a:lnTo>
                    <a:pt x="65" y="1101"/>
                  </a:lnTo>
                  <a:lnTo>
                    <a:pt x="68" y="1100"/>
                  </a:lnTo>
                  <a:lnTo>
                    <a:pt x="68" y="1097"/>
                  </a:lnTo>
                  <a:lnTo>
                    <a:pt x="69" y="1099"/>
                  </a:lnTo>
                  <a:lnTo>
                    <a:pt x="71" y="1098"/>
                  </a:lnTo>
                  <a:lnTo>
                    <a:pt x="69" y="1097"/>
                  </a:lnTo>
                  <a:lnTo>
                    <a:pt x="69" y="1096"/>
                  </a:lnTo>
                  <a:lnTo>
                    <a:pt x="74" y="1095"/>
                  </a:lnTo>
                  <a:lnTo>
                    <a:pt x="73" y="1094"/>
                  </a:lnTo>
                  <a:lnTo>
                    <a:pt x="74" y="1093"/>
                  </a:lnTo>
                  <a:lnTo>
                    <a:pt x="72" y="1093"/>
                  </a:lnTo>
                  <a:lnTo>
                    <a:pt x="71" y="1092"/>
                  </a:lnTo>
                  <a:lnTo>
                    <a:pt x="73" y="1093"/>
                  </a:lnTo>
                  <a:lnTo>
                    <a:pt x="74" y="1092"/>
                  </a:lnTo>
                  <a:lnTo>
                    <a:pt x="72" y="1091"/>
                  </a:lnTo>
                  <a:lnTo>
                    <a:pt x="71" y="1091"/>
                  </a:lnTo>
                  <a:lnTo>
                    <a:pt x="71" y="1090"/>
                  </a:lnTo>
                  <a:lnTo>
                    <a:pt x="71" y="1089"/>
                  </a:lnTo>
                  <a:lnTo>
                    <a:pt x="71" y="1089"/>
                  </a:lnTo>
                  <a:lnTo>
                    <a:pt x="71" y="1088"/>
                  </a:lnTo>
                  <a:lnTo>
                    <a:pt x="70" y="1087"/>
                  </a:lnTo>
                  <a:lnTo>
                    <a:pt x="73" y="1087"/>
                  </a:lnTo>
                  <a:lnTo>
                    <a:pt x="71" y="1085"/>
                  </a:lnTo>
                  <a:lnTo>
                    <a:pt x="73" y="1085"/>
                  </a:lnTo>
                  <a:lnTo>
                    <a:pt x="72" y="1084"/>
                  </a:lnTo>
                  <a:lnTo>
                    <a:pt x="73" y="1084"/>
                  </a:lnTo>
                  <a:lnTo>
                    <a:pt x="74" y="1085"/>
                  </a:lnTo>
                  <a:lnTo>
                    <a:pt x="73" y="1083"/>
                  </a:lnTo>
                  <a:lnTo>
                    <a:pt x="75" y="1084"/>
                  </a:lnTo>
                  <a:lnTo>
                    <a:pt x="74" y="1083"/>
                  </a:lnTo>
                  <a:lnTo>
                    <a:pt x="75" y="1083"/>
                  </a:lnTo>
                  <a:lnTo>
                    <a:pt x="76" y="1083"/>
                  </a:lnTo>
                  <a:lnTo>
                    <a:pt x="75" y="1081"/>
                  </a:lnTo>
                  <a:lnTo>
                    <a:pt x="77" y="1080"/>
                  </a:lnTo>
                  <a:lnTo>
                    <a:pt x="77" y="1080"/>
                  </a:lnTo>
                  <a:lnTo>
                    <a:pt x="77" y="1079"/>
                  </a:lnTo>
                  <a:lnTo>
                    <a:pt x="75" y="1079"/>
                  </a:lnTo>
                  <a:lnTo>
                    <a:pt x="77" y="1076"/>
                  </a:lnTo>
                  <a:lnTo>
                    <a:pt x="74" y="1077"/>
                  </a:lnTo>
                  <a:lnTo>
                    <a:pt x="74" y="1076"/>
                  </a:lnTo>
                  <a:lnTo>
                    <a:pt x="73" y="1077"/>
                  </a:lnTo>
                  <a:lnTo>
                    <a:pt x="73" y="1075"/>
                  </a:lnTo>
                  <a:lnTo>
                    <a:pt x="72" y="1075"/>
                  </a:lnTo>
                  <a:lnTo>
                    <a:pt x="73" y="1075"/>
                  </a:lnTo>
                  <a:lnTo>
                    <a:pt x="71" y="1075"/>
                  </a:lnTo>
                  <a:lnTo>
                    <a:pt x="70" y="1072"/>
                  </a:lnTo>
                  <a:lnTo>
                    <a:pt x="69" y="1072"/>
                  </a:lnTo>
                  <a:lnTo>
                    <a:pt x="69" y="1071"/>
                  </a:lnTo>
                  <a:lnTo>
                    <a:pt x="69" y="1071"/>
                  </a:lnTo>
                  <a:lnTo>
                    <a:pt x="69" y="1071"/>
                  </a:lnTo>
                  <a:lnTo>
                    <a:pt x="67" y="1068"/>
                  </a:lnTo>
                  <a:lnTo>
                    <a:pt x="67" y="1067"/>
                  </a:lnTo>
                  <a:lnTo>
                    <a:pt x="68" y="1067"/>
                  </a:lnTo>
                  <a:lnTo>
                    <a:pt x="68" y="1066"/>
                  </a:lnTo>
                  <a:lnTo>
                    <a:pt x="70" y="1065"/>
                  </a:lnTo>
                  <a:lnTo>
                    <a:pt x="70" y="1064"/>
                  </a:lnTo>
                  <a:lnTo>
                    <a:pt x="68" y="1065"/>
                  </a:lnTo>
                  <a:lnTo>
                    <a:pt x="69" y="1064"/>
                  </a:lnTo>
                  <a:lnTo>
                    <a:pt x="69" y="1063"/>
                  </a:lnTo>
                  <a:lnTo>
                    <a:pt x="70" y="1062"/>
                  </a:lnTo>
                  <a:lnTo>
                    <a:pt x="69" y="1061"/>
                  </a:lnTo>
                  <a:lnTo>
                    <a:pt x="69" y="1061"/>
                  </a:lnTo>
                  <a:lnTo>
                    <a:pt x="69" y="1061"/>
                  </a:lnTo>
                  <a:lnTo>
                    <a:pt x="68" y="1060"/>
                  </a:lnTo>
                  <a:lnTo>
                    <a:pt x="68" y="1060"/>
                  </a:lnTo>
                  <a:lnTo>
                    <a:pt x="67" y="1059"/>
                  </a:lnTo>
                  <a:lnTo>
                    <a:pt x="66" y="1060"/>
                  </a:lnTo>
                  <a:lnTo>
                    <a:pt x="66" y="1059"/>
                  </a:lnTo>
                  <a:lnTo>
                    <a:pt x="66" y="1058"/>
                  </a:lnTo>
                  <a:lnTo>
                    <a:pt x="65" y="1057"/>
                  </a:lnTo>
                  <a:lnTo>
                    <a:pt x="65" y="1056"/>
                  </a:lnTo>
                  <a:lnTo>
                    <a:pt x="63" y="1056"/>
                  </a:lnTo>
                  <a:lnTo>
                    <a:pt x="63" y="1055"/>
                  </a:lnTo>
                  <a:lnTo>
                    <a:pt x="64" y="1055"/>
                  </a:lnTo>
                  <a:lnTo>
                    <a:pt x="61" y="1049"/>
                  </a:lnTo>
                  <a:lnTo>
                    <a:pt x="62" y="1048"/>
                  </a:lnTo>
                  <a:lnTo>
                    <a:pt x="60" y="1047"/>
                  </a:lnTo>
                  <a:lnTo>
                    <a:pt x="62" y="1043"/>
                  </a:lnTo>
                  <a:lnTo>
                    <a:pt x="63" y="1044"/>
                  </a:lnTo>
                  <a:lnTo>
                    <a:pt x="69" y="1043"/>
                  </a:lnTo>
                  <a:lnTo>
                    <a:pt x="71" y="1044"/>
                  </a:lnTo>
                  <a:lnTo>
                    <a:pt x="81" y="1045"/>
                  </a:lnTo>
                  <a:lnTo>
                    <a:pt x="82" y="1043"/>
                  </a:lnTo>
                  <a:lnTo>
                    <a:pt x="81" y="1039"/>
                  </a:lnTo>
                  <a:lnTo>
                    <a:pt x="82" y="1035"/>
                  </a:lnTo>
                  <a:lnTo>
                    <a:pt x="82" y="1033"/>
                  </a:lnTo>
                  <a:lnTo>
                    <a:pt x="82" y="1032"/>
                  </a:lnTo>
                  <a:lnTo>
                    <a:pt x="89" y="1028"/>
                  </a:lnTo>
                  <a:lnTo>
                    <a:pt x="89" y="1025"/>
                  </a:lnTo>
                  <a:lnTo>
                    <a:pt x="90" y="1021"/>
                  </a:lnTo>
                  <a:lnTo>
                    <a:pt x="93" y="1020"/>
                  </a:lnTo>
                  <a:lnTo>
                    <a:pt x="95" y="1016"/>
                  </a:lnTo>
                  <a:lnTo>
                    <a:pt x="97" y="1011"/>
                  </a:lnTo>
                  <a:lnTo>
                    <a:pt x="97" y="1004"/>
                  </a:lnTo>
                  <a:lnTo>
                    <a:pt x="95" y="999"/>
                  </a:lnTo>
                  <a:lnTo>
                    <a:pt x="95" y="995"/>
                  </a:lnTo>
                  <a:lnTo>
                    <a:pt x="98" y="993"/>
                  </a:lnTo>
                  <a:lnTo>
                    <a:pt x="103" y="992"/>
                  </a:lnTo>
                  <a:lnTo>
                    <a:pt x="104" y="990"/>
                  </a:lnTo>
                  <a:lnTo>
                    <a:pt x="104" y="988"/>
                  </a:lnTo>
                  <a:lnTo>
                    <a:pt x="103" y="982"/>
                  </a:lnTo>
                  <a:lnTo>
                    <a:pt x="96" y="976"/>
                  </a:lnTo>
                  <a:lnTo>
                    <a:pt x="97" y="970"/>
                  </a:lnTo>
                  <a:lnTo>
                    <a:pt x="96" y="964"/>
                  </a:lnTo>
                  <a:lnTo>
                    <a:pt x="94" y="960"/>
                  </a:lnTo>
                  <a:lnTo>
                    <a:pt x="92" y="959"/>
                  </a:lnTo>
                  <a:lnTo>
                    <a:pt x="91" y="957"/>
                  </a:lnTo>
                  <a:lnTo>
                    <a:pt x="93" y="955"/>
                  </a:lnTo>
                  <a:lnTo>
                    <a:pt x="97" y="955"/>
                  </a:lnTo>
                  <a:lnTo>
                    <a:pt x="96" y="954"/>
                  </a:lnTo>
                  <a:lnTo>
                    <a:pt x="98" y="953"/>
                  </a:lnTo>
                  <a:lnTo>
                    <a:pt x="96" y="952"/>
                  </a:lnTo>
                  <a:lnTo>
                    <a:pt x="97" y="949"/>
                  </a:lnTo>
                  <a:lnTo>
                    <a:pt x="95" y="948"/>
                  </a:lnTo>
                  <a:lnTo>
                    <a:pt x="93" y="947"/>
                  </a:lnTo>
                  <a:lnTo>
                    <a:pt x="90" y="948"/>
                  </a:lnTo>
                  <a:lnTo>
                    <a:pt x="87" y="948"/>
                  </a:lnTo>
                  <a:lnTo>
                    <a:pt x="84" y="944"/>
                  </a:lnTo>
                  <a:lnTo>
                    <a:pt x="78" y="943"/>
                  </a:lnTo>
                  <a:lnTo>
                    <a:pt x="78" y="940"/>
                  </a:lnTo>
                  <a:lnTo>
                    <a:pt x="78" y="939"/>
                  </a:lnTo>
                  <a:lnTo>
                    <a:pt x="83" y="934"/>
                  </a:lnTo>
                  <a:lnTo>
                    <a:pt x="84" y="932"/>
                  </a:lnTo>
                  <a:lnTo>
                    <a:pt x="81" y="925"/>
                  </a:lnTo>
                  <a:lnTo>
                    <a:pt x="78" y="923"/>
                  </a:lnTo>
                  <a:lnTo>
                    <a:pt x="75" y="925"/>
                  </a:lnTo>
                  <a:lnTo>
                    <a:pt x="75" y="929"/>
                  </a:lnTo>
                  <a:lnTo>
                    <a:pt x="73" y="932"/>
                  </a:lnTo>
                  <a:lnTo>
                    <a:pt x="75" y="933"/>
                  </a:lnTo>
                  <a:lnTo>
                    <a:pt x="72" y="936"/>
                  </a:lnTo>
                  <a:lnTo>
                    <a:pt x="67" y="937"/>
                  </a:lnTo>
                  <a:lnTo>
                    <a:pt x="65" y="934"/>
                  </a:lnTo>
                  <a:lnTo>
                    <a:pt x="61" y="936"/>
                  </a:lnTo>
                  <a:lnTo>
                    <a:pt x="60" y="937"/>
                  </a:lnTo>
                  <a:lnTo>
                    <a:pt x="58" y="937"/>
                  </a:lnTo>
                  <a:lnTo>
                    <a:pt x="52" y="939"/>
                  </a:lnTo>
                  <a:lnTo>
                    <a:pt x="51" y="939"/>
                  </a:lnTo>
                  <a:lnTo>
                    <a:pt x="51" y="937"/>
                  </a:lnTo>
                  <a:lnTo>
                    <a:pt x="51" y="936"/>
                  </a:lnTo>
                  <a:lnTo>
                    <a:pt x="52" y="936"/>
                  </a:lnTo>
                  <a:lnTo>
                    <a:pt x="50" y="936"/>
                  </a:lnTo>
                  <a:lnTo>
                    <a:pt x="50" y="933"/>
                  </a:lnTo>
                  <a:lnTo>
                    <a:pt x="48" y="933"/>
                  </a:lnTo>
                  <a:lnTo>
                    <a:pt x="48" y="929"/>
                  </a:lnTo>
                  <a:lnTo>
                    <a:pt x="44" y="929"/>
                  </a:lnTo>
                  <a:lnTo>
                    <a:pt x="42" y="928"/>
                  </a:lnTo>
                  <a:lnTo>
                    <a:pt x="41" y="929"/>
                  </a:lnTo>
                  <a:lnTo>
                    <a:pt x="40" y="927"/>
                  </a:lnTo>
                  <a:lnTo>
                    <a:pt x="38" y="928"/>
                  </a:lnTo>
                  <a:lnTo>
                    <a:pt x="38" y="927"/>
                  </a:lnTo>
                  <a:lnTo>
                    <a:pt x="36" y="927"/>
                  </a:lnTo>
                  <a:lnTo>
                    <a:pt x="33" y="923"/>
                  </a:lnTo>
                  <a:lnTo>
                    <a:pt x="29" y="924"/>
                  </a:lnTo>
                  <a:lnTo>
                    <a:pt x="30" y="922"/>
                  </a:lnTo>
                  <a:lnTo>
                    <a:pt x="29" y="922"/>
                  </a:lnTo>
                  <a:lnTo>
                    <a:pt x="28" y="923"/>
                  </a:lnTo>
                  <a:lnTo>
                    <a:pt x="27" y="922"/>
                  </a:lnTo>
                  <a:lnTo>
                    <a:pt x="25" y="922"/>
                  </a:lnTo>
                  <a:lnTo>
                    <a:pt x="24" y="923"/>
                  </a:lnTo>
                  <a:lnTo>
                    <a:pt x="23" y="921"/>
                  </a:lnTo>
                  <a:lnTo>
                    <a:pt x="20" y="922"/>
                  </a:lnTo>
                  <a:lnTo>
                    <a:pt x="21" y="921"/>
                  </a:lnTo>
                  <a:lnTo>
                    <a:pt x="22" y="921"/>
                  </a:lnTo>
                  <a:lnTo>
                    <a:pt x="19" y="918"/>
                  </a:lnTo>
                  <a:lnTo>
                    <a:pt x="21" y="916"/>
                  </a:lnTo>
                  <a:lnTo>
                    <a:pt x="17" y="915"/>
                  </a:lnTo>
                  <a:lnTo>
                    <a:pt x="18" y="914"/>
                  </a:lnTo>
                  <a:lnTo>
                    <a:pt x="16" y="912"/>
                  </a:lnTo>
                  <a:lnTo>
                    <a:pt x="17" y="911"/>
                  </a:lnTo>
                  <a:lnTo>
                    <a:pt x="15" y="910"/>
                  </a:lnTo>
                  <a:lnTo>
                    <a:pt x="17" y="908"/>
                  </a:lnTo>
                  <a:lnTo>
                    <a:pt x="15" y="906"/>
                  </a:lnTo>
                  <a:lnTo>
                    <a:pt x="16" y="905"/>
                  </a:lnTo>
                  <a:lnTo>
                    <a:pt x="16" y="904"/>
                  </a:lnTo>
                  <a:lnTo>
                    <a:pt x="15" y="902"/>
                  </a:lnTo>
                  <a:lnTo>
                    <a:pt x="16" y="902"/>
                  </a:lnTo>
                  <a:lnTo>
                    <a:pt x="13" y="900"/>
                  </a:lnTo>
                  <a:lnTo>
                    <a:pt x="15" y="899"/>
                  </a:lnTo>
                  <a:lnTo>
                    <a:pt x="13" y="898"/>
                  </a:lnTo>
                  <a:lnTo>
                    <a:pt x="14" y="896"/>
                  </a:lnTo>
                  <a:lnTo>
                    <a:pt x="12" y="896"/>
                  </a:lnTo>
                  <a:lnTo>
                    <a:pt x="11" y="895"/>
                  </a:lnTo>
                  <a:lnTo>
                    <a:pt x="9" y="895"/>
                  </a:lnTo>
                  <a:lnTo>
                    <a:pt x="9" y="892"/>
                  </a:lnTo>
                  <a:lnTo>
                    <a:pt x="4" y="892"/>
                  </a:lnTo>
                  <a:lnTo>
                    <a:pt x="4" y="890"/>
                  </a:lnTo>
                  <a:lnTo>
                    <a:pt x="2" y="891"/>
                  </a:lnTo>
                  <a:lnTo>
                    <a:pt x="6" y="888"/>
                  </a:lnTo>
                  <a:lnTo>
                    <a:pt x="4" y="887"/>
                  </a:lnTo>
                  <a:lnTo>
                    <a:pt x="4" y="886"/>
                  </a:lnTo>
                  <a:lnTo>
                    <a:pt x="6" y="884"/>
                  </a:lnTo>
                  <a:lnTo>
                    <a:pt x="2" y="882"/>
                  </a:lnTo>
                  <a:lnTo>
                    <a:pt x="4" y="880"/>
                  </a:lnTo>
                  <a:lnTo>
                    <a:pt x="0" y="878"/>
                  </a:lnTo>
                  <a:lnTo>
                    <a:pt x="1" y="876"/>
                  </a:lnTo>
                  <a:lnTo>
                    <a:pt x="0" y="875"/>
                  </a:lnTo>
                  <a:lnTo>
                    <a:pt x="3" y="875"/>
                  </a:lnTo>
                  <a:lnTo>
                    <a:pt x="5" y="874"/>
                  </a:lnTo>
                  <a:lnTo>
                    <a:pt x="6" y="872"/>
                  </a:lnTo>
                  <a:lnTo>
                    <a:pt x="8" y="872"/>
                  </a:lnTo>
                  <a:lnTo>
                    <a:pt x="9" y="871"/>
                  </a:lnTo>
                  <a:lnTo>
                    <a:pt x="9" y="870"/>
                  </a:lnTo>
                  <a:lnTo>
                    <a:pt x="9" y="870"/>
                  </a:lnTo>
                  <a:lnTo>
                    <a:pt x="10" y="870"/>
                  </a:lnTo>
                  <a:lnTo>
                    <a:pt x="9" y="868"/>
                  </a:lnTo>
                  <a:lnTo>
                    <a:pt x="10" y="867"/>
                  </a:lnTo>
                  <a:lnTo>
                    <a:pt x="8" y="867"/>
                  </a:lnTo>
                  <a:lnTo>
                    <a:pt x="10" y="866"/>
                  </a:lnTo>
                  <a:lnTo>
                    <a:pt x="12" y="867"/>
                  </a:lnTo>
                  <a:lnTo>
                    <a:pt x="11" y="865"/>
                  </a:lnTo>
                  <a:lnTo>
                    <a:pt x="12" y="863"/>
                  </a:lnTo>
                  <a:lnTo>
                    <a:pt x="16" y="863"/>
                  </a:lnTo>
                  <a:lnTo>
                    <a:pt x="16" y="864"/>
                  </a:lnTo>
                  <a:lnTo>
                    <a:pt x="16" y="864"/>
                  </a:lnTo>
                  <a:lnTo>
                    <a:pt x="17" y="863"/>
                  </a:lnTo>
                  <a:lnTo>
                    <a:pt x="16" y="861"/>
                  </a:lnTo>
                  <a:lnTo>
                    <a:pt x="17" y="860"/>
                  </a:lnTo>
                  <a:lnTo>
                    <a:pt x="16" y="858"/>
                  </a:lnTo>
                  <a:lnTo>
                    <a:pt x="17" y="856"/>
                  </a:lnTo>
                  <a:lnTo>
                    <a:pt x="20" y="856"/>
                  </a:lnTo>
                  <a:lnTo>
                    <a:pt x="20" y="858"/>
                  </a:lnTo>
                  <a:lnTo>
                    <a:pt x="18" y="858"/>
                  </a:lnTo>
                  <a:lnTo>
                    <a:pt x="22" y="860"/>
                  </a:lnTo>
                  <a:lnTo>
                    <a:pt x="26" y="855"/>
                  </a:lnTo>
                  <a:lnTo>
                    <a:pt x="28" y="851"/>
                  </a:lnTo>
                  <a:lnTo>
                    <a:pt x="31" y="852"/>
                  </a:lnTo>
                  <a:lnTo>
                    <a:pt x="30" y="850"/>
                  </a:lnTo>
                  <a:lnTo>
                    <a:pt x="30" y="848"/>
                  </a:lnTo>
                  <a:lnTo>
                    <a:pt x="33" y="848"/>
                  </a:lnTo>
                  <a:lnTo>
                    <a:pt x="35" y="850"/>
                  </a:lnTo>
                  <a:lnTo>
                    <a:pt x="39" y="846"/>
                  </a:lnTo>
                  <a:lnTo>
                    <a:pt x="42" y="845"/>
                  </a:lnTo>
                  <a:lnTo>
                    <a:pt x="43" y="843"/>
                  </a:lnTo>
                  <a:lnTo>
                    <a:pt x="42" y="842"/>
                  </a:lnTo>
                  <a:lnTo>
                    <a:pt x="42" y="841"/>
                  </a:lnTo>
                  <a:lnTo>
                    <a:pt x="44" y="842"/>
                  </a:lnTo>
                  <a:lnTo>
                    <a:pt x="45" y="842"/>
                  </a:lnTo>
                  <a:lnTo>
                    <a:pt x="46" y="839"/>
                  </a:lnTo>
                  <a:lnTo>
                    <a:pt x="46" y="838"/>
                  </a:lnTo>
                  <a:lnTo>
                    <a:pt x="49" y="839"/>
                  </a:lnTo>
                  <a:lnTo>
                    <a:pt x="50" y="838"/>
                  </a:lnTo>
                  <a:lnTo>
                    <a:pt x="52" y="837"/>
                  </a:lnTo>
                  <a:lnTo>
                    <a:pt x="58" y="838"/>
                  </a:lnTo>
                  <a:lnTo>
                    <a:pt x="59" y="842"/>
                  </a:lnTo>
                  <a:lnTo>
                    <a:pt x="58" y="843"/>
                  </a:lnTo>
                  <a:lnTo>
                    <a:pt x="60" y="845"/>
                  </a:lnTo>
                  <a:lnTo>
                    <a:pt x="63" y="845"/>
                  </a:lnTo>
                  <a:lnTo>
                    <a:pt x="63" y="844"/>
                  </a:lnTo>
                  <a:lnTo>
                    <a:pt x="62" y="843"/>
                  </a:lnTo>
                  <a:lnTo>
                    <a:pt x="64" y="843"/>
                  </a:lnTo>
                  <a:lnTo>
                    <a:pt x="65" y="841"/>
                  </a:lnTo>
                  <a:lnTo>
                    <a:pt x="64" y="840"/>
                  </a:lnTo>
                  <a:lnTo>
                    <a:pt x="63" y="842"/>
                  </a:lnTo>
                  <a:lnTo>
                    <a:pt x="63" y="842"/>
                  </a:lnTo>
                  <a:lnTo>
                    <a:pt x="63" y="840"/>
                  </a:lnTo>
                  <a:lnTo>
                    <a:pt x="61" y="840"/>
                  </a:lnTo>
                  <a:lnTo>
                    <a:pt x="60" y="839"/>
                  </a:lnTo>
                  <a:lnTo>
                    <a:pt x="61" y="837"/>
                  </a:lnTo>
                  <a:lnTo>
                    <a:pt x="59" y="836"/>
                  </a:lnTo>
                  <a:lnTo>
                    <a:pt x="62" y="834"/>
                  </a:lnTo>
                  <a:lnTo>
                    <a:pt x="61" y="833"/>
                  </a:lnTo>
                  <a:lnTo>
                    <a:pt x="63" y="832"/>
                  </a:lnTo>
                  <a:lnTo>
                    <a:pt x="62" y="831"/>
                  </a:lnTo>
                  <a:lnTo>
                    <a:pt x="62" y="831"/>
                  </a:lnTo>
                  <a:lnTo>
                    <a:pt x="62" y="830"/>
                  </a:lnTo>
                  <a:lnTo>
                    <a:pt x="63" y="830"/>
                  </a:lnTo>
                  <a:lnTo>
                    <a:pt x="63" y="830"/>
                  </a:lnTo>
                  <a:lnTo>
                    <a:pt x="65" y="828"/>
                  </a:lnTo>
                  <a:lnTo>
                    <a:pt x="65" y="826"/>
                  </a:lnTo>
                  <a:lnTo>
                    <a:pt x="65" y="827"/>
                  </a:lnTo>
                  <a:lnTo>
                    <a:pt x="65" y="826"/>
                  </a:lnTo>
                  <a:lnTo>
                    <a:pt x="66" y="825"/>
                  </a:lnTo>
                  <a:lnTo>
                    <a:pt x="65" y="822"/>
                  </a:lnTo>
                  <a:lnTo>
                    <a:pt x="62" y="821"/>
                  </a:lnTo>
                  <a:lnTo>
                    <a:pt x="62" y="820"/>
                  </a:lnTo>
                  <a:lnTo>
                    <a:pt x="61" y="819"/>
                  </a:lnTo>
                  <a:lnTo>
                    <a:pt x="62" y="819"/>
                  </a:lnTo>
                  <a:lnTo>
                    <a:pt x="62" y="818"/>
                  </a:lnTo>
                  <a:lnTo>
                    <a:pt x="62" y="816"/>
                  </a:lnTo>
                  <a:lnTo>
                    <a:pt x="65" y="812"/>
                  </a:lnTo>
                  <a:lnTo>
                    <a:pt x="65" y="811"/>
                  </a:lnTo>
                  <a:lnTo>
                    <a:pt x="65" y="811"/>
                  </a:lnTo>
                  <a:lnTo>
                    <a:pt x="63" y="808"/>
                  </a:lnTo>
                  <a:lnTo>
                    <a:pt x="64" y="791"/>
                  </a:lnTo>
                  <a:lnTo>
                    <a:pt x="49" y="783"/>
                  </a:lnTo>
                  <a:lnTo>
                    <a:pt x="35" y="766"/>
                  </a:lnTo>
                  <a:lnTo>
                    <a:pt x="29" y="764"/>
                  </a:lnTo>
                  <a:lnTo>
                    <a:pt x="28" y="762"/>
                  </a:lnTo>
                  <a:lnTo>
                    <a:pt x="28" y="758"/>
                  </a:lnTo>
                  <a:lnTo>
                    <a:pt x="34" y="752"/>
                  </a:lnTo>
                  <a:lnTo>
                    <a:pt x="37" y="747"/>
                  </a:lnTo>
                  <a:lnTo>
                    <a:pt x="35" y="744"/>
                  </a:lnTo>
                  <a:lnTo>
                    <a:pt x="36" y="742"/>
                  </a:lnTo>
                  <a:lnTo>
                    <a:pt x="38" y="741"/>
                  </a:lnTo>
                  <a:lnTo>
                    <a:pt x="41" y="743"/>
                  </a:lnTo>
                  <a:lnTo>
                    <a:pt x="42" y="742"/>
                  </a:lnTo>
                  <a:lnTo>
                    <a:pt x="47" y="743"/>
                  </a:lnTo>
                  <a:lnTo>
                    <a:pt x="50" y="746"/>
                  </a:lnTo>
                  <a:lnTo>
                    <a:pt x="53" y="743"/>
                  </a:lnTo>
                  <a:lnTo>
                    <a:pt x="54" y="744"/>
                  </a:lnTo>
                  <a:lnTo>
                    <a:pt x="55" y="743"/>
                  </a:lnTo>
                  <a:lnTo>
                    <a:pt x="54" y="743"/>
                  </a:lnTo>
                  <a:lnTo>
                    <a:pt x="56" y="742"/>
                  </a:lnTo>
                  <a:lnTo>
                    <a:pt x="56" y="741"/>
                  </a:lnTo>
                  <a:lnTo>
                    <a:pt x="57" y="741"/>
                  </a:lnTo>
                  <a:lnTo>
                    <a:pt x="56" y="740"/>
                  </a:lnTo>
                  <a:lnTo>
                    <a:pt x="57" y="742"/>
                  </a:lnTo>
                  <a:lnTo>
                    <a:pt x="61" y="739"/>
                  </a:lnTo>
                  <a:lnTo>
                    <a:pt x="59" y="738"/>
                  </a:lnTo>
                  <a:lnTo>
                    <a:pt x="61" y="737"/>
                  </a:lnTo>
                  <a:lnTo>
                    <a:pt x="60" y="736"/>
                  </a:lnTo>
                  <a:lnTo>
                    <a:pt x="61" y="735"/>
                  </a:lnTo>
                  <a:lnTo>
                    <a:pt x="59" y="735"/>
                  </a:lnTo>
                  <a:lnTo>
                    <a:pt x="61" y="735"/>
                  </a:lnTo>
                  <a:lnTo>
                    <a:pt x="59" y="733"/>
                  </a:lnTo>
                  <a:lnTo>
                    <a:pt x="61" y="733"/>
                  </a:lnTo>
                  <a:lnTo>
                    <a:pt x="60" y="732"/>
                  </a:lnTo>
                  <a:lnTo>
                    <a:pt x="61" y="730"/>
                  </a:lnTo>
                  <a:lnTo>
                    <a:pt x="60" y="730"/>
                  </a:lnTo>
                  <a:lnTo>
                    <a:pt x="61" y="730"/>
                  </a:lnTo>
                  <a:lnTo>
                    <a:pt x="58" y="729"/>
                  </a:lnTo>
                  <a:lnTo>
                    <a:pt x="59" y="728"/>
                  </a:lnTo>
                  <a:lnTo>
                    <a:pt x="59" y="728"/>
                  </a:lnTo>
                  <a:lnTo>
                    <a:pt x="60" y="727"/>
                  </a:lnTo>
                  <a:lnTo>
                    <a:pt x="59" y="727"/>
                  </a:lnTo>
                  <a:lnTo>
                    <a:pt x="61" y="727"/>
                  </a:lnTo>
                  <a:lnTo>
                    <a:pt x="60" y="726"/>
                  </a:lnTo>
                  <a:lnTo>
                    <a:pt x="62" y="727"/>
                  </a:lnTo>
                  <a:lnTo>
                    <a:pt x="63" y="726"/>
                  </a:lnTo>
                  <a:lnTo>
                    <a:pt x="63" y="725"/>
                  </a:lnTo>
                  <a:lnTo>
                    <a:pt x="63" y="724"/>
                  </a:lnTo>
                  <a:lnTo>
                    <a:pt x="64" y="726"/>
                  </a:lnTo>
                  <a:lnTo>
                    <a:pt x="66" y="725"/>
                  </a:lnTo>
                  <a:lnTo>
                    <a:pt x="65" y="726"/>
                  </a:lnTo>
                  <a:lnTo>
                    <a:pt x="66" y="726"/>
                  </a:lnTo>
                  <a:lnTo>
                    <a:pt x="67" y="726"/>
                  </a:lnTo>
                  <a:lnTo>
                    <a:pt x="66" y="725"/>
                  </a:lnTo>
                  <a:lnTo>
                    <a:pt x="67" y="724"/>
                  </a:lnTo>
                  <a:lnTo>
                    <a:pt x="68" y="725"/>
                  </a:lnTo>
                  <a:lnTo>
                    <a:pt x="69" y="724"/>
                  </a:lnTo>
                  <a:lnTo>
                    <a:pt x="66" y="722"/>
                  </a:lnTo>
                  <a:lnTo>
                    <a:pt x="66" y="721"/>
                  </a:lnTo>
                  <a:lnTo>
                    <a:pt x="66" y="720"/>
                  </a:lnTo>
                  <a:lnTo>
                    <a:pt x="67" y="720"/>
                  </a:lnTo>
                  <a:lnTo>
                    <a:pt x="66" y="719"/>
                  </a:lnTo>
                  <a:lnTo>
                    <a:pt x="65" y="719"/>
                  </a:lnTo>
                  <a:lnTo>
                    <a:pt x="65" y="720"/>
                  </a:lnTo>
                  <a:lnTo>
                    <a:pt x="65" y="720"/>
                  </a:lnTo>
                  <a:lnTo>
                    <a:pt x="63" y="718"/>
                  </a:lnTo>
                  <a:lnTo>
                    <a:pt x="62" y="718"/>
                  </a:lnTo>
                  <a:lnTo>
                    <a:pt x="62" y="717"/>
                  </a:lnTo>
                  <a:lnTo>
                    <a:pt x="62" y="716"/>
                  </a:lnTo>
                  <a:lnTo>
                    <a:pt x="61" y="716"/>
                  </a:lnTo>
                  <a:lnTo>
                    <a:pt x="62" y="715"/>
                  </a:lnTo>
                  <a:lnTo>
                    <a:pt x="58" y="713"/>
                  </a:lnTo>
                  <a:lnTo>
                    <a:pt x="57" y="714"/>
                  </a:lnTo>
                  <a:lnTo>
                    <a:pt x="58" y="714"/>
                  </a:lnTo>
                  <a:lnTo>
                    <a:pt x="57" y="715"/>
                  </a:lnTo>
                  <a:lnTo>
                    <a:pt x="57" y="713"/>
                  </a:lnTo>
                  <a:lnTo>
                    <a:pt x="57" y="711"/>
                  </a:lnTo>
                  <a:lnTo>
                    <a:pt x="55" y="710"/>
                  </a:lnTo>
                  <a:lnTo>
                    <a:pt x="55" y="709"/>
                  </a:lnTo>
                  <a:lnTo>
                    <a:pt x="52" y="707"/>
                  </a:lnTo>
                  <a:lnTo>
                    <a:pt x="48" y="708"/>
                  </a:lnTo>
                  <a:lnTo>
                    <a:pt x="47" y="707"/>
                  </a:lnTo>
                  <a:lnTo>
                    <a:pt x="44" y="708"/>
                  </a:lnTo>
                  <a:lnTo>
                    <a:pt x="45" y="706"/>
                  </a:lnTo>
                  <a:lnTo>
                    <a:pt x="43" y="707"/>
                  </a:lnTo>
                  <a:lnTo>
                    <a:pt x="43" y="706"/>
                  </a:lnTo>
                  <a:lnTo>
                    <a:pt x="41" y="705"/>
                  </a:lnTo>
                  <a:lnTo>
                    <a:pt x="41" y="704"/>
                  </a:lnTo>
                  <a:lnTo>
                    <a:pt x="39" y="704"/>
                  </a:lnTo>
                  <a:lnTo>
                    <a:pt x="39" y="703"/>
                  </a:lnTo>
                  <a:lnTo>
                    <a:pt x="37" y="704"/>
                  </a:lnTo>
                  <a:lnTo>
                    <a:pt x="37" y="703"/>
                  </a:lnTo>
                  <a:lnTo>
                    <a:pt x="36" y="703"/>
                  </a:lnTo>
                  <a:lnTo>
                    <a:pt x="35" y="704"/>
                  </a:lnTo>
                  <a:lnTo>
                    <a:pt x="35" y="702"/>
                  </a:lnTo>
                  <a:lnTo>
                    <a:pt x="34" y="701"/>
                  </a:lnTo>
                  <a:lnTo>
                    <a:pt x="35" y="701"/>
                  </a:lnTo>
                  <a:lnTo>
                    <a:pt x="35" y="700"/>
                  </a:lnTo>
                  <a:lnTo>
                    <a:pt x="34" y="701"/>
                  </a:lnTo>
                  <a:lnTo>
                    <a:pt x="34" y="699"/>
                  </a:lnTo>
                  <a:lnTo>
                    <a:pt x="33" y="698"/>
                  </a:lnTo>
                  <a:lnTo>
                    <a:pt x="31" y="699"/>
                  </a:lnTo>
                  <a:lnTo>
                    <a:pt x="31" y="698"/>
                  </a:lnTo>
                  <a:lnTo>
                    <a:pt x="32" y="698"/>
                  </a:lnTo>
                  <a:lnTo>
                    <a:pt x="29" y="696"/>
                  </a:lnTo>
                  <a:lnTo>
                    <a:pt x="29" y="695"/>
                  </a:lnTo>
                  <a:lnTo>
                    <a:pt x="28" y="695"/>
                  </a:lnTo>
                  <a:lnTo>
                    <a:pt x="29" y="694"/>
                  </a:lnTo>
                  <a:lnTo>
                    <a:pt x="27" y="694"/>
                  </a:lnTo>
                  <a:lnTo>
                    <a:pt x="27" y="692"/>
                  </a:lnTo>
                  <a:lnTo>
                    <a:pt x="25" y="693"/>
                  </a:lnTo>
                  <a:lnTo>
                    <a:pt x="25" y="692"/>
                  </a:lnTo>
                  <a:lnTo>
                    <a:pt x="25" y="691"/>
                  </a:lnTo>
                  <a:lnTo>
                    <a:pt x="24" y="691"/>
                  </a:lnTo>
                  <a:lnTo>
                    <a:pt x="24" y="690"/>
                  </a:lnTo>
                  <a:lnTo>
                    <a:pt x="26" y="690"/>
                  </a:lnTo>
                  <a:lnTo>
                    <a:pt x="26" y="688"/>
                  </a:lnTo>
                  <a:lnTo>
                    <a:pt x="25" y="688"/>
                  </a:lnTo>
                  <a:lnTo>
                    <a:pt x="27" y="687"/>
                  </a:lnTo>
                  <a:lnTo>
                    <a:pt x="25" y="686"/>
                  </a:lnTo>
                  <a:lnTo>
                    <a:pt x="26" y="684"/>
                  </a:lnTo>
                  <a:lnTo>
                    <a:pt x="26" y="683"/>
                  </a:lnTo>
                  <a:lnTo>
                    <a:pt x="23" y="682"/>
                  </a:lnTo>
                  <a:lnTo>
                    <a:pt x="22" y="679"/>
                  </a:lnTo>
                  <a:lnTo>
                    <a:pt x="25" y="676"/>
                  </a:lnTo>
                  <a:lnTo>
                    <a:pt x="44" y="680"/>
                  </a:lnTo>
                  <a:lnTo>
                    <a:pt x="51" y="684"/>
                  </a:lnTo>
                  <a:lnTo>
                    <a:pt x="62" y="697"/>
                  </a:lnTo>
                  <a:lnTo>
                    <a:pt x="84" y="711"/>
                  </a:lnTo>
                  <a:lnTo>
                    <a:pt x="83" y="712"/>
                  </a:lnTo>
                  <a:lnTo>
                    <a:pt x="83" y="716"/>
                  </a:lnTo>
                  <a:lnTo>
                    <a:pt x="83" y="717"/>
                  </a:lnTo>
                  <a:lnTo>
                    <a:pt x="83" y="718"/>
                  </a:lnTo>
                  <a:lnTo>
                    <a:pt x="93" y="731"/>
                  </a:lnTo>
                  <a:lnTo>
                    <a:pt x="93" y="735"/>
                  </a:lnTo>
                  <a:lnTo>
                    <a:pt x="95" y="739"/>
                  </a:lnTo>
                  <a:lnTo>
                    <a:pt x="102" y="744"/>
                  </a:lnTo>
                  <a:lnTo>
                    <a:pt x="108" y="746"/>
                  </a:lnTo>
                  <a:lnTo>
                    <a:pt x="119" y="746"/>
                  </a:lnTo>
                  <a:lnTo>
                    <a:pt x="132" y="743"/>
                  </a:lnTo>
                  <a:lnTo>
                    <a:pt x="137" y="743"/>
                  </a:lnTo>
                  <a:lnTo>
                    <a:pt x="139" y="743"/>
                  </a:lnTo>
                  <a:lnTo>
                    <a:pt x="139" y="746"/>
                  </a:lnTo>
                  <a:lnTo>
                    <a:pt x="140" y="746"/>
                  </a:lnTo>
                  <a:lnTo>
                    <a:pt x="145" y="747"/>
                  </a:lnTo>
                  <a:lnTo>
                    <a:pt x="147" y="750"/>
                  </a:lnTo>
                  <a:lnTo>
                    <a:pt x="153" y="747"/>
                  </a:lnTo>
                  <a:lnTo>
                    <a:pt x="153" y="744"/>
                  </a:lnTo>
                  <a:lnTo>
                    <a:pt x="153" y="741"/>
                  </a:lnTo>
                  <a:lnTo>
                    <a:pt x="147" y="736"/>
                  </a:lnTo>
                  <a:lnTo>
                    <a:pt x="135" y="732"/>
                  </a:lnTo>
                  <a:lnTo>
                    <a:pt x="134" y="732"/>
                  </a:lnTo>
                  <a:lnTo>
                    <a:pt x="134" y="733"/>
                  </a:lnTo>
                  <a:lnTo>
                    <a:pt x="133" y="734"/>
                  </a:lnTo>
                  <a:lnTo>
                    <a:pt x="133" y="733"/>
                  </a:lnTo>
                  <a:lnTo>
                    <a:pt x="131" y="726"/>
                  </a:lnTo>
                  <a:lnTo>
                    <a:pt x="130" y="722"/>
                  </a:lnTo>
                  <a:lnTo>
                    <a:pt x="123" y="715"/>
                  </a:lnTo>
                  <a:lnTo>
                    <a:pt x="123" y="714"/>
                  </a:lnTo>
                  <a:lnTo>
                    <a:pt x="126" y="713"/>
                  </a:lnTo>
                  <a:lnTo>
                    <a:pt x="127" y="709"/>
                  </a:lnTo>
                  <a:lnTo>
                    <a:pt x="127" y="706"/>
                  </a:lnTo>
                  <a:lnTo>
                    <a:pt x="125" y="702"/>
                  </a:lnTo>
                  <a:lnTo>
                    <a:pt x="114" y="695"/>
                  </a:lnTo>
                  <a:lnTo>
                    <a:pt x="97" y="690"/>
                  </a:lnTo>
                  <a:lnTo>
                    <a:pt x="98" y="689"/>
                  </a:lnTo>
                  <a:lnTo>
                    <a:pt x="95" y="688"/>
                  </a:lnTo>
                  <a:lnTo>
                    <a:pt x="93" y="684"/>
                  </a:lnTo>
                  <a:lnTo>
                    <a:pt x="90" y="683"/>
                  </a:lnTo>
                  <a:lnTo>
                    <a:pt x="89" y="680"/>
                  </a:lnTo>
                  <a:lnTo>
                    <a:pt x="89" y="679"/>
                  </a:lnTo>
                  <a:lnTo>
                    <a:pt x="87" y="676"/>
                  </a:lnTo>
                  <a:lnTo>
                    <a:pt x="89" y="674"/>
                  </a:lnTo>
                  <a:lnTo>
                    <a:pt x="90" y="674"/>
                  </a:lnTo>
                  <a:lnTo>
                    <a:pt x="89" y="672"/>
                  </a:lnTo>
                  <a:lnTo>
                    <a:pt x="92" y="670"/>
                  </a:lnTo>
                  <a:lnTo>
                    <a:pt x="91" y="668"/>
                  </a:lnTo>
                  <a:lnTo>
                    <a:pt x="87" y="666"/>
                  </a:lnTo>
                  <a:lnTo>
                    <a:pt x="88" y="661"/>
                  </a:lnTo>
                  <a:lnTo>
                    <a:pt x="89" y="659"/>
                  </a:lnTo>
                  <a:lnTo>
                    <a:pt x="88" y="658"/>
                  </a:lnTo>
                  <a:lnTo>
                    <a:pt x="93" y="654"/>
                  </a:lnTo>
                  <a:lnTo>
                    <a:pt x="94" y="650"/>
                  </a:lnTo>
                  <a:lnTo>
                    <a:pt x="95" y="647"/>
                  </a:lnTo>
                  <a:lnTo>
                    <a:pt x="95" y="645"/>
                  </a:lnTo>
                  <a:lnTo>
                    <a:pt x="95" y="644"/>
                  </a:lnTo>
                  <a:lnTo>
                    <a:pt x="96" y="642"/>
                  </a:lnTo>
                  <a:lnTo>
                    <a:pt x="94" y="637"/>
                  </a:lnTo>
                  <a:lnTo>
                    <a:pt x="95" y="636"/>
                  </a:lnTo>
                  <a:lnTo>
                    <a:pt x="95" y="635"/>
                  </a:lnTo>
                  <a:lnTo>
                    <a:pt x="88" y="630"/>
                  </a:lnTo>
                  <a:lnTo>
                    <a:pt x="91" y="629"/>
                  </a:lnTo>
                  <a:lnTo>
                    <a:pt x="91" y="628"/>
                  </a:lnTo>
                  <a:lnTo>
                    <a:pt x="91" y="626"/>
                  </a:lnTo>
                  <a:lnTo>
                    <a:pt x="86" y="623"/>
                  </a:lnTo>
                  <a:lnTo>
                    <a:pt x="86" y="623"/>
                  </a:lnTo>
                  <a:lnTo>
                    <a:pt x="86" y="622"/>
                  </a:lnTo>
                  <a:lnTo>
                    <a:pt x="84" y="622"/>
                  </a:lnTo>
                  <a:lnTo>
                    <a:pt x="83" y="622"/>
                  </a:lnTo>
                  <a:lnTo>
                    <a:pt x="86" y="620"/>
                  </a:lnTo>
                  <a:lnTo>
                    <a:pt x="89" y="622"/>
                  </a:lnTo>
                  <a:lnTo>
                    <a:pt x="91" y="621"/>
                  </a:lnTo>
                  <a:lnTo>
                    <a:pt x="89" y="619"/>
                  </a:lnTo>
                  <a:lnTo>
                    <a:pt x="89" y="618"/>
                  </a:lnTo>
                  <a:lnTo>
                    <a:pt x="94" y="622"/>
                  </a:lnTo>
                  <a:lnTo>
                    <a:pt x="94" y="618"/>
                  </a:lnTo>
                  <a:lnTo>
                    <a:pt x="94" y="618"/>
                  </a:lnTo>
                  <a:lnTo>
                    <a:pt x="93" y="616"/>
                  </a:lnTo>
                  <a:lnTo>
                    <a:pt x="86" y="612"/>
                  </a:lnTo>
                  <a:lnTo>
                    <a:pt x="88" y="610"/>
                  </a:lnTo>
                  <a:lnTo>
                    <a:pt x="89" y="609"/>
                  </a:lnTo>
                  <a:lnTo>
                    <a:pt x="88" y="608"/>
                  </a:lnTo>
                  <a:lnTo>
                    <a:pt x="89" y="607"/>
                  </a:lnTo>
                  <a:lnTo>
                    <a:pt x="93" y="608"/>
                  </a:lnTo>
                  <a:lnTo>
                    <a:pt x="92" y="606"/>
                  </a:lnTo>
                  <a:lnTo>
                    <a:pt x="95" y="605"/>
                  </a:lnTo>
                  <a:lnTo>
                    <a:pt x="96" y="604"/>
                  </a:lnTo>
                  <a:lnTo>
                    <a:pt x="96" y="600"/>
                  </a:lnTo>
                  <a:lnTo>
                    <a:pt x="98" y="599"/>
                  </a:lnTo>
                  <a:lnTo>
                    <a:pt x="95" y="598"/>
                  </a:lnTo>
                  <a:lnTo>
                    <a:pt x="95" y="598"/>
                  </a:lnTo>
                  <a:lnTo>
                    <a:pt x="95" y="599"/>
                  </a:lnTo>
                  <a:lnTo>
                    <a:pt x="94" y="600"/>
                  </a:lnTo>
                  <a:lnTo>
                    <a:pt x="93" y="599"/>
                  </a:lnTo>
                  <a:lnTo>
                    <a:pt x="94" y="597"/>
                  </a:lnTo>
                  <a:lnTo>
                    <a:pt x="91" y="595"/>
                  </a:lnTo>
                  <a:lnTo>
                    <a:pt x="90" y="596"/>
                  </a:lnTo>
                  <a:lnTo>
                    <a:pt x="91" y="597"/>
                  </a:lnTo>
                  <a:lnTo>
                    <a:pt x="91" y="598"/>
                  </a:lnTo>
                  <a:lnTo>
                    <a:pt x="88" y="597"/>
                  </a:lnTo>
                  <a:lnTo>
                    <a:pt x="84" y="593"/>
                  </a:lnTo>
                  <a:lnTo>
                    <a:pt x="85" y="594"/>
                  </a:lnTo>
                  <a:lnTo>
                    <a:pt x="87" y="592"/>
                  </a:lnTo>
                  <a:lnTo>
                    <a:pt x="93" y="595"/>
                  </a:lnTo>
                  <a:lnTo>
                    <a:pt x="95" y="594"/>
                  </a:lnTo>
                  <a:lnTo>
                    <a:pt x="94" y="592"/>
                  </a:lnTo>
                  <a:lnTo>
                    <a:pt x="94" y="592"/>
                  </a:lnTo>
                  <a:lnTo>
                    <a:pt x="96" y="591"/>
                  </a:lnTo>
                  <a:lnTo>
                    <a:pt x="95" y="591"/>
                  </a:lnTo>
                  <a:lnTo>
                    <a:pt x="97" y="592"/>
                  </a:lnTo>
                  <a:lnTo>
                    <a:pt x="100" y="592"/>
                  </a:lnTo>
                  <a:lnTo>
                    <a:pt x="103" y="595"/>
                  </a:lnTo>
                  <a:lnTo>
                    <a:pt x="105" y="594"/>
                  </a:lnTo>
                  <a:lnTo>
                    <a:pt x="105" y="593"/>
                  </a:lnTo>
                  <a:lnTo>
                    <a:pt x="110" y="593"/>
                  </a:lnTo>
                  <a:lnTo>
                    <a:pt x="109" y="592"/>
                  </a:lnTo>
                  <a:lnTo>
                    <a:pt x="115" y="594"/>
                  </a:lnTo>
                  <a:lnTo>
                    <a:pt x="117" y="593"/>
                  </a:lnTo>
                  <a:lnTo>
                    <a:pt x="118" y="592"/>
                  </a:lnTo>
                  <a:lnTo>
                    <a:pt x="131" y="591"/>
                  </a:lnTo>
                  <a:lnTo>
                    <a:pt x="143" y="591"/>
                  </a:lnTo>
                  <a:lnTo>
                    <a:pt x="174" y="596"/>
                  </a:lnTo>
                  <a:lnTo>
                    <a:pt x="199" y="594"/>
                  </a:lnTo>
                  <a:lnTo>
                    <a:pt x="207" y="591"/>
                  </a:lnTo>
                  <a:lnTo>
                    <a:pt x="211" y="592"/>
                  </a:lnTo>
                  <a:lnTo>
                    <a:pt x="214" y="595"/>
                  </a:lnTo>
                  <a:lnTo>
                    <a:pt x="217" y="596"/>
                  </a:lnTo>
                  <a:lnTo>
                    <a:pt x="223" y="596"/>
                  </a:lnTo>
                  <a:lnTo>
                    <a:pt x="227" y="596"/>
                  </a:lnTo>
                  <a:lnTo>
                    <a:pt x="227" y="595"/>
                  </a:lnTo>
                  <a:lnTo>
                    <a:pt x="226" y="595"/>
                  </a:lnTo>
                  <a:lnTo>
                    <a:pt x="226" y="594"/>
                  </a:lnTo>
                  <a:lnTo>
                    <a:pt x="226" y="593"/>
                  </a:lnTo>
                  <a:lnTo>
                    <a:pt x="229" y="590"/>
                  </a:lnTo>
                  <a:lnTo>
                    <a:pt x="234" y="588"/>
                  </a:lnTo>
                  <a:lnTo>
                    <a:pt x="237" y="589"/>
                  </a:lnTo>
                  <a:lnTo>
                    <a:pt x="243" y="586"/>
                  </a:lnTo>
                  <a:lnTo>
                    <a:pt x="254" y="586"/>
                  </a:lnTo>
                  <a:lnTo>
                    <a:pt x="255" y="586"/>
                  </a:lnTo>
                  <a:lnTo>
                    <a:pt x="255" y="587"/>
                  </a:lnTo>
                  <a:lnTo>
                    <a:pt x="261" y="585"/>
                  </a:lnTo>
                  <a:lnTo>
                    <a:pt x="262" y="586"/>
                  </a:lnTo>
                  <a:lnTo>
                    <a:pt x="264" y="586"/>
                  </a:lnTo>
                  <a:lnTo>
                    <a:pt x="265" y="587"/>
                  </a:lnTo>
                  <a:lnTo>
                    <a:pt x="270" y="590"/>
                  </a:lnTo>
                  <a:lnTo>
                    <a:pt x="270" y="591"/>
                  </a:lnTo>
                  <a:lnTo>
                    <a:pt x="270" y="591"/>
                  </a:lnTo>
                  <a:lnTo>
                    <a:pt x="270" y="593"/>
                  </a:lnTo>
                  <a:lnTo>
                    <a:pt x="269" y="594"/>
                  </a:lnTo>
                  <a:lnTo>
                    <a:pt x="269" y="594"/>
                  </a:lnTo>
                  <a:lnTo>
                    <a:pt x="268" y="594"/>
                  </a:lnTo>
                  <a:lnTo>
                    <a:pt x="267" y="595"/>
                  </a:lnTo>
                  <a:lnTo>
                    <a:pt x="267" y="597"/>
                  </a:lnTo>
                  <a:lnTo>
                    <a:pt x="266" y="598"/>
                  </a:lnTo>
                  <a:lnTo>
                    <a:pt x="259" y="600"/>
                  </a:lnTo>
                  <a:lnTo>
                    <a:pt x="261" y="600"/>
                  </a:lnTo>
                  <a:lnTo>
                    <a:pt x="259" y="602"/>
                  </a:lnTo>
                  <a:lnTo>
                    <a:pt x="260" y="603"/>
                  </a:lnTo>
                  <a:lnTo>
                    <a:pt x="262" y="600"/>
                  </a:lnTo>
                  <a:lnTo>
                    <a:pt x="264" y="600"/>
                  </a:lnTo>
                  <a:lnTo>
                    <a:pt x="261" y="604"/>
                  </a:lnTo>
                  <a:lnTo>
                    <a:pt x="261" y="607"/>
                  </a:lnTo>
                  <a:lnTo>
                    <a:pt x="255" y="609"/>
                  </a:lnTo>
                  <a:lnTo>
                    <a:pt x="250" y="608"/>
                  </a:lnTo>
                  <a:lnTo>
                    <a:pt x="251" y="607"/>
                  </a:lnTo>
                  <a:lnTo>
                    <a:pt x="255" y="607"/>
                  </a:lnTo>
                  <a:lnTo>
                    <a:pt x="251" y="606"/>
                  </a:lnTo>
                  <a:lnTo>
                    <a:pt x="251" y="605"/>
                  </a:lnTo>
                  <a:lnTo>
                    <a:pt x="259" y="604"/>
                  </a:lnTo>
                  <a:lnTo>
                    <a:pt x="258" y="603"/>
                  </a:lnTo>
                  <a:lnTo>
                    <a:pt x="258" y="602"/>
                  </a:lnTo>
                  <a:lnTo>
                    <a:pt x="257" y="602"/>
                  </a:lnTo>
                  <a:lnTo>
                    <a:pt x="253" y="603"/>
                  </a:lnTo>
                  <a:lnTo>
                    <a:pt x="250" y="604"/>
                  </a:lnTo>
                  <a:lnTo>
                    <a:pt x="249" y="607"/>
                  </a:lnTo>
                  <a:lnTo>
                    <a:pt x="243" y="608"/>
                  </a:lnTo>
                  <a:lnTo>
                    <a:pt x="239" y="612"/>
                  </a:lnTo>
                  <a:lnTo>
                    <a:pt x="234" y="615"/>
                  </a:lnTo>
                  <a:lnTo>
                    <a:pt x="233" y="618"/>
                  </a:lnTo>
                  <a:lnTo>
                    <a:pt x="232" y="623"/>
                  </a:lnTo>
                  <a:lnTo>
                    <a:pt x="230" y="622"/>
                  </a:lnTo>
                  <a:lnTo>
                    <a:pt x="229" y="622"/>
                  </a:lnTo>
                  <a:lnTo>
                    <a:pt x="230" y="626"/>
                  </a:lnTo>
                  <a:lnTo>
                    <a:pt x="231" y="626"/>
                  </a:lnTo>
                  <a:lnTo>
                    <a:pt x="233" y="628"/>
                  </a:lnTo>
                  <a:lnTo>
                    <a:pt x="233" y="631"/>
                  </a:lnTo>
                  <a:lnTo>
                    <a:pt x="244" y="635"/>
                  </a:lnTo>
                  <a:lnTo>
                    <a:pt x="245" y="636"/>
                  </a:lnTo>
                  <a:lnTo>
                    <a:pt x="243" y="637"/>
                  </a:lnTo>
                  <a:lnTo>
                    <a:pt x="243" y="640"/>
                  </a:lnTo>
                  <a:lnTo>
                    <a:pt x="251" y="644"/>
                  </a:lnTo>
                  <a:lnTo>
                    <a:pt x="251" y="643"/>
                  </a:lnTo>
                  <a:lnTo>
                    <a:pt x="247" y="640"/>
                  </a:lnTo>
                  <a:lnTo>
                    <a:pt x="246" y="635"/>
                  </a:lnTo>
                  <a:lnTo>
                    <a:pt x="239" y="632"/>
                  </a:lnTo>
                  <a:lnTo>
                    <a:pt x="233" y="626"/>
                  </a:lnTo>
                  <a:lnTo>
                    <a:pt x="233" y="624"/>
                  </a:lnTo>
                  <a:lnTo>
                    <a:pt x="234" y="622"/>
                  </a:lnTo>
                  <a:lnTo>
                    <a:pt x="236" y="622"/>
                  </a:lnTo>
                  <a:lnTo>
                    <a:pt x="235" y="620"/>
                  </a:lnTo>
                  <a:lnTo>
                    <a:pt x="234" y="620"/>
                  </a:lnTo>
                  <a:lnTo>
                    <a:pt x="234" y="617"/>
                  </a:lnTo>
                  <a:lnTo>
                    <a:pt x="237" y="614"/>
                  </a:lnTo>
                  <a:lnTo>
                    <a:pt x="242" y="613"/>
                  </a:lnTo>
                  <a:lnTo>
                    <a:pt x="243" y="612"/>
                  </a:lnTo>
                  <a:lnTo>
                    <a:pt x="242" y="611"/>
                  </a:lnTo>
                  <a:lnTo>
                    <a:pt x="243" y="610"/>
                  </a:lnTo>
                  <a:lnTo>
                    <a:pt x="259" y="611"/>
                  </a:lnTo>
                  <a:lnTo>
                    <a:pt x="263" y="608"/>
                  </a:lnTo>
                  <a:lnTo>
                    <a:pt x="269" y="608"/>
                  </a:lnTo>
                  <a:lnTo>
                    <a:pt x="273" y="604"/>
                  </a:lnTo>
                  <a:lnTo>
                    <a:pt x="272" y="603"/>
                  </a:lnTo>
                  <a:lnTo>
                    <a:pt x="273" y="599"/>
                  </a:lnTo>
                  <a:lnTo>
                    <a:pt x="276" y="598"/>
                  </a:lnTo>
                  <a:lnTo>
                    <a:pt x="277" y="596"/>
                  </a:lnTo>
                  <a:lnTo>
                    <a:pt x="278" y="595"/>
                  </a:lnTo>
                  <a:lnTo>
                    <a:pt x="271" y="588"/>
                  </a:lnTo>
                  <a:lnTo>
                    <a:pt x="271" y="585"/>
                  </a:lnTo>
                  <a:lnTo>
                    <a:pt x="271" y="583"/>
                  </a:lnTo>
                  <a:lnTo>
                    <a:pt x="270" y="579"/>
                  </a:lnTo>
                  <a:lnTo>
                    <a:pt x="263" y="576"/>
                  </a:lnTo>
                  <a:lnTo>
                    <a:pt x="262" y="576"/>
                  </a:lnTo>
                  <a:lnTo>
                    <a:pt x="265" y="578"/>
                  </a:lnTo>
                  <a:lnTo>
                    <a:pt x="261" y="578"/>
                  </a:lnTo>
                  <a:lnTo>
                    <a:pt x="262" y="578"/>
                  </a:lnTo>
                  <a:lnTo>
                    <a:pt x="261" y="576"/>
                  </a:lnTo>
                  <a:lnTo>
                    <a:pt x="261" y="576"/>
                  </a:lnTo>
                  <a:lnTo>
                    <a:pt x="261" y="575"/>
                  </a:lnTo>
                  <a:lnTo>
                    <a:pt x="261" y="573"/>
                  </a:lnTo>
                  <a:lnTo>
                    <a:pt x="265" y="573"/>
                  </a:lnTo>
                  <a:lnTo>
                    <a:pt x="266" y="574"/>
                  </a:lnTo>
                  <a:lnTo>
                    <a:pt x="265" y="575"/>
                  </a:lnTo>
                  <a:lnTo>
                    <a:pt x="269" y="573"/>
                  </a:lnTo>
                  <a:lnTo>
                    <a:pt x="272" y="574"/>
                  </a:lnTo>
                  <a:lnTo>
                    <a:pt x="271" y="572"/>
                  </a:lnTo>
                  <a:lnTo>
                    <a:pt x="265" y="572"/>
                  </a:lnTo>
                  <a:lnTo>
                    <a:pt x="263" y="571"/>
                  </a:lnTo>
                  <a:lnTo>
                    <a:pt x="263" y="570"/>
                  </a:lnTo>
                  <a:lnTo>
                    <a:pt x="265" y="568"/>
                  </a:lnTo>
                  <a:lnTo>
                    <a:pt x="261" y="566"/>
                  </a:lnTo>
                  <a:lnTo>
                    <a:pt x="263" y="563"/>
                  </a:lnTo>
                  <a:lnTo>
                    <a:pt x="263" y="560"/>
                  </a:lnTo>
                  <a:lnTo>
                    <a:pt x="262" y="558"/>
                  </a:lnTo>
                  <a:lnTo>
                    <a:pt x="259" y="556"/>
                  </a:lnTo>
                  <a:lnTo>
                    <a:pt x="255" y="556"/>
                  </a:lnTo>
                  <a:lnTo>
                    <a:pt x="253" y="553"/>
                  </a:lnTo>
                  <a:lnTo>
                    <a:pt x="246" y="552"/>
                  </a:lnTo>
                  <a:lnTo>
                    <a:pt x="243" y="550"/>
                  </a:lnTo>
                  <a:lnTo>
                    <a:pt x="242" y="548"/>
                  </a:lnTo>
                  <a:lnTo>
                    <a:pt x="242" y="545"/>
                  </a:lnTo>
                  <a:lnTo>
                    <a:pt x="243" y="543"/>
                  </a:lnTo>
                  <a:lnTo>
                    <a:pt x="247" y="543"/>
                  </a:lnTo>
                  <a:lnTo>
                    <a:pt x="249" y="544"/>
                  </a:lnTo>
                  <a:lnTo>
                    <a:pt x="249" y="544"/>
                  </a:lnTo>
                  <a:lnTo>
                    <a:pt x="250" y="546"/>
                  </a:lnTo>
                  <a:lnTo>
                    <a:pt x="253" y="548"/>
                  </a:lnTo>
                  <a:lnTo>
                    <a:pt x="253" y="548"/>
                  </a:lnTo>
                  <a:lnTo>
                    <a:pt x="253" y="546"/>
                  </a:lnTo>
                  <a:lnTo>
                    <a:pt x="251" y="544"/>
                  </a:lnTo>
                  <a:lnTo>
                    <a:pt x="252" y="543"/>
                  </a:lnTo>
                  <a:lnTo>
                    <a:pt x="246" y="540"/>
                  </a:lnTo>
                  <a:lnTo>
                    <a:pt x="250" y="540"/>
                  </a:lnTo>
                  <a:lnTo>
                    <a:pt x="251" y="539"/>
                  </a:lnTo>
                  <a:lnTo>
                    <a:pt x="253" y="540"/>
                  </a:lnTo>
                  <a:lnTo>
                    <a:pt x="254" y="540"/>
                  </a:lnTo>
                  <a:lnTo>
                    <a:pt x="253" y="539"/>
                  </a:lnTo>
                  <a:lnTo>
                    <a:pt x="255" y="538"/>
                  </a:lnTo>
                  <a:lnTo>
                    <a:pt x="256" y="539"/>
                  </a:lnTo>
                  <a:lnTo>
                    <a:pt x="257" y="538"/>
                  </a:lnTo>
                  <a:lnTo>
                    <a:pt x="257" y="538"/>
                  </a:lnTo>
                  <a:lnTo>
                    <a:pt x="259" y="538"/>
                  </a:lnTo>
                  <a:lnTo>
                    <a:pt x="263" y="542"/>
                  </a:lnTo>
                  <a:lnTo>
                    <a:pt x="261" y="544"/>
                  </a:lnTo>
                  <a:lnTo>
                    <a:pt x="270" y="544"/>
                  </a:lnTo>
                  <a:lnTo>
                    <a:pt x="269" y="546"/>
                  </a:lnTo>
                  <a:lnTo>
                    <a:pt x="270" y="546"/>
                  </a:lnTo>
                  <a:lnTo>
                    <a:pt x="269" y="547"/>
                  </a:lnTo>
                  <a:lnTo>
                    <a:pt x="267" y="549"/>
                  </a:lnTo>
                  <a:lnTo>
                    <a:pt x="270" y="548"/>
                  </a:lnTo>
                  <a:lnTo>
                    <a:pt x="269" y="551"/>
                  </a:lnTo>
                  <a:lnTo>
                    <a:pt x="270" y="552"/>
                  </a:lnTo>
                  <a:lnTo>
                    <a:pt x="269" y="554"/>
                  </a:lnTo>
                  <a:lnTo>
                    <a:pt x="269" y="555"/>
                  </a:lnTo>
                  <a:lnTo>
                    <a:pt x="271" y="554"/>
                  </a:lnTo>
                  <a:lnTo>
                    <a:pt x="271" y="551"/>
                  </a:lnTo>
                  <a:lnTo>
                    <a:pt x="272" y="551"/>
                  </a:lnTo>
                  <a:lnTo>
                    <a:pt x="271" y="548"/>
                  </a:lnTo>
                  <a:lnTo>
                    <a:pt x="270" y="547"/>
                  </a:lnTo>
                  <a:lnTo>
                    <a:pt x="271" y="546"/>
                  </a:lnTo>
                  <a:lnTo>
                    <a:pt x="274" y="546"/>
                  </a:lnTo>
                  <a:lnTo>
                    <a:pt x="271" y="544"/>
                  </a:lnTo>
                  <a:lnTo>
                    <a:pt x="273" y="542"/>
                  </a:lnTo>
                  <a:lnTo>
                    <a:pt x="266" y="542"/>
                  </a:lnTo>
                  <a:lnTo>
                    <a:pt x="265" y="542"/>
                  </a:lnTo>
                  <a:lnTo>
                    <a:pt x="266" y="540"/>
                  </a:lnTo>
                  <a:lnTo>
                    <a:pt x="266" y="540"/>
                  </a:lnTo>
                  <a:lnTo>
                    <a:pt x="263" y="540"/>
                  </a:lnTo>
                  <a:lnTo>
                    <a:pt x="264" y="538"/>
                  </a:lnTo>
                  <a:lnTo>
                    <a:pt x="262" y="535"/>
                  </a:lnTo>
                  <a:lnTo>
                    <a:pt x="260" y="535"/>
                  </a:lnTo>
                  <a:lnTo>
                    <a:pt x="261" y="534"/>
                  </a:lnTo>
                  <a:lnTo>
                    <a:pt x="265" y="532"/>
                  </a:lnTo>
                  <a:lnTo>
                    <a:pt x="265" y="531"/>
                  </a:lnTo>
                  <a:lnTo>
                    <a:pt x="259" y="531"/>
                  </a:lnTo>
                  <a:lnTo>
                    <a:pt x="259" y="531"/>
                  </a:lnTo>
                  <a:lnTo>
                    <a:pt x="259" y="530"/>
                  </a:lnTo>
                  <a:lnTo>
                    <a:pt x="259" y="530"/>
                  </a:lnTo>
                  <a:lnTo>
                    <a:pt x="255" y="528"/>
                  </a:lnTo>
                  <a:lnTo>
                    <a:pt x="256" y="527"/>
                  </a:lnTo>
                  <a:lnTo>
                    <a:pt x="251" y="527"/>
                  </a:lnTo>
                  <a:lnTo>
                    <a:pt x="251" y="527"/>
                  </a:lnTo>
                  <a:lnTo>
                    <a:pt x="251" y="526"/>
                  </a:lnTo>
                  <a:lnTo>
                    <a:pt x="247" y="526"/>
                  </a:lnTo>
                  <a:lnTo>
                    <a:pt x="246" y="524"/>
                  </a:lnTo>
                  <a:lnTo>
                    <a:pt x="245" y="526"/>
                  </a:lnTo>
                  <a:lnTo>
                    <a:pt x="243" y="524"/>
                  </a:lnTo>
                  <a:lnTo>
                    <a:pt x="243" y="526"/>
                  </a:lnTo>
                  <a:lnTo>
                    <a:pt x="243" y="526"/>
                  </a:lnTo>
                  <a:lnTo>
                    <a:pt x="241" y="526"/>
                  </a:lnTo>
                  <a:lnTo>
                    <a:pt x="243" y="525"/>
                  </a:lnTo>
                  <a:lnTo>
                    <a:pt x="239" y="522"/>
                  </a:lnTo>
                  <a:lnTo>
                    <a:pt x="242" y="522"/>
                  </a:lnTo>
                  <a:lnTo>
                    <a:pt x="244" y="520"/>
                  </a:lnTo>
                  <a:lnTo>
                    <a:pt x="243" y="518"/>
                  </a:lnTo>
                  <a:lnTo>
                    <a:pt x="243" y="517"/>
                  </a:lnTo>
                  <a:lnTo>
                    <a:pt x="245" y="516"/>
                  </a:lnTo>
                  <a:lnTo>
                    <a:pt x="248" y="518"/>
                  </a:lnTo>
                  <a:lnTo>
                    <a:pt x="248" y="516"/>
                  </a:lnTo>
                  <a:lnTo>
                    <a:pt x="250" y="515"/>
                  </a:lnTo>
                  <a:lnTo>
                    <a:pt x="249" y="514"/>
                  </a:lnTo>
                  <a:lnTo>
                    <a:pt x="251" y="514"/>
                  </a:lnTo>
                  <a:lnTo>
                    <a:pt x="251" y="513"/>
                  </a:lnTo>
                  <a:lnTo>
                    <a:pt x="247" y="510"/>
                  </a:lnTo>
                  <a:lnTo>
                    <a:pt x="245" y="511"/>
                  </a:lnTo>
                  <a:lnTo>
                    <a:pt x="241" y="510"/>
                  </a:lnTo>
                  <a:lnTo>
                    <a:pt x="241" y="510"/>
                  </a:lnTo>
                  <a:lnTo>
                    <a:pt x="243" y="509"/>
                  </a:lnTo>
                  <a:lnTo>
                    <a:pt x="243" y="508"/>
                  </a:lnTo>
                  <a:lnTo>
                    <a:pt x="243" y="506"/>
                  </a:lnTo>
                  <a:lnTo>
                    <a:pt x="243" y="505"/>
                  </a:lnTo>
                  <a:lnTo>
                    <a:pt x="246" y="504"/>
                  </a:lnTo>
                  <a:lnTo>
                    <a:pt x="246" y="505"/>
                  </a:lnTo>
                  <a:lnTo>
                    <a:pt x="246" y="507"/>
                  </a:lnTo>
                  <a:lnTo>
                    <a:pt x="246" y="507"/>
                  </a:lnTo>
                  <a:lnTo>
                    <a:pt x="251" y="508"/>
                  </a:lnTo>
                  <a:lnTo>
                    <a:pt x="251" y="511"/>
                  </a:lnTo>
                  <a:lnTo>
                    <a:pt x="251" y="512"/>
                  </a:lnTo>
                  <a:lnTo>
                    <a:pt x="254" y="510"/>
                  </a:lnTo>
                  <a:lnTo>
                    <a:pt x="253" y="510"/>
                  </a:lnTo>
                  <a:lnTo>
                    <a:pt x="254" y="509"/>
                  </a:lnTo>
                  <a:lnTo>
                    <a:pt x="254" y="510"/>
                  </a:lnTo>
                  <a:lnTo>
                    <a:pt x="254" y="511"/>
                  </a:lnTo>
                  <a:lnTo>
                    <a:pt x="257" y="513"/>
                  </a:lnTo>
                  <a:lnTo>
                    <a:pt x="259" y="515"/>
                  </a:lnTo>
                  <a:lnTo>
                    <a:pt x="255" y="514"/>
                  </a:lnTo>
                  <a:lnTo>
                    <a:pt x="254" y="515"/>
                  </a:lnTo>
                  <a:lnTo>
                    <a:pt x="255" y="517"/>
                  </a:lnTo>
                  <a:lnTo>
                    <a:pt x="256" y="519"/>
                  </a:lnTo>
                  <a:lnTo>
                    <a:pt x="258" y="518"/>
                  </a:lnTo>
                  <a:lnTo>
                    <a:pt x="260" y="517"/>
                  </a:lnTo>
                  <a:lnTo>
                    <a:pt x="261" y="518"/>
                  </a:lnTo>
                  <a:lnTo>
                    <a:pt x="261" y="519"/>
                  </a:lnTo>
                  <a:lnTo>
                    <a:pt x="262" y="520"/>
                  </a:lnTo>
                  <a:lnTo>
                    <a:pt x="263" y="519"/>
                  </a:lnTo>
                  <a:lnTo>
                    <a:pt x="263" y="520"/>
                  </a:lnTo>
                  <a:lnTo>
                    <a:pt x="263" y="522"/>
                  </a:lnTo>
                  <a:lnTo>
                    <a:pt x="262" y="523"/>
                  </a:lnTo>
                  <a:lnTo>
                    <a:pt x="266" y="524"/>
                  </a:lnTo>
                  <a:lnTo>
                    <a:pt x="264" y="525"/>
                  </a:lnTo>
                  <a:lnTo>
                    <a:pt x="264" y="527"/>
                  </a:lnTo>
                  <a:lnTo>
                    <a:pt x="269" y="527"/>
                  </a:lnTo>
                  <a:lnTo>
                    <a:pt x="269" y="527"/>
                  </a:lnTo>
                  <a:lnTo>
                    <a:pt x="269" y="526"/>
                  </a:lnTo>
                  <a:lnTo>
                    <a:pt x="269" y="524"/>
                  </a:lnTo>
                  <a:lnTo>
                    <a:pt x="269" y="524"/>
                  </a:lnTo>
                  <a:lnTo>
                    <a:pt x="271" y="523"/>
                  </a:lnTo>
                  <a:lnTo>
                    <a:pt x="267" y="523"/>
                  </a:lnTo>
                  <a:lnTo>
                    <a:pt x="267" y="522"/>
                  </a:lnTo>
                  <a:lnTo>
                    <a:pt x="266" y="520"/>
                  </a:lnTo>
                  <a:lnTo>
                    <a:pt x="267" y="519"/>
                  </a:lnTo>
                  <a:lnTo>
                    <a:pt x="267" y="519"/>
                  </a:lnTo>
                  <a:lnTo>
                    <a:pt x="267" y="518"/>
                  </a:lnTo>
                  <a:lnTo>
                    <a:pt x="269" y="518"/>
                  </a:lnTo>
                  <a:lnTo>
                    <a:pt x="269" y="518"/>
                  </a:lnTo>
                  <a:lnTo>
                    <a:pt x="270" y="516"/>
                  </a:lnTo>
                  <a:lnTo>
                    <a:pt x="274" y="519"/>
                  </a:lnTo>
                  <a:lnTo>
                    <a:pt x="274" y="518"/>
                  </a:lnTo>
                  <a:lnTo>
                    <a:pt x="276" y="516"/>
                  </a:lnTo>
                  <a:lnTo>
                    <a:pt x="274" y="516"/>
                  </a:lnTo>
                  <a:lnTo>
                    <a:pt x="274" y="514"/>
                  </a:lnTo>
                  <a:lnTo>
                    <a:pt x="274" y="511"/>
                  </a:lnTo>
                  <a:lnTo>
                    <a:pt x="275" y="510"/>
                  </a:lnTo>
                  <a:lnTo>
                    <a:pt x="275" y="509"/>
                  </a:lnTo>
                  <a:lnTo>
                    <a:pt x="278" y="509"/>
                  </a:lnTo>
                  <a:lnTo>
                    <a:pt x="276" y="508"/>
                  </a:lnTo>
                  <a:lnTo>
                    <a:pt x="284" y="503"/>
                  </a:lnTo>
                  <a:lnTo>
                    <a:pt x="281" y="503"/>
                  </a:lnTo>
                  <a:lnTo>
                    <a:pt x="279" y="499"/>
                  </a:lnTo>
                  <a:lnTo>
                    <a:pt x="280" y="498"/>
                  </a:lnTo>
                  <a:lnTo>
                    <a:pt x="284" y="498"/>
                  </a:lnTo>
                  <a:lnTo>
                    <a:pt x="286" y="499"/>
                  </a:lnTo>
                  <a:lnTo>
                    <a:pt x="286" y="500"/>
                  </a:lnTo>
                  <a:lnTo>
                    <a:pt x="284" y="502"/>
                  </a:lnTo>
                  <a:lnTo>
                    <a:pt x="287" y="502"/>
                  </a:lnTo>
                  <a:lnTo>
                    <a:pt x="288" y="504"/>
                  </a:lnTo>
                  <a:lnTo>
                    <a:pt x="289" y="503"/>
                  </a:lnTo>
                  <a:lnTo>
                    <a:pt x="288" y="502"/>
                  </a:lnTo>
                  <a:lnTo>
                    <a:pt x="290" y="500"/>
                  </a:lnTo>
                  <a:lnTo>
                    <a:pt x="292" y="501"/>
                  </a:lnTo>
                  <a:lnTo>
                    <a:pt x="293" y="500"/>
                  </a:lnTo>
                  <a:lnTo>
                    <a:pt x="292" y="497"/>
                  </a:lnTo>
                  <a:lnTo>
                    <a:pt x="292" y="496"/>
                  </a:lnTo>
                  <a:lnTo>
                    <a:pt x="292" y="496"/>
                  </a:lnTo>
                  <a:lnTo>
                    <a:pt x="286" y="495"/>
                  </a:lnTo>
                  <a:lnTo>
                    <a:pt x="284" y="496"/>
                  </a:lnTo>
                  <a:lnTo>
                    <a:pt x="276" y="491"/>
                  </a:lnTo>
                  <a:lnTo>
                    <a:pt x="273" y="491"/>
                  </a:lnTo>
                  <a:lnTo>
                    <a:pt x="274" y="492"/>
                  </a:lnTo>
                  <a:lnTo>
                    <a:pt x="273" y="491"/>
                  </a:lnTo>
                  <a:lnTo>
                    <a:pt x="272" y="489"/>
                  </a:lnTo>
                  <a:lnTo>
                    <a:pt x="275" y="487"/>
                  </a:lnTo>
                  <a:lnTo>
                    <a:pt x="280" y="486"/>
                  </a:lnTo>
                  <a:lnTo>
                    <a:pt x="297" y="490"/>
                  </a:lnTo>
                  <a:lnTo>
                    <a:pt x="302" y="490"/>
                  </a:lnTo>
                  <a:lnTo>
                    <a:pt x="308" y="487"/>
                  </a:lnTo>
                  <a:lnTo>
                    <a:pt x="308" y="487"/>
                  </a:lnTo>
                  <a:lnTo>
                    <a:pt x="308" y="486"/>
                  </a:lnTo>
                  <a:lnTo>
                    <a:pt x="308" y="486"/>
                  </a:lnTo>
                  <a:lnTo>
                    <a:pt x="304" y="487"/>
                  </a:lnTo>
                  <a:lnTo>
                    <a:pt x="303" y="486"/>
                  </a:lnTo>
                  <a:lnTo>
                    <a:pt x="304" y="486"/>
                  </a:lnTo>
                  <a:lnTo>
                    <a:pt x="305" y="484"/>
                  </a:lnTo>
                  <a:lnTo>
                    <a:pt x="305" y="483"/>
                  </a:lnTo>
                  <a:lnTo>
                    <a:pt x="309" y="483"/>
                  </a:lnTo>
                  <a:lnTo>
                    <a:pt x="314" y="478"/>
                  </a:lnTo>
                  <a:lnTo>
                    <a:pt x="315" y="478"/>
                  </a:lnTo>
                  <a:lnTo>
                    <a:pt x="316" y="477"/>
                  </a:lnTo>
                  <a:lnTo>
                    <a:pt x="315" y="477"/>
                  </a:lnTo>
                  <a:lnTo>
                    <a:pt x="316" y="475"/>
                  </a:lnTo>
                  <a:lnTo>
                    <a:pt x="323" y="470"/>
                  </a:lnTo>
                  <a:lnTo>
                    <a:pt x="323" y="469"/>
                  </a:lnTo>
                  <a:lnTo>
                    <a:pt x="321" y="470"/>
                  </a:lnTo>
                  <a:lnTo>
                    <a:pt x="320" y="469"/>
                  </a:lnTo>
                  <a:lnTo>
                    <a:pt x="328" y="466"/>
                  </a:lnTo>
                  <a:lnTo>
                    <a:pt x="331" y="466"/>
                  </a:lnTo>
                  <a:lnTo>
                    <a:pt x="331" y="466"/>
                  </a:lnTo>
                  <a:lnTo>
                    <a:pt x="331" y="464"/>
                  </a:lnTo>
                  <a:lnTo>
                    <a:pt x="334" y="462"/>
                  </a:lnTo>
                  <a:lnTo>
                    <a:pt x="335" y="461"/>
                  </a:lnTo>
                  <a:lnTo>
                    <a:pt x="334" y="461"/>
                  </a:lnTo>
                  <a:lnTo>
                    <a:pt x="337" y="462"/>
                  </a:lnTo>
                  <a:lnTo>
                    <a:pt x="338" y="461"/>
                  </a:lnTo>
                  <a:lnTo>
                    <a:pt x="339" y="461"/>
                  </a:lnTo>
                  <a:lnTo>
                    <a:pt x="340" y="463"/>
                  </a:lnTo>
                  <a:lnTo>
                    <a:pt x="336" y="462"/>
                  </a:lnTo>
                  <a:lnTo>
                    <a:pt x="334" y="464"/>
                  </a:lnTo>
                  <a:lnTo>
                    <a:pt x="339" y="465"/>
                  </a:lnTo>
                  <a:lnTo>
                    <a:pt x="336" y="466"/>
                  </a:lnTo>
                  <a:lnTo>
                    <a:pt x="337" y="467"/>
                  </a:lnTo>
                  <a:lnTo>
                    <a:pt x="339" y="468"/>
                  </a:lnTo>
                  <a:lnTo>
                    <a:pt x="342" y="466"/>
                  </a:lnTo>
                  <a:lnTo>
                    <a:pt x="342" y="467"/>
                  </a:lnTo>
                  <a:lnTo>
                    <a:pt x="346" y="468"/>
                  </a:lnTo>
                  <a:lnTo>
                    <a:pt x="344" y="465"/>
                  </a:lnTo>
                  <a:lnTo>
                    <a:pt x="344" y="464"/>
                  </a:lnTo>
                  <a:lnTo>
                    <a:pt x="349" y="462"/>
                  </a:lnTo>
                  <a:lnTo>
                    <a:pt x="352" y="463"/>
                  </a:lnTo>
                  <a:lnTo>
                    <a:pt x="352" y="462"/>
                  </a:lnTo>
                  <a:lnTo>
                    <a:pt x="351" y="459"/>
                  </a:lnTo>
                  <a:lnTo>
                    <a:pt x="355" y="457"/>
                  </a:lnTo>
                  <a:lnTo>
                    <a:pt x="357" y="455"/>
                  </a:lnTo>
                  <a:lnTo>
                    <a:pt x="358" y="457"/>
                  </a:lnTo>
                  <a:lnTo>
                    <a:pt x="368" y="455"/>
                  </a:lnTo>
                  <a:lnTo>
                    <a:pt x="370" y="454"/>
                  </a:lnTo>
                  <a:lnTo>
                    <a:pt x="370" y="453"/>
                  </a:lnTo>
                  <a:lnTo>
                    <a:pt x="372" y="453"/>
                  </a:lnTo>
                  <a:lnTo>
                    <a:pt x="375" y="450"/>
                  </a:lnTo>
                  <a:lnTo>
                    <a:pt x="376" y="451"/>
                  </a:lnTo>
                  <a:lnTo>
                    <a:pt x="375" y="452"/>
                  </a:lnTo>
                  <a:lnTo>
                    <a:pt x="376" y="454"/>
                  </a:lnTo>
                  <a:lnTo>
                    <a:pt x="375" y="454"/>
                  </a:lnTo>
                  <a:lnTo>
                    <a:pt x="377" y="455"/>
                  </a:lnTo>
                  <a:lnTo>
                    <a:pt x="380" y="451"/>
                  </a:lnTo>
                  <a:lnTo>
                    <a:pt x="383" y="450"/>
                  </a:lnTo>
                  <a:lnTo>
                    <a:pt x="382" y="453"/>
                  </a:lnTo>
                  <a:lnTo>
                    <a:pt x="385" y="454"/>
                  </a:lnTo>
                  <a:lnTo>
                    <a:pt x="390" y="452"/>
                  </a:lnTo>
                  <a:lnTo>
                    <a:pt x="391" y="453"/>
                  </a:lnTo>
                  <a:lnTo>
                    <a:pt x="394" y="454"/>
                  </a:lnTo>
                  <a:lnTo>
                    <a:pt x="394" y="453"/>
                  </a:lnTo>
                  <a:lnTo>
                    <a:pt x="394" y="451"/>
                  </a:lnTo>
                  <a:lnTo>
                    <a:pt x="393" y="449"/>
                  </a:lnTo>
                  <a:lnTo>
                    <a:pt x="395" y="448"/>
                  </a:lnTo>
                  <a:lnTo>
                    <a:pt x="394" y="447"/>
                  </a:lnTo>
                  <a:lnTo>
                    <a:pt x="395" y="446"/>
                  </a:lnTo>
                  <a:lnTo>
                    <a:pt x="395" y="446"/>
                  </a:lnTo>
                  <a:lnTo>
                    <a:pt x="395" y="445"/>
                  </a:lnTo>
                  <a:lnTo>
                    <a:pt x="399" y="443"/>
                  </a:lnTo>
                  <a:lnTo>
                    <a:pt x="396" y="445"/>
                  </a:lnTo>
                  <a:lnTo>
                    <a:pt x="396" y="446"/>
                  </a:lnTo>
                  <a:lnTo>
                    <a:pt x="398" y="446"/>
                  </a:lnTo>
                  <a:lnTo>
                    <a:pt x="397" y="447"/>
                  </a:lnTo>
                  <a:lnTo>
                    <a:pt x="397" y="448"/>
                  </a:lnTo>
                  <a:lnTo>
                    <a:pt x="402" y="446"/>
                  </a:lnTo>
                  <a:lnTo>
                    <a:pt x="402" y="446"/>
                  </a:lnTo>
                  <a:lnTo>
                    <a:pt x="403" y="447"/>
                  </a:lnTo>
                  <a:lnTo>
                    <a:pt x="403" y="448"/>
                  </a:lnTo>
                  <a:lnTo>
                    <a:pt x="403" y="449"/>
                  </a:lnTo>
                  <a:lnTo>
                    <a:pt x="407" y="446"/>
                  </a:lnTo>
                  <a:lnTo>
                    <a:pt x="412" y="446"/>
                  </a:lnTo>
                  <a:lnTo>
                    <a:pt x="415" y="442"/>
                  </a:lnTo>
                  <a:lnTo>
                    <a:pt x="419" y="443"/>
                  </a:lnTo>
                  <a:lnTo>
                    <a:pt x="427" y="442"/>
                  </a:lnTo>
                  <a:lnTo>
                    <a:pt x="430" y="439"/>
                  </a:lnTo>
                  <a:lnTo>
                    <a:pt x="434" y="440"/>
                  </a:lnTo>
                  <a:lnTo>
                    <a:pt x="445" y="435"/>
                  </a:lnTo>
                  <a:lnTo>
                    <a:pt x="447" y="435"/>
                  </a:lnTo>
                  <a:lnTo>
                    <a:pt x="452" y="433"/>
                  </a:lnTo>
                  <a:lnTo>
                    <a:pt x="450" y="432"/>
                  </a:lnTo>
                  <a:lnTo>
                    <a:pt x="443" y="435"/>
                  </a:lnTo>
                  <a:lnTo>
                    <a:pt x="442" y="434"/>
                  </a:lnTo>
                  <a:lnTo>
                    <a:pt x="442" y="431"/>
                  </a:lnTo>
                  <a:lnTo>
                    <a:pt x="441" y="430"/>
                  </a:lnTo>
                  <a:lnTo>
                    <a:pt x="439" y="433"/>
                  </a:lnTo>
                  <a:lnTo>
                    <a:pt x="441" y="435"/>
                  </a:lnTo>
                  <a:lnTo>
                    <a:pt x="440" y="436"/>
                  </a:lnTo>
                  <a:lnTo>
                    <a:pt x="439" y="435"/>
                  </a:lnTo>
                  <a:lnTo>
                    <a:pt x="435" y="431"/>
                  </a:lnTo>
                  <a:lnTo>
                    <a:pt x="433" y="430"/>
                  </a:lnTo>
                  <a:lnTo>
                    <a:pt x="434" y="430"/>
                  </a:lnTo>
                  <a:lnTo>
                    <a:pt x="435" y="427"/>
                  </a:lnTo>
                  <a:lnTo>
                    <a:pt x="435" y="427"/>
                  </a:lnTo>
                  <a:lnTo>
                    <a:pt x="434" y="427"/>
                  </a:lnTo>
                  <a:lnTo>
                    <a:pt x="434" y="429"/>
                  </a:lnTo>
                  <a:lnTo>
                    <a:pt x="430" y="429"/>
                  </a:lnTo>
                  <a:lnTo>
                    <a:pt x="430" y="430"/>
                  </a:lnTo>
                  <a:lnTo>
                    <a:pt x="428" y="431"/>
                  </a:lnTo>
                  <a:lnTo>
                    <a:pt x="431" y="434"/>
                  </a:lnTo>
                  <a:lnTo>
                    <a:pt x="424" y="434"/>
                  </a:lnTo>
                  <a:lnTo>
                    <a:pt x="424" y="434"/>
                  </a:lnTo>
                  <a:lnTo>
                    <a:pt x="425" y="433"/>
                  </a:lnTo>
                  <a:lnTo>
                    <a:pt x="426" y="431"/>
                  </a:lnTo>
                  <a:lnTo>
                    <a:pt x="424" y="431"/>
                  </a:lnTo>
                  <a:lnTo>
                    <a:pt x="425" y="429"/>
                  </a:lnTo>
                  <a:lnTo>
                    <a:pt x="424" y="429"/>
                  </a:lnTo>
                  <a:lnTo>
                    <a:pt x="423" y="428"/>
                  </a:lnTo>
                  <a:lnTo>
                    <a:pt x="427" y="426"/>
                  </a:lnTo>
                  <a:lnTo>
                    <a:pt x="426" y="425"/>
                  </a:lnTo>
                  <a:lnTo>
                    <a:pt x="427" y="423"/>
                  </a:lnTo>
                  <a:lnTo>
                    <a:pt x="426" y="423"/>
                  </a:lnTo>
                  <a:lnTo>
                    <a:pt x="427" y="422"/>
                  </a:lnTo>
                  <a:lnTo>
                    <a:pt x="426" y="421"/>
                  </a:lnTo>
                  <a:lnTo>
                    <a:pt x="430" y="420"/>
                  </a:lnTo>
                  <a:lnTo>
                    <a:pt x="430" y="421"/>
                  </a:lnTo>
                  <a:lnTo>
                    <a:pt x="428" y="423"/>
                  </a:lnTo>
                  <a:lnTo>
                    <a:pt x="431" y="425"/>
                  </a:lnTo>
                  <a:lnTo>
                    <a:pt x="434" y="421"/>
                  </a:lnTo>
                  <a:lnTo>
                    <a:pt x="433" y="420"/>
                  </a:lnTo>
                  <a:lnTo>
                    <a:pt x="435" y="419"/>
                  </a:lnTo>
                  <a:lnTo>
                    <a:pt x="435" y="418"/>
                  </a:lnTo>
                  <a:lnTo>
                    <a:pt x="432" y="418"/>
                  </a:lnTo>
                  <a:lnTo>
                    <a:pt x="434" y="416"/>
                  </a:lnTo>
                  <a:lnTo>
                    <a:pt x="435" y="416"/>
                  </a:lnTo>
                  <a:lnTo>
                    <a:pt x="434" y="417"/>
                  </a:lnTo>
                  <a:lnTo>
                    <a:pt x="434" y="418"/>
                  </a:lnTo>
                  <a:lnTo>
                    <a:pt x="438" y="416"/>
                  </a:lnTo>
                  <a:lnTo>
                    <a:pt x="439" y="418"/>
                  </a:lnTo>
                  <a:lnTo>
                    <a:pt x="436" y="420"/>
                  </a:lnTo>
                  <a:lnTo>
                    <a:pt x="438" y="421"/>
                  </a:lnTo>
                  <a:lnTo>
                    <a:pt x="439" y="422"/>
                  </a:lnTo>
                  <a:lnTo>
                    <a:pt x="438" y="424"/>
                  </a:lnTo>
                  <a:lnTo>
                    <a:pt x="440" y="425"/>
                  </a:lnTo>
                  <a:lnTo>
                    <a:pt x="441" y="422"/>
                  </a:lnTo>
                  <a:lnTo>
                    <a:pt x="441" y="422"/>
                  </a:lnTo>
                  <a:lnTo>
                    <a:pt x="441" y="421"/>
                  </a:lnTo>
                  <a:lnTo>
                    <a:pt x="443" y="422"/>
                  </a:lnTo>
                  <a:lnTo>
                    <a:pt x="444" y="421"/>
                  </a:lnTo>
                  <a:lnTo>
                    <a:pt x="444" y="420"/>
                  </a:lnTo>
                  <a:lnTo>
                    <a:pt x="445" y="419"/>
                  </a:lnTo>
                  <a:lnTo>
                    <a:pt x="447" y="422"/>
                  </a:lnTo>
                  <a:lnTo>
                    <a:pt x="452" y="421"/>
                  </a:lnTo>
                  <a:lnTo>
                    <a:pt x="449" y="420"/>
                  </a:lnTo>
                  <a:lnTo>
                    <a:pt x="448" y="418"/>
                  </a:lnTo>
                  <a:lnTo>
                    <a:pt x="445" y="418"/>
                  </a:lnTo>
                  <a:lnTo>
                    <a:pt x="445" y="417"/>
                  </a:lnTo>
                  <a:lnTo>
                    <a:pt x="444" y="417"/>
                  </a:lnTo>
                  <a:lnTo>
                    <a:pt x="445" y="415"/>
                  </a:lnTo>
                  <a:lnTo>
                    <a:pt x="454" y="416"/>
                  </a:lnTo>
                  <a:lnTo>
                    <a:pt x="454" y="414"/>
                  </a:lnTo>
                  <a:lnTo>
                    <a:pt x="456" y="417"/>
                  </a:lnTo>
                  <a:lnTo>
                    <a:pt x="462" y="415"/>
                  </a:lnTo>
                  <a:lnTo>
                    <a:pt x="461" y="417"/>
                  </a:lnTo>
                  <a:lnTo>
                    <a:pt x="464" y="418"/>
                  </a:lnTo>
                  <a:lnTo>
                    <a:pt x="464" y="418"/>
                  </a:lnTo>
                  <a:lnTo>
                    <a:pt x="463" y="419"/>
                  </a:lnTo>
                  <a:lnTo>
                    <a:pt x="464" y="420"/>
                  </a:lnTo>
                  <a:lnTo>
                    <a:pt x="466" y="419"/>
                  </a:lnTo>
                  <a:lnTo>
                    <a:pt x="468" y="419"/>
                  </a:lnTo>
                  <a:lnTo>
                    <a:pt x="467" y="417"/>
                  </a:lnTo>
                  <a:lnTo>
                    <a:pt x="470" y="417"/>
                  </a:lnTo>
                  <a:lnTo>
                    <a:pt x="471" y="415"/>
                  </a:lnTo>
                  <a:lnTo>
                    <a:pt x="466" y="415"/>
                  </a:lnTo>
                  <a:lnTo>
                    <a:pt x="465" y="414"/>
                  </a:lnTo>
                  <a:lnTo>
                    <a:pt x="467" y="413"/>
                  </a:lnTo>
                  <a:lnTo>
                    <a:pt x="474" y="413"/>
                  </a:lnTo>
                  <a:lnTo>
                    <a:pt x="474" y="415"/>
                  </a:lnTo>
                  <a:lnTo>
                    <a:pt x="476" y="415"/>
                  </a:lnTo>
                  <a:lnTo>
                    <a:pt x="476" y="415"/>
                  </a:lnTo>
                  <a:lnTo>
                    <a:pt x="475" y="415"/>
                  </a:lnTo>
                  <a:lnTo>
                    <a:pt x="475" y="417"/>
                  </a:lnTo>
                  <a:lnTo>
                    <a:pt x="478" y="418"/>
                  </a:lnTo>
                  <a:lnTo>
                    <a:pt x="480" y="415"/>
                  </a:lnTo>
                  <a:lnTo>
                    <a:pt x="484" y="417"/>
                  </a:lnTo>
                  <a:lnTo>
                    <a:pt x="484" y="415"/>
                  </a:lnTo>
                  <a:lnTo>
                    <a:pt x="487" y="413"/>
                  </a:lnTo>
                  <a:lnTo>
                    <a:pt x="492" y="414"/>
                  </a:lnTo>
                  <a:lnTo>
                    <a:pt x="495" y="414"/>
                  </a:lnTo>
                  <a:lnTo>
                    <a:pt x="492" y="412"/>
                  </a:lnTo>
                  <a:lnTo>
                    <a:pt x="494" y="411"/>
                  </a:lnTo>
                  <a:lnTo>
                    <a:pt x="494" y="410"/>
                  </a:lnTo>
                  <a:lnTo>
                    <a:pt x="490" y="411"/>
                  </a:lnTo>
                  <a:lnTo>
                    <a:pt x="489" y="409"/>
                  </a:lnTo>
                  <a:lnTo>
                    <a:pt x="488" y="410"/>
                  </a:lnTo>
                  <a:lnTo>
                    <a:pt x="487" y="410"/>
                  </a:lnTo>
                  <a:lnTo>
                    <a:pt x="488" y="409"/>
                  </a:lnTo>
                  <a:lnTo>
                    <a:pt x="484" y="408"/>
                  </a:lnTo>
                  <a:lnTo>
                    <a:pt x="484" y="407"/>
                  </a:lnTo>
                  <a:lnTo>
                    <a:pt x="485" y="406"/>
                  </a:lnTo>
                  <a:lnTo>
                    <a:pt x="484" y="405"/>
                  </a:lnTo>
                  <a:lnTo>
                    <a:pt x="484" y="403"/>
                  </a:lnTo>
                  <a:lnTo>
                    <a:pt x="484" y="403"/>
                  </a:lnTo>
                  <a:lnTo>
                    <a:pt x="490" y="403"/>
                  </a:lnTo>
                  <a:lnTo>
                    <a:pt x="488" y="405"/>
                  </a:lnTo>
                  <a:lnTo>
                    <a:pt x="490" y="405"/>
                  </a:lnTo>
                  <a:lnTo>
                    <a:pt x="490" y="406"/>
                  </a:lnTo>
                  <a:lnTo>
                    <a:pt x="491" y="406"/>
                  </a:lnTo>
                  <a:lnTo>
                    <a:pt x="492" y="405"/>
                  </a:lnTo>
                  <a:lnTo>
                    <a:pt x="492" y="405"/>
                  </a:lnTo>
                  <a:lnTo>
                    <a:pt x="492" y="403"/>
                  </a:lnTo>
                  <a:lnTo>
                    <a:pt x="497" y="400"/>
                  </a:lnTo>
                  <a:lnTo>
                    <a:pt x="498" y="401"/>
                  </a:lnTo>
                  <a:lnTo>
                    <a:pt x="498" y="404"/>
                  </a:lnTo>
                  <a:lnTo>
                    <a:pt x="498" y="405"/>
                  </a:lnTo>
                  <a:lnTo>
                    <a:pt x="500" y="402"/>
                  </a:lnTo>
                  <a:lnTo>
                    <a:pt x="504" y="402"/>
                  </a:lnTo>
                  <a:lnTo>
                    <a:pt x="503" y="407"/>
                  </a:lnTo>
                  <a:lnTo>
                    <a:pt x="504" y="407"/>
                  </a:lnTo>
                  <a:lnTo>
                    <a:pt x="506" y="406"/>
                  </a:lnTo>
                  <a:lnTo>
                    <a:pt x="507" y="402"/>
                  </a:lnTo>
                  <a:lnTo>
                    <a:pt x="509" y="401"/>
                  </a:lnTo>
                  <a:lnTo>
                    <a:pt x="517" y="405"/>
                  </a:lnTo>
                  <a:lnTo>
                    <a:pt x="516" y="407"/>
                  </a:lnTo>
                  <a:lnTo>
                    <a:pt x="514" y="409"/>
                  </a:lnTo>
                  <a:lnTo>
                    <a:pt x="515" y="413"/>
                  </a:lnTo>
                  <a:lnTo>
                    <a:pt x="513" y="414"/>
                  </a:lnTo>
                  <a:lnTo>
                    <a:pt x="513" y="413"/>
                  </a:lnTo>
                  <a:lnTo>
                    <a:pt x="513" y="411"/>
                  </a:lnTo>
                  <a:lnTo>
                    <a:pt x="513" y="410"/>
                  </a:lnTo>
                  <a:lnTo>
                    <a:pt x="513" y="408"/>
                  </a:lnTo>
                  <a:lnTo>
                    <a:pt x="512" y="407"/>
                  </a:lnTo>
                  <a:lnTo>
                    <a:pt x="512" y="403"/>
                  </a:lnTo>
                  <a:lnTo>
                    <a:pt x="510" y="404"/>
                  </a:lnTo>
                  <a:lnTo>
                    <a:pt x="510" y="407"/>
                  </a:lnTo>
                  <a:lnTo>
                    <a:pt x="512" y="409"/>
                  </a:lnTo>
                  <a:lnTo>
                    <a:pt x="509" y="408"/>
                  </a:lnTo>
                  <a:lnTo>
                    <a:pt x="507" y="409"/>
                  </a:lnTo>
                  <a:lnTo>
                    <a:pt x="510" y="410"/>
                  </a:lnTo>
                  <a:lnTo>
                    <a:pt x="510" y="411"/>
                  </a:lnTo>
                  <a:lnTo>
                    <a:pt x="512" y="412"/>
                  </a:lnTo>
                  <a:lnTo>
                    <a:pt x="511" y="414"/>
                  </a:lnTo>
                  <a:lnTo>
                    <a:pt x="510" y="414"/>
                  </a:lnTo>
                  <a:lnTo>
                    <a:pt x="511" y="416"/>
                  </a:lnTo>
                  <a:lnTo>
                    <a:pt x="509" y="417"/>
                  </a:lnTo>
                  <a:lnTo>
                    <a:pt x="509" y="416"/>
                  </a:lnTo>
                  <a:lnTo>
                    <a:pt x="508" y="415"/>
                  </a:lnTo>
                  <a:lnTo>
                    <a:pt x="507" y="414"/>
                  </a:lnTo>
                  <a:lnTo>
                    <a:pt x="507" y="413"/>
                  </a:lnTo>
                  <a:lnTo>
                    <a:pt x="504" y="413"/>
                  </a:lnTo>
                  <a:lnTo>
                    <a:pt x="503" y="414"/>
                  </a:lnTo>
                  <a:lnTo>
                    <a:pt x="500" y="413"/>
                  </a:lnTo>
                  <a:lnTo>
                    <a:pt x="496" y="414"/>
                  </a:lnTo>
                  <a:lnTo>
                    <a:pt x="501" y="415"/>
                  </a:lnTo>
                  <a:lnTo>
                    <a:pt x="499" y="416"/>
                  </a:lnTo>
                  <a:lnTo>
                    <a:pt x="501" y="417"/>
                  </a:lnTo>
                  <a:lnTo>
                    <a:pt x="503" y="417"/>
                  </a:lnTo>
                  <a:lnTo>
                    <a:pt x="504" y="418"/>
                  </a:lnTo>
                  <a:lnTo>
                    <a:pt x="507" y="418"/>
                  </a:lnTo>
                  <a:lnTo>
                    <a:pt x="505" y="419"/>
                  </a:lnTo>
                  <a:lnTo>
                    <a:pt x="504" y="418"/>
                  </a:lnTo>
                  <a:lnTo>
                    <a:pt x="501" y="420"/>
                  </a:lnTo>
                  <a:lnTo>
                    <a:pt x="502" y="422"/>
                  </a:lnTo>
                  <a:lnTo>
                    <a:pt x="504" y="422"/>
                  </a:lnTo>
                  <a:lnTo>
                    <a:pt x="501" y="424"/>
                  </a:lnTo>
                  <a:lnTo>
                    <a:pt x="502" y="425"/>
                  </a:lnTo>
                  <a:lnTo>
                    <a:pt x="501" y="426"/>
                  </a:lnTo>
                  <a:lnTo>
                    <a:pt x="499" y="427"/>
                  </a:lnTo>
                  <a:lnTo>
                    <a:pt x="492" y="435"/>
                  </a:lnTo>
                  <a:lnTo>
                    <a:pt x="491" y="436"/>
                  </a:lnTo>
                  <a:lnTo>
                    <a:pt x="494" y="439"/>
                  </a:lnTo>
                  <a:lnTo>
                    <a:pt x="496" y="435"/>
                  </a:lnTo>
                  <a:lnTo>
                    <a:pt x="500" y="433"/>
                  </a:lnTo>
                  <a:lnTo>
                    <a:pt x="500" y="431"/>
                  </a:lnTo>
                  <a:lnTo>
                    <a:pt x="503" y="429"/>
                  </a:lnTo>
                  <a:lnTo>
                    <a:pt x="505" y="430"/>
                  </a:lnTo>
                  <a:lnTo>
                    <a:pt x="506" y="429"/>
                  </a:lnTo>
                  <a:lnTo>
                    <a:pt x="508" y="430"/>
                  </a:lnTo>
                  <a:lnTo>
                    <a:pt x="509" y="429"/>
                  </a:lnTo>
                  <a:lnTo>
                    <a:pt x="508" y="429"/>
                  </a:lnTo>
                  <a:lnTo>
                    <a:pt x="509" y="427"/>
                  </a:lnTo>
                  <a:lnTo>
                    <a:pt x="508" y="427"/>
                  </a:lnTo>
                  <a:lnTo>
                    <a:pt x="507" y="427"/>
                  </a:lnTo>
                  <a:lnTo>
                    <a:pt x="510" y="426"/>
                  </a:lnTo>
                  <a:lnTo>
                    <a:pt x="511" y="424"/>
                  </a:lnTo>
                  <a:lnTo>
                    <a:pt x="511" y="425"/>
                  </a:lnTo>
                  <a:lnTo>
                    <a:pt x="514" y="425"/>
                  </a:lnTo>
                  <a:lnTo>
                    <a:pt x="512" y="427"/>
                  </a:lnTo>
                  <a:lnTo>
                    <a:pt x="513" y="427"/>
                  </a:lnTo>
                  <a:lnTo>
                    <a:pt x="516" y="427"/>
                  </a:lnTo>
                  <a:lnTo>
                    <a:pt x="517" y="427"/>
                  </a:lnTo>
                  <a:lnTo>
                    <a:pt x="512" y="435"/>
                  </a:lnTo>
                  <a:lnTo>
                    <a:pt x="516" y="435"/>
                  </a:lnTo>
                  <a:lnTo>
                    <a:pt x="518" y="433"/>
                  </a:lnTo>
                  <a:lnTo>
                    <a:pt x="519" y="434"/>
                  </a:lnTo>
                  <a:lnTo>
                    <a:pt x="521" y="434"/>
                  </a:lnTo>
                  <a:lnTo>
                    <a:pt x="521" y="432"/>
                  </a:lnTo>
                  <a:lnTo>
                    <a:pt x="523" y="431"/>
                  </a:lnTo>
                  <a:lnTo>
                    <a:pt x="524" y="430"/>
                  </a:lnTo>
                  <a:lnTo>
                    <a:pt x="524" y="429"/>
                  </a:lnTo>
                  <a:lnTo>
                    <a:pt x="529" y="425"/>
                  </a:lnTo>
                  <a:lnTo>
                    <a:pt x="524" y="425"/>
                  </a:lnTo>
                  <a:lnTo>
                    <a:pt x="519" y="427"/>
                  </a:lnTo>
                  <a:lnTo>
                    <a:pt x="518" y="426"/>
                  </a:lnTo>
                  <a:lnTo>
                    <a:pt x="526" y="420"/>
                  </a:lnTo>
                  <a:lnTo>
                    <a:pt x="533" y="417"/>
                  </a:lnTo>
                  <a:lnTo>
                    <a:pt x="533" y="418"/>
                  </a:lnTo>
                  <a:lnTo>
                    <a:pt x="530" y="422"/>
                  </a:lnTo>
                  <a:lnTo>
                    <a:pt x="529" y="424"/>
                  </a:lnTo>
                  <a:lnTo>
                    <a:pt x="534" y="423"/>
                  </a:lnTo>
                  <a:lnTo>
                    <a:pt x="531" y="425"/>
                  </a:lnTo>
                  <a:lnTo>
                    <a:pt x="532" y="426"/>
                  </a:lnTo>
                  <a:lnTo>
                    <a:pt x="529" y="426"/>
                  </a:lnTo>
                  <a:lnTo>
                    <a:pt x="529" y="427"/>
                  </a:lnTo>
                  <a:lnTo>
                    <a:pt x="531" y="427"/>
                  </a:lnTo>
                  <a:lnTo>
                    <a:pt x="531" y="428"/>
                  </a:lnTo>
                  <a:lnTo>
                    <a:pt x="531" y="429"/>
                  </a:lnTo>
                  <a:lnTo>
                    <a:pt x="529" y="431"/>
                  </a:lnTo>
                  <a:lnTo>
                    <a:pt x="532" y="431"/>
                  </a:lnTo>
                  <a:lnTo>
                    <a:pt x="532" y="430"/>
                  </a:lnTo>
                  <a:lnTo>
                    <a:pt x="532" y="429"/>
                  </a:lnTo>
                  <a:lnTo>
                    <a:pt x="533" y="427"/>
                  </a:lnTo>
                  <a:lnTo>
                    <a:pt x="537" y="425"/>
                  </a:lnTo>
                  <a:lnTo>
                    <a:pt x="539" y="425"/>
                  </a:lnTo>
                  <a:lnTo>
                    <a:pt x="539" y="426"/>
                  </a:lnTo>
                  <a:lnTo>
                    <a:pt x="541" y="427"/>
                  </a:lnTo>
                  <a:lnTo>
                    <a:pt x="545" y="427"/>
                  </a:lnTo>
                  <a:lnTo>
                    <a:pt x="545" y="426"/>
                  </a:lnTo>
                  <a:lnTo>
                    <a:pt x="544" y="423"/>
                  </a:lnTo>
                  <a:lnTo>
                    <a:pt x="543" y="422"/>
                  </a:lnTo>
                  <a:lnTo>
                    <a:pt x="538" y="422"/>
                  </a:lnTo>
                  <a:lnTo>
                    <a:pt x="545" y="417"/>
                  </a:lnTo>
                  <a:lnTo>
                    <a:pt x="544" y="419"/>
                  </a:lnTo>
                  <a:lnTo>
                    <a:pt x="547" y="419"/>
                  </a:lnTo>
                  <a:lnTo>
                    <a:pt x="546" y="420"/>
                  </a:lnTo>
                  <a:lnTo>
                    <a:pt x="547" y="421"/>
                  </a:lnTo>
                  <a:lnTo>
                    <a:pt x="549" y="419"/>
                  </a:lnTo>
                  <a:lnTo>
                    <a:pt x="551" y="420"/>
                  </a:lnTo>
                  <a:lnTo>
                    <a:pt x="551" y="420"/>
                  </a:lnTo>
                  <a:lnTo>
                    <a:pt x="551" y="418"/>
                  </a:lnTo>
                  <a:lnTo>
                    <a:pt x="553" y="419"/>
                  </a:lnTo>
                  <a:lnTo>
                    <a:pt x="555" y="417"/>
                  </a:lnTo>
                  <a:lnTo>
                    <a:pt x="551" y="416"/>
                  </a:lnTo>
                  <a:lnTo>
                    <a:pt x="549" y="417"/>
                  </a:lnTo>
                  <a:lnTo>
                    <a:pt x="547" y="415"/>
                  </a:lnTo>
                  <a:lnTo>
                    <a:pt x="550" y="413"/>
                  </a:lnTo>
                  <a:lnTo>
                    <a:pt x="552" y="414"/>
                  </a:lnTo>
                  <a:lnTo>
                    <a:pt x="551" y="413"/>
                  </a:lnTo>
                  <a:lnTo>
                    <a:pt x="553" y="411"/>
                  </a:lnTo>
                  <a:lnTo>
                    <a:pt x="555" y="411"/>
                  </a:lnTo>
                  <a:lnTo>
                    <a:pt x="561" y="409"/>
                  </a:lnTo>
                  <a:lnTo>
                    <a:pt x="561" y="407"/>
                  </a:lnTo>
                  <a:lnTo>
                    <a:pt x="568" y="403"/>
                  </a:lnTo>
                  <a:lnTo>
                    <a:pt x="569" y="403"/>
                  </a:lnTo>
                  <a:lnTo>
                    <a:pt x="568" y="404"/>
                  </a:lnTo>
                  <a:lnTo>
                    <a:pt x="568" y="406"/>
                  </a:lnTo>
                  <a:lnTo>
                    <a:pt x="567" y="407"/>
                  </a:lnTo>
                  <a:lnTo>
                    <a:pt x="571" y="407"/>
                  </a:lnTo>
                  <a:lnTo>
                    <a:pt x="572" y="407"/>
                  </a:lnTo>
                  <a:lnTo>
                    <a:pt x="571" y="406"/>
                  </a:lnTo>
                  <a:lnTo>
                    <a:pt x="574" y="406"/>
                  </a:lnTo>
                  <a:lnTo>
                    <a:pt x="575" y="405"/>
                  </a:lnTo>
                  <a:lnTo>
                    <a:pt x="574" y="406"/>
                  </a:lnTo>
                  <a:lnTo>
                    <a:pt x="580" y="407"/>
                  </a:lnTo>
                  <a:lnTo>
                    <a:pt x="582" y="409"/>
                  </a:lnTo>
                  <a:lnTo>
                    <a:pt x="581" y="408"/>
                  </a:lnTo>
                  <a:lnTo>
                    <a:pt x="579" y="409"/>
                  </a:lnTo>
                  <a:lnTo>
                    <a:pt x="579" y="410"/>
                  </a:lnTo>
                  <a:lnTo>
                    <a:pt x="579" y="411"/>
                  </a:lnTo>
                  <a:lnTo>
                    <a:pt x="577" y="412"/>
                  </a:lnTo>
                  <a:lnTo>
                    <a:pt x="579" y="414"/>
                  </a:lnTo>
                  <a:lnTo>
                    <a:pt x="581" y="414"/>
                  </a:lnTo>
                  <a:lnTo>
                    <a:pt x="583" y="412"/>
                  </a:lnTo>
                  <a:lnTo>
                    <a:pt x="584" y="413"/>
                  </a:lnTo>
                  <a:lnTo>
                    <a:pt x="588" y="411"/>
                  </a:lnTo>
                  <a:lnTo>
                    <a:pt x="587" y="411"/>
                  </a:lnTo>
                  <a:lnTo>
                    <a:pt x="587" y="413"/>
                  </a:lnTo>
                  <a:lnTo>
                    <a:pt x="587" y="413"/>
                  </a:lnTo>
                  <a:lnTo>
                    <a:pt x="592" y="414"/>
                  </a:lnTo>
                  <a:lnTo>
                    <a:pt x="592" y="415"/>
                  </a:lnTo>
                  <a:lnTo>
                    <a:pt x="592" y="417"/>
                  </a:lnTo>
                  <a:lnTo>
                    <a:pt x="592" y="418"/>
                  </a:lnTo>
                  <a:lnTo>
                    <a:pt x="593" y="418"/>
                  </a:lnTo>
                  <a:lnTo>
                    <a:pt x="595" y="415"/>
                  </a:lnTo>
                  <a:lnTo>
                    <a:pt x="592" y="413"/>
                  </a:lnTo>
                  <a:lnTo>
                    <a:pt x="591" y="410"/>
                  </a:lnTo>
                  <a:lnTo>
                    <a:pt x="590" y="409"/>
                  </a:lnTo>
                  <a:lnTo>
                    <a:pt x="587" y="407"/>
                  </a:lnTo>
                  <a:lnTo>
                    <a:pt x="587" y="403"/>
                  </a:lnTo>
                  <a:lnTo>
                    <a:pt x="582" y="401"/>
                  </a:lnTo>
                  <a:lnTo>
                    <a:pt x="581" y="399"/>
                  </a:lnTo>
                  <a:lnTo>
                    <a:pt x="579" y="396"/>
                  </a:lnTo>
                  <a:lnTo>
                    <a:pt x="575" y="397"/>
                  </a:lnTo>
                  <a:lnTo>
                    <a:pt x="572" y="391"/>
                  </a:lnTo>
                  <a:lnTo>
                    <a:pt x="568" y="387"/>
                  </a:lnTo>
                  <a:lnTo>
                    <a:pt x="568" y="386"/>
                  </a:lnTo>
                  <a:lnTo>
                    <a:pt x="571" y="383"/>
                  </a:lnTo>
                  <a:lnTo>
                    <a:pt x="581" y="387"/>
                  </a:lnTo>
                  <a:lnTo>
                    <a:pt x="589" y="387"/>
                  </a:lnTo>
                  <a:lnTo>
                    <a:pt x="598" y="385"/>
                  </a:lnTo>
                  <a:lnTo>
                    <a:pt x="606" y="385"/>
                  </a:lnTo>
                  <a:lnTo>
                    <a:pt x="614" y="382"/>
                  </a:lnTo>
                  <a:lnTo>
                    <a:pt x="619" y="378"/>
                  </a:lnTo>
                  <a:lnTo>
                    <a:pt x="621" y="378"/>
                  </a:lnTo>
                  <a:lnTo>
                    <a:pt x="622" y="373"/>
                  </a:lnTo>
                  <a:lnTo>
                    <a:pt x="623" y="366"/>
                  </a:lnTo>
                  <a:lnTo>
                    <a:pt x="627" y="367"/>
                  </a:lnTo>
                  <a:lnTo>
                    <a:pt x="628" y="366"/>
                  </a:lnTo>
                  <a:lnTo>
                    <a:pt x="623" y="360"/>
                  </a:lnTo>
                  <a:lnTo>
                    <a:pt x="620" y="361"/>
                  </a:lnTo>
                  <a:lnTo>
                    <a:pt x="617" y="356"/>
                  </a:lnTo>
                  <a:lnTo>
                    <a:pt x="616" y="352"/>
                  </a:lnTo>
                  <a:lnTo>
                    <a:pt x="618" y="346"/>
                  </a:lnTo>
                  <a:lnTo>
                    <a:pt x="619" y="345"/>
                  </a:lnTo>
                  <a:lnTo>
                    <a:pt x="618" y="343"/>
                  </a:lnTo>
                  <a:lnTo>
                    <a:pt x="621" y="343"/>
                  </a:lnTo>
                  <a:lnTo>
                    <a:pt x="621" y="346"/>
                  </a:lnTo>
                  <a:lnTo>
                    <a:pt x="621" y="347"/>
                  </a:lnTo>
                  <a:lnTo>
                    <a:pt x="624" y="346"/>
                  </a:lnTo>
                  <a:lnTo>
                    <a:pt x="623" y="344"/>
                  </a:lnTo>
                  <a:lnTo>
                    <a:pt x="624" y="341"/>
                  </a:lnTo>
                  <a:lnTo>
                    <a:pt x="624" y="339"/>
                  </a:lnTo>
                  <a:lnTo>
                    <a:pt x="625" y="337"/>
                  </a:lnTo>
                  <a:lnTo>
                    <a:pt x="623" y="337"/>
                  </a:lnTo>
                  <a:lnTo>
                    <a:pt x="625" y="331"/>
                  </a:lnTo>
                  <a:lnTo>
                    <a:pt x="633" y="321"/>
                  </a:lnTo>
                  <a:lnTo>
                    <a:pt x="637" y="316"/>
                  </a:lnTo>
                  <a:lnTo>
                    <a:pt x="640" y="311"/>
                  </a:lnTo>
                  <a:lnTo>
                    <a:pt x="645" y="313"/>
                  </a:lnTo>
                  <a:lnTo>
                    <a:pt x="645" y="311"/>
                  </a:lnTo>
                  <a:lnTo>
                    <a:pt x="644" y="312"/>
                  </a:lnTo>
                  <a:lnTo>
                    <a:pt x="643" y="311"/>
                  </a:lnTo>
                  <a:lnTo>
                    <a:pt x="647" y="308"/>
                  </a:lnTo>
                  <a:lnTo>
                    <a:pt x="647" y="307"/>
                  </a:lnTo>
                  <a:lnTo>
                    <a:pt x="645" y="307"/>
                  </a:lnTo>
                  <a:lnTo>
                    <a:pt x="647" y="306"/>
                  </a:lnTo>
                  <a:lnTo>
                    <a:pt x="650" y="301"/>
                  </a:lnTo>
                  <a:lnTo>
                    <a:pt x="652" y="298"/>
                  </a:lnTo>
                  <a:lnTo>
                    <a:pt x="657" y="295"/>
                  </a:lnTo>
                  <a:lnTo>
                    <a:pt x="660" y="293"/>
                  </a:lnTo>
                  <a:lnTo>
                    <a:pt x="659" y="291"/>
                  </a:lnTo>
                  <a:lnTo>
                    <a:pt x="667" y="286"/>
                  </a:lnTo>
                  <a:lnTo>
                    <a:pt x="669" y="288"/>
                  </a:lnTo>
                  <a:lnTo>
                    <a:pt x="675" y="286"/>
                  </a:lnTo>
                  <a:lnTo>
                    <a:pt x="676" y="287"/>
                  </a:lnTo>
                  <a:lnTo>
                    <a:pt x="678" y="286"/>
                  </a:lnTo>
                  <a:lnTo>
                    <a:pt x="677" y="285"/>
                  </a:lnTo>
                  <a:lnTo>
                    <a:pt x="679" y="282"/>
                  </a:lnTo>
                  <a:lnTo>
                    <a:pt x="679" y="281"/>
                  </a:lnTo>
                  <a:lnTo>
                    <a:pt x="681" y="280"/>
                  </a:lnTo>
                  <a:lnTo>
                    <a:pt x="681" y="279"/>
                  </a:lnTo>
                  <a:lnTo>
                    <a:pt x="683" y="277"/>
                  </a:lnTo>
                  <a:lnTo>
                    <a:pt x="685" y="278"/>
                  </a:lnTo>
                  <a:lnTo>
                    <a:pt x="687" y="277"/>
                  </a:lnTo>
                  <a:lnTo>
                    <a:pt x="689" y="279"/>
                  </a:lnTo>
                  <a:lnTo>
                    <a:pt x="692" y="279"/>
                  </a:lnTo>
                  <a:lnTo>
                    <a:pt x="688" y="281"/>
                  </a:lnTo>
                  <a:lnTo>
                    <a:pt x="689" y="281"/>
                  </a:lnTo>
                  <a:lnTo>
                    <a:pt x="689" y="282"/>
                  </a:lnTo>
                  <a:lnTo>
                    <a:pt x="697" y="278"/>
                  </a:lnTo>
                  <a:lnTo>
                    <a:pt x="699" y="279"/>
                  </a:lnTo>
                  <a:lnTo>
                    <a:pt x="700" y="279"/>
                  </a:lnTo>
                  <a:lnTo>
                    <a:pt x="700" y="282"/>
                  </a:lnTo>
                  <a:lnTo>
                    <a:pt x="701" y="283"/>
                  </a:lnTo>
                  <a:lnTo>
                    <a:pt x="700" y="283"/>
                  </a:lnTo>
                  <a:lnTo>
                    <a:pt x="701" y="285"/>
                  </a:lnTo>
                  <a:lnTo>
                    <a:pt x="714" y="289"/>
                  </a:lnTo>
                  <a:lnTo>
                    <a:pt x="727" y="286"/>
                  </a:lnTo>
                  <a:lnTo>
                    <a:pt x="725" y="287"/>
                  </a:lnTo>
                  <a:lnTo>
                    <a:pt x="727" y="289"/>
                  </a:lnTo>
                  <a:lnTo>
                    <a:pt x="728" y="290"/>
                  </a:lnTo>
                  <a:lnTo>
                    <a:pt x="727" y="291"/>
                  </a:lnTo>
                  <a:lnTo>
                    <a:pt x="728" y="291"/>
                  </a:lnTo>
                  <a:lnTo>
                    <a:pt x="728" y="293"/>
                  </a:lnTo>
                  <a:lnTo>
                    <a:pt x="730" y="296"/>
                  </a:lnTo>
                  <a:lnTo>
                    <a:pt x="730" y="297"/>
                  </a:lnTo>
                  <a:lnTo>
                    <a:pt x="735" y="299"/>
                  </a:lnTo>
                  <a:lnTo>
                    <a:pt x="737" y="300"/>
                  </a:lnTo>
                  <a:lnTo>
                    <a:pt x="736" y="301"/>
                  </a:lnTo>
                  <a:lnTo>
                    <a:pt x="737" y="302"/>
                  </a:lnTo>
                  <a:lnTo>
                    <a:pt x="726" y="302"/>
                  </a:lnTo>
                  <a:lnTo>
                    <a:pt x="727" y="303"/>
                  </a:lnTo>
                  <a:lnTo>
                    <a:pt x="721" y="310"/>
                  </a:lnTo>
                  <a:lnTo>
                    <a:pt x="721" y="310"/>
                  </a:lnTo>
                  <a:lnTo>
                    <a:pt x="722" y="311"/>
                  </a:lnTo>
                  <a:lnTo>
                    <a:pt x="720" y="313"/>
                  </a:lnTo>
                  <a:lnTo>
                    <a:pt x="724" y="311"/>
                  </a:lnTo>
                  <a:lnTo>
                    <a:pt x="723" y="313"/>
                  </a:lnTo>
                  <a:lnTo>
                    <a:pt x="721" y="314"/>
                  </a:lnTo>
                  <a:lnTo>
                    <a:pt x="719" y="313"/>
                  </a:lnTo>
                  <a:lnTo>
                    <a:pt x="717" y="316"/>
                  </a:lnTo>
                  <a:lnTo>
                    <a:pt x="708" y="321"/>
                  </a:lnTo>
                  <a:lnTo>
                    <a:pt x="704" y="320"/>
                  </a:lnTo>
                  <a:lnTo>
                    <a:pt x="701" y="321"/>
                  </a:lnTo>
                  <a:lnTo>
                    <a:pt x="699" y="324"/>
                  </a:lnTo>
                  <a:lnTo>
                    <a:pt x="696" y="323"/>
                  </a:lnTo>
                  <a:lnTo>
                    <a:pt x="692" y="327"/>
                  </a:lnTo>
                  <a:lnTo>
                    <a:pt x="692" y="327"/>
                  </a:lnTo>
                  <a:lnTo>
                    <a:pt x="695" y="328"/>
                  </a:lnTo>
                  <a:lnTo>
                    <a:pt x="703" y="327"/>
                  </a:lnTo>
                  <a:lnTo>
                    <a:pt x="703" y="326"/>
                  </a:lnTo>
                  <a:lnTo>
                    <a:pt x="703" y="325"/>
                  </a:lnTo>
                  <a:lnTo>
                    <a:pt x="704" y="325"/>
                  </a:lnTo>
                  <a:lnTo>
                    <a:pt x="708" y="328"/>
                  </a:lnTo>
                  <a:lnTo>
                    <a:pt x="711" y="328"/>
                  </a:lnTo>
                  <a:lnTo>
                    <a:pt x="714" y="325"/>
                  </a:lnTo>
                  <a:lnTo>
                    <a:pt x="719" y="326"/>
                  </a:lnTo>
                  <a:lnTo>
                    <a:pt x="724" y="323"/>
                  </a:lnTo>
                  <a:lnTo>
                    <a:pt x="728" y="323"/>
                  </a:lnTo>
                  <a:lnTo>
                    <a:pt x="731" y="319"/>
                  </a:lnTo>
                  <a:lnTo>
                    <a:pt x="731" y="320"/>
                  </a:lnTo>
                  <a:lnTo>
                    <a:pt x="729" y="322"/>
                  </a:lnTo>
                  <a:lnTo>
                    <a:pt x="731" y="324"/>
                  </a:lnTo>
                  <a:lnTo>
                    <a:pt x="731" y="325"/>
                  </a:lnTo>
                  <a:lnTo>
                    <a:pt x="727" y="327"/>
                  </a:lnTo>
                  <a:lnTo>
                    <a:pt x="729" y="329"/>
                  </a:lnTo>
                  <a:lnTo>
                    <a:pt x="723" y="330"/>
                  </a:lnTo>
                  <a:lnTo>
                    <a:pt x="721" y="331"/>
                  </a:lnTo>
                  <a:lnTo>
                    <a:pt x="721" y="332"/>
                  </a:lnTo>
                  <a:lnTo>
                    <a:pt x="723" y="331"/>
                  </a:lnTo>
                  <a:lnTo>
                    <a:pt x="721" y="333"/>
                  </a:lnTo>
                  <a:lnTo>
                    <a:pt x="723" y="334"/>
                  </a:lnTo>
                  <a:lnTo>
                    <a:pt x="723" y="333"/>
                  </a:lnTo>
                  <a:lnTo>
                    <a:pt x="725" y="333"/>
                  </a:lnTo>
                  <a:lnTo>
                    <a:pt x="728" y="331"/>
                  </a:lnTo>
                  <a:lnTo>
                    <a:pt x="731" y="331"/>
                  </a:lnTo>
                  <a:lnTo>
                    <a:pt x="737" y="325"/>
                  </a:lnTo>
                  <a:lnTo>
                    <a:pt x="744" y="326"/>
                  </a:lnTo>
                  <a:lnTo>
                    <a:pt x="745" y="328"/>
                  </a:lnTo>
                  <a:lnTo>
                    <a:pt x="746" y="328"/>
                  </a:lnTo>
                  <a:lnTo>
                    <a:pt x="747" y="326"/>
                  </a:lnTo>
                  <a:lnTo>
                    <a:pt x="749" y="329"/>
                  </a:lnTo>
                  <a:lnTo>
                    <a:pt x="750" y="328"/>
                  </a:lnTo>
                  <a:lnTo>
                    <a:pt x="750" y="327"/>
                  </a:lnTo>
                  <a:lnTo>
                    <a:pt x="749" y="327"/>
                  </a:lnTo>
                  <a:lnTo>
                    <a:pt x="749" y="326"/>
                  </a:lnTo>
                  <a:lnTo>
                    <a:pt x="751" y="325"/>
                  </a:lnTo>
                  <a:lnTo>
                    <a:pt x="750" y="325"/>
                  </a:lnTo>
                  <a:lnTo>
                    <a:pt x="753" y="323"/>
                  </a:lnTo>
                  <a:lnTo>
                    <a:pt x="755" y="324"/>
                  </a:lnTo>
                  <a:lnTo>
                    <a:pt x="756" y="326"/>
                  </a:lnTo>
                  <a:lnTo>
                    <a:pt x="758" y="325"/>
                  </a:lnTo>
                  <a:lnTo>
                    <a:pt x="758" y="326"/>
                  </a:lnTo>
                  <a:lnTo>
                    <a:pt x="757" y="327"/>
                  </a:lnTo>
                  <a:lnTo>
                    <a:pt x="757" y="328"/>
                  </a:lnTo>
                  <a:lnTo>
                    <a:pt x="764" y="325"/>
                  </a:lnTo>
                  <a:lnTo>
                    <a:pt x="762" y="327"/>
                  </a:lnTo>
                  <a:lnTo>
                    <a:pt x="764" y="327"/>
                  </a:lnTo>
                  <a:lnTo>
                    <a:pt x="764" y="327"/>
                  </a:lnTo>
                  <a:lnTo>
                    <a:pt x="765" y="329"/>
                  </a:lnTo>
                  <a:lnTo>
                    <a:pt x="764" y="329"/>
                  </a:lnTo>
                  <a:lnTo>
                    <a:pt x="765" y="330"/>
                  </a:lnTo>
                  <a:lnTo>
                    <a:pt x="766" y="331"/>
                  </a:lnTo>
                  <a:lnTo>
                    <a:pt x="770" y="332"/>
                  </a:lnTo>
                  <a:lnTo>
                    <a:pt x="769" y="333"/>
                  </a:lnTo>
                  <a:lnTo>
                    <a:pt x="764" y="335"/>
                  </a:lnTo>
                  <a:lnTo>
                    <a:pt x="764" y="335"/>
                  </a:lnTo>
                  <a:lnTo>
                    <a:pt x="767" y="337"/>
                  </a:lnTo>
                  <a:lnTo>
                    <a:pt x="763" y="339"/>
                  </a:lnTo>
                  <a:lnTo>
                    <a:pt x="766" y="339"/>
                  </a:lnTo>
                  <a:lnTo>
                    <a:pt x="764" y="342"/>
                  </a:lnTo>
                  <a:lnTo>
                    <a:pt x="760" y="343"/>
                  </a:lnTo>
                  <a:lnTo>
                    <a:pt x="760" y="346"/>
                  </a:lnTo>
                  <a:lnTo>
                    <a:pt x="761" y="347"/>
                  </a:lnTo>
                  <a:lnTo>
                    <a:pt x="758" y="348"/>
                  </a:lnTo>
                  <a:lnTo>
                    <a:pt x="758" y="350"/>
                  </a:lnTo>
                  <a:lnTo>
                    <a:pt x="754" y="350"/>
                  </a:lnTo>
                  <a:lnTo>
                    <a:pt x="755" y="352"/>
                  </a:lnTo>
                  <a:lnTo>
                    <a:pt x="755" y="353"/>
                  </a:lnTo>
                  <a:lnTo>
                    <a:pt x="756" y="353"/>
                  </a:lnTo>
                  <a:lnTo>
                    <a:pt x="756" y="354"/>
                  </a:lnTo>
                  <a:lnTo>
                    <a:pt x="755" y="355"/>
                  </a:lnTo>
                  <a:lnTo>
                    <a:pt x="756" y="357"/>
                  </a:lnTo>
                  <a:lnTo>
                    <a:pt x="755" y="358"/>
                  </a:lnTo>
                  <a:lnTo>
                    <a:pt x="756" y="358"/>
                  </a:lnTo>
                  <a:lnTo>
                    <a:pt x="754" y="359"/>
                  </a:lnTo>
                  <a:lnTo>
                    <a:pt x="755" y="360"/>
                  </a:lnTo>
                  <a:lnTo>
                    <a:pt x="754" y="361"/>
                  </a:lnTo>
                  <a:lnTo>
                    <a:pt x="755" y="362"/>
                  </a:lnTo>
                  <a:lnTo>
                    <a:pt x="753" y="364"/>
                  </a:lnTo>
                  <a:lnTo>
                    <a:pt x="752" y="365"/>
                  </a:lnTo>
                  <a:lnTo>
                    <a:pt x="752" y="365"/>
                  </a:lnTo>
                  <a:lnTo>
                    <a:pt x="752" y="364"/>
                  </a:lnTo>
                  <a:lnTo>
                    <a:pt x="752" y="363"/>
                  </a:lnTo>
                  <a:lnTo>
                    <a:pt x="750" y="361"/>
                  </a:lnTo>
                  <a:lnTo>
                    <a:pt x="747" y="362"/>
                  </a:lnTo>
                  <a:lnTo>
                    <a:pt x="749" y="364"/>
                  </a:lnTo>
                  <a:lnTo>
                    <a:pt x="749" y="367"/>
                  </a:lnTo>
                  <a:lnTo>
                    <a:pt x="750" y="368"/>
                  </a:lnTo>
                  <a:lnTo>
                    <a:pt x="756" y="369"/>
                  </a:lnTo>
                  <a:lnTo>
                    <a:pt x="756" y="367"/>
                  </a:lnTo>
                  <a:lnTo>
                    <a:pt x="757" y="370"/>
                  </a:lnTo>
                  <a:lnTo>
                    <a:pt x="758" y="370"/>
                  </a:lnTo>
                  <a:lnTo>
                    <a:pt x="759" y="370"/>
                  </a:lnTo>
                  <a:lnTo>
                    <a:pt x="759" y="369"/>
                  </a:lnTo>
                  <a:lnTo>
                    <a:pt x="758" y="369"/>
                  </a:lnTo>
                  <a:lnTo>
                    <a:pt x="760" y="367"/>
                  </a:lnTo>
                  <a:lnTo>
                    <a:pt x="764" y="367"/>
                  </a:lnTo>
                  <a:lnTo>
                    <a:pt x="769" y="365"/>
                  </a:lnTo>
                  <a:lnTo>
                    <a:pt x="769" y="364"/>
                  </a:lnTo>
                  <a:lnTo>
                    <a:pt x="769" y="363"/>
                  </a:lnTo>
                  <a:lnTo>
                    <a:pt x="772" y="363"/>
                  </a:lnTo>
                  <a:lnTo>
                    <a:pt x="777" y="365"/>
                  </a:lnTo>
                  <a:lnTo>
                    <a:pt x="779" y="365"/>
                  </a:lnTo>
                  <a:lnTo>
                    <a:pt x="783" y="361"/>
                  </a:lnTo>
                  <a:lnTo>
                    <a:pt x="784" y="358"/>
                  </a:lnTo>
                  <a:lnTo>
                    <a:pt x="784" y="354"/>
                  </a:lnTo>
                  <a:lnTo>
                    <a:pt x="785" y="353"/>
                  </a:lnTo>
                  <a:lnTo>
                    <a:pt x="783" y="351"/>
                  </a:lnTo>
                  <a:lnTo>
                    <a:pt x="783" y="348"/>
                  </a:lnTo>
                  <a:lnTo>
                    <a:pt x="782" y="346"/>
                  </a:lnTo>
                  <a:lnTo>
                    <a:pt x="784" y="345"/>
                  </a:lnTo>
                  <a:lnTo>
                    <a:pt x="788" y="345"/>
                  </a:lnTo>
                  <a:lnTo>
                    <a:pt x="790" y="343"/>
                  </a:lnTo>
                  <a:lnTo>
                    <a:pt x="791" y="343"/>
                  </a:lnTo>
                  <a:lnTo>
                    <a:pt x="790" y="345"/>
                  </a:lnTo>
                  <a:lnTo>
                    <a:pt x="790" y="345"/>
                  </a:lnTo>
                  <a:lnTo>
                    <a:pt x="790" y="346"/>
                  </a:lnTo>
                  <a:lnTo>
                    <a:pt x="792" y="347"/>
                  </a:lnTo>
                  <a:lnTo>
                    <a:pt x="794" y="345"/>
                  </a:lnTo>
                  <a:lnTo>
                    <a:pt x="799" y="346"/>
                  </a:lnTo>
                  <a:lnTo>
                    <a:pt x="812" y="342"/>
                  </a:lnTo>
                  <a:lnTo>
                    <a:pt x="816" y="338"/>
                  </a:lnTo>
                  <a:lnTo>
                    <a:pt x="818" y="340"/>
                  </a:lnTo>
                  <a:lnTo>
                    <a:pt x="820" y="339"/>
                  </a:lnTo>
                  <a:lnTo>
                    <a:pt x="825" y="342"/>
                  </a:lnTo>
                  <a:lnTo>
                    <a:pt x="829" y="342"/>
                  </a:lnTo>
                  <a:lnTo>
                    <a:pt x="843" y="334"/>
                  </a:lnTo>
                  <a:lnTo>
                    <a:pt x="846" y="334"/>
                  </a:lnTo>
                  <a:lnTo>
                    <a:pt x="845" y="335"/>
                  </a:lnTo>
                  <a:lnTo>
                    <a:pt x="846" y="336"/>
                  </a:lnTo>
                  <a:lnTo>
                    <a:pt x="849" y="336"/>
                  </a:lnTo>
                  <a:lnTo>
                    <a:pt x="854" y="333"/>
                  </a:lnTo>
                  <a:lnTo>
                    <a:pt x="854" y="331"/>
                  </a:lnTo>
                  <a:lnTo>
                    <a:pt x="854" y="331"/>
                  </a:lnTo>
                  <a:lnTo>
                    <a:pt x="856" y="330"/>
                  </a:lnTo>
                  <a:lnTo>
                    <a:pt x="857" y="330"/>
                  </a:lnTo>
                  <a:lnTo>
                    <a:pt x="858" y="331"/>
                  </a:lnTo>
                  <a:lnTo>
                    <a:pt x="859" y="331"/>
                  </a:lnTo>
                  <a:lnTo>
                    <a:pt x="862" y="333"/>
                  </a:lnTo>
                  <a:lnTo>
                    <a:pt x="862" y="333"/>
                  </a:lnTo>
                  <a:lnTo>
                    <a:pt x="859" y="331"/>
                  </a:lnTo>
                  <a:lnTo>
                    <a:pt x="856" y="330"/>
                  </a:lnTo>
                  <a:lnTo>
                    <a:pt x="855" y="331"/>
                  </a:lnTo>
                  <a:lnTo>
                    <a:pt x="858" y="332"/>
                  </a:lnTo>
                  <a:lnTo>
                    <a:pt x="857" y="335"/>
                  </a:lnTo>
                  <a:lnTo>
                    <a:pt x="858" y="335"/>
                  </a:lnTo>
                  <a:lnTo>
                    <a:pt x="858" y="337"/>
                  </a:lnTo>
                  <a:lnTo>
                    <a:pt x="859" y="337"/>
                  </a:lnTo>
                  <a:lnTo>
                    <a:pt x="861" y="336"/>
                  </a:lnTo>
                  <a:lnTo>
                    <a:pt x="866" y="337"/>
                  </a:lnTo>
                  <a:lnTo>
                    <a:pt x="868" y="335"/>
                  </a:lnTo>
                  <a:lnTo>
                    <a:pt x="870" y="336"/>
                  </a:lnTo>
                  <a:lnTo>
                    <a:pt x="872" y="337"/>
                  </a:lnTo>
                  <a:lnTo>
                    <a:pt x="870" y="336"/>
                  </a:lnTo>
                  <a:lnTo>
                    <a:pt x="868" y="340"/>
                  </a:lnTo>
                  <a:lnTo>
                    <a:pt x="869" y="341"/>
                  </a:lnTo>
                  <a:lnTo>
                    <a:pt x="868" y="342"/>
                  </a:lnTo>
                  <a:lnTo>
                    <a:pt x="869" y="342"/>
                  </a:lnTo>
                  <a:lnTo>
                    <a:pt x="873" y="341"/>
                  </a:lnTo>
                  <a:lnTo>
                    <a:pt x="879" y="344"/>
                  </a:lnTo>
                  <a:lnTo>
                    <a:pt x="879" y="345"/>
                  </a:lnTo>
                  <a:lnTo>
                    <a:pt x="880" y="347"/>
                  </a:lnTo>
                  <a:lnTo>
                    <a:pt x="882" y="347"/>
                  </a:lnTo>
                  <a:lnTo>
                    <a:pt x="886" y="351"/>
                  </a:lnTo>
                  <a:lnTo>
                    <a:pt x="885" y="352"/>
                  </a:lnTo>
                  <a:lnTo>
                    <a:pt x="882" y="359"/>
                  </a:lnTo>
                  <a:lnTo>
                    <a:pt x="882" y="359"/>
                  </a:lnTo>
                  <a:lnTo>
                    <a:pt x="884" y="359"/>
                  </a:lnTo>
                  <a:lnTo>
                    <a:pt x="888" y="351"/>
                  </a:lnTo>
                  <a:lnTo>
                    <a:pt x="890" y="351"/>
                  </a:lnTo>
                  <a:lnTo>
                    <a:pt x="890" y="350"/>
                  </a:lnTo>
                  <a:lnTo>
                    <a:pt x="886" y="345"/>
                  </a:lnTo>
                  <a:lnTo>
                    <a:pt x="881" y="345"/>
                  </a:lnTo>
                  <a:lnTo>
                    <a:pt x="881" y="345"/>
                  </a:lnTo>
                  <a:lnTo>
                    <a:pt x="880" y="344"/>
                  </a:lnTo>
                  <a:lnTo>
                    <a:pt x="880" y="342"/>
                  </a:lnTo>
                  <a:lnTo>
                    <a:pt x="878" y="342"/>
                  </a:lnTo>
                  <a:lnTo>
                    <a:pt x="878" y="341"/>
                  </a:lnTo>
                  <a:lnTo>
                    <a:pt x="878" y="341"/>
                  </a:lnTo>
                  <a:lnTo>
                    <a:pt x="882" y="338"/>
                  </a:lnTo>
                  <a:lnTo>
                    <a:pt x="885" y="338"/>
                  </a:lnTo>
                  <a:lnTo>
                    <a:pt x="885" y="337"/>
                  </a:lnTo>
                  <a:lnTo>
                    <a:pt x="884" y="336"/>
                  </a:lnTo>
                  <a:lnTo>
                    <a:pt x="889" y="336"/>
                  </a:lnTo>
                  <a:lnTo>
                    <a:pt x="888" y="337"/>
                  </a:lnTo>
                  <a:lnTo>
                    <a:pt x="890" y="337"/>
                  </a:lnTo>
                  <a:lnTo>
                    <a:pt x="890" y="338"/>
                  </a:lnTo>
                  <a:lnTo>
                    <a:pt x="890" y="339"/>
                  </a:lnTo>
                  <a:lnTo>
                    <a:pt x="891" y="340"/>
                  </a:lnTo>
                  <a:lnTo>
                    <a:pt x="891" y="341"/>
                  </a:lnTo>
                  <a:lnTo>
                    <a:pt x="893" y="342"/>
                  </a:lnTo>
                  <a:lnTo>
                    <a:pt x="892" y="345"/>
                  </a:lnTo>
                  <a:lnTo>
                    <a:pt x="896" y="344"/>
                  </a:lnTo>
                  <a:lnTo>
                    <a:pt x="896" y="343"/>
                  </a:lnTo>
                  <a:lnTo>
                    <a:pt x="897" y="345"/>
                  </a:lnTo>
                  <a:lnTo>
                    <a:pt x="897" y="346"/>
                  </a:lnTo>
                  <a:lnTo>
                    <a:pt x="896" y="345"/>
                  </a:lnTo>
                  <a:lnTo>
                    <a:pt x="894" y="346"/>
                  </a:lnTo>
                  <a:lnTo>
                    <a:pt x="894" y="349"/>
                  </a:lnTo>
                  <a:lnTo>
                    <a:pt x="898" y="350"/>
                  </a:lnTo>
                  <a:lnTo>
                    <a:pt x="898" y="354"/>
                  </a:lnTo>
                  <a:lnTo>
                    <a:pt x="897" y="357"/>
                  </a:lnTo>
                  <a:lnTo>
                    <a:pt x="902" y="358"/>
                  </a:lnTo>
                  <a:lnTo>
                    <a:pt x="900" y="361"/>
                  </a:lnTo>
                  <a:lnTo>
                    <a:pt x="901" y="365"/>
                  </a:lnTo>
                  <a:lnTo>
                    <a:pt x="900" y="366"/>
                  </a:lnTo>
                  <a:lnTo>
                    <a:pt x="901" y="368"/>
                  </a:lnTo>
                  <a:lnTo>
                    <a:pt x="897" y="366"/>
                  </a:lnTo>
                  <a:lnTo>
                    <a:pt x="897" y="367"/>
                  </a:lnTo>
                  <a:lnTo>
                    <a:pt x="898" y="369"/>
                  </a:lnTo>
                  <a:lnTo>
                    <a:pt x="898" y="370"/>
                  </a:lnTo>
                  <a:lnTo>
                    <a:pt x="901" y="371"/>
                  </a:lnTo>
                  <a:lnTo>
                    <a:pt x="904" y="369"/>
                  </a:lnTo>
                  <a:lnTo>
                    <a:pt x="903" y="371"/>
                  </a:lnTo>
                  <a:lnTo>
                    <a:pt x="906" y="374"/>
                  </a:lnTo>
                  <a:lnTo>
                    <a:pt x="906" y="375"/>
                  </a:lnTo>
                  <a:lnTo>
                    <a:pt x="907" y="376"/>
                  </a:lnTo>
                  <a:lnTo>
                    <a:pt x="905" y="379"/>
                  </a:lnTo>
                  <a:lnTo>
                    <a:pt x="908" y="379"/>
                  </a:lnTo>
                  <a:lnTo>
                    <a:pt x="911" y="376"/>
                  </a:lnTo>
                  <a:lnTo>
                    <a:pt x="910" y="374"/>
                  </a:lnTo>
                  <a:lnTo>
                    <a:pt x="909" y="373"/>
                  </a:lnTo>
                  <a:lnTo>
                    <a:pt x="910" y="371"/>
                  </a:lnTo>
                  <a:lnTo>
                    <a:pt x="914" y="369"/>
                  </a:lnTo>
                  <a:lnTo>
                    <a:pt x="912" y="367"/>
                  </a:lnTo>
                  <a:lnTo>
                    <a:pt x="909" y="369"/>
                  </a:lnTo>
                  <a:lnTo>
                    <a:pt x="908" y="366"/>
                  </a:lnTo>
                  <a:lnTo>
                    <a:pt x="906" y="365"/>
                  </a:lnTo>
                  <a:lnTo>
                    <a:pt x="912" y="363"/>
                  </a:lnTo>
                  <a:lnTo>
                    <a:pt x="912" y="362"/>
                  </a:lnTo>
                  <a:lnTo>
                    <a:pt x="909" y="362"/>
                  </a:lnTo>
                  <a:lnTo>
                    <a:pt x="912" y="361"/>
                  </a:lnTo>
                  <a:lnTo>
                    <a:pt x="914" y="362"/>
                  </a:lnTo>
                  <a:lnTo>
                    <a:pt x="918" y="366"/>
                  </a:lnTo>
                  <a:lnTo>
                    <a:pt x="922" y="374"/>
                  </a:lnTo>
                  <a:lnTo>
                    <a:pt x="922" y="375"/>
                  </a:lnTo>
                  <a:lnTo>
                    <a:pt x="924" y="379"/>
                  </a:lnTo>
                  <a:lnTo>
                    <a:pt x="924" y="380"/>
                  </a:lnTo>
                  <a:lnTo>
                    <a:pt x="924" y="382"/>
                  </a:lnTo>
                  <a:lnTo>
                    <a:pt x="926" y="384"/>
                  </a:lnTo>
                  <a:lnTo>
                    <a:pt x="924" y="386"/>
                  </a:lnTo>
                  <a:lnTo>
                    <a:pt x="927" y="386"/>
                  </a:lnTo>
                  <a:lnTo>
                    <a:pt x="926" y="387"/>
                  </a:lnTo>
                  <a:lnTo>
                    <a:pt x="927" y="387"/>
                  </a:lnTo>
                  <a:lnTo>
                    <a:pt x="930" y="386"/>
                  </a:lnTo>
                  <a:lnTo>
                    <a:pt x="929" y="385"/>
                  </a:lnTo>
                  <a:lnTo>
                    <a:pt x="927" y="385"/>
                  </a:lnTo>
                  <a:lnTo>
                    <a:pt x="929" y="382"/>
                  </a:lnTo>
                  <a:lnTo>
                    <a:pt x="931" y="385"/>
                  </a:lnTo>
                  <a:lnTo>
                    <a:pt x="933" y="385"/>
                  </a:lnTo>
                  <a:lnTo>
                    <a:pt x="935" y="387"/>
                  </a:lnTo>
                  <a:lnTo>
                    <a:pt x="936" y="389"/>
                  </a:lnTo>
                  <a:lnTo>
                    <a:pt x="936" y="395"/>
                  </a:lnTo>
                  <a:lnTo>
                    <a:pt x="935" y="402"/>
                  </a:lnTo>
                  <a:lnTo>
                    <a:pt x="935" y="409"/>
                  </a:lnTo>
                  <a:lnTo>
                    <a:pt x="934" y="413"/>
                  </a:lnTo>
                  <a:lnTo>
                    <a:pt x="932" y="415"/>
                  </a:lnTo>
                  <a:lnTo>
                    <a:pt x="932" y="417"/>
                  </a:lnTo>
                  <a:lnTo>
                    <a:pt x="929" y="417"/>
                  </a:lnTo>
                  <a:lnTo>
                    <a:pt x="928" y="416"/>
                  </a:lnTo>
                  <a:lnTo>
                    <a:pt x="932" y="411"/>
                  </a:lnTo>
                  <a:lnTo>
                    <a:pt x="932" y="410"/>
                  </a:lnTo>
                  <a:lnTo>
                    <a:pt x="931" y="407"/>
                  </a:lnTo>
                  <a:lnTo>
                    <a:pt x="924" y="406"/>
                  </a:lnTo>
                  <a:lnTo>
                    <a:pt x="917" y="409"/>
                  </a:lnTo>
                  <a:lnTo>
                    <a:pt x="920" y="406"/>
                  </a:lnTo>
                  <a:lnTo>
                    <a:pt x="917" y="405"/>
                  </a:lnTo>
                  <a:lnTo>
                    <a:pt x="917" y="404"/>
                  </a:lnTo>
                  <a:lnTo>
                    <a:pt x="912" y="402"/>
                  </a:lnTo>
                  <a:lnTo>
                    <a:pt x="906" y="398"/>
                  </a:lnTo>
                  <a:lnTo>
                    <a:pt x="900" y="398"/>
                  </a:lnTo>
                  <a:lnTo>
                    <a:pt x="901" y="399"/>
                  </a:lnTo>
                  <a:lnTo>
                    <a:pt x="902" y="401"/>
                  </a:lnTo>
                  <a:lnTo>
                    <a:pt x="902" y="403"/>
                  </a:lnTo>
                  <a:lnTo>
                    <a:pt x="907" y="402"/>
                  </a:lnTo>
                  <a:lnTo>
                    <a:pt x="911" y="404"/>
                  </a:lnTo>
                  <a:lnTo>
                    <a:pt x="913" y="406"/>
                  </a:lnTo>
                  <a:lnTo>
                    <a:pt x="913" y="408"/>
                  </a:lnTo>
                  <a:lnTo>
                    <a:pt x="910" y="409"/>
                  </a:lnTo>
                  <a:lnTo>
                    <a:pt x="912" y="410"/>
                  </a:lnTo>
                  <a:lnTo>
                    <a:pt x="912" y="411"/>
                  </a:lnTo>
                  <a:lnTo>
                    <a:pt x="914" y="412"/>
                  </a:lnTo>
                  <a:lnTo>
                    <a:pt x="914" y="413"/>
                  </a:lnTo>
                  <a:lnTo>
                    <a:pt x="914" y="414"/>
                  </a:lnTo>
                  <a:lnTo>
                    <a:pt x="913" y="415"/>
                  </a:lnTo>
                  <a:lnTo>
                    <a:pt x="912" y="417"/>
                  </a:lnTo>
                  <a:lnTo>
                    <a:pt x="913" y="419"/>
                  </a:lnTo>
                  <a:lnTo>
                    <a:pt x="917" y="420"/>
                  </a:lnTo>
                  <a:lnTo>
                    <a:pt x="919" y="418"/>
                  </a:lnTo>
                  <a:lnTo>
                    <a:pt x="919" y="417"/>
                  </a:lnTo>
                  <a:lnTo>
                    <a:pt x="917" y="415"/>
                  </a:lnTo>
                  <a:lnTo>
                    <a:pt x="917" y="414"/>
                  </a:lnTo>
                  <a:lnTo>
                    <a:pt x="923" y="408"/>
                  </a:lnTo>
                  <a:lnTo>
                    <a:pt x="925" y="410"/>
                  </a:lnTo>
                  <a:lnTo>
                    <a:pt x="925" y="411"/>
                  </a:lnTo>
                  <a:lnTo>
                    <a:pt x="925" y="412"/>
                  </a:lnTo>
                  <a:lnTo>
                    <a:pt x="926" y="413"/>
                  </a:lnTo>
                  <a:lnTo>
                    <a:pt x="925" y="414"/>
                  </a:lnTo>
                  <a:lnTo>
                    <a:pt x="925" y="415"/>
                  </a:lnTo>
                  <a:lnTo>
                    <a:pt x="928" y="419"/>
                  </a:lnTo>
                  <a:lnTo>
                    <a:pt x="932" y="419"/>
                  </a:lnTo>
                  <a:lnTo>
                    <a:pt x="936" y="418"/>
                  </a:lnTo>
                  <a:lnTo>
                    <a:pt x="938" y="422"/>
                  </a:lnTo>
                  <a:lnTo>
                    <a:pt x="938" y="425"/>
                  </a:lnTo>
                  <a:lnTo>
                    <a:pt x="938" y="426"/>
                  </a:lnTo>
                  <a:lnTo>
                    <a:pt x="936" y="426"/>
                  </a:lnTo>
                  <a:lnTo>
                    <a:pt x="934" y="429"/>
                  </a:lnTo>
                  <a:lnTo>
                    <a:pt x="938" y="428"/>
                  </a:lnTo>
                  <a:lnTo>
                    <a:pt x="938" y="429"/>
                  </a:lnTo>
                  <a:lnTo>
                    <a:pt x="938" y="435"/>
                  </a:lnTo>
                  <a:lnTo>
                    <a:pt x="937" y="441"/>
                  </a:lnTo>
                  <a:lnTo>
                    <a:pt x="928" y="457"/>
                  </a:lnTo>
                  <a:lnTo>
                    <a:pt x="925" y="457"/>
                  </a:lnTo>
                  <a:lnTo>
                    <a:pt x="928" y="458"/>
                  </a:lnTo>
                  <a:lnTo>
                    <a:pt x="925" y="461"/>
                  </a:lnTo>
                  <a:lnTo>
                    <a:pt x="924" y="466"/>
                  </a:lnTo>
                  <a:lnTo>
                    <a:pt x="917" y="472"/>
                  </a:lnTo>
                  <a:lnTo>
                    <a:pt x="916" y="472"/>
                  </a:lnTo>
                  <a:lnTo>
                    <a:pt x="917" y="471"/>
                  </a:lnTo>
                  <a:lnTo>
                    <a:pt x="907" y="476"/>
                  </a:lnTo>
                  <a:lnTo>
                    <a:pt x="908" y="477"/>
                  </a:lnTo>
                  <a:lnTo>
                    <a:pt x="907" y="480"/>
                  </a:lnTo>
                  <a:lnTo>
                    <a:pt x="905" y="486"/>
                  </a:lnTo>
                  <a:lnTo>
                    <a:pt x="905" y="487"/>
                  </a:lnTo>
                  <a:lnTo>
                    <a:pt x="902" y="492"/>
                  </a:lnTo>
                  <a:lnTo>
                    <a:pt x="902" y="495"/>
                  </a:lnTo>
                  <a:lnTo>
                    <a:pt x="897" y="493"/>
                  </a:lnTo>
                  <a:lnTo>
                    <a:pt x="893" y="494"/>
                  </a:lnTo>
                  <a:lnTo>
                    <a:pt x="888" y="500"/>
                  </a:lnTo>
                  <a:lnTo>
                    <a:pt x="887" y="502"/>
                  </a:lnTo>
                  <a:lnTo>
                    <a:pt x="885" y="506"/>
                  </a:lnTo>
                  <a:lnTo>
                    <a:pt x="884" y="509"/>
                  </a:lnTo>
                  <a:lnTo>
                    <a:pt x="884" y="507"/>
                  </a:lnTo>
                  <a:lnTo>
                    <a:pt x="881" y="507"/>
                  </a:lnTo>
                  <a:lnTo>
                    <a:pt x="873" y="514"/>
                  </a:lnTo>
                  <a:lnTo>
                    <a:pt x="869" y="513"/>
                  </a:lnTo>
                  <a:lnTo>
                    <a:pt x="869" y="514"/>
                  </a:lnTo>
                  <a:lnTo>
                    <a:pt x="870" y="516"/>
                  </a:lnTo>
                  <a:lnTo>
                    <a:pt x="870" y="519"/>
                  </a:lnTo>
                  <a:lnTo>
                    <a:pt x="866" y="524"/>
                  </a:lnTo>
                  <a:lnTo>
                    <a:pt x="862" y="524"/>
                  </a:lnTo>
                  <a:lnTo>
                    <a:pt x="858" y="529"/>
                  </a:lnTo>
                  <a:lnTo>
                    <a:pt x="860" y="530"/>
                  </a:lnTo>
                  <a:lnTo>
                    <a:pt x="861" y="534"/>
                  </a:lnTo>
                  <a:lnTo>
                    <a:pt x="861" y="538"/>
                  </a:lnTo>
                  <a:lnTo>
                    <a:pt x="860" y="540"/>
                  </a:lnTo>
                  <a:lnTo>
                    <a:pt x="855" y="545"/>
                  </a:lnTo>
                  <a:lnTo>
                    <a:pt x="852" y="550"/>
                  </a:lnTo>
                  <a:lnTo>
                    <a:pt x="845" y="552"/>
                  </a:lnTo>
                  <a:lnTo>
                    <a:pt x="840" y="557"/>
                  </a:lnTo>
                  <a:lnTo>
                    <a:pt x="834" y="564"/>
                  </a:lnTo>
                  <a:lnTo>
                    <a:pt x="829" y="579"/>
                  </a:lnTo>
                  <a:lnTo>
                    <a:pt x="825" y="584"/>
                  </a:lnTo>
                  <a:lnTo>
                    <a:pt x="821" y="591"/>
                  </a:lnTo>
                  <a:lnTo>
                    <a:pt x="821" y="588"/>
                  </a:lnTo>
                  <a:lnTo>
                    <a:pt x="818" y="588"/>
                  </a:lnTo>
                  <a:lnTo>
                    <a:pt x="813" y="594"/>
                  </a:lnTo>
                  <a:lnTo>
                    <a:pt x="808" y="593"/>
                  </a:lnTo>
                  <a:lnTo>
                    <a:pt x="801" y="596"/>
                  </a:lnTo>
                  <a:lnTo>
                    <a:pt x="799" y="599"/>
                  </a:lnTo>
                  <a:lnTo>
                    <a:pt x="799" y="600"/>
                  </a:lnTo>
                  <a:lnTo>
                    <a:pt x="798" y="602"/>
                  </a:lnTo>
                  <a:lnTo>
                    <a:pt x="798" y="602"/>
                  </a:lnTo>
                  <a:lnTo>
                    <a:pt x="792" y="610"/>
                  </a:lnTo>
                  <a:lnTo>
                    <a:pt x="790" y="615"/>
                  </a:lnTo>
                  <a:lnTo>
                    <a:pt x="791" y="619"/>
                  </a:lnTo>
                  <a:lnTo>
                    <a:pt x="790" y="621"/>
                  </a:lnTo>
                  <a:lnTo>
                    <a:pt x="785" y="623"/>
                  </a:lnTo>
                  <a:lnTo>
                    <a:pt x="776" y="622"/>
                  </a:lnTo>
                  <a:lnTo>
                    <a:pt x="772" y="627"/>
                  </a:lnTo>
                  <a:lnTo>
                    <a:pt x="772" y="629"/>
                  </a:lnTo>
                  <a:lnTo>
                    <a:pt x="772" y="634"/>
                  </a:lnTo>
                  <a:lnTo>
                    <a:pt x="771" y="635"/>
                  </a:lnTo>
                  <a:lnTo>
                    <a:pt x="772" y="638"/>
                  </a:lnTo>
                  <a:lnTo>
                    <a:pt x="768" y="640"/>
                  </a:lnTo>
                  <a:lnTo>
                    <a:pt x="768" y="646"/>
                  </a:lnTo>
                  <a:lnTo>
                    <a:pt x="769" y="648"/>
                  </a:lnTo>
                  <a:lnTo>
                    <a:pt x="766" y="653"/>
                  </a:lnTo>
                  <a:lnTo>
                    <a:pt x="769" y="654"/>
                  </a:lnTo>
                  <a:lnTo>
                    <a:pt x="768" y="658"/>
                  </a:lnTo>
                  <a:lnTo>
                    <a:pt x="768" y="659"/>
                  </a:lnTo>
                  <a:lnTo>
                    <a:pt x="766" y="659"/>
                  </a:lnTo>
                  <a:lnTo>
                    <a:pt x="765" y="658"/>
                  </a:lnTo>
                  <a:lnTo>
                    <a:pt x="765" y="659"/>
                  </a:lnTo>
                  <a:lnTo>
                    <a:pt x="762" y="660"/>
                  </a:lnTo>
                  <a:lnTo>
                    <a:pt x="760" y="663"/>
                  </a:lnTo>
                  <a:lnTo>
                    <a:pt x="757" y="666"/>
                  </a:lnTo>
                  <a:lnTo>
                    <a:pt x="757" y="666"/>
                  </a:lnTo>
                  <a:lnTo>
                    <a:pt x="759" y="666"/>
                  </a:lnTo>
                  <a:lnTo>
                    <a:pt x="760" y="667"/>
                  </a:lnTo>
                  <a:lnTo>
                    <a:pt x="758" y="667"/>
                  </a:lnTo>
                  <a:lnTo>
                    <a:pt x="752" y="669"/>
                  </a:lnTo>
                  <a:lnTo>
                    <a:pt x="749" y="667"/>
                  </a:lnTo>
                  <a:lnTo>
                    <a:pt x="741" y="672"/>
                  </a:lnTo>
                  <a:lnTo>
                    <a:pt x="739" y="675"/>
                  </a:lnTo>
                  <a:lnTo>
                    <a:pt x="740" y="675"/>
                  </a:lnTo>
                  <a:lnTo>
                    <a:pt x="740" y="677"/>
                  </a:lnTo>
                  <a:lnTo>
                    <a:pt x="736" y="683"/>
                  </a:lnTo>
                  <a:lnTo>
                    <a:pt x="733" y="685"/>
                  </a:lnTo>
                  <a:lnTo>
                    <a:pt x="742" y="684"/>
                  </a:lnTo>
                  <a:lnTo>
                    <a:pt x="747" y="678"/>
                  </a:lnTo>
                  <a:lnTo>
                    <a:pt x="749" y="678"/>
                  </a:lnTo>
                  <a:lnTo>
                    <a:pt x="749" y="676"/>
                  </a:lnTo>
                  <a:lnTo>
                    <a:pt x="747" y="677"/>
                  </a:lnTo>
                  <a:lnTo>
                    <a:pt x="749" y="674"/>
                  </a:lnTo>
                  <a:lnTo>
                    <a:pt x="752" y="678"/>
                  </a:lnTo>
                  <a:lnTo>
                    <a:pt x="753" y="676"/>
                  </a:lnTo>
                  <a:lnTo>
                    <a:pt x="753" y="672"/>
                  </a:lnTo>
                  <a:lnTo>
                    <a:pt x="750" y="672"/>
                  </a:lnTo>
                  <a:lnTo>
                    <a:pt x="751" y="671"/>
                  </a:lnTo>
                  <a:lnTo>
                    <a:pt x="761" y="671"/>
                  </a:lnTo>
                  <a:lnTo>
                    <a:pt x="766" y="666"/>
                  </a:lnTo>
                  <a:lnTo>
                    <a:pt x="768" y="663"/>
                  </a:lnTo>
                  <a:lnTo>
                    <a:pt x="769" y="660"/>
                  </a:lnTo>
                  <a:lnTo>
                    <a:pt x="771" y="660"/>
                  </a:lnTo>
                  <a:lnTo>
                    <a:pt x="772" y="659"/>
                  </a:lnTo>
                  <a:lnTo>
                    <a:pt x="773" y="655"/>
                  </a:lnTo>
                  <a:lnTo>
                    <a:pt x="774" y="654"/>
                  </a:lnTo>
                  <a:lnTo>
                    <a:pt x="777" y="656"/>
                  </a:lnTo>
                  <a:lnTo>
                    <a:pt x="780" y="656"/>
                  </a:lnTo>
                  <a:lnTo>
                    <a:pt x="780" y="655"/>
                  </a:lnTo>
                  <a:lnTo>
                    <a:pt x="782" y="656"/>
                  </a:lnTo>
                  <a:lnTo>
                    <a:pt x="782" y="655"/>
                  </a:lnTo>
                  <a:lnTo>
                    <a:pt x="777" y="654"/>
                  </a:lnTo>
                  <a:lnTo>
                    <a:pt x="781" y="653"/>
                  </a:lnTo>
                  <a:lnTo>
                    <a:pt x="786" y="655"/>
                  </a:lnTo>
                  <a:lnTo>
                    <a:pt x="786" y="654"/>
                  </a:lnTo>
                  <a:lnTo>
                    <a:pt x="783" y="653"/>
                  </a:lnTo>
                  <a:lnTo>
                    <a:pt x="783" y="652"/>
                  </a:lnTo>
                  <a:lnTo>
                    <a:pt x="778" y="652"/>
                  </a:lnTo>
                  <a:lnTo>
                    <a:pt x="778" y="651"/>
                  </a:lnTo>
                  <a:lnTo>
                    <a:pt x="778" y="650"/>
                  </a:lnTo>
                  <a:lnTo>
                    <a:pt x="778" y="647"/>
                  </a:lnTo>
                  <a:lnTo>
                    <a:pt x="777" y="645"/>
                  </a:lnTo>
                  <a:lnTo>
                    <a:pt x="776" y="640"/>
                  </a:lnTo>
                  <a:lnTo>
                    <a:pt x="777" y="639"/>
                  </a:lnTo>
                  <a:lnTo>
                    <a:pt x="776" y="638"/>
                  </a:lnTo>
                  <a:lnTo>
                    <a:pt x="778" y="637"/>
                  </a:lnTo>
                  <a:lnTo>
                    <a:pt x="779" y="633"/>
                  </a:lnTo>
                  <a:lnTo>
                    <a:pt x="793" y="636"/>
                  </a:lnTo>
                  <a:lnTo>
                    <a:pt x="797" y="632"/>
                  </a:lnTo>
                  <a:lnTo>
                    <a:pt x="806" y="632"/>
                  </a:lnTo>
                  <a:lnTo>
                    <a:pt x="809" y="631"/>
                  </a:lnTo>
                  <a:lnTo>
                    <a:pt x="818" y="630"/>
                  </a:lnTo>
                  <a:lnTo>
                    <a:pt x="822" y="624"/>
                  </a:lnTo>
                  <a:lnTo>
                    <a:pt x="825" y="623"/>
                  </a:lnTo>
                  <a:lnTo>
                    <a:pt x="828" y="623"/>
                  </a:lnTo>
                  <a:lnTo>
                    <a:pt x="829" y="624"/>
                  </a:lnTo>
                  <a:lnTo>
                    <a:pt x="832" y="623"/>
                  </a:lnTo>
                  <a:lnTo>
                    <a:pt x="833" y="622"/>
                  </a:lnTo>
                  <a:lnTo>
                    <a:pt x="833" y="622"/>
                  </a:lnTo>
                  <a:lnTo>
                    <a:pt x="832" y="620"/>
                  </a:lnTo>
                  <a:lnTo>
                    <a:pt x="829" y="620"/>
                  </a:lnTo>
                  <a:lnTo>
                    <a:pt x="828" y="622"/>
                  </a:lnTo>
                  <a:lnTo>
                    <a:pt x="828" y="620"/>
                  </a:lnTo>
                  <a:lnTo>
                    <a:pt x="829" y="618"/>
                  </a:lnTo>
                  <a:lnTo>
                    <a:pt x="846" y="611"/>
                  </a:lnTo>
                  <a:lnTo>
                    <a:pt x="855" y="605"/>
                  </a:lnTo>
                  <a:lnTo>
                    <a:pt x="853" y="603"/>
                  </a:lnTo>
                  <a:lnTo>
                    <a:pt x="852" y="600"/>
                  </a:lnTo>
                  <a:lnTo>
                    <a:pt x="853" y="599"/>
                  </a:lnTo>
                  <a:lnTo>
                    <a:pt x="857" y="602"/>
                  </a:lnTo>
                  <a:lnTo>
                    <a:pt x="858" y="603"/>
                  </a:lnTo>
                  <a:lnTo>
                    <a:pt x="858" y="602"/>
                  </a:lnTo>
                  <a:lnTo>
                    <a:pt x="854" y="597"/>
                  </a:lnTo>
                  <a:lnTo>
                    <a:pt x="851" y="598"/>
                  </a:lnTo>
                  <a:lnTo>
                    <a:pt x="850" y="595"/>
                  </a:lnTo>
                  <a:lnTo>
                    <a:pt x="851" y="593"/>
                  </a:lnTo>
                  <a:lnTo>
                    <a:pt x="852" y="593"/>
                  </a:lnTo>
                  <a:lnTo>
                    <a:pt x="859" y="599"/>
                  </a:lnTo>
                  <a:lnTo>
                    <a:pt x="866" y="600"/>
                  </a:lnTo>
                  <a:lnTo>
                    <a:pt x="870" y="598"/>
                  </a:lnTo>
                  <a:lnTo>
                    <a:pt x="872" y="595"/>
                  </a:lnTo>
                  <a:lnTo>
                    <a:pt x="875" y="594"/>
                  </a:lnTo>
                  <a:lnTo>
                    <a:pt x="875" y="591"/>
                  </a:lnTo>
                  <a:lnTo>
                    <a:pt x="876" y="590"/>
                  </a:lnTo>
                  <a:lnTo>
                    <a:pt x="874" y="591"/>
                  </a:lnTo>
                  <a:lnTo>
                    <a:pt x="874" y="589"/>
                  </a:lnTo>
                  <a:lnTo>
                    <a:pt x="879" y="587"/>
                  </a:lnTo>
                  <a:lnTo>
                    <a:pt x="881" y="586"/>
                  </a:lnTo>
                  <a:lnTo>
                    <a:pt x="880" y="583"/>
                  </a:lnTo>
                  <a:lnTo>
                    <a:pt x="882" y="581"/>
                  </a:lnTo>
                  <a:lnTo>
                    <a:pt x="886" y="581"/>
                  </a:lnTo>
                  <a:lnTo>
                    <a:pt x="887" y="579"/>
                  </a:lnTo>
                  <a:lnTo>
                    <a:pt x="890" y="578"/>
                  </a:lnTo>
                  <a:lnTo>
                    <a:pt x="893" y="576"/>
                  </a:lnTo>
                  <a:lnTo>
                    <a:pt x="893" y="574"/>
                  </a:lnTo>
                  <a:close/>
                  <a:moveTo>
                    <a:pt x="585" y="267"/>
                  </a:moveTo>
                  <a:lnTo>
                    <a:pt x="585" y="266"/>
                  </a:lnTo>
                  <a:lnTo>
                    <a:pt x="584" y="267"/>
                  </a:lnTo>
                  <a:lnTo>
                    <a:pt x="583" y="266"/>
                  </a:lnTo>
                  <a:lnTo>
                    <a:pt x="583" y="265"/>
                  </a:lnTo>
                  <a:lnTo>
                    <a:pt x="579" y="269"/>
                  </a:lnTo>
                  <a:lnTo>
                    <a:pt x="579" y="268"/>
                  </a:lnTo>
                  <a:lnTo>
                    <a:pt x="579" y="266"/>
                  </a:lnTo>
                  <a:lnTo>
                    <a:pt x="577" y="267"/>
                  </a:lnTo>
                  <a:lnTo>
                    <a:pt x="577" y="266"/>
                  </a:lnTo>
                  <a:lnTo>
                    <a:pt x="577" y="264"/>
                  </a:lnTo>
                  <a:lnTo>
                    <a:pt x="578" y="263"/>
                  </a:lnTo>
                  <a:lnTo>
                    <a:pt x="575" y="262"/>
                  </a:lnTo>
                  <a:lnTo>
                    <a:pt x="580" y="249"/>
                  </a:lnTo>
                  <a:lnTo>
                    <a:pt x="583" y="246"/>
                  </a:lnTo>
                  <a:lnTo>
                    <a:pt x="585" y="241"/>
                  </a:lnTo>
                  <a:lnTo>
                    <a:pt x="588" y="238"/>
                  </a:lnTo>
                  <a:lnTo>
                    <a:pt x="588" y="235"/>
                  </a:lnTo>
                  <a:lnTo>
                    <a:pt x="590" y="234"/>
                  </a:lnTo>
                  <a:lnTo>
                    <a:pt x="589" y="233"/>
                  </a:lnTo>
                  <a:lnTo>
                    <a:pt x="589" y="230"/>
                  </a:lnTo>
                  <a:lnTo>
                    <a:pt x="588" y="229"/>
                  </a:lnTo>
                  <a:lnTo>
                    <a:pt x="591" y="229"/>
                  </a:lnTo>
                  <a:lnTo>
                    <a:pt x="592" y="225"/>
                  </a:lnTo>
                  <a:lnTo>
                    <a:pt x="592" y="223"/>
                  </a:lnTo>
                  <a:lnTo>
                    <a:pt x="591" y="222"/>
                  </a:lnTo>
                  <a:lnTo>
                    <a:pt x="592" y="221"/>
                  </a:lnTo>
                  <a:lnTo>
                    <a:pt x="592" y="221"/>
                  </a:lnTo>
                  <a:lnTo>
                    <a:pt x="592" y="220"/>
                  </a:lnTo>
                  <a:lnTo>
                    <a:pt x="592" y="218"/>
                  </a:lnTo>
                  <a:lnTo>
                    <a:pt x="593" y="216"/>
                  </a:lnTo>
                  <a:lnTo>
                    <a:pt x="596" y="215"/>
                  </a:lnTo>
                  <a:lnTo>
                    <a:pt x="595" y="214"/>
                  </a:lnTo>
                  <a:lnTo>
                    <a:pt x="595" y="213"/>
                  </a:lnTo>
                  <a:lnTo>
                    <a:pt x="593" y="212"/>
                  </a:lnTo>
                  <a:lnTo>
                    <a:pt x="595" y="211"/>
                  </a:lnTo>
                  <a:lnTo>
                    <a:pt x="594" y="209"/>
                  </a:lnTo>
                  <a:lnTo>
                    <a:pt x="595" y="205"/>
                  </a:lnTo>
                  <a:lnTo>
                    <a:pt x="599" y="198"/>
                  </a:lnTo>
                  <a:lnTo>
                    <a:pt x="600" y="197"/>
                  </a:lnTo>
                  <a:lnTo>
                    <a:pt x="605" y="199"/>
                  </a:lnTo>
                  <a:lnTo>
                    <a:pt x="611" y="201"/>
                  </a:lnTo>
                  <a:lnTo>
                    <a:pt x="612" y="199"/>
                  </a:lnTo>
                  <a:lnTo>
                    <a:pt x="605" y="197"/>
                  </a:lnTo>
                  <a:lnTo>
                    <a:pt x="604" y="195"/>
                  </a:lnTo>
                  <a:lnTo>
                    <a:pt x="604" y="194"/>
                  </a:lnTo>
                  <a:lnTo>
                    <a:pt x="605" y="194"/>
                  </a:lnTo>
                  <a:lnTo>
                    <a:pt x="603" y="193"/>
                  </a:lnTo>
                  <a:lnTo>
                    <a:pt x="603" y="192"/>
                  </a:lnTo>
                  <a:lnTo>
                    <a:pt x="603" y="191"/>
                  </a:lnTo>
                  <a:lnTo>
                    <a:pt x="604" y="189"/>
                  </a:lnTo>
                  <a:lnTo>
                    <a:pt x="604" y="188"/>
                  </a:lnTo>
                  <a:lnTo>
                    <a:pt x="605" y="186"/>
                  </a:lnTo>
                  <a:lnTo>
                    <a:pt x="605" y="185"/>
                  </a:lnTo>
                  <a:lnTo>
                    <a:pt x="607" y="179"/>
                  </a:lnTo>
                  <a:lnTo>
                    <a:pt x="611" y="179"/>
                  </a:lnTo>
                  <a:lnTo>
                    <a:pt x="616" y="182"/>
                  </a:lnTo>
                  <a:lnTo>
                    <a:pt x="617" y="181"/>
                  </a:lnTo>
                  <a:lnTo>
                    <a:pt x="607" y="176"/>
                  </a:lnTo>
                  <a:lnTo>
                    <a:pt x="609" y="172"/>
                  </a:lnTo>
                  <a:lnTo>
                    <a:pt x="608" y="172"/>
                  </a:lnTo>
                  <a:lnTo>
                    <a:pt x="617" y="170"/>
                  </a:lnTo>
                  <a:lnTo>
                    <a:pt x="610" y="169"/>
                  </a:lnTo>
                  <a:lnTo>
                    <a:pt x="611" y="165"/>
                  </a:lnTo>
                  <a:lnTo>
                    <a:pt x="612" y="162"/>
                  </a:lnTo>
                  <a:lnTo>
                    <a:pt x="615" y="161"/>
                  </a:lnTo>
                  <a:lnTo>
                    <a:pt x="617" y="162"/>
                  </a:lnTo>
                  <a:lnTo>
                    <a:pt x="617" y="161"/>
                  </a:lnTo>
                  <a:lnTo>
                    <a:pt x="620" y="161"/>
                  </a:lnTo>
                  <a:lnTo>
                    <a:pt x="619" y="159"/>
                  </a:lnTo>
                  <a:lnTo>
                    <a:pt x="619" y="158"/>
                  </a:lnTo>
                  <a:lnTo>
                    <a:pt x="617" y="157"/>
                  </a:lnTo>
                  <a:lnTo>
                    <a:pt x="617" y="155"/>
                  </a:lnTo>
                  <a:lnTo>
                    <a:pt x="618" y="155"/>
                  </a:lnTo>
                  <a:lnTo>
                    <a:pt x="617" y="154"/>
                  </a:lnTo>
                  <a:lnTo>
                    <a:pt x="619" y="152"/>
                  </a:lnTo>
                  <a:lnTo>
                    <a:pt x="623" y="150"/>
                  </a:lnTo>
                  <a:lnTo>
                    <a:pt x="624" y="152"/>
                  </a:lnTo>
                  <a:lnTo>
                    <a:pt x="624" y="153"/>
                  </a:lnTo>
                  <a:lnTo>
                    <a:pt x="627" y="158"/>
                  </a:lnTo>
                  <a:lnTo>
                    <a:pt x="626" y="159"/>
                  </a:lnTo>
                  <a:lnTo>
                    <a:pt x="632" y="161"/>
                  </a:lnTo>
                  <a:lnTo>
                    <a:pt x="633" y="162"/>
                  </a:lnTo>
                  <a:lnTo>
                    <a:pt x="633" y="161"/>
                  </a:lnTo>
                  <a:lnTo>
                    <a:pt x="631" y="158"/>
                  </a:lnTo>
                  <a:lnTo>
                    <a:pt x="631" y="156"/>
                  </a:lnTo>
                  <a:lnTo>
                    <a:pt x="631" y="154"/>
                  </a:lnTo>
                  <a:lnTo>
                    <a:pt x="630" y="150"/>
                  </a:lnTo>
                  <a:lnTo>
                    <a:pt x="631" y="147"/>
                  </a:lnTo>
                  <a:lnTo>
                    <a:pt x="632" y="145"/>
                  </a:lnTo>
                  <a:lnTo>
                    <a:pt x="635" y="144"/>
                  </a:lnTo>
                  <a:lnTo>
                    <a:pt x="636" y="146"/>
                  </a:lnTo>
                  <a:lnTo>
                    <a:pt x="644" y="147"/>
                  </a:lnTo>
                  <a:lnTo>
                    <a:pt x="645" y="150"/>
                  </a:lnTo>
                  <a:lnTo>
                    <a:pt x="647" y="150"/>
                  </a:lnTo>
                  <a:lnTo>
                    <a:pt x="647" y="151"/>
                  </a:lnTo>
                  <a:lnTo>
                    <a:pt x="648" y="151"/>
                  </a:lnTo>
                  <a:lnTo>
                    <a:pt x="648" y="152"/>
                  </a:lnTo>
                  <a:lnTo>
                    <a:pt x="651" y="153"/>
                  </a:lnTo>
                  <a:lnTo>
                    <a:pt x="649" y="156"/>
                  </a:lnTo>
                  <a:lnTo>
                    <a:pt x="648" y="156"/>
                  </a:lnTo>
                  <a:lnTo>
                    <a:pt x="646" y="159"/>
                  </a:lnTo>
                  <a:lnTo>
                    <a:pt x="645" y="159"/>
                  </a:lnTo>
                  <a:lnTo>
                    <a:pt x="646" y="160"/>
                  </a:lnTo>
                  <a:lnTo>
                    <a:pt x="644" y="163"/>
                  </a:lnTo>
                  <a:lnTo>
                    <a:pt x="644" y="166"/>
                  </a:lnTo>
                  <a:lnTo>
                    <a:pt x="644" y="166"/>
                  </a:lnTo>
                  <a:lnTo>
                    <a:pt x="644" y="167"/>
                  </a:lnTo>
                  <a:lnTo>
                    <a:pt x="644" y="167"/>
                  </a:lnTo>
                  <a:lnTo>
                    <a:pt x="645" y="168"/>
                  </a:lnTo>
                  <a:lnTo>
                    <a:pt x="643" y="173"/>
                  </a:lnTo>
                  <a:lnTo>
                    <a:pt x="643" y="173"/>
                  </a:lnTo>
                  <a:lnTo>
                    <a:pt x="643" y="177"/>
                  </a:lnTo>
                  <a:lnTo>
                    <a:pt x="644" y="178"/>
                  </a:lnTo>
                  <a:lnTo>
                    <a:pt x="643" y="180"/>
                  </a:lnTo>
                  <a:lnTo>
                    <a:pt x="644" y="180"/>
                  </a:lnTo>
                  <a:lnTo>
                    <a:pt x="643" y="181"/>
                  </a:lnTo>
                  <a:lnTo>
                    <a:pt x="643" y="183"/>
                  </a:lnTo>
                  <a:lnTo>
                    <a:pt x="640" y="186"/>
                  </a:lnTo>
                  <a:lnTo>
                    <a:pt x="640" y="186"/>
                  </a:lnTo>
                  <a:lnTo>
                    <a:pt x="639" y="187"/>
                  </a:lnTo>
                  <a:lnTo>
                    <a:pt x="640" y="189"/>
                  </a:lnTo>
                  <a:lnTo>
                    <a:pt x="639" y="190"/>
                  </a:lnTo>
                  <a:lnTo>
                    <a:pt x="637" y="192"/>
                  </a:lnTo>
                  <a:lnTo>
                    <a:pt x="637" y="194"/>
                  </a:lnTo>
                  <a:lnTo>
                    <a:pt x="640" y="194"/>
                  </a:lnTo>
                  <a:lnTo>
                    <a:pt x="643" y="190"/>
                  </a:lnTo>
                  <a:lnTo>
                    <a:pt x="645" y="190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4" y="187"/>
                  </a:lnTo>
                  <a:lnTo>
                    <a:pt x="645" y="186"/>
                  </a:lnTo>
                  <a:lnTo>
                    <a:pt x="645" y="185"/>
                  </a:lnTo>
                  <a:lnTo>
                    <a:pt x="648" y="175"/>
                  </a:lnTo>
                  <a:lnTo>
                    <a:pt x="648" y="173"/>
                  </a:lnTo>
                  <a:lnTo>
                    <a:pt x="651" y="175"/>
                  </a:lnTo>
                  <a:lnTo>
                    <a:pt x="651" y="174"/>
                  </a:lnTo>
                  <a:lnTo>
                    <a:pt x="656" y="170"/>
                  </a:lnTo>
                  <a:lnTo>
                    <a:pt x="656" y="170"/>
                  </a:lnTo>
                  <a:lnTo>
                    <a:pt x="656" y="169"/>
                  </a:lnTo>
                  <a:lnTo>
                    <a:pt x="656" y="168"/>
                  </a:lnTo>
                  <a:lnTo>
                    <a:pt x="659" y="167"/>
                  </a:lnTo>
                  <a:lnTo>
                    <a:pt x="660" y="165"/>
                  </a:lnTo>
                  <a:lnTo>
                    <a:pt x="659" y="163"/>
                  </a:lnTo>
                  <a:lnTo>
                    <a:pt x="660" y="162"/>
                  </a:lnTo>
                  <a:lnTo>
                    <a:pt x="661" y="162"/>
                  </a:lnTo>
                  <a:lnTo>
                    <a:pt x="661" y="163"/>
                  </a:lnTo>
                  <a:lnTo>
                    <a:pt x="662" y="162"/>
                  </a:lnTo>
                  <a:lnTo>
                    <a:pt x="662" y="165"/>
                  </a:lnTo>
                  <a:lnTo>
                    <a:pt x="662" y="167"/>
                  </a:lnTo>
                  <a:lnTo>
                    <a:pt x="663" y="165"/>
                  </a:lnTo>
                  <a:lnTo>
                    <a:pt x="665" y="164"/>
                  </a:lnTo>
                  <a:lnTo>
                    <a:pt x="665" y="163"/>
                  </a:lnTo>
                  <a:lnTo>
                    <a:pt x="665" y="162"/>
                  </a:lnTo>
                  <a:lnTo>
                    <a:pt x="666" y="161"/>
                  </a:lnTo>
                  <a:lnTo>
                    <a:pt x="667" y="162"/>
                  </a:lnTo>
                  <a:lnTo>
                    <a:pt x="666" y="163"/>
                  </a:lnTo>
                  <a:lnTo>
                    <a:pt x="667" y="165"/>
                  </a:lnTo>
                  <a:lnTo>
                    <a:pt x="671" y="165"/>
                  </a:lnTo>
                  <a:lnTo>
                    <a:pt x="671" y="168"/>
                  </a:lnTo>
                  <a:lnTo>
                    <a:pt x="669" y="170"/>
                  </a:lnTo>
                  <a:lnTo>
                    <a:pt x="672" y="173"/>
                  </a:lnTo>
                  <a:lnTo>
                    <a:pt x="672" y="175"/>
                  </a:lnTo>
                  <a:lnTo>
                    <a:pt x="675" y="174"/>
                  </a:lnTo>
                  <a:lnTo>
                    <a:pt x="681" y="175"/>
                  </a:lnTo>
                  <a:lnTo>
                    <a:pt x="681" y="177"/>
                  </a:lnTo>
                  <a:lnTo>
                    <a:pt x="683" y="178"/>
                  </a:lnTo>
                  <a:lnTo>
                    <a:pt x="684" y="179"/>
                  </a:lnTo>
                  <a:lnTo>
                    <a:pt x="684" y="181"/>
                  </a:lnTo>
                  <a:lnTo>
                    <a:pt x="683" y="183"/>
                  </a:lnTo>
                  <a:lnTo>
                    <a:pt x="684" y="183"/>
                  </a:lnTo>
                  <a:lnTo>
                    <a:pt x="689" y="184"/>
                  </a:lnTo>
                  <a:lnTo>
                    <a:pt x="684" y="186"/>
                  </a:lnTo>
                  <a:lnTo>
                    <a:pt x="688" y="188"/>
                  </a:lnTo>
                  <a:lnTo>
                    <a:pt x="688" y="189"/>
                  </a:lnTo>
                  <a:lnTo>
                    <a:pt x="688" y="190"/>
                  </a:lnTo>
                  <a:lnTo>
                    <a:pt x="689" y="190"/>
                  </a:lnTo>
                  <a:lnTo>
                    <a:pt x="687" y="192"/>
                  </a:lnTo>
                  <a:lnTo>
                    <a:pt x="687" y="193"/>
                  </a:lnTo>
                  <a:lnTo>
                    <a:pt x="689" y="191"/>
                  </a:lnTo>
                  <a:lnTo>
                    <a:pt x="689" y="190"/>
                  </a:lnTo>
                  <a:lnTo>
                    <a:pt x="690" y="188"/>
                  </a:lnTo>
                  <a:lnTo>
                    <a:pt x="689" y="187"/>
                  </a:lnTo>
                  <a:lnTo>
                    <a:pt x="689" y="186"/>
                  </a:lnTo>
                  <a:lnTo>
                    <a:pt x="693" y="185"/>
                  </a:lnTo>
                  <a:lnTo>
                    <a:pt x="701" y="189"/>
                  </a:lnTo>
                  <a:lnTo>
                    <a:pt x="702" y="192"/>
                  </a:lnTo>
                  <a:lnTo>
                    <a:pt x="703" y="194"/>
                  </a:lnTo>
                  <a:lnTo>
                    <a:pt x="701" y="194"/>
                  </a:lnTo>
                  <a:lnTo>
                    <a:pt x="704" y="196"/>
                  </a:lnTo>
                  <a:lnTo>
                    <a:pt x="704" y="197"/>
                  </a:lnTo>
                  <a:lnTo>
                    <a:pt x="704" y="199"/>
                  </a:lnTo>
                  <a:lnTo>
                    <a:pt x="704" y="201"/>
                  </a:lnTo>
                  <a:lnTo>
                    <a:pt x="705" y="201"/>
                  </a:lnTo>
                  <a:lnTo>
                    <a:pt x="705" y="203"/>
                  </a:lnTo>
                  <a:lnTo>
                    <a:pt x="704" y="205"/>
                  </a:lnTo>
                  <a:lnTo>
                    <a:pt x="707" y="206"/>
                  </a:lnTo>
                  <a:lnTo>
                    <a:pt x="707" y="208"/>
                  </a:lnTo>
                  <a:lnTo>
                    <a:pt x="706" y="210"/>
                  </a:lnTo>
                  <a:lnTo>
                    <a:pt x="706" y="213"/>
                  </a:lnTo>
                  <a:lnTo>
                    <a:pt x="701" y="222"/>
                  </a:lnTo>
                  <a:lnTo>
                    <a:pt x="695" y="230"/>
                  </a:lnTo>
                  <a:lnTo>
                    <a:pt x="695" y="229"/>
                  </a:lnTo>
                  <a:lnTo>
                    <a:pt x="692" y="227"/>
                  </a:lnTo>
                  <a:lnTo>
                    <a:pt x="688" y="230"/>
                  </a:lnTo>
                  <a:lnTo>
                    <a:pt x="686" y="229"/>
                  </a:lnTo>
                  <a:lnTo>
                    <a:pt x="672" y="237"/>
                  </a:lnTo>
                  <a:lnTo>
                    <a:pt x="667" y="237"/>
                  </a:lnTo>
                  <a:lnTo>
                    <a:pt x="661" y="241"/>
                  </a:lnTo>
                  <a:lnTo>
                    <a:pt x="659" y="239"/>
                  </a:lnTo>
                  <a:lnTo>
                    <a:pt x="656" y="240"/>
                  </a:lnTo>
                  <a:lnTo>
                    <a:pt x="653" y="242"/>
                  </a:lnTo>
                  <a:lnTo>
                    <a:pt x="654" y="243"/>
                  </a:lnTo>
                  <a:lnTo>
                    <a:pt x="655" y="243"/>
                  </a:lnTo>
                  <a:lnTo>
                    <a:pt x="652" y="245"/>
                  </a:lnTo>
                  <a:lnTo>
                    <a:pt x="653" y="246"/>
                  </a:lnTo>
                  <a:lnTo>
                    <a:pt x="653" y="247"/>
                  </a:lnTo>
                  <a:lnTo>
                    <a:pt x="653" y="246"/>
                  </a:lnTo>
                  <a:lnTo>
                    <a:pt x="651" y="246"/>
                  </a:lnTo>
                  <a:lnTo>
                    <a:pt x="650" y="245"/>
                  </a:lnTo>
                  <a:lnTo>
                    <a:pt x="651" y="245"/>
                  </a:lnTo>
                  <a:lnTo>
                    <a:pt x="649" y="243"/>
                  </a:lnTo>
                  <a:lnTo>
                    <a:pt x="648" y="242"/>
                  </a:lnTo>
                  <a:lnTo>
                    <a:pt x="640" y="243"/>
                  </a:lnTo>
                  <a:lnTo>
                    <a:pt x="635" y="246"/>
                  </a:lnTo>
                  <a:lnTo>
                    <a:pt x="629" y="244"/>
                  </a:lnTo>
                  <a:lnTo>
                    <a:pt x="627" y="246"/>
                  </a:lnTo>
                  <a:lnTo>
                    <a:pt x="619" y="246"/>
                  </a:lnTo>
                  <a:lnTo>
                    <a:pt x="615" y="247"/>
                  </a:lnTo>
                  <a:lnTo>
                    <a:pt x="613" y="251"/>
                  </a:lnTo>
                  <a:lnTo>
                    <a:pt x="608" y="254"/>
                  </a:lnTo>
                  <a:lnTo>
                    <a:pt x="604" y="256"/>
                  </a:lnTo>
                  <a:lnTo>
                    <a:pt x="591" y="266"/>
                  </a:lnTo>
                  <a:lnTo>
                    <a:pt x="585" y="267"/>
                  </a:lnTo>
                  <a:close/>
                  <a:moveTo>
                    <a:pt x="744" y="234"/>
                  </a:moveTo>
                  <a:lnTo>
                    <a:pt x="752" y="235"/>
                  </a:lnTo>
                  <a:lnTo>
                    <a:pt x="756" y="231"/>
                  </a:lnTo>
                  <a:lnTo>
                    <a:pt x="760" y="232"/>
                  </a:lnTo>
                  <a:lnTo>
                    <a:pt x="760" y="234"/>
                  </a:lnTo>
                  <a:lnTo>
                    <a:pt x="762" y="235"/>
                  </a:lnTo>
                  <a:lnTo>
                    <a:pt x="761" y="239"/>
                  </a:lnTo>
                  <a:lnTo>
                    <a:pt x="761" y="240"/>
                  </a:lnTo>
                  <a:lnTo>
                    <a:pt x="758" y="243"/>
                  </a:lnTo>
                  <a:lnTo>
                    <a:pt x="757" y="241"/>
                  </a:lnTo>
                  <a:lnTo>
                    <a:pt x="758" y="240"/>
                  </a:lnTo>
                  <a:lnTo>
                    <a:pt x="756" y="239"/>
                  </a:lnTo>
                  <a:lnTo>
                    <a:pt x="754" y="242"/>
                  </a:lnTo>
                  <a:lnTo>
                    <a:pt x="740" y="241"/>
                  </a:lnTo>
                  <a:lnTo>
                    <a:pt x="732" y="239"/>
                  </a:lnTo>
                  <a:lnTo>
                    <a:pt x="735" y="237"/>
                  </a:lnTo>
                  <a:lnTo>
                    <a:pt x="735" y="237"/>
                  </a:lnTo>
                  <a:lnTo>
                    <a:pt x="735" y="238"/>
                  </a:lnTo>
                  <a:lnTo>
                    <a:pt x="735" y="238"/>
                  </a:lnTo>
                  <a:lnTo>
                    <a:pt x="741" y="234"/>
                  </a:lnTo>
                  <a:lnTo>
                    <a:pt x="743" y="235"/>
                  </a:lnTo>
                  <a:lnTo>
                    <a:pt x="744" y="234"/>
                  </a:lnTo>
                  <a:close/>
                  <a:moveTo>
                    <a:pt x="431" y="90"/>
                  </a:moveTo>
                  <a:lnTo>
                    <a:pt x="422" y="87"/>
                  </a:lnTo>
                  <a:lnTo>
                    <a:pt x="421" y="85"/>
                  </a:lnTo>
                  <a:lnTo>
                    <a:pt x="418" y="84"/>
                  </a:lnTo>
                  <a:lnTo>
                    <a:pt x="431" y="82"/>
                  </a:lnTo>
                  <a:lnTo>
                    <a:pt x="442" y="86"/>
                  </a:lnTo>
                  <a:lnTo>
                    <a:pt x="443" y="86"/>
                  </a:lnTo>
                  <a:lnTo>
                    <a:pt x="441" y="83"/>
                  </a:lnTo>
                  <a:lnTo>
                    <a:pt x="435" y="81"/>
                  </a:lnTo>
                  <a:lnTo>
                    <a:pt x="408" y="83"/>
                  </a:lnTo>
                  <a:lnTo>
                    <a:pt x="409" y="82"/>
                  </a:lnTo>
                  <a:lnTo>
                    <a:pt x="409" y="81"/>
                  </a:lnTo>
                  <a:lnTo>
                    <a:pt x="407" y="82"/>
                  </a:lnTo>
                  <a:lnTo>
                    <a:pt x="403" y="83"/>
                  </a:lnTo>
                  <a:lnTo>
                    <a:pt x="409" y="77"/>
                  </a:lnTo>
                  <a:lnTo>
                    <a:pt x="413" y="78"/>
                  </a:lnTo>
                  <a:lnTo>
                    <a:pt x="414" y="77"/>
                  </a:lnTo>
                  <a:lnTo>
                    <a:pt x="415" y="77"/>
                  </a:lnTo>
                  <a:lnTo>
                    <a:pt x="418" y="78"/>
                  </a:lnTo>
                  <a:lnTo>
                    <a:pt x="416" y="76"/>
                  </a:lnTo>
                  <a:lnTo>
                    <a:pt x="416" y="76"/>
                  </a:lnTo>
                  <a:lnTo>
                    <a:pt x="420" y="78"/>
                  </a:lnTo>
                  <a:lnTo>
                    <a:pt x="423" y="77"/>
                  </a:lnTo>
                  <a:lnTo>
                    <a:pt x="426" y="78"/>
                  </a:lnTo>
                  <a:lnTo>
                    <a:pt x="430" y="78"/>
                  </a:lnTo>
                  <a:lnTo>
                    <a:pt x="428" y="76"/>
                  </a:lnTo>
                  <a:lnTo>
                    <a:pt x="420" y="74"/>
                  </a:lnTo>
                  <a:lnTo>
                    <a:pt x="414" y="71"/>
                  </a:lnTo>
                  <a:lnTo>
                    <a:pt x="423" y="68"/>
                  </a:lnTo>
                  <a:lnTo>
                    <a:pt x="430" y="67"/>
                  </a:lnTo>
                  <a:lnTo>
                    <a:pt x="432" y="66"/>
                  </a:lnTo>
                  <a:lnTo>
                    <a:pt x="432" y="66"/>
                  </a:lnTo>
                  <a:lnTo>
                    <a:pt x="433" y="66"/>
                  </a:lnTo>
                  <a:lnTo>
                    <a:pt x="433" y="60"/>
                  </a:lnTo>
                  <a:lnTo>
                    <a:pt x="435" y="55"/>
                  </a:lnTo>
                  <a:lnTo>
                    <a:pt x="443" y="46"/>
                  </a:lnTo>
                  <a:lnTo>
                    <a:pt x="442" y="46"/>
                  </a:lnTo>
                  <a:lnTo>
                    <a:pt x="443" y="43"/>
                  </a:lnTo>
                  <a:lnTo>
                    <a:pt x="440" y="43"/>
                  </a:lnTo>
                  <a:lnTo>
                    <a:pt x="440" y="45"/>
                  </a:lnTo>
                  <a:lnTo>
                    <a:pt x="441" y="46"/>
                  </a:lnTo>
                  <a:lnTo>
                    <a:pt x="440" y="46"/>
                  </a:lnTo>
                  <a:lnTo>
                    <a:pt x="434" y="47"/>
                  </a:lnTo>
                  <a:lnTo>
                    <a:pt x="433" y="46"/>
                  </a:lnTo>
                  <a:lnTo>
                    <a:pt x="432" y="48"/>
                  </a:lnTo>
                  <a:lnTo>
                    <a:pt x="430" y="48"/>
                  </a:lnTo>
                  <a:lnTo>
                    <a:pt x="428" y="48"/>
                  </a:lnTo>
                  <a:lnTo>
                    <a:pt x="427" y="46"/>
                  </a:lnTo>
                  <a:lnTo>
                    <a:pt x="432" y="41"/>
                  </a:lnTo>
                  <a:lnTo>
                    <a:pt x="433" y="41"/>
                  </a:lnTo>
                  <a:lnTo>
                    <a:pt x="432" y="39"/>
                  </a:lnTo>
                  <a:lnTo>
                    <a:pt x="432" y="38"/>
                  </a:lnTo>
                  <a:lnTo>
                    <a:pt x="439" y="35"/>
                  </a:lnTo>
                  <a:lnTo>
                    <a:pt x="442" y="35"/>
                  </a:lnTo>
                  <a:lnTo>
                    <a:pt x="440" y="33"/>
                  </a:lnTo>
                  <a:lnTo>
                    <a:pt x="440" y="30"/>
                  </a:lnTo>
                  <a:lnTo>
                    <a:pt x="439" y="30"/>
                  </a:lnTo>
                  <a:lnTo>
                    <a:pt x="448" y="26"/>
                  </a:lnTo>
                  <a:lnTo>
                    <a:pt x="452" y="27"/>
                  </a:lnTo>
                  <a:lnTo>
                    <a:pt x="452" y="26"/>
                  </a:lnTo>
                  <a:lnTo>
                    <a:pt x="451" y="24"/>
                  </a:lnTo>
                  <a:lnTo>
                    <a:pt x="459" y="22"/>
                  </a:lnTo>
                  <a:lnTo>
                    <a:pt x="462" y="19"/>
                  </a:lnTo>
                  <a:lnTo>
                    <a:pt x="474" y="16"/>
                  </a:lnTo>
                  <a:lnTo>
                    <a:pt x="483" y="9"/>
                  </a:lnTo>
                  <a:lnTo>
                    <a:pt x="489" y="9"/>
                  </a:lnTo>
                  <a:lnTo>
                    <a:pt x="479" y="7"/>
                  </a:lnTo>
                  <a:lnTo>
                    <a:pt x="479" y="5"/>
                  </a:lnTo>
                  <a:lnTo>
                    <a:pt x="480" y="5"/>
                  </a:lnTo>
                  <a:lnTo>
                    <a:pt x="488" y="3"/>
                  </a:lnTo>
                  <a:lnTo>
                    <a:pt x="495" y="5"/>
                  </a:lnTo>
                  <a:lnTo>
                    <a:pt x="496" y="7"/>
                  </a:lnTo>
                  <a:lnTo>
                    <a:pt x="494" y="11"/>
                  </a:lnTo>
                  <a:lnTo>
                    <a:pt x="498" y="11"/>
                  </a:lnTo>
                  <a:lnTo>
                    <a:pt x="499" y="12"/>
                  </a:lnTo>
                  <a:lnTo>
                    <a:pt x="499" y="13"/>
                  </a:lnTo>
                  <a:lnTo>
                    <a:pt x="500" y="13"/>
                  </a:lnTo>
                  <a:lnTo>
                    <a:pt x="502" y="16"/>
                  </a:lnTo>
                  <a:lnTo>
                    <a:pt x="507" y="20"/>
                  </a:lnTo>
                  <a:lnTo>
                    <a:pt x="507" y="21"/>
                  </a:lnTo>
                  <a:lnTo>
                    <a:pt x="507" y="23"/>
                  </a:lnTo>
                  <a:lnTo>
                    <a:pt x="512" y="26"/>
                  </a:lnTo>
                  <a:lnTo>
                    <a:pt x="512" y="26"/>
                  </a:lnTo>
                  <a:lnTo>
                    <a:pt x="511" y="28"/>
                  </a:lnTo>
                  <a:lnTo>
                    <a:pt x="513" y="32"/>
                  </a:lnTo>
                  <a:lnTo>
                    <a:pt x="519" y="34"/>
                  </a:lnTo>
                  <a:lnTo>
                    <a:pt x="520" y="37"/>
                  </a:lnTo>
                  <a:lnTo>
                    <a:pt x="525" y="39"/>
                  </a:lnTo>
                  <a:lnTo>
                    <a:pt x="525" y="40"/>
                  </a:lnTo>
                  <a:lnTo>
                    <a:pt x="526" y="40"/>
                  </a:lnTo>
                  <a:lnTo>
                    <a:pt x="534" y="41"/>
                  </a:lnTo>
                  <a:lnTo>
                    <a:pt x="533" y="43"/>
                  </a:lnTo>
                  <a:lnTo>
                    <a:pt x="536" y="44"/>
                  </a:lnTo>
                  <a:lnTo>
                    <a:pt x="536" y="45"/>
                  </a:lnTo>
                  <a:lnTo>
                    <a:pt x="533" y="47"/>
                  </a:lnTo>
                  <a:lnTo>
                    <a:pt x="536" y="47"/>
                  </a:lnTo>
                  <a:lnTo>
                    <a:pt x="537" y="50"/>
                  </a:lnTo>
                  <a:lnTo>
                    <a:pt x="532" y="53"/>
                  </a:lnTo>
                  <a:lnTo>
                    <a:pt x="529" y="53"/>
                  </a:lnTo>
                  <a:lnTo>
                    <a:pt x="528" y="53"/>
                  </a:lnTo>
                  <a:lnTo>
                    <a:pt x="528" y="54"/>
                  </a:lnTo>
                  <a:lnTo>
                    <a:pt x="525" y="55"/>
                  </a:lnTo>
                  <a:lnTo>
                    <a:pt x="524" y="55"/>
                  </a:lnTo>
                  <a:lnTo>
                    <a:pt x="524" y="53"/>
                  </a:lnTo>
                  <a:lnTo>
                    <a:pt x="524" y="53"/>
                  </a:lnTo>
                  <a:lnTo>
                    <a:pt x="523" y="54"/>
                  </a:lnTo>
                  <a:lnTo>
                    <a:pt x="520" y="54"/>
                  </a:lnTo>
                  <a:lnTo>
                    <a:pt x="515" y="49"/>
                  </a:lnTo>
                  <a:lnTo>
                    <a:pt x="511" y="47"/>
                  </a:lnTo>
                  <a:lnTo>
                    <a:pt x="521" y="55"/>
                  </a:lnTo>
                  <a:lnTo>
                    <a:pt x="520" y="57"/>
                  </a:lnTo>
                  <a:lnTo>
                    <a:pt x="521" y="58"/>
                  </a:lnTo>
                  <a:lnTo>
                    <a:pt x="520" y="60"/>
                  </a:lnTo>
                  <a:lnTo>
                    <a:pt x="520" y="62"/>
                  </a:lnTo>
                  <a:lnTo>
                    <a:pt x="519" y="64"/>
                  </a:lnTo>
                  <a:lnTo>
                    <a:pt x="521" y="67"/>
                  </a:lnTo>
                  <a:lnTo>
                    <a:pt x="522" y="70"/>
                  </a:lnTo>
                  <a:lnTo>
                    <a:pt x="523" y="74"/>
                  </a:lnTo>
                  <a:lnTo>
                    <a:pt x="523" y="78"/>
                  </a:lnTo>
                  <a:lnTo>
                    <a:pt x="526" y="78"/>
                  </a:lnTo>
                  <a:lnTo>
                    <a:pt x="527" y="80"/>
                  </a:lnTo>
                  <a:lnTo>
                    <a:pt x="527" y="81"/>
                  </a:lnTo>
                  <a:lnTo>
                    <a:pt x="523" y="85"/>
                  </a:lnTo>
                  <a:lnTo>
                    <a:pt x="524" y="86"/>
                  </a:lnTo>
                  <a:lnTo>
                    <a:pt x="524" y="86"/>
                  </a:lnTo>
                  <a:lnTo>
                    <a:pt x="490" y="89"/>
                  </a:lnTo>
                  <a:lnTo>
                    <a:pt x="480" y="93"/>
                  </a:lnTo>
                  <a:lnTo>
                    <a:pt x="472" y="93"/>
                  </a:lnTo>
                  <a:lnTo>
                    <a:pt x="470" y="95"/>
                  </a:lnTo>
                  <a:lnTo>
                    <a:pt x="467" y="94"/>
                  </a:lnTo>
                  <a:lnTo>
                    <a:pt x="463" y="99"/>
                  </a:lnTo>
                  <a:lnTo>
                    <a:pt x="450" y="105"/>
                  </a:lnTo>
                  <a:lnTo>
                    <a:pt x="438" y="100"/>
                  </a:lnTo>
                  <a:lnTo>
                    <a:pt x="430" y="95"/>
                  </a:lnTo>
                  <a:lnTo>
                    <a:pt x="421" y="94"/>
                  </a:lnTo>
                  <a:lnTo>
                    <a:pt x="418" y="93"/>
                  </a:lnTo>
                  <a:lnTo>
                    <a:pt x="420" y="91"/>
                  </a:lnTo>
                  <a:lnTo>
                    <a:pt x="420" y="90"/>
                  </a:lnTo>
                  <a:lnTo>
                    <a:pt x="420" y="90"/>
                  </a:lnTo>
                  <a:lnTo>
                    <a:pt x="433" y="94"/>
                  </a:lnTo>
                  <a:lnTo>
                    <a:pt x="434" y="94"/>
                  </a:lnTo>
                  <a:lnTo>
                    <a:pt x="434" y="92"/>
                  </a:lnTo>
                  <a:lnTo>
                    <a:pt x="431" y="90"/>
                  </a:lnTo>
                  <a:close/>
                  <a:moveTo>
                    <a:pt x="513" y="94"/>
                  </a:moveTo>
                  <a:lnTo>
                    <a:pt x="513" y="94"/>
                  </a:lnTo>
                  <a:lnTo>
                    <a:pt x="512" y="94"/>
                  </a:lnTo>
                  <a:lnTo>
                    <a:pt x="514" y="94"/>
                  </a:lnTo>
                  <a:lnTo>
                    <a:pt x="513" y="94"/>
                  </a:lnTo>
                  <a:close/>
                  <a:moveTo>
                    <a:pt x="498" y="95"/>
                  </a:moveTo>
                  <a:lnTo>
                    <a:pt x="497" y="95"/>
                  </a:lnTo>
                  <a:lnTo>
                    <a:pt x="496" y="95"/>
                  </a:lnTo>
                  <a:lnTo>
                    <a:pt x="499" y="94"/>
                  </a:lnTo>
                  <a:lnTo>
                    <a:pt x="498" y="95"/>
                  </a:lnTo>
                  <a:close/>
                  <a:moveTo>
                    <a:pt x="580" y="175"/>
                  </a:moveTo>
                  <a:lnTo>
                    <a:pt x="584" y="176"/>
                  </a:lnTo>
                  <a:lnTo>
                    <a:pt x="583" y="178"/>
                  </a:lnTo>
                  <a:lnTo>
                    <a:pt x="584" y="178"/>
                  </a:lnTo>
                  <a:lnTo>
                    <a:pt x="583" y="181"/>
                  </a:lnTo>
                  <a:lnTo>
                    <a:pt x="586" y="187"/>
                  </a:lnTo>
                  <a:lnTo>
                    <a:pt x="584" y="190"/>
                  </a:lnTo>
                  <a:lnTo>
                    <a:pt x="576" y="195"/>
                  </a:lnTo>
                  <a:lnTo>
                    <a:pt x="576" y="197"/>
                  </a:lnTo>
                  <a:lnTo>
                    <a:pt x="575" y="198"/>
                  </a:lnTo>
                  <a:lnTo>
                    <a:pt x="572" y="197"/>
                  </a:lnTo>
                  <a:lnTo>
                    <a:pt x="568" y="199"/>
                  </a:lnTo>
                  <a:lnTo>
                    <a:pt x="556" y="199"/>
                  </a:lnTo>
                  <a:lnTo>
                    <a:pt x="551" y="203"/>
                  </a:lnTo>
                  <a:lnTo>
                    <a:pt x="549" y="200"/>
                  </a:lnTo>
                  <a:lnTo>
                    <a:pt x="546" y="200"/>
                  </a:lnTo>
                  <a:lnTo>
                    <a:pt x="545" y="198"/>
                  </a:lnTo>
                  <a:lnTo>
                    <a:pt x="544" y="199"/>
                  </a:lnTo>
                  <a:lnTo>
                    <a:pt x="545" y="199"/>
                  </a:lnTo>
                  <a:lnTo>
                    <a:pt x="540" y="198"/>
                  </a:lnTo>
                  <a:lnTo>
                    <a:pt x="535" y="200"/>
                  </a:lnTo>
                  <a:lnTo>
                    <a:pt x="529" y="198"/>
                  </a:lnTo>
                  <a:lnTo>
                    <a:pt x="530" y="198"/>
                  </a:lnTo>
                  <a:lnTo>
                    <a:pt x="528" y="195"/>
                  </a:lnTo>
                  <a:lnTo>
                    <a:pt x="528" y="194"/>
                  </a:lnTo>
                  <a:lnTo>
                    <a:pt x="524" y="194"/>
                  </a:lnTo>
                  <a:lnTo>
                    <a:pt x="519" y="190"/>
                  </a:lnTo>
                  <a:lnTo>
                    <a:pt x="519" y="186"/>
                  </a:lnTo>
                  <a:lnTo>
                    <a:pt x="518" y="185"/>
                  </a:lnTo>
                  <a:lnTo>
                    <a:pt x="510" y="185"/>
                  </a:lnTo>
                  <a:lnTo>
                    <a:pt x="512" y="185"/>
                  </a:lnTo>
                  <a:lnTo>
                    <a:pt x="511" y="185"/>
                  </a:lnTo>
                  <a:lnTo>
                    <a:pt x="510" y="186"/>
                  </a:lnTo>
                  <a:lnTo>
                    <a:pt x="508" y="187"/>
                  </a:lnTo>
                  <a:lnTo>
                    <a:pt x="505" y="184"/>
                  </a:lnTo>
                  <a:lnTo>
                    <a:pt x="502" y="187"/>
                  </a:lnTo>
                  <a:lnTo>
                    <a:pt x="499" y="187"/>
                  </a:lnTo>
                  <a:lnTo>
                    <a:pt x="496" y="185"/>
                  </a:lnTo>
                  <a:lnTo>
                    <a:pt x="492" y="186"/>
                  </a:lnTo>
                  <a:lnTo>
                    <a:pt x="492" y="184"/>
                  </a:lnTo>
                  <a:lnTo>
                    <a:pt x="492" y="183"/>
                  </a:lnTo>
                  <a:lnTo>
                    <a:pt x="492" y="183"/>
                  </a:lnTo>
                  <a:lnTo>
                    <a:pt x="492" y="181"/>
                  </a:lnTo>
                  <a:lnTo>
                    <a:pt x="491" y="181"/>
                  </a:lnTo>
                  <a:lnTo>
                    <a:pt x="490" y="180"/>
                  </a:lnTo>
                  <a:lnTo>
                    <a:pt x="490" y="178"/>
                  </a:lnTo>
                  <a:lnTo>
                    <a:pt x="490" y="178"/>
                  </a:lnTo>
                  <a:lnTo>
                    <a:pt x="487" y="178"/>
                  </a:lnTo>
                  <a:lnTo>
                    <a:pt x="479" y="183"/>
                  </a:lnTo>
                  <a:lnTo>
                    <a:pt x="476" y="182"/>
                  </a:lnTo>
                  <a:lnTo>
                    <a:pt x="478" y="182"/>
                  </a:lnTo>
                  <a:lnTo>
                    <a:pt x="478" y="181"/>
                  </a:lnTo>
                  <a:lnTo>
                    <a:pt x="475" y="182"/>
                  </a:lnTo>
                  <a:lnTo>
                    <a:pt x="474" y="181"/>
                  </a:lnTo>
                  <a:lnTo>
                    <a:pt x="469" y="175"/>
                  </a:lnTo>
                  <a:lnTo>
                    <a:pt x="470" y="171"/>
                  </a:lnTo>
                  <a:lnTo>
                    <a:pt x="463" y="166"/>
                  </a:lnTo>
                  <a:lnTo>
                    <a:pt x="464" y="165"/>
                  </a:lnTo>
                  <a:lnTo>
                    <a:pt x="463" y="165"/>
                  </a:lnTo>
                  <a:lnTo>
                    <a:pt x="464" y="163"/>
                  </a:lnTo>
                  <a:lnTo>
                    <a:pt x="463" y="159"/>
                  </a:lnTo>
                  <a:lnTo>
                    <a:pt x="464" y="158"/>
                  </a:lnTo>
                  <a:lnTo>
                    <a:pt x="463" y="152"/>
                  </a:lnTo>
                  <a:lnTo>
                    <a:pt x="464" y="150"/>
                  </a:lnTo>
                  <a:lnTo>
                    <a:pt x="464" y="147"/>
                  </a:lnTo>
                  <a:lnTo>
                    <a:pt x="456" y="146"/>
                  </a:lnTo>
                  <a:lnTo>
                    <a:pt x="456" y="146"/>
                  </a:lnTo>
                  <a:lnTo>
                    <a:pt x="456" y="147"/>
                  </a:lnTo>
                  <a:lnTo>
                    <a:pt x="456" y="148"/>
                  </a:lnTo>
                  <a:lnTo>
                    <a:pt x="456" y="149"/>
                  </a:lnTo>
                  <a:lnTo>
                    <a:pt x="456" y="150"/>
                  </a:lnTo>
                  <a:lnTo>
                    <a:pt x="453" y="149"/>
                  </a:lnTo>
                  <a:lnTo>
                    <a:pt x="453" y="150"/>
                  </a:lnTo>
                  <a:lnTo>
                    <a:pt x="452" y="150"/>
                  </a:lnTo>
                  <a:lnTo>
                    <a:pt x="451" y="150"/>
                  </a:lnTo>
                  <a:lnTo>
                    <a:pt x="452" y="148"/>
                  </a:lnTo>
                  <a:lnTo>
                    <a:pt x="450" y="147"/>
                  </a:lnTo>
                  <a:lnTo>
                    <a:pt x="454" y="146"/>
                  </a:lnTo>
                  <a:lnTo>
                    <a:pt x="454" y="143"/>
                  </a:lnTo>
                  <a:lnTo>
                    <a:pt x="455" y="144"/>
                  </a:lnTo>
                  <a:lnTo>
                    <a:pt x="448" y="139"/>
                  </a:lnTo>
                  <a:lnTo>
                    <a:pt x="454" y="137"/>
                  </a:lnTo>
                  <a:lnTo>
                    <a:pt x="454" y="137"/>
                  </a:lnTo>
                  <a:lnTo>
                    <a:pt x="453" y="136"/>
                  </a:lnTo>
                  <a:lnTo>
                    <a:pt x="454" y="134"/>
                  </a:lnTo>
                  <a:lnTo>
                    <a:pt x="450" y="135"/>
                  </a:lnTo>
                  <a:lnTo>
                    <a:pt x="450" y="137"/>
                  </a:lnTo>
                  <a:lnTo>
                    <a:pt x="450" y="138"/>
                  </a:lnTo>
                  <a:lnTo>
                    <a:pt x="448" y="139"/>
                  </a:lnTo>
                  <a:lnTo>
                    <a:pt x="444" y="142"/>
                  </a:lnTo>
                  <a:lnTo>
                    <a:pt x="443" y="144"/>
                  </a:lnTo>
                  <a:lnTo>
                    <a:pt x="446" y="145"/>
                  </a:lnTo>
                  <a:lnTo>
                    <a:pt x="443" y="147"/>
                  </a:lnTo>
                  <a:lnTo>
                    <a:pt x="444" y="148"/>
                  </a:lnTo>
                  <a:lnTo>
                    <a:pt x="440" y="149"/>
                  </a:lnTo>
                  <a:lnTo>
                    <a:pt x="438" y="147"/>
                  </a:lnTo>
                  <a:lnTo>
                    <a:pt x="440" y="145"/>
                  </a:lnTo>
                  <a:lnTo>
                    <a:pt x="440" y="144"/>
                  </a:lnTo>
                  <a:lnTo>
                    <a:pt x="442" y="145"/>
                  </a:lnTo>
                  <a:lnTo>
                    <a:pt x="442" y="144"/>
                  </a:lnTo>
                  <a:lnTo>
                    <a:pt x="441" y="143"/>
                  </a:lnTo>
                  <a:lnTo>
                    <a:pt x="442" y="142"/>
                  </a:lnTo>
                  <a:lnTo>
                    <a:pt x="439" y="142"/>
                  </a:lnTo>
                  <a:lnTo>
                    <a:pt x="437" y="142"/>
                  </a:lnTo>
                  <a:lnTo>
                    <a:pt x="436" y="141"/>
                  </a:lnTo>
                  <a:lnTo>
                    <a:pt x="436" y="141"/>
                  </a:lnTo>
                  <a:lnTo>
                    <a:pt x="435" y="139"/>
                  </a:lnTo>
                  <a:lnTo>
                    <a:pt x="432" y="139"/>
                  </a:lnTo>
                  <a:lnTo>
                    <a:pt x="431" y="139"/>
                  </a:lnTo>
                  <a:lnTo>
                    <a:pt x="435" y="138"/>
                  </a:lnTo>
                  <a:lnTo>
                    <a:pt x="442" y="141"/>
                  </a:lnTo>
                  <a:lnTo>
                    <a:pt x="442" y="139"/>
                  </a:lnTo>
                  <a:lnTo>
                    <a:pt x="447" y="135"/>
                  </a:lnTo>
                  <a:lnTo>
                    <a:pt x="449" y="135"/>
                  </a:lnTo>
                  <a:lnTo>
                    <a:pt x="448" y="134"/>
                  </a:lnTo>
                  <a:lnTo>
                    <a:pt x="451" y="132"/>
                  </a:lnTo>
                  <a:lnTo>
                    <a:pt x="452" y="129"/>
                  </a:lnTo>
                  <a:lnTo>
                    <a:pt x="457" y="123"/>
                  </a:lnTo>
                  <a:lnTo>
                    <a:pt x="463" y="122"/>
                  </a:lnTo>
                  <a:lnTo>
                    <a:pt x="471" y="123"/>
                  </a:lnTo>
                  <a:lnTo>
                    <a:pt x="471" y="122"/>
                  </a:lnTo>
                  <a:lnTo>
                    <a:pt x="468" y="122"/>
                  </a:lnTo>
                  <a:lnTo>
                    <a:pt x="471" y="120"/>
                  </a:lnTo>
                  <a:lnTo>
                    <a:pt x="470" y="119"/>
                  </a:lnTo>
                  <a:lnTo>
                    <a:pt x="467" y="118"/>
                  </a:lnTo>
                  <a:lnTo>
                    <a:pt x="462" y="114"/>
                  </a:lnTo>
                  <a:lnTo>
                    <a:pt x="463" y="113"/>
                  </a:lnTo>
                  <a:lnTo>
                    <a:pt x="462" y="112"/>
                  </a:lnTo>
                  <a:lnTo>
                    <a:pt x="465" y="110"/>
                  </a:lnTo>
                  <a:lnTo>
                    <a:pt x="464" y="109"/>
                  </a:lnTo>
                  <a:lnTo>
                    <a:pt x="463" y="108"/>
                  </a:lnTo>
                  <a:lnTo>
                    <a:pt x="463" y="106"/>
                  </a:lnTo>
                  <a:lnTo>
                    <a:pt x="466" y="108"/>
                  </a:lnTo>
                  <a:lnTo>
                    <a:pt x="468" y="106"/>
                  </a:lnTo>
                  <a:lnTo>
                    <a:pt x="472" y="107"/>
                  </a:lnTo>
                  <a:lnTo>
                    <a:pt x="470" y="105"/>
                  </a:lnTo>
                  <a:lnTo>
                    <a:pt x="471" y="105"/>
                  </a:lnTo>
                  <a:lnTo>
                    <a:pt x="471" y="102"/>
                  </a:lnTo>
                  <a:lnTo>
                    <a:pt x="475" y="100"/>
                  </a:lnTo>
                  <a:lnTo>
                    <a:pt x="475" y="98"/>
                  </a:lnTo>
                  <a:lnTo>
                    <a:pt x="476" y="97"/>
                  </a:lnTo>
                  <a:lnTo>
                    <a:pt x="479" y="99"/>
                  </a:lnTo>
                  <a:lnTo>
                    <a:pt x="478" y="100"/>
                  </a:lnTo>
                  <a:lnTo>
                    <a:pt x="480" y="101"/>
                  </a:lnTo>
                  <a:lnTo>
                    <a:pt x="483" y="103"/>
                  </a:lnTo>
                  <a:lnTo>
                    <a:pt x="485" y="101"/>
                  </a:lnTo>
                  <a:lnTo>
                    <a:pt x="484" y="99"/>
                  </a:lnTo>
                  <a:lnTo>
                    <a:pt x="485" y="98"/>
                  </a:lnTo>
                  <a:lnTo>
                    <a:pt x="487" y="97"/>
                  </a:lnTo>
                  <a:lnTo>
                    <a:pt x="494" y="98"/>
                  </a:lnTo>
                  <a:lnTo>
                    <a:pt x="499" y="97"/>
                  </a:lnTo>
                  <a:lnTo>
                    <a:pt x="500" y="98"/>
                  </a:lnTo>
                  <a:lnTo>
                    <a:pt x="502" y="96"/>
                  </a:lnTo>
                  <a:lnTo>
                    <a:pt x="508" y="97"/>
                  </a:lnTo>
                  <a:lnTo>
                    <a:pt x="510" y="96"/>
                  </a:lnTo>
                  <a:lnTo>
                    <a:pt x="510" y="94"/>
                  </a:lnTo>
                  <a:lnTo>
                    <a:pt x="513" y="95"/>
                  </a:lnTo>
                  <a:lnTo>
                    <a:pt x="521" y="91"/>
                  </a:lnTo>
                  <a:lnTo>
                    <a:pt x="532" y="91"/>
                  </a:lnTo>
                  <a:lnTo>
                    <a:pt x="537" y="95"/>
                  </a:lnTo>
                  <a:lnTo>
                    <a:pt x="537" y="98"/>
                  </a:lnTo>
                  <a:lnTo>
                    <a:pt x="541" y="99"/>
                  </a:lnTo>
                  <a:lnTo>
                    <a:pt x="541" y="101"/>
                  </a:lnTo>
                  <a:lnTo>
                    <a:pt x="537" y="103"/>
                  </a:lnTo>
                  <a:lnTo>
                    <a:pt x="537" y="105"/>
                  </a:lnTo>
                  <a:lnTo>
                    <a:pt x="539" y="107"/>
                  </a:lnTo>
                  <a:lnTo>
                    <a:pt x="537" y="109"/>
                  </a:lnTo>
                  <a:lnTo>
                    <a:pt x="539" y="109"/>
                  </a:lnTo>
                  <a:lnTo>
                    <a:pt x="538" y="112"/>
                  </a:lnTo>
                  <a:lnTo>
                    <a:pt x="536" y="113"/>
                  </a:lnTo>
                  <a:lnTo>
                    <a:pt x="532" y="116"/>
                  </a:lnTo>
                  <a:lnTo>
                    <a:pt x="527" y="116"/>
                  </a:lnTo>
                  <a:lnTo>
                    <a:pt x="531" y="117"/>
                  </a:lnTo>
                  <a:lnTo>
                    <a:pt x="517" y="123"/>
                  </a:lnTo>
                  <a:lnTo>
                    <a:pt x="513" y="123"/>
                  </a:lnTo>
                  <a:lnTo>
                    <a:pt x="507" y="127"/>
                  </a:lnTo>
                  <a:lnTo>
                    <a:pt x="511" y="127"/>
                  </a:lnTo>
                  <a:lnTo>
                    <a:pt x="517" y="125"/>
                  </a:lnTo>
                  <a:lnTo>
                    <a:pt x="518" y="127"/>
                  </a:lnTo>
                  <a:lnTo>
                    <a:pt x="519" y="126"/>
                  </a:lnTo>
                  <a:lnTo>
                    <a:pt x="519" y="125"/>
                  </a:lnTo>
                  <a:lnTo>
                    <a:pt x="521" y="123"/>
                  </a:lnTo>
                  <a:lnTo>
                    <a:pt x="533" y="119"/>
                  </a:lnTo>
                  <a:lnTo>
                    <a:pt x="534" y="122"/>
                  </a:lnTo>
                  <a:lnTo>
                    <a:pt x="531" y="125"/>
                  </a:lnTo>
                  <a:lnTo>
                    <a:pt x="526" y="126"/>
                  </a:lnTo>
                  <a:lnTo>
                    <a:pt x="525" y="128"/>
                  </a:lnTo>
                  <a:lnTo>
                    <a:pt x="523" y="129"/>
                  </a:lnTo>
                  <a:lnTo>
                    <a:pt x="522" y="132"/>
                  </a:lnTo>
                  <a:lnTo>
                    <a:pt x="523" y="134"/>
                  </a:lnTo>
                  <a:lnTo>
                    <a:pt x="521" y="135"/>
                  </a:lnTo>
                  <a:lnTo>
                    <a:pt x="523" y="137"/>
                  </a:lnTo>
                  <a:lnTo>
                    <a:pt x="523" y="135"/>
                  </a:lnTo>
                  <a:lnTo>
                    <a:pt x="523" y="134"/>
                  </a:lnTo>
                  <a:lnTo>
                    <a:pt x="523" y="133"/>
                  </a:lnTo>
                  <a:lnTo>
                    <a:pt x="523" y="131"/>
                  </a:lnTo>
                  <a:lnTo>
                    <a:pt x="532" y="126"/>
                  </a:lnTo>
                  <a:lnTo>
                    <a:pt x="534" y="123"/>
                  </a:lnTo>
                  <a:lnTo>
                    <a:pt x="536" y="125"/>
                  </a:lnTo>
                  <a:lnTo>
                    <a:pt x="536" y="124"/>
                  </a:lnTo>
                  <a:lnTo>
                    <a:pt x="536" y="122"/>
                  </a:lnTo>
                  <a:lnTo>
                    <a:pt x="536" y="121"/>
                  </a:lnTo>
                  <a:lnTo>
                    <a:pt x="545" y="118"/>
                  </a:lnTo>
                  <a:lnTo>
                    <a:pt x="541" y="112"/>
                  </a:lnTo>
                  <a:lnTo>
                    <a:pt x="541" y="111"/>
                  </a:lnTo>
                  <a:lnTo>
                    <a:pt x="545" y="112"/>
                  </a:lnTo>
                  <a:lnTo>
                    <a:pt x="547" y="110"/>
                  </a:lnTo>
                  <a:lnTo>
                    <a:pt x="547" y="109"/>
                  </a:lnTo>
                  <a:lnTo>
                    <a:pt x="547" y="107"/>
                  </a:lnTo>
                  <a:lnTo>
                    <a:pt x="548" y="107"/>
                  </a:lnTo>
                  <a:lnTo>
                    <a:pt x="548" y="107"/>
                  </a:lnTo>
                  <a:lnTo>
                    <a:pt x="548" y="108"/>
                  </a:lnTo>
                  <a:lnTo>
                    <a:pt x="549" y="108"/>
                  </a:lnTo>
                  <a:lnTo>
                    <a:pt x="548" y="111"/>
                  </a:lnTo>
                  <a:lnTo>
                    <a:pt x="548" y="113"/>
                  </a:lnTo>
                  <a:lnTo>
                    <a:pt x="548" y="113"/>
                  </a:lnTo>
                  <a:lnTo>
                    <a:pt x="550" y="113"/>
                  </a:lnTo>
                  <a:lnTo>
                    <a:pt x="549" y="112"/>
                  </a:lnTo>
                  <a:lnTo>
                    <a:pt x="551" y="107"/>
                  </a:lnTo>
                  <a:lnTo>
                    <a:pt x="551" y="107"/>
                  </a:lnTo>
                  <a:lnTo>
                    <a:pt x="551" y="106"/>
                  </a:lnTo>
                  <a:lnTo>
                    <a:pt x="551" y="105"/>
                  </a:lnTo>
                  <a:lnTo>
                    <a:pt x="549" y="102"/>
                  </a:lnTo>
                  <a:lnTo>
                    <a:pt x="548" y="101"/>
                  </a:lnTo>
                  <a:lnTo>
                    <a:pt x="549" y="100"/>
                  </a:lnTo>
                  <a:lnTo>
                    <a:pt x="554" y="98"/>
                  </a:lnTo>
                  <a:lnTo>
                    <a:pt x="553" y="100"/>
                  </a:lnTo>
                  <a:lnTo>
                    <a:pt x="555" y="101"/>
                  </a:lnTo>
                  <a:lnTo>
                    <a:pt x="557" y="98"/>
                  </a:lnTo>
                  <a:lnTo>
                    <a:pt x="558" y="100"/>
                  </a:lnTo>
                  <a:lnTo>
                    <a:pt x="561" y="98"/>
                  </a:lnTo>
                  <a:lnTo>
                    <a:pt x="565" y="98"/>
                  </a:lnTo>
                  <a:lnTo>
                    <a:pt x="566" y="98"/>
                  </a:lnTo>
                  <a:lnTo>
                    <a:pt x="563" y="101"/>
                  </a:lnTo>
                  <a:lnTo>
                    <a:pt x="568" y="100"/>
                  </a:lnTo>
                  <a:lnTo>
                    <a:pt x="569" y="101"/>
                  </a:lnTo>
                  <a:lnTo>
                    <a:pt x="567" y="103"/>
                  </a:lnTo>
                  <a:lnTo>
                    <a:pt x="573" y="105"/>
                  </a:lnTo>
                  <a:lnTo>
                    <a:pt x="574" y="105"/>
                  </a:lnTo>
                  <a:lnTo>
                    <a:pt x="573" y="106"/>
                  </a:lnTo>
                  <a:lnTo>
                    <a:pt x="572" y="107"/>
                  </a:lnTo>
                  <a:lnTo>
                    <a:pt x="574" y="106"/>
                  </a:lnTo>
                  <a:lnTo>
                    <a:pt x="576" y="107"/>
                  </a:lnTo>
                  <a:lnTo>
                    <a:pt x="575" y="109"/>
                  </a:lnTo>
                  <a:lnTo>
                    <a:pt x="577" y="109"/>
                  </a:lnTo>
                  <a:lnTo>
                    <a:pt x="579" y="111"/>
                  </a:lnTo>
                  <a:lnTo>
                    <a:pt x="579" y="113"/>
                  </a:lnTo>
                  <a:lnTo>
                    <a:pt x="583" y="114"/>
                  </a:lnTo>
                  <a:lnTo>
                    <a:pt x="583" y="116"/>
                  </a:lnTo>
                  <a:lnTo>
                    <a:pt x="584" y="117"/>
                  </a:lnTo>
                  <a:lnTo>
                    <a:pt x="583" y="118"/>
                  </a:lnTo>
                  <a:lnTo>
                    <a:pt x="584" y="119"/>
                  </a:lnTo>
                  <a:lnTo>
                    <a:pt x="581" y="122"/>
                  </a:lnTo>
                  <a:lnTo>
                    <a:pt x="579" y="122"/>
                  </a:lnTo>
                  <a:lnTo>
                    <a:pt x="581" y="124"/>
                  </a:lnTo>
                  <a:lnTo>
                    <a:pt x="581" y="125"/>
                  </a:lnTo>
                  <a:lnTo>
                    <a:pt x="581" y="126"/>
                  </a:lnTo>
                  <a:lnTo>
                    <a:pt x="581" y="126"/>
                  </a:lnTo>
                  <a:lnTo>
                    <a:pt x="581" y="127"/>
                  </a:lnTo>
                  <a:lnTo>
                    <a:pt x="581" y="129"/>
                  </a:lnTo>
                  <a:lnTo>
                    <a:pt x="580" y="130"/>
                  </a:lnTo>
                  <a:lnTo>
                    <a:pt x="580" y="131"/>
                  </a:lnTo>
                  <a:lnTo>
                    <a:pt x="579" y="131"/>
                  </a:lnTo>
                  <a:lnTo>
                    <a:pt x="580" y="132"/>
                  </a:lnTo>
                  <a:lnTo>
                    <a:pt x="579" y="137"/>
                  </a:lnTo>
                  <a:lnTo>
                    <a:pt x="577" y="138"/>
                  </a:lnTo>
                  <a:lnTo>
                    <a:pt x="579" y="139"/>
                  </a:lnTo>
                  <a:lnTo>
                    <a:pt x="581" y="142"/>
                  </a:lnTo>
                  <a:lnTo>
                    <a:pt x="580" y="144"/>
                  </a:lnTo>
                  <a:lnTo>
                    <a:pt x="580" y="145"/>
                  </a:lnTo>
                  <a:lnTo>
                    <a:pt x="580" y="146"/>
                  </a:lnTo>
                  <a:lnTo>
                    <a:pt x="579" y="147"/>
                  </a:lnTo>
                  <a:lnTo>
                    <a:pt x="580" y="150"/>
                  </a:lnTo>
                  <a:lnTo>
                    <a:pt x="580" y="150"/>
                  </a:lnTo>
                  <a:lnTo>
                    <a:pt x="580" y="151"/>
                  </a:lnTo>
                  <a:lnTo>
                    <a:pt x="579" y="153"/>
                  </a:lnTo>
                  <a:lnTo>
                    <a:pt x="580" y="155"/>
                  </a:lnTo>
                  <a:lnTo>
                    <a:pt x="580" y="157"/>
                  </a:lnTo>
                  <a:lnTo>
                    <a:pt x="580" y="159"/>
                  </a:lnTo>
                  <a:lnTo>
                    <a:pt x="580" y="159"/>
                  </a:lnTo>
                  <a:lnTo>
                    <a:pt x="580" y="161"/>
                  </a:lnTo>
                  <a:lnTo>
                    <a:pt x="577" y="161"/>
                  </a:lnTo>
                  <a:lnTo>
                    <a:pt x="578" y="162"/>
                  </a:lnTo>
                  <a:lnTo>
                    <a:pt x="576" y="163"/>
                  </a:lnTo>
                  <a:lnTo>
                    <a:pt x="576" y="164"/>
                  </a:lnTo>
                  <a:lnTo>
                    <a:pt x="576" y="165"/>
                  </a:lnTo>
                  <a:lnTo>
                    <a:pt x="569" y="159"/>
                  </a:lnTo>
                  <a:lnTo>
                    <a:pt x="567" y="160"/>
                  </a:lnTo>
                  <a:lnTo>
                    <a:pt x="567" y="161"/>
                  </a:lnTo>
                  <a:lnTo>
                    <a:pt x="571" y="165"/>
                  </a:lnTo>
                  <a:lnTo>
                    <a:pt x="579" y="171"/>
                  </a:lnTo>
                  <a:lnTo>
                    <a:pt x="577" y="172"/>
                  </a:lnTo>
                  <a:lnTo>
                    <a:pt x="576" y="174"/>
                  </a:lnTo>
                  <a:lnTo>
                    <a:pt x="580" y="175"/>
                  </a:lnTo>
                  <a:close/>
                  <a:moveTo>
                    <a:pt x="475" y="98"/>
                  </a:moveTo>
                  <a:lnTo>
                    <a:pt x="474" y="99"/>
                  </a:lnTo>
                  <a:lnTo>
                    <a:pt x="474" y="98"/>
                  </a:lnTo>
                  <a:lnTo>
                    <a:pt x="475" y="98"/>
                  </a:lnTo>
                  <a:close/>
                  <a:moveTo>
                    <a:pt x="430" y="102"/>
                  </a:moveTo>
                  <a:lnTo>
                    <a:pt x="427" y="102"/>
                  </a:lnTo>
                  <a:lnTo>
                    <a:pt x="426" y="102"/>
                  </a:lnTo>
                  <a:lnTo>
                    <a:pt x="428" y="101"/>
                  </a:lnTo>
                  <a:lnTo>
                    <a:pt x="431" y="101"/>
                  </a:lnTo>
                  <a:lnTo>
                    <a:pt x="430" y="102"/>
                  </a:lnTo>
                  <a:close/>
                  <a:moveTo>
                    <a:pt x="459" y="105"/>
                  </a:moveTo>
                  <a:lnTo>
                    <a:pt x="458" y="107"/>
                  </a:lnTo>
                  <a:lnTo>
                    <a:pt x="455" y="106"/>
                  </a:lnTo>
                  <a:lnTo>
                    <a:pt x="456" y="104"/>
                  </a:lnTo>
                  <a:lnTo>
                    <a:pt x="461" y="101"/>
                  </a:lnTo>
                  <a:lnTo>
                    <a:pt x="463" y="103"/>
                  </a:lnTo>
                  <a:lnTo>
                    <a:pt x="462" y="103"/>
                  </a:lnTo>
                  <a:lnTo>
                    <a:pt x="462" y="105"/>
                  </a:lnTo>
                  <a:lnTo>
                    <a:pt x="459" y="105"/>
                  </a:lnTo>
                  <a:close/>
                  <a:moveTo>
                    <a:pt x="400" y="127"/>
                  </a:moveTo>
                  <a:lnTo>
                    <a:pt x="398" y="125"/>
                  </a:lnTo>
                  <a:lnTo>
                    <a:pt x="399" y="123"/>
                  </a:lnTo>
                  <a:lnTo>
                    <a:pt x="412" y="125"/>
                  </a:lnTo>
                  <a:lnTo>
                    <a:pt x="410" y="126"/>
                  </a:lnTo>
                  <a:lnTo>
                    <a:pt x="414" y="128"/>
                  </a:lnTo>
                  <a:lnTo>
                    <a:pt x="415" y="125"/>
                  </a:lnTo>
                  <a:lnTo>
                    <a:pt x="416" y="125"/>
                  </a:lnTo>
                  <a:lnTo>
                    <a:pt x="416" y="124"/>
                  </a:lnTo>
                  <a:lnTo>
                    <a:pt x="420" y="125"/>
                  </a:lnTo>
                  <a:lnTo>
                    <a:pt x="422" y="123"/>
                  </a:lnTo>
                  <a:lnTo>
                    <a:pt x="420" y="121"/>
                  </a:lnTo>
                  <a:lnTo>
                    <a:pt x="417" y="119"/>
                  </a:lnTo>
                  <a:lnTo>
                    <a:pt x="413" y="118"/>
                  </a:lnTo>
                  <a:lnTo>
                    <a:pt x="411" y="119"/>
                  </a:lnTo>
                  <a:lnTo>
                    <a:pt x="398" y="117"/>
                  </a:lnTo>
                  <a:lnTo>
                    <a:pt x="397" y="115"/>
                  </a:lnTo>
                  <a:lnTo>
                    <a:pt x="397" y="114"/>
                  </a:lnTo>
                  <a:lnTo>
                    <a:pt x="398" y="112"/>
                  </a:lnTo>
                  <a:lnTo>
                    <a:pt x="401" y="112"/>
                  </a:lnTo>
                  <a:lnTo>
                    <a:pt x="402" y="111"/>
                  </a:lnTo>
                  <a:lnTo>
                    <a:pt x="398" y="107"/>
                  </a:lnTo>
                  <a:lnTo>
                    <a:pt x="400" y="106"/>
                  </a:lnTo>
                  <a:lnTo>
                    <a:pt x="400" y="105"/>
                  </a:lnTo>
                  <a:lnTo>
                    <a:pt x="400" y="103"/>
                  </a:lnTo>
                  <a:lnTo>
                    <a:pt x="398" y="103"/>
                  </a:lnTo>
                  <a:lnTo>
                    <a:pt x="398" y="102"/>
                  </a:lnTo>
                  <a:lnTo>
                    <a:pt x="398" y="101"/>
                  </a:lnTo>
                  <a:lnTo>
                    <a:pt x="393" y="98"/>
                  </a:lnTo>
                  <a:lnTo>
                    <a:pt x="412" y="98"/>
                  </a:lnTo>
                  <a:lnTo>
                    <a:pt x="415" y="100"/>
                  </a:lnTo>
                  <a:lnTo>
                    <a:pt x="424" y="101"/>
                  </a:lnTo>
                  <a:lnTo>
                    <a:pt x="426" y="103"/>
                  </a:lnTo>
                  <a:lnTo>
                    <a:pt x="435" y="102"/>
                  </a:lnTo>
                  <a:lnTo>
                    <a:pt x="442" y="105"/>
                  </a:lnTo>
                  <a:lnTo>
                    <a:pt x="453" y="112"/>
                  </a:lnTo>
                  <a:lnTo>
                    <a:pt x="451" y="115"/>
                  </a:lnTo>
                  <a:lnTo>
                    <a:pt x="449" y="117"/>
                  </a:lnTo>
                  <a:lnTo>
                    <a:pt x="450" y="117"/>
                  </a:lnTo>
                  <a:lnTo>
                    <a:pt x="450" y="118"/>
                  </a:lnTo>
                  <a:lnTo>
                    <a:pt x="445" y="120"/>
                  </a:lnTo>
                  <a:lnTo>
                    <a:pt x="443" y="120"/>
                  </a:lnTo>
                  <a:lnTo>
                    <a:pt x="442" y="121"/>
                  </a:lnTo>
                  <a:lnTo>
                    <a:pt x="444" y="121"/>
                  </a:lnTo>
                  <a:lnTo>
                    <a:pt x="435" y="128"/>
                  </a:lnTo>
                  <a:lnTo>
                    <a:pt x="423" y="130"/>
                  </a:lnTo>
                  <a:lnTo>
                    <a:pt x="415" y="129"/>
                  </a:lnTo>
                  <a:lnTo>
                    <a:pt x="411" y="131"/>
                  </a:lnTo>
                  <a:lnTo>
                    <a:pt x="408" y="131"/>
                  </a:lnTo>
                  <a:lnTo>
                    <a:pt x="409" y="132"/>
                  </a:lnTo>
                  <a:lnTo>
                    <a:pt x="408" y="132"/>
                  </a:lnTo>
                  <a:lnTo>
                    <a:pt x="400" y="127"/>
                  </a:lnTo>
                  <a:close/>
                  <a:moveTo>
                    <a:pt x="479" y="98"/>
                  </a:moveTo>
                  <a:lnTo>
                    <a:pt x="478" y="98"/>
                  </a:lnTo>
                  <a:lnTo>
                    <a:pt x="479" y="97"/>
                  </a:lnTo>
                  <a:lnTo>
                    <a:pt x="479" y="98"/>
                  </a:lnTo>
                  <a:close/>
                  <a:moveTo>
                    <a:pt x="408" y="94"/>
                  </a:moveTo>
                  <a:lnTo>
                    <a:pt x="408" y="94"/>
                  </a:lnTo>
                  <a:lnTo>
                    <a:pt x="409" y="94"/>
                  </a:lnTo>
                  <a:lnTo>
                    <a:pt x="408" y="94"/>
                  </a:lnTo>
                  <a:close/>
                  <a:moveTo>
                    <a:pt x="539" y="97"/>
                  </a:moveTo>
                  <a:lnTo>
                    <a:pt x="538" y="97"/>
                  </a:lnTo>
                  <a:lnTo>
                    <a:pt x="538" y="95"/>
                  </a:lnTo>
                  <a:lnTo>
                    <a:pt x="539" y="95"/>
                  </a:lnTo>
                  <a:lnTo>
                    <a:pt x="540" y="96"/>
                  </a:lnTo>
                  <a:lnTo>
                    <a:pt x="539" y="97"/>
                  </a:lnTo>
                  <a:close/>
                  <a:moveTo>
                    <a:pt x="404" y="8"/>
                  </a:moveTo>
                  <a:lnTo>
                    <a:pt x="409" y="9"/>
                  </a:lnTo>
                  <a:lnTo>
                    <a:pt x="410" y="10"/>
                  </a:lnTo>
                  <a:lnTo>
                    <a:pt x="410" y="13"/>
                  </a:lnTo>
                  <a:lnTo>
                    <a:pt x="411" y="14"/>
                  </a:lnTo>
                  <a:lnTo>
                    <a:pt x="404" y="19"/>
                  </a:lnTo>
                  <a:lnTo>
                    <a:pt x="398" y="21"/>
                  </a:lnTo>
                  <a:lnTo>
                    <a:pt x="382" y="17"/>
                  </a:lnTo>
                  <a:lnTo>
                    <a:pt x="379" y="15"/>
                  </a:lnTo>
                  <a:lnTo>
                    <a:pt x="378" y="14"/>
                  </a:lnTo>
                  <a:lnTo>
                    <a:pt x="379" y="10"/>
                  </a:lnTo>
                  <a:lnTo>
                    <a:pt x="382" y="7"/>
                  </a:lnTo>
                  <a:lnTo>
                    <a:pt x="398" y="6"/>
                  </a:lnTo>
                  <a:lnTo>
                    <a:pt x="404" y="8"/>
                  </a:lnTo>
                  <a:close/>
                  <a:moveTo>
                    <a:pt x="443" y="18"/>
                  </a:moveTo>
                  <a:lnTo>
                    <a:pt x="441" y="18"/>
                  </a:lnTo>
                  <a:lnTo>
                    <a:pt x="440" y="18"/>
                  </a:lnTo>
                  <a:lnTo>
                    <a:pt x="442" y="17"/>
                  </a:lnTo>
                  <a:lnTo>
                    <a:pt x="443" y="18"/>
                  </a:lnTo>
                  <a:close/>
                  <a:moveTo>
                    <a:pt x="447" y="19"/>
                  </a:moveTo>
                  <a:lnTo>
                    <a:pt x="447" y="19"/>
                  </a:lnTo>
                  <a:lnTo>
                    <a:pt x="447" y="19"/>
                  </a:lnTo>
                  <a:lnTo>
                    <a:pt x="447" y="19"/>
                  </a:lnTo>
                  <a:lnTo>
                    <a:pt x="447" y="19"/>
                  </a:lnTo>
                  <a:close/>
                  <a:moveTo>
                    <a:pt x="426" y="49"/>
                  </a:moveTo>
                  <a:lnTo>
                    <a:pt x="426" y="49"/>
                  </a:lnTo>
                  <a:lnTo>
                    <a:pt x="425" y="49"/>
                  </a:lnTo>
                  <a:lnTo>
                    <a:pt x="427" y="48"/>
                  </a:lnTo>
                  <a:lnTo>
                    <a:pt x="426" y="49"/>
                  </a:lnTo>
                  <a:close/>
                  <a:moveTo>
                    <a:pt x="150" y="10"/>
                  </a:moveTo>
                  <a:lnTo>
                    <a:pt x="148" y="7"/>
                  </a:lnTo>
                  <a:lnTo>
                    <a:pt x="150" y="5"/>
                  </a:lnTo>
                  <a:lnTo>
                    <a:pt x="154" y="1"/>
                  </a:lnTo>
                  <a:lnTo>
                    <a:pt x="162" y="0"/>
                  </a:lnTo>
                  <a:lnTo>
                    <a:pt x="173" y="4"/>
                  </a:lnTo>
                  <a:lnTo>
                    <a:pt x="175" y="6"/>
                  </a:lnTo>
                  <a:lnTo>
                    <a:pt x="175" y="8"/>
                  </a:lnTo>
                  <a:lnTo>
                    <a:pt x="174" y="10"/>
                  </a:lnTo>
                  <a:lnTo>
                    <a:pt x="166" y="11"/>
                  </a:lnTo>
                  <a:lnTo>
                    <a:pt x="150" y="10"/>
                  </a:lnTo>
                  <a:close/>
                  <a:moveTo>
                    <a:pt x="539" y="43"/>
                  </a:moveTo>
                  <a:lnTo>
                    <a:pt x="539" y="44"/>
                  </a:lnTo>
                  <a:lnTo>
                    <a:pt x="538" y="43"/>
                  </a:lnTo>
                  <a:lnTo>
                    <a:pt x="539" y="43"/>
                  </a:lnTo>
                  <a:lnTo>
                    <a:pt x="539" y="43"/>
                  </a:lnTo>
                  <a:close/>
                  <a:moveTo>
                    <a:pt x="407" y="76"/>
                  </a:moveTo>
                  <a:lnTo>
                    <a:pt x="406" y="76"/>
                  </a:lnTo>
                  <a:lnTo>
                    <a:pt x="405" y="75"/>
                  </a:lnTo>
                  <a:lnTo>
                    <a:pt x="406" y="75"/>
                  </a:lnTo>
                  <a:lnTo>
                    <a:pt x="407" y="76"/>
                  </a:lnTo>
                  <a:close/>
                  <a:moveTo>
                    <a:pt x="527" y="85"/>
                  </a:moveTo>
                  <a:lnTo>
                    <a:pt x="527" y="85"/>
                  </a:lnTo>
                  <a:lnTo>
                    <a:pt x="526" y="84"/>
                  </a:lnTo>
                  <a:lnTo>
                    <a:pt x="528" y="82"/>
                  </a:lnTo>
                  <a:lnTo>
                    <a:pt x="527" y="83"/>
                  </a:lnTo>
                  <a:lnTo>
                    <a:pt x="528" y="84"/>
                  </a:lnTo>
                  <a:lnTo>
                    <a:pt x="527" y="85"/>
                  </a:lnTo>
                  <a:close/>
                  <a:moveTo>
                    <a:pt x="431" y="65"/>
                  </a:moveTo>
                  <a:lnTo>
                    <a:pt x="429" y="66"/>
                  </a:lnTo>
                  <a:lnTo>
                    <a:pt x="428" y="66"/>
                  </a:lnTo>
                  <a:lnTo>
                    <a:pt x="430" y="65"/>
                  </a:lnTo>
                  <a:lnTo>
                    <a:pt x="432" y="64"/>
                  </a:lnTo>
                  <a:lnTo>
                    <a:pt x="431" y="65"/>
                  </a:lnTo>
                  <a:close/>
                  <a:moveTo>
                    <a:pt x="404" y="74"/>
                  </a:moveTo>
                  <a:lnTo>
                    <a:pt x="405" y="75"/>
                  </a:lnTo>
                  <a:lnTo>
                    <a:pt x="403" y="74"/>
                  </a:lnTo>
                  <a:lnTo>
                    <a:pt x="403" y="74"/>
                  </a:lnTo>
                  <a:lnTo>
                    <a:pt x="404" y="74"/>
                  </a:lnTo>
                  <a:close/>
                  <a:moveTo>
                    <a:pt x="537" y="53"/>
                  </a:moveTo>
                  <a:lnTo>
                    <a:pt x="536" y="53"/>
                  </a:lnTo>
                  <a:lnTo>
                    <a:pt x="536" y="53"/>
                  </a:lnTo>
                  <a:lnTo>
                    <a:pt x="536" y="53"/>
                  </a:lnTo>
                  <a:lnTo>
                    <a:pt x="537" y="53"/>
                  </a:lnTo>
                  <a:close/>
                  <a:moveTo>
                    <a:pt x="423" y="149"/>
                  </a:moveTo>
                  <a:lnTo>
                    <a:pt x="423" y="149"/>
                  </a:lnTo>
                  <a:lnTo>
                    <a:pt x="424" y="150"/>
                  </a:lnTo>
                  <a:lnTo>
                    <a:pt x="420" y="151"/>
                  </a:lnTo>
                  <a:lnTo>
                    <a:pt x="420" y="151"/>
                  </a:lnTo>
                  <a:lnTo>
                    <a:pt x="420" y="153"/>
                  </a:lnTo>
                  <a:lnTo>
                    <a:pt x="420" y="153"/>
                  </a:lnTo>
                  <a:lnTo>
                    <a:pt x="419" y="154"/>
                  </a:lnTo>
                  <a:lnTo>
                    <a:pt x="409" y="150"/>
                  </a:lnTo>
                  <a:lnTo>
                    <a:pt x="415" y="151"/>
                  </a:lnTo>
                  <a:lnTo>
                    <a:pt x="423" y="148"/>
                  </a:lnTo>
                  <a:lnTo>
                    <a:pt x="429" y="149"/>
                  </a:lnTo>
                  <a:lnTo>
                    <a:pt x="423" y="149"/>
                  </a:lnTo>
                  <a:close/>
                  <a:moveTo>
                    <a:pt x="584" y="147"/>
                  </a:moveTo>
                  <a:lnTo>
                    <a:pt x="586" y="146"/>
                  </a:lnTo>
                  <a:lnTo>
                    <a:pt x="586" y="147"/>
                  </a:lnTo>
                  <a:lnTo>
                    <a:pt x="585" y="150"/>
                  </a:lnTo>
                  <a:lnTo>
                    <a:pt x="583" y="150"/>
                  </a:lnTo>
                  <a:lnTo>
                    <a:pt x="583" y="147"/>
                  </a:lnTo>
                  <a:lnTo>
                    <a:pt x="584" y="146"/>
                  </a:lnTo>
                  <a:lnTo>
                    <a:pt x="584" y="147"/>
                  </a:lnTo>
                  <a:close/>
                  <a:moveTo>
                    <a:pt x="429" y="150"/>
                  </a:moveTo>
                  <a:lnTo>
                    <a:pt x="432" y="150"/>
                  </a:lnTo>
                  <a:lnTo>
                    <a:pt x="435" y="151"/>
                  </a:lnTo>
                  <a:lnTo>
                    <a:pt x="434" y="153"/>
                  </a:lnTo>
                  <a:lnTo>
                    <a:pt x="431" y="154"/>
                  </a:lnTo>
                  <a:lnTo>
                    <a:pt x="428" y="152"/>
                  </a:lnTo>
                  <a:lnTo>
                    <a:pt x="427" y="151"/>
                  </a:lnTo>
                  <a:lnTo>
                    <a:pt x="429" y="150"/>
                  </a:lnTo>
                  <a:close/>
                  <a:moveTo>
                    <a:pt x="584" y="156"/>
                  </a:moveTo>
                  <a:lnTo>
                    <a:pt x="583" y="156"/>
                  </a:lnTo>
                  <a:lnTo>
                    <a:pt x="583" y="155"/>
                  </a:lnTo>
                  <a:lnTo>
                    <a:pt x="583" y="155"/>
                  </a:lnTo>
                  <a:lnTo>
                    <a:pt x="584" y="156"/>
                  </a:lnTo>
                  <a:close/>
                  <a:moveTo>
                    <a:pt x="580" y="163"/>
                  </a:moveTo>
                  <a:lnTo>
                    <a:pt x="581" y="165"/>
                  </a:lnTo>
                  <a:lnTo>
                    <a:pt x="578" y="163"/>
                  </a:lnTo>
                  <a:lnTo>
                    <a:pt x="579" y="162"/>
                  </a:lnTo>
                  <a:lnTo>
                    <a:pt x="580" y="163"/>
                  </a:lnTo>
                  <a:close/>
                  <a:moveTo>
                    <a:pt x="516" y="188"/>
                  </a:moveTo>
                  <a:lnTo>
                    <a:pt x="516" y="187"/>
                  </a:lnTo>
                  <a:lnTo>
                    <a:pt x="517" y="188"/>
                  </a:lnTo>
                  <a:lnTo>
                    <a:pt x="516" y="189"/>
                  </a:lnTo>
                  <a:lnTo>
                    <a:pt x="516" y="188"/>
                  </a:lnTo>
                  <a:close/>
                  <a:moveTo>
                    <a:pt x="540" y="200"/>
                  </a:moveTo>
                  <a:lnTo>
                    <a:pt x="540" y="201"/>
                  </a:lnTo>
                  <a:lnTo>
                    <a:pt x="539" y="201"/>
                  </a:lnTo>
                  <a:lnTo>
                    <a:pt x="540" y="200"/>
                  </a:lnTo>
                  <a:lnTo>
                    <a:pt x="540" y="200"/>
                  </a:lnTo>
                  <a:close/>
                  <a:moveTo>
                    <a:pt x="557" y="201"/>
                  </a:moveTo>
                  <a:lnTo>
                    <a:pt x="556" y="202"/>
                  </a:lnTo>
                  <a:lnTo>
                    <a:pt x="554" y="202"/>
                  </a:lnTo>
                  <a:lnTo>
                    <a:pt x="555" y="201"/>
                  </a:lnTo>
                  <a:lnTo>
                    <a:pt x="557" y="201"/>
                  </a:lnTo>
                  <a:close/>
                  <a:moveTo>
                    <a:pt x="540" y="203"/>
                  </a:moveTo>
                  <a:lnTo>
                    <a:pt x="539" y="204"/>
                  </a:lnTo>
                  <a:lnTo>
                    <a:pt x="538" y="203"/>
                  </a:lnTo>
                  <a:lnTo>
                    <a:pt x="540" y="202"/>
                  </a:lnTo>
                  <a:lnTo>
                    <a:pt x="540" y="203"/>
                  </a:lnTo>
                  <a:lnTo>
                    <a:pt x="540" y="203"/>
                  </a:lnTo>
                  <a:close/>
                  <a:moveTo>
                    <a:pt x="428" y="181"/>
                  </a:moveTo>
                  <a:lnTo>
                    <a:pt x="430" y="182"/>
                  </a:lnTo>
                  <a:lnTo>
                    <a:pt x="427" y="181"/>
                  </a:lnTo>
                  <a:lnTo>
                    <a:pt x="418" y="176"/>
                  </a:lnTo>
                  <a:lnTo>
                    <a:pt x="428" y="181"/>
                  </a:lnTo>
                  <a:close/>
                  <a:moveTo>
                    <a:pt x="545" y="105"/>
                  </a:moveTo>
                  <a:lnTo>
                    <a:pt x="545" y="105"/>
                  </a:lnTo>
                  <a:lnTo>
                    <a:pt x="546" y="105"/>
                  </a:lnTo>
                  <a:lnTo>
                    <a:pt x="545" y="105"/>
                  </a:lnTo>
                  <a:close/>
                  <a:moveTo>
                    <a:pt x="467" y="106"/>
                  </a:moveTo>
                  <a:lnTo>
                    <a:pt x="466" y="106"/>
                  </a:lnTo>
                  <a:lnTo>
                    <a:pt x="466" y="106"/>
                  </a:lnTo>
                  <a:lnTo>
                    <a:pt x="467" y="106"/>
                  </a:lnTo>
                  <a:lnTo>
                    <a:pt x="467" y="106"/>
                  </a:lnTo>
                  <a:close/>
                  <a:moveTo>
                    <a:pt x="541" y="106"/>
                  </a:moveTo>
                  <a:lnTo>
                    <a:pt x="541" y="106"/>
                  </a:lnTo>
                  <a:lnTo>
                    <a:pt x="540" y="105"/>
                  </a:lnTo>
                  <a:lnTo>
                    <a:pt x="541" y="105"/>
                  </a:lnTo>
                  <a:lnTo>
                    <a:pt x="541" y="106"/>
                  </a:lnTo>
                  <a:close/>
                  <a:moveTo>
                    <a:pt x="462" y="111"/>
                  </a:moveTo>
                  <a:lnTo>
                    <a:pt x="462" y="110"/>
                  </a:lnTo>
                  <a:lnTo>
                    <a:pt x="463" y="110"/>
                  </a:lnTo>
                  <a:lnTo>
                    <a:pt x="462" y="111"/>
                  </a:lnTo>
                  <a:close/>
                  <a:moveTo>
                    <a:pt x="545" y="107"/>
                  </a:moveTo>
                  <a:lnTo>
                    <a:pt x="544" y="107"/>
                  </a:lnTo>
                  <a:lnTo>
                    <a:pt x="545" y="106"/>
                  </a:lnTo>
                  <a:lnTo>
                    <a:pt x="545" y="107"/>
                  </a:lnTo>
                  <a:close/>
                  <a:moveTo>
                    <a:pt x="544" y="110"/>
                  </a:moveTo>
                  <a:lnTo>
                    <a:pt x="545" y="110"/>
                  </a:lnTo>
                  <a:lnTo>
                    <a:pt x="545" y="110"/>
                  </a:lnTo>
                  <a:lnTo>
                    <a:pt x="544" y="110"/>
                  </a:lnTo>
                  <a:lnTo>
                    <a:pt x="544" y="110"/>
                  </a:lnTo>
                  <a:close/>
                  <a:moveTo>
                    <a:pt x="514" y="126"/>
                  </a:moveTo>
                  <a:lnTo>
                    <a:pt x="513" y="126"/>
                  </a:lnTo>
                  <a:lnTo>
                    <a:pt x="513" y="125"/>
                  </a:lnTo>
                  <a:lnTo>
                    <a:pt x="514" y="126"/>
                  </a:lnTo>
                  <a:close/>
                  <a:moveTo>
                    <a:pt x="524" y="129"/>
                  </a:moveTo>
                  <a:lnTo>
                    <a:pt x="524" y="130"/>
                  </a:lnTo>
                  <a:lnTo>
                    <a:pt x="523" y="130"/>
                  </a:lnTo>
                  <a:lnTo>
                    <a:pt x="523" y="129"/>
                  </a:lnTo>
                  <a:lnTo>
                    <a:pt x="524" y="129"/>
                  </a:lnTo>
                  <a:close/>
                  <a:moveTo>
                    <a:pt x="536" y="116"/>
                  </a:moveTo>
                  <a:lnTo>
                    <a:pt x="536" y="116"/>
                  </a:lnTo>
                  <a:lnTo>
                    <a:pt x="535" y="115"/>
                  </a:lnTo>
                  <a:lnTo>
                    <a:pt x="537" y="116"/>
                  </a:lnTo>
                  <a:lnTo>
                    <a:pt x="536" y="116"/>
                  </a:lnTo>
                  <a:close/>
                  <a:moveTo>
                    <a:pt x="410" y="150"/>
                  </a:moveTo>
                  <a:lnTo>
                    <a:pt x="410" y="150"/>
                  </a:lnTo>
                  <a:lnTo>
                    <a:pt x="409" y="149"/>
                  </a:lnTo>
                  <a:lnTo>
                    <a:pt x="409" y="149"/>
                  </a:lnTo>
                  <a:lnTo>
                    <a:pt x="410" y="150"/>
                  </a:lnTo>
                  <a:close/>
                  <a:moveTo>
                    <a:pt x="404" y="149"/>
                  </a:moveTo>
                  <a:lnTo>
                    <a:pt x="401" y="147"/>
                  </a:lnTo>
                  <a:lnTo>
                    <a:pt x="402" y="146"/>
                  </a:lnTo>
                  <a:lnTo>
                    <a:pt x="400" y="145"/>
                  </a:lnTo>
                  <a:lnTo>
                    <a:pt x="403" y="146"/>
                  </a:lnTo>
                  <a:lnTo>
                    <a:pt x="404" y="148"/>
                  </a:lnTo>
                  <a:lnTo>
                    <a:pt x="408" y="150"/>
                  </a:lnTo>
                  <a:lnTo>
                    <a:pt x="404" y="149"/>
                  </a:lnTo>
                  <a:close/>
                  <a:moveTo>
                    <a:pt x="407" y="149"/>
                  </a:moveTo>
                  <a:lnTo>
                    <a:pt x="406" y="148"/>
                  </a:lnTo>
                  <a:lnTo>
                    <a:pt x="408" y="149"/>
                  </a:lnTo>
                  <a:lnTo>
                    <a:pt x="407" y="149"/>
                  </a:lnTo>
                  <a:close/>
                  <a:moveTo>
                    <a:pt x="406" y="147"/>
                  </a:moveTo>
                  <a:lnTo>
                    <a:pt x="406" y="147"/>
                  </a:lnTo>
                  <a:lnTo>
                    <a:pt x="405" y="147"/>
                  </a:lnTo>
                  <a:lnTo>
                    <a:pt x="406" y="147"/>
                  </a:lnTo>
                  <a:close/>
                  <a:moveTo>
                    <a:pt x="586" y="125"/>
                  </a:moveTo>
                  <a:lnTo>
                    <a:pt x="586" y="126"/>
                  </a:lnTo>
                  <a:lnTo>
                    <a:pt x="585" y="127"/>
                  </a:lnTo>
                  <a:lnTo>
                    <a:pt x="587" y="127"/>
                  </a:lnTo>
                  <a:lnTo>
                    <a:pt x="589" y="128"/>
                  </a:lnTo>
                  <a:lnTo>
                    <a:pt x="585" y="129"/>
                  </a:lnTo>
                  <a:lnTo>
                    <a:pt x="584" y="130"/>
                  </a:lnTo>
                  <a:lnTo>
                    <a:pt x="583" y="135"/>
                  </a:lnTo>
                  <a:lnTo>
                    <a:pt x="581" y="134"/>
                  </a:lnTo>
                  <a:lnTo>
                    <a:pt x="582" y="131"/>
                  </a:lnTo>
                  <a:lnTo>
                    <a:pt x="583" y="130"/>
                  </a:lnTo>
                  <a:lnTo>
                    <a:pt x="583" y="127"/>
                  </a:lnTo>
                  <a:lnTo>
                    <a:pt x="584" y="126"/>
                  </a:lnTo>
                  <a:lnTo>
                    <a:pt x="583" y="125"/>
                  </a:lnTo>
                  <a:lnTo>
                    <a:pt x="586" y="125"/>
                  </a:lnTo>
                  <a:close/>
                  <a:moveTo>
                    <a:pt x="395" y="134"/>
                  </a:moveTo>
                  <a:lnTo>
                    <a:pt x="395" y="135"/>
                  </a:lnTo>
                  <a:lnTo>
                    <a:pt x="394" y="135"/>
                  </a:lnTo>
                  <a:lnTo>
                    <a:pt x="394" y="134"/>
                  </a:lnTo>
                  <a:lnTo>
                    <a:pt x="395" y="134"/>
                  </a:lnTo>
                  <a:close/>
                  <a:moveTo>
                    <a:pt x="585" y="137"/>
                  </a:moveTo>
                  <a:lnTo>
                    <a:pt x="585" y="137"/>
                  </a:lnTo>
                  <a:lnTo>
                    <a:pt x="584" y="136"/>
                  </a:lnTo>
                  <a:lnTo>
                    <a:pt x="586" y="135"/>
                  </a:lnTo>
                  <a:lnTo>
                    <a:pt x="585" y="137"/>
                  </a:lnTo>
                  <a:close/>
                  <a:moveTo>
                    <a:pt x="399" y="143"/>
                  </a:moveTo>
                  <a:lnTo>
                    <a:pt x="400" y="143"/>
                  </a:lnTo>
                  <a:lnTo>
                    <a:pt x="391" y="139"/>
                  </a:lnTo>
                  <a:lnTo>
                    <a:pt x="387" y="140"/>
                  </a:lnTo>
                  <a:lnTo>
                    <a:pt x="383" y="138"/>
                  </a:lnTo>
                  <a:lnTo>
                    <a:pt x="390" y="138"/>
                  </a:lnTo>
                  <a:lnTo>
                    <a:pt x="399" y="143"/>
                  </a:lnTo>
                  <a:close/>
                  <a:moveTo>
                    <a:pt x="395" y="143"/>
                  </a:moveTo>
                  <a:lnTo>
                    <a:pt x="394" y="143"/>
                  </a:lnTo>
                  <a:lnTo>
                    <a:pt x="391" y="141"/>
                  </a:lnTo>
                  <a:lnTo>
                    <a:pt x="392" y="141"/>
                  </a:lnTo>
                  <a:lnTo>
                    <a:pt x="395" y="143"/>
                  </a:lnTo>
                  <a:close/>
                  <a:moveTo>
                    <a:pt x="103" y="106"/>
                  </a:moveTo>
                  <a:lnTo>
                    <a:pt x="107" y="109"/>
                  </a:lnTo>
                  <a:lnTo>
                    <a:pt x="108" y="110"/>
                  </a:lnTo>
                  <a:lnTo>
                    <a:pt x="105" y="111"/>
                  </a:lnTo>
                  <a:lnTo>
                    <a:pt x="90" y="109"/>
                  </a:lnTo>
                  <a:lnTo>
                    <a:pt x="89" y="108"/>
                  </a:lnTo>
                  <a:lnTo>
                    <a:pt x="89" y="106"/>
                  </a:lnTo>
                  <a:lnTo>
                    <a:pt x="89" y="104"/>
                  </a:lnTo>
                  <a:lnTo>
                    <a:pt x="83" y="103"/>
                  </a:lnTo>
                  <a:lnTo>
                    <a:pt x="78" y="96"/>
                  </a:lnTo>
                  <a:lnTo>
                    <a:pt x="79" y="93"/>
                  </a:lnTo>
                  <a:lnTo>
                    <a:pt x="82" y="93"/>
                  </a:lnTo>
                  <a:lnTo>
                    <a:pt x="85" y="96"/>
                  </a:lnTo>
                  <a:lnTo>
                    <a:pt x="82" y="96"/>
                  </a:lnTo>
                  <a:lnTo>
                    <a:pt x="83" y="97"/>
                  </a:lnTo>
                  <a:lnTo>
                    <a:pt x="89" y="97"/>
                  </a:lnTo>
                  <a:lnTo>
                    <a:pt x="103" y="106"/>
                  </a:lnTo>
                  <a:close/>
                  <a:moveTo>
                    <a:pt x="656" y="166"/>
                  </a:moveTo>
                  <a:lnTo>
                    <a:pt x="656" y="166"/>
                  </a:lnTo>
                  <a:lnTo>
                    <a:pt x="656" y="165"/>
                  </a:lnTo>
                  <a:lnTo>
                    <a:pt x="656" y="165"/>
                  </a:lnTo>
                  <a:lnTo>
                    <a:pt x="656" y="166"/>
                  </a:lnTo>
                  <a:close/>
                  <a:moveTo>
                    <a:pt x="658" y="166"/>
                  </a:moveTo>
                  <a:lnTo>
                    <a:pt x="657" y="167"/>
                  </a:lnTo>
                  <a:lnTo>
                    <a:pt x="657" y="166"/>
                  </a:lnTo>
                  <a:lnTo>
                    <a:pt x="658" y="165"/>
                  </a:lnTo>
                  <a:lnTo>
                    <a:pt x="658" y="166"/>
                  </a:lnTo>
                  <a:close/>
                  <a:moveTo>
                    <a:pt x="619" y="159"/>
                  </a:moveTo>
                  <a:lnTo>
                    <a:pt x="618" y="160"/>
                  </a:lnTo>
                  <a:lnTo>
                    <a:pt x="617" y="159"/>
                  </a:lnTo>
                  <a:lnTo>
                    <a:pt x="618" y="159"/>
                  </a:lnTo>
                  <a:lnTo>
                    <a:pt x="619" y="159"/>
                  </a:lnTo>
                  <a:close/>
                  <a:moveTo>
                    <a:pt x="656" y="159"/>
                  </a:moveTo>
                  <a:lnTo>
                    <a:pt x="656" y="161"/>
                  </a:lnTo>
                  <a:lnTo>
                    <a:pt x="657" y="161"/>
                  </a:lnTo>
                  <a:lnTo>
                    <a:pt x="657" y="162"/>
                  </a:lnTo>
                  <a:lnTo>
                    <a:pt x="658" y="162"/>
                  </a:lnTo>
                  <a:lnTo>
                    <a:pt x="655" y="163"/>
                  </a:lnTo>
                  <a:lnTo>
                    <a:pt x="654" y="161"/>
                  </a:lnTo>
                  <a:lnTo>
                    <a:pt x="655" y="161"/>
                  </a:lnTo>
                  <a:lnTo>
                    <a:pt x="655" y="159"/>
                  </a:lnTo>
                  <a:lnTo>
                    <a:pt x="656" y="159"/>
                  </a:lnTo>
                  <a:close/>
                  <a:moveTo>
                    <a:pt x="655" y="169"/>
                  </a:moveTo>
                  <a:lnTo>
                    <a:pt x="655" y="170"/>
                  </a:lnTo>
                  <a:lnTo>
                    <a:pt x="655" y="169"/>
                  </a:lnTo>
                  <a:lnTo>
                    <a:pt x="655" y="169"/>
                  </a:lnTo>
                  <a:close/>
                  <a:moveTo>
                    <a:pt x="679" y="171"/>
                  </a:moveTo>
                  <a:lnTo>
                    <a:pt x="677" y="172"/>
                  </a:lnTo>
                  <a:lnTo>
                    <a:pt x="673" y="173"/>
                  </a:lnTo>
                  <a:lnTo>
                    <a:pt x="679" y="170"/>
                  </a:lnTo>
                  <a:lnTo>
                    <a:pt x="679" y="171"/>
                  </a:lnTo>
                  <a:close/>
                  <a:moveTo>
                    <a:pt x="693" y="182"/>
                  </a:moveTo>
                  <a:lnTo>
                    <a:pt x="693" y="182"/>
                  </a:lnTo>
                  <a:lnTo>
                    <a:pt x="693" y="182"/>
                  </a:lnTo>
                  <a:lnTo>
                    <a:pt x="693" y="182"/>
                  </a:lnTo>
                  <a:close/>
                  <a:moveTo>
                    <a:pt x="560" y="225"/>
                  </a:moveTo>
                  <a:lnTo>
                    <a:pt x="559" y="225"/>
                  </a:lnTo>
                  <a:lnTo>
                    <a:pt x="559" y="224"/>
                  </a:lnTo>
                  <a:lnTo>
                    <a:pt x="560" y="224"/>
                  </a:lnTo>
                  <a:lnTo>
                    <a:pt x="560" y="225"/>
                  </a:lnTo>
                  <a:close/>
                  <a:moveTo>
                    <a:pt x="559" y="216"/>
                  </a:moveTo>
                  <a:lnTo>
                    <a:pt x="558" y="217"/>
                  </a:lnTo>
                  <a:lnTo>
                    <a:pt x="558" y="215"/>
                  </a:lnTo>
                  <a:lnTo>
                    <a:pt x="557" y="214"/>
                  </a:lnTo>
                  <a:lnTo>
                    <a:pt x="559" y="214"/>
                  </a:lnTo>
                  <a:lnTo>
                    <a:pt x="559" y="212"/>
                  </a:lnTo>
                  <a:lnTo>
                    <a:pt x="560" y="213"/>
                  </a:lnTo>
                  <a:lnTo>
                    <a:pt x="559" y="216"/>
                  </a:lnTo>
                  <a:close/>
                  <a:moveTo>
                    <a:pt x="560" y="219"/>
                  </a:moveTo>
                  <a:lnTo>
                    <a:pt x="559" y="219"/>
                  </a:lnTo>
                  <a:lnTo>
                    <a:pt x="558" y="218"/>
                  </a:lnTo>
                  <a:lnTo>
                    <a:pt x="560" y="218"/>
                  </a:lnTo>
                  <a:lnTo>
                    <a:pt x="560" y="219"/>
                  </a:lnTo>
                  <a:close/>
                  <a:moveTo>
                    <a:pt x="559" y="223"/>
                  </a:moveTo>
                  <a:lnTo>
                    <a:pt x="559" y="223"/>
                  </a:lnTo>
                  <a:lnTo>
                    <a:pt x="558" y="222"/>
                  </a:lnTo>
                  <a:lnTo>
                    <a:pt x="560" y="222"/>
                  </a:lnTo>
                  <a:lnTo>
                    <a:pt x="559" y="223"/>
                  </a:lnTo>
                  <a:close/>
                  <a:moveTo>
                    <a:pt x="540" y="206"/>
                  </a:moveTo>
                  <a:lnTo>
                    <a:pt x="540" y="205"/>
                  </a:lnTo>
                  <a:lnTo>
                    <a:pt x="541" y="205"/>
                  </a:lnTo>
                  <a:lnTo>
                    <a:pt x="541" y="205"/>
                  </a:lnTo>
                  <a:lnTo>
                    <a:pt x="540" y="206"/>
                  </a:lnTo>
                  <a:close/>
                  <a:moveTo>
                    <a:pt x="558" y="206"/>
                  </a:moveTo>
                  <a:lnTo>
                    <a:pt x="557" y="206"/>
                  </a:lnTo>
                  <a:lnTo>
                    <a:pt x="559" y="206"/>
                  </a:lnTo>
                  <a:lnTo>
                    <a:pt x="558" y="206"/>
                  </a:lnTo>
                  <a:close/>
                  <a:moveTo>
                    <a:pt x="733" y="219"/>
                  </a:moveTo>
                  <a:lnTo>
                    <a:pt x="733" y="219"/>
                  </a:lnTo>
                  <a:lnTo>
                    <a:pt x="734" y="219"/>
                  </a:lnTo>
                  <a:lnTo>
                    <a:pt x="733" y="219"/>
                  </a:lnTo>
                  <a:close/>
                  <a:moveTo>
                    <a:pt x="736" y="221"/>
                  </a:moveTo>
                  <a:lnTo>
                    <a:pt x="735" y="221"/>
                  </a:lnTo>
                  <a:lnTo>
                    <a:pt x="735" y="220"/>
                  </a:lnTo>
                  <a:lnTo>
                    <a:pt x="735" y="219"/>
                  </a:lnTo>
                  <a:lnTo>
                    <a:pt x="736" y="221"/>
                  </a:lnTo>
                  <a:close/>
                  <a:moveTo>
                    <a:pt x="734" y="221"/>
                  </a:moveTo>
                  <a:lnTo>
                    <a:pt x="733" y="222"/>
                  </a:lnTo>
                  <a:lnTo>
                    <a:pt x="733" y="221"/>
                  </a:lnTo>
                  <a:lnTo>
                    <a:pt x="733" y="221"/>
                  </a:lnTo>
                  <a:lnTo>
                    <a:pt x="734" y="221"/>
                  </a:lnTo>
                  <a:close/>
                  <a:moveTo>
                    <a:pt x="740" y="226"/>
                  </a:moveTo>
                  <a:lnTo>
                    <a:pt x="740" y="226"/>
                  </a:lnTo>
                  <a:lnTo>
                    <a:pt x="739" y="224"/>
                  </a:lnTo>
                  <a:lnTo>
                    <a:pt x="738" y="222"/>
                  </a:lnTo>
                  <a:lnTo>
                    <a:pt x="740" y="224"/>
                  </a:lnTo>
                  <a:lnTo>
                    <a:pt x="740" y="226"/>
                  </a:lnTo>
                  <a:close/>
                  <a:moveTo>
                    <a:pt x="734" y="223"/>
                  </a:moveTo>
                  <a:lnTo>
                    <a:pt x="736" y="222"/>
                  </a:lnTo>
                  <a:lnTo>
                    <a:pt x="738" y="223"/>
                  </a:lnTo>
                  <a:lnTo>
                    <a:pt x="739" y="226"/>
                  </a:lnTo>
                  <a:lnTo>
                    <a:pt x="739" y="229"/>
                  </a:lnTo>
                  <a:lnTo>
                    <a:pt x="737" y="227"/>
                  </a:lnTo>
                  <a:lnTo>
                    <a:pt x="734" y="228"/>
                  </a:lnTo>
                  <a:lnTo>
                    <a:pt x="732" y="230"/>
                  </a:lnTo>
                  <a:lnTo>
                    <a:pt x="735" y="230"/>
                  </a:lnTo>
                  <a:lnTo>
                    <a:pt x="729" y="235"/>
                  </a:lnTo>
                  <a:lnTo>
                    <a:pt x="727" y="235"/>
                  </a:lnTo>
                  <a:lnTo>
                    <a:pt x="725" y="233"/>
                  </a:lnTo>
                  <a:lnTo>
                    <a:pt x="725" y="230"/>
                  </a:lnTo>
                  <a:lnTo>
                    <a:pt x="731" y="230"/>
                  </a:lnTo>
                  <a:lnTo>
                    <a:pt x="732" y="227"/>
                  </a:lnTo>
                  <a:lnTo>
                    <a:pt x="731" y="225"/>
                  </a:lnTo>
                  <a:lnTo>
                    <a:pt x="733" y="222"/>
                  </a:lnTo>
                  <a:lnTo>
                    <a:pt x="734" y="223"/>
                  </a:lnTo>
                  <a:close/>
                  <a:moveTo>
                    <a:pt x="448" y="247"/>
                  </a:moveTo>
                  <a:lnTo>
                    <a:pt x="448" y="248"/>
                  </a:lnTo>
                  <a:lnTo>
                    <a:pt x="447" y="247"/>
                  </a:lnTo>
                  <a:lnTo>
                    <a:pt x="449" y="247"/>
                  </a:lnTo>
                  <a:lnTo>
                    <a:pt x="448" y="247"/>
                  </a:lnTo>
                  <a:close/>
                  <a:moveTo>
                    <a:pt x="447" y="250"/>
                  </a:moveTo>
                  <a:lnTo>
                    <a:pt x="448" y="250"/>
                  </a:lnTo>
                  <a:lnTo>
                    <a:pt x="448" y="252"/>
                  </a:lnTo>
                  <a:lnTo>
                    <a:pt x="449" y="253"/>
                  </a:lnTo>
                  <a:lnTo>
                    <a:pt x="447" y="253"/>
                  </a:lnTo>
                  <a:lnTo>
                    <a:pt x="446" y="251"/>
                  </a:lnTo>
                  <a:lnTo>
                    <a:pt x="446" y="249"/>
                  </a:lnTo>
                  <a:lnTo>
                    <a:pt x="447" y="250"/>
                  </a:lnTo>
                  <a:close/>
                  <a:moveTo>
                    <a:pt x="743" y="234"/>
                  </a:moveTo>
                  <a:lnTo>
                    <a:pt x="743" y="235"/>
                  </a:lnTo>
                  <a:lnTo>
                    <a:pt x="742" y="234"/>
                  </a:lnTo>
                  <a:lnTo>
                    <a:pt x="744" y="234"/>
                  </a:lnTo>
                  <a:lnTo>
                    <a:pt x="743" y="234"/>
                  </a:lnTo>
                  <a:close/>
                  <a:moveTo>
                    <a:pt x="406" y="432"/>
                  </a:moveTo>
                  <a:lnTo>
                    <a:pt x="407" y="431"/>
                  </a:lnTo>
                  <a:lnTo>
                    <a:pt x="408" y="431"/>
                  </a:lnTo>
                  <a:lnTo>
                    <a:pt x="407" y="431"/>
                  </a:lnTo>
                  <a:lnTo>
                    <a:pt x="406" y="432"/>
                  </a:lnTo>
                  <a:close/>
                  <a:moveTo>
                    <a:pt x="915" y="352"/>
                  </a:moveTo>
                  <a:lnTo>
                    <a:pt x="917" y="353"/>
                  </a:lnTo>
                  <a:lnTo>
                    <a:pt x="916" y="353"/>
                  </a:lnTo>
                  <a:lnTo>
                    <a:pt x="910" y="354"/>
                  </a:lnTo>
                  <a:lnTo>
                    <a:pt x="909" y="353"/>
                  </a:lnTo>
                  <a:lnTo>
                    <a:pt x="910" y="347"/>
                  </a:lnTo>
                  <a:lnTo>
                    <a:pt x="913" y="349"/>
                  </a:lnTo>
                  <a:lnTo>
                    <a:pt x="912" y="350"/>
                  </a:lnTo>
                  <a:lnTo>
                    <a:pt x="912" y="351"/>
                  </a:lnTo>
                  <a:lnTo>
                    <a:pt x="915" y="352"/>
                  </a:lnTo>
                  <a:close/>
                  <a:moveTo>
                    <a:pt x="478" y="396"/>
                  </a:moveTo>
                  <a:lnTo>
                    <a:pt x="478" y="395"/>
                  </a:lnTo>
                  <a:lnTo>
                    <a:pt x="479" y="397"/>
                  </a:lnTo>
                  <a:lnTo>
                    <a:pt x="478" y="397"/>
                  </a:lnTo>
                  <a:lnTo>
                    <a:pt x="478" y="396"/>
                  </a:lnTo>
                  <a:close/>
                  <a:moveTo>
                    <a:pt x="465" y="398"/>
                  </a:moveTo>
                  <a:lnTo>
                    <a:pt x="467" y="397"/>
                  </a:lnTo>
                  <a:lnTo>
                    <a:pt x="467" y="398"/>
                  </a:lnTo>
                  <a:lnTo>
                    <a:pt x="466" y="399"/>
                  </a:lnTo>
                  <a:lnTo>
                    <a:pt x="465" y="398"/>
                  </a:lnTo>
                  <a:close/>
                  <a:moveTo>
                    <a:pt x="528" y="398"/>
                  </a:moveTo>
                  <a:lnTo>
                    <a:pt x="528" y="398"/>
                  </a:lnTo>
                  <a:lnTo>
                    <a:pt x="528" y="398"/>
                  </a:lnTo>
                  <a:close/>
                  <a:moveTo>
                    <a:pt x="525" y="406"/>
                  </a:moveTo>
                  <a:lnTo>
                    <a:pt x="526" y="407"/>
                  </a:lnTo>
                  <a:lnTo>
                    <a:pt x="520" y="409"/>
                  </a:lnTo>
                  <a:lnTo>
                    <a:pt x="518" y="412"/>
                  </a:lnTo>
                  <a:lnTo>
                    <a:pt x="516" y="411"/>
                  </a:lnTo>
                  <a:lnTo>
                    <a:pt x="517" y="409"/>
                  </a:lnTo>
                  <a:lnTo>
                    <a:pt x="517" y="409"/>
                  </a:lnTo>
                  <a:lnTo>
                    <a:pt x="519" y="405"/>
                  </a:lnTo>
                  <a:lnTo>
                    <a:pt x="519" y="404"/>
                  </a:lnTo>
                  <a:lnTo>
                    <a:pt x="519" y="403"/>
                  </a:lnTo>
                  <a:lnTo>
                    <a:pt x="520" y="400"/>
                  </a:lnTo>
                  <a:lnTo>
                    <a:pt x="523" y="399"/>
                  </a:lnTo>
                  <a:lnTo>
                    <a:pt x="520" y="398"/>
                  </a:lnTo>
                  <a:lnTo>
                    <a:pt x="520" y="397"/>
                  </a:lnTo>
                  <a:lnTo>
                    <a:pt x="522" y="398"/>
                  </a:lnTo>
                  <a:lnTo>
                    <a:pt x="523" y="399"/>
                  </a:lnTo>
                  <a:lnTo>
                    <a:pt x="525" y="398"/>
                  </a:lnTo>
                  <a:lnTo>
                    <a:pt x="526" y="399"/>
                  </a:lnTo>
                  <a:lnTo>
                    <a:pt x="525" y="400"/>
                  </a:lnTo>
                  <a:lnTo>
                    <a:pt x="526" y="401"/>
                  </a:lnTo>
                  <a:lnTo>
                    <a:pt x="527" y="402"/>
                  </a:lnTo>
                  <a:lnTo>
                    <a:pt x="525" y="403"/>
                  </a:lnTo>
                  <a:lnTo>
                    <a:pt x="525" y="404"/>
                  </a:lnTo>
                  <a:lnTo>
                    <a:pt x="524" y="404"/>
                  </a:lnTo>
                  <a:lnTo>
                    <a:pt x="524" y="406"/>
                  </a:lnTo>
                  <a:lnTo>
                    <a:pt x="525" y="406"/>
                  </a:lnTo>
                  <a:close/>
                  <a:moveTo>
                    <a:pt x="502" y="399"/>
                  </a:moveTo>
                  <a:lnTo>
                    <a:pt x="504" y="397"/>
                  </a:lnTo>
                  <a:lnTo>
                    <a:pt x="506" y="398"/>
                  </a:lnTo>
                  <a:lnTo>
                    <a:pt x="503" y="400"/>
                  </a:lnTo>
                  <a:lnTo>
                    <a:pt x="502" y="399"/>
                  </a:lnTo>
                  <a:close/>
                  <a:moveTo>
                    <a:pt x="516" y="401"/>
                  </a:moveTo>
                  <a:lnTo>
                    <a:pt x="510" y="399"/>
                  </a:lnTo>
                  <a:lnTo>
                    <a:pt x="508" y="398"/>
                  </a:lnTo>
                  <a:lnTo>
                    <a:pt x="511" y="397"/>
                  </a:lnTo>
                  <a:lnTo>
                    <a:pt x="513" y="398"/>
                  </a:lnTo>
                  <a:lnTo>
                    <a:pt x="517" y="398"/>
                  </a:lnTo>
                  <a:lnTo>
                    <a:pt x="517" y="397"/>
                  </a:lnTo>
                  <a:lnTo>
                    <a:pt x="519" y="399"/>
                  </a:lnTo>
                  <a:lnTo>
                    <a:pt x="517" y="402"/>
                  </a:lnTo>
                  <a:lnTo>
                    <a:pt x="516" y="402"/>
                  </a:lnTo>
                  <a:lnTo>
                    <a:pt x="516" y="401"/>
                  </a:lnTo>
                  <a:close/>
                  <a:moveTo>
                    <a:pt x="491" y="383"/>
                  </a:moveTo>
                  <a:lnTo>
                    <a:pt x="490" y="384"/>
                  </a:lnTo>
                  <a:lnTo>
                    <a:pt x="489" y="383"/>
                  </a:lnTo>
                  <a:lnTo>
                    <a:pt x="491" y="382"/>
                  </a:lnTo>
                  <a:lnTo>
                    <a:pt x="491" y="383"/>
                  </a:lnTo>
                  <a:close/>
                  <a:moveTo>
                    <a:pt x="501" y="382"/>
                  </a:moveTo>
                  <a:lnTo>
                    <a:pt x="500" y="383"/>
                  </a:lnTo>
                  <a:lnTo>
                    <a:pt x="500" y="382"/>
                  </a:lnTo>
                  <a:lnTo>
                    <a:pt x="500" y="380"/>
                  </a:lnTo>
                  <a:lnTo>
                    <a:pt x="502" y="381"/>
                  </a:lnTo>
                  <a:lnTo>
                    <a:pt x="501" y="382"/>
                  </a:lnTo>
                  <a:close/>
                  <a:moveTo>
                    <a:pt x="484" y="385"/>
                  </a:moveTo>
                  <a:lnTo>
                    <a:pt x="484" y="384"/>
                  </a:lnTo>
                  <a:lnTo>
                    <a:pt x="484" y="383"/>
                  </a:lnTo>
                  <a:lnTo>
                    <a:pt x="486" y="381"/>
                  </a:lnTo>
                  <a:lnTo>
                    <a:pt x="487" y="381"/>
                  </a:lnTo>
                  <a:lnTo>
                    <a:pt x="486" y="382"/>
                  </a:lnTo>
                  <a:lnTo>
                    <a:pt x="487" y="383"/>
                  </a:lnTo>
                  <a:lnTo>
                    <a:pt x="484" y="386"/>
                  </a:lnTo>
                  <a:lnTo>
                    <a:pt x="484" y="386"/>
                  </a:lnTo>
                  <a:lnTo>
                    <a:pt x="484" y="385"/>
                  </a:lnTo>
                  <a:close/>
                  <a:moveTo>
                    <a:pt x="510" y="380"/>
                  </a:moveTo>
                  <a:lnTo>
                    <a:pt x="512" y="380"/>
                  </a:lnTo>
                  <a:lnTo>
                    <a:pt x="511" y="381"/>
                  </a:lnTo>
                  <a:lnTo>
                    <a:pt x="510" y="380"/>
                  </a:lnTo>
                  <a:close/>
                  <a:moveTo>
                    <a:pt x="873" y="341"/>
                  </a:moveTo>
                  <a:lnTo>
                    <a:pt x="872" y="339"/>
                  </a:lnTo>
                  <a:lnTo>
                    <a:pt x="874" y="338"/>
                  </a:lnTo>
                  <a:lnTo>
                    <a:pt x="874" y="338"/>
                  </a:lnTo>
                  <a:lnTo>
                    <a:pt x="875" y="338"/>
                  </a:lnTo>
                  <a:lnTo>
                    <a:pt x="876" y="339"/>
                  </a:lnTo>
                  <a:lnTo>
                    <a:pt x="874" y="339"/>
                  </a:lnTo>
                  <a:lnTo>
                    <a:pt x="874" y="341"/>
                  </a:lnTo>
                  <a:lnTo>
                    <a:pt x="873" y="341"/>
                  </a:lnTo>
                  <a:close/>
                  <a:moveTo>
                    <a:pt x="881" y="337"/>
                  </a:moveTo>
                  <a:lnTo>
                    <a:pt x="881" y="337"/>
                  </a:lnTo>
                  <a:lnTo>
                    <a:pt x="882" y="337"/>
                  </a:lnTo>
                  <a:lnTo>
                    <a:pt x="881" y="337"/>
                  </a:lnTo>
                  <a:lnTo>
                    <a:pt x="881" y="337"/>
                  </a:lnTo>
                  <a:close/>
                  <a:moveTo>
                    <a:pt x="896" y="343"/>
                  </a:moveTo>
                  <a:lnTo>
                    <a:pt x="895" y="343"/>
                  </a:lnTo>
                  <a:lnTo>
                    <a:pt x="893" y="341"/>
                  </a:lnTo>
                  <a:lnTo>
                    <a:pt x="893" y="340"/>
                  </a:lnTo>
                  <a:lnTo>
                    <a:pt x="893" y="338"/>
                  </a:lnTo>
                  <a:lnTo>
                    <a:pt x="893" y="340"/>
                  </a:lnTo>
                  <a:lnTo>
                    <a:pt x="893" y="341"/>
                  </a:lnTo>
                  <a:lnTo>
                    <a:pt x="896" y="343"/>
                  </a:lnTo>
                  <a:close/>
                  <a:moveTo>
                    <a:pt x="498" y="384"/>
                  </a:moveTo>
                  <a:lnTo>
                    <a:pt x="498" y="383"/>
                  </a:lnTo>
                  <a:lnTo>
                    <a:pt x="498" y="384"/>
                  </a:lnTo>
                  <a:close/>
                  <a:moveTo>
                    <a:pt x="481" y="389"/>
                  </a:moveTo>
                  <a:lnTo>
                    <a:pt x="483" y="387"/>
                  </a:lnTo>
                  <a:lnTo>
                    <a:pt x="486" y="389"/>
                  </a:lnTo>
                  <a:lnTo>
                    <a:pt x="485" y="390"/>
                  </a:lnTo>
                  <a:lnTo>
                    <a:pt x="487" y="391"/>
                  </a:lnTo>
                  <a:lnTo>
                    <a:pt x="484" y="391"/>
                  </a:lnTo>
                  <a:lnTo>
                    <a:pt x="484" y="390"/>
                  </a:lnTo>
                  <a:lnTo>
                    <a:pt x="484" y="389"/>
                  </a:lnTo>
                  <a:lnTo>
                    <a:pt x="483" y="388"/>
                  </a:lnTo>
                  <a:lnTo>
                    <a:pt x="481" y="389"/>
                  </a:lnTo>
                  <a:close/>
                  <a:moveTo>
                    <a:pt x="512" y="391"/>
                  </a:moveTo>
                  <a:lnTo>
                    <a:pt x="512" y="391"/>
                  </a:lnTo>
                  <a:lnTo>
                    <a:pt x="512" y="391"/>
                  </a:lnTo>
                  <a:close/>
                  <a:moveTo>
                    <a:pt x="472" y="393"/>
                  </a:moveTo>
                  <a:lnTo>
                    <a:pt x="472" y="393"/>
                  </a:lnTo>
                  <a:lnTo>
                    <a:pt x="475" y="393"/>
                  </a:lnTo>
                  <a:lnTo>
                    <a:pt x="476" y="391"/>
                  </a:lnTo>
                  <a:lnTo>
                    <a:pt x="477" y="390"/>
                  </a:lnTo>
                  <a:lnTo>
                    <a:pt x="479" y="390"/>
                  </a:lnTo>
                  <a:lnTo>
                    <a:pt x="479" y="390"/>
                  </a:lnTo>
                  <a:lnTo>
                    <a:pt x="479" y="392"/>
                  </a:lnTo>
                  <a:lnTo>
                    <a:pt x="476" y="393"/>
                  </a:lnTo>
                  <a:lnTo>
                    <a:pt x="472" y="393"/>
                  </a:lnTo>
                  <a:close/>
                  <a:moveTo>
                    <a:pt x="533" y="392"/>
                  </a:moveTo>
                  <a:lnTo>
                    <a:pt x="533" y="391"/>
                  </a:lnTo>
                  <a:lnTo>
                    <a:pt x="534" y="391"/>
                  </a:lnTo>
                  <a:lnTo>
                    <a:pt x="533" y="392"/>
                  </a:lnTo>
                  <a:lnTo>
                    <a:pt x="533" y="392"/>
                  </a:lnTo>
                  <a:close/>
                  <a:moveTo>
                    <a:pt x="479" y="394"/>
                  </a:moveTo>
                  <a:lnTo>
                    <a:pt x="480" y="393"/>
                  </a:lnTo>
                  <a:lnTo>
                    <a:pt x="481" y="394"/>
                  </a:lnTo>
                  <a:lnTo>
                    <a:pt x="479" y="394"/>
                  </a:lnTo>
                  <a:close/>
                  <a:moveTo>
                    <a:pt x="513" y="390"/>
                  </a:moveTo>
                  <a:lnTo>
                    <a:pt x="515" y="390"/>
                  </a:lnTo>
                  <a:lnTo>
                    <a:pt x="515" y="390"/>
                  </a:lnTo>
                  <a:lnTo>
                    <a:pt x="514" y="390"/>
                  </a:lnTo>
                  <a:lnTo>
                    <a:pt x="513" y="390"/>
                  </a:lnTo>
                  <a:close/>
                  <a:moveTo>
                    <a:pt x="898" y="348"/>
                  </a:moveTo>
                  <a:lnTo>
                    <a:pt x="898" y="347"/>
                  </a:lnTo>
                  <a:lnTo>
                    <a:pt x="898" y="347"/>
                  </a:lnTo>
                  <a:lnTo>
                    <a:pt x="898" y="348"/>
                  </a:lnTo>
                  <a:close/>
                  <a:moveTo>
                    <a:pt x="484" y="387"/>
                  </a:moveTo>
                  <a:lnTo>
                    <a:pt x="484" y="387"/>
                  </a:lnTo>
                  <a:lnTo>
                    <a:pt x="486" y="387"/>
                  </a:lnTo>
                  <a:lnTo>
                    <a:pt x="485" y="387"/>
                  </a:lnTo>
                  <a:lnTo>
                    <a:pt x="484" y="387"/>
                  </a:lnTo>
                  <a:close/>
                  <a:moveTo>
                    <a:pt x="908" y="346"/>
                  </a:moveTo>
                  <a:lnTo>
                    <a:pt x="907" y="346"/>
                  </a:lnTo>
                  <a:lnTo>
                    <a:pt x="908" y="347"/>
                  </a:lnTo>
                  <a:lnTo>
                    <a:pt x="906" y="346"/>
                  </a:lnTo>
                  <a:lnTo>
                    <a:pt x="908" y="346"/>
                  </a:lnTo>
                  <a:close/>
                  <a:moveTo>
                    <a:pt x="520" y="394"/>
                  </a:moveTo>
                  <a:lnTo>
                    <a:pt x="521" y="395"/>
                  </a:lnTo>
                  <a:lnTo>
                    <a:pt x="520" y="395"/>
                  </a:lnTo>
                  <a:lnTo>
                    <a:pt x="519" y="394"/>
                  </a:lnTo>
                  <a:lnTo>
                    <a:pt x="520" y="394"/>
                  </a:lnTo>
                  <a:close/>
                  <a:moveTo>
                    <a:pt x="529" y="395"/>
                  </a:moveTo>
                  <a:lnTo>
                    <a:pt x="529" y="395"/>
                  </a:lnTo>
                  <a:lnTo>
                    <a:pt x="530" y="395"/>
                  </a:lnTo>
                  <a:lnTo>
                    <a:pt x="529" y="395"/>
                  </a:lnTo>
                  <a:close/>
                  <a:moveTo>
                    <a:pt x="400" y="420"/>
                  </a:moveTo>
                  <a:lnTo>
                    <a:pt x="402" y="421"/>
                  </a:lnTo>
                  <a:lnTo>
                    <a:pt x="399" y="421"/>
                  </a:lnTo>
                  <a:lnTo>
                    <a:pt x="396" y="419"/>
                  </a:lnTo>
                  <a:lnTo>
                    <a:pt x="400" y="420"/>
                  </a:lnTo>
                  <a:close/>
                  <a:moveTo>
                    <a:pt x="409" y="421"/>
                  </a:moveTo>
                  <a:lnTo>
                    <a:pt x="410" y="421"/>
                  </a:lnTo>
                  <a:lnTo>
                    <a:pt x="409" y="421"/>
                  </a:lnTo>
                  <a:close/>
                  <a:moveTo>
                    <a:pt x="474" y="411"/>
                  </a:moveTo>
                  <a:lnTo>
                    <a:pt x="469" y="410"/>
                  </a:lnTo>
                  <a:lnTo>
                    <a:pt x="462" y="410"/>
                  </a:lnTo>
                  <a:lnTo>
                    <a:pt x="463" y="409"/>
                  </a:lnTo>
                  <a:lnTo>
                    <a:pt x="464" y="408"/>
                  </a:lnTo>
                  <a:lnTo>
                    <a:pt x="466" y="409"/>
                  </a:lnTo>
                  <a:lnTo>
                    <a:pt x="466" y="407"/>
                  </a:lnTo>
                  <a:lnTo>
                    <a:pt x="471" y="409"/>
                  </a:lnTo>
                  <a:lnTo>
                    <a:pt x="472" y="408"/>
                  </a:lnTo>
                  <a:lnTo>
                    <a:pt x="471" y="407"/>
                  </a:lnTo>
                  <a:lnTo>
                    <a:pt x="472" y="406"/>
                  </a:lnTo>
                  <a:lnTo>
                    <a:pt x="471" y="406"/>
                  </a:lnTo>
                  <a:lnTo>
                    <a:pt x="475" y="405"/>
                  </a:lnTo>
                  <a:lnTo>
                    <a:pt x="475" y="403"/>
                  </a:lnTo>
                  <a:lnTo>
                    <a:pt x="478" y="403"/>
                  </a:lnTo>
                  <a:lnTo>
                    <a:pt x="476" y="405"/>
                  </a:lnTo>
                  <a:lnTo>
                    <a:pt x="476" y="406"/>
                  </a:lnTo>
                  <a:lnTo>
                    <a:pt x="473" y="406"/>
                  </a:lnTo>
                  <a:lnTo>
                    <a:pt x="474" y="409"/>
                  </a:lnTo>
                  <a:lnTo>
                    <a:pt x="474" y="410"/>
                  </a:lnTo>
                  <a:lnTo>
                    <a:pt x="474" y="411"/>
                  </a:lnTo>
                  <a:close/>
                  <a:moveTo>
                    <a:pt x="480" y="413"/>
                  </a:moveTo>
                  <a:lnTo>
                    <a:pt x="479" y="414"/>
                  </a:lnTo>
                  <a:lnTo>
                    <a:pt x="476" y="413"/>
                  </a:lnTo>
                  <a:lnTo>
                    <a:pt x="478" y="411"/>
                  </a:lnTo>
                  <a:lnTo>
                    <a:pt x="478" y="410"/>
                  </a:lnTo>
                  <a:lnTo>
                    <a:pt x="479" y="408"/>
                  </a:lnTo>
                  <a:lnTo>
                    <a:pt x="482" y="410"/>
                  </a:lnTo>
                  <a:lnTo>
                    <a:pt x="480" y="411"/>
                  </a:lnTo>
                  <a:lnTo>
                    <a:pt x="482" y="413"/>
                  </a:lnTo>
                  <a:lnTo>
                    <a:pt x="480" y="413"/>
                  </a:lnTo>
                  <a:close/>
                  <a:moveTo>
                    <a:pt x="582" y="409"/>
                  </a:moveTo>
                  <a:lnTo>
                    <a:pt x="582" y="409"/>
                  </a:lnTo>
                  <a:lnTo>
                    <a:pt x="581" y="409"/>
                  </a:lnTo>
                  <a:lnTo>
                    <a:pt x="582" y="409"/>
                  </a:lnTo>
                  <a:lnTo>
                    <a:pt x="582" y="409"/>
                  </a:lnTo>
                  <a:close/>
                  <a:moveTo>
                    <a:pt x="581" y="406"/>
                  </a:moveTo>
                  <a:lnTo>
                    <a:pt x="582" y="405"/>
                  </a:lnTo>
                  <a:lnTo>
                    <a:pt x="584" y="405"/>
                  </a:lnTo>
                  <a:lnTo>
                    <a:pt x="584" y="406"/>
                  </a:lnTo>
                  <a:lnTo>
                    <a:pt x="581" y="406"/>
                  </a:lnTo>
                  <a:close/>
                  <a:moveTo>
                    <a:pt x="484" y="402"/>
                  </a:moveTo>
                  <a:lnTo>
                    <a:pt x="485" y="401"/>
                  </a:lnTo>
                  <a:lnTo>
                    <a:pt x="485" y="402"/>
                  </a:lnTo>
                  <a:lnTo>
                    <a:pt x="484" y="402"/>
                  </a:lnTo>
                  <a:close/>
                  <a:moveTo>
                    <a:pt x="468" y="404"/>
                  </a:moveTo>
                  <a:lnTo>
                    <a:pt x="470" y="403"/>
                  </a:lnTo>
                  <a:lnTo>
                    <a:pt x="471" y="403"/>
                  </a:lnTo>
                  <a:lnTo>
                    <a:pt x="470" y="405"/>
                  </a:lnTo>
                  <a:lnTo>
                    <a:pt x="468" y="404"/>
                  </a:lnTo>
                  <a:close/>
                  <a:moveTo>
                    <a:pt x="583" y="403"/>
                  </a:moveTo>
                  <a:lnTo>
                    <a:pt x="583" y="403"/>
                  </a:lnTo>
                  <a:lnTo>
                    <a:pt x="583" y="403"/>
                  </a:lnTo>
                  <a:close/>
                  <a:moveTo>
                    <a:pt x="448" y="412"/>
                  </a:moveTo>
                  <a:lnTo>
                    <a:pt x="449" y="411"/>
                  </a:lnTo>
                  <a:lnTo>
                    <a:pt x="450" y="411"/>
                  </a:lnTo>
                  <a:lnTo>
                    <a:pt x="449" y="412"/>
                  </a:lnTo>
                  <a:lnTo>
                    <a:pt x="448" y="412"/>
                  </a:lnTo>
                  <a:close/>
                  <a:moveTo>
                    <a:pt x="511" y="419"/>
                  </a:moveTo>
                  <a:lnTo>
                    <a:pt x="512" y="419"/>
                  </a:lnTo>
                  <a:lnTo>
                    <a:pt x="512" y="419"/>
                  </a:lnTo>
                  <a:lnTo>
                    <a:pt x="511" y="419"/>
                  </a:lnTo>
                  <a:close/>
                  <a:moveTo>
                    <a:pt x="405" y="419"/>
                  </a:moveTo>
                  <a:lnTo>
                    <a:pt x="406" y="419"/>
                  </a:lnTo>
                  <a:lnTo>
                    <a:pt x="406" y="419"/>
                  </a:lnTo>
                  <a:lnTo>
                    <a:pt x="406" y="419"/>
                  </a:lnTo>
                  <a:lnTo>
                    <a:pt x="405" y="419"/>
                  </a:lnTo>
                  <a:close/>
                  <a:moveTo>
                    <a:pt x="390" y="420"/>
                  </a:moveTo>
                  <a:lnTo>
                    <a:pt x="389" y="420"/>
                  </a:lnTo>
                  <a:lnTo>
                    <a:pt x="390" y="420"/>
                  </a:lnTo>
                  <a:close/>
                  <a:moveTo>
                    <a:pt x="511" y="424"/>
                  </a:moveTo>
                  <a:lnTo>
                    <a:pt x="511" y="424"/>
                  </a:lnTo>
                  <a:lnTo>
                    <a:pt x="511" y="424"/>
                  </a:lnTo>
                  <a:close/>
                  <a:moveTo>
                    <a:pt x="422" y="427"/>
                  </a:moveTo>
                  <a:lnTo>
                    <a:pt x="422" y="427"/>
                  </a:lnTo>
                  <a:lnTo>
                    <a:pt x="422" y="427"/>
                  </a:lnTo>
                  <a:close/>
                  <a:moveTo>
                    <a:pt x="418" y="427"/>
                  </a:moveTo>
                  <a:lnTo>
                    <a:pt x="417" y="427"/>
                  </a:lnTo>
                  <a:lnTo>
                    <a:pt x="417" y="425"/>
                  </a:lnTo>
                  <a:lnTo>
                    <a:pt x="420" y="426"/>
                  </a:lnTo>
                  <a:lnTo>
                    <a:pt x="419" y="427"/>
                  </a:lnTo>
                  <a:lnTo>
                    <a:pt x="418" y="427"/>
                  </a:lnTo>
                  <a:close/>
                  <a:moveTo>
                    <a:pt x="417" y="430"/>
                  </a:moveTo>
                  <a:lnTo>
                    <a:pt x="418" y="429"/>
                  </a:lnTo>
                  <a:lnTo>
                    <a:pt x="419" y="429"/>
                  </a:lnTo>
                  <a:lnTo>
                    <a:pt x="418" y="430"/>
                  </a:lnTo>
                  <a:lnTo>
                    <a:pt x="417" y="430"/>
                  </a:lnTo>
                  <a:close/>
                  <a:moveTo>
                    <a:pt x="932" y="383"/>
                  </a:moveTo>
                  <a:lnTo>
                    <a:pt x="933" y="383"/>
                  </a:lnTo>
                  <a:lnTo>
                    <a:pt x="933" y="384"/>
                  </a:lnTo>
                  <a:lnTo>
                    <a:pt x="932" y="383"/>
                  </a:lnTo>
                  <a:close/>
                  <a:moveTo>
                    <a:pt x="201" y="518"/>
                  </a:moveTo>
                  <a:lnTo>
                    <a:pt x="202" y="517"/>
                  </a:lnTo>
                  <a:lnTo>
                    <a:pt x="203" y="518"/>
                  </a:lnTo>
                  <a:lnTo>
                    <a:pt x="201" y="520"/>
                  </a:lnTo>
                  <a:lnTo>
                    <a:pt x="201" y="518"/>
                  </a:lnTo>
                  <a:close/>
                  <a:moveTo>
                    <a:pt x="257" y="473"/>
                  </a:moveTo>
                  <a:lnTo>
                    <a:pt x="257" y="473"/>
                  </a:lnTo>
                  <a:lnTo>
                    <a:pt x="261" y="473"/>
                  </a:lnTo>
                  <a:lnTo>
                    <a:pt x="258" y="473"/>
                  </a:lnTo>
                  <a:lnTo>
                    <a:pt x="257" y="473"/>
                  </a:lnTo>
                  <a:close/>
                  <a:moveTo>
                    <a:pt x="426" y="435"/>
                  </a:moveTo>
                  <a:lnTo>
                    <a:pt x="426" y="435"/>
                  </a:lnTo>
                  <a:lnTo>
                    <a:pt x="426" y="435"/>
                  </a:lnTo>
                  <a:close/>
                  <a:moveTo>
                    <a:pt x="436" y="437"/>
                  </a:moveTo>
                  <a:lnTo>
                    <a:pt x="435" y="438"/>
                  </a:lnTo>
                  <a:lnTo>
                    <a:pt x="434" y="437"/>
                  </a:lnTo>
                  <a:lnTo>
                    <a:pt x="435" y="435"/>
                  </a:lnTo>
                  <a:lnTo>
                    <a:pt x="437" y="436"/>
                  </a:lnTo>
                  <a:lnTo>
                    <a:pt x="436" y="437"/>
                  </a:lnTo>
                  <a:close/>
                  <a:moveTo>
                    <a:pt x="393" y="433"/>
                  </a:moveTo>
                  <a:lnTo>
                    <a:pt x="394" y="433"/>
                  </a:lnTo>
                  <a:lnTo>
                    <a:pt x="393" y="433"/>
                  </a:lnTo>
                  <a:close/>
                  <a:moveTo>
                    <a:pt x="427" y="438"/>
                  </a:moveTo>
                  <a:lnTo>
                    <a:pt x="428" y="437"/>
                  </a:lnTo>
                  <a:lnTo>
                    <a:pt x="427" y="438"/>
                  </a:lnTo>
                  <a:close/>
                  <a:moveTo>
                    <a:pt x="422" y="439"/>
                  </a:moveTo>
                  <a:lnTo>
                    <a:pt x="418" y="439"/>
                  </a:lnTo>
                  <a:lnTo>
                    <a:pt x="423" y="436"/>
                  </a:lnTo>
                  <a:lnTo>
                    <a:pt x="424" y="438"/>
                  </a:lnTo>
                  <a:lnTo>
                    <a:pt x="427" y="438"/>
                  </a:lnTo>
                  <a:lnTo>
                    <a:pt x="424" y="438"/>
                  </a:lnTo>
                  <a:lnTo>
                    <a:pt x="424" y="440"/>
                  </a:lnTo>
                  <a:lnTo>
                    <a:pt x="422" y="439"/>
                  </a:lnTo>
                  <a:close/>
                  <a:moveTo>
                    <a:pt x="420" y="441"/>
                  </a:moveTo>
                  <a:lnTo>
                    <a:pt x="422" y="441"/>
                  </a:lnTo>
                  <a:lnTo>
                    <a:pt x="423" y="440"/>
                  </a:lnTo>
                  <a:lnTo>
                    <a:pt x="422" y="441"/>
                  </a:lnTo>
                  <a:lnTo>
                    <a:pt x="420" y="441"/>
                  </a:lnTo>
                  <a:close/>
                  <a:moveTo>
                    <a:pt x="384" y="449"/>
                  </a:moveTo>
                  <a:lnTo>
                    <a:pt x="384" y="448"/>
                  </a:lnTo>
                  <a:lnTo>
                    <a:pt x="384" y="449"/>
                  </a:lnTo>
                  <a:lnTo>
                    <a:pt x="384" y="449"/>
                  </a:lnTo>
                  <a:lnTo>
                    <a:pt x="384" y="449"/>
                  </a:lnTo>
                  <a:close/>
                  <a:moveTo>
                    <a:pt x="312" y="445"/>
                  </a:moveTo>
                  <a:lnTo>
                    <a:pt x="312" y="445"/>
                  </a:lnTo>
                  <a:lnTo>
                    <a:pt x="312" y="445"/>
                  </a:lnTo>
                  <a:close/>
                  <a:moveTo>
                    <a:pt x="304" y="449"/>
                  </a:moveTo>
                  <a:lnTo>
                    <a:pt x="304" y="449"/>
                  </a:lnTo>
                  <a:lnTo>
                    <a:pt x="300" y="449"/>
                  </a:lnTo>
                  <a:lnTo>
                    <a:pt x="301" y="449"/>
                  </a:lnTo>
                  <a:lnTo>
                    <a:pt x="300" y="448"/>
                  </a:lnTo>
                  <a:lnTo>
                    <a:pt x="304" y="447"/>
                  </a:lnTo>
                  <a:lnTo>
                    <a:pt x="304" y="449"/>
                  </a:lnTo>
                  <a:lnTo>
                    <a:pt x="304" y="449"/>
                  </a:lnTo>
                  <a:close/>
                  <a:moveTo>
                    <a:pt x="262" y="473"/>
                  </a:moveTo>
                  <a:lnTo>
                    <a:pt x="263" y="472"/>
                  </a:lnTo>
                  <a:lnTo>
                    <a:pt x="264" y="473"/>
                  </a:lnTo>
                  <a:lnTo>
                    <a:pt x="263" y="473"/>
                  </a:lnTo>
                  <a:lnTo>
                    <a:pt x="262" y="473"/>
                  </a:lnTo>
                  <a:close/>
                  <a:moveTo>
                    <a:pt x="258" y="500"/>
                  </a:moveTo>
                  <a:lnTo>
                    <a:pt x="257" y="500"/>
                  </a:lnTo>
                  <a:lnTo>
                    <a:pt x="257" y="499"/>
                  </a:lnTo>
                  <a:lnTo>
                    <a:pt x="258" y="499"/>
                  </a:lnTo>
                  <a:lnTo>
                    <a:pt x="258" y="500"/>
                  </a:lnTo>
                  <a:close/>
                  <a:moveTo>
                    <a:pt x="246" y="503"/>
                  </a:moveTo>
                  <a:lnTo>
                    <a:pt x="247" y="503"/>
                  </a:lnTo>
                  <a:lnTo>
                    <a:pt x="246" y="503"/>
                  </a:lnTo>
                  <a:lnTo>
                    <a:pt x="246" y="503"/>
                  </a:lnTo>
                  <a:close/>
                  <a:moveTo>
                    <a:pt x="239" y="503"/>
                  </a:moveTo>
                  <a:lnTo>
                    <a:pt x="241" y="503"/>
                  </a:lnTo>
                  <a:lnTo>
                    <a:pt x="236" y="504"/>
                  </a:lnTo>
                  <a:lnTo>
                    <a:pt x="237" y="503"/>
                  </a:lnTo>
                  <a:lnTo>
                    <a:pt x="239" y="503"/>
                  </a:lnTo>
                  <a:close/>
                  <a:moveTo>
                    <a:pt x="264" y="516"/>
                  </a:moveTo>
                  <a:lnTo>
                    <a:pt x="261" y="516"/>
                  </a:lnTo>
                  <a:lnTo>
                    <a:pt x="261" y="516"/>
                  </a:lnTo>
                  <a:lnTo>
                    <a:pt x="262" y="515"/>
                  </a:lnTo>
                  <a:lnTo>
                    <a:pt x="261" y="514"/>
                  </a:lnTo>
                  <a:lnTo>
                    <a:pt x="259" y="513"/>
                  </a:lnTo>
                  <a:lnTo>
                    <a:pt x="261" y="512"/>
                  </a:lnTo>
                  <a:lnTo>
                    <a:pt x="259" y="510"/>
                  </a:lnTo>
                  <a:lnTo>
                    <a:pt x="262" y="510"/>
                  </a:lnTo>
                  <a:lnTo>
                    <a:pt x="262" y="508"/>
                  </a:lnTo>
                  <a:lnTo>
                    <a:pt x="257" y="510"/>
                  </a:lnTo>
                  <a:lnTo>
                    <a:pt x="257" y="509"/>
                  </a:lnTo>
                  <a:lnTo>
                    <a:pt x="257" y="508"/>
                  </a:lnTo>
                  <a:lnTo>
                    <a:pt x="255" y="507"/>
                  </a:lnTo>
                  <a:lnTo>
                    <a:pt x="255" y="505"/>
                  </a:lnTo>
                  <a:lnTo>
                    <a:pt x="254" y="504"/>
                  </a:lnTo>
                  <a:lnTo>
                    <a:pt x="255" y="503"/>
                  </a:lnTo>
                  <a:lnTo>
                    <a:pt x="253" y="502"/>
                  </a:lnTo>
                  <a:lnTo>
                    <a:pt x="255" y="503"/>
                  </a:lnTo>
                  <a:lnTo>
                    <a:pt x="255" y="502"/>
                  </a:lnTo>
                  <a:lnTo>
                    <a:pt x="255" y="502"/>
                  </a:lnTo>
                  <a:lnTo>
                    <a:pt x="257" y="502"/>
                  </a:lnTo>
                  <a:lnTo>
                    <a:pt x="257" y="501"/>
                  </a:lnTo>
                  <a:lnTo>
                    <a:pt x="258" y="502"/>
                  </a:lnTo>
                  <a:lnTo>
                    <a:pt x="257" y="502"/>
                  </a:lnTo>
                  <a:lnTo>
                    <a:pt x="259" y="503"/>
                  </a:lnTo>
                  <a:lnTo>
                    <a:pt x="259" y="503"/>
                  </a:lnTo>
                  <a:lnTo>
                    <a:pt x="260" y="505"/>
                  </a:lnTo>
                  <a:lnTo>
                    <a:pt x="264" y="505"/>
                  </a:lnTo>
                  <a:lnTo>
                    <a:pt x="265" y="504"/>
                  </a:lnTo>
                  <a:lnTo>
                    <a:pt x="262" y="502"/>
                  </a:lnTo>
                  <a:lnTo>
                    <a:pt x="263" y="500"/>
                  </a:lnTo>
                  <a:lnTo>
                    <a:pt x="262" y="499"/>
                  </a:lnTo>
                  <a:lnTo>
                    <a:pt x="262" y="499"/>
                  </a:lnTo>
                  <a:lnTo>
                    <a:pt x="262" y="498"/>
                  </a:lnTo>
                  <a:lnTo>
                    <a:pt x="267" y="499"/>
                  </a:lnTo>
                  <a:lnTo>
                    <a:pt x="265" y="500"/>
                  </a:lnTo>
                  <a:lnTo>
                    <a:pt x="266" y="501"/>
                  </a:lnTo>
                  <a:lnTo>
                    <a:pt x="274" y="498"/>
                  </a:lnTo>
                  <a:lnTo>
                    <a:pt x="276" y="500"/>
                  </a:lnTo>
                  <a:lnTo>
                    <a:pt x="276" y="501"/>
                  </a:lnTo>
                  <a:lnTo>
                    <a:pt x="279" y="502"/>
                  </a:lnTo>
                  <a:lnTo>
                    <a:pt x="278" y="504"/>
                  </a:lnTo>
                  <a:lnTo>
                    <a:pt x="276" y="507"/>
                  </a:lnTo>
                  <a:lnTo>
                    <a:pt x="269" y="508"/>
                  </a:lnTo>
                  <a:lnTo>
                    <a:pt x="273" y="510"/>
                  </a:lnTo>
                  <a:lnTo>
                    <a:pt x="272" y="512"/>
                  </a:lnTo>
                  <a:lnTo>
                    <a:pt x="270" y="512"/>
                  </a:lnTo>
                  <a:lnTo>
                    <a:pt x="270" y="511"/>
                  </a:lnTo>
                  <a:lnTo>
                    <a:pt x="270" y="511"/>
                  </a:lnTo>
                  <a:lnTo>
                    <a:pt x="269" y="511"/>
                  </a:lnTo>
                  <a:lnTo>
                    <a:pt x="263" y="510"/>
                  </a:lnTo>
                  <a:lnTo>
                    <a:pt x="265" y="512"/>
                  </a:lnTo>
                  <a:lnTo>
                    <a:pt x="268" y="512"/>
                  </a:lnTo>
                  <a:lnTo>
                    <a:pt x="269" y="514"/>
                  </a:lnTo>
                  <a:lnTo>
                    <a:pt x="266" y="515"/>
                  </a:lnTo>
                  <a:lnTo>
                    <a:pt x="263" y="514"/>
                  </a:lnTo>
                  <a:lnTo>
                    <a:pt x="263" y="515"/>
                  </a:lnTo>
                  <a:lnTo>
                    <a:pt x="265" y="516"/>
                  </a:lnTo>
                  <a:lnTo>
                    <a:pt x="265" y="516"/>
                  </a:lnTo>
                  <a:lnTo>
                    <a:pt x="264" y="516"/>
                  </a:lnTo>
                  <a:close/>
                  <a:moveTo>
                    <a:pt x="226" y="504"/>
                  </a:moveTo>
                  <a:lnTo>
                    <a:pt x="227" y="504"/>
                  </a:lnTo>
                  <a:lnTo>
                    <a:pt x="229" y="502"/>
                  </a:lnTo>
                  <a:lnTo>
                    <a:pt x="228" y="503"/>
                  </a:lnTo>
                  <a:lnTo>
                    <a:pt x="229" y="504"/>
                  </a:lnTo>
                  <a:lnTo>
                    <a:pt x="226" y="504"/>
                  </a:lnTo>
                  <a:close/>
                  <a:moveTo>
                    <a:pt x="254" y="473"/>
                  </a:moveTo>
                  <a:lnTo>
                    <a:pt x="255" y="473"/>
                  </a:lnTo>
                  <a:lnTo>
                    <a:pt x="254" y="473"/>
                  </a:lnTo>
                  <a:close/>
                  <a:moveTo>
                    <a:pt x="303" y="478"/>
                  </a:moveTo>
                  <a:lnTo>
                    <a:pt x="303" y="478"/>
                  </a:lnTo>
                  <a:lnTo>
                    <a:pt x="303" y="478"/>
                  </a:lnTo>
                  <a:close/>
                  <a:moveTo>
                    <a:pt x="306" y="488"/>
                  </a:moveTo>
                  <a:lnTo>
                    <a:pt x="306" y="487"/>
                  </a:lnTo>
                  <a:lnTo>
                    <a:pt x="306" y="487"/>
                  </a:lnTo>
                  <a:lnTo>
                    <a:pt x="306" y="488"/>
                  </a:lnTo>
                  <a:close/>
                  <a:moveTo>
                    <a:pt x="145" y="466"/>
                  </a:moveTo>
                  <a:lnTo>
                    <a:pt x="149" y="470"/>
                  </a:lnTo>
                  <a:lnTo>
                    <a:pt x="151" y="474"/>
                  </a:lnTo>
                  <a:lnTo>
                    <a:pt x="153" y="473"/>
                  </a:lnTo>
                  <a:lnTo>
                    <a:pt x="154" y="474"/>
                  </a:lnTo>
                  <a:lnTo>
                    <a:pt x="154" y="477"/>
                  </a:lnTo>
                  <a:lnTo>
                    <a:pt x="154" y="478"/>
                  </a:lnTo>
                  <a:lnTo>
                    <a:pt x="145" y="466"/>
                  </a:lnTo>
                  <a:close/>
                  <a:moveTo>
                    <a:pt x="229" y="508"/>
                  </a:moveTo>
                  <a:lnTo>
                    <a:pt x="229" y="508"/>
                  </a:lnTo>
                  <a:lnTo>
                    <a:pt x="231" y="509"/>
                  </a:lnTo>
                  <a:lnTo>
                    <a:pt x="229" y="509"/>
                  </a:lnTo>
                  <a:lnTo>
                    <a:pt x="229" y="508"/>
                  </a:lnTo>
                  <a:close/>
                  <a:moveTo>
                    <a:pt x="236" y="516"/>
                  </a:moveTo>
                  <a:lnTo>
                    <a:pt x="235" y="517"/>
                  </a:lnTo>
                  <a:lnTo>
                    <a:pt x="233" y="516"/>
                  </a:lnTo>
                  <a:lnTo>
                    <a:pt x="231" y="513"/>
                  </a:lnTo>
                  <a:lnTo>
                    <a:pt x="227" y="514"/>
                  </a:lnTo>
                  <a:lnTo>
                    <a:pt x="225" y="512"/>
                  </a:lnTo>
                  <a:lnTo>
                    <a:pt x="231" y="512"/>
                  </a:lnTo>
                  <a:lnTo>
                    <a:pt x="234" y="510"/>
                  </a:lnTo>
                  <a:lnTo>
                    <a:pt x="235" y="510"/>
                  </a:lnTo>
                  <a:lnTo>
                    <a:pt x="236" y="511"/>
                  </a:lnTo>
                  <a:lnTo>
                    <a:pt x="238" y="511"/>
                  </a:lnTo>
                  <a:lnTo>
                    <a:pt x="239" y="513"/>
                  </a:lnTo>
                  <a:lnTo>
                    <a:pt x="238" y="514"/>
                  </a:lnTo>
                  <a:lnTo>
                    <a:pt x="239" y="516"/>
                  </a:lnTo>
                  <a:lnTo>
                    <a:pt x="238" y="517"/>
                  </a:lnTo>
                  <a:lnTo>
                    <a:pt x="238" y="515"/>
                  </a:lnTo>
                  <a:lnTo>
                    <a:pt x="237" y="514"/>
                  </a:lnTo>
                  <a:lnTo>
                    <a:pt x="236" y="515"/>
                  </a:lnTo>
                  <a:lnTo>
                    <a:pt x="236" y="516"/>
                  </a:lnTo>
                  <a:close/>
                  <a:moveTo>
                    <a:pt x="238" y="507"/>
                  </a:moveTo>
                  <a:lnTo>
                    <a:pt x="239" y="506"/>
                  </a:lnTo>
                  <a:lnTo>
                    <a:pt x="241" y="506"/>
                  </a:lnTo>
                  <a:lnTo>
                    <a:pt x="238" y="508"/>
                  </a:lnTo>
                  <a:lnTo>
                    <a:pt x="238" y="507"/>
                  </a:lnTo>
                  <a:close/>
                  <a:moveTo>
                    <a:pt x="255" y="511"/>
                  </a:moveTo>
                  <a:lnTo>
                    <a:pt x="257" y="511"/>
                  </a:lnTo>
                  <a:lnTo>
                    <a:pt x="258" y="511"/>
                  </a:lnTo>
                  <a:lnTo>
                    <a:pt x="255" y="511"/>
                  </a:lnTo>
                  <a:close/>
                  <a:moveTo>
                    <a:pt x="239" y="522"/>
                  </a:moveTo>
                  <a:lnTo>
                    <a:pt x="239" y="522"/>
                  </a:lnTo>
                  <a:lnTo>
                    <a:pt x="238" y="521"/>
                  </a:lnTo>
                  <a:lnTo>
                    <a:pt x="239" y="520"/>
                  </a:lnTo>
                  <a:lnTo>
                    <a:pt x="239" y="522"/>
                  </a:lnTo>
                  <a:close/>
                  <a:moveTo>
                    <a:pt x="239" y="534"/>
                  </a:moveTo>
                  <a:lnTo>
                    <a:pt x="239" y="532"/>
                  </a:lnTo>
                  <a:lnTo>
                    <a:pt x="239" y="530"/>
                  </a:lnTo>
                  <a:lnTo>
                    <a:pt x="241" y="528"/>
                  </a:lnTo>
                  <a:lnTo>
                    <a:pt x="246" y="528"/>
                  </a:lnTo>
                  <a:lnTo>
                    <a:pt x="249" y="526"/>
                  </a:lnTo>
                  <a:lnTo>
                    <a:pt x="251" y="527"/>
                  </a:lnTo>
                  <a:lnTo>
                    <a:pt x="250" y="528"/>
                  </a:lnTo>
                  <a:lnTo>
                    <a:pt x="247" y="528"/>
                  </a:lnTo>
                  <a:lnTo>
                    <a:pt x="252" y="534"/>
                  </a:lnTo>
                  <a:lnTo>
                    <a:pt x="251" y="534"/>
                  </a:lnTo>
                  <a:lnTo>
                    <a:pt x="250" y="536"/>
                  </a:lnTo>
                  <a:lnTo>
                    <a:pt x="249" y="536"/>
                  </a:lnTo>
                  <a:lnTo>
                    <a:pt x="248" y="534"/>
                  </a:lnTo>
                  <a:lnTo>
                    <a:pt x="245" y="532"/>
                  </a:lnTo>
                  <a:lnTo>
                    <a:pt x="244" y="533"/>
                  </a:lnTo>
                  <a:lnTo>
                    <a:pt x="247" y="535"/>
                  </a:lnTo>
                  <a:lnTo>
                    <a:pt x="246" y="536"/>
                  </a:lnTo>
                  <a:lnTo>
                    <a:pt x="243" y="536"/>
                  </a:lnTo>
                  <a:lnTo>
                    <a:pt x="241" y="538"/>
                  </a:lnTo>
                  <a:lnTo>
                    <a:pt x="242" y="538"/>
                  </a:lnTo>
                  <a:lnTo>
                    <a:pt x="238" y="538"/>
                  </a:lnTo>
                  <a:lnTo>
                    <a:pt x="239" y="537"/>
                  </a:lnTo>
                  <a:lnTo>
                    <a:pt x="237" y="536"/>
                  </a:lnTo>
                  <a:lnTo>
                    <a:pt x="239" y="534"/>
                  </a:lnTo>
                  <a:close/>
                  <a:moveTo>
                    <a:pt x="234" y="533"/>
                  </a:moveTo>
                  <a:lnTo>
                    <a:pt x="232" y="534"/>
                  </a:lnTo>
                  <a:lnTo>
                    <a:pt x="232" y="535"/>
                  </a:lnTo>
                  <a:lnTo>
                    <a:pt x="231" y="536"/>
                  </a:lnTo>
                  <a:lnTo>
                    <a:pt x="229" y="537"/>
                  </a:lnTo>
                  <a:lnTo>
                    <a:pt x="227" y="536"/>
                  </a:lnTo>
                  <a:lnTo>
                    <a:pt x="227" y="535"/>
                  </a:lnTo>
                  <a:lnTo>
                    <a:pt x="224" y="534"/>
                  </a:lnTo>
                  <a:lnTo>
                    <a:pt x="224" y="533"/>
                  </a:lnTo>
                  <a:lnTo>
                    <a:pt x="224" y="531"/>
                  </a:lnTo>
                  <a:lnTo>
                    <a:pt x="223" y="531"/>
                  </a:lnTo>
                  <a:lnTo>
                    <a:pt x="226" y="528"/>
                  </a:lnTo>
                  <a:lnTo>
                    <a:pt x="228" y="527"/>
                  </a:lnTo>
                  <a:lnTo>
                    <a:pt x="231" y="528"/>
                  </a:lnTo>
                  <a:lnTo>
                    <a:pt x="233" y="527"/>
                  </a:lnTo>
                  <a:lnTo>
                    <a:pt x="234" y="528"/>
                  </a:lnTo>
                  <a:lnTo>
                    <a:pt x="235" y="531"/>
                  </a:lnTo>
                  <a:lnTo>
                    <a:pt x="237" y="531"/>
                  </a:lnTo>
                  <a:lnTo>
                    <a:pt x="234" y="533"/>
                  </a:lnTo>
                  <a:close/>
                  <a:moveTo>
                    <a:pt x="213" y="539"/>
                  </a:moveTo>
                  <a:lnTo>
                    <a:pt x="207" y="536"/>
                  </a:lnTo>
                  <a:lnTo>
                    <a:pt x="205" y="534"/>
                  </a:lnTo>
                  <a:lnTo>
                    <a:pt x="212" y="531"/>
                  </a:lnTo>
                  <a:lnTo>
                    <a:pt x="218" y="531"/>
                  </a:lnTo>
                  <a:lnTo>
                    <a:pt x="218" y="531"/>
                  </a:lnTo>
                  <a:lnTo>
                    <a:pt x="219" y="532"/>
                  </a:lnTo>
                  <a:lnTo>
                    <a:pt x="218" y="534"/>
                  </a:lnTo>
                  <a:lnTo>
                    <a:pt x="216" y="534"/>
                  </a:lnTo>
                  <a:lnTo>
                    <a:pt x="212" y="533"/>
                  </a:lnTo>
                  <a:lnTo>
                    <a:pt x="209" y="534"/>
                  </a:lnTo>
                  <a:lnTo>
                    <a:pt x="213" y="536"/>
                  </a:lnTo>
                  <a:lnTo>
                    <a:pt x="213" y="537"/>
                  </a:lnTo>
                  <a:lnTo>
                    <a:pt x="215" y="539"/>
                  </a:lnTo>
                  <a:lnTo>
                    <a:pt x="213" y="539"/>
                  </a:lnTo>
                  <a:close/>
                  <a:moveTo>
                    <a:pt x="218" y="534"/>
                  </a:moveTo>
                  <a:lnTo>
                    <a:pt x="219" y="535"/>
                  </a:lnTo>
                  <a:lnTo>
                    <a:pt x="219" y="535"/>
                  </a:lnTo>
                  <a:lnTo>
                    <a:pt x="218" y="536"/>
                  </a:lnTo>
                  <a:lnTo>
                    <a:pt x="218" y="535"/>
                  </a:lnTo>
                  <a:lnTo>
                    <a:pt x="218" y="534"/>
                  </a:lnTo>
                  <a:close/>
                  <a:moveTo>
                    <a:pt x="225" y="536"/>
                  </a:moveTo>
                  <a:lnTo>
                    <a:pt x="226" y="536"/>
                  </a:lnTo>
                  <a:lnTo>
                    <a:pt x="226" y="537"/>
                  </a:lnTo>
                  <a:lnTo>
                    <a:pt x="225" y="536"/>
                  </a:lnTo>
                  <a:close/>
                  <a:moveTo>
                    <a:pt x="200" y="533"/>
                  </a:moveTo>
                  <a:lnTo>
                    <a:pt x="202" y="534"/>
                  </a:lnTo>
                  <a:lnTo>
                    <a:pt x="203" y="535"/>
                  </a:lnTo>
                  <a:lnTo>
                    <a:pt x="202" y="535"/>
                  </a:lnTo>
                  <a:lnTo>
                    <a:pt x="200" y="533"/>
                  </a:lnTo>
                  <a:close/>
                  <a:moveTo>
                    <a:pt x="233" y="527"/>
                  </a:moveTo>
                  <a:lnTo>
                    <a:pt x="232" y="527"/>
                  </a:lnTo>
                  <a:lnTo>
                    <a:pt x="232" y="527"/>
                  </a:lnTo>
                  <a:lnTo>
                    <a:pt x="233" y="527"/>
                  </a:lnTo>
                  <a:close/>
                  <a:moveTo>
                    <a:pt x="217" y="529"/>
                  </a:moveTo>
                  <a:lnTo>
                    <a:pt x="215" y="528"/>
                  </a:lnTo>
                  <a:lnTo>
                    <a:pt x="217" y="526"/>
                  </a:lnTo>
                  <a:lnTo>
                    <a:pt x="219" y="525"/>
                  </a:lnTo>
                  <a:lnTo>
                    <a:pt x="224" y="527"/>
                  </a:lnTo>
                  <a:lnTo>
                    <a:pt x="220" y="526"/>
                  </a:lnTo>
                  <a:lnTo>
                    <a:pt x="218" y="527"/>
                  </a:lnTo>
                  <a:lnTo>
                    <a:pt x="217" y="529"/>
                  </a:lnTo>
                  <a:close/>
                  <a:moveTo>
                    <a:pt x="238" y="530"/>
                  </a:moveTo>
                  <a:lnTo>
                    <a:pt x="237" y="530"/>
                  </a:lnTo>
                  <a:lnTo>
                    <a:pt x="237" y="529"/>
                  </a:lnTo>
                  <a:lnTo>
                    <a:pt x="238" y="527"/>
                  </a:lnTo>
                  <a:lnTo>
                    <a:pt x="239" y="529"/>
                  </a:lnTo>
                  <a:lnTo>
                    <a:pt x="238" y="530"/>
                  </a:lnTo>
                  <a:close/>
                  <a:moveTo>
                    <a:pt x="221" y="530"/>
                  </a:moveTo>
                  <a:lnTo>
                    <a:pt x="221" y="530"/>
                  </a:lnTo>
                  <a:lnTo>
                    <a:pt x="219" y="529"/>
                  </a:lnTo>
                  <a:lnTo>
                    <a:pt x="221" y="528"/>
                  </a:lnTo>
                  <a:lnTo>
                    <a:pt x="221" y="530"/>
                  </a:lnTo>
                  <a:close/>
                  <a:moveTo>
                    <a:pt x="81" y="510"/>
                  </a:moveTo>
                  <a:lnTo>
                    <a:pt x="82" y="512"/>
                  </a:lnTo>
                  <a:lnTo>
                    <a:pt x="76" y="509"/>
                  </a:lnTo>
                  <a:lnTo>
                    <a:pt x="74" y="507"/>
                  </a:lnTo>
                  <a:lnTo>
                    <a:pt x="74" y="504"/>
                  </a:lnTo>
                  <a:lnTo>
                    <a:pt x="76" y="501"/>
                  </a:lnTo>
                  <a:lnTo>
                    <a:pt x="78" y="500"/>
                  </a:lnTo>
                  <a:lnTo>
                    <a:pt x="78" y="502"/>
                  </a:lnTo>
                  <a:lnTo>
                    <a:pt x="77" y="502"/>
                  </a:lnTo>
                  <a:lnTo>
                    <a:pt x="83" y="505"/>
                  </a:lnTo>
                  <a:lnTo>
                    <a:pt x="84" y="507"/>
                  </a:lnTo>
                  <a:lnTo>
                    <a:pt x="82" y="507"/>
                  </a:lnTo>
                  <a:lnTo>
                    <a:pt x="81" y="508"/>
                  </a:lnTo>
                  <a:lnTo>
                    <a:pt x="81" y="510"/>
                  </a:lnTo>
                  <a:close/>
                  <a:moveTo>
                    <a:pt x="873" y="514"/>
                  </a:moveTo>
                  <a:lnTo>
                    <a:pt x="873" y="515"/>
                  </a:lnTo>
                  <a:lnTo>
                    <a:pt x="872" y="515"/>
                  </a:lnTo>
                  <a:lnTo>
                    <a:pt x="873" y="514"/>
                  </a:lnTo>
                  <a:close/>
                  <a:moveTo>
                    <a:pt x="225" y="538"/>
                  </a:moveTo>
                  <a:lnTo>
                    <a:pt x="225" y="538"/>
                  </a:lnTo>
                  <a:lnTo>
                    <a:pt x="225" y="538"/>
                  </a:lnTo>
                  <a:close/>
                  <a:moveTo>
                    <a:pt x="231" y="541"/>
                  </a:moveTo>
                  <a:lnTo>
                    <a:pt x="229" y="542"/>
                  </a:lnTo>
                  <a:lnTo>
                    <a:pt x="224" y="539"/>
                  </a:lnTo>
                  <a:lnTo>
                    <a:pt x="227" y="538"/>
                  </a:lnTo>
                  <a:lnTo>
                    <a:pt x="233" y="539"/>
                  </a:lnTo>
                  <a:lnTo>
                    <a:pt x="235" y="540"/>
                  </a:lnTo>
                  <a:lnTo>
                    <a:pt x="231" y="541"/>
                  </a:lnTo>
                  <a:close/>
                  <a:moveTo>
                    <a:pt x="201" y="538"/>
                  </a:moveTo>
                  <a:lnTo>
                    <a:pt x="202" y="538"/>
                  </a:lnTo>
                  <a:lnTo>
                    <a:pt x="202" y="538"/>
                  </a:lnTo>
                  <a:lnTo>
                    <a:pt x="201" y="538"/>
                  </a:lnTo>
                  <a:lnTo>
                    <a:pt x="201" y="538"/>
                  </a:lnTo>
                  <a:close/>
                  <a:moveTo>
                    <a:pt x="231" y="563"/>
                  </a:moveTo>
                  <a:lnTo>
                    <a:pt x="229" y="563"/>
                  </a:lnTo>
                  <a:lnTo>
                    <a:pt x="228" y="562"/>
                  </a:lnTo>
                  <a:lnTo>
                    <a:pt x="230" y="562"/>
                  </a:lnTo>
                  <a:lnTo>
                    <a:pt x="233" y="562"/>
                  </a:lnTo>
                  <a:lnTo>
                    <a:pt x="233" y="561"/>
                  </a:lnTo>
                  <a:lnTo>
                    <a:pt x="227" y="559"/>
                  </a:lnTo>
                  <a:lnTo>
                    <a:pt x="227" y="558"/>
                  </a:lnTo>
                  <a:lnTo>
                    <a:pt x="225" y="558"/>
                  </a:lnTo>
                  <a:lnTo>
                    <a:pt x="223" y="557"/>
                  </a:lnTo>
                  <a:lnTo>
                    <a:pt x="237" y="560"/>
                  </a:lnTo>
                  <a:lnTo>
                    <a:pt x="236" y="561"/>
                  </a:lnTo>
                  <a:lnTo>
                    <a:pt x="237" y="562"/>
                  </a:lnTo>
                  <a:lnTo>
                    <a:pt x="236" y="563"/>
                  </a:lnTo>
                  <a:lnTo>
                    <a:pt x="233" y="563"/>
                  </a:lnTo>
                  <a:lnTo>
                    <a:pt x="232" y="564"/>
                  </a:lnTo>
                  <a:lnTo>
                    <a:pt x="231" y="563"/>
                  </a:lnTo>
                  <a:close/>
                  <a:moveTo>
                    <a:pt x="223" y="560"/>
                  </a:moveTo>
                  <a:lnTo>
                    <a:pt x="223" y="560"/>
                  </a:lnTo>
                  <a:lnTo>
                    <a:pt x="223" y="561"/>
                  </a:lnTo>
                  <a:lnTo>
                    <a:pt x="223" y="562"/>
                  </a:lnTo>
                  <a:lnTo>
                    <a:pt x="223" y="562"/>
                  </a:lnTo>
                  <a:lnTo>
                    <a:pt x="223" y="560"/>
                  </a:lnTo>
                  <a:close/>
                  <a:moveTo>
                    <a:pt x="225" y="562"/>
                  </a:moveTo>
                  <a:lnTo>
                    <a:pt x="226" y="562"/>
                  </a:lnTo>
                  <a:lnTo>
                    <a:pt x="225" y="562"/>
                  </a:lnTo>
                  <a:close/>
                  <a:moveTo>
                    <a:pt x="224" y="544"/>
                  </a:moveTo>
                  <a:lnTo>
                    <a:pt x="225" y="545"/>
                  </a:lnTo>
                  <a:lnTo>
                    <a:pt x="222" y="544"/>
                  </a:lnTo>
                  <a:lnTo>
                    <a:pt x="223" y="544"/>
                  </a:lnTo>
                  <a:lnTo>
                    <a:pt x="224" y="544"/>
                  </a:lnTo>
                  <a:close/>
                  <a:moveTo>
                    <a:pt x="218" y="545"/>
                  </a:moveTo>
                  <a:lnTo>
                    <a:pt x="219" y="545"/>
                  </a:lnTo>
                  <a:lnTo>
                    <a:pt x="220" y="546"/>
                  </a:lnTo>
                  <a:lnTo>
                    <a:pt x="218" y="545"/>
                  </a:lnTo>
                  <a:close/>
                  <a:moveTo>
                    <a:pt x="222" y="542"/>
                  </a:moveTo>
                  <a:lnTo>
                    <a:pt x="224" y="542"/>
                  </a:lnTo>
                  <a:lnTo>
                    <a:pt x="225" y="543"/>
                  </a:lnTo>
                  <a:lnTo>
                    <a:pt x="222" y="543"/>
                  </a:lnTo>
                  <a:lnTo>
                    <a:pt x="222" y="542"/>
                  </a:lnTo>
                  <a:close/>
                  <a:moveTo>
                    <a:pt x="236" y="547"/>
                  </a:moveTo>
                  <a:lnTo>
                    <a:pt x="237" y="546"/>
                  </a:lnTo>
                  <a:lnTo>
                    <a:pt x="237" y="547"/>
                  </a:lnTo>
                  <a:lnTo>
                    <a:pt x="236" y="547"/>
                  </a:lnTo>
                  <a:close/>
                  <a:moveTo>
                    <a:pt x="221" y="547"/>
                  </a:moveTo>
                  <a:lnTo>
                    <a:pt x="223" y="547"/>
                  </a:lnTo>
                  <a:lnTo>
                    <a:pt x="226" y="548"/>
                  </a:lnTo>
                  <a:lnTo>
                    <a:pt x="224" y="548"/>
                  </a:lnTo>
                  <a:lnTo>
                    <a:pt x="221" y="549"/>
                  </a:lnTo>
                  <a:lnTo>
                    <a:pt x="219" y="548"/>
                  </a:lnTo>
                  <a:lnTo>
                    <a:pt x="222" y="548"/>
                  </a:lnTo>
                  <a:lnTo>
                    <a:pt x="221" y="547"/>
                  </a:lnTo>
                  <a:lnTo>
                    <a:pt x="221" y="547"/>
                  </a:lnTo>
                  <a:close/>
                  <a:moveTo>
                    <a:pt x="216" y="548"/>
                  </a:moveTo>
                  <a:lnTo>
                    <a:pt x="217" y="547"/>
                  </a:lnTo>
                  <a:lnTo>
                    <a:pt x="218" y="548"/>
                  </a:lnTo>
                  <a:lnTo>
                    <a:pt x="217" y="548"/>
                  </a:lnTo>
                  <a:lnTo>
                    <a:pt x="216" y="548"/>
                  </a:lnTo>
                  <a:close/>
                  <a:moveTo>
                    <a:pt x="231" y="551"/>
                  </a:moveTo>
                  <a:lnTo>
                    <a:pt x="232" y="551"/>
                  </a:lnTo>
                  <a:lnTo>
                    <a:pt x="234" y="551"/>
                  </a:lnTo>
                  <a:lnTo>
                    <a:pt x="231" y="551"/>
                  </a:lnTo>
                  <a:close/>
                  <a:moveTo>
                    <a:pt x="211" y="558"/>
                  </a:moveTo>
                  <a:lnTo>
                    <a:pt x="211" y="557"/>
                  </a:lnTo>
                  <a:lnTo>
                    <a:pt x="211" y="558"/>
                  </a:lnTo>
                  <a:close/>
                  <a:moveTo>
                    <a:pt x="258" y="574"/>
                  </a:moveTo>
                  <a:lnTo>
                    <a:pt x="259" y="575"/>
                  </a:lnTo>
                  <a:lnTo>
                    <a:pt x="255" y="574"/>
                  </a:lnTo>
                  <a:lnTo>
                    <a:pt x="257" y="572"/>
                  </a:lnTo>
                  <a:lnTo>
                    <a:pt x="259" y="573"/>
                  </a:lnTo>
                  <a:lnTo>
                    <a:pt x="258" y="574"/>
                  </a:lnTo>
                  <a:lnTo>
                    <a:pt x="258" y="574"/>
                  </a:lnTo>
                  <a:close/>
                  <a:moveTo>
                    <a:pt x="163" y="560"/>
                  </a:moveTo>
                  <a:lnTo>
                    <a:pt x="168" y="556"/>
                  </a:lnTo>
                  <a:lnTo>
                    <a:pt x="173" y="556"/>
                  </a:lnTo>
                  <a:lnTo>
                    <a:pt x="178" y="558"/>
                  </a:lnTo>
                  <a:lnTo>
                    <a:pt x="181" y="560"/>
                  </a:lnTo>
                  <a:lnTo>
                    <a:pt x="181" y="562"/>
                  </a:lnTo>
                  <a:lnTo>
                    <a:pt x="181" y="563"/>
                  </a:lnTo>
                  <a:lnTo>
                    <a:pt x="178" y="560"/>
                  </a:lnTo>
                  <a:lnTo>
                    <a:pt x="175" y="560"/>
                  </a:lnTo>
                  <a:lnTo>
                    <a:pt x="174" y="563"/>
                  </a:lnTo>
                  <a:lnTo>
                    <a:pt x="176" y="563"/>
                  </a:lnTo>
                  <a:lnTo>
                    <a:pt x="173" y="563"/>
                  </a:lnTo>
                  <a:lnTo>
                    <a:pt x="166" y="559"/>
                  </a:lnTo>
                  <a:lnTo>
                    <a:pt x="163" y="560"/>
                  </a:lnTo>
                  <a:close/>
                  <a:moveTo>
                    <a:pt x="251" y="568"/>
                  </a:moveTo>
                  <a:lnTo>
                    <a:pt x="253" y="568"/>
                  </a:lnTo>
                  <a:lnTo>
                    <a:pt x="253" y="568"/>
                  </a:lnTo>
                  <a:lnTo>
                    <a:pt x="252" y="570"/>
                  </a:lnTo>
                  <a:lnTo>
                    <a:pt x="251" y="568"/>
                  </a:lnTo>
                  <a:close/>
                  <a:moveTo>
                    <a:pt x="209" y="567"/>
                  </a:moveTo>
                  <a:lnTo>
                    <a:pt x="209" y="567"/>
                  </a:lnTo>
                  <a:lnTo>
                    <a:pt x="209" y="567"/>
                  </a:lnTo>
                  <a:close/>
                  <a:moveTo>
                    <a:pt x="205" y="567"/>
                  </a:moveTo>
                  <a:lnTo>
                    <a:pt x="206" y="567"/>
                  </a:lnTo>
                  <a:lnTo>
                    <a:pt x="205" y="567"/>
                  </a:lnTo>
                  <a:lnTo>
                    <a:pt x="205" y="567"/>
                  </a:lnTo>
                  <a:close/>
                  <a:moveTo>
                    <a:pt x="255" y="567"/>
                  </a:moveTo>
                  <a:lnTo>
                    <a:pt x="256" y="566"/>
                  </a:lnTo>
                  <a:lnTo>
                    <a:pt x="257" y="567"/>
                  </a:lnTo>
                  <a:lnTo>
                    <a:pt x="256" y="566"/>
                  </a:lnTo>
                  <a:lnTo>
                    <a:pt x="255" y="567"/>
                  </a:lnTo>
                  <a:close/>
                  <a:moveTo>
                    <a:pt x="261" y="568"/>
                  </a:moveTo>
                  <a:lnTo>
                    <a:pt x="262" y="569"/>
                  </a:lnTo>
                  <a:lnTo>
                    <a:pt x="261" y="571"/>
                  </a:lnTo>
                  <a:lnTo>
                    <a:pt x="258" y="569"/>
                  </a:lnTo>
                  <a:lnTo>
                    <a:pt x="258" y="568"/>
                  </a:lnTo>
                  <a:lnTo>
                    <a:pt x="258" y="567"/>
                  </a:lnTo>
                  <a:lnTo>
                    <a:pt x="257" y="566"/>
                  </a:lnTo>
                  <a:lnTo>
                    <a:pt x="259" y="566"/>
                  </a:lnTo>
                  <a:lnTo>
                    <a:pt x="258" y="567"/>
                  </a:lnTo>
                  <a:lnTo>
                    <a:pt x="261" y="568"/>
                  </a:lnTo>
                  <a:close/>
                  <a:moveTo>
                    <a:pt x="156" y="560"/>
                  </a:moveTo>
                  <a:lnTo>
                    <a:pt x="151" y="559"/>
                  </a:lnTo>
                  <a:lnTo>
                    <a:pt x="150" y="557"/>
                  </a:lnTo>
                  <a:lnTo>
                    <a:pt x="150" y="555"/>
                  </a:lnTo>
                  <a:lnTo>
                    <a:pt x="153" y="554"/>
                  </a:lnTo>
                  <a:lnTo>
                    <a:pt x="155" y="553"/>
                  </a:lnTo>
                  <a:lnTo>
                    <a:pt x="160" y="558"/>
                  </a:lnTo>
                  <a:lnTo>
                    <a:pt x="156" y="560"/>
                  </a:lnTo>
                  <a:close/>
                  <a:moveTo>
                    <a:pt x="266" y="582"/>
                  </a:moveTo>
                  <a:lnTo>
                    <a:pt x="258" y="583"/>
                  </a:lnTo>
                  <a:lnTo>
                    <a:pt x="256" y="582"/>
                  </a:lnTo>
                  <a:lnTo>
                    <a:pt x="255" y="579"/>
                  </a:lnTo>
                  <a:lnTo>
                    <a:pt x="257" y="578"/>
                  </a:lnTo>
                  <a:lnTo>
                    <a:pt x="257" y="578"/>
                  </a:lnTo>
                  <a:lnTo>
                    <a:pt x="258" y="576"/>
                  </a:lnTo>
                  <a:lnTo>
                    <a:pt x="259" y="577"/>
                  </a:lnTo>
                  <a:lnTo>
                    <a:pt x="260" y="579"/>
                  </a:lnTo>
                  <a:lnTo>
                    <a:pt x="266" y="579"/>
                  </a:lnTo>
                  <a:lnTo>
                    <a:pt x="266" y="580"/>
                  </a:lnTo>
                  <a:lnTo>
                    <a:pt x="261" y="580"/>
                  </a:lnTo>
                  <a:lnTo>
                    <a:pt x="266" y="581"/>
                  </a:lnTo>
                  <a:lnTo>
                    <a:pt x="266" y="582"/>
                  </a:lnTo>
                  <a:lnTo>
                    <a:pt x="266" y="582"/>
                  </a:lnTo>
                  <a:close/>
                  <a:moveTo>
                    <a:pt x="249" y="579"/>
                  </a:moveTo>
                  <a:lnTo>
                    <a:pt x="249" y="579"/>
                  </a:lnTo>
                  <a:lnTo>
                    <a:pt x="249" y="580"/>
                  </a:lnTo>
                  <a:lnTo>
                    <a:pt x="249" y="579"/>
                  </a:lnTo>
                  <a:close/>
                  <a:moveTo>
                    <a:pt x="212" y="569"/>
                  </a:moveTo>
                  <a:lnTo>
                    <a:pt x="213" y="569"/>
                  </a:lnTo>
                  <a:lnTo>
                    <a:pt x="214" y="568"/>
                  </a:lnTo>
                  <a:lnTo>
                    <a:pt x="214" y="569"/>
                  </a:lnTo>
                  <a:lnTo>
                    <a:pt x="212" y="569"/>
                  </a:lnTo>
                  <a:close/>
                  <a:moveTo>
                    <a:pt x="257" y="585"/>
                  </a:moveTo>
                  <a:lnTo>
                    <a:pt x="256" y="585"/>
                  </a:lnTo>
                  <a:lnTo>
                    <a:pt x="258" y="585"/>
                  </a:lnTo>
                  <a:lnTo>
                    <a:pt x="257" y="585"/>
                  </a:lnTo>
                  <a:close/>
                  <a:moveTo>
                    <a:pt x="270" y="586"/>
                  </a:moveTo>
                  <a:lnTo>
                    <a:pt x="270" y="584"/>
                  </a:lnTo>
                  <a:lnTo>
                    <a:pt x="270" y="585"/>
                  </a:lnTo>
                  <a:lnTo>
                    <a:pt x="270" y="586"/>
                  </a:lnTo>
                  <a:close/>
                  <a:moveTo>
                    <a:pt x="267" y="587"/>
                  </a:moveTo>
                  <a:lnTo>
                    <a:pt x="267" y="587"/>
                  </a:lnTo>
                  <a:lnTo>
                    <a:pt x="267" y="587"/>
                  </a:lnTo>
                  <a:close/>
                  <a:moveTo>
                    <a:pt x="269" y="594"/>
                  </a:moveTo>
                  <a:lnTo>
                    <a:pt x="269" y="596"/>
                  </a:lnTo>
                  <a:lnTo>
                    <a:pt x="269" y="596"/>
                  </a:lnTo>
                  <a:lnTo>
                    <a:pt x="269" y="595"/>
                  </a:lnTo>
                  <a:lnTo>
                    <a:pt x="269" y="594"/>
                  </a:lnTo>
                  <a:close/>
                  <a:moveTo>
                    <a:pt x="270" y="604"/>
                  </a:moveTo>
                  <a:lnTo>
                    <a:pt x="271" y="603"/>
                  </a:lnTo>
                  <a:lnTo>
                    <a:pt x="271" y="605"/>
                  </a:lnTo>
                  <a:lnTo>
                    <a:pt x="267" y="608"/>
                  </a:lnTo>
                  <a:lnTo>
                    <a:pt x="264" y="607"/>
                  </a:lnTo>
                  <a:lnTo>
                    <a:pt x="269" y="605"/>
                  </a:lnTo>
                  <a:lnTo>
                    <a:pt x="262" y="606"/>
                  </a:lnTo>
                  <a:lnTo>
                    <a:pt x="261" y="606"/>
                  </a:lnTo>
                  <a:lnTo>
                    <a:pt x="265" y="602"/>
                  </a:lnTo>
                  <a:lnTo>
                    <a:pt x="265" y="601"/>
                  </a:lnTo>
                  <a:lnTo>
                    <a:pt x="267" y="600"/>
                  </a:lnTo>
                  <a:lnTo>
                    <a:pt x="269" y="598"/>
                  </a:lnTo>
                  <a:lnTo>
                    <a:pt x="270" y="596"/>
                  </a:lnTo>
                  <a:lnTo>
                    <a:pt x="269" y="596"/>
                  </a:lnTo>
                  <a:lnTo>
                    <a:pt x="270" y="595"/>
                  </a:lnTo>
                  <a:lnTo>
                    <a:pt x="272" y="592"/>
                  </a:lnTo>
                  <a:lnTo>
                    <a:pt x="275" y="595"/>
                  </a:lnTo>
                  <a:lnTo>
                    <a:pt x="275" y="596"/>
                  </a:lnTo>
                  <a:lnTo>
                    <a:pt x="274" y="595"/>
                  </a:lnTo>
                  <a:lnTo>
                    <a:pt x="269" y="604"/>
                  </a:lnTo>
                  <a:lnTo>
                    <a:pt x="270" y="604"/>
                  </a:lnTo>
                  <a:close/>
                  <a:moveTo>
                    <a:pt x="205" y="582"/>
                  </a:moveTo>
                  <a:lnTo>
                    <a:pt x="207" y="582"/>
                  </a:lnTo>
                  <a:lnTo>
                    <a:pt x="207" y="583"/>
                  </a:lnTo>
                  <a:lnTo>
                    <a:pt x="205" y="584"/>
                  </a:lnTo>
                  <a:lnTo>
                    <a:pt x="203" y="583"/>
                  </a:lnTo>
                  <a:lnTo>
                    <a:pt x="205" y="582"/>
                  </a:lnTo>
                  <a:close/>
                  <a:moveTo>
                    <a:pt x="901" y="560"/>
                  </a:moveTo>
                  <a:lnTo>
                    <a:pt x="899" y="562"/>
                  </a:lnTo>
                  <a:lnTo>
                    <a:pt x="899" y="562"/>
                  </a:lnTo>
                  <a:lnTo>
                    <a:pt x="900" y="562"/>
                  </a:lnTo>
                  <a:lnTo>
                    <a:pt x="899" y="563"/>
                  </a:lnTo>
                  <a:lnTo>
                    <a:pt x="897" y="563"/>
                  </a:lnTo>
                  <a:lnTo>
                    <a:pt x="893" y="565"/>
                  </a:lnTo>
                  <a:lnTo>
                    <a:pt x="892" y="569"/>
                  </a:lnTo>
                  <a:lnTo>
                    <a:pt x="885" y="568"/>
                  </a:lnTo>
                  <a:lnTo>
                    <a:pt x="884" y="571"/>
                  </a:lnTo>
                  <a:lnTo>
                    <a:pt x="879" y="575"/>
                  </a:lnTo>
                  <a:lnTo>
                    <a:pt x="877" y="579"/>
                  </a:lnTo>
                  <a:lnTo>
                    <a:pt x="873" y="578"/>
                  </a:lnTo>
                  <a:lnTo>
                    <a:pt x="865" y="579"/>
                  </a:lnTo>
                  <a:lnTo>
                    <a:pt x="863" y="581"/>
                  </a:lnTo>
                  <a:lnTo>
                    <a:pt x="864" y="583"/>
                  </a:lnTo>
                  <a:lnTo>
                    <a:pt x="861" y="581"/>
                  </a:lnTo>
                  <a:lnTo>
                    <a:pt x="858" y="578"/>
                  </a:lnTo>
                  <a:lnTo>
                    <a:pt x="856" y="572"/>
                  </a:lnTo>
                  <a:lnTo>
                    <a:pt x="856" y="571"/>
                  </a:lnTo>
                  <a:lnTo>
                    <a:pt x="863" y="566"/>
                  </a:lnTo>
                  <a:lnTo>
                    <a:pt x="864" y="563"/>
                  </a:lnTo>
                  <a:lnTo>
                    <a:pt x="864" y="557"/>
                  </a:lnTo>
                  <a:lnTo>
                    <a:pt x="865" y="555"/>
                  </a:lnTo>
                  <a:lnTo>
                    <a:pt x="873" y="552"/>
                  </a:lnTo>
                  <a:lnTo>
                    <a:pt x="877" y="552"/>
                  </a:lnTo>
                  <a:lnTo>
                    <a:pt x="883" y="554"/>
                  </a:lnTo>
                  <a:lnTo>
                    <a:pt x="889" y="557"/>
                  </a:lnTo>
                  <a:lnTo>
                    <a:pt x="893" y="558"/>
                  </a:lnTo>
                  <a:lnTo>
                    <a:pt x="894" y="557"/>
                  </a:lnTo>
                  <a:lnTo>
                    <a:pt x="894" y="555"/>
                  </a:lnTo>
                  <a:lnTo>
                    <a:pt x="893" y="553"/>
                  </a:lnTo>
                  <a:lnTo>
                    <a:pt x="894" y="550"/>
                  </a:lnTo>
                  <a:lnTo>
                    <a:pt x="896" y="547"/>
                  </a:lnTo>
                  <a:lnTo>
                    <a:pt x="904" y="543"/>
                  </a:lnTo>
                  <a:lnTo>
                    <a:pt x="906" y="546"/>
                  </a:lnTo>
                  <a:lnTo>
                    <a:pt x="901" y="550"/>
                  </a:lnTo>
                  <a:lnTo>
                    <a:pt x="897" y="550"/>
                  </a:lnTo>
                  <a:lnTo>
                    <a:pt x="897" y="554"/>
                  </a:lnTo>
                  <a:lnTo>
                    <a:pt x="901" y="560"/>
                  </a:lnTo>
                  <a:close/>
                  <a:moveTo>
                    <a:pt x="93" y="591"/>
                  </a:moveTo>
                  <a:lnTo>
                    <a:pt x="92" y="591"/>
                  </a:lnTo>
                  <a:lnTo>
                    <a:pt x="93" y="591"/>
                  </a:lnTo>
                  <a:close/>
                  <a:moveTo>
                    <a:pt x="92" y="592"/>
                  </a:moveTo>
                  <a:lnTo>
                    <a:pt x="93" y="592"/>
                  </a:lnTo>
                  <a:lnTo>
                    <a:pt x="92" y="592"/>
                  </a:lnTo>
                  <a:close/>
                  <a:moveTo>
                    <a:pt x="83" y="598"/>
                  </a:moveTo>
                  <a:lnTo>
                    <a:pt x="85" y="598"/>
                  </a:lnTo>
                  <a:lnTo>
                    <a:pt x="85" y="599"/>
                  </a:lnTo>
                  <a:lnTo>
                    <a:pt x="83" y="599"/>
                  </a:lnTo>
                  <a:lnTo>
                    <a:pt x="83" y="598"/>
                  </a:lnTo>
                  <a:lnTo>
                    <a:pt x="83" y="598"/>
                  </a:lnTo>
                  <a:close/>
                  <a:moveTo>
                    <a:pt x="91" y="601"/>
                  </a:moveTo>
                  <a:lnTo>
                    <a:pt x="94" y="603"/>
                  </a:lnTo>
                  <a:lnTo>
                    <a:pt x="92" y="602"/>
                  </a:lnTo>
                  <a:lnTo>
                    <a:pt x="91" y="601"/>
                  </a:lnTo>
                  <a:close/>
                  <a:moveTo>
                    <a:pt x="86" y="602"/>
                  </a:moveTo>
                  <a:lnTo>
                    <a:pt x="87" y="601"/>
                  </a:lnTo>
                  <a:lnTo>
                    <a:pt x="88" y="602"/>
                  </a:lnTo>
                  <a:lnTo>
                    <a:pt x="87" y="602"/>
                  </a:lnTo>
                  <a:lnTo>
                    <a:pt x="86" y="602"/>
                  </a:lnTo>
                  <a:close/>
                  <a:moveTo>
                    <a:pt x="86" y="603"/>
                  </a:moveTo>
                  <a:lnTo>
                    <a:pt x="87" y="603"/>
                  </a:lnTo>
                  <a:lnTo>
                    <a:pt x="86" y="603"/>
                  </a:lnTo>
                  <a:close/>
                  <a:moveTo>
                    <a:pt x="89" y="604"/>
                  </a:moveTo>
                  <a:lnTo>
                    <a:pt x="89" y="604"/>
                  </a:lnTo>
                  <a:lnTo>
                    <a:pt x="90" y="604"/>
                  </a:lnTo>
                  <a:lnTo>
                    <a:pt x="89" y="604"/>
                  </a:lnTo>
                  <a:close/>
                  <a:moveTo>
                    <a:pt x="54" y="611"/>
                  </a:moveTo>
                  <a:lnTo>
                    <a:pt x="54" y="610"/>
                  </a:lnTo>
                  <a:lnTo>
                    <a:pt x="54" y="611"/>
                  </a:lnTo>
                  <a:close/>
                  <a:moveTo>
                    <a:pt x="246" y="640"/>
                  </a:moveTo>
                  <a:lnTo>
                    <a:pt x="245" y="639"/>
                  </a:lnTo>
                  <a:lnTo>
                    <a:pt x="245" y="638"/>
                  </a:lnTo>
                  <a:lnTo>
                    <a:pt x="246" y="636"/>
                  </a:lnTo>
                  <a:lnTo>
                    <a:pt x="246" y="640"/>
                  </a:lnTo>
                  <a:lnTo>
                    <a:pt x="246" y="640"/>
                  </a:lnTo>
                  <a:close/>
                  <a:moveTo>
                    <a:pt x="37" y="646"/>
                  </a:moveTo>
                  <a:lnTo>
                    <a:pt x="35" y="645"/>
                  </a:lnTo>
                  <a:lnTo>
                    <a:pt x="35" y="644"/>
                  </a:lnTo>
                  <a:lnTo>
                    <a:pt x="34" y="643"/>
                  </a:lnTo>
                  <a:lnTo>
                    <a:pt x="34" y="641"/>
                  </a:lnTo>
                  <a:lnTo>
                    <a:pt x="36" y="638"/>
                  </a:lnTo>
                  <a:lnTo>
                    <a:pt x="46" y="630"/>
                  </a:lnTo>
                  <a:lnTo>
                    <a:pt x="50" y="624"/>
                  </a:lnTo>
                  <a:lnTo>
                    <a:pt x="52" y="623"/>
                  </a:lnTo>
                  <a:lnTo>
                    <a:pt x="57" y="630"/>
                  </a:lnTo>
                  <a:lnTo>
                    <a:pt x="59" y="638"/>
                  </a:lnTo>
                  <a:lnTo>
                    <a:pt x="59" y="639"/>
                  </a:lnTo>
                  <a:lnTo>
                    <a:pt x="58" y="639"/>
                  </a:lnTo>
                  <a:lnTo>
                    <a:pt x="59" y="640"/>
                  </a:lnTo>
                  <a:lnTo>
                    <a:pt x="58" y="640"/>
                  </a:lnTo>
                  <a:lnTo>
                    <a:pt x="58" y="644"/>
                  </a:lnTo>
                  <a:lnTo>
                    <a:pt x="58" y="644"/>
                  </a:lnTo>
                  <a:lnTo>
                    <a:pt x="58" y="646"/>
                  </a:lnTo>
                  <a:lnTo>
                    <a:pt x="57" y="647"/>
                  </a:lnTo>
                  <a:lnTo>
                    <a:pt x="58" y="652"/>
                  </a:lnTo>
                  <a:lnTo>
                    <a:pt x="57" y="653"/>
                  </a:lnTo>
                  <a:lnTo>
                    <a:pt x="57" y="654"/>
                  </a:lnTo>
                  <a:lnTo>
                    <a:pt x="55" y="654"/>
                  </a:lnTo>
                  <a:lnTo>
                    <a:pt x="53" y="655"/>
                  </a:lnTo>
                  <a:lnTo>
                    <a:pt x="40" y="650"/>
                  </a:lnTo>
                  <a:lnTo>
                    <a:pt x="39" y="647"/>
                  </a:lnTo>
                  <a:lnTo>
                    <a:pt x="37" y="646"/>
                  </a:lnTo>
                  <a:close/>
                  <a:moveTo>
                    <a:pt x="45" y="612"/>
                  </a:moveTo>
                  <a:lnTo>
                    <a:pt x="45" y="612"/>
                  </a:lnTo>
                  <a:lnTo>
                    <a:pt x="43" y="614"/>
                  </a:lnTo>
                  <a:lnTo>
                    <a:pt x="46" y="610"/>
                  </a:lnTo>
                  <a:lnTo>
                    <a:pt x="47" y="610"/>
                  </a:lnTo>
                  <a:lnTo>
                    <a:pt x="50" y="610"/>
                  </a:lnTo>
                  <a:lnTo>
                    <a:pt x="47" y="610"/>
                  </a:lnTo>
                  <a:lnTo>
                    <a:pt x="45" y="612"/>
                  </a:lnTo>
                  <a:close/>
                  <a:moveTo>
                    <a:pt x="770" y="647"/>
                  </a:moveTo>
                  <a:lnTo>
                    <a:pt x="770" y="647"/>
                  </a:lnTo>
                  <a:lnTo>
                    <a:pt x="771" y="647"/>
                  </a:lnTo>
                  <a:lnTo>
                    <a:pt x="771" y="647"/>
                  </a:lnTo>
                  <a:lnTo>
                    <a:pt x="770" y="647"/>
                  </a:lnTo>
                  <a:close/>
                  <a:moveTo>
                    <a:pt x="772" y="652"/>
                  </a:moveTo>
                  <a:lnTo>
                    <a:pt x="772" y="653"/>
                  </a:lnTo>
                  <a:lnTo>
                    <a:pt x="772" y="652"/>
                  </a:lnTo>
                  <a:lnTo>
                    <a:pt x="772" y="650"/>
                  </a:lnTo>
                  <a:lnTo>
                    <a:pt x="773" y="651"/>
                  </a:lnTo>
                  <a:lnTo>
                    <a:pt x="772" y="652"/>
                  </a:lnTo>
                  <a:close/>
                  <a:moveTo>
                    <a:pt x="769" y="656"/>
                  </a:moveTo>
                  <a:lnTo>
                    <a:pt x="769" y="656"/>
                  </a:lnTo>
                  <a:lnTo>
                    <a:pt x="769" y="657"/>
                  </a:lnTo>
                  <a:lnTo>
                    <a:pt x="769" y="656"/>
                  </a:lnTo>
                  <a:close/>
                  <a:moveTo>
                    <a:pt x="745" y="676"/>
                  </a:moveTo>
                  <a:lnTo>
                    <a:pt x="743" y="678"/>
                  </a:lnTo>
                  <a:lnTo>
                    <a:pt x="743" y="676"/>
                  </a:lnTo>
                  <a:lnTo>
                    <a:pt x="745" y="672"/>
                  </a:lnTo>
                  <a:lnTo>
                    <a:pt x="747" y="672"/>
                  </a:lnTo>
                  <a:lnTo>
                    <a:pt x="747" y="673"/>
                  </a:lnTo>
                  <a:lnTo>
                    <a:pt x="748" y="672"/>
                  </a:lnTo>
                  <a:lnTo>
                    <a:pt x="745" y="676"/>
                  </a:lnTo>
                  <a:close/>
                  <a:moveTo>
                    <a:pt x="764" y="663"/>
                  </a:moveTo>
                  <a:lnTo>
                    <a:pt x="764" y="662"/>
                  </a:lnTo>
                  <a:lnTo>
                    <a:pt x="766" y="662"/>
                  </a:lnTo>
                  <a:lnTo>
                    <a:pt x="765" y="663"/>
                  </a:lnTo>
                  <a:lnTo>
                    <a:pt x="764" y="663"/>
                  </a:lnTo>
                  <a:close/>
                  <a:moveTo>
                    <a:pt x="740" y="682"/>
                  </a:moveTo>
                  <a:lnTo>
                    <a:pt x="741" y="680"/>
                  </a:lnTo>
                  <a:lnTo>
                    <a:pt x="740" y="683"/>
                  </a:lnTo>
                  <a:lnTo>
                    <a:pt x="736" y="684"/>
                  </a:lnTo>
                  <a:lnTo>
                    <a:pt x="740" y="682"/>
                  </a:lnTo>
                  <a:close/>
                  <a:moveTo>
                    <a:pt x="86" y="682"/>
                  </a:moveTo>
                  <a:lnTo>
                    <a:pt x="86" y="681"/>
                  </a:lnTo>
                  <a:lnTo>
                    <a:pt x="87" y="681"/>
                  </a:lnTo>
                  <a:lnTo>
                    <a:pt x="87" y="682"/>
                  </a:lnTo>
                  <a:lnTo>
                    <a:pt x="87" y="684"/>
                  </a:lnTo>
                  <a:lnTo>
                    <a:pt x="89" y="685"/>
                  </a:lnTo>
                  <a:lnTo>
                    <a:pt x="89" y="686"/>
                  </a:lnTo>
                  <a:lnTo>
                    <a:pt x="86" y="684"/>
                  </a:lnTo>
                  <a:lnTo>
                    <a:pt x="86" y="682"/>
                  </a:lnTo>
                  <a:close/>
                  <a:moveTo>
                    <a:pt x="94" y="693"/>
                  </a:moveTo>
                  <a:lnTo>
                    <a:pt x="95" y="693"/>
                  </a:lnTo>
                  <a:lnTo>
                    <a:pt x="94" y="693"/>
                  </a:lnTo>
                  <a:close/>
                  <a:moveTo>
                    <a:pt x="92" y="694"/>
                  </a:moveTo>
                  <a:lnTo>
                    <a:pt x="93" y="695"/>
                  </a:lnTo>
                  <a:lnTo>
                    <a:pt x="92" y="696"/>
                  </a:lnTo>
                  <a:lnTo>
                    <a:pt x="90" y="693"/>
                  </a:lnTo>
                  <a:lnTo>
                    <a:pt x="92" y="694"/>
                  </a:lnTo>
                  <a:close/>
                  <a:moveTo>
                    <a:pt x="93" y="699"/>
                  </a:moveTo>
                  <a:lnTo>
                    <a:pt x="94" y="699"/>
                  </a:lnTo>
                  <a:lnTo>
                    <a:pt x="94" y="699"/>
                  </a:lnTo>
                  <a:lnTo>
                    <a:pt x="93" y="699"/>
                  </a:lnTo>
                  <a:lnTo>
                    <a:pt x="93" y="699"/>
                  </a:lnTo>
                  <a:close/>
                  <a:moveTo>
                    <a:pt x="204" y="2069"/>
                  </a:moveTo>
                  <a:lnTo>
                    <a:pt x="205" y="2069"/>
                  </a:lnTo>
                  <a:lnTo>
                    <a:pt x="205" y="2070"/>
                  </a:lnTo>
                  <a:lnTo>
                    <a:pt x="204" y="2069"/>
                  </a:lnTo>
                  <a:close/>
                  <a:moveTo>
                    <a:pt x="206" y="2076"/>
                  </a:moveTo>
                  <a:lnTo>
                    <a:pt x="207" y="2076"/>
                  </a:lnTo>
                  <a:lnTo>
                    <a:pt x="207" y="2077"/>
                  </a:lnTo>
                  <a:lnTo>
                    <a:pt x="207" y="2077"/>
                  </a:lnTo>
                  <a:lnTo>
                    <a:pt x="206" y="207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" name="Freeform 67">
              <a:extLst>
                <a:ext uri="{FF2B5EF4-FFF2-40B4-BE49-F238E27FC236}">
                  <a16:creationId xmlns="" xmlns:a16="http://schemas.microsoft.com/office/drawing/2014/main" id="{7F6DC9AD-77D6-4956-A32B-5DDF91B90B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5" y="952"/>
              <a:ext cx="978" cy="2366"/>
            </a:xfrm>
            <a:custGeom>
              <a:avLst/>
              <a:gdLst>
                <a:gd name="T0" fmla="*/ 469 w 978"/>
                <a:gd name="T1" fmla="*/ 371 h 2366"/>
                <a:gd name="T2" fmla="*/ 747 w 978"/>
                <a:gd name="T3" fmla="*/ 291 h 2366"/>
                <a:gd name="T4" fmla="*/ 494 w 978"/>
                <a:gd name="T5" fmla="*/ 360 h 2366"/>
                <a:gd name="T6" fmla="*/ 901 w 978"/>
                <a:gd name="T7" fmla="*/ 576 h 2366"/>
                <a:gd name="T8" fmla="*/ 915 w 978"/>
                <a:gd name="T9" fmla="*/ 675 h 2366"/>
                <a:gd name="T10" fmla="*/ 901 w 978"/>
                <a:gd name="T11" fmla="*/ 884 h 2366"/>
                <a:gd name="T12" fmla="*/ 844 w 978"/>
                <a:gd name="T13" fmla="*/ 1195 h 2366"/>
                <a:gd name="T14" fmla="*/ 852 w 978"/>
                <a:gd name="T15" fmla="*/ 1324 h 2366"/>
                <a:gd name="T16" fmla="*/ 882 w 978"/>
                <a:gd name="T17" fmla="*/ 1361 h 2366"/>
                <a:gd name="T18" fmla="*/ 890 w 978"/>
                <a:gd name="T19" fmla="*/ 1507 h 2366"/>
                <a:gd name="T20" fmla="*/ 874 w 978"/>
                <a:gd name="T21" fmla="*/ 1669 h 2366"/>
                <a:gd name="T22" fmla="*/ 838 w 978"/>
                <a:gd name="T23" fmla="*/ 1789 h 2366"/>
                <a:gd name="T24" fmla="*/ 736 w 978"/>
                <a:gd name="T25" fmla="*/ 1841 h 2366"/>
                <a:gd name="T26" fmla="*/ 654 w 978"/>
                <a:gd name="T27" fmla="*/ 1882 h 2366"/>
                <a:gd name="T28" fmla="*/ 548 w 978"/>
                <a:gd name="T29" fmla="*/ 2103 h 2366"/>
                <a:gd name="T30" fmla="*/ 498 w 978"/>
                <a:gd name="T31" fmla="*/ 2239 h 2366"/>
                <a:gd name="T32" fmla="*/ 302 w 978"/>
                <a:gd name="T33" fmla="*/ 2355 h 2366"/>
                <a:gd name="T34" fmla="*/ 246 w 978"/>
                <a:gd name="T35" fmla="*/ 2101 h 2366"/>
                <a:gd name="T36" fmla="*/ 229 w 978"/>
                <a:gd name="T37" fmla="*/ 1906 h 2366"/>
                <a:gd name="T38" fmla="*/ 116 w 978"/>
                <a:gd name="T39" fmla="*/ 1483 h 2366"/>
                <a:gd name="T40" fmla="*/ 153 w 978"/>
                <a:gd name="T41" fmla="*/ 1373 h 2366"/>
                <a:gd name="T42" fmla="*/ 95 w 978"/>
                <a:gd name="T43" fmla="*/ 1215 h 2366"/>
                <a:gd name="T44" fmla="*/ 69 w 978"/>
                <a:gd name="T45" fmla="*/ 1061 h 2366"/>
                <a:gd name="T46" fmla="*/ 24 w 978"/>
                <a:gd name="T47" fmla="*/ 923 h 2366"/>
                <a:gd name="T48" fmla="*/ 63 w 978"/>
                <a:gd name="T49" fmla="*/ 840 h 2366"/>
                <a:gd name="T50" fmla="*/ 62 w 978"/>
                <a:gd name="T51" fmla="*/ 717 h 2366"/>
                <a:gd name="T52" fmla="*/ 114 w 978"/>
                <a:gd name="T53" fmla="*/ 695 h 2366"/>
                <a:gd name="T54" fmla="*/ 227 w 978"/>
                <a:gd name="T55" fmla="*/ 595 h 2366"/>
                <a:gd name="T56" fmla="*/ 261 w 978"/>
                <a:gd name="T57" fmla="*/ 576 h 2366"/>
                <a:gd name="T58" fmla="*/ 242 w 978"/>
                <a:gd name="T59" fmla="*/ 522 h 2366"/>
                <a:gd name="T60" fmla="*/ 274 w 978"/>
                <a:gd name="T61" fmla="*/ 492 h 2366"/>
                <a:gd name="T62" fmla="*/ 430 w 978"/>
                <a:gd name="T63" fmla="*/ 439 h 2366"/>
                <a:gd name="T64" fmla="*/ 475 w 978"/>
                <a:gd name="T65" fmla="*/ 417 h 2366"/>
                <a:gd name="T66" fmla="*/ 508 w 978"/>
                <a:gd name="T67" fmla="*/ 430 h 2366"/>
                <a:gd name="T68" fmla="*/ 584 w 978"/>
                <a:gd name="T69" fmla="*/ 413 h 2366"/>
                <a:gd name="T70" fmla="*/ 727 w 978"/>
                <a:gd name="T71" fmla="*/ 289 h 2366"/>
                <a:gd name="T72" fmla="*/ 758 w 978"/>
                <a:gd name="T73" fmla="*/ 350 h 2366"/>
                <a:gd name="T74" fmla="*/ 879 w 978"/>
                <a:gd name="T75" fmla="*/ 345 h 2366"/>
                <a:gd name="T76" fmla="*/ 932 w 978"/>
                <a:gd name="T77" fmla="*/ 415 h 2366"/>
                <a:gd name="T78" fmla="*/ 825 w 978"/>
                <a:gd name="T79" fmla="*/ 584 h 2366"/>
                <a:gd name="T80" fmla="*/ 832 w 978"/>
                <a:gd name="T81" fmla="*/ 623 h 2366"/>
                <a:gd name="T82" fmla="*/ 617 w 978"/>
                <a:gd name="T83" fmla="*/ 181 h 2366"/>
                <a:gd name="T84" fmla="*/ 665 w 978"/>
                <a:gd name="T85" fmla="*/ 162 h 2366"/>
                <a:gd name="T86" fmla="*/ 735 w 978"/>
                <a:gd name="T87" fmla="*/ 237 h 2366"/>
                <a:gd name="T88" fmla="*/ 526 w 978"/>
                <a:gd name="T89" fmla="*/ 40 h 2366"/>
                <a:gd name="T90" fmla="*/ 510 w 978"/>
                <a:gd name="T91" fmla="*/ 186 h 2366"/>
                <a:gd name="T92" fmla="*/ 465 w 978"/>
                <a:gd name="T93" fmla="*/ 110 h 2366"/>
                <a:gd name="T94" fmla="*/ 549 w 978"/>
                <a:gd name="T95" fmla="*/ 100 h 2366"/>
                <a:gd name="T96" fmla="*/ 416 w 978"/>
                <a:gd name="T97" fmla="*/ 125 h 2366"/>
                <a:gd name="T98" fmla="*/ 174 w 978"/>
                <a:gd name="T99" fmla="*/ 10 h 2366"/>
                <a:gd name="T100" fmla="*/ 428 w 978"/>
                <a:gd name="T101" fmla="*/ 181 h 2366"/>
                <a:gd name="T102" fmla="*/ 383 w 978"/>
                <a:gd name="T103" fmla="*/ 138 h 2366"/>
                <a:gd name="T104" fmla="*/ 733 w 978"/>
                <a:gd name="T105" fmla="*/ 219 h 2366"/>
                <a:gd name="T106" fmla="*/ 520 w 978"/>
                <a:gd name="T107" fmla="*/ 397 h 2366"/>
                <a:gd name="T108" fmla="*/ 477 w 978"/>
                <a:gd name="T109" fmla="*/ 390 h 2366"/>
                <a:gd name="T110" fmla="*/ 468 w 978"/>
                <a:gd name="T111" fmla="*/ 404 h 2366"/>
                <a:gd name="T112" fmla="*/ 300 w 978"/>
                <a:gd name="T113" fmla="*/ 448 h 2366"/>
                <a:gd name="T114" fmla="*/ 306 w 978"/>
                <a:gd name="T115" fmla="*/ 488 h 2366"/>
                <a:gd name="T116" fmla="*/ 205 w 978"/>
                <a:gd name="T117" fmla="*/ 534 h 2366"/>
                <a:gd name="T118" fmla="*/ 237 w 978"/>
                <a:gd name="T119" fmla="*/ 562 h 2366"/>
                <a:gd name="T120" fmla="*/ 258 w 978"/>
                <a:gd name="T121" fmla="*/ 567 h 2366"/>
                <a:gd name="T122" fmla="*/ 861 w 978"/>
                <a:gd name="T123" fmla="*/ 581 h 2366"/>
                <a:gd name="T124" fmla="*/ 770 w 978"/>
                <a:gd name="T125" fmla="*/ 647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78" h="2366">
                  <a:moveTo>
                    <a:pt x="541" y="358"/>
                  </a:moveTo>
                  <a:lnTo>
                    <a:pt x="543" y="359"/>
                  </a:lnTo>
                  <a:lnTo>
                    <a:pt x="545" y="358"/>
                  </a:lnTo>
                  <a:lnTo>
                    <a:pt x="545" y="359"/>
                  </a:lnTo>
                  <a:lnTo>
                    <a:pt x="544" y="361"/>
                  </a:lnTo>
                  <a:lnTo>
                    <a:pt x="545" y="362"/>
                  </a:lnTo>
                  <a:lnTo>
                    <a:pt x="544" y="365"/>
                  </a:lnTo>
                  <a:lnTo>
                    <a:pt x="544" y="364"/>
                  </a:lnTo>
                  <a:lnTo>
                    <a:pt x="544" y="363"/>
                  </a:lnTo>
                  <a:lnTo>
                    <a:pt x="544" y="362"/>
                  </a:lnTo>
                  <a:lnTo>
                    <a:pt x="543" y="362"/>
                  </a:lnTo>
                  <a:lnTo>
                    <a:pt x="543" y="361"/>
                  </a:lnTo>
                  <a:lnTo>
                    <a:pt x="540" y="359"/>
                  </a:lnTo>
                  <a:lnTo>
                    <a:pt x="538" y="361"/>
                  </a:lnTo>
                  <a:lnTo>
                    <a:pt x="538" y="360"/>
                  </a:lnTo>
                  <a:lnTo>
                    <a:pt x="537" y="359"/>
                  </a:lnTo>
                  <a:lnTo>
                    <a:pt x="535" y="358"/>
                  </a:lnTo>
                  <a:lnTo>
                    <a:pt x="537" y="355"/>
                  </a:lnTo>
                  <a:lnTo>
                    <a:pt x="537" y="357"/>
                  </a:lnTo>
                  <a:lnTo>
                    <a:pt x="537" y="358"/>
                  </a:lnTo>
                  <a:lnTo>
                    <a:pt x="539" y="359"/>
                  </a:lnTo>
                  <a:lnTo>
                    <a:pt x="541" y="358"/>
                  </a:lnTo>
                  <a:moveTo>
                    <a:pt x="492" y="366"/>
                  </a:moveTo>
                  <a:lnTo>
                    <a:pt x="493" y="366"/>
                  </a:lnTo>
                  <a:lnTo>
                    <a:pt x="494" y="366"/>
                  </a:lnTo>
                  <a:lnTo>
                    <a:pt x="493" y="366"/>
                  </a:lnTo>
                  <a:lnTo>
                    <a:pt x="492" y="366"/>
                  </a:lnTo>
                  <a:moveTo>
                    <a:pt x="846" y="332"/>
                  </a:moveTo>
                  <a:lnTo>
                    <a:pt x="848" y="330"/>
                  </a:lnTo>
                  <a:lnTo>
                    <a:pt x="849" y="331"/>
                  </a:lnTo>
                  <a:lnTo>
                    <a:pt x="848" y="331"/>
                  </a:lnTo>
                  <a:lnTo>
                    <a:pt x="846" y="332"/>
                  </a:lnTo>
                  <a:moveTo>
                    <a:pt x="846" y="332"/>
                  </a:moveTo>
                  <a:lnTo>
                    <a:pt x="846" y="333"/>
                  </a:lnTo>
                  <a:lnTo>
                    <a:pt x="846" y="332"/>
                  </a:lnTo>
                  <a:moveTo>
                    <a:pt x="464" y="364"/>
                  </a:moveTo>
                  <a:lnTo>
                    <a:pt x="465" y="363"/>
                  </a:lnTo>
                  <a:lnTo>
                    <a:pt x="466" y="364"/>
                  </a:lnTo>
                  <a:lnTo>
                    <a:pt x="465" y="364"/>
                  </a:lnTo>
                  <a:lnTo>
                    <a:pt x="464" y="364"/>
                  </a:lnTo>
                  <a:moveTo>
                    <a:pt x="471" y="366"/>
                  </a:moveTo>
                  <a:lnTo>
                    <a:pt x="472" y="366"/>
                  </a:lnTo>
                  <a:lnTo>
                    <a:pt x="474" y="367"/>
                  </a:lnTo>
                  <a:lnTo>
                    <a:pt x="472" y="367"/>
                  </a:lnTo>
                  <a:lnTo>
                    <a:pt x="471" y="366"/>
                  </a:lnTo>
                  <a:moveTo>
                    <a:pt x="491" y="366"/>
                  </a:moveTo>
                  <a:lnTo>
                    <a:pt x="491" y="366"/>
                  </a:lnTo>
                  <a:lnTo>
                    <a:pt x="491" y="366"/>
                  </a:lnTo>
                  <a:moveTo>
                    <a:pt x="470" y="366"/>
                  </a:moveTo>
                  <a:lnTo>
                    <a:pt x="471" y="366"/>
                  </a:lnTo>
                  <a:lnTo>
                    <a:pt x="470" y="366"/>
                  </a:lnTo>
                  <a:moveTo>
                    <a:pt x="484" y="368"/>
                  </a:moveTo>
                  <a:lnTo>
                    <a:pt x="484" y="367"/>
                  </a:lnTo>
                  <a:lnTo>
                    <a:pt x="484" y="368"/>
                  </a:lnTo>
                  <a:moveTo>
                    <a:pt x="487" y="370"/>
                  </a:moveTo>
                  <a:lnTo>
                    <a:pt x="486" y="370"/>
                  </a:lnTo>
                  <a:lnTo>
                    <a:pt x="486" y="370"/>
                  </a:lnTo>
                  <a:lnTo>
                    <a:pt x="486" y="369"/>
                  </a:lnTo>
                  <a:lnTo>
                    <a:pt x="486" y="368"/>
                  </a:lnTo>
                  <a:lnTo>
                    <a:pt x="487" y="369"/>
                  </a:lnTo>
                  <a:lnTo>
                    <a:pt x="488" y="369"/>
                  </a:lnTo>
                  <a:lnTo>
                    <a:pt x="487" y="370"/>
                  </a:lnTo>
                  <a:moveTo>
                    <a:pt x="547" y="367"/>
                  </a:moveTo>
                  <a:lnTo>
                    <a:pt x="548" y="366"/>
                  </a:lnTo>
                  <a:lnTo>
                    <a:pt x="548" y="367"/>
                  </a:lnTo>
                  <a:lnTo>
                    <a:pt x="548" y="367"/>
                  </a:lnTo>
                  <a:lnTo>
                    <a:pt x="547" y="367"/>
                  </a:lnTo>
                  <a:moveTo>
                    <a:pt x="465" y="370"/>
                  </a:moveTo>
                  <a:lnTo>
                    <a:pt x="463" y="370"/>
                  </a:lnTo>
                  <a:lnTo>
                    <a:pt x="462" y="367"/>
                  </a:lnTo>
                  <a:lnTo>
                    <a:pt x="462" y="366"/>
                  </a:lnTo>
                  <a:lnTo>
                    <a:pt x="465" y="369"/>
                  </a:lnTo>
                  <a:lnTo>
                    <a:pt x="466" y="370"/>
                  </a:lnTo>
                  <a:lnTo>
                    <a:pt x="465" y="370"/>
                  </a:lnTo>
                  <a:moveTo>
                    <a:pt x="495" y="369"/>
                  </a:moveTo>
                  <a:lnTo>
                    <a:pt x="496" y="370"/>
                  </a:lnTo>
                  <a:lnTo>
                    <a:pt x="496" y="371"/>
                  </a:lnTo>
                  <a:lnTo>
                    <a:pt x="492" y="369"/>
                  </a:lnTo>
                  <a:lnTo>
                    <a:pt x="492" y="367"/>
                  </a:lnTo>
                  <a:lnTo>
                    <a:pt x="496" y="367"/>
                  </a:lnTo>
                  <a:lnTo>
                    <a:pt x="495" y="369"/>
                  </a:lnTo>
                  <a:moveTo>
                    <a:pt x="501" y="370"/>
                  </a:moveTo>
                  <a:lnTo>
                    <a:pt x="500" y="371"/>
                  </a:lnTo>
                  <a:lnTo>
                    <a:pt x="501" y="372"/>
                  </a:lnTo>
                  <a:lnTo>
                    <a:pt x="497" y="372"/>
                  </a:lnTo>
                  <a:lnTo>
                    <a:pt x="499" y="370"/>
                  </a:lnTo>
                  <a:lnTo>
                    <a:pt x="499" y="369"/>
                  </a:lnTo>
                  <a:lnTo>
                    <a:pt x="499" y="368"/>
                  </a:lnTo>
                  <a:lnTo>
                    <a:pt x="502" y="369"/>
                  </a:lnTo>
                  <a:lnTo>
                    <a:pt x="501" y="370"/>
                  </a:lnTo>
                  <a:lnTo>
                    <a:pt x="501" y="370"/>
                  </a:lnTo>
                  <a:moveTo>
                    <a:pt x="470" y="370"/>
                  </a:moveTo>
                  <a:lnTo>
                    <a:pt x="471" y="369"/>
                  </a:lnTo>
                  <a:lnTo>
                    <a:pt x="472" y="370"/>
                  </a:lnTo>
                  <a:lnTo>
                    <a:pt x="471" y="371"/>
                  </a:lnTo>
                  <a:lnTo>
                    <a:pt x="469" y="371"/>
                  </a:lnTo>
                  <a:lnTo>
                    <a:pt x="470" y="370"/>
                  </a:lnTo>
                  <a:moveTo>
                    <a:pt x="535" y="374"/>
                  </a:moveTo>
                  <a:lnTo>
                    <a:pt x="536" y="377"/>
                  </a:lnTo>
                  <a:lnTo>
                    <a:pt x="539" y="377"/>
                  </a:lnTo>
                  <a:lnTo>
                    <a:pt x="536" y="379"/>
                  </a:lnTo>
                  <a:lnTo>
                    <a:pt x="535" y="377"/>
                  </a:lnTo>
                  <a:lnTo>
                    <a:pt x="531" y="378"/>
                  </a:lnTo>
                  <a:lnTo>
                    <a:pt x="532" y="376"/>
                  </a:lnTo>
                  <a:lnTo>
                    <a:pt x="533" y="376"/>
                  </a:lnTo>
                  <a:lnTo>
                    <a:pt x="533" y="374"/>
                  </a:lnTo>
                  <a:lnTo>
                    <a:pt x="534" y="373"/>
                  </a:lnTo>
                  <a:lnTo>
                    <a:pt x="531" y="370"/>
                  </a:lnTo>
                  <a:lnTo>
                    <a:pt x="533" y="369"/>
                  </a:lnTo>
                  <a:lnTo>
                    <a:pt x="532" y="368"/>
                  </a:lnTo>
                  <a:lnTo>
                    <a:pt x="534" y="367"/>
                  </a:lnTo>
                  <a:lnTo>
                    <a:pt x="534" y="366"/>
                  </a:lnTo>
                  <a:lnTo>
                    <a:pt x="526" y="365"/>
                  </a:lnTo>
                  <a:lnTo>
                    <a:pt x="539" y="363"/>
                  </a:lnTo>
                  <a:lnTo>
                    <a:pt x="538" y="366"/>
                  </a:lnTo>
                  <a:lnTo>
                    <a:pt x="536" y="365"/>
                  </a:lnTo>
                  <a:lnTo>
                    <a:pt x="534" y="367"/>
                  </a:lnTo>
                  <a:lnTo>
                    <a:pt x="534" y="368"/>
                  </a:lnTo>
                  <a:lnTo>
                    <a:pt x="535" y="369"/>
                  </a:lnTo>
                  <a:lnTo>
                    <a:pt x="534" y="370"/>
                  </a:lnTo>
                  <a:lnTo>
                    <a:pt x="534" y="372"/>
                  </a:lnTo>
                  <a:lnTo>
                    <a:pt x="536" y="373"/>
                  </a:lnTo>
                  <a:lnTo>
                    <a:pt x="535" y="373"/>
                  </a:lnTo>
                  <a:lnTo>
                    <a:pt x="534" y="374"/>
                  </a:lnTo>
                  <a:lnTo>
                    <a:pt x="535" y="374"/>
                  </a:lnTo>
                  <a:moveTo>
                    <a:pt x="472" y="375"/>
                  </a:moveTo>
                  <a:lnTo>
                    <a:pt x="475" y="374"/>
                  </a:lnTo>
                  <a:lnTo>
                    <a:pt x="476" y="373"/>
                  </a:lnTo>
                  <a:lnTo>
                    <a:pt x="479" y="373"/>
                  </a:lnTo>
                  <a:lnTo>
                    <a:pt x="478" y="373"/>
                  </a:lnTo>
                  <a:lnTo>
                    <a:pt x="479" y="371"/>
                  </a:lnTo>
                  <a:lnTo>
                    <a:pt x="479" y="371"/>
                  </a:lnTo>
                  <a:lnTo>
                    <a:pt x="479" y="370"/>
                  </a:lnTo>
                  <a:lnTo>
                    <a:pt x="482" y="373"/>
                  </a:lnTo>
                  <a:lnTo>
                    <a:pt x="482" y="373"/>
                  </a:lnTo>
                  <a:lnTo>
                    <a:pt x="482" y="374"/>
                  </a:lnTo>
                  <a:lnTo>
                    <a:pt x="486" y="375"/>
                  </a:lnTo>
                  <a:lnTo>
                    <a:pt x="483" y="377"/>
                  </a:lnTo>
                  <a:lnTo>
                    <a:pt x="475" y="377"/>
                  </a:lnTo>
                  <a:lnTo>
                    <a:pt x="473" y="378"/>
                  </a:lnTo>
                  <a:lnTo>
                    <a:pt x="472" y="377"/>
                  </a:lnTo>
                  <a:lnTo>
                    <a:pt x="472" y="375"/>
                  </a:lnTo>
                  <a:moveTo>
                    <a:pt x="462" y="374"/>
                  </a:moveTo>
                  <a:lnTo>
                    <a:pt x="463" y="373"/>
                  </a:lnTo>
                  <a:lnTo>
                    <a:pt x="462" y="372"/>
                  </a:lnTo>
                  <a:lnTo>
                    <a:pt x="462" y="371"/>
                  </a:lnTo>
                  <a:lnTo>
                    <a:pt x="465" y="371"/>
                  </a:lnTo>
                  <a:lnTo>
                    <a:pt x="464" y="373"/>
                  </a:lnTo>
                  <a:lnTo>
                    <a:pt x="464" y="373"/>
                  </a:lnTo>
                  <a:lnTo>
                    <a:pt x="462" y="374"/>
                  </a:lnTo>
                  <a:moveTo>
                    <a:pt x="506" y="355"/>
                  </a:moveTo>
                  <a:lnTo>
                    <a:pt x="501" y="356"/>
                  </a:lnTo>
                  <a:lnTo>
                    <a:pt x="499" y="354"/>
                  </a:lnTo>
                  <a:lnTo>
                    <a:pt x="496" y="354"/>
                  </a:lnTo>
                  <a:lnTo>
                    <a:pt x="504" y="351"/>
                  </a:lnTo>
                  <a:lnTo>
                    <a:pt x="508" y="353"/>
                  </a:lnTo>
                  <a:lnTo>
                    <a:pt x="508" y="354"/>
                  </a:lnTo>
                  <a:lnTo>
                    <a:pt x="506" y="355"/>
                  </a:lnTo>
                  <a:moveTo>
                    <a:pt x="521" y="358"/>
                  </a:moveTo>
                  <a:lnTo>
                    <a:pt x="520" y="358"/>
                  </a:lnTo>
                  <a:lnTo>
                    <a:pt x="519" y="357"/>
                  </a:lnTo>
                  <a:lnTo>
                    <a:pt x="517" y="356"/>
                  </a:lnTo>
                  <a:lnTo>
                    <a:pt x="517" y="355"/>
                  </a:lnTo>
                  <a:lnTo>
                    <a:pt x="520" y="356"/>
                  </a:lnTo>
                  <a:lnTo>
                    <a:pt x="521" y="356"/>
                  </a:lnTo>
                  <a:lnTo>
                    <a:pt x="521" y="358"/>
                  </a:lnTo>
                  <a:moveTo>
                    <a:pt x="495" y="355"/>
                  </a:moveTo>
                  <a:lnTo>
                    <a:pt x="496" y="356"/>
                  </a:lnTo>
                  <a:lnTo>
                    <a:pt x="494" y="358"/>
                  </a:lnTo>
                  <a:lnTo>
                    <a:pt x="492" y="357"/>
                  </a:lnTo>
                  <a:lnTo>
                    <a:pt x="495" y="355"/>
                  </a:lnTo>
                  <a:moveTo>
                    <a:pt x="524" y="357"/>
                  </a:moveTo>
                  <a:lnTo>
                    <a:pt x="525" y="357"/>
                  </a:lnTo>
                  <a:lnTo>
                    <a:pt x="524" y="358"/>
                  </a:lnTo>
                  <a:lnTo>
                    <a:pt x="524" y="357"/>
                  </a:lnTo>
                  <a:moveTo>
                    <a:pt x="533" y="358"/>
                  </a:moveTo>
                  <a:lnTo>
                    <a:pt x="532" y="359"/>
                  </a:lnTo>
                  <a:lnTo>
                    <a:pt x="530" y="358"/>
                  </a:lnTo>
                  <a:lnTo>
                    <a:pt x="531" y="357"/>
                  </a:lnTo>
                  <a:lnTo>
                    <a:pt x="533" y="356"/>
                  </a:lnTo>
                  <a:lnTo>
                    <a:pt x="535" y="358"/>
                  </a:lnTo>
                  <a:lnTo>
                    <a:pt x="533" y="358"/>
                  </a:lnTo>
                  <a:moveTo>
                    <a:pt x="749" y="295"/>
                  </a:moveTo>
                  <a:lnTo>
                    <a:pt x="747" y="295"/>
                  </a:lnTo>
                  <a:lnTo>
                    <a:pt x="748" y="297"/>
                  </a:lnTo>
                  <a:lnTo>
                    <a:pt x="747" y="298"/>
                  </a:lnTo>
                  <a:lnTo>
                    <a:pt x="742" y="299"/>
                  </a:lnTo>
                  <a:lnTo>
                    <a:pt x="744" y="297"/>
                  </a:lnTo>
                  <a:lnTo>
                    <a:pt x="743" y="295"/>
                  </a:lnTo>
                  <a:lnTo>
                    <a:pt x="745" y="294"/>
                  </a:lnTo>
                  <a:lnTo>
                    <a:pt x="745" y="293"/>
                  </a:lnTo>
                  <a:lnTo>
                    <a:pt x="747" y="291"/>
                  </a:lnTo>
                  <a:lnTo>
                    <a:pt x="748" y="290"/>
                  </a:lnTo>
                  <a:lnTo>
                    <a:pt x="749" y="292"/>
                  </a:lnTo>
                  <a:lnTo>
                    <a:pt x="751" y="291"/>
                  </a:lnTo>
                  <a:lnTo>
                    <a:pt x="749" y="295"/>
                  </a:lnTo>
                  <a:moveTo>
                    <a:pt x="765" y="294"/>
                  </a:moveTo>
                  <a:lnTo>
                    <a:pt x="765" y="294"/>
                  </a:lnTo>
                  <a:lnTo>
                    <a:pt x="766" y="294"/>
                  </a:lnTo>
                  <a:lnTo>
                    <a:pt x="765" y="295"/>
                  </a:lnTo>
                  <a:lnTo>
                    <a:pt x="765" y="294"/>
                  </a:lnTo>
                  <a:moveTo>
                    <a:pt x="767" y="298"/>
                  </a:moveTo>
                  <a:lnTo>
                    <a:pt x="767" y="297"/>
                  </a:lnTo>
                  <a:lnTo>
                    <a:pt x="768" y="297"/>
                  </a:lnTo>
                  <a:lnTo>
                    <a:pt x="767" y="298"/>
                  </a:lnTo>
                  <a:lnTo>
                    <a:pt x="767" y="298"/>
                  </a:lnTo>
                  <a:moveTo>
                    <a:pt x="770" y="303"/>
                  </a:moveTo>
                  <a:lnTo>
                    <a:pt x="770" y="303"/>
                  </a:lnTo>
                  <a:lnTo>
                    <a:pt x="765" y="309"/>
                  </a:lnTo>
                  <a:lnTo>
                    <a:pt x="760" y="309"/>
                  </a:lnTo>
                  <a:lnTo>
                    <a:pt x="762" y="308"/>
                  </a:lnTo>
                  <a:lnTo>
                    <a:pt x="762" y="307"/>
                  </a:lnTo>
                  <a:lnTo>
                    <a:pt x="764" y="307"/>
                  </a:lnTo>
                  <a:lnTo>
                    <a:pt x="765" y="305"/>
                  </a:lnTo>
                  <a:lnTo>
                    <a:pt x="762" y="304"/>
                  </a:lnTo>
                  <a:lnTo>
                    <a:pt x="761" y="305"/>
                  </a:lnTo>
                  <a:lnTo>
                    <a:pt x="761" y="302"/>
                  </a:lnTo>
                  <a:lnTo>
                    <a:pt x="762" y="301"/>
                  </a:lnTo>
                  <a:lnTo>
                    <a:pt x="762" y="300"/>
                  </a:lnTo>
                  <a:lnTo>
                    <a:pt x="762" y="299"/>
                  </a:lnTo>
                  <a:lnTo>
                    <a:pt x="767" y="301"/>
                  </a:lnTo>
                  <a:lnTo>
                    <a:pt x="769" y="300"/>
                  </a:lnTo>
                  <a:lnTo>
                    <a:pt x="769" y="298"/>
                  </a:lnTo>
                  <a:lnTo>
                    <a:pt x="770" y="299"/>
                  </a:lnTo>
                  <a:lnTo>
                    <a:pt x="770" y="301"/>
                  </a:lnTo>
                  <a:lnTo>
                    <a:pt x="769" y="303"/>
                  </a:lnTo>
                  <a:lnTo>
                    <a:pt x="770" y="303"/>
                  </a:lnTo>
                  <a:moveTo>
                    <a:pt x="641" y="309"/>
                  </a:moveTo>
                  <a:lnTo>
                    <a:pt x="644" y="308"/>
                  </a:lnTo>
                  <a:lnTo>
                    <a:pt x="643" y="310"/>
                  </a:lnTo>
                  <a:lnTo>
                    <a:pt x="639" y="311"/>
                  </a:lnTo>
                  <a:lnTo>
                    <a:pt x="641" y="309"/>
                  </a:lnTo>
                  <a:moveTo>
                    <a:pt x="596" y="330"/>
                  </a:moveTo>
                  <a:lnTo>
                    <a:pt x="596" y="330"/>
                  </a:lnTo>
                  <a:lnTo>
                    <a:pt x="595" y="330"/>
                  </a:lnTo>
                  <a:lnTo>
                    <a:pt x="597" y="330"/>
                  </a:lnTo>
                  <a:lnTo>
                    <a:pt x="596" y="330"/>
                  </a:lnTo>
                  <a:moveTo>
                    <a:pt x="483" y="347"/>
                  </a:moveTo>
                  <a:lnTo>
                    <a:pt x="488" y="342"/>
                  </a:lnTo>
                  <a:lnTo>
                    <a:pt x="500" y="338"/>
                  </a:lnTo>
                  <a:lnTo>
                    <a:pt x="509" y="331"/>
                  </a:lnTo>
                  <a:lnTo>
                    <a:pt x="511" y="331"/>
                  </a:lnTo>
                  <a:lnTo>
                    <a:pt x="512" y="335"/>
                  </a:lnTo>
                  <a:lnTo>
                    <a:pt x="511" y="339"/>
                  </a:lnTo>
                  <a:lnTo>
                    <a:pt x="508" y="343"/>
                  </a:lnTo>
                  <a:lnTo>
                    <a:pt x="507" y="345"/>
                  </a:lnTo>
                  <a:lnTo>
                    <a:pt x="506" y="345"/>
                  </a:lnTo>
                  <a:lnTo>
                    <a:pt x="505" y="347"/>
                  </a:lnTo>
                  <a:lnTo>
                    <a:pt x="502" y="346"/>
                  </a:lnTo>
                  <a:lnTo>
                    <a:pt x="501" y="348"/>
                  </a:lnTo>
                  <a:lnTo>
                    <a:pt x="502" y="349"/>
                  </a:lnTo>
                  <a:lnTo>
                    <a:pt x="496" y="350"/>
                  </a:lnTo>
                  <a:lnTo>
                    <a:pt x="498" y="351"/>
                  </a:lnTo>
                  <a:lnTo>
                    <a:pt x="498" y="353"/>
                  </a:lnTo>
                  <a:lnTo>
                    <a:pt x="495" y="353"/>
                  </a:lnTo>
                  <a:lnTo>
                    <a:pt x="495" y="352"/>
                  </a:lnTo>
                  <a:lnTo>
                    <a:pt x="492" y="352"/>
                  </a:lnTo>
                  <a:lnTo>
                    <a:pt x="493" y="351"/>
                  </a:lnTo>
                  <a:lnTo>
                    <a:pt x="492" y="350"/>
                  </a:lnTo>
                  <a:lnTo>
                    <a:pt x="495" y="350"/>
                  </a:lnTo>
                  <a:lnTo>
                    <a:pt x="495" y="347"/>
                  </a:lnTo>
                  <a:lnTo>
                    <a:pt x="498" y="348"/>
                  </a:lnTo>
                  <a:lnTo>
                    <a:pt x="500" y="345"/>
                  </a:lnTo>
                  <a:lnTo>
                    <a:pt x="498" y="345"/>
                  </a:lnTo>
                  <a:lnTo>
                    <a:pt x="492" y="347"/>
                  </a:lnTo>
                  <a:lnTo>
                    <a:pt x="492" y="348"/>
                  </a:lnTo>
                  <a:lnTo>
                    <a:pt x="493" y="349"/>
                  </a:lnTo>
                  <a:lnTo>
                    <a:pt x="493" y="349"/>
                  </a:lnTo>
                  <a:lnTo>
                    <a:pt x="488" y="347"/>
                  </a:lnTo>
                  <a:lnTo>
                    <a:pt x="483" y="347"/>
                  </a:lnTo>
                  <a:moveTo>
                    <a:pt x="541" y="353"/>
                  </a:moveTo>
                  <a:lnTo>
                    <a:pt x="542" y="351"/>
                  </a:lnTo>
                  <a:lnTo>
                    <a:pt x="542" y="352"/>
                  </a:lnTo>
                  <a:lnTo>
                    <a:pt x="542" y="353"/>
                  </a:lnTo>
                  <a:lnTo>
                    <a:pt x="541" y="353"/>
                  </a:lnTo>
                  <a:moveTo>
                    <a:pt x="545" y="351"/>
                  </a:moveTo>
                  <a:lnTo>
                    <a:pt x="545" y="351"/>
                  </a:lnTo>
                  <a:lnTo>
                    <a:pt x="546" y="351"/>
                  </a:lnTo>
                  <a:lnTo>
                    <a:pt x="545" y="351"/>
                  </a:lnTo>
                  <a:lnTo>
                    <a:pt x="545" y="351"/>
                  </a:lnTo>
                  <a:moveTo>
                    <a:pt x="559" y="354"/>
                  </a:moveTo>
                  <a:lnTo>
                    <a:pt x="559" y="353"/>
                  </a:lnTo>
                  <a:lnTo>
                    <a:pt x="559" y="354"/>
                  </a:lnTo>
                  <a:lnTo>
                    <a:pt x="559" y="354"/>
                  </a:lnTo>
                  <a:lnTo>
                    <a:pt x="559" y="354"/>
                  </a:lnTo>
                  <a:moveTo>
                    <a:pt x="494" y="360"/>
                  </a:moveTo>
                  <a:lnTo>
                    <a:pt x="494" y="359"/>
                  </a:lnTo>
                  <a:lnTo>
                    <a:pt x="494" y="360"/>
                  </a:lnTo>
                  <a:lnTo>
                    <a:pt x="494" y="360"/>
                  </a:lnTo>
                  <a:moveTo>
                    <a:pt x="512" y="372"/>
                  </a:moveTo>
                  <a:lnTo>
                    <a:pt x="513" y="371"/>
                  </a:lnTo>
                  <a:lnTo>
                    <a:pt x="513" y="372"/>
                  </a:lnTo>
                  <a:lnTo>
                    <a:pt x="512" y="372"/>
                  </a:lnTo>
                  <a:moveTo>
                    <a:pt x="491" y="375"/>
                  </a:moveTo>
                  <a:lnTo>
                    <a:pt x="487" y="375"/>
                  </a:lnTo>
                  <a:lnTo>
                    <a:pt x="487" y="375"/>
                  </a:lnTo>
                  <a:lnTo>
                    <a:pt x="487" y="374"/>
                  </a:lnTo>
                  <a:lnTo>
                    <a:pt x="486" y="373"/>
                  </a:lnTo>
                  <a:lnTo>
                    <a:pt x="490" y="371"/>
                  </a:lnTo>
                  <a:lnTo>
                    <a:pt x="489" y="372"/>
                  </a:lnTo>
                  <a:lnTo>
                    <a:pt x="491" y="374"/>
                  </a:lnTo>
                  <a:lnTo>
                    <a:pt x="492" y="374"/>
                  </a:lnTo>
                  <a:lnTo>
                    <a:pt x="492" y="371"/>
                  </a:lnTo>
                  <a:lnTo>
                    <a:pt x="496" y="373"/>
                  </a:lnTo>
                  <a:lnTo>
                    <a:pt x="493" y="375"/>
                  </a:lnTo>
                  <a:lnTo>
                    <a:pt x="491" y="375"/>
                  </a:lnTo>
                  <a:moveTo>
                    <a:pt x="539" y="372"/>
                  </a:moveTo>
                  <a:lnTo>
                    <a:pt x="540" y="372"/>
                  </a:lnTo>
                  <a:lnTo>
                    <a:pt x="539" y="372"/>
                  </a:lnTo>
                  <a:moveTo>
                    <a:pt x="866" y="335"/>
                  </a:moveTo>
                  <a:lnTo>
                    <a:pt x="865" y="334"/>
                  </a:lnTo>
                  <a:lnTo>
                    <a:pt x="866" y="335"/>
                  </a:lnTo>
                  <a:lnTo>
                    <a:pt x="866" y="335"/>
                  </a:lnTo>
                  <a:moveTo>
                    <a:pt x="504" y="378"/>
                  </a:moveTo>
                  <a:lnTo>
                    <a:pt x="503" y="377"/>
                  </a:lnTo>
                  <a:lnTo>
                    <a:pt x="501" y="378"/>
                  </a:lnTo>
                  <a:lnTo>
                    <a:pt x="501" y="377"/>
                  </a:lnTo>
                  <a:lnTo>
                    <a:pt x="500" y="377"/>
                  </a:lnTo>
                  <a:lnTo>
                    <a:pt x="498" y="379"/>
                  </a:lnTo>
                  <a:lnTo>
                    <a:pt x="496" y="379"/>
                  </a:lnTo>
                  <a:lnTo>
                    <a:pt x="499" y="377"/>
                  </a:lnTo>
                  <a:lnTo>
                    <a:pt x="498" y="376"/>
                  </a:lnTo>
                  <a:lnTo>
                    <a:pt x="497" y="375"/>
                  </a:lnTo>
                  <a:lnTo>
                    <a:pt x="500" y="374"/>
                  </a:lnTo>
                  <a:lnTo>
                    <a:pt x="502" y="375"/>
                  </a:lnTo>
                  <a:lnTo>
                    <a:pt x="503" y="373"/>
                  </a:lnTo>
                  <a:lnTo>
                    <a:pt x="503" y="371"/>
                  </a:lnTo>
                  <a:lnTo>
                    <a:pt x="504" y="370"/>
                  </a:lnTo>
                  <a:lnTo>
                    <a:pt x="511" y="371"/>
                  </a:lnTo>
                  <a:lnTo>
                    <a:pt x="509" y="373"/>
                  </a:lnTo>
                  <a:lnTo>
                    <a:pt x="506" y="374"/>
                  </a:lnTo>
                  <a:lnTo>
                    <a:pt x="507" y="375"/>
                  </a:lnTo>
                  <a:lnTo>
                    <a:pt x="508" y="376"/>
                  </a:lnTo>
                  <a:lnTo>
                    <a:pt x="505" y="379"/>
                  </a:lnTo>
                  <a:lnTo>
                    <a:pt x="507" y="381"/>
                  </a:lnTo>
                  <a:lnTo>
                    <a:pt x="504" y="382"/>
                  </a:lnTo>
                  <a:lnTo>
                    <a:pt x="503" y="382"/>
                  </a:lnTo>
                  <a:lnTo>
                    <a:pt x="504" y="381"/>
                  </a:lnTo>
                  <a:lnTo>
                    <a:pt x="503" y="381"/>
                  </a:lnTo>
                  <a:lnTo>
                    <a:pt x="505" y="379"/>
                  </a:lnTo>
                  <a:lnTo>
                    <a:pt x="504" y="379"/>
                  </a:lnTo>
                  <a:lnTo>
                    <a:pt x="504" y="378"/>
                  </a:lnTo>
                  <a:moveTo>
                    <a:pt x="476" y="381"/>
                  </a:moveTo>
                  <a:lnTo>
                    <a:pt x="478" y="379"/>
                  </a:lnTo>
                  <a:lnTo>
                    <a:pt x="478" y="379"/>
                  </a:lnTo>
                  <a:lnTo>
                    <a:pt x="476" y="381"/>
                  </a:lnTo>
                  <a:lnTo>
                    <a:pt x="476" y="381"/>
                  </a:lnTo>
                  <a:moveTo>
                    <a:pt x="488" y="380"/>
                  </a:moveTo>
                  <a:lnTo>
                    <a:pt x="488" y="379"/>
                  </a:lnTo>
                  <a:lnTo>
                    <a:pt x="490" y="380"/>
                  </a:lnTo>
                  <a:lnTo>
                    <a:pt x="488" y="381"/>
                  </a:lnTo>
                  <a:lnTo>
                    <a:pt x="488" y="380"/>
                  </a:lnTo>
                  <a:moveTo>
                    <a:pt x="467" y="379"/>
                  </a:moveTo>
                  <a:lnTo>
                    <a:pt x="468" y="378"/>
                  </a:lnTo>
                  <a:lnTo>
                    <a:pt x="468" y="379"/>
                  </a:lnTo>
                  <a:lnTo>
                    <a:pt x="467" y="379"/>
                  </a:lnTo>
                  <a:moveTo>
                    <a:pt x="462" y="382"/>
                  </a:moveTo>
                  <a:lnTo>
                    <a:pt x="460" y="382"/>
                  </a:lnTo>
                  <a:lnTo>
                    <a:pt x="459" y="381"/>
                  </a:lnTo>
                  <a:lnTo>
                    <a:pt x="455" y="382"/>
                  </a:lnTo>
                  <a:lnTo>
                    <a:pt x="454" y="380"/>
                  </a:lnTo>
                  <a:lnTo>
                    <a:pt x="451" y="381"/>
                  </a:lnTo>
                  <a:lnTo>
                    <a:pt x="451" y="379"/>
                  </a:lnTo>
                  <a:lnTo>
                    <a:pt x="452" y="378"/>
                  </a:lnTo>
                  <a:lnTo>
                    <a:pt x="462" y="382"/>
                  </a:lnTo>
                  <a:lnTo>
                    <a:pt x="462" y="382"/>
                  </a:lnTo>
                  <a:moveTo>
                    <a:pt x="471" y="374"/>
                  </a:moveTo>
                  <a:lnTo>
                    <a:pt x="469" y="375"/>
                  </a:lnTo>
                  <a:lnTo>
                    <a:pt x="463" y="377"/>
                  </a:lnTo>
                  <a:lnTo>
                    <a:pt x="460" y="376"/>
                  </a:lnTo>
                  <a:lnTo>
                    <a:pt x="461" y="374"/>
                  </a:lnTo>
                  <a:lnTo>
                    <a:pt x="465" y="376"/>
                  </a:lnTo>
                  <a:lnTo>
                    <a:pt x="471" y="374"/>
                  </a:lnTo>
                  <a:moveTo>
                    <a:pt x="452" y="375"/>
                  </a:moveTo>
                  <a:lnTo>
                    <a:pt x="452" y="375"/>
                  </a:lnTo>
                  <a:lnTo>
                    <a:pt x="453" y="375"/>
                  </a:lnTo>
                  <a:lnTo>
                    <a:pt x="453" y="376"/>
                  </a:lnTo>
                  <a:lnTo>
                    <a:pt x="452" y="375"/>
                  </a:lnTo>
                  <a:moveTo>
                    <a:pt x="893" y="574"/>
                  </a:moveTo>
                  <a:lnTo>
                    <a:pt x="896" y="574"/>
                  </a:lnTo>
                  <a:lnTo>
                    <a:pt x="896" y="575"/>
                  </a:lnTo>
                  <a:lnTo>
                    <a:pt x="898" y="575"/>
                  </a:lnTo>
                  <a:lnTo>
                    <a:pt x="899" y="576"/>
                  </a:lnTo>
                  <a:lnTo>
                    <a:pt x="901" y="576"/>
                  </a:lnTo>
                  <a:lnTo>
                    <a:pt x="900" y="578"/>
                  </a:lnTo>
                  <a:lnTo>
                    <a:pt x="901" y="577"/>
                  </a:lnTo>
                  <a:lnTo>
                    <a:pt x="901" y="579"/>
                  </a:lnTo>
                  <a:lnTo>
                    <a:pt x="902" y="579"/>
                  </a:lnTo>
                  <a:lnTo>
                    <a:pt x="904" y="579"/>
                  </a:lnTo>
                  <a:lnTo>
                    <a:pt x="902" y="580"/>
                  </a:lnTo>
                  <a:lnTo>
                    <a:pt x="901" y="580"/>
                  </a:lnTo>
                  <a:lnTo>
                    <a:pt x="901" y="582"/>
                  </a:lnTo>
                  <a:lnTo>
                    <a:pt x="897" y="585"/>
                  </a:lnTo>
                  <a:lnTo>
                    <a:pt x="894" y="585"/>
                  </a:lnTo>
                  <a:lnTo>
                    <a:pt x="894" y="586"/>
                  </a:lnTo>
                  <a:lnTo>
                    <a:pt x="893" y="587"/>
                  </a:lnTo>
                  <a:lnTo>
                    <a:pt x="893" y="588"/>
                  </a:lnTo>
                  <a:lnTo>
                    <a:pt x="893" y="587"/>
                  </a:lnTo>
                  <a:lnTo>
                    <a:pt x="893" y="589"/>
                  </a:lnTo>
                  <a:lnTo>
                    <a:pt x="890" y="593"/>
                  </a:lnTo>
                  <a:lnTo>
                    <a:pt x="889" y="595"/>
                  </a:lnTo>
                  <a:lnTo>
                    <a:pt x="890" y="597"/>
                  </a:lnTo>
                  <a:lnTo>
                    <a:pt x="886" y="597"/>
                  </a:lnTo>
                  <a:lnTo>
                    <a:pt x="880" y="601"/>
                  </a:lnTo>
                  <a:lnTo>
                    <a:pt x="877" y="600"/>
                  </a:lnTo>
                  <a:lnTo>
                    <a:pt x="876" y="601"/>
                  </a:lnTo>
                  <a:lnTo>
                    <a:pt x="877" y="602"/>
                  </a:lnTo>
                  <a:lnTo>
                    <a:pt x="877" y="603"/>
                  </a:lnTo>
                  <a:lnTo>
                    <a:pt x="878" y="603"/>
                  </a:lnTo>
                  <a:lnTo>
                    <a:pt x="880" y="603"/>
                  </a:lnTo>
                  <a:lnTo>
                    <a:pt x="881" y="604"/>
                  </a:lnTo>
                  <a:lnTo>
                    <a:pt x="884" y="604"/>
                  </a:lnTo>
                  <a:lnTo>
                    <a:pt x="884" y="606"/>
                  </a:lnTo>
                  <a:lnTo>
                    <a:pt x="885" y="605"/>
                  </a:lnTo>
                  <a:lnTo>
                    <a:pt x="884" y="604"/>
                  </a:lnTo>
                  <a:lnTo>
                    <a:pt x="886" y="604"/>
                  </a:lnTo>
                  <a:lnTo>
                    <a:pt x="886" y="605"/>
                  </a:lnTo>
                  <a:lnTo>
                    <a:pt x="888" y="605"/>
                  </a:lnTo>
                  <a:lnTo>
                    <a:pt x="888" y="606"/>
                  </a:lnTo>
                  <a:lnTo>
                    <a:pt x="889" y="607"/>
                  </a:lnTo>
                  <a:lnTo>
                    <a:pt x="889" y="608"/>
                  </a:lnTo>
                  <a:lnTo>
                    <a:pt x="892" y="610"/>
                  </a:lnTo>
                  <a:lnTo>
                    <a:pt x="890" y="612"/>
                  </a:lnTo>
                  <a:lnTo>
                    <a:pt x="885" y="616"/>
                  </a:lnTo>
                  <a:lnTo>
                    <a:pt x="886" y="618"/>
                  </a:lnTo>
                  <a:lnTo>
                    <a:pt x="885" y="619"/>
                  </a:lnTo>
                  <a:lnTo>
                    <a:pt x="886" y="619"/>
                  </a:lnTo>
                  <a:lnTo>
                    <a:pt x="886" y="620"/>
                  </a:lnTo>
                  <a:lnTo>
                    <a:pt x="899" y="617"/>
                  </a:lnTo>
                  <a:lnTo>
                    <a:pt x="898" y="619"/>
                  </a:lnTo>
                  <a:lnTo>
                    <a:pt x="899" y="619"/>
                  </a:lnTo>
                  <a:lnTo>
                    <a:pt x="898" y="621"/>
                  </a:lnTo>
                  <a:lnTo>
                    <a:pt x="897" y="622"/>
                  </a:lnTo>
                  <a:lnTo>
                    <a:pt x="901" y="626"/>
                  </a:lnTo>
                  <a:lnTo>
                    <a:pt x="900" y="628"/>
                  </a:lnTo>
                  <a:lnTo>
                    <a:pt x="897" y="629"/>
                  </a:lnTo>
                  <a:lnTo>
                    <a:pt x="898" y="629"/>
                  </a:lnTo>
                  <a:lnTo>
                    <a:pt x="897" y="630"/>
                  </a:lnTo>
                  <a:lnTo>
                    <a:pt x="898" y="630"/>
                  </a:lnTo>
                  <a:lnTo>
                    <a:pt x="896" y="632"/>
                  </a:lnTo>
                  <a:lnTo>
                    <a:pt x="898" y="633"/>
                  </a:lnTo>
                  <a:lnTo>
                    <a:pt x="897" y="635"/>
                  </a:lnTo>
                  <a:lnTo>
                    <a:pt x="898" y="635"/>
                  </a:lnTo>
                  <a:lnTo>
                    <a:pt x="897" y="634"/>
                  </a:lnTo>
                  <a:lnTo>
                    <a:pt x="898" y="634"/>
                  </a:lnTo>
                  <a:lnTo>
                    <a:pt x="899" y="635"/>
                  </a:lnTo>
                  <a:lnTo>
                    <a:pt x="899" y="634"/>
                  </a:lnTo>
                  <a:lnTo>
                    <a:pt x="904" y="634"/>
                  </a:lnTo>
                  <a:lnTo>
                    <a:pt x="901" y="636"/>
                  </a:lnTo>
                  <a:lnTo>
                    <a:pt x="901" y="637"/>
                  </a:lnTo>
                  <a:lnTo>
                    <a:pt x="897" y="640"/>
                  </a:lnTo>
                  <a:lnTo>
                    <a:pt x="897" y="640"/>
                  </a:lnTo>
                  <a:lnTo>
                    <a:pt x="897" y="642"/>
                  </a:lnTo>
                  <a:lnTo>
                    <a:pt x="898" y="642"/>
                  </a:lnTo>
                  <a:lnTo>
                    <a:pt x="897" y="643"/>
                  </a:lnTo>
                  <a:lnTo>
                    <a:pt x="900" y="644"/>
                  </a:lnTo>
                  <a:lnTo>
                    <a:pt x="900" y="646"/>
                  </a:lnTo>
                  <a:lnTo>
                    <a:pt x="901" y="646"/>
                  </a:lnTo>
                  <a:lnTo>
                    <a:pt x="898" y="647"/>
                  </a:lnTo>
                  <a:lnTo>
                    <a:pt x="900" y="649"/>
                  </a:lnTo>
                  <a:lnTo>
                    <a:pt x="899" y="650"/>
                  </a:lnTo>
                  <a:lnTo>
                    <a:pt x="901" y="652"/>
                  </a:lnTo>
                  <a:lnTo>
                    <a:pt x="901" y="654"/>
                  </a:lnTo>
                  <a:lnTo>
                    <a:pt x="902" y="655"/>
                  </a:lnTo>
                  <a:lnTo>
                    <a:pt x="902" y="656"/>
                  </a:lnTo>
                  <a:lnTo>
                    <a:pt x="904" y="658"/>
                  </a:lnTo>
                  <a:lnTo>
                    <a:pt x="908" y="659"/>
                  </a:lnTo>
                  <a:lnTo>
                    <a:pt x="907" y="661"/>
                  </a:lnTo>
                  <a:lnTo>
                    <a:pt x="908" y="662"/>
                  </a:lnTo>
                  <a:lnTo>
                    <a:pt x="907" y="663"/>
                  </a:lnTo>
                  <a:lnTo>
                    <a:pt x="908" y="663"/>
                  </a:lnTo>
                  <a:lnTo>
                    <a:pt x="916" y="663"/>
                  </a:lnTo>
                  <a:lnTo>
                    <a:pt x="918" y="664"/>
                  </a:lnTo>
                  <a:lnTo>
                    <a:pt x="918" y="666"/>
                  </a:lnTo>
                  <a:lnTo>
                    <a:pt x="920" y="666"/>
                  </a:lnTo>
                  <a:lnTo>
                    <a:pt x="920" y="668"/>
                  </a:lnTo>
                  <a:lnTo>
                    <a:pt x="916" y="672"/>
                  </a:lnTo>
                  <a:lnTo>
                    <a:pt x="913" y="673"/>
                  </a:lnTo>
                  <a:lnTo>
                    <a:pt x="913" y="675"/>
                  </a:lnTo>
                  <a:lnTo>
                    <a:pt x="915" y="675"/>
                  </a:lnTo>
                  <a:lnTo>
                    <a:pt x="914" y="678"/>
                  </a:lnTo>
                  <a:lnTo>
                    <a:pt x="916" y="679"/>
                  </a:lnTo>
                  <a:lnTo>
                    <a:pt x="922" y="680"/>
                  </a:lnTo>
                  <a:lnTo>
                    <a:pt x="922" y="681"/>
                  </a:lnTo>
                  <a:lnTo>
                    <a:pt x="924" y="682"/>
                  </a:lnTo>
                  <a:lnTo>
                    <a:pt x="930" y="680"/>
                  </a:lnTo>
                  <a:lnTo>
                    <a:pt x="932" y="682"/>
                  </a:lnTo>
                  <a:lnTo>
                    <a:pt x="932" y="683"/>
                  </a:lnTo>
                  <a:lnTo>
                    <a:pt x="933" y="684"/>
                  </a:lnTo>
                  <a:lnTo>
                    <a:pt x="932" y="687"/>
                  </a:lnTo>
                  <a:lnTo>
                    <a:pt x="932" y="688"/>
                  </a:lnTo>
                  <a:lnTo>
                    <a:pt x="934" y="687"/>
                  </a:lnTo>
                  <a:lnTo>
                    <a:pt x="936" y="688"/>
                  </a:lnTo>
                  <a:lnTo>
                    <a:pt x="935" y="690"/>
                  </a:lnTo>
                  <a:lnTo>
                    <a:pt x="936" y="692"/>
                  </a:lnTo>
                  <a:lnTo>
                    <a:pt x="938" y="691"/>
                  </a:lnTo>
                  <a:lnTo>
                    <a:pt x="941" y="694"/>
                  </a:lnTo>
                  <a:lnTo>
                    <a:pt x="945" y="694"/>
                  </a:lnTo>
                  <a:lnTo>
                    <a:pt x="955" y="751"/>
                  </a:lnTo>
                  <a:lnTo>
                    <a:pt x="962" y="751"/>
                  </a:lnTo>
                  <a:lnTo>
                    <a:pt x="965" y="754"/>
                  </a:lnTo>
                  <a:lnTo>
                    <a:pt x="967" y="756"/>
                  </a:lnTo>
                  <a:lnTo>
                    <a:pt x="969" y="756"/>
                  </a:lnTo>
                  <a:lnTo>
                    <a:pt x="970" y="758"/>
                  </a:lnTo>
                  <a:lnTo>
                    <a:pt x="974" y="756"/>
                  </a:lnTo>
                  <a:lnTo>
                    <a:pt x="974" y="756"/>
                  </a:lnTo>
                  <a:lnTo>
                    <a:pt x="976" y="758"/>
                  </a:lnTo>
                  <a:lnTo>
                    <a:pt x="978" y="758"/>
                  </a:lnTo>
                  <a:lnTo>
                    <a:pt x="977" y="763"/>
                  </a:lnTo>
                  <a:lnTo>
                    <a:pt x="973" y="766"/>
                  </a:lnTo>
                  <a:lnTo>
                    <a:pt x="973" y="768"/>
                  </a:lnTo>
                  <a:lnTo>
                    <a:pt x="976" y="771"/>
                  </a:lnTo>
                  <a:lnTo>
                    <a:pt x="974" y="771"/>
                  </a:lnTo>
                  <a:lnTo>
                    <a:pt x="973" y="774"/>
                  </a:lnTo>
                  <a:lnTo>
                    <a:pt x="970" y="775"/>
                  </a:lnTo>
                  <a:lnTo>
                    <a:pt x="968" y="777"/>
                  </a:lnTo>
                  <a:lnTo>
                    <a:pt x="968" y="781"/>
                  </a:lnTo>
                  <a:lnTo>
                    <a:pt x="966" y="780"/>
                  </a:lnTo>
                  <a:lnTo>
                    <a:pt x="963" y="777"/>
                  </a:lnTo>
                  <a:lnTo>
                    <a:pt x="961" y="778"/>
                  </a:lnTo>
                  <a:lnTo>
                    <a:pt x="960" y="780"/>
                  </a:lnTo>
                  <a:lnTo>
                    <a:pt x="961" y="782"/>
                  </a:lnTo>
                  <a:lnTo>
                    <a:pt x="960" y="784"/>
                  </a:lnTo>
                  <a:lnTo>
                    <a:pt x="958" y="784"/>
                  </a:lnTo>
                  <a:lnTo>
                    <a:pt x="956" y="787"/>
                  </a:lnTo>
                  <a:lnTo>
                    <a:pt x="954" y="786"/>
                  </a:lnTo>
                  <a:lnTo>
                    <a:pt x="952" y="789"/>
                  </a:lnTo>
                  <a:lnTo>
                    <a:pt x="948" y="791"/>
                  </a:lnTo>
                  <a:lnTo>
                    <a:pt x="946" y="795"/>
                  </a:lnTo>
                  <a:lnTo>
                    <a:pt x="945" y="796"/>
                  </a:lnTo>
                  <a:lnTo>
                    <a:pt x="936" y="799"/>
                  </a:lnTo>
                  <a:lnTo>
                    <a:pt x="932" y="806"/>
                  </a:lnTo>
                  <a:lnTo>
                    <a:pt x="928" y="804"/>
                  </a:lnTo>
                  <a:lnTo>
                    <a:pt x="925" y="806"/>
                  </a:lnTo>
                  <a:lnTo>
                    <a:pt x="922" y="808"/>
                  </a:lnTo>
                  <a:lnTo>
                    <a:pt x="922" y="811"/>
                  </a:lnTo>
                  <a:lnTo>
                    <a:pt x="923" y="812"/>
                  </a:lnTo>
                  <a:lnTo>
                    <a:pt x="918" y="815"/>
                  </a:lnTo>
                  <a:lnTo>
                    <a:pt x="917" y="816"/>
                  </a:lnTo>
                  <a:lnTo>
                    <a:pt x="918" y="817"/>
                  </a:lnTo>
                  <a:lnTo>
                    <a:pt x="913" y="820"/>
                  </a:lnTo>
                  <a:lnTo>
                    <a:pt x="914" y="823"/>
                  </a:lnTo>
                  <a:lnTo>
                    <a:pt x="913" y="824"/>
                  </a:lnTo>
                  <a:lnTo>
                    <a:pt x="915" y="828"/>
                  </a:lnTo>
                  <a:lnTo>
                    <a:pt x="913" y="830"/>
                  </a:lnTo>
                  <a:lnTo>
                    <a:pt x="914" y="831"/>
                  </a:lnTo>
                  <a:lnTo>
                    <a:pt x="914" y="833"/>
                  </a:lnTo>
                  <a:lnTo>
                    <a:pt x="918" y="835"/>
                  </a:lnTo>
                  <a:lnTo>
                    <a:pt x="921" y="835"/>
                  </a:lnTo>
                  <a:lnTo>
                    <a:pt x="921" y="836"/>
                  </a:lnTo>
                  <a:lnTo>
                    <a:pt x="921" y="838"/>
                  </a:lnTo>
                  <a:lnTo>
                    <a:pt x="917" y="838"/>
                  </a:lnTo>
                  <a:lnTo>
                    <a:pt x="914" y="839"/>
                  </a:lnTo>
                  <a:lnTo>
                    <a:pt x="912" y="839"/>
                  </a:lnTo>
                  <a:lnTo>
                    <a:pt x="911" y="840"/>
                  </a:lnTo>
                  <a:lnTo>
                    <a:pt x="902" y="844"/>
                  </a:lnTo>
                  <a:lnTo>
                    <a:pt x="900" y="846"/>
                  </a:lnTo>
                  <a:lnTo>
                    <a:pt x="902" y="847"/>
                  </a:lnTo>
                  <a:lnTo>
                    <a:pt x="901" y="848"/>
                  </a:lnTo>
                  <a:lnTo>
                    <a:pt x="902" y="851"/>
                  </a:lnTo>
                  <a:lnTo>
                    <a:pt x="902" y="854"/>
                  </a:lnTo>
                  <a:lnTo>
                    <a:pt x="898" y="857"/>
                  </a:lnTo>
                  <a:lnTo>
                    <a:pt x="894" y="858"/>
                  </a:lnTo>
                  <a:lnTo>
                    <a:pt x="895" y="860"/>
                  </a:lnTo>
                  <a:lnTo>
                    <a:pt x="895" y="863"/>
                  </a:lnTo>
                  <a:lnTo>
                    <a:pt x="897" y="864"/>
                  </a:lnTo>
                  <a:lnTo>
                    <a:pt x="898" y="868"/>
                  </a:lnTo>
                  <a:lnTo>
                    <a:pt x="901" y="871"/>
                  </a:lnTo>
                  <a:lnTo>
                    <a:pt x="902" y="870"/>
                  </a:lnTo>
                  <a:lnTo>
                    <a:pt x="904" y="871"/>
                  </a:lnTo>
                  <a:lnTo>
                    <a:pt x="904" y="874"/>
                  </a:lnTo>
                  <a:lnTo>
                    <a:pt x="901" y="877"/>
                  </a:lnTo>
                  <a:lnTo>
                    <a:pt x="901" y="880"/>
                  </a:lnTo>
                  <a:lnTo>
                    <a:pt x="900" y="882"/>
                  </a:lnTo>
                  <a:lnTo>
                    <a:pt x="902" y="883"/>
                  </a:lnTo>
                  <a:lnTo>
                    <a:pt x="901" y="884"/>
                  </a:lnTo>
                  <a:lnTo>
                    <a:pt x="902" y="888"/>
                  </a:lnTo>
                  <a:lnTo>
                    <a:pt x="900" y="888"/>
                  </a:lnTo>
                  <a:lnTo>
                    <a:pt x="900" y="891"/>
                  </a:lnTo>
                  <a:lnTo>
                    <a:pt x="900" y="892"/>
                  </a:lnTo>
                  <a:lnTo>
                    <a:pt x="897" y="895"/>
                  </a:lnTo>
                  <a:lnTo>
                    <a:pt x="889" y="895"/>
                  </a:lnTo>
                  <a:lnTo>
                    <a:pt x="888" y="892"/>
                  </a:lnTo>
                  <a:lnTo>
                    <a:pt x="888" y="890"/>
                  </a:lnTo>
                  <a:lnTo>
                    <a:pt x="887" y="889"/>
                  </a:lnTo>
                  <a:lnTo>
                    <a:pt x="881" y="891"/>
                  </a:lnTo>
                  <a:lnTo>
                    <a:pt x="868" y="891"/>
                  </a:lnTo>
                  <a:lnTo>
                    <a:pt x="868" y="891"/>
                  </a:lnTo>
                  <a:lnTo>
                    <a:pt x="868" y="893"/>
                  </a:lnTo>
                  <a:lnTo>
                    <a:pt x="865" y="895"/>
                  </a:lnTo>
                  <a:lnTo>
                    <a:pt x="865" y="897"/>
                  </a:lnTo>
                  <a:lnTo>
                    <a:pt x="862" y="897"/>
                  </a:lnTo>
                  <a:lnTo>
                    <a:pt x="863" y="899"/>
                  </a:lnTo>
                  <a:lnTo>
                    <a:pt x="862" y="900"/>
                  </a:lnTo>
                  <a:lnTo>
                    <a:pt x="863" y="902"/>
                  </a:lnTo>
                  <a:lnTo>
                    <a:pt x="863" y="904"/>
                  </a:lnTo>
                  <a:lnTo>
                    <a:pt x="861" y="907"/>
                  </a:lnTo>
                  <a:lnTo>
                    <a:pt x="858" y="906"/>
                  </a:lnTo>
                  <a:lnTo>
                    <a:pt x="851" y="909"/>
                  </a:lnTo>
                  <a:lnTo>
                    <a:pt x="830" y="923"/>
                  </a:lnTo>
                  <a:lnTo>
                    <a:pt x="824" y="923"/>
                  </a:lnTo>
                  <a:lnTo>
                    <a:pt x="822" y="920"/>
                  </a:lnTo>
                  <a:lnTo>
                    <a:pt x="818" y="920"/>
                  </a:lnTo>
                  <a:lnTo>
                    <a:pt x="816" y="925"/>
                  </a:lnTo>
                  <a:lnTo>
                    <a:pt x="816" y="928"/>
                  </a:lnTo>
                  <a:lnTo>
                    <a:pt x="811" y="932"/>
                  </a:lnTo>
                  <a:lnTo>
                    <a:pt x="810" y="934"/>
                  </a:lnTo>
                  <a:lnTo>
                    <a:pt x="839" y="976"/>
                  </a:lnTo>
                  <a:lnTo>
                    <a:pt x="845" y="1024"/>
                  </a:lnTo>
                  <a:lnTo>
                    <a:pt x="848" y="1057"/>
                  </a:lnTo>
                  <a:lnTo>
                    <a:pt x="850" y="1071"/>
                  </a:lnTo>
                  <a:lnTo>
                    <a:pt x="850" y="1084"/>
                  </a:lnTo>
                  <a:lnTo>
                    <a:pt x="852" y="1097"/>
                  </a:lnTo>
                  <a:lnTo>
                    <a:pt x="849" y="1101"/>
                  </a:lnTo>
                  <a:lnTo>
                    <a:pt x="849" y="1104"/>
                  </a:lnTo>
                  <a:lnTo>
                    <a:pt x="845" y="1104"/>
                  </a:lnTo>
                  <a:lnTo>
                    <a:pt x="844" y="1102"/>
                  </a:lnTo>
                  <a:lnTo>
                    <a:pt x="840" y="1104"/>
                  </a:lnTo>
                  <a:lnTo>
                    <a:pt x="838" y="1110"/>
                  </a:lnTo>
                  <a:lnTo>
                    <a:pt x="836" y="1110"/>
                  </a:lnTo>
                  <a:lnTo>
                    <a:pt x="834" y="1113"/>
                  </a:lnTo>
                  <a:lnTo>
                    <a:pt x="830" y="1113"/>
                  </a:lnTo>
                  <a:lnTo>
                    <a:pt x="830" y="1117"/>
                  </a:lnTo>
                  <a:lnTo>
                    <a:pt x="827" y="1124"/>
                  </a:lnTo>
                  <a:lnTo>
                    <a:pt x="818" y="1127"/>
                  </a:lnTo>
                  <a:lnTo>
                    <a:pt x="817" y="1127"/>
                  </a:lnTo>
                  <a:lnTo>
                    <a:pt x="813" y="1128"/>
                  </a:lnTo>
                  <a:lnTo>
                    <a:pt x="815" y="1129"/>
                  </a:lnTo>
                  <a:lnTo>
                    <a:pt x="815" y="1131"/>
                  </a:lnTo>
                  <a:lnTo>
                    <a:pt x="820" y="1134"/>
                  </a:lnTo>
                  <a:lnTo>
                    <a:pt x="825" y="1132"/>
                  </a:lnTo>
                  <a:lnTo>
                    <a:pt x="825" y="1133"/>
                  </a:lnTo>
                  <a:lnTo>
                    <a:pt x="825" y="1135"/>
                  </a:lnTo>
                  <a:lnTo>
                    <a:pt x="831" y="1136"/>
                  </a:lnTo>
                  <a:lnTo>
                    <a:pt x="832" y="1135"/>
                  </a:lnTo>
                  <a:lnTo>
                    <a:pt x="833" y="1135"/>
                  </a:lnTo>
                  <a:lnTo>
                    <a:pt x="833" y="1137"/>
                  </a:lnTo>
                  <a:lnTo>
                    <a:pt x="833" y="1138"/>
                  </a:lnTo>
                  <a:lnTo>
                    <a:pt x="830" y="1143"/>
                  </a:lnTo>
                  <a:lnTo>
                    <a:pt x="832" y="1144"/>
                  </a:lnTo>
                  <a:lnTo>
                    <a:pt x="834" y="1144"/>
                  </a:lnTo>
                  <a:lnTo>
                    <a:pt x="835" y="1143"/>
                  </a:lnTo>
                  <a:lnTo>
                    <a:pt x="838" y="1143"/>
                  </a:lnTo>
                  <a:lnTo>
                    <a:pt x="837" y="1145"/>
                  </a:lnTo>
                  <a:lnTo>
                    <a:pt x="836" y="1147"/>
                  </a:lnTo>
                  <a:lnTo>
                    <a:pt x="836" y="1147"/>
                  </a:lnTo>
                  <a:lnTo>
                    <a:pt x="836" y="1148"/>
                  </a:lnTo>
                  <a:lnTo>
                    <a:pt x="837" y="1149"/>
                  </a:lnTo>
                  <a:lnTo>
                    <a:pt x="840" y="1151"/>
                  </a:lnTo>
                  <a:lnTo>
                    <a:pt x="840" y="1155"/>
                  </a:lnTo>
                  <a:lnTo>
                    <a:pt x="841" y="1158"/>
                  </a:lnTo>
                  <a:lnTo>
                    <a:pt x="841" y="1159"/>
                  </a:lnTo>
                  <a:lnTo>
                    <a:pt x="841" y="1161"/>
                  </a:lnTo>
                  <a:lnTo>
                    <a:pt x="844" y="1164"/>
                  </a:lnTo>
                  <a:lnTo>
                    <a:pt x="844" y="1166"/>
                  </a:lnTo>
                  <a:lnTo>
                    <a:pt x="845" y="1168"/>
                  </a:lnTo>
                  <a:lnTo>
                    <a:pt x="842" y="1171"/>
                  </a:lnTo>
                  <a:lnTo>
                    <a:pt x="841" y="1172"/>
                  </a:lnTo>
                  <a:lnTo>
                    <a:pt x="838" y="1177"/>
                  </a:lnTo>
                  <a:lnTo>
                    <a:pt x="839" y="1178"/>
                  </a:lnTo>
                  <a:lnTo>
                    <a:pt x="838" y="1180"/>
                  </a:lnTo>
                  <a:lnTo>
                    <a:pt x="840" y="1181"/>
                  </a:lnTo>
                  <a:lnTo>
                    <a:pt x="840" y="1183"/>
                  </a:lnTo>
                  <a:lnTo>
                    <a:pt x="840" y="1184"/>
                  </a:lnTo>
                  <a:lnTo>
                    <a:pt x="840" y="1184"/>
                  </a:lnTo>
                  <a:lnTo>
                    <a:pt x="841" y="1186"/>
                  </a:lnTo>
                  <a:lnTo>
                    <a:pt x="840" y="1186"/>
                  </a:lnTo>
                  <a:lnTo>
                    <a:pt x="841" y="1187"/>
                  </a:lnTo>
                  <a:lnTo>
                    <a:pt x="840" y="1188"/>
                  </a:lnTo>
                  <a:lnTo>
                    <a:pt x="841" y="1189"/>
                  </a:lnTo>
                  <a:lnTo>
                    <a:pt x="840" y="1191"/>
                  </a:lnTo>
                  <a:lnTo>
                    <a:pt x="844" y="1195"/>
                  </a:lnTo>
                  <a:lnTo>
                    <a:pt x="848" y="1193"/>
                  </a:lnTo>
                  <a:lnTo>
                    <a:pt x="849" y="1195"/>
                  </a:lnTo>
                  <a:lnTo>
                    <a:pt x="849" y="1196"/>
                  </a:lnTo>
                  <a:lnTo>
                    <a:pt x="850" y="1197"/>
                  </a:lnTo>
                  <a:lnTo>
                    <a:pt x="850" y="1198"/>
                  </a:lnTo>
                  <a:lnTo>
                    <a:pt x="852" y="1199"/>
                  </a:lnTo>
                  <a:lnTo>
                    <a:pt x="852" y="1200"/>
                  </a:lnTo>
                  <a:lnTo>
                    <a:pt x="853" y="1201"/>
                  </a:lnTo>
                  <a:lnTo>
                    <a:pt x="854" y="1204"/>
                  </a:lnTo>
                  <a:lnTo>
                    <a:pt x="856" y="1205"/>
                  </a:lnTo>
                  <a:lnTo>
                    <a:pt x="855" y="1207"/>
                  </a:lnTo>
                  <a:lnTo>
                    <a:pt x="855" y="1210"/>
                  </a:lnTo>
                  <a:lnTo>
                    <a:pt x="854" y="1211"/>
                  </a:lnTo>
                  <a:lnTo>
                    <a:pt x="856" y="1214"/>
                  </a:lnTo>
                  <a:lnTo>
                    <a:pt x="856" y="1215"/>
                  </a:lnTo>
                  <a:lnTo>
                    <a:pt x="856" y="1216"/>
                  </a:lnTo>
                  <a:lnTo>
                    <a:pt x="855" y="1219"/>
                  </a:lnTo>
                  <a:lnTo>
                    <a:pt x="857" y="1221"/>
                  </a:lnTo>
                  <a:lnTo>
                    <a:pt x="856" y="1222"/>
                  </a:lnTo>
                  <a:lnTo>
                    <a:pt x="855" y="1224"/>
                  </a:lnTo>
                  <a:lnTo>
                    <a:pt x="856" y="1225"/>
                  </a:lnTo>
                  <a:lnTo>
                    <a:pt x="856" y="1226"/>
                  </a:lnTo>
                  <a:lnTo>
                    <a:pt x="856" y="1226"/>
                  </a:lnTo>
                  <a:lnTo>
                    <a:pt x="856" y="1227"/>
                  </a:lnTo>
                  <a:lnTo>
                    <a:pt x="856" y="1228"/>
                  </a:lnTo>
                  <a:lnTo>
                    <a:pt x="855" y="1229"/>
                  </a:lnTo>
                  <a:lnTo>
                    <a:pt x="856" y="1230"/>
                  </a:lnTo>
                  <a:lnTo>
                    <a:pt x="856" y="1232"/>
                  </a:lnTo>
                  <a:lnTo>
                    <a:pt x="864" y="1235"/>
                  </a:lnTo>
                  <a:lnTo>
                    <a:pt x="862" y="1236"/>
                  </a:lnTo>
                  <a:lnTo>
                    <a:pt x="866" y="1236"/>
                  </a:lnTo>
                  <a:lnTo>
                    <a:pt x="866" y="1237"/>
                  </a:lnTo>
                  <a:lnTo>
                    <a:pt x="866" y="1239"/>
                  </a:lnTo>
                  <a:lnTo>
                    <a:pt x="866" y="1241"/>
                  </a:lnTo>
                  <a:lnTo>
                    <a:pt x="876" y="1242"/>
                  </a:lnTo>
                  <a:lnTo>
                    <a:pt x="875" y="1245"/>
                  </a:lnTo>
                  <a:lnTo>
                    <a:pt x="873" y="1248"/>
                  </a:lnTo>
                  <a:lnTo>
                    <a:pt x="873" y="1249"/>
                  </a:lnTo>
                  <a:lnTo>
                    <a:pt x="873" y="1249"/>
                  </a:lnTo>
                  <a:lnTo>
                    <a:pt x="872" y="1253"/>
                  </a:lnTo>
                  <a:lnTo>
                    <a:pt x="865" y="1252"/>
                  </a:lnTo>
                  <a:lnTo>
                    <a:pt x="865" y="1253"/>
                  </a:lnTo>
                  <a:lnTo>
                    <a:pt x="863" y="1254"/>
                  </a:lnTo>
                  <a:lnTo>
                    <a:pt x="862" y="1257"/>
                  </a:lnTo>
                  <a:lnTo>
                    <a:pt x="860" y="1259"/>
                  </a:lnTo>
                  <a:lnTo>
                    <a:pt x="860" y="1265"/>
                  </a:lnTo>
                  <a:lnTo>
                    <a:pt x="864" y="1267"/>
                  </a:lnTo>
                  <a:lnTo>
                    <a:pt x="862" y="1268"/>
                  </a:lnTo>
                  <a:lnTo>
                    <a:pt x="860" y="1267"/>
                  </a:lnTo>
                  <a:lnTo>
                    <a:pt x="857" y="1272"/>
                  </a:lnTo>
                  <a:lnTo>
                    <a:pt x="857" y="1274"/>
                  </a:lnTo>
                  <a:lnTo>
                    <a:pt x="853" y="1275"/>
                  </a:lnTo>
                  <a:lnTo>
                    <a:pt x="853" y="1279"/>
                  </a:lnTo>
                  <a:lnTo>
                    <a:pt x="851" y="1280"/>
                  </a:lnTo>
                  <a:lnTo>
                    <a:pt x="849" y="1281"/>
                  </a:lnTo>
                  <a:lnTo>
                    <a:pt x="846" y="1284"/>
                  </a:lnTo>
                  <a:lnTo>
                    <a:pt x="846" y="1285"/>
                  </a:lnTo>
                  <a:lnTo>
                    <a:pt x="848" y="1287"/>
                  </a:lnTo>
                  <a:lnTo>
                    <a:pt x="851" y="1288"/>
                  </a:lnTo>
                  <a:lnTo>
                    <a:pt x="850" y="1289"/>
                  </a:lnTo>
                  <a:lnTo>
                    <a:pt x="853" y="1293"/>
                  </a:lnTo>
                  <a:lnTo>
                    <a:pt x="857" y="1296"/>
                  </a:lnTo>
                  <a:lnTo>
                    <a:pt x="852" y="1297"/>
                  </a:lnTo>
                  <a:lnTo>
                    <a:pt x="852" y="1296"/>
                  </a:lnTo>
                  <a:lnTo>
                    <a:pt x="850" y="1296"/>
                  </a:lnTo>
                  <a:lnTo>
                    <a:pt x="850" y="1293"/>
                  </a:lnTo>
                  <a:lnTo>
                    <a:pt x="850" y="1293"/>
                  </a:lnTo>
                  <a:lnTo>
                    <a:pt x="846" y="1295"/>
                  </a:lnTo>
                  <a:lnTo>
                    <a:pt x="848" y="1297"/>
                  </a:lnTo>
                  <a:lnTo>
                    <a:pt x="848" y="1299"/>
                  </a:lnTo>
                  <a:lnTo>
                    <a:pt x="849" y="1299"/>
                  </a:lnTo>
                  <a:lnTo>
                    <a:pt x="849" y="1300"/>
                  </a:lnTo>
                  <a:lnTo>
                    <a:pt x="849" y="1300"/>
                  </a:lnTo>
                  <a:lnTo>
                    <a:pt x="848" y="1301"/>
                  </a:lnTo>
                  <a:lnTo>
                    <a:pt x="846" y="1299"/>
                  </a:lnTo>
                  <a:lnTo>
                    <a:pt x="845" y="1300"/>
                  </a:lnTo>
                  <a:lnTo>
                    <a:pt x="845" y="1303"/>
                  </a:lnTo>
                  <a:lnTo>
                    <a:pt x="844" y="1306"/>
                  </a:lnTo>
                  <a:lnTo>
                    <a:pt x="845" y="1308"/>
                  </a:lnTo>
                  <a:lnTo>
                    <a:pt x="845" y="1309"/>
                  </a:lnTo>
                  <a:lnTo>
                    <a:pt x="847" y="1312"/>
                  </a:lnTo>
                  <a:lnTo>
                    <a:pt x="844" y="1314"/>
                  </a:lnTo>
                  <a:lnTo>
                    <a:pt x="842" y="1312"/>
                  </a:lnTo>
                  <a:lnTo>
                    <a:pt x="841" y="1313"/>
                  </a:lnTo>
                  <a:lnTo>
                    <a:pt x="842" y="1316"/>
                  </a:lnTo>
                  <a:lnTo>
                    <a:pt x="843" y="1316"/>
                  </a:lnTo>
                  <a:lnTo>
                    <a:pt x="842" y="1319"/>
                  </a:lnTo>
                  <a:lnTo>
                    <a:pt x="842" y="1321"/>
                  </a:lnTo>
                  <a:lnTo>
                    <a:pt x="844" y="1321"/>
                  </a:lnTo>
                  <a:lnTo>
                    <a:pt x="845" y="1323"/>
                  </a:lnTo>
                  <a:lnTo>
                    <a:pt x="846" y="1325"/>
                  </a:lnTo>
                  <a:lnTo>
                    <a:pt x="844" y="1327"/>
                  </a:lnTo>
                  <a:lnTo>
                    <a:pt x="845" y="1329"/>
                  </a:lnTo>
                  <a:lnTo>
                    <a:pt x="848" y="1327"/>
                  </a:lnTo>
                  <a:lnTo>
                    <a:pt x="850" y="1328"/>
                  </a:lnTo>
                  <a:lnTo>
                    <a:pt x="852" y="1324"/>
                  </a:lnTo>
                  <a:lnTo>
                    <a:pt x="853" y="1323"/>
                  </a:lnTo>
                  <a:lnTo>
                    <a:pt x="855" y="1324"/>
                  </a:lnTo>
                  <a:lnTo>
                    <a:pt x="856" y="1326"/>
                  </a:lnTo>
                  <a:lnTo>
                    <a:pt x="858" y="1327"/>
                  </a:lnTo>
                  <a:lnTo>
                    <a:pt x="857" y="1329"/>
                  </a:lnTo>
                  <a:lnTo>
                    <a:pt x="856" y="1331"/>
                  </a:lnTo>
                  <a:lnTo>
                    <a:pt x="857" y="1332"/>
                  </a:lnTo>
                  <a:lnTo>
                    <a:pt x="858" y="1332"/>
                  </a:lnTo>
                  <a:lnTo>
                    <a:pt x="860" y="1332"/>
                  </a:lnTo>
                  <a:lnTo>
                    <a:pt x="862" y="1329"/>
                  </a:lnTo>
                  <a:lnTo>
                    <a:pt x="864" y="1330"/>
                  </a:lnTo>
                  <a:lnTo>
                    <a:pt x="866" y="1328"/>
                  </a:lnTo>
                  <a:lnTo>
                    <a:pt x="872" y="1327"/>
                  </a:lnTo>
                  <a:lnTo>
                    <a:pt x="873" y="1326"/>
                  </a:lnTo>
                  <a:lnTo>
                    <a:pt x="872" y="1322"/>
                  </a:lnTo>
                  <a:lnTo>
                    <a:pt x="872" y="1320"/>
                  </a:lnTo>
                  <a:lnTo>
                    <a:pt x="875" y="1321"/>
                  </a:lnTo>
                  <a:lnTo>
                    <a:pt x="876" y="1324"/>
                  </a:lnTo>
                  <a:lnTo>
                    <a:pt x="877" y="1325"/>
                  </a:lnTo>
                  <a:lnTo>
                    <a:pt x="879" y="1329"/>
                  </a:lnTo>
                  <a:lnTo>
                    <a:pt x="882" y="1329"/>
                  </a:lnTo>
                  <a:lnTo>
                    <a:pt x="885" y="1327"/>
                  </a:lnTo>
                  <a:lnTo>
                    <a:pt x="887" y="1330"/>
                  </a:lnTo>
                  <a:lnTo>
                    <a:pt x="892" y="1332"/>
                  </a:lnTo>
                  <a:lnTo>
                    <a:pt x="892" y="1333"/>
                  </a:lnTo>
                  <a:lnTo>
                    <a:pt x="892" y="1333"/>
                  </a:lnTo>
                  <a:lnTo>
                    <a:pt x="897" y="1333"/>
                  </a:lnTo>
                  <a:lnTo>
                    <a:pt x="898" y="1337"/>
                  </a:lnTo>
                  <a:lnTo>
                    <a:pt x="902" y="1339"/>
                  </a:lnTo>
                  <a:lnTo>
                    <a:pt x="905" y="1338"/>
                  </a:lnTo>
                  <a:lnTo>
                    <a:pt x="908" y="1335"/>
                  </a:lnTo>
                  <a:lnTo>
                    <a:pt x="911" y="1334"/>
                  </a:lnTo>
                  <a:lnTo>
                    <a:pt x="914" y="1336"/>
                  </a:lnTo>
                  <a:lnTo>
                    <a:pt x="914" y="1338"/>
                  </a:lnTo>
                  <a:lnTo>
                    <a:pt x="920" y="1340"/>
                  </a:lnTo>
                  <a:lnTo>
                    <a:pt x="922" y="1343"/>
                  </a:lnTo>
                  <a:lnTo>
                    <a:pt x="924" y="1341"/>
                  </a:lnTo>
                  <a:lnTo>
                    <a:pt x="924" y="1343"/>
                  </a:lnTo>
                  <a:lnTo>
                    <a:pt x="926" y="1342"/>
                  </a:lnTo>
                  <a:lnTo>
                    <a:pt x="926" y="1340"/>
                  </a:lnTo>
                  <a:lnTo>
                    <a:pt x="927" y="1337"/>
                  </a:lnTo>
                  <a:lnTo>
                    <a:pt x="933" y="1336"/>
                  </a:lnTo>
                  <a:lnTo>
                    <a:pt x="934" y="1339"/>
                  </a:lnTo>
                  <a:lnTo>
                    <a:pt x="934" y="1341"/>
                  </a:lnTo>
                  <a:lnTo>
                    <a:pt x="936" y="1343"/>
                  </a:lnTo>
                  <a:lnTo>
                    <a:pt x="936" y="1344"/>
                  </a:lnTo>
                  <a:lnTo>
                    <a:pt x="938" y="1347"/>
                  </a:lnTo>
                  <a:lnTo>
                    <a:pt x="938" y="1349"/>
                  </a:lnTo>
                  <a:lnTo>
                    <a:pt x="940" y="1351"/>
                  </a:lnTo>
                  <a:lnTo>
                    <a:pt x="938" y="1353"/>
                  </a:lnTo>
                  <a:lnTo>
                    <a:pt x="937" y="1355"/>
                  </a:lnTo>
                  <a:lnTo>
                    <a:pt x="936" y="1355"/>
                  </a:lnTo>
                  <a:lnTo>
                    <a:pt x="934" y="1356"/>
                  </a:lnTo>
                  <a:lnTo>
                    <a:pt x="930" y="1356"/>
                  </a:lnTo>
                  <a:lnTo>
                    <a:pt x="928" y="1357"/>
                  </a:lnTo>
                  <a:lnTo>
                    <a:pt x="925" y="1356"/>
                  </a:lnTo>
                  <a:lnTo>
                    <a:pt x="924" y="1358"/>
                  </a:lnTo>
                  <a:lnTo>
                    <a:pt x="921" y="1356"/>
                  </a:lnTo>
                  <a:lnTo>
                    <a:pt x="920" y="1357"/>
                  </a:lnTo>
                  <a:lnTo>
                    <a:pt x="918" y="1357"/>
                  </a:lnTo>
                  <a:lnTo>
                    <a:pt x="916" y="1359"/>
                  </a:lnTo>
                  <a:lnTo>
                    <a:pt x="916" y="1360"/>
                  </a:lnTo>
                  <a:lnTo>
                    <a:pt x="914" y="1360"/>
                  </a:lnTo>
                  <a:lnTo>
                    <a:pt x="914" y="1364"/>
                  </a:lnTo>
                  <a:lnTo>
                    <a:pt x="915" y="1364"/>
                  </a:lnTo>
                  <a:lnTo>
                    <a:pt x="914" y="1364"/>
                  </a:lnTo>
                  <a:lnTo>
                    <a:pt x="913" y="1365"/>
                  </a:lnTo>
                  <a:lnTo>
                    <a:pt x="914" y="1366"/>
                  </a:lnTo>
                  <a:lnTo>
                    <a:pt x="913" y="1367"/>
                  </a:lnTo>
                  <a:lnTo>
                    <a:pt x="911" y="1368"/>
                  </a:lnTo>
                  <a:lnTo>
                    <a:pt x="910" y="1365"/>
                  </a:lnTo>
                  <a:lnTo>
                    <a:pt x="909" y="1365"/>
                  </a:lnTo>
                  <a:lnTo>
                    <a:pt x="908" y="1368"/>
                  </a:lnTo>
                  <a:lnTo>
                    <a:pt x="905" y="1368"/>
                  </a:lnTo>
                  <a:lnTo>
                    <a:pt x="906" y="1367"/>
                  </a:lnTo>
                  <a:lnTo>
                    <a:pt x="906" y="1365"/>
                  </a:lnTo>
                  <a:lnTo>
                    <a:pt x="904" y="1364"/>
                  </a:lnTo>
                  <a:lnTo>
                    <a:pt x="905" y="1364"/>
                  </a:lnTo>
                  <a:lnTo>
                    <a:pt x="903" y="1362"/>
                  </a:lnTo>
                  <a:lnTo>
                    <a:pt x="900" y="1363"/>
                  </a:lnTo>
                  <a:lnTo>
                    <a:pt x="900" y="1362"/>
                  </a:lnTo>
                  <a:lnTo>
                    <a:pt x="898" y="1364"/>
                  </a:lnTo>
                  <a:lnTo>
                    <a:pt x="898" y="1365"/>
                  </a:lnTo>
                  <a:lnTo>
                    <a:pt x="897" y="1365"/>
                  </a:lnTo>
                  <a:lnTo>
                    <a:pt x="896" y="1368"/>
                  </a:lnTo>
                  <a:lnTo>
                    <a:pt x="894" y="1368"/>
                  </a:lnTo>
                  <a:lnTo>
                    <a:pt x="894" y="1367"/>
                  </a:lnTo>
                  <a:lnTo>
                    <a:pt x="895" y="1367"/>
                  </a:lnTo>
                  <a:lnTo>
                    <a:pt x="893" y="1367"/>
                  </a:lnTo>
                  <a:lnTo>
                    <a:pt x="893" y="1366"/>
                  </a:lnTo>
                  <a:lnTo>
                    <a:pt x="892" y="1364"/>
                  </a:lnTo>
                  <a:lnTo>
                    <a:pt x="886" y="1364"/>
                  </a:lnTo>
                  <a:lnTo>
                    <a:pt x="885" y="1361"/>
                  </a:lnTo>
                  <a:lnTo>
                    <a:pt x="884" y="1361"/>
                  </a:lnTo>
                  <a:lnTo>
                    <a:pt x="885" y="1363"/>
                  </a:lnTo>
                  <a:lnTo>
                    <a:pt x="882" y="1361"/>
                  </a:lnTo>
                  <a:lnTo>
                    <a:pt x="882" y="1361"/>
                  </a:lnTo>
                  <a:lnTo>
                    <a:pt x="881" y="1360"/>
                  </a:lnTo>
                  <a:lnTo>
                    <a:pt x="880" y="1360"/>
                  </a:lnTo>
                  <a:lnTo>
                    <a:pt x="880" y="1361"/>
                  </a:lnTo>
                  <a:lnTo>
                    <a:pt x="879" y="1365"/>
                  </a:lnTo>
                  <a:lnTo>
                    <a:pt x="884" y="1368"/>
                  </a:lnTo>
                  <a:lnTo>
                    <a:pt x="883" y="1370"/>
                  </a:lnTo>
                  <a:lnTo>
                    <a:pt x="886" y="1372"/>
                  </a:lnTo>
                  <a:lnTo>
                    <a:pt x="886" y="1373"/>
                  </a:lnTo>
                  <a:lnTo>
                    <a:pt x="885" y="1376"/>
                  </a:lnTo>
                  <a:lnTo>
                    <a:pt x="884" y="1377"/>
                  </a:lnTo>
                  <a:lnTo>
                    <a:pt x="883" y="1382"/>
                  </a:lnTo>
                  <a:lnTo>
                    <a:pt x="881" y="1385"/>
                  </a:lnTo>
                  <a:lnTo>
                    <a:pt x="885" y="1390"/>
                  </a:lnTo>
                  <a:lnTo>
                    <a:pt x="884" y="1393"/>
                  </a:lnTo>
                  <a:lnTo>
                    <a:pt x="882" y="1396"/>
                  </a:lnTo>
                  <a:lnTo>
                    <a:pt x="883" y="1399"/>
                  </a:lnTo>
                  <a:lnTo>
                    <a:pt x="880" y="1399"/>
                  </a:lnTo>
                  <a:lnTo>
                    <a:pt x="880" y="1400"/>
                  </a:lnTo>
                  <a:lnTo>
                    <a:pt x="878" y="1400"/>
                  </a:lnTo>
                  <a:lnTo>
                    <a:pt x="883" y="1403"/>
                  </a:lnTo>
                  <a:lnTo>
                    <a:pt x="883" y="1405"/>
                  </a:lnTo>
                  <a:lnTo>
                    <a:pt x="884" y="1405"/>
                  </a:lnTo>
                  <a:lnTo>
                    <a:pt x="884" y="1407"/>
                  </a:lnTo>
                  <a:lnTo>
                    <a:pt x="885" y="1407"/>
                  </a:lnTo>
                  <a:lnTo>
                    <a:pt x="886" y="1409"/>
                  </a:lnTo>
                  <a:lnTo>
                    <a:pt x="888" y="1409"/>
                  </a:lnTo>
                  <a:lnTo>
                    <a:pt x="888" y="1409"/>
                  </a:lnTo>
                  <a:lnTo>
                    <a:pt x="888" y="1411"/>
                  </a:lnTo>
                  <a:lnTo>
                    <a:pt x="889" y="1411"/>
                  </a:lnTo>
                  <a:lnTo>
                    <a:pt x="889" y="1412"/>
                  </a:lnTo>
                  <a:lnTo>
                    <a:pt x="889" y="1413"/>
                  </a:lnTo>
                  <a:lnTo>
                    <a:pt x="888" y="1415"/>
                  </a:lnTo>
                  <a:lnTo>
                    <a:pt x="888" y="1417"/>
                  </a:lnTo>
                  <a:lnTo>
                    <a:pt x="886" y="1418"/>
                  </a:lnTo>
                  <a:lnTo>
                    <a:pt x="882" y="1418"/>
                  </a:lnTo>
                  <a:lnTo>
                    <a:pt x="880" y="1415"/>
                  </a:lnTo>
                  <a:lnTo>
                    <a:pt x="878" y="1416"/>
                  </a:lnTo>
                  <a:lnTo>
                    <a:pt x="878" y="1417"/>
                  </a:lnTo>
                  <a:lnTo>
                    <a:pt x="879" y="1418"/>
                  </a:lnTo>
                  <a:lnTo>
                    <a:pt x="877" y="1420"/>
                  </a:lnTo>
                  <a:lnTo>
                    <a:pt x="877" y="1421"/>
                  </a:lnTo>
                  <a:lnTo>
                    <a:pt x="878" y="1423"/>
                  </a:lnTo>
                  <a:lnTo>
                    <a:pt x="877" y="1423"/>
                  </a:lnTo>
                  <a:lnTo>
                    <a:pt x="877" y="1425"/>
                  </a:lnTo>
                  <a:lnTo>
                    <a:pt x="880" y="1425"/>
                  </a:lnTo>
                  <a:lnTo>
                    <a:pt x="881" y="1427"/>
                  </a:lnTo>
                  <a:lnTo>
                    <a:pt x="880" y="1429"/>
                  </a:lnTo>
                  <a:lnTo>
                    <a:pt x="880" y="1431"/>
                  </a:lnTo>
                  <a:lnTo>
                    <a:pt x="880" y="1432"/>
                  </a:lnTo>
                  <a:lnTo>
                    <a:pt x="880" y="1434"/>
                  </a:lnTo>
                  <a:lnTo>
                    <a:pt x="874" y="1438"/>
                  </a:lnTo>
                  <a:lnTo>
                    <a:pt x="870" y="1439"/>
                  </a:lnTo>
                  <a:lnTo>
                    <a:pt x="872" y="1441"/>
                  </a:lnTo>
                  <a:lnTo>
                    <a:pt x="872" y="1443"/>
                  </a:lnTo>
                  <a:lnTo>
                    <a:pt x="873" y="1445"/>
                  </a:lnTo>
                  <a:lnTo>
                    <a:pt x="873" y="1447"/>
                  </a:lnTo>
                  <a:lnTo>
                    <a:pt x="875" y="1448"/>
                  </a:lnTo>
                  <a:lnTo>
                    <a:pt x="875" y="1451"/>
                  </a:lnTo>
                  <a:lnTo>
                    <a:pt x="878" y="1452"/>
                  </a:lnTo>
                  <a:lnTo>
                    <a:pt x="880" y="1455"/>
                  </a:lnTo>
                  <a:lnTo>
                    <a:pt x="881" y="1453"/>
                  </a:lnTo>
                  <a:lnTo>
                    <a:pt x="884" y="1455"/>
                  </a:lnTo>
                  <a:lnTo>
                    <a:pt x="885" y="1456"/>
                  </a:lnTo>
                  <a:lnTo>
                    <a:pt x="885" y="1459"/>
                  </a:lnTo>
                  <a:lnTo>
                    <a:pt x="888" y="1460"/>
                  </a:lnTo>
                  <a:lnTo>
                    <a:pt x="888" y="1461"/>
                  </a:lnTo>
                  <a:lnTo>
                    <a:pt x="888" y="1461"/>
                  </a:lnTo>
                  <a:lnTo>
                    <a:pt x="888" y="1464"/>
                  </a:lnTo>
                  <a:lnTo>
                    <a:pt x="888" y="1465"/>
                  </a:lnTo>
                  <a:lnTo>
                    <a:pt x="886" y="1467"/>
                  </a:lnTo>
                  <a:lnTo>
                    <a:pt x="887" y="1468"/>
                  </a:lnTo>
                  <a:lnTo>
                    <a:pt x="891" y="1468"/>
                  </a:lnTo>
                  <a:lnTo>
                    <a:pt x="893" y="1470"/>
                  </a:lnTo>
                  <a:lnTo>
                    <a:pt x="896" y="1470"/>
                  </a:lnTo>
                  <a:lnTo>
                    <a:pt x="900" y="1472"/>
                  </a:lnTo>
                  <a:lnTo>
                    <a:pt x="900" y="1473"/>
                  </a:lnTo>
                  <a:lnTo>
                    <a:pt x="899" y="1474"/>
                  </a:lnTo>
                  <a:lnTo>
                    <a:pt x="897" y="1474"/>
                  </a:lnTo>
                  <a:lnTo>
                    <a:pt x="896" y="1478"/>
                  </a:lnTo>
                  <a:lnTo>
                    <a:pt x="898" y="1480"/>
                  </a:lnTo>
                  <a:lnTo>
                    <a:pt x="899" y="1483"/>
                  </a:lnTo>
                  <a:lnTo>
                    <a:pt x="895" y="1486"/>
                  </a:lnTo>
                  <a:lnTo>
                    <a:pt x="893" y="1492"/>
                  </a:lnTo>
                  <a:lnTo>
                    <a:pt x="890" y="1491"/>
                  </a:lnTo>
                  <a:lnTo>
                    <a:pt x="889" y="1492"/>
                  </a:lnTo>
                  <a:lnTo>
                    <a:pt x="890" y="1495"/>
                  </a:lnTo>
                  <a:lnTo>
                    <a:pt x="891" y="1495"/>
                  </a:lnTo>
                  <a:lnTo>
                    <a:pt x="891" y="1496"/>
                  </a:lnTo>
                  <a:lnTo>
                    <a:pt x="889" y="1497"/>
                  </a:lnTo>
                  <a:lnTo>
                    <a:pt x="889" y="1500"/>
                  </a:lnTo>
                  <a:lnTo>
                    <a:pt x="887" y="1501"/>
                  </a:lnTo>
                  <a:lnTo>
                    <a:pt x="889" y="1503"/>
                  </a:lnTo>
                  <a:lnTo>
                    <a:pt x="889" y="1504"/>
                  </a:lnTo>
                  <a:lnTo>
                    <a:pt x="891" y="1503"/>
                  </a:lnTo>
                  <a:lnTo>
                    <a:pt x="890" y="1507"/>
                  </a:lnTo>
                  <a:lnTo>
                    <a:pt x="891" y="1508"/>
                  </a:lnTo>
                  <a:lnTo>
                    <a:pt x="890" y="1509"/>
                  </a:lnTo>
                  <a:lnTo>
                    <a:pt x="891" y="1511"/>
                  </a:lnTo>
                  <a:lnTo>
                    <a:pt x="890" y="1512"/>
                  </a:lnTo>
                  <a:lnTo>
                    <a:pt x="890" y="1515"/>
                  </a:lnTo>
                  <a:lnTo>
                    <a:pt x="891" y="1516"/>
                  </a:lnTo>
                  <a:lnTo>
                    <a:pt x="890" y="1518"/>
                  </a:lnTo>
                  <a:lnTo>
                    <a:pt x="891" y="1519"/>
                  </a:lnTo>
                  <a:lnTo>
                    <a:pt x="891" y="1520"/>
                  </a:lnTo>
                  <a:lnTo>
                    <a:pt x="886" y="1523"/>
                  </a:lnTo>
                  <a:lnTo>
                    <a:pt x="885" y="1527"/>
                  </a:lnTo>
                  <a:lnTo>
                    <a:pt x="881" y="1529"/>
                  </a:lnTo>
                  <a:lnTo>
                    <a:pt x="874" y="1539"/>
                  </a:lnTo>
                  <a:lnTo>
                    <a:pt x="875" y="1540"/>
                  </a:lnTo>
                  <a:lnTo>
                    <a:pt x="877" y="1543"/>
                  </a:lnTo>
                  <a:lnTo>
                    <a:pt x="877" y="1544"/>
                  </a:lnTo>
                  <a:lnTo>
                    <a:pt x="879" y="1551"/>
                  </a:lnTo>
                  <a:lnTo>
                    <a:pt x="876" y="1551"/>
                  </a:lnTo>
                  <a:lnTo>
                    <a:pt x="874" y="1553"/>
                  </a:lnTo>
                  <a:lnTo>
                    <a:pt x="874" y="1556"/>
                  </a:lnTo>
                  <a:lnTo>
                    <a:pt x="870" y="1554"/>
                  </a:lnTo>
                  <a:lnTo>
                    <a:pt x="868" y="1555"/>
                  </a:lnTo>
                  <a:lnTo>
                    <a:pt x="865" y="1557"/>
                  </a:lnTo>
                  <a:lnTo>
                    <a:pt x="866" y="1560"/>
                  </a:lnTo>
                  <a:lnTo>
                    <a:pt x="858" y="1565"/>
                  </a:lnTo>
                  <a:lnTo>
                    <a:pt x="858" y="1566"/>
                  </a:lnTo>
                  <a:lnTo>
                    <a:pt x="857" y="1567"/>
                  </a:lnTo>
                  <a:lnTo>
                    <a:pt x="857" y="1568"/>
                  </a:lnTo>
                  <a:lnTo>
                    <a:pt x="856" y="1570"/>
                  </a:lnTo>
                  <a:lnTo>
                    <a:pt x="855" y="1571"/>
                  </a:lnTo>
                  <a:lnTo>
                    <a:pt x="856" y="1572"/>
                  </a:lnTo>
                  <a:lnTo>
                    <a:pt x="856" y="1574"/>
                  </a:lnTo>
                  <a:lnTo>
                    <a:pt x="846" y="1576"/>
                  </a:lnTo>
                  <a:lnTo>
                    <a:pt x="842" y="1578"/>
                  </a:lnTo>
                  <a:lnTo>
                    <a:pt x="842" y="1580"/>
                  </a:lnTo>
                  <a:lnTo>
                    <a:pt x="838" y="1582"/>
                  </a:lnTo>
                  <a:lnTo>
                    <a:pt x="845" y="1584"/>
                  </a:lnTo>
                  <a:lnTo>
                    <a:pt x="845" y="1585"/>
                  </a:lnTo>
                  <a:lnTo>
                    <a:pt x="846" y="1587"/>
                  </a:lnTo>
                  <a:lnTo>
                    <a:pt x="847" y="1589"/>
                  </a:lnTo>
                  <a:lnTo>
                    <a:pt x="849" y="1591"/>
                  </a:lnTo>
                  <a:lnTo>
                    <a:pt x="848" y="1593"/>
                  </a:lnTo>
                  <a:lnTo>
                    <a:pt x="849" y="1595"/>
                  </a:lnTo>
                  <a:lnTo>
                    <a:pt x="847" y="1593"/>
                  </a:lnTo>
                  <a:lnTo>
                    <a:pt x="842" y="1594"/>
                  </a:lnTo>
                  <a:lnTo>
                    <a:pt x="842" y="1597"/>
                  </a:lnTo>
                  <a:lnTo>
                    <a:pt x="838" y="1601"/>
                  </a:lnTo>
                  <a:lnTo>
                    <a:pt x="838" y="1602"/>
                  </a:lnTo>
                  <a:lnTo>
                    <a:pt x="837" y="1603"/>
                  </a:lnTo>
                  <a:lnTo>
                    <a:pt x="834" y="1604"/>
                  </a:lnTo>
                  <a:lnTo>
                    <a:pt x="834" y="1606"/>
                  </a:lnTo>
                  <a:lnTo>
                    <a:pt x="836" y="1607"/>
                  </a:lnTo>
                  <a:lnTo>
                    <a:pt x="834" y="1610"/>
                  </a:lnTo>
                  <a:lnTo>
                    <a:pt x="836" y="1611"/>
                  </a:lnTo>
                  <a:lnTo>
                    <a:pt x="834" y="1615"/>
                  </a:lnTo>
                  <a:lnTo>
                    <a:pt x="837" y="1618"/>
                  </a:lnTo>
                  <a:lnTo>
                    <a:pt x="836" y="1620"/>
                  </a:lnTo>
                  <a:lnTo>
                    <a:pt x="830" y="1623"/>
                  </a:lnTo>
                  <a:lnTo>
                    <a:pt x="833" y="1628"/>
                  </a:lnTo>
                  <a:lnTo>
                    <a:pt x="835" y="1629"/>
                  </a:lnTo>
                  <a:lnTo>
                    <a:pt x="837" y="1631"/>
                  </a:lnTo>
                  <a:lnTo>
                    <a:pt x="837" y="1633"/>
                  </a:lnTo>
                  <a:lnTo>
                    <a:pt x="836" y="1636"/>
                  </a:lnTo>
                  <a:lnTo>
                    <a:pt x="836" y="1637"/>
                  </a:lnTo>
                  <a:lnTo>
                    <a:pt x="834" y="1641"/>
                  </a:lnTo>
                  <a:lnTo>
                    <a:pt x="836" y="1641"/>
                  </a:lnTo>
                  <a:lnTo>
                    <a:pt x="835" y="1643"/>
                  </a:lnTo>
                  <a:lnTo>
                    <a:pt x="837" y="1644"/>
                  </a:lnTo>
                  <a:lnTo>
                    <a:pt x="836" y="1645"/>
                  </a:lnTo>
                  <a:lnTo>
                    <a:pt x="837" y="1648"/>
                  </a:lnTo>
                  <a:lnTo>
                    <a:pt x="840" y="1649"/>
                  </a:lnTo>
                  <a:lnTo>
                    <a:pt x="840" y="1649"/>
                  </a:lnTo>
                  <a:lnTo>
                    <a:pt x="841" y="1650"/>
                  </a:lnTo>
                  <a:lnTo>
                    <a:pt x="840" y="1650"/>
                  </a:lnTo>
                  <a:lnTo>
                    <a:pt x="840" y="1651"/>
                  </a:lnTo>
                  <a:lnTo>
                    <a:pt x="841" y="1652"/>
                  </a:lnTo>
                  <a:lnTo>
                    <a:pt x="841" y="1654"/>
                  </a:lnTo>
                  <a:lnTo>
                    <a:pt x="842" y="1656"/>
                  </a:lnTo>
                  <a:lnTo>
                    <a:pt x="841" y="1657"/>
                  </a:lnTo>
                  <a:lnTo>
                    <a:pt x="841" y="1657"/>
                  </a:lnTo>
                  <a:lnTo>
                    <a:pt x="847" y="1660"/>
                  </a:lnTo>
                  <a:lnTo>
                    <a:pt x="847" y="1660"/>
                  </a:lnTo>
                  <a:lnTo>
                    <a:pt x="850" y="1663"/>
                  </a:lnTo>
                  <a:lnTo>
                    <a:pt x="850" y="1663"/>
                  </a:lnTo>
                  <a:lnTo>
                    <a:pt x="850" y="1664"/>
                  </a:lnTo>
                  <a:lnTo>
                    <a:pt x="852" y="1665"/>
                  </a:lnTo>
                  <a:lnTo>
                    <a:pt x="853" y="1665"/>
                  </a:lnTo>
                  <a:lnTo>
                    <a:pt x="854" y="1666"/>
                  </a:lnTo>
                  <a:lnTo>
                    <a:pt x="858" y="1664"/>
                  </a:lnTo>
                  <a:lnTo>
                    <a:pt x="864" y="1666"/>
                  </a:lnTo>
                  <a:lnTo>
                    <a:pt x="868" y="1663"/>
                  </a:lnTo>
                  <a:lnTo>
                    <a:pt x="869" y="1666"/>
                  </a:lnTo>
                  <a:lnTo>
                    <a:pt x="872" y="1665"/>
                  </a:lnTo>
                  <a:lnTo>
                    <a:pt x="874" y="1667"/>
                  </a:lnTo>
                  <a:lnTo>
                    <a:pt x="873" y="1668"/>
                  </a:lnTo>
                  <a:lnTo>
                    <a:pt x="874" y="1669"/>
                  </a:lnTo>
                  <a:lnTo>
                    <a:pt x="876" y="1668"/>
                  </a:lnTo>
                  <a:lnTo>
                    <a:pt x="874" y="1670"/>
                  </a:lnTo>
                  <a:lnTo>
                    <a:pt x="874" y="1673"/>
                  </a:lnTo>
                  <a:lnTo>
                    <a:pt x="873" y="1675"/>
                  </a:lnTo>
                  <a:lnTo>
                    <a:pt x="874" y="1679"/>
                  </a:lnTo>
                  <a:lnTo>
                    <a:pt x="876" y="1682"/>
                  </a:lnTo>
                  <a:lnTo>
                    <a:pt x="877" y="1683"/>
                  </a:lnTo>
                  <a:lnTo>
                    <a:pt x="876" y="1685"/>
                  </a:lnTo>
                  <a:lnTo>
                    <a:pt x="877" y="1686"/>
                  </a:lnTo>
                  <a:lnTo>
                    <a:pt x="874" y="1691"/>
                  </a:lnTo>
                  <a:lnTo>
                    <a:pt x="876" y="1692"/>
                  </a:lnTo>
                  <a:lnTo>
                    <a:pt x="874" y="1693"/>
                  </a:lnTo>
                  <a:lnTo>
                    <a:pt x="876" y="1694"/>
                  </a:lnTo>
                  <a:lnTo>
                    <a:pt x="875" y="1694"/>
                  </a:lnTo>
                  <a:lnTo>
                    <a:pt x="877" y="1696"/>
                  </a:lnTo>
                  <a:lnTo>
                    <a:pt x="879" y="1699"/>
                  </a:lnTo>
                  <a:lnTo>
                    <a:pt x="877" y="1700"/>
                  </a:lnTo>
                  <a:lnTo>
                    <a:pt x="878" y="1700"/>
                  </a:lnTo>
                  <a:lnTo>
                    <a:pt x="876" y="1698"/>
                  </a:lnTo>
                  <a:lnTo>
                    <a:pt x="874" y="1700"/>
                  </a:lnTo>
                  <a:lnTo>
                    <a:pt x="869" y="1698"/>
                  </a:lnTo>
                  <a:lnTo>
                    <a:pt x="869" y="1697"/>
                  </a:lnTo>
                  <a:lnTo>
                    <a:pt x="866" y="1698"/>
                  </a:lnTo>
                  <a:lnTo>
                    <a:pt x="865" y="1698"/>
                  </a:lnTo>
                  <a:lnTo>
                    <a:pt x="866" y="1698"/>
                  </a:lnTo>
                  <a:lnTo>
                    <a:pt x="865" y="1697"/>
                  </a:lnTo>
                  <a:lnTo>
                    <a:pt x="863" y="1698"/>
                  </a:lnTo>
                  <a:lnTo>
                    <a:pt x="861" y="1698"/>
                  </a:lnTo>
                  <a:lnTo>
                    <a:pt x="861" y="1698"/>
                  </a:lnTo>
                  <a:lnTo>
                    <a:pt x="862" y="1700"/>
                  </a:lnTo>
                  <a:lnTo>
                    <a:pt x="861" y="1701"/>
                  </a:lnTo>
                  <a:lnTo>
                    <a:pt x="858" y="1700"/>
                  </a:lnTo>
                  <a:lnTo>
                    <a:pt x="858" y="1701"/>
                  </a:lnTo>
                  <a:lnTo>
                    <a:pt x="860" y="1702"/>
                  </a:lnTo>
                  <a:lnTo>
                    <a:pt x="860" y="1702"/>
                  </a:lnTo>
                  <a:lnTo>
                    <a:pt x="861" y="1703"/>
                  </a:lnTo>
                  <a:lnTo>
                    <a:pt x="861" y="1706"/>
                  </a:lnTo>
                  <a:lnTo>
                    <a:pt x="860" y="1708"/>
                  </a:lnTo>
                  <a:lnTo>
                    <a:pt x="858" y="1706"/>
                  </a:lnTo>
                  <a:lnTo>
                    <a:pt x="856" y="1708"/>
                  </a:lnTo>
                  <a:lnTo>
                    <a:pt x="852" y="1714"/>
                  </a:lnTo>
                  <a:lnTo>
                    <a:pt x="853" y="1716"/>
                  </a:lnTo>
                  <a:lnTo>
                    <a:pt x="853" y="1718"/>
                  </a:lnTo>
                  <a:lnTo>
                    <a:pt x="856" y="1721"/>
                  </a:lnTo>
                  <a:lnTo>
                    <a:pt x="857" y="1721"/>
                  </a:lnTo>
                  <a:lnTo>
                    <a:pt x="856" y="1722"/>
                  </a:lnTo>
                  <a:lnTo>
                    <a:pt x="856" y="1725"/>
                  </a:lnTo>
                  <a:lnTo>
                    <a:pt x="860" y="1728"/>
                  </a:lnTo>
                  <a:lnTo>
                    <a:pt x="861" y="1731"/>
                  </a:lnTo>
                  <a:lnTo>
                    <a:pt x="866" y="1731"/>
                  </a:lnTo>
                  <a:lnTo>
                    <a:pt x="868" y="1729"/>
                  </a:lnTo>
                  <a:lnTo>
                    <a:pt x="870" y="1729"/>
                  </a:lnTo>
                  <a:lnTo>
                    <a:pt x="870" y="1731"/>
                  </a:lnTo>
                  <a:lnTo>
                    <a:pt x="872" y="1732"/>
                  </a:lnTo>
                  <a:lnTo>
                    <a:pt x="872" y="1733"/>
                  </a:lnTo>
                  <a:lnTo>
                    <a:pt x="871" y="1736"/>
                  </a:lnTo>
                  <a:lnTo>
                    <a:pt x="872" y="1736"/>
                  </a:lnTo>
                  <a:lnTo>
                    <a:pt x="872" y="1740"/>
                  </a:lnTo>
                  <a:lnTo>
                    <a:pt x="871" y="1743"/>
                  </a:lnTo>
                  <a:lnTo>
                    <a:pt x="872" y="1744"/>
                  </a:lnTo>
                  <a:lnTo>
                    <a:pt x="873" y="1746"/>
                  </a:lnTo>
                  <a:lnTo>
                    <a:pt x="875" y="1745"/>
                  </a:lnTo>
                  <a:lnTo>
                    <a:pt x="876" y="1748"/>
                  </a:lnTo>
                  <a:lnTo>
                    <a:pt x="876" y="1748"/>
                  </a:lnTo>
                  <a:lnTo>
                    <a:pt x="878" y="1751"/>
                  </a:lnTo>
                  <a:lnTo>
                    <a:pt x="877" y="1754"/>
                  </a:lnTo>
                  <a:lnTo>
                    <a:pt x="879" y="1756"/>
                  </a:lnTo>
                  <a:lnTo>
                    <a:pt x="880" y="1757"/>
                  </a:lnTo>
                  <a:lnTo>
                    <a:pt x="877" y="1762"/>
                  </a:lnTo>
                  <a:lnTo>
                    <a:pt x="872" y="1763"/>
                  </a:lnTo>
                  <a:lnTo>
                    <a:pt x="870" y="1766"/>
                  </a:lnTo>
                  <a:lnTo>
                    <a:pt x="864" y="1772"/>
                  </a:lnTo>
                  <a:lnTo>
                    <a:pt x="864" y="1774"/>
                  </a:lnTo>
                  <a:lnTo>
                    <a:pt x="863" y="1775"/>
                  </a:lnTo>
                  <a:lnTo>
                    <a:pt x="863" y="1776"/>
                  </a:lnTo>
                  <a:lnTo>
                    <a:pt x="861" y="1777"/>
                  </a:lnTo>
                  <a:lnTo>
                    <a:pt x="860" y="1780"/>
                  </a:lnTo>
                  <a:lnTo>
                    <a:pt x="859" y="1785"/>
                  </a:lnTo>
                  <a:lnTo>
                    <a:pt x="860" y="1785"/>
                  </a:lnTo>
                  <a:lnTo>
                    <a:pt x="860" y="1786"/>
                  </a:lnTo>
                  <a:lnTo>
                    <a:pt x="861" y="1788"/>
                  </a:lnTo>
                  <a:lnTo>
                    <a:pt x="865" y="1789"/>
                  </a:lnTo>
                  <a:lnTo>
                    <a:pt x="862" y="1795"/>
                  </a:lnTo>
                  <a:lnTo>
                    <a:pt x="855" y="1798"/>
                  </a:lnTo>
                  <a:lnTo>
                    <a:pt x="854" y="1800"/>
                  </a:lnTo>
                  <a:lnTo>
                    <a:pt x="851" y="1799"/>
                  </a:lnTo>
                  <a:lnTo>
                    <a:pt x="849" y="1802"/>
                  </a:lnTo>
                  <a:lnTo>
                    <a:pt x="847" y="1800"/>
                  </a:lnTo>
                  <a:lnTo>
                    <a:pt x="846" y="1799"/>
                  </a:lnTo>
                  <a:lnTo>
                    <a:pt x="844" y="1797"/>
                  </a:lnTo>
                  <a:lnTo>
                    <a:pt x="845" y="1794"/>
                  </a:lnTo>
                  <a:lnTo>
                    <a:pt x="845" y="1793"/>
                  </a:lnTo>
                  <a:lnTo>
                    <a:pt x="843" y="1792"/>
                  </a:lnTo>
                  <a:lnTo>
                    <a:pt x="840" y="1794"/>
                  </a:lnTo>
                  <a:lnTo>
                    <a:pt x="837" y="1790"/>
                  </a:lnTo>
                  <a:lnTo>
                    <a:pt x="838" y="1789"/>
                  </a:lnTo>
                  <a:lnTo>
                    <a:pt x="837" y="1790"/>
                  </a:lnTo>
                  <a:lnTo>
                    <a:pt x="831" y="1789"/>
                  </a:lnTo>
                  <a:lnTo>
                    <a:pt x="829" y="1794"/>
                  </a:lnTo>
                  <a:lnTo>
                    <a:pt x="825" y="1793"/>
                  </a:lnTo>
                  <a:lnTo>
                    <a:pt x="825" y="1793"/>
                  </a:lnTo>
                  <a:lnTo>
                    <a:pt x="828" y="1790"/>
                  </a:lnTo>
                  <a:lnTo>
                    <a:pt x="828" y="1789"/>
                  </a:lnTo>
                  <a:lnTo>
                    <a:pt x="827" y="1786"/>
                  </a:lnTo>
                  <a:lnTo>
                    <a:pt x="828" y="1785"/>
                  </a:lnTo>
                  <a:lnTo>
                    <a:pt x="828" y="1782"/>
                  </a:lnTo>
                  <a:lnTo>
                    <a:pt x="827" y="1782"/>
                  </a:lnTo>
                  <a:lnTo>
                    <a:pt x="826" y="1780"/>
                  </a:lnTo>
                  <a:lnTo>
                    <a:pt x="824" y="1779"/>
                  </a:lnTo>
                  <a:lnTo>
                    <a:pt x="820" y="1780"/>
                  </a:lnTo>
                  <a:lnTo>
                    <a:pt x="817" y="1778"/>
                  </a:lnTo>
                  <a:lnTo>
                    <a:pt x="814" y="1780"/>
                  </a:lnTo>
                  <a:lnTo>
                    <a:pt x="812" y="1778"/>
                  </a:lnTo>
                  <a:lnTo>
                    <a:pt x="813" y="1777"/>
                  </a:lnTo>
                  <a:lnTo>
                    <a:pt x="812" y="1776"/>
                  </a:lnTo>
                  <a:lnTo>
                    <a:pt x="812" y="1776"/>
                  </a:lnTo>
                  <a:lnTo>
                    <a:pt x="811" y="1774"/>
                  </a:lnTo>
                  <a:lnTo>
                    <a:pt x="804" y="1772"/>
                  </a:lnTo>
                  <a:lnTo>
                    <a:pt x="804" y="1770"/>
                  </a:lnTo>
                  <a:lnTo>
                    <a:pt x="800" y="1766"/>
                  </a:lnTo>
                  <a:lnTo>
                    <a:pt x="800" y="1764"/>
                  </a:lnTo>
                  <a:lnTo>
                    <a:pt x="797" y="1761"/>
                  </a:lnTo>
                  <a:lnTo>
                    <a:pt x="797" y="1760"/>
                  </a:lnTo>
                  <a:lnTo>
                    <a:pt x="796" y="1758"/>
                  </a:lnTo>
                  <a:lnTo>
                    <a:pt x="796" y="1757"/>
                  </a:lnTo>
                  <a:lnTo>
                    <a:pt x="801" y="1756"/>
                  </a:lnTo>
                  <a:lnTo>
                    <a:pt x="801" y="1753"/>
                  </a:lnTo>
                  <a:lnTo>
                    <a:pt x="800" y="1753"/>
                  </a:lnTo>
                  <a:lnTo>
                    <a:pt x="798" y="1753"/>
                  </a:lnTo>
                  <a:lnTo>
                    <a:pt x="796" y="1752"/>
                  </a:lnTo>
                  <a:lnTo>
                    <a:pt x="795" y="1754"/>
                  </a:lnTo>
                  <a:lnTo>
                    <a:pt x="792" y="1755"/>
                  </a:lnTo>
                  <a:lnTo>
                    <a:pt x="789" y="1753"/>
                  </a:lnTo>
                  <a:lnTo>
                    <a:pt x="788" y="1751"/>
                  </a:lnTo>
                  <a:lnTo>
                    <a:pt x="787" y="1750"/>
                  </a:lnTo>
                  <a:lnTo>
                    <a:pt x="786" y="1752"/>
                  </a:lnTo>
                  <a:lnTo>
                    <a:pt x="784" y="1752"/>
                  </a:lnTo>
                  <a:lnTo>
                    <a:pt x="781" y="1757"/>
                  </a:lnTo>
                  <a:lnTo>
                    <a:pt x="782" y="1759"/>
                  </a:lnTo>
                  <a:lnTo>
                    <a:pt x="781" y="1761"/>
                  </a:lnTo>
                  <a:lnTo>
                    <a:pt x="774" y="1761"/>
                  </a:lnTo>
                  <a:lnTo>
                    <a:pt x="772" y="1760"/>
                  </a:lnTo>
                  <a:lnTo>
                    <a:pt x="768" y="1762"/>
                  </a:lnTo>
                  <a:lnTo>
                    <a:pt x="767" y="1765"/>
                  </a:lnTo>
                  <a:lnTo>
                    <a:pt x="765" y="1766"/>
                  </a:lnTo>
                  <a:lnTo>
                    <a:pt x="766" y="1767"/>
                  </a:lnTo>
                  <a:lnTo>
                    <a:pt x="765" y="1768"/>
                  </a:lnTo>
                  <a:lnTo>
                    <a:pt x="766" y="1769"/>
                  </a:lnTo>
                  <a:lnTo>
                    <a:pt x="765" y="1771"/>
                  </a:lnTo>
                  <a:lnTo>
                    <a:pt x="768" y="1774"/>
                  </a:lnTo>
                  <a:lnTo>
                    <a:pt x="766" y="1776"/>
                  </a:lnTo>
                  <a:lnTo>
                    <a:pt x="769" y="1777"/>
                  </a:lnTo>
                  <a:lnTo>
                    <a:pt x="766" y="1778"/>
                  </a:lnTo>
                  <a:lnTo>
                    <a:pt x="768" y="1779"/>
                  </a:lnTo>
                  <a:lnTo>
                    <a:pt x="768" y="1782"/>
                  </a:lnTo>
                  <a:lnTo>
                    <a:pt x="769" y="1782"/>
                  </a:lnTo>
                  <a:lnTo>
                    <a:pt x="770" y="1785"/>
                  </a:lnTo>
                  <a:lnTo>
                    <a:pt x="772" y="1785"/>
                  </a:lnTo>
                  <a:lnTo>
                    <a:pt x="772" y="1787"/>
                  </a:lnTo>
                  <a:lnTo>
                    <a:pt x="772" y="1788"/>
                  </a:lnTo>
                  <a:lnTo>
                    <a:pt x="772" y="1789"/>
                  </a:lnTo>
                  <a:lnTo>
                    <a:pt x="773" y="1790"/>
                  </a:lnTo>
                  <a:lnTo>
                    <a:pt x="772" y="1792"/>
                  </a:lnTo>
                  <a:lnTo>
                    <a:pt x="774" y="1794"/>
                  </a:lnTo>
                  <a:lnTo>
                    <a:pt x="773" y="1796"/>
                  </a:lnTo>
                  <a:lnTo>
                    <a:pt x="774" y="1798"/>
                  </a:lnTo>
                  <a:lnTo>
                    <a:pt x="772" y="1801"/>
                  </a:lnTo>
                  <a:lnTo>
                    <a:pt x="769" y="1802"/>
                  </a:lnTo>
                  <a:lnTo>
                    <a:pt x="769" y="1804"/>
                  </a:lnTo>
                  <a:lnTo>
                    <a:pt x="767" y="1804"/>
                  </a:lnTo>
                  <a:lnTo>
                    <a:pt x="767" y="1805"/>
                  </a:lnTo>
                  <a:lnTo>
                    <a:pt x="765" y="1806"/>
                  </a:lnTo>
                  <a:lnTo>
                    <a:pt x="764" y="1809"/>
                  </a:lnTo>
                  <a:lnTo>
                    <a:pt x="764" y="1810"/>
                  </a:lnTo>
                  <a:lnTo>
                    <a:pt x="763" y="1811"/>
                  </a:lnTo>
                  <a:lnTo>
                    <a:pt x="764" y="1812"/>
                  </a:lnTo>
                  <a:lnTo>
                    <a:pt x="763" y="1812"/>
                  </a:lnTo>
                  <a:lnTo>
                    <a:pt x="764" y="1813"/>
                  </a:lnTo>
                  <a:lnTo>
                    <a:pt x="762" y="1813"/>
                  </a:lnTo>
                  <a:lnTo>
                    <a:pt x="762" y="1814"/>
                  </a:lnTo>
                  <a:lnTo>
                    <a:pt x="761" y="1817"/>
                  </a:lnTo>
                  <a:lnTo>
                    <a:pt x="757" y="1820"/>
                  </a:lnTo>
                  <a:lnTo>
                    <a:pt x="754" y="1820"/>
                  </a:lnTo>
                  <a:lnTo>
                    <a:pt x="753" y="1821"/>
                  </a:lnTo>
                  <a:lnTo>
                    <a:pt x="745" y="1824"/>
                  </a:lnTo>
                  <a:lnTo>
                    <a:pt x="741" y="1827"/>
                  </a:lnTo>
                  <a:lnTo>
                    <a:pt x="740" y="1830"/>
                  </a:lnTo>
                  <a:lnTo>
                    <a:pt x="741" y="1831"/>
                  </a:lnTo>
                  <a:lnTo>
                    <a:pt x="740" y="1832"/>
                  </a:lnTo>
                  <a:lnTo>
                    <a:pt x="741" y="1833"/>
                  </a:lnTo>
                  <a:lnTo>
                    <a:pt x="740" y="1833"/>
                  </a:lnTo>
                  <a:lnTo>
                    <a:pt x="736" y="1841"/>
                  </a:lnTo>
                  <a:lnTo>
                    <a:pt x="735" y="1842"/>
                  </a:lnTo>
                  <a:lnTo>
                    <a:pt x="729" y="1842"/>
                  </a:lnTo>
                  <a:lnTo>
                    <a:pt x="725" y="1846"/>
                  </a:lnTo>
                  <a:lnTo>
                    <a:pt x="725" y="1848"/>
                  </a:lnTo>
                  <a:lnTo>
                    <a:pt x="724" y="1850"/>
                  </a:lnTo>
                  <a:lnTo>
                    <a:pt x="720" y="1853"/>
                  </a:lnTo>
                  <a:lnTo>
                    <a:pt x="720" y="1857"/>
                  </a:lnTo>
                  <a:lnTo>
                    <a:pt x="723" y="1858"/>
                  </a:lnTo>
                  <a:lnTo>
                    <a:pt x="722" y="1861"/>
                  </a:lnTo>
                  <a:lnTo>
                    <a:pt x="723" y="1861"/>
                  </a:lnTo>
                  <a:lnTo>
                    <a:pt x="721" y="1863"/>
                  </a:lnTo>
                  <a:lnTo>
                    <a:pt x="722" y="1864"/>
                  </a:lnTo>
                  <a:lnTo>
                    <a:pt x="721" y="1864"/>
                  </a:lnTo>
                  <a:lnTo>
                    <a:pt x="718" y="1868"/>
                  </a:lnTo>
                  <a:lnTo>
                    <a:pt x="718" y="1868"/>
                  </a:lnTo>
                  <a:lnTo>
                    <a:pt x="717" y="1869"/>
                  </a:lnTo>
                  <a:lnTo>
                    <a:pt x="718" y="1869"/>
                  </a:lnTo>
                  <a:lnTo>
                    <a:pt x="717" y="1872"/>
                  </a:lnTo>
                  <a:lnTo>
                    <a:pt x="714" y="1873"/>
                  </a:lnTo>
                  <a:lnTo>
                    <a:pt x="709" y="1872"/>
                  </a:lnTo>
                  <a:lnTo>
                    <a:pt x="711" y="1874"/>
                  </a:lnTo>
                  <a:lnTo>
                    <a:pt x="711" y="1876"/>
                  </a:lnTo>
                  <a:lnTo>
                    <a:pt x="712" y="1877"/>
                  </a:lnTo>
                  <a:lnTo>
                    <a:pt x="711" y="1878"/>
                  </a:lnTo>
                  <a:lnTo>
                    <a:pt x="712" y="1879"/>
                  </a:lnTo>
                  <a:lnTo>
                    <a:pt x="712" y="1880"/>
                  </a:lnTo>
                  <a:lnTo>
                    <a:pt x="713" y="1881"/>
                  </a:lnTo>
                  <a:lnTo>
                    <a:pt x="711" y="1885"/>
                  </a:lnTo>
                  <a:lnTo>
                    <a:pt x="712" y="1886"/>
                  </a:lnTo>
                  <a:lnTo>
                    <a:pt x="711" y="1886"/>
                  </a:lnTo>
                  <a:lnTo>
                    <a:pt x="712" y="1888"/>
                  </a:lnTo>
                  <a:lnTo>
                    <a:pt x="710" y="1889"/>
                  </a:lnTo>
                  <a:lnTo>
                    <a:pt x="712" y="1890"/>
                  </a:lnTo>
                  <a:lnTo>
                    <a:pt x="711" y="1892"/>
                  </a:lnTo>
                  <a:lnTo>
                    <a:pt x="713" y="1895"/>
                  </a:lnTo>
                  <a:lnTo>
                    <a:pt x="716" y="1896"/>
                  </a:lnTo>
                  <a:lnTo>
                    <a:pt x="716" y="1897"/>
                  </a:lnTo>
                  <a:lnTo>
                    <a:pt x="716" y="1897"/>
                  </a:lnTo>
                  <a:lnTo>
                    <a:pt x="716" y="1897"/>
                  </a:lnTo>
                  <a:lnTo>
                    <a:pt x="716" y="1898"/>
                  </a:lnTo>
                  <a:lnTo>
                    <a:pt x="717" y="1898"/>
                  </a:lnTo>
                  <a:lnTo>
                    <a:pt x="716" y="1900"/>
                  </a:lnTo>
                  <a:lnTo>
                    <a:pt x="717" y="1900"/>
                  </a:lnTo>
                  <a:lnTo>
                    <a:pt x="716" y="1901"/>
                  </a:lnTo>
                  <a:lnTo>
                    <a:pt x="717" y="1902"/>
                  </a:lnTo>
                  <a:lnTo>
                    <a:pt x="716" y="1902"/>
                  </a:lnTo>
                  <a:lnTo>
                    <a:pt x="717" y="1904"/>
                  </a:lnTo>
                  <a:lnTo>
                    <a:pt x="716" y="1906"/>
                  </a:lnTo>
                  <a:lnTo>
                    <a:pt x="713" y="1905"/>
                  </a:lnTo>
                  <a:lnTo>
                    <a:pt x="709" y="1910"/>
                  </a:lnTo>
                  <a:lnTo>
                    <a:pt x="708" y="1909"/>
                  </a:lnTo>
                  <a:lnTo>
                    <a:pt x="705" y="1906"/>
                  </a:lnTo>
                  <a:lnTo>
                    <a:pt x="699" y="1904"/>
                  </a:lnTo>
                  <a:lnTo>
                    <a:pt x="698" y="1902"/>
                  </a:lnTo>
                  <a:lnTo>
                    <a:pt x="694" y="1899"/>
                  </a:lnTo>
                  <a:lnTo>
                    <a:pt x="695" y="1897"/>
                  </a:lnTo>
                  <a:lnTo>
                    <a:pt x="692" y="1893"/>
                  </a:lnTo>
                  <a:lnTo>
                    <a:pt x="693" y="1890"/>
                  </a:lnTo>
                  <a:lnTo>
                    <a:pt x="690" y="1889"/>
                  </a:lnTo>
                  <a:lnTo>
                    <a:pt x="692" y="1884"/>
                  </a:lnTo>
                  <a:lnTo>
                    <a:pt x="688" y="1882"/>
                  </a:lnTo>
                  <a:lnTo>
                    <a:pt x="688" y="1880"/>
                  </a:lnTo>
                  <a:lnTo>
                    <a:pt x="689" y="1879"/>
                  </a:lnTo>
                  <a:lnTo>
                    <a:pt x="682" y="1876"/>
                  </a:lnTo>
                  <a:lnTo>
                    <a:pt x="683" y="1874"/>
                  </a:lnTo>
                  <a:lnTo>
                    <a:pt x="681" y="1873"/>
                  </a:lnTo>
                  <a:lnTo>
                    <a:pt x="681" y="1870"/>
                  </a:lnTo>
                  <a:lnTo>
                    <a:pt x="679" y="1869"/>
                  </a:lnTo>
                  <a:lnTo>
                    <a:pt x="679" y="1867"/>
                  </a:lnTo>
                  <a:lnTo>
                    <a:pt x="680" y="1866"/>
                  </a:lnTo>
                  <a:lnTo>
                    <a:pt x="679" y="1866"/>
                  </a:lnTo>
                  <a:lnTo>
                    <a:pt x="679" y="1865"/>
                  </a:lnTo>
                  <a:lnTo>
                    <a:pt x="679" y="1864"/>
                  </a:lnTo>
                  <a:lnTo>
                    <a:pt x="680" y="1861"/>
                  </a:lnTo>
                  <a:lnTo>
                    <a:pt x="679" y="1860"/>
                  </a:lnTo>
                  <a:lnTo>
                    <a:pt x="679" y="1858"/>
                  </a:lnTo>
                  <a:lnTo>
                    <a:pt x="679" y="1858"/>
                  </a:lnTo>
                  <a:lnTo>
                    <a:pt x="673" y="1858"/>
                  </a:lnTo>
                  <a:lnTo>
                    <a:pt x="668" y="1860"/>
                  </a:lnTo>
                  <a:lnTo>
                    <a:pt x="666" y="1858"/>
                  </a:lnTo>
                  <a:lnTo>
                    <a:pt x="663" y="1858"/>
                  </a:lnTo>
                  <a:lnTo>
                    <a:pt x="661" y="1861"/>
                  </a:lnTo>
                  <a:lnTo>
                    <a:pt x="662" y="1863"/>
                  </a:lnTo>
                  <a:lnTo>
                    <a:pt x="661" y="1864"/>
                  </a:lnTo>
                  <a:lnTo>
                    <a:pt x="661" y="1865"/>
                  </a:lnTo>
                  <a:lnTo>
                    <a:pt x="660" y="1866"/>
                  </a:lnTo>
                  <a:lnTo>
                    <a:pt x="659" y="1870"/>
                  </a:lnTo>
                  <a:lnTo>
                    <a:pt x="656" y="1870"/>
                  </a:lnTo>
                  <a:lnTo>
                    <a:pt x="657" y="1872"/>
                  </a:lnTo>
                  <a:lnTo>
                    <a:pt x="656" y="1873"/>
                  </a:lnTo>
                  <a:lnTo>
                    <a:pt x="656" y="1874"/>
                  </a:lnTo>
                  <a:lnTo>
                    <a:pt x="656" y="1876"/>
                  </a:lnTo>
                  <a:lnTo>
                    <a:pt x="656" y="1878"/>
                  </a:lnTo>
                  <a:lnTo>
                    <a:pt x="654" y="1879"/>
                  </a:lnTo>
                  <a:lnTo>
                    <a:pt x="655" y="1881"/>
                  </a:lnTo>
                  <a:lnTo>
                    <a:pt x="654" y="1882"/>
                  </a:lnTo>
                  <a:lnTo>
                    <a:pt x="652" y="1883"/>
                  </a:lnTo>
                  <a:lnTo>
                    <a:pt x="651" y="1882"/>
                  </a:lnTo>
                  <a:lnTo>
                    <a:pt x="645" y="1885"/>
                  </a:lnTo>
                  <a:lnTo>
                    <a:pt x="640" y="1884"/>
                  </a:lnTo>
                  <a:lnTo>
                    <a:pt x="639" y="1886"/>
                  </a:lnTo>
                  <a:lnTo>
                    <a:pt x="637" y="1887"/>
                  </a:lnTo>
                  <a:lnTo>
                    <a:pt x="636" y="1889"/>
                  </a:lnTo>
                  <a:lnTo>
                    <a:pt x="634" y="1888"/>
                  </a:lnTo>
                  <a:lnTo>
                    <a:pt x="633" y="1889"/>
                  </a:lnTo>
                  <a:lnTo>
                    <a:pt x="632" y="1888"/>
                  </a:lnTo>
                  <a:lnTo>
                    <a:pt x="631" y="1888"/>
                  </a:lnTo>
                  <a:lnTo>
                    <a:pt x="631" y="1886"/>
                  </a:lnTo>
                  <a:lnTo>
                    <a:pt x="629" y="1886"/>
                  </a:lnTo>
                  <a:lnTo>
                    <a:pt x="628" y="1884"/>
                  </a:lnTo>
                  <a:lnTo>
                    <a:pt x="627" y="1883"/>
                  </a:lnTo>
                  <a:lnTo>
                    <a:pt x="622" y="1885"/>
                  </a:lnTo>
                  <a:lnTo>
                    <a:pt x="616" y="1884"/>
                  </a:lnTo>
                  <a:lnTo>
                    <a:pt x="595" y="1881"/>
                  </a:lnTo>
                  <a:lnTo>
                    <a:pt x="572" y="1946"/>
                  </a:lnTo>
                  <a:lnTo>
                    <a:pt x="573" y="1946"/>
                  </a:lnTo>
                  <a:lnTo>
                    <a:pt x="577" y="1949"/>
                  </a:lnTo>
                  <a:lnTo>
                    <a:pt x="578" y="1948"/>
                  </a:lnTo>
                  <a:lnTo>
                    <a:pt x="579" y="1949"/>
                  </a:lnTo>
                  <a:lnTo>
                    <a:pt x="578" y="1949"/>
                  </a:lnTo>
                  <a:lnTo>
                    <a:pt x="579" y="1951"/>
                  </a:lnTo>
                  <a:lnTo>
                    <a:pt x="582" y="1949"/>
                  </a:lnTo>
                  <a:lnTo>
                    <a:pt x="581" y="1950"/>
                  </a:lnTo>
                  <a:lnTo>
                    <a:pt x="583" y="1952"/>
                  </a:lnTo>
                  <a:lnTo>
                    <a:pt x="585" y="1950"/>
                  </a:lnTo>
                  <a:lnTo>
                    <a:pt x="585" y="1952"/>
                  </a:lnTo>
                  <a:lnTo>
                    <a:pt x="584" y="1956"/>
                  </a:lnTo>
                  <a:lnTo>
                    <a:pt x="577" y="1958"/>
                  </a:lnTo>
                  <a:lnTo>
                    <a:pt x="577" y="1962"/>
                  </a:lnTo>
                  <a:lnTo>
                    <a:pt x="580" y="1966"/>
                  </a:lnTo>
                  <a:lnTo>
                    <a:pt x="585" y="1964"/>
                  </a:lnTo>
                  <a:lnTo>
                    <a:pt x="590" y="1964"/>
                  </a:lnTo>
                  <a:lnTo>
                    <a:pt x="591" y="1965"/>
                  </a:lnTo>
                  <a:lnTo>
                    <a:pt x="591" y="1968"/>
                  </a:lnTo>
                  <a:lnTo>
                    <a:pt x="589" y="1969"/>
                  </a:lnTo>
                  <a:lnTo>
                    <a:pt x="589" y="1970"/>
                  </a:lnTo>
                  <a:lnTo>
                    <a:pt x="589" y="1974"/>
                  </a:lnTo>
                  <a:lnTo>
                    <a:pt x="591" y="1975"/>
                  </a:lnTo>
                  <a:lnTo>
                    <a:pt x="588" y="1977"/>
                  </a:lnTo>
                  <a:lnTo>
                    <a:pt x="591" y="1981"/>
                  </a:lnTo>
                  <a:lnTo>
                    <a:pt x="589" y="1984"/>
                  </a:lnTo>
                  <a:lnTo>
                    <a:pt x="595" y="1985"/>
                  </a:lnTo>
                  <a:lnTo>
                    <a:pt x="595" y="1998"/>
                  </a:lnTo>
                  <a:lnTo>
                    <a:pt x="582" y="1998"/>
                  </a:lnTo>
                  <a:lnTo>
                    <a:pt x="583" y="2013"/>
                  </a:lnTo>
                  <a:lnTo>
                    <a:pt x="579" y="2013"/>
                  </a:lnTo>
                  <a:lnTo>
                    <a:pt x="576" y="2016"/>
                  </a:lnTo>
                  <a:lnTo>
                    <a:pt x="577" y="2017"/>
                  </a:lnTo>
                  <a:lnTo>
                    <a:pt x="577" y="2020"/>
                  </a:lnTo>
                  <a:lnTo>
                    <a:pt x="576" y="2021"/>
                  </a:lnTo>
                  <a:lnTo>
                    <a:pt x="574" y="2026"/>
                  </a:lnTo>
                  <a:lnTo>
                    <a:pt x="572" y="2026"/>
                  </a:lnTo>
                  <a:lnTo>
                    <a:pt x="572" y="2023"/>
                  </a:lnTo>
                  <a:lnTo>
                    <a:pt x="565" y="2020"/>
                  </a:lnTo>
                  <a:lnTo>
                    <a:pt x="562" y="2029"/>
                  </a:lnTo>
                  <a:lnTo>
                    <a:pt x="559" y="2029"/>
                  </a:lnTo>
                  <a:lnTo>
                    <a:pt x="559" y="2041"/>
                  </a:lnTo>
                  <a:lnTo>
                    <a:pt x="556" y="2040"/>
                  </a:lnTo>
                  <a:lnTo>
                    <a:pt x="555" y="2043"/>
                  </a:lnTo>
                  <a:lnTo>
                    <a:pt x="553" y="2042"/>
                  </a:lnTo>
                  <a:lnTo>
                    <a:pt x="553" y="2045"/>
                  </a:lnTo>
                  <a:lnTo>
                    <a:pt x="551" y="2046"/>
                  </a:lnTo>
                  <a:lnTo>
                    <a:pt x="550" y="2050"/>
                  </a:lnTo>
                  <a:lnTo>
                    <a:pt x="549" y="2051"/>
                  </a:lnTo>
                  <a:lnTo>
                    <a:pt x="552" y="2053"/>
                  </a:lnTo>
                  <a:lnTo>
                    <a:pt x="552" y="2054"/>
                  </a:lnTo>
                  <a:lnTo>
                    <a:pt x="549" y="2057"/>
                  </a:lnTo>
                  <a:lnTo>
                    <a:pt x="554" y="2061"/>
                  </a:lnTo>
                  <a:lnTo>
                    <a:pt x="554" y="2063"/>
                  </a:lnTo>
                  <a:lnTo>
                    <a:pt x="552" y="2064"/>
                  </a:lnTo>
                  <a:lnTo>
                    <a:pt x="552" y="2065"/>
                  </a:lnTo>
                  <a:lnTo>
                    <a:pt x="553" y="2067"/>
                  </a:lnTo>
                  <a:lnTo>
                    <a:pt x="553" y="2068"/>
                  </a:lnTo>
                  <a:lnTo>
                    <a:pt x="554" y="2070"/>
                  </a:lnTo>
                  <a:lnTo>
                    <a:pt x="553" y="2072"/>
                  </a:lnTo>
                  <a:lnTo>
                    <a:pt x="554" y="2075"/>
                  </a:lnTo>
                  <a:lnTo>
                    <a:pt x="556" y="2077"/>
                  </a:lnTo>
                  <a:lnTo>
                    <a:pt x="556" y="2080"/>
                  </a:lnTo>
                  <a:lnTo>
                    <a:pt x="558" y="2084"/>
                  </a:lnTo>
                  <a:lnTo>
                    <a:pt x="555" y="2086"/>
                  </a:lnTo>
                  <a:lnTo>
                    <a:pt x="551" y="2086"/>
                  </a:lnTo>
                  <a:lnTo>
                    <a:pt x="551" y="2088"/>
                  </a:lnTo>
                  <a:lnTo>
                    <a:pt x="549" y="2088"/>
                  </a:lnTo>
                  <a:lnTo>
                    <a:pt x="549" y="2089"/>
                  </a:lnTo>
                  <a:lnTo>
                    <a:pt x="547" y="2089"/>
                  </a:lnTo>
                  <a:lnTo>
                    <a:pt x="546" y="2090"/>
                  </a:lnTo>
                  <a:lnTo>
                    <a:pt x="547" y="2092"/>
                  </a:lnTo>
                  <a:lnTo>
                    <a:pt x="548" y="2095"/>
                  </a:lnTo>
                  <a:lnTo>
                    <a:pt x="547" y="2097"/>
                  </a:lnTo>
                  <a:lnTo>
                    <a:pt x="547" y="2100"/>
                  </a:lnTo>
                  <a:lnTo>
                    <a:pt x="546" y="2101"/>
                  </a:lnTo>
                  <a:lnTo>
                    <a:pt x="548" y="2103"/>
                  </a:lnTo>
                  <a:lnTo>
                    <a:pt x="544" y="2108"/>
                  </a:lnTo>
                  <a:lnTo>
                    <a:pt x="546" y="2112"/>
                  </a:lnTo>
                  <a:lnTo>
                    <a:pt x="548" y="2114"/>
                  </a:lnTo>
                  <a:lnTo>
                    <a:pt x="548" y="2116"/>
                  </a:lnTo>
                  <a:lnTo>
                    <a:pt x="549" y="2117"/>
                  </a:lnTo>
                  <a:lnTo>
                    <a:pt x="548" y="2118"/>
                  </a:lnTo>
                  <a:lnTo>
                    <a:pt x="549" y="2120"/>
                  </a:lnTo>
                  <a:lnTo>
                    <a:pt x="548" y="2123"/>
                  </a:lnTo>
                  <a:lnTo>
                    <a:pt x="547" y="2123"/>
                  </a:lnTo>
                  <a:lnTo>
                    <a:pt x="547" y="2126"/>
                  </a:lnTo>
                  <a:lnTo>
                    <a:pt x="545" y="2128"/>
                  </a:lnTo>
                  <a:lnTo>
                    <a:pt x="545" y="2130"/>
                  </a:lnTo>
                  <a:lnTo>
                    <a:pt x="543" y="2134"/>
                  </a:lnTo>
                  <a:lnTo>
                    <a:pt x="544" y="2136"/>
                  </a:lnTo>
                  <a:lnTo>
                    <a:pt x="544" y="2140"/>
                  </a:lnTo>
                  <a:lnTo>
                    <a:pt x="541" y="2143"/>
                  </a:lnTo>
                  <a:lnTo>
                    <a:pt x="542" y="2144"/>
                  </a:lnTo>
                  <a:lnTo>
                    <a:pt x="542" y="2148"/>
                  </a:lnTo>
                  <a:lnTo>
                    <a:pt x="540" y="2149"/>
                  </a:lnTo>
                  <a:lnTo>
                    <a:pt x="531" y="2145"/>
                  </a:lnTo>
                  <a:lnTo>
                    <a:pt x="527" y="2147"/>
                  </a:lnTo>
                  <a:lnTo>
                    <a:pt x="521" y="2144"/>
                  </a:lnTo>
                  <a:lnTo>
                    <a:pt x="520" y="2146"/>
                  </a:lnTo>
                  <a:lnTo>
                    <a:pt x="520" y="2148"/>
                  </a:lnTo>
                  <a:lnTo>
                    <a:pt x="519" y="2148"/>
                  </a:lnTo>
                  <a:lnTo>
                    <a:pt x="520" y="2149"/>
                  </a:lnTo>
                  <a:lnTo>
                    <a:pt x="518" y="2149"/>
                  </a:lnTo>
                  <a:lnTo>
                    <a:pt x="518" y="2152"/>
                  </a:lnTo>
                  <a:lnTo>
                    <a:pt x="517" y="2153"/>
                  </a:lnTo>
                  <a:lnTo>
                    <a:pt x="518" y="2154"/>
                  </a:lnTo>
                  <a:lnTo>
                    <a:pt x="516" y="2156"/>
                  </a:lnTo>
                  <a:lnTo>
                    <a:pt x="515" y="2158"/>
                  </a:lnTo>
                  <a:lnTo>
                    <a:pt x="513" y="2158"/>
                  </a:lnTo>
                  <a:lnTo>
                    <a:pt x="512" y="2156"/>
                  </a:lnTo>
                  <a:lnTo>
                    <a:pt x="507" y="2157"/>
                  </a:lnTo>
                  <a:lnTo>
                    <a:pt x="505" y="2159"/>
                  </a:lnTo>
                  <a:lnTo>
                    <a:pt x="506" y="2161"/>
                  </a:lnTo>
                  <a:lnTo>
                    <a:pt x="504" y="2163"/>
                  </a:lnTo>
                  <a:lnTo>
                    <a:pt x="504" y="2166"/>
                  </a:lnTo>
                  <a:lnTo>
                    <a:pt x="504" y="2166"/>
                  </a:lnTo>
                  <a:lnTo>
                    <a:pt x="506" y="2171"/>
                  </a:lnTo>
                  <a:lnTo>
                    <a:pt x="508" y="2173"/>
                  </a:lnTo>
                  <a:lnTo>
                    <a:pt x="511" y="2172"/>
                  </a:lnTo>
                  <a:lnTo>
                    <a:pt x="512" y="2174"/>
                  </a:lnTo>
                  <a:lnTo>
                    <a:pt x="513" y="2175"/>
                  </a:lnTo>
                  <a:lnTo>
                    <a:pt x="512" y="2176"/>
                  </a:lnTo>
                  <a:lnTo>
                    <a:pt x="515" y="2177"/>
                  </a:lnTo>
                  <a:lnTo>
                    <a:pt x="515" y="2181"/>
                  </a:lnTo>
                  <a:lnTo>
                    <a:pt x="516" y="2182"/>
                  </a:lnTo>
                  <a:lnTo>
                    <a:pt x="519" y="2184"/>
                  </a:lnTo>
                  <a:lnTo>
                    <a:pt x="523" y="2184"/>
                  </a:lnTo>
                  <a:lnTo>
                    <a:pt x="524" y="2185"/>
                  </a:lnTo>
                  <a:lnTo>
                    <a:pt x="521" y="2188"/>
                  </a:lnTo>
                  <a:lnTo>
                    <a:pt x="523" y="2189"/>
                  </a:lnTo>
                  <a:lnTo>
                    <a:pt x="522" y="2190"/>
                  </a:lnTo>
                  <a:lnTo>
                    <a:pt x="522" y="2191"/>
                  </a:lnTo>
                  <a:lnTo>
                    <a:pt x="524" y="2192"/>
                  </a:lnTo>
                  <a:lnTo>
                    <a:pt x="527" y="2197"/>
                  </a:lnTo>
                  <a:lnTo>
                    <a:pt x="527" y="2197"/>
                  </a:lnTo>
                  <a:lnTo>
                    <a:pt x="534" y="2203"/>
                  </a:lnTo>
                  <a:lnTo>
                    <a:pt x="536" y="2206"/>
                  </a:lnTo>
                  <a:lnTo>
                    <a:pt x="537" y="2209"/>
                  </a:lnTo>
                  <a:lnTo>
                    <a:pt x="540" y="2210"/>
                  </a:lnTo>
                  <a:lnTo>
                    <a:pt x="541" y="2214"/>
                  </a:lnTo>
                  <a:lnTo>
                    <a:pt x="545" y="2217"/>
                  </a:lnTo>
                  <a:lnTo>
                    <a:pt x="547" y="2216"/>
                  </a:lnTo>
                  <a:lnTo>
                    <a:pt x="548" y="2218"/>
                  </a:lnTo>
                  <a:lnTo>
                    <a:pt x="550" y="2218"/>
                  </a:lnTo>
                  <a:lnTo>
                    <a:pt x="551" y="2220"/>
                  </a:lnTo>
                  <a:lnTo>
                    <a:pt x="549" y="2221"/>
                  </a:lnTo>
                  <a:lnTo>
                    <a:pt x="549" y="2222"/>
                  </a:lnTo>
                  <a:lnTo>
                    <a:pt x="548" y="2225"/>
                  </a:lnTo>
                  <a:lnTo>
                    <a:pt x="547" y="2225"/>
                  </a:lnTo>
                  <a:lnTo>
                    <a:pt x="544" y="2226"/>
                  </a:lnTo>
                  <a:lnTo>
                    <a:pt x="541" y="2226"/>
                  </a:lnTo>
                  <a:lnTo>
                    <a:pt x="539" y="2229"/>
                  </a:lnTo>
                  <a:lnTo>
                    <a:pt x="539" y="2226"/>
                  </a:lnTo>
                  <a:lnTo>
                    <a:pt x="535" y="2224"/>
                  </a:lnTo>
                  <a:lnTo>
                    <a:pt x="536" y="2222"/>
                  </a:lnTo>
                  <a:lnTo>
                    <a:pt x="532" y="2223"/>
                  </a:lnTo>
                  <a:lnTo>
                    <a:pt x="532" y="2221"/>
                  </a:lnTo>
                  <a:lnTo>
                    <a:pt x="530" y="2221"/>
                  </a:lnTo>
                  <a:lnTo>
                    <a:pt x="529" y="2225"/>
                  </a:lnTo>
                  <a:lnTo>
                    <a:pt x="530" y="2225"/>
                  </a:lnTo>
                  <a:lnTo>
                    <a:pt x="530" y="2229"/>
                  </a:lnTo>
                  <a:lnTo>
                    <a:pt x="525" y="2229"/>
                  </a:lnTo>
                  <a:lnTo>
                    <a:pt x="524" y="2234"/>
                  </a:lnTo>
                  <a:lnTo>
                    <a:pt x="521" y="2234"/>
                  </a:lnTo>
                  <a:lnTo>
                    <a:pt x="517" y="2230"/>
                  </a:lnTo>
                  <a:lnTo>
                    <a:pt x="511" y="2231"/>
                  </a:lnTo>
                  <a:lnTo>
                    <a:pt x="508" y="2228"/>
                  </a:lnTo>
                  <a:lnTo>
                    <a:pt x="504" y="2232"/>
                  </a:lnTo>
                  <a:lnTo>
                    <a:pt x="504" y="2234"/>
                  </a:lnTo>
                  <a:lnTo>
                    <a:pt x="499" y="2236"/>
                  </a:lnTo>
                  <a:lnTo>
                    <a:pt x="498" y="2237"/>
                  </a:lnTo>
                  <a:lnTo>
                    <a:pt x="498" y="2239"/>
                  </a:lnTo>
                  <a:lnTo>
                    <a:pt x="495" y="2238"/>
                  </a:lnTo>
                  <a:lnTo>
                    <a:pt x="495" y="2240"/>
                  </a:lnTo>
                  <a:lnTo>
                    <a:pt x="494" y="2241"/>
                  </a:lnTo>
                  <a:lnTo>
                    <a:pt x="490" y="2240"/>
                  </a:lnTo>
                  <a:lnTo>
                    <a:pt x="488" y="2238"/>
                  </a:lnTo>
                  <a:lnTo>
                    <a:pt x="490" y="2237"/>
                  </a:lnTo>
                  <a:lnTo>
                    <a:pt x="489" y="2235"/>
                  </a:lnTo>
                  <a:lnTo>
                    <a:pt x="486" y="2233"/>
                  </a:lnTo>
                  <a:lnTo>
                    <a:pt x="481" y="2238"/>
                  </a:lnTo>
                  <a:lnTo>
                    <a:pt x="479" y="2239"/>
                  </a:lnTo>
                  <a:lnTo>
                    <a:pt x="478" y="2241"/>
                  </a:lnTo>
                  <a:lnTo>
                    <a:pt x="476" y="2241"/>
                  </a:lnTo>
                  <a:lnTo>
                    <a:pt x="475" y="2238"/>
                  </a:lnTo>
                  <a:lnTo>
                    <a:pt x="474" y="2238"/>
                  </a:lnTo>
                  <a:lnTo>
                    <a:pt x="473" y="2240"/>
                  </a:lnTo>
                  <a:lnTo>
                    <a:pt x="472" y="2238"/>
                  </a:lnTo>
                  <a:lnTo>
                    <a:pt x="463" y="2240"/>
                  </a:lnTo>
                  <a:lnTo>
                    <a:pt x="459" y="2244"/>
                  </a:lnTo>
                  <a:lnTo>
                    <a:pt x="458" y="2246"/>
                  </a:lnTo>
                  <a:lnTo>
                    <a:pt x="458" y="2247"/>
                  </a:lnTo>
                  <a:lnTo>
                    <a:pt x="462" y="2248"/>
                  </a:lnTo>
                  <a:lnTo>
                    <a:pt x="462" y="2250"/>
                  </a:lnTo>
                  <a:lnTo>
                    <a:pt x="463" y="2252"/>
                  </a:lnTo>
                  <a:lnTo>
                    <a:pt x="463" y="2253"/>
                  </a:lnTo>
                  <a:lnTo>
                    <a:pt x="460" y="2253"/>
                  </a:lnTo>
                  <a:lnTo>
                    <a:pt x="460" y="2256"/>
                  </a:lnTo>
                  <a:lnTo>
                    <a:pt x="458" y="2257"/>
                  </a:lnTo>
                  <a:lnTo>
                    <a:pt x="459" y="2260"/>
                  </a:lnTo>
                  <a:lnTo>
                    <a:pt x="458" y="2261"/>
                  </a:lnTo>
                  <a:lnTo>
                    <a:pt x="457" y="2265"/>
                  </a:lnTo>
                  <a:lnTo>
                    <a:pt x="458" y="2266"/>
                  </a:lnTo>
                  <a:lnTo>
                    <a:pt x="457" y="2268"/>
                  </a:lnTo>
                  <a:lnTo>
                    <a:pt x="457" y="2270"/>
                  </a:lnTo>
                  <a:lnTo>
                    <a:pt x="455" y="2272"/>
                  </a:lnTo>
                  <a:lnTo>
                    <a:pt x="454" y="2276"/>
                  </a:lnTo>
                  <a:lnTo>
                    <a:pt x="455" y="2278"/>
                  </a:lnTo>
                  <a:lnTo>
                    <a:pt x="453" y="2279"/>
                  </a:lnTo>
                  <a:lnTo>
                    <a:pt x="449" y="2277"/>
                  </a:lnTo>
                  <a:lnTo>
                    <a:pt x="447" y="2278"/>
                  </a:lnTo>
                  <a:lnTo>
                    <a:pt x="445" y="2278"/>
                  </a:lnTo>
                  <a:lnTo>
                    <a:pt x="438" y="2284"/>
                  </a:lnTo>
                  <a:lnTo>
                    <a:pt x="438" y="2285"/>
                  </a:lnTo>
                  <a:lnTo>
                    <a:pt x="437" y="2288"/>
                  </a:lnTo>
                  <a:lnTo>
                    <a:pt x="438" y="2290"/>
                  </a:lnTo>
                  <a:lnTo>
                    <a:pt x="435" y="2291"/>
                  </a:lnTo>
                  <a:lnTo>
                    <a:pt x="435" y="2296"/>
                  </a:lnTo>
                  <a:lnTo>
                    <a:pt x="431" y="2298"/>
                  </a:lnTo>
                  <a:lnTo>
                    <a:pt x="428" y="2301"/>
                  </a:lnTo>
                  <a:lnTo>
                    <a:pt x="430" y="2302"/>
                  </a:lnTo>
                  <a:lnTo>
                    <a:pt x="429" y="2304"/>
                  </a:lnTo>
                  <a:lnTo>
                    <a:pt x="426" y="2308"/>
                  </a:lnTo>
                  <a:lnTo>
                    <a:pt x="423" y="2310"/>
                  </a:lnTo>
                  <a:lnTo>
                    <a:pt x="423" y="2312"/>
                  </a:lnTo>
                  <a:lnTo>
                    <a:pt x="422" y="2314"/>
                  </a:lnTo>
                  <a:lnTo>
                    <a:pt x="420" y="2314"/>
                  </a:lnTo>
                  <a:lnTo>
                    <a:pt x="420" y="2316"/>
                  </a:lnTo>
                  <a:lnTo>
                    <a:pt x="420" y="2320"/>
                  </a:lnTo>
                  <a:lnTo>
                    <a:pt x="416" y="2325"/>
                  </a:lnTo>
                  <a:lnTo>
                    <a:pt x="416" y="2329"/>
                  </a:lnTo>
                  <a:lnTo>
                    <a:pt x="415" y="2331"/>
                  </a:lnTo>
                  <a:lnTo>
                    <a:pt x="416" y="2333"/>
                  </a:lnTo>
                  <a:lnTo>
                    <a:pt x="415" y="2334"/>
                  </a:lnTo>
                  <a:lnTo>
                    <a:pt x="412" y="2335"/>
                  </a:lnTo>
                  <a:lnTo>
                    <a:pt x="411" y="2337"/>
                  </a:lnTo>
                  <a:lnTo>
                    <a:pt x="407" y="2336"/>
                  </a:lnTo>
                  <a:lnTo>
                    <a:pt x="403" y="2340"/>
                  </a:lnTo>
                  <a:lnTo>
                    <a:pt x="400" y="2340"/>
                  </a:lnTo>
                  <a:lnTo>
                    <a:pt x="397" y="2344"/>
                  </a:lnTo>
                  <a:lnTo>
                    <a:pt x="396" y="2346"/>
                  </a:lnTo>
                  <a:lnTo>
                    <a:pt x="392" y="2349"/>
                  </a:lnTo>
                  <a:lnTo>
                    <a:pt x="391" y="2352"/>
                  </a:lnTo>
                  <a:lnTo>
                    <a:pt x="388" y="2355"/>
                  </a:lnTo>
                  <a:lnTo>
                    <a:pt x="386" y="2357"/>
                  </a:lnTo>
                  <a:lnTo>
                    <a:pt x="383" y="2356"/>
                  </a:lnTo>
                  <a:lnTo>
                    <a:pt x="380" y="2359"/>
                  </a:lnTo>
                  <a:lnTo>
                    <a:pt x="379" y="2362"/>
                  </a:lnTo>
                  <a:lnTo>
                    <a:pt x="375" y="2361"/>
                  </a:lnTo>
                  <a:lnTo>
                    <a:pt x="371" y="2361"/>
                  </a:lnTo>
                  <a:lnTo>
                    <a:pt x="369" y="2364"/>
                  </a:lnTo>
                  <a:lnTo>
                    <a:pt x="366" y="2364"/>
                  </a:lnTo>
                  <a:lnTo>
                    <a:pt x="363" y="2366"/>
                  </a:lnTo>
                  <a:lnTo>
                    <a:pt x="356" y="2364"/>
                  </a:lnTo>
                  <a:lnTo>
                    <a:pt x="352" y="2364"/>
                  </a:lnTo>
                  <a:lnTo>
                    <a:pt x="351" y="2363"/>
                  </a:lnTo>
                  <a:lnTo>
                    <a:pt x="343" y="2366"/>
                  </a:lnTo>
                  <a:lnTo>
                    <a:pt x="336" y="2364"/>
                  </a:lnTo>
                  <a:lnTo>
                    <a:pt x="335" y="2360"/>
                  </a:lnTo>
                  <a:lnTo>
                    <a:pt x="332" y="2360"/>
                  </a:lnTo>
                  <a:lnTo>
                    <a:pt x="331" y="2357"/>
                  </a:lnTo>
                  <a:lnTo>
                    <a:pt x="328" y="2358"/>
                  </a:lnTo>
                  <a:lnTo>
                    <a:pt x="319" y="2355"/>
                  </a:lnTo>
                  <a:lnTo>
                    <a:pt x="315" y="2356"/>
                  </a:lnTo>
                  <a:lnTo>
                    <a:pt x="307" y="2356"/>
                  </a:lnTo>
                  <a:lnTo>
                    <a:pt x="306" y="2357"/>
                  </a:lnTo>
                  <a:lnTo>
                    <a:pt x="305" y="2356"/>
                  </a:lnTo>
                  <a:lnTo>
                    <a:pt x="302" y="2355"/>
                  </a:lnTo>
                  <a:lnTo>
                    <a:pt x="298" y="2350"/>
                  </a:lnTo>
                  <a:lnTo>
                    <a:pt x="291" y="2352"/>
                  </a:lnTo>
                  <a:lnTo>
                    <a:pt x="287" y="2354"/>
                  </a:lnTo>
                  <a:lnTo>
                    <a:pt x="286" y="2349"/>
                  </a:lnTo>
                  <a:lnTo>
                    <a:pt x="284" y="2345"/>
                  </a:lnTo>
                  <a:lnTo>
                    <a:pt x="284" y="2343"/>
                  </a:lnTo>
                  <a:lnTo>
                    <a:pt x="284" y="2341"/>
                  </a:lnTo>
                  <a:lnTo>
                    <a:pt x="282" y="2339"/>
                  </a:lnTo>
                  <a:lnTo>
                    <a:pt x="278" y="2338"/>
                  </a:lnTo>
                  <a:lnTo>
                    <a:pt x="275" y="2336"/>
                  </a:lnTo>
                  <a:lnTo>
                    <a:pt x="272" y="2330"/>
                  </a:lnTo>
                  <a:lnTo>
                    <a:pt x="276" y="2325"/>
                  </a:lnTo>
                  <a:lnTo>
                    <a:pt x="276" y="2322"/>
                  </a:lnTo>
                  <a:lnTo>
                    <a:pt x="280" y="2320"/>
                  </a:lnTo>
                  <a:lnTo>
                    <a:pt x="282" y="2316"/>
                  </a:lnTo>
                  <a:lnTo>
                    <a:pt x="283" y="2313"/>
                  </a:lnTo>
                  <a:lnTo>
                    <a:pt x="282" y="2311"/>
                  </a:lnTo>
                  <a:lnTo>
                    <a:pt x="284" y="2308"/>
                  </a:lnTo>
                  <a:lnTo>
                    <a:pt x="291" y="2298"/>
                  </a:lnTo>
                  <a:lnTo>
                    <a:pt x="302" y="2296"/>
                  </a:lnTo>
                  <a:lnTo>
                    <a:pt x="306" y="2296"/>
                  </a:lnTo>
                  <a:lnTo>
                    <a:pt x="307" y="2298"/>
                  </a:lnTo>
                  <a:lnTo>
                    <a:pt x="307" y="2296"/>
                  </a:lnTo>
                  <a:lnTo>
                    <a:pt x="308" y="2296"/>
                  </a:lnTo>
                  <a:lnTo>
                    <a:pt x="309" y="2290"/>
                  </a:lnTo>
                  <a:lnTo>
                    <a:pt x="312" y="2289"/>
                  </a:lnTo>
                  <a:lnTo>
                    <a:pt x="311" y="2285"/>
                  </a:lnTo>
                  <a:lnTo>
                    <a:pt x="314" y="2281"/>
                  </a:lnTo>
                  <a:lnTo>
                    <a:pt x="316" y="2280"/>
                  </a:lnTo>
                  <a:lnTo>
                    <a:pt x="317" y="2277"/>
                  </a:lnTo>
                  <a:lnTo>
                    <a:pt x="319" y="2276"/>
                  </a:lnTo>
                  <a:lnTo>
                    <a:pt x="319" y="2273"/>
                  </a:lnTo>
                  <a:lnTo>
                    <a:pt x="320" y="2268"/>
                  </a:lnTo>
                  <a:lnTo>
                    <a:pt x="318" y="2265"/>
                  </a:lnTo>
                  <a:lnTo>
                    <a:pt x="317" y="2261"/>
                  </a:lnTo>
                  <a:lnTo>
                    <a:pt x="319" y="2257"/>
                  </a:lnTo>
                  <a:lnTo>
                    <a:pt x="320" y="2255"/>
                  </a:lnTo>
                  <a:lnTo>
                    <a:pt x="325" y="2257"/>
                  </a:lnTo>
                  <a:lnTo>
                    <a:pt x="331" y="2254"/>
                  </a:lnTo>
                  <a:lnTo>
                    <a:pt x="336" y="2244"/>
                  </a:lnTo>
                  <a:lnTo>
                    <a:pt x="340" y="2240"/>
                  </a:lnTo>
                  <a:lnTo>
                    <a:pt x="339" y="2238"/>
                  </a:lnTo>
                  <a:lnTo>
                    <a:pt x="340" y="2237"/>
                  </a:lnTo>
                  <a:lnTo>
                    <a:pt x="339" y="2234"/>
                  </a:lnTo>
                  <a:lnTo>
                    <a:pt x="338" y="2234"/>
                  </a:lnTo>
                  <a:lnTo>
                    <a:pt x="338" y="2232"/>
                  </a:lnTo>
                  <a:lnTo>
                    <a:pt x="328" y="2226"/>
                  </a:lnTo>
                  <a:lnTo>
                    <a:pt x="327" y="2225"/>
                  </a:lnTo>
                  <a:lnTo>
                    <a:pt x="327" y="2221"/>
                  </a:lnTo>
                  <a:lnTo>
                    <a:pt x="325" y="2220"/>
                  </a:lnTo>
                  <a:lnTo>
                    <a:pt x="325" y="2217"/>
                  </a:lnTo>
                  <a:lnTo>
                    <a:pt x="324" y="2216"/>
                  </a:lnTo>
                  <a:lnTo>
                    <a:pt x="326" y="2214"/>
                  </a:lnTo>
                  <a:lnTo>
                    <a:pt x="326" y="2211"/>
                  </a:lnTo>
                  <a:lnTo>
                    <a:pt x="322" y="2208"/>
                  </a:lnTo>
                  <a:lnTo>
                    <a:pt x="320" y="2198"/>
                  </a:lnTo>
                  <a:lnTo>
                    <a:pt x="322" y="2192"/>
                  </a:lnTo>
                  <a:lnTo>
                    <a:pt x="326" y="2188"/>
                  </a:lnTo>
                  <a:lnTo>
                    <a:pt x="327" y="2181"/>
                  </a:lnTo>
                  <a:lnTo>
                    <a:pt x="323" y="2174"/>
                  </a:lnTo>
                  <a:lnTo>
                    <a:pt x="320" y="2165"/>
                  </a:lnTo>
                  <a:lnTo>
                    <a:pt x="316" y="2160"/>
                  </a:lnTo>
                  <a:lnTo>
                    <a:pt x="316" y="2159"/>
                  </a:lnTo>
                  <a:lnTo>
                    <a:pt x="314" y="2153"/>
                  </a:lnTo>
                  <a:lnTo>
                    <a:pt x="315" y="2150"/>
                  </a:lnTo>
                  <a:lnTo>
                    <a:pt x="315" y="2146"/>
                  </a:lnTo>
                  <a:lnTo>
                    <a:pt x="300" y="2134"/>
                  </a:lnTo>
                  <a:lnTo>
                    <a:pt x="300" y="2129"/>
                  </a:lnTo>
                  <a:lnTo>
                    <a:pt x="302" y="2124"/>
                  </a:lnTo>
                  <a:lnTo>
                    <a:pt x="302" y="2118"/>
                  </a:lnTo>
                  <a:lnTo>
                    <a:pt x="295" y="2116"/>
                  </a:lnTo>
                  <a:lnTo>
                    <a:pt x="295" y="2113"/>
                  </a:lnTo>
                  <a:lnTo>
                    <a:pt x="284" y="2113"/>
                  </a:lnTo>
                  <a:lnTo>
                    <a:pt x="285" y="2106"/>
                  </a:lnTo>
                  <a:lnTo>
                    <a:pt x="285" y="2104"/>
                  </a:lnTo>
                  <a:lnTo>
                    <a:pt x="284" y="2101"/>
                  </a:lnTo>
                  <a:lnTo>
                    <a:pt x="283" y="2100"/>
                  </a:lnTo>
                  <a:lnTo>
                    <a:pt x="282" y="2101"/>
                  </a:lnTo>
                  <a:lnTo>
                    <a:pt x="280" y="2099"/>
                  </a:lnTo>
                  <a:lnTo>
                    <a:pt x="278" y="2100"/>
                  </a:lnTo>
                  <a:lnTo>
                    <a:pt x="274" y="2099"/>
                  </a:lnTo>
                  <a:lnTo>
                    <a:pt x="274" y="2096"/>
                  </a:lnTo>
                  <a:lnTo>
                    <a:pt x="272" y="2094"/>
                  </a:lnTo>
                  <a:lnTo>
                    <a:pt x="272" y="2093"/>
                  </a:lnTo>
                  <a:lnTo>
                    <a:pt x="269" y="2092"/>
                  </a:lnTo>
                  <a:lnTo>
                    <a:pt x="269" y="2094"/>
                  </a:lnTo>
                  <a:lnTo>
                    <a:pt x="268" y="2096"/>
                  </a:lnTo>
                  <a:lnTo>
                    <a:pt x="263" y="2094"/>
                  </a:lnTo>
                  <a:lnTo>
                    <a:pt x="258" y="2096"/>
                  </a:lnTo>
                  <a:lnTo>
                    <a:pt x="258" y="2097"/>
                  </a:lnTo>
                  <a:lnTo>
                    <a:pt x="251" y="2098"/>
                  </a:lnTo>
                  <a:lnTo>
                    <a:pt x="251" y="2100"/>
                  </a:lnTo>
                  <a:lnTo>
                    <a:pt x="249" y="2104"/>
                  </a:lnTo>
                  <a:lnTo>
                    <a:pt x="246" y="2101"/>
                  </a:lnTo>
                  <a:lnTo>
                    <a:pt x="247" y="2101"/>
                  </a:lnTo>
                  <a:lnTo>
                    <a:pt x="246" y="2101"/>
                  </a:lnTo>
                  <a:lnTo>
                    <a:pt x="247" y="2098"/>
                  </a:lnTo>
                  <a:lnTo>
                    <a:pt x="249" y="2098"/>
                  </a:lnTo>
                  <a:lnTo>
                    <a:pt x="246" y="2098"/>
                  </a:lnTo>
                  <a:lnTo>
                    <a:pt x="245" y="2096"/>
                  </a:lnTo>
                  <a:lnTo>
                    <a:pt x="243" y="2098"/>
                  </a:lnTo>
                  <a:lnTo>
                    <a:pt x="239" y="2098"/>
                  </a:lnTo>
                  <a:lnTo>
                    <a:pt x="239" y="2101"/>
                  </a:lnTo>
                  <a:lnTo>
                    <a:pt x="239" y="2102"/>
                  </a:lnTo>
                  <a:lnTo>
                    <a:pt x="237" y="2101"/>
                  </a:lnTo>
                  <a:lnTo>
                    <a:pt x="236" y="2100"/>
                  </a:lnTo>
                  <a:lnTo>
                    <a:pt x="232" y="2099"/>
                  </a:lnTo>
                  <a:lnTo>
                    <a:pt x="231" y="2094"/>
                  </a:lnTo>
                  <a:lnTo>
                    <a:pt x="228" y="2092"/>
                  </a:lnTo>
                  <a:lnTo>
                    <a:pt x="223" y="2092"/>
                  </a:lnTo>
                  <a:lnTo>
                    <a:pt x="226" y="2088"/>
                  </a:lnTo>
                  <a:lnTo>
                    <a:pt x="222" y="2083"/>
                  </a:lnTo>
                  <a:lnTo>
                    <a:pt x="222" y="2076"/>
                  </a:lnTo>
                  <a:lnTo>
                    <a:pt x="221" y="2076"/>
                  </a:lnTo>
                  <a:lnTo>
                    <a:pt x="221" y="2074"/>
                  </a:lnTo>
                  <a:lnTo>
                    <a:pt x="218" y="2074"/>
                  </a:lnTo>
                  <a:lnTo>
                    <a:pt x="217" y="2072"/>
                  </a:lnTo>
                  <a:lnTo>
                    <a:pt x="217" y="2070"/>
                  </a:lnTo>
                  <a:lnTo>
                    <a:pt x="213" y="2069"/>
                  </a:lnTo>
                  <a:lnTo>
                    <a:pt x="211" y="2070"/>
                  </a:lnTo>
                  <a:lnTo>
                    <a:pt x="211" y="2066"/>
                  </a:lnTo>
                  <a:lnTo>
                    <a:pt x="205" y="2066"/>
                  </a:lnTo>
                  <a:lnTo>
                    <a:pt x="206" y="2064"/>
                  </a:lnTo>
                  <a:lnTo>
                    <a:pt x="208" y="2062"/>
                  </a:lnTo>
                  <a:lnTo>
                    <a:pt x="208" y="2061"/>
                  </a:lnTo>
                  <a:lnTo>
                    <a:pt x="209" y="2060"/>
                  </a:lnTo>
                  <a:lnTo>
                    <a:pt x="215" y="2054"/>
                  </a:lnTo>
                  <a:lnTo>
                    <a:pt x="217" y="2052"/>
                  </a:lnTo>
                  <a:lnTo>
                    <a:pt x="219" y="2051"/>
                  </a:lnTo>
                  <a:lnTo>
                    <a:pt x="220" y="2049"/>
                  </a:lnTo>
                  <a:lnTo>
                    <a:pt x="223" y="2048"/>
                  </a:lnTo>
                  <a:lnTo>
                    <a:pt x="225" y="2048"/>
                  </a:lnTo>
                  <a:lnTo>
                    <a:pt x="226" y="2046"/>
                  </a:lnTo>
                  <a:lnTo>
                    <a:pt x="229" y="2047"/>
                  </a:lnTo>
                  <a:lnTo>
                    <a:pt x="231" y="2044"/>
                  </a:lnTo>
                  <a:lnTo>
                    <a:pt x="234" y="2044"/>
                  </a:lnTo>
                  <a:lnTo>
                    <a:pt x="235" y="2042"/>
                  </a:lnTo>
                  <a:lnTo>
                    <a:pt x="239" y="2041"/>
                  </a:lnTo>
                  <a:lnTo>
                    <a:pt x="238" y="2041"/>
                  </a:lnTo>
                  <a:lnTo>
                    <a:pt x="238" y="2038"/>
                  </a:lnTo>
                  <a:lnTo>
                    <a:pt x="239" y="2036"/>
                  </a:lnTo>
                  <a:lnTo>
                    <a:pt x="241" y="2036"/>
                  </a:lnTo>
                  <a:lnTo>
                    <a:pt x="241" y="2034"/>
                  </a:lnTo>
                  <a:lnTo>
                    <a:pt x="242" y="2033"/>
                  </a:lnTo>
                  <a:lnTo>
                    <a:pt x="241" y="2033"/>
                  </a:lnTo>
                  <a:lnTo>
                    <a:pt x="240" y="2032"/>
                  </a:lnTo>
                  <a:lnTo>
                    <a:pt x="239" y="2033"/>
                  </a:lnTo>
                  <a:lnTo>
                    <a:pt x="239" y="2031"/>
                  </a:lnTo>
                  <a:lnTo>
                    <a:pt x="236" y="2031"/>
                  </a:lnTo>
                  <a:lnTo>
                    <a:pt x="237" y="2029"/>
                  </a:lnTo>
                  <a:lnTo>
                    <a:pt x="236" y="2028"/>
                  </a:lnTo>
                  <a:lnTo>
                    <a:pt x="237" y="2027"/>
                  </a:lnTo>
                  <a:lnTo>
                    <a:pt x="235" y="2021"/>
                  </a:lnTo>
                  <a:lnTo>
                    <a:pt x="237" y="2018"/>
                  </a:lnTo>
                  <a:lnTo>
                    <a:pt x="237" y="2017"/>
                  </a:lnTo>
                  <a:lnTo>
                    <a:pt x="234" y="2016"/>
                  </a:lnTo>
                  <a:lnTo>
                    <a:pt x="234" y="2012"/>
                  </a:lnTo>
                  <a:lnTo>
                    <a:pt x="230" y="2010"/>
                  </a:lnTo>
                  <a:lnTo>
                    <a:pt x="230" y="2009"/>
                  </a:lnTo>
                  <a:lnTo>
                    <a:pt x="231" y="2008"/>
                  </a:lnTo>
                  <a:lnTo>
                    <a:pt x="230" y="2006"/>
                  </a:lnTo>
                  <a:lnTo>
                    <a:pt x="228" y="2006"/>
                  </a:lnTo>
                  <a:lnTo>
                    <a:pt x="229" y="1998"/>
                  </a:lnTo>
                  <a:lnTo>
                    <a:pt x="223" y="1997"/>
                  </a:lnTo>
                  <a:lnTo>
                    <a:pt x="222" y="1996"/>
                  </a:lnTo>
                  <a:lnTo>
                    <a:pt x="223" y="1995"/>
                  </a:lnTo>
                  <a:lnTo>
                    <a:pt x="222" y="1992"/>
                  </a:lnTo>
                  <a:lnTo>
                    <a:pt x="214" y="1992"/>
                  </a:lnTo>
                  <a:lnTo>
                    <a:pt x="215" y="1988"/>
                  </a:lnTo>
                  <a:lnTo>
                    <a:pt x="211" y="1986"/>
                  </a:lnTo>
                  <a:lnTo>
                    <a:pt x="210" y="1984"/>
                  </a:lnTo>
                  <a:lnTo>
                    <a:pt x="211" y="1984"/>
                  </a:lnTo>
                  <a:lnTo>
                    <a:pt x="212" y="1978"/>
                  </a:lnTo>
                  <a:lnTo>
                    <a:pt x="209" y="1978"/>
                  </a:lnTo>
                  <a:lnTo>
                    <a:pt x="208" y="1970"/>
                  </a:lnTo>
                  <a:lnTo>
                    <a:pt x="215" y="1972"/>
                  </a:lnTo>
                  <a:lnTo>
                    <a:pt x="215" y="1966"/>
                  </a:lnTo>
                  <a:lnTo>
                    <a:pt x="217" y="1966"/>
                  </a:lnTo>
                  <a:lnTo>
                    <a:pt x="218" y="1964"/>
                  </a:lnTo>
                  <a:lnTo>
                    <a:pt x="214" y="1963"/>
                  </a:lnTo>
                  <a:lnTo>
                    <a:pt x="215" y="1956"/>
                  </a:lnTo>
                  <a:lnTo>
                    <a:pt x="213" y="1957"/>
                  </a:lnTo>
                  <a:lnTo>
                    <a:pt x="219" y="1934"/>
                  </a:lnTo>
                  <a:lnTo>
                    <a:pt x="217" y="1934"/>
                  </a:lnTo>
                  <a:lnTo>
                    <a:pt x="211" y="1933"/>
                  </a:lnTo>
                  <a:lnTo>
                    <a:pt x="211" y="1930"/>
                  </a:lnTo>
                  <a:lnTo>
                    <a:pt x="213" y="1931"/>
                  </a:lnTo>
                  <a:lnTo>
                    <a:pt x="216" y="1924"/>
                  </a:lnTo>
                  <a:lnTo>
                    <a:pt x="221" y="1925"/>
                  </a:lnTo>
                  <a:lnTo>
                    <a:pt x="227" y="1906"/>
                  </a:lnTo>
                  <a:lnTo>
                    <a:pt x="227" y="1904"/>
                  </a:lnTo>
                  <a:lnTo>
                    <a:pt x="229" y="1906"/>
                  </a:lnTo>
                  <a:lnTo>
                    <a:pt x="230" y="1906"/>
                  </a:lnTo>
                  <a:lnTo>
                    <a:pt x="232" y="1902"/>
                  </a:lnTo>
                  <a:lnTo>
                    <a:pt x="235" y="1902"/>
                  </a:lnTo>
                  <a:lnTo>
                    <a:pt x="234" y="1904"/>
                  </a:lnTo>
                  <a:lnTo>
                    <a:pt x="235" y="1906"/>
                  </a:lnTo>
                  <a:lnTo>
                    <a:pt x="237" y="1902"/>
                  </a:lnTo>
                  <a:lnTo>
                    <a:pt x="237" y="1902"/>
                  </a:lnTo>
                  <a:lnTo>
                    <a:pt x="237" y="1904"/>
                  </a:lnTo>
                  <a:lnTo>
                    <a:pt x="239" y="1903"/>
                  </a:lnTo>
                  <a:lnTo>
                    <a:pt x="237" y="1901"/>
                  </a:lnTo>
                  <a:lnTo>
                    <a:pt x="239" y="1893"/>
                  </a:lnTo>
                  <a:lnTo>
                    <a:pt x="242" y="1895"/>
                  </a:lnTo>
                  <a:lnTo>
                    <a:pt x="248" y="1893"/>
                  </a:lnTo>
                  <a:lnTo>
                    <a:pt x="249" y="1890"/>
                  </a:lnTo>
                  <a:lnTo>
                    <a:pt x="248" y="1886"/>
                  </a:lnTo>
                  <a:lnTo>
                    <a:pt x="249" y="1882"/>
                  </a:lnTo>
                  <a:lnTo>
                    <a:pt x="249" y="1879"/>
                  </a:lnTo>
                  <a:lnTo>
                    <a:pt x="249" y="1878"/>
                  </a:lnTo>
                  <a:lnTo>
                    <a:pt x="249" y="1877"/>
                  </a:lnTo>
                  <a:lnTo>
                    <a:pt x="250" y="1874"/>
                  </a:lnTo>
                  <a:lnTo>
                    <a:pt x="249" y="1872"/>
                  </a:lnTo>
                  <a:lnTo>
                    <a:pt x="250" y="1870"/>
                  </a:lnTo>
                  <a:lnTo>
                    <a:pt x="247" y="1868"/>
                  </a:lnTo>
                  <a:lnTo>
                    <a:pt x="247" y="1866"/>
                  </a:lnTo>
                  <a:lnTo>
                    <a:pt x="230" y="1865"/>
                  </a:lnTo>
                  <a:lnTo>
                    <a:pt x="223" y="1858"/>
                  </a:lnTo>
                  <a:lnTo>
                    <a:pt x="201" y="1850"/>
                  </a:lnTo>
                  <a:lnTo>
                    <a:pt x="200" y="1842"/>
                  </a:lnTo>
                  <a:lnTo>
                    <a:pt x="198" y="1842"/>
                  </a:lnTo>
                  <a:lnTo>
                    <a:pt x="196" y="1818"/>
                  </a:lnTo>
                  <a:lnTo>
                    <a:pt x="216" y="1789"/>
                  </a:lnTo>
                  <a:lnTo>
                    <a:pt x="234" y="1780"/>
                  </a:lnTo>
                  <a:lnTo>
                    <a:pt x="226" y="1764"/>
                  </a:lnTo>
                  <a:lnTo>
                    <a:pt x="228" y="1757"/>
                  </a:lnTo>
                  <a:lnTo>
                    <a:pt x="199" y="1758"/>
                  </a:lnTo>
                  <a:lnTo>
                    <a:pt x="187" y="1725"/>
                  </a:lnTo>
                  <a:lnTo>
                    <a:pt x="174" y="1722"/>
                  </a:lnTo>
                  <a:lnTo>
                    <a:pt x="172" y="1706"/>
                  </a:lnTo>
                  <a:lnTo>
                    <a:pt x="155" y="1699"/>
                  </a:lnTo>
                  <a:lnTo>
                    <a:pt x="132" y="1697"/>
                  </a:lnTo>
                  <a:lnTo>
                    <a:pt x="111" y="1700"/>
                  </a:lnTo>
                  <a:lnTo>
                    <a:pt x="81" y="1696"/>
                  </a:lnTo>
                  <a:lnTo>
                    <a:pt x="77" y="1689"/>
                  </a:lnTo>
                  <a:lnTo>
                    <a:pt x="78" y="1685"/>
                  </a:lnTo>
                  <a:lnTo>
                    <a:pt x="80" y="1685"/>
                  </a:lnTo>
                  <a:lnTo>
                    <a:pt x="80" y="1674"/>
                  </a:lnTo>
                  <a:lnTo>
                    <a:pt x="86" y="1668"/>
                  </a:lnTo>
                  <a:lnTo>
                    <a:pt x="86" y="1666"/>
                  </a:lnTo>
                  <a:lnTo>
                    <a:pt x="85" y="1664"/>
                  </a:lnTo>
                  <a:lnTo>
                    <a:pt x="87" y="1663"/>
                  </a:lnTo>
                  <a:lnTo>
                    <a:pt x="87" y="1661"/>
                  </a:lnTo>
                  <a:lnTo>
                    <a:pt x="88" y="1661"/>
                  </a:lnTo>
                  <a:lnTo>
                    <a:pt x="89" y="1660"/>
                  </a:lnTo>
                  <a:lnTo>
                    <a:pt x="76" y="1622"/>
                  </a:lnTo>
                  <a:lnTo>
                    <a:pt x="74" y="1621"/>
                  </a:lnTo>
                  <a:lnTo>
                    <a:pt x="74" y="1617"/>
                  </a:lnTo>
                  <a:lnTo>
                    <a:pt x="89" y="1607"/>
                  </a:lnTo>
                  <a:lnTo>
                    <a:pt x="93" y="1607"/>
                  </a:lnTo>
                  <a:lnTo>
                    <a:pt x="130" y="1589"/>
                  </a:lnTo>
                  <a:lnTo>
                    <a:pt x="131" y="1587"/>
                  </a:lnTo>
                  <a:lnTo>
                    <a:pt x="129" y="1582"/>
                  </a:lnTo>
                  <a:lnTo>
                    <a:pt x="135" y="1576"/>
                  </a:lnTo>
                  <a:lnTo>
                    <a:pt x="142" y="1576"/>
                  </a:lnTo>
                  <a:lnTo>
                    <a:pt x="142" y="1574"/>
                  </a:lnTo>
                  <a:lnTo>
                    <a:pt x="142" y="1569"/>
                  </a:lnTo>
                  <a:lnTo>
                    <a:pt x="138" y="1565"/>
                  </a:lnTo>
                  <a:lnTo>
                    <a:pt x="133" y="1567"/>
                  </a:lnTo>
                  <a:lnTo>
                    <a:pt x="126" y="1562"/>
                  </a:lnTo>
                  <a:lnTo>
                    <a:pt x="123" y="1556"/>
                  </a:lnTo>
                  <a:lnTo>
                    <a:pt x="118" y="1557"/>
                  </a:lnTo>
                  <a:lnTo>
                    <a:pt x="112" y="1550"/>
                  </a:lnTo>
                  <a:lnTo>
                    <a:pt x="106" y="1546"/>
                  </a:lnTo>
                  <a:lnTo>
                    <a:pt x="103" y="1547"/>
                  </a:lnTo>
                  <a:lnTo>
                    <a:pt x="98" y="1544"/>
                  </a:lnTo>
                  <a:lnTo>
                    <a:pt x="96" y="1541"/>
                  </a:lnTo>
                  <a:lnTo>
                    <a:pt x="96" y="1539"/>
                  </a:lnTo>
                  <a:lnTo>
                    <a:pt x="93" y="1534"/>
                  </a:lnTo>
                  <a:lnTo>
                    <a:pt x="94" y="1528"/>
                  </a:lnTo>
                  <a:lnTo>
                    <a:pt x="93" y="1525"/>
                  </a:lnTo>
                  <a:lnTo>
                    <a:pt x="93" y="1520"/>
                  </a:lnTo>
                  <a:lnTo>
                    <a:pt x="93" y="1512"/>
                  </a:lnTo>
                  <a:lnTo>
                    <a:pt x="95" y="1510"/>
                  </a:lnTo>
                  <a:lnTo>
                    <a:pt x="98" y="1504"/>
                  </a:lnTo>
                  <a:lnTo>
                    <a:pt x="104" y="1497"/>
                  </a:lnTo>
                  <a:lnTo>
                    <a:pt x="113" y="1491"/>
                  </a:lnTo>
                  <a:lnTo>
                    <a:pt x="113" y="1491"/>
                  </a:lnTo>
                  <a:lnTo>
                    <a:pt x="113" y="1488"/>
                  </a:lnTo>
                  <a:lnTo>
                    <a:pt x="113" y="1488"/>
                  </a:lnTo>
                  <a:lnTo>
                    <a:pt x="113" y="1488"/>
                  </a:lnTo>
                  <a:lnTo>
                    <a:pt x="112" y="1487"/>
                  </a:lnTo>
                  <a:lnTo>
                    <a:pt x="112" y="1487"/>
                  </a:lnTo>
                  <a:lnTo>
                    <a:pt x="113" y="1486"/>
                  </a:lnTo>
                  <a:lnTo>
                    <a:pt x="112" y="1485"/>
                  </a:lnTo>
                  <a:lnTo>
                    <a:pt x="113" y="1484"/>
                  </a:lnTo>
                  <a:lnTo>
                    <a:pt x="113" y="1483"/>
                  </a:lnTo>
                  <a:lnTo>
                    <a:pt x="116" y="1483"/>
                  </a:lnTo>
                  <a:lnTo>
                    <a:pt x="118" y="1480"/>
                  </a:lnTo>
                  <a:lnTo>
                    <a:pt x="120" y="1480"/>
                  </a:lnTo>
                  <a:lnTo>
                    <a:pt x="120" y="1479"/>
                  </a:lnTo>
                  <a:lnTo>
                    <a:pt x="119" y="1478"/>
                  </a:lnTo>
                  <a:lnTo>
                    <a:pt x="119" y="1477"/>
                  </a:lnTo>
                  <a:lnTo>
                    <a:pt x="122" y="1474"/>
                  </a:lnTo>
                  <a:lnTo>
                    <a:pt x="126" y="1467"/>
                  </a:lnTo>
                  <a:lnTo>
                    <a:pt x="128" y="1465"/>
                  </a:lnTo>
                  <a:lnTo>
                    <a:pt x="131" y="1461"/>
                  </a:lnTo>
                  <a:lnTo>
                    <a:pt x="135" y="1461"/>
                  </a:lnTo>
                  <a:lnTo>
                    <a:pt x="137" y="1460"/>
                  </a:lnTo>
                  <a:lnTo>
                    <a:pt x="137" y="1458"/>
                  </a:lnTo>
                  <a:lnTo>
                    <a:pt x="138" y="1457"/>
                  </a:lnTo>
                  <a:lnTo>
                    <a:pt x="137" y="1453"/>
                  </a:lnTo>
                  <a:lnTo>
                    <a:pt x="142" y="1450"/>
                  </a:lnTo>
                  <a:lnTo>
                    <a:pt x="141" y="1447"/>
                  </a:lnTo>
                  <a:lnTo>
                    <a:pt x="141" y="1447"/>
                  </a:lnTo>
                  <a:lnTo>
                    <a:pt x="141" y="1444"/>
                  </a:lnTo>
                  <a:lnTo>
                    <a:pt x="139" y="1443"/>
                  </a:lnTo>
                  <a:lnTo>
                    <a:pt x="139" y="1443"/>
                  </a:lnTo>
                  <a:lnTo>
                    <a:pt x="138" y="1441"/>
                  </a:lnTo>
                  <a:lnTo>
                    <a:pt x="138" y="1440"/>
                  </a:lnTo>
                  <a:lnTo>
                    <a:pt x="139" y="1439"/>
                  </a:lnTo>
                  <a:lnTo>
                    <a:pt x="139" y="1437"/>
                  </a:lnTo>
                  <a:lnTo>
                    <a:pt x="141" y="1436"/>
                  </a:lnTo>
                  <a:lnTo>
                    <a:pt x="141" y="1436"/>
                  </a:lnTo>
                  <a:lnTo>
                    <a:pt x="142" y="1434"/>
                  </a:lnTo>
                  <a:lnTo>
                    <a:pt x="141" y="1433"/>
                  </a:lnTo>
                  <a:lnTo>
                    <a:pt x="141" y="1432"/>
                  </a:lnTo>
                  <a:lnTo>
                    <a:pt x="142" y="1432"/>
                  </a:lnTo>
                  <a:lnTo>
                    <a:pt x="142" y="1431"/>
                  </a:lnTo>
                  <a:lnTo>
                    <a:pt x="142" y="1431"/>
                  </a:lnTo>
                  <a:lnTo>
                    <a:pt x="142" y="1431"/>
                  </a:lnTo>
                  <a:lnTo>
                    <a:pt x="143" y="1429"/>
                  </a:lnTo>
                  <a:lnTo>
                    <a:pt x="142" y="1429"/>
                  </a:lnTo>
                  <a:lnTo>
                    <a:pt x="147" y="1425"/>
                  </a:lnTo>
                  <a:lnTo>
                    <a:pt x="147" y="1425"/>
                  </a:lnTo>
                  <a:lnTo>
                    <a:pt x="147" y="1424"/>
                  </a:lnTo>
                  <a:lnTo>
                    <a:pt x="147" y="1423"/>
                  </a:lnTo>
                  <a:lnTo>
                    <a:pt x="147" y="1423"/>
                  </a:lnTo>
                  <a:lnTo>
                    <a:pt x="144" y="1422"/>
                  </a:lnTo>
                  <a:lnTo>
                    <a:pt x="139" y="1423"/>
                  </a:lnTo>
                  <a:lnTo>
                    <a:pt x="139" y="1424"/>
                  </a:lnTo>
                  <a:lnTo>
                    <a:pt x="138" y="1423"/>
                  </a:lnTo>
                  <a:lnTo>
                    <a:pt x="138" y="1421"/>
                  </a:lnTo>
                  <a:lnTo>
                    <a:pt x="136" y="1420"/>
                  </a:lnTo>
                  <a:lnTo>
                    <a:pt x="137" y="1419"/>
                  </a:lnTo>
                  <a:lnTo>
                    <a:pt x="137" y="1418"/>
                  </a:lnTo>
                  <a:lnTo>
                    <a:pt x="138" y="1419"/>
                  </a:lnTo>
                  <a:lnTo>
                    <a:pt x="137" y="1418"/>
                  </a:lnTo>
                  <a:lnTo>
                    <a:pt x="138" y="1417"/>
                  </a:lnTo>
                  <a:lnTo>
                    <a:pt x="137" y="1415"/>
                  </a:lnTo>
                  <a:lnTo>
                    <a:pt x="138" y="1415"/>
                  </a:lnTo>
                  <a:lnTo>
                    <a:pt x="137" y="1414"/>
                  </a:lnTo>
                  <a:lnTo>
                    <a:pt x="137" y="1413"/>
                  </a:lnTo>
                  <a:lnTo>
                    <a:pt x="136" y="1413"/>
                  </a:lnTo>
                  <a:lnTo>
                    <a:pt x="136" y="1412"/>
                  </a:lnTo>
                  <a:lnTo>
                    <a:pt x="134" y="1410"/>
                  </a:lnTo>
                  <a:lnTo>
                    <a:pt x="135" y="1409"/>
                  </a:lnTo>
                  <a:lnTo>
                    <a:pt x="132" y="1411"/>
                  </a:lnTo>
                  <a:lnTo>
                    <a:pt x="132" y="1409"/>
                  </a:lnTo>
                  <a:lnTo>
                    <a:pt x="131" y="1410"/>
                  </a:lnTo>
                  <a:lnTo>
                    <a:pt x="127" y="1408"/>
                  </a:lnTo>
                  <a:lnTo>
                    <a:pt x="128" y="1407"/>
                  </a:lnTo>
                  <a:lnTo>
                    <a:pt x="127" y="1408"/>
                  </a:lnTo>
                  <a:lnTo>
                    <a:pt x="127" y="1406"/>
                  </a:lnTo>
                  <a:lnTo>
                    <a:pt x="126" y="1405"/>
                  </a:lnTo>
                  <a:lnTo>
                    <a:pt x="127" y="1405"/>
                  </a:lnTo>
                  <a:lnTo>
                    <a:pt x="126" y="1404"/>
                  </a:lnTo>
                  <a:lnTo>
                    <a:pt x="127" y="1403"/>
                  </a:lnTo>
                  <a:lnTo>
                    <a:pt x="130" y="1405"/>
                  </a:lnTo>
                  <a:lnTo>
                    <a:pt x="131" y="1402"/>
                  </a:lnTo>
                  <a:lnTo>
                    <a:pt x="133" y="1403"/>
                  </a:lnTo>
                  <a:lnTo>
                    <a:pt x="134" y="1401"/>
                  </a:lnTo>
                  <a:lnTo>
                    <a:pt x="134" y="1401"/>
                  </a:lnTo>
                  <a:lnTo>
                    <a:pt x="134" y="1400"/>
                  </a:lnTo>
                  <a:lnTo>
                    <a:pt x="136" y="1399"/>
                  </a:lnTo>
                  <a:lnTo>
                    <a:pt x="135" y="1399"/>
                  </a:lnTo>
                  <a:lnTo>
                    <a:pt x="137" y="1398"/>
                  </a:lnTo>
                  <a:lnTo>
                    <a:pt x="136" y="1397"/>
                  </a:lnTo>
                  <a:lnTo>
                    <a:pt x="138" y="1395"/>
                  </a:lnTo>
                  <a:lnTo>
                    <a:pt x="137" y="1393"/>
                  </a:lnTo>
                  <a:lnTo>
                    <a:pt x="138" y="1393"/>
                  </a:lnTo>
                  <a:lnTo>
                    <a:pt x="138" y="1391"/>
                  </a:lnTo>
                  <a:lnTo>
                    <a:pt x="139" y="1390"/>
                  </a:lnTo>
                  <a:lnTo>
                    <a:pt x="138" y="1389"/>
                  </a:lnTo>
                  <a:lnTo>
                    <a:pt x="139" y="1388"/>
                  </a:lnTo>
                  <a:lnTo>
                    <a:pt x="138" y="1387"/>
                  </a:lnTo>
                  <a:lnTo>
                    <a:pt x="141" y="1385"/>
                  </a:lnTo>
                  <a:lnTo>
                    <a:pt x="140" y="1383"/>
                  </a:lnTo>
                  <a:lnTo>
                    <a:pt x="144" y="1383"/>
                  </a:lnTo>
                  <a:lnTo>
                    <a:pt x="145" y="1381"/>
                  </a:lnTo>
                  <a:lnTo>
                    <a:pt x="144" y="1379"/>
                  </a:lnTo>
                  <a:lnTo>
                    <a:pt x="145" y="1378"/>
                  </a:lnTo>
                  <a:lnTo>
                    <a:pt x="150" y="1376"/>
                  </a:lnTo>
                  <a:lnTo>
                    <a:pt x="153" y="1373"/>
                  </a:lnTo>
                  <a:lnTo>
                    <a:pt x="160" y="1370"/>
                  </a:lnTo>
                  <a:lnTo>
                    <a:pt x="162" y="1369"/>
                  </a:lnTo>
                  <a:lnTo>
                    <a:pt x="162" y="1365"/>
                  </a:lnTo>
                  <a:lnTo>
                    <a:pt x="162" y="1364"/>
                  </a:lnTo>
                  <a:lnTo>
                    <a:pt x="164" y="1360"/>
                  </a:lnTo>
                  <a:lnTo>
                    <a:pt x="164" y="1357"/>
                  </a:lnTo>
                  <a:lnTo>
                    <a:pt x="165" y="1356"/>
                  </a:lnTo>
                  <a:lnTo>
                    <a:pt x="165" y="1352"/>
                  </a:lnTo>
                  <a:lnTo>
                    <a:pt x="163" y="1344"/>
                  </a:lnTo>
                  <a:lnTo>
                    <a:pt x="163" y="1339"/>
                  </a:lnTo>
                  <a:lnTo>
                    <a:pt x="160" y="1333"/>
                  </a:lnTo>
                  <a:lnTo>
                    <a:pt x="165" y="1327"/>
                  </a:lnTo>
                  <a:lnTo>
                    <a:pt x="165" y="1325"/>
                  </a:lnTo>
                  <a:lnTo>
                    <a:pt x="162" y="1319"/>
                  </a:lnTo>
                  <a:lnTo>
                    <a:pt x="163" y="1311"/>
                  </a:lnTo>
                  <a:lnTo>
                    <a:pt x="160" y="1307"/>
                  </a:lnTo>
                  <a:lnTo>
                    <a:pt x="154" y="1304"/>
                  </a:lnTo>
                  <a:lnTo>
                    <a:pt x="151" y="1305"/>
                  </a:lnTo>
                  <a:lnTo>
                    <a:pt x="147" y="1308"/>
                  </a:lnTo>
                  <a:lnTo>
                    <a:pt x="144" y="1308"/>
                  </a:lnTo>
                  <a:lnTo>
                    <a:pt x="139" y="1310"/>
                  </a:lnTo>
                  <a:lnTo>
                    <a:pt x="139" y="1307"/>
                  </a:lnTo>
                  <a:lnTo>
                    <a:pt x="139" y="1307"/>
                  </a:lnTo>
                  <a:lnTo>
                    <a:pt x="140" y="1305"/>
                  </a:lnTo>
                  <a:lnTo>
                    <a:pt x="136" y="1304"/>
                  </a:lnTo>
                  <a:lnTo>
                    <a:pt x="137" y="1305"/>
                  </a:lnTo>
                  <a:lnTo>
                    <a:pt x="136" y="1305"/>
                  </a:lnTo>
                  <a:lnTo>
                    <a:pt x="135" y="1304"/>
                  </a:lnTo>
                  <a:lnTo>
                    <a:pt x="136" y="1304"/>
                  </a:lnTo>
                  <a:lnTo>
                    <a:pt x="134" y="1303"/>
                  </a:lnTo>
                  <a:lnTo>
                    <a:pt x="134" y="1301"/>
                  </a:lnTo>
                  <a:lnTo>
                    <a:pt x="133" y="1301"/>
                  </a:lnTo>
                  <a:lnTo>
                    <a:pt x="134" y="1300"/>
                  </a:lnTo>
                  <a:lnTo>
                    <a:pt x="137" y="1299"/>
                  </a:lnTo>
                  <a:lnTo>
                    <a:pt x="136" y="1298"/>
                  </a:lnTo>
                  <a:lnTo>
                    <a:pt x="137" y="1297"/>
                  </a:lnTo>
                  <a:lnTo>
                    <a:pt x="137" y="1297"/>
                  </a:lnTo>
                  <a:lnTo>
                    <a:pt x="134" y="1294"/>
                  </a:lnTo>
                  <a:lnTo>
                    <a:pt x="133" y="1294"/>
                  </a:lnTo>
                  <a:lnTo>
                    <a:pt x="133" y="1295"/>
                  </a:lnTo>
                  <a:lnTo>
                    <a:pt x="131" y="1293"/>
                  </a:lnTo>
                  <a:lnTo>
                    <a:pt x="130" y="1295"/>
                  </a:lnTo>
                  <a:lnTo>
                    <a:pt x="129" y="1294"/>
                  </a:lnTo>
                  <a:lnTo>
                    <a:pt x="126" y="1295"/>
                  </a:lnTo>
                  <a:lnTo>
                    <a:pt x="123" y="1295"/>
                  </a:lnTo>
                  <a:lnTo>
                    <a:pt x="122" y="1296"/>
                  </a:lnTo>
                  <a:lnTo>
                    <a:pt x="121" y="1295"/>
                  </a:lnTo>
                  <a:lnTo>
                    <a:pt x="121" y="1295"/>
                  </a:lnTo>
                  <a:lnTo>
                    <a:pt x="119" y="1295"/>
                  </a:lnTo>
                  <a:lnTo>
                    <a:pt x="119" y="1296"/>
                  </a:lnTo>
                  <a:lnTo>
                    <a:pt x="118" y="1295"/>
                  </a:lnTo>
                  <a:lnTo>
                    <a:pt x="117" y="1296"/>
                  </a:lnTo>
                  <a:lnTo>
                    <a:pt x="117" y="1295"/>
                  </a:lnTo>
                  <a:lnTo>
                    <a:pt x="117" y="1294"/>
                  </a:lnTo>
                  <a:lnTo>
                    <a:pt x="117" y="1295"/>
                  </a:lnTo>
                  <a:lnTo>
                    <a:pt x="115" y="1296"/>
                  </a:lnTo>
                  <a:lnTo>
                    <a:pt x="112" y="1293"/>
                  </a:lnTo>
                  <a:lnTo>
                    <a:pt x="114" y="1291"/>
                  </a:lnTo>
                  <a:lnTo>
                    <a:pt x="114" y="1290"/>
                  </a:lnTo>
                  <a:lnTo>
                    <a:pt x="115" y="1289"/>
                  </a:lnTo>
                  <a:lnTo>
                    <a:pt x="114" y="1288"/>
                  </a:lnTo>
                  <a:lnTo>
                    <a:pt x="115" y="1288"/>
                  </a:lnTo>
                  <a:lnTo>
                    <a:pt x="116" y="1287"/>
                  </a:lnTo>
                  <a:lnTo>
                    <a:pt x="115" y="1286"/>
                  </a:lnTo>
                  <a:lnTo>
                    <a:pt x="117" y="1284"/>
                  </a:lnTo>
                  <a:lnTo>
                    <a:pt x="115" y="1284"/>
                  </a:lnTo>
                  <a:lnTo>
                    <a:pt x="116" y="1281"/>
                  </a:lnTo>
                  <a:lnTo>
                    <a:pt x="115" y="1281"/>
                  </a:lnTo>
                  <a:lnTo>
                    <a:pt x="115" y="1282"/>
                  </a:lnTo>
                  <a:lnTo>
                    <a:pt x="114" y="1283"/>
                  </a:lnTo>
                  <a:lnTo>
                    <a:pt x="114" y="1280"/>
                  </a:lnTo>
                  <a:lnTo>
                    <a:pt x="118" y="1272"/>
                  </a:lnTo>
                  <a:lnTo>
                    <a:pt x="123" y="1269"/>
                  </a:lnTo>
                  <a:lnTo>
                    <a:pt x="125" y="1267"/>
                  </a:lnTo>
                  <a:lnTo>
                    <a:pt x="125" y="1264"/>
                  </a:lnTo>
                  <a:lnTo>
                    <a:pt x="125" y="1261"/>
                  </a:lnTo>
                  <a:lnTo>
                    <a:pt x="123" y="1256"/>
                  </a:lnTo>
                  <a:lnTo>
                    <a:pt x="125" y="1255"/>
                  </a:lnTo>
                  <a:lnTo>
                    <a:pt x="125" y="1252"/>
                  </a:lnTo>
                  <a:lnTo>
                    <a:pt x="125" y="1250"/>
                  </a:lnTo>
                  <a:lnTo>
                    <a:pt x="123" y="1248"/>
                  </a:lnTo>
                  <a:lnTo>
                    <a:pt x="123" y="1245"/>
                  </a:lnTo>
                  <a:lnTo>
                    <a:pt x="122" y="1244"/>
                  </a:lnTo>
                  <a:lnTo>
                    <a:pt x="120" y="1244"/>
                  </a:lnTo>
                  <a:lnTo>
                    <a:pt x="114" y="1240"/>
                  </a:lnTo>
                  <a:lnTo>
                    <a:pt x="118" y="1239"/>
                  </a:lnTo>
                  <a:lnTo>
                    <a:pt x="118" y="1237"/>
                  </a:lnTo>
                  <a:lnTo>
                    <a:pt x="120" y="1233"/>
                  </a:lnTo>
                  <a:lnTo>
                    <a:pt x="115" y="1232"/>
                  </a:lnTo>
                  <a:lnTo>
                    <a:pt x="111" y="1224"/>
                  </a:lnTo>
                  <a:lnTo>
                    <a:pt x="103" y="1223"/>
                  </a:lnTo>
                  <a:lnTo>
                    <a:pt x="96" y="1224"/>
                  </a:lnTo>
                  <a:lnTo>
                    <a:pt x="94" y="1220"/>
                  </a:lnTo>
                  <a:lnTo>
                    <a:pt x="96" y="1217"/>
                  </a:lnTo>
                  <a:lnTo>
                    <a:pt x="95" y="1216"/>
                  </a:lnTo>
                  <a:lnTo>
                    <a:pt x="95" y="1215"/>
                  </a:lnTo>
                  <a:lnTo>
                    <a:pt x="97" y="1213"/>
                  </a:lnTo>
                  <a:lnTo>
                    <a:pt x="91" y="1208"/>
                  </a:lnTo>
                  <a:lnTo>
                    <a:pt x="92" y="1207"/>
                  </a:lnTo>
                  <a:lnTo>
                    <a:pt x="91" y="1205"/>
                  </a:lnTo>
                  <a:lnTo>
                    <a:pt x="91" y="1205"/>
                  </a:lnTo>
                  <a:lnTo>
                    <a:pt x="90" y="1204"/>
                  </a:lnTo>
                  <a:lnTo>
                    <a:pt x="90" y="1203"/>
                  </a:lnTo>
                  <a:lnTo>
                    <a:pt x="90" y="1202"/>
                  </a:lnTo>
                  <a:lnTo>
                    <a:pt x="90" y="1201"/>
                  </a:lnTo>
                  <a:lnTo>
                    <a:pt x="90" y="1201"/>
                  </a:lnTo>
                  <a:lnTo>
                    <a:pt x="89" y="1200"/>
                  </a:lnTo>
                  <a:lnTo>
                    <a:pt x="91" y="1197"/>
                  </a:lnTo>
                  <a:lnTo>
                    <a:pt x="93" y="1197"/>
                  </a:lnTo>
                  <a:lnTo>
                    <a:pt x="93" y="1195"/>
                  </a:lnTo>
                  <a:lnTo>
                    <a:pt x="98" y="1193"/>
                  </a:lnTo>
                  <a:lnTo>
                    <a:pt x="99" y="1191"/>
                  </a:lnTo>
                  <a:lnTo>
                    <a:pt x="92" y="1174"/>
                  </a:lnTo>
                  <a:lnTo>
                    <a:pt x="88" y="1171"/>
                  </a:lnTo>
                  <a:lnTo>
                    <a:pt x="87" y="1166"/>
                  </a:lnTo>
                  <a:lnTo>
                    <a:pt x="89" y="1156"/>
                  </a:lnTo>
                  <a:lnTo>
                    <a:pt x="93" y="1156"/>
                  </a:lnTo>
                  <a:lnTo>
                    <a:pt x="95" y="1152"/>
                  </a:lnTo>
                  <a:lnTo>
                    <a:pt x="97" y="1153"/>
                  </a:lnTo>
                  <a:lnTo>
                    <a:pt x="98" y="1152"/>
                  </a:lnTo>
                  <a:lnTo>
                    <a:pt x="96" y="1151"/>
                  </a:lnTo>
                  <a:lnTo>
                    <a:pt x="96" y="1149"/>
                  </a:lnTo>
                  <a:lnTo>
                    <a:pt x="95" y="1148"/>
                  </a:lnTo>
                  <a:lnTo>
                    <a:pt x="95" y="1146"/>
                  </a:lnTo>
                  <a:lnTo>
                    <a:pt x="94" y="1144"/>
                  </a:lnTo>
                  <a:lnTo>
                    <a:pt x="94" y="1141"/>
                  </a:lnTo>
                  <a:lnTo>
                    <a:pt x="93" y="1136"/>
                  </a:lnTo>
                  <a:lnTo>
                    <a:pt x="90" y="1135"/>
                  </a:lnTo>
                  <a:lnTo>
                    <a:pt x="90" y="1132"/>
                  </a:lnTo>
                  <a:lnTo>
                    <a:pt x="65" y="1101"/>
                  </a:lnTo>
                  <a:lnTo>
                    <a:pt x="68" y="1100"/>
                  </a:lnTo>
                  <a:lnTo>
                    <a:pt x="68" y="1097"/>
                  </a:lnTo>
                  <a:lnTo>
                    <a:pt x="69" y="1099"/>
                  </a:lnTo>
                  <a:lnTo>
                    <a:pt x="71" y="1098"/>
                  </a:lnTo>
                  <a:lnTo>
                    <a:pt x="69" y="1097"/>
                  </a:lnTo>
                  <a:lnTo>
                    <a:pt x="69" y="1096"/>
                  </a:lnTo>
                  <a:lnTo>
                    <a:pt x="74" y="1095"/>
                  </a:lnTo>
                  <a:lnTo>
                    <a:pt x="73" y="1094"/>
                  </a:lnTo>
                  <a:lnTo>
                    <a:pt x="74" y="1093"/>
                  </a:lnTo>
                  <a:lnTo>
                    <a:pt x="72" y="1093"/>
                  </a:lnTo>
                  <a:lnTo>
                    <a:pt x="71" y="1092"/>
                  </a:lnTo>
                  <a:lnTo>
                    <a:pt x="73" y="1093"/>
                  </a:lnTo>
                  <a:lnTo>
                    <a:pt x="74" y="1092"/>
                  </a:lnTo>
                  <a:lnTo>
                    <a:pt x="72" y="1091"/>
                  </a:lnTo>
                  <a:lnTo>
                    <a:pt x="71" y="1091"/>
                  </a:lnTo>
                  <a:lnTo>
                    <a:pt x="71" y="1090"/>
                  </a:lnTo>
                  <a:lnTo>
                    <a:pt x="71" y="1089"/>
                  </a:lnTo>
                  <a:lnTo>
                    <a:pt x="71" y="1089"/>
                  </a:lnTo>
                  <a:lnTo>
                    <a:pt x="71" y="1088"/>
                  </a:lnTo>
                  <a:lnTo>
                    <a:pt x="70" y="1087"/>
                  </a:lnTo>
                  <a:lnTo>
                    <a:pt x="73" y="1087"/>
                  </a:lnTo>
                  <a:lnTo>
                    <a:pt x="71" y="1085"/>
                  </a:lnTo>
                  <a:lnTo>
                    <a:pt x="73" y="1085"/>
                  </a:lnTo>
                  <a:lnTo>
                    <a:pt x="72" y="1084"/>
                  </a:lnTo>
                  <a:lnTo>
                    <a:pt x="73" y="1084"/>
                  </a:lnTo>
                  <a:lnTo>
                    <a:pt x="74" y="1085"/>
                  </a:lnTo>
                  <a:lnTo>
                    <a:pt x="73" y="1083"/>
                  </a:lnTo>
                  <a:lnTo>
                    <a:pt x="75" y="1084"/>
                  </a:lnTo>
                  <a:lnTo>
                    <a:pt x="74" y="1083"/>
                  </a:lnTo>
                  <a:lnTo>
                    <a:pt x="75" y="1083"/>
                  </a:lnTo>
                  <a:lnTo>
                    <a:pt x="76" y="1083"/>
                  </a:lnTo>
                  <a:lnTo>
                    <a:pt x="75" y="1081"/>
                  </a:lnTo>
                  <a:lnTo>
                    <a:pt x="77" y="1080"/>
                  </a:lnTo>
                  <a:lnTo>
                    <a:pt x="77" y="1080"/>
                  </a:lnTo>
                  <a:lnTo>
                    <a:pt x="77" y="1079"/>
                  </a:lnTo>
                  <a:lnTo>
                    <a:pt x="75" y="1079"/>
                  </a:lnTo>
                  <a:lnTo>
                    <a:pt x="77" y="1076"/>
                  </a:lnTo>
                  <a:lnTo>
                    <a:pt x="74" y="1077"/>
                  </a:lnTo>
                  <a:lnTo>
                    <a:pt x="74" y="1076"/>
                  </a:lnTo>
                  <a:lnTo>
                    <a:pt x="73" y="1077"/>
                  </a:lnTo>
                  <a:lnTo>
                    <a:pt x="73" y="1075"/>
                  </a:lnTo>
                  <a:lnTo>
                    <a:pt x="72" y="1075"/>
                  </a:lnTo>
                  <a:lnTo>
                    <a:pt x="73" y="1075"/>
                  </a:lnTo>
                  <a:lnTo>
                    <a:pt x="71" y="1075"/>
                  </a:lnTo>
                  <a:lnTo>
                    <a:pt x="70" y="1072"/>
                  </a:lnTo>
                  <a:lnTo>
                    <a:pt x="69" y="1072"/>
                  </a:lnTo>
                  <a:lnTo>
                    <a:pt x="69" y="1071"/>
                  </a:lnTo>
                  <a:lnTo>
                    <a:pt x="69" y="1071"/>
                  </a:lnTo>
                  <a:lnTo>
                    <a:pt x="69" y="1071"/>
                  </a:lnTo>
                  <a:lnTo>
                    <a:pt x="67" y="1068"/>
                  </a:lnTo>
                  <a:lnTo>
                    <a:pt x="67" y="1067"/>
                  </a:lnTo>
                  <a:lnTo>
                    <a:pt x="68" y="1067"/>
                  </a:lnTo>
                  <a:lnTo>
                    <a:pt x="68" y="1066"/>
                  </a:lnTo>
                  <a:lnTo>
                    <a:pt x="70" y="1065"/>
                  </a:lnTo>
                  <a:lnTo>
                    <a:pt x="70" y="1064"/>
                  </a:lnTo>
                  <a:lnTo>
                    <a:pt x="68" y="1065"/>
                  </a:lnTo>
                  <a:lnTo>
                    <a:pt x="69" y="1064"/>
                  </a:lnTo>
                  <a:lnTo>
                    <a:pt x="69" y="1063"/>
                  </a:lnTo>
                  <a:lnTo>
                    <a:pt x="70" y="1062"/>
                  </a:lnTo>
                  <a:lnTo>
                    <a:pt x="69" y="1061"/>
                  </a:lnTo>
                  <a:lnTo>
                    <a:pt x="69" y="1061"/>
                  </a:lnTo>
                  <a:lnTo>
                    <a:pt x="69" y="1061"/>
                  </a:lnTo>
                  <a:lnTo>
                    <a:pt x="68" y="1060"/>
                  </a:lnTo>
                  <a:lnTo>
                    <a:pt x="68" y="1060"/>
                  </a:lnTo>
                  <a:lnTo>
                    <a:pt x="67" y="1059"/>
                  </a:lnTo>
                  <a:lnTo>
                    <a:pt x="66" y="1060"/>
                  </a:lnTo>
                  <a:lnTo>
                    <a:pt x="66" y="1059"/>
                  </a:lnTo>
                  <a:lnTo>
                    <a:pt x="66" y="1058"/>
                  </a:lnTo>
                  <a:lnTo>
                    <a:pt x="65" y="1057"/>
                  </a:lnTo>
                  <a:lnTo>
                    <a:pt x="65" y="1056"/>
                  </a:lnTo>
                  <a:lnTo>
                    <a:pt x="63" y="1056"/>
                  </a:lnTo>
                  <a:lnTo>
                    <a:pt x="63" y="1055"/>
                  </a:lnTo>
                  <a:lnTo>
                    <a:pt x="64" y="1055"/>
                  </a:lnTo>
                  <a:lnTo>
                    <a:pt x="61" y="1049"/>
                  </a:lnTo>
                  <a:lnTo>
                    <a:pt x="62" y="1048"/>
                  </a:lnTo>
                  <a:lnTo>
                    <a:pt x="60" y="1047"/>
                  </a:lnTo>
                  <a:lnTo>
                    <a:pt x="62" y="1043"/>
                  </a:lnTo>
                  <a:lnTo>
                    <a:pt x="63" y="1044"/>
                  </a:lnTo>
                  <a:lnTo>
                    <a:pt x="69" y="1043"/>
                  </a:lnTo>
                  <a:lnTo>
                    <a:pt x="71" y="1044"/>
                  </a:lnTo>
                  <a:lnTo>
                    <a:pt x="81" y="1045"/>
                  </a:lnTo>
                  <a:lnTo>
                    <a:pt x="82" y="1043"/>
                  </a:lnTo>
                  <a:lnTo>
                    <a:pt x="81" y="1039"/>
                  </a:lnTo>
                  <a:lnTo>
                    <a:pt x="82" y="1035"/>
                  </a:lnTo>
                  <a:lnTo>
                    <a:pt x="82" y="1033"/>
                  </a:lnTo>
                  <a:lnTo>
                    <a:pt x="82" y="1032"/>
                  </a:lnTo>
                  <a:lnTo>
                    <a:pt x="89" y="1028"/>
                  </a:lnTo>
                  <a:lnTo>
                    <a:pt x="89" y="1025"/>
                  </a:lnTo>
                  <a:lnTo>
                    <a:pt x="90" y="1021"/>
                  </a:lnTo>
                  <a:lnTo>
                    <a:pt x="93" y="1020"/>
                  </a:lnTo>
                  <a:lnTo>
                    <a:pt x="95" y="1016"/>
                  </a:lnTo>
                  <a:lnTo>
                    <a:pt x="97" y="1011"/>
                  </a:lnTo>
                  <a:lnTo>
                    <a:pt x="97" y="1004"/>
                  </a:lnTo>
                  <a:lnTo>
                    <a:pt x="95" y="999"/>
                  </a:lnTo>
                  <a:lnTo>
                    <a:pt x="95" y="995"/>
                  </a:lnTo>
                  <a:lnTo>
                    <a:pt x="98" y="993"/>
                  </a:lnTo>
                  <a:lnTo>
                    <a:pt x="103" y="992"/>
                  </a:lnTo>
                  <a:lnTo>
                    <a:pt x="104" y="990"/>
                  </a:lnTo>
                  <a:lnTo>
                    <a:pt x="104" y="988"/>
                  </a:lnTo>
                  <a:lnTo>
                    <a:pt x="103" y="982"/>
                  </a:lnTo>
                  <a:lnTo>
                    <a:pt x="96" y="976"/>
                  </a:lnTo>
                  <a:lnTo>
                    <a:pt x="97" y="970"/>
                  </a:lnTo>
                  <a:lnTo>
                    <a:pt x="96" y="964"/>
                  </a:lnTo>
                  <a:lnTo>
                    <a:pt x="94" y="960"/>
                  </a:lnTo>
                  <a:lnTo>
                    <a:pt x="92" y="959"/>
                  </a:lnTo>
                  <a:lnTo>
                    <a:pt x="91" y="957"/>
                  </a:lnTo>
                  <a:lnTo>
                    <a:pt x="93" y="955"/>
                  </a:lnTo>
                  <a:lnTo>
                    <a:pt x="97" y="955"/>
                  </a:lnTo>
                  <a:lnTo>
                    <a:pt x="96" y="954"/>
                  </a:lnTo>
                  <a:lnTo>
                    <a:pt x="98" y="953"/>
                  </a:lnTo>
                  <a:lnTo>
                    <a:pt x="96" y="952"/>
                  </a:lnTo>
                  <a:lnTo>
                    <a:pt x="97" y="949"/>
                  </a:lnTo>
                  <a:lnTo>
                    <a:pt x="95" y="948"/>
                  </a:lnTo>
                  <a:lnTo>
                    <a:pt x="93" y="947"/>
                  </a:lnTo>
                  <a:lnTo>
                    <a:pt x="90" y="948"/>
                  </a:lnTo>
                  <a:lnTo>
                    <a:pt x="87" y="948"/>
                  </a:lnTo>
                  <a:lnTo>
                    <a:pt x="84" y="944"/>
                  </a:lnTo>
                  <a:lnTo>
                    <a:pt x="78" y="943"/>
                  </a:lnTo>
                  <a:lnTo>
                    <a:pt x="78" y="940"/>
                  </a:lnTo>
                  <a:lnTo>
                    <a:pt x="78" y="939"/>
                  </a:lnTo>
                  <a:lnTo>
                    <a:pt x="83" y="934"/>
                  </a:lnTo>
                  <a:lnTo>
                    <a:pt x="84" y="932"/>
                  </a:lnTo>
                  <a:lnTo>
                    <a:pt x="81" y="925"/>
                  </a:lnTo>
                  <a:lnTo>
                    <a:pt x="78" y="923"/>
                  </a:lnTo>
                  <a:lnTo>
                    <a:pt x="75" y="925"/>
                  </a:lnTo>
                  <a:lnTo>
                    <a:pt x="75" y="929"/>
                  </a:lnTo>
                  <a:lnTo>
                    <a:pt x="73" y="932"/>
                  </a:lnTo>
                  <a:lnTo>
                    <a:pt x="75" y="933"/>
                  </a:lnTo>
                  <a:lnTo>
                    <a:pt x="72" y="936"/>
                  </a:lnTo>
                  <a:lnTo>
                    <a:pt x="67" y="937"/>
                  </a:lnTo>
                  <a:lnTo>
                    <a:pt x="65" y="934"/>
                  </a:lnTo>
                  <a:lnTo>
                    <a:pt x="61" y="936"/>
                  </a:lnTo>
                  <a:lnTo>
                    <a:pt x="60" y="937"/>
                  </a:lnTo>
                  <a:lnTo>
                    <a:pt x="58" y="937"/>
                  </a:lnTo>
                  <a:lnTo>
                    <a:pt x="52" y="939"/>
                  </a:lnTo>
                  <a:lnTo>
                    <a:pt x="51" y="939"/>
                  </a:lnTo>
                  <a:lnTo>
                    <a:pt x="51" y="937"/>
                  </a:lnTo>
                  <a:lnTo>
                    <a:pt x="51" y="936"/>
                  </a:lnTo>
                  <a:lnTo>
                    <a:pt x="52" y="936"/>
                  </a:lnTo>
                  <a:lnTo>
                    <a:pt x="50" y="936"/>
                  </a:lnTo>
                  <a:lnTo>
                    <a:pt x="50" y="933"/>
                  </a:lnTo>
                  <a:lnTo>
                    <a:pt x="48" y="933"/>
                  </a:lnTo>
                  <a:lnTo>
                    <a:pt x="48" y="929"/>
                  </a:lnTo>
                  <a:lnTo>
                    <a:pt x="44" y="929"/>
                  </a:lnTo>
                  <a:lnTo>
                    <a:pt x="42" y="928"/>
                  </a:lnTo>
                  <a:lnTo>
                    <a:pt x="41" y="929"/>
                  </a:lnTo>
                  <a:lnTo>
                    <a:pt x="40" y="927"/>
                  </a:lnTo>
                  <a:lnTo>
                    <a:pt x="38" y="928"/>
                  </a:lnTo>
                  <a:lnTo>
                    <a:pt x="38" y="927"/>
                  </a:lnTo>
                  <a:lnTo>
                    <a:pt x="36" y="927"/>
                  </a:lnTo>
                  <a:lnTo>
                    <a:pt x="33" y="923"/>
                  </a:lnTo>
                  <a:lnTo>
                    <a:pt x="29" y="924"/>
                  </a:lnTo>
                  <a:lnTo>
                    <a:pt x="30" y="922"/>
                  </a:lnTo>
                  <a:lnTo>
                    <a:pt x="29" y="922"/>
                  </a:lnTo>
                  <a:lnTo>
                    <a:pt x="28" y="923"/>
                  </a:lnTo>
                  <a:lnTo>
                    <a:pt x="27" y="922"/>
                  </a:lnTo>
                  <a:lnTo>
                    <a:pt x="25" y="922"/>
                  </a:lnTo>
                  <a:lnTo>
                    <a:pt x="24" y="923"/>
                  </a:lnTo>
                  <a:lnTo>
                    <a:pt x="23" y="921"/>
                  </a:lnTo>
                  <a:lnTo>
                    <a:pt x="20" y="922"/>
                  </a:lnTo>
                  <a:lnTo>
                    <a:pt x="21" y="921"/>
                  </a:lnTo>
                  <a:lnTo>
                    <a:pt x="22" y="921"/>
                  </a:lnTo>
                  <a:lnTo>
                    <a:pt x="19" y="918"/>
                  </a:lnTo>
                  <a:lnTo>
                    <a:pt x="21" y="916"/>
                  </a:lnTo>
                  <a:lnTo>
                    <a:pt x="17" y="915"/>
                  </a:lnTo>
                  <a:lnTo>
                    <a:pt x="18" y="914"/>
                  </a:lnTo>
                  <a:lnTo>
                    <a:pt x="16" y="912"/>
                  </a:lnTo>
                  <a:lnTo>
                    <a:pt x="17" y="911"/>
                  </a:lnTo>
                  <a:lnTo>
                    <a:pt x="15" y="910"/>
                  </a:lnTo>
                  <a:lnTo>
                    <a:pt x="17" y="908"/>
                  </a:lnTo>
                  <a:lnTo>
                    <a:pt x="15" y="906"/>
                  </a:lnTo>
                  <a:lnTo>
                    <a:pt x="16" y="905"/>
                  </a:lnTo>
                  <a:lnTo>
                    <a:pt x="16" y="904"/>
                  </a:lnTo>
                  <a:lnTo>
                    <a:pt x="15" y="902"/>
                  </a:lnTo>
                  <a:lnTo>
                    <a:pt x="16" y="902"/>
                  </a:lnTo>
                  <a:lnTo>
                    <a:pt x="13" y="900"/>
                  </a:lnTo>
                  <a:lnTo>
                    <a:pt x="15" y="899"/>
                  </a:lnTo>
                  <a:lnTo>
                    <a:pt x="13" y="898"/>
                  </a:lnTo>
                  <a:lnTo>
                    <a:pt x="14" y="896"/>
                  </a:lnTo>
                  <a:lnTo>
                    <a:pt x="12" y="896"/>
                  </a:lnTo>
                  <a:lnTo>
                    <a:pt x="11" y="895"/>
                  </a:lnTo>
                  <a:lnTo>
                    <a:pt x="9" y="895"/>
                  </a:lnTo>
                  <a:lnTo>
                    <a:pt x="9" y="892"/>
                  </a:lnTo>
                  <a:lnTo>
                    <a:pt x="4" y="892"/>
                  </a:lnTo>
                  <a:lnTo>
                    <a:pt x="4" y="890"/>
                  </a:lnTo>
                  <a:lnTo>
                    <a:pt x="2" y="891"/>
                  </a:lnTo>
                  <a:lnTo>
                    <a:pt x="6" y="888"/>
                  </a:lnTo>
                  <a:lnTo>
                    <a:pt x="4" y="887"/>
                  </a:lnTo>
                  <a:lnTo>
                    <a:pt x="4" y="886"/>
                  </a:lnTo>
                  <a:lnTo>
                    <a:pt x="6" y="884"/>
                  </a:lnTo>
                  <a:lnTo>
                    <a:pt x="2" y="882"/>
                  </a:lnTo>
                  <a:lnTo>
                    <a:pt x="4" y="880"/>
                  </a:lnTo>
                  <a:lnTo>
                    <a:pt x="0" y="878"/>
                  </a:lnTo>
                  <a:lnTo>
                    <a:pt x="1" y="876"/>
                  </a:lnTo>
                  <a:lnTo>
                    <a:pt x="0" y="875"/>
                  </a:lnTo>
                  <a:lnTo>
                    <a:pt x="3" y="875"/>
                  </a:lnTo>
                  <a:lnTo>
                    <a:pt x="5" y="874"/>
                  </a:lnTo>
                  <a:lnTo>
                    <a:pt x="6" y="872"/>
                  </a:lnTo>
                  <a:lnTo>
                    <a:pt x="8" y="872"/>
                  </a:lnTo>
                  <a:lnTo>
                    <a:pt x="9" y="871"/>
                  </a:lnTo>
                  <a:lnTo>
                    <a:pt x="9" y="870"/>
                  </a:lnTo>
                  <a:lnTo>
                    <a:pt x="9" y="870"/>
                  </a:lnTo>
                  <a:lnTo>
                    <a:pt x="10" y="870"/>
                  </a:lnTo>
                  <a:lnTo>
                    <a:pt x="9" y="868"/>
                  </a:lnTo>
                  <a:lnTo>
                    <a:pt x="10" y="867"/>
                  </a:lnTo>
                  <a:lnTo>
                    <a:pt x="8" y="867"/>
                  </a:lnTo>
                  <a:lnTo>
                    <a:pt x="10" y="866"/>
                  </a:lnTo>
                  <a:lnTo>
                    <a:pt x="12" y="867"/>
                  </a:lnTo>
                  <a:lnTo>
                    <a:pt x="11" y="865"/>
                  </a:lnTo>
                  <a:lnTo>
                    <a:pt x="12" y="863"/>
                  </a:lnTo>
                  <a:lnTo>
                    <a:pt x="16" y="863"/>
                  </a:lnTo>
                  <a:lnTo>
                    <a:pt x="16" y="864"/>
                  </a:lnTo>
                  <a:lnTo>
                    <a:pt x="16" y="864"/>
                  </a:lnTo>
                  <a:lnTo>
                    <a:pt x="17" y="863"/>
                  </a:lnTo>
                  <a:lnTo>
                    <a:pt x="16" y="861"/>
                  </a:lnTo>
                  <a:lnTo>
                    <a:pt x="17" y="860"/>
                  </a:lnTo>
                  <a:lnTo>
                    <a:pt x="16" y="858"/>
                  </a:lnTo>
                  <a:lnTo>
                    <a:pt x="17" y="856"/>
                  </a:lnTo>
                  <a:lnTo>
                    <a:pt x="20" y="856"/>
                  </a:lnTo>
                  <a:lnTo>
                    <a:pt x="20" y="858"/>
                  </a:lnTo>
                  <a:lnTo>
                    <a:pt x="18" y="858"/>
                  </a:lnTo>
                  <a:lnTo>
                    <a:pt x="22" y="860"/>
                  </a:lnTo>
                  <a:lnTo>
                    <a:pt x="26" y="855"/>
                  </a:lnTo>
                  <a:lnTo>
                    <a:pt x="28" y="851"/>
                  </a:lnTo>
                  <a:lnTo>
                    <a:pt x="31" y="852"/>
                  </a:lnTo>
                  <a:lnTo>
                    <a:pt x="30" y="850"/>
                  </a:lnTo>
                  <a:lnTo>
                    <a:pt x="30" y="848"/>
                  </a:lnTo>
                  <a:lnTo>
                    <a:pt x="33" y="848"/>
                  </a:lnTo>
                  <a:lnTo>
                    <a:pt x="35" y="850"/>
                  </a:lnTo>
                  <a:lnTo>
                    <a:pt x="39" y="846"/>
                  </a:lnTo>
                  <a:lnTo>
                    <a:pt x="42" y="845"/>
                  </a:lnTo>
                  <a:lnTo>
                    <a:pt x="43" y="843"/>
                  </a:lnTo>
                  <a:lnTo>
                    <a:pt x="42" y="842"/>
                  </a:lnTo>
                  <a:lnTo>
                    <a:pt x="42" y="841"/>
                  </a:lnTo>
                  <a:lnTo>
                    <a:pt x="44" y="842"/>
                  </a:lnTo>
                  <a:lnTo>
                    <a:pt x="45" y="842"/>
                  </a:lnTo>
                  <a:lnTo>
                    <a:pt x="46" y="839"/>
                  </a:lnTo>
                  <a:lnTo>
                    <a:pt x="46" y="838"/>
                  </a:lnTo>
                  <a:lnTo>
                    <a:pt x="49" y="839"/>
                  </a:lnTo>
                  <a:lnTo>
                    <a:pt x="50" y="838"/>
                  </a:lnTo>
                  <a:lnTo>
                    <a:pt x="52" y="837"/>
                  </a:lnTo>
                  <a:lnTo>
                    <a:pt x="58" y="838"/>
                  </a:lnTo>
                  <a:lnTo>
                    <a:pt x="59" y="842"/>
                  </a:lnTo>
                  <a:lnTo>
                    <a:pt x="58" y="843"/>
                  </a:lnTo>
                  <a:lnTo>
                    <a:pt x="60" y="845"/>
                  </a:lnTo>
                  <a:lnTo>
                    <a:pt x="63" y="845"/>
                  </a:lnTo>
                  <a:lnTo>
                    <a:pt x="63" y="844"/>
                  </a:lnTo>
                  <a:lnTo>
                    <a:pt x="62" y="843"/>
                  </a:lnTo>
                  <a:lnTo>
                    <a:pt x="64" y="843"/>
                  </a:lnTo>
                  <a:lnTo>
                    <a:pt x="65" y="841"/>
                  </a:lnTo>
                  <a:lnTo>
                    <a:pt x="64" y="840"/>
                  </a:lnTo>
                  <a:lnTo>
                    <a:pt x="63" y="842"/>
                  </a:lnTo>
                  <a:lnTo>
                    <a:pt x="63" y="842"/>
                  </a:lnTo>
                  <a:lnTo>
                    <a:pt x="63" y="840"/>
                  </a:lnTo>
                  <a:lnTo>
                    <a:pt x="61" y="840"/>
                  </a:lnTo>
                  <a:lnTo>
                    <a:pt x="60" y="839"/>
                  </a:lnTo>
                  <a:lnTo>
                    <a:pt x="61" y="837"/>
                  </a:lnTo>
                  <a:lnTo>
                    <a:pt x="59" y="836"/>
                  </a:lnTo>
                  <a:lnTo>
                    <a:pt x="62" y="834"/>
                  </a:lnTo>
                  <a:lnTo>
                    <a:pt x="61" y="833"/>
                  </a:lnTo>
                  <a:lnTo>
                    <a:pt x="63" y="832"/>
                  </a:lnTo>
                  <a:lnTo>
                    <a:pt x="62" y="831"/>
                  </a:lnTo>
                  <a:lnTo>
                    <a:pt x="62" y="831"/>
                  </a:lnTo>
                  <a:lnTo>
                    <a:pt x="62" y="830"/>
                  </a:lnTo>
                  <a:lnTo>
                    <a:pt x="63" y="830"/>
                  </a:lnTo>
                  <a:lnTo>
                    <a:pt x="63" y="830"/>
                  </a:lnTo>
                  <a:lnTo>
                    <a:pt x="65" y="828"/>
                  </a:lnTo>
                  <a:lnTo>
                    <a:pt x="65" y="826"/>
                  </a:lnTo>
                  <a:lnTo>
                    <a:pt x="65" y="827"/>
                  </a:lnTo>
                  <a:lnTo>
                    <a:pt x="65" y="826"/>
                  </a:lnTo>
                  <a:lnTo>
                    <a:pt x="66" y="825"/>
                  </a:lnTo>
                  <a:lnTo>
                    <a:pt x="65" y="822"/>
                  </a:lnTo>
                  <a:lnTo>
                    <a:pt x="62" y="821"/>
                  </a:lnTo>
                  <a:lnTo>
                    <a:pt x="62" y="820"/>
                  </a:lnTo>
                  <a:lnTo>
                    <a:pt x="61" y="819"/>
                  </a:lnTo>
                  <a:lnTo>
                    <a:pt x="62" y="819"/>
                  </a:lnTo>
                  <a:lnTo>
                    <a:pt x="62" y="818"/>
                  </a:lnTo>
                  <a:lnTo>
                    <a:pt x="62" y="816"/>
                  </a:lnTo>
                  <a:lnTo>
                    <a:pt x="65" y="812"/>
                  </a:lnTo>
                  <a:lnTo>
                    <a:pt x="65" y="811"/>
                  </a:lnTo>
                  <a:lnTo>
                    <a:pt x="65" y="811"/>
                  </a:lnTo>
                  <a:lnTo>
                    <a:pt x="63" y="808"/>
                  </a:lnTo>
                  <a:lnTo>
                    <a:pt x="64" y="791"/>
                  </a:lnTo>
                  <a:lnTo>
                    <a:pt x="49" y="783"/>
                  </a:lnTo>
                  <a:lnTo>
                    <a:pt x="35" y="766"/>
                  </a:lnTo>
                  <a:lnTo>
                    <a:pt x="29" y="764"/>
                  </a:lnTo>
                  <a:lnTo>
                    <a:pt x="28" y="762"/>
                  </a:lnTo>
                  <a:lnTo>
                    <a:pt x="28" y="758"/>
                  </a:lnTo>
                  <a:lnTo>
                    <a:pt x="34" y="752"/>
                  </a:lnTo>
                  <a:lnTo>
                    <a:pt x="37" y="747"/>
                  </a:lnTo>
                  <a:lnTo>
                    <a:pt x="35" y="744"/>
                  </a:lnTo>
                  <a:lnTo>
                    <a:pt x="36" y="742"/>
                  </a:lnTo>
                  <a:lnTo>
                    <a:pt x="38" y="741"/>
                  </a:lnTo>
                  <a:lnTo>
                    <a:pt x="41" y="743"/>
                  </a:lnTo>
                  <a:lnTo>
                    <a:pt x="42" y="742"/>
                  </a:lnTo>
                  <a:lnTo>
                    <a:pt x="47" y="743"/>
                  </a:lnTo>
                  <a:lnTo>
                    <a:pt x="50" y="746"/>
                  </a:lnTo>
                  <a:lnTo>
                    <a:pt x="53" y="743"/>
                  </a:lnTo>
                  <a:lnTo>
                    <a:pt x="54" y="744"/>
                  </a:lnTo>
                  <a:lnTo>
                    <a:pt x="55" y="743"/>
                  </a:lnTo>
                  <a:lnTo>
                    <a:pt x="54" y="743"/>
                  </a:lnTo>
                  <a:lnTo>
                    <a:pt x="56" y="742"/>
                  </a:lnTo>
                  <a:lnTo>
                    <a:pt x="56" y="741"/>
                  </a:lnTo>
                  <a:lnTo>
                    <a:pt x="57" y="741"/>
                  </a:lnTo>
                  <a:lnTo>
                    <a:pt x="56" y="740"/>
                  </a:lnTo>
                  <a:lnTo>
                    <a:pt x="57" y="742"/>
                  </a:lnTo>
                  <a:lnTo>
                    <a:pt x="61" y="739"/>
                  </a:lnTo>
                  <a:lnTo>
                    <a:pt x="59" y="738"/>
                  </a:lnTo>
                  <a:lnTo>
                    <a:pt x="61" y="737"/>
                  </a:lnTo>
                  <a:lnTo>
                    <a:pt x="60" y="736"/>
                  </a:lnTo>
                  <a:lnTo>
                    <a:pt x="61" y="735"/>
                  </a:lnTo>
                  <a:lnTo>
                    <a:pt x="59" y="735"/>
                  </a:lnTo>
                  <a:lnTo>
                    <a:pt x="61" y="735"/>
                  </a:lnTo>
                  <a:lnTo>
                    <a:pt x="59" y="733"/>
                  </a:lnTo>
                  <a:lnTo>
                    <a:pt x="61" y="733"/>
                  </a:lnTo>
                  <a:lnTo>
                    <a:pt x="60" y="732"/>
                  </a:lnTo>
                  <a:lnTo>
                    <a:pt x="61" y="730"/>
                  </a:lnTo>
                  <a:lnTo>
                    <a:pt x="60" y="730"/>
                  </a:lnTo>
                  <a:lnTo>
                    <a:pt x="61" y="730"/>
                  </a:lnTo>
                  <a:lnTo>
                    <a:pt x="58" y="729"/>
                  </a:lnTo>
                  <a:lnTo>
                    <a:pt x="59" y="728"/>
                  </a:lnTo>
                  <a:lnTo>
                    <a:pt x="59" y="728"/>
                  </a:lnTo>
                  <a:lnTo>
                    <a:pt x="60" y="727"/>
                  </a:lnTo>
                  <a:lnTo>
                    <a:pt x="59" y="727"/>
                  </a:lnTo>
                  <a:lnTo>
                    <a:pt x="61" y="727"/>
                  </a:lnTo>
                  <a:lnTo>
                    <a:pt x="60" y="726"/>
                  </a:lnTo>
                  <a:lnTo>
                    <a:pt x="62" y="727"/>
                  </a:lnTo>
                  <a:lnTo>
                    <a:pt x="63" y="726"/>
                  </a:lnTo>
                  <a:lnTo>
                    <a:pt x="63" y="725"/>
                  </a:lnTo>
                  <a:lnTo>
                    <a:pt x="63" y="724"/>
                  </a:lnTo>
                  <a:lnTo>
                    <a:pt x="64" y="726"/>
                  </a:lnTo>
                  <a:lnTo>
                    <a:pt x="66" y="725"/>
                  </a:lnTo>
                  <a:lnTo>
                    <a:pt x="65" y="726"/>
                  </a:lnTo>
                  <a:lnTo>
                    <a:pt x="66" y="726"/>
                  </a:lnTo>
                  <a:lnTo>
                    <a:pt x="67" y="726"/>
                  </a:lnTo>
                  <a:lnTo>
                    <a:pt x="66" y="725"/>
                  </a:lnTo>
                  <a:lnTo>
                    <a:pt x="67" y="724"/>
                  </a:lnTo>
                  <a:lnTo>
                    <a:pt x="68" y="725"/>
                  </a:lnTo>
                  <a:lnTo>
                    <a:pt x="69" y="724"/>
                  </a:lnTo>
                  <a:lnTo>
                    <a:pt x="66" y="722"/>
                  </a:lnTo>
                  <a:lnTo>
                    <a:pt x="66" y="721"/>
                  </a:lnTo>
                  <a:lnTo>
                    <a:pt x="66" y="720"/>
                  </a:lnTo>
                  <a:lnTo>
                    <a:pt x="67" y="720"/>
                  </a:lnTo>
                  <a:lnTo>
                    <a:pt x="66" y="719"/>
                  </a:lnTo>
                  <a:lnTo>
                    <a:pt x="65" y="719"/>
                  </a:lnTo>
                  <a:lnTo>
                    <a:pt x="65" y="720"/>
                  </a:lnTo>
                  <a:lnTo>
                    <a:pt x="65" y="720"/>
                  </a:lnTo>
                  <a:lnTo>
                    <a:pt x="63" y="718"/>
                  </a:lnTo>
                  <a:lnTo>
                    <a:pt x="62" y="718"/>
                  </a:lnTo>
                  <a:lnTo>
                    <a:pt x="62" y="717"/>
                  </a:lnTo>
                  <a:lnTo>
                    <a:pt x="62" y="716"/>
                  </a:lnTo>
                  <a:lnTo>
                    <a:pt x="61" y="716"/>
                  </a:lnTo>
                  <a:lnTo>
                    <a:pt x="62" y="715"/>
                  </a:lnTo>
                  <a:lnTo>
                    <a:pt x="58" y="713"/>
                  </a:lnTo>
                  <a:lnTo>
                    <a:pt x="57" y="714"/>
                  </a:lnTo>
                  <a:lnTo>
                    <a:pt x="58" y="714"/>
                  </a:lnTo>
                  <a:lnTo>
                    <a:pt x="57" y="715"/>
                  </a:lnTo>
                  <a:lnTo>
                    <a:pt x="57" y="713"/>
                  </a:lnTo>
                  <a:lnTo>
                    <a:pt x="57" y="711"/>
                  </a:lnTo>
                  <a:lnTo>
                    <a:pt x="55" y="710"/>
                  </a:lnTo>
                  <a:lnTo>
                    <a:pt x="55" y="709"/>
                  </a:lnTo>
                  <a:lnTo>
                    <a:pt x="52" y="707"/>
                  </a:lnTo>
                  <a:lnTo>
                    <a:pt x="48" y="708"/>
                  </a:lnTo>
                  <a:lnTo>
                    <a:pt x="47" y="707"/>
                  </a:lnTo>
                  <a:lnTo>
                    <a:pt x="44" y="708"/>
                  </a:lnTo>
                  <a:lnTo>
                    <a:pt x="45" y="706"/>
                  </a:lnTo>
                  <a:lnTo>
                    <a:pt x="43" y="707"/>
                  </a:lnTo>
                  <a:lnTo>
                    <a:pt x="43" y="706"/>
                  </a:lnTo>
                  <a:lnTo>
                    <a:pt x="41" y="705"/>
                  </a:lnTo>
                  <a:lnTo>
                    <a:pt x="41" y="704"/>
                  </a:lnTo>
                  <a:lnTo>
                    <a:pt x="39" y="704"/>
                  </a:lnTo>
                  <a:lnTo>
                    <a:pt x="39" y="703"/>
                  </a:lnTo>
                  <a:lnTo>
                    <a:pt x="37" y="704"/>
                  </a:lnTo>
                  <a:lnTo>
                    <a:pt x="37" y="703"/>
                  </a:lnTo>
                  <a:lnTo>
                    <a:pt x="36" y="703"/>
                  </a:lnTo>
                  <a:lnTo>
                    <a:pt x="35" y="704"/>
                  </a:lnTo>
                  <a:lnTo>
                    <a:pt x="35" y="702"/>
                  </a:lnTo>
                  <a:lnTo>
                    <a:pt x="34" y="701"/>
                  </a:lnTo>
                  <a:lnTo>
                    <a:pt x="35" y="701"/>
                  </a:lnTo>
                  <a:lnTo>
                    <a:pt x="35" y="700"/>
                  </a:lnTo>
                  <a:lnTo>
                    <a:pt x="34" y="701"/>
                  </a:lnTo>
                  <a:lnTo>
                    <a:pt x="34" y="699"/>
                  </a:lnTo>
                  <a:lnTo>
                    <a:pt x="33" y="698"/>
                  </a:lnTo>
                  <a:lnTo>
                    <a:pt x="31" y="699"/>
                  </a:lnTo>
                  <a:lnTo>
                    <a:pt x="31" y="698"/>
                  </a:lnTo>
                  <a:lnTo>
                    <a:pt x="32" y="698"/>
                  </a:lnTo>
                  <a:lnTo>
                    <a:pt x="29" y="696"/>
                  </a:lnTo>
                  <a:lnTo>
                    <a:pt x="29" y="695"/>
                  </a:lnTo>
                  <a:lnTo>
                    <a:pt x="28" y="695"/>
                  </a:lnTo>
                  <a:lnTo>
                    <a:pt x="29" y="694"/>
                  </a:lnTo>
                  <a:lnTo>
                    <a:pt x="27" y="694"/>
                  </a:lnTo>
                  <a:lnTo>
                    <a:pt x="27" y="692"/>
                  </a:lnTo>
                  <a:lnTo>
                    <a:pt x="25" y="693"/>
                  </a:lnTo>
                  <a:lnTo>
                    <a:pt x="25" y="692"/>
                  </a:lnTo>
                  <a:lnTo>
                    <a:pt x="25" y="691"/>
                  </a:lnTo>
                  <a:lnTo>
                    <a:pt x="24" y="691"/>
                  </a:lnTo>
                  <a:lnTo>
                    <a:pt x="24" y="690"/>
                  </a:lnTo>
                  <a:lnTo>
                    <a:pt x="26" y="690"/>
                  </a:lnTo>
                  <a:lnTo>
                    <a:pt x="26" y="688"/>
                  </a:lnTo>
                  <a:lnTo>
                    <a:pt x="25" y="688"/>
                  </a:lnTo>
                  <a:lnTo>
                    <a:pt x="27" y="687"/>
                  </a:lnTo>
                  <a:lnTo>
                    <a:pt x="25" y="686"/>
                  </a:lnTo>
                  <a:lnTo>
                    <a:pt x="26" y="684"/>
                  </a:lnTo>
                  <a:lnTo>
                    <a:pt x="26" y="683"/>
                  </a:lnTo>
                  <a:lnTo>
                    <a:pt x="23" y="682"/>
                  </a:lnTo>
                  <a:lnTo>
                    <a:pt x="22" y="679"/>
                  </a:lnTo>
                  <a:lnTo>
                    <a:pt x="25" y="676"/>
                  </a:lnTo>
                  <a:lnTo>
                    <a:pt x="44" y="680"/>
                  </a:lnTo>
                  <a:lnTo>
                    <a:pt x="51" y="684"/>
                  </a:lnTo>
                  <a:lnTo>
                    <a:pt x="62" y="697"/>
                  </a:lnTo>
                  <a:lnTo>
                    <a:pt x="84" y="711"/>
                  </a:lnTo>
                  <a:lnTo>
                    <a:pt x="83" y="712"/>
                  </a:lnTo>
                  <a:lnTo>
                    <a:pt x="83" y="716"/>
                  </a:lnTo>
                  <a:lnTo>
                    <a:pt x="83" y="717"/>
                  </a:lnTo>
                  <a:lnTo>
                    <a:pt x="83" y="718"/>
                  </a:lnTo>
                  <a:lnTo>
                    <a:pt x="93" y="731"/>
                  </a:lnTo>
                  <a:lnTo>
                    <a:pt x="93" y="735"/>
                  </a:lnTo>
                  <a:lnTo>
                    <a:pt x="95" y="739"/>
                  </a:lnTo>
                  <a:lnTo>
                    <a:pt x="102" y="744"/>
                  </a:lnTo>
                  <a:lnTo>
                    <a:pt x="108" y="746"/>
                  </a:lnTo>
                  <a:lnTo>
                    <a:pt x="119" y="746"/>
                  </a:lnTo>
                  <a:lnTo>
                    <a:pt x="132" y="743"/>
                  </a:lnTo>
                  <a:lnTo>
                    <a:pt x="137" y="743"/>
                  </a:lnTo>
                  <a:lnTo>
                    <a:pt x="139" y="743"/>
                  </a:lnTo>
                  <a:lnTo>
                    <a:pt x="139" y="746"/>
                  </a:lnTo>
                  <a:lnTo>
                    <a:pt x="140" y="746"/>
                  </a:lnTo>
                  <a:lnTo>
                    <a:pt x="145" y="747"/>
                  </a:lnTo>
                  <a:lnTo>
                    <a:pt x="147" y="750"/>
                  </a:lnTo>
                  <a:lnTo>
                    <a:pt x="153" y="747"/>
                  </a:lnTo>
                  <a:lnTo>
                    <a:pt x="153" y="744"/>
                  </a:lnTo>
                  <a:lnTo>
                    <a:pt x="153" y="741"/>
                  </a:lnTo>
                  <a:lnTo>
                    <a:pt x="147" y="736"/>
                  </a:lnTo>
                  <a:lnTo>
                    <a:pt x="135" y="732"/>
                  </a:lnTo>
                  <a:lnTo>
                    <a:pt x="134" y="732"/>
                  </a:lnTo>
                  <a:lnTo>
                    <a:pt x="134" y="733"/>
                  </a:lnTo>
                  <a:lnTo>
                    <a:pt x="133" y="734"/>
                  </a:lnTo>
                  <a:lnTo>
                    <a:pt x="133" y="733"/>
                  </a:lnTo>
                  <a:lnTo>
                    <a:pt x="131" y="726"/>
                  </a:lnTo>
                  <a:lnTo>
                    <a:pt x="130" y="722"/>
                  </a:lnTo>
                  <a:lnTo>
                    <a:pt x="123" y="715"/>
                  </a:lnTo>
                  <a:lnTo>
                    <a:pt x="123" y="714"/>
                  </a:lnTo>
                  <a:lnTo>
                    <a:pt x="126" y="713"/>
                  </a:lnTo>
                  <a:lnTo>
                    <a:pt x="127" y="709"/>
                  </a:lnTo>
                  <a:lnTo>
                    <a:pt x="127" y="706"/>
                  </a:lnTo>
                  <a:lnTo>
                    <a:pt x="125" y="702"/>
                  </a:lnTo>
                  <a:lnTo>
                    <a:pt x="114" y="695"/>
                  </a:lnTo>
                  <a:lnTo>
                    <a:pt x="97" y="690"/>
                  </a:lnTo>
                  <a:lnTo>
                    <a:pt x="98" y="689"/>
                  </a:lnTo>
                  <a:lnTo>
                    <a:pt x="95" y="688"/>
                  </a:lnTo>
                  <a:lnTo>
                    <a:pt x="93" y="684"/>
                  </a:lnTo>
                  <a:lnTo>
                    <a:pt x="90" y="683"/>
                  </a:lnTo>
                  <a:lnTo>
                    <a:pt x="89" y="680"/>
                  </a:lnTo>
                  <a:lnTo>
                    <a:pt x="89" y="679"/>
                  </a:lnTo>
                  <a:lnTo>
                    <a:pt x="87" y="676"/>
                  </a:lnTo>
                  <a:lnTo>
                    <a:pt x="89" y="674"/>
                  </a:lnTo>
                  <a:lnTo>
                    <a:pt x="90" y="674"/>
                  </a:lnTo>
                  <a:lnTo>
                    <a:pt x="89" y="672"/>
                  </a:lnTo>
                  <a:lnTo>
                    <a:pt x="92" y="670"/>
                  </a:lnTo>
                  <a:lnTo>
                    <a:pt x="91" y="668"/>
                  </a:lnTo>
                  <a:lnTo>
                    <a:pt x="87" y="666"/>
                  </a:lnTo>
                  <a:lnTo>
                    <a:pt x="88" y="661"/>
                  </a:lnTo>
                  <a:lnTo>
                    <a:pt x="89" y="659"/>
                  </a:lnTo>
                  <a:lnTo>
                    <a:pt x="88" y="658"/>
                  </a:lnTo>
                  <a:lnTo>
                    <a:pt x="93" y="654"/>
                  </a:lnTo>
                  <a:lnTo>
                    <a:pt x="94" y="650"/>
                  </a:lnTo>
                  <a:lnTo>
                    <a:pt x="95" y="647"/>
                  </a:lnTo>
                  <a:lnTo>
                    <a:pt x="95" y="645"/>
                  </a:lnTo>
                  <a:lnTo>
                    <a:pt x="95" y="644"/>
                  </a:lnTo>
                  <a:lnTo>
                    <a:pt x="96" y="642"/>
                  </a:lnTo>
                  <a:lnTo>
                    <a:pt x="94" y="637"/>
                  </a:lnTo>
                  <a:lnTo>
                    <a:pt x="95" y="636"/>
                  </a:lnTo>
                  <a:lnTo>
                    <a:pt x="95" y="635"/>
                  </a:lnTo>
                  <a:lnTo>
                    <a:pt x="88" y="630"/>
                  </a:lnTo>
                  <a:lnTo>
                    <a:pt x="91" y="629"/>
                  </a:lnTo>
                  <a:lnTo>
                    <a:pt x="91" y="628"/>
                  </a:lnTo>
                  <a:lnTo>
                    <a:pt x="91" y="626"/>
                  </a:lnTo>
                  <a:lnTo>
                    <a:pt x="86" y="623"/>
                  </a:lnTo>
                  <a:lnTo>
                    <a:pt x="86" y="623"/>
                  </a:lnTo>
                  <a:lnTo>
                    <a:pt x="86" y="622"/>
                  </a:lnTo>
                  <a:lnTo>
                    <a:pt x="84" y="622"/>
                  </a:lnTo>
                  <a:lnTo>
                    <a:pt x="83" y="622"/>
                  </a:lnTo>
                  <a:lnTo>
                    <a:pt x="86" y="620"/>
                  </a:lnTo>
                  <a:lnTo>
                    <a:pt x="89" y="622"/>
                  </a:lnTo>
                  <a:lnTo>
                    <a:pt x="91" y="621"/>
                  </a:lnTo>
                  <a:lnTo>
                    <a:pt x="89" y="619"/>
                  </a:lnTo>
                  <a:lnTo>
                    <a:pt x="89" y="618"/>
                  </a:lnTo>
                  <a:lnTo>
                    <a:pt x="94" y="622"/>
                  </a:lnTo>
                  <a:lnTo>
                    <a:pt x="94" y="618"/>
                  </a:lnTo>
                  <a:lnTo>
                    <a:pt x="94" y="618"/>
                  </a:lnTo>
                  <a:lnTo>
                    <a:pt x="93" y="616"/>
                  </a:lnTo>
                  <a:lnTo>
                    <a:pt x="86" y="612"/>
                  </a:lnTo>
                  <a:lnTo>
                    <a:pt x="88" y="610"/>
                  </a:lnTo>
                  <a:lnTo>
                    <a:pt x="89" y="609"/>
                  </a:lnTo>
                  <a:lnTo>
                    <a:pt x="88" y="608"/>
                  </a:lnTo>
                  <a:lnTo>
                    <a:pt x="89" y="607"/>
                  </a:lnTo>
                  <a:lnTo>
                    <a:pt x="93" y="608"/>
                  </a:lnTo>
                  <a:lnTo>
                    <a:pt x="92" y="606"/>
                  </a:lnTo>
                  <a:lnTo>
                    <a:pt x="95" y="605"/>
                  </a:lnTo>
                  <a:lnTo>
                    <a:pt x="96" y="604"/>
                  </a:lnTo>
                  <a:lnTo>
                    <a:pt x="96" y="600"/>
                  </a:lnTo>
                  <a:lnTo>
                    <a:pt x="98" y="599"/>
                  </a:lnTo>
                  <a:lnTo>
                    <a:pt x="95" y="598"/>
                  </a:lnTo>
                  <a:lnTo>
                    <a:pt x="95" y="598"/>
                  </a:lnTo>
                  <a:lnTo>
                    <a:pt x="95" y="599"/>
                  </a:lnTo>
                  <a:lnTo>
                    <a:pt x="94" y="600"/>
                  </a:lnTo>
                  <a:lnTo>
                    <a:pt x="93" y="599"/>
                  </a:lnTo>
                  <a:lnTo>
                    <a:pt x="94" y="597"/>
                  </a:lnTo>
                  <a:lnTo>
                    <a:pt x="91" y="595"/>
                  </a:lnTo>
                  <a:lnTo>
                    <a:pt x="90" y="596"/>
                  </a:lnTo>
                  <a:lnTo>
                    <a:pt x="91" y="597"/>
                  </a:lnTo>
                  <a:lnTo>
                    <a:pt x="91" y="598"/>
                  </a:lnTo>
                  <a:lnTo>
                    <a:pt x="88" y="597"/>
                  </a:lnTo>
                  <a:lnTo>
                    <a:pt x="84" y="593"/>
                  </a:lnTo>
                  <a:lnTo>
                    <a:pt x="85" y="594"/>
                  </a:lnTo>
                  <a:lnTo>
                    <a:pt x="87" y="592"/>
                  </a:lnTo>
                  <a:lnTo>
                    <a:pt x="93" y="595"/>
                  </a:lnTo>
                  <a:lnTo>
                    <a:pt x="95" y="594"/>
                  </a:lnTo>
                  <a:lnTo>
                    <a:pt x="94" y="592"/>
                  </a:lnTo>
                  <a:lnTo>
                    <a:pt x="94" y="592"/>
                  </a:lnTo>
                  <a:lnTo>
                    <a:pt x="96" y="591"/>
                  </a:lnTo>
                  <a:lnTo>
                    <a:pt x="95" y="591"/>
                  </a:lnTo>
                  <a:lnTo>
                    <a:pt x="97" y="592"/>
                  </a:lnTo>
                  <a:lnTo>
                    <a:pt x="100" y="592"/>
                  </a:lnTo>
                  <a:lnTo>
                    <a:pt x="103" y="595"/>
                  </a:lnTo>
                  <a:lnTo>
                    <a:pt x="105" y="594"/>
                  </a:lnTo>
                  <a:lnTo>
                    <a:pt x="105" y="593"/>
                  </a:lnTo>
                  <a:lnTo>
                    <a:pt x="110" y="593"/>
                  </a:lnTo>
                  <a:lnTo>
                    <a:pt x="109" y="592"/>
                  </a:lnTo>
                  <a:lnTo>
                    <a:pt x="115" y="594"/>
                  </a:lnTo>
                  <a:lnTo>
                    <a:pt x="117" y="593"/>
                  </a:lnTo>
                  <a:lnTo>
                    <a:pt x="118" y="592"/>
                  </a:lnTo>
                  <a:lnTo>
                    <a:pt x="131" y="591"/>
                  </a:lnTo>
                  <a:lnTo>
                    <a:pt x="143" y="591"/>
                  </a:lnTo>
                  <a:lnTo>
                    <a:pt x="174" y="596"/>
                  </a:lnTo>
                  <a:lnTo>
                    <a:pt x="199" y="594"/>
                  </a:lnTo>
                  <a:lnTo>
                    <a:pt x="207" y="591"/>
                  </a:lnTo>
                  <a:lnTo>
                    <a:pt x="211" y="592"/>
                  </a:lnTo>
                  <a:lnTo>
                    <a:pt x="214" y="595"/>
                  </a:lnTo>
                  <a:lnTo>
                    <a:pt x="217" y="596"/>
                  </a:lnTo>
                  <a:lnTo>
                    <a:pt x="223" y="596"/>
                  </a:lnTo>
                  <a:lnTo>
                    <a:pt x="227" y="596"/>
                  </a:lnTo>
                  <a:lnTo>
                    <a:pt x="227" y="595"/>
                  </a:lnTo>
                  <a:lnTo>
                    <a:pt x="226" y="595"/>
                  </a:lnTo>
                  <a:lnTo>
                    <a:pt x="226" y="594"/>
                  </a:lnTo>
                  <a:lnTo>
                    <a:pt x="226" y="593"/>
                  </a:lnTo>
                  <a:lnTo>
                    <a:pt x="229" y="590"/>
                  </a:lnTo>
                  <a:lnTo>
                    <a:pt x="234" y="588"/>
                  </a:lnTo>
                  <a:lnTo>
                    <a:pt x="237" y="589"/>
                  </a:lnTo>
                  <a:lnTo>
                    <a:pt x="243" y="586"/>
                  </a:lnTo>
                  <a:lnTo>
                    <a:pt x="254" y="586"/>
                  </a:lnTo>
                  <a:lnTo>
                    <a:pt x="255" y="586"/>
                  </a:lnTo>
                  <a:lnTo>
                    <a:pt x="255" y="587"/>
                  </a:lnTo>
                  <a:lnTo>
                    <a:pt x="261" y="585"/>
                  </a:lnTo>
                  <a:lnTo>
                    <a:pt x="262" y="586"/>
                  </a:lnTo>
                  <a:lnTo>
                    <a:pt x="264" y="586"/>
                  </a:lnTo>
                  <a:lnTo>
                    <a:pt x="265" y="587"/>
                  </a:lnTo>
                  <a:lnTo>
                    <a:pt x="270" y="590"/>
                  </a:lnTo>
                  <a:lnTo>
                    <a:pt x="270" y="591"/>
                  </a:lnTo>
                  <a:lnTo>
                    <a:pt x="270" y="591"/>
                  </a:lnTo>
                  <a:lnTo>
                    <a:pt x="270" y="593"/>
                  </a:lnTo>
                  <a:lnTo>
                    <a:pt x="269" y="594"/>
                  </a:lnTo>
                  <a:lnTo>
                    <a:pt x="269" y="594"/>
                  </a:lnTo>
                  <a:lnTo>
                    <a:pt x="268" y="594"/>
                  </a:lnTo>
                  <a:lnTo>
                    <a:pt x="267" y="595"/>
                  </a:lnTo>
                  <a:lnTo>
                    <a:pt x="267" y="597"/>
                  </a:lnTo>
                  <a:lnTo>
                    <a:pt x="266" y="598"/>
                  </a:lnTo>
                  <a:lnTo>
                    <a:pt x="259" y="600"/>
                  </a:lnTo>
                  <a:lnTo>
                    <a:pt x="261" y="600"/>
                  </a:lnTo>
                  <a:lnTo>
                    <a:pt x="259" y="602"/>
                  </a:lnTo>
                  <a:lnTo>
                    <a:pt x="260" y="603"/>
                  </a:lnTo>
                  <a:lnTo>
                    <a:pt x="262" y="600"/>
                  </a:lnTo>
                  <a:lnTo>
                    <a:pt x="264" y="600"/>
                  </a:lnTo>
                  <a:lnTo>
                    <a:pt x="261" y="604"/>
                  </a:lnTo>
                  <a:lnTo>
                    <a:pt x="261" y="607"/>
                  </a:lnTo>
                  <a:lnTo>
                    <a:pt x="255" y="609"/>
                  </a:lnTo>
                  <a:lnTo>
                    <a:pt x="250" y="608"/>
                  </a:lnTo>
                  <a:lnTo>
                    <a:pt x="251" y="607"/>
                  </a:lnTo>
                  <a:lnTo>
                    <a:pt x="255" y="607"/>
                  </a:lnTo>
                  <a:lnTo>
                    <a:pt x="251" y="606"/>
                  </a:lnTo>
                  <a:lnTo>
                    <a:pt x="251" y="605"/>
                  </a:lnTo>
                  <a:lnTo>
                    <a:pt x="259" y="604"/>
                  </a:lnTo>
                  <a:lnTo>
                    <a:pt x="258" y="603"/>
                  </a:lnTo>
                  <a:lnTo>
                    <a:pt x="258" y="602"/>
                  </a:lnTo>
                  <a:lnTo>
                    <a:pt x="257" y="602"/>
                  </a:lnTo>
                  <a:lnTo>
                    <a:pt x="253" y="603"/>
                  </a:lnTo>
                  <a:lnTo>
                    <a:pt x="250" y="604"/>
                  </a:lnTo>
                  <a:lnTo>
                    <a:pt x="249" y="607"/>
                  </a:lnTo>
                  <a:lnTo>
                    <a:pt x="243" y="608"/>
                  </a:lnTo>
                  <a:lnTo>
                    <a:pt x="239" y="612"/>
                  </a:lnTo>
                  <a:lnTo>
                    <a:pt x="234" y="615"/>
                  </a:lnTo>
                  <a:lnTo>
                    <a:pt x="233" y="618"/>
                  </a:lnTo>
                  <a:lnTo>
                    <a:pt x="232" y="623"/>
                  </a:lnTo>
                  <a:lnTo>
                    <a:pt x="230" y="622"/>
                  </a:lnTo>
                  <a:lnTo>
                    <a:pt x="229" y="622"/>
                  </a:lnTo>
                  <a:lnTo>
                    <a:pt x="230" y="626"/>
                  </a:lnTo>
                  <a:lnTo>
                    <a:pt x="231" y="626"/>
                  </a:lnTo>
                  <a:lnTo>
                    <a:pt x="233" y="628"/>
                  </a:lnTo>
                  <a:lnTo>
                    <a:pt x="233" y="631"/>
                  </a:lnTo>
                  <a:lnTo>
                    <a:pt x="244" y="635"/>
                  </a:lnTo>
                  <a:lnTo>
                    <a:pt x="245" y="636"/>
                  </a:lnTo>
                  <a:lnTo>
                    <a:pt x="243" y="637"/>
                  </a:lnTo>
                  <a:lnTo>
                    <a:pt x="243" y="640"/>
                  </a:lnTo>
                  <a:lnTo>
                    <a:pt x="251" y="644"/>
                  </a:lnTo>
                  <a:lnTo>
                    <a:pt x="251" y="643"/>
                  </a:lnTo>
                  <a:lnTo>
                    <a:pt x="247" y="640"/>
                  </a:lnTo>
                  <a:lnTo>
                    <a:pt x="246" y="635"/>
                  </a:lnTo>
                  <a:lnTo>
                    <a:pt x="239" y="632"/>
                  </a:lnTo>
                  <a:lnTo>
                    <a:pt x="233" y="626"/>
                  </a:lnTo>
                  <a:lnTo>
                    <a:pt x="233" y="624"/>
                  </a:lnTo>
                  <a:lnTo>
                    <a:pt x="234" y="622"/>
                  </a:lnTo>
                  <a:lnTo>
                    <a:pt x="236" y="622"/>
                  </a:lnTo>
                  <a:lnTo>
                    <a:pt x="235" y="620"/>
                  </a:lnTo>
                  <a:lnTo>
                    <a:pt x="234" y="620"/>
                  </a:lnTo>
                  <a:lnTo>
                    <a:pt x="234" y="617"/>
                  </a:lnTo>
                  <a:lnTo>
                    <a:pt x="237" y="614"/>
                  </a:lnTo>
                  <a:lnTo>
                    <a:pt x="242" y="613"/>
                  </a:lnTo>
                  <a:lnTo>
                    <a:pt x="243" y="612"/>
                  </a:lnTo>
                  <a:lnTo>
                    <a:pt x="242" y="611"/>
                  </a:lnTo>
                  <a:lnTo>
                    <a:pt x="243" y="610"/>
                  </a:lnTo>
                  <a:lnTo>
                    <a:pt x="259" y="611"/>
                  </a:lnTo>
                  <a:lnTo>
                    <a:pt x="263" y="608"/>
                  </a:lnTo>
                  <a:lnTo>
                    <a:pt x="269" y="608"/>
                  </a:lnTo>
                  <a:lnTo>
                    <a:pt x="273" y="604"/>
                  </a:lnTo>
                  <a:lnTo>
                    <a:pt x="272" y="603"/>
                  </a:lnTo>
                  <a:lnTo>
                    <a:pt x="273" y="599"/>
                  </a:lnTo>
                  <a:lnTo>
                    <a:pt x="276" y="598"/>
                  </a:lnTo>
                  <a:lnTo>
                    <a:pt x="277" y="596"/>
                  </a:lnTo>
                  <a:lnTo>
                    <a:pt x="278" y="595"/>
                  </a:lnTo>
                  <a:lnTo>
                    <a:pt x="271" y="588"/>
                  </a:lnTo>
                  <a:lnTo>
                    <a:pt x="271" y="585"/>
                  </a:lnTo>
                  <a:lnTo>
                    <a:pt x="271" y="583"/>
                  </a:lnTo>
                  <a:lnTo>
                    <a:pt x="270" y="579"/>
                  </a:lnTo>
                  <a:lnTo>
                    <a:pt x="263" y="576"/>
                  </a:lnTo>
                  <a:lnTo>
                    <a:pt x="262" y="576"/>
                  </a:lnTo>
                  <a:lnTo>
                    <a:pt x="265" y="578"/>
                  </a:lnTo>
                  <a:lnTo>
                    <a:pt x="261" y="578"/>
                  </a:lnTo>
                  <a:lnTo>
                    <a:pt x="262" y="578"/>
                  </a:lnTo>
                  <a:lnTo>
                    <a:pt x="261" y="576"/>
                  </a:lnTo>
                  <a:lnTo>
                    <a:pt x="261" y="576"/>
                  </a:lnTo>
                  <a:lnTo>
                    <a:pt x="261" y="575"/>
                  </a:lnTo>
                  <a:lnTo>
                    <a:pt x="261" y="573"/>
                  </a:lnTo>
                  <a:lnTo>
                    <a:pt x="265" y="573"/>
                  </a:lnTo>
                  <a:lnTo>
                    <a:pt x="266" y="574"/>
                  </a:lnTo>
                  <a:lnTo>
                    <a:pt x="265" y="575"/>
                  </a:lnTo>
                  <a:lnTo>
                    <a:pt x="269" y="573"/>
                  </a:lnTo>
                  <a:lnTo>
                    <a:pt x="272" y="574"/>
                  </a:lnTo>
                  <a:lnTo>
                    <a:pt x="271" y="572"/>
                  </a:lnTo>
                  <a:lnTo>
                    <a:pt x="265" y="572"/>
                  </a:lnTo>
                  <a:lnTo>
                    <a:pt x="263" y="571"/>
                  </a:lnTo>
                  <a:lnTo>
                    <a:pt x="263" y="570"/>
                  </a:lnTo>
                  <a:lnTo>
                    <a:pt x="265" y="568"/>
                  </a:lnTo>
                  <a:lnTo>
                    <a:pt x="261" y="566"/>
                  </a:lnTo>
                  <a:lnTo>
                    <a:pt x="263" y="563"/>
                  </a:lnTo>
                  <a:lnTo>
                    <a:pt x="263" y="560"/>
                  </a:lnTo>
                  <a:lnTo>
                    <a:pt x="262" y="558"/>
                  </a:lnTo>
                  <a:lnTo>
                    <a:pt x="259" y="556"/>
                  </a:lnTo>
                  <a:lnTo>
                    <a:pt x="255" y="556"/>
                  </a:lnTo>
                  <a:lnTo>
                    <a:pt x="253" y="553"/>
                  </a:lnTo>
                  <a:lnTo>
                    <a:pt x="246" y="552"/>
                  </a:lnTo>
                  <a:lnTo>
                    <a:pt x="243" y="550"/>
                  </a:lnTo>
                  <a:lnTo>
                    <a:pt x="242" y="548"/>
                  </a:lnTo>
                  <a:lnTo>
                    <a:pt x="242" y="545"/>
                  </a:lnTo>
                  <a:lnTo>
                    <a:pt x="243" y="543"/>
                  </a:lnTo>
                  <a:lnTo>
                    <a:pt x="247" y="543"/>
                  </a:lnTo>
                  <a:lnTo>
                    <a:pt x="249" y="544"/>
                  </a:lnTo>
                  <a:lnTo>
                    <a:pt x="249" y="544"/>
                  </a:lnTo>
                  <a:lnTo>
                    <a:pt x="250" y="546"/>
                  </a:lnTo>
                  <a:lnTo>
                    <a:pt x="253" y="548"/>
                  </a:lnTo>
                  <a:lnTo>
                    <a:pt x="253" y="548"/>
                  </a:lnTo>
                  <a:lnTo>
                    <a:pt x="253" y="546"/>
                  </a:lnTo>
                  <a:lnTo>
                    <a:pt x="251" y="544"/>
                  </a:lnTo>
                  <a:lnTo>
                    <a:pt x="252" y="543"/>
                  </a:lnTo>
                  <a:lnTo>
                    <a:pt x="246" y="540"/>
                  </a:lnTo>
                  <a:lnTo>
                    <a:pt x="250" y="540"/>
                  </a:lnTo>
                  <a:lnTo>
                    <a:pt x="251" y="539"/>
                  </a:lnTo>
                  <a:lnTo>
                    <a:pt x="253" y="540"/>
                  </a:lnTo>
                  <a:lnTo>
                    <a:pt x="254" y="540"/>
                  </a:lnTo>
                  <a:lnTo>
                    <a:pt x="253" y="539"/>
                  </a:lnTo>
                  <a:lnTo>
                    <a:pt x="255" y="538"/>
                  </a:lnTo>
                  <a:lnTo>
                    <a:pt x="256" y="539"/>
                  </a:lnTo>
                  <a:lnTo>
                    <a:pt x="257" y="538"/>
                  </a:lnTo>
                  <a:lnTo>
                    <a:pt x="257" y="538"/>
                  </a:lnTo>
                  <a:lnTo>
                    <a:pt x="259" y="538"/>
                  </a:lnTo>
                  <a:lnTo>
                    <a:pt x="263" y="542"/>
                  </a:lnTo>
                  <a:lnTo>
                    <a:pt x="261" y="544"/>
                  </a:lnTo>
                  <a:lnTo>
                    <a:pt x="270" y="544"/>
                  </a:lnTo>
                  <a:lnTo>
                    <a:pt x="269" y="546"/>
                  </a:lnTo>
                  <a:lnTo>
                    <a:pt x="270" y="546"/>
                  </a:lnTo>
                  <a:lnTo>
                    <a:pt x="269" y="547"/>
                  </a:lnTo>
                  <a:lnTo>
                    <a:pt x="267" y="549"/>
                  </a:lnTo>
                  <a:lnTo>
                    <a:pt x="270" y="548"/>
                  </a:lnTo>
                  <a:lnTo>
                    <a:pt x="269" y="551"/>
                  </a:lnTo>
                  <a:lnTo>
                    <a:pt x="270" y="552"/>
                  </a:lnTo>
                  <a:lnTo>
                    <a:pt x="269" y="554"/>
                  </a:lnTo>
                  <a:lnTo>
                    <a:pt x="269" y="555"/>
                  </a:lnTo>
                  <a:lnTo>
                    <a:pt x="271" y="554"/>
                  </a:lnTo>
                  <a:lnTo>
                    <a:pt x="271" y="551"/>
                  </a:lnTo>
                  <a:lnTo>
                    <a:pt x="272" y="551"/>
                  </a:lnTo>
                  <a:lnTo>
                    <a:pt x="271" y="548"/>
                  </a:lnTo>
                  <a:lnTo>
                    <a:pt x="270" y="547"/>
                  </a:lnTo>
                  <a:lnTo>
                    <a:pt x="271" y="546"/>
                  </a:lnTo>
                  <a:lnTo>
                    <a:pt x="274" y="546"/>
                  </a:lnTo>
                  <a:lnTo>
                    <a:pt x="271" y="544"/>
                  </a:lnTo>
                  <a:lnTo>
                    <a:pt x="273" y="542"/>
                  </a:lnTo>
                  <a:lnTo>
                    <a:pt x="266" y="542"/>
                  </a:lnTo>
                  <a:lnTo>
                    <a:pt x="265" y="542"/>
                  </a:lnTo>
                  <a:lnTo>
                    <a:pt x="266" y="540"/>
                  </a:lnTo>
                  <a:lnTo>
                    <a:pt x="266" y="540"/>
                  </a:lnTo>
                  <a:lnTo>
                    <a:pt x="263" y="540"/>
                  </a:lnTo>
                  <a:lnTo>
                    <a:pt x="264" y="538"/>
                  </a:lnTo>
                  <a:lnTo>
                    <a:pt x="262" y="535"/>
                  </a:lnTo>
                  <a:lnTo>
                    <a:pt x="260" y="535"/>
                  </a:lnTo>
                  <a:lnTo>
                    <a:pt x="261" y="534"/>
                  </a:lnTo>
                  <a:lnTo>
                    <a:pt x="265" y="532"/>
                  </a:lnTo>
                  <a:lnTo>
                    <a:pt x="265" y="531"/>
                  </a:lnTo>
                  <a:lnTo>
                    <a:pt x="259" y="531"/>
                  </a:lnTo>
                  <a:lnTo>
                    <a:pt x="259" y="531"/>
                  </a:lnTo>
                  <a:lnTo>
                    <a:pt x="259" y="530"/>
                  </a:lnTo>
                  <a:lnTo>
                    <a:pt x="259" y="530"/>
                  </a:lnTo>
                  <a:lnTo>
                    <a:pt x="255" y="528"/>
                  </a:lnTo>
                  <a:lnTo>
                    <a:pt x="256" y="527"/>
                  </a:lnTo>
                  <a:lnTo>
                    <a:pt x="251" y="527"/>
                  </a:lnTo>
                  <a:lnTo>
                    <a:pt x="251" y="527"/>
                  </a:lnTo>
                  <a:lnTo>
                    <a:pt x="251" y="526"/>
                  </a:lnTo>
                  <a:lnTo>
                    <a:pt x="247" y="526"/>
                  </a:lnTo>
                  <a:lnTo>
                    <a:pt x="246" y="524"/>
                  </a:lnTo>
                  <a:lnTo>
                    <a:pt x="245" y="526"/>
                  </a:lnTo>
                  <a:lnTo>
                    <a:pt x="243" y="524"/>
                  </a:lnTo>
                  <a:lnTo>
                    <a:pt x="243" y="526"/>
                  </a:lnTo>
                  <a:lnTo>
                    <a:pt x="243" y="526"/>
                  </a:lnTo>
                  <a:lnTo>
                    <a:pt x="241" y="526"/>
                  </a:lnTo>
                  <a:lnTo>
                    <a:pt x="243" y="525"/>
                  </a:lnTo>
                  <a:lnTo>
                    <a:pt x="239" y="522"/>
                  </a:lnTo>
                  <a:lnTo>
                    <a:pt x="242" y="522"/>
                  </a:lnTo>
                  <a:lnTo>
                    <a:pt x="244" y="520"/>
                  </a:lnTo>
                  <a:lnTo>
                    <a:pt x="243" y="518"/>
                  </a:lnTo>
                  <a:lnTo>
                    <a:pt x="243" y="517"/>
                  </a:lnTo>
                  <a:lnTo>
                    <a:pt x="245" y="516"/>
                  </a:lnTo>
                  <a:lnTo>
                    <a:pt x="248" y="518"/>
                  </a:lnTo>
                  <a:lnTo>
                    <a:pt x="248" y="516"/>
                  </a:lnTo>
                  <a:lnTo>
                    <a:pt x="250" y="515"/>
                  </a:lnTo>
                  <a:lnTo>
                    <a:pt x="249" y="514"/>
                  </a:lnTo>
                  <a:lnTo>
                    <a:pt x="251" y="514"/>
                  </a:lnTo>
                  <a:lnTo>
                    <a:pt x="251" y="513"/>
                  </a:lnTo>
                  <a:lnTo>
                    <a:pt x="247" y="510"/>
                  </a:lnTo>
                  <a:lnTo>
                    <a:pt x="245" y="511"/>
                  </a:lnTo>
                  <a:lnTo>
                    <a:pt x="241" y="510"/>
                  </a:lnTo>
                  <a:lnTo>
                    <a:pt x="241" y="510"/>
                  </a:lnTo>
                  <a:lnTo>
                    <a:pt x="243" y="509"/>
                  </a:lnTo>
                  <a:lnTo>
                    <a:pt x="243" y="508"/>
                  </a:lnTo>
                  <a:lnTo>
                    <a:pt x="243" y="506"/>
                  </a:lnTo>
                  <a:lnTo>
                    <a:pt x="243" y="505"/>
                  </a:lnTo>
                  <a:lnTo>
                    <a:pt x="246" y="504"/>
                  </a:lnTo>
                  <a:lnTo>
                    <a:pt x="246" y="505"/>
                  </a:lnTo>
                  <a:lnTo>
                    <a:pt x="246" y="507"/>
                  </a:lnTo>
                  <a:lnTo>
                    <a:pt x="246" y="507"/>
                  </a:lnTo>
                  <a:lnTo>
                    <a:pt x="251" y="508"/>
                  </a:lnTo>
                  <a:lnTo>
                    <a:pt x="251" y="511"/>
                  </a:lnTo>
                  <a:lnTo>
                    <a:pt x="251" y="512"/>
                  </a:lnTo>
                  <a:lnTo>
                    <a:pt x="254" y="510"/>
                  </a:lnTo>
                  <a:lnTo>
                    <a:pt x="253" y="510"/>
                  </a:lnTo>
                  <a:lnTo>
                    <a:pt x="254" y="509"/>
                  </a:lnTo>
                  <a:lnTo>
                    <a:pt x="254" y="510"/>
                  </a:lnTo>
                  <a:lnTo>
                    <a:pt x="254" y="511"/>
                  </a:lnTo>
                  <a:lnTo>
                    <a:pt x="257" y="513"/>
                  </a:lnTo>
                  <a:lnTo>
                    <a:pt x="259" y="515"/>
                  </a:lnTo>
                  <a:lnTo>
                    <a:pt x="255" y="514"/>
                  </a:lnTo>
                  <a:lnTo>
                    <a:pt x="254" y="515"/>
                  </a:lnTo>
                  <a:lnTo>
                    <a:pt x="255" y="517"/>
                  </a:lnTo>
                  <a:lnTo>
                    <a:pt x="256" y="519"/>
                  </a:lnTo>
                  <a:lnTo>
                    <a:pt x="258" y="518"/>
                  </a:lnTo>
                  <a:lnTo>
                    <a:pt x="260" y="517"/>
                  </a:lnTo>
                  <a:lnTo>
                    <a:pt x="261" y="518"/>
                  </a:lnTo>
                  <a:lnTo>
                    <a:pt x="261" y="519"/>
                  </a:lnTo>
                  <a:lnTo>
                    <a:pt x="262" y="520"/>
                  </a:lnTo>
                  <a:lnTo>
                    <a:pt x="263" y="519"/>
                  </a:lnTo>
                  <a:lnTo>
                    <a:pt x="263" y="520"/>
                  </a:lnTo>
                  <a:lnTo>
                    <a:pt x="263" y="522"/>
                  </a:lnTo>
                  <a:lnTo>
                    <a:pt x="262" y="523"/>
                  </a:lnTo>
                  <a:lnTo>
                    <a:pt x="266" y="524"/>
                  </a:lnTo>
                  <a:lnTo>
                    <a:pt x="264" y="525"/>
                  </a:lnTo>
                  <a:lnTo>
                    <a:pt x="264" y="527"/>
                  </a:lnTo>
                  <a:lnTo>
                    <a:pt x="269" y="527"/>
                  </a:lnTo>
                  <a:lnTo>
                    <a:pt x="269" y="527"/>
                  </a:lnTo>
                  <a:lnTo>
                    <a:pt x="269" y="526"/>
                  </a:lnTo>
                  <a:lnTo>
                    <a:pt x="269" y="524"/>
                  </a:lnTo>
                  <a:lnTo>
                    <a:pt x="269" y="524"/>
                  </a:lnTo>
                  <a:lnTo>
                    <a:pt x="271" y="523"/>
                  </a:lnTo>
                  <a:lnTo>
                    <a:pt x="267" y="523"/>
                  </a:lnTo>
                  <a:lnTo>
                    <a:pt x="267" y="522"/>
                  </a:lnTo>
                  <a:lnTo>
                    <a:pt x="266" y="520"/>
                  </a:lnTo>
                  <a:lnTo>
                    <a:pt x="267" y="519"/>
                  </a:lnTo>
                  <a:lnTo>
                    <a:pt x="267" y="519"/>
                  </a:lnTo>
                  <a:lnTo>
                    <a:pt x="267" y="518"/>
                  </a:lnTo>
                  <a:lnTo>
                    <a:pt x="269" y="518"/>
                  </a:lnTo>
                  <a:lnTo>
                    <a:pt x="269" y="518"/>
                  </a:lnTo>
                  <a:lnTo>
                    <a:pt x="270" y="516"/>
                  </a:lnTo>
                  <a:lnTo>
                    <a:pt x="274" y="519"/>
                  </a:lnTo>
                  <a:lnTo>
                    <a:pt x="274" y="518"/>
                  </a:lnTo>
                  <a:lnTo>
                    <a:pt x="276" y="516"/>
                  </a:lnTo>
                  <a:lnTo>
                    <a:pt x="274" y="516"/>
                  </a:lnTo>
                  <a:lnTo>
                    <a:pt x="274" y="514"/>
                  </a:lnTo>
                  <a:lnTo>
                    <a:pt x="274" y="511"/>
                  </a:lnTo>
                  <a:lnTo>
                    <a:pt x="275" y="510"/>
                  </a:lnTo>
                  <a:lnTo>
                    <a:pt x="275" y="509"/>
                  </a:lnTo>
                  <a:lnTo>
                    <a:pt x="278" y="509"/>
                  </a:lnTo>
                  <a:lnTo>
                    <a:pt x="276" y="508"/>
                  </a:lnTo>
                  <a:lnTo>
                    <a:pt x="284" y="503"/>
                  </a:lnTo>
                  <a:lnTo>
                    <a:pt x="281" y="503"/>
                  </a:lnTo>
                  <a:lnTo>
                    <a:pt x="279" y="499"/>
                  </a:lnTo>
                  <a:lnTo>
                    <a:pt x="280" y="498"/>
                  </a:lnTo>
                  <a:lnTo>
                    <a:pt x="284" y="498"/>
                  </a:lnTo>
                  <a:lnTo>
                    <a:pt x="286" y="499"/>
                  </a:lnTo>
                  <a:lnTo>
                    <a:pt x="286" y="500"/>
                  </a:lnTo>
                  <a:lnTo>
                    <a:pt x="284" y="502"/>
                  </a:lnTo>
                  <a:lnTo>
                    <a:pt x="287" y="502"/>
                  </a:lnTo>
                  <a:lnTo>
                    <a:pt x="288" y="504"/>
                  </a:lnTo>
                  <a:lnTo>
                    <a:pt x="289" y="503"/>
                  </a:lnTo>
                  <a:lnTo>
                    <a:pt x="288" y="502"/>
                  </a:lnTo>
                  <a:lnTo>
                    <a:pt x="290" y="500"/>
                  </a:lnTo>
                  <a:lnTo>
                    <a:pt x="292" y="501"/>
                  </a:lnTo>
                  <a:lnTo>
                    <a:pt x="293" y="500"/>
                  </a:lnTo>
                  <a:lnTo>
                    <a:pt x="292" y="497"/>
                  </a:lnTo>
                  <a:lnTo>
                    <a:pt x="292" y="496"/>
                  </a:lnTo>
                  <a:lnTo>
                    <a:pt x="292" y="496"/>
                  </a:lnTo>
                  <a:lnTo>
                    <a:pt x="286" y="495"/>
                  </a:lnTo>
                  <a:lnTo>
                    <a:pt x="284" y="496"/>
                  </a:lnTo>
                  <a:lnTo>
                    <a:pt x="276" y="491"/>
                  </a:lnTo>
                  <a:lnTo>
                    <a:pt x="273" y="491"/>
                  </a:lnTo>
                  <a:lnTo>
                    <a:pt x="274" y="492"/>
                  </a:lnTo>
                  <a:lnTo>
                    <a:pt x="273" y="491"/>
                  </a:lnTo>
                  <a:lnTo>
                    <a:pt x="272" y="489"/>
                  </a:lnTo>
                  <a:lnTo>
                    <a:pt x="275" y="487"/>
                  </a:lnTo>
                  <a:lnTo>
                    <a:pt x="280" y="486"/>
                  </a:lnTo>
                  <a:lnTo>
                    <a:pt x="297" y="490"/>
                  </a:lnTo>
                  <a:lnTo>
                    <a:pt x="302" y="490"/>
                  </a:lnTo>
                  <a:lnTo>
                    <a:pt x="308" y="487"/>
                  </a:lnTo>
                  <a:lnTo>
                    <a:pt x="308" y="487"/>
                  </a:lnTo>
                  <a:lnTo>
                    <a:pt x="308" y="486"/>
                  </a:lnTo>
                  <a:lnTo>
                    <a:pt x="308" y="486"/>
                  </a:lnTo>
                  <a:lnTo>
                    <a:pt x="304" y="487"/>
                  </a:lnTo>
                  <a:lnTo>
                    <a:pt x="303" y="486"/>
                  </a:lnTo>
                  <a:lnTo>
                    <a:pt x="304" y="486"/>
                  </a:lnTo>
                  <a:lnTo>
                    <a:pt x="305" y="484"/>
                  </a:lnTo>
                  <a:lnTo>
                    <a:pt x="305" y="483"/>
                  </a:lnTo>
                  <a:lnTo>
                    <a:pt x="309" y="483"/>
                  </a:lnTo>
                  <a:lnTo>
                    <a:pt x="314" y="478"/>
                  </a:lnTo>
                  <a:lnTo>
                    <a:pt x="315" y="478"/>
                  </a:lnTo>
                  <a:lnTo>
                    <a:pt x="316" y="477"/>
                  </a:lnTo>
                  <a:lnTo>
                    <a:pt x="315" y="477"/>
                  </a:lnTo>
                  <a:lnTo>
                    <a:pt x="316" y="475"/>
                  </a:lnTo>
                  <a:lnTo>
                    <a:pt x="323" y="470"/>
                  </a:lnTo>
                  <a:lnTo>
                    <a:pt x="323" y="469"/>
                  </a:lnTo>
                  <a:lnTo>
                    <a:pt x="321" y="470"/>
                  </a:lnTo>
                  <a:lnTo>
                    <a:pt x="320" y="469"/>
                  </a:lnTo>
                  <a:lnTo>
                    <a:pt x="328" y="466"/>
                  </a:lnTo>
                  <a:lnTo>
                    <a:pt x="331" y="466"/>
                  </a:lnTo>
                  <a:lnTo>
                    <a:pt x="331" y="466"/>
                  </a:lnTo>
                  <a:lnTo>
                    <a:pt x="331" y="464"/>
                  </a:lnTo>
                  <a:lnTo>
                    <a:pt x="334" y="462"/>
                  </a:lnTo>
                  <a:lnTo>
                    <a:pt x="335" y="461"/>
                  </a:lnTo>
                  <a:lnTo>
                    <a:pt x="334" y="461"/>
                  </a:lnTo>
                  <a:lnTo>
                    <a:pt x="337" y="462"/>
                  </a:lnTo>
                  <a:lnTo>
                    <a:pt x="338" y="461"/>
                  </a:lnTo>
                  <a:lnTo>
                    <a:pt x="339" y="461"/>
                  </a:lnTo>
                  <a:lnTo>
                    <a:pt x="340" y="463"/>
                  </a:lnTo>
                  <a:lnTo>
                    <a:pt x="336" y="462"/>
                  </a:lnTo>
                  <a:lnTo>
                    <a:pt x="334" y="464"/>
                  </a:lnTo>
                  <a:lnTo>
                    <a:pt x="339" y="465"/>
                  </a:lnTo>
                  <a:lnTo>
                    <a:pt x="336" y="466"/>
                  </a:lnTo>
                  <a:lnTo>
                    <a:pt x="337" y="467"/>
                  </a:lnTo>
                  <a:lnTo>
                    <a:pt x="339" y="468"/>
                  </a:lnTo>
                  <a:lnTo>
                    <a:pt x="342" y="466"/>
                  </a:lnTo>
                  <a:lnTo>
                    <a:pt x="342" y="467"/>
                  </a:lnTo>
                  <a:lnTo>
                    <a:pt x="346" y="468"/>
                  </a:lnTo>
                  <a:lnTo>
                    <a:pt x="344" y="465"/>
                  </a:lnTo>
                  <a:lnTo>
                    <a:pt x="344" y="464"/>
                  </a:lnTo>
                  <a:lnTo>
                    <a:pt x="349" y="462"/>
                  </a:lnTo>
                  <a:lnTo>
                    <a:pt x="352" y="463"/>
                  </a:lnTo>
                  <a:lnTo>
                    <a:pt x="352" y="462"/>
                  </a:lnTo>
                  <a:lnTo>
                    <a:pt x="351" y="459"/>
                  </a:lnTo>
                  <a:lnTo>
                    <a:pt x="355" y="457"/>
                  </a:lnTo>
                  <a:lnTo>
                    <a:pt x="357" y="455"/>
                  </a:lnTo>
                  <a:lnTo>
                    <a:pt x="358" y="457"/>
                  </a:lnTo>
                  <a:lnTo>
                    <a:pt x="368" y="455"/>
                  </a:lnTo>
                  <a:lnTo>
                    <a:pt x="370" y="454"/>
                  </a:lnTo>
                  <a:lnTo>
                    <a:pt x="370" y="453"/>
                  </a:lnTo>
                  <a:lnTo>
                    <a:pt x="372" y="453"/>
                  </a:lnTo>
                  <a:lnTo>
                    <a:pt x="375" y="450"/>
                  </a:lnTo>
                  <a:lnTo>
                    <a:pt x="376" y="451"/>
                  </a:lnTo>
                  <a:lnTo>
                    <a:pt x="375" y="452"/>
                  </a:lnTo>
                  <a:lnTo>
                    <a:pt x="376" y="454"/>
                  </a:lnTo>
                  <a:lnTo>
                    <a:pt x="375" y="454"/>
                  </a:lnTo>
                  <a:lnTo>
                    <a:pt x="377" y="455"/>
                  </a:lnTo>
                  <a:lnTo>
                    <a:pt x="380" y="451"/>
                  </a:lnTo>
                  <a:lnTo>
                    <a:pt x="383" y="450"/>
                  </a:lnTo>
                  <a:lnTo>
                    <a:pt x="382" y="453"/>
                  </a:lnTo>
                  <a:lnTo>
                    <a:pt x="385" y="454"/>
                  </a:lnTo>
                  <a:lnTo>
                    <a:pt x="390" y="452"/>
                  </a:lnTo>
                  <a:lnTo>
                    <a:pt x="391" y="453"/>
                  </a:lnTo>
                  <a:lnTo>
                    <a:pt x="394" y="454"/>
                  </a:lnTo>
                  <a:lnTo>
                    <a:pt x="394" y="453"/>
                  </a:lnTo>
                  <a:lnTo>
                    <a:pt x="394" y="451"/>
                  </a:lnTo>
                  <a:lnTo>
                    <a:pt x="393" y="449"/>
                  </a:lnTo>
                  <a:lnTo>
                    <a:pt x="395" y="448"/>
                  </a:lnTo>
                  <a:lnTo>
                    <a:pt x="394" y="447"/>
                  </a:lnTo>
                  <a:lnTo>
                    <a:pt x="395" y="446"/>
                  </a:lnTo>
                  <a:lnTo>
                    <a:pt x="395" y="446"/>
                  </a:lnTo>
                  <a:lnTo>
                    <a:pt x="395" y="445"/>
                  </a:lnTo>
                  <a:lnTo>
                    <a:pt x="399" y="443"/>
                  </a:lnTo>
                  <a:lnTo>
                    <a:pt x="396" y="445"/>
                  </a:lnTo>
                  <a:lnTo>
                    <a:pt x="396" y="446"/>
                  </a:lnTo>
                  <a:lnTo>
                    <a:pt x="398" y="446"/>
                  </a:lnTo>
                  <a:lnTo>
                    <a:pt x="397" y="447"/>
                  </a:lnTo>
                  <a:lnTo>
                    <a:pt x="397" y="448"/>
                  </a:lnTo>
                  <a:lnTo>
                    <a:pt x="402" y="446"/>
                  </a:lnTo>
                  <a:lnTo>
                    <a:pt x="402" y="446"/>
                  </a:lnTo>
                  <a:lnTo>
                    <a:pt x="403" y="447"/>
                  </a:lnTo>
                  <a:lnTo>
                    <a:pt x="403" y="448"/>
                  </a:lnTo>
                  <a:lnTo>
                    <a:pt x="403" y="449"/>
                  </a:lnTo>
                  <a:lnTo>
                    <a:pt x="407" y="446"/>
                  </a:lnTo>
                  <a:lnTo>
                    <a:pt x="412" y="446"/>
                  </a:lnTo>
                  <a:lnTo>
                    <a:pt x="415" y="442"/>
                  </a:lnTo>
                  <a:lnTo>
                    <a:pt x="419" y="443"/>
                  </a:lnTo>
                  <a:lnTo>
                    <a:pt x="427" y="442"/>
                  </a:lnTo>
                  <a:lnTo>
                    <a:pt x="430" y="439"/>
                  </a:lnTo>
                  <a:lnTo>
                    <a:pt x="434" y="440"/>
                  </a:lnTo>
                  <a:lnTo>
                    <a:pt x="445" y="435"/>
                  </a:lnTo>
                  <a:lnTo>
                    <a:pt x="447" y="435"/>
                  </a:lnTo>
                  <a:lnTo>
                    <a:pt x="452" y="433"/>
                  </a:lnTo>
                  <a:lnTo>
                    <a:pt x="450" y="432"/>
                  </a:lnTo>
                  <a:lnTo>
                    <a:pt x="443" y="435"/>
                  </a:lnTo>
                  <a:lnTo>
                    <a:pt x="442" y="434"/>
                  </a:lnTo>
                  <a:lnTo>
                    <a:pt x="442" y="431"/>
                  </a:lnTo>
                  <a:lnTo>
                    <a:pt x="441" y="430"/>
                  </a:lnTo>
                  <a:lnTo>
                    <a:pt x="439" y="433"/>
                  </a:lnTo>
                  <a:lnTo>
                    <a:pt x="441" y="435"/>
                  </a:lnTo>
                  <a:lnTo>
                    <a:pt x="440" y="436"/>
                  </a:lnTo>
                  <a:lnTo>
                    <a:pt x="439" y="435"/>
                  </a:lnTo>
                  <a:lnTo>
                    <a:pt x="435" y="431"/>
                  </a:lnTo>
                  <a:lnTo>
                    <a:pt x="433" y="430"/>
                  </a:lnTo>
                  <a:lnTo>
                    <a:pt x="434" y="430"/>
                  </a:lnTo>
                  <a:lnTo>
                    <a:pt x="435" y="427"/>
                  </a:lnTo>
                  <a:lnTo>
                    <a:pt x="435" y="427"/>
                  </a:lnTo>
                  <a:lnTo>
                    <a:pt x="434" y="427"/>
                  </a:lnTo>
                  <a:lnTo>
                    <a:pt x="434" y="429"/>
                  </a:lnTo>
                  <a:lnTo>
                    <a:pt x="430" y="429"/>
                  </a:lnTo>
                  <a:lnTo>
                    <a:pt x="430" y="430"/>
                  </a:lnTo>
                  <a:lnTo>
                    <a:pt x="428" y="431"/>
                  </a:lnTo>
                  <a:lnTo>
                    <a:pt x="431" y="434"/>
                  </a:lnTo>
                  <a:lnTo>
                    <a:pt x="424" y="434"/>
                  </a:lnTo>
                  <a:lnTo>
                    <a:pt x="424" y="434"/>
                  </a:lnTo>
                  <a:lnTo>
                    <a:pt x="425" y="433"/>
                  </a:lnTo>
                  <a:lnTo>
                    <a:pt x="426" y="431"/>
                  </a:lnTo>
                  <a:lnTo>
                    <a:pt x="424" y="431"/>
                  </a:lnTo>
                  <a:lnTo>
                    <a:pt x="425" y="429"/>
                  </a:lnTo>
                  <a:lnTo>
                    <a:pt x="424" y="429"/>
                  </a:lnTo>
                  <a:lnTo>
                    <a:pt x="423" y="428"/>
                  </a:lnTo>
                  <a:lnTo>
                    <a:pt x="427" y="426"/>
                  </a:lnTo>
                  <a:lnTo>
                    <a:pt x="426" y="425"/>
                  </a:lnTo>
                  <a:lnTo>
                    <a:pt x="427" y="423"/>
                  </a:lnTo>
                  <a:lnTo>
                    <a:pt x="426" y="423"/>
                  </a:lnTo>
                  <a:lnTo>
                    <a:pt x="427" y="422"/>
                  </a:lnTo>
                  <a:lnTo>
                    <a:pt x="426" y="421"/>
                  </a:lnTo>
                  <a:lnTo>
                    <a:pt x="430" y="420"/>
                  </a:lnTo>
                  <a:lnTo>
                    <a:pt x="430" y="421"/>
                  </a:lnTo>
                  <a:lnTo>
                    <a:pt x="428" y="423"/>
                  </a:lnTo>
                  <a:lnTo>
                    <a:pt x="431" y="425"/>
                  </a:lnTo>
                  <a:lnTo>
                    <a:pt x="434" y="421"/>
                  </a:lnTo>
                  <a:lnTo>
                    <a:pt x="433" y="420"/>
                  </a:lnTo>
                  <a:lnTo>
                    <a:pt x="435" y="419"/>
                  </a:lnTo>
                  <a:lnTo>
                    <a:pt x="435" y="418"/>
                  </a:lnTo>
                  <a:lnTo>
                    <a:pt x="432" y="418"/>
                  </a:lnTo>
                  <a:lnTo>
                    <a:pt x="434" y="416"/>
                  </a:lnTo>
                  <a:lnTo>
                    <a:pt x="435" y="416"/>
                  </a:lnTo>
                  <a:lnTo>
                    <a:pt x="434" y="417"/>
                  </a:lnTo>
                  <a:lnTo>
                    <a:pt x="434" y="418"/>
                  </a:lnTo>
                  <a:lnTo>
                    <a:pt x="438" y="416"/>
                  </a:lnTo>
                  <a:lnTo>
                    <a:pt x="439" y="418"/>
                  </a:lnTo>
                  <a:lnTo>
                    <a:pt x="436" y="420"/>
                  </a:lnTo>
                  <a:lnTo>
                    <a:pt x="438" y="421"/>
                  </a:lnTo>
                  <a:lnTo>
                    <a:pt x="439" y="422"/>
                  </a:lnTo>
                  <a:lnTo>
                    <a:pt x="438" y="424"/>
                  </a:lnTo>
                  <a:lnTo>
                    <a:pt x="440" y="425"/>
                  </a:lnTo>
                  <a:lnTo>
                    <a:pt x="441" y="422"/>
                  </a:lnTo>
                  <a:lnTo>
                    <a:pt x="441" y="422"/>
                  </a:lnTo>
                  <a:lnTo>
                    <a:pt x="441" y="421"/>
                  </a:lnTo>
                  <a:lnTo>
                    <a:pt x="443" y="422"/>
                  </a:lnTo>
                  <a:lnTo>
                    <a:pt x="444" y="421"/>
                  </a:lnTo>
                  <a:lnTo>
                    <a:pt x="444" y="420"/>
                  </a:lnTo>
                  <a:lnTo>
                    <a:pt x="445" y="419"/>
                  </a:lnTo>
                  <a:lnTo>
                    <a:pt x="447" y="422"/>
                  </a:lnTo>
                  <a:lnTo>
                    <a:pt x="452" y="421"/>
                  </a:lnTo>
                  <a:lnTo>
                    <a:pt x="449" y="420"/>
                  </a:lnTo>
                  <a:lnTo>
                    <a:pt x="448" y="418"/>
                  </a:lnTo>
                  <a:lnTo>
                    <a:pt x="445" y="418"/>
                  </a:lnTo>
                  <a:lnTo>
                    <a:pt x="445" y="417"/>
                  </a:lnTo>
                  <a:lnTo>
                    <a:pt x="444" y="417"/>
                  </a:lnTo>
                  <a:lnTo>
                    <a:pt x="445" y="415"/>
                  </a:lnTo>
                  <a:lnTo>
                    <a:pt x="454" y="416"/>
                  </a:lnTo>
                  <a:lnTo>
                    <a:pt x="454" y="414"/>
                  </a:lnTo>
                  <a:lnTo>
                    <a:pt x="456" y="417"/>
                  </a:lnTo>
                  <a:lnTo>
                    <a:pt x="462" y="415"/>
                  </a:lnTo>
                  <a:lnTo>
                    <a:pt x="461" y="417"/>
                  </a:lnTo>
                  <a:lnTo>
                    <a:pt x="464" y="418"/>
                  </a:lnTo>
                  <a:lnTo>
                    <a:pt x="464" y="418"/>
                  </a:lnTo>
                  <a:lnTo>
                    <a:pt x="463" y="419"/>
                  </a:lnTo>
                  <a:lnTo>
                    <a:pt x="464" y="420"/>
                  </a:lnTo>
                  <a:lnTo>
                    <a:pt x="466" y="419"/>
                  </a:lnTo>
                  <a:lnTo>
                    <a:pt x="468" y="419"/>
                  </a:lnTo>
                  <a:lnTo>
                    <a:pt x="467" y="417"/>
                  </a:lnTo>
                  <a:lnTo>
                    <a:pt x="470" y="417"/>
                  </a:lnTo>
                  <a:lnTo>
                    <a:pt x="471" y="415"/>
                  </a:lnTo>
                  <a:lnTo>
                    <a:pt x="466" y="415"/>
                  </a:lnTo>
                  <a:lnTo>
                    <a:pt x="465" y="414"/>
                  </a:lnTo>
                  <a:lnTo>
                    <a:pt x="467" y="413"/>
                  </a:lnTo>
                  <a:lnTo>
                    <a:pt x="474" y="413"/>
                  </a:lnTo>
                  <a:lnTo>
                    <a:pt x="474" y="415"/>
                  </a:lnTo>
                  <a:lnTo>
                    <a:pt x="476" y="415"/>
                  </a:lnTo>
                  <a:lnTo>
                    <a:pt x="476" y="415"/>
                  </a:lnTo>
                  <a:lnTo>
                    <a:pt x="475" y="415"/>
                  </a:lnTo>
                  <a:lnTo>
                    <a:pt x="475" y="417"/>
                  </a:lnTo>
                  <a:lnTo>
                    <a:pt x="478" y="418"/>
                  </a:lnTo>
                  <a:lnTo>
                    <a:pt x="480" y="415"/>
                  </a:lnTo>
                  <a:lnTo>
                    <a:pt x="484" y="417"/>
                  </a:lnTo>
                  <a:lnTo>
                    <a:pt x="484" y="415"/>
                  </a:lnTo>
                  <a:lnTo>
                    <a:pt x="487" y="413"/>
                  </a:lnTo>
                  <a:lnTo>
                    <a:pt x="492" y="414"/>
                  </a:lnTo>
                  <a:lnTo>
                    <a:pt x="495" y="414"/>
                  </a:lnTo>
                  <a:lnTo>
                    <a:pt x="492" y="412"/>
                  </a:lnTo>
                  <a:lnTo>
                    <a:pt x="494" y="411"/>
                  </a:lnTo>
                  <a:lnTo>
                    <a:pt x="494" y="410"/>
                  </a:lnTo>
                  <a:lnTo>
                    <a:pt x="490" y="411"/>
                  </a:lnTo>
                  <a:lnTo>
                    <a:pt x="489" y="409"/>
                  </a:lnTo>
                  <a:lnTo>
                    <a:pt x="488" y="410"/>
                  </a:lnTo>
                  <a:lnTo>
                    <a:pt x="487" y="410"/>
                  </a:lnTo>
                  <a:lnTo>
                    <a:pt x="488" y="409"/>
                  </a:lnTo>
                  <a:lnTo>
                    <a:pt x="484" y="408"/>
                  </a:lnTo>
                  <a:lnTo>
                    <a:pt x="484" y="407"/>
                  </a:lnTo>
                  <a:lnTo>
                    <a:pt x="485" y="406"/>
                  </a:lnTo>
                  <a:lnTo>
                    <a:pt x="484" y="405"/>
                  </a:lnTo>
                  <a:lnTo>
                    <a:pt x="484" y="403"/>
                  </a:lnTo>
                  <a:lnTo>
                    <a:pt x="484" y="403"/>
                  </a:lnTo>
                  <a:lnTo>
                    <a:pt x="490" y="403"/>
                  </a:lnTo>
                  <a:lnTo>
                    <a:pt x="488" y="405"/>
                  </a:lnTo>
                  <a:lnTo>
                    <a:pt x="490" y="405"/>
                  </a:lnTo>
                  <a:lnTo>
                    <a:pt x="490" y="406"/>
                  </a:lnTo>
                  <a:lnTo>
                    <a:pt x="491" y="406"/>
                  </a:lnTo>
                  <a:lnTo>
                    <a:pt x="492" y="405"/>
                  </a:lnTo>
                  <a:lnTo>
                    <a:pt x="492" y="405"/>
                  </a:lnTo>
                  <a:lnTo>
                    <a:pt x="492" y="403"/>
                  </a:lnTo>
                  <a:lnTo>
                    <a:pt x="497" y="400"/>
                  </a:lnTo>
                  <a:lnTo>
                    <a:pt x="498" y="401"/>
                  </a:lnTo>
                  <a:lnTo>
                    <a:pt x="498" y="404"/>
                  </a:lnTo>
                  <a:lnTo>
                    <a:pt x="498" y="405"/>
                  </a:lnTo>
                  <a:lnTo>
                    <a:pt x="500" y="402"/>
                  </a:lnTo>
                  <a:lnTo>
                    <a:pt x="504" y="402"/>
                  </a:lnTo>
                  <a:lnTo>
                    <a:pt x="503" y="407"/>
                  </a:lnTo>
                  <a:lnTo>
                    <a:pt x="504" y="407"/>
                  </a:lnTo>
                  <a:lnTo>
                    <a:pt x="506" y="406"/>
                  </a:lnTo>
                  <a:lnTo>
                    <a:pt x="507" y="402"/>
                  </a:lnTo>
                  <a:lnTo>
                    <a:pt x="509" y="401"/>
                  </a:lnTo>
                  <a:lnTo>
                    <a:pt x="517" y="405"/>
                  </a:lnTo>
                  <a:lnTo>
                    <a:pt x="516" y="407"/>
                  </a:lnTo>
                  <a:lnTo>
                    <a:pt x="514" y="409"/>
                  </a:lnTo>
                  <a:lnTo>
                    <a:pt x="515" y="413"/>
                  </a:lnTo>
                  <a:lnTo>
                    <a:pt x="513" y="414"/>
                  </a:lnTo>
                  <a:lnTo>
                    <a:pt x="513" y="413"/>
                  </a:lnTo>
                  <a:lnTo>
                    <a:pt x="513" y="411"/>
                  </a:lnTo>
                  <a:lnTo>
                    <a:pt x="513" y="410"/>
                  </a:lnTo>
                  <a:lnTo>
                    <a:pt x="513" y="408"/>
                  </a:lnTo>
                  <a:lnTo>
                    <a:pt x="512" y="407"/>
                  </a:lnTo>
                  <a:lnTo>
                    <a:pt x="512" y="403"/>
                  </a:lnTo>
                  <a:lnTo>
                    <a:pt x="510" y="404"/>
                  </a:lnTo>
                  <a:lnTo>
                    <a:pt x="510" y="407"/>
                  </a:lnTo>
                  <a:lnTo>
                    <a:pt x="512" y="409"/>
                  </a:lnTo>
                  <a:lnTo>
                    <a:pt x="509" y="408"/>
                  </a:lnTo>
                  <a:lnTo>
                    <a:pt x="507" y="409"/>
                  </a:lnTo>
                  <a:lnTo>
                    <a:pt x="510" y="410"/>
                  </a:lnTo>
                  <a:lnTo>
                    <a:pt x="510" y="411"/>
                  </a:lnTo>
                  <a:lnTo>
                    <a:pt x="512" y="412"/>
                  </a:lnTo>
                  <a:lnTo>
                    <a:pt x="511" y="414"/>
                  </a:lnTo>
                  <a:lnTo>
                    <a:pt x="510" y="414"/>
                  </a:lnTo>
                  <a:lnTo>
                    <a:pt x="511" y="416"/>
                  </a:lnTo>
                  <a:lnTo>
                    <a:pt x="509" y="417"/>
                  </a:lnTo>
                  <a:lnTo>
                    <a:pt x="509" y="416"/>
                  </a:lnTo>
                  <a:lnTo>
                    <a:pt x="508" y="415"/>
                  </a:lnTo>
                  <a:lnTo>
                    <a:pt x="507" y="414"/>
                  </a:lnTo>
                  <a:lnTo>
                    <a:pt x="507" y="413"/>
                  </a:lnTo>
                  <a:lnTo>
                    <a:pt x="504" y="413"/>
                  </a:lnTo>
                  <a:lnTo>
                    <a:pt x="503" y="414"/>
                  </a:lnTo>
                  <a:lnTo>
                    <a:pt x="500" y="413"/>
                  </a:lnTo>
                  <a:lnTo>
                    <a:pt x="496" y="414"/>
                  </a:lnTo>
                  <a:lnTo>
                    <a:pt x="501" y="415"/>
                  </a:lnTo>
                  <a:lnTo>
                    <a:pt x="499" y="416"/>
                  </a:lnTo>
                  <a:lnTo>
                    <a:pt x="501" y="417"/>
                  </a:lnTo>
                  <a:lnTo>
                    <a:pt x="503" y="417"/>
                  </a:lnTo>
                  <a:lnTo>
                    <a:pt x="504" y="418"/>
                  </a:lnTo>
                  <a:lnTo>
                    <a:pt x="507" y="418"/>
                  </a:lnTo>
                  <a:lnTo>
                    <a:pt x="505" y="419"/>
                  </a:lnTo>
                  <a:lnTo>
                    <a:pt x="504" y="418"/>
                  </a:lnTo>
                  <a:lnTo>
                    <a:pt x="501" y="420"/>
                  </a:lnTo>
                  <a:lnTo>
                    <a:pt x="502" y="422"/>
                  </a:lnTo>
                  <a:lnTo>
                    <a:pt x="504" y="422"/>
                  </a:lnTo>
                  <a:lnTo>
                    <a:pt x="501" y="424"/>
                  </a:lnTo>
                  <a:lnTo>
                    <a:pt x="502" y="425"/>
                  </a:lnTo>
                  <a:lnTo>
                    <a:pt x="501" y="426"/>
                  </a:lnTo>
                  <a:lnTo>
                    <a:pt x="499" y="427"/>
                  </a:lnTo>
                  <a:lnTo>
                    <a:pt x="492" y="435"/>
                  </a:lnTo>
                  <a:lnTo>
                    <a:pt x="491" y="436"/>
                  </a:lnTo>
                  <a:lnTo>
                    <a:pt x="494" y="439"/>
                  </a:lnTo>
                  <a:lnTo>
                    <a:pt x="496" y="435"/>
                  </a:lnTo>
                  <a:lnTo>
                    <a:pt x="500" y="433"/>
                  </a:lnTo>
                  <a:lnTo>
                    <a:pt x="500" y="431"/>
                  </a:lnTo>
                  <a:lnTo>
                    <a:pt x="503" y="429"/>
                  </a:lnTo>
                  <a:lnTo>
                    <a:pt x="505" y="430"/>
                  </a:lnTo>
                  <a:lnTo>
                    <a:pt x="506" y="429"/>
                  </a:lnTo>
                  <a:lnTo>
                    <a:pt x="508" y="430"/>
                  </a:lnTo>
                  <a:lnTo>
                    <a:pt x="509" y="429"/>
                  </a:lnTo>
                  <a:lnTo>
                    <a:pt x="508" y="429"/>
                  </a:lnTo>
                  <a:lnTo>
                    <a:pt x="509" y="427"/>
                  </a:lnTo>
                  <a:lnTo>
                    <a:pt x="508" y="427"/>
                  </a:lnTo>
                  <a:lnTo>
                    <a:pt x="507" y="427"/>
                  </a:lnTo>
                  <a:lnTo>
                    <a:pt x="510" y="426"/>
                  </a:lnTo>
                  <a:lnTo>
                    <a:pt x="511" y="424"/>
                  </a:lnTo>
                  <a:lnTo>
                    <a:pt x="511" y="425"/>
                  </a:lnTo>
                  <a:lnTo>
                    <a:pt x="514" y="425"/>
                  </a:lnTo>
                  <a:lnTo>
                    <a:pt x="512" y="427"/>
                  </a:lnTo>
                  <a:lnTo>
                    <a:pt x="513" y="427"/>
                  </a:lnTo>
                  <a:lnTo>
                    <a:pt x="516" y="427"/>
                  </a:lnTo>
                  <a:lnTo>
                    <a:pt x="517" y="427"/>
                  </a:lnTo>
                  <a:lnTo>
                    <a:pt x="512" y="435"/>
                  </a:lnTo>
                  <a:lnTo>
                    <a:pt x="516" y="435"/>
                  </a:lnTo>
                  <a:lnTo>
                    <a:pt x="518" y="433"/>
                  </a:lnTo>
                  <a:lnTo>
                    <a:pt x="519" y="434"/>
                  </a:lnTo>
                  <a:lnTo>
                    <a:pt x="521" y="434"/>
                  </a:lnTo>
                  <a:lnTo>
                    <a:pt x="521" y="432"/>
                  </a:lnTo>
                  <a:lnTo>
                    <a:pt x="523" y="431"/>
                  </a:lnTo>
                  <a:lnTo>
                    <a:pt x="524" y="430"/>
                  </a:lnTo>
                  <a:lnTo>
                    <a:pt x="524" y="429"/>
                  </a:lnTo>
                  <a:lnTo>
                    <a:pt x="529" y="425"/>
                  </a:lnTo>
                  <a:lnTo>
                    <a:pt x="524" y="425"/>
                  </a:lnTo>
                  <a:lnTo>
                    <a:pt x="519" y="427"/>
                  </a:lnTo>
                  <a:lnTo>
                    <a:pt x="518" y="426"/>
                  </a:lnTo>
                  <a:lnTo>
                    <a:pt x="526" y="420"/>
                  </a:lnTo>
                  <a:lnTo>
                    <a:pt x="533" y="417"/>
                  </a:lnTo>
                  <a:lnTo>
                    <a:pt x="533" y="418"/>
                  </a:lnTo>
                  <a:lnTo>
                    <a:pt x="530" y="422"/>
                  </a:lnTo>
                  <a:lnTo>
                    <a:pt x="529" y="424"/>
                  </a:lnTo>
                  <a:lnTo>
                    <a:pt x="534" y="423"/>
                  </a:lnTo>
                  <a:lnTo>
                    <a:pt x="531" y="425"/>
                  </a:lnTo>
                  <a:lnTo>
                    <a:pt x="532" y="426"/>
                  </a:lnTo>
                  <a:lnTo>
                    <a:pt x="529" y="426"/>
                  </a:lnTo>
                  <a:lnTo>
                    <a:pt x="529" y="427"/>
                  </a:lnTo>
                  <a:lnTo>
                    <a:pt x="531" y="427"/>
                  </a:lnTo>
                  <a:lnTo>
                    <a:pt x="531" y="428"/>
                  </a:lnTo>
                  <a:lnTo>
                    <a:pt x="531" y="429"/>
                  </a:lnTo>
                  <a:lnTo>
                    <a:pt x="529" y="431"/>
                  </a:lnTo>
                  <a:lnTo>
                    <a:pt x="532" y="431"/>
                  </a:lnTo>
                  <a:lnTo>
                    <a:pt x="532" y="430"/>
                  </a:lnTo>
                  <a:lnTo>
                    <a:pt x="532" y="429"/>
                  </a:lnTo>
                  <a:lnTo>
                    <a:pt x="533" y="427"/>
                  </a:lnTo>
                  <a:lnTo>
                    <a:pt x="537" y="425"/>
                  </a:lnTo>
                  <a:lnTo>
                    <a:pt x="539" y="425"/>
                  </a:lnTo>
                  <a:lnTo>
                    <a:pt x="539" y="426"/>
                  </a:lnTo>
                  <a:lnTo>
                    <a:pt x="541" y="427"/>
                  </a:lnTo>
                  <a:lnTo>
                    <a:pt x="545" y="427"/>
                  </a:lnTo>
                  <a:lnTo>
                    <a:pt x="545" y="426"/>
                  </a:lnTo>
                  <a:lnTo>
                    <a:pt x="544" y="423"/>
                  </a:lnTo>
                  <a:lnTo>
                    <a:pt x="543" y="422"/>
                  </a:lnTo>
                  <a:lnTo>
                    <a:pt x="538" y="422"/>
                  </a:lnTo>
                  <a:lnTo>
                    <a:pt x="545" y="417"/>
                  </a:lnTo>
                  <a:lnTo>
                    <a:pt x="544" y="419"/>
                  </a:lnTo>
                  <a:lnTo>
                    <a:pt x="547" y="419"/>
                  </a:lnTo>
                  <a:lnTo>
                    <a:pt x="546" y="420"/>
                  </a:lnTo>
                  <a:lnTo>
                    <a:pt x="547" y="421"/>
                  </a:lnTo>
                  <a:lnTo>
                    <a:pt x="549" y="419"/>
                  </a:lnTo>
                  <a:lnTo>
                    <a:pt x="551" y="420"/>
                  </a:lnTo>
                  <a:lnTo>
                    <a:pt x="551" y="420"/>
                  </a:lnTo>
                  <a:lnTo>
                    <a:pt x="551" y="418"/>
                  </a:lnTo>
                  <a:lnTo>
                    <a:pt x="553" y="419"/>
                  </a:lnTo>
                  <a:lnTo>
                    <a:pt x="555" y="417"/>
                  </a:lnTo>
                  <a:lnTo>
                    <a:pt x="551" y="416"/>
                  </a:lnTo>
                  <a:lnTo>
                    <a:pt x="549" y="417"/>
                  </a:lnTo>
                  <a:lnTo>
                    <a:pt x="547" y="415"/>
                  </a:lnTo>
                  <a:lnTo>
                    <a:pt x="550" y="413"/>
                  </a:lnTo>
                  <a:lnTo>
                    <a:pt x="552" y="414"/>
                  </a:lnTo>
                  <a:lnTo>
                    <a:pt x="551" y="413"/>
                  </a:lnTo>
                  <a:lnTo>
                    <a:pt x="553" y="411"/>
                  </a:lnTo>
                  <a:lnTo>
                    <a:pt x="555" y="411"/>
                  </a:lnTo>
                  <a:lnTo>
                    <a:pt x="561" y="409"/>
                  </a:lnTo>
                  <a:lnTo>
                    <a:pt x="561" y="407"/>
                  </a:lnTo>
                  <a:lnTo>
                    <a:pt x="568" y="403"/>
                  </a:lnTo>
                  <a:lnTo>
                    <a:pt x="569" y="403"/>
                  </a:lnTo>
                  <a:lnTo>
                    <a:pt x="568" y="404"/>
                  </a:lnTo>
                  <a:lnTo>
                    <a:pt x="568" y="406"/>
                  </a:lnTo>
                  <a:lnTo>
                    <a:pt x="567" y="407"/>
                  </a:lnTo>
                  <a:lnTo>
                    <a:pt x="571" y="407"/>
                  </a:lnTo>
                  <a:lnTo>
                    <a:pt x="572" y="407"/>
                  </a:lnTo>
                  <a:lnTo>
                    <a:pt x="571" y="406"/>
                  </a:lnTo>
                  <a:lnTo>
                    <a:pt x="574" y="406"/>
                  </a:lnTo>
                  <a:lnTo>
                    <a:pt x="575" y="405"/>
                  </a:lnTo>
                  <a:lnTo>
                    <a:pt x="574" y="406"/>
                  </a:lnTo>
                  <a:lnTo>
                    <a:pt x="580" y="407"/>
                  </a:lnTo>
                  <a:lnTo>
                    <a:pt x="582" y="409"/>
                  </a:lnTo>
                  <a:lnTo>
                    <a:pt x="581" y="408"/>
                  </a:lnTo>
                  <a:lnTo>
                    <a:pt x="579" y="409"/>
                  </a:lnTo>
                  <a:lnTo>
                    <a:pt x="579" y="410"/>
                  </a:lnTo>
                  <a:lnTo>
                    <a:pt x="579" y="411"/>
                  </a:lnTo>
                  <a:lnTo>
                    <a:pt x="577" y="412"/>
                  </a:lnTo>
                  <a:lnTo>
                    <a:pt x="579" y="414"/>
                  </a:lnTo>
                  <a:lnTo>
                    <a:pt x="581" y="414"/>
                  </a:lnTo>
                  <a:lnTo>
                    <a:pt x="583" y="412"/>
                  </a:lnTo>
                  <a:lnTo>
                    <a:pt x="584" y="413"/>
                  </a:lnTo>
                  <a:lnTo>
                    <a:pt x="588" y="411"/>
                  </a:lnTo>
                  <a:lnTo>
                    <a:pt x="587" y="411"/>
                  </a:lnTo>
                  <a:lnTo>
                    <a:pt x="587" y="413"/>
                  </a:lnTo>
                  <a:lnTo>
                    <a:pt x="587" y="413"/>
                  </a:lnTo>
                  <a:lnTo>
                    <a:pt x="592" y="414"/>
                  </a:lnTo>
                  <a:lnTo>
                    <a:pt x="592" y="415"/>
                  </a:lnTo>
                  <a:lnTo>
                    <a:pt x="592" y="417"/>
                  </a:lnTo>
                  <a:lnTo>
                    <a:pt x="592" y="418"/>
                  </a:lnTo>
                  <a:lnTo>
                    <a:pt x="593" y="418"/>
                  </a:lnTo>
                  <a:lnTo>
                    <a:pt x="595" y="415"/>
                  </a:lnTo>
                  <a:lnTo>
                    <a:pt x="592" y="413"/>
                  </a:lnTo>
                  <a:lnTo>
                    <a:pt x="591" y="410"/>
                  </a:lnTo>
                  <a:lnTo>
                    <a:pt x="590" y="409"/>
                  </a:lnTo>
                  <a:lnTo>
                    <a:pt x="587" y="407"/>
                  </a:lnTo>
                  <a:lnTo>
                    <a:pt x="587" y="403"/>
                  </a:lnTo>
                  <a:lnTo>
                    <a:pt x="582" y="401"/>
                  </a:lnTo>
                  <a:lnTo>
                    <a:pt x="581" y="399"/>
                  </a:lnTo>
                  <a:lnTo>
                    <a:pt x="579" y="396"/>
                  </a:lnTo>
                  <a:lnTo>
                    <a:pt x="575" y="397"/>
                  </a:lnTo>
                  <a:lnTo>
                    <a:pt x="572" y="391"/>
                  </a:lnTo>
                  <a:lnTo>
                    <a:pt x="568" y="387"/>
                  </a:lnTo>
                  <a:lnTo>
                    <a:pt x="568" y="386"/>
                  </a:lnTo>
                  <a:lnTo>
                    <a:pt x="571" y="383"/>
                  </a:lnTo>
                  <a:lnTo>
                    <a:pt x="581" y="387"/>
                  </a:lnTo>
                  <a:lnTo>
                    <a:pt x="589" y="387"/>
                  </a:lnTo>
                  <a:lnTo>
                    <a:pt x="598" y="385"/>
                  </a:lnTo>
                  <a:lnTo>
                    <a:pt x="606" y="385"/>
                  </a:lnTo>
                  <a:lnTo>
                    <a:pt x="614" y="382"/>
                  </a:lnTo>
                  <a:lnTo>
                    <a:pt x="619" y="378"/>
                  </a:lnTo>
                  <a:lnTo>
                    <a:pt x="621" y="378"/>
                  </a:lnTo>
                  <a:lnTo>
                    <a:pt x="622" y="373"/>
                  </a:lnTo>
                  <a:lnTo>
                    <a:pt x="623" y="366"/>
                  </a:lnTo>
                  <a:lnTo>
                    <a:pt x="627" y="367"/>
                  </a:lnTo>
                  <a:lnTo>
                    <a:pt x="628" y="366"/>
                  </a:lnTo>
                  <a:lnTo>
                    <a:pt x="623" y="360"/>
                  </a:lnTo>
                  <a:lnTo>
                    <a:pt x="620" y="361"/>
                  </a:lnTo>
                  <a:lnTo>
                    <a:pt x="617" y="356"/>
                  </a:lnTo>
                  <a:lnTo>
                    <a:pt x="616" y="352"/>
                  </a:lnTo>
                  <a:lnTo>
                    <a:pt x="618" y="346"/>
                  </a:lnTo>
                  <a:lnTo>
                    <a:pt x="619" y="345"/>
                  </a:lnTo>
                  <a:lnTo>
                    <a:pt x="618" y="343"/>
                  </a:lnTo>
                  <a:lnTo>
                    <a:pt x="621" y="343"/>
                  </a:lnTo>
                  <a:lnTo>
                    <a:pt x="621" y="346"/>
                  </a:lnTo>
                  <a:lnTo>
                    <a:pt x="621" y="347"/>
                  </a:lnTo>
                  <a:lnTo>
                    <a:pt x="624" y="346"/>
                  </a:lnTo>
                  <a:lnTo>
                    <a:pt x="623" y="344"/>
                  </a:lnTo>
                  <a:lnTo>
                    <a:pt x="624" y="341"/>
                  </a:lnTo>
                  <a:lnTo>
                    <a:pt x="624" y="339"/>
                  </a:lnTo>
                  <a:lnTo>
                    <a:pt x="625" y="337"/>
                  </a:lnTo>
                  <a:lnTo>
                    <a:pt x="623" y="337"/>
                  </a:lnTo>
                  <a:lnTo>
                    <a:pt x="625" y="331"/>
                  </a:lnTo>
                  <a:lnTo>
                    <a:pt x="633" y="321"/>
                  </a:lnTo>
                  <a:lnTo>
                    <a:pt x="637" y="316"/>
                  </a:lnTo>
                  <a:lnTo>
                    <a:pt x="640" y="311"/>
                  </a:lnTo>
                  <a:lnTo>
                    <a:pt x="645" y="313"/>
                  </a:lnTo>
                  <a:lnTo>
                    <a:pt x="645" y="311"/>
                  </a:lnTo>
                  <a:lnTo>
                    <a:pt x="644" y="312"/>
                  </a:lnTo>
                  <a:lnTo>
                    <a:pt x="643" y="311"/>
                  </a:lnTo>
                  <a:lnTo>
                    <a:pt x="647" y="308"/>
                  </a:lnTo>
                  <a:lnTo>
                    <a:pt x="647" y="307"/>
                  </a:lnTo>
                  <a:lnTo>
                    <a:pt x="645" y="307"/>
                  </a:lnTo>
                  <a:lnTo>
                    <a:pt x="647" y="306"/>
                  </a:lnTo>
                  <a:lnTo>
                    <a:pt x="650" y="301"/>
                  </a:lnTo>
                  <a:lnTo>
                    <a:pt x="652" y="298"/>
                  </a:lnTo>
                  <a:lnTo>
                    <a:pt x="657" y="295"/>
                  </a:lnTo>
                  <a:lnTo>
                    <a:pt x="660" y="293"/>
                  </a:lnTo>
                  <a:lnTo>
                    <a:pt x="659" y="291"/>
                  </a:lnTo>
                  <a:lnTo>
                    <a:pt x="667" y="286"/>
                  </a:lnTo>
                  <a:lnTo>
                    <a:pt x="669" y="288"/>
                  </a:lnTo>
                  <a:lnTo>
                    <a:pt x="675" y="286"/>
                  </a:lnTo>
                  <a:lnTo>
                    <a:pt x="676" y="287"/>
                  </a:lnTo>
                  <a:lnTo>
                    <a:pt x="678" y="286"/>
                  </a:lnTo>
                  <a:lnTo>
                    <a:pt x="677" y="285"/>
                  </a:lnTo>
                  <a:lnTo>
                    <a:pt x="679" y="282"/>
                  </a:lnTo>
                  <a:lnTo>
                    <a:pt x="679" y="281"/>
                  </a:lnTo>
                  <a:lnTo>
                    <a:pt x="681" y="280"/>
                  </a:lnTo>
                  <a:lnTo>
                    <a:pt x="681" y="279"/>
                  </a:lnTo>
                  <a:lnTo>
                    <a:pt x="683" y="277"/>
                  </a:lnTo>
                  <a:lnTo>
                    <a:pt x="685" y="278"/>
                  </a:lnTo>
                  <a:lnTo>
                    <a:pt x="687" y="277"/>
                  </a:lnTo>
                  <a:lnTo>
                    <a:pt x="689" y="279"/>
                  </a:lnTo>
                  <a:lnTo>
                    <a:pt x="692" y="279"/>
                  </a:lnTo>
                  <a:lnTo>
                    <a:pt x="688" y="281"/>
                  </a:lnTo>
                  <a:lnTo>
                    <a:pt x="689" y="281"/>
                  </a:lnTo>
                  <a:lnTo>
                    <a:pt x="689" y="282"/>
                  </a:lnTo>
                  <a:lnTo>
                    <a:pt x="697" y="278"/>
                  </a:lnTo>
                  <a:lnTo>
                    <a:pt x="699" y="279"/>
                  </a:lnTo>
                  <a:lnTo>
                    <a:pt x="700" y="279"/>
                  </a:lnTo>
                  <a:lnTo>
                    <a:pt x="700" y="282"/>
                  </a:lnTo>
                  <a:lnTo>
                    <a:pt x="701" y="283"/>
                  </a:lnTo>
                  <a:lnTo>
                    <a:pt x="700" y="283"/>
                  </a:lnTo>
                  <a:lnTo>
                    <a:pt x="701" y="285"/>
                  </a:lnTo>
                  <a:lnTo>
                    <a:pt x="714" y="289"/>
                  </a:lnTo>
                  <a:lnTo>
                    <a:pt x="727" y="286"/>
                  </a:lnTo>
                  <a:lnTo>
                    <a:pt x="725" y="287"/>
                  </a:lnTo>
                  <a:lnTo>
                    <a:pt x="727" y="289"/>
                  </a:lnTo>
                  <a:lnTo>
                    <a:pt x="728" y="290"/>
                  </a:lnTo>
                  <a:lnTo>
                    <a:pt x="727" y="291"/>
                  </a:lnTo>
                  <a:lnTo>
                    <a:pt x="728" y="291"/>
                  </a:lnTo>
                  <a:lnTo>
                    <a:pt x="728" y="293"/>
                  </a:lnTo>
                  <a:lnTo>
                    <a:pt x="730" y="296"/>
                  </a:lnTo>
                  <a:lnTo>
                    <a:pt x="730" y="297"/>
                  </a:lnTo>
                  <a:lnTo>
                    <a:pt x="735" y="299"/>
                  </a:lnTo>
                  <a:lnTo>
                    <a:pt x="737" y="300"/>
                  </a:lnTo>
                  <a:lnTo>
                    <a:pt x="736" y="301"/>
                  </a:lnTo>
                  <a:lnTo>
                    <a:pt x="737" y="302"/>
                  </a:lnTo>
                  <a:lnTo>
                    <a:pt x="726" y="302"/>
                  </a:lnTo>
                  <a:lnTo>
                    <a:pt x="727" y="303"/>
                  </a:lnTo>
                  <a:lnTo>
                    <a:pt x="721" y="310"/>
                  </a:lnTo>
                  <a:lnTo>
                    <a:pt x="721" y="310"/>
                  </a:lnTo>
                  <a:lnTo>
                    <a:pt x="722" y="311"/>
                  </a:lnTo>
                  <a:lnTo>
                    <a:pt x="720" y="313"/>
                  </a:lnTo>
                  <a:lnTo>
                    <a:pt x="724" y="311"/>
                  </a:lnTo>
                  <a:lnTo>
                    <a:pt x="723" y="313"/>
                  </a:lnTo>
                  <a:lnTo>
                    <a:pt x="721" y="314"/>
                  </a:lnTo>
                  <a:lnTo>
                    <a:pt x="719" y="313"/>
                  </a:lnTo>
                  <a:lnTo>
                    <a:pt x="717" y="316"/>
                  </a:lnTo>
                  <a:lnTo>
                    <a:pt x="708" y="321"/>
                  </a:lnTo>
                  <a:lnTo>
                    <a:pt x="704" y="320"/>
                  </a:lnTo>
                  <a:lnTo>
                    <a:pt x="701" y="321"/>
                  </a:lnTo>
                  <a:lnTo>
                    <a:pt x="699" y="324"/>
                  </a:lnTo>
                  <a:lnTo>
                    <a:pt x="696" y="323"/>
                  </a:lnTo>
                  <a:lnTo>
                    <a:pt x="692" y="327"/>
                  </a:lnTo>
                  <a:lnTo>
                    <a:pt x="692" y="327"/>
                  </a:lnTo>
                  <a:lnTo>
                    <a:pt x="695" y="328"/>
                  </a:lnTo>
                  <a:lnTo>
                    <a:pt x="703" y="327"/>
                  </a:lnTo>
                  <a:lnTo>
                    <a:pt x="703" y="326"/>
                  </a:lnTo>
                  <a:lnTo>
                    <a:pt x="703" y="325"/>
                  </a:lnTo>
                  <a:lnTo>
                    <a:pt x="704" y="325"/>
                  </a:lnTo>
                  <a:lnTo>
                    <a:pt x="708" y="328"/>
                  </a:lnTo>
                  <a:lnTo>
                    <a:pt x="711" y="328"/>
                  </a:lnTo>
                  <a:lnTo>
                    <a:pt x="714" y="325"/>
                  </a:lnTo>
                  <a:lnTo>
                    <a:pt x="719" y="326"/>
                  </a:lnTo>
                  <a:lnTo>
                    <a:pt x="724" y="323"/>
                  </a:lnTo>
                  <a:lnTo>
                    <a:pt x="728" y="323"/>
                  </a:lnTo>
                  <a:lnTo>
                    <a:pt x="731" y="319"/>
                  </a:lnTo>
                  <a:lnTo>
                    <a:pt x="731" y="320"/>
                  </a:lnTo>
                  <a:lnTo>
                    <a:pt x="729" y="322"/>
                  </a:lnTo>
                  <a:lnTo>
                    <a:pt x="731" y="324"/>
                  </a:lnTo>
                  <a:lnTo>
                    <a:pt x="731" y="325"/>
                  </a:lnTo>
                  <a:lnTo>
                    <a:pt x="727" y="327"/>
                  </a:lnTo>
                  <a:lnTo>
                    <a:pt x="729" y="329"/>
                  </a:lnTo>
                  <a:lnTo>
                    <a:pt x="723" y="330"/>
                  </a:lnTo>
                  <a:lnTo>
                    <a:pt x="721" y="331"/>
                  </a:lnTo>
                  <a:lnTo>
                    <a:pt x="721" y="332"/>
                  </a:lnTo>
                  <a:lnTo>
                    <a:pt x="723" y="331"/>
                  </a:lnTo>
                  <a:lnTo>
                    <a:pt x="721" y="333"/>
                  </a:lnTo>
                  <a:lnTo>
                    <a:pt x="723" y="334"/>
                  </a:lnTo>
                  <a:lnTo>
                    <a:pt x="723" y="333"/>
                  </a:lnTo>
                  <a:lnTo>
                    <a:pt x="725" y="333"/>
                  </a:lnTo>
                  <a:lnTo>
                    <a:pt x="728" y="331"/>
                  </a:lnTo>
                  <a:lnTo>
                    <a:pt x="731" y="331"/>
                  </a:lnTo>
                  <a:lnTo>
                    <a:pt x="737" y="325"/>
                  </a:lnTo>
                  <a:lnTo>
                    <a:pt x="744" y="326"/>
                  </a:lnTo>
                  <a:lnTo>
                    <a:pt x="745" y="328"/>
                  </a:lnTo>
                  <a:lnTo>
                    <a:pt x="746" y="328"/>
                  </a:lnTo>
                  <a:lnTo>
                    <a:pt x="747" y="326"/>
                  </a:lnTo>
                  <a:lnTo>
                    <a:pt x="749" y="329"/>
                  </a:lnTo>
                  <a:lnTo>
                    <a:pt x="750" y="328"/>
                  </a:lnTo>
                  <a:lnTo>
                    <a:pt x="750" y="327"/>
                  </a:lnTo>
                  <a:lnTo>
                    <a:pt x="749" y="327"/>
                  </a:lnTo>
                  <a:lnTo>
                    <a:pt x="749" y="326"/>
                  </a:lnTo>
                  <a:lnTo>
                    <a:pt x="751" y="325"/>
                  </a:lnTo>
                  <a:lnTo>
                    <a:pt x="750" y="325"/>
                  </a:lnTo>
                  <a:lnTo>
                    <a:pt x="753" y="323"/>
                  </a:lnTo>
                  <a:lnTo>
                    <a:pt x="755" y="324"/>
                  </a:lnTo>
                  <a:lnTo>
                    <a:pt x="756" y="326"/>
                  </a:lnTo>
                  <a:lnTo>
                    <a:pt x="758" y="325"/>
                  </a:lnTo>
                  <a:lnTo>
                    <a:pt x="758" y="326"/>
                  </a:lnTo>
                  <a:lnTo>
                    <a:pt x="757" y="327"/>
                  </a:lnTo>
                  <a:lnTo>
                    <a:pt x="757" y="328"/>
                  </a:lnTo>
                  <a:lnTo>
                    <a:pt x="764" y="325"/>
                  </a:lnTo>
                  <a:lnTo>
                    <a:pt x="762" y="327"/>
                  </a:lnTo>
                  <a:lnTo>
                    <a:pt x="764" y="327"/>
                  </a:lnTo>
                  <a:lnTo>
                    <a:pt x="764" y="327"/>
                  </a:lnTo>
                  <a:lnTo>
                    <a:pt x="765" y="329"/>
                  </a:lnTo>
                  <a:lnTo>
                    <a:pt x="764" y="329"/>
                  </a:lnTo>
                  <a:lnTo>
                    <a:pt x="765" y="330"/>
                  </a:lnTo>
                  <a:lnTo>
                    <a:pt x="766" y="331"/>
                  </a:lnTo>
                  <a:lnTo>
                    <a:pt x="770" y="332"/>
                  </a:lnTo>
                  <a:lnTo>
                    <a:pt x="769" y="333"/>
                  </a:lnTo>
                  <a:lnTo>
                    <a:pt x="764" y="335"/>
                  </a:lnTo>
                  <a:lnTo>
                    <a:pt x="764" y="335"/>
                  </a:lnTo>
                  <a:lnTo>
                    <a:pt x="767" y="337"/>
                  </a:lnTo>
                  <a:lnTo>
                    <a:pt x="763" y="339"/>
                  </a:lnTo>
                  <a:lnTo>
                    <a:pt x="766" y="339"/>
                  </a:lnTo>
                  <a:lnTo>
                    <a:pt x="764" y="342"/>
                  </a:lnTo>
                  <a:lnTo>
                    <a:pt x="760" y="343"/>
                  </a:lnTo>
                  <a:lnTo>
                    <a:pt x="760" y="346"/>
                  </a:lnTo>
                  <a:lnTo>
                    <a:pt x="761" y="347"/>
                  </a:lnTo>
                  <a:lnTo>
                    <a:pt x="758" y="348"/>
                  </a:lnTo>
                  <a:lnTo>
                    <a:pt x="758" y="350"/>
                  </a:lnTo>
                  <a:lnTo>
                    <a:pt x="754" y="350"/>
                  </a:lnTo>
                  <a:lnTo>
                    <a:pt x="755" y="352"/>
                  </a:lnTo>
                  <a:lnTo>
                    <a:pt x="755" y="353"/>
                  </a:lnTo>
                  <a:lnTo>
                    <a:pt x="756" y="353"/>
                  </a:lnTo>
                  <a:lnTo>
                    <a:pt x="756" y="354"/>
                  </a:lnTo>
                  <a:lnTo>
                    <a:pt x="755" y="355"/>
                  </a:lnTo>
                  <a:lnTo>
                    <a:pt x="756" y="357"/>
                  </a:lnTo>
                  <a:lnTo>
                    <a:pt x="755" y="358"/>
                  </a:lnTo>
                  <a:lnTo>
                    <a:pt x="756" y="358"/>
                  </a:lnTo>
                  <a:lnTo>
                    <a:pt x="754" y="359"/>
                  </a:lnTo>
                  <a:lnTo>
                    <a:pt x="755" y="360"/>
                  </a:lnTo>
                  <a:lnTo>
                    <a:pt x="754" y="361"/>
                  </a:lnTo>
                  <a:lnTo>
                    <a:pt x="755" y="362"/>
                  </a:lnTo>
                  <a:lnTo>
                    <a:pt x="753" y="364"/>
                  </a:lnTo>
                  <a:lnTo>
                    <a:pt x="752" y="365"/>
                  </a:lnTo>
                  <a:lnTo>
                    <a:pt x="752" y="365"/>
                  </a:lnTo>
                  <a:lnTo>
                    <a:pt x="752" y="364"/>
                  </a:lnTo>
                  <a:lnTo>
                    <a:pt x="752" y="363"/>
                  </a:lnTo>
                  <a:lnTo>
                    <a:pt x="750" y="361"/>
                  </a:lnTo>
                  <a:lnTo>
                    <a:pt x="747" y="362"/>
                  </a:lnTo>
                  <a:lnTo>
                    <a:pt x="749" y="364"/>
                  </a:lnTo>
                  <a:lnTo>
                    <a:pt x="749" y="367"/>
                  </a:lnTo>
                  <a:lnTo>
                    <a:pt x="750" y="368"/>
                  </a:lnTo>
                  <a:lnTo>
                    <a:pt x="756" y="369"/>
                  </a:lnTo>
                  <a:lnTo>
                    <a:pt x="756" y="367"/>
                  </a:lnTo>
                  <a:lnTo>
                    <a:pt x="757" y="370"/>
                  </a:lnTo>
                  <a:lnTo>
                    <a:pt x="758" y="370"/>
                  </a:lnTo>
                  <a:lnTo>
                    <a:pt x="759" y="370"/>
                  </a:lnTo>
                  <a:lnTo>
                    <a:pt x="759" y="369"/>
                  </a:lnTo>
                  <a:lnTo>
                    <a:pt x="758" y="369"/>
                  </a:lnTo>
                  <a:lnTo>
                    <a:pt x="760" y="367"/>
                  </a:lnTo>
                  <a:lnTo>
                    <a:pt x="764" y="367"/>
                  </a:lnTo>
                  <a:lnTo>
                    <a:pt x="769" y="365"/>
                  </a:lnTo>
                  <a:lnTo>
                    <a:pt x="769" y="364"/>
                  </a:lnTo>
                  <a:lnTo>
                    <a:pt x="769" y="363"/>
                  </a:lnTo>
                  <a:lnTo>
                    <a:pt x="772" y="363"/>
                  </a:lnTo>
                  <a:lnTo>
                    <a:pt x="777" y="365"/>
                  </a:lnTo>
                  <a:lnTo>
                    <a:pt x="779" y="365"/>
                  </a:lnTo>
                  <a:lnTo>
                    <a:pt x="783" y="361"/>
                  </a:lnTo>
                  <a:lnTo>
                    <a:pt x="784" y="358"/>
                  </a:lnTo>
                  <a:lnTo>
                    <a:pt x="784" y="354"/>
                  </a:lnTo>
                  <a:lnTo>
                    <a:pt x="785" y="353"/>
                  </a:lnTo>
                  <a:lnTo>
                    <a:pt x="783" y="351"/>
                  </a:lnTo>
                  <a:lnTo>
                    <a:pt x="783" y="348"/>
                  </a:lnTo>
                  <a:lnTo>
                    <a:pt x="782" y="346"/>
                  </a:lnTo>
                  <a:lnTo>
                    <a:pt x="784" y="345"/>
                  </a:lnTo>
                  <a:lnTo>
                    <a:pt x="788" y="345"/>
                  </a:lnTo>
                  <a:lnTo>
                    <a:pt x="790" y="343"/>
                  </a:lnTo>
                  <a:lnTo>
                    <a:pt x="791" y="343"/>
                  </a:lnTo>
                  <a:lnTo>
                    <a:pt x="790" y="345"/>
                  </a:lnTo>
                  <a:lnTo>
                    <a:pt x="790" y="345"/>
                  </a:lnTo>
                  <a:lnTo>
                    <a:pt x="790" y="346"/>
                  </a:lnTo>
                  <a:lnTo>
                    <a:pt x="792" y="347"/>
                  </a:lnTo>
                  <a:lnTo>
                    <a:pt x="794" y="345"/>
                  </a:lnTo>
                  <a:lnTo>
                    <a:pt x="799" y="346"/>
                  </a:lnTo>
                  <a:lnTo>
                    <a:pt x="812" y="342"/>
                  </a:lnTo>
                  <a:lnTo>
                    <a:pt x="816" y="338"/>
                  </a:lnTo>
                  <a:lnTo>
                    <a:pt x="818" y="340"/>
                  </a:lnTo>
                  <a:lnTo>
                    <a:pt x="820" y="339"/>
                  </a:lnTo>
                  <a:lnTo>
                    <a:pt x="825" y="342"/>
                  </a:lnTo>
                  <a:lnTo>
                    <a:pt x="829" y="342"/>
                  </a:lnTo>
                  <a:lnTo>
                    <a:pt x="843" y="334"/>
                  </a:lnTo>
                  <a:lnTo>
                    <a:pt x="846" y="334"/>
                  </a:lnTo>
                  <a:lnTo>
                    <a:pt x="845" y="335"/>
                  </a:lnTo>
                  <a:lnTo>
                    <a:pt x="846" y="336"/>
                  </a:lnTo>
                  <a:lnTo>
                    <a:pt x="849" y="336"/>
                  </a:lnTo>
                  <a:lnTo>
                    <a:pt x="854" y="333"/>
                  </a:lnTo>
                  <a:lnTo>
                    <a:pt x="854" y="331"/>
                  </a:lnTo>
                  <a:lnTo>
                    <a:pt x="854" y="331"/>
                  </a:lnTo>
                  <a:lnTo>
                    <a:pt x="856" y="330"/>
                  </a:lnTo>
                  <a:lnTo>
                    <a:pt x="857" y="330"/>
                  </a:lnTo>
                  <a:lnTo>
                    <a:pt x="858" y="331"/>
                  </a:lnTo>
                  <a:lnTo>
                    <a:pt x="859" y="331"/>
                  </a:lnTo>
                  <a:lnTo>
                    <a:pt x="862" y="333"/>
                  </a:lnTo>
                  <a:lnTo>
                    <a:pt x="862" y="333"/>
                  </a:lnTo>
                  <a:lnTo>
                    <a:pt x="859" y="331"/>
                  </a:lnTo>
                  <a:lnTo>
                    <a:pt x="856" y="330"/>
                  </a:lnTo>
                  <a:lnTo>
                    <a:pt x="855" y="331"/>
                  </a:lnTo>
                  <a:lnTo>
                    <a:pt x="858" y="332"/>
                  </a:lnTo>
                  <a:lnTo>
                    <a:pt x="857" y="335"/>
                  </a:lnTo>
                  <a:lnTo>
                    <a:pt x="858" y="335"/>
                  </a:lnTo>
                  <a:lnTo>
                    <a:pt x="858" y="337"/>
                  </a:lnTo>
                  <a:lnTo>
                    <a:pt x="859" y="337"/>
                  </a:lnTo>
                  <a:lnTo>
                    <a:pt x="861" y="336"/>
                  </a:lnTo>
                  <a:lnTo>
                    <a:pt x="866" y="337"/>
                  </a:lnTo>
                  <a:lnTo>
                    <a:pt x="868" y="335"/>
                  </a:lnTo>
                  <a:lnTo>
                    <a:pt x="870" y="336"/>
                  </a:lnTo>
                  <a:lnTo>
                    <a:pt x="872" y="337"/>
                  </a:lnTo>
                  <a:lnTo>
                    <a:pt x="870" y="336"/>
                  </a:lnTo>
                  <a:lnTo>
                    <a:pt x="868" y="340"/>
                  </a:lnTo>
                  <a:lnTo>
                    <a:pt x="869" y="341"/>
                  </a:lnTo>
                  <a:lnTo>
                    <a:pt x="868" y="342"/>
                  </a:lnTo>
                  <a:lnTo>
                    <a:pt x="869" y="342"/>
                  </a:lnTo>
                  <a:lnTo>
                    <a:pt x="873" y="341"/>
                  </a:lnTo>
                  <a:lnTo>
                    <a:pt x="879" y="344"/>
                  </a:lnTo>
                  <a:lnTo>
                    <a:pt x="879" y="345"/>
                  </a:lnTo>
                  <a:lnTo>
                    <a:pt x="880" y="347"/>
                  </a:lnTo>
                  <a:lnTo>
                    <a:pt x="882" y="347"/>
                  </a:lnTo>
                  <a:lnTo>
                    <a:pt x="886" y="351"/>
                  </a:lnTo>
                  <a:lnTo>
                    <a:pt x="885" y="352"/>
                  </a:lnTo>
                  <a:lnTo>
                    <a:pt x="882" y="359"/>
                  </a:lnTo>
                  <a:lnTo>
                    <a:pt x="882" y="359"/>
                  </a:lnTo>
                  <a:lnTo>
                    <a:pt x="884" y="359"/>
                  </a:lnTo>
                  <a:lnTo>
                    <a:pt x="888" y="351"/>
                  </a:lnTo>
                  <a:lnTo>
                    <a:pt x="890" y="351"/>
                  </a:lnTo>
                  <a:lnTo>
                    <a:pt x="890" y="350"/>
                  </a:lnTo>
                  <a:lnTo>
                    <a:pt x="886" y="345"/>
                  </a:lnTo>
                  <a:lnTo>
                    <a:pt x="881" y="345"/>
                  </a:lnTo>
                  <a:lnTo>
                    <a:pt x="881" y="345"/>
                  </a:lnTo>
                  <a:lnTo>
                    <a:pt x="880" y="344"/>
                  </a:lnTo>
                  <a:lnTo>
                    <a:pt x="880" y="342"/>
                  </a:lnTo>
                  <a:lnTo>
                    <a:pt x="878" y="342"/>
                  </a:lnTo>
                  <a:lnTo>
                    <a:pt x="878" y="341"/>
                  </a:lnTo>
                  <a:lnTo>
                    <a:pt x="878" y="341"/>
                  </a:lnTo>
                  <a:lnTo>
                    <a:pt x="882" y="338"/>
                  </a:lnTo>
                  <a:lnTo>
                    <a:pt x="885" y="338"/>
                  </a:lnTo>
                  <a:lnTo>
                    <a:pt x="885" y="337"/>
                  </a:lnTo>
                  <a:lnTo>
                    <a:pt x="884" y="336"/>
                  </a:lnTo>
                  <a:lnTo>
                    <a:pt x="889" y="336"/>
                  </a:lnTo>
                  <a:lnTo>
                    <a:pt x="888" y="337"/>
                  </a:lnTo>
                  <a:lnTo>
                    <a:pt x="890" y="337"/>
                  </a:lnTo>
                  <a:lnTo>
                    <a:pt x="890" y="338"/>
                  </a:lnTo>
                  <a:lnTo>
                    <a:pt x="890" y="339"/>
                  </a:lnTo>
                  <a:lnTo>
                    <a:pt x="891" y="340"/>
                  </a:lnTo>
                  <a:lnTo>
                    <a:pt x="891" y="341"/>
                  </a:lnTo>
                  <a:lnTo>
                    <a:pt x="893" y="342"/>
                  </a:lnTo>
                  <a:lnTo>
                    <a:pt x="892" y="345"/>
                  </a:lnTo>
                  <a:lnTo>
                    <a:pt x="896" y="344"/>
                  </a:lnTo>
                  <a:lnTo>
                    <a:pt x="896" y="343"/>
                  </a:lnTo>
                  <a:lnTo>
                    <a:pt x="897" y="345"/>
                  </a:lnTo>
                  <a:lnTo>
                    <a:pt x="897" y="346"/>
                  </a:lnTo>
                  <a:lnTo>
                    <a:pt x="896" y="345"/>
                  </a:lnTo>
                  <a:lnTo>
                    <a:pt x="894" y="346"/>
                  </a:lnTo>
                  <a:lnTo>
                    <a:pt x="894" y="349"/>
                  </a:lnTo>
                  <a:lnTo>
                    <a:pt x="898" y="350"/>
                  </a:lnTo>
                  <a:lnTo>
                    <a:pt x="898" y="354"/>
                  </a:lnTo>
                  <a:lnTo>
                    <a:pt x="897" y="357"/>
                  </a:lnTo>
                  <a:lnTo>
                    <a:pt x="902" y="358"/>
                  </a:lnTo>
                  <a:lnTo>
                    <a:pt x="900" y="361"/>
                  </a:lnTo>
                  <a:lnTo>
                    <a:pt x="901" y="365"/>
                  </a:lnTo>
                  <a:lnTo>
                    <a:pt x="900" y="366"/>
                  </a:lnTo>
                  <a:lnTo>
                    <a:pt x="901" y="368"/>
                  </a:lnTo>
                  <a:lnTo>
                    <a:pt x="897" y="366"/>
                  </a:lnTo>
                  <a:lnTo>
                    <a:pt x="897" y="367"/>
                  </a:lnTo>
                  <a:lnTo>
                    <a:pt x="898" y="369"/>
                  </a:lnTo>
                  <a:lnTo>
                    <a:pt x="898" y="370"/>
                  </a:lnTo>
                  <a:lnTo>
                    <a:pt x="901" y="371"/>
                  </a:lnTo>
                  <a:lnTo>
                    <a:pt x="904" y="369"/>
                  </a:lnTo>
                  <a:lnTo>
                    <a:pt x="903" y="371"/>
                  </a:lnTo>
                  <a:lnTo>
                    <a:pt x="906" y="374"/>
                  </a:lnTo>
                  <a:lnTo>
                    <a:pt x="906" y="375"/>
                  </a:lnTo>
                  <a:lnTo>
                    <a:pt x="907" y="376"/>
                  </a:lnTo>
                  <a:lnTo>
                    <a:pt x="905" y="379"/>
                  </a:lnTo>
                  <a:lnTo>
                    <a:pt x="908" y="379"/>
                  </a:lnTo>
                  <a:lnTo>
                    <a:pt x="911" y="376"/>
                  </a:lnTo>
                  <a:lnTo>
                    <a:pt x="910" y="374"/>
                  </a:lnTo>
                  <a:lnTo>
                    <a:pt x="909" y="373"/>
                  </a:lnTo>
                  <a:lnTo>
                    <a:pt x="910" y="371"/>
                  </a:lnTo>
                  <a:lnTo>
                    <a:pt x="914" y="369"/>
                  </a:lnTo>
                  <a:lnTo>
                    <a:pt x="912" y="367"/>
                  </a:lnTo>
                  <a:lnTo>
                    <a:pt x="909" y="369"/>
                  </a:lnTo>
                  <a:lnTo>
                    <a:pt x="908" y="366"/>
                  </a:lnTo>
                  <a:lnTo>
                    <a:pt x="906" y="365"/>
                  </a:lnTo>
                  <a:lnTo>
                    <a:pt x="912" y="363"/>
                  </a:lnTo>
                  <a:lnTo>
                    <a:pt x="912" y="362"/>
                  </a:lnTo>
                  <a:lnTo>
                    <a:pt x="909" y="362"/>
                  </a:lnTo>
                  <a:lnTo>
                    <a:pt x="912" y="361"/>
                  </a:lnTo>
                  <a:lnTo>
                    <a:pt x="914" y="362"/>
                  </a:lnTo>
                  <a:lnTo>
                    <a:pt x="918" y="366"/>
                  </a:lnTo>
                  <a:lnTo>
                    <a:pt x="922" y="374"/>
                  </a:lnTo>
                  <a:lnTo>
                    <a:pt x="922" y="375"/>
                  </a:lnTo>
                  <a:lnTo>
                    <a:pt x="924" y="379"/>
                  </a:lnTo>
                  <a:lnTo>
                    <a:pt x="924" y="380"/>
                  </a:lnTo>
                  <a:lnTo>
                    <a:pt x="924" y="382"/>
                  </a:lnTo>
                  <a:lnTo>
                    <a:pt x="926" y="384"/>
                  </a:lnTo>
                  <a:lnTo>
                    <a:pt x="924" y="386"/>
                  </a:lnTo>
                  <a:lnTo>
                    <a:pt x="927" y="386"/>
                  </a:lnTo>
                  <a:lnTo>
                    <a:pt x="926" y="387"/>
                  </a:lnTo>
                  <a:lnTo>
                    <a:pt x="927" y="387"/>
                  </a:lnTo>
                  <a:lnTo>
                    <a:pt x="930" y="386"/>
                  </a:lnTo>
                  <a:lnTo>
                    <a:pt x="929" y="385"/>
                  </a:lnTo>
                  <a:lnTo>
                    <a:pt x="927" y="385"/>
                  </a:lnTo>
                  <a:lnTo>
                    <a:pt x="929" y="382"/>
                  </a:lnTo>
                  <a:lnTo>
                    <a:pt x="931" y="385"/>
                  </a:lnTo>
                  <a:lnTo>
                    <a:pt x="933" y="385"/>
                  </a:lnTo>
                  <a:lnTo>
                    <a:pt x="935" y="387"/>
                  </a:lnTo>
                  <a:lnTo>
                    <a:pt x="936" y="389"/>
                  </a:lnTo>
                  <a:lnTo>
                    <a:pt x="936" y="395"/>
                  </a:lnTo>
                  <a:lnTo>
                    <a:pt x="935" y="402"/>
                  </a:lnTo>
                  <a:lnTo>
                    <a:pt x="935" y="409"/>
                  </a:lnTo>
                  <a:lnTo>
                    <a:pt x="934" y="413"/>
                  </a:lnTo>
                  <a:lnTo>
                    <a:pt x="932" y="415"/>
                  </a:lnTo>
                  <a:lnTo>
                    <a:pt x="932" y="417"/>
                  </a:lnTo>
                  <a:lnTo>
                    <a:pt x="929" y="417"/>
                  </a:lnTo>
                  <a:lnTo>
                    <a:pt x="928" y="416"/>
                  </a:lnTo>
                  <a:lnTo>
                    <a:pt x="932" y="411"/>
                  </a:lnTo>
                  <a:lnTo>
                    <a:pt x="932" y="410"/>
                  </a:lnTo>
                  <a:lnTo>
                    <a:pt x="931" y="407"/>
                  </a:lnTo>
                  <a:lnTo>
                    <a:pt x="924" y="406"/>
                  </a:lnTo>
                  <a:lnTo>
                    <a:pt x="917" y="409"/>
                  </a:lnTo>
                  <a:lnTo>
                    <a:pt x="920" y="406"/>
                  </a:lnTo>
                  <a:lnTo>
                    <a:pt x="917" y="405"/>
                  </a:lnTo>
                  <a:lnTo>
                    <a:pt x="917" y="404"/>
                  </a:lnTo>
                  <a:lnTo>
                    <a:pt x="912" y="402"/>
                  </a:lnTo>
                  <a:lnTo>
                    <a:pt x="906" y="398"/>
                  </a:lnTo>
                  <a:lnTo>
                    <a:pt x="900" y="398"/>
                  </a:lnTo>
                  <a:lnTo>
                    <a:pt x="901" y="399"/>
                  </a:lnTo>
                  <a:lnTo>
                    <a:pt x="902" y="401"/>
                  </a:lnTo>
                  <a:lnTo>
                    <a:pt x="902" y="403"/>
                  </a:lnTo>
                  <a:lnTo>
                    <a:pt x="907" y="402"/>
                  </a:lnTo>
                  <a:lnTo>
                    <a:pt x="911" y="404"/>
                  </a:lnTo>
                  <a:lnTo>
                    <a:pt x="913" y="406"/>
                  </a:lnTo>
                  <a:lnTo>
                    <a:pt x="913" y="408"/>
                  </a:lnTo>
                  <a:lnTo>
                    <a:pt x="910" y="409"/>
                  </a:lnTo>
                  <a:lnTo>
                    <a:pt x="912" y="410"/>
                  </a:lnTo>
                  <a:lnTo>
                    <a:pt x="912" y="411"/>
                  </a:lnTo>
                  <a:lnTo>
                    <a:pt x="914" y="412"/>
                  </a:lnTo>
                  <a:lnTo>
                    <a:pt x="914" y="413"/>
                  </a:lnTo>
                  <a:lnTo>
                    <a:pt x="914" y="414"/>
                  </a:lnTo>
                  <a:lnTo>
                    <a:pt x="913" y="415"/>
                  </a:lnTo>
                  <a:lnTo>
                    <a:pt x="912" y="417"/>
                  </a:lnTo>
                  <a:lnTo>
                    <a:pt x="913" y="419"/>
                  </a:lnTo>
                  <a:lnTo>
                    <a:pt x="917" y="420"/>
                  </a:lnTo>
                  <a:lnTo>
                    <a:pt x="919" y="418"/>
                  </a:lnTo>
                  <a:lnTo>
                    <a:pt x="919" y="417"/>
                  </a:lnTo>
                  <a:lnTo>
                    <a:pt x="917" y="415"/>
                  </a:lnTo>
                  <a:lnTo>
                    <a:pt x="917" y="414"/>
                  </a:lnTo>
                  <a:lnTo>
                    <a:pt x="923" y="408"/>
                  </a:lnTo>
                  <a:lnTo>
                    <a:pt x="925" y="410"/>
                  </a:lnTo>
                  <a:lnTo>
                    <a:pt x="925" y="411"/>
                  </a:lnTo>
                  <a:lnTo>
                    <a:pt x="925" y="412"/>
                  </a:lnTo>
                  <a:lnTo>
                    <a:pt x="926" y="413"/>
                  </a:lnTo>
                  <a:lnTo>
                    <a:pt x="925" y="414"/>
                  </a:lnTo>
                  <a:lnTo>
                    <a:pt x="925" y="415"/>
                  </a:lnTo>
                  <a:lnTo>
                    <a:pt x="928" y="419"/>
                  </a:lnTo>
                  <a:lnTo>
                    <a:pt x="932" y="419"/>
                  </a:lnTo>
                  <a:lnTo>
                    <a:pt x="936" y="418"/>
                  </a:lnTo>
                  <a:lnTo>
                    <a:pt x="938" y="422"/>
                  </a:lnTo>
                  <a:lnTo>
                    <a:pt x="938" y="425"/>
                  </a:lnTo>
                  <a:lnTo>
                    <a:pt x="938" y="426"/>
                  </a:lnTo>
                  <a:lnTo>
                    <a:pt x="936" y="426"/>
                  </a:lnTo>
                  <a:lnTo>
                    <a:pt x="934" y="429"/>
                  </a:lnTo>
                  <a:lnTo>
                    <a:pt x="938" y="428"/>
                  </a:lnTo>
                  <a:lnTo>
                    <a:pt x="938" y="429"/>
                  </a:lnTo>
                  <a:lnTo>
                    <a:pt x="938" y="435"/>
                  </a:lnTo>
                  <a:lnTo>
                    <a:pt x="937" y="441"/>
                  </a:lnTo>
                  <a:lnTo>
                    <a:pt x="928" y="457"/>
                  </a:lnTo>
                  <a:lnTo>
                    <a:pt x="925" y="457"/>
                  </a:lnTo>
                  <a:lnTo>
                    <a:pt x="928" y="458"/>
                  </a:lnTo>
                  <a:lnTo>
                    <a:pt x="925" y="461"/>
                  </a:lnTo>
                  <a:lnTo>
                    <a:pt x="924" y="466"/>
                  </a:lnTo>
                  <a:lnTo>
                    <a:pt x="917" y="472"/>
                  </a:lnTo>
                  <a:lnTo>
                    <a:pt x="916" y="472"/>
                  </a:lnTo>
                  <a:lnTo>
                    <a:pt x="917" y="471"/>
                  </a:lnTo>
                  <a:lnTo>
                    <a:pt x="907" y="476"/>
                  </a:lnTo>
                  <a:lnTo>
                    <a:pt x="908" y="477"/>
                  </a:lnTo>
                  <a:lnTo>
                    <a:pt x="907" y="480"/>
                  </a:lnTo>
                  <a:lnTo>
                    <a:pt x="905" y="486"/>
                  </a:lnTo>
                  <a:lnTo>
                    <a:pt x="905" y="487"/>
                  </a:lnTo>
                  <a:lnTo>
                    <a:pt x="902" y="492"/>
                  </a:lnTo>
                  <a:lnTo>
                    <a:pt x="902" y="495"/>
                  </a:lnTo>
                  <a:lnTo>
                    <a:pt x="897" y="493"/>
                  </a:lnTo>
                  <a:lnTo>
                    <a:pt x="893" y="494"/>
                  </a:lnTo>
                  <a:lnTo>
                    <a:pt x="888" y="500"/>
                  </a:lnTo>
                  <a:lnTo>
                    <a:pt x="887" y="502"/>
                  </a:lnTo>
                  <a:lnTo>
                    <a:pt x="885" y="506"/>
                  </a:lnTo>
                  <a:lnTo>
                    <a:pt x="884" y="509"/>
                  </a:lnTo>
                  <a:lnTo>
                    <a:pt x="884" y="507"/>
                  </a:lnTo>
                  <a:lnTo>
                    <a:pt x="881" y="507"/>
                  </a:lnTo>
                  <a:lnTo>
                    <a:pt x="873" y="514"/>
                  </a:lnTo>
                  <a:lnTo>
                    <a:pt x="869" y="513"/>
                  </a:lnTo>
                  <a:lnTo>
                    <a:pt x="869" y="514"/>
                  </a:lnTo>
                  <a:lnTo>
                    <a:pt x="870" y="516"/>
                  </a:lnTo>
                  <a:lnTo>
                    <a:pt x="870" y="519"/>
                  </a:lnTo>
                  <a:lnTo>
                    <a:pt x="866" y="524"/>
                  </a:lnTo>
                  <a:lnTo>
                    <a:pt x="862" y="524"/>
                  </a:lnTo>
                  <a:lnTo>
                    <a:pt x="858" y="529"/>
                  </a:lnTo>
                  <a:lnTo>
                    <a:pt x="860" y="530"/>
                  </a:lnTo>
                  <a:lnTo>
                    <a:pt x="861" y="534"/>
                  </a:lnTo>
                  <a:lnTo>
                    <a:pt x="861" y="538"/>
                  </a:lnTo>
                  <a:lnTo>
                    <a:pt x="860" y="540"/>
                  </a:lnTo>
                  <a:lnTo>
                    <a:pt x="855" y="545"/>
                  </a:lnTo>
                  <a:lnTo>
                    <a:pt x="852" y="550"/>
                  </a:lnTo>
                  <a:lnTo>
                    <a:pt x="845" y="552"/>
                  </a:lnTo>
                  <a:lnTo>
                    <a:pt x="840" y="557"/>
                  </a:lnTo>
                  <a:lnTo>
                    <a:pt x="834" y="564"/>
                  </a:lnTo>
                  <a:lnTo>
                    <a:pt x="829" y="579"/>
                  </a:lnTo>
                  <a:lnTo>
                    <a:pt x="825" y="584"/>
                  </a:lnTo>
                  <a:lnTo>
                    <a:pt x="821" y="591"/>
                  </a:lnTo>
                  <a:lnTo>
                    <a:pt x="821" y="588"/>
                  </a:lnTo>
                  <a:lnTo>
                    <a:pt x="818" y="588"/>
                  </a:lnTo>
                  <a:lnTo>
                    <a:pt x="813" y="594"/>
                  </a:lnTo>
                  <a:lnTo>
                    <a:pt x="808" y="593"/>
                  </a:lnTo>
                  <a:lnTo>
                    <a:pt x="801" y="596"/>
                  </a:lnTo>
                  <a:lnTo>
                    <a:pt x="799" y="599"/>
                  </a:lnTo>
                  <a:lnTo>
                    <a:pt x="799" y="600"/>
                  </a:lnTo>
                  <a:lnTo>
                    <a:pt x="798" y="602"/>
                  </a:lnTo>
                  <a:lnTo>
                    <a:pt x="798" y="602"/>
                  </a:lnTo>
                  <a:lnTo>
                    <a:pt x="792" y="610"/>
                  </a:lnTo>
                  <a:lnTo>
                    <a:pt x="790" y="615"/>
                  </a:lnTo>
                  <a:lnTo>
                    <a:pt x="791" y="619"/>
                  </a:lnTo>
                  <a:lnTo>
                    <a:pt x="790" y="621"/>
                  </a:lnTo>
                  <a:lnTo>
                    <a:pt x="785" y="623"/>
                  </a:lnTo>
                  <a:lnTo>
                    <a:pt x="776" y="622"/>
                  </a:lnTo>
                  <a:lnTo>
                    <a:pt x="772" y="627"/>
                  </a:lnTo>
                  <a:lnTo>
                    <a:pt x="772" y="629"/>
                  </a:lnTo>
                  <a:lnTo>
                    <a:pt x="772" y="634"/>
                  </a:lnTo>
                  <a:lnTo>
                    <a:pt x="771" y="635"/>
                  </a:lnTo>
                  <a:lnTo>
                    <a:pt x="772" y="638"/>
                  </a:lnTo>
                  <a:lnTo>
                    <a:pt x="768" y="640"/>
                  </a:lnTo>
                  <a:lnTo>
                    <a:pt x="768" y="646"/>
                  </a:lnTo>
                  <a:lnTo>
                    <a:pt x="769" y="648"/>
                  </a:lnTo>
                  <a:lnTo>
                    <a:pt x="766" y="653"/>
                  </a:lnTo>
                  <a:lnTo>
                    <a:pt x="769" y="654"/>
                  </a:lnTo>
                  <a:lnTo>
                    <a:pt x="768" y="658"/>
                  </a:lnTo>
                  <a:lnTo>
                    <a:pt x="768" y="659"/>
                  </a:lnTo>
                  <a:lnTo>
                    <a:pt x="766" y="659"/>
                  </a:lnTo>
                  <a:lnTo>
                    <a:pt x="765" y="658"/>
                  </a:lnTo>
                  <a:lnTo>
                    <a:pt x="765" y="659"/>
                  </a:lnTo>
                  <a:lnTo>
                    <a:pt x="762" y="660"/>
                  </a:lnTo>
                  <a:lnTo>
                    <a:pt x="760" y="663"/>
                  </a:lnTo>
                  <a:lnTo>
                    <a:pt x="757" y="666"/>
                  </a:lnTo>
                  <a:lnTo>
                    <a:pt x="757" y="666"/>
                  </a:lnTo>
                  <a:lnTo>
                    <a:pt x="759" y="666"/>
                  </a:lnTo>
                  <a:lnTo>
                    <a:pt x="760" y="667"/>
                  </a:lnTo>
                  <a:lnTo>
                    <a:pt x="758" y="667"/>
                  </a:lnTo>
                  <a:lnTo>
                    <a:pt x="752" y="669"/>
                  </a:lnTo>
                  <a:lnTo>
                    <a:pt x="749" y="667"/>
                  </a:lnTo>
                  <a:lnTo>
                    <a:pt x="741" y="672"/>
                  </a:lnTo>
                  <a:lnTo>
                    <a:pt x="739" y="675"/>
                  </a:lnTo>
                  <a:lnTo>
                    <a:pt x="740" y="675"/>
                  </a:lnTo>
                  <a:lnTo>
                    <a:pt x="740" y="677"/>
                  </a:lnTo>
                  <a:lnTo>
                    <a:pt x="736" y="683"/>
                  </a:lnTo>
                  <a:lnTo>
                    <a:pt x="733" y="685"/>
                  </a:lnTo>
                  <a:lnTo>
                    <a:pt x="742" y="684"/>
                  </a:lnTo>
                  <a:lnTo>
                    <a:pt x="747" y="678"/>
                  </a:lnTo>
                  <a:lnTo>
                    <a:pt x="749" y="678"/>
                  </a:lnTo>
                  <a:lnTo>
                    <a:pt x="749" y="676"/>
                  </a:lnTo>
                  <a:lnTo>
                    <a:pt x="747" y="677"/>
                  </a:lnTo>
                  <a:lnTo>
                    <a:pt x="749" y="674"/>
                  </a:lnTo>
                  <a:lnTo>
                    <a:pt x="752" y="678"/>
                  </a:lnTo>
                  <a:lnTo>
                    <a:pt x="753" y="676"/>
                  </a:lnTo>
                  <a:lnTo>
                    <a:pt x="753" y="672"/>
                  </a:lnTo>
                  <a:lnTo>
                    <a:pt x="750" y="672"/>
                  </a:lnTo>
                  <a:lnTo>
                    <a:pt x="751" y="671"/>
                  </a:lnTo>
                  <a:lnTo>
                    <a:pt x="761" y="671"/>
                  </a:lnTo>
                  <a:lnTo>
                    <a:pt x="766" y="666"/>
                  </a:lnTo>
                  <a:lnTo>
                    <a:pt x="768" y="663"/>
                  </a:lnTo>
                  <a:lnTo>
                    <a:pt x="769" y="660"/>
                  </a:lnTo>
                  <a:lnTo>
                    <a:pt x="771" y="660"/>
                  </a:lnTo>
                  <a:lnTo>
                    <a:pt x="772" y="659"/>
                  </a:lnTo>
                  <a:lnTo>
                    <a:pt x="773" y="655"/>
                  </a:lnTo>
                  <a:lnTo>
                    <a:pt x="774" y="654"/>
                  </a:lnTo>
                  <a:lnTo>
                    <a:pt x="777" y="656"/>
                  </a:lnTo>
                  <a:lnTo>
                    <a:pt x="780" y="656"/>
                  </a:lnTo>
                  <a:lnTo>
                    <a:pt x="780" y="655"/>
                  </a:lnTo>
                  <a:lnTo>
                    <a:pt x="782" y="656"/>
                  </a:lnTo>
                  <a:lnTo>
                    <a:pt x="782" y="655"/>
                  </a:lnTo>
                  <a:lnTo>
                    <a:pt x="777" y="654"/>
                  </a:lnTo>
                  <a:lnTo>
                    <a:pt x="781" y="653"/>
                  </a:lnTo>
                  <a:lnTo>
                    <a:pt x="786" y="655"/>
                  </a:lnTo>
                  <a:lnTo>
                    <a:pt x="786" y="654"/>
                  </a:lnTo>
                  <a:lnTo>
                    <a:pt x="783" y="653"/>
                  </a:lnTo>
                  <a:lnTo>
                    <a:pt x="783" y="652"/>
                  </a:lnTo>
                  <a:lnTo>
                    <a:pt x="778" y="652"/>
                  </a:lnTo>
                  <a:lnTo>
                    <a:pt x="778" y="651"/>
                  </a:lnTo>
                  <a:lnTo>
                    <a:pt x="778" y="650"/>
                  </a:lnTo>
                  <a:lnTo>
                    <a:pt x="778" y="647"/>
                  </a:lnTo>
                  <a:lnTo>
                    <a:pt x="777" y="645"/>
                  </a:lnTo>
                  <a:lnTo>
                    <a:pt x="776" y="640"/>
                  </a:lnTo>
                  <a:lnTo>
                    <a:pt x="777" y="639"/>
                  </a:lnTo>
                  <a:lnTo>
                    <a:pt x="776" y="638"/>
                  </a:lnTo>
                  <a:lnTo>
                    <a:pt x="778" y="637"/>
                  </a:lnTo>
                  <a:lnTo>
                    <a:pt x="779" y="633"/>
                  </a:lnTo>
                  <a:lnTo>
                    <a:pt x="793" y="636"/>
                  </a:lnTo>
                  <a:lnTo>
                    <a:pt x="797" y="632"/>
                  </a:lnTo>
                  <a:lnTo>
                    <a:pt x="806" y="632"/>
                  </a:lnTo>
                  <a:lnTo>
                    <a:pt x="809" y="631"/>
                  </a:lnTo>
                  <a:lnTo>
                    <a:pt x="818" y="630"/>
                  </a:lnTo>
                  <a:lnTo>
                    <a:pt x="822" y="624"/>
                  </a:lnTo>
                  <a:lnTo>
                    <a:pt x="825" y="623"/>
                  </a:lnTo>
                  <a:lnTo>
                    <a:pt x="828" y="623"/>
                  </a:lnTo>
                  <a:lnTo>
                    <a:pt x="829" y="624"/>
                  </a:lnTo>
                  <a:lnTo>
                    <a:pt x="832" y="623"/>
                  </a:lnTo>
                  <a:lnTo>
                    <a:pt x="833" y="622"/>
                  </a:lnTo>
                  <a:lnTo>
                    <a:pt x="833" y="622"/>
                  </a:lnTo>
                  <a:lnTo>
                    <a:pt x="832" y="620"/>
                  </a:lnTo>
                  <a:lnTo>
                    <a:pt x="829" y="620"/>
                  </a:lnTo>
                  <a:lnTo>
                    <a:pt x="828" y="622"/>
                  </a:lnTo>
                  <a:lnTo>
                    <a:pt x="828" y="620"/>
                  </a:lnTo>
                  <a:lnTo>
                    <a:pt x="829" y="618"/>
                  </a:lnTo>
                  <a:lnTo>
                    <a:pt x="846" y="611"/>
                  </a:lnTo>
                  <a:lnTo>
                    <a:pt x="855" y="605"/>
                  </a:lnTo>
                  <a:lnTo>
                    <a:pt x="853" y="603"/>
                  </a:lnTo>
                  <a:lnTo>
                    <a:pt x="852" y="600"/>
                  </a:lnTo>
                  <a:lnTo>
                    <a:pt x="853" y="599"/>
                  </a:lnTo>
                  <a:lnTo>
                    <a:pt x="857" y="602"/>
                  </a:lnTo>
                  <a:lnTo>
                    <a:pt x="858" y="603"/>
                  </a:lnTo>
                  <a:lnTo>
                    <a:pt x="858" y="602"/>
                  </a:lnTo>
                  <a:lnTo>
                    <a:pt x="854" y="597"/>
                  </a:lnTo>
                  <a:lnTo>
                    <a:pt x="851" y="598"/>
                  </a:lnTo>
                  <a:lnTo>
                    <a:pt x="850" y="595"/>
                  </a:lnTo>
                  <a:lnTo>
                    <a:pt x="851" y="593"/>
                  </a:lnTo>
                  <a:lnTo>
                    <a:pt x="852" y="593"/>
                  </a:lnTo>
                  <a:lnTo>
                    <a:pt x="859" y="599"/>
                  </a:lnTo>
                  <a:lnTo>
                    <a:pt x="866" y="600"/>
                  </a:lnTo>
                  <a:lnTo>
                    <a:pt x="870" y="598"/>
                  </a:lnTo>
                  <a:lnTo>
                    <a:pt x="872" y="595"/>
                  </a:lnTo>
                  <a:lnTo>
                    <a:pt x="875" y="594"/>
                  </a:lnTo>
                  <a:lnTo>
                    <a:pt x="875" y="591"/>
                  </a:lnTo>
                  <a:lnTo>
                    <a:pt x="876" y="590"/>
                  </a:lnTo>
                  <a:lnTo>
                    <a:pt x="874" y="591"/>
                  </a:lnTo>
                  <a:lnTo>
                    <a:pt x="874" y="589"/>
                  </a:lnTo>
                  <a:lnTo>
                    <a:pt x="879" y="587"/>
                  </a:lnTo>
                  <a:lnTo>
                    <a:pt x="881" y="586"/>
                  </a:lnTo>
                  <a:lnTo>
                    <a:pt x="880" y="583"/>
                  </a:lnTo>
                  <a:lnTo>
                    <a:pt x="882" y="581"/>
                  </a:lnTo>
                  <a:lnTo>
                    <a:pt x="886" y="581"/>
                  </a:lnTo>
                  <a:lnTo>
                    <a:pt x="887" y="579"/>
                  </a:lnTo>
                  <a:lnTo>
                    <a:pt x="890" y="578"/>
                  </a:lnTo>
                  <a:lnTo>
                    <a:pt x="893" y="576"/>
                  </a:lnTo>
                  <a:lnTo>
                    <a:pt x="893" y="574"/>
                  </a:lnTo>
                  <a:moveTo>
                    <a:pt x="585" y="267"/>
                  </a:moveTo>
                  <a:lnTo>
                    <a:pt x="585" y="266"/>
                  </a:lnTo>
                  <a:lnTo>
                    <a:pt x="584" y="267"/>
                  </a:lnTo>
                  <a:lnTo>
                    <a:pt x="583" y="266"/>
                  </a:lnTo>
                  <a:lnTo>
                    <a:pt x="583" y="265"/>
                  </a:lnTo>
                  <a:lnTo>
                    <a:pt x="579" y="269"/>
                  </a:lnTo>
                  <a:lnTo>
                    <a:pt x="579" y="268"/>
                  </a:lnTo>
                  <a:lnTo>
                    <a:pt x="579" y="266"/>
                  </a:lnTo>
                  <a:lnTo>
                    <a:pt x="577" y="267"/>
                  </a:lnTo>
                  <a:lnTo>
                    <a:pt x="577" y="266"/>
                  </a:lnTo>
                  <a:lnTo>
                    <a:pt x="577" y="264"/>
                  </a:lnTo>
                  <a:lnTo>
                    <a:pt x="578" y="263"/>
                  </a:lnTo>
                  <a:lnTo>
                    <a:pt x="575" y="262"/>
                  </a:lnTo>
                  <a:lnTo>
                    <a:pt x="580" y="249"/>
                  </a:lnTo>
                  <a:lnTo>
                    <a:pt x="583" y="246"/>
                  </a:lnTo>
                  <a:lnTo>
                    <a:pt x="585" y="241"/>
                  </a:lnTo>
                  <a:lnTo>
                    <a:pt x="588" y="238"/>
                  </a:lnTo>
                  <a:lnTo>
                    <a:pt x="588" y="235"/>
                  </a:lnTo>
                  <a:lnTo>
                    <a:pt x="590" y="234"/>
                  </a:lnTo>
                  <a:lnTo>
                    <a:pt x="589" y="233"/>
                  </a:lnTo>
                  <a:lnTo>
                    <a:pt x="589" y="230"/>
                  </a:lnTo>
                  <a:lnTo>
                    <a:pt x="588" y="229"/>
                  </a:lnTo>
                  <a:lnTo>
                    <a:pt x="591" y="229"/>
                  </a:lnTo>
                  <a:lnTo>
                    <a:pt x="592" y="225"/>
                  </a:lnTo>
                  <a:lnTo>
                    <a:pt x="592" y="223"/>
                  </a:lnTo>
                  <a:lnTo>
                    <a:pt x="591" y="222"/>
                  </a:lnTo>
                  <a:lnTo>
                    <a:pt x="592" y="221"/>
                  </a:lnTo>
                  <a:lnTo>
                    <a:pt x="592" y="221"/>
                  </a:lnTo>
                  <a:lnTo>
                    <a:pt x="592" y="220"/>
                  </a:lnTo>
                  <a:lnTo>
                    <a:pt x="592" y="218"/>
                  </a:lnTo>
                  <a:lnTo>
                    <a:pt x="593" y="216"/>
                  </a:lnTo>
                  <a:lnTo>
                    <a:pt x="596" y="215"/>
                  </a:lnTo>
                  <a:lnTo>
                    <a:pt x="595" y="214"/>
                  </a:lnTo>
                  <a:lnTo>
                    <a:pt x="595" y="213"/>
                  </a:lnTo>
                  <a:lnTo>
                    <a:pt x="593" y="212"/>
                  </a:lnTo>
                  <a:lnTo>
                    <a:pt x="595" y="211"/>
                  </a:lnTo>
                  <a:lnTo>
                    <a:pt x="594" y="209"/>
                  </a:lnTo>
                  <a:lnTo>
                    <a:pt x="595" y="205"/>
                  </a:lnTo>
                  <a:lnTo>
                    <a:pt x="599" y="198"/>
                  </a:lnTo>
                  <a:lnTo>
                    <a:pt x="600" y="197"/>
                  </a:lnTo>
                  <a:lnTo>
                    <a:pt x="605" y="199"/>
                  </a:lnTo>
                  <a:lnTo>
                    <a:pt x="611" y="201"/>
                  </a:lnTo>
                  <a:lnTo>
                    <a:pt x="612" y="199"/>
                  </a:lnTo>
                  <a:lnTo>
                    <a:pt x="605" y="197"/>
                  </a:lnTo>
                  <a:lnTo>
                    <a:pt x="604" y="195"/>
                  </a:lnTo>
                  <a:lnTo>
                    <a:pt x="604" y="194"/>
                  </a:lnTo>
                  <a:lnTo>
                    <a:pt x="605" y="194"/>
                  </a:lnTo>
                  <a:lnTo>
                    <a:pt x="603" y="193"/>
                  </a:lnTo>
                  <a:lnTo>
                    <a:pt x="603" y="192"/>
                  </a:lnTo>
                  <a:lnTo>
                    <a:pt x="603" y="191"/>
                  </a:lnTo>
                  <a:lnTo>
                    <a:pt x="604" y="189"/>
                  </a:lnTo>
                  <a:lnTo>
                    <a:pt x="604" y="188"/>
                  </a:lnTo>
                  <a:lnTo>
                    <a:pt x="605" y="186"/>
                  </a:lnTo>
                  <a:lnTo>
                    <a:pt x="605" y="185"/>
                  </a:lnTo>
                  <a:lnTo>
                    <a:pt x="607" y="179"/>
                  </a:lnTo>
                  <a:lnTo>
                    <a:pt x="611" y="179"/>
                  </a:lnTo>
                  <a:lnTo>
                    <a:pt x="616" y="182"/>
                  </a:lnTo>
                  <a:lnTo>
                    <a:pt x="617" y="181"/>
                  </a:lnTo>
                  <a:lnTo>
                    <a:pt x="607" y="176"/>
                  </a:lnTo>
                  <a:lnTo>
                    <a:pt x="609" y="172"/>
                  </a:lnTo>
                  <a:lnTo>
                    <a:pt x="608" y="172"/>
                  </a:lnTo>
                  <a:lnTo>
                    <a:pt x="617" y="170"/>
                  </a:lnTo>
                  <a:lnTo>
                    <a:pt x="610" y="169"/>
                  </a:lnTo>
                  <a:lnTo>
                    <a:pt x="611" y="165"/>
                  </a:lnTo>
                  <a:lnTo>
                    <a:pt x="612" y="162"/>
                  </a:lnTo>
                  <a:lnTo>
                    <a:pt x="615" y="161"/>
                  </a:lnTo>
                  <a:lnTo>
                    <a:pt x="617" y="162"/>
                  </a:lnTo>
                  <a:lnTo>
                    <a:pt x="617" y="161"/>
                  </a:lnTo>
                  <a:lnTo>
                    <a:pt x="620" y="161"/>
                  </a:lnTo>
                  <a:lnTo>
                    <a:pt x="619" y="159"/>
                  </a:lnTo>
                  <a:lnTo>
                    <a:pt x="619" y="158"/>
                  </a:lnTo>
                  <a:lnTo>
                    <a:pt x="617" y="157"/>
                  </a:lnTo>
                  <a:lnTo>
                    <a:pt x="617" y="155"/>
                  </a:lnTo>
                  <a:lnTo>
                    <a:pt x="618" y="155"/>
                  </a:lnTo>
                  <a:lnTo>
                    <a:pt x="617" y="154"/>
                  </a:lnTo>
                  <a:lnTo>
                    <a:pt x="619" y="152"/>
                  </a:lnTo>
                  <a:lnTo>
                    <a:pt x="623" y="150"/>
                  </a:lnTo>
                  <a:lnTo>
                    <a:pt x="624" y="152"/>
                  </a:lnTo>
                  <a:lnTo>
                    <a:pt x="624" y="153"/>
                  </a:lnTo>
                  <a:lnTo>
                    <a:pt x="627" y="158"/>
                  </a:lnTo>
                  <a:lnTo>
                    <a:pt x="626" y="159"/>
                  </a:lnTo>
                  <a:lnTo>
                    <a:pt x="632" y="161"/>
                  </a:lnTo>
                  <a:lnTo>
                    <a:pt x="633" y="162"/>
                  </a:lnTo>
                  <a:lnTo>
                    <a:pt x="633" y="161"/>
                  </a:lnTo>
                  <a:lnTo>
                    <a:pt x="631" y="158"/>
                  </a:lnTo>
                  <a:lnTo>
                    <a:pt x="631" y="156"/>
                  </a:lnTo>
                  <a:lnTo>
                    <a:pt x="631" y="154"/>
                  </a:lnTo>
                  <a:lnTo>
                    <a:pt x="630" y="150"/>
                  </a:lnTo>
                  <a:lnTo>
                    <a:pt x="631" y="147"/>
                  </a:lnTo>
                  <a:lnTo>
                    <a:pt x="632" y="145"/>
                  </a:lnTo>
                  <a:lnTo>
                    <a:pt x="635" y="144"/>
                  </a:lnTo>
                  <a:lnTo>
                    <a:pt x="636" y="146"/>
                  </a:lnTo>
                  <a:lnTo>
                    <a:pt x="644" y="147"/>
                  </a:lnTo>
                  <a:lnTo>
                    <a:pt x="645" y="150"/>
                  </a:lnTo>
                  <a:lnTo>
                    <a:pt x="647" y="150"/>
                  </a:lnTo>
                  <a:lnTo>
                    <a:pt x="647" y="151"/>
                  </a:lnTo>
                  <a:lnTo>
                    <a:pt x="648" y="151"/>
                  </a:lnTo>
                  <a:lnTo>
                    <a:pt x="648" y="152"/>
                  </a:lnTo>
                  <a:lnTo>
                    <a:pt x="651" y="153"/>
                  </a:lnTo>
                  <a:lnTo>
                    <a:pt x="649" y="156"/>
                  </a:lnTo>
                  <a:lnTo>
                    <a:pt x="648" y="156"/>
                  </a:lnTo>
                  <a:lnTo>
                    <a:pt x="646" y="159"/>
                  </a:lnTo>
                  <a:lnTo>
                    <a:pt x="645" y="159"/>
                  </a:lnTo>
                  <a:lnTo>
                    <a:pt x="646" y="160"/>
                  </a:lnTo>
                  <a:lnTo>
                    <a:pt x="644" y="163"/>
                  </a:lnTo>
                  <a:lnTo>
                    <a:pt x="644" y="166"/>
                  </a:lnTo>
                  <a:lnTo>
                    <a:pt x="644" y="166"/>
                  </a:lnTo>
                  <a:lnTo>
                    <a:pt x="644" y="167"/>
                  </a:lnTo>
                  <a:lnTo>
                    <a:pt x="644" y="167"/>
                  </a:lnTo>
                  <a:lnTo>
                    <a:pt x="645" y="168"/>
                  </a:lnTo>
                  <a:lnTo>
                    <a:pt x="643" y="173"/>
                  </a:lnTo>
                  <a:lnTo>
                    <a:pt x="643" y="173"/>
                  </a:lnTo>
                  <a:lnTo>
                    <a:pt x="643" y="177"/>
                  </a:lnTo>
                  <a:lnTo>
                    <a:pt x="644" y="178"/>
                  </a:lnTo>
                  <a:lnTo>
                    <a:pt x="643" y="180"/>
                  </a:lnTo>
                  <a:lnTo>
                    <a:pt x="644" y="180"/>
                  </a:lnTo>
                  <a:lnTo>
                    <a:pt x="643" y="181"/>
                  </a:lnTo>
                  <a:lnTo>
                    <a:pt x="643" y="183"/>
                  </a:lnTo>
                  <a:lnTo>
                    <a:pt x="640" y="186"/>
                  </a:lnTo>
                  <a:lnTo>
                    <a:pt x="640" y="186"/>
                  </a:lnTo>
                  <a:lnTo>
                    <a:pt x="639" y="187"/>
                  </a:lnTo>
                  <a:lnTo>
                    <a:pt x="640" y="189"/>
                  </a:lnTo>
                  <a:lnTo>
                    <a:pt x="639" y="190"/>
                  </a:lnTo>
                  <a:lnTo>
                    <a:pt x="637" y="192"/>
                  </a:lnTo>
                  <a:lnTo>
                    <a:pt x="637" y="194"/>
                  </a:lnTo>
                  <a:lnTo>
                    <a:pt x="640" y="194"/>
                  </a:lnTo>
                  <a:lnTo>
                    <a:pt x="643" y="190"/>
                  </a:lnTo>
                  <a:lnTo>
                    <a:pt x="645" y="190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4" y="187"/>
                  </a:lnTo>
                  <a:lnTo>
                    <a:pt x="645" y="186"/>
                  </a:lnTo>
                  <a:lnTo>
                    <a:pt x="645" y="185"/>
                  </a:lnTo>
                  <a:lnTo>
                    <a:pt x="648" y="175"/>
                  </a:lnTo>
                  <a:lnTo>
                    <a:pt x="648" y="173"/>
                  </a:lnTo>
                  <a:lnTo>
                    <a:pt x="651" y="175"/>
                  </a:lnTo>
                  <a:lnTo>
                    <a:pt x="651" y="174"/>
                  </a:lnTo>
                  <a:lnTo>
                    <a:pt x="656" y="170"/>
                  </a:lnTo>
                  <a:lnTo>
                    <a:pt x="656" y="170"/>
                  </a:lnTo>
                  <a:lnTo>
                    <a:pt x="656" y="169"/>
                  </a:lnTo>
                  <a:lnTo>
                    <a:pt x="656" y="168"/>
                  </a:lnTo>
                  <a:lnTo>
                    <a:pt x="659" y="167"/>
                  </a:lnTo>
                  <a:lnTo>
                    <a:pt x="660" y="165"/>
                  </a:lnTo>
                  <a:lnTo>
                    <a:pt x="659" y="163"/>
                  </a:lnTo>
                  <a:lnTo>
                    <a:pt x="660" y="162"/>
                  </a:lnTo>
                  <a:lnTo>
                    <a:pt x="661" y="162"/>
                  </a:lnTo>
                  <a:lnTo>
                    <a:pt x="661" y="163"/>
                  </a:lnTo>
                  <a:lnTo>
                    <a:pt x="662" y="162"/>
                  </a:lnTo>
                  <a:lnTo>
                    <a:pt x="662" y="165"/>
                  </a:lnTo>
                  <a:lnTo>
                    <a:pt x="662" y="167"/>
                  </a:lnTo>
                  <a:lnTo>
                    <a:pt x="663" y="165"/>
                  </a:lnTo>
                  <a:lnTo>
                    <a:pt x="665" y="164"/>
                  </a:lnTo>
                  <a:lnTo>
                    <a:pt x="665" y="163"/>
                  </a:lnTo>
                  <a:lnTo>
                    <a:pt x="665" y="162"/>
                  </a:lnTo>
                  <a:lnTo>
                    <a:pt x="666" y="161"/>
                  </a:lnTo>
                  <a:lnTo>
                    <a:pt x="667" y="162"/>
                  </a:lnTo>
                  <a:lnTo>
                    <a:pt x="666" y="163"/>
                  </a:lnTo>
                  <a:lnTo>
                    <a:pt x="667" y="165"/>
                  </a:lnTo>
                  <a:lnTo>
                    <a:pt x="671" y="165"/>
                  </a:lnTo>
                  <a:lnTo>
                    <a:pt x="671" y="168"/>
                  </a:lnTo>
                  <a:lnTo>
                    <a:pt x="669" y="170"/>
                  </a:lnTo>
                  <a:lnTo>
                    <a:pt x="672" y="173"/>
                  </a:lnTo>
                  <a:lnTo>
                    <a:pt x="672" y="175"/>
                  </a:lnTo>
                  <a:lnTo>
                    <a:pt x="675" y="174"/>
                  </a:lnTo>
                  <a:lnTo>
                    <a:pt x="681" y="175"/>
                  </a:lnTo>
                  <a:lnTo>
                    <a:pt x="681" y="177"/>
                  </a:lnTo>
                  <a:lnTo>
                    <a:pt x="683" y="178"/>
                  </a:lnTo>
                  <a:lnTo>
                    <a:pt x="684" y="179"/>
                  </a:lnTo>
                  <a:lnTo>
                    <a:pt x="684" y="181"/>
                  </a:lnTo>
                  <a:lnTo>
                    <a:pt x="683" y="183"/>
                  </a:lnTo>
                  <a:lnTo>
                    <a:pt x="684" y="183"/>
                  </a:lnTo>
                  <a:lnTo>
                    <a:pt x="689" y="184"/>
                  </a:lnTo>
                  <a:lnTo>
                    <a:pt x="684" y="186"/>
                  </a:lnTo>
                  <a:lnTo>
                    <a:pt x="688" y="188"/>
                  </a:lnTo>
                  <a:lnTo>
                    <a:pt x="688" y="189"/>
                  </a:lnTo>
                  <a:lnTo>
                    <a:pt x="688" y="190"/>
                  </a:lnTo>
                  <a:lnTo>
                    <a:pt x="689" y="190"/>
                  </a:lnTo>
                  <a:lnTo>
                    <a:pt x="687" y="192"/>
                  </a:lnTo>
                  <a:lnTo>
                    <a:pt x="687" y="193"/>
                  </a:lnTo>
                  <a:lnTo>
                    <a:pt x="689" y="191"/>
                  </a:lnTo>
                  <a:lnTo>
                    <a:pt x="689" y="190"/>
                  </a:lnTo>
                  <a:lnTo>
                    <a:pt x="690" y="188"/>
                  </a:lnTo>
                  <a:lnTo>
                    <a:pt x="689" y="187"/>
                  </a:lnTo>
                  <a:lnTo>
                    <a:pt x="689" y="186"/>
                  </a:lnTo>
                  <a:lnTo>
                    <a:pt x="693" y="185"/>
                  </a:lnTo>
                  <a:lnTo>
                    <a:pt x="701" y="189"/>
                  </a:lnTo>
                  <a:lnTo>
                    <a:pt x="702" y="192"/>
                  </a:lnTo>
                  <a:lnTo>
                    <a:pt x="703" y="194"/>
                  </a:lnTo>
                  <a:lnTo>
                    <a:pt x="701" y="194"/>
                  </a:lnTo>
                  <a:lnTo>
                    <a:pt x="704" y="196"/>
                  </a:lnTo>
                  <a:lnTo>
                    <a:pt x="704" y="197"/>
                  </a:lnTo>
                  <a:lnTo>
                    <a:pt x="704" y="199"/>
                  </a:lnTo>
                  <a:lnTo>
                    <a:pt x="704" y="201"/>
                  </a:lnTo>
                  <a:lnTo>
                    <a:pt x="705" y="201"/>
                  </a:lnTo>
                  <a:lnTo>
                    <a:pt x="705" y="203"/>
                  </a:lnTo>
                  <a:lnTo>
                    <a:pt x="704" y="205"/>
                  </a:lnTo>
                  <a:lnTo>
                    <a:pt x="707" y="206"/>
                  </a:lnTo>
                  <a:lnTo>
                    <a:pt x="707" y="208"/>
                  </a:lnTo>
                  <a:lnTo>
                    <a:pt x="706" y="210"/>
                  </a:lnTo>
                  <a:lnTo>
                    <a:pt x="706" y="213"/>
                  </a:lnTo>
                  <a:lnTo>
                    <a:pt x="701" y="222"/>
                  </a:lnTo>
                  <a:lnTo>
                    <a:pt x="695" y="230"/>
                  </a:lnTo>
                  <a:lnTo>
                    <a:pt x="695" y="229"/>
                  </a:lnTo>
                  <a:lnTo>
                    <a:pt x="692" y="227"/>
                  </a:lnTo>
                  <a:lnTo>
                    <a:pt x="688" y="230"/>
                  </a:lnTo>
                  <a:lnTo>
                    <a:pt x="686" y="229"/>
                  </a:lnTo>
                  <a:lnTo>
                    <a:pt x="672" y="237"/>
                  </a:lnTo>
                  <a:lnTo>
                    <a:pt x="667" y="237"/>
                  </a:lnTo>
                  <a:lnTo>
                    <a:pt x="661" y="241"/>
                  </a:lnTo>
                  <a:lnTo>
                    <a:pt x="659" y="239"/>
                  </a:lnTo>
                  <a:lnTo>
                    <a:pt x="656" y="240"/>
                  </a:lnTo>
                  <a:lnTo>
                    <a:pt x="653" y="242"/>
                  </a:lnTo>
                  <a:lnTo>
                    <a:pt x="654" y="243"/>
                  </a:lnTo>
                  <a:lnTo>
                    <a:pt x="655" y="243"/>
                  </a:lnTo>
                  <a:lnTo>
                    <a:pt x="652" y="245"/>
                  </a:lnTo>
                  <a:lnTo>
                    <a:pt x="653" y="246"/>
                  </a:lnTo>
                  <a:lnTo>
                    <a:pt x="653" y="247"/>
                  </a:lnTo>
                  <a:lnTo>
                    <a:pt x="653" y="246"/>
                  </a:lnTo>
                  <a:lnTo>
                    <a:pt x="651" y="246"/>
                  </a:lnTo>
                  <a:lnTo>
                    <a:pt x="650" y="245"/>
                  </a:lnTo>
                  <a:lnTo>
                    <a:pt x="651" y="245"/>
                  </a:lnTo>
                  <a:lnTo>
                    <a:pt x="649" y="243"/>
                  </a:lnTo>
                  <a:lnTo>
                    <a:pt x="648" y="242"/>
                  </a:lnTo>
                  <a:lnTo>
                    <a:pt x="640" y="243"/>
                  </a:lnTo>
                  <a:lnTo>
                    <a:pt x="635" y="246"/>
                  </a:lnTo>
                  <a:lnTo>
                    <a:pt x="629" y="244"/>
                  </a:lnTo>
                  <a:lnTo>
                    <a:pt x="627" y="246"/>
                  </a:lnTo>
                  <a:lnTo>
                    <a:pt x="619" y="246"/>
                  </a:lnTo>
                  <a:lnTo>
                    <a:pt x="615" y="247"/>
                  </a:lnTo>
                  <a:lnTo>
                    <a:pt x="613" y="251"/>
                  </a:lnTo>
                  <a:lnTo>
                    <a:pt x="608" y="254"/>
                  </a:lnTo>
                  <a:lnTo>
                    <a:pt x="604" y="256"/>
                  </a:lnTo>
                  <a:lnTo>
                    <a:pt x="591" y="266"/>
                  </a:lnTo>
                  <a:lnTo>
                    <a:pt x="585" y="267"/>
                  </a:lnTo>
                  <a:moveTo>
                    <a:pt x="744" y="234"/>
                  </a:moveTo>
                  <a:lnTo>
                    <a:pt x="752" y="235"/>
                  </a:lnTo>
                  <a:lnTo>
                    <a:pt x="756" y="231"/>
                  </a:lnTo>
                  <a:lnTo>
                    <a:pt x="760" y="232"/>
                  </a:lnTo>
                  <a:lnTo>
                    <a:pt x="760" y="234"/>
                  </a:lnTo>
                  <a:lnTo>
                    <a:pt x="762" y="235"/>
                  </a:lnTo>
                  <a:lnTo>
                    <a:pt x="761" y="239"/>
                  </a:lnTo>
                  <a:lnTo>
                    <a:pt x="761" y="240"/>
                  </a:lnTo>
                  <a:lnTo>
                    <a:pt x="758" y="243"/>
                  </a:lnTo>
                  <a:lnTo>
                    <a:pt x="757" y="241"/>
                  </a:lnTo>
                  <a:lnTo>
                    <a:pt x="758" y="240"/>
                  </a:lnTo>
                  <a:lnTo>
                    <a:pt x="756" y="239"/>
                  </a:lnTo>
                  <a:lnTo>
                    <a:pt x="754" y="242"/>
                  </a:lnTo>
                  <a:lnTo>
                    <a:pt x="740" y="241"/>
                  </a:lnTo>
                  <a:lnTo>
                    <a:pt x="732" y="239"/>
                  </a:lnTo>
                  <a:lnTo>
                    <a:pt x="735" y="237"/>
                  </a:lnTo>
                  <a:lnTo>
                    <a:pt x="735" y="237"/>
                  </a:lnTo>
                  <a:lnTo>
                    <a:pt x="735" y="238"/>
                  </a:lnTo>
                  <a:lnTo>
                    <a:pt x="735" y="238"/>
                  </a:lnTo>
                  <a:lnTo>
                    <a:pt x="741" y="234"/>
                  </a:lnTo>
                  <a:lnTo>
                    <a:pt x="743" y="235"/>
                  </a:lnTo>
                  <a:lnTo>
                    <a:pt x="744" y="234"/>
                  </a:lnTo>
                  <a:moveTo>
                    <a:pt x="431" y="90"/>
                  </a:moveTo>
                  <a:lnTo>
                    <a:pt x="422" y="87"/>
                  </a:lnTo>
                  <a:lnTo>
                    <a:pt x="421" y="85"/>
                  </a:lnTo>
                  <a:lnTo>
                    <a:pt x="418" y="84"/>
                  </a:lnTo>
                  <a:lnTo>
                    <a:pt x="431" y="82"/>
                  </a:lnTo>
                  <a:lnTo>
                    <a:pt x="442" y="86"/>
                  </a:lnTo>
                  <a:lnTo>
                    <a:pt x="443" y="86"/>
                  </a:lnTo>
                  <a:lnTo>
                    <a:pt x="441" y="83"/>
                  </a:lnTo>
                  <a:lnTo>
                    <a:pt x="435" y="81"/>
                  </a:lnTo>
                  <a:lnTo>
                    <a:pt x="408" y="83"/>
                  </a:lnTo>
                  <a:lnTo>
                    <a:pt x="409" y="82"/>
                  </a:lnTo>
                  <a:lnTo>
                    <a:pt x="409" y="81"/>
                  </a:lnTo>
                  <a:lnTo>
                    <a:pt x="407" y="82"/>
                  </a:lnTo>
                  <a:lnTo>
                    <a:pt x="403" y="83"/>
                  </a:lnTo>
                  <a:lnTo>
                    <a:pt x="409" y="77"/>
                  </a:lnTo>
                  <a:lnTo>
                    <a:pt x="413" y="78"/>
                  </a:lnTo>
                  <a:lnTo>
                    <a:pt x="414" y="77"/>
                  </a:lnTo>
                  <a:lnTo>
                    <a:pt x="415" y="77"/>
                  </a:lnTo>
                  <a:lnTo>
                    <a:pt x="418" y="78"/>
                  </a:lnTo>
                  <a:lnTo>
                    <a:pt x="416" y="76"/>
                  </a:lnTo>
                  <a:lnTo>
                    <a:pt x="416" y="76"/>
                  </a:lnTo>
                  <a:lnTo>
                    <a:pt x="420" y="78"/>
                  </a:lnTo>
                  <a:lnTo>
                    <a:pt x="423" y="77"/>
                  </a:lnTo>
                  <a:lnTo>
                    <a:pt x="426" y="78"/>
                  </a:lnTo>
                  <a:lnTo>
                    <a:pt x="430" y="78"/>
                  </a:lnTo>
                  <a:lnTo>
                    <a:pt x="428" y="76"/>
                  </a:lnTo>
                  <a:lnTo>
                    <a:pt x="420" y="74"/>
                  </a:lnTo>
                  <a:lnTo>
                    <a:pt x="414" y="71"/>
                  </a:lnTo>
                  <a:lnTo>
                    <a:pt x="423" y="68"/>
                  </a:lnTo>
                  <a:lnTo>
                    <a:pt x="430" y="67"/>
                  </a:lnTo>
                  <a:lnTo>
                    <a:pt x="432" y="66"/>
                  </a:lnTo>
                  <a:lnTo>
                    <a:pt x="432" y="66"/>
                  </a:lnTo>
                  <a:lnTo>
                    <a:pt x="433" y="66"/>
                  </a:lnTo>
                  <a:lnTo>
                    <a:pt x="433" y="60"/>
                  </a:lnTo>
                  <a:lnTo>
                    <a:pt x="435" y="55"/>
                  </a:lnTo>
                  <a:lnTo>
                    <a:pt x="443" y="46"/>
                  </a:lnTo>
                  <a:lnTo>
                    <a:pt x="442" y="46"/>
                  </a:lnTo>
                  <a:lnTo>
                    <a:pt x="443" y="43"/>
                  </a:lnTo>
                  <a:lnTo>
                    <a:pt x="440" y="43"/>
                  </a:lnTo>
                  <a:lnTo>
                    <a:pt x="440" y="45"/>
                  </a:lnTo>
                  <a:lnTo>
                    <a:pt x="441" y="46"/>
                  </a:lnTo>
                  <a:lnTo>
                    <a:pt x="440" y="46"/>
                  </a:lnTo>
                  <a:lnTo>
                    <a:pt x="434" y="47"/>
                  </a:lnTo>
                  <a:lnTo>
                    <a:pt x="433" y="46"/>
                  </a:lnTo>
                  <a:lnTo>
                    <a:pt x="432" y="48"/>
                  </a:lnTo>
                  <a:lnTo>
                    <a:pt x="430" y="48"/>
                  </a:lnTo>
                  <a:lnTo>
                    <a:pt x="428" y="48"/>
                  </a:lnTo>
                  <a:lnTo>
                    <a:pt x="427" y="46"/>
                  </a:lnTo>
                  <a:lnTo>
                    <a:pt x="432" y="41"/>
                  </a:lnTo>
                  <a:lnTo>
                    <a:pt x="433" y="41"/>
                  </a:lnTo>
                  <a:lnTo>
                    <a:pt x="432" y="39"/>
                  </a:lnTo>
                  <a:lnTo>
                    <a:pt x="432" y="38"/>
                  </a:lnTo>
                  <a:lnTo>
                    <a:pt x="439" y="35"/>
                  </a:lnTo>
                  <a:lnTo>
                    <a:pt x="442" y="35"/>
                  </a:lnTo>
                  <a:lnTo>
                    <a:pt x="440" y="33"/>
                  </a:lnTo>
                  <a:lnTo>
                    <a:pt x="440" y="30"/>
                  </a:lnTo>
                  <a:lnTo>
                    <a:pt x="439" y="30"/>
                  </a:lnTo>
                  <a:lnTo>
                    <a:pt x="448" y="26"/>
                  </a:lnTo>
                  <a:lnTo>
                    <a:pt x="452" y="27"/>
                  </a:lnTo>
                  <a:lnTo>
                    <a:pt x="452" y="26"/>
                  </a:lnTo>
                  <a:lnTo>
                    <a:pt x="451" y="24"/>
                  </a:lnTo>
                  <a:lnTo>
                    <a:pt x="459" y="22"/>
                  </a:lnTo>
                  <a:lnTo>
                    <a:pt x="462" y="19"/>
                  </a:lnTo>
                  <a:lnTo>
                    <a:pt x="474" y="16"/>
                  </a:lnTo>
                  <a:lnTo>
                    <a:pt x="483" y="9"/>
                  </a:lnTo>
                  <a:lnTo>
                    <a:pt x="489" y="9"/>
                  </a:lnTo>
                  <a:lnTo>
                    <a:pt x="479" y="7"/>
                  </a:lnTo>
                  <a:lnTo>
                    <a:pt x="479" y="5"/>
                  </a:lnTo>
                  <a:lnTo>
                    <a:pt x="480" y="5"/>
                  </a:lnTo>
                  <a:lnTo>
                    <a:pt x="488" y="3"/>
                  </a:lnTo>
                  <a:lnTo>
                    <a:pt x="495" y="5"/>
                  </a:lnTo>
                  <a:lnTo>
                    <a:pt x="496" y="7"/>
                  </a:lnTo>
                  <a:lnTo>
                    <a:pt x="494" y="11"/>
                  </a:lnTo>
                  <a:lnTo>
                    <a:pt x="498" y="11"/>
                  </a:lnTo>
                  <a:lnTo>
                    <a:pt x="499" y="12"/>
                  </a:lnTo>
                  <a:lnTo>
                    <a:pt x="499" y="13"/>
                  </a:lnTo>
                  <a:lnTo>
                    <a:pt x="500" y="13"/>
                  </a:lnTo>
                  <a:lnTo>
                    <a:pt x="502" y="16"/>
                  </a:lnTo>
                  <a:lnTo>
                    <a:pt x="507" y="20"/>
                  </a:lnTo>
                  <a:lnTo>
                    <a:pt x="507" y="21"/>
                  </a:lnTo>
                  <a:lnTo>
                    <a:pt x="507" y="23"/>
                  </a:lnTo>
                  <a:lnTo>
                    <a:pt x="512" y="26"/>
                  </a:lnTo>
                  <a:lnTo>
                    <a:pt x="512" y="26"/>
                  </a:lnTo>
                  <a:lnTo>
                    <a:pt x="511" y="28"/>
                  </a:lnTo>
                  <a:lnTo>
                    <a:pt x="513" y="32"/>
                  </a:lnTo>
                  <a:lnTo>
                    <a:pt x="519" y="34"/>
                  </a:lnTo>
                  <a:lnTo>
                    <a:pt x="520" y="37"/>
                  </a:lnTo>
                  <a:lnTo>
                    <a:pt x="525" y="39"/>
                  </a:lnTo>
                  <a:lnTo>
                    <a:pt x="525" y="40"/>
                  </a:lnTo>
                  <a:lnTo>
                    <a:pt x="526" y="40"/>
                  </a:lnTo>
                  <a:lnTo>
                    <a:pt x="534" y="41"/>
                  </a:lnTo>
                  <a:lnTo>
                    <a:pt x="533" y="43"/>
                  </a:lnTo>
                  <a:lnTo>
                    <a:pt x="536" y="44"/>
                  </a:lnTo>
                  <a:lnTo>
                    <a:pt x="536" y="45"/>
                  </a:lnTo>
                  <a:lnTo>
                    <a:pt x="533" y="47"/>
                  </a:lnTo>
                  <a:lnTo>
                    <a:pt x="536" y="47"/>
                  </a:lnTo>
                  <a:lnTo>
                    <a:pt x="537" y="50"/>
                  </a:lnTo>
                  <a:lnTo>
                    <a:pt x="532" y="53"/>
                  </a:lnTo>
                  <a:lnTo>
                    <a:pt x="529" y="53"/>
                  </a:lnTo>
                  <a:lnTo>
                    <a:pt x="528" y="53"/>
                  </a:lnTo>
                  <a:lnTo>
                    <a:pt x="528" y="54"/>
                  </a:lnTo>
                  <a:lnTo>
                    <a:pt x="525" y="55"/>
                  </a:lnTo>
                  <a:lnTo>
                    <a:pt x="524" y="55"/>
                  </a:lnTo>
                  <a:lnTo>
                    <a:pt x="524" y="53"/>
                  </a:lnTo>
                  <a:lnTo>
                    <a:pt x="524" y="53"/>
                  </a:lnTo>
                  <a:lnTo>
                    <a:pt x="523" y="54"/>
                  </a:lnTo>
                  <a:lnTo>
                    <a:pt x="520" y="54"/>
                  </a:lnTo>
                  <a:lnTo>
                    <a:pt x="515" y="49"/>
                  </a:lnTo>
                  <a:lnTo>
                    <a:pt x="511" y="47"/>
                  </a:lnTo>
                  <a:lnTo>
                    <a:pt x="521" y="55"/>
                  </a:lnTo>
                  <a:lnTo>
                    <a:pt x="520" y="57"/>
                  </a:lnTo>
                  <a:lnTo>
                    <a:pt x="521" y="58"/>
                  </a:lnTo>
                  <a:lnTo>
                    <a:pt x="520" y="60"/>
                  </a:lnTo>
                  <a:lnTo>
                    <a:pt x="520" y="62"/>
                  </a:lnTo>
                  <a:lnTo>
                    <a:pt x="519" y="64"/>
                  </a:lnTo>
                  <a:lnTo>
                    <a:pt x="521" y="67"/>
                  </a:lnTo>
                  <a:lnTo>
                    <a:pt x="522" y="70"/>
                  </a:lnTo>
                  <a:lnTo>
                    <a:pt x="523" y="74"/>
                  </a:lnTo>
                  <a:lnTo>
                    <a:pt x="523" y="78"/>
                  </a:lnTo>
                  <a:lnTo>
                    <a:pt x="526" y="78"/>
                  </a:lnTo>
                  <a:lnTo>
                    <a:pt x="527" y="80"/>
                  </a:lnTo>
                  <a:lnTo>
                    <a:pt x="527" y="81"/>
                  </a:lnTo>
                  <a:lnTo>
                    <a:pt x="523" y="85"/>
                  </a:lnTo>
                  <a:lnTo>
                    <a:pt x="524" y="86"/>
                  </a:lnTo>
                  <a:lnTo>
                    <a:pt x="524" y="86"/>
                  </a:lnTo>
                  <a:lnTo>
                    <a:pt x="490" y="89"/>
                  </a:lnTo>
                  <a:lnTo>
                    <a:pt x="480" y="93"/>
                  </a:lnTo>
                  <a:lnTo>
                    <a:pt x="472" y="93"/>
                  </a:lnTo>
                  <a:lnTo>
                    <a:pt x="470" y="95"/>
                  </a:lnTo>
                  <a:lnTo>
                    <a:pt x="467" y="94"/>
                  </a:lnTo>
                  <a:lnTo>
                    <a:pt x="463" y="99"/>
                  </a:lnTo>
                  <a:lnTo>
                    <a:pt x="450" y="105"/>
                  </a:lnTo>
                  <a:lnTo>
                    <a:pt x="438" y="100"/>
                  </a:lnTo>
                  <a:lnTo>
                    <a:pt x="430" y="95"/>
                  </a:lnTo>
                  <a:lnTo>
                    <a:pt x="421" y="94"/>
                  </a:lnTo>
                  <a:lnTo>
                    <a:pt x="418" y="93"/>
                  </a:lnTo>
                  <a:lnTo>
                    <a:pt x="420" y="91"/>
                  </a:lnTo>
                  <a:lnTo>
                    <a:pt x="420" y="90"/>
                  </a:lnTo>
                  <a:lnTo>
                    <a:pt x="420" y="90"/>
                  </a:lnTo>
                  <a:lnTo>
                    <a:pt x="433" y="94"/>
                  </a:lnTo>
                  <a:lnTo>
                    <a:pt x="434" y="94"/>
                  </a:lnTo>
                  <a:lnTo>
                    <a:pt x="434" y="92"/>
                  </a:lnTo>
                  <a:lnTo>
                    <a:pt x="431" y="90"/>
                  </a:lnTo>
                  <a:moveTo>
                    <a:pt x="513" y="94"/>
                  </a:moveTo>
                  <a:lnTo>
                    <a:pt x="513" y="94"/>
                  </a:lnTo>
                  <a:lnTo>
                    <a:pt x="512" y="94"/>
                  </a:lnTo>
                  <a:lnTo>
                    <a:pt x="514" y="94"/>
                  </a:lnTo>
                  <a:lnTo>
                    <a:pt x="513" y="94"/>
                  </a:lnTo>
                  <a:moveTo>
                    <a:pt x="498" y="95"/>
                  </a:moveTo>
                  <a:lnTo>
                    <a:pt x="497" y="95"/>
                  </a:lnTo>
                  <a:lnTo>
                    <a:pt x="496" y="95"/>
                  </a:lnTo>
                  <a:lnTo>
                    <a:pt x="499" y="94"/>
                  </a:lnTo>
                  <a:lnTo>
                    <a:pt x="498" y="95"/>
                  </a:lnTo>
                  <a:moveTo>
                    <a:pt x="580" y="175"/>
                  </a:moveTo>
                  <a:lnTo>
                    <a:pt x="584" y="176"/>
                  </a:lnTo>
                  <a:lnTo>
                    <a:pt x="583" y="178"/>
                  </a:lnTo>
                  <a:lnTo>
                    <a:pt x="584" y="178"/>
                  </a:lnTo>
                  <a:lnTo>
                    <a:pt x="583" y="181"/>
                  </a:lnTo>
                  <a:lnTo>
                    <a:pt x="586" y="187"/>
                  </a:lnTo>
                  <a:lnTo>
                    <a:pt x="584" y="190"/>
                  </a:lnTo>
                  <a:lnTo>
                    <a:pt x="576" y="195"/>
                  </a:lnTo>
                  <a:lnTo>
                    <a:pt x="576" y="197"/>
                  </a:lnTo>
                  <a:lnTo>
                    <a:pt x="575" y="198"/>
                  </a:lnTo>
                  <a:lnTo>
                    <a:pt x="572" y="197"/>
                  </a:lnTo>
                  <a:lnTo>
                    <a:pt x="568" y="199"/>
                  </a:lnTo>
                  <a:lnTo>
                    <a:pt x="556" y="199"/>
                  </a:lnTo>
                  <a:lnTo>
                    <a:pt x="551" y="203"/>
                  </a:lnTo>
                  <a:lnTo>
                    <a:pt x="549" y="200"/>
                  </a:lnTo>
                  <a:lnTo>
                    <a:pt x="546" y="200"/>
                  </a:lnTo>
                  <a:lnTo>
                    <a:pt x="545" y="198"/>
                  </a:lnTo>
                  <a:lnTo>
                    <a:pt x="544" y="199"/>
                  </a:lnTo>
                  <a:lnTo>
                    <a:pt x="545" y="199"/>
                  </a:lnTo>
                  <a:lnTo>
                    <a:pt x="540" y="198"/>
                  </a:lnTo>
                  <a:lnTo>
                    <a:pt x="535" y="200"/>
                  </a:lnTo>
                  <a:lnTo>
                    <a:pt x="529" y="198"/>
                  </a:lnTo>
                  <a:lnTo>
                    <a:pt x="530" y="198"/>
                  </a:lnTo>
                  <a:lnTo>
                    <a:pt x="528" y="195"/>
                  </a:lnTo>
                  <a:lnTo>
                    <a:pt x="528" y="194"/>
                  </a:lnTo>
                  <a:lnTo>
                    <a:pt x="524" y="194"/>
                  </a:lnTo>
                  <a:lnTo>
                    <a:pt x="519" y="190"/>
                  </a:lnTo>
                  <a:lnTo>
                    <a:pt x="519" y="186"/>
                  </a:lnTo>
                  <a:lnTo>
                    <a:pt x="518" y="185"/>
                  </a:lnTo>
                  <a:lnTo>
                    <a:pt x="510" y="185"/>
                  </a:lnTo>
                  <a:lnTo>
                    <a:pt x="512" y="185"/>
                  </a:lnTo>
                  <a:lnTo>
                    <a:pt x="511" y="185"/>
                  </a:lnTo>
                  <a:lnTo>
                    <a:pt x="510" y="186"/>
                  </a:lnTo>
                  <a:lnTo>
                    <a:pt x="508" y="187"/>
                  </a:lnTo>
                  <a:lnTo>
                    <a:pt x="505" y="184"/>
                  </a:lnTo>
                  <a:lnTo>
                    <a:pt x="502" y="187"/>
                  </a:lnTo>
                  <a:lnTo>
                    <a:pt x="499" y="187"/>
                  </a:lnTo>
                  <a:lnTo>
                    <a:pt x="496" y="185"/>
                  </a:lnTo>
                  <a:lnTo>
                    <a:pt x="492" y="186"/>
                  </a:lnTo>
                  <a:lnTo>
                    <a:pt x="492" y="184"/>
                  </a:lnTo>
                  <a:lnTo>
                    <a:pt x="492" y="183"/>
                  </a:lnTo>
                  <a:lnTo>
                    <a:pt x="492" y="183"/>
                  </a:lnTo>
                  <a:lnTo>
                    <a:pt x="492" y="181"/>
                  </a:lnTo>
                  <a:lnTo>
                    <a:pt x="491" y="181"/>
                  </a:lnTo>
                  <a:lnTo>
                    <a:pt x="490" y="180"/>
                  </a:lnTo>
                  <a:lnTo>
                    <a:pt x="490" y="178"/>
                  </a:lnTo>
                  <a:lnTo>
                    <a:pt x="490" y="178"/>
                  </a:lnTo>
                  <a:lnTo>
                    <a:pt x="487" y="178"/>
                  </a:lnTo>
                  <a:lnTo>
                    <a:pt x="479" y="183"/>
                  </a:lnTo>
                  <a:lnTo>
                    <a:pt x="476" y="182"/>
                  </a:lnTo>
                  <a:lnTo>
                    <a:pt x="478" y="182"/>
                  </a:lnTo>
                  <a:lnTo>
                    <a:pt x="478" y="181"/>
                  </a:lnTo>
                  <a:lnTo>
                    <a:pt x="475" y="182"/>
                  </a:lnTo>
                  <a:lnTo>
                    <a:pt x="474" y="181"/>
                  </a:lnTo>
                  <a:lnTo>
                    <a:pt x="469" y="175"/>
                  </a:lnTo>
                  <a:lnTo>
                    <a:pt x="470" y="171"/>
                  </a:lnTo>
                  <a:lnTo>
                    <a:pt x="463" y="166"/>
                  </a:lnTo>
                  <a:lnTo>
                    <a:pt x="464" y="165"/>
                  </a:lnTo>
                  <a:lnTo>
                    <a:pt x="463" y="165"/>
                  </a:lnTo>
                  <a:lnTo>
                    <a:pt x="464" y="163"/>
                  </a:lnTo>
                  <a:lnTo>
                    <a:pt x="463" y="159"/>
                  </a:lnTo>
                  <a:lnTo>
                    <a:pt x="464" y="158"/>
                  </a:lnTo>
                  <a:lnTo>
                    <a:pt x="463" y="152"/>
                  </a:lnTo>
                  <a:lnTo>
                    <a:pt x="464" y="150"/>
                  </a:lnTo>
                  <a:lnTo>
                    <a:pt x="464" y="147"/>
                  </a:lnTo>
                  <a:lnTo>
                    <a:pt x="456" y="146"/>
                  </a:lnTo>
                  <a:lnTo>
                    <a:pt x="456" y="146"/>
                  </a:lnTo>
                  <a:lnTo>
                    <a:pt x="456" y="147"/>
                  </a:lnTo>
                  <a:lnTo>
                    <a:pt x="456" y="148"/>
                  </a:lnTo>
                  <a:lnTo>
                    <a:pt x="456" y="149"/>
                  </a:lnTo>
                  <a:lnTo>
                    <a:pt x="456" y="150"/>
                  </a:lnTo>
                  <a:lnTo>
                    <a:pt x="453" y="149"/>
                  </a:lnTo>
                  <a:lnTo>
                    <a:pt x="453" y="150"/>
                  </a:lnTo>
                  <a:lnTo>
                    <a:pt x="452" y="150"/>
                  </a:lnTo>
                  <a:lnTo>
                    <a:pt x="451" y="150"/>
                  </a:lnTo>
                  <a:lnTo>
                    <a:pt x="452" y="148"/>
                  </a:lnTo>
                  <a:lnTo>
                    <a:pt x="450" y="147"/>
                  </a:lnTo>
                  <a:lnTo>
                    <a:pt x="454" y="146"/>
                  </a:lnTo>
                  <a:lnTo>
                    <a:pt x="454" y="143"/>
                  </a:lnTo>
                  <a:lnTo>
                    <a:pt x="455" y="144"/>
                  </a:lnTo>
                  <a:lnTo>
                    <a:pt x="448" y="139"/>
                  </a:lnTo>
                  <a:lnTo>
                    <a:pt x="454" y="137"/>
                  </a:lnTo>
                  <a:lnTo>
                    <a:pt x="454" y="137"/>
                  </a:lnTo>
                  <a:lnTo>
                    <a:pt x="453" y="136"/>
                  </a:lnTo>
                  <a:lnTo>
                    <a:pt x="454" y="134"/>
                  </a:lnTo>
                  <a:lnTo>
                    <a:pt x="450" y="135"/>
                  </a:lnTo>
                  <a:lnTo>
                    <a:pt x="450" y="137"/>
                  </a:lnTo>
                  <a:lnTo>
                    <a:pt x="450" y="138"/>
                  </a:lnTo>
                  <a:lnTo>
                    <a:pt x="448" y="139"/>
                  </a:lnTo>
                  <a:lnTo>
                    <a:pt x="444" y="142"/>
                  </a:lnTo>
                  <a:lnTo>
                    <a:pt x="443" y="144"/>
                  </a:lnTo>
                  <a:lnTo>
                    <a:pt x="446" y="145"/>
                  </a:lnTo>
                  <a:lnTo>
                    <a:pt x="443" y="147"/>
                  </a:lnTo>
                  <a:lnTo>
                    <a:pt x="444" y="148"/>
                  </a:lnTo>
                  <a:lnTo>
                    <a:pt x="440" y="149"/>
                  </a:lnTo>
                  <a:lnTo>
                    <a:pt x="438" y="147"/>
                  </a:lnTo>
                  <a:lnTo>
                    <a:pt x="440" y="145"/>
                  </a:lnTo>
                  <a:lnTo>
                    <a:pt x="440" y="144"/>
                  </a:lnTo>
                  <a:lnTo>
                    <a:pt x="442" y="145"/>
                  </a:lnTo>
                  <a:lnTo>
                    <a:pt x="442" y="144"/>
                  </a:lnTo>
                  <a:lnTo>
                    <a:pt x="441" y="143"/>
                  </a:lnTo>
                  <a:lnTo>
                    <a:pt x="442" y="142"/>
                  </a:lnTo>
                  <a:lnTo>
                    <a:pt x="439" y="142"/>
                  </a:lnTo>
                  <a:lnTo>
                    <a:pt x="437" y="142"/>
                  </a:lnTo>
                  <a:lnTo>
                    <a:pt x="436" y="141"/>
                  </a:lnTo>
                  <a:lnTo>
                    <a:pt x="436" y="141"/>
                  </a:lnTo>
                  <a:lnTo>
                    <a:pt x="435" y="139"/>
                  </a:lnTo>
                  <a:lnTo>
                    <a:pt x="432" y="139"/>
                  </a:lnTo>
                  <a:lnTo>
                    <a:pt x="431" y="139"/>
                  </a:lnTo>
                  <a:lnTo>
                    <a:pt x="435" y="138"/>
                  </a:lnTo>
                  <a:lnTo>
                    <a:pt x="442" y="141"/>
                  </a:lnTo>
                  <a:lnTo>
                    <a:pt x="442" y="139"/>
                  </a:lnTo>
                  <a:lnTo>
                    <a:pt x="447" y="135"/>
                  </a:lnTo>
                  <a:lnTo>
                    <a:pt x="449" y="135"/>
                  </a:lnTo>
                  <a:lnTo>
                    <a:pt x="448" y="134"/>
                  </a:lnTo>
                  <a:lnTo>
                    <a:pt x="451" y="132"/>
                  </a:lnTo>
                  <a:lnTo>
                    <a:pt x="452" y="129"/>
                  </a:lnTo>
                  <a:lnTo>
                    <a:pt x="457" y="123"/>
                  </a:lnTo>
                  <a:lnTo>
                    <a:pt x="463" y="122"/>
                  </a:lnTo>
                  <a:lnTo>
                    <a:pt x="471" y="123"/>
                  </a:lnTo>
                  <a:lnTo>
                    <a:pt x="471" y="122"/>
                  </a:lnTo>
                  <a:lnTo>
                    <a:pt x="468" y="122"/>
                  </a:lnTo>
                  <a:lnTo>
                    <a:pt x="471" y="120"/>
                  </a:lnTo>
                  <a:lnTo>
                    <a:pt x="470" y="119"/>
                  </a:lnTo>
                  <a:lnTo>
                    <a:pt x="467" y="118"/>
                  </a:lnTo>
                  <a:lnTo>
                    <a:pt x="462" y="114"/>
                  </a:lnTo>
                  <a:lnTo>
                    <a:pt x="463" y="113"/>
                  </a:lnTo>
                  <a:lnTo>
                    <a:pt x="462" y="112"/>
                  </a:lnTo>
                  <a:lnTo>
                    <a:pt x="465" y="110"/>
                  </a:lnTo>
                  <a:lnTo>
                    <a:pt x="464" y="109"/>
                  </a:lnTo>
                  <a:lnTo>
                    <a:pt x="463" y="108"/>
                  </a:lnTo>
                  <a:lnTo>
                    <a:pt x="463" y="106"/>
                  </a:lnTo>
                  <a:lnTo>
                    <a:pt x="466" y="108"/>
                  </a:lnTo>
                  <a:lnTo>
                    <a:pt x="468" y="106"/>
                  </a:lnTo>
                  <a:lnTo>
                    <a:pt x="472" y="107"/>
                  </a:lnTo>
                  <a:lnTo>
                    <a:pt x="470" y="105"/>
                  </a:lnTo>
                  <a:lnTo>
                    <a:pt x="471" y="105"/>
                  </a:lnTo>
                  <a:lnTo>
                    <a:pt x="471" y="102"/>
                  </a:lnTo>
                  <a:lnTo>
                    <a:pt x="475" y="100"/>
                  </a:lnTo>
                  <a:lnTo>
                    <a:pt x="475" y="98"/>
                  </a:lnTo>
                  <a:lnTo>
                    <a:pt x="476" y="97"/>
                  </a:lnTo>
                  <a:lnTo>
                    <a:pt x="479" y="99"/>
                  </a:lnTo>
                  <a:lnTo>
                    <a:pt x="478" y="100"/>
                  </a:lnTo>
                  <a:lnTo>
                    <a:pt x="480" y="101"/>
                  </a:lnTo>
                  <a:lnTo>
                    <a:pt x="483" y="103"/>
                  </a:lnTo>
                  <a:lnTo>
                    <a:pt x="485" y="101"/>
                  </a:lnTo>
                  <a:lnTo>
                    <a:pt x="484" y="99"/>
                  </a:lnTo>
                  <a:lnTo>
                    <a:pt x="485" y="98"/>
                  </a:lnTo>
                  <a:lnTo>
                    <a:pt x="487" y="97"/>
                  </a:lnTo>
                  <a:lnTo>
                    <a:pt x="494" y="98"/>
                  </a:lnTo>
                  <a:lnTo>
                    <a:pt x="499" y="97"/>
                  </a:lnTo>
                  <a:lnTo>
                    <a:pt x="500" y="98"/>
                  </a:lnTo>
                  <a:lnTo>
                    <a:pt x="502" y="96"/>
                  </a:lnTo>
                  <a:lnTo>
                    <a:pt x="508" y="97"/>
                  </a:lnTo>
                  <a:lnTo>
                    <a:pt x="510" y="96"/>
                  </a:lnTo>
                  <a:lnTo>
                    <a:pt x="510" y="94"/>
                  </a:lnTo>
                  <a:lnTo>
                    <a:pt x="513" y="95"/>
                  </a:lnTo>
                  <a:lnTo>
                    <a:pt x="521" y="91"/>
                  </a:lnTo>
                  <a:lnTo>
                    <a:pt x="532" y="91"/>
                  </a:lnTo>
                  <a:lnTo>
                    <a:pt x="537" y="95"/>
                  </a:lnTo>
                  <a:lnTo>
                    <a:pt x="537" y="98"/>
                  </a:lnTo>
                  <a:lnTo>
                    <a:pt x="541" y="99"/>
                  </a:lnTo>
                  <a:lnTo>
                    <a:pt x="541" y="101"/>
                  </a:lnTo>
                  <a:lnTo>
                    <a:pt x="537" y="103"/>
                  </a:lnTo>
                  <a:lnTo>
                    <a:pt x="537" y="105"/>
                  </a:lnTo>
                  <a:lnTo>
                    <a:pt x="539" y="107"/>
                  </a:lnTo>
                  <a:lnTo>
                    <a:pt x="537" y="109"/>
                  </a:lnTo>
                  <a:lnTo>
                    <a:pt x="539" y="109"/>
                  </a:lnTo>
                  <a:lnTo>
                    <a:pt x="538" y="112"/>
                  </a:lnTo>
                  <a:lnTo>
                    <a:pt x="536" y="113"/>
                  </a:lnTo>
                  <a:lnTo>
                    <a:pt x="532" y="116"/>
                  </a:lnTo>
                  <a:lnTo>
                    <a:pt x="527" y="116"/>
                  </a:lnTo>
                  <a:lnTo>
                    <a:pt x="531" y="117"/>
                  </a:lnTo>
                  <a:lnTo>
                    <a:pt x="517" y="123"/>
                  </a:lnTo>
                  <a:lnTo>
                    <a:pt x="513" y="123"/>
                  </a:lnTo>
                  <a:lnTo>
                    <a:pt x="507" y="127"/>
                  </a:lnTo>
                  <a:lnTo>
                    <a:pt x="511" y="127"/>
                  </a:lnTo>
                  <a:lnTo>
                    <a:pt x="517" y="125"/>
                  </a:lnTo>
                  <a:lnTo>
                    <a:pt x="518" y="127"/>
                  </a:lnTo>
                  <a:lnTo>
                    <a:pt x="519" y="126"/>
                  </a:lnTo>
                  <a:lnTo>
                    <a:pt x="519" y="125"/>
                  </a:lnTo>
                  <a:lnTo>
                    <a:pt x="521" y="123"/>
                  </a:lnTo>
                  <a:lnTo>
                    <a:pt x="533" y="119"/>
                  </a:lnTo>
                  <a:lnTo>
                    <a:pt x="534" y="122"/>
                  </a:lnTo>
                  <a:lnTo>
                    <a:pt x="531" y="125"/>
                  </a:lnTo>
                  <a:lnTo>
                    <a:pt x="526" y="126"/>
                  </a:lnTo>
                  <a:lnTo>
                    <a:pt x="525" y="128"/>
                  </a:lnTo>
                  <a:lnTo>
                    <a:pt x="523" y="129"/>
                  </a:lnTo>
                  <a:lnTo>
                    <a:pt x="522" y="132"/>
                  </a:lnTo>
                  <a:lnTo>
                    <a:pt x="523" y="134"/>
                  </a:lnTo>
                  <a:lnTo>
                    <a:pt x="521" y="135"/>
                  </a:lnTo>
                  <a:lnTo>
                    <a:pt x="523" y="137"/>
                  </a:lnTo>
                  <a:lnTo>
                    <a:pt x="523" y="135"/>
                  </a:lnTo>
                  <a:lnTo>
                    <a:pt x="523" y="134"/>
                  </a:lnTo>
                  <a:lnTo>
                    <a:pt x="523" y="133"/>
                  </a:lnTo>
                  <a:lnTo>
                    <a:pt x="523" y="131"/>
                  </a:lnTo>
                  <a:lnTo>
                    <a:pt x="532" y="126"/>
                  </a:lnTo>
                  <a:lnTo>
                    <a:pt x="534" y="123"/>
                  </a:lnTo>
                  <a:lnTo>
                    <a:pt x="536" y="125"/>
                  </a:lnTo>
                  <a:lnTo>
                    <a:pt x="536" y="124"/>
                  </a:lnTo>
                  <a:lnTo>
                    <a:pt x="536" y="122"/>
                  </a:lnTo>
                  <a:lnTo>
                    <a:pt x="536" y="121"/>
                  </a:lnTo>
                  <a:lnTo>
                    <a:pt x="545" y="118"/>
                  </a:lnTo>
                  <a:lnTo>
                    <a:pt x="541" y="112"/>
                  </a:lnTo>
                  <a:lnTo>
                    <a:pt x="541" y="111"/>
                  </a:lnTo>
                  <a:lnTo>
                    <a:pt x="545" y="112"/>
                  </a:lnTo>
                  <a:lnTo>
                    <a:pt x="547" y="110"/>
                  </a:lnTo>
                  <a:lnTo>
                    <a:pt x="547" y="109"/>
                  </a:lnTo>
                  <a:lnTo>
                    <a:pt x="547" y="107"/>
                  </a:lnTo>
                  <a:lnTo>
                    <a:pt x="548" y="107"/>
                  </a:lnTo>
                  <a:lnTo>
                    <a:pt x="548" y="107"/>
                  </a:lnTo>
                  <a:lnTo>
                    <a:pt x="548" y="108"/>
                  </a:lnTo>
                  <a:lnTo>
                    <a:pt x="549" y="108"/>
                  </a:lnTo>
                  <a:lnTo>
                    <a:pt x="548" y="111"/>
                  </a:lnTo>
                  <a:lnTo>
                    <a:pt x="548" y="113"/>
                  </a:lnTo>
                  <a:lnTo>
                    <a:pt x="548" y="113"/>
                  </a:lnTo>
                  <a:lnTo>
                    <a:pt x="550" y="113"/>
                  </a:lnTo>
                  <a:lnTo>
                    <a:pt x="549" y="112"/>
                  </a:lnTo>
                  <a:lnTo>
                    <a:pt x="551" y="107"/>
                  </a:lnTo>
                  <a:lnTo>
                    <a:pt x="551" y="107"/>
                  </a:lnTo>
                  <a:lnTo>
                    <a:pt x="551" y="106"/>
                  </a:lnTo>
                  <a:lnTo>
                    <a:pt x="551" y="105"/>
                  </a:lnTo>
                  <a:lnTo>
                    <a:pt x="549" y="102"/>
                  </a:lnTo>
                  <a:lnTo>
                    <a:pt x="548" y="101"/>
                  </a:lnTo>
                  <a:lnTo>
                    <a:pt x="549" y="100"/>
                  </a:lnTo>
                  <a:lnTo>
                    <a:pt x="554" y="98"/>
                  </a:lnTo>
                  <a:lnTo>
                    <a:pt x="553" y="100"/>
                  </a:lnTo>
                  <a:lnTo>
                    <a:pt x="555" y="101"/>
                  </a:lnTo>
                  <a:lnTo>
                    <a:pt x="557" y="98"/>
                  </a:lnTo>
                  <a:lnTo>
                    <a:pt x="558" y="100"/>
                  </a:lnTo>
                  <a:lnTo>
                    <a:pt x="561" y="98"/>
                  </a:lnTo>
                  <a:lnTo>
                    <a:pt x="565" y="98"/>
                  </a:lnTo>
                  <a:lnTo>
                    <a:pt x="566" y="98"/>
                  </a:lnTo>
                  <a:lnTo>
                    <a:pt x="563" y="101"/>
                  </a:lnTo>
                  <a:lnTo>
                    <a:pt x="568" y="100"/>
                  </a:lnTo>
                  <a:lnTo>
                    <a:pt x="569" y="101"/>
                  </a:lnTo>
                  <a:lnTo>
                    <a:pt x="567" y="103"/>
                  </a:lnTo>
                  <a:lnTo>
                    <a:pt x="573" y="105"/>
                  </a:lnTo>
                  <a:lnTo>
                    <a:pt x="574" y="105"/>
                  </a:lnTo>
                  <a:lnTo>
                    <a:pt x="573" y="106"/>
                  </a:lnTo>
                  <a:lnTo>
                    <a:pt x="572" y="107"/>
                  </a:lnTo>
                  <a:lnTo>
                    <a:pt x="574" y="106"/>
                  </a:lnTo>
                  <a:lnTo>
                    <a:pt x="576" y="107"/>
                  </a:lnTo>
                  <a:lnTo>
                    <a:pt x="575" y="109"/>
                  </a:lnTo>
                  <a:lnTo>
                    <a:pt x="577" y="109"/>
                  </a:lnTo>
                  <a:lnTo>
                    <a:pt x="579" y="111"/>
                  </a:lnTo>
                  <a:lnTo>
                    <a:pt x="579" y="113"/>
                  </a:lnTo>
                  <a:lnTo>
                    <a:pt x="583" y="114"/>
                  </a:lnTo>
                  <a:lnTo>
                    <a:pt x="583" y="116"/>
                  </a:lnTo>
                  <a:lnTo>
                    <a:pt x="584" y="117"/>
                  </a:lnTo>
                  <a:lnTo>
                    <a:pt x="583" y="118"/>
                  </a:lnTo>
                  <a:lnTo>
                    <a:pt x="584" y="119"/>
                  </a:lnTo>
                  <a:lnTo>
                    <a:pt x="581" y="122"/>
                  </a:lnTo>
                  <a:lnTo>
                    <a:pt x="579" y="122"/>
                  </a:lnTo>
                  <a:lnTo>
                    <a:pt x="581" y="124"/>
                  </a:lnTo>
                  <a:lnTo>
                    <a:pt x="581" y="125"/>
                  </a:lnTo>
                  <a:lnTo>
                    <a:pt x="581" y="126"/>
                  </a:lnTo>
                  <a:lnTo>
                    <a:pt x="581" y="126"/>
                  </a:lnTo>
                  <a:lnTo>
                    <a:pt x="581" y="127"/>
                  </a:lnTo>
                  <a:lnTo>
                    <a:pt x="581" y="129"/>
                  </a:lnTo>
                  <a:lnTo>
                    <a:pt x="580" y="130"/>
                  </a:lnTo>
                  <a:lnTo>
                    <a:pt x="580" y="131"/>
                  </a:lnTo>
                  <a:lnTo>
                    <a:pt x="579" y="131"/>
                  </a:lnTo>
                  <a:lnTo>
                    <a:pt x="580" y="132"/>
                  </a:lnTo>
                  <a:lnTo>
                    <a:pt x="579" y="137"/>
                  </a:lnTo>
                  <a:lnTo>
                    <a:pt x="577" y="138"/>
                  </a:lnTo>
                  <a:lnTo>
                    <a:pt x="579" y="139"/>
                  </a:lnTo>
                  <a:lnTo>
                    <a:pt x="581" y="142"/>
                  </a:lnTo>
                  <a:lnTo>
                    <a:pt x="580" y="144"/>
                  </a:lnTo>
                  <a:lnTo>
                    <a:pt x="580" y="145"/>
                  </a:lnTo>
                  <a:lnTo>
                    <a:pt x="580" y="146"/>
                  </a:lnTo>
                  <a:lnTo>
                    <a:pt x="579" y="147"/>
                  </a:lnTo>
                  <a:lnTo>
                    <a:pt x="580" y="150"/>
                  </a:lnTo>
                  <a:lnTo>
                    <a:pt x="580" y="150"/>
                  </a:lnTo>
                  <a:lnTo>
                    <a:pt x="580" y="151"/>
                  </a:lnTo>
                  <a:lnTo>
                    <a:pt x="579" y="153"/>
                  </a:lnTo>
                  <a:lnTo>
                    <a:pt x="580" y="155"/>
                  </a:lnTo>
                  <a:lnTo>
                    <a:pt x="580" y="157"/>
                  </a:lnTo>
                  <a:lnTo>
                    <a:pt x="580" y="159"/>
                  </a:lnTo>
                  <a:lnTo>
                    <a:pt x="580" y="159"/>
                  </a:lnTo>
                  <a:lnTo>
                    <a:pt x="580" y="161"/>
                  </a:lnTo>
                  <a:lnTo>
                    <a:pt x="577" y="161"/>
                  </a:lnTo>
                  <a:lnTo>
                    <a:pt x="578" y="162"/>
                  </a:lnTo>
                  <a:lnTo>
                    <a:pt x="576" y="163"/>
                  </a:lnTo>
                  <a:lnTo>
                    <a:pt x="576" y="164"/>
                  </a:lnTo>
                  <a:lnTo>
                    <a:pt x="576" y="165"/>
                  </a:lnTo>
                  <a:lnTo>
                    <a:pt x="569" y="159"/>
                  </a:lnTo>
                  <a:lnTo>
                    <a:pt x="567" y="160"/>
                  </a:lnTo>
                  <a:lnTo>
                    <a:pt x="567" y="161"/>
                  </a:lnTo>
                  <a:lnTo>
                    <a:pt x="571" y="165"/>
                  </a:lnTo>
                  <a:lnTo>
                    <a:pt x="579" y="171"/>
                  </a:lnTo>
                  <a:lnTo>
                    <a:pt x="577" y="172"/>
                  </a:lnTo>
                  <a:lnTo>
                    <a:pt x="576" y="174"/>
                  </a:lnTo>
                  <a:lnTo>
                    <a:pt x="580" y="175"/>
                  </a:lnTo>
                  <a:moveTo>
                    <a:pt x="475" y="98"/>
                  </a:moveTo>
                  <a:lnTo>
                    <a:pt x="474" y="99"/>
                  </a:lnTo>
                  <a:lnTo>
                    <a:pt x="474" y="98"/>
                  </a:lnTo>
                  <a:lnTo>
                    <a:pt x="475" y="98"/>
                  </a:lnTo>
                  <a:moveTo>
                    <a:pt x="430" y="102"/>
                  </a:moveTo>
                  <a:lnTo>
                    <a:pt x="427" y="102"/>
                  </a:lnTo>
                  <a:lnTo>
                    <a:pt x="426" y="102"/>
                  </a:lnTo>
                  <a:lnTo>
                    <a:pt x="428" y="101"/>
                  </a:lnTo>
                  <a:lnTo>
                    <a:pt x="431" y="101"/>
                  </a:lnTo>
                  <a:lnTo>
                    <a:pt x="430" y="102"/>
                  </a:lnTo>
                  <a:moveTo>
                    <a:pt x="459" y="105"/>
                  </a:moveTo>
                  <a:lnTo>
                    <a:pt x="458" y="107"/>
                  </a:lnTo>
                  <a:lnTo>
                    <a:pt x="455" y="106"/>
                  </a:lnTo>
                  <a:lnTo>
                    <a:pt x="456" y="104"/>
                  </a:lnTo>
                  <a:lnTo>
                    <a:pt x="461" y="101"/>
                  </a:lnTo>
                  <a:lnTo>
                    <a:pt x="463" y="103"/>
                  </a:lnTo>
                  <a:lnTo>
                    <a:pt x="462" y="103"/>
                  </a:lnTo>
                  <a:lnTo>
                    <a:pt x="462" y="105"/>
                  </a:lnTo>
                  <a:lnTo>
                    <a:pt x="459" y="105"/>
                  </a:lnTo>
                  <a:moveTo>
                    <a:pt x="400" y="127"/>
                  </a:moveTo>
                  <a:lnTo>
                    <a:pt x="398" y="125"/>
                  </a:lnTo>
                  <a:lnTo>
                    <a:pt x="399" y="123"/>
                  </a:lnTo>
                  <a:lnTo>
                    <a:pt x="412" y="125"/>
                  </a:lnTo>
                  <a:lnTo>
                    <a:pt x="410" y="126"/>
                  </a:lnTo>
                  <a:lnTo>
                    <a:pt x="414" y="128"/>
                  </a:lnTo>
                  <a:lnTo>
                    <a:pt x="415" y="125"/>
                  </a:lnTo>
                  <a:lnTo>
                    <a:pt x="416" y="125"/>
                  </a:lnTo>
                  <a:lnTo>
                    <a:pt x="416" y="124"/>
                  </a:lnTo>
                  <a:lnTo>
                    <a:pt x="420" y="125"/>
                  </a:lnTo>
                  <a:lnTo>
                    <a:pt x="422" y="123"/>
                  </a:lnTo>
                  <a:lnTo>
                    <a:pt x="420" y="121"/>
                  </a:lnTo>
                  <a:lnTo>
                    <a:pt x="417" y="119"/>
                  </a:lnTo>
                  <a:lnTo>
                    <a:pt x="413" y="118"/>
                  </a:lnTo>
                  <a:lnTo>
                    <a:pt x="411" y="119"/>
                  </a:lnTo>
                  <a:lnTo>
                    <a:pt x="398" y="117"/>
                  </a:lnTo>
                  <a:lnTo>
                    <a:pt x="397" y="115"/>
                  </a:lnTo>
                  <a:lnTo>
                    <a:pt x="397" y="114"/>
                  </a:lnTo>
                  <a:lnTo>
                    <a:pt x="398" y="112"/>
                  </a:lnTo>
                  <a:lnTo>
                    <a:pt x="401" y="112"/>
                  </a:lnTo>
                  <a:lnTo>
                    <a:pt x="402" y="111"/>
                  </a:lnTo>
                  <a:lnTo>
                    <a:pt x="398" y="107"/>
                  </a:lnTo>
                  <a:lnTo>
                    <a:pt x="400" y="106"/>
                  </a:lnTo>
                  <a:lnTo>
                    <a:pt x="400" y="105"/>
                  </a:lnTo>
                  <a:lnTo>
                    <a:pt x="400" y="103"/>
                  </a:lnTo>
                  <a:lnTo>
                    <a:pt x="398" y="103"/>
                  </a:lnTo>
                  <a:lnTo>
                    <a:pt x="398" y="102"/>
                  </a:lnTo>
                  <a:lnTo>
                    <a:pt x="398" y="101"/>
                  </a:lnTo>
                  <a:lnTo>
                    <a:pt x="393" y="98"/>
                  </a:lnTo>
                  <a:lnTo>
                    <a:pt x="412" y="98"/>
                  </a:lnTo>
                  <a:lnTo>
                    <a:pt x="415" y="100"/>
                  </a:lnTo>
                  <a:lnTo>
                    <a:pt x="424" y="101"/>
                  </a:lnTo>
                  <a:lnTo>
                    <a:pt x="426" y="103"/>
                  </a:lnTo>
                  <a:lnTo>
                    <a:pt x="435" y="102"/>
                  </a:lnTo>
                  <a:lnTo>
                    <a:pt x="442" y="105"/>
                  </a:lnTo>
                  <a:lnTo>
                    <a:pt x="453" y="112"/>
                  </a:lnTo>
                  <a:lnTo>
                    <a:pt x="451" y="115"/>
                  </a:lnTo>
                  <a:lnTo>
                    <a:pt x="449" y="117"/>
                  </a:lnTo>
                  <a:lnTo>
                    <a:pt x="450" y="117"/>
                  </a:lnTo>
                  <a:lnTo>
                    <a:pt x="450" y="118"/>
                  </a:lnTo>
                  <a:lnTo>
                    <a:pt x="445" y="120"/>
                  </a:lnTo>
                  <a:lnTo>
                    <a:pt x="443" y="120"/>
                  </a:lnTo>
                  <a:lnTo>
                    <a:pt x="442" y="121"/>
                  </a:lnTo>
                  <a:lnTo>
                    <a:pt x="444" y="121"/>
                  </a:lnTo>
                  <a:lnTo>
                    <a:pt x="435" y="128"/>
                  </a:lnTo>
                  <a:lnTo>
                    <a:pt x="423" y="130"/>
                  </a:lnTo>
                  <a:lnTo>
                    <a:pt x="415" y="129"/>
                  </a:lnTo>
                  <a:lnTo>
                    <a:pt x="411" y="131"/>
                  </a:lnTo>
                  <a:lnTo>
                    <a:pt x="408" y="131"/>
                  </a:lnTo>
                  <a:lnTo>
                    <a:pt x="409" y="132"/>
                  </a:lnTo>
                  <a:lnTo>
                    <a:pt x="408" y="132"/>
                  </a:lnTo>
                  <a:lnTo>
                    <a:pt x="400" y="127"/>
                  </a:lnTo>
                  <a:moveTo>
                    <a:pt x="479" y="98"/>
                  </a:moveTo>
                  <a:lnTo>
                    <a:pt x="478" y="98"/>
                  </a:lnTo>
                  <a:lnTo>
                    <a:pt x="479" y="97"/>
                  </a:lnTo>
                  <a:lnTo>
                    <a:pt x="479" y="98"/>
                  </a:lnTo>
                  <a:moveTo>
                    <a:pt x="408" y="94"/>
                  </a:moveTo>
                  <a:lnTo>
                    <a:pt x="408" y="94"/>
                  </a:lnTo>
                  <a:lnTo>
                    <a:pt x="409" y="94"/>
                  </a:lnTo>
                  <a:lnTo>
                    <a:pt x="408" y="94"/>
                  </a:lnTo>
                  <a:moveTo>
                    <a:pt x="539" y="97"/>
                  </a:moveTo>
                  <a:lnTo>
                    <a:pt x="538" y="97"/>
                  </a:lnTo>
                  <a:lnTo>
                    <a:pt x="538" y="95"/>
                  </a:lnTo>
                  <a:lnTo>
                    <a:pt x="539" y="95"/>
                  </a:lnTo>
                  <a:lnTo>
                    <a:pt x="540" y="96"/>
                  </a:lnTo>
                  <a:lnTo>
                    <a:pt x="539" y="97"/>
                  </a:lnTo>
                  <a:moveTo>
                    <a:pt x="404" y="8"/>
                  </a:moveTo>
                  <a:lnTo>
                    <a:pt x="409" y="9"/>
                  </a:lnTo>
                  <a:lnTo>
                    <a:pt x="410" y="10"/>
                  </a:lnTo>
                  <a:lnTo>
                    <a:pt x="410" y="13"/>
                  </a:lnTo>
                  <a:lnTo>
                    <a:pt x="411" y="14"/>
                  </a:lnTo>
                  <a:lnTo>
                    <a:pt x="404" y="19"/>
                  </a:lnTo>
                  <a:lnTo>
                    <a:pt x="398" y="21"/>
                  </a:lnTo>
                  <a:lnTo>
                    <a:pt x="382" y="17"/>
                  </a:lnTo>
                  <a:lnTo>
                    <a:pt x="379" y="15"/>
                  </a:lnTo>
                  <a:lnTo>
                    <a:pt x="378" y="14"/>
                  </a:lnTo>
                  <a:lnTo>
                    <a:pt x="379" y="10"/>
                  </a:lnTo>
                  <a:lnTo>
                    <a:pt x="382" y="7"/>
                  </a:lnTo>
                  <a:lnTo>
                    <a:pt x="398" y="6"/>
                  </a:lnTo>
                  <a:lnTo>
                    <a:pt x="404" y="8"/>
                  </a:lnTo>
                  <a:moveTo>
                    <a:pt x="443" y="18"/>
                  </a:moveTo>
                  <a:lnTo>
                    <a:pt x="441" y="18"/>
                  </a:lnTo>
                  <a:lnTo>
                    <a:pt x="440" y="18"/>
                  </a:lnTo>
                  <a:lnTo>
                    <a:pt x="442" y="17"/>
                  </a:lnTo>
                  <a:lnTo>
                    <a:pt x="443" y="18"/>
                  </a:lnTo>
                  <a:moveTo>
                    <a:pt x="447" y="19"/>
                  </a:moveTo>
                  <a:lnTo>
                    <a:pt x="447" y="19"/>
                  </a:lnTo>
                  <a:lnTo>
                    <a:pt x="447" y="19"/>
                  </a:lnTo>
                  <a:lnTo>
                    <a:pt x="447" y="19"/>
                  </a:lnTo>
                  <a:lnTo>
                    <a:pt x="447" y="19"/>
                  </a:lnTo>
                  <a:moveTo>
                    <a:pt x="426" y="49"/>
                  </a:moveTo>
                  <a:lnTo>
                    <a:pt x="426" y="49"/>
                  </a:lnTo>
                  <a:lnTo>
                    <a:pt x="425" y="49"/>
                  </a:lnTo>
                  <a:lnTo>
                    <a:pt x="427" y="48"/>
                  </a:lnTo>
                  <a:lnTo>
                    <a:pt x="426" y="49"/>
                  </a:lnTo>
                  <a:moveTo>
                    <a:pt x="150" y="10"/>
                  </a:moveTo>
                  <a:lnTo>
                    <a:pt x="148" y="7"/>
                  </a:lnTo>
                  <a:lnTo>
                    <a:pt x="150" y="5"/>
                  </a:lnTo>
                  <a:lnTo>
                    <a:pt x="154" y="1"/>
                  </a:lnTo>
                  <a:lnTo>
                    <a:pt x="162" y="0"/>
                  </a:lnTo>
                  <a:lnTo>
                    <a:pt x="173" y="4"/>
                  </a:lnTo>
                  <a:lnTo>
                    <a:pt x="175" y="6"/>
                  </a:lnTo>
                  <a:lnTo>
                    <a:pt x="175" y="8"/>
                  </a:lnTo>
                  <a:lnTo>
                    <a:pt x="174" y="10"/>
                  </a:lnTo>
                  <a:lnTo>
                    <a:pt x="166" y="11"/>
                  </a:lnTo>
                  <a:lnTo>
                    <a:pt x="150" y="10"/>
                  </a:lnTo>
                  <a:moveTo>
                    <a:pt x="539" y="43"/>
                  </a:moveTo>
                  <a:lnTo>
                    <a:pt x="539" y="44"/>
                  </a:lnTo>
                  <a:lnTo>
                    <a:pt x="538" y="43"/>
                  </a:lnTo>
                  <a:lnTo>
                    <a:pt x="539" y="43"/>
                  </a:lnTo>
                  <a:lnTo>
                    <a:pt x="539" y="43"/>
                  </a:lnTo>
                  <a:moveTo>
                    <a:pt x="407" y="76"/>
                  </a:moveTo>
                  <a:lnTo>
                    <a:pt x="406" y="76"/>
                  </a:lnTo>
                  <a:lnTo>
                    <a:pt x="405" y="75"/>
                  </a:lnTo>
                  <a:lnTo>
                    <a:pt x="406" y="75"/>
                  </a:lnTo>
                  <a:lnTo>
                    <a:pt x="407" y="76"/>
                  </a:lnTo>
                  <a:moveTo>
                    <a:pt x="527" y="85"/>
                  </a:moveTo>
                  <a:lnTo>
                    <a:pt x="527" y="85"/>
                  </a:lnTo>
                  <a:lnTo>
                    <a:pt x="526" y="84"/>
                  </a:lnTo>
                  <a:lnTo>
                    <a:pt x="528" y="82"/>
                  </a:lnTo>
                  <a:lnTo>
                    <a:pt x="527" y="83"/>
                  </a:lnTo>
                  <a:lnTo>
                    <a:pt x="528" y="84"/>
                  </a:lnTo>
                  <a:lnTo>
                    <a:pt x="527" y="85"/>
                  </a:lnTo>
                  <a:moveTo>
                    <a:pt x="431" y="65"/>
                  </a:moveTo>
                  <a:lnTo>
                    <a:pt x="429" y="66"/>
                  </a:lnTo>
                  <a:lnTo>
                    <a:pt x="428" y="66"/>
                  </a:lnTo>
                  <a:lnTo>
                    <a:pt x="430" y="65"/>
                  </a:lnTo>
                  <a:lnTo>
                    <a:pt x="432" y="64"/>
                  </a:lnTo>
                  <a:lnTo>
                    <a:pt x="431" y="65"/>
                  </a:lnTo>
                  <a:moveTo>
                    <a:pt x="404" y="74"/>
                  </a:moveTo>
                  <a:lnTo>
                    <a:pt x="405" y="75"/>
                  </a:lnTo>
                  <a:lnTo>
                    <a:pt x="403" y="74"/>
                  </a:lnTo>
                  <a:lnTo>
                    <a:pt x="403" y="74"/>
                  </a:lnTo>
                  <a:lnTo>
                    <a:pt x="404" y="74"/>
                  </a:lnTo>
                  <a:moveTo>
                    <a:pt x="537" y="53"/>
                  </a:moveTo>
                  <a:lnTo>
                    <a:pt x="536" y="53"/>
                  </a:lnTo>
                  <a:lnTo>
                    <a:pt x="536" y="53"/>
                  </a:lnTo>
                  <a:lnTo>
                    <a:pt x="536" y="53"/>
                  </a:lnTo>
                  <a:lnTo>
                    <a:pt x="537" y="53"/>
                  </a:lnTo>
                  <a:moveTo>
                    <a:pt x="423" y="149"/>
                  </a:moveTo>
                  <a:lnTo>
                    <a:pt x="423" y="149"/>
                  </a:lnTo>
                  <a:lnTo>
                    <a:pt x="424" y="150"/>
                  </a:lnTo>
                  <a:lnTo>
                    <a:pt x="420" y="151"/>
                  </a:lnTo>
                  <a:lnTo>
                    <a:pt x="420" y="151"/>
                  </a:lnTo>
                  <a:lnTo>
                    <a:pt x="420" y="153"/>
                  </a:lnTo>
                  <a:lnTo>
                    <a:pt x="420" y="153"/>
                  </a:lnTo>
                  <a:lnTo>
                    <a:pt x="419" y="154"/>
                  </a:lnTo>
                  <a:lnTo>
                    <a:pt x="409" y="150"/>
                  </a:lnTo>
                  <a:lnTo>
                    <a:pt x="415" y="151"/>
                  </a:lnTo>
                  <a:lnTo>
                    <a:pt x="423" y="148"/>
                  </a:lnTo>
                  <a:lnTo>
                    <a:pt x="429" y="149"/>
                  </a:lnTo>
                  <a:lnTo>
                    <a:pt x="423" y="149"/>
                  </a:lnTo>
                  <a:moveTo>
                    <a:pt x="584" y="147"/>
                  </a:moveTo>
                  <a:lnTo>
                    <a:pt x="586" y="146"/>
                  </a:lnTo>
                  <a:lnTo>
                    <a:pt x="586" y="147"/>
                  </a:lnTo>
                  <a:lnTo>
                    <a:pt x="585" y="150"/>
                  </a:lnTo>
                  <a:lnTo>
                    <a:pt x="583" y="150"/>
                  </a:lnTo>
                  <a:lnTo>
                    <a:pt x="583" y="147"/>
                  </a:lnTo>
                  <a:lnTo>
                    <a:pt x="584" y="146"/>
                  </a:lnTo>
                  <a:lnTo>
                    <a:pt x="584" y="147"/>
                  </a:lnTo>
                  <a:moveTo>
                    <a:pt x="429" y="150"/>
                  </a:moveTo>
                  <a:lnTo>
                    <a:pt x="432" y="150"/>
                  </a:lnTo>
                  <a:lnTo>
                    <a:pt x="435" y="151"/>
                  </a:lnTo>
                  <a:lnTo>
                    <a:pt x="434" y="153"/>
                  </a:lnTo>
                  <a:lnTo>
                    <a:pt x="431" y="154"/>
                  </a:lnTo>
                  <a:lnTo>
                    <a:pt x="428" y="152"/>
                  </a:lnTo>
                  <a:lnTo>
                    <a:pt x="427" y="151"/>
                  </a:lnTo>
                  <a:lnTo>
                    <a:pt x="429" y="150"/>
                  </a:lnTo>
                  <a:moveTo>
                    <a:pt x="584" y="156"/>
                  </a:moveTo>
                  <a:lnTo>
                    <a:pt x="583" y="156"/>
                  </a:lnTo>
                  <a:lnTo>
                    <a:pt x="583" y="155"/>
                  </a:lnTo>
                  <a:lnTo>
                    <a:pt x="583" y="155"/>
                  </a:lnTo>
                  <a:lnTo>
                    <a:pt x="584" y="156"/>
                  </a:lnTo>
                  <a:moveTo>
                    <a:pt x="580" y="163"/>
                  </a:moveTo>
                  <a:lnTo>
                    <a:pt x="581" y="165"/>
                  </a:lnTo>
                  <a:lnTo>
                    <a:pt x="578" y="163"/>
                  </a:lnTo>
                  <a:lnTo>
                    <a:pt x="579" y="162"/>
                  </a:lnTo>
                  <a:lnTo>
                    <a:pt x="580" y="163"/>
                  </a:lnTo>
                  <a:moveTo>
                    <a:pt x="516" y="188"/>
                  </a:moveTo>
                  <a:lnTo>
                    <a:pt x="516" y="187"/>
                  </a:lnTo>
                  <a:lnTo>
                    <a:pt x="517" y="188"/>
                  </a:lnTo>
                  <a:lnTo>
                    <a:pt x="516" y="189"/>
                  </a:lnTo>
                  <a:lnTo>
                    <a:pt x="516" y="188"/>
                  </a:lnTo>
                  <a:moveTo>
                    <a:pt x="540" y="200"/>
                  </a:moveTo>
                  <a:lnTo>
                    <a:pt x="540" y="201"/>
                  </a:lnTo>
                  <a:lnTo>
                    <a:pt x="539" y="201"/>
                  </a:lnTo>
                  <a:lnTo>
                    <a:pt x="540" y="200"/>
                  </a:lnTo>
                  <a:lnTo>
                    <a:pt x="540" y="200"/>
                  </a:lnTo>
                  <a:moveTo>
                    <a:pt x="557" y="201"/>
                  </a:moveTo>
                  <a:lnTo>
                    <a:pt x="556" y="202"/>
                  </a:lnTo>
                  <a:lnTo>
                    <a:pt x="554" y="202"/>
                  </a:lnTo>
                  <a:lnTo>
                    <a:pt x="555" y="201"/>
                  </a:lnTo>
                  <a:lnTo>
                    <a:pt x="557" y="201"/>
                  </a:lnTo>
                  <a:moveTo>
                    <a:pt x="540" y="203"/>
                  </a:moveTo>
                  <a:lnTo>
                    <a:pt x="539" y="204"/>
                  </a:lnTo>
                  <a:lnTo>
                    <a:pt x="538" y="203"/>
                  </a:lnTo>
                  <a:lnTo>
                    <a:pt x="540" y="202"/>
                  </a:lnTo>
                  <a:lnTo>
                    <a:pt x="540" y="203"/>
                  </a:lnTo>
                  <a:lnTo>
                    <a:pt x="540" y="203"/>
                  </a:lnTo>
                  <a:moveTo>
                    <a:pt x="428" y="181"/>
                  </a:moveTo>
                  <a:lnTo>
                    <a:pt x="430" y="182"/>
                  </a:lnTo>
                  <a:lnTo>
                    <a:pt x="427" y="181"/>
                  </a:lnTo>
                  <a:lnTo>
                    <a:pt x="418" y="176"/>
                  </a:lnTo>
                  <a:lnTo>
                    <a:pt x="428" y="181"/>
                  </a:lnTo>
                  <a:moveTo>
                    <a:pt x="545" y="105"/>
                  </a:moveTo>
                  <a:lnTo>
                    <a:pt x="545" y="105"/>
                  </a:lnTo>
                  <a:lnTo>
                    <a:pt x="546" y="105"/>
                  </a:lnTo>
                  <a:lnTo>
                    <a:pt x="545" y="105"/>
                  </a:lnTo>
                  <a:moveTo>
                    <a:pt x="467" y="106"/>
                  </a:moveTo>
                  <a:lnTo>
                    <a:pt x="466" y="106"/>
                  </a:lnTo>
                  <a:lnTo>
                    <a:pt x="466" y="106"/>
                  </a:lnTo>
                  <a:lnTo>
                    <a:pt x="467" y="106"/>
                  </a:lnTo>
                  <a:lnTo>
                    <a:pt x="467" y="106"/>
                  </a:lnTo>
                  <a:moveTo>
                    <a:pt x="541" y="106"/>
                  </a:moveTo>
                  <a:lnTo>
                    <a:pt x="541" y="106"/>
                  </a:lnTo>
                  <a:lnTo>
                    <a:pt x="540" y="105"/>
                  </a:lnTo>
                  <a:lnTo>
                    <a:pt x="541" y="105"/>
                  </a:lnTo>
                  <a:lnTo>
                    <a:pt x="541" y="106"/>
                  </a:lnTo>
                  <a:moveTo>
                    <a:pt x="462" y="111"/>
                  </a:moveTo>
                  <a:lnTo>
                    <a:pt x="462" y="110"/>
                  </a:lnTo>
                  <a:lnTo>
                    <a:pt x="463" y="110"/>
                  </a:lnTo>
                  <a:lnTo>
                    <a:pt x="462" y="111"/>
                  </a:lnTo>
                  <a:moveTo>
                    <a:pt x="545" y="107"/>
                  </a:moveTo>
                  <a:lnTo>
                    <a:pt x="544" y="107"/>
                  </a:lnTo>
                  <a:lnTo>
                    <a:pt x="545" y="106"/>
                  </a:lnTo>
                  <a:lnTo>
                    <a:pt x="545" y="107"/>
                  </a:lnTo>
                  <a:moveTo>
                    <a:pt x="544" y="110"/>
                  </a:moveTo>
                  <a:lnTo>
                    <a:pt x="545" y="110"/>
                  </a:lnTo>
                  <a:lnTo>
                    <a:pt x="545" y="110"/>
                  </a:lnTo>
                  <a:lnTo>
                    <a:pt x="544" y="110"/>
                  </a:lnTo>
                  <a:lnTo>
                    <a:pt x="544" y="110"/>
                  </a:lnTo>
                  <a:moveTo>
                    <a:pt x="514" y="126"/>
                  </a:moveTo>
                  <a:lnTo>
                    <a:pt x="513" y="126"/>
                  </a:lnTo>
                  <a:lnTo>
                    <a:pt x="513" y="125"/>
                  </a:lnTo>
                  <a:lnTo>
                    <a:pt x="514" y="126"/>
                  </a:lnTo>
                  <a:moveTo>
                    <a:pt x="524" y="129"/>
                  </a:moveTo>
                  <a:lnTo>
                    <a:pt x="524" y="130"/>
                  </a:lnTo>
                  <a:lnTo>
                    <a:pt x="523" y="130"/>
                  </a:lnTo>
                  <a:lnTo>
                    <a:pt x="523" y="129"/>
                  </a:lnTo>
                  <a:lnTo>
                    <a:pt x="524" y="129"/>
                  </a:lnTo>
                  <a:moveTo>
                    <a:pt x="536" y="116"/>
                  </a:moveTo>
                  <a:lnTo>
                    <a:pt x="536" y="116"/>
                  </a:lnTo>
                  <a:lnTo>
                    <a:pt x="535" y="115"/>
                  </a:lnTo>
                  <a:lnTo>
                    <a:pt x="537" y="116"/>
                  </a:lnTo>
                  <a:lnTo>
                    <a:pt x="536" y="116"/>
                  </a:lnTo>
                  <a:moveTo>
                    <a:pt x="410" y="150"/>
                  </a:moveTo>
                  <a:lnTo>
                    <a:pt x="410" y="150"/>
                  </a:lnTo>
                  <a:lnTo>
                    <a:pt x="409" y="149"/>
                  </a:lnTo>
                  <a:lnTo>
                    <a:pt x="409" y="149"/>
                  </a:lnTo>
                  <a:lnTo>
                    <a:pt x="410" y="150"/>
                  </a:lnTo>
                  <a:moveTo>
                    <a:pt x="404" y="149"/>
                  </a:moveTo>
                  <a:lnTo>
                    <a:pt x="401" y="147"/>
                  </a:lnTo>
                  <a:lnTo>
                    <a:pt x="402" y="146"/>
                  </a:lnTo>
                  <a:lnTo>
                    <a:pt x="400" y="145"/>
                  </a:lnTo>
                  <a:lnTo>
                    <a:pt x="403" y="146"/>
                  </a:lnTo>
                  <a:lnTo>
                    <a:pt x="404" y="148"/>
                  </a:lnTo>
                  <a:lnTo>
                    <a:pt x="408" y="150"/>
                  </a:lnTo>
                  <a:lnTo>
                    <a:pt x="404" y="149"/>
                  </a:lnTo>
                  <a:moveTo>
                    <a:pt x="407" y="149"/>
                  </a:moveTo>
                  <a:lnTo>
                    <a:pt x="406" y="148"/>
                  </a:lnTo>
                  <a:lnTo>
                    <a:pt x="408" y="149"/>
                  </a:lnTo>
                  <a:lnTo>
                    <a:pt x="407" y="149"/>
                  </a:lnTo>
                  <a:moveTo>
                    <a:pt x="406" y="147"/>
                  </a:moveTo>
                  <a:lnTo>
                    <a:pt x="406" y="147"/>
                  </a:lnTo>
                  <a:lnTo>
                    <a:pt x="405" y="147"/>
                  </a:lnTo>
                  <a:lnTo>
                    <a:pt x="406" y="147"/>
                  </a:lnTo>
                  <a:moveTo>
                    <a:pt x="586" y="125"/>
                  </a:moveTo>
                  <a:lnTo>
                    <a:pt x="586" y="126"/>
                  </a:lnTo>
                  <a:lnTo>
                    <a:pt x="585" y="127"/>
                  </a:lnTo>
                  <a:lnTo>
                    <a:pt x="587" y="127"/>
                  </a:lnTo>
                  <a:lnTo>
                    <a:pt x="589" y="128"/>
                  </a:lnTo>
                  <a:lnTo>
                    <a:pt x="585" y="129"/>
                  </a:lnTo>
                  <a:lnTo>
                    <a:pt x="584" y="130"/>
                  </a:lnTo>
                  <a:lnTo>
                    <a:pt x="583" y="135"/>
                  </a:lnTo>
                  <a:lnTo>
                    <a:pt x="581" y="134"/>
                  </a:lnTo>
                  <a:lnTo>
                    <a:pt x="582" y="131"/>
                  </a:lnTo>
                  <a:lnTo>
                    <a:pt x="583" y="130"/>
                  </a:lnTo>
                  <a:lnTo>
                    <a:pt x="583" y="127"/>
                  </a:lnTo>
                  <a:lnTo>
                    <a:pt x="584" y="126"/>
                  </a:lnTo>
                  <a:lnTo>
                    <a:pt x="583" y="125"/>
                  </a:lnTo>
                  <a:lnTo>
                    <a:pt x="586" y="125"/>
                  </a:lnTo>
                  <a:moveTo>
                    <a:pt x="395" y="134"/>
                  </a:moveTo>
                  <a:lnTo>
                    <a:pt x="395" y="135"/>
                  </a:lnTo>
                  <a:lnTo>
                    <a:pt x="394" y="135"/>
                  </a:lnTo>
                  <a:lnTo>
                    <a:pt x="394" y="134"/>
                  </a:lnTo>
                  <a:lnTo>
                    <a:pt x="395" y="134"/>
                  </a:lnTo>
                  <a:moveTo>
                    <a:pt x="585" y="137"/>
                  </a:moveTo>
                  <a:lnTo>
                    <a:pt x="585" y="137"/>
                  </a:lnTo>
                  <a:lnTo>
                    <a:pt x="584" y="136"/>
                  </a:lnTo>
                  <a:lnTo>
                    <a:pt x="586" y="135"/>
                  </a:lnTo>
                  <a:lnTo>
                    <a:pt x="585" y="137"/>
                  </a:lnTo>
                  <a:moveTo>
                    <a:pt x="399" y="143"/>
                  </a:moveTo>
                  <a:lnTo>
                    <a:pt x="400" y="143"/>
                  </a:lnTo>
                  <a:lnTo>
                    <a:pt x="391" y="139"/>
                  </a:lnTo>
                  <a:lnTo>
                    <a:pt x="387" y="140"/>
                  </a:lnTo>
                  <a:lnTo>
                    <a:pt x="383" y="138"/>
                  </a:lnTo>
                  <a:lnTo>
                    <a:pt x="390" y="138"/>
                  </a:lnTo>
                  <a:lnTo>
                    <a:pt x="399" y="143"/>
                  </a:lnTo>
                  <a:moveTo>
                    <a:pt x="395" y="143"/>
                  </a:moveTo>
                  <a:lnTo>
                    <a:pt x="394" y="143"/>
                  </a:lnTo>
                  <a:lnTo>
                    <a:pt x="391" y="141"/>
                  </a:lnTo>
                  <a:lnTo>
                    <a:pt x="392" y="141"/>
                  </a:lnTo>
                  <a:lnTo>
                    <a:pt x="395" y="143"/>
                  </a:lnTo>
                  <a:moveTo>
                    <a:pt x="103" y="106"/>
                  </a:moveTo>
                  <a:lnTo>
                    <a:pt x="107" y="109"/>
                  </a:lnTo>
                  <a:lnTo>
                    <a:pt x="108" y="110"/>
                  </a:lnTo>
                  <a:lnTo>
                    <a:pt x="105" y="111"/>
                  </a:lnTo>
                  <a:lnTo>
                    <a:pt x="90" y="109"/>
                  </a:lnTo>
                  <a:lnTo>
                    <a:pt x="89" y="108"/>
                  </a:lnTo>
                  <a:lnTo>
                    <a:pt x="89" y="106"/>
                  </a:lnTo>
                  <a:lnTo>
                    <a:pt x="89" y="104"/>
                  </a:lnTo>
                  <a:lnTo>
                    <a:pt x="83" y="103"/>
                  </a:lnTo>
                  <a:lnTo>
                    <a:pt x="78" y="96"/>
                  </a:lnTo>
                  <a:lnTo>
                    <a:pt x="79" y="93"/>
                  </a:lnTo>
                  <a:lnTo>
                    <a:pt x="82" y="93"/>
                  </a:lnTo>
                  <a:lnTo>
                    <a:pt x="85" y="96"/>
                  </a:lnTo>
                  <a:lnTo>
                    <a:pt x="82" y="96"/>
                  </a:lnTo>
                  <a:lnTo>
                    <a:pt x="83" y="97"/>
                  </a:lnTo>
                  <a:lnTo>
                    <a:pt x="89" y="97"/>
                  </a:lnTo>
                  <a:lnTo>
                    <a:pt x="103" y="106"/>
                  </a:lnTo>
                  <a:moveTo>
                    <a:pt x="656" y="166"/>
                  </a:moveTo>
                  <a:lnTo>
                    <a:pt x="656" y="166"/>
                  </a:lnTo>
                  <a:lnTo>
                    <a:pt x="656" y="165"/>
                  </a:lnTo>
                  <a:lnTo>
                    <a:pt x="656" y="165"/>
                  </a:lnTo>
                  <a:lnTo>
                    <a:pt x="656" y="166"/>
                  </a:lnTo>
                  <a:moveTo>
                    <a:pt x="658" y="166"/>
                  </a:moveTo>
                  <a:lnTo>
                    <a:pt x="657" y="167"/>
                  </a:lnTo>
                  <a:lnTo>
                    <a:pt x="657" y="166"/>
                  </a:lnTo>
                  <a:lnTo>
                    <a:pt x="658" y="165"/>
                  </a:lnTo>
                  <a:lnTo>
                    <a:pt x="658" y="166"/>
                  </a:lnTo>
                  <a:moveTo>
                    <a:pt x="619" y="159"/>
                  </a:moveTo>
                  <a:lnTo>
                    <a:pt x="618" y="160"/>
                  </a:lnTo>
                  <a:lnTo>
                    <a:pt x="617" y="159"/>
                  </a:lnTo>
                  <a:lnTo>
                    <a:pt x="618" y="159"/>
                  </a:lnTo>
                  <a:lnTo>
                    <a:pt x="619" y="159"/>
                  </a:lnTo>
                  <a:moveTo>
                    <a:pt x="656" y="159"/>
                  </a:moveTo>
                  <a:lnTo>
                    <a:pt x="656" y="161"/>
                  </a:lnTo>
                  <a:lnTo>
                    <a:pt x="657" y="161"/>
                  </a:lnTo>
                  <a:lnTo>
                    <a:pt x="657" y="162"/>
                  </a:lnTo>
                  <a:lnTo>
                    <a:pt x="658" y="162"/>
                  </a:lnTo>
                  <a:lnTo>
                    <a:pt x="655" y="163"/>
                  </a:lnTo>
                  <a:lnTo>
                    <a:pt x="654" y="161"/>
                  </a:lnTo>
                  <a:lnTo>
                    <a:pt x="655" y="161"/>
                  </a:lnTo>
                  <a:lnTo>
                    <a:pt x="655" y="159"/>
                  </a:lnTo>
                  <a:lnTo>
                    <a:pt x="656" y="159"/>
                  </a:lnTo>
                  <a:moveTo>
                    <a:pt x="655" y="169"/>
                  </a:moveTo>
                  <a:lnTo>
                    <a:pt x="655" y="170"/>
                  </a:lnTo>
                  <a:lnTo>
                    <a:pt x="655" y="169"/>
                  </a:lnTo>
                  <a:lnTo>
                    <a:pt x="655" y="169"/>
                  </a:lnTo>
                  <a:moveTo>
                    <a:pt x="679" y="171"/>
                  </a:moveTo>
                  <a:lnTo>
                    <a:pt x="677" y="172"/>
                  </a:lnTo>
                  <a:lnTo>
                    <a:pt x="673" y="173"/>
                  </a:lnTo>
                  <a:lnTo>
                    <a:pt x="679" y="170"/>
                  </a:lnTo>
                  <a:lnTo>
                    <a:pt x="679" y="171"/>
                  </a:lnTo>
                  <a:moveTo>
                    <a:pt x="693" y="182"/>
                  </a:moveTo>
                  <a:lnTo>
                    <a:pt x="693" y="182"/>
                  </a:lnTo>
                  <a:lnTo>
                    <a:pt x="693" y="182"/>
                  </a:lnTo>
                  <a:lnTo>
                    <a:pt x="693" y="182"/>
                  </a:lnTo>
                  <a:moveTo>
                    <a:pt x="560" y="225"/>
                  </a:moveTo>
                  <a:lnTo>
                    <a:pt x="559" y="225"/>
                  </a:lnTo>
                  <a:lnTo>
                    <a:pt x="559" y="224"/>
                  </a:lnTo>
                  <a:lnTo>
                    <a:pt x="560" y="224"/>
                  </a:lnTo>
                  <a:lnTo>
                    <a:pt x="560" y="225"/>
                  </a:lnTo>
                  <a:moveTo>
                    <a:pt x="559" y="216"/>
                  </a:moveTo>
                  <a:lnTo>
                    <a:pt x="558" y="217"/>
                  </a:lnTo>
                  <a:lnTo>
                    <a:pt x="558" y="215"/>
                  </a:lnTo>
                  <a:lnTo>
                    <a:pt x="557" y="214"/>
                  </a:lnTo>
                  <a:lnTo>
                    <a:pt x="559" y="214"/>
                  </a:lnTo>
                  <a:lnTo>
                    <a:pt x="559" y="212"/>
                  </a:lnTo>
                  <a:lnTo>
                    <a:pt x="560" y="213"/>
                  </a:lnTo>
                  <a:lnTo>
                    <a:pt x="559" y="216"/>
                  </a:lnTo>
                  <a:moveTo>
                    <a:pt x="560" y="219"/>
                  </a:moveTo>
                  <a:lnTo>
                    <a:pt x="559" y="219"/>
                  </a:lnTo>
                  <a:lnTo>
                    <a:pt x="558" y="218"/>
                  </a:lnTo>
                  <a:lnTo>
                    <a:pt x="560" y="218"/>
                  </a:lnTo>
                  <a:lnTo>
                    <a:pt x="560" y="219"/>
                  </a:lnTo>
                  <a:moveTo>
                    <a:pt x="559" y="223"/>
                  </a:moveTo>
                  <a:lnTo>
                    <a:pt x="559" y="223"/>
                  </a:lnTo>
                  <a:lnTo>
                    <a:pt x="558" y="222"/>
                  </a:lnTo>
                  <a:lnTo>
                    <a:pt x="560" y="222"/>
                  </a:lnTo>
                  <a:lnTo>
                    <a:pt x="559" y="223"/>
                  </a:lnTo>
                  <a:moveTo>
                    <a:pt x="540" y="206"/>
                  </a:moveTo>
                  <a:lnTo>
                    <a:pt x="540" y="205"/>
                  </a:lnTo>
                  <a:lnTo>
                    <a:pt x="541" y="205"/>
                  </a:lnTo>
                  <a:lnTo>
                    <a:pt x="541" y="205"/>
                  </a:lnTo>
                  <a:lnTo>
                    <a:pt x="540" y="206"/>
                  </a:lnTo>
                  <a:moveTo>
                    <a:pt x="558" y="206"/>
                  </a:moveTo>
                  <a:lnTo>
                    <a:pt x="557" y="206"/>
                  </a:lnTo>
                  <a:lnTo>
                    <a:pt x="559" y="206"/>
                  </a:lnTo>
                  <a:lnTo>
                    <a:pt x="558" y="206"/>
                  </a:lnTo>
                  <a:moveTo>
                    <a:pt x="733" y="219"/>
                  </a:moveTo>
                  <a:lnTo>
                    <a:pt x="733" y="219"/>
                  </a:lnTo>
                  <a:lnTo>
                    <a:pt x="734" y="219"/>
                  </a:lnTo>
                  <a:lnTo>
                    <a:pt x="733" y="219"/>
                  </a:lnTo>
                  <a:moveTo>
                    <a:pt x="736" y="221"/>
                  </a:moveTo>
                  <a:lnTo>
                    <a:pt x="735" y="221"/>
                  </a:lnTo>
                  <a:lnTo>
                    <a:pt x="735" y="220"/>
                  </a:lnTo>
                  <a:lnTo>
                    <a:pt x="735" y="219"/>
                  </a:lnTo>
                  <a:lnTo>
                    <a:pt x="736" y="221"/>
                  </a:lnTo>
                  <a:moveTo>
                    <a:pt x="734" y="221"/>
                  </a:moveTo>
                  <a:lnTo>
                    <a:pt x="733" y="222"/>
                  </a:lnTo>
                  <a:lnTo>
                    <a:pt x="733" y="221"/>
                  </a:lnTo>
                  <a:lnTo>
                    <a:pt x="733" y="221"/>
                  </a:lnTo>
                  <a:lnTo>
                    <a:pt x="734" y="221"/>
                  </a:lnTo>
                  <a:moveTo>
                    <a:pt x="740" y="226"/>
                  </a:moveTo>
                  <a:lnTo>
                    <a:pt x="740" y="226"/>
                  </a:lnTo>
                  <a:lnTo>
                    <a:pt x="739" y="224"/>
                  </a:lnTo>
                  <a:lnTo>
                    <a:pt x="738" y="222"/>
                  </a:lnTo>
                  <a:lnTo>
                    <a:pt x="740" y="224"/>
                  </a:lnTo>
                  <a:lnTo>
                    <a:pt x="740" y="226"/>
                  </a:lnTo>
                  <a:moveTo>
                    <a:pt x="734" y="223"/>
                  </a:moveTo>
                  <a:lnTo>
                    <a:pt x="736" y="222"/>
                  </a:lnTo>
                  <a:lnTo>
                    <a:pt x="738" y="223"/>
                  </a:lnTo>
                  <a:lnTo>
                    <a:pt x="739" y="226"/>
                  </a:lnTo>
                  <a:lnTo>
                    <a:pt x="739" y="229"/>
                  </a:lnTo>
                  <a:lnTo>
                    <a:pt x="737" y="227"/>
                  </a:lnTo>
                  <a:lnTo>
                    <a:pt x="734" y="228"/>
                  </a:lnTo>
                  <a:lnTo>
                    <a:pt x="732" y="230"/>
                  </a:lnTo>
                  <a:lnTo>
                    <a:pt x="735" y="230"/>
                  </a:lnTo>
                  <a:lnTo>
                    <a:pt x="729" y="235"/>
                  </a:lnTo>
                  <a:lnTo>
                    <a:pt x="727" y="235"/>
                  </a:lnTo>
                  <a:lnTo>
                    <a:pt x="725" y="233"/>
                  </a:lnTo>
                  <a:lnTo>
                    <a:pt x="725" y="230"/>
                  </a:lnTo>
                  <a:lnTo>
                    <a:pt x="731" y="230"/>
                  </a:lnTo>
                  <a:lnTo>
                    <a:pt x="732" y="227"/>
                  </a:lnTo>
                  <a:lnTo>
                    <a:pt x="731" y="225"/>
                  </a:lnTo>
                  <a:lnTo>
                    <a:pt x="733" y="222"/>
                  </a:lnTo>
                  <a:lnTo>
                    <a:pt x="734" y="223"/>
                  </a:lnTo>
                  <a:moveTo>
                    <a:pt x="448" y="247"/>
                  </a:moveTo>
                  <a:lnTo>
                    <a:pt x="448" y="248"/>
                  </a:lnTo>
                  <a:lnTo>
                    <a:pt x="447" y="247"/>
                  </a:lnTo>
                  <a:lnTo>
                    <a:pt x="449" y="247"/>
                  </a:lnTo>
                  <a:lnTo>
                    <a:pt x="448" y="247"/>
                  </a:lnTo>
                  <a:moveTo>
                    <a:pt x="447" y="250"/>
                  </a:moveTo>
                  <a:lnTo>
                    <a:pt x="448" y="250"/>
                  </a:lnTo>
                  <a:lnTo>
                    <a:pt x="448" y="252"/>
                  </a:lnTo>
                  <a:lnTo>
                    <a:pt x="449" y="253"/>
                  </a:lnTo>
                  <a:lnTo>
                    <a:pt x="447" y="253"/>
                  </a:lnTo>
                  <a:lnTo>
                    <a:pt x="446" y="251"/>
                  </a:lnTo>
                  <a:lnTo>
                    <a:pt x="446" y="249"/>
                  </a:lnTo>
                  <a:lnTo>
                    <a:pt x="447" y="250"/>
                  </a:lnTo>
                  <a:moveTo>
                    <a:pt x="743" y="234"/>
                  </a:moveTo>
                  <a:lnTo>
                    <a:pt x="743" y="235"/>
                  </a:lnTo>
                  <a:lnTo>
                    <a:pt x="742" y="234"/>
                  </a:lnTo>
                  <a:lnTo>
                    <a:pt x="744" y="234"/>
                  </a:lnTo>
                  <a:lnTo>
                    <a:pt x="743" y="234"/>
                  </a:lnTo>
                  <a:moveTo>
                    <a:pt x="406" y="432"/>
                  </a:moveTo>
                  <a:lnTo>
                    <a:pt x="407" y="431"/>
                  </a:lnTo>
                  <a:lnTo>
                    <a:pt x="408" y="431"/>
                  </a:lnTo>
                  <a:lnTo>
                    <a:pt x="407" y="431"/>
                  </a:lnTo>
                  <a:lnTo>
                    <a:pt x="406" y="432"/>
                  </a:lnTo>
                  <a:moveTo>
                    <a:pt x="915" y="352"/>
                  </a:moveTo>
                  <a:lnTo>
                    <a:pt x="917" y="353"/>
                  </a:lnTo>
                  <a:lnTo>
                    <a:pt x="916" y="353"/>
                  </a:lnTo>
                  <a:lnTo>
                    <a:pt x="910" y="354"/>
                  </a:lnTo>
                  <a:lnTo>
                    <a:pt x="909" y="353"/>
                  </a:lnTo>
                  <a:lnTo>
                    <a:pt x="910" y="347"/>
                  </a:lnTo>
                  <a:lnTo>
                    <a:pt x="913" y="349"/>
                  </a:lnTo>
                  <a:lnTo>
                    <a:pt x="912" y="350"/>
                  </a:lnTo>
                  <a:lnTo>
                    <a:pt x="912" y="351"/>
                  </a:lnTo>
                  <a:lnTo>
                    <a:pt x="915" y="352"/>
                  </a:lnTo>
                  <a:moveTo>
                    <a:pt x="478" y="396"/>
                  </a:moveTo>
                  <a:lnTo>
                    <a:pt x="478" y="395"/>
                  </a:lnTo>
                  <a:lnTo>
                    <a:pt x="479" y="397"/>
                  </a:lnTo>
                  <a:lnTo>
                    <a:pt x="478" y="397"/>
                  </a:lnTo>
                  <a:lnTo>
                    <a:pt x="478" y="396"/>
                  </a:lnTo>
                  <a:moveTo>
                    <a:pt x="465" y="398"/>
                  </a:moveTo>
                  <a:lnTo>
                    <a:pt x="467" y="397"/>
                  </a:lnTo>
                  <a:lnTo>
                    <a:pt x="467" y="398"/>
                  </a:lnTo>
                  <a:lnTo>
                    <a:pt x="466" y="399"/>
                  </a:lnTo>
                  <a:lnTo>
                    <a:pt x="465" y="398"/>
                  </a:lnTo>
                  <a:moveTo>
                    <a:pt x="528" y="398"/>
                  </a:moveTo>
                  <a:lnTo>
                    <a:pt x="528" y="398"/>
                  </a:lnTo>
                  <a:lnTo>
                    <a:pt x="528" y="398"/>
                  </a:lnTo>
                  <a:moveTo>
                    <a:pt x="525" y="406"/>
                  </a:moveTo>
                  <a:lnTo>
                    <a:pt x="526" y="407"/>
                  </a:lnTo>
                  <a:lnTo>
                    <a:pt x="520" y="409"/>
                  </a:lnTo>
                  <a:lnTo>
                    <a:pt x="518" y="412"/>
                  </a:lnTo>
                  <a:lnTo>
                    <a:pt x="516" y="411"/>
                  </a:lnTo>
                  <a:lnTo>
                    <a:pt x="517" y="409"/>
                  </a:lnTo>
                  <a:lnTo>
                    <a:pt x="517" y="409"/>
                  </a:lnTo>
                  <a:lnTo>
                    <a:pt x="519" y="405"/>
                  </a:lnTo>
                  <a:lnTo>
                    <a:pt x="519" y="404"/>
                  </a:lnTo>
                  <a:lnTo>
                    <a:pt x="519" y="403"/>
                  </a:lnTo>
                  <a:lnTo>
                    <a:pt x="520" y="400"/>
                  </a:lnTo>
                  <a:lnTo>
                    <a:pt x="523" y="399"/>
                  </a:lnTo>
                  <a:lnTo>
                    <a:pt x="520" y="398"/>
                  </a:lnTo>
                  <a:lnTo>
                    <a:pt x="520" y="397"/>
                  </a:lnTo>
                  <a:lnTo>
                    <a:pt x="522" y="398"/>
                  </a:lnTo>
                  <a:lnTo>
                    <a:pt x="523" y="399"/>
                  </a:lnTo>
                  <a:lnTo>
                    <a:pt x="525" y="398"/>
                  </a:lnTo>
                  <a:lnTo>
                    <a:pt x="526" y="399"/>
                  </a:lnTo>
                  <a:lnTo>
                    <a:pt x="525" y="400"/>
                  </a:lnTo>
                  <a:lnTo>
                    <a:pt x="526" y="401"/>
                  </a:lnTo>
                  <a:lnTo>
                    <a:pt x="527" y="402"/>
                  </a:lnTo>
                  <a:lnTo>
                    <a:pt x="525" y="403"/>
                  </a:lnTo>
                  <a:lnTo>
                    <a:pt x="525" y="404"/>
                  </a:lnTo>
                  <a:lnTo>
                    <a:pt x="524" y="404"/>
                  </a:lnTo>
                  <a:lnTo>
                    <a:pt x="524" y="406"/>
                  </a:lnTo>
                  <a:lnTo>
                    <a:pt x="525" y="406"/>
                  </a:lnTo>
                  <a:moveTo>
                    <a:pt x="502" y="399"/>
                  </a:moveTo>
                  <a:lnTo>
                    <a:pt x="504" y="397"/>
                  </a:lnTo>
                  <a:lnTo>
                    <a:pt x="506" y="398"/>
                  </a:lnTo>
                  <a:lnTo>
                    <a:pt x="503" y="400"/>
                  </a:lnTo>
                  <a:lnTo>
                    <a:pt x="502" y="399"/>
                  </a:lnTo>
                  <a:moveTo>
                    <a:pt x="516" y="401"/>
                  </a:moveTo>
                  <a:lnTo>
                    <a:pt x="510" y="399"/>
                  </a:lnTo>
                  <a:lnTo>
                    <a:pt x="508" y="398"/>
                  </a:lnTo>
                  <a:lnTo>
                    <a:pt x="511" y="397"/>
                  </a:lnTo>
                  <a:lnTo>
                    <a:pt x="513" y="398"/>
                  </a:lnTo>
                  <a:lnTo>
                    <a:pt x="517" y="398"/>
                  </a:lnTo>
                  <a:lnTo>
                    <a:pt x="517" y="397"/>
                  </a:lnTo>
                  <a:lnTo>
                    <a:pt x="519" y="399"/>
                  </a:lnTo>
                  <a:lnTo>
                    <a:pt x="517" y="402"/>
                  </a:lnTo>
                  <a:lnTo>
                    <a:pt x="516" y="402"/>
                  </a:lnTo>
                  <a:lnTo>
                    <a:pt x="516" y="401"/>
                  </a:lnTo>
                  <a:moveTo>
                    <a:pt x="491" y="383"/>
                  </a:moveTo>
                  <a:lnTo>
                    <a:pt x="490" y="384"/>
                  </a:lnTo>
                  <a:lnTo>
                    <a:pt x="489" y="383"/>
                  </a:lnTo>
                  <a:lnTo>
                    <a:pt x="491" y="382"/>
                  </a:lnTo>
                  <a:lnTo>
                    <a:pt x="491" y="383"/>
                  </a:lnTo>
                  <a:moveTo>
                    <a:pt x="501" y="382"/>
                  </a:moveTo>
                  <a:lnTo>
                    <a:pt x="500" y="383"/>
                  </a:lnTo>
                  <a:lnTo>
                    <a:pt x="500" y="382"/>
                  </a:lnTo>
                  <a:lnTo>
                    <a:pt x="500" y="380"/>
                  </a:lnTo>
                  <a:lnTo>
                    <a:pt x="502" y="381"/>
                  </a:lnTo>
                  <a:lnTo>
                    <a:pt x="501" y="382"/>
                  </a:lnTo>
                  <a:moveTo>
                    <a:pt x="484" y="385"/>
                  </a:moveTo>
                  <a:lnTo>
                    <a:pt x="484" y="384"/>
                  </a:lnTo>
                  <a:lnTo>
                    <a:pt x="484" y="383"/>
                  </a:lnTo>
                  <a:lnTo>
                    <a:pt x="486" y="381"/>
                  </a:lnTo>
                  <a:lnTo>
                    <a:pt x="487" y="381"/>
                  </a:lnTo>
                  <a:lnTo>
                    <a:pt x="486" y="382"/>
                  </a:lnTo>
                  <a:lnTo>
                    <a:pt x="487" y="383"/>
                  </a:lnTo>
                  <a:lnTo>
                    <a:pt x="484" y="386"/>
                  </a:lnTo>
                  <a:lnTo>
                    <a:pt x="484" y="386"/>
                  </a:lnTo>
                  <a:lnTo>
                    <a:pt x="484" y="385"/>
                  </a:lnTo>
                  <a:moveTo>
                    <a:pt x="510" y="380"/>
                  </a:moveTo>
                  <a:lnTo>
                    <a:pt x="512" y="380"/>
                  </a:lnTo>
                  <a:lnTo>
                    <a:pt x="511" y="381"/>
                  </a:lnTo>
                  <a:lnTo>
                    <a:pt x="510" y="380"/>
                  </a:lnTo>
                  <a:moveTo>
                    <a:pt x="873" y="341"/>
                  </a:moveTo>
                  <a:lnTo>
                    <a:pt x="872" y="339"/>
                  </a:lnTo>
                  <a:lnTo>
                    <a:pt x="874" y="338"/>
                  </a:lnTo>
                  <a:lnTo>
                    <a:pt x="874" y="338"/>
                  </a:lnTo>
                  <a:lnTo>
                    <a:pt x="875" y="338"/>
                  </a:lnTo>
                  <a:lnTo>
                    <a:pt x="876" y="339"/>
                  </a:lnTo>
                  <a:lnTo>
                    <a:pt x="874" y="339"/>
                  </a:lnTo>
                  <a:lnTo>
                    <a:pt x="874" y="341"/>
                  </a:lnTo>
                  <a:lnTo>
                    <a:pt x="873" y="341"/>
                  </a:lnTo>
                  <a:moveTo>
                    <a:pt x="881" y="337"/>
                  </a:moveTo>
                  <a:lnTo>
                    <a:pt x="881" y="337"/>
                  </a:lnTo>
                  <a:lnTo>
                    <a:pt x="882" y="337"/>
                  </a:lnTo>
                  <a:lnTo>
                    <a:pt x="881" y="337"/>
                  </a:lnTo>
                  <a:lnTo>
                    <a:pt x="881" y="337"/>
                  </a:lnTo>
                  <a:moveTo>
                    <a:pt x="896" y="343"/>
                  </a:moveTo>
                  <a:lnTo>
                    <a:pt x="895" y="343"/>
                  </a:lnTo>
                  <a:lnTo>
                    <a:pt x="893" y="341"/>
                  </a:lnTo>
                  <a:lnTo>
                    <a:pt x="893" y="340"/>
                  </a:lnTo>
                  <a:lnTo>
                    <a:pt x="893" y="338"/>
                  </a:lnTo>
                  <a:lnTo>
                    <a:pt x="893" y="340"/>
                  </a:lnTo>
                  <a:lnTo>
                    <a:pt x="893" y="341"/>
                  </a:lnTo>
                  <a:lnTo>
                    <a:pt x="896" y="343"/>
                  </a:lnTo>
                  <a:moveTo>
                    <a:pt x="498" y="384"/>
                  </a:moveTo>
                  <a:lnTo>
                    <a:pt x="498" y="383"/>
                  </a:lnTo>
                  <a:lnTo>
                    <a:pt x="498" y="384"/>
                  </a:lnTo>
                  <a:moveTo>
                    <a:pt x="481" y="389"/>
                  </a:moveTo>
                  <a:lnTo>
                    <a:pt x="483" y="387"/>
                  </a:lnTo>
                  <a:lnTo>
                    <a:pt x="486" y="389"/>
                  </a:lnTo>
                  <a:lnTo>
                    <a:pt x="485" y="390"/>
                  </a:lnTo>
                  <a:lnTo>
                    <a:pt x="487" y="391"/>
                  </a:lnTo>
                  <a:lnTo>
                    <a:pt x="484" y="391"/>
                  </a:lnTo>
                  <a:lnTo>
                    <a:pt x="484" y="390"/>
                  </a:lnTo>
                  <a:lnTo>
                    <a:pt x="484" y="389"/>
                  </a:lnTo>
                  <a:lnTo>
                    <a:pt x="483" y="388"/>
                  </a:lnTo>
                  <a:lnTo>
                    <a:pt x="481" y="389"/>
                  </a:lnTo>
                  <a:moveTo>
                    <a:pt x="512" y="391"/>
                  </a:moveTo>
                  <a:lnTo>
                    <a:pt x="512" y="391"/>
                  </a:lnTo>
                  <a:lnTo>
                    <a:pt x="512" y="391"/>
                  </a:lnTo>
                  <a:moveTo>
                    <a:pt x="472" y="393"/>
                  </a:moveTo>
                  <a:lnTo>
                    <a:pt x="472" y="393"/>
                  </a:lnTo>
                  <a:lnTo>
                    <a:pt x="475" y="393"/>
                  </a:lnTo>
                  <a:lnTo>
                    <a:pt x="476" y="391"/>
                  </a:lnTo>
                  <a:lnTo>
                    <a:pt x="477" y="390"/>
                  </a:lnTo>
                  <a:lnTo>
                    <a:pt x="479" y="390"/>
                  </a:lnTo>
                  <a:lnTo>
                    <a:pt x="479" y="390"/>
                  </a:lnTo>
                  <a:lnTo>
                    <a:pt x="479" y="392"/>
                  </a:lnTo>
                  <a:lnTo>
                    <a:pt x="476" y="393"/>
                  </a:lnTo>
                  <a:lnTo>
                    <a:pt x="472" y="393"/>
                  </a:lnTo>
                  <a:moveTo>
                    <a:pt x="533" y="392"/>
                  </a:moveTo>
                  <a:lnTo>
                    <a:pt x="533" y="391"/>
                  </a:lnTo>
                  <a:lnTo>
                    <a:pt x="534" y="391"/>
                  </a:lnTo>
                  <a:lnTo>
                    <a:pt x="533" y="392"/>
                  </a:lnTo>
                  <a:lnTo>
                    <a:pt x="533" y="392"/>
                  </a:lnTo>
                  <a:moveTo>
                    <a:pt x="479" y="394"/>
                  </a:moveTo>
                  <a:lnTo>
                    <a:pt x="480" y="393"/>
                  </a:lnTo>
                  <a:lnTo>
                    <a:pt x="481" y="394"/>
                  </a:lnTo>
                  <a:lnTo>
                    <a:pt x="479" y="394"/>
                  </a:lnTo>
                  <a:moveTo>
                    <a:pt x="513" y="390"/>
                  </a:moveTo>
                  <a:lnTo>
                    <a:pt x="515" y="390"/>
                  </a:lnTo>
                  <a:lnTo>
                    <a:pt x="515" y="390"/>
                  </a:lnTo>
                  <a:lnTo>
                    <a:pt x="514" y="390"/>
                  </a:lnTo>
                  <a:lnTo>
                    <a:pt x="513" y="390"/>
                  </a:lnTo>
                  <a:moveTo>
                    <a:pt x="898" y="348"/>
                  </a:moveTo>
                  <a:lnTo>
                    <a:pt x="898" y="347"/>
                  </a:lnTo>
                  <a:lnTo>
                    <a:pt x="898" y="347"/>
                  </a:lnTo>
                  <a:lnTo>
                    <a:pt x="898" y="348"/>
                  </a:lnTo>
                  <a:moveTo>
                    <a:pt x="484" y="387"/>
                  </a:moveTo>
                  <a:lnTo>
                    <a:pt x="484" y="387"/>
                  </a:lnTo>
                  <a:lnTo>
                    <a:pt x="486" y="387"/>
                  </a:lnTo>
                  <a:lnTo>
                    <a:pt x="485" y="387"/>
                  </a:lnTo>
                  <a:lnTo>
                    <a:pt x="484" y="387"/>
                  </a:lnTo>
                  <a:moveTo>
                    <a:pt x="908" y="346"/>
                  </a:moveTo>
                  <a:lnTo>
                    <a:pt x="907" y="346"/>
                  </a:lnTo>
                  <a:lnTo>
                    <a:pt x="908" y="347"/>
                  </a:lnTo>
                  <a:lnTo>
                    <a:pt x="906" y="346"/>
                  </a:lnTo>
                  <a:lnTo>
                    <a:pt x="908" y="346"/>
                  </a:lnTo>
                  <a:moveTo>
                    <a:pt x="520" y="394"/>
                  </a:moveTo>
                  <a:lnTo>
                    <a:pt x="521" y="395"/>
                  </a:lnTo>
                  <a:lnTo>
                    <a:pt x="520" y="395"/>
                  </a:lnTo>
                  <a:lnTo>
                    <a:pt x="519" y="394"/>
                  </a:lnTo>
                  <a:lnTo>
                    <a:pt x="520" y="394"/>
                  </a:lnTo>
                  <a:moveTo>
                    <a:pt x="529" y="395"/>
                  </a:moveTo>
                  <a:lnTo>
                    <a:pt x="529" y="395"/>
                  </a:lnTo>
                  <a:lnTo>
                    <a:pt x="530" y="395"/>
                  </a:lnTo>
                  <a:lnTo>
                    <a:pt x="529" y="395"/>
                  </a:lnTo>
                  <a:moveTo>
                    <a:pt x="400" y="420"/>
                  </a:moveTo>
                  <a:lnTo>
                    <a:pt x="402" y="421"/>
                  </a:lnTo>
                  <a:lnTo>
                    <a:pt x="399" y="421"/>
                  </a:lnTo>
                  <a:lnTo>
                    <a:pt x="396" y="419"/>
                  </a:lnTo>
                  <a:lnTo>
                    <a:pt x="400" y="420"/>
                  </a:lnTo>
                  <a:moveTo>
                    <a:pt x="409" y="421"/>
                  </a:moveTo>
                  <a:lnTo>
                    <a:pt x="410" y="421"/>
                  </a:lnTo>
                  <a:lnTo>
                    <a:pt x="409" y="421"/>
                  </a:lnTo>
                  <a:moveTo>
                    <a:pt x="474" y="411"/>
                  </a:moveTo>
                  <a:lnTo>
                    <a:pt x="469" y="410"/>
                  </a:lnTo>
                  <a:lnTo>
                    <a:pt x="462" y="410"/>
                  </a:lnTo>
                  <a:lnTo>
                    <a:pt x="463" y="409"/>
                  </a:lnTo>
                  <a:lnTo>
                    <a:pt x="464" y="408"/>
                  </a:lnTo>
                  <a:lnTo>
                    <a:pt x="466" y="409"/>
                  </a:lnTo>
                  <a:lnTo>
                    <a:pt x="466" y="407"/>
                  </a:lnTo>
                  <a:lnTo>
                    <a:pt x="471" y="409"/>
                  </a:lnTo>
                  <a:lnTo>
                    <a:pt x="472" y="408"/>
                  </a:lnTo>
                  <a:lnTo>
                    <a:pt x="471" y="407"/>
                  </a:lnTo>
                  <a:lnTo>
                    <a:pt x="472" y="406"/>
                  </a:lnTo>
                  <a:lnTo>
                    <a:pt x="471" y="406"/>
                  </a:lnTo>
                  <a:lnTo>
                    <a:pt x="475" y="405"/>
                  </a:lnTo>
                  <a:lnTo>
                    <a:pt x="475" y="403"/>
                  </a:lnTo>
                  <a:lnTo>
                    <a:pt x="478" y="403"/>
                  </a:lnTo>
                  <a:lnTo>
                    <a:pt x="476" y="405"/>
                  </a:lnTo>
                  <a:lnTo>
                    <a:pt x="476" y="406"/>
                  </a:lnTo>
                  <a:lnTo>
                    <a:pt x="473" y="406"/>
                  </a:lnTo>
                  <a:lnTo>
                    <a:pt x="474" y="409"/>
                  </a:lnTo>
                  <a:lnTo>
                    <a:pt x="474" y="410"/>
                  </a:lnTo>
                  <a:lnTo>
                    <a:pt x="474" y="411"/>
                  </a:lnTo>
                  <a:moveTo>
                    <a:pt x="480" y="413"/>
                  </a:moveTo>
                  <a:lnTo>
                    <a:pt x="479" y="414"/>
                  </a:lnTo>
                  <a:lnTo>
                    <a:pt x="476" y="413"/>
                  </a:lnTo>
                  <a:lnTo>
                    <a:pt x="478" y="411"/>
                  </a:lnTo>
                  <a:lnTo>
                    <a:pt x="478" y="410"/>
                  </a:lnTo>
                  <a:lnTo>
                    <a:pt x="479" y="408"/>
                  </a:lnTo>
                  <a:lnTo>
                    <a:pt x="482" y="410"/>
                  </a:lnTo>
                  <a:lnTo>
                    <a:pt x="480" y="411"/>
                  </a:lnTo>
                  <a:lnTo>
                    <a:pt x="482" y="413"/>
                  </a:lnTo>
                  <a:lnTo>
                    <a:pt x="480" y="413"/>
                  </a:lnTo>
                  <a:moveTo>
                    <a:pt x="582" y="409"/>
                  </a:moveTo>
                  <a:lnTo>
                    <a:pt x="582" y="409"/>
                  </a:lnTo>
                  <a:lnTo>
                    <a:pt x="581" y="409"/>
                  </a:lnTo>
                  <a:lnTo>
                    <a:pt x="582" y="409"/>
                  </a:lnTo>
                  <a:lnTo>
                    <a:pt x="582" y="409"/>
                  </a:lnTo>
                  <a:moveTo>
                    <a:pt x="581" y="406"/>
                  </a:moveTo>
                  <a:lnTo>
                    <a:pt x="582" y="405"/>
                  </a:lnTo>
                  <a:lnTo>
                    <a:pt x="584" y="405"/>
                  </a:lnTo>
                  <a:lnTo>
                    <a:pt x="584" y="406"/>
                  </a:lnTo>
                  <a:lnTo>
                    <a:pt x="581" y="406"/>
                  </a:lnTo>
                  <a:moveTo>
                    <a:pt x="484" y="402"/>
                  </a:moveTo>
                  <a:lnTo>
                    <a:pt x="485" y="401"/>
                  </a:lnTo>
                  <a:lnTo>
                    <a:pt x="485" y="402"/>
                  </a:lnTo>
                  <a:lnTo>
                    <a:pt x="484" y="402"/>
                  </a:lnTo>
                  <a:moveTo>
                    <a:pt x="468" y="404"/>
                  </a:moveTo>
                  <a:lnTo>
                    <a:pt x="470" y="403"/>
                  </a:lnTo>
                  <a:lnTo>
                    <a:pt x="471" y="403"/>
                  </a:lnTo>
                  <a:lnTo>
                    <a:pt x="470" y="405"/>
                  </a:lnTo>
                  <a:lnTo>
                    <a:pt x="468" y="404"/>
                  </a:lnTo>
                  <a:moveTo>
                    <a:pt x="583" y="403"/>
                  </a:moveTo>
                  <a:lnTo>
                    <a:pt x="583" y="403"/>
                  </a:lnTo>
                  <a:lnTo>
                    <a:pt x="583" y="403"/>
                  </a:lnTo>
                  <a:moveTo>
                    <a:pt x="448" y="412"/>
                  </a:moveTo>
                  <a:lnTo>
                    <a:pt x="449" y="411"/>
                  </a:lnTo>
                  <a:lnTo>
                    <a:pt x="450" y="411"/>
                  </a:lnTo>
                  <a:lnTo>
                    <a:pt x="449" y="412"/>
                  </a:lnTo>
                  <a:lnTo>
                    <a:pt x="448" y="412"/>
                  </a:lnTo>
                  <a:moveTo>
                    <a:pt x="511" y="419"/>
                  </a:moveTo>
                  <a:lnTo>
                    <a:pt x="512" y="419"/>
                  </a:lnTo>
                  <a:lnTo>
                    <a:pt x="512" y="419"/>
                  </a:lnTo>
                  <a:lnTo>
                    <a:pt x="511" y="419"/>
                  </a:lnTo>
                  <a:moveTo>
                    <a:pt x="405" y="419"/>
                  </a:moveTo>
                  <a:lnTo>
                    <a:pt x="406" y="419"/>
                  </a:lnTo>
                  <a:lnTo>
                    <a:pt x="406" y="419"/>
                  </a:lnTo>
                  <a:lnTo>
                    <a:pt x="406" y="419"/>
                  </a:lnTo>
                  <a:lnTo>
                    <a:pt x="405" y="419"/>
                  </a:lnTo>
                  <a:moveTo>
                    <a:pt x="390" y="420"/>
                  </a:moveTo>
                  <a:lnTo>
                    <a:pt x="389" y="420"/>
                  </a:lnTo>
                  <a:lnTo>
                    <a:pt x="390" y="420"/>
                  </a:lnTo>
                  <a:moveTo>
                    <a:pt x="511" y="424"/>
                  </a:moveTo>
                  <a:lnTo>
                    <a:pt x="511" y="424"/>
                  </a:lnTo>
                  <a:lnTo>
                    <a:pt x="511" y="424"/>
                  </a:lnTo>
                  <a:moveTo>
                    <a:pt x="422" y="427"/>
                  </a:moveTo>
                  <a:lnTo>
                    <a:pt x="422" y="427"/>
                  </a:lnTo>
                  <a:lnTo>
                    <a:pt x="422" y="427"/>
                  </a:lnTo>
                  <a:moveTo>
                    <a:pt x="418" y="427"/>
                  </a:moveTo>
                  <a:lnTo>
                    <a:pt x="417" y="427"/>
                  </a:lnTo>
                  <a:lnTo>
                    <a:pt x="417" y="425"/>
                  </a:lnTo>
                  <a:lnTo>
                    <a:pt x="420" y="426"/>
                  </a:lnTo>
                  <a:lnTo>
                    <a:pt x="419" y="427"/>
                  </a:lnTo>
                  <a:lnTo>
                    <a:pt x="418" y="427"/>
                  </a:lnTo>
                  <a:moveTo>
                    <a:pt x="417" y="430"/>
                  </a:moveTo>
                  <a:lnTo>
                    <a:pt x="418" y="429"/>
                  </a:lnTo>
                  <a:lnTo>
                    <a:pt x="419" y="429"/>
                  </a:lnTo>
                  <a:lnTo>
                    <a:pt x="418" y="430"/>
                  </a:lnTo>
                  <a:lnTo>
                    <a:pt x="417" y="430"/>
                  </a:lnTo>
                  <a:moveTo>
                    <a:pt x="932" y="383"/>
                  </a:moveTo>
                  <a:lnTo>
                    <a:pt x="933" y="383"/>
                  </a:lnTo>
                  <a:lnTo>
                    <a:pt x="933" y="384"/>
                  </a:lnTo>
                  <a:lnTo>
                    <a:pt x="932" y="383"/>
                  </a:lnTo>
                  <a:moveTo>
                    <a:pt x="201" y="518"/>
                  </a:moveTo>
                  <a:lnTo>
                    <a:pt x="202" y="517"/>
                  </a:lnTo>
                  <a:lnTo>
                    <a:pt x="203" y="518"/>
                  </a:lnTo>
                  <a:lnTo>
                    <a:pt x="201" y="520"/>
                  </a:lnTo>
                  <a:lnTo>
                    <a:pt x="201" y="518"/>
                  </a:lnTo>
                  <a:moveTo>
                    <a:pt x="257" y="473"/>
                  </a:moveTo>
                  <a:lnTo>
                    <a:pt x="257" y="473"/>
                  </a:lnTo>
                  <a:lnTo>
                    <a:pt x="261" y="473"/>
                  </a:lnTo>
                  <a:lnTo>
                    <a:pt x="258" y="473"/>
                  </a:lnTo>
                  <a:lnTo>
                    <a:pt x="257" y="473"/>
                  </a:lnTo>
                  <a:moveTo>
                    <a:pt x="426" y="435"/>
                  </a:moveTo>
                  <a:lnTo>
                    <a:pt x="426" y="435"/>
                  </a:lnTo>
                  <a:lnTo>
                    <a:pt x="426" y="435"/>
                  </a:lnTo>
                  <a:moveTo>
                    <a:pt x="436" y="437"/>
                  </a:moveTo>
                  <a:lnTo>
                    <a:pt x="435" y="438"/>
                  </a:lnTo>
                  <a:lnTo>
                    <a:pt x="434" y="437"/>
                  </a:lnTo>
                  <a:lnTo>
                    <a:pt x="435" y="435"/>
                  </a:lnTo>
                  <a:lnTo>
                    <a:pt x="437" y="436"/>
                  </a:lnTo>
                  <a:lnTo>
                    <a:pt x="436" y="437"/>
                  </a:lnTo>
                  <a:moveTo>
                    <a:pt x="393" y="433"/>
                  </a:moveTo>
                  <a:lnTo>
                    <a:pt x="394" y="433"/>
                  </a:lnTo>
                  <a:lnTo>
                    <a:pt x="393" y="433"/>
                  </a:lnTo>
                  <a:moveTo>
                    <a:pt x="427" y="438"/>
                  </a:moveTo>
                  <a:lnTo>
                    <a:pt x="428" y="437"/>
                  </a:lnTo>
                  <a:lnTo>
                    <a:pt x="427" y="438"/>
                  </a:lnTo>
                  <a:moveTo>
                    <a:pt x="422" y="439"/>
                  </a:moveTo>
                  <a:lnTo>
                    <a:pt x="418" y="439"/>
                  </a:lnTo>
                  <a:lnTo>
                    <a:pt x="423" y="436"/>
                  </a:lnTo>
                  <a:lnTo>
                    <a:pt x="424" y="438"/>
                  </a:lnTo>
                  <a:lnTo>
                    <a:pt x="427" y="438"/>
                  </a:lnTo>
                  <a:lnTo>
                    <a:pt x="424" y="438"/>
                  </a:lnTo>
                  <a:lnTo>
                    <a:pt x="424" y="440"/>
                  </a:lnTo>
                  <a:lnTo>
                    <a:pt x="422" y="439"/>
                  </a:lnTo>
                  <a:moveTo>
                    <a:pt x="420" y="441"/>
                  </a:moveTo>
                  <a:lnTo>
                    <a:pt x="422" y="441"/>
                  </a:lnTo>
                  <a:lnTo>
                    <a:pt x="423" y="440"/>
                  </a:lnTo>
                  <a:lnTo>
                    <a:pt x="422" y="441"/>
                  </a:lnTo>
                  <a:lnTo>
                    <a:pt x="420" y="441"/>
                  </a:lnTo>
                  <a:moveTo>
                    <a:pt x="384" y="449"/>
                  </a:moveTo>
                  <a:lnTo>
                    <a:pt x="384" y="448"/>
                  </a:lnTo>
                  <a:lnTo>
                    <a:pt x="384" y="449"/>
                  </a:lnTo>
                  <a:lnTo>
                    <a:pt x="384" y="449"/>
                  </a:lnTo>
                  <a:lnTo>
                    <a:pt x="384" y="449"/>
                  </a:lnTo>
                  <a:moveTo>
                    <a:pt x="312" y="445"/>
                  </a:moveTo>
                  <a:lnTo>
                    <a:pt x="312" y="445"/>
                  </a:lnTo>
                  <a:lnTo>
                    <a:pt x="312" y="445"/>
                  </a:lnTo>
                  <a:moveTo>
                    <a:pt x="304" y="449"/>
                  </a:moveTo>
                  <a:lnTo>
                    <a:pt x="304" y="449"/>
                  </a:lnTo>
                  <a:lnTo>
                    <a:pt x="300" y="449"/>
                  </a:lnTo>
                  <a:lnTo>
                    <a:pt x="301" y="449"/>
                  </a:lnTo>
                  <a:lnTo>
                    <a:pt x="300" y="448"/>
                  </a:lnTo>
                  <a:lnTo>
                    <a:pt x="304" y="447"/>
                  </a:lnTo>
                  <a:lnTo>
                    <a:pt x="304" y="449"/>
                  </a:lnTo>
                  <a:lnTo>
                    <a:pt x="304" y="449"/>
                  </a:lnTo>
                  <a:moveTo>
                    <a:pt x="262" y="473"/>
                  </a:moveTo>
                  <a:lnTo>
                    <a:pt x="263" y="472"/>
                  </a:lnTo>
                  <a:lnTo>
                    <a:pt x="264" y="473"/>
                  </a:lnTo>
                  <a:lnTo>
                    <a:pt x="263" y="473"/>
                  </a:lnTo>
                  <a:lnTo>
                    <a:pt x="262" y="473"/>
                  </a:lnTo>
                  <a:moveTo>
                    <a:pt x="258" y="500"/>
                  </a:moveTo>
                  <a:lnTo>
                    <a:pt x="257" y="500"/>
                  </a:lnTo>
                  <a:lnTo>
                    <a:pt x="257" y="499"/>
                  </a:lnTo>
                  <a:lnTo>
                    <a:pt x="258" y="499"/>
                  </a:lnTo>
                  <a:lnTo>
                    <a:pt x="258" y="500"/>
                  </a:lnTo>
                  <a:moveTo>
                    <a:pt x="246" y="503"/>
                  </a:moveTo>
                  <a:lnTo>
                    <a:pt x="247" y="503"/>
                  </a:lnTo>
                  <a:lnTo>
                    <a:pt x="246" y="503"/>
                  </a:lnTo>
                  <a:lnTo>
                    <a:pt x="246" y="503"/>
                  </a:lnTo>
                  <a:moveTo>
                    <a:pt x="239" y="503"/>
                  </a:moveTo>
                  <a:lnTo>
                    <a:pt x="241" y="503"/>
                  </a:lnTo>
                  <a:lnTo>
                    <a:pt x="236" y="504"/>
                  </a:lnTo>
                  <a:lnTo>
                    <a:pt x="237" y="503"/>
                  </a:lnTo>
                  <a:lnTo>
                    <a:pt x="239" y="503"/>
                  </a:lnTo>
                  <a:moveTo>
                    <a:pt x="264" y="516"/>
                  </a:moveTo>
                  <a:lnTo>
                    <a:pt x="261" y="516"/>
                  </a:lnTo>
                  <a:lnTo>
                    <a:pt x="261" y="516"/>
                  </a:lnTo>
                  <a:lnTo>
                    <a:pt x="262" y="515"/>
                  </a:lnTo>
                  <a:lnTo>
                    <a:pt x="261" y="514"/>
                  </a:lnTo>
                  <a:lnTo>
                    <a:pt x="259" y="513"/>
                  </a:lnTo>
                  <a:lnTo>
                    <a:pt x="261" y="512"/>
                  </a:lnTo>
                  <a:lnTo>
                    <a:pt x="259" y="510"/>
                  </a:lnTo>
                  <a:lnTo>
                    <a:pt x="262" y="510"/>
                  </a:lnTo>
                  <a:lnTo>
                    <a:pt x="262" y="508"/>
                  </a:lnTo>
                  <a:lnTo>
                    <a:pt x="257" y="510"/>
                  </a:lnTo>
                  <a:lnTo>
                    <a:pt x="257" y="509"/>
                  </a:lnTo>
                  <a:lnTo>
                    <a:pt x="257" y="508"/>
                  </a:lnTo>
                  <a:lnTo>
                    <a:pt x="255" y="507"/>
                  </a:lnTo>
                  <a:lnTo>
                    <a:pt x="255" y="505"/>
                  </a:lnTo>
                  <a:lnTo>
                    <a:pt x="254" y="504"/>
                  </a:lnTo>
                  <a:lnTo>
                    <a:pt x="255" y="503"/>
                  </a:lnTo>
                  <a:lnTo>
                    <a:pt x="253" y="502"/>
                  </a:lnTo>
                  <a:lnTo>
                    <a:pt x="255" y="503"/>
                  </a:lnTo>
                  <a:lnTo>
                    <a:pt x="255" y="502"/>
                  </a:lnTo>
                  <a:lnTo>
                    <a:pt x="255" y="502"/>
                  </a:lnTo>
                  <a:lnTo>
                    <a:pt x="257" y="502"/>
                  </a:lnTo>
                  <a:lnTo>
                    <a:pt x="257" y="501"/>
                  </a:lnTo>
                  <a:lnTo>
                    <a:pt x="258" y="502"/>
                  </a:lnTo>
                  <a:lnTo>
                    <a:pt x="257" y="502"/>
                  </a:lnTo>
                  <a:lnTo>
                    <a:pt x="259" y="503"/>
                  </a:lnTo>
                  <a:lnTo>
                    <a:pt x="259" y="503"/>
                  </a:lnTo>
                  <a:lnTo>
                    <a:pt x="260" y="505"/>
                  </a:lnTo>
                  <a:lnTo>
                    <a:pt x="264" y="505"/>
                  </a:lnTo>
                  <a:lnTo>
                    <a:pt x="265" y="504"/>
                  </a:lnTo>
                  <a:lnTo>
                    <a:pt x="262" y="502"/>
                  </a:lnTo>
                  <a:lnTo>
                    <a:pt x="263" y="500"/>
                  </a:lnTo>
                  <a:lnTo>
                    <a:pt x="262" y="499"/>
                  </a:lnTo>
                  <a:lnTo>
                    <a:pt x="262" y="499"/>
                  </a:lnTo>
                  <a:lnTo>
                    <a:pt x="262" y="498"/>
                  </a:lnTo>
                  <a:lnTo>
                    <a:pt x="267" y="499"/>
                  </a:lnTo>
                  <a:lnTo>
                    <a:pt x="265" y="500"/>
                  </a:lnTo>
                  <a:lnTo>
                    <a:pt x="266" y="501"/>
                  </a:lnTo>
                  <a:lnTo>
                    <a:pt x="274" y="498"/>
                  </a:lnTo>
                  <a:lnTo>
                    <a:pt x="276" y="500"/>
                  </a:lnTo>
                  <a:lnTo>
                    <a:pt x="276" y="501"/>
                  </a:lnTo>
                  <a:lnTo>
                    <a:pt x="279" y="502"/>
                  </a:lnTo>
                  <a:lnTo>
                    <a:pt x="278" y="504"/>
                  </a:lnTo>
                  <a:lnTo>
                    <a:pt x="276" y="507"/>
                  </a:lnTo>
                  <a:lnTo>
                    <a:pt x="269" y="508"/>
                  </a:lnTo>
                  <a:lnTo>
                    <a:pt x="273" y="510"/>
                  </a:lnTo>
                  <a:lnTo>
                    <a:pt x="272" y="512"/>
                  </a:lnTo>
                  <a:lnTo>
                    <a:pt x="270" y="512"/>
                  </a:lnTo>
                  <a:lnTo>
                    <a:pt x="270" y="511"/>
                  </a:lnTo>
                  <a:lnTo>
                    <a:pt x="270" y="511"/>
                  </a:lnTo>
                  <a:lnTo>
                    <a:pt x="269" y="511"/>
                  </a:lnTo>
                  <a:lnTo>
                    <a:pt x="263" y="510"/>
                  </a:lnTo>
                  <a:lnTo>
                    <a:pt x="265" y="512"/>
                  </a:lnTo>
                  <a:lnTo>
                    <a:pt x="268" y="512"/>
                  </a:lnTo>
                  <a:lnTo>
                    <a:pt x="269" y="514"/>
                  </a:lnTo>
                  <a:lnTo>
                    <a:pt x="266" y="515"/>
                  </a:lnTo>
                  <a:lnTo>
                    <a:pt x="263" y="514"/>
                  </a:lnTo>
                  <a:lnTo>
                    <a:pt x="263" y="515"/>
                  </a:lnTo>
                  <a:lnTo>
                    <a:pt x="265" y="516"/>
                  </a:lnTo>
                  <a:lnTo>
                    <a:pt x="265" y="516"/>
                  </a:lnTo>
                  <a:lnTo>
                    <a:pt x="264" y="516"/>
                  </a:lnTo>
                  <a:moveTo>
                    <a:pt x="226" y="504"/>
                  </a:moveTo>
                  <a:lnTo>
                    <a:pt x="227" y="504"/>
                  </a:lnTo>
                  <a:lnTo>
                    <a:pt x="229" y="502"/>
                  </a:lnTo>
                  <a:lnTo>
                    <a:pt x="228" y="503"/>
                  </a:lnTo>
                  <a:lnTo>
                    <a:pt x="229" y="504"/>
                  </a:lnTo>
                  <a:lnTo>
                    <a:pt x="226" y="504"/>
                  </a:lnTo>
                  <a:moveTo>
                    <a:pt x="254" y="473"/>
                  </a:moveTo>
                  <a:lnTo>
                    <a:pt x="255" y="473"/>
                  </a:lnTo>
                  <a:lnTo>
                    <a:pt x="254" y="473"/>
                  </a:lnTo>
                  <a:moveTo>
                    <a:pt x="303" y="478"/>
                  </a:moveTo>
                  <a:lnTo>
                    <a:pt x="303" y="478"/>
                  </a:lnTo>
                  <a:lnTo>
                    <a:pt x="303" y="478"/>
                  </a:lnTo>
                  <a:moveTo>
                    <a:pt x="306" y="488"/>
                  </a:moveTo>
                  <a:lnTo>
                    <a:pt x="306" y="487"/>
                  </a:lnTo>
                  <a:lnTo>
                    <a:pt x="306" y="487"/>
                  </a:lnTo>
                  <a:lnTo>
                    <a:pt x="306" y="488"/>
                  </a:lnTo>
                  <a:moveTo>
                    <a:pt x="145" y="466"/>
                  </a:moveTo>
                  <a:lnTo>
                    <a:pt x="149" y="470"/>
                  </a:lnTo>
                  <a:lnTo>
                    <a:pt x="151" y="474"/>
                  </a:lnTo>
                  <a:lnTo>
                    <a:pt x="153" y="473"/>
                  </a:lnTo>
                  <a:lnTo>
                    <a:pt x="154" y="474"/>
                  </a:lnTo>
                  <a:lnTo>
                    <a:pt x="154" y="477"/>
                  </a:lnTo>
                  <a:lnTo>
                    <a:pt x="154" y="478"/>
                  </a:lnTo>
                  <a:lnTo>
                    <a:pt x="145" y="466"/>
                  </a:lnTo>
                  <a:moveTo>
                    <a:pt x="229" y="508"/>
                  </a:moveTo>
                  <a:lnTo>
                    <a:pt x="229" y="508"/>
                  </a:lnTo>
                  <a:lnTo>
                    <a:pt x="231" y="509"/>
                  </a:lnTo>
                  <a:lnTo>
                    <a:pt x="229" y="509"/>
                  </a:lnTo>
                  <a:lnTo>
                    <a:pt x="229" y="508"/>
                  </a:lnTo>
                  <a:moveTo>
                    <a:pt x="236" y="516"/>
                  </a:moveTo>
                  <a:lnTo>
                    <a:pt x="235" y="517"/>
                  </a:lnTo>
                  <a:lnTo>
                    <a:pt x="233" y="516"/>
                  </a:lnTo>
                  <a:lnTo>
                    <a:pt x="231" y="513"/>
                  </a:lnTo>
                  <a:lnTo>
                    <a:pt x="227" y="514"/>
                  </a:lnTo>
                  <a:lnTo>
                    <a:pt x="225" y="512"/>
                  </a:lnTo>
                  <a:lnTo>
                    <a:pt x="231" y="512"/>
                  </a:lnTo>
                  <a:lnTo>
                    <a:pt x="234" y="510"/>
                  </a:lnTo>
                  <a:lnTo>
                    <a:pt x="235" y="510"/>
                  </a:lnTo>
                  <a:lnTo>
                    <a:pt x="236" y="511"/>
                  </a:lnTo>
                  <a:lnTo>
                    <a:pt x="238" y="511"/>
                  </a:lnTo>
                  <a:lnTo>
                    <a:pt x="239" y="513"/>
                  </a:lnTo>
                  <a:lnTo>
                    <a:pt x="238" y="514"/>
                  </a:lnTo>
                  <a:lnTo>
                    <a:pt x="239" y="516"/>
                  </a:lnTo>
                  <a:lnTo>
                    <a:pt x="238" y="517"/>
                  </a:lnTo>
                  <a:lnTo>
                    <a:pt x="238" y="515"/>
                  </a:lnTo>
                  <a:lnTo>
                    <a:pt x="237" y="514"/>
                  </a:lnTo>
                  <a:lnTo>
                    <a:pt x="236" y="515"/>
                  </a:lnTo>
                  <a:lnTo>
                    <a:pt x="236" y="516"/>
                  </a:lnTo>
                  <a:moveTo>
                    <a:pt x="238" y="507"/>
                  </a:moveTo>
                  <a:lnTo>
                    <a:pt x="239" y="506"/>
                  </a:lnTo>
                  <a:lnTo>
                    <a:pt x="241" y="506"/>
                  </a:lnTo>
                  <a:lnTo>
                    <a:pt x="238" y="508"/>
                  </a:lnTo>
                  <a:lnTo>
                    <a:pt x="238" y="507"/>
                  </a:lnTo>
                  <a:moveTo>
                    <a:pt x="255" y="511"/>
                  </a:moveTo>
                  <a:lnTo>
                    <a:pt x="257" y="511"/>
                  </a:lnTo>
                  <a:lnTo>
                    <a:pt x="258" y="511"/>
                  </a:lnTo>
                  <a:lnTo>
                    <a:pt x="255" y="511"/>
                  </a:lnTo>
                  <a:moveTo>
                    <a:pt x="239" y="522"/>
                  </a:moveTo>
                  <a:lnTo>
                    <a:pt x="239" y="522"/>
                  </a:lnTo>
                  <a:lnTo>
                    <a:pt x="238" y="521"/>
                  </a:lnTo>
                  <a:lnTo>
                    <a:pt x="239" y="520"/>
                  </a:lnTo>
                  <a:lnTo>
                    <a:pt x="239" y="522"/>
                  </a:lnTo>
                  <a:moveTo>
                    <a:pt x="239" y="534"/>
                  </a:moveTo>
                  <a:lnTo>
                    <a:pt x="239" y="532"/>
                  </a:lnTo>
                  <a:lnTo>
                    <a:pt x="239" y="530"/>
                  </a:lnTo>
                  <a:lnTo>
                    <a:pt x="241" y="528"/>
                  </a:lnTo>
                  <a:lnTo>
                    <a:pt x="246" y="528"/>
                  </a:lnTo>
                  <a:lnTo>
                    <a:pt x="249" y="526"/>
                  </a:lnTo>
                  <a:lnTo>
                    <a:pt x="251" y="527"/>
                  </a:lnTo>
                  <a:lnTo>
                    <a:pt x="250" y="528"/>
                  </a:lnTo>
                  <a:lnTo>
                    <a:pt x="247" y="528"/>
                  </a:lnTo>
                  <a:lnTo>
                    <a:pt x="252" y="534"/>
                  </a:lnTo>
                  <a:lnTo>
                    <a:pt x="251" y="534"/>
                  </a:lnTo>
                  <a:lnTo>
                    <a:pt x="250" y="536"/>
                  </a:lnTo>
                  <a:lnTo>
                    <a:pt x="249" y="536"/>
                  </a:lnTo>
                  <a:lnTo>
                    <a:pt x="248" y="534"/>
                  </a:lnTo>
                  <a:lnTo>
                    <a:pt x="245" y="532"/>
                  </a:lnTo>
                  <a:lnTo>
                    <a:pt x="244" y="533"/>
                  </a:lnTo>
                  <a:lnTo>
                    <a:pt x="247" y="535"/>
                  </a:lnTo>
                  <a:lnTo>
                    <a:pt x="246" y="536"/>
                  </a:lnTo>
                  <a:lnTo>
                    <a:pt x="243" y="536"/>
                  </a:lnTo>
                  <a:lnTo>
                    <a:pt x="241" y="538"/>
                  </a:lnTo>
                  <a:lnTo>
                    <a:pt x="242" y="538"/>
                  </a:lnTo>
                  <a:lnTo>
                    <a:pt x="238" y="538"/>
                  </a:lnTo>
                  <a:lnTo>
                    <a:pt x="239" y="537"/>
                  </a:lnTo>
                  <a:lnTo>
                    <a:pt x="237" y="536"/>
                  </a:lnTo>
                  <a:lnTo>
                    <a:pt x="239" y="534"/>
                  </a:lnTo>
                  <a:moveTo>
                    <a:pt x="234" y="533"/>
                  </a:moveTo>
                  <a:lnTo>
                    <a:pt x="232" y="534"/>
                  </a:lnTo>
                  <a:lnTo>
                    <a:pt x="232" y="535"/>
                  </a:lnTo>
                  <a:lnTo>
                    <a:pt x="231" y="536"/>
                  </a:lnTo>
                  <a:lnTo>
                    <a:pt x="229" y="537"/>
                  </a:lnTo>
                  <a:lnTo>
                    <a:pt x="227" y="536"/>
                  </a:lnTo>
                  <a:lnTo>
                    <a:pt x="227" y="535"/>
                  </a:lnTo>
                  <a:lnTo>
                    <a:pt x="224" y="534"/>
                  </a:lnTo>
                  <a:lnTo>
                    <a:pt x="224" y="533"/>
                  </a:lnTo>
                  <a:lnTo>
                    <a:pt x="224" y="531"/>
                  </a:lnTo>
                  <a:lnTo>
                    <a:pt x="223" y="531"/>
                  </a:lnTo>
                  <a:lnTo>
                    <a:pt x="226" y="528"/>
                  </a:lnTo>
                  <a:lnTo>
                    <a:pt x="228" y="527"/>
                  </a:lnTo>
                  <a:lnTo>
                    <a:pt x="231" y="528"/>
                  </a:lnTo>
                  <a:lnTo>
                    <a:pt x="233" y="527"/>
                  </a:lnTo>
                  <a:lnTo>
                    <a:pt x="234" y="528"/>
                  </a:lnTo>
                  <a:lnTo>
                    <a:pt x="235" y="531"/>
                  </a:lnTo>
                  <a:lnTo>
                    <a:pt x="237" y="531"/>
                  </a:lnTo>
                  <a:lnTo>
                    <a:pt x="234" y="533"/>
                  </a:lnTo>
                  <a:moveTo>
                    <a:pt x="213" y="539"/>
                  </a:moveTo>
                  <a:lnTo>
                    <a:pt x="207" y="536"/>
                  </a:lnTo>
                  <a:lnTo>
                    <a:pt x="205" y="534"/>
                  </a:lnTo>
                  <a:lnTo>
                    <a:pt x="212" y="531"/>
                  </a:lnTo>
                  <a:lnTo>
                    <a:pt x="218" y="531"/>
                  </a:lnTo>
                  <a:lnTo>
                    <a:pt x="218" y="531"/>
                  </a:lnTo>
                  <a:lnTo>
                    <a:pt x="219" y="532"/>
                  </a:lnTo>
                  <a:lnTo>
                    <a:pt x="218" y="534"/>
                  </a:lnTo>
                  <a:lnTo>
                    <a:pt x="216" y="534"/>
                  </a:lnTo>
                  <a:lnTo>
                    <a:pt x="212" y="533"/>
                  </a:lnTo>
                  <a:lnTo>
                    <a:pt x="209" y="534"/>
                  </a:lnTo>
                  <a:lnTo>
                    <a:pt x="213" y="536"/>
                  </a:lnTo>
                  <a:lnTo>
                    <a:pt x="213" y="537"/>
                  </a:lnTo>
                  <a:lnTo>
                    <a:pt x="215" y="539"/>
                  </a:lnTo>
                  <a:lnTo>
                    <a:pt x="213" y="539"/>
                  </a:lnTo>
                  <a:moveTo>
                    <a:pt x="218" y="534"/>
                  </a:moveTo>
                  <a:lnTo>
                    <a:pt x="219" y="535"/>
                  </a:lnTo>
                  <a:lnTo>
                    <a:pt x="219" y="535"/>
                  </a:lnTo>
                  <a:lnTo>
                    <a:pt x="218" y="536"/>
                  </a:lnTo>
                  <a:lnTo>
                    <a:pt x="218" y="535"/>
                  </a:lnTo>
                  <a:lnTo>
                    <a:pt x="218" y="534"/>
                  </a:lnTo>
                  <a:moveTo>
                    <a:pt x="225" y="536"/>
                  </a:moveTo>
                  <a:lnTo>
                    <a:pt x="226" y="536"/>
                  </a:lnTo>
                  <a:lnTo>
                    <a:pt x="226" y="537"/>
                  </a:lnTo>
                  <a:lnTo>
                    <a:pt x="225" y="536"/>
                  </a:lnTo>
                  <a:moveTo>
                    <a:pt x="200" y="533"/>
                  </a:moveTo>
                  <a:lnTo>
                    <a:pt x="202" y="534"/>
                  </a:lnTo>
                  <a:lnTo>
                    <a:pt x="203" y="535"/>
                  </a:lnTo>
                  <a:lnTo>
                    <a:pt x="202" y="535"/>
                  </a:lnTo>
                  <a:lnTo>
                    <a:pt x="200" y="533"/>
                  </a:lnTo>
                  <a:moveTo>
                    <a:pt x="233" y="527"/>
                  </a:moveTo>
                  <a:lnTo>
                    <a:pt x="232" y="527"/>
                  </a:lnTo>
                  <a:lnTo>
                    <a:pt x="232" y="527"/>
                  </a:lnTo>
                  <a:lnTo>
                    <a:pt x="233" y="527"/>
                  </a:lnTo>
                  <a:moveTo>
                    <a:pt x="217" y="529"/>
                  </a:moveTo>
                  <a:lnTo>
                    <a:pt x="215" y="528"/>
                  </a:lnTo>
                  <a:lnTo>
                    <a:pt x="217" y="526"/>
                  </a:lnTo>
                  <a:lnTo>
                    <a:pt x="219" y="525"/>
                  </a:lnTo>
                  <a:lnTo>
                    <a:pt x="224" y="527"/>
                  </a:lnTo>
                  <a:lnTo>
                    <a:pt x="220" y="526"/>
                  </a:lnTo>
                  <a:lnTo>
                    <a:pt x="218" y="527"/>
                  </a:lnTo>
                  <a:lnTo>
                    <a:pt x="217" y="529"/>
                  </a:lnTo>
                  <a:moveTo>
                    <a:pt x="238" y="530"/>
                  </a:moveTo>
                  <a:lnTo>
                    <a:pt x="237" y="530"/>
                  </a:lnTo>
                  <a:lnTo>
                    <a:pt x="237" y="529"/>
                  </a:lnTo>
                  <a:lnTo>
                    <a:pt x="238" y="527"/>
                  </a:lnTo>
                  <a:lnTo>
                    <a:pt x="239" y="529"/>
                  </a:lnTo>
                  <a:lnTo>
                    <a:pt x="238" y="530"/>
                  </a:lnTo>
                  <a:moveTo>
                    <a:pt x="221" y="530"/>
                  </a:moveTo>
                  <a:lnTo>
                    <a:pt x="221" y="530"/>
                  </a:lnTo>
                  <a:lnTo>
                    <a:pt x="219" y="529"/>
                  </a:lnTo>
                  <a:lnTo>
                    <a:pt x="221" y="528"/>
                  </a:lnTo>
                  <a:lnTo>
                    <a:pt x="221" y="530"/>
                  </a:lnTo>
                  <a:moveTo>
                    <a:pt x="81" y="510"/>
                  </a:moveTo>
                  <a:lnTo>
                    <a:pt x="82" y="512"/>
                  </a:lnTo>
                  <a:lnTo>
                    <a:pt x="76" y="509"/>
                  </a:lnTo>
                  <a:lnTo>
                    <a:pt x="74" y="507"/>
                  </a:lnTo>
                  <a:lnTo>
                    <a:pt x="74" y="504"/>
                  </a:lnTo>
                  <a:lnTo>
                    <a:pt x="76" y="501"/>
                  </a:lnTo>
                  <a:lnTo>
                    <a:pt x="78" y="500"/>
                  </a:lnTo>
                  <a:lnTo>
                    <a:pt x="78" y="502"/>
                  </a:lnTo>
                  <a:lnTo>
                    <a:pt x="77" y="502"/>
                  </a:lnTo>
                  <a:lnTo>
                    <a:pt x="83" y="505"/>
                  </a:lnTo>
                  <a:lnTo>
                    <a:pt x="84" y="507"/>
                  </a:lnTo>
                  <a:lnTo>
                    <a:pt x="82" y="507"/>
                  </a:lnTo>
                  <a:lnTo>
                    <a:pt x="81" y="508"/>
                  </a:lnTo>
                  <a:lnTo>
                    <a:pt x="81" y="510"/>
                  </a:lnTo>
                  <a:moveTo>
                    <a:pt x="873" y="514"/>
                  </a:moveTo>
                  <a:lnTo>
                    <a:pt x="873" y="515"/>
                  </a:lnTo>
                  <a:lnTo>
                    <a:pt x="872" y="515"/>
                  </a:lnTo>
                  <a:lnTo>
                    <a:pt x="873" y="514"/>
                  </a:lnTo>
                  <a:moveTo>
                    <a:pt x="225" y="538"/>
                  </a:moveTo>
                  <a:lnTo>
                    <a:pt x="225" y="538"/>
                  </a:lnTo>
                  <a:lnTo>
                    <a:pt x="225" y="538"/>
                  </a:lnTo>
                  <a:moveTo>
                    <a:pt x="231" y="541"/>
                  </a:moveTo>
                  <a:lnTo>
                    <a:pt x="229" y="542"/>
                  </a:lnTo>
                  <a:lnTo>
                    <a:pt x="224" y="539"/>
                  </a:lnTo>
                  <a:lnTo>
                    <a:pt x="227" y="538"/>
                  </a:lnTo>
                  <a:lnTo>
                    <a:pt x="233" y="539"/>
                  </a:lnTo>
                  <a:lnTo>
                    <a:pt x="235" y="540"/>
                  </a:lnTo>
                  <a:lnTo>
                    <a:pt x="231" y="541"/>
                  </a:lnTo>
                  <a:moveTo>
                    <a:pt x="201" y="538"/>
                  </a:moveTo>
                  <a:lnTo>
                    <a:pt x="202" y="538"/>
                  </a:lnTo>
                  <a:lnTo>
                    <a:pt x="202" y="538"/>
                  </a:lnTo>
                  <a:lnTo>
                    <a:pt x="201" y="538"/>
                  </a:lnTo>
                  <a:lnTo>
                    <a:pt x="201" y="538"/>
                  </a:lnTo>
                  <a:moveTo>
                    <a:pt x="231" y="563"/>
                  </a:moveTo>
                  <a:lnTo>
                    <a:pt x="229" y="563"/>
                  </a:lnTo>
                  <a:lnTo>
                    <a:pt x="228" y="562"/>
                  </a:lnTo>
                  <a:lnTo>
                    <a:pt x="230" y="562"/>
                  </a:lnTo>
                  <a:lnTo>
                    <a:pt x="233" y="562"/>
                  </a:lnTo>
                  <a:lnTo>
                    <a:pt x="233" y="561"/>
                  </a:lnTo>
                  <a:lnTo>
                    <a:pt x="227" y="559"/>
                  </a:lnTo>
                  <a:lnTo>
                    <a:pt x="227" y="558"/>
                  </a:lnTo>
                  <a:lnTo>
                    <a:pt x="225" y="558"/>
                  </a:lnTo>
                  <a:lnTo>
                    <a:pt x="223" y="557"/>
                  </a:lnTo>
                  <a:lnTo>
                    <a:pt x="237" y="560"/>
                  </a:lnTo>
                  <a:lnTo>
                    <a:pt x="236" y="561"/>
                  </a:lnTo>
                  <a:lnTo>
                    <a:pt x="237" y="562"/>
                  </a:lnTo>
                  <a:lnTo>
                    <a:pt x="236" y="563"/>
                  </a:lnTo>
                  <a:lnTo>
                    <a:pt x="233" y="563"/>
                  </a:lnTo>
                  <a:lnTo>
                    <a:pt x="232" y="564"/>
                  </a:lnTo>
                  <a:lnTo>
                    <a:pt x="231" y="563"/>
                  </a:lnTo>
                  <a:moveTo>
                    <a:pt x="223" y="560"/>
                  </a:moveTo>
                  <a:lnTo>
                    <a:pt x="223" y="560"/>
                  </a:lnTo>
                  <a:lnTo>
                    <a:pt x="223" y="561"/>
                  </a:lnTo>
                  <a:lnTo>
                    <a:pt x="223" y="562"/>
                  </a:lnTo>
                  <a:lnTo>
                    <a:pt x="223" y="562"/>
                  </a:lnTo>
                  <a:lnTo>
                    <a:pt x="223" y="560"/>
                  </a:lnTo>
                  <a:moveTo>
                    <a:pt x="225" y="562"/>
                  </a:moveTo>
                  <a:lnTo>
                    <a:pt x="226" y="562"/>
                  </a:lnTo>
                  <a:lnTo>
                    <a:pt x="225" y="562"/>
                  </a:lnTo>
                  <a:moveTo>
                    <a:pt x="224" y="544"/>
                  </a:moveTo>
                  <a:lnTo>
                    <a:pt x="225" y="545"/>
                  </a:lnTo>
                  <a:lnTo>
                    <a:pt x="222" y="544"/>
                  </a:lnTo>
                  <a:lnTo>
                    <a:pt x="223" y="544"/>
                  </a:lnTo>
                  <a:lnTo>
                    <a:pt x="224" y="544"/>
                  </a:lnTo>
                  <a:moveTo>
                    <a:pt x="218" y="545"/>
                  </a:moveTo>
                  <a:lnTo>
                    <a:pt x="219" y="545"/>
                  </a:lnTo>
                  <a:lnTo>
                    <a:pt x="220" y="546"/>
                  </a:lnTo>
                  <a:lnTo>
                    <a:pt x="218" y="545"/>
                  </a:lnTo>
                  <a:moveTo>
                    <a:pt x="222" y="542"/>
                  </a:moveTo>
                  <a:lnTo>
                    <a:pt x="224" y="542"/>
                  </a:lnTo>
                  <a:lnTo>
                    <a:pt x="225" y="543"/>
                  </a:lnTo>
                  <a:lnTo>
                    <a:pt x="222" y="543"/>
                  </a:lnTo>
                  <a:lnTo>
                    <a:pt x="222" y="542"/>
                  </a:lnTo>
                  <a:moveTo>
                    <a:pt x="236" y="547"/>
                  </a:moveTo>
                  <a:lnTo>
                    <a:pt x="237" y="546"/>
                  </a:lnTo>
                  <a:lnTo>
                    <a:pt x="237" y="547"/>
                  </a:lnTo>
                  <a:lnTo>
                    <a:pt x="236" y="547"/>
                  </a:lnTo>
                  <a:moveTo>
                    <a:pt x="221" y="547"/>
                  </a:moveTo>
                  <a:lnTo>
                    <a:pt x="223" y="547"/>
                  </a:lnTo>
                  <a:lnTo>
                    <a:pt x="226" y="548"/>
                  </a:lnTo>
                  <a:lnTo>
                    <a:pt x="224" y="548"/>
                  </a:lnTo>
                  <a:lnTo>
                    <a:pt x="221" y="549"/>
                  </a:lnTo>
                  <a:lnTo>
                    <a:pt x="219" y="548"/>
                  </a:lnTo>
                  <a:lnTo>
                    <a:pt x="222" y="548"/>
                  </a:lnTo>
                  <a:lnTo>
                    <a:pt x="221" y="547"/>
                  </a:lnTo>
                  <a:lnTo>
                    <a:pt x="221" y="547"/>
                  </a:lnTo>
                  <a:moveTo>
                    <a:pt x="216" y="548"/>
                  </a:moveTo>
                  <a:lnTo>
                    <a:pt x="217" y="547"/>
                  </a:lnTo>
                  <a:lnTo>
                    <a:pt x="218" y="548"/>
                  </a:lnTo>
                  <a:lnTo>
                    <a:pt x="217" y="548"/>
                  </a:lnTo>
                  <a:lnTo>
                    <a:pt x="216" y="548"/>
                  </a:lnTo>
                  <a:moveTo>
                    <a:pt x="231" y="551"/>
                  </a:moveTo>
                  <a:lnTo>
                    <a:pt x="232" y="551"/>
                  </a:lnTo>
                  <a:lnTo>
                    <a:pt x="234" y="551"/>
                  </a:lnTo>
                  <a:lnTo>
                    <a:pt x="231" y="551"/>
                  </a:lnTo>
                  <a:moveTo>
                    <a:pt x="211" y="558"/>
                  </a:moveTo>
                  <a:lnTo>
                    <a:pt x="211" y="557"/>
                  </a:lnTo>
                  <a:lnTo>
                    <a:pt x="211" y="558"/>
                  </a:lnTo>
                  <a:moveTo>
                    <a:pt x="258" y="574"/>
                  </a:moveTo>
                  <a:lnTo>
                    <a:pt x="259" y="575"/>
                  </a:lnTo>
                  <a:lnTo>
                    <a:pt x="255" y="574"/>
                  </a:lnTo>
                  <a:lnTo>
                    <a:pt x="257" y="572"/>
                  </a:lnTo>
                  <a:lnTo>
                    <a:pt x="259" y="573"/>
                  </a:lnTo>
                  <a:lnTo>
                    <a:pt x="258" y="574"/>
                  </a:lnTo>
                  <a:lnTo>
                    <a:pt x="258" y="574"/>
                  </a:lnTo>
                  <a:moveTo>
                    <a:pt x="163" y="560"/>
                  </a:moveTo>
                  <a:lnTo>
                    <a:pt x="168" y="556"/>
                  </a:lnTo>
                  <a:lnTo>
                    <a:pt x="173" y="556"/>
                  </a:lnTo>
                  <a:lnTo>
                    <a:pt x="178" y="558"/>
                  </a:lnTo>
                  <a:lnTo>
                    <a:pt x="181" y="560"/>
                  </a:lnTo>
                  <a:lnTo>
                    <a:pt x="181" y="562"/>
                  </a:lnTo>
                  <a:lnTo>
                    <a:pt x="181" y="563"/>
                  </a:lnTo>
                  <a:lnTo>
                    <a:pt x="178" y="560"/>
                  </a:lnTo>
                  <a:lnTo>
                    <a:pt x="175" y="560"/>
                  </a:lnTo>
                  <a:lnTo>
                    <a:pt x="174" y="563"/>
                  </a:lnTo>
                  <a:lnTo>
                    <a:pt x="176" y="563"/>
                  </a:lnTo>
                  <a:lnTo>
                    <a:pt x="173" y="563"/>
                  </a:lnTo>
                  <a:lnTo>
                    <a:pt x="166" y="559"/>
                  </a:lnTo>
                  <a:lnTo>
                    <a:pt x="163" y="560"/>
                  </a:lnTo>
                  <a:moveTo>
                    <a:pt x="251" y="568"/>
                  </a:moveTo>
                  <a:lnTo>
                    <a:pt x="253" y="568"/>
                  </a:lnTo>
                  <a:lnTo>
                    <a:pt x="253" y="568"/>
                  </a:lnTo>
                  <a:lnTo>
                    <a:pt x="252" y="570"/>
                  </a:lnTo>
                  <a:lnTo>
                    <a:pt x="251" y="568"/>
                  </a:lnTo>
                  <a:moveTo>
                    <a:pt x="209" y="567"/>
                  </a:moveTo>
                  <a:lnTo>
                    <a:pt x="209" y="567"/>
                  </a:lnTo>
                  <a:lnTo>
                    <a:pt x="209" y="567"/>
                  </a:lnTo>
                  <a:moveTo>
                    <a:pt x="205" y="567"/>
                  </a:moveTo>
                  <a:lnTo>
                    <a:pt x="206" y="567"/>
                  </a:lnTo>
                  <a:lnTo>
                    <a:pt x="205" y="567"/>
                  </a:lnTo>
                  <a:lnTo>
                    <a:pt x="205" y="567"/>
                  </a:lnTo>
                  <a:moveTo>
                    <a:pt x="255" y="567"/>
                  </a:moveTo>
                  <a:lnTo>
                    <a:pt x="256" y="566"/>
                  </a:lnTo>
                  <a:lnTo>
                    <a:pt x="257" y="567"/>
                  </a:lnTo>
                  <a:lnTo>
                    <a:pt x="256" y="566"/>
                  </a:lnTo>
                  <a:lnTo>
                    <a:pt x="255" y="567"/>
                  </a:lnTo>
                  <a:moveTo>
                    <a:pt x="261" y="568"/>
                  </a:moveTo>
                  <a:lnTo>
                    <a:pt x="262" y="569"/>
                  </a:lnTo>
                  <a:lnTo>
                    <a:pt x="261" y="571"/>
                  </a:lnTo>
                  <a:lnTo>
                    <a:pt x="258" y="569"/>
                  </a:lnTo>
                  <a:lnTo>
                    <a:pt x="258" y="568"/>
                  </a:lnTo>
                  <a:lnTo>
                    <a:pt x="258" y="567"/>
                  </a:lnTo>
                  <a:lnTo>
                    <a:pt x="257" y="566"/>
                  </a:lnTo>
                  <a:lnTo>
                    <a:pt x="259" y="566"/>
                  </a:lnTo>
                  <a:lnTo>
                    <a:pt x="258" y="567"/>
                  </a:lnTo>
                  <a:lnTo>
                    <a:pt x="261" y="568"/>
                  </a:lnTo>
                  <a:moveTo>
                    <a:pt x="156" y="560"/>
                  </a:moveTo>
                  <a:lnTo>
                    <a:pt x="151" y="559"/>
                  </a:lnTo>
                  <a:lnTo>
                    <a:pt x="150" y="557"/>
                  </a:lnTo>
                  <a:lnTo>
                    <a:pt x="150" y="555"/>
                  </a:lnTo>
                  <a:lnTo>
                    <a:pt x="153" y="554"/>
                  </a:lnTo>
                  <a:lnTo>
                    <a:pt x="155" y="553"/>
                  </a:lnTo>
                  <a:lnTo>
                    <a:pt x="160" y="558"/>
                  </a:lnTo>
                  <a:lnTo>
                    <a:pt x="156" y="560"/>
                  </a:lnTo>
                  <a:moveTo>
                    <a:pt x="266" y="582"/>
                  </a:moveTo>
                  <a:lnTo>
                    <a:pt x="258" y="583"/>
                  </a:lnTo>
                  <a:lnTo>
                    <a:pt x="256" y="582"/>
                  </a:lnTo>
                  <a:lnTo>
                    <a:pt x="255" y="579"/>
                  </a:lnTo>
                  <a:lnTo>
                    <a:pt x="257" y="578"/>
                  </a:lnTo>
                  <a:lnTo>
                    <a:pt x="257" y="578"/>
                  </a:lnTo>
                  <a:lnTo>
                    <a:pt x="258" y="576"/>
                  </a:lnTo>
                  <a:lnTo>
                    <a:pt x="259" y="577"/>
                  </a:lnTo>
                  <a:lnTo>
                    <a:pt x="260" y="579"/>
                  </a:lnTo>
                  <a:lnTo>
                    <a:pt x="266" y="579"/>
                  </a:lnTo>
                  <a:lnTo>
                    <a:pt x="266" y="580"/>
                  </a:lnTo>
                  <a:lnTo>
                    <a:pt x="261" y="580"/>
                  </a:lnTo>
                  <a:lnTo>
                    <a:pt x="266" y="581"/>
                  </a:lnTo>
                  <a:lnTo>
                    <a:pt x="266" y="582"/>
                  </a:lnTo>
                  <a:lnTo>
                    <a:pt x="266" y="582"/>
                  </a:lnTo>
                  <a:moveTo>
                    <a:pt x="249" y="579"/>
                  </a:moveTo>
                  <a:lnTo>
                    <a:pt x="249" y="579"/>
                  </a:lnTo>
                  <a:lnTo>
                    <a:pt x="249" y="580"/>
                  </a:lnTo>
                  <a:lnTo>
                    <a:pt x="249" y="579"/>
                  </a:lnTo>
                  <a:moveTo>
                    <a:pt x="212" y="569"/>
                  </a:moveTo>
                  <a:lnTo>
                    <a:pt x="213" y="569"/>
                  </a:lnTo>
                  <a:lnTo>
                    <a:pt x="214" y="568"/>
                  </a:lnTo>
                  <a:lnTo>
                    <a:pt x="214" y="569"/>
                  </a:lnTo>
                  <a:lnTo>
                    <a:pt x="212" y="569"/>
                  </a:lnTo>
                  <a:moveTo>
                    <a:pt x="257" y="585"/>
                  </a:moveTo>
                  <a:lnTo>
                    <a:pt x="256" y="585"/>
                  </a:lnTo>
                  <a:lnTo>
                    <a:pt x="258" y="585"/>
                  </a:lnTo>
                  <a:lnTo>
                    <a:pt x="257" y="585"/>
                  </a:lnTo>
                  <a:moveTo>
                    <a:pt x="270" y="586"/>
                  </a:moveTo>
                  <a:lnTo>
                    <a:pt x="270" y="584"/>
                  </a:lnTo>
                  <a:lnTo>
                    <a:pt x="270" y="585"/>
                  </a:lnTo>
                  <a:lnTo>
                    <a:pt x="270" y="586"/>
                  </a:lnTo>
                  <a:moveTo>
                    <a:pt x="267" y="587"/>
                  </a:moveTo>
                  <a:lnTo>
                    <a:pt x="267" y="587"/>
                  </a:lnTo>
                  <a:lnTo>
                    <a:pt x="267" y="587"/>
                  </a:lnTo>
                  <a:moveTo>
                    <a:pt x="269" y="594"/>
                  </a:moveTo>
                  <a:lnTo>
                    <a:pt x="269" y="596"/>
                  </a:lnTo>
                  <a:lnTo>
                    <a:pt x="269" y="596"/>
                  </a:lnTo>
                  <a:lnTo>
                    <a:pt x="269" y="595"/>
                  </a:lnTo>
                  <a:lnTo>
                    <a:pt x="269" y="594"/>
                  </a:lnTo>
                  <a:moveTo>
                    <a:pt x="270" y="604"/>
                  </a:moveTo>
                  <a:lnTo>
                    <a:pt x="271" y="603"/>
                  </a:lnTo>
                  <a:lnTo>
                    <a:pt x="271" y="605"/>
                  </a:lnTo>
                  <a:lnTo>
                    <a:pt x="267" y="608"/>
                  </a:lnTo>
                  <a:lnTo>
                    <a:pt x="264" y="607"/>
                  </a:lnTo>
                  <a:lnTo>
                    <a:pt x="269" y="605"/>
                  </a:lnTo>
                  <a:lnTo>
                    <a:pt x="262" y="606"/>
                  </a:lnTo>
                  <a:lnTo>
                    <a:pt x="261" y="606"/>
                  </a:lnTo>
                  <a:lnTo>
                    <a:pt x="265" y="602"/>
                  </a:lnTo>
                  <a:lnTo>
                    <a:pt x="265" y="601"/>
                  </a:lnTo>
                  <a:lnTo>
                    <a:pt x="267" y="600"/>
                  </a:lnTo>
                  <a:lnTo>
                    <a:pt x="269" y="598"/>
                  </a:lnTo>
                  <a:lnTo>
                    <a:pt x="270" y="596"/>
                  </a:lnTo>
                  <a:lnTo>
                    <a:pt x="269" y="596"/>
                  </a:lnTo>
                  <a:lnTo>
                    <a:pt x="270" y="595"/>
                  </a:lnTo>
                  <a:lnTo>
                    <a:pt x="272" y="592"/>
                  </a:lnTo>
                  <a:lnTo>
                    <a:pt x="275" y="595"/>
                  </a:lnTo>
                  <a:lnTo>
                    <a:pt x="275" y="596"/>
                  </a:lnTo>
                  <a:lnTo>
                    <a:pt x="274" y="595"/>
                  </a:lnTo>
                  <a:lnTo>
                    <a:pt x="269" y="604"/>
                  </a:lnTo>
                  <a:lnTo>
                    <a:pt x="270" y="604"/>
                  </a:lnTo>
                  <a:moveTo>
                    <a:pt x="205" y="582"/>
                  </a:moveTo>
                  <a:lnTo>
                    <a:pt x="207" y="582"/>
                  </a:lnTo>
                  <a:lnTo>
                    <a:pt x="207" y="583"/>
                  </a:lnTo>
                  <a:lnTo>
                    <a:pt x="205" y="584"/>
                  </a:lnTo>
                  <a:lnTo>
                    <a:pt x="203" y="583"/>
                  </a:lnTo>
                  <a:lnTo>
                    <a:pt x="205" y="582"/>
                  </a:lnTo>
                  <a:moveTo>
                    <a:pt x="901" y="560"/>
                  </a:moveTo>
                  <a:lnTo>
                    <a:pt x="899" y="562"/>
                  </a:lnTo>
                  <a:lnTo>
                    <a:pt x="899" y="562"/>
                  </a:lnTo>
                  <a:lnTo>
                    <a:pt x="900" y="562"/>
                  </a:lnTo>
                  <a:lnTo>
                    <a:pt x="899" y="563"/>
                  </a:lnTo>
                  <a:lnTo>
                    <a:pt x="897" y="563"/>
                  </a:lnTo>
                  <a:lnTo>
                    <a:pt x="893" y="565"/>
                  </a:lnTo>
                  <a:lnTo>
                    <a:pt x="892" y="569"/>
                  </a:lnTo>
                  <a:lnTo>
                    <a:pt x="885" y="568"/>
                  </a:lnTo>
                  <a:lnTo>
                    <a:pt x="884" y="571"/>
                  </a:lnTo>
                  <a:lnTo>
                    <a:pt x="879" y="575"/>
                  </a:lnTo>
                  <a:lnTo>
                    <a:pt x="877" y="579"/>
                  </a:lnTo>
                  <a:lnTo>
                    <a:pt x="873" y="578"/>
                  </a:lnTo>
                  <a:lnTo>
                    <a:pt x="865" y="579"/>
                  </a:lnTo>
                  <a:lnTo>
                    <a:pt x="863" y="581"/>
                  </a:lnTo>
                  <a:lnTo>
                    <a:pt x="864" y="583"/>
                  </a:lnTo>
                  <a:lnTo>
                    <a:pt x="861" y="581"/>
                  </a:lnTo>
                  <a:lnTo>
                    <a:pt x="858" y="578"/>
                  </a:lnTo>
                  <a:lnTo>
                    <a:pt x="856" y="572"/>
                  </a:lnTo>
                  <a:lnTo>
                    <a:pt x="856" y="571"/>
                  </a:lnTo>
                  <a:lnTo>
                    <a:pt x="863" y="566"/>
                  </a:lnTo>
                  <a:lnTo>
                    <a:pt x="864" y="563"/>
                  </a:lnTo>
                  <a:lnTo>
                    <a:pt x="864" y="557"/>
                  </a:lnTo>
                  <a:lnTo>
                    <a:pt x="865" y="555"/>
                  </a:lnTo>
                  <a:lnTo>
                    <a:pt x="873" y="552"/>
                  </a:lnTo>
                  <a:lnTo>
                    <a:pt x="877" y="552"/>
                  </a:lnTo>
                  <a:lnTo>
                    <a:pt x="883" y="554"/>
                  </a:lnTo>
                  <a:lnTo>
                    <a:pt x="889" y="557"/>
                  </a:lnTo>
                  <a:lnTo>
                    <a:pt x="893" y="558"/>
                  </a:lnTo>
                  <a:lnTo>
                    <a:pt x="894" y="557"/>
                  </a:lnTo>
                  <a:lnTo>
                    <a:pt x="894" y="555"/>
                  </a:lnTo>
                  <a:lnTo>
                    <a:pt x="893" y="553"/>
                  </a:lnTo>
                  <a:lnTo>
                    <a:pt x="894" y="550"/>
                  </a:lnTo>
                  <a:lnTo>
                    <a:pt x="896" y="547"/>
                  </a:lnTo>
                  <a:lnTo>
                    <a:pt x="904" y="543"/>
                  </a:lnTo>
                  <a:lnTo>
                    <a:pt x="906" y="546"/>
                  </a:lnTo>
                  <a:lnTo>
                    <a:pt x="901" y="550"/>
                  </a:lnTo>
                  <a:lnTo>
                    <a:pt x="897" y="550"/>
                  </a:lnTo>
                  <a:lnTo>
                    <a:pt x="897" y="554"/>
                  </a:lnTo>
                  <a:lnTo>
                    <a:pt x="901" y="560"/>
                  </a:lnTo>
                  <a:moveTo>
                    <a:pt x="93" y="591"/>
                  </a:moveTo>
                  <a:lnTo>
                    <a:pt x="92" y="591"/>
                  </a:lnTo>
                  <a:lnTo>
                    <a:pt x="93" y="591"/>
                  </a:lnTo>
                  <a:moveTo>
                    <a:pt x="92" y="592"/>
                  </a:moveTo>
                  <a:lnTo>
                    <a:pt x="93" y="592"/>
                  </a:lnTo>
                  <a:lnTo>
                    <a:pt x="92" y="592"/>
                  </a:lnTo>
                  <a:moveTo>
                    <a:pt x="83" y="598"/>
                  </a:moveTo>
                  <a:lnTo>
                    <a:pt x="85" y="598"/>
                  </a:lnTo>
                  <a:lnTo>
                    <a:pt x="85" y="599"/>
                  </a:lnTo>
                  <a:lnTo>
                    <a:pt x="83" y="599"/>
                  </a:lnTo>
                  <a:lnTo>
                    <a:pt x="83" y="598"/>
                  </a:lnTo>
                  <a:lnTo>
                    <a:pt x="83" y="598"/>
                  </a:lnTo>
                  <a:moveTo>
                    <a:pt x="91" y="601"/>
                  </a:moveTo>
                  <a:lnTo>
                    <a:pt x="94" y="603"/>
                  </a:lnTo>
                  <a:lnTo>
                    <a:pt x="92" y="602"/>
                  </a:lnTo>
                  <a:lnTo>
                    <a:pt x="91" y="601"/>
                  </a:lnTo>
                  <a:moveTo>
                    <a:pt x="86" y="602"/>
                  </a:moveTo>
                  <a:lnTo>
                    <a:pt x="87" y="601"/>
                  </a:lnTo>
                  <a:lnTo>
                    <a:pt x="88" y="602"/>
                  </a:lnTo>
                  <a:lnTo>
                    <a:pt x="87" y="602"/>
                  </a:lnTo>
                  <a:lnTo>
                    <a:pt x="86" y="602"/>
                  </a:lnTo>
                  <a:moveTo>
                    <a:pt x="86" y="603"/>
                  </a:moveTo>
                  <a:lnTo>
                    <a:pt x="87" y="603"/>
                  </a:lnTo>
                  <a:lnTo>
                    <a:pt x="86" y="603"/>
                  </a:lnTo>
                  <a:moveTo>
                    <a:pt x="89" y="604"/>
                  </a:moveTo>
                  <a:lnTo>
                    <a:pt x="89" y="604"/>
                  </a:lnTo>
                  <a:lnTo>
                    <a:pt x="90" y="604"/>
                  </a:lnTo>
                  <a:lnTo>
                    <a:pt x="89" y="604"/>
                  </a:lnTo>
                  <a:moveTo>
                    <a:pt x="54" y="611"/>
                  </a:moveTo>
                  <a:lnTo>
                    <a:pt x="54" y="610"/>
                  </a:lnTo>
                  <a:lnTo>
                    <a:pt x="54" y="611"/>
                  </a:lnTo>
                  <a:moveTo>
                    <a:pt x="246" y="640"/>
                  </a:moveTo>
                  <a:lnTo>
                    <a:pt x="245" y="639"/>
                  </a:lnTo>
                  <a:lnTo>
                    <a:pt x="245" y="638"/>
                  </a:lnTo>
                  <a:lnTo>
                    <a:pt x="246" y="636"/>
                  </a:lnTo>
                  <a:lnTo>
                    <a:pt x="246" y="640"/>
                  </a:lnTo>
                  <a:lnTo>
                    <a:pt x="246" y="640"/>
                  </a:lnTo>
                  <a:moveTo>
                    <a:pt x="37" y="646"/>
                  </a:moveTo>
                  <a:lnTo>
                    <a:pt x="35" y="645"/>
                  </a:lnTo>
                  <a:lnTo>
                    <a:pt x="35" y="644"/>
                  </a:lnTo>
                  <a:lnTo>
                    <a:pt x="34" y="643"/>
                  </a:lnTo>
                  <a:lnTo>
                    <a:pt x="34" y="641"/>
                  </a:lnTo>
                  <a:lnTo>
                    <a:pt x="36" y="638"/>
                  </a:lnTo>
                  <a:lnTo>
                    <a:pt x="46" y="630"/>
                  </a:lnTo>
                  <a:lnTo>
                    <a:pt x="50" y="624"/>
                  </a:lnTo>
                  <a:lnTo>
                    <a:pt x="52" y="623"/>
                  </a:lnTo>
                  <a:lnTo>
                    <a:pt x="57" y="630"/>
                  </a:lnTo>
                  <a:lnTo>
                    <a:pt x="59" y="638"/>
                  </a:lnTo>
                  <a:lnTo>
                    <a:pt x="59" y="639"/>
                  </a:lnTo>
                  <a:lnTo>
                    <a:pt x="58" y="639"/>
                  </a:lnTo>
                  <a:lnTo>
                    <a:pt x="59" y="640"/>
                  </a:lnTo>
                  <a:lnTo>
                    <a:pt x="58" y="640"/>
                  </a:lnTo>
                  <a:lnTo>
                    <a:pt x="58" y="644"/>
                  </a:lnTo>
                  <a:lnTo>
                    <a:pt x="58" y="644"/>
                  </a:lnTo>
                  <a:lnTo>
                    <a:pt x="58" y="646"/>
                  </a:lnTo>
                  <a:lnTo>
                    <a:pt x="57" y="647"/>
                  </a:lnTo>
                  <a:lnTo>
                    <a:pt x="58" y="652"/>
                  </a:lnTo>
                  <a:lnTo>
                    <a:pt x="57" y="653"/>
                  </a:lnTo>
                  <a:lnTo>
                    <a:pt x="57" y="654"/>
                  </a:lnTo>
                  <a:lnTo>
                    <a:pt x="55" y="654"/>
                  </a:lnTo>
                  <a:lnTo>
                    <a:pt x="53" y="655"/>
                  </a:lnTo>
                  <a:lnTo>
                    <a:pt x="40" y="650"/>
                  </a:lnTo>
                  <a:lnTo>
                    <a:pt x="39" y="647"/>
                  </a:lnTo>
                  <a:lnTo>
                    <a:pt x="37" y="646"/>
                  </a:lnTo>
                  <a:moveTo>
                    <a:pt x="45" y="612"/>
                  </a:moveTo>
                  <a:lnTo>
                    <a:pt x="45" y="612"/>
                  </a:lnTo>
                  <a:lnTo>
                    <a:pt x="43" y="614"/>
                  </a:lnTo>
                  <a:lnTo>
                    <a:pt x="46" y="610"/>
                  </a:lnTo>
                  <a:lnTo>
                    <a:pt x="47" y="610"/>
                  </a:lnTo>
                  <a:lnTo>
                    <a:pt x="50" y="610"/>
                  </a:lnTo>
                  <a:lnTo>
                    <a:pt x="47" y="610"/>
                  </a:lnTo>
                  <a:lnTo>
                    <a:pt x="45" y="612"/>
                  </a:lnTo>
                  <a:moveTo>
                    <a:pt x="770" y="647"/>
                  </a:moveTo>
                  <a:lnTo>
                    <a:pt x="770" y="647"/>
                  </a:lnTo>
                  <a:lnTo>
                    <a:pt x="771" y="647"/>
                  </a:lnTo>
                  <a:lnTo>
                    <a:pt x="771" y="647"/>
                  </a:lnTo>
                  <a:lnTo>
                    <a:pt x="770" y="647"/>
                  </a:lnTo>
                  <a:moveTo>
                    <a:pt x="772" y="652"/>
                  </a:moveTo>
                  <a:lnTo>
                    <a:pt x="772" y="653"/>
                  </a:lnTo>
                  <a:lnTo>
                    <a:pt x="772" y="652"/>
                  </a:lnTo>
                  <a:lnTo>
                    <a:pt x="772" y="650"/>
                  </a:lnTo>
                  <a:lnTo>
                    <a:pt x="773" y="651"/>
                  </a:lnTo>
                  <a:lnTo>
                    <a:pt x="772" y="652"/>
                  </a:lnTo>
                  <a:moveTo>
                    <a:pt x="769" y="656"/>
                  </a:moveTo>
                  <a:lnTo>
                    <a:pt x="769" y="656"/>
                  </a:lnTo>
                  <a:lnTo>
                    <a:pt x="769" y="657"/>
                  </a:lnTo>
                  <a:lnTo>
                    <a:pt x="769" y="656"/>
                  </a:lnTo>
                  <a:moveTo>
                    <a:pt x="745" y="676"/>
                  </a:moveTo>
                  <a:lnTo>
                    <a:pt x="743" y="678"/>
                  </a:lnTo>
                  <a:lnTo>
                    <a:pt x="743" y="676"/>
                  </a:lnTo>
                  <a:lnTo>
                    <a:pt x="745" y="672"/>
                  </a:lnTo>
                  <a:lnTo>
                    <a:pt x="747" y="672"/>
                  </a:lnTo>
                  <a:lnTo>
                    <a:pt x="747" y="673"/>
                  </a:lnTo>
                  <a:lnTo>
                    <a:pt x="748" y="672"/>
                  </a:lnTo>
                  <a:lnTo>
                    <a:pt x="745" y="676"/>
                  </a:lnTo>
                  <a:moveTo>
                    <a:pt x="764" y="663"/>
                  </a:moveTo>
                  <a:lnTo>
                    <a:pt x="764" y="662"/>
                  </a:lnTo>
                  <a:lnTo>
                    <a:pt x="766" y="662"/>
                  </a:lnTo>
                  <a:lnTo>
                    <a:pt x="765" y="663"/>
                  </a:lnTo>
                  <a:lnTo>
                    <a:pt x="764" y="663"/>
                  </a:lnTo>
                  <a:moveTo>
                    <a:pt x="740" y="682"/>
                  </a:moveTo>
                  <a:lnTo>
                    <a:pt x="741" y="680"/>
                  </a:lnTo>
                  <a:lnTo>
                    <a:pt x="740" y="683"/>
                  </a:lnTo>
                  <a:lnTo>
                    <a:pt x="736" y="684"/>
                  </a:lnTo>
                  <a:lnTo>
                    <a:pt x="740" y="682"/>
                  </a:lnTo>
                  <a:moveTo>
                    <a:pt x="86" y="682"/>
                  </a:moveTo>
                  <a:lnTo>
                    <a:pt x="86" y="681"/>
                  </a:lnTo>
                  <a:lnTo>
                    <a:pt x="87" y="681"/>
                  </a:lnTo>
                  <a:lnTo>
                    <a:pt x="87" y="682"/>
                  </a:lnTo>
                  <a:lnTo>
                    <a:pt x="87" y="684"/>
                  </a:lnTo>
                  <a:lnTo>
                    <a:pt x="89" y="685"/>
                  </a:lnTo>
                  <a:lnTo>
                    <a:pt x="89" y="686"/>
                  </a:lnTo>
                  <a:lnTo>
                    <a:pt x="86" y="684"/>
                  </a:lnTo>
                  <a:lnTo>
                    <a:pt x="86" y="682"/>
                  </a:lnTo>
                  <a:moveTo>
                    <a:pt x="94" y="693"/>
                  </a:moveTo>
                  <a:lnTo>
                    <a:pt x="95" y="693"/>
                  </a:lnTo>
                  <a:lnTo>
                    <a:pt x="94" y="693"/>
                  </a:lnTo>
                  <a:moveTo>
                    <a:pt x="92" y="694"/>
                  </a:moveTo>
                  <a:lnTo>
                    <a:pt x="93" y="695"/>
                  </a:lnTo>
                  <a:lnTo>
                    <a:pt x="92" y="696"/>
                  </a:lnTo>
                  <a:lnTo>
                    <a:pt x="90" y="693"/>
                  </a:lnTo>
                  <a:lnTo>
                    <a:pt x="92" y="694"/>
                  </a:lnTo>
                  <a:moveTo>
                    <a:pt x="93" y="699"/>
                  </a:moveTo>
                  <a:lnTo>
                    <a:pt x="94" y="699"/>
                  </a:lnTo>
                  <a:lnTo>
                    <a:pt x="94" y="699"/>
                  </a:lnTo>
                  <a:lnTo>
                    <a:pt x="93" y="699"/>
                  </a:lnTo>
                  <a:lnTo>
                    <a:pt x="93" y="699"/>
                  </a:lnTo>
                  <a:moveTo>
                    <a:pt x="204" y="2069"/>
                  </a:moveTo>
                  <a:lnTo>
                    <a:pt x="205" y="2069"/>
                  </a:lnTo>
                  <a:lnTo>
                    <a:pt x="205" y="2070"/>
                  </a:lnTo>
                  <a:lnTo>
                    <a:pt x="204" y="2069"/>
                  </a:lnTo>
                  <a:moveTo>
                    <a:pt x="206" y="2076"/>
                  </a:moveTo>
                  <a:lnTo>
                    <a:pt x="207" y="2076"/>
                  </a:lnTo>
                  <a:lnTo>
                    <a:pt x="207" y="2077"/>
                  </a:lnTo>
                  <a:lnTo>
                    <a:pt x="207" y="2077"/>
                  </a:lnTo>
                  <a:lnTo>
                    <a:pt x="206" y="2076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" name="Freeform 68">
              <a:extLst>
                <a:ext uri="{FF2B5EF4-FFF2-40B4-BE49-F238E27FC236}">
                  <a16:creationId xmlns="" xmlns:a16="http://schemas.microsoft.com/office/drawing/2014/main" id="{892E5D7C-9DCC-4DA6-BAB8-3D32489DB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" y="2702"/>
              <a:ext cx="287" cy="207"/>
            </a:xfrm>
            <a:custGeom>
              <a:avLst/>
              <a:gdLst>
                <a:gd name="T0" fmla="*/ 21 w 287"/>
                <a:gd name="T1" fmla="*/ 108 h 207"/>
                <a:gd name="T2" fmla="*/ 20 w 287"/>
                <a:gd name="T3" fmla="*/ 100 h 207"/>
                <a:gd name="T4" fmla="*/ 22 w 287"/>
                <a:gd name="T5" fmla="*/ 89 h 207"/>
                <a:gd name="T6" fmla="*/ 30 w 287"/>
                <a:gd name="T7" fmla="*/ 82 h 207"/>
                <a:gd name="T8" fmla="*/ 45 w 287"/>
                <a:gd name="T9" fmla="*/ 76 h 207"/>
                <a:gd name="T10" fmla="*/ 47 w 287"/>
                <a:gd name="T11" fmla="*/ 70 h 207"/>
                <a:gd name="T12" fmla="*/ 48 w 287"/>
                <a:gd name="T13" fmla="*/ 57 h 207"/>
                <a:gd name="T14" fmla="*/ 43 w 287"/>
                <a:gd name="T15" fmla="*/ 50 h 207"/>
                <a:gd name="T16" fmla="*/ 46 w 287"/>
                <a:gd name="T17" fmla="*/ 44 h 207"/>
                <a:gd name="T18" fmla="*/ 41 w 287"/>
                <a:gd name="T19" fmla="*/ 26 h 207"/>
                <a:gd name="T20" fmla="*/ 55 w 287"/>
                <a:gd name="T21" fmla="*/ 14 h 207"/>
                <a:gd name="T22" fmla="*/ 63 w 287"/>
                <a:gd name="T23" fmla="*/ 4 h 207"/>
                <a:gd name="T24" fmla="*/ 73 w 287"/>
                <a:gd name="T25" fmla="*/ 4 h 207"/>
                <a:gd name="T26" fmla="*/ 84 w 287"/>
                <a:gd name="T27" fmla="*/ 7 h 207"/>
                <a:gd name="T28" fmla="*/ 96 w 287"/>
                <a:gd name="T29" fmla="*/ 9 h 207"/>
                <a:gd name="T30" fmla="*/ 101 w 287"/>
                <a:gd name="T31" fmla="*/ 15 h 207"/>
                <a:gd name="T32" fmla="*/ 107 w 287"/>
                <a:gd name="T33" fmla="*/ 9 h 207"/>
                <a:gd name="T34" fmla="*/ 116 w 287"/>
                <a:gd name="T35" fmla="*/ 20 h 207"/>
                <a:gd name="T36" fmla="*/ 129 w 287"/>
                <a:gd name="T37" fmla="*/ 27 h 207"/>
                <a:gd name="T38" fmla="*/ 136 w 287"/>
                <a:gd name="T39" fmla="*/ 22 h 207"/>
                <a:gd name="T40" fmla="*/ 144 w 287"/>
                <a:gd name="T41" fmla="*/ 15 h 207"/>
                <a:gd name="T42" fmla="*/ 156 w 287"/>
                <a:gd name="T43" fmla="*/ 10 h 207"/>
                <a:gd name="T44" fmla="*/ 170 w 287"/>
                <a:gd name="T45" fmla="*/ 13 h 207"/>
                <a:gd name="T46" fmla="*/ 170 w 287"/>
                <a:gd name="T47" fmla="*/ 25 h 207"/>
                <a:gd name="T48" fmla="*/ 169 w 287"/>
                <a:gd name="T49" fmla="*/ 33 h 207"/>
                <a:gd name="T50" fmla="*/ 167 w 287"/>
                <a:gd name="T51" fmla="*/ 42 h 207"/>
                <a:gd name="T52" fmla="*/ 171 w 287"/>
                <a:gd name="T53" fmla="*/ 54 h 207"/>
                <a:gd name="T54" fmla="*/ 187 w 287"/>
                <a:gd name="T55" fmla="*/ 66 h 207"/>
                <a:gd name="T56" fmla="*/ 194 w 287"/>
                <a:gd name="T57" fmla="*/ 91 h 207"/>
                <a:gd name="T58" fmla="*/ 220 w 287"/>
                <a:gd name="T59" fmla="*/ 96 h 207"/>
                <a:gd name="T60" fmla="*/ 230 w 287"/>
                <a:gd name="T61" fmla="*/ 103 h 207"/>
                <a:gd name="T62" fmla="*/ 243 w 287"/>
                <a:gd name="T63" fmla="*/ 111 h 207"/>
                <a:gd name="T64" fmla="*/ 244 w 287"/>
                <a:gd name="T65" fmla="*/ 131 h 207"/>
                <a:gd name="T66" fmla="*/ 260 w 287"/>
                <a:gd name="T67" fmla="*/ 135 h 207"/>
                <a:gd name="T68" fmla="*/ 273 w 287"/>
                <a:gd name="T69" fmla="*/ 143 h 207"/>
                <a:gd name="T70" fmla="*/ 279 w 287"/>
                <a:gd name="T71" fmla="*/ 166 h 207"/>
                <a:gd name="T72" fmla="*/ 286 w 287"/>
                <a:gd name="T73" fmla="*/ 176 h 207"/>
                <a:gd name="T74" fmla="*/ 281 w 287"/>
                <a:gd name="T75" fmla="*/ 184 h 207"/>
                <a:gd name="T76" fmla="*/ 268 w 287"/>
                <a:gd name="T77" fmla="*/ 183 h 207"/>
                <a:gd name="T78" fmla="*/ 262 w 287"/>
                <a:gd name="T79" fmla="*/ 181 h 207"/>
                <a:gd name="T80" fmla="*/ 260 w 287"/>
                <a:gd name="T81" fmla="*/ 191 h 207"/>
                <a:gd name="T82" fmla="*/ 242 w 287"/>
                <a:gd name="T83" fmla="*/ 192 h 207"/>
                <a:gd name="T84" fmla="*/ 219 w 287"/>
                <a:gd name="T85" fmla="*/ 194 h 207"/>
                <a:gd name="T86" fmla="*/ 191 w 287"/>
                <a:gd name="T87" fmla="*/ 196 h 207"/>
                <a:gd name="T88" fmla="*/ 155 w 287"/>
                <a:gd name="T89" fmla="*/ 188 h 207"/>
                <a:gd name="T90" fmla="*/ 137 w 287"/>
                <a:gd name="T91" fmla="*/ 192 h 207"/>
                <a:gd name="T92" fmla="*/ 122 w 287"/>
                <a:gd name="T93" fmla="*/ 205 h 207"/>
                <a:gd name="T94" fmla="*/ 96 w 287"/>
                <a:gd name="T95" fmla="*/ 194 h 207"/>
                <a:gd name="T96" fmla="*/ 87 w 287"/>
                <a:gd name="T97" fmla="*/ 196 h 207"/>
                <a:gd name="T98" fmla="*/ 69 w 287"/>
                <a:gd name="T99" fmla="*/ 194 h 207"/>
                <a:gd name="T100" fmla="*/ 63 w 287"/>
                <a:gd name="T101" fmla="*/ 199 h 207"/>
                <a:gd name="T102" fmla="*/ 38 w 287"/>
                <a:gd name="T103" fmla="*/ 187 h 207"/>
                <a:gd name="T104" fmla="*/ 33 w 287"/>
                <a:gd name="T105" fmla="*/ 177 h 207"/>
                <a:gd name="T106" fmla="*/ 38 w 287"/>
                <a:gd name="T107" fmla="*/ 170 h 207"/>
                <a:gd name="T108" fmla="*/ 42 w 287"/>
                <a:gd name="T109" fmla="*/ 168 h 207"/>
                <a:gd name="T110" fmla="*/ 47 w 287"/>
                <a:gd name="T111" fmla="*/ 160 h 207"/>
                <a:gd name="T112" fmla="*/ 23 w 287"/>
                <a:gd name="T113" fmla="*/ 148 h 207"/>
                <a:gd name="T114" fmla="*/ 19 w 287"/>
                <a:gd name="T115" fmla="*/ 142 h 207"/>
                <a:gd name="T116" fmla="*/ 11 w 287"/>
                <a:gd name="T117" fmla="*/ 140 h 207"/>
                <a:gd name="T118" fmla="*/ 3 w 287"/>
                <a:gd name="T119" fmla="*/ 132 h 207"/>
                <a:gd name="T120" fmla="*/ 5 w 287"/>
                <a:gd name="T121" fmla="*/ 11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7" h="207">
                  <a:moveTo>
                    <a:pt x="7" y="107"/>
                  </a:moveTo>
                  <a:lnTo>
                    <a:pt x="10" y="110"/>
                  </a:lnTo>
                  <a:lnTo>
                    <a:pt x="14" y="110"/>
                  </a:lnTo>
                  <a:lnTo>
                    <a:pt x="15" y="114"/>
                  </a:lnTo>
                  <a:lnTo>
                    <a:pt x="18" y="108"/>
                  </a:lnTo>
                  <a:lnTo>
                    <a:pt x="21" y="108"/>
                  </a:lnTo>
                  <a:lnTo>
                    <a:pt x="20" y="108"/>
                  </a:lnTo>
                  <a:lnTo>
                    <a:pt x="22" y="106"/>
                  </a:lnTo>
                  <a:lnTo>
                    <a:pt x="19" y="106"/>
                  </a:lnTo>
                  <a:lnTo>
                    <a:pt x="21" y="102"/>
                  </a:lnTo>
                  <a:lnTo>
                    <a:pt x="19" y="102"/>
                  </a:lnTo>
                  <a:lnTo>
                    <a:pt x="20" y="100"/>
                  </a:lnTo>
                  <a:lnTo>
                    <a:pt x="22" y="98"/>
                  </a:lnTo>
                  <a:lnTo>
                    <a:pt x="20" y="98"/>
                  </a:lnTo>
                  <a:lnTo>
                    <a:pt x="20" y="95"/>
                  </a:lnTo>
                  <a:lnTo>
                    <a:pt x="16" y="91"/>
                  </a:lnTo>
                  <a:lnTo>
                    <a:pt x="18" y="88"/>
                  </a:lnTo>
                  <a:lnTo>
                    <a:pt x="22" y="89"/>
                  </a:lnTo>
                  <a:lnTo>
                    <a:pt x="24" y="87"/>
                  </a:lnTo>
                  <a:lnTo>
                    <a:pt x="26" y="88"/>
                  </a:lnTo>
                  <a:lnTo>
                    <a:pt x="27" y="87"/>
                  </a:lnTo>
                  <a:lnTo>
                    <a:pt x="25" y="83"/>
                  </a:lnTo>
                  <a:lnTo>
                    <a:pt x="27" y="79"/>
                  </a:lnTo>
                  <a:lnTo>
                    <a:pt x="30" y="82"/>
                  </a:lnTo>
                  <a:lnTo>
                    <a:pt x="30" y="84"/>
                  </a:lnTo>
                  <a:lnTo>
                    <a:pt x="38" y="84"/>
                  </a:lnTo>
                  <a:lnTo>
                    <a:pt x="38" y="82"/>
                  </a:lnTo>
                  <a:lnTo>
                    <a:pt x="46" y="83"/>
                  </a:lnTo>
                  <a:lnTo>
                    <a:pt x="46" y="79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2" y="73"/>
                  </a:lnTo>
                  <a:lnTo>
                    <a:pt x="45" y="74"/>
                  </a:lnTo>
                  <a:lnTo>
                    <a:pt x="46" y="71"/>
                  </a:lnTo>
                  <a:lnTo>
                    <a:pt x="46" y="71"/>
                  </a:lnTo>
                  <a:lnTo>
                    <a:pt x="47" y="70"/>
                  </a:lnTo>
                  <a:lnTo>
                    <a:pt x="47" y="68"/>
                  </a:lnTo>
                  <a:lnTo>
                    <a:pt x="47" y="67"/>
                  </a:lnTo>
                  <a:lnTo>
                    <a:pt x="49" y="65"/>
                  </a:lnTo>
                  <a:lnTo>
                    <a:pt x="48" y="63"/>
                  </a:lnTo>
                  <a:lnTo>
                    <a:pt x="50" y="60"/>
                  </a:lnTo>
                  <a:lnTo>
                    <a:pt x="48" y="57"/>
                  </a:lnTo>
                  <a:lnTo>
                    <a:pt x="46" y="56"/>
                  </a:lnTo>
                  <a:lnTo>
                    <a:pt x="48" y="55"/>
                  </a:lnTo>
                  <a:lnTo>
                    <a:pt x="47" y="54"/>
                  </a:lnTo>
                  <a:lnTo>
                    <a:pt x="44" y="55"/>
                  </a:lnTo>
                  <a:lnTo>
                    <a:pt x="43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5" y="47"/>
                  </a:lnTo>
                  <a:lnTo>
                    <a:pt x="46" y="47"/>
                  </a:lnTo>
                  <a:lnTo>
                    <a:pt x="47" y="46"/>
                  </a:lnTo>
                  <a:lnTo>
                    <a:pt x="47" y="46"/>
                  </a:lnTo>
                  <a:lnTo>
                    <a:pt x="46" y="44"/>
                  </a:lnTo>
                  <a:lnTo>
                    <a:pt x="43" y="44"/>
                  </a:lnTo>
                  <a:lnTo>
                    <a:pt x="43" y="41"/>
                  </a:lnTo>
                  <a:lnTo>
                    <a:pt x="45" y="35"/>
                  </a:lnTo>
                  <a:lnTo>
                    <a:pt x="42" y="30"/>
                  </a:lnTo>
                  <a:lnTo>
                    <a:pt x="45" y="28"/>
                  </a:lnTo>
                  <a:lnTo>
                    <a:pt x="41" y="26"/>
                  </a:lnTo>
                  <a:lnTo>
                    <a:pt x="45" y="20"/>
                  </a:lnTo>
                  <a:lnTo>
                    <a:pt x="45" y="17"/>
                  </a:lnTo>
                  <a:lnTo>
                    <a:pt x="46" y="14"/>
                  </a:lnTo>
                  <a:lnTo>
                    <a:pt x="49" y="17"/>
                  </a:lnTo>
                  <a:lnTo>
                    <a:pt x="51" y="15"/>
                  </a:lnTo>
                  <a:lnTo>
                    <a:pt x="55" y="14"/>
                  </a:lnTo>
                  <a:lnTo>
                    <a:pt x="55" y="13"/>
                  </a:lnTo>
                  <a:lnTo>
                    <a:pt x="57" y="8"/>
                  </a:lnTo>
                  <a:lnTo>
                    <a:pt x="59" y="7"/>
                  </a:lnTo>
                  <a:lnTo>
                    <a:pt x="62" y="5"/>
                  </a:lnTo>
                  <a:lnTo>
                    <a:pt x="62" y="6"/>
                  </a:lnTo>
                  <a:lnTo>
                    <a:pt x="63" y="4"/>
                  </a:lnTo>
                  <a:lnTo>
                    <a:pt x="65" y="4"/>
                  </a:lnTo>
                  <a:lnTo>
                    <a:pt x="65" y="3"/>
                  </a:lnTo>
                  <a:lnTo>
                    <a:pt x="71" y="0"/>
                  </a:lnTo>
                  <a:lnTo>
                    <a:pt x="73" y="1"/>
                  </a:lnTo>
                  <a:lnTo>
                    <a:pt x="74" y="3"/>
                  </a:lnTo>
                  <a:lnTo>
                    <a:pt x="73" y="4"/>
                  </a:lnTo>
                  <a:lnTo>
                    <a:pt x="73" y="7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8" y="7"/>
                  </a:lnTo>
                  <a:lnTo>
                    <a:pt x="80" y="4"/>
                  </a:lnTo>
                  <a:lnTo>
                    <a:pt x="84" y="7"/>
                  </a:lnTo>
                  <a:lnTo>
                    <a:pt x="86" y="3"/>
                  </a:lnTo>
                  <a:lnTo>
                    <a:pt x="90" y="5"/>
                  </a:lnTo>
                  <a:lnTo>
                    <a:pt x="90" y="4"/>
                  </a:lnTo>
                  <a:lnTo>
                    <a:pt x="95" y="9"/>
                  </a:lnTo>
                  <a:lnTo>
                    <a:pt x="96" y="7"/>
                  </a:lnTo>
                  <a:lnTo>
                    <a:pt x="96" y="9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7" y="10"/>
                  </a:lnTo>
                  <a:lnTo>
                    <a:pt x="99" y="11"/>
                  </a:lnTo>
                  <a:lnTo>
                    <a:pt x="102" y="11"/>
                  </a:lnTo>
                  <a:lnTo>
                    <a:pt x="101" y="15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3" y="18"/>
                  </a:lnTo>
                  <a:lnTo>
                    <a:pt x="103" y="14"/>
                  </a:lnTo>
                  <a:lnTo>
                    <a:pt x="106" y="11"/>
                  </a:lnTo>
                  <a:lnTo>
                    <a:pt x="107" y="9"/>
                  </a:lnTo>
                  <a:lnTo>
                    <a:pt x="109" y="11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14" y="14"/>
                  </a:lnTo>
                  <a:lnTo>
                    <a:pt x="113" y="16"/>
                  </a:lnTo>
                  <a:lnTo>
                    <a:pt x="116" y="20"/>
                  </a:lnTo>
                  <a:lnTo>
                    <a:pt x="118" y="19"/>
                  </a:lnTo>
                  <a:lnTo>
                    <a:pt x="118" y="21"/>
                  </a:lnTo>
                  <a:lnTo>
                    <a:pt x="120" y="25"/>
                  </a:lnTo>
                  <a:lnTo>
                    <a:pt x="126" y="28"/>
                  </a:lnTo>
                  <a:lnTo>
                    <a:pt x="127" y="27"/>
                  </a:lnTo>
                  <a:lnTo>
                    <a:pt x="129" y="27"/>
                  </a:lnTo>
                  <a:lnTo>
                    <a:pt x="128" y="28"/>
                  </a:lnTo>
                  <a:lnTo>
                    <a:pt x="133" y="31"/>
                  </a:lnTo>
                  <a:lnTo>
                    <a:pt x="135" y="30"/>
                  </a:lnTo>
                  <a:lnTo>
                    <a:pt x="136" y="26"/>
                  </a:lnTo>
                  <a:lnTo>
                    <a:pt x="135" y="24"/>
                  </a:lnTo>
                  <a:lnTo>
                    <a:pt x="136" y="22"/>
                  </a:lnTo>
                  <a:lnTo>
                    <a:pt x="141" y="22"/>
                  </a:lnTo>
                  <a:lnTo>
                    <a:pt x="142" y="21"/>
                  </a:lnTo>
                  <a:lnTo>
                    <a:pt x="143" y="19"/>
                  </a:lnTo>
                  <a:lnTo>
                    <a:pt x="144" y="19"/>
                  </a:lnTo>
                  <a:lnTo>
                    <a:pt x="146" y="17"/>
                  </a:lnTo>
                  <a:lnTo>
                    <a:pt x="144" y="15"/>
                  </a:lnTo>
                  <a:lnTo>
                    <a:pt x="146" y="14"/>
                  </a:lnTo>
                  <a:lnTo>
                    <a:pt x="144" y="12"/>
                  </a:lnTo>
                  <a:lnTo>
                    <a:pt x="145" y="11"/>
                  </a:lnTo>
                  <a:lnTo>
                    <a:pt x="147" y="11"/>
                  </a:lnTo>
                  <a:lnTo>
                    <a:pt x="153" y="14"/>
                  </a:lnTo>
                  <a:lnTo>
                    <a:pt x="156" y="10"/>
                  </a:lnTo>
                  <a:lnTo>
                    <a:pt x="158" y="12"/>
                  </a:lnTo>
                  <a:lnTo>
                    <a:pt x="162" y="11"/>
                  </a:lnTo>
                  <a:lnTo>
                    <a:pt x="165" y="12"/>
                  </a:lnTo>
                  <a:lnTo>
                    <a:pt x="167" y="12"/>
                  </a:lnTo>
                  <a:lnTo>
                    <a:pt x="168" y="11"/>
                  </a:lnTo>
                  <a:lnTo>
                    <a:pt x="170" y="13"/>
                  </a:lnTo>
                  <a:lnTo>
                    <a:pt x="168" y="15"/>
                  </a:lnTo>
                  <a:lnTo>
                    <a:pt x="170" y="16"/>
                  </a:lnTo>
                  <a:lnTo>
                    <a:pt x="171" y="19"/>
                  </a:lnTo>
                  <a:lnTo>
                    <a:pt x="170" y="20"/>
                  </a:lnTo>
                  <a:lnTo>
                    <a:pt x="171" y="23"/>
                  </a:lnTo>
                  <a:lnTo>
                    <a:pt x="170" y="25"/>
                  </a:lnTo>
                  <a:lnTo>
                    <a:pt x="171" y="26"/>
                  </a:lnTo>
                  <a:lnTo>
                    <a:pt x="169" y="28"/>
                  </a:lnTo>
                  <a:lnTo>
                    <a:pt x="171" y="29"/>
                  </a:lnTo>
                  <a:lnTo>
                    <a:pt x="171" y="31"/>
                  </a:lnTo>
                  <a:lnTo>
                    <a:pt x="168" y="31"/>
                  </a:lnTo>
                  <a:lnTo>
                    <a:pt x="169" y="33"/>
                  </a:lnTo>
                  <a:lnTo>
                    <a:pt x="168" y="34"/>
                  </a:lnTo>
                  <a:lnTo>
                    <a:pt x="167" y="36"/>
                  </a:lnTo>
                  <a:lnTo>
                    <a:pt x="168" y="36"/>
                  </a:lnTo>
                  <a:lnTo>
                    <a:pt x="166" y="38"/>
                  </a:lnTo>
                  <a:lnTo>
                    <a:pt x="166" y="39"/>
                  </a:lnTo>
                  <a:lnTo>
                    <a:pt x="167" y="42"/>
                  </a:lnTo>
                  <a:lnTo>
                    <a:pt x="168" y="45"/>
                  </a:lnTo>
                  <a:lnTo>
                    <a:pt x="167" y="47"/>
                  </a:lnTo>
                  <a:lnTo>
                    <a:pt x="169" y="48"/>
                  </a:lnTo>
                  <a:lnTo>
                    <a:pt x="168" y="51"/>
                  </a:lnTo>
                  <a:lnTo>
                    <a:pt x="171" y="52"/>
                  </a:lnTo>
                  <a:lnTo>
                    <a:pt x="171" y="54"/>
                  </a:lnTo>
                  <a:lnTo>
                    <a:pt x="170" y="54"/>
                  </a:lnTo>
                  <a:lnTo>
                    <a:pt x="166" y="53"/>
                  </a:lnTo>
                  <a:lnTo>
                    <a:pt x="166" y="55"/>
                  </a:lnTo>
                  <a:lnTo>
                    <a:pt x="170" y="59"/>
                  </a:lnTo>
                  <a:lnTo>
                    <a:pt x="179" y="62"/>
                  </a:lnTo>
                  <a:lnTo>
                    <a:pt x="187" y="66"/>
                  </a:lnTo>
                  <a:lnTo>
                    <a:pt x="185" y="69"/>
                  </a:lnTo>
                  <a:lnTo>
                    <a:pt x="188" y="75"/>
                  </a:lnTo>
                  <a:lnTo>
                    <a:pt x="188" y="77"/>
                  </a:lnTo>
                  <a:lnTo>
                    <a:pt x="187" y="78"/>
                  </a:lnTo>
                  <a:lnTo>
                    <a:pt x="188" y="83"/>
                  </a:lnTo>
                  <a:lnTo>
                    <a:pt x="194" y="91"/>
                  </a:lnTo>
                  <a:lnTo>
                    <a:pt x="198" y="90"/>
                  </a:lnTo>
                  <a:lnTo>
                    <a:pt x="201" y="87"/>
                  </a:lnTo>
                  <a:lnTo>
                    <a:pt x="206" y="90"/>
                  </a:lnTo>
                  <a:lnTo>
                    <a:pt x="211" y="100"/>
                  </a:lnTo>
                  <a:lnTo>
                    <a:pt x="218" y="98"/>
                  </a:lnTo>
                  <a:lnTo>
                    <a:pt x="220" y="96"/>
                  </a:lnTo>
                  <a:lnTo>
                    <a:pt x="223" y="96"/>
                  </a:lnTo>
                  <a:lnTo>
                    <a:pt x="222" y="98"/>
                  </a:lnTo>
                  <a:lnTo>
                    <a:pt x="224" y="99"/>
                  </a:lnTo>
                  <a:lnTo>
                    <a:pt x="223" y="102"/>
                  </a:lnTo>
                  <a:lnTo>
                    <a:pt x="229" y="104"/>
                  </a:lnTo>
                  <a:lnTo>
                    <a:pt x="230" y="103"/>
                  </a:lnTo>
                  <a:lnTo>
                    <a:pt x="232" y="104"/>
                  </a:lnTo>
                  <a:lnTo>
                    <a:pt x="231" y="105"/>
                  </a:lnTo>
                  <a:lnTo>
                    <a:pt x="235" y="106"/>
                  </a:lnTo>
                  <a:lnTo>
                    <a:pt x="236" y="108"/>
                  </a:lnTo>
                  <a:lnTo>
                    <a:pt x="244" y="110"/>
                  </a:lnTo>
                  <a:lnTo>
                    <a:pt x="243" y="111"/>
                  </a:lnTo>
                  <a:lnTo>
                    <a:pt x="242" y="113"/>
                  </a:lnTo>
                  <a:lnTo>
                    <a:pt x="243" y="118"/>
                  </a:lnTo>
                  <a:lnTo>
                    <a:pt x="242" y="118"/>
                  </a:lnTo>
                  <a:lnTo>
                    <a:pt x="243" y="129"/>
                  </a:lnTo>
                  <a:lnTo>
                    <a:pt x="244" y="129"/>
                  </a:lnTo>
                  <a:lnTo>
                    <a:pt x="244" y="131"/>
                  </a:lnTo>
                  <a:lnTo>
                    <a:pt x="248" y="132"/>
                  </a:lnTo>
                  <a:lnTo>
                    <a:pt x="248" y="134"/>
                  </a:lnTo>
                  <a:lnTo>
                    <a:pt x="251" y="132"/>
                  </a:lnTo>
                  <a:lnTo>
                    <a:pt x="255" y="135"/>
                  </a:lnTo>
                  <a:lnTo>
                    <a:pt x="259" y="134"/>
                  </a:lnTo>
                  <a:lnTo>
                    <a:pt x="260" y="135"/>
                  </a:lnTo>
                  <a:lnTo>
                    <a:pt x="259" y="138"/>
                  </a:lnTo>
                  <a:lnTo>
                    <a:pt x="262" y="141"/>
                  </a:lnTo>
                  <a:lnTo>
                    <a:pt x="270" y="138"/>
                  </a:lnTo>
                  <a:lnTo>
                    <a:pt x="274" y="139"/>
                  </a:lnTo>
                  <a:lnTo>
                    <a:pt x="272" y="142"/>
                  </a:lnTo>
                  <a:lnTo>
                    <a:pt x="273" y="143"/>
                  </a:lnTo>
                  <a:lnTo>
                    <a:pt x="271" y="146"/>
                  </a:lnTo>
                  <a:lnTo>
                    <a:pt x="271" y="150"/>
                  </a:lnTo>
                  <a:lnTo>
                    <a:pt x="275" y="152"/>
                  </a:lnTo>
                  <a:lnTo>
                    <a:pt x="274" y="157"/>
                  </a:lnTo>
                  <a:lnTo>
                    <a:pt x="278" y="161"/>
                  </a:lnTo>
                  <a:lnTo>
                    <a:pt x="279" y="166"/>
                  </a:lnTo>
                  <a:lnTo>
                    <a:pt x="284" y="167"/>
                  </a:lnTo>
                  <a:lnTo>
                    <a:pt x="283" y="168"/>
                  </a:lnTo>
                  <a:lnTo>
                    <a:pt x="286" y="171"/>
                  </a:lnTo>
                  <a:lnTo>
                    <a:pt x="286" y="172"/>
                  </a:lnTo>
                  <a:lnTo>
                    <a:pt x="287" y="175"/>
                  </a:lnTo>
                  <a:lnTo>
                    <a:pt x="286" y="176"/>
                  </a:lnTo>
                  <a:lnTo>
                    <a:pt x="286" y="177"/>
                  </a:lnTo>
                  <a:lnTo>
                    <a:pt x="284" y="179"/>
                  </a:lnTo>
                  <a:lnTo>
                    <a:pt x="282" y="180"/>
                  </a:lnTo>
                  <a:lnTo>
                    <a:pt x="281" y="182"/>
                  </a:lnTo>
                  <a:lnTo>
                    <a:pt x="282" y="182"/>
                  </a:lnTo>
                  <a:lnTo>
                    <a:pt x="281" y="184"/>
                  </a:lnTo>
                  <a:lnTo>
                    <a:pt x="279" y="184"/>
                  </a:lnTo>
                  <a:lnTo>
                    <a:pt x="279" y="184"/>
                  </a:lnTo>
                  <a:lnTo>
                    <a:pt x="279" y="183"/>
                  </a:lnTo>
                  <a:lnTo>
                    <a:pt x="272" y="183"/>
                  </a:lnTo>
                  <a:lnTo>
                    <a:pt x="269" y="181"/>
                  </a:lnTo>
                  <a:lnTo>
                    <a:pt x="268" y="183"/>
                  </a:lnTo>
                  <a:lnTo>
                    <a:pt x="267" y="182"/>
                  </a:lnTo>
                  <a:lnTo>
                    <a:pt x="267" y="180"/>
                  </a:lnTo>
                  <a:lnTo>
                    <a:pt x="264" y="181"/>
                  </a:lnTo>
                  <a:lnTo>
                    <a:pt x="262" y="179"/>
                  </a:lnTo>
                  <a:lnTo>
                    <a:pt x="261" y="181"/>
                  </a:lnTo>
                  <a:lnTo>
                    <a:pt x="262" y="181"/>
                  </a:lnTo>
                  <a:lnTo>
                    <a:pt x="262" y="183"/>
                  </a:lnTo>
                  <a:lnTo>
                    <a:pt x="261" y="183"/>
                  </a:lnTo>
                  <a:lnTo>
                    <a:pt x="263" y="187"/>
                  </a:lnTo>
                  <a:lnTo>
                    <a:pt x="263" y="189"/>
                  </a:lnTo>
                  <a:lnTo>
                    <a:pt x="264" y="190"/>
                  </a:lnTo>
                  <a:lnTo>
                    <a:pt x="260" y="191"/>
                  </a:lnTo>
                  <a:lnTo>
                    <a:pt x="260" y="194"/>
                  </a:lnTo>
                  <a:lnTo>
                    <a:pt x="258" y="195"/>
                  </a:lnTo>
                  <a:lnTo>
                    <a:pt x="259" y="198"/>
                  </a:lnTo>
                  <a:lnTo>
                    <a:pt x="250" y="196"/>
                  </a:lnTo>
                  <a:lnTo>
                    <a:pt x="246" y="192"/>
                  </a:lnTo>
                  <a:lnTo>
                    <a:pt x="242" y="192"/>
                  </a:lnTo>
                  <a:lnTo>
                    <a:pt x="238" y="198"/>
                  </a:lnTo>
                  <a:lnTo>
                    <a:pt x="234" y="199"/>
                  </a:lnTo>
                  <a:lnTo>
                    <a:pt x="228" y="199"/>
                  </a:lnTo>
                  <a:lnTo>
                    <a:pt x="227" y="197"/>
                  </a:lnTo>
                  <a:lnTo>
                    <a:pt x="222" y="196"/>
                  </a:lnTo>
                  <a:lnTo>
                    <a:pt x="219" y="194"/>
                  </a:lnTo>
                  <a:lnTo>
                    <a:pt x="218" y="194"/>
                  </a:lnTo>
                  <a:lnTo>
                    <a:pt x="216" y="196"/>
                  </a:lnTo>
                  <a:lnTo>
                    <a:pt x="208" y="196"/>
                  </a:lnTo>
                  <a:lnTo>
                    <a:pt x="206" y="197"/>
                  </a:lnTo>
                  <a:lnTo>
                    <a:pt x="198" y="195"/>
                  </a:lnTo>
                  <a:lnTo>
                    <a:pt x="191" y="196"/>
                  </a:lnTo>
                  <a:lnTo>
                    <a:pt x="188" y="195"/>
                  </a:lnTo>
                  <a:lnTo>
                    <a:pt x="178" y="195"/>
                  </a:lnTo>
                  <a:lnTo>
                    <a:pt x="159" y="195"/>
                  </a:lnTo>
                  <a:lnTo>
                    <a:pt x="158" y="194"/>
                  </a:lnTo>
                  <a:lnTo>
                    <a:pt x="160" y="188"/>
                  </a:lnTo>
                  <a:lnTo>
                    <a:pt x="155" y="188"/>
                  </a:lnTo>
                  <a:lnTo>
                    <a:pt x="152" y="192"/>
                  </a:lnTo>
                  <a:lnTo>
                    <a:pt x="149" y="193"/>
                  </a:lnTo>
                  <a:lnTo>
                    <a:pt x="139" y="186"/>
                  </a:lnTo>
                  <a:lnTo>
                    <a:pt x="136" y="188"/>
                  </a:lnTo>
                  <a:lnTo>
                    <a:pt x="138" y="191"/>
                  </a:lnTo>
                  <a:lnTo>
                    <a:pt x="137" y="192"/>
                  </a:lnTo>
                  <a:lnTo>
                    <a:pt x="131" y="190"/>
                  </a:lnTo>
                  <a:lnTo>
                    <a:pt x="124" y="191"/>
                  </a:lnTo>
                  <a:lnTo>
                    <a:pt x="124" y="194"/>
                  </a:lnTo>
                  <a:lnTo>
                    <a:pt x="122" y="197"/>
                  </a:lnTo>
                  <a:lnTo>
                    <a:pt x="122" y="204"/>
                  </a:lnTo>
                  <a:lnTo>
                    <a:pt x="122" y="205"/>
                  </a:lnTo>
                  <a:lnTo>
                    <a:pt x="120" y="207"/>
                  </a:lnTo>
                  <a:lnTo>
                    <a:pt x="115" y="205"/>
                  </a:lnTo>
                  <a:lnTo>
                    <a:pt x="112" y="196"/>
                  </a:lnTo>
                  <a:lnTo>
                    <a:pt x="100" y="199"/>
                  </a:lnTo>
                  <a:lnTo>
                    <a:pt x="98" y="197"/>
                  </a:lnTo>
                  <a:lnTo>
                    <a:pt x="96" y="194"/>
                  </a:lnTo>
                  <a:lnTo>
                    <a:pt x="94" y="196"/>
                  </a:lnTo>
                  <a:lnTo>
                    <a:pt x="90" y="194"/>
                  </a:lnTo>
                  <a:lnTo>
                    <a:pt x="89" y="195"/>
                  </a:lnTo>
                  <a:lnTo>
                    <a:pt x="89" y="195"/>
                  </a:lnTo>
                  <a:lnTo>
                    <a:pt x="88" y="196"/>
                  </a:lnTo>
                  <a:lnTo>
                    <a:pt x="87" y="196"/>
                  </a:lnTo>
                  <a:lnTo>
                    <a:pt x="82" y="194"/>
                  </a:lnTo>
                  <a:lnTo>
                    <a:pt x="76" y="194"/>
                  </a:lnTo>
                  <a:lnTo>
                    <a:pt x="72" y="192"/>
                  </a:lnTo>
                  <a:lnTo>
                    <a:pt x="71" y="194"/>
                  </a:lnTo>
                  <a:lnTo>
                    <a:pt x="70" y="194"/>
                  </a:lnTo>
                  <a:lnTo>
                    <a:pt x="69" y="194"/>
                  </a:lnTo>
                  <a:lnTo>
                    <a:pt x="70" y="192"/>
                  </a:lnTo>
                  <a:lnTo>
                    <a:pt x="68" y="192"/>
                  </a:lnTo>
                  <a:lnTo>
                    <a:pt x="67" y="194"/>
                  </a:lnTo>
                  <a:lnTo>
                    <a:pt x="67" y="198"/>
                  </a:lnTo>
                  <a:lnTo>
                    <a:pt x="65" y="199"/>
                  </a:lnTo>
                  <a:lnTo>
                    <a:pt x="63" y="199"/>
                  </a:lnTo>
                  <a:lnTo>
                    <a:pt x="60" y="192"/>
                  </a:lnTo>
                  <a:lnTo>
                    <a:pt x="47" y="192"/>
                  </a:lnTo>
                  <a:lnTo>
                    <a:pt x="39" y="191"/>
                  </a:lnTo>
                  <a:lnTo>
                    <a:pt x="41" y="186"/>
                  </a:lnTo>
                  <a:lnTo>
                    <a:pt x="39" y="185"/>
                  </a:lnTo>
                  <a:lnTo>
                    <a:pt x="38" y="187"/>
                  </a:lnTo>
                  <a:lnTo>
                    <a:pt x="38" y="183"/>
                  </a:lnTo>
                  <a:lnTo>
                    <a:pt x="39" y="182"/>
                  </a:lnTo>
                  <a:lnTo>
                    <a:pt x="37" y="181"/>
                  </a:lnTo>
                  <a:lnTo>
                    <a:pt x="37" y="180"/>
                  </a:lnTo>
                  <a:lnTo>
                    <a:pt x="35" y="180"/>
                  </a:lnTo>
                  <a:lnTo>
                    <a:pt x="33" y="177"/>
                  </a:lnTo>
                  <a:lnTo>
                    <a:pt x="36" y="178"/>
                  </a:lnTo>
                  <a:lnTo>
                    <a:pt x="35" y="174"/>
                  </a:lnTo>
                  <a:lnTo>
                    <a:pt x="37" y="172"/>
                  </a:lnTo>
                  <a:lnTo>
                    <a:pt x="38" y="173"/>
                  </a:lnTo>
                  <a:lnTo>
                    <a:pt x="39" y="170"/>
                  </a:lnTo>
                  <a:lnTo>
                    <a:pt x="38" y="170"/>
                  </a:lnTo>
                  <a:lnTo>
                    <a:pt x="38" y="168"/>
                  </a:lnTo>
                  <a:lnTo>
                    <a:pt x="39" y="166"/>
                  </a:lnTo>
                  <a:lnTo>
                    <a:pt x="39" y="166"/>
                  </a:lnTo>
                  <a:lnTo>
                    <a:pt x="40" y="166"/>
                  </a:lnTo>
                  <a:lnTo>
                    <a:pt x="39" y="167"/>
                  </a:lnTo>
                  <a:lnTo>
                    <a:pt x="42" y="168"/>
                  </a:lnTo>
                  <a:lnTo>
                    <a:pt x="42" y="167"/>
                  </a:lnTo>
                  <a:lnTo>
                    <a:pt x="43" y="167"/>
                  </a:lnTo>
                  <a:lnTo>
                    <a:pt x="44" y="164"/>
                  </a:lnTo>
                  <a:lnTo>
                    <a:pt x="47" y="164"/>
                  </a:lnTo>
                  <a:lnTo>
                    <a:pt x="46" y="163"/>
                  </a:lnTo>
                  <a:lnTo>
                    <a:pt x="47" y="160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7" y="155"/>
                  </a:lnTo>
                  <a:lnTo>
                    <a:pt x="47" y="151"/>
                  </a:lnTo>
                  <a:lnTo>
                    <a:pt x="36" y="147"/>
                  </a:lnTo>
                  <a:lnTo>
                    <a:pt x="23" y="148"/>
                  </a:lnTo>
                  <a:lnTo>
                    <a:pt x="24" y="145"/>
                  </a:lnTo>
                  <a:lnTo>
                    <a:pt x="23" y="144"/>
                  </a:lnTo>
                  <a:lnTo>
                    <a:pt x="22" y="147"/>
                  </a:lnTo>
                  <a:lnTo>
                    <a:pt x="19" y="144"/>
                  </a:lnTo>
                  <a:lnTo>
                    <a:pt x="20" y="143"/>
                  </a:lnTo>
                  <a:lnTo>
                    <a:pt x="19" y="142"/>
                  </a:lnTo>
                  <a:lnTo>
                    <a:pt x="22" y="140"/>
                  </a:lnTo>
                  <a:lnTo>
                    <a:pt x="22" y="139"/>
                  </a:lnTo>
                  <a:lnTo>
                    <a:pt x="15" y="137"/>
                  </a:lnTo>
                  <a:lnTo>
                    <a:pt x="15" y="138"/>
                  </a:lnTo>
                  <a:lnTo>
                    <a:pt x="14" y="140"/>
                  </a:lnTo>
                  <a:lnTo>
                    <a:pt x="11" y="140"/>
                  </a:lnTo>
                  <a:lnTo>
                    <a:pt x="7" y="138"/>
                  </a:lnTo>
                  <a:lnTo>
                    <a:pt x="8" y="137"/>
                  </a:lnTo>
                  <a:lnTo>
                    <a:pt x="5" y="136"/>
                  </a:lnTo>
                  <a:lnTo>
                    <a:pt x="4" y="138"/>
                  </a:lnTo>
                  <a:lnTo>
                    <a:pt x="1" y="136"/>
                  </a:lnTo>
                  <a:lnTo>
                    <a:pt x="3" y="132"/>
                  </a:lnTo>
                  <a:lnTo>
                    <a:pt x="0" y="131"/>
                  </a:lnTo>
                  <a:lnTo>
                    <a:pt x="2" y="128"/>
                  </a:lnTo>
                  <a:lnTo>
                    <a:pt x="6" y="127"/>
                  </a:lnTo>
                  <a:lnTo>
                    <a:pt x="7" y="124"/>
                  </a:lnTo>
                  <a:lnTo>
                    <a:pt x="6" y="119"/>
                  </a:lnTo>
                  <a:lnTo>
                    <a:pt x="5" y="118"/>
                  </a:lnTo>
                  <a:lnTo>
                    <a:pt x="6" y="111"/>
                  </a:lnTo>
                  <a:lnTo>
                    <a:pt x="7" y="10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" name="Freeform 69">
              <a:extLst>
                <a:ext uri="{FF2B5EF4-FFF2-40B4-BE49-F238E27FC236}">
                  <a16:creationId xmlns="" xmlns:a16="http://schemas.microsoft.com/office/drawing/2014/main" id="{8A2B0E2C-A382-4504-8D3F-F13C1634A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" y="2702"/>
              <a:ext cx="287" cy="207"/>
            </a:xfrm>
            <a:custGeom>
              <a:avLst/>
              <a:gdLst>
                <a:gd name="T0" fmla="*/ 21 w 287"/>
                <a:gd name="T1" fmla="*/ 108 h 207"/>
                <a:gd name="T2" fmla="*/ 20 w 287"/>
                <a:gd name="T3" fmla="*/ 100 h 207"/>
                <a:gd name="T4" fmla="*/ 22 w 287"/>
                <a:gd name="T5" fmla="*/ 89 h 207"/>
                <a:gd name="T6" fmla="*/ 30 w 287"/>
                <a:gd name="T7" fmla="*/ 82 h 207"/>
                <a:gd name="T8" fmla="*/ 45 w 287"/>
                <a:gd name="T9" fmla="*/ 76 h 207"/>
                <a:gd name="T10" fmla="*/ 47 w 287"/>
                <a:gd name="T11" fmla="*/ 70 h 207"/>
                <a:gd name="T12" fmla="*/ 48 w 287"/>
                <a:gd name="T13" fmla="*/ 57 h 207"/>
                <a:gd name="T14" fmla="*/ 43 w 287"/>
                <a:gd name="T15" fmla="*/ 50 h 207"/>
                <a:gd name="T16" fmla="*/ 46 w 287"/>
                <a:gd name="T17" fmla="*/ 44 h 207"/>
                <a:gd name="T18" fmla="*/ 41 w 287"/>
                <a:gd name="T19" fmla="*/ 26 h 207"/>
                <a:gd name="T20" fmla="*/ 55 w 287"/>
                <a:gd name="T21" fmla="*/ 14 h 207"/>
                <a:gd name="T22" fmla="*/ 63 w 287"/>
                <a:gd name="T23" fmla="*/ 4 h 207"/>
                <a:gd name="T24" fmla="*/ 73 w 287"/>
                <a:gd name="T25" fmla="*/ 4 h 207"/>
                <a:gd name="T26" fmla="*/ 84 w 287"/>
                <a:gd name="T27" fmla="*/ 7 h 207"/>
                <a:gd name="T28" fmla="*/ 96 w 287"/>
                <a:gd name="T29" fmla="*/ 9 h 207"/>
                <a:gd name="T30" fmla="*/ 101 w 287"/>
                <a:gd name="T31" fmla="*/ 15 h 207"/>
                <a:gd name="T32" fmla="*/ 107 w 287"/>
                <a:gd name="T33" fmla="*/ 9 h 207"/>
                <a:gd name="T34" fmla="*/ 116 w 287"/>
                <a:gd name="T35" fmla="*/ 20 h 207"/>
                <a:gd name="T36" fmla="*/ 129 w 287"/>
                <a:gd name="T37" fmla="*/ 27 h 207"/>
                <a:gd name="T38" fmla="*/ 136 w 287"/>
                <a:gd name="T39" fmla="*/ 22 h 207"/>
                <a:gd name="T40" fmla="*/ 144 w 287"/>
                <a:gd name="T41" fmla="*/ 15 h 207"/>
                <a:gd name="T42" fmla="*/ 156 w 287"/>
                <a:gd name="T43" fmla="*/ 10 h 207"/>
                <a:gd name="T44" fmla="*/ 170 w 287"/>
                <a:gd name="T45" fmla="*/ 13 h 207"/>
                <a:gd name="T46" fmla="*/ 170 w 287"/>
                <a:gd name="T47" fmla="*/ 25 h 207"/>
                <a:gd name="T48" fmla="*/ 169 w 287"/>
                <a:gd name="T49" fmla="*/ 33 h 207"/>
                <a:gd name="T50" fmla="*/ 167 w 287"/>
                <a:gd name="T51" fmla="*/ 42 h 207"/>
                <a:gd name="T52" fmla="*/ 171 w 287"/>
                <a:gd name="T53" fmla="*/ 54 h 207"/>
                <a:gd name="T54" fmla="*/ 187 w 287"/>
                <a:gd name="T55" fmla="*/ 66 h 207"/>
                <a:gd name="T56" fmla="*/ 194 w 287"/>
                <a:gd name="T57" fmla="*/ 91 h 207"/>
                <a:gd name="T58" fmla="*/ 220 w 287"/>
                <a:gd name="T59" fmla="*/ 96 h 207"/>
                <a:gd name="T60" fmla="*/ 230 w 287"/>
                <a:gd name="T61" fmla="*/ 103 h 207"/>
                <a:gd name="T62" fmla="*/ 243 w 287"/>
                <a:gd name="T63" fmla="*/ 111 h 207"/>
                <a:gd name="T64" fmla="*/ 244 w 287"/>
                <a:gd name="T65" fmla="*/ 131 h 207"/>
                <a:gd name="T66" fmla="*/ 260 w 287"/>
                <a:gd name="T67" fmla="*/ 135 h 207"/>
                <a:gd name="T68" fmla="*/ 273 w 287"/>
                <a:gd name="T69" fmla="*/ 143 h 207"/>
                <a:gd name="T70" fmla="*/ 279 w 287"/>
                <a:gd name="T71" fmla="*/ 166 h 207"/>
                <a:gd name="T72" fmla="*/ 286 w 287"/>
                <a:gd name="T73" fmla="*/ 176 h 207"/>
                <a:gd name="T74" fmla="*/ 281 w 287"/>
                <a:gd name="T75" fmla="*/ 184 h 207"/>
                <a:gd name="T76" fmla="*/ 268 w 287"/>
                <a:gd name="T77" fmla="*/ 183 h 207"/>
                <a:gd name="T78" fmla="*/ 262 w 287"/>
                <a:gd name="T79" fmla="*/ 181 h 207"/>
                <a:gd name="T80" fmla="*/ 260 w 287"/>
                <a:gd name="T81" fmla="*/ 191 h 207"/>
                <a:gd name="T82" fmla="*/ 242 w 287"/>
                <a:gd name="T83" fmla="*/ 192 h 207"/>
                <a:gd name="T84" fmla="*/ 219 w 287"/>
                <a:gd name="T85" fmla="*/ 194 h 207"/>
                <a:gd name="T86" fmla="*/ 191 w 287"/>
                <a:gd name="T87" fmla="*/ 196 h 207"/>
                <a:gd name="T88" fmla="*/ 155 w 287"/>
                <a:gd name="T89" fmla="*/ 188 h 207"/>
                <a:gd name="T90" fmla="*/ 137 w 287"/>
                <a:gd name="T91" fmla="*/ 192 h 207"/>
                <a:gd name="T92" fmla="*/ 122 w 287"/>
                <a:gd name="T93" fmla="*/ 205 h 207"/>
                <a:gd name="T94" fmla="*/ 96 w 287"/>
                <a:gd name="T95" fmla="*/ 194 h 207"/>
                <a:gd name="T96" fmla="*/ 87 w 287"/>
                <a:gd name="T97" fmla="*/ 196 h 207"/>
                <a:gd name="T98" fmla="*/ 69 w 287"/>
                <a:gd name="T99" fmla="*/ 194 h 207"/>
                <a:gd name="T100" fmla="*/ 63 w 287"/>
                <a:gd name="T101" fmla="*/ 199 h 207"/>
                <a:gd name="T102" fmla="*/ 38 w 287"/>
                <a:gd name="T103" fmla="*/ 187 h 207"/>
                <a:gd name="T104" fmla="*/ 33 w 287"/>
                <a:gd name="T105" fmla="*/ 177 h 207"/>
                <a:gd name="T106" fmla="*/ 38 w 287"/>
                <a:gd name="T107" fmla="*/ 170 h 207"/>
                <a:gd name="T108" fmla="*/ 42 w 287"/>
                <a:gd name="T109" fmla="*/ 168 h 207"/>
                <a:gd name="T110" fmla="*/ 47 w 287"/>
                <a:gd name="T111" fmla="*/ 160 h 207"/>
                <a:gd name="T112" fmla="*/ 23 w 287"/>
                <a:gd name="T113" fmla="*/ 148 h 207"/>
                <a:gd name="T114" fmla="*/ 19 w 287"/>
                <a:gd name="T115" fmla="*/ 142 h 207"/>
                <a:gd name="T116" fmla="*/ 11 w 287"/>
                <a:gd name="T117" fmla="*/ 140 h 207"/>
                <a:gd name="T118" fmla="*/ 3 w 287"/>
                <a:gd name="T119" fmla="*/ 132 h 207"/>
                <a:gd name="T120" fmla="*/ 5 w 287"/>
                <a:gd name="T121" fmla="*/ 11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7" h="207">
                  <a:moveTo>
                    <a:pt x="7" y="107"/>
                  </a:moveTo>
                  <a:lnTo>
                    <a:pt x="10" y="110"/>
                  </a:lnTo>
                  <a:lnTo>
                    <a:pt x="14" y="110"/>
                  </a:lnTo>
                  <a:lnTo>
                    <a:pt x="15" y="114"/>
                  </a:lnTo>
                  <a:lnTo>
                    <a:pt x="18" y="108"/>
                  </a:lnTo>
                  <a:lnTo>
                    <a:pt x="21" y="108"/>
                  </a:lnTo>
                  <a:lnTo>
                    <a:pt x="20" y="108"/>
                  </a:lnTo>
                  <a:lnTo>
                    <a:pt x="22" y="106"/>
                  </a:lnTo>
                  <a:lnTo>
                    <a:pt x="19" y="106"/>
                  </a:lnTo>
                  <a:lnTo>
                    <a:pt x="21" y="102"/>
                  </a:lnTo>
                  <a:lnTo>
                    <a:pt x="19" y="102"/>
                  </a:lnTo>
                  <a:lnTo>
                    <a:pt x="20" y="100"/>
                  </a:lnTo>
                  <a:lnTo>
                    <a:pt x="22" y="98"/>
                  </a:lnTo>
                  <a:lnTo>
                    <a:pt x="20" y="98"/>
                  </a:lnTo>
                  <a:lnTo>
                    <a:pt x="20" y="95"/>
                  </a:lnTo>
                  <a:lnTo>
                    <a:pt x="16" y="91"/>
                  </a:lnTo>
                  <a:lnTo>
                    <a:pt x="18" y="88"/>
                  </a:lnTo>
                  <a:lnTo>
                    <a:pt x="22" y="89"/>
                  </a:lnTo>
                  <a:lnTo>
                    <a:pt x="24" y="87"/>
                  </a:lnTo>
                  <a:lnTo>
                    <a:pt x="26" y="88"/>
                  </a:lnTo>
                  <a:lnTo>
                    <a:pt x="27" y="87"/>
                  </a:lnTo>
                  <a:lnTo>
                    <a:pt x="25" y="83"/>
                  </a:lnTo>
                  <a:lnTo>
                    <a:pt x="27" y="79"/>
                  </a:lnTo>
                  <a:lnTo>
                    <a:pt x="30" y="82"/>
                  </a:lnTo>
                  <a:lnTo>
                    <a:pt x="30" y="84"/>
                  </a:lnTo>
                  <a:lnTo>
                    <a:pt x="38" y="84"/>
                  </a:lnTo>
                  <a:lnTo>
                    <a:pt x="38" y="82"/>
                  </a:lnTo>
                  <a:lnTo>
                    <a:pt x="46" y="83"/>
                  </a:lnTo>
                  <a:lnTo>
                    <a:pt x="46" y="79"/>
                  </a:lnTo>
                  <a:lnTo>
                    <a:pt x="45" y="76"/>
                  </a:lnTo>
                  <a:lnTo>
                    <a:pt x="42" y="75"/>
                  </a:lnTo>
                  <a:lnTo>
                    <a:pt x="42" y="73"/>
                  </a:lnTo>
                  <a:lnTo>
                    <a:pt x="45" y="74"/>
                  </a:lnTo>
                  <a:lnTo>
                    <a:pt x="46" y="71"/>
                  </a:lnTo>
                  <a:lnTo>
                    <a:pt x="46" y="71"/>
                  </a:lnTo>
                  <a:lnTo>
                    <a:pt x="47" y="70"/>
                  </a:lnTo>
                  <a:lnTo>
                    <a:pt x="47" y="68"/>
                  </a:lnTo>
                  <a:lnTo>
                    <a:pt x="47" y="67"/>
                  </a:lnTo>
                  <a:lnTo>
                    <a:pt x="49" y="65"/>
                  </a:lnTo>
                  <a:lnTo>
                    <a:pt x="48" y="63"/>
                  </a:lnTo>
                  <a:lnTo>
                    <a:pt x="50" y="60"/>
                  </a:lnTo>
                  <a:lnTo>
                    <a:pt x="48" y="57"/>
                  </a:lnTo>
                  <a:lnTo>
                    <a:pt x="46" y="56"/>
                  </a:lnTo>
                  <a:lnTo>
                    <a:pt x="48" y="55"/>
                  </a:lnTo>
                  <a:lnTo>
                    <a:pt x="47" y="54"/>
                  </a:lnTo>
                  <a:lnTo>
                    <a:pt x="44" y="55"/>
                  </a:lnTo>
                  <a:lnTo>
                    <a:pt x="43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5" y="47"/>
                  </a:lnTo>
                  <a:lnTo>
                    <a:pt x="46" y="47"/>
                  </a:lnTo>
                  <a:lnTo>
                    <a:pt x="47" y="46"/>
                  </a:lnTo>
                  <a:lnTo>
                    <a:pt x="47" y="46"/>
                  </a:lnTo>
                  <a:lnTo>
                    <a:pt x="46" y="44"/>
                  </a:lnTo>
                  <a:lnTo>
                    <a:pt x="43" y="44"/>
                  </a:lnTo>
                  <a:lnTo>
                    <a:pt x="43" y="41"/>
                  </a:lnTo>
                  <a:lnTo>
                    <a:pt x="45" y="35"/>
                  </a:lnTo>
                  <a:lnTo>
                    <a:pt x="42" y="30"/>
                  </a:lnTo>
                  <a:lnTo>
                    <a:pt x="45" y="28"/>
                  </a:lnTo>
                  <a:lnTo>
                    <a:pt x="41" y="26"/>
                  </a:lnTo>
                  <a:lnTo>
                    <a:pt x="45" y="20"/>
                  </a:lnTo>
                  <a:lnTo>
                    <a:pt x="45" y="17"/>
                  </a:lnTo>
                  <a:lnTo>
                    <a:pt x="46" y="14"/>
                  </a:lnTo>
                  <a:lnTo>
                    <a:pt x="49" y="17"/>
                  </a:lnTo>
                  <a:lnTo>
                    <a:pt x="51" y="15"/>
                  </a:lnTo>
                  <a:lnTo>
                    <a:pt x="55" y="14"/>
                  </a:lnTo>
                  <a:lnTo>
                    <a:pt x="55" y="13"/>
                  </a:lnTo>
                  <a:lnTo>
                    <a:pt x="57" y="8"/>
                  </a:lnTo>
                  <a:lnTo>
                    <a:pt x="59" y="7"/>
                  </a:lnTo>
                  <a:lnTo>
                    <a:pt x="62" y="5"/>
                  </a:lnTo>
                  <a:lnTo>
                    <a:pt x="62" y="6"/>
                  </a:lnTo>
                  <a:lnTo>
                    <a:pt x="63" y="4"/>
                  </a:lnTo>
                  <a:lnTo>
                    <a:pt x="65" y="4"/>
                  </a:lnTo>
                  <a:lnTo>
                    <a:pt x="65" y="3"/>
                  </a:lnTo>
                  <a:lnTo>
                    <a:pt x="71" y="0"/>
                  </a:lnTo>
                  <a:lnTo>
                    <a:pt x="73" y="1"/>
                  </a:lnTo>
                  <a:lnTo>
                    <a:pt x="74" y="3"/>
                  </a:lnTo>
                  <a:lnTo>
                    <a:pt x="73" y="4"/>
                  </a:lnTo>
                  <a:lnTo>
                    <a:pt x="73" y="7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8" y="7"/>
                  </a:lnTo>
                  <a:lnTo>
                    <a:pt x="80" y="4"/>
                  </a:lnTo>
                  <a:lnTo>
                    <a:pt x="84" y="7"/>
                  </a:lnTo>
                  <a:lnTo>
                    <a:pt x="86" y="3"/>
                  </a:lnTo>
                  <a:lnTo>
                    <a:pt x="90" y="5"/>
                  </a:lnTo>
                  <a:lnTo>
                    <a:pt x="90" y="4"/>
                  </a:lnTo>
                  <a:lnTo>
                    <a:pt x="95" y="9"/>
                  </a:lnTo>
                  <a:lnTo>
                    <a:pt x="96" y="7"/>
                  </a:lnTo>
                  <a:lnTo>
                    <a:pt x="96" y="9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7" y="10"/>
                  </a:lnTo>
                  <a:lnTo>
                    <a:pt x="99" y="11"/>
                  </a:lnTo>
                  <a:lnTo>
                    <a:pt x="102" y="11"/>
                  </a:lnTo>
                  <a:lnTo>
                    <a:pt x="101" y="15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3" y="18"/>
                  </a:lnTo>
                  <a:lnTo>
                    <a:pt x="103" y="14"/>
                  </a:lnTo>
                  <a:lnTo>
                    <a:pt x="106" y="11"/>
                  </a:lnTo>
                  <a:lnTo>
                    <a:pt x="107" y="9"/>
                  </a:lnTo>
                  <a:lnTo>
                    <a:pt x="109" y="11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14" y="14"/>
                  </a:lnTo>
                  <a:lnTo>
                    <a:pt x="113" y="16"/>
                  </a:lnTo>
                  <a:lnTo>
                    <a:pt x="116" y="20"/>
                  </a:lnTo>
                  <a:lnTo>
                    <a:pt x="118" y="19"/>
                  </a:lnTo>
                  <a:lnTo>
                    <a:pt x="118" y="21"/>
                  </a:lnTo>
                  <a:lnTo>
                    <a:pt x="120" y="25"/>
                  </a:lnTo>
                  <a:lnTo>
                    <a:pt x="126" y="28"/>
                  </a:lnTo>
                  <a:lnTo>
                    <a:pt x="127" y="27"/>
                  </a:lnTo>
                  <a:lnTo>
                    <a:pt x="129" y="27"/>
                  </a:lnTo>
                  <a:lnTo>
                    <a:pt x="128" y="28"/>
                  </a:lnTo>
                  <a:lnTo>
                    <a:pt x="133" y="31"/>
                  </a:lnTo>
                  <a:lnTo>
                    <a:pt x="135" y="30"/>
                  </a:lnTo>
                  <a:lnTo>
                    <a:pt x="136" y="26"/>
                  </a:lnTo>
                  <a:lnTo>
                    <a:pt x="135" y="24"/>
                  </a:lnTo>
                  <a:lnTo>
                    <a:pt x="136" y="22"/>
                  </a:lnTo>
                  <a:lnTo>
                    <a:pt x="141" y="22"/>
                  </a:lnTo>
                  <a:lnTo>
                    <a:pt x="142" y="21"/>
                  </a:lnTo>
                  <a:lnTo>
                    <a:pt x="143" y="19"/>
                  </a:lnTo>
                  <a:lnTo>
                    <a:pt x="144" y="19"/>
                  </a:lnTo>
                  <a:lnTo>
                    <a:pt x="146" y="17"/>
                  </a:lnTo>
                  <a:lnTo>
                    <a:pt x="144" y="15"/>
                  </a:lnTo>
                  <a:lnTo>
                    <a:pt x="146" y="14"/>
                  </a:lnTo>
                  <a:lnTo>
                    <a:pt x="144" y="12"/>
                  </a:lnTo>
                  <a:lnTo>
                    <a:pt x="145" y="11"/>
                  </a:lnTo>
                  <a:lnTo>
                    <a:pt x="147" y="11"/>
                  </a:lnTo>
                  <a:lnTo>
                    <a:pt x="153" y="14"/>
                  </a:lnTo>
                  <a:lnTo>
                    <a:pt x="156" y="10"/>
                  </a:lnTo>
                  <a:lnTo>
                    <a:pt x="158" y="12"/>
                  </a:lnTo>
                  <a:lnTo>
                    <a:pt x="162" y="11"/>
                  </a:lnTo>
                  <a:lnTo>
                    <a:pt x="165" y="12"/>
                  </a:lnTo>
                  <a:lnTo>
                    <a:pt x="167" y="12"/>
                  </a:lnTo>
                  <a:lnTo>
                    <a:pt x="168" y="11"/>
                  </a:lnTo>
                  <a:lnTo>
                    <a:pt x="170" y="13"/>
                  </a:lnTo>
                  <a:lnTo>
                    <a:pt x="168" y="15"/>
                  </a:lnTo>
                  <a:lnTo>
                    <a:pt x="170" y="16"/>
                  </a:lnTo>
                  <a:lnTo>
                    <a:pt x="171" y="19"/>
                  </a:lnTo>
                  <a:lnTo>
                    <a:pt x="170" y="20"/>
                  </a:lnTo>
                  <a:lnTo>
                    <a:pt x="171" y="23"/>
                  </a:lnTo>
                  <a:lnTo>
                    <a:pt x="170" y="25"/>
                  </a:lnTo>
                  <a:lnTo>
                    <a:pt x="171" y="26"/>
                  </a:lnTo>
                  <a:lnTo>
                    <a:pt x="169" y="28"/>
                  </a:lnTo>
                  <a:lnTo>
                    <a:pt x="171" y="29"/>
                  </a:lnTo>
                  <a:lnTo>
                    <a:pt x="171" y="31"/>
                  </a:lnTo>
                  <a:lnTo>
                    <a:pt x="168" y="31"/>
                  </a:lnTo>
                  <a:lnTo>
                    <a:pt x="169" y="33"/>
                  </a:lnTo>
                  <a:lnTo>
                    <a:pt x="168" y="34"/>
                  </a:lnTo>
                  <a:lnTo>
                    <a:pt x="167" y="36"/>
                  </a:lnTo>
                  <a:lnTo>
                    <a:pt x="168" y="36"/>
                  </a:lnTo>
                  <a:lnTo>
                    <a:pt x="166" y="38"/>
                  </a:lnTo>
                  <a:lnTo>
                    <a:pt x="166" y="39"/>
                  </a:lnTo>
                  <a:lnTo>
                    <a:pt x="167" y="42"/>
                  </a:lnTo>
                  <a:lnTo>
                    <a:pt x="168" y="45"/>
                  </a:lnTo>
                  <a:lnTo>
                    <a:pt x="167" y="47"/>
                  </a:lnTo>
                  <a:lnTo>
                    <a:pt x="169" y="48"/>
                  </a:lnTo>
                  <a:lnTo>
                    <a:pt x="168" y="51"/>
                  </a:lnTo>
                  <a:lnTo>
                    <a:pt x="171" y="52"/>
                  </a:lnTo>
                  <a:lnTo>
                    <a:pt x="171" y="54"/>
                  </a:lnTo>
                  <a:lnTo>
                    <a:pt x="170" y="54"/>
                  </a:lnTo>
                  <a:lnTo>
                    <a:pt x="166" y="53"/>
                  </a:lnTo>
                  <a:lnTo>
                    <a:pt x="166" y="55"/>
                  </a:lnTo>
                  <a:lnTo>
                    <a:pt x="170" y="59"/>
                  </a:lnTo>
                  <a:lnTo>
                    <a:pt x="179" y="62"/>
                  </a:lnTo>
                  <a:lnTo>
                    <a:pt x="187" y="66"/>
                  </a:lnTo>
                  <a:lnTo>
                    <a:pt x="185" y="69"/>
                  </a:lnTo>
                  <a:lnTo>
                    <a:pt x="188" y="75"/>
                  </a:lnTo>
                  <a:lnTo>
                    <a:pt x="188" y="77"/>
                  </a:lnTo>
                  <a:lnTo>
                    <a:pt x="187" y="78"/>
                  </a:lnTo>
                  <a:lnTo>
                    <a:pt x="188" y="83"/>
                  </a:lnTo>
                  <a:lnTo>
                    <a:pt x="194" y="91"/>
                  </a:lnTo>
                  <a:lnTo>
                    <a:pt x="198" y="90"/>
                  </a:lnTo>
                  <a:lnTo>
                    <a:pt x="201" y="87"/>
                  </a:lnTo>
                  <a:lnTo>
                    <a:pt x="206" y="90"/>
                  </a:lnTo>
                  <a:lnTo>
                    <a:pt x="211" y="100"/>
                  </a:lnTo>
                  <a:lnTo>
                    <a:pt x="218" y="98"/>
                  </a:lnTo>
                  <a:lnTo>
                    <a:pt x="220" y="96"/>
                  </a:lnTo>
                  <a:lnTo>
                    <a:pt x="223" y="96"/>
                  </a:lnTo>
                  <a:lnTo>
                    <a:pt x="222" y="98"/>
                  </a:lnTo>
                  <a:lnTo>
                    <a:pt x="224" y="99"/>
                  </a:lnTo>
                  <a:lnTo>
                    <a:pt x="223" y="102"/>
                  </a:lnTo>
                  <a:lnTo>
                    <a:pt x="229" y="104"/>
                  </a:lnTo>
                  <a:lnTo>
                    <a:pt x="230" y="103"/>
                  </a:lnTo>
                  <a:lnTo>
                    <a:pt x="232" y="104"/>
                  </a:lnTo>
                  <a:lnTo>
                    <a:pt x="231" y="105"/>
                  </a:lnTo>
                  <a:lnTo>
                    <a:pt x="235" y="106"/>
                  </a:lnTo>
                  <a:lnTo>
                    <a:pt x="236" y="108"/>
                  </a:lnTo>
                  <a:lnTo>
                    <a:pt x="244" y="110"/>
                  </a:lnTo>
                  <a:lnTo>
                    <a:pt x="243" y="111"/>
                  </a:lnTo>
                  <a:lnTo>
                    <a:pt x="242" y="113"/>
                  </a:lnTo>
                  <a:lnTo>
                    <a:pt x="243" y="118"/>
                  </a:lnTo>
                  <a:lnTo>
                    <a:pt x="242" y="118"/>
                  </a:lnTo>
                  <a:lnTo>
                    <a:pt x="243" y="129"/>
                  </a:lnTo>
                  <a:lnTo>
                    <a:pt x="244" y="129"/>
                  </a:lnTo>
                  <a:lnTo>
                    <a:pt x="244" y="131"/>
                  </a:lnTo>
                  <a:lnTo>
                    <a:pt x="248" y="132"/>
                  </a:lnTo>
                  <a:lnTo>
                    <a:pt x="248" y="134"/>
                  </a:lnTo>
                  <a:lnTo>
                    <a:pt x="251" y="132"/>
                  </a:lnTo>
                  <a:lnTo>
                    <a:pt x="255" y="135"/>
                  </a:lnTo>
                  <a:lnTo>
                    <a:pt x="259" y="134"/>
                  </a:lnTo>
                  <a:lnTo>
                    <a:pt x="260" y="135"/>
                  </a:lnTo>
                  <a:lnTo>
                    <a:pt x="259" y="138"/>
                  </a:lnTo>
                  <a:lnTo>
                    <a:pt x="262" y="141"/>
                  </a:lnTo>
                  <a:lnTo>
                    <a:pt x="270" y="138"/>
                  </a:lnTo>
                  <a:lnTo>
                    <a:pt x="274" y="139"/>
                  </a:lnTo>
                  <a:lnTo>
                    <a:pt x="272" y="142"/>
                  </a:lnTo>
                  <a:lnTo>
                    <a:pt x="273" y="143"/>
                  </a:lnTo>
                  <a:lnTo>
                    <a:pt x="271" y="146"/>
                  </a:lnTo>
                  <a:lnTo>
                    <a:pt x="271" y="150"/>
                  </a:lnTo>
                  <a:lnTo>
                    <a:pt x="275" y="152"/>
                  </a:lnTo>
                  <a:lnTo>
                    <a:pt x="274" y="157"/>
                  </a:lnTo>
                  <a:lnTo>
                    <a:pt x="278" y="161"/>
                  </a:lnTo>
                  <a:lnTo>
                    <a:pt x="279" y="166"/>
                  </a:lnTo>
                  <a:lnTo>
                    <a:pt x="284" y="167"/>
                  </a:lnTo>
                  <a:lnTo>
                    <a:pt x="283" y="168"/>
                  </a:lnTo>
                  <a:lnTo>
                    <a:pt x="286" y="171"/>
                  </a:lnTo>
                  <a:lnTo>
                    <a:pt x="286" y="172"/>
                  </a:lnTo>
                  <a:lnTo>
                    <a:pt x="287" y="175"/>
                  </a:lnTo>
                  <a:lnTo>
                    <a:pt x="286" y="176"/>
                  </a:lnTo>
                  <a:lnTo>
                    <a:pt x="286" y="177"/>
                  </a:lnTo>
                  <a:lnTo>
                    <a:pt x="284" y="179"/>
                  </a:lnTo>
                  <a:lnTo>
                    <a:pt x="282" y="180"/>
                  </a:lnTo>
                  <a:lnTo>
                    <a:pt x="281" y="182"/>
                  </a:lnTo>
                  <a:lnTo>
                    <a:pt x="282" y="182"/>
                  </a:lnTo>
                  <a:lnTo>
                    <a:pt x="281" y="184"/>
                  </a:lnTo>
                  <a:lnTo>
                    <a:pt x="279" y="184"/>
                  </a:lnTo>
                  <a:lnTo>
                    <a:pt x="279" y="184"/>
                  </a:lnTo>
                  <a:lnTo>
                    <a:pt x="279" y="183"/>
                  </a:lnTo>
                  <a:lnTo>
                    <a:pt x="272" y="183"/>
                  </a:lnTo>
                  <a:lnTo>
                    <a:pt x="269" y="181"/>
                  </a:lnTo>
                  <a:lnTo>
                    <a:pt x="268" y="183"/>
                  </a:lnTo>
                  <a:lnTo>
                    <a:pt x="267" y="182"/>
                  </a:lnTo>
                  <a:lnTo>
                    <a:pt x="267" y="180"/>
                  </a:lnTo>
                  <a:lnTo>
                    <a:pt x="264" y="181"/>
                  </a:lnTo>
                  <a:lnTo>
                    <a:pt x="262" y="179"/>
                  </a:lnTo>
                  <a:lnTo>
                    <a:pt x="261" y="181"/>
                  </a:lnTo>
                  <a:lnTo>
                    <a:pt x="262" y="181"/>
                  </a:lnTo>
                  <a:lnTo>
                    <a:pt x="262" y="183"/>
                  </a:lnTo>
                  <a:lnTo>
                    <a:pt x="261" y="183"/>
                  </a:lnTo>
                  <a:lnTo>
                    <a:pt x="263" y="187"/>
                  </a:lnTo>
                  <a:lnTo>
                    <a:pt x="263" y="189"/>
                  </a:lnTo>
                  <a:lnTo>
                    <a:pt x="264" y="190"/>
                  </a:lnTo>
                  <a:lnTo>
                    <a:pt x="260" y="191"/>
                  </a:lnTo>
                  <a:lnTo>
                    <a:pt x="260" y="194"/>
                  </a:lnTo>
                  <a:lnTo>
                    <a:pt x="258" y="195"/>
                  </a:lnTo>
                  <a:lnTo>
                    <a:pt x="259" y="198"/>
                  </a:lnTo>
                  <a:lnTo>
                    <a:pt x="250" y="196"/>
                  </a:lnTo>
                  <a:lnTo>
                    <a:pt x="246" y="192"/>
                  </a:lnTo>
                  <a:lnTo>
                    <a:pt x="242" y="192"/>
                  </a:lnTo>
                  <a:lnTo>
                    <a:pt x="238" y="198"/>
                  </a:lnTo>
                  <a:lnTo>
                    <a:pt x="234" y="199"/>
                  </a:lnTo>
                  <a:lnTo>
                    <a:pt x="228" y="199"/>
                  </a:lnTo>
                  <a:lnTo>
                    <a:pt x="227" y="197"/>
                  </a:lnTo>
                  <a:lnTo>
                    <a:pt x="222" y="196"/>
                  </a:lnTo>
                  <a:lnTo>
                    <a:pt x="219" y="194"/>
                  </a:lnTo>
                  <a:lnTo>
                    <a:pt x="218" y="194"/>
                  </a:lnTo>
                  <a:lnTo>
                    <a:pt x="216" y="196"/>
                  </a:lnTo>
                  <a:lnTo>
                    <a:pt x="208" y="196"/>
                  </a:lnTo>
                  <a:lnTo>
                    <a:pt x="206" y="197"/>
                  </a:lnTo>
                  <a:lnTo>
                    <a:pt x="198" y="195"/>
                  </a:lnTo>
                  <a:lnTo>
                    <a:pt x="191" y="196"/>
                  </a:lnTo>
                  <a:lnTo>
                    <a:pt x="188" y="195"/>
                  </a:lnTo>
                  <a:lnTo>
                    <a:pt x="178" y="195"/>
                  </a:lnTo>
                  <a:lnTo>
                    <a:pt x="159" y="195"/>
                  </a:lnTo>
                  <a:lnTo>
                    <a:pt x="158" y="194"/>
                  </a:lnTo>
                  <a:lnTo>
                    <a:pt x="160" y="188"/>
                  </a:lnTo>
                  <a:lnTo>
                    <a:pt x="155" y="188"/>
                  </a:lnTo>
                  <a:lnTo>
                    <a:pt x="152" y="192"/>
                  </a:lnTo>
                  <a:lnTo>
                    <a:pt x="149" y="193"/>
                  </a:lnTo>
                  <a:lnTo>
                    <a:pt x="139" y="186"/>
                  </a:lnTo>
                  <a:lnTo>
                    <a:pt x="136" y="188"/>
                  </a:lnTo>
                  <a:lnTo>
                    <a:pt x="138" y="191"/>
                  </a:lnTo>
                  <a:lnTo>
                    <a:pt x="137" y="192"/>
                  </a:lnTo>
                  <a:lnTo>
                    <a:pt x="131" y="190"/>
                  </a:lnTo>
                  <a:lnTo>
                    <a:pt x="124" y="191"/>
                  </a:lnTo>
                  <a:lnTo>
                    <a:pt x="124" y="194"/>
                  </a:lnTo>
                  <a:lnTo>
                    <a:pt x="122" y="197"/>
                  </a:lnTo>
                  <a:lnTo>
                    <a:pt x="122" y="204"/>
                  </a:lnTo>
                  <a:lnTo>
                    <a:pt x="122" y="205"/>
                  </a:lnTo>
                  <a:lnTo>
                    <a:pt x="120" y="207"/>
                  </a:lnTo>
                  <a:lnTo>
                    <a:pt x="115" y="205"/>
                  </a:lnTo>
                  <a:lnTo>
                    <a:pt x="112" y="196"/>
                  </a:lnTo>
                  <a:lnTo>
                    <a:pt x="100" y="199"/>
                  </a:lnTo>
                  <a:lnTo>
                    <a:pt x="98" y="197"/>
                  </a:lnTo>
                  <a:lnTo>
                    <a:pt x="96" y="194"/>
                  </a:lnTo>
                  <a:lnTo>
                    <a:pt x="94" y="196"/>
                  </a:lnTo>
                  <a:lnTo>
                    <a:pt x="90" y="194"/>
                  </a:lnTo>
                  <a:lnTo>
                    <a:pt x="89" y="195"/>
                  </a:lnTo>
                  <a:lnTo>
                    <a:pt x="89" y="195"/>
                  </a:lnTo>
                  <a:lnTo>
                    <a:pt x="88" y="196"/>
                  </a:lnTo>
                  <a:lnTo>
                    <a:pt x="87" y="196"/>
                  </a:lnTo>
                  <a:lnTo>
                    <a:pt x="82" y="194"/>
                  </a:lnTo>
                  <a:lnTo>
                    <a:pt x="76" y="194"/>
                  </a:lnTo>
                  <a:lnTo>
                    <a:pt x="72" y="192"/>
                  </a:lnTo>
                  <a:lnTo>
                    <a:pt x="71" y="194"/>
                  </a:lnTo>
                  <a:lnTo>
                    <a:pt x="70" y="194"/>
                  </a:lnTo>
                  <a:lnTo>
                    <a:pt x="69" y="194"/>
                  </a:lnTo>
                  <a:lnTo>
                    <a:pt x="70" y="192"/>
                  </a:lnTo>
                  <a:lnTo>
                    <a:pt x="68" y="192"/>
                  </a:lnTo>
                  <a:lnTo>
                    <a:pt x="67" y="194"/>
                  </a:lnTo>
                  <a:lnTo>
                    <a:pt x="67" y="198"/>
                  </a:lnTo>
                  <a:lnTo>
                    <a:pt x="65" y="199"/>
                  </a:lnTo>
                  <a:lnTo>
                    <a:pt x="63" y="199"/>
                  </a:lnTo>
                  <a:lnTo>
                    <a:pt x="60" y="192"/>
                  </a:lnTo>
                  <a:lnTo>
                    <a:pt x="47" y="192"/>
                  </a:lnTo>
                  <a:lnTo>
                    <a:pt x="39" y="191"/>
                  </a:lnTo>
                  <a:lnTo>
                    <a:pt x="41" y="186"/>
                  </a:lnTo>
                  <a:lnTo>
                    <a:pt x="39" y="185"/>
                  </a:lnTo>
                  <a:lnTo>
                    <a:pt x="38" y="187"/>
                  </a:lnTo>
                  <a:lnTo>
                    <a:pt x="38" y="183"/>
                  </a:lnTo>
                  <a:lnTo>
                    <a:pt x="39" y="182"/>
                  </a:lnTo>
                  <a:lnTo>
                    <a:pt x="37" y="181"/>
                  </a:lnTo>
                  <a:lnTo>
                    <a:pt x="37" y="180"/>
                  </a:lnTo>
                  <a:lnTo>
                    <a:pt x="35" y="180"/>
                  </a:lnTo>
                  <a:lnTo>
                    <a:pt x="33" y="177"/>
                  </a:lnTo>
                  <a:lnTo>
                    <a:pt x="36" y="178"/>
                  </a:lnTo>
                  <a:lnTo>
                    <a:pt x="35" y="174"/>
                  </a:lnTo>
                  <a:lnTo>
                    <a:pt x="37" y="172"/>
                  </a:lnTo>
                  <a:lnTo>
                    <a:pt x="38" y="173"/>
                  </a:lnTo>
                  <a:lnTo>
                    <a:pt x="39" y="170"/>
                  </a:lnTo>
                  <a:lnTo>
                    <a:pt x="38" y="170"/>
                  </a:lnTo>
                  <a:lnTo>
                    <a:pt x="38" y="168"/>
                  </a:lnTo>
                  <a:lnTo>
                    <a:pt x="39" y="166"/>
                  </a:lnTo>
                  <a:lnTo>
                    <a:pt x="39" y="166"/>
                  </a:lnTo>
                  <a:lnTo>
                    <a:pt x="40" y="166"/>
                  </a:lnTo>
                  <a:lnTo>
                    <a:pt x="39" y="167"/>
                  </a:lnTo>
                  <a:lnTo>
                    <a:pt x="42" y="168"/>
                  </a:lnTo>
                  <a:lnTo>
                    <a:pt x="42" y="167"/>
                  </a:lnTo>
                  <a:lnTo>
                    <a:pt x="43" y="167"/>
                  </a:lnTo>
                  <a:lnTo>
                    <a:pt x="44" y="164"/>
                  </a:lnTo>
                  <a:lnTo>
                    <a:pt x="47" y="164"/>
                  </a:lnTo>
                  <a:lnTo>
                    <a:pt x="46" y="163"/>
                  </a:lnTo>
                  <a:lnTo>
                    <a:pt x="47" y="160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7" y="155"/>
                  </a:lnTo>
                  <a:lnTo>
                    <a:pt x="47" y="151"/>
                  </a:lnTo>
                  <a:lnTo>
                    <a:pt x="36" y="147"/>
                  </a:lnTo>
                  <a:lnTo>
                    <a:pt x="23" y="148"/>
                  </a:lnTo>
                  <a:lnTo>
                    <a:pt x="24" y="145"/>
                  </a:lnTo>
                  <a:lnTo>
                    <a:pt x="23" y="144"/>
                  </a:lnTo>
                  <a:lnTo>
                    <a:pt x="22" y="147"/>
                  </a:lnTo>
                  <a:lnTo>
                    <a:pt x="19" y="144"/>
                  </a:lnTo>
                  <a:lnTo>
                    <a:pt x="20" y="143"/>
                  </a:lnTo>
                  <a:lnTo>
                    <a:pt x="19" y="142"/>
                  </a:lnTo>
                  <a:lnTo>
                    <a:pt x="22" y="140"/>
                  </a:lnTo>
                  <a:lnTo>
                    <a:pt x="22" y="139"/>
                  </a:lnTo>
                  <a:lnTo>
                    <a:pt x="15" y="137"/>
                  </a:lnTo>
                  <a:lnTo>
                    <a:pt x="15" y="138"/>
                  </a:lnTo>
                  <a:lnTo>
                    <a:pt x="14" y="140"/>
                  </a:lnTo>
                  <a:lnTo>
                    <a:pt x="11" y="140"/>
                  </a:lnTo>
                  <a:lnTo>
                    <a:pt x="7" y="138"/>
                  </a:lnTo>
                  <a:lnTo>
                    <a:pt x="8" y="137"/>
                  </a:lnTo>
                  <a:lnTo>
                    <a:pt x="5" y="136"/>
                  </a:lnTo>
                  <a:lnTo>
                    <a:pt x="4" y="138"/>
                  </a:lnTo>
                  <a:lnTo>
                    <a:pt x="1" y="136"/>
                  </a:lnTo>
                  <a:lnTo>
                    <a:pt x="3" y="132"/>
                  </a:lnTo>
                  <a:lnTo>
                    <a:pt x="0" y="131"/>
                  </a:lnTo>
                  <a:lnTo>
                    <a:pt x="2" y="128"/>
                  </a:lnTo>
                  <a:lnTo>
                    <a:pt x="6" y="127"/>
                  </a:lnTo>
                  <a:lnTo>
                    <a:pt x="7" y="124"/>
                  </a:lnTo>
                  <a:lnTo>
                    <a:pt x="6" y="119"/>
                  </a:lnTo>
                  <a:lnTo>
                    <a:pt x="5" y="118"/>
                  </a:lnTo>
                  <a:lnTo>
                    <a:pt x="6" y="111"/>
                  </a:lnTo>
                  <a:lnTo>
                    <a:pt x="7" y="107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9" name="Freeform 70">
              <a:extLst>
                <a:ext uri="{FF2B5EF4-FFF2-40B4-BE49-F238E27FC236}">
                  <a16:creationId xmlns="" xmlns:a16="http://schemas.microsoft.com/office/drawing/2014/main" id="{850185B9-5202-4E88-B148-794B207CA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" y="2422"/>
              <a:ext cx="187" cy="161"/>
            </a:xfrm>
            <a:custGeom>
              <a:avLst/>
              <a:gdLst>
                <a:gd name="T0" fmla="*/ 28 w 187"/>
                <a:gd name="T1" fmla="*/ 27 h 161"/>
                <a:gd name="T2" fmla="*/ 34 w 187"/>
                <a:gd name="T3" fmla="*/ 19 h 161"/>
                <a:gd name="T4" fmla="*/ 37 w 187"/>
                <a:gd name="T5" fmla="*/ 11 h 161"/>
                <a:gd name="T6" fmla="*/ 51 w 187"/>
                <a:gd name="T7" fmla="*/ 11 h 161"/>
                <a:gd name="T8" fmla="*/ 59 w 187"/>
                <a:gd name="T9" fmla="*/ 13 h 161"/>
                <a:gd name="T10" fmla="*/ 62 w 187"/>
                <a:gd name="T11" fmla="*/ 5 h 161"/>
                <a:gd name="T12" fmla="*/ 72 w 187"/>
                <a:gd name="T13" fmla="*/ 7 h 161"/>
                <a:gd name="T14" fmla="*/ 78 w 187"/>
                <a:gd name="T15" fmla="*/ 1 h 161"/>
                <a:gd name="T16" fmla="*/ 84 w 187"/>
                <a:gd name="T17" fmla="*/ 7 h 161"/>
                <a:gd name="T18" fmla="*/ 90 w 187"/>
                <a:gd name="T19" fmla="*/ 7 h 161"/>
                <a:gd name="T20" fmla="*/ 97 w 187"/>
                <a:gd name="T21" fmla="*/ 12 h 161"/>
                <a:gd name="T22" fmla="*/ 105 w 187"/>
                <a:gd name="T23" fmla="*/ 12 h 161"/>
                <a:gd name="T24" fmla="*/ 102 w 187"/>
                <a:gd name="T25" fmla="*/ 29 h 161"/>
                <a:gd name="T26" fmla="*/ 121 w 187"/>
                <a:gd name="T27" fmla="*/ 36 h 161"/>
                <a:gd name="T28" fmla="*/ 131 w 187"/>
                <a:gd name="T29" fmla="*/ 49 h 161"/>
                <a:gd name="T30" fmla="*/ 132 w 187"/>
                <a:gd name="T31" fmla="*/ 59 h 161"/>
                <a:gd name="T32" fmla="*/ 142 w 187"/>
                <a:gd name="T33" fmla="*/ 73 h 161"/>
                <a:gd name="T34" fmla="*/ 145 w 187"/>
                <a:gd name="T35" fmla="*/ 79 h 161"/>
                <a:gd name="T36" fmla="*/ 148 w 187"/>
                <a:gd name="T37" fmla="*/ 90 h 161"/>
                <a:gd name="T38" fmla="*/ 161 w 187"/>
                <a:gd name="T39" fmla="*/ 100 h 161"/>
                <a:gd name="T40" fmla="*/ 165 w 187"/>
                <a:gd name="T41" fmla="*/ 110 h 161"/>
                <a:gd name="T42" fmla="*/ 173 w 187"/>
                <a:gd name="T43" fmla="*/ 115 h 161"/>
                <a:gd name="T44" fmla="*/ 177 w 187"/>
                <a:gd name="T45" fmla="*/ 115 h 161"/>
                <a:gd name="T46" fmla="*/ 182 w 187"/>
                <a:gd name="T47" fmla="*/ 120 h 161"/>
                <a:gd name="T48" fmla="*/ 184 w 187"/>
                <a:gd name="T49" fmla="*/ 125 h 161"/>
                <a:gd name="T50" fmla="*/ 178 w 187"/>
                <a:gd name="T51" fmla="*/ 135 h 161"/>
                <a:gd name="T52" fmla="*/ 167 w 187"/>
                <a:gd name="T53" fmla="*/ 131 h 161"/>
                <a:gd name="T54" fmla="*/ 160 w 187"/>
                <a:gd name="T55" fmla="*/ 146 h 161"/>
                <a:gd name="T56" fmla="*/ 157 w 187"/>
                <a:gd name="T57" fmla="*/ 153 h 161"/>
                <a:gd name="T58" fmla="*/ 156 w 187"/>
                <a:gd name="T59" fmla="*/ 157 h 161"/>
                <a:gd name="T60" fmla="*/ 150 w 187"/>
                <a:gd name="T61" fmla="*/ 154 h 161"/>
                <a:gd name="T62" fmla="*/ 145 w 187"/>
                <a:gd name="T63" fmla="*/ 147 h 161"/>
                <a:gd name="T64" fmla="*/ 128 w 187"/>
                <a:gd name="T65" fmla="*/ 137 h 161"/>
                <a:gd name="T66" fmla="*/ 118 w 187"/>
                <a:gd name="T67" fmla="*/ 130 h 161"/>
                <a:gd name="T68" fmla="*/ 110 w 187"/>
                <a:gd name="T69" fmla="*/ 127 h 161"/>
                <a:gd name="T70" fmla="*/ 104 w 187"/>
                <a:gd name="T71" fmla="*/ 130 h 161"/>
                <a:gd name="T72" fmla="*/ 92 w 187"/>
                <a:gd name="T73" fmla="*/ 129 h 161"/>
                <a:gd name="T74" fmla="*/ 77 w 187"/>
                <a:gd name="T75" fmla="*/ 129 h 161"/>
                <a:gd name="T76" fmla="*/ 75 w 187"/>
                <a:gd name="T77" fmla="*/ 125 h 161"/>
                <a:gd name="T78" fmla="*/ 67 w 187"/>
                <a:gd name="T79" fmla="*/ 117 h 161"/>
                <a:gd name="T80" fmla="*/ 61 w 187"/>
                <a:gd name="T81" fmla="*/ 108 h 161"/>
                <a:gd name="T82" fmla="*/ 55 w 187"/>
                <a:gd name="T83" fmla="*/ 109 h 161"/>
                <a:gd name="T84" fmla="*/ 51 w 187"/>
                <a:gd name="T85" fmla="*/ 114 h 161"/>
                <a:gd name="T86" fmla="*/ 43 w 187"/>
                <a:gd name="T87" fmla="*/ 116 h 161"/>
                <a:gd name="T88" fmla="*/ 39 w 187"/>
                <a:gd name="T89" fmla="*/ 113 h 161"/>
                <a:gd name="T90" fmla="*/ 31 w 187"/>
                <a:gd name="T91" fmla="*/ 111 h 161"/>
                <a:gd name="T92" fmla="*/ 30 w 187"/>
                <a:gd name="T93" fmla="*/ 105 h 161"/>
                <a:gd name="T94" fmla="*/ 31 w 187"/>
                <a:gd name="T95" fmla="*/ 98 h 161"/>
                <a:gd name="T96" fmla="*/ 28 w 187"/>
                <a:gd name="T97" fmla="*/ 93 h 161"/>
                <a:gd name="T98" fmla="*/ 27 w 187"/>
                <a:gd name="T99" fmla="*/ 87 h 161"/>
                <a:gd name="T100" fmla="*/ 29 w 187"/>
                <a:gd name="T101" fmla="*/ 77 h 161"/>
                <a:gd name="T102" fmla="*/ 20 w 187"/>
                <a:gd name="T103" fmla="*/ 73 h 161"/>
                <a:gd name="T104" fmla="*/ 15 w 187"/>
                <a:gd name="T105" fmla="*/ 64 h 161"/>
                <a:gd name="T106" fmla="*/ 8 w 187"/>
                <a:gd name="T107" fmla="*/ 59 h 161"/>
                <a:gd name="T108" fmla="*/ 2 w 187"/>
                <a:gd name="T109" fmla="*/ 49 h 161"/>
                <a:gd name="T110" fmla="*/ 8 w 187"/>
                <a:gd name="T111" fmla="*/ 46 h 161"/>
                <a:gd name="T112" fmla="*/ 10 w 187"/>
                <a:gd name="T113" fmla="*/ 41 h 161"/>
                <a:gd name="T114" fmla="*/ 14 w 187"/>
                <a:gd name="T115" fmla="*/ 35 h 161"/>
                <a:gd name="T116" fmla="*/ 16 w 187"/>
                <a:gd name="T117" fmla="*/ 2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7" h="161">
                  <a:moveTo>
                    <a:pt x="15" y="21"/>
                  </a:moveTo>
                  <a:lnTo>
                    <a:pt x="18" y="21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28" y="27"/>
                  </a:lnTo>
                  <a:lnTo>
                    <a:pt x="30" y="27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4" y="21"/>
                  </a:lnTo>
                  <a:lnTo>
                    <a:pt x="34" y="19"/>
                  </a:lnTo>
                  <a:lnTo>
                    <a:pt x="36" y="17"/>
                  </a:lnTo>
                  <a:lnTo>
                    <a:pt x="39" y="17"/>
                  </a:lnTo>
                  <a:lnTo>
                    <a:pt x="40" y="15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8" y="12"/>
                  </a:lnTo>
                  <a:lnTo>
                    <a:pt x="41" y="11"/>
                  </a:lnTo>
                  <a:lnTo>
                    <a:pt x="43" y="9"/>
                  </a:lnTo>
                  <a:lnTo>
                    <a:pt x="51" y="9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52" y="13"/>
                  </a:lnTo>
                  <a:lnTo>
                    <a:pt x="54" y="12"/>
                  </a:lnTo>
                  <a:lnTo>
                    <a:pt x="56" y="13"/>
                  </a:lnTo>
                  <a:lnTo>
                    <a:pt x="59" y="13"/>
                  </a:lnTo>
                  <a:lnTo>
                    <a:pt x="60" y="11"/>
                  </a:lnTo>
                  <a:lnTo>
                    <a:pt x="60" y="10"/>
                  </a:lnTo>
                  <a:lnTo>
                    <a:pt x="62" y="9"/>
                  </a:lnTo>
                  <a:lnTo>
                    <a:pt x="60" y="7"/>
                  </a:lnTo>
                  <a:lnTo>
                    <a:pt x="62" y="5"/>
                  </a:lnTo>
                  <a:lnTo>
                    <a:pt x="64" y="5"/>
                  </a:lnTo>
                  <a:lnTo>
                    <a:pt x="66" y="6"/>
                  </a:lnTo>
                  <a:lnTo>
                    <a:pt x="64" y="7"/>
                  </a:lnTo>
                  <a:lnTo>
                    <a:pt x="69" y="9"/>
                  </a:lnTo>
                  <a:lnTo>
                    <a:pt x="72" y="7"/>
                  </a:lnTo>
                  <a:lnTo>
                    <a:pt x="71" y="5"/>
                  </a:lnTo>
                  <a:lnTo>
                    <a:pt x="73" y="6"/>
                  </a:lnTo>
                  <a:lnTo>
                    <a:pt x="79" y="3"/>
                  </a:lnTo>
                  <a:lnTo>
                    <a:pt x="78" y="2"/>
                  </a:lnTo>
                  <a:lnTo>
                    <a:pt x="78" y="1"/>
                  </a:lnTo>
                  <a:lnTo>
                    <a:pt x="79" y="0"/>
                  </a:lnTo>
                  <a:lnTo>
                    <a:pt x="82" y="5"/>
                  </a:lnTo>
                  <a:lnTo>
                    <a:pt x="81" y="6"/>
                  </a:lnTo>
                  <a:lnTo>
                    <a:pt x="82" y="7"/>
                  </a:lnTo>
                  <a:lnTo>
                    <a:pt x="84" y="7"/>
                  </a:lnTo>
                  <a:lnTo>
                    <a:pt x="83" y="7"/>
                  </a:lnTo>
                  <a:lnTo>
                    <a:pt x="86" y="9"/>
                  </a:lnTo>
                  <a:lnTo>
                    <a:pt x="87" y="7"/>
                  </a:lnTo>
                  <a:lnTo>
                    <a:pt x="88" y="9"/>
                  </a:lnTo>
                  <a:lnTo>
                    <a:pt x="90" y="7"/>
                  </a:lnTo>
                  <a:lnTo>
                    <a:pt x="91" y="9"/>
                  </a:lnTo>
                  <a:lnTo>
                    <a:pt x="93" y="8"/>
                  </a:lnTo>
                  <a:lnTo>
                    <a:pt x="93" y="11"/>
                  </a:lnTo>
                  <a:lnTo>
                    <a:pt x="96" y="13"/>
                  </a:lnTo>
                  <a:lnTo>
                    <a:pt x="97" y="12"/>
                  </a:lnTo>
                  <a:lnTo>
                    <a:pt x="97" y="11"/>
                  </a:lnTo>
                  <a:lnTo>
                    <a:pt x="98" y="12"/>
                  </a:lnTo>
                  <a:lnTo>
                    <a:pt x="100" y="10"/>
                  </a:lnTo>
                  <a:lnTo>
                    <a:pt x="104" y="13"/>
                  </a:lnTo>
                  <a:lnTo>
                    <a:pt x="105" y="12"/>
                  </a:lnTo>
                  <a:lnTo>
                    <a:pt x="107" y="14"/>
                  </a:lnTo>
                  <a:lnTo>
                    <a:pt x="104" y="17"/>
                  </a:lnTo>
                  <a:lnTo>
                    <a:pt x="104" y="22"/>
                  </a:lnTo>
                  <a:lnTo>
                    <a:pt x="99" y="27"/>
                  </a:lnTo>
                  <a:lnTo>
                    <a:pt x="102" y="29"/>
                  </a:lnTo>
                  <a:lnTo>
                    <a:pt x="108" y="29"/>
                  </a:lnTo>
                  <a:lnTo>
                    <a:pt x="111" y="34"/>
                  </a:lnTo>
                  <a:lnTo>
                    <a:pt x="117" y="34"/>
                  </a:lnTo>
                  <a:lnTo>
                    <a:pt x="120" y="37"/>
                  </a:lnTo>
                  <a:lnTo>
                    <a:pt x="121" y="36"/>
                  </a:lnTo>
                  <a:lnTo>
                    <a:pt x="123" y="37"/>
                  </a:lnTo>
                  <a:lnTo>
                    <a:pt x="125" y="36"/>
                  </a:lnTo>
                  <a:lnTo>
                    <a:pt x="130" y="37"/>
                  </a:lnTo>
                  <a:lnTo>
                    <a:pt x="132" y="42"/>
                  </a:lnTo>
                  <a:lnTo>
                    <a:pt x="131" y="49"/>
                  </a:lnTo>
                  <a:lnTo>
                    <a:pt x="129" y="51"/>
                  </a:lnTo>
                  <a:lnTo>
                    <a:pt x="129" y="53"/>
                  </a:lnTo>
                  <a:lnTo>
                    <a:pt x="133" y="57"/>
                  </a:lnTo>
                  <a:lnTo>
                    <a:pt x="132" y="58"/>
                  </a:lnTo>
                  <a:lnTo>
                    <a:pt x="132" y="59"/>
                  </a:lnTo>
                  <a:lnTo>
                    <a:pt x="136" y="62"/>
                  </a:lnTo>
                  <a:lnTo>
                    <a:pt x="135" y="66"/>
                  </a:lnTo>
                  <a:lnTo>
                    <a:pt x="139" y="71"/>
                  </a:lnTo>
                  <a:lnTo>
                    <a:pt x="139" y="73"/>
                  </a:lnTo>
                  <a:lnTo>
                    <a:pt x="142" y="73"/>
                  </a:lnTo>
                  <a:lnTo>
                    <a:pt x="143" y="74"/>
                  </a:lnTo>
                  <a:lnTo>
                    <a:pt x="141" y="75"/>
                  </a:lnTo>
                  <a:lnTo>
                    <a:pt x="142" y="77"/>
                  </a:lnTo>
                  <a:lnTo>
                    <a:pt x="144" y="77"/>
                  </a:lnTo>
                  <a:lnTo>
                    <a:pt x="145" y="79"/>
                  </a:lnTo>
                  <a:lnTo>
                    <a:pt x="148" y="80"/>
                  </a:lnTo>
                  <a:lnTo>
                    <a:pt x="145" y="82"/>
                  </a:lnTo>
                  <a:lnTo>
                    <a:pt x="147" y="87"/>
                  </a:lnTo>
                  <a:lnTo>
                    <a:pt x="149" y="88"/>
                  </a:lnTo>
                  <a:lnTo>
                    <a:pt x="148" y="90"/>
                  </a:lnTo>
                  <a:lnTo>
                    <a:pt x="149" y="95"/>
                  </a:lnTo>
                  <a:lnTo>
                    <a:pt x="152" y="95"/>
                  </a:lnTo>
                  <a:lnTo>
                    <a:pt x="156" y="93"/>
                  </a:lnTo>
                  <a:lnTo>
                    <a:pt x="159" y="96"/>
                  </a:lnTo>
                  <a:lnTo>
                    <a:pt x="161" y="100"/>
                  </a:lnTo>
                  <a:lnTo>
                    <a:pt x="164" y="98"/>
                  </a:lnTo>
                  <a:lnTo>
                    <a:pt x="165" y="98"/>
                  </a:lnTo>
                  <a:lnTo>
                    <a:pt x="165" y="103"/>
                  </a:lnTo>
                  <a:lnTo>
                    <a:pt x="163" y="108"/>
                  </a:lnTo>
                  <a:lnTo>
                    <a:pt x="165" y="110"/>
                  </a:lnTo>
                  <a:lnTo>
                    <a:pt x="166" y="109"/>
                  </a:lnTo>
                  <a:lnTo>
                    <a:pt x="165" y="111"/>
                  </a:lnTo>
                  <a:lnTo>
                    <a:pt x="169" y="115"/>
                  </a:lnTo>
                  <a:lnTo>
                    <a:pt x="170" y="114"/>
                  </a:lnTo>
                  <a:lnTo>
                    <a:pt x="173" y="115"/>
                  </a:lnTo>
                  <a:lnTo>
                    <a:pt x="173" y="114"/>
                  </a:lnTo>
                  <a:lnTo>
                    <a:pt x="175" y="113"/>
                  </a:lnTo>
                  <a:lnTo>
                    <a:pt x="176" y="115"/>
                  </a:lnTo>
                  <a:lnTo>
                    <a:pt x="176" y="116"/>
                  </a:lnTo>
                  <a:lnTo>
                    <a:pt x="177" y="115"/>
                  </a:lnTo>
                  <a:lnTo>
                    <a:pt x="179" y="117"/>
                  </a:lnTo>
                  <a:lnTo>
                    <a:pt x="182" y="115"/>
                  </a:lnTo>
                  <a:lnTo>
                    <a:pt x="183" y="117"/>
                  </a:lnTo>
                  <a:lnTo>
                    <a:pt x="181" y="119"/>
                  </a:lnTo>
                  <a:lnTo>
                    <a:pt x="182" y="120"/>
                  </a:lnTo>
                  <a:lnTo>
                    <a:pt x="183" y="119"/>
                  </a:lnTo>
                  <a:lnTo>
                    <a:pt x="187" y="121"/>
                  </a:lnTo>
                  <a:lnTo>
                    <a:pt x="186" y="123"/>
                  </a:lnTo>
                  <a:lnTo>
                    <a:pt x="184" y="123"/>
                  </a:lnTo>
                  <a:lnTo>
                    <a:pt x="184" y="125"/>
                  </a:lnTo>
                  <a:lnTo>
                    <a:pt x="182" y="126"/>
                  </a:lnTo>
                  <a:lnTo>
                    <a:pt x="181" y="129"/>
                  </a:lnTo>
                  <a:lnTo>
                    <a:pt x="179" y="130"/>
                  </a:lnTo>
                  <a:lnTo>
                    <a:pt x="177" y="130"/>
                  </a:lnTo>
                  <a:lnTo>
                    <a:pt x="178" y="135"/>
                  </a:lnTo>
                  <a:lnTo>
                    <a:pt x="181" y="136"/>
                  </a:lnTo>
                  <a:lnTo>
                    <a:pt x="175" y="138"/>
                  </a:lnTo>
                  <a:lnTo>
                    <a:pt x="173" y="137"/>
                  </a:lnTo>
                  <a:lnTo>
                    <a:pt x="168" y="131"/>
                  </a:lnTo>
                  <a:lnTo>
                    <a:pt x="167" y="131"/>
                  </a:lnTo>
                  <a:lnTo>
                    <a:pt x="166" y="134"/>
                  </a:lnTo>
                  <a:lnTo>
                    <a:pt x="164" y="131"/>
                  </a:lnTo>
                  <a:lnTo>
                    <a:pt x="161" y="133"/>
                  </a:lnTo>
                  <a:lnTo>
                    <a:pt x="162" y="145"/>
                  </a:lnTo>
                  <a:lnTo>
                    <a:pt x="160" y="146"/>
                  </a:lnTo>
                  <a:lnTo>
                    <a:pt x="160" y="148"/>
                  </a:lnTo>
                  <a:lnTo>
                    <a:pt x="159" y="149"/>
                  </a:lnTo>
                  <a:lnTo>
                    <a:pt x="159" y="150"/>
                  </a:lnTo>
                  <a:lnTo>
                    <a:pt x="157" y="150"/>
                  </a:lnTo>
                  <a:lnTo>
                    <a:pt x="157" y="153"/>
                  </a:lnTo>
                  <a:lnTo>
                    <a:pt x="156" y="153"/>
                  </a:lnTo>
                  <a:lnTo>
                    <a:pt x="156" y="155"/>
                  </a:lnTo>
                  <a:lnTo>
                    <a:pt x="159" y="156"/>
                  </a:lnTo>
                  <a:lnTo>
                    <a:pt x="157" y="158"/>
                  </a:lnTo>
                  <a:lnTo>
                    <a:pt x="156" y="157"/>
                  </a:lnTo>
                  <a:lnTo>
                    <a:pt x="154" y="158"/>
                  </a:lnTo>
                  <a:lnTo>
                    <a:pt x="155" y="160"/>
                  </a:lnTo>
                  <a:lnTo>
                    <a:pt x="153" y="161"/>
                  </a:lnTo>
                  <a:lnTo>
                    <a:pt x="149" y="158"/>
                  </a:lnTo>
                  <a:lnTo>
                    <a:pt x="150" y="154"/>
                  </a:lnTo>
                  <a:lnTo>
                    <a:pt x="148" y="154"/>
                  </a:lnTo>
                  <a:lnTo>
                    <a:pt x="147" y="149"/>
                  </a:lnTo>
                  <a:lnTo>
                    <a:pt x="146" y="150"/>
                  </a:lnTo>
                  <a:lnTo>
                    <a:pt x="145" y="149"/>
                  </a:lnTo>
                  <a:lnTo>
                    <a:pt x="145" y="147"/>
                  </a:lnTo>
                  <a:lnTo>
                    <a:pt x="147" y="143"/>
                  </a:lnTo>
                  <a:lnTo>
                    <a:pt x="144" y="142"/>
                  </a:lnTo>
                  <a:lnTo>
                    <a:pt x="141" y="139"/>
                  </a:lnTo>
                  <a:lnTo>
                    <a:pt x="132" y="140"/>
                  </a:lnTo>
                  <a:lnTo>
                    <a:pt x="128" y="137"/>
                  </a:lnTo>
                  <a:lnTo>
                    <a:pt x="129" y="135"/>
                  </a:lnTo>
                  <a:lnTo>
                    <a:pt x="128" y="134"/>
                  </a:lnTo>
                  <a:lnTo>
                    <a:pt x="124" y="133"/>
                  </a:lnTo>
                  <a:lnTo>
                    <a:pt x="121" y="130"/>
                  </a:lnTo>
                  <a:lnTo>
                    <a:pt x="118" y="130"/>
                  </a:lnTo>
                  <a:lnTo>
                    <a:pt x="116" y="131"/>
                  </a:lnTo>
                  <a:lnTo>
                    <a:pt x="112" y="127"/>
                  </a:lnTo>
                  <a:lnTo>
                    <a:pt x="112" y="127"/>
                  </a:lnTo>
                  <a:lnTo>
                    <a:pt x="111" y="125"/>
                  </a:lnTo>
                  <a:lnTo>
                    <a:pt x="110" y="127"/>
                  </a:lnTo>
                  <a:lnTo>
                    <a:pt x="107" y="129"/>
                  </a:lnTo>
                  <a:lnTo>
                    <a:pt x="105" y="133"/>
                  </a:lnTo>
                  <a:lnTo>
                    <a:pt x="104" y="132"/>
                  </a:lnTo>
                  <a:lnTo>
                    <a:pt x="105" y="130"/>
                  </a:lnTo>
                  <a:lnTo>
                    <a:pt x="104" y="130"/>
                  </a:lnTo>
                  <a:lnTo>
                    <a:pt x="101" y="130"/>
                  </a:lnTo>
                  <a:lnTo>
                    <a:pt x="97" y="132"/>
                  </a:lnTo>
                  <a:lnTo>
                    <a:pt x="96" y="131"/>
                  </a:lnTo>
                  <a:lnTo>
                    <a:pt x="95" y="131"/>
                  </a:lnTo>
                  <a:lnTo>
                    <a:pt x="92" y="129"/>
                  </a:lnTo>
                  <a:lnTo>
                    <a:pt x="87" y="129"/>
                  </a:lnTo>
                  <a:lnTo>
                    <a:pt x="87" y="127"/>
                  </a:lnTo>
                  <a:lnTo>
                    <a:pt x="85" y="129"/>
                  </a:lnTo>
                  <a:lnTo>
                    <a:pt x="80" y="129"/>
                  </a:lnTo>
                  <a:lnTo>
                    <a:pt x="77" y="129"/>
                  </a:lnTo>
                  <a:lnTo>
                    <a:pt x="78" y="128"/>
                  </a:lnTo>
                  <a:lnTo>
                    <a:pt x="79" y="127"/>
                  </a:lnTo>
                  <a:lnTo>
                    <a:pt x="78" y="122"/>
                  </a:lnTo>
                  <a:lnTo>
                    <a:pt x="75" y="124"/>
                  </a:lnTo>
                  <a:lnTo>
                    <a:pt x="75" y="125"/>
                  </a:lnTo>
                  <a:lnTo>
                    <a:pt x="74" y="126"/>
                  </a:lnTo>
                  <a:lnTo>
                    <a:pt x="74" y="121"/>
                  </a:lnTo>
                  <a:lnTo>
                    <a:pt x="70" y="121"/>
                  </a:lnTo>
                  <a:lnTo>
                    <a:pt x="68" y="119"/>
                  </a:lnTo>
                  <a:lnTo>
                    <a:pt x="67" y="117"/>
                  </a:lnTo>
                  <a:lnTo>
                    <a:pt x="67" y="114"/>
                  </a:lnTo>
                  <a:lnTo>
                    <a:pt x="66" y="115"/>
                  </a:lnTo>
                  <a:lnTo>
                    <a:pt x="63" y="113"/>
                  </a:lnTo>
                  <a:lnTo>
                    <a:pt x="62" y="107"/>
                  </a:lnTo>
                  <a:lnTo>
                    <a:pt x="61" y="108"/>
                  </a:lnTo>
                  <a:lnTo>
                    <a:pt x="59" y="106"/>
                  </a:lnTo>
                  <a:lnTo>
                    <a:pt x="58" y="109"/>
                  </a:lnTo>
                  <a:lnTo>
                    <a:pt x="58" y="106"/>
                  </a:lnTo>
                  <a:lnTo>
                    <a:pt x="55" y="106"/>
                  </a:lnTo>
                  <a:lnTo>
                    <a:pt x="55" y="109"/>
                  </a:lnTo>
                  <a:lnTo>
                    <a:pt x="54" y="108"/>
                  </a:lnTo>
                  <a:lnTo>
                    <a:pt x="55" y="112"/>
                  </a:lnTo>
                  <a:lnTo>
                    <a:pt x="55" y="113"/>
                  </a:lnTo>
                  <a:lnTo>
                    <a:pt x="53" y="112"/>
                  </a:lnTo>
                  <a:lnTo>
                    <a:pt x="51" y="114"/>
                  </a:lnTo>
                  <a:lnTo>
                    <a:pt x="50" y="113"/>
                  </a:lnTo>
                  <a:lnTo>
                    <a:pt x="47" y="113"/>
                  </a:lnTo>
                  <a:lnTo>
                    <a:pt x="46" y="115"/>
                  </a:lnTo>
                  <a:lnTo>
                    <a:pt x="44" y="115"/>
                  </a:lnTo>
                  <a:lnTo>
                    <a:pt x="43" y="116"/>
                  </a:lnTo>
                  <a:lnTo>
                    <a:pt x="42" y="115"/>
                  </a:lnTo>
                  <a:lnTo>
                    <a:pt x="42" y="113"/>
                  </a:lnTo>
                  <a:lnTo>
                    <a:pt x="41" y="111"/>
                  </a:lnTo>
                  <a:lnTo>
                    <a:pt x="39" y="112"/>
                  </a:lnTo>
                  <a:lnTo>
                    <a:pt x="39" y="113"/>
                  </a:lnTo>
                  <a:lnTo>
                    <a:pt x="38" y="113"/>
                  </a:lnTo>
                  <a:lnTo>
                    <a:pt x="36" y="114"/>
                  </a:lnTo>
                  <a:lnTo>
                    <a:pt x="35" y="110"/>
                  </a:lnTo>
                  <a:lnTo>
                    <a:pt x="34" y="111"/>
                  </a:lnTo>
                  <a:lnTo>
                    <a:pt x="31" y="111"/>
                  </a:lnTo>
                  <a:lnTo>
                    <a:pt x="31" y="109"/>
                  </a:lnTo>
                  <a:lnTo>
                    <a:pt x="31" y="109"/>
                  </a:lnTo>
                  <a:lnTo>
                    <a:pt x="32" y="107"/>
                  </a:lnTo>
                  <a:lnTo>
                    <a:pt x="30" y="106"/>
                  </a:lnTo>
                  <a:lnTo>
                    <a:pt x="30" y="105"/>
                  </a:lnTo>
                  <a:lnTo>
                    <a:pt x="28" y="104"/>
                  </a:lnTo>
                  <a:lnTo>
                    <a:pt x="27" y="100"/>
                  </a:lnTo>
                  <a:lnTo>
                    <a:pt x="28" y="98"/>
                  </a:lnTo>
                  <a:lnTo>
                    <a:pt x="29" y="98"/>
                  </a:lnTo>
                  <a:lnTo>
                    <a:pt x="31" y="98"/>
                  </a:lnTo>
                  <a:lnTo>
                    <a:pt x="32" y="98"/>
                  </a:lnTo>
                  <a:lnTo>
                    <a:pt x="32" y="95"/>
                  </a:lnTo>
                  <a:lnTo>
                    <a:pt x="31" y="95"/>
                  </a:lnTo>
                  <a:lnTo>
                    <a:pt x="31" y="93"/>
                  </a:lnTo>
                  <a:lnTo>
                    <a:pt x="28" y="93"/>
                  </a:lnTo>
                  <a:lnTo>
                    <a:pt x="27" y="92"/>
                  </a:lnTo>
                  <a:lnTo>
                    <a:pt x="25" y="93"/>
                  </a:lnTo>
                  <a:lnTo>
                    <a:pt x="24" y="88"/>
                  </a:lnTo>
                  <a:lnTo>
                    <a:pt x="27" y="88"/>
                  </a:lnTo>
                  <a:lnTo>
                    <a:pt x="27" y="87"/>
                  </a:lnTo>
                  <a:lnTo>
                    <a:pt x="27" y="86"/>
                  </a:lnTo>
                  <a:lnTo>
                    <a:pt x="27" y="85"/>
                  </a:lnTo>
                  <a:lnTo>
                    <a:pt x="28" y="82"/>
                  </a:lnTo>
                  <a:lnTo>
                    <a:pt x="32" y="79"/>
                  </a:lnTo>
                  <a:lnTo>
                    <a:pt x="29" y="77"/>
                  </a:lnTo>
                  <a:lnTo>
                    <a:pt x="27" y="77"/>
                  </a:lnTo>
                  <a:lnTo>
                    <a:pt x="27" y="77"/>
                  </a:lnTo>
                  <a:lnTo>
                    <a:pt x="26" y="74"/>
                  </a:lnTo>
                  <a:lnTo>
                    <a:pt x="21" y="74"/>
                  </a:lnTo>
                  <a:lnTo>
                    <a:pt x="20" y="73"/>
                  </a:lnTo>
                  <a:lnTo>
                    <a:pt x="17" y="74"/>
                  </a:lnTo>
                  <a:lnTo>
                    <a:pt x="16" y="71"/>
                  </a:lnTo>
                  <a:lnTo>
                    <a:pt x="13" y="70"/>
                  </a:lnTo>
                  <a:lnTo>
                    <a:pt x="13" y="67"/>
                  </a:lnTo>
                  <a:lnTo>
                    <a:pt x="15" y="64"/>
                  </a:lnTo>
                  <a:lnTo>
                    <a:pt x="14" y="63"/>
                  </a:lnTo>
                  <a:lnTo>
                    <a:pt x="13" y="62"/>
                  </a:lnTo>
                  <a:lnTo>
                    <a:pt x="11" y="63"/>
                  </a:lnTo>
                  <a:lnTo>
                    <a:pt x="11" y="60"/>
                  </a:lnTo>
                  <a:lnTo>
                    <a:pt x="8" y="59"/>
                  </a:lnTo>
                  <a:lnTo>
                    <a:pt x="6" y="55"/>
                  </a:lnTo>
                  <a:lnTo>
                    <a:pt x="2" y="55"/>
                  </a:lnTo>
                  <a:lnTo>
                    <a:pt x="0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7" y="49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7" y="46"/>
                  </a:lnTo>
                  <a:lnTo>
                    <a:pt x="8" y="45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10" y="41"/>
                  </a:lnTo>
                  <a:lnTo>
                    <a:pt x="10" y="39"/>
                  </a:lnTo>
                  <a:lnTo>
                    <a:pt x="13" y="39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4" y="35"/>
                  </a:lnTo>
                  <a:lnTo>
                    <a:pt x="16" y="31"/>
                  </a:lnTo>
                  <a:lnTo>
                    <a:pt x="15" y="31"/>
                  </a:lnTo>
                  <a:lnTo>
                    <a:pt x="16" y="29"/>
                  </a:lnTo>
                  <a:lnTo>
                    <a:pt x="15" y="29"/>
                  </a:lnTo>
                  <a:lnTo>
                    <a:pt x="16" y="25"/>
                  </a:lnTo>
                  <a:lnTo>
                    <a:pt x="15" y="24"/>
                  </a:lnTo>
                  <a:lnTo>
                    <a:pt x="15" y="22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" name="Freeform 71">
              <a:extLst>
                <a:ext uri="{FF2B5EF4-FFF2-40B4-BE49-F238E27FC236}">
                  <a16:creationId xmlns="" xmlns:a16="http://schemas.microsoft.com/office/drawing/2014/main" id="{634F72E0-1D43-4669-8F62-B74A09FE0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" y="2422"/>
              <a:ext cx="187" cy="161"/>
            </a:xfrm>
            <a:custGeom>
              <a:avLst/>
              <a:gdLst>
                <a:gd name="T0" fmla="*/ 28 w 187"/>
                <a:gd name="T1" fmla="*/ 27 h 161"/>
                <a:gd name="T2" fmla="*/ 34 w 187"/>
                <a:gd name="T3" fmla="*/ 19 h 161"/>
                <a:gd name="T4" fmla="*/ 37 w 187"/>
                <a:gd name="T5" fmla="*/ 11 h 161"/>
                <a:gd name="T6" fmla="*/ 51 w 187"/>
                <a:gd name="T7" fmla="*/ 11 h 161"/>
                <a:gd name="T8" fmla="*/ 59 w 187"/>
                <a:gd name="T9" fmla="*/ 13 h 161"/>
                <a:gd name="T10" fmla="*/ 62 w 187"/>
                <a:gd name="T11" fmla="*/ 5 h 161"/>
                <a:gd name="T12" fmla="*/ 72 w 187"/>
                <a:gd name="T13" fmla="*/ 7 h 161"/>
                <a:gd name="T14" fmla="*/ 78 w 187"/>
                <a:gd name="T15" fmla="*/ 1 h 161"/>
                <a:gd name="T16" fmla="*/ 84 w 187"/>
                <a:gd name="T17" fmla="*/ 7 h 161"/>
                <a:gd name="T18" fmla="*/ 90 w 187"/>
                <a:gd name="T19" fmla="*/ 7 h 161"/>
                <a:gd name="T20" fmla="*/ 97 w 187"/>
                <a:gd name="T21" fmla="*/ 12 h 161"/>
                <a:gd name="T22" fmla="*/ 105 w 187"/>
                <a:gd name="T23" fmla="*/ 12 h 161"/>
                <a:gd name="T24" fmla="*/ 102 w 187"/>
                <a:gd name="T25" fmla="*/ 29 h 161"/>
                <a:gd name="T26" fmla="*/ 121 w 187"/>
                <a:gd name="T27" fmla="*/ 36 h 161"/>
                <a:gd name="T28" fmla="*/ 131 w 187"/>
                <a:gd name="T29" fmla="*/ 49 h 161"/>
                <a:gd name="T30" fmla="*/ 132 w 187"/>
                <a:gd name="T31" fmla="*/ 59 h 161"/>
                <a:gd name="T32" fmla="*/ 142 w 187"/>
                <a:gd name="T33" fmla="*/ 73 h 161"/>
                <a:gd name="T34" fmla="*/ 145 w 187"/>
                <a:gd name="T35" fmla="*/ 79 h 161"/>
                <a:gd name="T36" fmla="*/ 148 w 187"/>
                <a:gd name="T37" fmla="*/ 90 h 161"/>
                <a:gd name="T38" fmla="*/ 161 w 187"/>
                <a:gd name="T39" fmla="*/ 100 h 161"/>
                <a:gd name="T40" fmla="*/ 165 w 187"/>
                <a:gd name="T41" fmla="*/ 110 h 161"/>
                <a:gd name="T42" fmla="*/ 173 w 187"/>
                <a:gd name="T43" fmla="*/ 115 h 161"/>
                <a:gd name="T44" fmla="*/ 177 w 187"/>
                <a:gd name="T45" fmla="*/ 115 h 161"/>
                <a:gd name="T46" fmla="*/ 182 w 187"/>
                <a:gd name="T47" fmla="*/ 120 h 161"/>
                <a:gd name="T48" fmla="*/ 184 w 187"/>
                <a:gd name="T49" fmla="*/ 125 h 161"/>
                <a:gd name="T50" fmla="*/ 178 w 187"/>
                <a:gd name="T51" fmla="*/ 135 h 161"/>
                <a:gd name="T52" fmla="*/ 167 w 187"/>
                <a:gd name="T53" fmla="*/ 131 h 161"/>
                <a:gd name="T54" fmla="*/ 160 w 187"/>
                <a:gd name="T55" fmla="*/ 146 h 161"/>
                <a:gd name="T56" fmla="*/ 157 w 187"/>
                <a:gd name="T57" fmla="*/ 153 h 161"/>
                <a:gd name="T58" fmla="*/ 156 w 187"/>
                <a:gd name="T59" fmla="*/ 157 h 161"/>
                <a:gd name="T60" fmla="*/ 150 w 187"/>
                <a:gd name="T61" fmla="*/ 154 h 161"/>
                <a:gd name="T62" fmla="*/ 145 w 187"/>
                <a:gd name="T63" fmla="*/ 147 h 161"/>
                <a:gd name="T64" fmla="*/ 128 w 187"/>
                <a:gd name="T65" fmla="*/ 137 h 161"/>
                <a:gd name="T66" fmla="*/ 118 w 187"/>
                <a:gd name="T67" fmla="*/ 130 h 161"/>
                <a:gd name="T68" fmla="*/ 110 w 187"/>
                <a:gd name="T69" fmla="*/ 127 h 161"/>
                <a:gd name="T70" fmla="*/ 104 w 187"/>
                <a:gd name="T71" fmla="*/ 130 h 161"/>
                <a:gd name="T72" fmla="*/ 92 w 187"/>
                <a:gd name="T73" fmla="*/ 129 h 161"/>
                <a:gd name="T74" fmla="*/ 77 w 187"/>
                <a:gd name="T75" fmla="*/ 129 h 161"/>
                <a:gd name="T76" fmla="*/ 75 w 187"/>
                <a:gd name="T77" fmla="*/ 125 h 161"/>
                <a:gd name="T78" fmla="*/ 67 w 187"/>
                <a:gd name="T79" fmla="*/ 117 h 161"/>
                <a:gd name="T80" fmla="*/ 61 w 187"/>
                <a:gd name="T81" fmla="*/ 108 h 161"/>
                <a:gd name="T82" fmla="*/ 55 w 187"/>
                <a:gd name="T83" fmla="*/ 109 h 161"/>
                <a:gd name="T84" fmla="*/ 51 w 187"/>
                <a:gd name="T85" fmla="*/ 114 h 161"/>
                <a:gd name="T86" fmla="*/ 43 w 187"/>
                <a:gd name="T87" fmla="*/ 116 h 161"/>
                <a:gd name="T88" fmla="*/ 39 w 187"/>
                <a:gd name="T89" fmla="*/ 113 h 161"/>
                <a:gd name="T90" fmla="*/ 31 w 187"/>
                <a:gd name="T91" fmla="*/ 111 h 161"/>
                <a:gd name="T92" fmla="*/ 30 w 187"/>
                <a:gd name="T93" fmla="*/ 105 h 161"/>
                <a:gd name="T94" fmla="*/ 31 w 187"/>
                <a:gd name="T95" fmla="*/ 98 h 161"/>
                <a:gd name="T96" fmla="*/ 28 w 187"/>
                <a:gd name="T97" fmla="*/ 93 h 161"/>
                <a:gd name="T98" fmla="*/ 27 w 187"/>
                <a:gd name="T99" fmla="*/ 87 h 161"/>
                <a:gd name="T100" fmla="*/ 29 w 187"/>
                <a:gd name="T101" fmla="*/ 77 h 161"/>
                <a:gd name="T102" fmla="*/ 20 w 187"/>
                <a:gd name="T103" fmla="*/ 73 h 161"/>
                <a:gd name="T104" fmla="*/ 15 w 187"/>
                <a:gd name="T105" fmla="*/ 64 h 161"/>
                <a:gd name="T106" fmla="*/ 8 w 187"/>
                <a:gd name="T107" fmla="*/ 59 h 161"/>
                <a:gd name="T108" fmla="*/ 2 w 187"/>
                <a:gd name="T109" fmla="*/ 49 h 161"/>
                <a:gd name="T110" fmla="*/ 8 w 187"/>
                <a:gd name="T111" fmla="*/ 46 h 161"/>
                <a:gd name="T112" fmla="*/ 10 w 187"/>
                <a:gd name="T113" fmla="*/ 41 h 161"/>
                <a:gd name="T114" fmla="*/ 14 w 187"/>
                <a:gd name="T115" fmla="*/ 35 h 161"/>
                <a:gd name="T116" fmla="*/ 16 w 187"/>
                <a:gd name="T117" fmla="*/ 2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7" h="161">
                  <a:moveTo>
                    <a:pt x="15" y="21"/>
                  </a:moveTo>
                  <a:lnTo>
                    <a:pt x="18" y="21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28" y="27"/>
                  </a:lnTo>
                  <a:lnTo>
                    <a:pt x="30" y="27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4" y="21"/>
                  </a:lnTo>
                  <a:lnTo>
                    <a:pt x="34" y="19"/>
                  </a:lnTo>
                  <a:lnTo>
                    <a:pt x="36" y="17"/>
                  </a:lnTo>
                  <a:lnTo>
                    <a:pt x="39" y="17"/>
                  </a:lnTo>
                  <a:lnTo>
                    <a:pt x="40" y="15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8" y="12"/>
                  </a:lnTo>
                  <a:lnTo>
                    <a:pt x="41" y="11"/>
                  </a:lnTo>
                  <a:lnTo>
                    <a:pt x="43" y="9"/>
                  </a:lnTo>
                  <a:lnTo>
                    <a:pt x="51" y="9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52" y="13"/>
                  </a:lnTo>
                  <a:lnTo>
                    <a:pt x="54" y="12"/>
                  </a:lnTo>
                  <a:lnTo>
                    <a:pt x="56" y="13"/>
                  </a:lnTo>
                  <a:lnTo>
                    <a:pt x="59" y="13"/>
                  </a:lnTo>
                  <a:lnTo>
                    <a:pt x="60" y="11"/>
                  </a:lnTo>
                  <a:lnTo>
                    <a:pt x="60" y="10"/>
                  </a:lnTo>
                  <a:lnTo>
                    <a:pt x="62" y="9"/>
                  </a:lnTo>
                  <a:lnTo>
                    <a:pt x="60" y="7"/>
                  </a:lnTo>
                  <a:lnTo>
                    <a:pt x="62" y="5"/>
                  </a:lnTo>
                  <a:lnTo>
                    <a:pt x="64" y="5"/>
                  </a:lnTo>
                  <a:lnTo>
                    <a:pt x="66" y="6"/>
                  </a:lnTo>
                  <a:lnTo>
                    <a:pt x="64" y="7"/>
                  </a:lnTo>
                  <a:lnTo>
                    <a:pt x="69" y="9"/>
                  </a:lnTo>
                  <a:lnTo>
                    <a:pt x="72" y="7"/>
                  </a:lnTo>
                  <a:lnTo>
                    <a:pt x="71" y="5"/>
                  </a:lnTo>
                  <a:lnTo>
                    <a:pt x="73" y="6"/>
                  </a:lnTo>
                  <a:lnTo>
                    <a:pt x="79" y="3"/>
                  </a:lnTo>
                  <a:lnTo>
                    <a:pt x="78" y="2"/>
                  </a:lnTo>
                  <a:lnTo>
                    <a:pt x="78" y="1"/>
                  </a:lnTo>
                  <a:lnTo>
                    <a:pt x="79" y="0"/>
                  </a:lnTo>
                  <a:lnTo>
                    <a:pt x="82" y="5"/>
                  </a:lnTo>
                  <a:lnTo>
                    <a:pt x="81" y="6"/>
                  </a:lnTo>
                  <a:lnTo>
                    <a:pt x="82" y="7"/>
                  </a:lnTo>
                  <a:lnTo>
                    <a:pt x="84" y="7"/>
                  </a:lnTo>
                  <a:lnTo>
                    <a:pt x="83" y="7"/>
                  </a:lnTo>
                  <a:lnTo>
                    <a:pt x="86" y="9"/>
                  </a:lnTo>
                  <a:lnTo>
                    <a:pt x="87" y="7"/>
                  </a:lnTo>
                  <a:lnTo>
                    <a:pt x="88" y="9"/>
                  </a:lnTo>
                  <a:lnTo>
                    <a:pt x="90" y="7"/>
                  </a:lnTo>
                  <a:lnTo>
                    <a:pt x="91" y="9"/>
                  </a:lnTo>
                  <a:lnTo>
                    <a:pt x="93" y="8"/>
                  </a:lnTo>
                  <a:lnTo>
                    <a:pt x="93" y="11"/>
                  </a:lnTo>
                  <a:lnTo>
                    <a:pt x="96" y="13"/>
                  </a:lnTo>
                  <a:lnTo>
                    <a:pt x="97" y="12"/>
                  </a:lnTo>
                  <a:lnTo>
                    <a:pt x="97" y="11"/>
                  </a:lnTo>
                  <a:lnTo>
                    <a:pt x="98" y="12"/>
                  </a:lnTo>
                  <a:lnTo>
                    <a:pt x="100" y="10"/>
                  </a:lnTo>
                  <a:lnTo>
                    <a:pt x="104" y="13"/>
                  </a:lnTo>
                  <a:lnTo>
                    <a:pt x="105" y="12"/>
                  </a:lnTo>
                  <a:lnTo>
                    <a:pt x="107" y="14"/>
                  </a:lnTo>
                  <a:lnTo>
                    <a:pt x="104" y="17"/>
                  </a:lnTo>
                  <a:lnTo>
                    <a:pt x="104" y="22"/>
                  </a:lnTo>
                  <a:lnTo>
                    <a:pt x="99" y="27"/>
                  </a:lnTo>
                  <a:lnTo>
                    <a:pt x="102" y="29"/>
                  </a:lnTo>
                  <a:lnTo>
                    <a:pt x="108" y="29"/>
                  </a:lnTo>
                  <a:lnTo>
                    <a:pt x="111" y="34"/>
                  </a:lnTo>
                  <a:lnTo>
                    <a:pt x="117" y="34"/>
                  </a:lnTo>
                  <a:lnTo>
                    <a:pt x="120" y="37"/>
                  </a:lnTo>
                  <a:lnTo>
                    <a:pt x="121" y="36"/>
                  </a:lnTo>
                  <a:lnTo>
                    <a:pt x="123" y="37"/>
                  </a:lnTo>
                  <a:lnTo>
                    <a:pt x="125" y="36"/>
                  </a:lnTo>
                  <a:lnTo>
                    <a:pt x="130" y="37"/>
                  </a:lnTo>
                  <a:lnTo>
                    <a:pt x="132" y="42"/>
                  </a:lnTo>
                  <a:lnTo>
                    <a:pt x="131" y="49"/>
                  </a:lnTo>
                  <a:lnTo>
                    <a:pt x="129" y="51"/>
                  </a:lnTo>
                  <a:lnTo>
                    <a:pt x="129" y="53"/>
                  </a:lnTo>
                  <a:lnTo>
                    <a:pt x="133" y="57"/>
                  </a:lnTo>
                  <a:lnTo>
                    <a:pt x="132" y="58"/>
                  </a:lnTo>
                  <a:lnTo>
                    <a:pt x="132" y="59"/>
                  </a:lnTo>
                  <a:lnTo>
                    <a:pt x="136" y="62"/>
                  </a:lnTo>
                  <a:lnTo>
                    <a:pt x="135" y="66"/>
                  </a:lnTo>
                  <a:lnTo>
                    <a:pt x="139" y="71"/>
                  </a:lnTo>
                  <a:lnTo>
                    <a:pt x="139" y="73"/>
                  </a:lnTo>
                  <a:lnTo>
                    <a:pt x="142" y="73"/>
                  </a:lnTo>
                  <a:lnTo>
                    <a:pt x="143" y="74"/>
                  </a:lnTo>
                  <a:lnTo>
                    <a:pt x="141" y="75"/>
                  </a:lnTo>
                  <a:lnTo>
                    <a:pt x="142" y="77"/>
                  </a:lnTo>
                  <a:lnTo>
                    <a:pt x="144" y="77"/>
                  </a:lnTo>
                  <a:lnTo>
                    <a:pt x="145" y="79"/>
                  </a:lnTo>
                  <a:lnTo>
                    <a:pt x="148" y="80"/>
                  </a:lnTo>
                  <a:lnTo>
                    <a:pt x="145" y="82"/>
                  </a:lnTo>
                  <a:lnTo>
                    <a:pt x="147" y="87"/>
                  </a:lnTo>
                  <a:lnTo>
                    <a:pt x="149" y="88"/>
                  </a:lnTo>
                  <a:lnTo>
                    <a:pt x="148" y="90"/>
                  </a:lnTo>
                  <a:lnTo>
                    <a:pt x="149" y="95"/>
                  </a:lnTo>
                  <a:lnTo>
                    <a:pt x="152" y="95"/>
                  </a:lnTo>
                  <a:lnTo>
                    <a:pt x="156" y="93"/>
                  </a:lnTo>
                  <a:lnTo>
                    <a:pt x="159" y="96"/>
                  </a:lnTo>
                  <a:lnTo>
                    <a:pt x="161" y="100"/>
                  </a:lnTo>
                  <a:lnTo>
                    <a:pt x="164" y="98"/>
                  </a:lnTo>
                  <a:lnTo>
                    <a:pt x="165" y="98"/>
                  </a:lnTo>
                  <a:lnTo>
                    <a:pt x="165" y="103"/>
                  </a:lnTo>
                  <a:lnTo>
                    <a:pt x="163" y="108"/>
                  </a:lnTo>
                  <a:lnTo>
                    <a:pt x="165" y="110"/>
                  </a:lnTo>
                  <a:lnTo>
                    <a:pt x="166" y="109"/>
                  </a:lnTo>
                  <a:lnTo>
                    <a:pt x="165" y="111"/>
                  </a:lnTo>
                  <a:lnTo>
                    <a:pt x="169" y="115"/>
                  </a:lnTo>
                  <a:lnTo>
                    <a:pt x="170" y="114"/>
                  </a:lnTo>
                  <a:lnTo>
                    <a:pt x="173" y="115"/>
                  </a:lnTo>
                  <a:lnTo>
                    <a:pt x="173" y="114"/>
                  </a:lnTo>
                  <a:lnTo>
                    <a:pt x="175" y="113"/>
                  </a:lnTo>
                  <a:lnTo>
                    <a:pt x="176" y="115"/>
                  </a:lnTo>
                  <a:lnTo>
                    <a:pt x="176" y="116"/>
                  </a:lnTo>
                  <a:lnTo>
                    <a:pt x="177" y="115"/>
                  </a:lnTo>
                  <a:lnTo>
                    <a:pt x="179" y="117"/>
                  </a:lnTo>
                  <a:lnTo>
                    <a:pt x="182" y="115"/>
                  </a:lnTo>
                  <a:lnTo>
                    <a:pt x="183" y="117"/>
                  </a:lnTo>
                  <a:lnTo>
                    <a:pt x="181" y="119"/>
                  </a:lnTo>
                  <a:lnTo>
                    <a:pt x="182" y="120"/>
                  </a:lnTo>
                  <a:lnTo>
                    <a:pt x="183" y="119"/>
                  </a:lnTo>
                  <a:lnTo>
                    <a:pt x="187" y="121"/>
                  </a:lnTo>
                  <a:lnTo>
                    <a:pt x="186" y="123"/>
                  </a:lnTo>
                  <a:lnTo>
                    <a:pt x="184" y="123"/>
                  </a:lnTo>
                  <a:lnTo>
                    <a:pt x="184" y="125"/>
                  </a:lnTo>
                  <a:lnTo>
                    <a:pt x="182" y="126"/>
                  </a:lnTo>
                  <a:lnTo>
                    <a:pt x="181" y="129"/>
                  </a:lnTo>
                  <a:lnTo>
                    <a:pt x="179" y="130"/>
                  </a:lnTo>
                  <a:lnTo>
                    <a:pt x="177" y="130"/>
                  </a:lnTo>
                  <a:lnTo>
                    <a:pt x="178" y="135"/>
                  </a:lnTo>
                  <a:lnTo>
                    <a:pt x="181" y="136"/>
                  </a:lnTo>
                  <a:lnTo>
                    <a:pt x="175" y="138"/>
                  </a:lnTo>
                  <a:lnTo>
                    <a:pt x="173" y="137"/>
                  </a:lnTo>
                  <a:lnTo>
                    <a:pt x="168" y="131"/>
                  </a:lnTo>
                  <a:lnTo>
                    <a:pt x="167" y="131"/>
                  </a:lnTo>
                  <a:lnTo>
                    <a:pt x="166" y="134"/>
                  </a:lnTo>
                  <a:lnTo>
                    <a:pt x="164" y="131"/>
                  </a:lnTo>
                  <a:lnTo>
                    <a:pt x="161" y="133"/>
                  </a:lnTo>
                  <a:lnTo>
                    <a:pt x="162" y="145"/>
                  </a:lnTo>
                  <a:lnTo>
                    <a:pt x="160" y="146"/>
                  </a:lnTo>
                  <a:lnTo>
                    <a:pt x="160" y="148"/>
                  </a:lnTo>
                  <a:lnTo>
                    <a:pt x="159" y="149"/>
                  </a:lnTo>
                  <a:lnTo>
                    <a:pt x="159" y="150"/>
                  </a:lnTo>
                  <a:lnTo>
                    <a:pt x="157" y="150"/>
                  </a:lnTo>
                  <a:lnTo>
                    <a:pt x="157" y="153"/>
                  </a:lnTo>
                  <a:lnTo>
                    <a:pt x="156" y="153"/>
                  </a:lnTo>
                  <a:lnTo>
                    <a:pt x="156" y="155"/>
                  </a:lnTo>
                  <a:lnTo>
                    <a:pt x="159" y="156"/>
                  </a:lnTo>
                  <a:lnTo>
                    <a:pt x="157" y="158"/>
                  </a:lnTo>
                  <a:lnTo>
                    <a:pt x="156" y="157"/>
                  </a:lnTo>
                  <a:lnTo>
                    <a:pt x="154" y="158"/>
                  </a:lnTo>
                  <a:lnTo>
                    <a:pt x="155" y="160"/>
                  </a:lnTo>
                  <a:lnTo>
                    <a:pt x="153" y="161"/>
                  </a:lnTo>
                  <a:lnTo>
                    <a:pt x="149" y="158"/>
                  </a:lnTo>
                  <a:lnTo>
                    <a:pt x="150" y="154"/>
                  </a:lnTo>
                  <a:lnTo>
                    <a:pt x="148" y="154"/>
                  </a:lnTo>
                  <a:lnTo>
                    <a:pt x="147" y="149"/>
                  </a:lnTo>
                  <a:lnTo>
                    <a:pt x="146" y="150"/>
                  </a:lnTo>
                  <a:lnTo>
                    <a:pt x="145" y="149"/>
                  </a:lnTo>
                  <a:lnTo>
                    <a:pt x="145" y="147"/>
                  </a:lnTo>
                  <a:lnTo>
                    <a:pt x="147" y="143"/>
                  </a:lnTo>
                  <a:lnTo>
                    <a:pt x="144" y="142"/>
                  </a:lnTo>
                  <a:lnTo>
                    <a:pt x="141" y="139"/>
                  </a:lnTo>
                  <a:lnTo>
                    <a:pt x="132" y="140"/>
                  </a:lnTo>
                  <a:lnTo>
                    <a:pt x="128" y="137"/>
                  </a:lnTo>
                  <a:lnTo>
                    <a:pt x="129" y="135"/>
                  </a:lnTo>
                  <a:lnTo>
                    <a:pt x="128" y="134"/>
                  </a:lnTo>
                  <a:lnTo>
                    <a:pt x="124" y="133"/>
                  </a:lnTo>
                  <a:lnTo>
                    <a:pt x="121" y="130"/>
                  </a:lnTo>
                  <a:lnTo>
                    <a:pt x="118" y="130"/>
                  </a:lnTo>
                  <a:lnTo>
                    <a:pt x="116" y="131"/>
                  </a:lnTo>
                  <a:lnTo>
                    <a:pt x="112" y="127"/>
                  </a:lnTo>
                  <a:lnTo>
                    <a:pt x="112" y="127"/>
                  </a:lnTo>
                  <a:lnTo>
                    <a:pt x="111" y="125"/>
                  </a:lnTo>
                  <a:lnTo>
                    <a:pt x="110" y="127"/>
                  </a:lnTo>
                  <a:lnTo>
                    <a:pt x="107" y="129"/>
                  </a:lnTo>
                  <a:lnTo>
                    <a:pt x="105" y="133"/>
                  </a:lnTo>
                  <a:lnTo>
                    <a:pt x="104" y="132"/>
                  </a:lnTo>
                  <a:lnTo>
                    <a:pt x="105" y="130"/>
                  </a:lnTo>
                  <a:lnTo>
                    <a:pt x="104" y="130"/>
                  </a:lnTo>
                  <a:lnTo>
                    <a:pt x="101" y="130"/>
                  </a:lnTo>
                  <a:lnTo>
                    <a:pt x="97" y="132"/>
                  </a:lnTo>
                  <a:lnTo>
                    <a:pt x="96" y="131"/>
                  </a:lnTo>
                  <a:lnTo>
                    <a:pt x="95" y="131"/>
                  </a:lnTo>
                  <a:lnTo>
                    <a:pt x="92" y="129"/>
                  </a:lnTo>
                  <a:lnTo>
                    <a:pt x="87" y="129"/>
                  </a:lnTo>
                  <a:lnTo>
                    <a:pt x="87" y="127"/>
                  </a:lnTo>
                  <a:lnTo>
                    <a:pt x="85" y="129"/>
                  </a:lnTo>
                  <a:lnTo>
                    <a:pt x="80" y="129"/>
                  </a:lnTo>
                  <a:lnTo>
                    <a:pt x="77" y="129"/>
                  </a:lnTo>
                  <a:lnTo>
                    <a:pt x="78" y="128"/>
                  </a:lnTo>
                  <a:lnTo>
                    <a:pt x="79" y="127"/>
                  </a:lnTo>
                  <a:lnTo>
                    <a:pt x="78" y="122"/>
                  </a:lnTo>
                  <a:lnTo>
                    <a:pt x="75" y="124"/>
                  </a:lnTo>
                  <a:lnTo>
                    <a:pt x="75" y="125"/>
                  </a:lnTo>
                  <a:lnTo>
                    <a:pt x="74" y="126"/>
                  </a:lnTo>
                  <a:lnTo>
                    <a:pt x="74" y="121"/>
                  </a:lnTo>
                  <a:lnTo>
                    <a:pt x="70" y="121"/>
                  </a:lnTo>
                  <a:lnTo>
                    <a:pt x="68" y="119"/>
                  </a:lnTo>
                  <a:lnTo>
                    <a:pt x="67" y="117"/>
                  </a:lnTo>
                  <a:lnTo>
                    <a:pt x="67" y="114"/>
                  </a:lnTo>
                  <a:lnTo>
                    <a:pt x="66" y="115"/>
                  </a:lnTo>
                  <a:lnTo>
                    <a:pt x="63" y="113"/>
                  </a:lnTo>
                  <a:lnTo>
                    <a:pt x="62" y="107"/>
                  </a:lnTo>
                  <a:lnTo>
                    <a:pt x="61" y="108"/>
                  </a:lnTo>
                  <a:lnTo>
                    <a:pt x="59" y="106"/>
                  </a:lnTo>
                  <a:lnTo>
                    <a:pt x="58" y="109"/>
                  </a:lnTo>
                  <a:lnTo>
                    <a:pt x="58" y="106"/>
                  </a:lnTo>
                  <a:lnTo>
                    <a:pt x="55" y="106"/>
                  </a:lnTo>
                  <a:lnTo>
                    <a:pt x="55" y="109"/>
                  </a:lnTo>
                  <a:lnTo>
                    <a:pt x="54" y="108"/>
                  </a:lnTo>
                  <a:lnTo>
                    <a:pt x="55" y="112"/>
                  </a:lnTo>
                  <a:lnTo>
                    <a:pt x="55" y="113"/>
                  </a:lnTo>
                  <a:lnTo>
                    <a:pt x="53" y="112"/>
                  </a:lnTo>
                  <a:lnTo>
                    <a:pt x="51" y="114"/>
                  </a:lnTo>
                  <a:lnTo>
                    <a:pt x="50" y="113"/>
                  </a:lnTo>
                  <a:lnTo>
                    <a:pt x="47" y="113"/>
                  </a:lnTo>
                  <a:lnTo>
                    <a:pt x="46" y="115"/>
                  </a:lnTo>
                  <a:lnTo>
                    <a:pt x="44" y="115"/>
                  </a:lnTo>
                  <a:lnTo>
                    <a:pt x="43" y="116"/>
                  </a:lnTo>
                  <a:lnTo>
                    <a:pt x="42" y="115"/>
                  </a:lnTo>
                  <a:lnTo>
                    <a:pt x="42" y="113"/>
                  </a:lnTo>
                  <a:lnTo>
                    <a:pt x="41" y="111"/>
                  </a:lnTo>
                  <a:lnTo>
                    <a:pt x="39" y="112"/>
                  </a:lnTo>
                  <a:lnTo>
                    <a:pt x="39" y="113"/>
                  </a:lnTo>
                  <a:lnTo>
                    <a:pt x="38" y="113"/>
                  </a:lnTo>
                  <a:lnTo>
                    <a:pt x="36" y="114"/>
                  </a:lnTo>
                  <a:lnTo>
                    <a:pt x="35" y="110"/>
                  </a:lnTo>
                  <a:lnTo>
                    <a:pt x="34" y="111"/>
                  </a:lnTo>
                  <a:lnTo>
                    <a:pt x="31" y="111"/>
                  </a:lnTo>
                  <a:lnTo>
                    <a:pt x="31" y="109"/>
                  </a:lnTo>
                  <a:lnTo>
                    <a:pt x="31" y="109"/>
                  </a:lnTo>
                  <a:lnTo>
                    <a:pt x="32" y="107"/>
                  </a:lnTo>
                  <a:lnTo>
                    <a:pt x="30" y="106"/>
                  </a:lnTo>
                  <a:lnTo>
                    <a:pt x="30" y="105"/>
                  </a:lnTo>
                  <a:lnTo>
                    <a:pt x="28" y="104"/>
                  </a:lnTo>
                  <a:lnTo>
                    <a:pt x="27" y="100"/>
                  </a:lnTo>
                  <a:lnTo>
                    <a:pt x="28" y="98"/>
                  </a:lnTo>
                  <a:lnTo>
                    <a:pt x="29" y="98"/>
                  </a:lnTo>
                  <a:lnTo>
                    <a:pt x="31" y="98"/>
                  </a:lnTo>
                  <a:lnTo>
                    <a:pt x="32" y="98"/>
                  </a:lnTo>
                  <a:lnTo>
                    <a:pt x="32" y="95"/>
                  </a:lnTo>
                  <a:lnTo>
                    <a:pt x="31" y="95"/>
                  </a:lnTo>
                  <a:lnTo>
                    <a:pt x="31" y="93"/>
                  </a:lnTo>
                  <a:lnTo>
                    <a:pt x="28" y="93"/>
                  </a:lnTo>
                  <a:lnTo>
                    <a:pt x="27" y="92"/>
                  </a:lnTo>
                  <a:lnTo>
                    <a:pt x="25" y="93"/>
                  </a:lnTo>
                  <a:lnTo>
                    <a:pt x="24" y="88"/>
                  </a:lnTo>
                  <a:lnTo>
                    <a:pt x="27" y="88"/>
                  </a:lnTo>
                  <a:lnTo>
                    <a:pt x="27" y="87"/>
                  </a:lnTo>
                  <a:lnTo>
                    <a:pt x="27" y="86"/>
                  </a:lnTo>
                  <a:lnTo>
                    <a:pt x="27" y="85"/>
                  </a:lnTo>
                  <a:lnTo>
                    <a:pt x="28" y="82"/>
                  </a:lnTo>
                  <a:lnTo>
                    <a:pt x="32" y="79"/>
                  </a:lnTo>
                  <a:lnTo>
                    <a:pt x="29" y="77"/>
                  </a:lnTo>
                  <a:lnTo>
                    <a:pt x="27" y="77"/>
                  </a:lnTo>
                  <a:lnTo>
                    <a:pt x="27" y="77"/>
                  </a:lnTo>
                  <a:lnTo>
                    <a:pt x="26" y="74"/>
                  </a:lnTo>
                  <a:lnTo>
                    <a:pt x="21" y="74"/>
                  </a:lnTo>
                  <a:lnTo>
                    <a:pt x="20" y="73"/>
                  </a:lnTo>
                  <a:lnTo>
                    <a:pt x="17" y="74"/>
                  </a:lnTo>
                  <a:lnTo>
                    <a:pt x="16" y="71"/>
                  </a:lnTo>
                  <a:lnTo>
                    <a:pt x="13" y="70"/>
                  </a:lnTo>
                  <a:lnTo>
                    <a:pt x="13" y="67"/>
                  </a:lnTo>
                  <a:lnTo>
                    <a:pt x="15" y="64"/>
                  </a:lnTo>
                  <a:lnTo>
                    <a:pt x="14" y="63"/>
                  </a:lnTo>
                  <a:lnTo>
                    <a:pt x="13" y="62"/>
                  </a:lnTo>
                  <a:lnTo>
                    <a:pt x="11" y="63"/>
                  </a:lnTo>
                  <a:lnTo>
                    <a:pt x="11" y="60"/>
                  </a:lnTo>
                  <a:lnTo>
                    <a:pt x="8" y="59"/>
                  </a:lnTo>
                  <a:lnTo>
                    <a:pt x="6" y="55"/>
                  </a:lnTo>
                  <a:lnTo>
                    <a:pt x="2" y="55"/>
                  </a:lnTo>
                  <a:lnTo>
                    <a:pt x="0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7" y="49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7" y="46"/>
                  </a:lnTo>
                  <a:lnTo>
                    <a:pt x="8" y="45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10" y="41"/>
                  </a:lnTo>
                  <a:lnTo>
                    <a:pt x="10" y="39"/>
                  </a:lnTo>
                  <a:lnTo>
                    <a:pt x="13" y="39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4" y="35"/>
                  </a:lnTo>
                  <a:lnTo>
                    <a:pt x="16" y="31"/>
                  </a:lnTo>
                  <a:lnTo>
                    <a:pt x="15" y="31"/>
                  </a:lnTo>
                  <a:lnTo>
                    <a:pt x="16" y="29"/>
                  </a:lnTo>
                  <a:lnTo>
                    <a:pt x="15" y="29"/>
                  </a:lnTo>
                  <a:lnTo>
                    <a:pt x="16" y="25"/>
                  </a:lnTo>
                  <a:lnTo>
                    <a:pt x="15" y="24"/>
                  </a:lnTo>
                  <a:lnTo>
                    <a:pt x="15" y="22"/>
                  </a:lnTo>
                  <a:lnTo>
                    <a:pt x="15" y="21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1" name="Freeform 72">
              <a:extLst>
                <a:ext uri="{FF2B5EF4-FFF2-40B4-BE49-F238E27FC236}">
                  <a16:creationId xmlns="" xmlns:a16="http://schemas.microsoft.com/office/drawing/2014/main" id="{B12EED5B-00DB-4060-A27B-4439A6FDFD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" y="1720"/>
              <a:ext cx="348" cy="271"/>
            </a:xfrm>
            <a:custGeom>
              <a:avLst/>
              <a:gdLst>
                <a:gd name="T0" fmla="*/ 99 w 348"/>
                <a:gd name="T1" fmla="*/ 31 h 271"/>
                <a:gd name="T2" fmla="*/ 93 w 348"/>
                <a:gd name="T3" fmla="*/ 44 h 271"/>
                <a:gd name="T4" fmla="*/ 107 w 348"/>
                <a:gd name="T5" fmla="*/ 34 h 271"/>
                <a:gd name="T6" fmla="*/ 80 w 348"/>
                <a:gd name="T7" fmla="*/ 15 h 271"/>
                <a:gd name="T8" fmla="*/ 83 w 348"/>
                <a:gd name="T9" fmla="*/ 20 h 271"/>
                <a:gd name="T10" fmla="*/ 104 w 348"/>
                <a:gd name="T11" fmla="*/ 120 h 271"/>
                <a:gd name="T12" fmla="*/ 131 w 348"/>
                <a:gd name="T13" fmla="*/ 7 h 271"/>
                <a:gd name="T14" fmla="*/ 174 w 348"/>
                <a:gd name="T15" fmla="*/ 22 h 271"/>
                <a:gd name="T16" fmla="*/ 256 w 348"/>
                <a:gd name="T17" fmla="*/ 123 h 271"/>
                <a:gd name="T18" fmla="*/ 278 w 348"/>
                <a:gd name="T19" fmla="*/ 131 h 271"/>
                <a:gd name="T20" fmla="*/ 278 w 348"/>
                <a:gd name="T21" fmla="*/ 112 h 271"/>
                <a:gd name="T22" fmla="*/ 314 w 348"/>
                <a:gd name="T23" fmla="*/ 128 h 271"/>
                <a:gd name="T24" fmla="*/ 342 w 348"/>
                <a:gd name="T25" fmla="*/ 146 h 271"/>
                <a:gd name="T26" fmla="*/ 317 w 348"/>
                <a:gd name="T27" fmla="*/ 170 h 271"/>
                <a:gd name="T28" fmla="*/ 292 w 348"/>
                <a:gd name="T29" fmla="*/ 203 h 271"/>
                <a:gd name="T30" fmla="*/ 278 w 348"/>
                <a:gd name="T31" fmla="*/ 226 h 271"/>
                <a:gd name="T32" fmla="*/ 258 w 348"/>
                <a:gd name="T33" fmla="*/ 257 h 271"/>
                <a:gd name="T34" fmla="*/ 248 w 348"/>
                <a:gd name="T35" fmla="*/ 265 h 271"/>
                <a:gd name="T36" fmla="*/ 226 w 348"/>
                <a:gd name="T37" fmla="*/ 265 h 271"/>
                <a:gd name="T38" fmla="*/ 208 w 348"/>
                <a:gd name="T39" fmla="*/ 253 h 271"/>
                <a:gd name="T40" fmla="*/ 196 w 348"/>
                <a:gd name="T41" fmla="*/ 244 h 271"/>
                <a:gd name="T42" fmla="*/ 196 w 348"/>
                <a:gd name="T43" fmla="*/ 225 h 271"/>
                <a:gd name="T44" fmla="*/ 178 w 348"/>
                <a:gd name="T45" fmla="*/ 207 h 271"/>
                <a:gd name="T46" fmla="*/ 158 w 348"/>
                <a:gd name="T47" fmla="*/ 216 h 271"/>
                <a:gd name="T48" fmla="*/ 146 w 348"/>
                <a:gd name="T49" fmla="*/ 203 h 271"/>
                <a:gd name="T50" fmla="*/ 152 w 348"/>
                <a:gd name="T51" fmla="*/ 195 h 271"/>
                <a:gd name="T52" fmla="*/ 146 w 348"/>
                <a:gd name="T53" fmla="*/ 181 h 271"/>
                <a:gd name="T54" fmla="*/ 136 w 348"/>
                <a:gd name="T55" fmla="*/ 180 h 271"/>
                <a:gd name="T56" fmla="*/ 123 w 348"/>
                <a:gd name="T57" fmla="*/ 184 h 271"/>
                <a:gd name="T58" fmla="*/ 106 w 348"/>
                <a:gd name="T59" fmla="*/ 184 h 271"/>
                <a:gd name="T60" fmla="*/ 93 w 348"/>
                <a:gd name="T61" fmla="*/ 187 h 271"/>
                <a:gd name="T62" fmla="*/ 74 w 348"/>
                <a:gd name="T63" fmla="*/ 192 h 271"/>
                <a:gd name="T64" fmla="*/ 61 w 348"/>
                <a:gd name="T65" fmla="*/ 178 h 271"/>
                <a:gd name="T66" fmla="*/ 45 w 348"/>
                <a:gd name="T67" fmla="*/ 193 h 271"/>
                <a:gd name="T68" fmla="*/ 30 w 348"/>
                <a:gd name="T69" fmla="*/ 187 h 271"/>
                <a:gd name="T70" fmla="*/ 27 w 348"/>
                <a:gd name="T71" fmla="*/ 170 h 271"/>
                <a:gd name="T72" fmla="*/ 27 w 348"/>
                <a:gd name="T73" fmla="*/ 164 h 271"/>
                <a:gd name="T74" fmla="*/ 26 w 348"/>
                <a:gd name="T75" fmla="*/ 150 h 271"/>
                <a:gd name="T76" fmla="*/ 13 w 348"/>
                <a:gd name="T77" fmla="*/ 127 h 271"/>
                <a:gd name="T78" fmla="*/ 11 w 348"/>
                <a:gd name="T79" fmla="*/ 114 h 271"/>
                <a:gd name="T80" fmla="*/ 7 w 348"/>
                <a:gd name="T81" fmla="*/ 98 h 271"/>
                <a:gd name="T82" fmla="*/ 44 w 348"/>
                <a:gd name="T83" fmla="*/ 68 h 271"/>
                <a:gd name="T84" fmla="*/ 52 w 348"/>
                <a:gd name="T85" fmla="*/ 71 h 271"/>
                <a:gd name="T86" fmla="*/ 74 w 348"/>
                <a:gd name="T87" fmla="*/ 81 h 271"/>
                <a:gd name="T88" fmla="*/ 106 w 348"/>
                <a:gd name="T89" fmla="*/ 97 h 271"/>
                <a:gd name="T90" fmla="*/ 108 w 348"/>
                <a:gd name="T91" fmla="*/ 117 h 271"/>
                <a:gd name="T92" fmla="*/ 109 w 348"/>
                <a:gd name="T93" fmla="*/ 126 h 271"/>
                <a:gd name="T94" fmla="*/ 123 w 348"/>
                <a:gd name="T95" fmla="*/ 129 h 271"/>
                <a:gd name="T96" fmla="*/ 128 w 348"/>
                <a:gd name="T97" fmla="*/ 117 h 271"/>
                <a:gd name="T98" fmla="*/ 128 w 348"/>
                <a:gd name="T99" fmla="*/ 90 h 271"/>
                <a:gd name="T100" fmla="*/ 103 w 348"/>
                <a:gd name="T101" fmla="*/ 67 h 271"/>
                <a:gd name="T102" fmla="*/ 98 w 348"/>
                <a:gd name="T103" fmla="*/ 42 h 271"/>
                <a:gd name="T104" fmla="*/ 106 w 348"/>
                <a:gd name="T105" fmla="*/ 38 h 271"/>
                <a:gd name="T106" fmla="*/ 107 w 348"/>
                <a:gd name="T107" fmla="*/ 28 h 271"/>
                <a:gd name="T108" fmla="*/ 106 w 348"/>
                <a:gd name="T109" fmla="*/ 20 h 271"/>
                <a:gd name="T110" fmla="*/ 96 w 348"/>
                <a:gd name="T111" fmla="*/ 23 h 271"/>
                <a:gd name="T112" fmla="*/ 86 w 348"/>
                <a:gd name="T113" fmla="*/ 18 h 271"/>
                <a:gd name="T114" fmla="*/ 64 w 348"/>
                <a:gd name="T115" fmla="*/ 46 h 271"/>
                <a:gd name="T116" fmla="*/ 36 w 348"/>
                <a:gd name="T117" fmla="*/ 20 h 271"/>
                <a:gd name="T118" fmla="*/ 56 w 348"/>
                <a:gd name="T119" fmla="*/ 43 h 271"/>
                <a:gd name="T120" fmla="*/ 27 w 348"/>
                <a:gd name="T121" fmla="*/ 23 h 271"/>
                <a:gd name="T122" fmla="*/ 20 w 348"/>
                <a:gd name="T123" fmla="*/ 3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8" h="271">
                  <a:moveTo>
                    <a:pt x="96" y="34"/>
                  </a:moveTo>
                  <a:lnTo>
                    <a:pt x="96" y="34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6" y="34"/>
                  </a:lnTo>
                  <a:close/>
                  <a:moveTo>
                    <a:pt x="93" y="36"/>
                  </a:moveTo>
                  <a:lnTo>
                    <a:pt x="95" y="37"/>
                  </a:lnTo>
                  <a:lnTo>
                    <a:pt x="95" y="36"/>
                  </a:lnTo>
                  <a:lnTo>
                    <a:pt x="96" y="38"/>
                  </a:lnTo>
                  <a:lnTo>
                    <a:pt x="97" y="34"/>
                  </a:lnTo>
                  <a:lnTo>
                    <a:pt x="98" y="32"/>
                  </a:lnTo>
                  <a:lnTo>
                    <a:pt x="99" y="31"/>
                  </a:lnTo>
                  <a:lnTo>
                    <a:pt x="99" y="36"/>
                  </a:lnTo>
                  <a:lnTo>
                    <a:pt x="97" y="36"/>
                  </a:lnTo>
                  <a:lnTo>
                    <a:pt x="97" y="38"/>
                  </a:lnTo>
                  <a:lnTo>
                    <a:pt x="96" y="39"/>
                  </a:lnTo>
                  <a:lnTo>
                    <a:pt x="98" y="43"/>
                  </a:lnTo>
                  <a:lnTo>
                    <a:pt x="97" y="44"/>
                  </a:lnTo>
                  <a:lnTo>
                    <a:pt x="97" y="44"/>
                  </a:lnTo>
                  <a:lnTo>
                    <a:pt x="97" y="48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3" y="47"/>
                  </a:lnTo>
                  <a:lnTo>
                    <a:pt x="93" y="44"/>
                  </a:lnTo>
                  <a:lnTo>
                    <a:pt x="94" y="42"/>
                  </a:lnTo>
                  <a:lnTo>
                    <a:pt x="92" y="42"/>
                  </a:lnTo>
                  <a:lnTo>
                    <a:pt x="93" y="36"/>
                  </a:lnTo>
                  <a:close/>
                  <a:moveTo>
                    <a:pt x="90" y="22"/>
                  </a:moveTo>
                  <a:lnTo>
                    <a:pt x="90" y="21"/>
                  </a:lnTo>
                  <a:lnTo>
                    <a:pt x="90" y="22"/>
                  </a:lnTo>
                  <a:close/>
                  <a:moveTo>
                    <a:pt x="109" y="22"/>
                  </a:moveTo>
                  <a:lnTo>
                    <a:pt x="109" y="22"/>
                  </a:lnTo>
                  <a:lnTo>
                    <a:pt x="109" y="22"/>
                  </a:lnTo>
                  <a:close/>
                  <a:moveTo>
                    <a:pt x="106" y="34"/>
                  </a:moveTo>
                  <a:lnTo>
                    <a:pt x="106" y="33"/>
                  </a:lnTo>
                  <a:lnTo>
                    <a:pt x="107" y="34"/>
                  </a:lnTo>
                  <a:lnTo>
                    <a:pt x="106" y="34"/>
                  </a:lnTo>
                  <a:close/>
                  <a:moveTo>
                    <a:pt x="107" y="34"/>
                  </a:moveTo>
                  <a:lnTo>
                    <a:pt x="107" y="35"/>
                  </a:lnTo>
                  <a:lnTo>
                    <a:pt x="106" y="34"/>
                  </a:lnTo>
                  <a:lnTo>
                    <a:pt x="107" y="34"/>
                  </a:lnTo>
                  <a:close/>
                  <a:moveTo>
                    <a:pt x="107" y="32"/>
                  </a:moveTo>
                  <a:lnTo>
                    <a:pt x="108" y="32"/>
                  </a:lnTo>
                  <a:lnTo>
                    <a:pt x="107" y="32"/>
                  </a:lnTo>
                  <a:close/>
                  <a:moveTo>
                    <a:pt x="80" y="13"/>
                  </a:moveTo>
                  <a:lnTo>
                    <a:pt x="81" y="13"/>
                  </a:lnTo>
                  <a:lnTo>
                    <a:pt x="80" y="16"/>
                  </a:lnTo>
                  <a:lnTo>
                    <a:pt x="80" y="15"/>
                  </a:lnTo>
                  <a:lnTo>
                    <a:pt x="80" y="13"/>
                  </a:lnTo>
                  <a:close/>
                  <a:moveTo>
                    <a:pt x="86" y="18"/>
                  </a:moveTo>
                  <a:lnTo>
                    <a:pt x="87" y="18"/>
                  </a:lnTo>
                  <a:lnTo>
                    <a:pt x="86" y="19"/>
                  </a:lnTo>
                  <a:lnTo>
                    <a:pt x="86" y="18"/>
                  </a:lnTo>
                  <a:close/>
                  <a:moveTo>
                    <a:pt x="76" y="15"/>
                  </a:moveTo>
                  <a:lnTo>
                    <a:pt x="77" y="14"/>
                  </a:lnTo>
                  <a:lnTo>
                    <a:pt x="77" y="14"/>
                  </a:lnTo>
                  <a:lnTo>
                    <a:pt x="76" y="15"/>
                  </a:lnTo>
                  <a:lnTo>
                    <a:pt x="76" y="15"/>
                  </a:lnTo>
                  <a:close/>
                  <a:moveTo>
                    <a:pt x="83" y="20"/>
                  </a:moveTo>
                  <a:lnTo>
                    <a:pt x="83" y="20"/>
                  </a:lnTo>
                  <a:lnTo>
                    <a:pt x="83" y="20"/>
                  </a:lnTo>
                  <a:close/>
                  <a:moveTo>
                    <a:pt x="82" y="22"/>
                  </a:moveTo>
                  <a:lnTo>
                    <a:pt x="83" y="22"/>
                  </a:lnTo>
                  <a:lnTo>
                    <a:pt x="83" y="22"/>
                  </a:lnTo>
                  <a:lnTo>
                    <a:pt x="82" y="22"/>
                  </a:lnTo>
                  <a:close/>
                  <a:moveTo>
                    <a:pt x="95" y="35"/>
                  </a:moveTo>
                  <a:lnTo>
                    <a:pt x="95" y="35"/>
                  </a:lnTo>
                  <a:lnTo>
                    <a:pt x="95" y="35"/>
                  </a:lnTo>
                  <a:close/>
                  <a:moveTo>
                    <a:pt x="104" y="120"/>
                  </a:moveTo>
                  <a:lnTo>
                    <a:pt x="105" y="119"/>
                  </a:lnTo>
                  <a:lnTo>
                    <a:pt x="104" y="119"/>
                  </a:lnTo>
                  <a:lnTo>
                    <a:pt x="104" y="120"/>
                  </a:lnTo>
                  <a:close/>
                  <a:moveTo>
                    <a:pt x="83" y="11"/>
                  </a:moveTo>
                  <a:lnTo>
                    <a:pt x="84" y="10"/>
                  </a:lnTo>
                  <a:lnTo>
                    <a:pt x="87" y="10"/>
                  </a:lnTo>
                  <a:lnTo>
                    <a:pt x="88" y="9"/>
                  </a:lnTo>
                  <a:lnTo>
                    <a:pt x="91" y="8"/>
                  </a:lnTo>
                  <a:lnTo>
                    <a:pt x="105" y="7"/>
                  </a:lnTo>
                  <a:lnTo>
                    <a:pt x="108" y="5"/>
                  </a:lnTo>
                  <a:lnTo>
                    <a:pt x="109" y="6"/>
                  </a:lnTo>
                  <a:lnTo>
                    <a:pt x="117" y="4"/>
                  </a:lnTo>
                  <a:lnTo>
                    <a:pt x="125" y="4"/>
                  </a:lnTo>
                  <a:lnTo>
                    <a:pt x="128" y="3"/>
                  </a:lnTo>
                  <a:lnTo>
                    <a:pt x="131" y="7"/>
                  </a:lnTo>
                  <a:lnTo>
                    <a:pt x="137" y="3"/>
                  </a:lnTo>
                  <a:lnTo>
                    <a:pt x="143" y="2"/>
                  </a:lnTo>
                  <a:lnTo>
                    <a:pt x="144" y="0"/>
                  </a:lnTo>
                  <a:lnTo>
                    <a:pt x="150" y="2"/>
                  </a:lnTo>
                  <a:lnTo>
                    <a:pt x="164" y="2"/>
                  </a:lnTo>
                  <a:lnTo>
                    <a:pt x="169" y="0"/>
                  </a:lnTo>
                  <a:lnTo>
                    <a:pt x="168" y="4"/>
                  </a:lnTo>
                  <a:lnTo>
                    <a:pt x="169" y="7"/>
                  </a:lnTo>
                  <a:lnTo>
                    <a:pt x="171" y="11"/>
                  </a:lnTo>
                  <a:lnTo>
                    <a:pt x="169" y="15"/>
                  </a:lnTo>
                  <a:lnTo>
                    <a:pt x="169" y="16"/>
                  </a:lnTo>
                  <a:lnTo>
                    <a:pt x="174" y="22"/>
                  </a:lnTo>
                  <a:lnTo>
                    <a:pt x="176" y="23"/>
                  </a:lnTo>
                  <a:lnTo>
                    <a:pt x="179" y="28"/>
                  </a:lnTo>
                  <a:lnTo>
                    <a:pt x="189" y="39"/>
                  </a:lnTo>
                  <a:lnTo>
                    <a:pt x="240" y="127"/>
                  </a:lnTo>
                  <a:lnTo>
                    <a:pt x="241" y="125"/>
                  </a:lnTo>
                  <a:lnTo>
                    <a:pt x="246" y="128"/>
                  </a:lnTo>
                  <a:lnTo>
                    <a:pt x="250" y="128"/>
                  </a:lnTo>
                  <a:lnTo>
                    <a:pt x="252" y="126"/>
                  </a:lnTo>
                  <a:lnTo>
                    <a:pt x="256" y="127"/>
                  </a:lnTo>
                  <a:lnTo>
                    <a:pt x="254" y="124"/>
                  </a:lnTo>
                  <a:lnTo>
                    <a:pt x="256" y="124"/>
                  </a:lnTo>
                  <a:lnTo>
                    <a:pt x="256" y="123"/>
                  </a:lnTo>
                  <a:lnTo>
                    <a:pt x="257" y="122"/>
                  </a:lnTo>
                  <a:lnTo>
                    <a:pt x="257" y="124"/>
                  </a:lnTo>
                  <a:lnTo>
                    <a:pt x="259" y="123"/>
                  </a:lnTo>
                  <a:lnTo>
                    <a:pt x="259" y="122"/>
                  </a:lnTo>
                  <a:lnTo>
                    <a:pt x="268" y="124"/>
                  </a:lnTo>
                  <a:lnTo>
                    <a:pt x="269" y="122"/>
                  </a:lnTo>
                  <a:lnTo>
                    <a:pt x="269" y="119"/>
                  </a:lnTo>
                  <a:lnTo>
                    <a:pt x="272" y="119"/>
                  </a:lnTo>
                  <a:lnTo>
                    <a:pt x="274" y="121"/>
                  </a:lnTo>
                  <a:lnTo>
                    <a:pt x="273" y="122"/>
                  </a:lnTo>
                  <a:lnTo>
                    <a:pt x="274" y="125"/>
                  </a:lnTo>
                  <a:lnTo>
                    <a:pt x="278" y="131"/>
                  </a:lnTo>
                  <a:lnTo>
                    <a:pt x="279" y="131"/>
                  </a:lnTo>
                  <a:lnTo>
                    <a:pt x="281" y="130"/>
                  </a:lnTo>
                  <a:lnTo>
                    <a:pt x="289" y="125"/>
                  </a:lnTo>
                  <a:lnTo>
                    <a:pt x="289" y="124"/>
                  </a:lnTo>
                  <a:lnTo>
                    <a:pt x="288" y="122"/>
                  </a:lnTo>
                  <a:lnTo>
                    <a:pt x="286" y="118"/>
                  </a:lnTo>
                  <a:lnTo>
                    <a:pt x="282" y="118"/>
                  </a:lnTo>
                  <a:lnTo>
                    <a:pt x="281" y="119"/>
                  </a:lnTo>
                  <a:lnTo>
                    <a:pt x="278" y="118"/>
                  </a:lnTo>
                  <a:lnTo>
                    <a:pt x="278" y="116"/>
                  </a:lnTo>
                  <a:lnTo>
                    <a:pt x="278" y="115"/>
                  </a:lnTo>
                  <a:lnTo>
                    <a:pt x="278" y="112"/>
                  </a:lnTo>
                  <a:lnTo>
                    <a:pt x="279" y="110"/>
                  </a:lnTo>
                  <a:lnTo>
                    <a:pt x="286" y="108"/>
                  </a:lnTo>
                  <a:lnTo>
                    <a:pt x="288" y="111"/>
                  </a:lnTo>
                  <a:lnTo>
                    <a:pt x="289" y="110"/>
                  </a:lnTo>
                  <a:lnTo>
                    <a:pt x="306" y="122"/>
                  </a:lnTo>
                  <a:lnTo>
                    <a:pt x="308" y="126"/>
                  </a:lnTo>
                  <a:lnTo>
                    <a:pt x="307" y="132"/>
                  </a:lnTo>
                  <a:lnTo>
                    <a:pt x="308" y="132"/>
                  </a:lnTo>
                  <a:lnTo>
                    <a:pt x="312" y="130"/>
                  </a:lnTo>
                  <a:lnTo>
                    <a:pt x="311" y="129"/>
                  </a:lnTo>
                  <a:lnTo>
                    <a:pt x="313" y="128"/>
                  </a:lnTo>
                  <a:lnTo>
                    <a:pt x="314" y="128"/>
                  </a:lnTo>
                  <a:lnTo>
                    <a:pt x="317" y="127"/>
                  </a:lnTo>
                  <a:lnTo>
                    <a:pt x="320" y="130"/>
                  </a:lnTo>
                  <a:lnTo>
                    <a:pt x="325" y="130"/>
                  </a:lnTo>
                  <a:lnTo>
                    <a:pt x="325" y="131"/>
                  </a:lnTo>
                  <a:lnTo>
                    <a:pt x="332" y="140"/>
                  </a:lnTo>
                  <a:lnTo>
                    <a:pt x="331" y="142"/>
                  </a:lnTo>
                  <a:lnTo>
                    <a:pt x="333" y="143"/>
                  </a:lnTo>
                  <a:lnTo>
                    <a:pt x="336" y="143"/>
                  </a:lnTo>
                  <a:lnTo>
                    <a:pt x="336" y="144"/>
                  </a:lnTo>
                  <a:lnTo>
                    <a:pt x="338" y="145"/>
                  </a:lnTo>
                  <a:lnTo>
                    <a:pt x="341" y="144"/>
                  </a:lnTo>
                  <a:lnTo>
                    <a:pt x="342" y="146"/>
                  </a:lnTo>
                  <a:lnTo>
                    <a:pt x="338" y="148"/>
                  </a:lnTo>
                  <a:lnTo>
                    <a:pt x="336" y="151"/>
                  </a:lnTo>
                  <a:lnTo>
                    <a:pt x="337" y="152"/>
                  </a:lnTo>
                  <a:lnTo>
                    <a:pt x="336" y="154"/>
                  </a:lnTo>
                  <a:lnTo>
                    <a:pt x="341" y="155"/>
                  </a:lnTo>
                  <a:lnTo>
                    <a:pt x="344" y="156"/>
                  </a:lnTo>
                  <a:lnTo>
                    <a:pt x="348" y="157"/>
                  </a:lnTo>
                  <a:lnTo>
                    <a:pt x="338" y="170"/>
                  </a:lnTo>
                  <a:lnTo>
                    <a:pt x="329" y="171"/>
                  </a:lnTo>
                  <a:lnTo>
                    <a:pt x="328" y="173"/>
                  </a:lnTo>
                  <a:lnTo>
                    <a:pt x="324" y="174"/>
                  </a:lnTo>
                  <a:lnTo>
                    <a:pt x="317" y="170"/>
                  </a:lnTo>
                  <a:lnTo>
                    <a:pt x="311" y="173"/>
                  </a:lnTo>
                  <a:lnTo>
                    <a:pt x="310" y="175"/>
                  </a:lnTo>
                  <a:lnTo>
                    <a:pt x="311" y="177"/>
                  </a:lnTo>
                  <a:lnTo>
                    <a:pt x="310" y="178"/>
                  </a:lnTo>
                  <a:lnTo>
                    <a:pt x="309" y="179"/>
                  </a:lnTo>
                  <a:lnTo>
                    <a:pt x="310" y="180"/>
                  </a:lnTo>
                  <a:lnTo>
                    <a:pt x="308" y="184"/>
                  </a:lnTo>
                  <a:lnTo>
                    <a:pt x="306" y="185"/>
                  </a:lnTo>
                  <a:lnTo>
                    <a:pt x="306" y="187"/>
                  </a:lnTo>
                  <a:lnTo>
                    <a:pt x="294" y="201"/>
                  </a:lnTo>
                  <a:lnTo>
                    <a:pt x="293" y="203"/>
                  </a:lnTo>
                  <a:lnTo>
                    <a:pt x="292" y="203"/>
                  </a:lnTo>
                  <a:lnTo>
                    <a:pt x="290" y="205"/>
                  </a:lnTo>
                  <a:lnTo>
                    <a:pt x="286" y="205"/>
                  </a:lnTo>
                  <a:lnTo>
                    <a:pt x="286" y="207"/>
                  </a:lnTo>
                  <a:lnTo>
                    <a:pt x="284" y="209"/>
                  </a:lnTo>
                  <a:lnTo>
                    <a:pt x="281" y="212"/>
                  </a:lnTo>
                  <a:lnTo>
                    <a:pt x="280" y="216"/>
                  </a:lnTo>
                  <a:lnTo>
                    <a:pt x="278" y="219"/>
                  </a:lnTo>
                  <a:lnTo>
                    <a:pt x="274" y="219"/>
                  </a:lnTo>
                  <a:lnTo>
                    <a:pt x="274" y="220"/>
                  </a:lnTo>
                  <a:lnTo>
                    <a:pt x="278" y="224"/>
                  </a:lnTo>
                  <a:lnTo>
                    <a:pt x="277" y="225"/>
                  </a:lnTo>
                  <a:lnTo>
                    <a:pt x="278" y="226"/>
                  </a:lnTo>
                  <a:lnTo>
                    <a:pt x="277" y="227"/>
                  </a:lnTo>
                  <a:lnTo>
                    <a:pt x="281" y="230"/>
                  </a:lnTo>
                  <a:lnTo>
                    <a:pt x="278" y="234"/>
                  </a:lnTo>
                  <a:lnTo>
                    <a:pt x="273" y="236"/>
                  </a:lnTo>
                  <a:lnTo>
                    <a:pt x="267" y="245"/>
                  </a:lnTo>
                  <a:lnTo>
                    <a:pt x="268" y="247"/>
                  </a:lnTo>
                  <a:lnTo>
                    <a:pt x="273" y="251"/>
                  </a:lnTo>
                  <a:lnTo>
                    <a:pt x="268" y="257"/>
                  </a:lnTo>
                  <a:lnTo>
                    <a:pt x="266" y="252"/>
                  </a:lnTo>
                  <a:lnTo>
                    <a:pt x="261" y="259"/>
                  </a:lnTo>
                  <a:lnTo>
                    <a:pt x="261" y="258"/>
                  </a:lnTo>
                  <a:lnTo>
                    <a:pt x="258" y="257"/>
                  </a:lnTo>
                  <a:lnTo>
                    <a:pt x="260" y="260"/>
                  </a:lnTo>
                  <a:lnTo>
                    <a:pt x="260" y="262"/>
                  </a:lnTo>
                  <a:lnTo>
                    <a:pt x="254" y="256"/>
                  </a:lnTo>
                  <a:lnTo>
                    <a:pt x="253" y="259"/>
                  </a:lnTo>
                  <a:lnTo>
                    <a:pt x="254" y="260"/>
                  </a:lnTo>
                  <a:lnTo>
                    <a:pt x="254" y="263"/>
                  </a:lnTo>
                  <a:lnTo>
                    <a:pt x="253" y="264"/>
                  </a:lnTo>
                  <a:lnTo>
                    <a:pt x="254" y="265"/>
                  </a:lnTo>
                  <a:lnTo>
                    <a:pt x="253" y="266"/>
                  </a:lnTo>
                  <a:lnTo>
                    <a:pt x="253" y="266"/>
                  </a:lnTo>
                  <a:lnTo>
                    <a:pt x="248" y="267"/>
                  </a:lnTo>
                  <a:lnTo>
                    <a:pt x="248" y="265"/>
                  </a:lnTo>
                  <a:lnTo>
                    <a:pt x="246" y="267"/>
                  </a:lnTo>
                  <a:lnTo>
                    <a:pt x="248" y="271"/>
                  </a:lnTo>
                  <a:lnTo>
                    <a:pt x="242" y="268"/>
                  </a:lnTo>
                  <a:lnTo>
                    <a:pt x="240" y="268"/>
                  </a:lnTo>
                  <a:lnTo>
                    <a:pt x="238" y="269"/>
                  </a:lnTo>
                  <a:lnTo>
                    <a:pt x="236" y="269"/>
                  </a:lnTo>
                  <a:lnTo>
                    <a:pt x="233" y="267"/>
                  </a:lnTo>
                  <a:lnTo>
                    <a:pt x="230" y="267"/>
                  </a:lnTo>
                  <a:lnTo>
                    <a:pt x="229" y="266"/>
                  </a:lnTo>
                  <a:lnTo>
                    <a:pt x="229" y="264"/>
                  </a:lnTo>
                  <a:lnTo>
                    <a:pt x="228" y="267"/>
                  </a:lnTo>
                  <a:lnTo>
                    <a:pt x="226" y="265"/>
                  </a:lnTo>
                  <a:lnTo>
                    <a:pt x="225" y="265"/>
                  </a:lnTo>
                  <a:lnTo>
                    <a:pt x="221" y="270"/>
                  </a:lnTo>
                  <a:lnTo>
                    <a:pt x="220" y="269"/>
                  </a:lnTo>
                  <a:lnTo>
                    <a:pt x="217" y="271"/>
                  </a:lnTo>
                  <a:lnTo>
                    <a:pt x="215" y="270"/>
                  </a:lnTo>
                  <a:lnTo>
                    <a:pt x="216" y="269"/>
                  </a:lnTo>
                  <a:lnTo>
                    <a:pt x="215" y="266"/>
                  </a:lnTo>
                  <a:lnTo>
                    <a:pt x="212" y="264"/>
                  </a:lnTo>
                  <a:lnTo>
                    <a:pt x="210" y="259"/>
                  </a:lnTo>
                  <a:lnTo>
                    <a:pt x="209" y="259"/>
                  </a:lnTo>
                  <a:lnTo>
                    <a:pt x="209" y="253"/>
                  </a:lnTo>
                  <a:lnTo>
                    <a:pt x="208" y="253"/>
                  </a:lnTo>
                  <a:lnTo>
                    <a:pt x="208" y="254"/>
                  </a:lnTo>
                  <a:lnTo>
                    <a:pt x="206" y="253"/>
                  </a:lnTo>
                  <a:lnTo>
                    <a:pt x="206" y="251"/>
                  </a:lnTo>
                  <a:lnTo>
                    <a:pt x="205" y="250"/>
                  </a:lnTo>
                  <a:lnTo>
                    <a:pt x="204" y="252"/>
                  </a:lnTo>
                  <a:lnTo>
                    <a:pt x="202" y="250"/>
                  </a:lnTo>
                  <a:lnTo>
                    <a:pt x="200" y="249"/>
                  </a:lnTo>
                  <a:lnTo>
                    <a:pt x="199" y="252"/>
                  </a:lnTo>
                  <a:lnTo>
                    <a:pt x="198" y="252"/>
                  </a:lnTo>
                  <a:lnTo>
                    <a:pt x="197" y="249"/>
                  </a:lnTo>
                  <a:lnTo>
                    <a:pt x="196" y="245"/>
                  </a:lnTo>
                  <a:lnTo>
                    <a:pt x="196" y="244"/>
                  </a:lnTo>
                  <a:lnTo>
                    <a:pt x="198" y="241"/>
                  </a:lnTo>
                  <a:lnTo>
                    <a:pt x="196" y="243"/>
                  </a:lnTo>
                  <a:lnTo>
                    <a:pt x="192" y="240"/>
                  </a:lnTo>
                  <a:lnTo>
                    <a:pt x="193" y="239"/>
                  </a:lnTo>
                  <a:lnTo>
                    <a:pt x="194" y="239"/>
                  </a:lnTo>
                  <a:lnTo>
                    <a:pt x="194" y="238"/>
                  </a:lnTo>
                  <a:lnTo>
                    <a:pt x="196" y="237"/>
                  </a:lnTo>
                  <a:lnTo>
                    <a:pt x="196" y="235"/>
                  </a:lnTo>
                  <a:lnTo>
                    <a:pt x="193" y="230"/>
                  </a:lnTo>
                  <a:lnTo>
                    <a:pt x="194" y="229"/>
                  </a:lnTo>
                  <a:lnTo>
                    <a:pt x="193" y="228"/>
                  </a:lnTo>
                  <a:lnTo>
                    <a:pt x="196" y="225"/>
                  </a:lnTo>
                  <a:lnTo>
                    <a:pt x="188" y="218"/>
                  </a:lnTo>
                  <a:lnTo>
                    <a:pt x="184" y="222"/>
                  </a:lnTo>
                  <a:lnTo>
                    <a:pt x="184" y="221"/>
                  </a:lnTo>
                  <a:lnTo>
                    <a:pt x="182" y="220"/>
                  </a:lnTo>
                  <a:lnTo>
                    <a:pt x="183" y="217"/>
                  </a:lnTo>
                  <a:lnTo>
                    <a:pt x="182" y="213"/>
                  </a:lnTo>
                  <a:lnTo>
                    <a:pt x="181" y="213"/>
                  </a:lnTo>
                  <a:lnTo>
                    <a:pt x="181" y="212"/>
                  </a:lnTo>
                  <a:lnTo>
                    <a:pt x="179" y="212"/>
                  </a:lnTo>
                  <a:lnTo>
                    <a:pt x="181" y="209"/>
                  </a:lnTo>
                  <a:lnTo>
                    <a:pt x="179" y="207"/>
                  </a:lnTo>
                  <a:lnTo>
                    <a:pt x="178" y="207"/>
                  </a:lnTo>
                  <a:lnTo>
                    <a:pt x="177" y="208"/>
                  </a:lnTo>
                  <a:lnTo>
                    <a:pt x="173" y="210"/>
                  </a:lnTo>
                  <a:lnTo>
                    <a:pt x="170" y="208"/>
                  </a:lnTo>
                  <a:lnTo>
                    <a:pt x="164" y="210"/>
                  </a:lnTo>
                  <a:lnTo>
                    <a:pt x="164" y="211"/>
                  </a:lnTo>
                  <a:lnTo>
                    <a:pt x="162" y="211"/>
                  </a:lnTo>
                  <a:lnTo>
                    <a:pt x="162" y="212"/>
                  </a:lnTo>
                  <a:lnTo>
                    <a:pt x="162" y="212"/>
                  </a:lnTo>
                  <a:lnTo>
                    <a:pt x="162" y="215"/>
                  </a:lnTo>
                  <a:lnTo>
                    <a:pt x="160" y="215"/>
                  </a:lnTo>
                  <a:lnTo>
                    <a:pt x="160" y="216"/>
                  </a:lnTo>
                  <a:lnTo>
                    <a:pt x="158" y="216"/>
                  </a:lnTo>
                  <a:lnTo>
                    <a:pt x="157" y="217"/>
                  </a:lnTo>
                  <a:lnTo>
                    <a:pt x="156" y="217"/>
                  </a:lnTo>
                  <a:lnTo>
                    <a:pt x="152" y="217"/>
                  </a:lnTo>
                  <a:lnTo>
                    <a:pt x="150" y="216"/>
                  </a:lnTo>
                  <a:lnTo>
                    <a:pt x="152" y="215"/>
                  </a:lnTo>
                  <a:lnTo>
                    <a:pt x="146" y="213"/>
                  </a:lnTo>
                  <a:lnTo>
                    <a:pt x="146" y="210"/>
                  </a:lnTo>
                  <a:lnTo>
                    <a:pt x="148" y="210"/>
                  </a:lnTo>
                  <a:lnTo>
                    <a:pt x="149" y="212"/>
                  </a:lnTo>
                  <a:lnTo>
                    <a:pt x="149" y="211"/>
                  </a:lnTo>
                  <a:lnTo>
                    <a:pt x="146" y="205"/>
                  </a:lnTo>
                  <a:lnTo>
                    <a:pt x="146" y="203"/>
                  </a:lnTo>
                  <a:lnTo>
                    <a:pt x="148" y="203"/>
                  </a:lnTo>
                  <a:lnTo>
                    <a:pt x="148" y="202"/>
                  </a:lnTo>
                  <a:lnTo>
                    <a:pt x="149" y="202"/>
                  </a:lnTo>
                  <a:lnTo>
                    <a:pt x="149" y="200"/>
                  </a:lnTo>
                  <a:lnTo>
                    <a:pt x="150" y="200"/>
                  </a:lnTo>
                  <a:lnTo>
                    <a:pt x="149" y="200"/>
                  </a:lnTo>
                  <a:lnTo>
                    <a:pt x="150" y="199"/>
                  </a:lnTo>
                  <a:lnTo>
                    <a:pt x="150" y="198"/>
                  </a:lnTo>
                  <a:lnTo>
                    <a:pt x="148" y="197"/>
                  </a:lnTo>
                  <a:lnTo>
                    <a:pt x="148" y="196"/>
                  </a:lnTo>
                  <a:lnTo>
                    <a:pt x="152" y="195"/>
                  </a:lnTo>
                  <a:lnTo>
                    <a:pt x="152" y="195"/>
                  </a:lnTo>
                  <a:lnTo>
                    <a:pt x="152" y="193"/>
                  </a:lnTo>
                  <a:lnTo>
                    <a:pt x="152" y="195"/>
                  </a:lnTo>
                  <a:lnTo>
                    <a:pt x="149" y="195"/>
                  </a:lnTo>
                  <a:lnTo>
                    <a:pt x="149" y="194"/>
                  </a:lnTo>
                  <a:lnTo>
                    <a:pt x="151" y="194"/>
                  </a:lnTo>
                  <a:lnTo>
                    <a:pt x="152" y="192"/>
                  </a:lnTo>
                  <a:lnTo>
                    <a:pt x="149" y="194"/>
                  </a:lnTo>
                  <a:lnTo>
                    <a:pt x="150" y="189"/>
                  </a:lnTo>
                  <a:lnTo>
                    <a:pt x="150" y="188"/>
                  </a:lnTo>
                  <a:lnTo>
                    <a:pt x="147" y="183"/>
                  </a:lnTo>
                  <a:lnTo>
                    <a:pt x="149" y="182"/>
                  </a:lnTo>
                  <a:lnTo>
                    <a:pt x="146" y="181"/>
                  </a:lnTo>
                  <a:lnTo>
                    <a:pt x="144" y="183"/>
                  </a:lnTo>
                  <a:lnTo>
                    <a:pt x="143" y="183"/>
                  </a:lnTo>
                  <a:lnTo>
                    <a:pt x="143" y="184"/>
                  </a:lnTo>
                  <a:lnTo>
                    <a:pt x="140" y="182"/>
                  </a:lnTo>
                  <a:lnTo>
                    <a:pt x="139" y="183"/>
                  </a:lnTo>
                  <a:lnTo>
                    <a:pt x="139" y="184"/>
                  </a:lnTo>
                  <a:lnTo>
                    <a:pt x="137" y="185"/>
                  </a:lnTo>
                  <a:lnTo>
                    <a:pt x="136" y="183"/>
                  </a:lnTo>
                  <a:lnTo>
                    <a:pt x="136" y="182"/>
                  </a:lnTo>
                  <a:lnTo>
                    <a:pt x="137" y="182"/>
                  </a:lnTo>
                  <a:lnTo>
                    <a:pt x="136" y="181"/>
                  </a:lnTo>
                  <a:lnTo>
                    <a:pt x="136" y="180"/>
                  </a:lnTo>
                  <a:lnTo>
                    <a:pt x="137" y="181"/>
                  </a:lnTo>
                  <a:lnTo>
                    <a:pt x="136" y="179"/>
                  </a:lnTo>
                  <a:lnTo>
                    <a:pt x="133" y="175"/>
                  </a:lnTo>
                  <a:lnTo>
                    <a:pt x="132" y="176"/>
                  </a:lnTo>
                  <a:lnTo>
                    <a:pt x="130" y="178"/>
                  </a:lnTo>
                  <a:lnTo>
                    <a:pt x="129" y="180"/>
                  </a:lnTo>
                  <a:lnTo>
                    <a:pt x="128" y="179"/>
                  </a:lnTo>
                  <a:lnTo>
                    <a:pt x="128" y="180"/>
                  </a:lnTo>
                  <a:lnTo>
                    <a:pt x="127" y="184"/>
                  </a:lnTo>
                  <a:lnTo>
                    <a:pt x="124" y="185"/>
                  </a:lnTo>
                  <a:lnTo>
                    <a:pt x="123" y="184"/>
                  </a:lnTo>
                  <a:lnTo>
                    <a:pt x="123" y="184"/>
                  </a:lnTo>
                  <a:lnTo>
                    <a:pt x="120" y="185"/>
                  </a:lnTo>
                  <a:lnTo>
                    <a:pt x="120" y="186"/>
                  </a:lnTo>
                  <a:lnTo>
                    <a:pt x="119" y="188"/>
                  </a:lnTo>
                  <a:lnTo>
                    <a:pt x="117" y="188"/>
                  </a:lnTo>
                  <a:lnTo>
                    <a:pt x="117" y="189"/>
                  </a:lnTo>
                  <a:lnTo>
                    <a:pt x="111" y="189"/>
                  </a:lnTo>
                  <a:lnTo>
                    <a:pt x="111" y="191"/>
                  </a:lnTo>
                  <a:lnTo>
                    <a:pt x="109" y="192"/>
                  </a:lnTo>
                  <a:lnTo>
                    <a:pt x="104" y="189"/>
                  </a:lnTo>
                  <a:lnTo>
                    <a:pt x="105" y="186"/>
                  </a:lnTo>
                  <a:lnTo>
                    <a:pt x="105" y="184"/>
                  </a:lnTo>
                  <a:lnTo>
                    <a:pt x="106" y="184"/>
                  </a:lnTo>
                  <a:lnTo>
                    <a:pt x="106" y="182"/>
                  </a:lnTo>
                  <a:lnTo>
                    <a:pt x="104" y="180"/>
                  </a:lnTo>
                  <a:lnTo>
                    <a:pt x="103" y="181"/>
                  </a:lnTo>
                  <a:lnTo>
                    <a:pt x="103" y="180"/>
                  </a:lnTo>
                  <a:lnTo>
                    <a:pt x="99" y="181"/>
                  </a:lnTo>
                  <a:lnTo>
                    <a:pt x="99" y="181"/>
                  </a:lnTo>
                  <a:lnTo>
                    <a:pt x="97" y="181"/>
                  </a:lnTo>
                  <a:lnTo>
                    <a:pt x="97" y="182"/>
                  </a:lnTo>
                  <a:lnTo>
                    <a:pt x="97" y="184"/>
                  </a:lnTo>
                  <a:lnTo>
                    <a:pt x="95" y="184"/>
                  </a:lnTo>
                  <a:lnTo>
                    <a:pt x="95" y="185"/>
                  </a:lnTo>
                  <a:lnTo>
                    <a:pt x="93" y="187"/>
                  </a:lnTo>
                  <a:lnTo>
                    <a:pt x="91" y="187"/>
                  </a:lnTo>
                  <a:lnTo>
                    <a:pt x="84" y="186"/>
                  </a:lnTo>
                  <a:lnTo>
                    <a:pt x="83" y="187"/>
                  </a:lnTo>
                  <a:lnTo>
                    <a:pt x="84" y="185"/>
                  </a:lnTo>
                  <a:lnTo>
                    <a:pt x="83" y="186"/>
                  </a:lnTo>
                  <a:lnTo>
                    <a:pt x="81" y="185"/>
                  </a:lnTo>
                  <a:lnTo>
                    <a:pt x="80" y="186"/>
                  </a:lnTo>
                  <a:lnTo>
                    <a:pt x="80" y="189"/>
                  </a:lnTo>
                  <a:lnTo>
                    <a:pt x="76" y="191"/>
                  </a:lnTo>
                  <a:lnTo>
                    <a:pt x="75" y="193"/>
                  </a:lnTo>
                  <a:lnTo>
                    <a:pt x="73" y="193"/>
                  </a:lnTo>
                  <a:lnTo>
                    <a:pt x="74" y="192"/>
                  </a:lnTo>
                  <a:lnTo>
                    <a:pt x="70" y="192"/>
                  </a:lnTo>
                  <a:lnTo>
                    <a:pt x="71" y="190"/>
                  </a:lnTo>
                  <a:lnTo>
                    <a:pt x="65" y="187"/>
                  </a:lnTo>
                  <a:lnTo>
                    <a:pt x="64" y="185"/>
                  </a:lnTo>
                  <a:lnTo>
                    <a:pt x="65" y="184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3" y="181"/>
                  </a:lnTo>
                  <a:lnTo>
                    <a:pt x="61" y="180"/>
                  </a:lnTo>
                  <a:lnTo>
                    <a:pt x="62" y="179"/>
                  </a:lnTo>
                  <a:lnTo>
                    <a:pt x="60" y="179"/>
                  </a:lnTo>
                  <a:lnTo>
                    <a:pt x="61" y="178"/>
                  </a:lnTo>
                  <a:lnTo>
                    <a:pt x="59" y="177"/>
                  </a:lnTo>
                  <a:lnTo>
                    <a:pt x="57" y="179"/>
                  </a:lnTo>
                  <a:lnTo>
                    <a:pt x="56" y="178"/>
                  </a:lnTo>
                  <a:lnTo>
                    <a:pt x="56" y="181"/>
                  </a:lnTo>
                  <a:lnTo>
                    <a:pt x="53" y="181"/>
                  </a:lnTo>
                  <a:lnTo>
                    <a:pt x="52" y="181"/>
                  </a:lnTo>
                  <a:lnTo>
                    <a:pt x="53" y="184"/>
                  </a:lnTo>
                  <a:lnTo>
                    <a:pt x="51" y="184"/>
                  </a:lnTo>
                  <a:lnTo>
                    <a:pt x="49" y="188"/>
                  </a:lnTo>
                  <a:lnTo>
                    <a:pt x="49" y="192"/>
                  </a:lnTo>
                  <a:lnTo>
                    <a:pt x="45" y="192"/>
                  </a:lnTo>
                  <a:lnTo>
                    <a:pt x="45" y="193"/>
                  </a:lnTo>
                  <a:lnTo>
                    <a:pt x="43" y="192"/>
                  </a:lnTo>
                  <a:lnTo>
                    <a:pt x="41" y="194"/>
                  </a:lnTo>
                  <a:lnTo>
                    <a:pt x="41" y="194"/>
                  </a:lnTo>
                  <a:lnTo>
                    <a:pt x="37" y="192"/>
                  </a:lnTo>
                  <a:lnTo>
                    <a:pt x="38" y="191"/>
                  </a:lnTo>
                  <a:lnTo>
                    <a:pt x="38" y="190"/>
                  </a:lnTo>
                  <a:lnTo>
                    <a:pt x="37" y="191"/>
                  </a:lnTo>
                  <a:lnTo>
                    <a:pt x="36" y="189"/>
                  </a:lnTo>
                  <a:lnTo>
                    <a:pt x="33" y="189"/>
                  </a:lnTo>
                  <a:lnTo>
                    <a:pt x="34" y="190"/>
                  </a:lnTo>
                  <a:lnTo>
                    <a:pt x="31" y="188"/>
                  </a:lnTo>
                  <a:lnTo>
                    <a:pt x="30" y="187"/>
                  </a:lnTo>
                  <a:lnTo>
                    <a:pt x="31" y="187"/>
                  </a:lnTo>
                  <a:lnTo>
                    <a:pt x="31" y="185"/>
                  </a:lnTo>
                  <a:lnTo>
                    <a:pt x="31" y="184"/>
                  </a:lnTo>
                  <a:lnTo>
                    <a:pt x="29" y="184"/>
                  </a:lnTo>
                  <a:lnTo>
                    <a:pt x="28" y="183"/>
                  </a:lnTo>
                  <a:lnTo>
                    <a:pt x="27" y="179"/>
                  </a:lnTo>
                  <a:lnTo>
                    <a:pt x="28" y="178"/>
                  </a:lnTo>
                  <a:lnTo>
                    <a:pt x="31" y="177"/>
                  </a:lnTo>
                  <a:lnTo>
                    <a:pt x="31" y="176"/>
                  </a:lnTo>
                  <a:lnTo>
                    <a:pt x="29" y="174"/>
                  </a:lnTo>
                  <a:lnTo>
                    <a:pt x="29" y="169"/>
                  </a:lnTo>
                  <a:lnTo>
                    <a:pt x="27" y="170"/>
                  </a:lnTo>
                  <a:lnTo>
                    <a:pt x="26" y="169"/>
                  </a:lnTo>
                  <a:lnTo>
                    <a:pt x="27" y="168"/>
                  </a:lnTo>
                  <a:lnTo>
                    <a:pt x="25" y="169"/>
                  </a:lnTo>
                  <a:lnTo>
                    <a:pt x="25" y="168"/>
                  </a:lnTo>
                  <a:lnTo>
                    <a:pt x="25" y="167"/>
                  </a:lnTo>
                  <a:lnTo>
                    <a:pt x="27" y="168"/>
                  </a:lnTo>
                  <a:lnTo>
                    <a:pt x="27" y="169"/>
                  </a:lnTo>
                  <a:lnTo>
                    <a:pt x="28" y="168"/>
                  </a:lnTo>
                  <a:lnTo>
                    <a:pt x="27" y="168"/>
                  </a:lnTo>
                  <a:lnTo>
                    <a:pt x="29" y="168"/>
                  </a:lnTo>
                  <a:lnTo>
                    <a:pt x="29" y="165"/>
                  </a:lnTo>
                  <a:lnTo>
                    <a:pt x="27" y="164"/>
                  </a:lnTo>
                  <a:lnTo>
                    <a:pt x="25" y="164"/>
                  </a:lnTo>
                  <a:lnTo>
                    <a:pt x="26" y="161"/>
                  </a:lnTo>
                  <a:lnTo>
                    <a:pt x="28" y="162"/>
                  </a:lnTo>
                  <a:lnTo>
                    <a:pt x="28" y="160"/>
                  </a:lnTo>
                  <a:lnTo>
                    <a:pt x="31" y="159"/>
                  </a:lnTo>
                  <a:lnTo>
                    <a:pt x="29" y="156"/>
                  </a:lnTo>
                  <a:lnTo>
                    <a:pt x="29" y="157"/>
                  </a:lnTo>
                  <a:lnTo>
                    <a:pt x="27" y="155"/>
                  </a:lnTo>
                  <a:lnTo>
                    <a:pt x="27" y="152"/>
                  </a:lnTo>
                  <a:lnTo>
                    <a:pt x="25" y="151"/>
                  </a:lnTo>
                  <a:lnTo>
                    <a:pt x="27" y="151"/>
                  </a:lnTo>
                  <a:lnTo>
                    <a:pt x="26" y="150"/>
                  </a:lnTo>
                  <a:lnTo>
                    <a:pt x="31" y="144"/>
                  </a:lnTo>
                  <a:lnTo>
                    <a:pt x="27" y="144"/>
                  </a:lnTo>
                  <a:lnTo>
                    <a:pt x="25" y="143"/>
                  </a:lnTo>
                  <a:lnTo>
                    <a:pt x="24" y="140"/>
                  </a:lnTo>
                  <a:lnTo>
                    <a:pt x="21" y="137"/>
                  </a:lnTo>
                  <a:lnTo>
                    <a:pt x="20" y="134"/>
                  </a:lnTo>
                  <a:lnTo>
                    <a:pt x="21" y="133"/>
                  </a:lnTo>
                  <a:lnTo>
                    <a:pt x="20" y="133"/>
                  </a:lnTo>
                  <a:lnTo>
                    <a:pt x="19" y="131"/>
                  </a:lnTo>
                  <a:lnTo>
                    <a:pt x="16" y="128"/>
                  </a:lnTo>
                  <a:lnTo>
                    <a:pt x="15" y="126"/>
                  </a:lnTo>
                  <a:lnTo>
                    <a:pt x="13" y="127"/>
                  </a:lnTo>
                  <a:lnTo>
                    <a:pt x="13" y="124"/>
                  </a:lnTo>
                  <a:lnTo>
                    <a:pt x="10" y="125"/>
                  </a:lnTo>
                  <a:lnTo>
                    <a:pt x="10" y="127"/>
                  </a:lnTo>
                  <a:lnTo>
                    <a:pt x="9" y="125"/>
                  </a:lnTo>
                  <a:lnTo>
                    <a:pt x="8" y="126"/>
                  </a:lnTo>
                  <a:lnTo>
                    <a:pt x="10" y="122"/>
                  </a:lnTo>
                  <a:lnTo>
                    <a:pt x="9" y="121"/>
                  </a:lnTo>
                  <a:lnTo>
                    <a:pt x="11" y="121"/>
                  </a:lnTo>
                  <a:lnTo>
                    <a:pt x="11" y="120"/>
                  </a:lnTo>
                  <a:lnTo>
                    <a:pt x="10" y="119"/>
                  </a:lnTo>
                  <a:lnTo>
                    <a:pt x="12" y="116"/>
                  </a:lnTo>
                  <a:lnTo>
                    <a:pt x="11" y="114"/>
                  </a:lnTo>
                  <a:lnTo>
                    <a:pt x="13" y="113"/>
                  </a:lnTo>
                  <a:lnTo>
                    <a:pt x="11" y="112"/>
                  </a:lnTo>
                  <a:lnTo>
                    <a:pt x="12" y="111"/>
                  </a:lnTo>
                  <a:lnTo>
                    <a:pt x="12" y="110"/>
                  </a:lnTo>
                  <a:lnTo>
                    <a:pt x="9" y="109"/>
                  </a:lnTo>
                  <a:lnTo>
                    <a:pt x="10" y="108"/>
                  </a:lnTo>
                  <a:lnTo>
                    <a:pt x="9" y="106"/>
                  </a:lnTo>
                  <a:lnTo>
                    <a:pt x="8" y="104"/>
                  </a:lnTo>
                  <a:lnTo>
                    <a:pt x="0" y="102"/>
                  </a:lnTo>
                  <a:lnTo>
                    <a:pt x="3" y="99"/>
                  </a:lnTo>
                  <a:lnTo>
                    <a:pt x="4" y="99"/>
                  </a:lnTo>
                  <a:lnTo>
                    <a:pt x="7" y="98"/>
                  </a:lnTo>
                  <a:lnTo>
                    <a:pt x="10" y="95"/>
                  </a:lnTo>
                  <a:lnTo>
                    <a:pt x="15" y="94"/>
                  </a:lnTo>
                  <a:lnTo>
                    <a:pt x="19" y="90"/>
                  </a:lnTo>
                  <a:lnTo>
                    <a:pt x="22" y="90"/>
                  </a:lnTo>
                  <a:lnTo>
                    <a:pt x="28" y="94"/>
                  </a:lnTo>
                  <a:lnTo>
                    <a:pt x="35" y="91"/>
                  </a:lnTo>
                  <a:lnTo>
                    <a:pt x="36" y="88"/>
                  </a:lnTo>
                  <a:lnTo>
                    <a:pt x="35" y="80"/>
                  </a:lnTo>
                  <a:lnTo>
                    <a:pt x="40" y="77"/>
                  </a:lnTo>
                  <a:lnTo>
                    <a:pt x="43" y="74"/>
                  </a:lnTo>
                  <a:lnTo>
                    <a:pt x="44" y="70"/>
                  </a:lnTo>
                  <a:lnTo>
                    <a:pt x="44" y="68"/>
                  </a:lnTo>
                  <a:lnTo>
                    <a:pt x="43" y="68"/>
                  </a:lnTo>
                  <a:lnTo>
                    <a:pt x="45" y="68"/>
                  </a:lnTo>
                  <a:lnTo>
                    <a:pt x="46" y="65"/>
                  </a:lnTo>
                  <a:lnTo>
                    <a:pt x="49" y="64"/>
                  </a:lnTo>
                  <a:lnTo>
                    <a:pt x="49" y="63"/>
                  </a:lnTo>
                  <a:lnTo>
                    <a:pt x="54" y="62"/>
                  </a:lnTo>
                  <a:lnTo>
                    <a:pt x="55" y="61"/>
                  </a:lnTo>
                  <a:lnTo>
                    <a:pt x="55" y="60"/>
                  </a:lnTo>
                  <a:lnTo>
                    <a:pt x="55" y="63"/>
                  </a:lnTo>
                  <a:lnTo>
                    <a:pt x="56" y="66"/>
                  </a:lnTo>
                  <a:lnTo>
                    <a:pt x="53" y="71"/>
                  </a:lnTo>
                  <a:lnTo>
                    <a:pt x="52" y="71"/>
                  </a:lnTo>
                  <a:lnTo>
                    <a:pt x="52" y="72"/>
                  </a:lnTo>
                  <a:lnTo>
                    <a:pt x="56" y="78"/>
                  </a:lnTo>
                  <a:lnTo>
                    <a:pt x="59" y="76"/>
                  </a:lnTo>
                  <a:lnTo>
                    <a:pt x="64" y="71"/>
                  </a:lnTo>
                  <a:lnTo>
                    <a:pt x="67" y="70"/>
                  </a:lnTo>
                  <a:lnTo>
                    <a:pt x="70" y="70"/>
                  </a:lnTo>
                  <a:lnTo>
                    <a:pt x="69" y="72"/>
                  </a:lnTo>
                  <a:lnTo>
                    <a:pt x="72" y="75"/>
                  </a:lnTo>
                  <a:lnTo>
                    <a:pt x="71" y="79"/>
                  </a:lnTo>
                  <a:lnTo>
                    <a:pt x="73" y="80"/>
                  </a:lnTo>
                  <a:lnTo>
                    <a:pt x="75" y="79"/>
                  </a:lnTo>
                  <a:lnTo>
                    <a:pt x="74" y="81"/>
                  </a:lnTo>
                  <a:lnTo>
                    <a:pt x="75" y="82"/>
                  </a:lnTo>
                  <a:lnTo>
                    <a:pt x="77" y="81"/>
                  </a:lnTo>
                  <a:lnTo>
                    <a:pt x="81" y="83"/>
                  </a:lnTo>
                  <a:lnTo>
                    <a:pt x="85" y="83"/>
                  </a:lnTo>
                  <a:lnTo>
                    <a:pt x="87" y="81"/>
                  </a:lnTo>
                  <a:lnTo>
                    <a:pt x="85" y="78"/>
                  </a:lnTo>
                  <a:lnTo>
                    <a:pt x="88" y="79"/>
                  </a:lnTo>
                  <a:lnTo>
                    <a:pt x="90" y="77"/>
                  </a:lnTo>
                  <a:lnTo>
                    <a:pt x="93" y="77"/>
                  </a:lnTo>
                  <a:lnTo>
                    <a:pt x="96" y="79"/>
                  </a:lnTo>
                  <a:lnTo>
                    <a:pt x="104" y="89"/>
                  </a:lnTo>
                  <a:lnTo>
                    <a:pt x="106" y="97"/>
                  </a:lnTo>
                  <a:lnTo>
                    <a:pt x="105" y="99"/>
                  </a:lnTo>
                  <a:lnTo>
                    <a:pt x="110" y="106"/>
                  </a:lnTo>
                  <a:lnTo>
                    <a:pt x="109" y="107"/>
                  </a:lnTo>
                  <a:lnTo>
                    <a:pt x="112" y="109"/>
                  </a:lnTo>
                  <a:lnTo>
                    <a:pt x="111" y="110"/>
                  </a:lnTo>
                  <a:lnTo>
                    <a:pt x="113" y="112"/>
                  </a:lnTo>
                  <a:lnTo>
                    <a:pt x="112" y="112"/>
                  </a:lnTo>
                  <a:lnTo>
                    <a:pt x="109" y="115"/>
                  </a:lnTo>
                  <a:lnTo>
                    <a:pt x="106" y="116"/>
                  </a:lnTo>
                  <a:lnTo>
                    <a:pt x="107" y="120"/>
                  </a:lnTo>
                  <a:lnTo>
                    <a:pt x="108" y="120"/>
                  </a:lnTo>
                  <a:lnTo>
                    <a:pt x="108" y="117"/>
                  </a:lnTo>
                  <a:lnTo>
                    <a:pt x="111" y="115"/>
                  </a:lnTo>
                  <a:lnTo>
                    <a:pt x="112" y="116"/>
                  </a:lnTo>
                  <a:lnTo>
                    <a:pt x="113" y="114"/>
                  </a:lnTo>
                  <a:lnTo>
                    <a:pt x="112" y="114"/>
                  </a:lnTo>
                  <a:lnTo>
                    <a:pt x="113" y="114"/>
                  </a:lnTo>
                  <a:lnTo>
                    <a:pt x="117" y="118"/>
                  </a:lnTo>
                  <a:lnTo>
                    <a:pt x="115" y="118"/>
                  </a:lnTo>
                  <a:lnTo>
                    <a:pt x="115" y="121"/>
                  </a:lnTo>
                  <a:lnTo>
                    <a:pt x="109" y="123"/>
                  </a:lnTo>
                  <a:lnTo>
                    <a:pt x="109" y="124"/>
                  </a:lnTo>
                  <a:lnTo>
                    <a:pt x="109" y="124"/>
                  </a:lnTo>
                  <a:lnTo>
                    <a:pt x="109" y="126"/>
                  </a:lnTo>
                  <a:lnTo>
                    <a:pt x="108" y="126"/>
                  </a:lnTo>
                  <a:lnTo>
                    <a:pt x="111" y="126"/>
                  </a:lnTo>
                  <a:lnTo>
                    <a:pt x="112" y="129"/>
                  </a:lnTo>
                  <a:lnTo>
                    <a:pt x="115" y="130"/>
                  </a:lnTo>
                  <a:lnTo>
                    <a:pt x="115" y="132"/>
                  </a:lnTo>
                  <a:lnTo>
                    <a:pt x="116" y="132"/>
                  </a:lnTo>
                  <a:lnTo>
                    <a:pt x="117" y="131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0" y="129"/>
                  </a:lnTo>
                  <a:lnTo>
                    <a:pt x="121" y="130"/>
                  </a:lnTo>
                  <a:lnTo>
                    <a:pt x="123" y="129"/>
                  </a:lnTo>
                  <a:lnTo>
                    <a:pt x="124" y="130"/>
                  </a:lnTo>
                  <a:lnTo>
                    <a:pt x="124" y="131"/>
                  </a:lnTo>
                  <a:lnTo>
                    <a:pt x="125" y="132"/>
                  </a:lnTo>
                  <a:lnTo>
                    <a:pt x="127" y="131"/>
                  </a:lnTo>
                  <a:lnTo>
                    <a:pt x="128" y="132"/>
                  </a:lnTo>
                  <a:lnTo>
                    <a:pt x="129" y="130"/>
                  </a:lnTo>
                  <a:lnTo>
                    <a:pt x="129" y="130"/>
                  </a:lnTo>
                  <a:lnTo>
                    <a:pt x="127" y="126"/>
                  </a:lnTo>
                  <a:lnTo>
                    <a:pt x="127" y="122"/>
                  </a:lnTo>
                  <a:lnTo>
                    <a:pt x="126" y="119"/>
                  </a:lnTo>
                  <a:lnTo>
                    <a:pt x="128" y="119"/>
                  </a:lnTo>
                  <a:lnTo>
                    <a:pt x="128" y="117"/>
                  </a:lnTo>
                  <a:lnTo>
                    <a:pt x="133" y="112"/>
                  </a:lnTo>
                  <a:lnTo>
                    <a:pt x="135" y="114"/>
                  </a:lnTo>
                  <a:lnTo>
                    <a:pt x="134" y="112"/>
                  </a:lnTo>
                  <a:lnTo>
                    <a:pt x="135" y="112"/>
                  </a:lnTo>
                  <a:lnTo>
                    <a:pt x="133" y="111"/>
                  </a:lnTo>
                  <a:lnTo>
                    <a:pt x="135" y="108"/>
                  </a:lnTo>
                  <a:lnTo>
                    <a:pt x="134" y="104"/>
                  </a:lnTo>
                  <a:lnTo>
                    <a:pt x="135" y="102"/>
                  </a:lnTo>
                  <a:lnTo>
                    <a:pt x="133" y="99"/>
                  </a:lnTo>
                  <a:lnTo>
                    <a:pt x="133" y="96"/>
                  </a:lnTo>
                  <a:lnTo>
                    <a:pt x="132" y="96"/>
                  </a:lnTo>
                  <a:lnTo>
                    <a:pt x="128" y="90"/>
                  </a:lnTo>
                  <a:lnTo>
                    <a:pt x="128" y="88"/>
                  </a:lnTo>
                  <a:lnTo>
                    <a:pt x="125" y="82"/>
                  </a:lnTo>
                  <a:lnTo>
                    <a:pt x="125" y="77"/>
                  </a:lnTo>
                  <a:lnTo>
                    <a:pt x="124" y="76"/>
                  </a:lnTo>
                  <a:lnTo>
                    <a:pt x="123" y="77"/>
                  </a:lnTo>
                  <a:lnTo>
                    <a:pt x="122" y="74"/>
                  </a:lnTo>
                  <a:lnTo>
                    <a:pt x="119" y="74"/>
                  </a:lnTo>
                  <a:lnTo>
                    <a:pt x="118" y="72"/>
                  </a:lnTo>
                  <a:lnTo>
                    <a:pt x="113" y="72"/>
                  </a:lnTo>
                  <a:lnTo>
                    <a:pt x="113" y="74"/>
                  </a:lnTo>
                  <a:lnTo>
                    <a:pt x="111" y="74"/>
                  </a:lnTo>
                  <a:lnTo>
                    <a:pt x="103" y="67"/>
                  </a:lnTo>
                  <a:lnTo>
                    <a:pt x="100" y="62"/>
                  </a:lnTo>
                  <a:lnTo>
                    <a:pt x="100" y="60"/>
                  </a:lnTo>
                  <a:lnTo>
                    <a:pt x="103" y="59"/>
                  </a:lnTo>
                  <a:lnTo>
                    <a:pt x="102" y="57"/>
                  </a:lnTo>
                  <a:lnTo>
                    <a:pt x="103" y="55"/>
                  </a:lnTo>
                  <a:lnTo>
                    <a:pt x="101" y="55"/>
                  </a:lnTo>
                  <a:lnTo>
                    <a:pt x="101" y="52"/>
                  </a:lnTo>
                  <a:lnTo>
                    <a:pt x="103" y="47"/>
                  </a:lnTo>
                  <a:lnTo>
                    <a:pt x="103" y="47"/>
                  </a:lnTo>
                  <a:lnTo>
                    <a:pt x="101" y="48"/>
                  </a:lnTo>
                  <a:lnTo>
                    <a:pt x="100" y="47"/>
                  </a:lnTo>
                  <a:lnTo>
                    <a:pt x="98" y="42"/>
                  </a:lnTo>
                  <a:lnTo>
                    <a:pt x="98" y="40"/>
                  </a:lnTo>
                  <a:lnTo>
                    <a:pt x="101" y="36"/>
                  </a:lnTo>
                  <a:lnTo>
                    <a:pt x="101" y="32"/>
                  </a:lnTo>
                  <a:lnTo>
                    <a:pt x="104" y="24"/>
                  </a:lnTo>
                  <a:lnTo>
                    <a:pt x="104" y="26"/>
                  </a:lnTo>
                  <a:lnTo>
                    <a:pt x="105" y="27"/>
                  </a:lnTo>
                  <a:lnTo>
                    <a:pt x="104" y="30"/>
                  </a:lnTo>
                  <a:lnTo>
                    <a:pt x="103" y="33"/>
                  </a:lnTo>
                  <a:lnTo>
                    <a:pt x="104" y="38"/>
                  </a:lnTo>
                  <a:lnTo>
                    <a:pt x="105" y="39"/>
                  </a:lnTo>
                  <a:lnTo>
                    <a:pt x="105" y="37"/>
                  </a:lnTo>
                  <a:lnTo>
                    <a:pt x="106" y="38"/>
                  </a:lnTo>
                  <a:lnTo>
                    <a:pt x="107" y="37"/>
                  </a:lnTo>
                  <a:lnTo>
                    <a:pt x="106" y="36"/>
                  </a:lnTo>
                  <a:lnTo>
                    <a:pt x="108" y="36"/>
                  </a:lnTo>
                  <a:lnTo>
                    <a:pt x="108" y="34"/>
                  </a:lnTo>
                  <a:lnTo>
                    <a:pt x="109" y="31"/>
                  </a:lnTo>
                  <a:lnTo>
                    <a:pt x="110" y="30"/>
                  </a:lnTo>
                  <a:lnTo>
                    <a:pt x="109" y="29"/>
                  </a:lnTo>
                  <a:lnTo>
                    <a:pt x="109" y="30"/>
                  </a:lnTo>
                  <a:lnTo>
                    <a:pt x="108" y="29"/>
                  </a:lnTo>
                  <a:lnTo>
                    <a:pt x="108" y="31"/>
                  </a:lnTo>
                  <a:lnTo>
                    <a:pt x="107" y="30"/>
                  </a:lnTo>
                  <a:lnTo>
                    <a:pt x="107" y="28"/>
                  </a:lnTo>
                  <a:lnTo>
                    <a:pt x="107" y="27"/>
                  </a:lnTo>
                  <a:lnTo>
                    <a:pt x="108" y="27"/>
                  </a:lnTo>
                  <a:lnTo>
                    <a:pt x="109" y="25"/>
                  </a:lnTo>
                  <a:lnTo>
                    <a:pt x="110" y="25"/>
                  </a:lnTo>
                  <a:lnTo>
                    <a:pt x="109" y="20"/>
                  </a:lnTo>
                  <a:lnTo>
                    <a:pt x="107" y="19"/>
                  </a:lnTo>
                  <a:lnTo>
                    <a:pt x="107" y="22"/>
                  </a:lnTo>
                  <a:lnTo>
                    <a:pt x="107" y="23"/>
                  </a:lnTo>
                  <a:lnTo>
                    <a:pt x="107" y="24"/>
                  </a:lnTo>
                  <a:lnTo>
                    <a:pt x="105" y="22"/>
                  </a:lnTo>
                  <a:lnTo>
                    <a:pt x="106" y="22"/>
                  </a:lnTo>
                  <a:lnTo>
                    <a:pt x="106" y="20"/>
                  </a:lnTo>
                  <a:lnTo>
                    <a:pt x="105" y="21"/>
                  </a:lnTo>
                  <a:lnTo>
                    <a:pt x="104" y="19"/>
                  </a:lnTo>
                  <a:lnTo>
                    <a:pt x="103" y="19"/>
                  </a:lnTo>
                  <a:lnTo>
                    <a:pt x="103" y="20"/>
                  </a:lnTo>
                  <a:lnTo>
                    <a:pt x="101" y="19"/>
                  </a:lnTo>
                  <a:lnTo>
                    <a:pt x="100" y="21"/>
                  </a:lnTo>
                  <a:lnTo>
                    <a:pt x="100" y="22"/>
                  </a:lnTo>
                  <a:lnTo>
                    <a:pt x="100" y="21"/>
                  </a:lnTo>
                  <a:lnTo>
                    <a:pt x="100" y="20"/>
                  </a:lnTo>
                  <a:lnTo>
                    <a:pt x="99" y="19"/>
                  </a:lnTo>
                  <a:lnTo>
                    <a:pt x="97" y="20"/>
                  </a:lnTo>
                  <a:lnTo>
                    <a:pt x="96" y="23"/>
                  </a:lnTo>
                  <a:lnTo>
                    <a:pt x="95" y="19"/>
                  </a:lnTo>
                  <a:lnTo>
                    <a:pt x="94" y="20"/>
                  </a:lnTo>
                  <a:lnTo>
                    <a:pt x="93" y="22"/>
                  </a:lnTo>
                  <a:lnTo>
                    <a:pt x="92" y="18"/>
                  </a:lnTo>
                  <a:lnTo>
                    <a:pt x="91" y="18"/>
                  </a:lnTo>
                  <a:lnTo>
                    <a:pt x="91" y="19"/>
                  </a:lnTo>
                  <a:lnTo>
                    <a:pt x="89" y="19"/>
                  </a:lnTo>
                  <a:lnTo>
                    <a:pt x="90" y="16"/>
                  </a:lnTo>
                  <a:lnTo>
                    <a:pt x="88" y="18"/>
                  </a:lnTo>
                  <a:lnTo>
                    <a:pt x="87" y="15"/>
                  </a:lnTo>
                  <a:lnTo>
                    <a:pt x="86" y="17"/>
                  </a:lnTo>
                  <a:lnTo>
                    <a:pt x="86" y="18"/>
                  </a:lnTo>
                  <a:lnTo>
                    <a:pt x="85" y="16"/>
                  </a:lnTo>
                  <a:lnTo>
                    <a:pt x="83" y="18"/>
                  </a:lnTo>
                  <a:lnTo>
                    <a:pt x="83" y="15"/>
                  </a:lnTo>
                  <a:lnTo>
                    <a:pt x="81" y="16"/>
                  </a:lnTo>
                  <a:lnTo>
                    <a:pt x="83" y="15"/>
                  </a:lnTo>
                  <a:lnTo>
                    <a:pt x="82" y="12"/>
                  </a:lnTo>
                  <a:lnTo>
                    <a:pt x="83" y="11"/>
                  </a:lnTo>
                  <a:close/>
                  <a:moveTo>
                    <a:pt x="64" y="46"/>
                  </a:moveTo>
                  <a:lnTo>
                    <a:pt x="64" y="46"/>
                  </a:lnTo>
                  <a:lnTo>
                    <a:pt x="65" y="48"/>
                  </a:lnTo>
                  <a:lnTo>
                    <a:pt x="64" y="46"/>
                  </a:lnTo>
                  <a:lnTo>
                    <a:pt x="64" y="46"/>
                  </a:lnTo>
                  <a:close/>
                  <a:moveTo>
                    <a:pt x="100" y="50"/>
                  </a:moveTo>
                  <a:lnTo>
                    <a:pt x="101" y="49"/>
                  </a:lnTo>
                  <a:lnTo>
                    <a:pt x="101" y="50"/>
                  </a:lnTo>
                  <a:lnTo>
                    <a:pt x="100" y="50"/>
                  </a:lnTo>
                  <a:close/>
                  <a:moveTo>
                    <a:pt x="74" y="31"/>
                  </a:moveTo>
                  <a:lnTo>
                    <a:pt x="74" y="32"/>
                  </a:lnTo>
                  <a:lnTo>
                    <a:pt x="74" y="31"/>
                  </a:lnTo>
                  <a:close/>
                  <a:moveTo>
                    <a:pt x="73" y="54"/>
                  </a:moveTo>
                  <a:lnTo>
                    <a:pt x="73" y="53"/>
                  </a:lnTo>
                  <a:lnTo>
                    <a:pt x="73" y="54"/>
                  </a:lnTo>
                  <a:close/>
                  <a:moveTo>
                    <a:pt x="34" y="20"/>
                  </a:moveTo>
                  <a:lnTo>
                    <a:pt x="36" y="20"/>
                  </a:lnTo>
                  <a:lnTo>
                    <a:pt x="35" y="22"/>
                  </a:lnTo>
                  <a:lnTo>
                    <a:pt x="34" y="20"/>
                  </a:lnTo>
                  <a:close/>
                  <a:moveTo>
                    <a:pt x="75" y="56"/>
                  </a:moveTo>
                  <a:lnTo>
                    <a:pt x="74" y="58"/>
                  </a:lnTo>
                  <a:lnTo>
                    <a:pt x="73" y="58"/>
                  </a:lnTo>
                  <a:lnTo>
                    <a:pt x="73" y="56"/>
                  </a:lnTo>
                  <a:lnTo>
                    <a:pt x="72" y="54"/>
                  </a:lnTo>
                  <a:lnTo>
                    <a:pt x="75" y="54"/>
                  </a:lnTo>
                  <a:lnTo>
                    <a:pt x="75" y="56"/>
                  </a:lnTo>
                  <a:close/>
                  <a:moveTo>
                    <a:pt x="58" y="44"/>
                  </a:moveTo>
                  <a:lnTo>
                    <a:pt x="56" y="45"/>
                  </a:lnTo>
                  <a:lnTo>
                    <a:pt x="56" y="43"/>
                  </a:lnTo>
                  <a:lnTo>
                    <a:pt x="57" y="42"/>
                  </a:lnTo>
                  <a:lnTo>
                    <a:pt x="58" y="41"/>
                  </a:lnTo>
                  <a:lnTo>
                    <a:pt x="59" y="41"/>
                  </a:lnTo>
                  <a:lnTo>
                    <a:pt x="59" y="42"/>
                  </a:lnTo>
                  <a:lnTo>
                    <a:pt x="60" y="44"/>
                  </a:lnTo>
                  <a:lnTo>
                    <a:pt x="58" y="46"/>
                  </a:lnTo>
                  <a:lnTo>
                    <a:pt x="59" y="44"/>
                  </a:lnTo>
                  <a:lnTo>
                    <a:pt x="58" y="44"/>
                  </a:lnTo>
                  <a:close/>
                  <a:moveTo>
                    <a:pt x="27" y="22"/>
                  </a:moveTo>
                  <a:lnTo>
                    <a:pt x="27" y="22"/>
                  </a:lnTo>
                  <a:lnTo>
                    <a:pt x="27" y="22"/>
                  </a:lnTo>
                  <a:close/>
                  <a:moveTo>
                    <a:pt x="27" y="23"/>
                  </a:moveTo>
                  <a:lnTo>
                    <a:pt x="27" y="23"/>
                  </a:lnTo>
                  <a:lnTo>
                    <a:pt x="27" y="23"/>
                  </a:lnTo>
                  <a:close/>
                  <a:moveTo>
                    <a:pt x="31" y="36"/>
                  </a:moveTo>
                  <a:lnTo>
                    <a:pt x="30" y="36"/>
                  </a:lnTo>
                  <a:lnTo>
                    <a:pt x="31" y="35"/>
                  </a:lnTo>
                  <a:lnTo>
                    <a:pt x="32" y="35"/>
                  </a:lnTo>
                  <a:lnTo>
                    <a:pt x="32" y="36"/>
                  </a:lnTo>
                  <a:lnTo>
                    <a:pt x="31" y="36"/>
                  </a:lnTo>
                  <a:close/>
                  <a:moveTo>
                    <a:pt x="21" y="30"/>
                  </a:moveTo>
                  <a:lnTo>
                    <a:pt x="21" y="31"/>
                  </a:lnTo>
                  <a:lnTo>
                    <a:pt x="21" y="32"/>
                  </a:lnTo>
                  <a:lnTo>
                    <a:pt x="20" y="31"/>
                  </a:lnTo>
                  <a:lnTo>
                    <a:pt x="21" y="3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2" name="Freeform 73">
              <a:extLst>
                <a:ext uri="{FF2B5EF4-FFF2-40B4-BE49-F238E27FC236}">
                  <a16:creationId xmlns="" xmlns:a16="http://schemas.microsoft.com/office/drawing/2014/main" id="{72B23B7C-7ABA-403C-943C-5832A1290A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" y="1720"/>
              <a:ext cx="348" cy="271"/>
            </a:xfrm>
            <a:custGeom>
              <a:avLst/>
              <a:gdLst>
                <a:gd name="T0" fmla="*/ 99 w 348"/>
                <a:gd name="T1" fmla="*/ 31 h 271"/>
                <a:gd name="T2" fmla="*/ 93 w 348"/>
                <a:gd name="T3" fmla="*/ 44 h 271"/>
                <a:gd name="T4" fmla="*/ 107 w 348"/>
                <a:gd name="T5" fmla="*/ 34 h 271"/>
                <a:gd name="T6" fmla="*/ 80 w 348"/>
                <a:gd name="T7" fmla="*/ 15 h 271"/>
                <a:gd name="T8" fmla="*/ 83 w 348"/>
                <a:gd name="T9" fmla="*/ 20 h 271"/>
                <a:gd name="T10" fmla="*/ 104 w 348"/>
                <a:gd name="T11" fmla="*/ 120 h 271"/>
                <a:gd name="T12" fmla="*/ 131 w 348"/>
                <a:gd name="T13" fmla="*/ 7 h 271"/>
                <a:gd name="T14" fmla="*/ 174 w 348"/>
                <a:gd name="T15" fmla="*/ 22 h 271"/>
                <a:gd name="T16" fmla="*/ 256 w 348"/>
                <a:gd name="T17" fmla="*/ 123 h 271"/>
                <a:gd name="T18" fmla="*/ 278 w 348"/>
                <a:gd name="T19" fmla="*/ 131 h 271"/>
                <a:gd name="T20" fmla="*/ 278 w 348"/>
                <a:gd name="T21" fmla="*/ 112 h 271"/>
                <a:gd name="T22" fmla="*/ 314 w 348"/>
                <a:gd name="T23" fmla="*/ 128 h 271"/>
                <a:gd name="T24" fmla="*/ 342 w 348"/>
                <a:gd name="T25" fmla="*/ 146 h 271"/>
                <a:gd name="T26" fmla="*/ 317 w 348"/>
                <a:gd name="T27" fmla="*/ 170 h 271"/>
                <a:gd name="T28" fmla="*/ 292 w 348"/>
                <a:gd name="T29" fmla="*/ 203 h 271"/>
                <a:gd name="T30" fmla="*/ 278 w 348"/>
                <a:gd name="T31" fmla="*/ 226 h 271"/>
                <a:gd name="T32" fmla="*/ 258 w 348"/>
                <a:gd name="T33" fmla="*/ 257 h 271"/>
                <a:gd name="T34" fmla="*/ 248 w 348"/>
                <a:gd name="T35" fmla="*/ 265 h 271"/>
                <a:gd name="T36" fmla="*/ 226 w 348"/>
                <a:gd name="T37" fmla="*/ 265 h 271"/>
                <a:gd name="T38" fmla="*/ 208 w 348"/>
                <a:gd name="T39" fmla="*/ 253 h 271"/>
                <a:gd name="T40" fmla="*/ 196 w 348"/>
                <a:gd name="T41" fmla="*/ 244 h 271"/>
                <a:gd name="T42" fmla="*/ 196 w 348"/>
                <a:gd name="T43" fmla="*/ 225 h 271"/>
                <a:gd name="T44" fmla="*/ 178 w 348"/>
                <a:gd name="T45" fmla="*/ 207 h 271"/>
                <a:gd name="T46" fmla="*/ 158 w 348"/>
                <a:gd name="T47" fmla="*/ 216 h 271"/>
                <a:gd name="T48" fmla="*/ 146 w 348"/>
                <a:gd name="T49" fmla="*/ 203 h 271"/>
                <a:gd name="T50" fmla="*/ 152 w 348"/>
                <a:gd name="T51" fmla="*/ 195 h 271"/>
                <a:gd name="T52" fmla="*/ 146 w 348"/>
                <a:gd name="T53" fmla="*/ 181 h 271"/>
                <a:gd name="T54" fmla="*/ 136 w 348"/>
                <a:gd name="T55" fmla="*/ 180 h 271"/>
                <a:gd name="T56" fmla="*/ 123 w 348"/>
                <a:gd name="T57" fmla="*/ 184 h 271"/>
                <a:gd name="T58" fmla="*/ 106 w 348"/>
                <a:gd name="T59" fmla="*/ 184 h 271"/>
                <a:gd name="T60" fmla="*/ 93 w 348"/>
                <a:gd name="T61" fmla="*/ 187 h 271"/>
                <a:gd name="T62" fmla="*/ 74 w 348"/>
                <a:gd name="T63" fmla="*/ 192 h 271"/>
                <a:gd name="T64" fmla="*/ 61 w 348"/>
                <a:gd name="T65" fmla="*/ 178 h 271"/>
                <a:gd name="T66" fmla="*/ 45 w 348"/>
                <a:gd name="T67" fmla="*/ 193 h 271"/>
                <a:gd name="T68" fmla="*/ 30 w 348"/>
                <a:gd name="T69" fmla="*/ 187 h 271"/>
                <a:gd name="T70" fmla="*/ 27 w 348"/>
                <a:gd name="T71" fmla="*/ 170 h 271"/>
                <a:gd name="T72" fmla="*/ 27 w 348"/>
                <a:gd name="T73" fmla="*/ 164 h 271"/>
                <a:gd name="T74" fmla="*/ 26 w 348"/>
                <a:gd name="T75" fmla="*/ 150 h 271"/>
                <a:gd name="T76" fmla="*/ 13 w 348"/>
                <a:gd name="T77" fmla="*/ 127 h 271"/>
                <a:gd name="T78" fmla="*/ 11 w 348"/>
                <a:gd name="T79" fmla="*/ 114 h 271"/>
                <a:gd name="T80" fmla="*/ 7 w 348"/>
                <a:gd name="T81" fmla="*/ 98 h 271"/>
                <a:gd name="T82" fmla="*/ 44 w 348"/>
                <a:gd name="T83" fmla="*/ 68 h 271"/>
                <a:gd name="T84" fmla="*/ 52 w 348"/>
                <a:gd name="T85" fmla="*/ 71 h 271"/>
                <a:gd name="T86" fmla="*/ 74 w 348"/>
                <a:gd name="T87" fmla="*/ 81 h 271"/>
                <a:gd name="T88" fmla="*/ 106 w 348"/>
                <a:gd name="T89" fmla="*/ 97 h 271"/>
                <a:gd name="T90" fmla="*/ 108 w 348"/>
                <a:gd name="T91" fmla="*/ 117 h 271"/>
                <a:gd name="T92" fmla="*/ 109 w 348"/>
                <a:gd name="T93" fmla="*/ 126 h 271"/>
                <a:gd name="T94" fmla="*/ 123 w 348"/>
                <a:gd name="T95" fmla="*/ 129 h 271"/>
                <a:gd name="T96" fmla="*/ 128 w 348"/>
                <a:gd name="T97" fmla="*/ 117 h 271"/>
                <a:gd name="T98" fmla="*/ 128 w 348"/>
                <a:gd name="T99" fmla="*/ 90 h 271"/>
                <a:gd name="T100" fmla="*/ 103 w 348"/>
                <a:gd name="T101" fmla="*/ 67 h 271"/>
                <a:gd name="T102" fmla="*/ 98 w 348"/>
                <a:gd name="T103" fmla="*/ 42 h 271"/>
                <a:gd name="T104" fmla="*/ 106 w 348"/>
                <a:gd name="T105" fmla="*/ 38 h 271"/>
                <a:gd name="T106" fmla="*/ 107 w 348"/>
                <a:gd name="T107" fmla="*/ 28 h 271"/>
                <a:gd name="T108" fmla="*/ 106 w 348"/>
                <a:gd name="T109" fmla="*/ 20 h 271"/>
                <a:gd name="T110" fmla="*/ 96 w 348"/>
                <a:gd name="T111" fmla="*/ 23 h 271"/>
                <a:gd name="T112" fmla="*/ 86 w 348"/>
                <a:gd name="T113" fmla="*/ 18 h 271"/>
                <a:gd name="T114" fmla="*/ 64 w 348"/>
                <a:gd name="T115" fmla="*/ 46 h 271"/>
                <a:gd name="T116" fmla="*/ 36 w 348"/>
                <a:gd name="T117" fmla="*/ 20 h 271"/>
                <a:gd name="T118" fmla="*/ 56 w 348"/>
                <a:gd name="T119" fmla="*/ 43 h 271"/>
                <a:gd name="T120" fmla="*/ 27 w 348"/>
                <a:gd name="T121" fmla="*/ 23 h 271"/>
                <a:gd name="T122" fmla="*/ 20 w 348"/>
                <a:gd name="T123" fmla="*/ 3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8" h="271">
                  <a:moveTo>
                    <a:pt x="96" y="34"/>
                  </a:moveTo>
                  <a:lnTo>
                    <a:pt x="96" y="34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6" y="34"/>
                  </a:lnTo>
                  <a:moveTo>
                    <a:pt x="93" y="36"/>
                  </a:moveTo>
                  <a:lnTo>
                    <a:pt x="95" y="37"/>
                  </a:lnTo>
                  <a:lnTo>
                    <a:pt x="95" y="36"/>
                  </a:lnTo>
                  <a:lnTo>
                    <a:pt x="96" y="38"/>
                  </a:lnTo>
                  <a:lnTo>
                    <a:pt x="97" y="34"/>
                  </a:lnTo>
                  <a:lnTo>
                    <a:pt x="98" y="32"/>
                  </a:lnTo>
                  <a:lnTo>
                    <a:pt x="99" y="31"/>
                  </a:lnTo>
                  <a:lnTo>
                    <a:pt x="99" y="36"/>
                  </a:lnTo>
                  <a:lnTo>
                    <a:pt x="97" y="36"/>
                  </a:lnTo>
                  <a:lnTo>
                    <a:pt x="97" y="38"/>
                  </a:lnTo>
                  <a:lnTo>
                    <a:pt x="96" y="39"/>
                  </a:lnTo>
                  <a:lnTo>
                    <a:pt x="98" y="43"/>
                  </a:lnTo>
                  <a:lnTo>
                    <a:pt x="97" y="44"/>
                  </a:lnTo>
                  <a:lnTo>
                    <a:pt x="97" y="44"/>
                  </a:lnTo>
                  <a:lnTo>
                    <a:pt x="97" y="48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3" y="47"/>
                  </a:lnTo>
                  <a:lnTo>
                    <a:pt x="93" y="44"/>
                  </a:lnTo>
                  <a:lnTo>
                    <a:pt x="94" y="42"/>
                  </a:lnTo>
                  <a:lnTo>
                    <a:pt x="92" y="42"/>
                  </a:lnTo>
                  <a:lnTo>
                    <a:pt x="93" y="36"/>
                  </a:lnTo>
                  <a:moveTo>
                    <a:pt x="90" y="22"/>
                  </a:moveTo>
                  <a:lnTo>
                    <a:pt x="90" y="21"/>
                  </a:lnTo>
                  <a:lnTo>
                    <a:pt x="90" y="22"/>
                  </a:lnTo>
                  <a:moveTo>
                    <a:pt x="109" y="22"/>
                  </a:moveTo>
                  <a:lnTo>
                    <a:pt x="109" y="22"/>
                  </a:lnTo>
                  <a:lnTo>
                    <a:pt x="109" y="22"/>
                  </a:lnTo>
                  <a:moveTo>
                    <a:pt x="106" y="34"/>
                  </a:moveTo>
                  <a:lnTo>
                    <a:pt x="106" y="33"/>
                  </a:lnTo>
                  <a:lnTo>
                    <a:pt x="107" y="34"/>
                  </a:lnTo>
                  <a:lnTo>
                    <a:pt x="106" y="34"/>
                  </a:lnTo>
                  <a:moveTo>
                    <a:pt x="107" y="34"/>
                  </a:moveTo>
                  <a:lnTo>
                    <a:pt x="107" y="35"/>
                  </a:lnTo>
                  <a:lnTo>
                    <a:pt x="106" y="34"/>
                  </a:lnTo>
                  <a:lnTo>
                    <a:pt x="107" y="34"/>
                  </a:lnTo>
                  <a:moveTo>
                    <a:pt x="107" y="32"/>
                  </a:moveTo>
                  <a:lnTo>
                    <a:pt x="108" y="32"/>
                  </a:lnTo>
                  <a:lnTo>
                    <a:pt x="107" y="32"/>
                  </a:lnTo>
                  <a:moveTo>
                    <a:pt x="80" y="13"/>
                  </a:moveTo>
                  <a:lnTo>
                    <a:pt x="81" y="13"/>
                  </a:lnTo>
                  <a:lnTo>
                    <a:pt x="80" y="16"/>
                  </a:lnTo>
                  <a:lnTo>
                    <a:pt x="80" y="15"/>
                  </a:lnTo>
                  <a:lnTo>
                    <a:pt x="80" y="13"/>
                  </a:lnTo>
                  <a:moveTo>
                    <a:pt x="86" y="18"/>
                  </a:moveTo>
                  <a:lnTo>
                    <a:pt x="87" y="18"/>
                  </a:lnTo>
                  <a:lnTo>
                    <a:pt x="86" y="19"/>
                  </a:lnTo>
                  <a:lnTo>
                    <a:pt x="86" y="18"/>
                  </a:lnTo>
                  <a:moveTo>
                    <a:pt x="76" y="15"/>
                  </a:moveTo>
                  <a:lnTo>
                    <a:pt x="77" y="14"/>
                  </a:lnTo>
                  <a:lnTo>
                    <a:pt x="77" y="14"/>
                  </a:lnTo>
                  <a:lnTo>
                    <a:pt x="76" y="15"/>
                  </a:lnTo>
                  <a:lnTo>
                    <a:pt x="76" y="15"/>
                  </a:lnTo>
                  <a:moveTo>
                    <a:pt x="83" y="20"/>
                  </a:moveTo>
                  <a:lnTo>
                    <a:pt x="83" y="20"/>
                  </a:lnTo>
                  <a:lnTo>
                    <a:pt x="83" y="20"/>
                  </a:lnTo>
                  <a:moveTo>
                    <a:pt x="82" y="22"/>
                  </a:moveTo>
                  <a:lnTo>
                    <a:pt x="83" y="22"/>
                  </a:lnTo>
                  <a:lnTo>
                    <a:pt x="83" y="22"/>
                  </a:lnTo>
                  <a:lnTo>
                    <a:pt x="82" y="22"/>
                  </a:lnTo>
                  <a:moveTo>
                    <a:pt x="95" y="35"/>
                  </a:moveTo>
                  <a:lnTo>
                    <a:pt x="95" y="35"/>
                  </a:lnTo>
                  <a:lnTo>
                    <a:pt x="95" y="35"/>
                  </a:lnTo>
                  <a:moveTo>
                    <a:pt x="104" y="120"/>
                  </a:moveTo>
                  <a:lnTo>
                    <a:pt x="105" y="119"/>
                  </a:lnTo>
                  <a:lnTo>
                    <a:pt x="104" y="119"/>
                  </a:lnTo>
                  <a:lnTo>
                    <a:pt x="104" y="120"/>
                  </a:lnTo>
                  <a:moveTo>
                    <a:pt x="83" y="11"/>
                  </a:moveTo>
                  <a:lnTo>
                    <a:pt x="84" y="10"/>
                  </a:lnTo>
                  <a:lnTo>
                    <a:pt x="87" y="10"/>
                  </a:lnTo>
                  <a:lnTo>
                    <a:pt x="88" y="9"/>
                  </a:lnTo>
                  <a:lnTo>
                    <a:pt x="91" y="8"/>
                  </a:lnTo>
                  <a:lnTo>
                    <a:pt x="105" y="7"/>
                  </a:lnTo>
                  <a:lnTo>
                    <a:pt x="108" y="5"/>
                  </a:lnTo>
                  <a:lnTo>
                    <a:pt x="109" y="6"/>
                  </a:lnTo>
                  <a:lnTo>
                    <a:pt x="117" y="4"/>
                  </a:lnTo>
                  <a:lnTo>
                    <a:pt x="125" y="4"/>
                  </a:lnTo>
                  <a:lnTo>
                    <a:pt x="128" y="3"/>
                  </a:lnTo>
                  <a:lnTo>
                    <a:pt x="131" y="7"/>
                  </a:lnTo>
                  <a:lnTo>
                    <a:pt x="137" y="3"/>
                  </a:lnTo>
                  <a:lnTo>
                    <a:pt x="143" y="2"/>
                  </a:lnTo>
                  <a:lnTo>
                    <a:pt x="144" y="0"/>
                  </a:lnTo>
                  <a:lnTo>
                    <a:pt x="150" y="2"/>
                  </a:lnTo>
                  <a:lnTo>
                    <a:pt x="164" y="2"/>
                  </a:lnTo>
                  <a:lnTo>
                    <a:pt x="169" y="0"/>
                  </a:lnTo>
                  <a:lnTo>
                    <a:pt x="168" y="4"/>
                  </a:lnTo>
                  <a:lnTo>
                    <a:pt x="169" y="7"/>
                  </a:lnTo>
                  <a:lnTo>
                    <a:pt x="171" y="11"/>
                  </a:lnTo>
                  <a:lnTo>
                    <a:pt x="169" y="15"/>
                  </a:lnTo>
                  <a:lnTo>
                    <a:pt x="169" y="16"/>
                  </a:lnTo>
                  <a:lnTo>
                    <a:pt x="174" y="22"/>
                  </a:lnTo>
                  <a:lnTo>
                    <a:pt x="176" y="23"/>
                  </a:lnTo>
                  <a:lnTo>
                    <a:pt x="179" y="28"/>
                  </a:lnTo>
                  <a:lnTo>
                    <a:pt x="189" y="39"/>
                  </a:lnTo>
                  <a:lnTo>
                    <a:pt x="240" y="127"/>
                  </a:lnTo>
                  <a:lnTo>
                    <a:pt x="241" y="125"/>
                  </a:lnTo>
                  <a:lnTo>
                    <a:pt x="246" y="128"/>
                  </a:lnTo>
                  <a:lnTo>
                    <a:pt x="250" y="128"/>
                  </a:lnTo>
                  <a:lnTo>
                    <a:pt x="252" y="126"/>
                  </a:lnTo>
                  <a:lnTo>
                    <a:pt x="256" y="127"/>
                  </a:lnTo>
                  <a:lnTo>
                    <a:pt x="254" y="124"/>
                  </a:lnTo>
                  <a:lnTo>
                    <a:pt x="256" y="124"/>
                  </a:lnTo>
                  <a:lnTo>
                    <a:pt x="256" y="123"/>
                  </a:lnTo>
                  <a:lnTo>
                    <a:pt x="257" y="122"/>
                  </a:lnTo>
                  <a:lnTo>
                    <a:pt x="257" y="124"/>
                  </a:lnTo>
                  <a:lnTo>
                    <a:pt x="259" y="123"/>
                  </a:lnTo>
                  <a:lnTo>
                    <a:pt x="259" y="122"/>
                  </a:lnTo>
                  <a:lnTo>
                    <a:pt x="268" y="124"/>
                  </a:lnTo>
                  <a:lnTo>
                    <a:pt x="269" y="122"/>
                  </a:lnTo>
                  <a:lnTo>
                    <a:pt x="269" y="119"/>
                  </a:lnTo>
                  <a:lnTo>
                    <a:pt x="272" y="119"/>
                  </a:lnTo>
                  <a:lnTo>
                    <a:pt x="274" y="121"/>
                  </a:lnTo>
                  <a:lnTo>
                    <a:pt x="273" y="122"/>
                  </a:lnTo>
                  <a:lnTo>
                    <a:pt x="274" y="125"/>
                  </a:lnTo>
                  <a:lnTo>
                    <a:pt x="278" y="131"/>
                  </a:lnTo>
                  <a:lnTo>
                    <a:pt x="279" y="131"/>
                  </a:lnTo>
                  <a:lnTo>
                    <a:pt x="281" y="130"/>
                  </a:lnTo>
                  <a:lnTo>
                    <a:pt x="289" y="125"/>
                  </a:lnTo>
                  <a:lnTo>
                    <a:pt x="289" y="124"/>
                  </a:lnTo>
                  <a:lnTo>
                    <a:pt x="288" y="122"/>
                  </a:lnTo>
                  <a:lnTo>
                    <a:pt x="286" y="118"/>
                  </a:lnTo>
                  <a:lnTo>
                    <a:pt x="282" y="118"/>
                  </a:lnTo>
                  <a:lnTo>
                    <a:pt x="281" y="119"/>
                  </a:lnTo>
                  <a:lnTo>
                    <a:pt x="278" y="118"/>
                  </a:lnTo>
                  <a:lnTo>
                    <a:pt x="278" y="116"/>
                  </a:lnTo>
                  <a:lnTo>
                    <a:pt x="278" y="115"/>
                  </a:lnTo>
                  <a:lnTo>
                    <a:pt x="278" y="112"/>
                  </a:lnTo>
                  <a:lnTo>
                    <a:pt x="279" y="110"/>
                  </a:lnTo>
                  <a:lnTo>
                    <a:pt x="286" y="108"/>
                  </a:lnTo>
                  <a:lnTo>
                    <a:pt x="288" y="111"/>
                  </a:lnTo>
                  <a:lnTo>
                    <a:pt x="289" y="110"/>
                  </a:lnTo>
                  <a:lnTo>
                    <a:pt x="306" y="122"/>
                  </a:lnTo>
                  <a:lnTo>
                    <a:pt x="308" y="126"/>
                  </a:lnTo>
                  <a:lnTo>
                    <a:pt x="307" y="132"/>
                  </a:lnTo>
                  <a:lnTo>
                    <a:pt x="308" y="132"/>
                  </a:lnTo>
                  <a:lnTo>
                    <a:pt x="312" y="130"/>
                  </a:lnTo>
                  <a:lnTo>
                    <a:pt x="311" y="129"/>
                  </a:lnTo>
                  <a:lnTo>
                    <a:pt x="313" y="128"/>
                  </a:lnTo>
                  <a:lnTo>
                    <a:pt x="314" y="128"/>
                  </a:lnTo>
                  <a:lnTo>
                    <a:pt x="317" y="127"/>
                  </a:lnTo>
                  <a:lnTo>
                    <a:pt x="320" y="130"/>
                  </a:lnTo>
                  <a:lnTo>
                    <a:pt x="325" y="130"/>
                  </a:lnTo>
                  <a:lnTo>
                    <a:pt x="325" y="131"/>
                  </a:lnTo>
                  <a:lnTo>
                    <a:pt x="332" y="140"/>
                  </a:lnTo>
                  <a:lnTo>
                    <a:pt x="331" y="142"/>
                  </a:lnTo>
                  <a:lnTo>
                    <a:pt x="333" y="143"/>
                  </a:lnTo>
                  <a:lnTo>
                    <a:pt x="336" y="143"/>
                  </a:lnTo>
                  <a:lnTo>
                    <a:pt x="336" y="144"/>
                  </a:lnTo>
                  <a:lnTo>
                    <a:pt x="338" y="145"/>
                  </a:lnTo>
                  <a:lnTo>
                    <a:pt x="341" y="144"/>
                  </a:lnTo>
                  <a:lnTo>
                    <a:pt x="342" y="146"/>
                  </a:lnTo>
                  <a:lnTo>
                    <a:pt x="338" y="148"/>
                  </a:lnTo>
                  <a:lnTo>
                    <a:pt x="336" y="151"/>
                  </a:lnTo>
                  <a:lnTo>
                    <a:pt x="337" y="152"/>
                  </a:lnTo>
                  <a:lnTo>
                    <a:pt x="336" y="154"/>
                  </a:lnTo>
                  <a:lnTo>
                    <a:pt x="341" y="155"/>
                  </a:lnTo>
                  <a:lnTo>
                    <a:pt x="344" y="156"/>
                  </a:lnTo>
                  <a:lnTo>
                    <a:pt x="348" y="157"/>
                  </a:lnTo>
                  <a:lnTo>
                    <a:pt x="338" y="170"/>
                  </a:lnTo>
                  <a:lnTo>
                    <a:pt x="329" y="171"/>
                  </a:lnTo>
                  <a:lnTo>
                    <a:pt x="328" y="173"/>
                  </a:lnTo>
                  <a:lnTo>
                    <a:pt x="324" y="174"/>
                  </a:lnTo>
                  <a:lnTo>
                    <a:pt x="317" y="170"/>
                  </a:lnTo>
                  <a:lnTo>
                    <a:pt x="311" y="173"/>
                  </a:lnTo>
                  <a:lnTo>
                    <a:pt x="310" y="175"/>
                  </a:lnTo>
                  <a:lnTo>
                    <a:pt x="311" y="177"/>
                  </a:lnTo>
                  <a:lnTo>
                    <a:pt x="310" y="178"/>
                  </a:lnTo>
                  <a:lnTo>
                    <a:pt x="309" y="179"/>
                  </a:lnTo>
                  <a:lnTo>
                    <a:pt x="310" y="180"/>
                  </a:lnTo>
                  <a:lnTo>
                    <a:pt x="308" y="184"/>
                  </a:lnTo>
                  <a:lnTo>
                    <a:pt x="306" y="185"/>
                  </a:lnTo>
                  <a:lnTo>
                    <a:pt x="306" y="187"/>
                  </a:lnTo>
                  <a:lnTo>
                    <a:pt x="294" y="201"/>
                  </a:lnTo>
                  <a:lnTo>
                    <a:pt x="293" y="203"/>
                  </a:lnTo>
                  <a:lnTo>
                    <a:pt x="292" y="203"/>
                  </a:lnTo>
                  <a:lnTo>
                    <a:pt x="290" y="205"/>
                  </a:lnTo>
                  <a:lnTo>
                    <a:pt x="286" y="205"/>
                  </a:lnTo>
                  <a:lnTo>
                    <a:pt x="286" y="207"/>
                  </a:lnTo>
                  <a:lnTo>
                    <a:pt x="284" y="209"/>
                  </a:lnTo>
                  <a:lnTo>
                    <a:pt x="281" y="212"/>
                  </a:lnTo>
                  <a:lnTo>
                    <a:pt x="280" y="216"/>
                  </a:lnTo>
                  <a:lnTo>
                    <a:pt x="278" y="219"/>
                  </a:lnTo>
                  <a:lnTo>
                    <a:pt x="274" y="219"/>
                  </a:lnTo>
                  <a:lnTo>
                    <a:pt x="274" y="220"/>
                  </a:lnTo>
                  <a:lnTo>
                    <a:pt x="278" y="224"/>
                  </a:lnTo>
                  <a:lnTo>
                    <a:pt x="277" y="225"/>
                  </a:lnTo>
                  <a:lnTo>
                    <a:pt x="278" y="226"/>
                  </a:lnTo>
                  <a:lnTo>
                    <a:pt x="277" y="227"/>
                  </a:lnTo>
                  <a:lnTo>
                    <a:pt x="281" y="230"/>
                  </a:lnTo>
                  <a:lnTo>
                    <a:pt x="278" y="234"/>
                  </a:lnTo>
                  <a:lnTo>
                    <a:pt x="273" y="236"/>
                  </a:lnTo>
                  <a:lnTo>
                    <a:pt x="267" y="245"/>
                  </a:lnTo>
                  <a:lnTo>
                    <a:pt x="268" y="247"/>
                  </a:lnTo>
                  <a:lnTo>
                    <a:pt x="273" y="251"/>
                  </a:lnTo>
                  <a:lnTo>
                    <a:pt x="268" y="257"/>
                  </a:lnTo>
                  <a:lnTo>
                    <a:pt x="266" y="252"/>
                  </a:lnTo>
                  <a:lnTo>
                    <a:pt x="261" y="259"/>
                  </a:lnTo>
                  <a:lnTo>
                    <a:pt x="261" y="258"/>
                  </a:lnTo>
                  <a:lnTo>
                    <a:pt x="258" y="257"/>
                  </a:lnTo>
                  <a:lnTo>
                    <a:pt x="260" y="260"/>
                  </a:lnTo>
                  <a:lnTo>
                    <a:pt x="260" y="262"/>
                  </a:lnTo>
                  <a:lnTo>
                    <a:pt x="254" y="256"/>
                  </a:lnTo>
                  <a:lnTo>
                    <a:pt x="253" y="259"/>
                  </a:lnTo>
                  <a:lnTo>
                    <a:pt x="254" y="260"/>
                  </a:lnTo>
                  <a:lnTo>
                    <a:pt x="254" y="263"/>
                  </a:lnTo>
                  <a:lnTo>
                    <a:pt x="253" y="264"/>
                  </a:lnTo>
                  <a:lnTo>
                    <a:pt x="254" y="265"/>
                  </a:lnTo>
                  <a:lnTo>
                    <a:pt x="253" y="266"/>
                  </a:lnTo>
                  <a:lnTo>
                    <a:pt x="253" y="266"/>
                  </a:lnTo>
                  <a:lnTo>
                    <a:pt x="248" y="267"/>
                  </a:lnTo>
                  <a:lnTo>
                    <a:pt x="248" y="265"/>
                  </a:lnTo>
                  <a:lnTo>
                    <a:pt x="246" y="267"/>
                  </a:lnTo>
                  <a:lnTo>
                    <a:pt x="248" y="271"/>
                  </a:lnTo>
                  <a:lnTo>
                    <a:pt x="242" y="268"/>
                  </a:lnTo>
                  <a:lnTo>
                    <a:pt x="240" y="268"/>
                  </a:lnTo>
                  <a:lnTo>
                    <a:pt x="238" y="269"/>
                  </a:lnTo>
                  <a:lnTo>
                    <a:pt x="236" y="269"/>
                  </a:lnTo>
                  <a:lnTo>
                    <a:pt x="233" y="267"/>
                  </a:lnTo>
                  <a:lnTo>
                    <a:pt x="230" y="267"/>
                  </a:lnTo>
                  <a:lnTo>
                    <a:pt x="229" y="266"/>
                  </a:lnTo>
                  <a:lnTo>
                    <a:pt x="229" y="264"/>
                  </a:lnTo>
                  <a:lnTo>
                    <a:pt x="228" y="267"/>
                  </a:lnTo>
                  <a:lnTo>
                    <a:pt x="226" y="265"/>
                  </a:lnTo>
                  <a:lnTo>
                    <a:pt x="225" y="265"/>
                  </a:lnTo>
                  <a:lnTo>
                    <a:pt x="221" y="270"/>
                  </a:lnTo>
                  <a:lnTo>
                    <a:pt x="220" y="269"/>
                  </a:lnTo>
                  <a:lnTo>
                    <a:pt x="217" y="271"/>
                  </a:lnTo>
                  <a:lnTo>
                    <a:pt x="215" y="270"/>
                  </a:lnTo>
                  <a:lnTo>
                    <a:pt x="216" y="269"/>
                  </a:lnTo>
                  <a:lnTo>
                    <a:pt x="215" y="266"/>
                  </a:lnTo>
                  <a:lnTo>
                    <a:pt x="212" y="264"/>
                  </a:lnTo>
                  <a:lnTo>
                    <a:pt x="210" y="259"/>
                  </a:lnTo>
                  <a:lnTo>
                    <a:pt x="209" y="259"/>
                  </a:lnTo>
                  <a:lnTo>
                    <a:pt x="209" y="253"/>
                  </a:lnTo>
                  <a:lnTo>
                    <a:pt x="208" y="253"/>
                  </a:lnTo>
                  <a:lnTo>
                    <a:pt x="208" y="254"/>
                  </a:lnTo>
                  <a:lnTo>
                    <a:pt x="206" y="253"/>
                  </a:lnTo>
                  <a:lnTo>
                    <a:pt x="206" y="251"/>
                  </a:lnTo>
                  <a:lnTo>
                    <a:pt x="205" y="250"/>
                  </a:lnTo>
                  <a:lnTo>
                    <a:pt x="204" y="252"/>
                  </a:lnTo>
                  <a:lnTo>
                    <a:pt x="202" y="250"/>
                  </a:lnTo>
                  <a:lnTo>
                    <a:pt x="200" y="249"/>
                  </a:lnTo>
                  <a:lnTo>
                    <a:pt x="199" y="252"/>
                  </a:lnTo>
                  <a:lnTo>
                    <a:pt x="198" y="252"/>
                  </a:lnTo>
                  <a:lnTo>
                    <a:pt x="197" y="249"/>
                  </a:lnTo>
                  <a:lnTo>
                    <a:pt x="196" y="245"/>
                  </a:lnTo>
                  <a:lnTo>
                    <a:pt x="196" y="244"/>
                  </a:lnTo>
                  <a:lnTo>
                    <a:pt x="198" y="241"/>
                  </a:lnTo>
                  <a:lnTo>
                    <a:pt x="196" y="243"/>
                  </a:lnTo>
                  <a:lnTo>
                    <a:pt x="192" y="240"/>
                  </a:lnTo>
                  <a:lnTo>
                    <a:pt x="193" y="239"/>
                  </a:lnTo>
                  <a:lnTo>
                    <a:pt x="194" y="239"/>
                  </a:lnTo>
                  <a:lnTo>
                    <a:pt x="194" y="238"/>
                  </a:lnTo>
                  <a:lnTo>
                    <a:pt x="196" y="237"/>
                  </a:lnTo>
                  <a:lnTo>
                    <a:pt x="196" y="235"/>
                  </a:lnTo>
                  <a:lnTo>
                    <a:pt x="193" y="230"/>
                  </a:lnTo>
                  <a:lnTo>
                    <a:pt x="194" y="229"/>
                  </a:lnTo>
                  <a:lnTo>
                    <a:pt x="193" y="228"/>
                  </a:lnTo>
                  <a:lnTo>
                    <a:pt x="196" y="225"/>
                  </a:lnTo>
                  <a:lnTo>
                    <a:pt x="188" y="218"/>
                  </a:lnTo>
                  <a:lnTo>
                    <a:pt x="184" y="222"/>
                  </a:lnTo>
                  <a:lnTo>
                    <a:pt x="184" y="221"/>
                  </a:lnTo>
                  <a:lnTo>
                    <a:pt x="182" y="220"/>
                  </a:lnTo>
                  <a:lnTo>
                    <a:pt x="183" y="217"/>
                  </a:lnTo>
                  <a:lnTo>
                    <a:pt x="182" y="213"/>
                  </a:lnTo>
                  <a:lnTo>
                    <a:pt x="181" y="213"/>
                  </a:lnTo>
                  <a:lnTo>
                    <a:pt x="181" y="212"/>
                  </a:lnTo>
                  <a:lnTo>
                    <a:pt x="179" y="212"/>
                  </a:lnTo>
                  <a:lnTo>
                    <a:pt x="181" y="209"/>
                  </a:lnTo>
                  <a:lnTo>
                    <a:pt x="179" y="207"/>
                  </a:lnTo>
                  <a:lnTo>
                    <a:pt x="178" y="207"/>
                  </a:lnTo>
                  <a:lnTo>
                    <a:pt x="177" y="208"/>
                  </a:lnTo>
                  <a:lnTo>
                    <a:pt x="173" y="210"/>
                  </a:lnTo>
                  <a:lnTo>
                    <a:pt x="170" y="208"/>
                  </a:lnTo>
                  <a:lnTo>
                    <a:pt x="164" y="210"/>
                  </a:lnTo>
                  <a:lnTo>
                    <a:pt x="164" y="211"/>
                  </a:lnTo>
                  <a:lnTo>
                    <a:pt x="162" y="211"/>
                  </a:lnTo>
                  <a:lnTo>
                    <a:pt x="162" y="212"/>
                  </a:lnTo>
                  <a:lnTo>
                    <a:pt x="162" y="212"/>
                  </a:lnTo>
                  <a:lnTo>
                    <a:pt x="162" y="215"/>
                  </a:lnTo>
                  <a:lnTo>
                    <a:pt x="160" y="215"/>
                  </a:lnTo>
                  <a:lnTo>
                    <a:pt x="160" y="216"/>
                  </a:lnTo>
                  <a:lnTo>
                    <a:pt x="158" y="216"/>
                  </a:lnTo>
                  <a:lnTo>
                    <a:pt x="157" y="217"/>
                  </a:lnTo>
                  <a:lnTo>
                    <a:pt x="156" y="217"/>
                  </a:lnTo>
                  <a:lnTo>
                    <a:pt x="152" y="217"/>
                  </a:lnTo>
                  <a:lnTo>
                    <a:pt x="150" y="216"/>
                  </a:lnTo>
                  <a:lnTo>
                    <a:pt x="152" y="215"/>
                  </a:lnTo>
                  <a:lnTo>
                    <a:pt x="146" y="213"/>
                  </a:lnTo>
                  <a:lnTo>
                    <a:pt x="146" y="210"/>
                  </a:lnTo>
                  <a:lnTo>
                    <a:pt x="148" y="210"/>
                  </a:lnTo>
                  <a:lnTo>
                    <a:pt x="149" y="212"/>
                  </a:lnTo>
                  <a:lnTo>
                    <a:pt x="149" y="211"/>
                  </a:lnTo>
                  <a:lnTo>
                    <a:pt x="146" y="205"/>
                  </a:lnTo>
                  <a:lnTo>
                    <a:pt x="146" y="203"/>
                  </a:lnTo>
                  <a:lnTo>
                    <a:pt x="148" y="203"/>
                  </a:lnTo>
                  <a:lnTo>
                    <a:pt x="148" y="202"/>
                  </a:lnTo>
                  <a:lnTo>
                    <a:pt x="149" y="202"/>
                  </a:lnTo>
                  <a:lnTo>
                    <a:pt x="149" y="200"/>
                  </a:lnTo>
                  <a:lnTo>
                    <a:pt x="150" y="200"/>
                  </a:lnTo>
                  <a:lnTo>
                    <a:pt x="149" y="200"/>
                  </a:lnTo>
                  <a:lnTo>
                    <a:pt x="150" y="199"/>
                  </a:lnTo>
                  <a:lnTo>
                    <a:pt x="150" y="198"/>
                  </a:lnTo>
                  <a:lnTo>
                    <a:pt x="148" y="197"/>
                  </a:lnTo>
                  <a:lnTo>
                    <a:pt x="148" y="196"/>
                  </a:lnTo>
                  <a:lnTo>
                    <a:pt x="152" y="195"/>
                  </a:lnTo>
                  <a:lnTo>
                    <a:pt x="152" y="195"/>
                  </a:lnTo>
                  <a:lnTo>
                    <a:pt x="152" y="193"/>
                  </a:lnTo>
                  <a:lnTo>
                    <a:pt x="152" y="195"/>
                  </a:lnTo>
                  <a:lnTo>
                    <a:pt x="149" y="195"/>
                  </a:lnTo>
                  <a:lnTo>
                    <a:pt x="149" y="194"/>
                  </a:lnTo>
                  <a:lnTo>
                    <a:pt x="151" y="194"/>
                  </a:lnTo>
                  <a:lnTo>
                    <a:pt x="152" y="192"/>
                  </a:lnTo>
                  <a:lnTo>
                    <a:pt x="149" y="194"/>
                  </a:lnTo>
                  <a:lnTo>
                    <a:pt x="150" y="189"/>
                  </a:lnTo>
                  <a:lnTo>
                    <a:pt x="150" y="188"/>
                  </a:lnTo>
                  <a:lnTo>
                    <a:pt x="147" y="183"/>
                  </a:lnTo>
                  <a:lnTo>
                    <a:pt x="149" y="182"/>
                  </a:lnTo>
                  <a:lnTo>
                    <a:pt x="146" y="181"/>
                  </a:lnTo>
                  <a:lnTo>
                    <a:pt x="144" y="183"/>
                  </a:lnTo>
                  <a:lnTo>
                    <a:pt x="143" y="183"/>
                  </a:lnTo>
                  <a:lnTo>
                    <a:pt x="143" y="184"/>
                  </a:lnTo>
                  <a:lnTo>
                    <a:pt x="140" y="182"/>
                  </a:lnTo>
                  <a:lnTo>
                    <a:pt x="139" y="183"/>
                  </a:lnTo>
                  <a:lnTo>
                    <a:pt x="139" y="184"/>
                  </a:lnTo>
                  <a:lnTo>
                    <a:pt x="137" y="185"/>
                  </a:lnTo>
                  <a:lnTo>
                    <a:pt x="136" y="183"/>
                  </a:lnTo>
                  <a:lnTo>
                    <a:pt x="136" y="182"/>
                  </a:lnTo>
                  <a:lnTo>
                    <a:pt x="137" y="182"/>
                  </a:lnTo>
                  <a:lnTo>
                    <a:pt x="136" y="181"/>
                  </a:lnTo>
                  <a:lnTo>
                    <a:pt x="136" y="180"/>
                  </a:lnTo>
                  <a:lnTo>
                    <a:pt x="137" y="181"/>
                  </a:lnTo>
                  <a:lnTo>
                    <a:pt x="136" y="179"/>
                  </a:lnTo>
                  <a:lnTo>
                    <a:pt x="133" y="175"/>
                  </a:lnTo>
                  <a:lnTo>
                    <a:pt x="132" y="176"/>
                  </a:lnTo>
                  <a:lnTo>
                    <a:pt x="130" y="178"/>
                  </a:lnTo>
                  <a:lnTo>
                    <a:pt x="129" y="180"/>
                  </a:lnTo>
                  <a:lnTo>
                    <a:pt x="128" y="179"/>
                  </a:lnTo>
                  <a:lnTo>
                    <a:pt x="128" y="180"/>
                  </a:lnTo>
                  <a:lnTo>
                    <a:pt x="127" y="184"/>
                  </a:lnTo>
                  <a:lnTo>
                    <a:pt x="124" y="185"/>
                  </a:lnTo>
                  <a:lnTo>
                    <a:pt x="123" y="184"/>
                  </a:lnTo>
                  <a:lnTo>
                    <a:pt x="123" y="184"/>
                  </a:lnTo>
                  <a:lnTo>
                    <a:pt x="120" y="185"/>
                  </a:lnTo>
                  <a:lnTo>
                    <a:pt x="120" y="186"/>
                  </a:lnTo>
                  <a:lnTo>
                    <a:pt x="119" y="188"/>
                  </a:lnTo>
                  <a:lnTo>
                    <a:pt x="117" y="188"/>
                  </a:lnTo>
                  <a:lnTo>
                    <a:pt x="117" y="189"/>
                  </a:lnTo>
                  <a:lnTo>
                    <a:pt x="111" y="189"/>
                  </a:lnTo>
                  <a:lnTo>
                    <a:pt x="111" y="191"/>
                  </a:lnTo>
                  <a:lnTo>
                    <a:pt x="109" y="192"/>
                  </a:lnTo>
                  <a:lnTo>
                    <a:pt x="104" y="189"/>
                  </a:lnTo>
                  <a:lnTo>
                    <a:pt x="105" y="186"/>
                  </a:lnTo>
                  <a:lnTo>
                    <a:pt x="105" y="184"/>
                  </a:lnTo>
                  <a:lnTo>
                    <a:pt x="106" y="184"/>
                  </a:lnTo>
                  <a:lnTo>
                    <a:pt x="106" y="182"/>
                  </a:lnTo>
                  <a:lnTo>
                    <a:pt x="104" y="180"/>
                  </a:lnTo>
                  <a:lnTo>
                    <a:pt x="103" y="181"/>
                  </a:lnTo>
                  <a:lnTo>
                    <a:pt x="103" y="180"/>
                  </a:lnTo>
                  <a:lnTo>
                    <a:pt x="99" y="181"/>
                  </a:lnTo>
                  <a:lnTo>
                    <a:pt x="99" y="181"/>
                  </a:lnTo>
                  <a:lnTo>
                    <a:pt x="97" y="181"/>
                  </a:lnTo>
                  <a:lnTo>
                    <a:pt x="97" y="182"/>
                  </a:lnTo>
                  <a:lnTo>
                    <a:pt x="97" y="184"/>
                  </a:lnTo>
                  <a:lnTo>
                    <a:pt x="95" y="184"/>
                  </a:lnTo>
                  <a:lnTo>
                    <a:pt x="95" y="185"/>
                  </a:lnTo>
                  <a:lnTo>
                    <a:pt x="93" y="187"/>
                  </a:lnTo>
                  <a:lnTo>
                    <a:pt x="91" y="187"/>
                  </a:lnTo>
                  <a:lnTo>
                    <a:pt x="84" y="186"/>
                  </a:lnTo>
                  <a:lnTo>
                    <a:pt x="83" y="187"/>
                  </a:lnTo>
                  <a:lnTo>
                    <a:pt x="84" y="185"/>
                  </a:lnTo>
                  <a:lnTo>
                    <a:pt x="83" y="186"/>
                  </a:lnTo>
                  <a:lnTo>
                    <a:pt x="81" y="185"/>
                  </a:lnTo>
                  <a:lnTo>
                    <a:pt x="80" y="186"/>
                  </a:lnTo>
                  <a:lnTo>
                    <a:pt x="80" y="189"/>
                  </a:lnTo>
                  <a:lnTo>
                    <a:pt x="76" y="191"/>
                  </a:lnTo>
                  <a:lnTo>
                    <a:pt x="75" y="193"/>
                  </a:lnTo>
                  <a:lnTo>
                    <a:pt x="73" y="193"/>
                  </a:lnTo>
                  <a:lnTo>
                    <a:pt x="74" y="192"/>
                  </a:lnTo>
                  <a:lnTo>
                    <a:pt x="70" y="192"/>
                  </a:lnTo>
                  <a:lnTo>
                    <a:pt x="71" y="190"/>
                  </a:lnTo>
                  <a:lnTo>
                    <a:pt x="65" y="187"/>
                  </a:lnTo>
                  <a:lnTo>
                    <a:pt x="64" y="185"/>
                  </a:lnTo>
                  <a:lnTo>
                    <a:pt x="65" y="184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3" y="181"/>
                  </a:lnTo>
                  <a:lnTo>
                    <a:pt x="61" y="180"/>
                  </a:lnTo>
                  <a:lnTo>
                    <a:pt x="62" y="179"/>
                  </a:lnTo>
                  <a:lnTo>
                    <a:pt x="60" y="179"/>
                  </a:lnTo>
                  <a:lnTo>
                    <a:pt x="61" y="178"/>
                  </a:lnTo>
                  <a:lnTo>
                    <a:pt x="59" y="177"/>
                  </a:lnTo>
                  <a:lnTo>
                    <a:pt x="57" y="179"/>
                  </a:lnTo>
                  <a:lnTo>
                    <a:pt x="56" y="178"/>
                  </a:lnTo>
                  <a:lnTo>
                    <a:pt x="56" y="181"/>
                  </a:lnTo>
                  <a:lnTo>
                    <a:pt x="53" y="181"/>
                  </a:lnTo>
                  <a:lnTo>
                    <a:pt x="52" y="181"/>
                  </a:lnTo>
                  <a:lnTo>
                    <a:pt x="53" y="184"/>
                  </a:lnTo>
                  <a:lnTo>
                    <a:pt x="51" y="184"/>
                  </a:lnTo>
                  <a:lnTo>
                    <a:pt x="49" y="188"/>
                  </a:lnTo>
                  <a:lnTo>
                    <a:pt x="49" y="192"/>
                  </a:lnTo>
                  <a:lnTo>
                    <a:pt x="45" y="192"/>
                  </a:lnTo>
                  <a:lnTo>
                    <a:pt x="45" y="193"/>
                  </a:lnTo>
                  <a:lnTo>
                    <a:pt x="43" y="192"/>
                  </a:lnTo>
                  <a:lnTo>
                    <a:pt x="41" y="194"/>
                  </a:lnTo>
                  <a:lnTo>
                    <a:pt x="41" y="194"/>
                  </a:lnTo>
                  <a:lnTo>
                    <a:pt x="37" y="192"/>
                  </a:lnTo>
                  <a:lnTo>
                    <a:pt x="38" y="191"/>
                  </a:lnTo>
                  <a:lnTo>
                    <a:pt x="38" y="190"/>
                  </a:lnTo>
                  <a:lnTo>
                    <a:pt x="37" y="191"/>
                  </a:lnTo>
                  <a:lnTo>
                    <a:pt x="36" y="189"/>
                  </a:lnTo>
                  <a:lnTo>
                    <a:pt x="33" y="189"/>
                  </a:lnTo>
                  <a:lnTo>
                    <a:pt x="34" y="190"/>
                  </a:lnTo>
                  <a:lnTo>
                    <a:pt x="31" y="188"/>
                  </a:lnTo>
                  <a:lnTo>
                    <a:pt x="30" y="187"/>
                  </a:lnTo>
                  <a:lnTo>
                    <a:pt x="31" y="187"/>
                  </a:lnTo>
                  <a:lnTo>
                    <a:pt x="31" y="185"/>
                  </a:lnTo>
                  <a:lnTo>
                    <a:pt x="31" y="184"/>
                  </a:lnTo>
                  <a:lnTo>
                    <a:pt x="29" y="184"/>
                  </a:lnTo>
                  <a:lnTo>
                    <a:pt x="28" y="183"/>
                  </a:lnTo>
                  <a:lnTo>
                    <a:pt x="27" y="179"/>
                  </a:lnTo>
                  <a:lnTo>
                    <a:pt x="28" y="178"/>
                  </a:lnTo>
                  <a:lnTo>
                    <a:pt x="31" y="177"/>
                  </a:lnTo>
                  <a:lnTo>
                    <a:pt x="31" y="176"/>
                  </a:lnTo>
                  <a:lnTo>
                    <a:pt x="29" y="174"/>
                  </a:lnTo>
                  <a:lnTo>
                    <a:pt x="29" y="169"/>
                  </a:lnTo>
                  <a:lnTo>
                    <a:pt x="27" y="170"/>
                  </a:lnTo>
                  <a:lnTo>
                    <a:pt x="26" y="169"/>
                  </a:lnTo>
                  <a:lnTo>
                    <a:pt x="27" y="168"/>
                  </a:lnTo>
                  <a:lnTo>
                    <a:pt x="25" y="169"/>
                  </a:lnTo>
                  <a:lnTo>
                    <a:pt x="25" y="168"/>
                  </a:lnTo>
                  <a:lnTo>
                    <a:pt x="25" y="167"/>
                  </a:lnTo>
                  <a:lnTo>
                    <a:pt x="27" y="168"/>
                  </a:lnTo>
                  <a:lnTo>
                    <a:pt x="27" y="169"/>
                  </a:lnTo>
                  <a:lnTo>
                    <a:pt x="28" y="168"/>
                  </a:lnTo>
                  <a:lnTo>
                    <a:pt x="27" y="168"/>
                  </a:lnTo>
                  <a:lnTo>
                    <a:pt x="29" y="168"/>
                  </a:lnTo>
                  <a:lnTo>
                    <a:pt x="29" y="165"/>
                  </a:lnTo>
                  <a:lnTo>
                    <a:pt x="27" y="164"/>
                  </a:lnTo>
                  <a:lnTo>
                    <a:pt x="25" y="164"/>
                  </a:lnTo>
                  <a:lnTo>
                    <a:pt x="26" y="161"/>
                  </a:lnTo>
                  <a:lnTo>
                    <a:pt x="28" y="162"/>
                  </a:lnTo>
                  <a:lnTo>
                    <a:pt x="28" y="160"/>
                  </a:lnTo>
                  <a:lnTo>
                    <a:pt x="31" y="159"/>
                  </a:lnTo>
                  <a:lnTo>
                    <a:pt x="29" y="156"/>
                  </a:lnTo>
                  <a:lnTo>
                    <a:pt x="29" y="157"/>
                  </a:lnTo>
                  <a:lnTo>
                    <a:pt x="27" y="155"/>
                  </a:lnTo>
                  <a:lnTo>
                    <a:pt x="27" y="152"/>
                  </a:lnTo>
                  <a:lnTo>
                    <a:pt x="25" y="151"/>
                  </a:lnTo>
                  <a:lnTo>
                    <a:pt x="27" y="151"/>
                  </a:lnTo>
                  <a:lnTo>
                    <a:pt x="26" y="150"/>
                  </a:lnTo>
                  <a:lnTo>
                    <a:pt x="31" y="144"/>
                  </a:lnTo>
                  <a:lnTo>
                    <a:pt x="27" y="144"/>
                  </a:lnTo>
                  <a:lnTo>
                    <a:pt x="25" y="143"/>
                  </a:lnTo>
                  <a:lnTo>
                    <a:pt x="24" y="140"/>
                  </a:lnTo>
                  <a:lnTo>
                    <a:pt x="21" y="137"/>
                  </a:lnTo>
                  <a:lnTo>
                    <a:pt x="20" y="134"/>
                  </a:lnTo>
                  <a:lnTo>
                    <a:pt x="21" y="133"/>
                  </a:lnTo>
                  <a:lnTo>
                    <a:pt x="20" y="133"/>
                  </a:lnTo>
                  <a:lnTo>
                    <a:pt x="19" y="131"/>
                  </a:lnTo>
                  <a:lnTo>
                    <a:pt x="16" y="128"/>
                  </a:lnTo>
                  <a:lnTo>
                    <a:pt x="15" y="126"/>
                  </a:lnTo>
                  <a:lnTo>
                    <a:pt x="13" y="127"/>
                  </a:lnTo>
                  <a:lnTo>
                    <a:pt x="13" y="124"/>
                  </a:lnTo>
                  <a:lnTo>
                    <a:pt x="10" y="125"/>
                  </a:lnTo>
                  <a:lnTo>
                    <a:pt x="10" y="127"/>
                  </a:lnTo>
                  <a:lnTo>
                    <a:pt x="9" y="125"/>
                  </a:lnTo>
                  <a:lnTo>
                    <a:pt x="8" y="126"/>
                  </a:lnTo>
                  <a:lnTo>
                    <a:pt x="10" y="122"/>
                  </a:lnTo>
                  <a:lnTo>
                    <a:pt x="9" y="121"/>
                  </a:lnTo>
                  <a:lnTo>
                    <a:pt x="11" y="121"/>
                  </a:lnTo>
                  <a:lnTo>
                    <a:pt x="11" y="120"/>
                  </a:lnTo>
                  <a:lnTo>
                    <a:pt x="10" y="119"/>
                  </a:lnTo>
                  <a:lnTo>
                    <a:pt x="12" y="116"/>
                  </a:lnTo>
                  <a:lnTo>
                    <a:pt x="11" y="114"/>
                  </a:lnTo>
                  <a:lnTo>
                    <a:pt x="13" y="113"/>
                  </a:lnTo>
                  <a:lnTo>
                    <a:pt x="11" y="112"/>
                  </a:lnTo>
                  <a:lnTo>
                    <a:pt x="12" y="111"/>
                  </a:lnTo>
                  <a:lnTo>
                    <a:pt x="12" y="110"/>
                  </a:lnTo>
                  <a:lnTo>
                    <a:pt x="9" y="109"/>
                  </a:lnTo>
                  <a:lnTo>
                    <a:pt x="10" y="108"/>
                  </a:lnTo>
                  <a:lnTo>
                    <a:pt x="9" y="106"/>
                  </a:lnTo>
                  <a:lnTo>
                    <a:pt x="8" y="104"/>
                  </a:lnTo>
                  <a:lnTo>
                    <a:pt x="0" y="102"/>
                  </a:lnTo>
                  <a:lnTo>
                    <a:pt x="3" y="99"/>
                  </a:lnTo>
                  <a:lnTo>
                    <a:pt x="4" y="99"/>
                  </a:lnTo>
                  <a:lnTo>
                    <a:pt x="7" y="98"/>
                  </a:lnTo>
                  <a:lnTo>
                    <a:pt x="10" y="95"/>
                  </a:lnTo>
                  <a:lnTo>
                    <a:pt x="15" y="94"/>
                  </a:lnTo>
                  <a:lnTo>
                    <a:pt x="19" y="90"/>
                  </a:lnTo>
                  <a:lnTo>
                    <a:pt x="22" y="90"/>
                  </a:lnTo>
                  <a:lnTo>
                    <a:pt x="28" y="94"/>
                  </a:lnTo>
                  <a:lnTo>
                    <a:pt x="35" y="91"/>
                  </a:lnTo>
                  <a:lnTo>
                    <a:pt x="36" y="88"/>
                  </a:lnTo>
                  <a:lnTo>
                    <a:pt x="35" y="80"/>
                  </a:lnTo>
                  <a:lnTo>
                    <a:pt x="40" y="77"/>
                  </a:lnTo>
                  <a:lnTo>
                    <a:pt x="43" y="74"/>
                  </a:lnTo>
                  <a:lnTo>
                    <a:pt x="44" y="70"/>
                  </a:lnTo>
                  <a:lnTo>
                    <a:pt x="44" y="68"/>
                  </a:lnTo>
                  <a:lnTo>
                    <a:pt x="43" y="68"/>
                  </a:lnTo>
                  <a:lnTo>
                    <a:pt x="45" y="68"/>
                  </a:lnTo>
                  <a:lnTo>
                    <a:pt x="46" y="65"/>
                  </a:lnTo>
                  <a:lnTo>
                    <a:pt x="49" y="64"/>
                  </a:lnTo>
                  <a:lnTo>
                    <a:pt x="49" y="63"/>
                  </a:lnTo>
                  <a:lnTo>
                    <a:pt x="54" y="62"/>
                  </a:lnTo>
                  <a:lnTo>
                    <a:pt x="55" y="61"/>
                  </a:lnTo>
                  <a:lnTo>
                    <a:pt x="55" y="60"/>
                  </a:lnTo>
                  <a:lnTo>
                    <a:pt x="55" y="63"/>
                  </a:lnTo>
                  <a:lnTo>
                    <a:pt x="56" y="66"/>
                  </a:lnTo>
                  <a:lnTo>
                    <a:pt x="53" y="71"/>
                  </a:lnTo>
                  <a:lnTo>
                    <a:pt x="52" y="71"/>
                  </a:lnTo>
                  <a:lnTo>
                    <a:pt x="52" y="72"/>
                  </a:lnTo>
                  <a:lnTo>
                    <a:pt x="56" y="78"/>
                  </a:lnTo>
                  <a:lnTo>
                    <a:pt x="59" y="76"/>
                  </a:lnTo>
                  <a:lnTo>
                    <a:pt x="64" y="71"/>
                  </a:lnTo>
                  <a:lnTo>
                    <a:pt x="67" y="70"/>
                  </a:lnTo>
                  <a:lnTo>
                    <a:pt x="70" y="70"/>
                  </a:lnTo>
                  <a:lnTo>
                    <a:pt x="69" y="72"/>
                  </a:lnTo>
                  <a:lnTo>
                    <a:pt x="72" y="75"/>
                  </a:lnTo>
                  <a:lnTo>
                    <a:pt x="71" y="79"/>
                  </a:lnTo>
                  <a:lnTo>
                    <a:pt x="73" y="80"/>
                  </a:lnTo>
                  <a:lnTo>
                    <a:pt x="75" y="79"/>
                  </a:lnTo>
                  <a:lnTo>
                    <a:pt x="74" y="81"/>
                  </a:lnTo>
                  <a:lnTo>
                    <a:pt x="75" y="82"/>
                  </a:lnTo>
                  <a:lnTo>
                    <a:pt x="77" y="81"/>
                  </a:lnTo>
                  <a:lnTo>
                    <a:pt x="81" y="83"/>
                  </a:lnTo>
                  <a:lnTo>
                    <a:pt x="85" y="83"/>
                  </a:lnTo>
                  <a:lnTo>
                    <a:pt x="87" y="81"/>
                  </a:lnTo>
                  <a:lnTo>
                    <a:pt x="85" y="78"/>
                  </a:lnTo>
                  <a:lnTo>
                    <a:pt x="88" y="79"/>
                  </a:lnTo>
                  <a:lnTo>
                    <a:pt x="90" y="77"/>
                  </a:lnTo>
                  <a:lnTo>
                    <a:pt x="93" y="77"/>
                  </a:lnTo>
                  <a:lnTo>
                    <a:pt x="96" y="79"/>
                  </a:lnTo>
                  <a:lnTo>
                    <a:pt x="104" y="89"/>
                  </a:lnTo>
                  <a:lnTo>
                    <a:pt x="106" y="97"/>
                  </a:lnTo>
                  <a:lnTo>
                    <a:pt x="105" y="99"/>
                  </a:lnTo>
                  <a:lnTo>
                    <a:pt x="110" y="106"/>
                  </a:lnTo>
                  <a:lnTo>
                    <a:pt x="109" y="107"/>
                  </a:lnTo>
                  <a:lnTo>
                    <a:pt x="112" y="109"/>
                  </a:lnTo>
                  <a:lnTo>
                    <a:pt x="111" y="110"/>
                  </a:lnTo>
                  <a:lnTo>
                    <a:pt x="113" y="112"/>
                  </a:lnTo>
                  <a:lnTo>
                    <a:pt x="112" y="112"/>
                  </a:lnTo>
                  <a:lnTo>
                    <a:pt x="109" y="115"/>
                  </a:lnTo>
                  <a:lnTo>
                    <a:pt x="106" y="116"/>
                  </a:lnTo>
                  <a:lnTo>
                    <a:pt x="107" y="120"/>
                  </a:lnTo>
                  <a:lnTo>
                    <a:pt x="108" y="120"/>
                  </a:lnTo>
                  <a:lnTo>
                    <a:pt x="108" y="117"/>
                  </a:lnTo>
                  <a:lnTo>
                    <a:pt x="111" y="115"/>
                  </a:lnTo>
                  <a:lnTo>
                    <a:pt x="112" y="116"/>
                  </a:lnTo>
                  <a:lnTo>
                    <a:pt x="113" y="114"/>
                  </a:lnTo>
                  <a:lnTo>
                    <a:pt x="112" y="114"/>
                  </a:lnTo>
                  <a:lnTo>
                    <a:pt x="113" y="114"/>
                  </a:lnTo>
                  <a:lnTo>
                    <a:pt x="117" y="118"/>
                  </a:lnTo>
                  <a:lnTo>
                    <a:pt x="115" y="118"/>
                  </a:lnTo>
                  <a:lnTo>
                    <a:pt x="115" y="121"/>
                  </a:lnTo>
                  <a:lnTo>
                    <a:pt x="109" y="123"/>
                  </a:lnTo>
                  <a:lnTo>
                    <a:pt x="109" y="124"/>
                  </a:lnTo>
                  <a:lnTo>
                    <a:pt x="109" y="124"/>
                  </a:lnTo>
                  <a:lnTo>
                    <a:pt x="109" y="126"/>
                  </a:lnTo>
                  <a:lnTo>
                    <a:pt x="108" y="126"/>
                  </a:lnTo>
                  <a:lnTo>
                    <a:pt x="111" y="126"/>
                  </a:lnTo>
                  <a:lnTo>
                    <a:pt x="112" y="129"/>
                  </a:lnTo>
                  <a:lnTo>
                    <a:pt x="115" y="130"/>
                  </a:lnTo>
                  <a:lnTo>
                    <a:pt x="115" y="132"/>
                  </a:lnTo>
                  <a:lnTo>
                    <a:pt x="116" y="132"/>
                  </a:lnTo>
                  <a:lnTo>
                    <a:pt x="117" y="131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0" y="129"/>
                  </a:lnTo>
                  <a:lnTo>
                    <a:pt x="121" y="130"/>
                  </a:lnTo>
                  <a:lnTo>
                    <a:pt x="123" y="129"/>
                  </a:lnTo>
                  <a:lnTo>
                    <a:pt x="124" y="130"/>
                  </a:lnTo>
                  <a:lnTo>
                    <a:pt x="124" y="131"/>
                  </a:lnTo>
                  <a:lnTo>
                    <a:pt x="125" y="132"/>
                  </a:lnTo>
                  <a:lnTo>
                    <a:pt x="127" y="131"/>
                  </a:lnTo>
                  <a:lnTo>
                    <a:pt x="128" y="132"/>
                  </a:lnTo>
                  <a:lnTo>
                    <a:pt x="129" y="130"/>
                  </a:lnTo>
                  <a:lnTo>
                    <a:pt x="129" y="130"/>
                  </a:lnTo>
                  <a:lnTo>
                    <a:pt x="127" y="126"/>
                  </a:lnTo>
                  <a:lnTo>
                    <a:pt x="127" y="122"/>
                  </a:lnTo>
                  <a:lnTo>
                    <a:pt x="126" y="119"/>
                  </a:lnTo>
                  <a:lnTo>
                    <a:pt x="128" y="119"/>
                  </a:lnTo>
                  <a:lnTo>
                    <a:pt x="128" y="117"/>
                  </a:lnTo>
                  <a:lnTo>
                    <a:pt x="133" y="112"/>
                  </a:lnTo>
                  <a:lnTo>
                    <a:pt x="135" y="114"/>
                  </a:lnTo>
                  <a:lnTo>
                    <a:pt x="134" y="112"/>
                  </a:lnTo>
                  <a:lnTo>
                    <a:pt x="135" y="112"/>
                  </a:lnTo>
                  <a:lnTo>
                    <a:pt x="133" y="111"/>
                  </a:lnTo>
                  <a:lnTo>
                    <a:pt x="135" y="108"/>
                  </a:lnTo>
                  <a:lnTo>
                    <a:pt x="134" y="104"/>
                  </a:lnTo>
                  <a:lnTo>
                    <a:pt x="135" y="102"/>
                  </a:lnTo>
                  <a:lnTo>
                    <a:pt x="133" y="99"/>
                  </a:lnTo>
                  <a:lnTo>
                    <a:pt x="133" y="96"/>
                  </a:lnTo>
                  <a:lnTo>
                    <a:pt x="132" y="96"/>
                  </a:lnTo>
                  <a:lnTo>
                    <a:pt x="128" y="90"/>
                  </a:lnTo>
                  <a:lnTo>
                    <a:pt x="128" y="88"/>
                  </a:lnTo>
                  <a:lnTo>
                    <a:pt x="125" y="82"/>
                  </a:lnTo>
                  <a:lnTo>
                    <a:pt x="125" y="77"/>
                  </a:lnTo>
                  <a:lnTo>
                    <a:pt x="124" y="76"/>
                  </a:lnTo>
                  <a:lnTo>
                    <a:pt x="123" y="77"/>
                  </a:lnTo>
                  <a:lnTo>
                    <a:pt x="122" y="74"/>
                  </a:lnTo>
                  <a:lnTo>
                    <a:pt x="119" y="74"/>
                  </a:lnTo>
                  <a:lnTo>
                    <a:pt x="118" y="72"/>
                  </a:lnTo>
                  <a:lnTo>
                    <a:pt x="113" y="72"/>
                  </a:lnTo>
                  <a:lnTo>
                    <a:pt x="113" y="74"/>
                  </a:lnTo>
                  <a:lnTo>
                    <a:pt x="111" y="74"/>
                  </a:lnTo>
                  <a:lnTo>
                    <a:pt x="103" y="67"/>
                  </a:lnTo>
                  <a:lnTo>
                    <a:pt x="100" y="62"/>
                  </a:lnTo>
                  <a:lnTo>
                    <a:pt x="100" y="60"/>
                  </a:lnTo>
                  <a:lnTo>
                    <a:pt x="103" y="59"/>
                  </a:lnTo>
                  <a:lnTo>
                    <a:pt x="102" y="57"/>
                  </a:lnTo>
                  <a:lnTo>
                    <a:pt x="103" y="55"/>
                  </a:lnTo>
                  <a:lnTo>
                    <a:pt x="101" y="55"/>
                  </a:lnTo>
                  <a:lnTo>
                    <a:pt x="101" y="52"/>
                  </a:lnTo>
                  <a:lnTo>
                    <a:pt x="103" y="47"/>
                  </a:lnTo>
                  <a:lnTo>
                    <a:pt x="103" y="47"/>
                  </a:lnTo>
                  <a:lnTo>
                    <a:pt x="101" y="48"/>
                  </a:lnTo>
                  <a:lnTo>
                    <a:pt x="100" y="47"/>
                  </a:lnTo>
                  <a:lnTo>
                    <a:pt x="98" y="42"/>
                  </a:lnTo>
                  <a:lnTo>
                    <a:pt x="98" y="40"/>
                  </a:lnTo>
                  <a:lnTo>
                    <a:pt x="101" y="36"/>
                  </a:lnTo>
                  <a:lnTo>
                    <a:pt x="101" y="32"/>
                  </a:lnTo>
                  <a:lnTo>
                    <a:pt x="104" y="24"/>
                  </a:lnTo>
                  <a:lnTo>
                    <a:pt x="104" y="26"/>
                  </a:lnTo>
                  <a:lnTo>
                    <a:pt x="105" y="27"/>
                  </a:lnTo>
                  <a:lnTo>
                    <a:pt x="104" y="30"/>
                  </a:lnTo>
                  <a:lnTo>
                    <a:pt x="103" y="33"/>
                  </a:lnTo>
                  <a:lnTo>
                    <a:pt x="104" y="38"/>
                  </a:lnTo>
                  <a:lnTo>
                    <a:pt x="105" y="39"/>
                  </a:lnTo>
                  <a:lnTo>
                    <a:pt x="105" y="37"/>
                  </a:lnTo>
                  <a:lnTo>
                    <a:pt x="106" y="38"/>
                  </a:lnTo>
                  <a:lnTo>
                    <a:pt x="107" y="37"/>
                  </a:lnTo>
                  <a:lnTo>
                    <a:pt x="106" y="36"/>
                  </a:lnTo>
                  <a:lnTo>
                    <a:pt x="108" y="36"/>
                  </a:lnTo>
                  <a:lnTo>
                    <a:pt x="108" y="34"/>
                  </a:lnTo>
                  <a:lnTo>
                    <a:pt x="109" y="31"/>
                  </a:lnTo>
                  <a:lnTo>
                    <a:pt x="110" y="30"/>
                  </a:lnTo>
                  <a:lnTo>
                    <a:pt x="109" y="29"/>
                  </a:lnTo>
                  <a:lnTo>
                    <a:pt x="109" y="30"/>
                  </a:lnTo>
                  <a:lnTo>
                    <a:pt x="108" y="29"/>
                  </a:lnTo>
                  <a:lnTo>
                    <a:pt x="108" y="31"/>
                  </a:lnTo>
                  <a:lnTo>
                    <a:pt x="107" y="30"/>
                  </a:lnTo>
                  <a:lnTo>
                    <a:pt x="107" y="28"/>
                  </a:lnTo>
                  <a:lnTo>
                    <a:pt x="107" y="27"/>
                  </a:lnTo>
                  <a:lnTo>
                    <a:pt x="108" y="27"/>
                  </a:lnTo>
                  <a:lnTo>
                    <a:pt x="109" y="25"/>
                  </a:lnTo>
                  <a:lnTo>
                    <a:pt x="110" y="25"/>
                  </a:lnTo>
                  <a:lnTo>
                    <a:pt x="109" y="20"/>
                  </a:lnTo>
                  <a:lnTo>
                    <a:pt x="107" y="19"/>
                  </a:lnTo>
                  <a:lnTo>
                    <a:pt x="107" y="22"/>
                  </a:lnTo>
                  <a:lnTo>
                    <a:pt x="107" y="23"/>
                  </a:lnTo>
                  <a:lnTo>
                    <a:pt x="107" y="24"/>
                  </a:lnTo>
                  <a:lnTo>
                    <a:pt x="105" y="22"/>
                  </a:lnTo>
                  <a:lnTo>
                    <a:pt x="106" y="22"/>
                  </a:lnTo>
                  <a:lnTo>
                    <a:pt x="106" y="20"/>
                  </a:lnTo>
                  <a:lnTo>
                    <a:pt x="105" y="21"/>
                  </a:lnTo>
                  <a:lnTo>
                    <a:pt x="104" y="19"/>
                  </a:lnTo>
                  <a:lnTo>
                    <a:pt x="103" y="19"/>
                  </a:lnTo>
                  <a:lnTo>
                    <a:pt x="103" y="20"/>
                  </a:lnTo>
                  <a:lnTo>
                    <a:pt x="101" y="19"/>
                  </a:lnTo>
                  <a:lnTo>
                    <a:pt x="100" y="21"/>
                  </a:lnTo>
                  <a:lnTo>
                    <a:pt x="100" y="22"/>
                  </a:lnTo>
                  <a:lnTo>
                    <a:pt x="100" y="21"/>
                  </a:lnTo>
                  <a:lnTo>
                    <a:pt x="100" y="20"/>
                  </a:lnTo>
                  <a:lnTo>
                    <a:pt x="99" y="19"/>
                  </a:lnTo>
                  <a:lnTo>
                    <a:pt x="97" y="20"/>
                  </a:lnTo>
                  <a:lnTo>
                    <a:pt x="96" y="23"/>
                  </a:lnTo>
                  <a:lnTo>
                    <a:pt x="95" y="19"/>
                  </a:lnTo>
                  <a:lnTo>
                    <a:pt x="94" y="20"/>
                  </a:lnTo>
                  <a:lnTo>
                    <a:pt x="93" y="22"/>
                  </a:lnTo>
                  <a:lnTo>
                    <a:pt x="92" y="18"/>
                  </a:lnTo>
                  <a:lnTo>
                    <a:pt x="91" y="18"/>
                  </a:lnTo>
                  <a:lnTo>
                    <a:pt x="91" y="19"/>
                  </a:lnTo>
                  <a:lnTo>
                    <a:pt x="89" y="19"/>
                  </a:lnTo>
                  <a:lnTo>
                    <a:pt x="90" y="16"/>
                  </a:lnTo>
                  <a:lnTo>
                    <a:pt x="88" y="18"/>
                  </a:lnTo>
                  <a:lnTo>
                    <a:pt x="87" y="15"/>
                  </a:lnTo>
                  <a:lnTo>
                    <a:pt x="86" y="17"/>
                  </a:lnTo>
                  <a:lnTo>
                    <a:pt x="86" y="18"/>
                  </a:lnTo>
                  <a:lnTo>
                    <a:pt x="85" y="16"/>
                  </a:lnTo>
                  <a:lnTo>
                    <a:pt x="83" y="18"/>
                  </a:lnTo>
                  <a:lnTo>
                    <a:pt x="83" y="15"/>
                  </a:lnTo>
                  <a:lnTo>
                    <a:pt x="81" y="16"/>
                  </a:lnTo>
                  <a:lnTo>
                    <a:pt x="83" y="15"/>
                  </a:lnTo>
                  <a:lnTo>
                    <a:pt x="82" y="12"/>
                  </a:lnTo>
                  <a:lnTo>
                    <a:pt x="83" y="11"/>
                  </a:lnTo>
                  <a:moveTo>
                    <a:pt x="64" y="46"/>
                  </a:moveTo>
                  <a:lnTo>
                    <a:pt x="64" y="46"/>
                  </a:lnTo>
                  <a:lnTo>
                    <a:pt x="65" y="48"/>
                  </a:lnTo>
                  <a:lnTo>
                    <a:pt x="64" y="46"/>
                  </a:lnTo>
                  <a:lnTo>
                    <a:pt x="64" y="46"/>
                  </a:lnTo>
                  <a:moveTo>
                    <a:pt x="100" y="50"/>
                  </a:moveTo>
                  <a:lnTo>
                    <a:pt x="101" y="49"/>
                  </a:lnTo>
                  <a:lnTo>
                    <a:pt x="101" y="50"/>
                  </a:lnTo>
                  <a:lnTo>
                    <a:pt x="100" y="50"/>
                  </a:lnTo>
                  <a:moveTo>
                    <a:pt x="74" y="31"/>
                  </a:moveTo>
                  <a:lnTo>
                    <a:pt x="74" y="32"/>
                  </a:lnTo>
                  <a:lnTo>
                    <a:pt x="74" y="31"/>
                  </a:lnTo>
                  <a:moveTo>
                    <a:pt x="73" y="54"/>
                  </a:moveTo>
                  <a:lnTo>
                    <a:pt x="73" y="53"/>
                  </a:lnTo>
                  <a:lnTo>
                    <a:pt x="73" y="54"/>
                  </a:lnTo>
                  <a:moveTo>
                    <a:pt x="34" y="20"/>
                  </a:moveTo>
                  <a:lnTo>
                    <a:pt x="36" y="20"/>
                  </a:lnTo>
                  <a:lnTo>
                    <a:pt x="35" y="22"/>
                  </a:lnTo>
                  <a:lnTo>
                    <a:pt x="34" y="20"/>
                  </a:lnTo>
                  <a:moveTo>
                    <a:pt x="75" y="56"/>
                  </a:moveTo>
                  <a:lnTo>
                    <a:pt x="74" y="58"/>
                  </a:lnTo>
                  <a:lnTo>
                    <a:pt x="73" y="58"/>
                  </a:lnTo>
                  <a:lnTo>
                    <a:pt x="73" y="56"/>
                  </a:lnTo>
                  <a:lnTo>
                    <a:pt x="72" y="54"/>
                  </a:lnTo>
                  <a:lnTo>
                    <a:pt x="75" y="54"/>
                  </a:lnTo>
                  <a:lnTo>
                    <a:pt x="75" y="56"/>
                  </a:lnTo>
                  <a:moveTo>
                    <a:pt x="58" y="44"/>
                  </a:moveTo>
                  <a:lnTo>
                    <a:pt x="56" y="45"/>
                  </a:lnTo>
                  <a:lnTo>
                    <a:pt x="56" y="43"/>
                  </a:lnTo>
                  <a:lnTo>
                    <a:pt x="57" y="42"/>
                  </a:lnTo>
                  <a:lnTo>
                    <a:pt x="58" y="41"/>
                  </a:lnTo>
                  <a:lnTo>
                    <a:pt x="59" y="41"/>
                  </a:lnTo>
                  <a:lnTo>
                    <a:pt x="59" y="42"/>
                  </a:lnTo>
                  <a:lnTo>
                    <a:pt x="60" y="44"/>
                  </a:lnTo>
                  <a:lnTo>
                    <a:pt x="58" y="46"/>
                  </a:lnTo>
                  <a:lnTo>
                    <a:pt x="59" y="44"/>
                  </a:lnTo>
                  <a:lnTo>
                    <a:pt x="58" y="44"/>
                  </a:lnTo>
                  <a:moveTo>
                    <a:pt x="27" y="22"/>
                  </a:moveTo>
                  <a:lnTo>
                    <a:pt x="27" y="22"/>
                  </a:lnTo>
                  <a:lnTo>
                    <a:pt x="27" y="22"/>
                  </a:lnTo>
                  <a:moveTo>
                    <a:pt x="27" y="23"/>
                  </a:moveTo>
                  <a:lnTo>
                    <a:pt x="27" y="23"/>
                  </a:lnTo>
                  <a:lnTo>
                    <a:pt x="27" y="23"/>
                  </a:lnTo>
                  <a:moveTo>
                    <a:pt x="31" y="36"/>
                  </a:moveTo>
                  <a:lnTo>
                    <a:pt x="30" y="36"/>
                  </a:lnTo>
                  <a:lnTo>
                    <a:pt x="31" y="35"/>
                  </a:lnTo>
                  <a:lnTo>
                    <a:pt x="32" y="35"/>
                  </a:lnTo>
                  <a:lnTo>
                    <a:pt x="32" y="36"/>
                  </a:lnTo>
                  <a:lnTo>
                    <a:pt x="31" y="36"/>
                  </a:lnTo>
                  <a:moveTo>
                    <a:pt x="21" y="30"/>
                  </a:moveTo>
                  <a:lnTo>
                    <a:pt x="21" y="31"/>
                  </a:lnTo>
                  <a:lnTo>
                    <a:pt x="21" y="32"/>
                  </a:lnTo>
                  <a:lnTo>
                    <a:pt x="20" y="31"/>
                  </a:lnTo>
                  <a:lnTo>
                    <a:pt x="21" y="30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3" name="Freeform 74">
              <a:extLst>
                <a:ext uri="{FF2B5EF4-FFF2-40B4-BE49-F238E27FC236}">
                  <a16:creationId xmlns="" xmlns:a16="http://schemas.microsoft.com/office/drawing/2014/main" id="{E2765DAE-DF24-4D7C-8B54-A71FA55E1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2447"/>
              <a:ext cx="152" cy="150"/>
            </a:xfrm>
            <a:custGeom>
              <a:avLst/>
              <a:gdLst>
                <a:gd name="T0" fmla="*/ 35 w 152"/>
                <a:gd name="T1" fmla="*/ 33 h 150"/>
                <a:gd name="T2" fmla="*/ 42 w 152"/>
                <a:gd name="T3" fmla="*/ 24 h 150"/>
                <a:gd name="T4" fmla="*/ 48 w 152"/>
                <a:gd name="T5" fmla="*/ 15 h 150"/>
                <a:gd name="T6" fmla="*/ 60 w 152"/>
                <a:gd name="T7" fmla="*/ 14 h 150"/>
                <a:gd name="T8" fmla="*/ 67 w 152"/>
                <a:gd name="T9" fmla="*/ 22 h 150"/>
                <a:gd name="T10" fmla="*/ 74 w 152"/>
                <a:gd name="T11" fmla="*/ 28 h 150"/>
                <a:gd name="T12" fmla="*/ 78 w 152"/>
                <a:gd name="T13" fmla="*/ 28 h 150"/>
                <a:gd name="T14" fmla="*/ 84 w 152"/>
                <a:gd name="T15" fmla="*/ 28 h 150"/>
                <a:gd name="T16" fmla="*/ 86 w 152"/>
                <a:gd name="T17" fmla="*/ 18 h 150"/>
                <a:gd name="T18" fmla="*/ 89 w 152"/>
                <a:gd name="T19" fmla="*/ 13 h 150"/>
                <a:gd name="T20" fmla="*/ 92 w 152"/>
                <a:gd name="T21" fmla="*/ 9 h 150"/>
                <a:gd name="T22" fmla="*/ 103 w 152"/>
                <a:gd name="T23" fmla="*/ 9 h 150"/>
                <a:gd name="T24" fmla="*/ 106 w 152"/>
                <a:gd name="T25" fmla="*/ 0 h 150"/>
                <a:gd name="T26" fmla="*/ 117 w 152"/>
                <a:gd name="T27" fmla="*/ 4 h 150"/>
                <a:gd name="T28" fmla="*/ 119 w 152"/>
                <a:gd name="T29" fmla="*/ 16 h 150"/>
                <a:gd name="T30" fmla="*/ 122 w 152"/>
                <a:gd name="T31" fmla="*/ 22 h 150"/>
                <a:gd name="T32" fmla="*/ 131 w 152"/>
                <a:gd name="T33" fmla="*/ 26 h 150"/>
                <a:gd name="T34" fmla="*/ 136 w 152"/>
                <a:gd name="T35" fmla="*/ 21 h 150"/>
                <a:gd name="T36" fmla="*/ 149 w 152"/>
                <a:gd name="T37" fmla="*/ 25 h 150"/>
                <a:gd name="T38" fmla="*/ 148 w 152"/>
                <a:gd name="T39" fmla="*/ 35 h 150"/>
                <a:gd name="T40" fmla="*/ 148 w 152"/>
                <a:gd name="T41" fmla="*/ 43 h 150"/>
                <a:gd name="T42" fmla="*/ 150 w 152"/>
                <a:gd name="T43" fmla="*/ 47 h 150"/>
                <a:gd name="T44" fmla="*/ 142 w 152"/>
                <a:gd name="T45" fmla="*/ 55 h 150"/>
                <a:gd name="T46" fmla="*/ 141 w 152"/>
                <a:gd name="T47" fmla="*/ 60 h 150"/>
                <a:gd name="T48" fmla="*/ 134 w 152"/>
                <a:gd name="T49" fmla="*/ 69 h 150"/>
                <a:gd name="T50" fmla="*/ 129 w 152"/>
                <a:gd name="T51" fmla="*/ 73 h 150"/>
                <a:gd name="T52" fmla="*/ 124 w 152"/>
                <a:gd name="T53" fmla="*/ 82 h 150"/>
                <a:gd name="T54" fmla="*/ 120 w 152"/>
                <a:gd name="T55" fmla="*/ 82 h 150"/>
                <a:gd name="T56" fmla="*/ 116 w 152"/>
                <a:gd name="T57" fmla="*/ 84 h 150"/>
                <a:gd name="T58" fmla="*/ 113 w 152"/>
                <a:gd name="T59" fmla="*/ 88 h 150"/>
                <a:gd name="T60" fmla="*/ 110 w 152"/>
                <a:gd name="T61" fmla="*/ 93 h 150"/>
                <a:gd name="T62" fmla="*/ 112 w 152"/>
                <a:gd name="T63" fmla="*/ 100 h 150"/>
                <a:gd name="T64" fmla="*/ 117 w 152"/>
                <a:gd name="T65" fmla="*/ 110 h 150"/>
                <a:gd name="T66" fmla="*/ 114 w 152"/>
                <a:gd name="T67" fmla="*/ 116 h 150"/>
                <a:gd name="T68" fmla="*/ 120 w 152"/>
                <a:gd name="T69" fmla="*/ 125 h 150"/>
                <a:gd name="T70" fmla="*/ 121 w 152"/>
                <a:gd name="T71" fmla="*/ 136 h 150"/>
                <a:gd name="T72" fmla="*/ 118 w 152"/>
                <a:gd name="T73" fmla="*/ 138 h 150"/>
                <a:gd name="T74" fmla="*/ 114 w 152"/>
                <a:gd name="T75" fmla="*/ 139 h 150"/>
                <a:gd name="T76" fmla="*/ 111 w 152"/>
                <a:gd name="T77" fmla="*/ 142 h 150"/>
                <a:gd name="T78" fmla="*/ 102 w 152"/>
                <a:gd name="T79" fmla="*/ 150 h 150"/>
                <a:gd name="T80" fmla="*/ 95 w 152"/>
                <a:gd name="T81" fmla="*/ 144 h 150"/>
                <a:gd name="T82" fmla="*/ 88 w 152"/>
                <a:gd name="T83" fmla="*/ 139 h 150"/>
                <a:gd name="T84" fmla="*/ 84 w 152"/>
                <a:gd name="T85" fmla="*/ 137 h 150"/>
                <a:gd name="T86" fmla="*/ 76 w 152"/>
                <a:gd name="T87" fmla="*/ 134 h 150"/>
                <a:gd name="T88" fmla="*/ 66 w 152"/>
                <a:gd name="T89" fmla="*/ 119 h 150"/>
                <a:gd name="T90" fmla="*/ 64 w 152"/>
                <a:gd name="T91" fmla="*/ 110 h 150"/>
                <a:gd name="T92" fmla="*/ 59 w 152"/>
                <a:gd name="T93" fmla="*/ 108 h 150"/>
                <a:gd name="T94" fmla="*/ 50 w 152"/>
                <a:gd name="T95" fmla="*/ 110 h 150"/>
                <a:gd name="T96" fmla="*/ 42 w 152"/>
                <a:gd name="T97" fmla="*/ 99 h 150"/>
                <a:gd name="T98" fmla="*/ 38 w 152"/>
                <a:gd name="T99" fmla="*/ 94 h 150"/>
                <a:gd name="T100" fmla="*/ 24 w 152"/>
                <a:gd name="T101" fmla="*/ 92 h 150"/>
                <a:gd name="T102" fmla="*/ 13 w 152"/>
                <a:gd name="T103" fmla="*/ 91 h 150"/>
                <a:gd name="T104" fmla="*/ 7 w 152"/>
                <a:gd name="T105" fmla="*/ 89 h 150"/>
                <a:gd name="T106" fmla="*/ 0 w 152"/>
                <a:gd name="T107" fmla="*/ 83 h 150"/>
                <a:gd name="T108" fmla="*/ 4 w 152"/>
                <a:gd name="T109" fmla="*/ 72 h 150"/>
                <a:gd name="T110" fmla="*/ 8 w 152"/>
                <a:gd name="T111" fmla="*/ 68 h 150"/>
                <a:gd name="T112" fmla="*/ 16 w 152"/>
                <a:gd name="T113" fmla="*/ 65 h 150"/>
                <a:gd name="T114" fmla="*/ 24 w 152"/>
                <a:gd name="T115" fmla="*/ 64 h 150"/>
                <a:gd name="T116" fmla="*/ 29 w 152"/>
                <a:gd name="T117" fmla="*/ 55 h 150"/>
                <a:gd name="T118" fmla="*/ 29 w 152"/>
                <a:gd name="T119" fmla="*/ 49 h 150"/>
                <a:gd name="T120" fmla="*/ 30 w 152"/>
                <a:gd name="T121" fmla="*/ 41 h 150"/>
                <a:gd name="T122" fmla="*/ 28 w 152"/>
                <a:gd name="T123" fmla="*/ 3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2" h="150">
                  <a:moveTo>
                    <a:pt x="28" y="35"/>
                  </a:moveTo>
                  <a:lnTo>
                    <a:pt x="33" y="36"/>
                  </a:lnTo>
                  <a:lnTo>
                    <a:pt x="34" y="34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6" y="30"/>
                  </a:lnTo>
                  <a:lnTo>
                    <a:pt x="41" y="30"/>
                  </a:lnTo>
                  <a:lnTo>
                    <a:pt x="43" y="28"/>
                  </a:lnTo>
                  <a:lnTo>
                    <a:pt x="44" y="25"/>
                  </a:lnTo>
                  <a:lnTo>
                    <a:pt x="42" y="24"/>
                  </a:lnTo>
                  <a:lnTo>
                    <a:pt x="42" y="21"/>
                  </a:lnTo>
                  <a:lnTo>
                    <a:pt x="47" y="20"/>
                  </a:lnTo>
                  <a:lnTo>
                    <a:pt x="46" y="18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52" y="13"/>
                  </a:lnTo>
                  <a:lnTo>
                    <a:pt x="52" y="12"/>
                  </a:lnTo>
                  <a:lnTo>
                    <a:pt x="53" y="13"/>
                  </a:lnTo>
                  <a:lnTo>
                    <a:pt x="57" y="10"/>
                  </a:lnTo>
                  <a:lnTo>
                    <a:pt x="60" y="14"/>
                  </a:lnTo>
                  <a:lnTo>
                    <a:pt x="64" y="16"/>
                  </a:lnTo>
                  <a:lnTo>
                    <a:pt x="62" y="18"/>
                  </a:lnTo>
                  <a:lnTo>
                    <a:pt x="64" y="17"/>
                  </a:lnTo>
                  <a:lnTo>
                    <a:pt x="65" y="22"/>
                  </a:lnTo>
                  <a:lnTo>
                    <a:pt x="67" y="22"/>
                  </a:lnTo>
                  <a:lnTo>
                    <a:pt x="68" y="24"/>
                  </a:lnTo>
                  <a:lnTo>
                    <a:pt x="66" y="28"/>
                  </a:lnTo>
                  <a:lnTo>
                    <a:pt x="68" y="28"/>
                  </a:lnTo>
                  <a:lnTo>
                    <a:pt x="69" y="26"/>
                  </a:lnTo>
                  <a:lnTo>
                    <a:pt x="74" y="28"/>
                  </a:lnTo>
                  <a:lnTo>
                    <a:pt x="76" y="26"/>
                  </a:lnTo>
                  <a:lnTo>
                    <a:pt x="76" y="29"/>
                  </a:lnTo>
                  <a:lnTo>
                    <a:pt x="76" y="30"/>
                  </a:lnTo>
                  <a:lnTo>
                    <a:pt x="77" y="32"/>
                  </a:lnTo>
                  <a:lnTo>
                    <a:pt x="78" y="28"/>
                  </a:lnTo>
                  <a:lnTo>
                    <a:pt x="79" y="29"/>
                  </a:lnTo>
                  <a:lnTo>
                    <a:pt x="80" y="29"/>
                  </a:lnTo>
                  <a:lnTo>
                    <a:pt x="82" y="30"/>
                  </a:lnTo>
                  <a:lnTo>
                    <a:pt x="82" y="28"/>
                  </a:lnTo>
                  <a:lnTo>
                    <a:pt x="84" y="28"/>
                  </a:lnTo>
                  <a:lnTo>
                    <a:pt x="87" y="24"/>
                  </a:lnTo>
                  <a:lnTo>
                    <a:pt x="86" y="24"/>
                  </a:lnTo>
                  <a:lnTo>
                    <a:pt x="86" y="21"/>
                  </a:lnTo>
                  <a:lnTo>
                    <a:pt x="85" y="21"/>
                  </a:lnTo>
                  <a:lnTo>
                    <a:pt x="86" y="18"/>
                  </a:lnTo>
                  <a:lnTo>
                    <a:pt x="88" y="20"/>
                  </a:lnTo>
                  <a:lnTo>
                    <a:pt x="90" y="18"/>
                  </a:lnTo>
                  <a:lnTo>
                    <a:pt x="89" y="17"/>
                  </a:lnTo>
                  <a:lnTo>
                    <a:pt x="91" y="16"/>
                  </a:lnTo>
                  <a:lnTo>
                    <a:pt x="89" y="13"/>
                  </a:lnTo>
                  <a:lnTo>
                    <a:pt x="90" y="13"/>
                  </a:lnTo>
                  <a:lnTo>
                    <a:pt x="89" y="12"/>
                  </a:lnTo>
                  <a:lnTo>
                    <a:pt x="90" y="12"/>
                  </a:lnTo>
                  <a:lnTo>
                    <a:pt x="90" y="10"/>
                  </a:lnTo>
                  <a:lnTo>
                    <a:pt x="92" y="9"/>
                  </a:lnTo>
                  <a:lnTo>
                    <a:pt x="96" y="9"/>
                  </a:lnTo>
                  <a:lnTo>
                    <a:pt x="96" y="11"/>
                  </a:lnTo>
                  <a:lnTo>
                    <a:pt x="98" y="10"/>
                  </a:lnTo>
                  <a:lnTo>
                    <a:pt x="101" y="12"/>
                  </a:lnTo>
                  <a:lnTo>
                    <a:pt x="103" y="9"/>
                  </a:lnTo>
                  <a:lnTo>
                    <a:pt x="103" y="6"/>
                  </a:lnTo>
                  <a:lnTo>
                    <a:pt x="104" y="4"/>
                  </a:lnTo>
                  <a:lnTo>
                    <a:pt x="105" y="4"/>
                  </a:lnTo>
                  <a:lnTo>
                    <a:pt x="105" y="1"/>
                  </a:lnTo>
                  <a:lnTo>
                    <a:pt x="106" y="0"/>
                  </a:lnTo>
                  <a:lnTo>
                    <a:pt x="113" y="2"/>
                  </a:lnTo>
                  <a:lnTo>
                    <a:pt x="113" y="4"/>
                  </a:lnTo>
                  <a:lnTo>
                    <a:pt x="113" y="4"/>
                  </a:lnTo>
                  <a:lnTo>
                    <a:pt x="116" y="2"/>
                  </a:lnTo>
                  <a:lnTo>
                    <a:pt x="117" y="4"/>
                  </a:lnTo>
                  <a:lnTo>
                    <a:pt x="121" y="5"/>
                  </a:lnTo>
                  <a:lnTo>
                    <a:pt x="121" y="8"/>
                  </a:lnTo>
                  <a:lnTo>
                    <a:pt x="119" y="11"/>
                  </a:lnTo>
                  <a:lnTo>
                    <a:pt x="120" y="13"/>
                  </a:lnTo>
                  <a:lnTo>
                    <a:pt x="119" y="16"/>
                  </a:lnTo>
                  <a:lnTo>
                    <a:pt x="118" y="16"/>
                  </a:lnTo>
                  <a:lnTo>
                    <a:pt x="118" y="17"/>
                  </a:lnTo>
                  <a:lnTo>
                    <a:pt x="118" y="18"/>
                  </a:lnTo>
                  <a:lnTo>
                    <a:pt x="117" y="21"/>
                  </a:lnTo>
                  <a:lnTo>
                    <a:pt x="122" y="22"/>
                  </a:lnTo>
                  <a:lnTo>
                    <a:pt x="122" y="24"/>
                  </a:lnTo>
                  <a:lnTo>
                    <a:pt x="127" y="26"/>
                  </a:lnTo>
                  <a:lnTo>
                    <a:pt x="127" y="27"/>
                  </a:lnTo>
                  <a:lnTo>
                    <a:pt x="129" y="25"/>
                  </a:lnTo>
                  <a:lnTo>
                    <a:pt x="131" y="26"/>
                  </a:lnTo>
                  <a:lnTo>
                    <a:pt x="131" y="28"/>
                  </a:lnTo>
                  <a:lnTo>
                    <a:pt x="133" y="27"/>
                  </a:lnTo>
                  <a:lnTo>
                    <a:pt x="134" y="24"/>
                  </a:lnTo>
                  <a:lnTo>
                    <a:pt x="136" y="23"/>
                  </a:lnTo>
                  <a:lnTo>
                    <a:pt x="136" y="21"/>
                  </a:lnTo>
                  <a:lnTo>
                    <a:pt x="138" y="22"/>
                  </a:lnTo>
                  <a:lnTo>
                    <a:pt x="147" y="22"/>
                  </a:lnTo>
                  <a:lnTo>
                    <a:pt x="146" y="22"/>
                  </a:lnTo>
                  <a:lnTo>
                    <a:pt x="146" y="25"/>
                  </a:lnTo>
                  <a:lnTo>
                    <a:pt x="149" y="25"/>
                  </a:lnTo>
                  <a:lnTo>
                    <a:pt x="149" y="28"/>
                  </a:lnTo>
                  <a:lnTo>
                    <a:pt x="149" y="28"/>
                  </a:lnTo>
                  <a:lnTo>
                    <a:pt x="149" y="30"/>
                  </a:lnTo>
                  <a:lnTo>
                    <a:pt x="150" y="32"/>
                  </a:lnTo>
                  <a:lnTo>
                    <a:pt x="148" y="35"/>
                  </a:lnTo>
                  <a:lnTo>
                    <a:pt x="146" y="36"/>
                  </a:lnTo>
                  <a:lnTo>
                    <a:pt x="148" y="38"/>
                  </a:lnTo>
                  <a:lnTo>
                    <a:pt x="146" y="40"/>
                  </a:lnTo>
                  <a:lnTo>
                    <a:pt x="149" y="41"/>
                  </a:lnTo>
                  <a:lnTo>
                    <a:pt x="148" y="43"/>
                  </a:lnTo>
                  <a:lnTo>
                    <a:pt x="152" y="45"/>
                  </a:lnTo>
                  <a:lnTo>
                    <a:pt x="151" y="45"/>
                  </a:lnTo>
                  <a:lnTo>
                    <a:pt x="150" y="45"/>
                  </a:lnTo>
                  <a:lnTo>
                    <a:pt x="150" y="46"/>
                  </a:lnTo>
                  <a:lnTo>
                    <a:pt x="150" y="47"/>
                  </a:lnTo>
                  <a:lnTo>
                    <a:pt x="151" y="46"/>
                  </a:lnTo>
                  <a:lnTo>
                    <a:pt x="150" y="49"/>
                  </a:lnTo>
                  <a:lnTo>
                    <a:pt x="148" y="51"/>
                  </a:lnTo>
                  <a:lnTo>
                    <a:pt x="145" y="51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6"/>
                  </a:lnTo>
                  <a:lnTo>
                    <a:pt x="141" y="59"/>
                  </a:lnTo>
                  <a:lnTo>
                    <a:pt x="141" y="58"/>
                  </a:lnTo>
                  <a:lnTo>
                    <a:pt x="141" y="60"/>
                  </a:lnTo>
                  <a:lnTo>
                    <a:pt x="140" y="61"/>
                  </a:lnTo>
                  <a:lnTo>
                    <a:pt x="140" y="61"/>
                  </a:lnTo>
                  <a:lnTo>
                    <a:pt x="138" y="64"/>
                  </a:lnTo>
                  <a:lnTo>
                    <a:pt x="137" y="68"/>
                  </a:lnTo>
                  <a:lnTo>
                    <a:pt x="134" y="69"/>
                  </a:lnTo>
                  <a:lnTo>
                    <a:pt x="132" y="69"/>
                  </a:lnTo>
                  <a:lnTo>
                    <a:pt x="133" y="71"/>
                  </a:lnTo>
                  <a:lnTo>
                    <a:pt x="132" y="72"/>
                  </a:lnTo>
                  <a:lnTo>
                    <a:pt x="130" y="73"/>
                  </a:lnTo>
                  <a:lnTo>
                    <a:pt x="129" y="73"/>
                  </a:lnTo>
                  <a:lnTo>
                    <a:pt x="128" y="73"/>
                  </a:lnTo>
                  <a:lnTo>
                    <a:pt x="126" y="73"/>
                  </a:lnTo>
                  <a:lnTo>
                    <a:pt x="125" y="74"/>
                  </a:lnTo>
                  <a:lnTo>
                    <a:pt x="127" y="77"/>
                  </a:lnTo>
                  <a:lnTo>
                    <a:pt x="124" y="82"/>
                  </a:lnTo>
                  <a:lnTo>
                    <a:pt x="122" y="83"/>
                  </a:lnTo>
                  <a:lnTo>
                    <a:pt x="121" y="82"/>
                  </a:lnTo>
                  <a:lnTo>
                    <a:pt x="121" y="85"/>
                  </a:lnTo>
                  <a:lnTo>
                    <a:pt x="120" y="84"/>
                  </a:lnTo>
                  <a:lnTo>
                    <a:pt x="120" y="82"/>
                  </a:lnTo>
                  <a:lnTo>
                    <a:pt x="120" y="84"/>
                  </a:lnTo>
                  <a:lnTo>
                    <a:pt x="118" y="84"/>
                  </a:lnTo>
                  <a:lnTo>
                    <a:pt x="117" y="82"/>
                  </a:lnTo>
                  <a:lnTo>
                    <a:pt x="116" y="82"/>
                  </a:lnTo>
                  <a:lnTo>
                    <a:pt x="116" y="84"/>
                  </a:lnTo>
                  <a:lnTo>
                    <a:pt x="114" y="82"/>
                  </a:lnTo>
                  <a:lnTo>
                    <a:pt x="113" y="84"/>
                  </a:lnTo>
                  <a:lnTo>
                    <a:pt x="113" y="84"/>
                  </a:lnTo>
                  <a:lnTo>
                    <a:pt x="113" y="85"/>
                  </a:lnTo>
                  <a:lnTo>
                    <a:pt x="113" y="88"/>
                  </a:lnTo>
                  <a:lnTo>
                    <a:pt x="113" y="89"/>
                  </a:lnTo>
                  <a:lnTo>
                    <a:pt x="112" y="88"/>
                  </a:lnTo>
                  <a:lnTo>
                    <a:pt x="110" y="89"/>
                  </a:lnTo>
                  <a:lnTo>
                    <a:pt x="111" y="90"/>
                  </a:lnTo>
                  <a:lnTo>
                    <a:pt x="110" y="93"/>
                  </a:lnTo>
                  <a:lnTo>
                    <a:pt x="112" y="94"/>
                  </a:lnTo>
                  <a:lnTo>
                    <a:pt x="110" y="96"/>
                  </a:lnTo>
                  <a:lnTo>
                    <a:pt x="110" y="98"/>
                  </a:lnTo>
                  <a:lnTo>
                    <a:pt x="112" y="97"/>
                  </a:lnTo>
                  <a:lnTo>
                    <a:pt x="112" y="100"/>
                  </a:lnTo>
                  <a:lnTo>
                    <a:pt x="113" y="99"/>
                  </a:lnTo>
                  <a:lnTo>
                    <a:pt x="113" y="104"/>
                  </a:lnTo>
                  <a:lnTo>
                    <a:pt x="115" y="105"/>
                  </a:lnTo>
                  <a:lnTo>
                    <a:pt x="113" y="107"/>
                  </a:lnTo>
                  <a:lnTo>
                    <a:pt x="117" y="110"/>
                  </a:lnTo>
                  <a:lnTo>
                    <a:pt x="116" y="112"/>
                  </a:lnTo>
                  <a:lnTo>
                    <a:pt x="114" y="111"/>
                  </a:lnTo>
                  <a:lnTo>
                    <a:pt x="113" y="112"/>
                  </a:lnTo>
                  <a:lnTo>
                    <a:pt x="112" y="114"/>
                  </a:lnTo>
                  <a:lnTo>
                    <a:pt x="114" y="116"/>
                  </a:lnTo>
                  <a:lnTo>
                    <a:pt x="113" y="117"/>
                  </a:lnTo>
                  <a:lnTo>
                    <a:pt x="114" y="118"/>
                  </a:lnTo>
                  <a:lnTo>
                    <a:pt x="119" y="122"/>
                  </a:lnTo>
                  <a:lnTo>
                    <a:pt x="117" y="124"/>
                  </a:lnTo>
                  <a:lnTo>
                    <a:pt x="120" y="125"/>
                  </a:lnTo>
                  <a:lnTo>
                    <a:pt x="117" y="130"/>
                  </a:lnTo>
                  <a:lnTo>
                    <a:pt x="120" y="129"/>
                  </a:lnTo>
                  <a:lnTo>
                    <a:pt x="122" y="131"/>
                  </a:lnTo>
                  <a:lnTo>
                    <a:pt x="122" y="134"/>
                  </a:lnTo>
                  <a:lnTo>
                    <a:pt x="121" y="136"/>
                  </a:lnTo>
                  <a:lnTo>
                    <a:pt x="121" y="138"/>
                  </a:lnTo>
                  <a:lnTo>
                    <a:pt x="120" y="138"/>
                  </a:lnTo>
                  <a:lnTo>
                    <a:pt x="120" y="135"/>
                  </a:lnTo>
                  <a:lnTo>
                    <a:pt x="118" y="137"/>
                  </a:lnTo>
                  <a:lnTo>
                    <a:pt x="118" y="138"/>
                  </a:lnTo>
                  <a:lnTo>
                    <a:pt x="116" y="137"/>
                  </a:lnTo>
                  <a:lnTo>
                    <a:pt x="116" y="138"/>
                  </a:lnTo>
                  <a:lnTo>
                    <a:pt x="115" y="138"/>
                  </a:lnTo>
                  <a:lnTo>
                    <a:pt x="114" y="140"/>
                  </a:lnTo>
                  <a:lnTo>
                    <a:pt x="114" y="139"/>
                  </a:lnTo>
                  <a:lnTo>
                    <a:pt x="112" y="141"/>
                  </a:lnTo>
                  <a:lnTo>
                    <a:pt x="111" y="140"/>
                  </a:lnTo>
                  <a:lnTo>
                    <a:pt x="111" y="141"/>
                  </a:lnTo>
                  <a:lnTo>
                    <a:pt x="110" y="141"/>
                  </a:lnTo>
                  <a:lnTo>
                    <a:pt x="111" y="142"/>
                  </a:lnTo>
                  <a:lnTo>
                    <a:pt x="109" y="144"/>
                  </a:lnTo>
                  <a:lnTo>
                    <a:pt x="110" y="145"/>
                  </a:lnTo>
                  <a:lnTo>
                    <a:pt x="109" y="146"/>
                  </a:lnTo>
                  <a:lnTo>
                    <a:pt x="105" y="146"/>
                  </a:lnTo>
                  <a:lnTo>
                    <a:pt x="102" y="150"/>
                  </a:lnTo>
                  <a:lnTo>
                    <a:pt x="101" y="150"/>
                  </a:lnTo>
                  <a:lnTo>
                    <a:pt x="100" y="147"/>
                  </a:lnTo>
                  <a:lnTo>
                    <a:pt x="97" y="146"/>
                  </a:lnTo>
                  <a:lnTo>
                    <a:pt x="96" y="144"/>
                  </a:lnTo>
                  <a:lnTo>
                    <a:pt x="95" y="144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4"/>
                  </a:lnTo>
                  <a:lnTo>
                    <a:pt x="92" y="140"/>
                  </a:lnTo>
                  <a:lnTo>
                    <a:pt x="88" y="139"/>
                  </a:lnTo>
                  <a:lnTo>
                    <a:pt x="89" y="137"/>
                  </a:lnTo>
                  <a:lnTo>
                    <a:pt x="89" y="136"/>
                  </a:lnTo>
                  <a:lnTo>
                    <a:pt x="87" y="135"/>
                  </a:lnTo>
                  <a:lnTo>
                    <a:pt x="86" y="137"/>
                  </a:lnTo>
                  <a:lnTo>
                    <a:pt x="84" y="137"/>
                  </a:lnTo>
                  <a:lnTo>
                    <a:pt x="80" y="133"/>
                  </a:lnTo>
                  <a:lnTo>
                    <a:pt x="80" y="132"/>
                  </a:lnTo>
                  <a:lnTo>
                    <a:pt x="78" y="133"/>
                  </a:lnTo>
                  <a:lnTo>
                    <a:pt x="78" y="133"/>
                  </a:lnTo>
                  <a:lnTo>
                    <a:pt x="76" y="134"/>
                  </a:lnTo>
                  <a:lnTo>
                    <a:pt x="74" y="133"/>
                  </a:lnTo>
                  <a:lnTo>
                    <a:pt x="73" y="131"/>
                  </a:lnTo>
                  <a:lnTo>
                    <a:pt x="72" y="132"/>
                  </a:lnTo>
                  <a:lnTo>
                    <a:pt x="64" y="121"/>
                  </a:lnTo>
                  <a:lnTo>
                    <a:pt x="66" y="119"/>
                  </a:lnTo>
                  <a:lnTo>
                    <a:pt x="67" y="119"/>
                  </a:lnTo>
                  <a:lnTo>
                    <a:pt x="68" y="114"/>
                  </a:lnTo>
                  <a:lnTo>
                    <a:pt x="65" y="111"/>
                  </a:lnTo>
                  <a:lnTo>
                    <a:pt x="64" y="111"/>
                  </a:lnTo>
                  <a:lnTo>
                    <a:pt x="64" y="110"/>
                  </a:lnTo>
                  <a:lnTo>
                    <a:pt x="64" y="110"/>
                  </a:lnTo>
                  <a:lnTo>
                    <a:pt x="64" y="109"/>
                  </a:lnTo>
                  <a:lnTo>
                    <a:pt x="63" y="108"/>
                  </a:lnTo>
                  <a:lnTo>
                    <a:pt x="62" y="107"/>
                  </a:lnTo>
                  <a:lnTo>
                    <a:pt x="59" y="108"/>
                  </a:lnTo>
                  <a:lnTo>
                    <a:pt x="58" y="106"/>
                  </a:lnTo>
                  <a:lnTo>
                    <a:pt x="56" y="105"/>
                  </a:lnTo>
                  <a:lnTo>
                    <a:pt x="57" y="107"/>
                  </a:lnTo>
                  <a:lnTo>
                    <a:pt x="53" y="106"/>
                  </a:lnTo>
                  <a:lnTo>
                    <a:pt x="50" y="110"/>
                  </a:lnTo>
                  <a:lnTo>
                    <a:pt x="47" y="108"/>
                  </a:lnTo>
                  <a:lnTo>
                    <a:pt x="47" y="97"/>
                  </a:lnTo>
                  <a:lnTo>
                    <a:pt x="44" y="97"/>
                  </a:lnTo>
                  <a:lnTo>
                    <a:pt x="41" y="98"/>
                  </a:lnTo>
                  <a:lnTo>
                    <a:pt x="42" y="99"/>
                  </a:lnTo>
                  <a:lnTo>
                    <a:pt x="41" y="100"/>
                  </a:lnTo>
                  <a:lnTo>
                    <a:pt x="40" y="97"/>
                  </a:lnTo>
                  <a:lnTo>
                    <a:pt x="41" y="93"/>
                  </a:lnTo>
                  <a:lnTo>
                    <a:pt x="38" y="93"/>
                  </a:lnTo>
                  <a:lnTo>
                    <a:pt x="38" y="94"/>
                  </a:lnTo>
                  <a:lnTo>
                    <a:pt x="36" y="95"/>
                  </a:lnTo>
                  <a:lnTo>
                    <a:pt x="33" y="92"/>
                  </a:lnTo>
                  <a:lnTo>
                    <a:pt x="29" y="92"/>
                  </a:lnTo>
                  <a:lnTo>
                    <a:pt x="25" y="91"/>
                  </a:lnTo>
                  <a:lnTo>
                    <a:pt x="24" y="92"/>
                  </a:lnTo>
                  <a:lnTo>
                    <a:pt x="20" y="90"/>
                  </a:lnTo>
                  <a:lnTo>
                    <a:pt x="16" y="91"/>
                  </a:lnTo>
                  <a:lnTo>
                    <a:pt x="16" y="92"/>
                  </a:lnTo>
                  <a:lnTo>
                    <a:pt x="14" y="90"/>
                  </a:lnTo>
                  <a:lnTo>
                    <a:pt x="13" y="91"/>
                  </a:lnTo>
                  <a:lnTo>
                    <a:pt x="13" y="90"/>
                  </a:lnTo>
                  <a:lnTo>
                    <a:pt x="12" y="88"/>
                  </a:lnTo>
                  <a:lnTo>
                    <a:pt x="10" y="89"/>
                  </a:lnTo>
                  <a:lnTo>
                    <a:pt x="10" y="90"/>
                  </a:lnTo>
                  <a:lnTo>
                    <a:pt x="7" y="89"/>
                  </a:lnTo>
                  <a:lnTo>
                    <a:pt x="6" y="90"/>
                  </a:lnTo>
                  <a:lnTo>
                    <a:pt x="2" y="86"/>
                  </a:lnTo>
                  <a:lnTo>
                    <a:pt x="3" y="84"/>
                  </a:lnTo>
                  <a:lnTo>
                    <a:pt x="2" y="85"/>
                  </a:lnTo>
                  <a:lnTo>
                    <a:pt x="0" y="83"/>
                  </a:lnTo>
                  <a:lnTo>
                    <a:pt x="2" y="78"/>
                  </a:lnTo>
                  <a:lnTo>
                    <a:pt x="1" y="73"/>
                  </a:lnTo>
                  <a:lnTo>
                    <a:pt x="2" y="73"/>
                  </a:lnTo>
                  <a:lnTo>
                    <a:pt x="4" y="71"/>
                  </a:lnTo>
                  <a:lnTo>
                    <a:pt x="4" y="72"/>
                  </a:lnTo>
                  <a:lnTo>
                    <a:pt x="5" y="70"/>
                  </a:lnTo>
                  <a:lnTo>
                    <a:pt x="6" y="69"/>
                  </a:lnTo>
                  <a:lnTo>
                    <a:pt x="7" y="69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9" y="66"/>
                  </a:lnTo>
                  <a:lnTo>
                    <a:pt x="9" y="65"/>
                  </a:lnTo>
                  <a:lnTo>
                    <a:pt x="10" y="65"/>
                  </a:lnTo>
                  <a:lnTo>
                    <a:pt x="14" y="64"/>
                  </a:lnTo>
                  <a:lnTo>
                    <a:pt x="16" y="65"/>
                  </a:lnTo>
                  <a:lnTo>
                    <a:pt x="17" y="64"/>
                  </a:lnTo>
                  <a:lnTo>
                    <a:pt x="20" y="64"/>
                  </a:lnTo>
                  <a:lnTo>
                    <a:pt x="23" y="66"/>
                  </a:lnTo>
                  <a:lnTo>
                    <a:pt x="25" y="65"/>
                  </a:lnTo>
                  <a:lnTo>
                    <a:pt x="24" y="64"/>
                  </a:lnTo>
                  <a:lnTo>
                    <a:pt x="26" y="64"/>
                  </a:lnTo>
                  <a:lnTo>
                    <a:pt x="26" y="61"/>
                  </a:lnTo>
                  <a:lnTo>
                    <a:pt x="28" y="62"/>
                  </a:lnTo>
                  <a:lnTo>
                    <a:pt x="26" y="58"/>
                  </a:lnTo>
                  <a:lnTo>
                    <a:pt x="29" y="55"/>
                  </a:lnTo>
                  <a:lnTo>
                    <a:pt x="27" y="54"/>
                  </a:lnTo>
                  <a:lnTo>
                    <a:pt x="26" y="55"/>
                  </a:lnTo>
                  <a:lnTo>
                    <a:pt x="26" y="50"/>
                  </a:lnTo>
                  <a:lnTo>
                    <a:pt x="28" y="50"/>
                  </a:lnTo>
                  <a:lnTo>
                    <a:pt x="29" y="49"/>
                  </a:lnTo>
                  <a:lnTo>
                    <a:pt x="25" y="44"/>
                  </a:lnTo>
                  <a:lnTo>
                    <a:pt x="28" y="43"/>
                  </a:lnTo>
                  <a:lnTo>
                    <a:pt x="28" y="42"/>
                  </a:lnTo>
                  <a:lnTo>
                    <a:pt x="30" y="43"/>
                  </a:lnTo>
                  <a:lnTo>
                    <a:pt x="30" y="41"/>
                  </a:lnTo>
                  <a:lnTo>
                    <a:pt x="29" y="41"/>
                  </a:lnTo>
                  <a:lnTo>
                    <a:pt x="30" y="39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8" y="3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4" name="Freeform 75">
              <a:extLst>
                <a:ext uri="{FF2B5EF4-FFF2-40B4-BE49-F238E27FC236}">
                  <a16:creationId xmlns="" xmlns:a16="http://schemas.microsoft.com/office/drawing/2014/main" id="{015E75AD-C296-47BF-AD46-63FA9897D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2447"/>
              <a:ext cx="152" cy="150"/>
            </a:xfrm>
            <a:custGeom>
              <a:avLst/>
              <a:gdLst>
                <a:gd name="T0" fmla="*/ 35 w 152"/>
                <a:gd name="T1" fmla="*/ 33 h 150"/>
                <a:gd name="T2" fmla="*/ 42 w 152"/>
                <a:gd name="T3" fmla="*/ 24 h 150"/>
                <a:gd name="T4" fmla="*/ 48 w 152"/>
                <a:gd name="T5" fmla="*/ 15 h 150"/>
                <a:gd name="T6" fmla="*/ 60 w 152"/>
                <a:gd name="T7" fmla="*/ 14 h 150"/>
                <a:gd name="T8" fmla="*/ 67 w 152"/>
                <a:gd name="T9" fmla="*/ 22 h 150"/>
                <a:gd name="T10" fmla="*/ 74 w 152"/>
                <a:gd name="T11" fmla="*/ 28 h 150"/>
                <a:gd name="T12" fmla="*/ 78 w 152"/>
                <a:gd name="T13" fmla="*/ 28 h 150"/>
                <a:gd name="T14" fmla="*/ 84 w 152"/>
                <a:gd name="T15" fmla="*/ 28 h 150"/>
                <a:gd name="T16" fmla="*/ 86 w 152"/>
                <a:gd name="T17" fmla="*/ 18 h 150"/>
                <a:gd name="T18" fmla="*/ 89 w 152"/>
                <a:gd name="T19" fmla="*/ 13 h 150"/>
                <a:gd name="T20" fmla="*/ 92 w 152"/>
                <a:gd name="T21" fmla="*/ 9 h 150"/>
                <a:gd name="T22" fmla="*/ 103 w 152"/>
                <a:gd name="T23" fmla="*/ 9 h 150"/>
                <a:gd name="T24" fmla="*/ 106 w 152"/>
                <a:gd name="T25" fmla="*/ 0 h 150"/>
                <a:gd name="T26" fmla="*/ 117 w 152"/>
                <a:gd name="T27" fmla="*/ 4 h 150"/>
                <a:gd name="T28" fmla="*/ 119 w 152"/>
                <a:gd name="T29" fmla="*/ 16 h 150"/>
                <a:gd name="T30" fmla="*/ 122 w 152"/>
                <a:gd name="T31" fmla="*/ 22 h 150"/>
                <a:gd name="T32" fmla="*/ 131 w 152"/>
                <a:gd name="T33" fmla="*/ 26 h 150"/>
                <a:gd name="T34" fmla="*/ 136 w 152"/>
                <a:gd name="T35" fmla="*/ 21 h 150"/>
                <a:gd name="T36" fmla="*/ 149 w 152"/>
                <a:gd name="T37" fmla="*/ 25 h 150"/>
                <a:gd name="T38" fmla="*/ 148 w 152"/>
                <a:gd name="T39" fmla="*/ 35 h 150"/>
                <a:gd name="T40" fmla="*/ 148 w 152"/>
                <a:gd name="T41" fmla="*/ 43 h 150"/>
                <a:gd name="T42" fmla="*/ 150 w 152"/>
                <a:gd name="T43" fmla="*/ 47 h 150"/>
                <a:gd name="T44" fmla="*/ 142 w 152"/>
                <a:gd name="T45" fmla="*/ 55 h 150"/>
                <a:gd name="T46" fmla="*/ 141 w 152"/>
                <a:gd name="T47" fmla="*/ 60 h 150"/>
                <a:gd name="T48" fmla="*/ 134 w 152"/>
                <a:gd name="T49" fmla="*/ 69 h 150"/>
                <a:gd name="T50" fmla="*/ 129 w 152"/>
                <a:gd name="T51" fmla="*/ 73 h 150"/>
                <a:gd name="T52" fmla="*/ 124 w 152"/>
                <a:gd name="T53" fmla="*/ 82 h 150"/>
                <a:gd name="T54" fmla="*/ 120 w 152"/>
                <a:gd name="T55" fmla="*/ 82 h 150"/>
                <a:gd name="T56" fmla="*/ 116 w 152"/>
                <a:gd name="T57" fmla="*/ 84 h 150"/>
                <a:gd name="T58" fmla="*/ 113 w 152"/>
                <a:gd name="T59" fmla="*/ 88 h 150"/>
                <a:gd name="T60" fmla="*/ 110 w 152"/>
                <a:gd name="T61" fmla="*/ 93 h 150"/>
                <a:gd name="T62" fmla="*/ 112 w 152"/>
                <a:gd name="T63" fmla="*/ 100 h 150"/>
                <a:gd name="T64" fmla="*/ 117 w 152"/>
                <a:gd name="T65" fmla="*/ 110 h 150"/>
                <a:gd name="T66" fmla="*/ 114 w 152"/>
                <a:gd name="T67" fmla="*/ 116 h 150"/>
                <a:gd name="T68" fmla="*/ 120 w 152"/>
                <a:gd name="T69" fmla="*/ 125 h 150"/>
                <a:gd name="T70" fmla="*/ 121 w 152"/>
                <a:gd name="T71" fmla="*/ 136 h 150"/>
                <a:gd name="T72" fmla="*/ 118 w 152"/>
                <a:gd name="T73" fmla="*/ 138 h 150"/>
                <a:gd name="T74" fmla="*/ 114 w 152"/>
                <a:gd name="T75" fmla="*/ 139 h 150"/>
                <a:gd name="T76" fmla="*/ 111 w 152"/>
                <a:gd name="T77" fmla="*/ 142 h 150"/>
                <a:gd name="T78" fmla="*/ 102 w 152"/>
                <a:gd name="T79" fmla="*/ 150 h 150"/>
                <a:gd name="T80" fmla="*/ 95 w 152"/>
                <a:gd name="T81" fmla="*/ 144 h 150"/>
                <a:gd name="T82" fmla="*/ 88 w 152"/>
                <a:gd name="T83" fmla="*/ 139 h 150"/>
                <a:gd name="T84" fmla="*/ 84 w 152"/>
                <a:gd name="T85" fmla="*/ 137 h 150"/>
                <a:gd name="T86" fmla="*/ 76 w 152"/>
                <a:gd name="T87" fmla="*/ 134 h 150"/>
                <a:gd name="T88" fmla="*/ 66 w 152"/>
                <a:gd name="T89" fmla="*/ 119 h 150"/>
                <a:gd name="T90" fmla="*/ 64 w 152"/>
                <a:gd name="T91" fmla="*/ 110 h 150"/>
                <a:gd name="T92" fmla="*/ 59 w 152"/>
                <a:gd name="T93" fmla="*/ 108 h 150"/>
                <a:gd name="T94" fmla="*/ 50 w 152"/>
                <a:gd name="T95" fmla="*/ 110 h 150"/>
                <a:gd name="T96" fmla="*/ 42 w 152"/>
                <a:gd name="T97" fmla="*/ 99 h 150"/>
                <a:gd name="T98" fmla="*/ 38 w 152"/>
                <a:gd name="T99" fmla="*/ 94 h 150"/>
                <a:gd name="T100" fmla="*/ 24 w 152"/>
                <a:gd name="T101" fmla="*/ 92 h 150"/>
                <a:gd name="T102" fmla="*/ 13 w 152"/>
                <a:gd name="T103" fmla="*/ 91 h 150"/>
                <a:gd name="T104" fmla="*/ 7 w 152"/>
                <a:gd name="T105" fmla="*/ 89 h 150"/>
                <a:gd name="T106" fmla="*/ 0 w 152"/>
                <a:gd name="T107" fmla="*/ 83 h 150"/>
                <a:gd name="T108" fmla="*/ 4 w 152"/>
                <a:gd name="T109" fmla="*/ 72 h 150"/>
                <a:gd name="T110" fmla="*/ 8 w 152"/>
                <a:gd name="T111" fmla="*/ 68 h 150"/>
                <a:gd name="T112" fmla="*/ 16 w 152"/>
                <a:gd name="T113" fmla="*/ 65 h 150"/>
                <a:gd name="T114" fmla="*/ 24 w 152"/>
                <a:gd name="T115" fmla="*/ 64 h 150"/>
                <a:gd name="T116" fmla="*/ 29 w 152"/>
                <a:gd name="T117" fmla="*/ 55 h 150"/>
                <a:gd name="T118" fmla="*/ 29 w 152"/>
                <a:gd name="T119" fmla="*/ 49 h 150"/>
                <a:gd name="T120" fmla="*/ 30 w 152"/>
                <a:gd name="T121" fmla="*/ 41 h 150"/>
                <a:gd name="T122" fmla="*/ 28 w 152"/>
                <a:gd name="T123" fmla="*/ 3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2" h="150">
                  <a:moveTo>
                    <a:pt x="28" y="35"/>
                  </a:moveTo>
                  <a:lnTo>
                    <a:pt x="33" y="36"/>
                  </a:lnTo>
                  <a:lnTo>
                    <a:pt x="34" y="34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6" y="30"/>
                  </a:lnTo>
                  <a:lnTo>
                    <a:pt x="41" y="30"/>
                  </a:lnTo>
                  <a:lnTo>
                    <a:pt x="43" y="28"/>
                  </a:lnTo>
                  <a:lnTo>
                    <a:pt x="44" y="25"/>
                  </a:lnTo>
                  <a:lnTo>
                    <a:pt x="42" y="24"/>
                  </a:lnTo>
                  <a:lnTo>
                    <a:pt x="42" y="21"/>
                  </a:lnTo>
                  <a:lnTo>
                    <a:pt x="47" y="20"/>
                  </a:lnTo>
                  <a:lnTo>
                    <a:pt x="46" y="18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52" y="13"/>
                  </a:lnTo>
                  <a:lnTo>
                    <a:pt x="52" y="12"/>
                  </a:lnTo>
                  <a:lnTo>
                    <a:pt x="53" y="13"/>
                  </a:lnTo>
                  <a:lnTo>
                    <a:pt x="57" y="10"/>
                  </a:lnTo>
                  <a:lnTo>
                    <a:pt x="60" y="14"/>
                  </a:lnTo>
                  <a:lnTo>
                    <a:pt x="64" y="16"/>
                  </a:lnTo>
                  <a:lnTo>
                    <a:pt x="62" y="18"/>
                  </a:lnTo>
                  <a:lnTo>
                    <a:pt x="64" y="17"/>
                  </a:lnTo>
                  <a:lnTo>
                    <a:pt x="65" y="22"/>
                  </a:lnTo>
                  <a:lnTo>
                    <a:pt x="67" y="22"/>
                  </a:lnTo>
                  <a:lnTo>
                    <a:pt x="68" y="24"/>
                  </a:lnTo>
                  <a:lnTo>
                    <a:pt x="66" y="28"/>
                  </a:lnTo>
                  <a:lnTo>
                    <a:pt x="68" y="28"/>
                  </a:lnTo>
                  <a:lnTo>
                    <a:pt x="69" y="26"/>
                  </a:lnTo>
                  <a:lnTo>
                    <a:pt x="74" y="28"/>
                  </a:lnTo>
                  <a:lnTo>
                    <a:pt x="76" y="26"/>
                  </a:lnTo>
                  <a:lnTo>
                    <a:pt x="76" y="29"/>
                  </a:lnTo>
                  <a:lnTo>
                    <a:pt x="76" y="30"/>
                  </a:lnTo>
                  <a:lnTo>
                    <a:pt x="77" y="32"/>
                  </a:lnTo>
                  <a:lnTo>
                    <a:pt x="78" y="28"/>
                  </a:lnTo>
                  <a:lnTo>
                    <a:pt x="79" y="29"/>
                  </a:lnTo>
                  <a:lnTo>
                    <a:pt x="80" y="29"/>
                  </a:lnTo>
                  <a:lnTo>
                    <a:pt x="82" y="30"/>
                  </a:lnTo>
                  <a:lnTo>
                    <a:pt x="82" y="28"/>
                  </a:lnTo>
                  <a:lnTo>
                    <a:pt x="84" y="28"/>
                  </a:lnTo>
                  <a:lnTo>
                    <a:pt x="87" y="24"/>
                  </a:lnTo>
                  <a:lnTo>
                    <a:pt x="86" y="24"/>
                  </a:lnTo>
                  <a:lnTo>
                    <a:pt x="86" y="21"/>
                  </a:lnTo>
                  <a:lnTo>
                    <a:pt x="85" y="21"/>
                  </a:lnTo>
                  <a:lnTo>
                    <a:pt x="86" y="18"/>
                  </a:lnTo>
                  <a:lnTo>
                    <a:pt x="88" y="20"/>
                  </a:lnTo>
                  <a:lnTo>
                    <a:pt x="90" y="18"/>
                  </a:lnTo>
                  <a:lnTo>
                    <a:pt x="89" y="17"/>
                  </a:lnTo>
                  <a:lnTo>
                    <a:pt x="91" y="16"/>
                  </a:lnTo>
                  <a:lnTo>
                    <a:pt x="89" y="13"/>
                  </a:lnTo>
                  <a:lnTo>
                    <a:pt x="90" y="13"/>
                  </a:lnTo>
                  <a:lnTo>
                    <a:pt x="89" y="12"/>
                  </a:lnTo>
                  <a:lnTo>
                    <a:pt x="90" y="12"/>
                  </a:lnTo>
                  <a:lnTo>
                    <a:pt x="90" y="10"/>
                  </a:lnTo>
                  <a:lnTo>
                    <a:pt x="92" y="9"/>
                  </a:lnTo>
                  <a:lnTo>
                    <a:pt x="96" y="9"/>
                  </a:lnTo>
                  <a:lnTo>
                    <a:pt x="96" y="11"/>
                  </a:lnTo>
                  <a:lnTo>
                    <a:pt x="98" y="10"/>
                  </a:lnTo>
                  <a:lnTo>
                    <a:pt x="101" y="12"/>
                  </a:lnTo>
                  <a:lnTo>
                    <a:pt x="103" y="9"/>
                  </a:lnTo>
                  <a:lnTo>
                    <a:pt x="103" y="6"/>
                  </a:lnTo>
                  <a:lnTo>
                    <a:pt x="104" y="4"/>
                  </a:lnTo>
                  <a:lnTo>
                    <a:pt x="105" y="4"/>
                  </a:lnTo>
                  <a:lnTo>
                    <a:pt x="105" y="1"/>
                  </a:lnTo>
                  <a:lnTo>
                    <a:pt x="106" y="0"/>
                  </a:lnTo>
                  <a:lnTo>
                    <a:pt x="113" y="2"/>
                  </a:lnTo>
                  <a:lnTo>
                    <a:pt x="113" y="4"/>
                  </a:lnTo>
                  <a:lnTo>
                    <a:pt x="113" y="4"/>
                  </a:lnTo>
                  <a:lnTo>
                    <a:pt x="116" y="2"/>
                  </a:lnTo>
                  <a:lnTo>
                    <a:pt x="117" y="4"/>
                  </a:lnTo>
                  <a:lnTo>
                    <a:pt x="121" y="5"/>
                  </a:lnTo>
                  <a:lnTo>
                    <a:pt x="121" y="8"/>
                  </a:lnTo>
                  <a:lnTo>
                    <a:pt x="119" y="11"/>
                  </a:lnTo>
                  <a:lnTo>
                    <a:pt x="120" y="13"/>
                  </a:lnTo>
                  <a:lnTo>
                    <a:pt x="119" y="16"/>
                  </a:lnTo>
                  <a:lnTo>
                    <a:pt x="118" y="16"/>
                  </a:lnTo>
                  <a:lnTo>
                    <a:pt x="118" y="17"/>
                  </a:lnTo>
                  <a:lnTo>
                    <a:pt x="118" y="18"/>
                  </a:lnTo>
                  <a:lnTo>
                    <a:pt x="117" y="21"/>
                  </a:lnTo>
                  <a:lnTo>
                    <a:pt x="122" y="22"/>
                  </a:lnTo>
                  <a:lnTo>
                    <a:pt x="122" y="24"/>
                  </a:lnTo>
                  <a:lnTo>
                    <a:pt x="127" y="26"/>
                  </a:lnTo>
                  <a:lnTo>
                    <a:pt x="127" y="27"/>
                  </a:lnTo>
                  <a:lnTo>
                    <a:pt x="129" y="25"/>
                  </a:lnTo>
                  <a:lnTo>
                    <a:pt x="131" y="26"/>
                  </a:lnTo>
                  <a:lnTo>
                    <a:pt x="131" y="28"/>
                  </a:lnTo>
                  <a:lnTo>
                    <a:pt x="133" y="27"/>
                  </a:lnTo>
                  <a:lnTo>
                    <a:pt x="134" y="24"/>
                  </a:lnTo>
                  <a:lnTo>
                    <a:pt x="136" y="23"/>
                  </a:lnTo>
                  <a:lnTo>
                    <a:pt x="136" y="21"/>
                  </a:lnTo>
                  <a:lnTo>
                    <a:pt x="138" y="22"/>
                  </a:lnTo>
                  <a:lnTo>
                    <a:pt x="147" y="22"/>
                  </a:lnTo>
                  <a:lnTo>
                    <a:pt x="146" y="22"/>
                  </a:lnTo>
                  <a:lnTo>
                    <a:pt x="146" y="25"/>
                  </a:lnTo>
                  <a:lnTo>
                    <a:pt x="149" y="25"/>
                  </a:lnTo>
                  <a:lnTo>
                    <a:pt x="149" y="28"/>
                  </a:lnTo>
                  <a:lnTo>
                    <a:pt x="149" y="28"/>
                  </a:lnTo>
                  <a:lnTo>
                    <a:pt x="149" y="30"/>
                  </a:lnTo>
                  <a:lnTo>
                    <a:pt x="150" y="32"/>
                  </a:lnTo>
                  <a:lnTo>
                    <a:pt x="148" y="35"/>
                  </a:lnTo>
                  <a:lnTo>
                    <a:pt x="146" y="36"/>
                  </a:lnTo>
                  <a:lnTo>
                    <a:pt x="148" y="38"/>
                  </a:lnTo>
                  <a:lnTo>
                    <a:pt x="146" y="40"/>
                  </a:lnTo>
                  <a:lnTo>
                    <a:pt x="149" y="41"/>
                  </a:lnTo>
                  <a:lnTo>
                    <a:pt x="148" y="43"/>
                  </a:lnTo>
                  <a:lnTo>
                    <a:pt x="152" y="45"/>
                  </a:lnTo>
                  <a:lnTo>
                    <a:pt x="151" y="45"/>
                  </a:lnTo>
                  <a:lnTo>
                    <a:pt x="150" y="45"/>
                  </a:lnTo>
                  <a:lnTo>
                    <a:pt x="150" y="46"/>
                  </a:lnTo>
                  <a:lnTo>
                    <a:pt x="150" y="47"/>
                  </a:lnTo>
                  <a:lnTo>
                    <a:pt x="151" y="46"/>
                  </a:lnTo>
                  <a:lnTo>
                    <a:pt x="150" y="49"/>
                  </a:lnTo>
                  <a:lnTo>
                    <a:pt x="148" y="51"/>
                  </a:lnTo>
                  <a:lnTo>
                    <a:pt x="145" y="51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6"/>
                  </a:lnTo>
                  <a:lnTo>
                    <a:pt x="141" y="59"/>
                  </a:lnTo>
                  <a:lnTo>
                    <a:pt x="141" y="58"/>
                  </a:lnTo>
                  <a:lnTo>
                    <a:pt x="141" y="60"/>
                  </a:lnTo>
                  <a:lnTo>
                    <a:pt x="140" y="61"/>
                  </a:lnTo>
                  <a:lnTo>
                    <a:pt x="140" y="61"/>
                  </a:lnTo>
                  <a:lnTo>
                    <a:pt x="138" y="64"/>
                  </a:lnTo>
                  <a:lnTo>
                    <a:pt x="137" y="68"/>
                  </a:lnTo>
                  <a:lnTo>
                    <a:pt x="134" y="69"/>
                  </a:lnTo>
                  <a:lnTo>
                    <a:pt x="132" y="69"/>
                  </a:lnTo>
                  <a:lnTo>
                    <a:pt x="133" y="71"/>
                  </a:lnTo>
                  <a:lnTo>
                    <a:pt x="132" y="72"/>
                  </a:lnTo>
                  <a:lnTo>
                    <a:pt x="130" y="73"/>
                  </a:lnTo>
                  <a:lnTo>
                    <a:pt x="129" y="73"/>
                  </a:lnTo>
                  <a:lnTo>
                    <a:pt x="128" y="73"/>
                  </a:lnTo>
                  <a:lnTo>
                    <a:pt x="126" y="73"/>
                  </a:lnTo>
                  <a:lnTo>
                    <a:pt x="125" y="74"/>
                  </a:lnTo>
                  <a:lnTo>
                    <a:pt x="127" y="77"/>
                  </a:lnTo>
                  <a:lnTo>
                    <a:pt x="124" y="82"/>
                  </a:lnTo>
                  <a:lnTo>
                    <a:pt x="122" y="83"/>
                  </a:lnTo>
                  <a:lnTo>
                    <a:pt x="121" y="82"/>
                  </a:lnTo>
                  <a:lnTo>
                    <a:pt x="121" y="85"/>
                  </a:lnTo>
                  <a:lnTo>
                    <a:pt x="120" y="84"/>
                  </a:lnTo>
                  <a:lnTo>
                    <a:pt x="120" y="82"/>
                  </a:lnTo>
                  <a:lnTo>
                    <a:pt x="120" y="84"/>
                  </a:lnTo>
                  <a:lnTo>
                    <a:pt x="118" y="84"/>
                  </a:lnTo>
                  <a:lnTo>
                    <a:pt x="117" y="82"/>
                  </a:lnTo>
                  <a:lnTo>
                    <a:pt x="116" y="82"/>
                  </a:lnTo>
                  <a:lnTo>
                    <a:pt x="116" y="84"/>
                  </a:lnTo>
                  <a:lnTo>
                    <a:pt x="114" y="82"/>
                  </a:lnTo>
                  <a:lnTo>
                    <a:pt x="113" y="84"/>
                  </a:lnTo>
                  <a:lnTo>
                    <a:pt x="113" y="84"/>
                  </a:lnTo>
                  <a:lnTo>
                    <a:pt x="113" y="85"/>
                  </a:lnTo>
                  <a:lnTo>
                    <a:pt x="113" y="88"/>
                  </a:lnTo>
                  <a:lnTo>
                    <a:pt x="113" y="89"/>
                  </a:lnTo>
                  <a:lnTo>
                    <a:pt x="112" y="88"/>
                  </a:lnTo>
                  <a:lnTo>
                    <a:pt x="110" y="89"/>
                  </a:lnTo>
                  <a:lnTo>
                    <a:pt x="111" y="90"/>
                  </a:lnTo>
                  <a:lnTo>
                    <a:pt x="110" y="93"/>
                  </a:lnTo>
                  <a:lnTo>
                    <a:pt x="112" y="94"/>
                  </a:lnTo>
                  <a:lnTo>
                    <a:pt x="110" y="96"/>
                  </a:lnTo>
                  <a:lnTo>
                    <a:pt x="110" y="98"/>
                  </a:lnTo>
                  <a:lnTo>
                    <a:pt x="112" y="97"/>
                  </a:lnTo>
                  <a:lnTo>
                    <a:pt x="112" y="100"/>
                  </a:lnTo>
                  <a:lnTo>
                    <a:pt x="113" y="99"/>
                  </a:lnTo>
                  <a:lnTo>
                    <a:pt x="113" y="104"/>
                  </a:lnTo>
                  <a:lnTo>
                    <a:pt x="115" y="105"/>
                  </a:lnTo>
                  <a:lnTo>
                    <a:pt x="113" y="107"/>
                  </a:lnTo>
                  <a:lnTo>
                    <a:pt x="117" y="110"/>
                  </a:lnTo>
                  <a:lnTo>
                    <a:pt x="116" y="112"/>
                  </a:lnTo>
                  <a:lnTo>
                    <a:pt x="114" y="111"/>
                  </a:lnTo>
                  <a:lnTo>
                    <a:pt x="113" y="112"/>
                  </a:lnTo>
                  <a:lnTo>
                    <a:pt x="112" y="114"/>
                  </a:lnTo>
                  <a:lnTo>
                    <a:pt x="114" y="116"/>
                  </a:lnTo>
                  <a:lnTo>
                    <a:pt x="113" y="117"/>
                  </a:lnTo>
                  <a:lnTo>
                    <a:pt x="114" y="118"/>
                  </a:lnTo>
                  <a:lnTo>
                    <a:pt x="119" y="122"/>
                  </a:lnTo>
                  <a:lnTo>
                    <a:pt x="117" y="124"/>
                  </a:lnTo>
                  <a:lnTo>
                    <a:pt x="120" y="125"/>
                  </a:lnTo>
                  <a:lnTo>
                    <a:pt x="117" y="130"/>
                  </a:lnTo>
                  <a:lnTo>
                    <a:pt x="120" y="129"/>
                  </a:lnTo>
                  <a:lnTo>
                    <a:pt x="122" y="131"/>
                  </a:lnTo>
                  <a:lnTo>
                    <a:pt x="122" y="134"/>
                  </a:lnTo>
                  <a:lnTo>
                    <a:pt x="121" y="136"/>
                  </a:lnTo>
                  <a:lnTo>
                    <a:pt x="121" y="138"/>
                  </a:lnTo>
                  <a:lnTo>
                    <a:pt x="120" y="138"/>
                  </a:lnTo>
                  <a:lnTo>
                    <a:pt x="120" y="135"/>
                  </a:lnTo>
                  <a:lnTo>
                    <a:pt x="118" y="137"/>
                  </a:lnTo>
                  <a:lnTo>
                    <a:pt x="118" y="138"/>
                  </a:lnTo>
                  <a:lnTo>
                    <a:pt x="116" y="137"/>
                  </a:lnTo>
                  <a:lnTo>
                    <a:pt x="116" y="138"/>
                  </a:lnTo>
                  <a:lnTo>
                    <a:pt x="115" y="138"/>
                  </a:lnTo>
                  <a:lnTo>
                    <a:pt x="114" y="140"/>
                  </a:lnTo>
                  <a:lnTo>
                    <a:pt x="114" y="139"/>
                  </a:lnTo>
                  <a:lnTo>
                    <a:pt x="112" y="141"/>
                  </a:lnTo>
                  <a:lnTo>
                    <a:pt x="111" y="140"/>
                  </a:lnTo>
                  <a:lnTo>
                    <a:pt x="111" y="141"/>
                  </a:lnTo>
                  <a:lnTo>
                    <a:pt x="110" y="141"/>
                  </a:lnTo>
                  <a:lnTo>
                    <a:pt x="111" y="142"/>
                  </a:lnTo>
                  <a:lnTo>
                    <a:pt x="109" y="144"/>
                  </a:lnTo>
                  <a:lnTo>
                    <a:pt x="110" y="145"/>
                  </a:lnTo>
                  <a:lnTo>
                    <a:pt x="109" y="146"/>
                  </a:lnTo>
                  <a:lnTo>
                    <a:pt x="105" y="146"/>
                  </a:lnTo>
                  <a:lnTo>
                    <a:pt x="102" y="150"/>
                  </a:lnTo>
                  <a:lnTo>
                    <a:pt x="101" y="150"/>
                  </a:lnTo>
                  <a:lnTo>
                    <a:pt x="100" y="147"/>
                  </a:lnTo>
                  <a:lnTo>
                    <a:pt x="97" y="146"/>
                  </a:lnTo>
                  <a:lnTo>
                    <a:pt x="96" y="144"/>
                  </a:lnTo>
                  <a:lnTo>
                    <a:pt x="95" y="144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4"/>
                  </a:lnTo>
                  <a:lnTo>
                    <a:pt x="92" y="140"/>
                  </a:lnTo>
                  <a:lnTo>
                    <a:pt x="88" y="139"/>
                  </a:lnTo>
                  <a:lnTo>
                    <a:pt x="89" y="137"/>
                  </a:lnTo>
                  <a:lnTo>
                    <a:pt x="89" y="136"/>
                  </a:lnTo>
                  <a:lnTo>
                    <a:pt x="87" y="135"/>
                  </a:lnTo>
                  <a:lnTo>
                    <a:pt x="86" y="137"/>
                  </a:lnTo>
                  <a:lnTo>
                    <a:pt x="84" y="137"/>
                  </a:lnTo>
                  <a:lnTo>
                    <a:pt x="80" y="133"/>
                  </a:lnTo>
                  <a:lnTo>
                    <a:pt x="80" y="132"/>
                  </a:lnTo>
                  <a:lnTo>
                    <a:pt x="78" y="133"/>
                  </a:lnTo>
                  <a:lnTo>
                    <a:pt x="78" y="133"/>
                  </a:lnTo>
                  <a:lnTo>
                    <a:pt x="76" y="134"/>
                  </a:lnTo>
                  <a:lnTo>
                    <a:pt x="74" y="133"/>
                  </a:lnTo>
                  <a:lnTo>
                    <a:pt x="73" y="131"/>
                  </a:lnTo>
                  <a:lnTo>
                    <a:pt x="72" y="132"/>
                  </a:lnTo>
                  <a:lnTo>
                    <a:pt x="64" y="121"/>
                  </a:lnTo>
                  <a:lnTo>
                    <a:pt x="66" y="119"/>
                  </a:lnTo>
                  <a:lnTo>
                    <a:pt x="67" y="119"/>
                  </a:lnTo>
                  <a:lnTo>
                    <a:pt x="68" y="114"/>
                  </a:lnTo>
                  <a:lnTo>
                    <a:pt x="65" y="111"/>
                  </a:lnTo>
                  <a:lnTo>
                    <a:pt x="64" y="111"/>
                  </a:lnTo>
                  <a:lnTo>
                    <a:pt x="64" y="110"/>
                  </a:lnTo>
                  <a:lnTo>
                    <a:pt x="64" y="110"/>
                  </a:lnTo>
                  <a:lnTo>
                    <a:pt x="64" y="109"/>
                  </a:lnTo>
                  <a:lnTo>
                    <a:pt x="63" y="108"/>
                  </a:lnTo>
                  <a:lnTo>
                    <a:pt x="62" y="107"/>
                  </a:lnTo>
                  <a:lnTo>
                    <a:pt x="59" y="108"/>
                  </a:lnTo>
                  <a:lnTo>
                    <a:pt x="58" y="106"/>
                  </a:lnTo>
                  <a:lnTo>
                    <a:pt x="56" y="105"/>
                  </a:lnTo>
                  <a:lnTo>
                    <a:pt x="57" y="107"/>
                  </a:lnTo>
                  <a:lnTo>
                    <a:pt x="53" y="106"/>
                  </a:lnTo>
                  <a:lnTo>
                    <a:pt x="50" y="110"/>
                  </a:lnTo>
                  <a:lnTo>
                    <a:pt x="47" y="108"/>
                  </a:lnTo>
                  <a:lnTo>
                    <a:pt x="47" y="97"/>
                  </a:lnTo>
                  <a:lnTo>
                    <a:pt x="44" y="97"/>
                  </a:lnTo>
                  <a:lnTo>
                    <a:pt x="41" y="98"/>
                  </a:lnTo>
                  <a:lnTo>
                    <a:pt x="42" y="99"/>
                  </a:lnTo>
                  <a:lnTo>
                    <a:pt x="41" y="100"/>
                  </a:lnTo>
                  <a:lnTo>
                    <a:pt x="40" y="97"/>
                  </a:lnTo>
                  <a:lnTo>
                    <a:pt x="41" y="93"/>
                  </a:lnTo>
                  <a:lnTo>
                    <a:pt x="38" y="93"/>
                  </a:lnTo>
                  <a:lnTo>
                    <a:pt x="38" y="94"/>
                  </a:lnTo>
                  <a:lnTo>
                    <a:pt x="36" y="95"/>
                  </a:lnTo>
                  <a:lnTo>
                    <a:pt x="33" y="92"/>
                  </a:lnTo>
                  <a:lnTo>
                    <a:pt x="29" y="92"/>
                  </a:lnTo>
                  <a:lnTo>
                    <a:pt x="25" y="91"/>
                  </a:lnTo>
                  <a:lnTo>
                    <a:pt x="24" y="92"/>
                  </a:lnTo>
                  <a:lnTo>
                    <a:pt x="20" y="90"/>
                  </a:lnTo>
                  <a:lnTo>
                    <a:pt x="16" y="91"/>
                  </a:lnTo>
                  <a:lnTo>
                    <a:pt x="16" y="92"/>
                  </a:lnTo>
                  <a:lnTo>
                    <a:pt x="14" y="90"/>
                  </a:lnTo>
                  <a:lnTo>
                    <a:pt x="13" y="91"/>
                  </a:lnTo>
                  <a:lnTo>
                    <a:pt x="13" y="90"/>
                  </a:lnTo>
                  <a:lnTo>
                    <a:pt x="12" y="88"/>
                  </a:lnTo>
                  <a:lnTo>
                    <a:pt x="10" y="89"/>
                  </a:lnTo>
                  <a:lnTo>
                    <a:pt x="10" y="90"/>
                  </a:lnTo>
                  <a:lnTo>
                    <a:pt x="7" y="89"/>
                  </a:lnTo>
                  <a:lnTo>
                    <a:pt x="6" y="90"/>
                  </a:lnTo>
                  <a:lnTo>
                    <a:pt x="2" y="86"/>
                  </a:lnTo>
                  <a:lnTo>
                    <a:pt x="3" y="84"/>
                  </a:lnTo>
                  <a:lnTo>
                    <a:pt x="2" y="85"/>
                  </a:lnTo>
                  <a:lnTo>
                    <a:pt x="0" y="83"/>
                  </a:lnTo>
                  <a:lnTo>
                    <a:pt x="2" y="78"/>
                  </a:lnTo>
                  <a:lnTo>
                    <a:pt x="1" y="73"/>
                  </a:lnTo>
                  <a:lnTo>
                    <a:pt x="2" y="73"/>
                  </a:lnTo>
                  <a:lnTo>
                    <a:pt x="4" y="71"/>
                  </a:lnTo>
                  <a:lnTo>
                    <a:pt x="4" y="72"/>
                  </a:lnTo>
                  <a:lnTo>
                    <a:pt x="5" y="70"/>
                  </a:lnTo>
                  <a:lnTo>
                    <a:pt x="6" y="69"/>
                  </a:lnTo>
                  <a:lnTo>
                    <a:pt x="7" y="69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9" y="66"/>
                  </a:lnTo>
                  <a:lnTo>
                    <a:pt x="9" y="65"/>
                  </a:lnTo>
                  <a:lnTo>
                    <a:pt x="10" y="65"/>
                  </a:lnTo>
                  <a:lnTo>
                    <a:pt x="14" y="64"/>
                  </a:lnTo>
                  <a:lnTo>
                    <a:pt x="16" y="65"/>
                  </a:lnTo>
                  <a:lnTo>
                    <a:pt x="17" y="64"/>
                  </a:lnTo>
                  <a:lnTo>
                    <a:pt x="20" y="64"/>
                  </a:lnTo>
                  <a:lnTo>
                    <a:pt x="23" y="66"/>
                  </a:lnTo>
                  <a:lnTo>
                    <a:pt x="25" y="65"/>
                  </a:lnTo>
                  <a:lnTo>
                    <a:pt x="24" y="64"/>
                  </a:lnTo>
                  <a:lnTo>
                    <a:pt x="26" y="64"/>
                  </a:lnTo>
                  <a:lnTo>
                    <a:pt x="26" y="61"/>
                  </a:lnTo>
                  <a:lnTo>
                    <a:pt x="28" y="62"/>
                  </a:lnTo>
                  <a:lnTo>
                    <a:pt x="26" y="58"/>
                  </a:lnTo>
                  <a:lnTo>
                    <a:pt x="29" y="55"/>
                  </a:lnTo>
                  <a:lnTo>
                    <a:pt x="27" y="54"/>
                  </a:lnTo>
                  <a:lnTo>
                    <a:pt x="26" y="55"/>
                  </a:lnTo>
                  <a:lnTo>
                    <a:pt x="26" y="50"/>
                  </a:lnTo>
                  <a:lnTo>
                    <a:pt x="28" y="50"/>
                  </a:lnTo>
                  <a:lnTo>
                    <a:pt x="29" y="49"/>
                  </a:lnTo>
                  <a:lnTo>
                    <a:pt x="25" y="44"/>
                  </a:lnTo>
                  <a:lnTo>
                    <a:pt x="28" y="43"/>
                  </a:lnTo>
                  <a:lnTo>
                    <a:pt x="28" y="42"/>
                  </a:lnTo>
                  <a:lnTo>
                    <a:pt x="30" y="43"/>
                  </a:lnTo>
                  <a:lnTo>
                    <a:pt x="30" y="41"/>
                  </a:lnTo>
                  <a:lnTo>
                    <a:pt x="29" y="41"/>
                  </a:lnTo>
                  <a:lnTo>
                    <a:pt x="30" y="39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8" y="35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5" name="Freeform 76">
              <a:extLst>
                <a:ext uri="{FF2B5EF4-FFF2-40B4-BE49-F238E27FC236}">
                  <a16:creationId xmlns="" xmlns:a16="http://schemas.microsoft.com/office/drawing/2014/main" id="{113E12BD-1AE1-4241-AF0D-A5DEC2E31B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2" y="1454"/>
              <a:ext cx="591" cy="703"/>
            </a:xfrm>
            <a:custGeom>
              <a:avLst/>
              <a:gdLst>
                <a:gd name="T0" fmla="*/ 46 w 591"/>
                <a:gd name="T1" fmla="*/ 529 h 703"/>
                <a:gd name="T2" fmla="*/ 30 w 591"/>
                <a:gd name="T3" fmla="*/ 491 h 703"/>
                <a:gd name="T4" fmla="*/ 8 w 591"/>
                <a:gd name="T5" fmla="*/ 441 h 703"/>
                <a:gd name="T6" fmla="*/ 12 w 591"/>
                <a:gd name="T7" fmla="*/ 396 h 703"/>
                <a:gd name="T8" fmla="*/ 45 w 591"/>
                <a:gd name="T9" fmla="*/ 365 h 703"/>
                <a:gd name="T10" fmla="*/ 66 w 591"/>
                <a:gd name="T11" fmla="*/ 363 h 703"/>
                <a:gd name="T12" fmla="*/ 50 w 591"/>
                <a:gd name="T13" fmla="*/ 332 h 703"/>
                <a:gd name="T14" fmla="*/ 90 w 591"/>
                <a:gd name="T15" fmla="*/ 300 h 703"/>
                <a:gd name="T16" fmla="*/ 132 w 591"/>
                <a:gd name="T17" fmla="*/ 305 h 703"/>
                <a:gd name="T18" fmla="*/ 161 w 591"/>
                <a:gd name="T19" fmla="*/ 262 h 703"/>
                <a:gd name="T20" fmla="*/ 163 w 591"/>
                <a:gd name="T21" fmla="*/ 226 h 703"/>
                <a:gd name="T22" fmla="*/ 151 w 591"/>
                <a:gd name="T23" fmla="*/ 182 h 703"/>
                <a:gd name="T24" fmla="*/ 151 w 591"/>
                <a:gd name="T25" fmla="*/ 134 h 703"/>
                <a:gd name="T26" fmla="*/ 145 w 591"/>
                <a:gd name="T27" fmla="*/ 97 h 703"/>
                <a:gd name="T28" fmla="*/ 190 w 591"/>
                <a:gd name="T29" fmla="*/ 75 h 703"/>
                <a:gd name="T30" fmla="*/ 232 w 591"/>
                <a:gd name="T31" fmla="*/ 56 h 703"/>
                <a:gd name="T32" fmla="*/ 242 w 591"/>
                <a:gd name="T33" fmla="*/ 6 h 703"/>
                <a:gd name="T34" fmla="*/ 271 w 591"/>
                <a:gd name="T35" fmla="*/ 20 h 703"/>
                <a:gd name="T36" fmla="*/ 319 w 591"/>
                <a:gd name="T37" fmla="*/ 26 h 703"/>
                <a:gd name="T38" fmla="*/ 378 w 591"/>
                <a:gd name="T39" fmla="*/ 22 h 703"/>
                <a:gd name="T40" fmla="*/ 447 w 591"/>
                <a:gd name="T41" fmla="*/ 10 h 703"/>
                <a:gd name="T42" fmla="*/ 468 w 591"/>
                <a:gd name="T43" fmla="*/ 30 h 703"/>
                <a:gd name="T44" fmla="*/ 479 w 591"/>
                <a:gd name="T45" fmla="*/ 59 h 703"/>
                <a:gd name="T46" fmla="*/ 504 w 591"/>
                <a:gd name="T47" fmla="*/ 82 h 703"/>
                <a:gd name="T48" fmla="*/ 511 w 591"/>
                <a:gd name="T49" fmla="*/ 111 h 703"/>
                <a:gd name="T50" fmla="*/ 538 w 591"/>
                <a:gd name="T51" fmla="*/ 137 h 703"/>
                <a:gd name="T52" fmla="*/ 556 w 591"/>
                <a:gd name="T53" fmla="*/ 172 h 703"/>
                <a:gd name="T54" fmla="*/ 577 w 591"/>
                <a:gd name="T55" fmla="*/ 195 h 703"/>
                <a:gd name="T56" fmla="*/ 588 w 591"/>
                <a:gd name="T57" fmla="*/ 233 h 703"/>
                <a:gd name="T58" fmla="*/ 589 w 591"/>
                <a:gd name="T59" fmla="*/ 260 h 703"/>
                <a:gd name="T60" fmla="*/ 580 w 591"/>
                <a:gd name="T61" fmla="*/ 310 h 703"/>
                <a:gd name="T62" fmla="*/ 568 w 591"/>
                <a:gd name="T63" fmla="*/ 300 h 703"/>
                <a:gd name="T64" fmla="*/ 552 w 591"/>
                <a:gd name="T65" fmla="*/ 312 h 703"/>
                <a:gd name="T66" fmla="*/ 534 w 591"/>
                <a:gd name="T67" fmla="*/ 286 h 703"/>
                <a:gd name="T68" fmla="*/ 524 w 591"/>
                <a:gd name="T69" fmla="*/ 245 h 703"/>
                <a:gd name="T70" fmla="*/ 499 w 591"/>
                <a:gd name="T71" fmla="*/ 267 h 703"/>
                <a:gd name="T72" fmla="*/ 462 w 591"/>
                <a:gd name="T73" fmla="*/ 300 h 703"/>
                <a:gd name="T74" fmla="*/ 434 w 591"/>
                <a:gd name="T75" fmla="*/ 350 h 703"/>
                <a:gd name="T76" fmla="*/ 447 w 591"/>
                <a:gd name="T77" fmla="*/ 418 h 703"/>
                <a:gd name="T78" fmla="*/ 446 w 591"/>
                <a:gd name="T79" fmla="*/ 506 h 703"/>
                <a:gd name="T80" fmla="*/ 453 w 591"/>
                <a:gd name="T81" fmla="*/ 529 h 703"/>
                <a:gd name="T82" fmla="*/ 467 w 591"/>
                <a:gd name="T83" fmla="*/ 526 h 703"/>
                <a:gd name="T84" fmla="*/ 491 w 591"/>
                <a:gd name="T85" fmla="*/ 541 h 703"/>
                <a:gd name="T86" fmla="*/ 447 w 591"/>
                <a:gd name="T87" fmla="*/ 578 h 703"/>
                <a:gd name="T88" fmla="*/ 412 w 591"/>
                <a:gd name="T89" fmla="*/ 629 h 703"/>
                <a:gd name="T90" fmla="*/ 408 w 591"/>
                <a:gd name="T91" fmla="*/ 605 h 703"/>
                <a:gd name="T92" fmla="*/ 357 w 591"/>
                <a:gd name="T93" fmla="*/ 599 h 703"/>
                <a:gd name="T94" fmla="*/ 338 w 591"/>
                <a:gd name="T95" fmla="*/ 614 h 703"/>
                <a:gd name="T96" fmla="*/ 296 w 591"/>
                <a:gd name="T97" fmla="*/ 650 h 703"/>
                <a:gd name="T98" fmla="*/ 302 w 591"/>
                <a:gd name="T99" fmla="*/ 670 h 703"/>
                <a:gd name="T100" fmla="*/ 255 w 591"/>
                <a:gd name="T101" fmla="*/ 697 h 703"/>
                <a:gd name="T102" fmla="*/ 226 w 591"/>
                <a:gd name="T103" fmla="*/ 680 h 703"/>
                <a:gd name="T104" fmla="*/ 194 w 591"/>
                <a:gd name="T105" fmla="*/ 663 h 703"/>
                <a:gd name="T106" fmla="*/ 146 w 591"/>
                <a:gd name="T107" fmla="*/ 666 h 703"/>
                <a:gd name="T108" fmla="*/ 145 w 591"/>
                <a:gd name="T109" fmla="*/ 629 h 703"/>
                <a:gd name="T110" fmla="*/ 152 w 591"/>
                <a:gd name="T111" fmla="*/ 608 h 703"/>
                <a:gd name="T112" fmla="*/ 126 w 591"/>
                <a:gd name="T113" fmla="*/ 561 h 703"/>
                <a:gd name="T114" fmla="*/ 95 w 591"/>
                <a:gd name="T115" fmla="*/ 545 h 703"/>
                <a:gd name="T116" fmla="*/ 67 w 591"/>
                <a:gd name="T117" fmla="*/ 557 h 703"/>
                <a:gd name="T118" fmla="*/ 468 w 591"/>
                <a:gd name="T119" fmla="*/ 533 h 703"/>
                <a:gd name="T120" fmla="*/ 397 w 591"/>
                <a:gd name="T121" fmla="*/ 613 h 703"/>
                <a:gd name="T122" fmla="*/ 444 w 591"/>
                <a:gd name="T123" fmla="*/ 511 h 703"/>
                <a:gd name="T124" fmla="*/ 493 w 591"/>
                <a:gd name="T125" fmla="*/ 269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1" h="703">
                  <a:moveTo>
                    <a:pt x="46" y="562"/>
                  </a:moveTo>
                  <a:lnTo>
                    <a:pt x="49" y="555"/>
                  </a:lnTo>
                  <a:lnTo>
                    <a:pt x="47" y="554"/>
                  </a:lnTo>
                  <a:lnTo>
                    <a:pt x="51" y="552"/>
                  </a:lnTo>
                  <a:lnTo>
                    <a:pt x="50" y="550"/>
                  </a:lnTo>
                  <a:lnTo>
                    <a:pt x="50" y="548"/>
                  </a:lnTo>
                  <a:lnTo>
                    <a:pt x="48" y="547"/>
                  </a:lnTo>
                  <a:lnTo>
                    <a:pt x="48" y="545"/>
                  </a:lnTo>
                  <a:lnTo>
                    <a:pt x="50" y="546"/>
                  </a:lnTo>
                  <a:lnTo>
                    <a:pt x="51" y="545"/>
                  </a:lnTo>
                  <a:lnTo>
                    <a:pt x="51" y="543"/>
                  </a:lnTo>
                  <a:lnTo>
                    <a:pt x="51" y="542"/>
                  </a:lnTo>
                  <a:lnTo>
                    <a:pt x="53" y="540"/>
                  </a:lnTo>
                  <a:lnTo>
                    <a:pt x="51" y="539"/>
                  </a:lnTo>
                  <a:lnTo>
                    <a:pt x="52" y="538"/>
                  </a:lnTo>
                  <a:lnTo>
                    <a:pt x="51" y="537"/>
                  </a:lnTo>
                  <a:lnTo>
                    <a:pt x="50" y="535"/>
                  </a:lnTo>
                  <a:lnTo>
                    <a:pt x="49" y="535"/>
                  </a:lnTo>
                  <a:lnTo>
                    <a:pt x="47" y="533"/>
                  </a:lnTo>
                  <a:lnTo>
                    <a:pt x="46" y="533"/>
                  </a:lnTo>
                  <a:lnTo>
                    <a:pt x="46" y="531"/>
                  </a:lnTo>
                  <a:lnTo>
                    <a:pt x="46" y="529"/>
                  </a:lnTo>
                  <a:lnTo>
                    <a:pt x="42" y="527"/>
                  </a:lnTo>
                  <a:lnTo>
                    <a:pt x="43" y="526"/>
                  </a:lnTo>
                  <a:lnTo>
                    <a:pt x="45" y="526"/>
                  </a:lnTo>
                  <a:lnTo>
                    <a:pt x="44" y="523"/>
                  </a:lnTo>
                  <a:lnTo>
                    <a:pt x="45" y="521"/>
                  </a:lnTo>
                  <a:lnTo>
                    <a:pt x="49" y="521"/>
                  </a:lnTo>
                  <a:lnTo>
                    <a:pt x="50" y="517"/>
                  </a:lnTo>
                  <a:lnTo>
                    <a:pt x="49" y="516"/>
                  </a:lnTo>
                  <a:lnTo>
                    <a:pt x="47" y="514"/>
                  </a:lnTo>
                  <a:lnTo>
                    <a:pt x="45" y="514"/>
                  </a:lnTo>
                  <a:lnTo>
                    <a:pt x="45" y="511"/>
                  </a:lnTo>
                  <a:lnTo>
                    <a:pt x="46" y="511"/>
                  </a:lnTo>
                  <a:lnTo>
                    <a:pt x="42" y="509"/>
                  </a:lnTo>
                  <a:lnTo>
                    <a:pt x="41" y="507"/>
                  </a:lnTo>
                  <a:lnTo>
                    <a:pt x="42" y="505"/>
                  </a:lnTo>
                  <a:lnTo>
                    <a:pt x="41" y="504"/>
                  </a:lnTo>
                  <a:lnTo>
                    <a:pt x="38" y="505"/>
                  </a:lnTo>
                  <a:lnTo>
                    <a:pt x="35" y="499"/>
                  </a:lnTo>
                  <a:lnTo>
                    <a:pt x="35" y="498"/>
                  </a:lnTo>
                  <a:lnTo>
                    <a:pt x="34" y="495"/>
                  </a:lnTo>
                  <a:lnTo>
                    <a:pt x="32" y="493"/>
                  </a:lnTo>
                  <a:lnTo>
                    <a:pt x="30" y="491"/>
                  </a:lnTo>
                  <a:lnTo>
                    <a:pt x="30" y="490"/>
                  </a:lnTo>
                  <a:lnTo>
                    <a:pt x="26" y="487"/>
                  </a:lnTo>
                  <a:lnTo>
                    <a:pt x="24" y="487"/>
                  </a:lnTo>
                  <a:lnTo>
                    <a:pt x="24" y="486"/>
                  </a:lnTo>
                  <a:lnTo>
                    <a:pt x="24" y="485"/>
                  </a:lnTo>
                  <a:lnTo>
                    <a:pt x="17" y="478"/>
                  </a:lnTo>
                  <a:lnTo>
                    <a:pt x="17" y="476"/>
                  </a:lnTo>
                  <a:lnTo>
                    <a:pt x="14" y="473"/>
                  </a:lnTo>
                  <a:lnTo>
                    <a:pt x="14" y="467"/>
                  </a:lnTo>
                  <a:lnTo>
                    <a:pt x="16" y="466"/>
                  </a:lnTo>
                  <a:lnTo>
                    <a:pt x="15" y="465"/>
                  </a:lnTo>
                  <a:lnTo>
                    <a:pt x="14" y="463"/>
                  </a:lnTo>
                  <a:lnTo>
                    <a:pt x="14" y="462"/>
                  </a:lnTo>
                  <a:lnTo>
                    <a:pt x="14" y="460"/>
                  </a:lnTo>
                  <a:lnTo>
                    <a:pt x="12" y="455"/>
                  </a:lnTo>
                  <a:lnTo>
                    <a:pt x="10" y="453"/>
                  </a:lnTo>
                  <a:lnTo>
                    <a:pt x="10" y="450"/>
                  </a:lnTo>
                  <a:lnTo>
                    <a:pt x="9" y="449"/>
                  </a:lnTo>
                  <a:lnTo>
                    <a:pt x="9" y="447"/>
                  </a:lnTo>
                  <a:lnTo>
                    <a:pt x="9" y="444"/>
                  </a:lnTo>
                  <a:lnTo>
                    <a:pt x="8" y="442"/>
                  </a:lnTo>
                  <a:lnTo>
                    <a:pt x="8" y="441"/>
                  </a:lnTo>
                  <a:lnTo>
                    <a:pt x="8" y="440"/>
                  </a:lnTo>
                  <a:lnTo>
                    <a:pt x="8" y="440"/>
                  </a:lnTo>
                  <a:lnTo>
                    <a:pt x="8" y="438"/>
                  </a:lnTo>
                  <a:lnTo>
                    <a:pt x="9" y="438"/>
                  </a:lnTo>
                  <a:lnTo>
                    <a:pt x="9" y="435"/>
                  </a:lnTo>
                  <a:lnTo>
                    <a:pt x="8" y="435"/>
                  </a:lnTo>
                  <a:lnTo>
                    <a:pt x="8" y="434"/>
                  </a:lnTo>
                  <a:lnTo>
                    <a:pt x="7" y="433"/>
                  </a:lnTo>
                  <a:lnTo>
                    <a:pt x="6" y="433"/>
                  </a:lnTo>
                  <a:lnTo>
                    <a:pt x="4" y="429"/>
                  </a:lnTo>
                  <a:lnTo>
                    <a:pt x="4" y="429"/>
                  </a:lnTo>
                  <a:lnTo>
                    <a:pt x="0" y="428"/>
                  </a:lnTo>
                  <a:lnTo>
                    <a:pt x="0" y="426"/>
                  </a:lnTo>
                  <a:lnTo>
                    <a:pt x="5" y="418"/>
                  </a:lnTo>
                  <a:lnTo>
                    <a:pt x="7" y="417"/>
                  </a:lnTo>
                  <a:lnTo>
                    <a:pt x="9" y="413"/>
                  </a:lnTo>
                  <a:lnTo>
                    <a:pt x="13" y="409"/>
                  </a:lnTo>
                  <a:lnTo>
                    <a:pt x="12" y="407"/>
                  </a:lnTo>
                  <a:lnTo>
                    <a:pt x="12" y="404"/>
                  </a:lnTo>
                  <a:lnTo>
                    <a:pt x="10" y="402"/>
                  </a:lnTo>
                  <a:lnTo>
                    <a:pt x="12" y="400"/>
                  </a:lnTo>
                  <a:lnTo>
                    <a:pt x="12" y="396"/>
                  </a:lnTo>
                  <a:lnTo>
                    <a:pt x="10" y="394"/>
                  </a:lnTo>
                  <a:lnTo>
                    <a:pt x="10" y="392"/>
                  </a:lnTo>
                  <a:lnTo>
                    <a:pt x="9" y="389"/>
                  </a:lnTo>
                  <a:lnTo>
                    <a:pt x="8" y="389"/>
                  </a:lnTo>
                  <a:lnTo>
                    <a:pt x="8" y="388"/>
                  </a:lnTo>
                  <a:lnTo>
                    <a:pt x="8" y="387"/>
                  </a:lnTo>
                  <a:lnTo>
                    <a:pt x="10" y="385"/>
                  </a:lnTo>
                  <a:lnTo>
                    <a:pt x="18" y="384"/>
                  </a:lnTo>
                  <a:lnTo>
                    <a:pt x="29" y="380"/>
                  </a:lnTo>
                  <a:lnTo>
                    <a:pt x="33" y="380"/>
                  </a:lnTo>
                  <a:lnTo>
                    <a:pt x="37" y="381"/>
                  </a:lnTo>
                  <a:lnTo>
                    <a:pt x="42" y="382"/>
                  </a:lnTo>
                  <a:lnTo>
                    <a:pt x="41" y="381"/>
                  </a:lnTo>
                  <a:lnTo>
                    <a:pt x="42" y="379"/>
                  </a:lnTo>
                  <a:lnTo>
                    <a:pt x="41" y="377"/>
                  </a:lnTo>
                  <a:lnTo>
                    <a:pt x="42" y="376"/>
                  </a:lnTo>
                  <a:lnTo>
                    <a:pt x="39" y="375"/>
                  </a:lnTo>
                  <a:lnTo>
                    <a:pt x="39" y="374"/>
                  </a:lnTo>
                  <a:lnTo>
                    <a:pt x="42" y="370"/>
                  </a:lnTo>
                  <a:lnTo>
                    <a:pt x="45" y="368"/>
                  </a:lnTo>
                  <a:lnTo>
                    <a:pt x="44" y="366"/>
                  </a:lnTo>
                  <a:lnTo>
                    <a:pt x="45" y="365"/>
                  </a:lnTo>
                  <a:lnTo>
                    <a:pt x="50" y="367"/>
                  </a:lnTo>
                  <a:lnTo>
                    <a:pt x="51" y="369"/>
                  </a:lnTo>
                  <a:lnTo>
                    <a:pt x="50" y="372"/>
                  </a:lnTo>
                  <a:lnTo>
                    <a:pt x="52" y="372"/>
                  </a:lnTo>
                  <a:lnTo>
                    <a:pt x="52" y="374"/>
                  </a:lnTo>
                  <a:lnTo>
                    <a:pt x="53" y="374"/>
                  </a:lnTo>
                  <a:lnTo>
                    <a:pt x="53" y="375"/>
                  </a:lnTo>
                  <a:lnTo>
                    <a:pt x="57" y="373"/>
                  </a:lnTo>
                  <a:lnTo>
                    <a:pt x="58" y="374"/>
                  </a:lnTo>
                  <a:lnTo>
                    <a:pt x="58" y="375"/>
                  </a:lnTo>
                  <a:lnTo>
                    <a:pt x="59" y="377"/>
                  </a:lnTo>
                  <a:lnTo>
                    <a:pt x="62" y="376"/>
                  </a:lnTo>
                  <a:lnTo>
                    <a:pt x="62" y="374"/>
                  </a:lnTo>
                  <a:lnTo>
                    <a:pt x="63" y="374"/>
                  </a:lnTo>
                  <a:lnTo>
                    <a:pt x="63" y="375"/>
                  </a:lnTo>
                  <a:lnTo>
                    <a:pt x="67" y="374"/>
                  </a:lnTo>
                  <a:lnTo>
                    <a:pt x="66" y="372"/>
                  </a:lnTo>
                  <a:lnTo>
                    <a:pt x="67" y="370"/>
                  </a:lnTo>
                  <a:lnTo>
                    <a:pt x="66" y="369"/>
                  </a:lnTo>
                  <a:lnTo>
                    <a:pt x="66" y="368"/>
                  </a:lnTo>
                  <a:lnTo>
                    <a:pt x="67" y="365"/>
                  </a:lnTo>
                  <a:lnTo>
                    <a:pt x="66" y="363"/>
                  </a:lnTo>
                  <a:lnTo>
                    <a:pt x="65" y="361"/>
                  </a:lnTo>
                  <a:lnTo>
                    <a:pt x="63" y="360"/>
                  </a:lnTo>
                  <a:lnTo>
                    <a:pt x="64" y="357"/>
                  </a:lnTo>
                  <a:lnTo>
                    <a:pt x="63" y="355"/>
                  </a:lnTo>
                  <a:lnTo>
                    <a:pt x="65" y="354"/>
                  </a:lnTo>
                  <a:lnTo>
                    <a:pt x="64" y="353"/>
                  </a:lnTo>
                  <a:lnTo>
                    <a:pt x="63" y="353"/>
                  </a:lnTo>
                  <a:lnTo>
                    <a:pt x="62" y="352"/>
                  </a:lnTo>
                  <a:lnTo>
                    <a:pt x="63" y="349"/>
                  </a:lnTo>
                  <a:lnTo>
                    <a:pt x="57" y="347"/>
                  </a:lnTo>
                  <a:lnTo>
                    <a:pt x="54" y="348"/>
                  </a:lnTo>
                  <a:lnTo>
                    <a:pt x="53" y="346"/>
                  </a:lnTo>
                  <a:lnTo>
                    <a:pt x="51" y="346"/>
                  </a:lnTo>
                  <a:lnTo>
                    <a:pt x="51" y="345"/>
                  </a:lnTo>
                  <a:lnTo>
                    <a:pt x="50" y="345"/>
                  </a:lnTo>
                  <a:lnTo>
                    <a:pt x="50" y="344"/>
                  </a:lnTo>
                  <a:lnTo>
                    <a:pt x="49" y="342"/>
                  </a:lnTo>
                  <a:lnTo>
                    <a:pt x="49" y="342"/>
                  </a:lnTo>
                  <a:lnTo>
                    <a:pt x="47" y="341"/>
                  </a:lnTo>
                  <a:lnTo>
                    <a:pt x="50" y="336"/>
                  </a:lnTo>
                  <a:lnTo>
                    <a:pt x="49" y="333"/>
                  </a:lnTo>
                  <a:lnTo>
                    <a:pt x="50" y="332"/>
                  </a:lnTo>
                  <a:lnTo>
                    <a:pt x="50" y="328"/>
                  </a:lnTo>
                  <a:lnTo>
                    <a:pt x="55" y="326"/>
                  </a:lnTo>
                  <a:lnTo>
                    <a:pt x="57" y="326"/>
                  </a:lnTo>
                  <a:lnTo>
                    <a:pt x="57" y="328"/>
                  </a:lnTo>
                  <a:lnTo>
                    <a:pt x="59" y="328"/>
                  </a:lnTo>
                  <a:lnTo>
                    <a:pt x="59" y="329"/>
                  </a:lnTo>
                  <a:lnTo>
                    <a:pt x="66" y="329"/>
                  </a:lnTo>
                  <a:lnTo>
                    <a:pt x="70" y="326"/>
                  </a:lnTo>
                  <a:lnTo>
                    <a:pt x="71" y="323"/>
                  </a:lnTo>
                  <a:lnTo>
                    <a:pt x="74" y="321"/>
                  </a:lnTo>
                  <a:lnTo>
                    <a:pt x="79" y="319"/>
                  </a:lnTo>
                  <a:lnTo>
                    <a:pt x="81" y="321"/>
                  </a:lnTo>
                  <a:lnTo>
                    <a:pt x="86" y="319"/>
                  </a:lnTo>
                  <a:lnTo>
                    <a:pt x="86" y="318"/>
                  </a:lnTo>
                  <a:lnTo>
                    <a:pt x="85" y="317"/>
                  </a:lnTo>
                  <a:lnTo>
                    <a:pt x="84" y="316"/>
                  </a:lnTo>
                  <a:lnTo>
                    <a:pt x="89" y="314"/>
                  </a:lnTo>
                  <a:lnTo>
                    <a:pt x="88" y="312"/>
                  </a:lnTo>
                  <a:lnTo>
                    <a:pt x="89" y="311"/>
                  </a:lnTo>
                  <a:lnTo>
                    <a:pt x="88" y="308"/>
                  </a:lnTo>
                  <a:lnTo>
                    <a:pt x="90" y="302"/>
                  </a:lnTo>
                  <a:lnTo>
                    <a:pt x="90" y="300"/>
                  </a:lnTo>
                  <a:lnTo>
                    <a:pt x="93" y="296"/>
                  </a:lnTo>
                  <a:lnTo>
                    <a:pt x="96" y="296"/>
                  </a:lnTo>
                  <a:lnTo>
                    <a:pt x="99" y="298"/>
                  </a:lnTo>
                  <a:lnTo>
                    <a:pt x="104" y="297"/>
                  </a:lnTo>
                  <a:lnTo>
                    <a:pt x="105" y="299"/>
                  </a:lnTo>
                  <a:lnTo>
                    <a:pt x="105" y="300"/>
                  </a:lnTo>
                  <a:lnTo>
                    <a:pt x="106" y="300"/>
                  </a:lnTo>
                  <a:lnTo>
                    <a:pt x="105" y="303"/>
                  </a:lnTo>
                  <a:lnTo>
                    <a:pt x="106" y="304"/>
                  </a:lnTo>
                  <a:lnTo>
                    <a:pt x="106" y="308"/>
                  </a:lnTo>
                  <a:lnTo>
                    <a:pt x="107" y="308"/>
                  </a:lnTo>
                  <a:lnTo>
                    <a:pt x="108" y="309"/>
                  </a:lnTo>
                  <a:lnTo>
                    <a:pt x="109" y="309"/>
                  </a:lnTo>
                  <a:lnTo>
                    <a:pt x="111" y="310"/>
                  </a:lnTo>
                  <a:lnTo>
                    <a:pt x="115" y="310"/>
                  </a:lnTo>
                  <a:lnTo>
                    <a:pt x="116" y="310"/>
                  </a:lnTo>
                  <a:lnTo>
                    <a:pt x="117" y="312"/>
                  </a:lnTo>
                  <a:lnTo>
                    <a:pt x="118" y="313"/>
                  </a:lnTo>
                  <a:lnTo>
                    <a:pt x="123" y="309"/>
                  </a:lnTo>
                  <a:lnTo>
                    <a:pt x="130" y="309"/>
                  </a:lnTo>
                  <a:lnTo>
                    <a:pt x="133" y="306"/>
                  </a:lnTo>
                  <a:lnTo>
                    <a:pt x="132" y="305"/>
                  </a:lnTo>
                  <a:lnTo>
                    <a:pt x="130" y="304"/>
                  </a:lnTo>
                  <a:lnTo>
                    <a:pt x="129" y="301"/>
                  </a:lnTo>
                  <a:lnTo>
                    <a:pt x="129" y="300"/>
                  </a:lnTo>
                  <a:lnTo>
                    <a:pt x="125" y="300"/>
                  </a:lnTo>
                  <a:lnTo>
                    <a:pt x="125" y="296"/>
                  </a:lnTo>
                  <a:lnTo>
                    <a:pt x="129" y="294"/>
                  </a:lnTo>
                  <a:lnTo>
                    <a:pt x="135" y="290"/>
                  </a:lnTo>
                  <a:lnTo>
                    <a:pt x="135" y="288"/>
                  </a:lnTo>
                  <a:lnTo>
                    <a:pt x="138" y="285"/>
                  </a:lnTo>
                  <a:lnTo>
                    <a:pt x="141" y="284"/>
                  </a:lnTo>
                  <a:lnTo>
                    <a:pt x="142" y="281"/>
                  </a:lnTo>
                  <a:lnTo>
                    <a:pt x="144" y="280"/>
                  </a:lnTo>
                  <a:lnTo>
                    <a:pt x="146" y="282"/>
                  </a:lnTo>
                  <a:lnTo>
                    <a:pt x="146" y="282"/>
                  </a:lnTo>
                  <a:lnTo>
                    <a:pt x="145" y="277"/>
                  </a:lnTo>
                  <a:lnTo>
                    <a:pt x="146" y="276"/>
                  </a:lnTo>
                  <a:lnTo>
                    <a:pt x="145" y="274"/>
                  </a:lnTo>
                  <a:lnTo>
                    <a:pt x="145" y="274"/>
                  </a:lnTo>
                  <a:lnTo>
                    <a:pt x="155" y="260"/>
                  </a:lnTo>
                  <a:lnTo>
                    <a:pt x="159" y="260"/>
                  </a:lnTo>
                  <a:lnTo>
                    <a:pt x="161" y="261"/>
                  </a:lnTo>
                  <a:lnTo>
                    <a:pt x="161" y="262"/>
                  </a:lnTo>
                  <a:lnTo>
                    <a:pt x="165" y="264"/>
                  </a:lnTo>
                  <a:lnTo>
                    <a:pt x="165" y="265"/>
                  </a:lnTo>
                  <a:lnTo>
                    <a:pt x="166" y="265"/>
                  </a:lnTo>
                  <a:lnTo>
                    <a:pt x="169" y="264"/>
                  </a:lnTo>
                  <a:lnTo>
                    <a:pt x="169" y="261"/>
                  </a:lnTo>
                  <a:lnTo>
                    <a:pt x="171" y="260"/>
                  </a:lnTo>
                  <a:lnTo>
                    <a:pt x="171" y="259"/>
                  </a:lnTo>
                  <a:lnTo>
                    <a:pt x="173" y="257"/>
                  </a:lnTo>
                  <a:lnTo>
                    <a:pt x="171" y="256"/>
                  </a:lnTo>
                  <a:lnTo>
                    <a:pt x="171" y="254"/>
                  </a:lnTo>
                  <a:lnTo>
                    <a:pt x="169" y="253"/>
                  </a:lnTo>
                  <a:lnTo>
                    <a:pt x="169" y="252"/>
                  </a:lnTo>
                  <a:lnTo>
                    <a:pt x="165" y="251"/>
                  </a:lnTo>
                  <a:lnTo>
                    <a:pt x="164" y="249"/>
                  </a:lnTo>
                  <a:lnTo>
                    <a:pt x="167" y="244"/>
                  </a:lnTo>
                  <a:lnTo>
                    <a:pt x="168" y="241"/>
                  </a:lnTo>
                  <a:lnTo>
                    <a:pt x="167" y="239"/>
                  </a:lnTo>
                  <a:lnTo>
                    <a:pt x="170" y="236"/>
                  </a:lnTo>
                  <a:lnTo>
                    <a:pt x="169" y="229"/>
                  </a:lnTo>
                  <a:lnTo>
                    <a:pt x="166" y="226"/>
                  </a:lnTo>
                  <a:lnTo>
                    <a:pt x="165" y="227"/>
                  </a:lnTo>
                  <a:lnTo>
                    <a:pt x="163" y="226"/>
                  </a:lnTo>
                  <a:lnTo>
                    <a:pt x="159" y="225"/>
                  </a:lnTo>
                  <a:lnTo>
                    <a:pt x="157" y="226"/>
                  </a:lnTo>
                  <a:lnTo>
                    <a:pt x="156" y="225"/>
                  </a:lnTo>
                  <a:lnTo>
                    <a:pt x="150" y="221"/>
                  </a:lnTo>
                  <a:lnTo>
                    <a:pt x="150" y="220"/>
                  </a:lnTo>
                  <a:lnTo>
                    <a:pt x="147" y="217"/>
                  </a:lnTo>
                  <a:lnTo>
                    <a:pt x="147" y="216"/>
                  </a:lnTo>
                  <a:lnTo>
                    <a:pt x="147" y="215"/>
                  </a:lnTo>
                  <a:lnTo>
                    <a:pt x="147" y="213"/>
                  </a:lnTo>
                  <a:lnTo>
                    <a:pt x="146" y="213"/>
                  </a:lnTo>
                  <a:lnTo>
                    <a:pt x="146" y="210"/>
                  </a:lnTo>
                  <a:lnTo>
                    <a:pt x="142" y="202"/>
                  </a:lnTo>
                  <a:lnTo>
                    <a:pt x="143" y="200"/>
                  </a:lnTo>
                  <a:lnTo>
                    <a:pt x="143" y="199"/>
                  </a:lnTo>
                  <a:lnTo>
                    <a:pt x="141" y="197"/>
                  </a:lnTo>
                  <a:lnTo>
                    <a:pt x="142" y="196"/>
                  </a:lnTo>
                  <a:lnTo>
                    <a:pt x="144" y="197"/>
                  </a:lnTo>
                  <a:lnTo>
                    <a:pt x="146" y="191"/>
                  </a:lnTo>
                  <a:lnTo>
                    <a:pt x="147" y="191"/>
                  </a:lnTo>
                  <a:lnTo>
                    <a:pt x="150" y="186"/>
                  </a:lnTo>
                  <a:lnTo>
                    <a:pt x="152" y="188"/>
                  </a:lnTo>
                  <a:lnTo>
                    <a:pt x="151" y="182"/>
                  </a:lnTo>
                  <a:lnTo>
                    <a:pt x="154" y="177"/>
                  </a:lnTo>
                  <a:lnTo>
                    <a:pt x="154" y="174"/>
                  </a:lnTo>
                  <a:lnTo>
                    <a:pt x="157" y="174"/>
                  </a:lnTo>
                  <a:lnTo>
                    <a:pt x="156" y="168"/>
                  </a:lnTo>
                  <a:lnTo>
                    <a:pt x="153" y="166"/>
                  </a:lnTo>
                  <a:lnTo>
                    <a:pt x="150" y="167"/>
                  </a:lnTo>
                  <a:lnTo>
                    <a:pt x="149" y="166"/>
                  </a:lnTo>
                  <a:lnTo>
                    <a:pt x="146" y="161"/>
                  </a:lnTo>
                  <a:lnTo>
                    <a:pt x="145" y="158"/>
                  </a:lnTo>
                  <a:lnTo>
                    <a:pt x="144" y="154"/>
                  </a:lnTo>
                  <a:lnTo>
                    <a:pt x="142" y="154"/>
                  </a:lnTo>
                  <a:lnTo>
                    <a:pt x="142" y="153"/>
                  </a:lnTo>
                  <a:lnTo>
                    <a:pt x="142" y="149"/>
                  </a:lnTo>
                  <a:lnTo>
                    <a:pt x="139" y="148"/>
                  </a:lnTo>
                  <a:lnTo>
                    <a:pt x="137" y="148"/>
                  </a:lnTo>
                  <a:lnTo>
                    <a:pt x="135" y="143"/>
                  </a:lnTo>
                  <a:lnTo>
                    <a:pt x="138" y="135"/>
                  </a:lnTo>
                  <a:lnTo>
                    <a:pt x="141" y="135"/>
                  </a:lnTo>
                  <a:lnTo>
                    <a:pt x="143" y="130"/>
                  </a:lnTo>
                  <a:lnTo>
                    <a:pt x="148" y="129"/>
                  </a:lnTo>
                  <a:lnTo>
                    <a:pt x="149" y="130"/>
                  </a:lnTo>
                  <a:lnTo>
                    <a:pt x="151" y="134"/>
                  </a:lnTo>
                  <a:lnTo>
                    <a:pt x="153" y="134"/>
                  </a:lnTo>
                  <a:lnTo>
                    <a:pt x="154" y="133"/>
                  </a:lnTo>
                  <a:lnTo>
                    <a:pt x="154" y="131"/>
                  </a:lnTo>
                  <a:lnTo>
                    <a:pt x="155" y="129"/>
                  </a:lnTo>
                  <a:lnTo>
                    <a:pt x="155" y="124"/>
                  </a:lnTo>
                  <a:lnTo>
                    <a:pt x="153" y="123"/>
                  </a:lnTo>
                  <a:lnTo>
                    <a:pt x="153" y="118"/>
                  </a:lnTo>
                  <a:lnTo>
                    <a:pt x="152" y="117"/>
                  </a:lnTo>
                  <a:lnTo>
                    <a:pt x="150" y="116"/>
                  </a:lnTo>
                  <a:lnTo>
                    <a:pt x="150" y="113"/>
                  </a:lnTo>
                  <a:lnTo>
                    <a:pt x="149" y="114"/>
                  </a:lnTo>
                  <a:lnTo>
                    <a:pt x="147" y="112"/>
                  </a:lnTo>
                  <a:lnTo>
                    <a:pt x="142" y="114"/>
                  </a:lnTo>
                  <a:lnTo>
                    <a:pt x="142" y="110"/>
                  </a:lnTo>
                  <a:lnTo>
                    <a:pt x="143" y="108"/>
                  </a:lnTo>
                  <a:lnTo>
                    <a:pt x="143" y="106"/>
                  </a:lnTo>
                  <a:lnTo>
                    <a:pt x="141" y="104"/>
                  </a:lnTo>
                  <a:lnTo>
                    <a:pt x="141" y="102"/>
                  </a:lnTo>
                  <a:lnTo>
                    <a:pt x="142" y="101"/>
                  </a:lnTo>
                  <a:lnTo>
                    <a:pt x="142" y="97"/>
                  </a:lnTo>
                  <a:lnTo>
                    <a:pt x="144" y="96"/>
                  </a:lnTo>
                  <a:lnTo>
                    <a:pt x="145" y="97"/>
                  </a:lnTo>
                  <a:lnTo>
                    <a:pt x="147" y="97"/>
                  </a:lnTo>
                  <a:lnTo>
                    <a:pt x="153" y="94"/>
                  </a:lnTo>
                  <a:lnTo>
                    <a:pt x="155" y="94"/>
                  </a:lnTo>
                  <a:lnTo>
                    <a:pt x="157" y="97"/>
                  </a:lnTo>
                  <a:lnTo>
                    <a:pt x="161" y="92"/>
                  </a:lnTo>
                  <a:lnTo>
                    <a:pt x="159" y="90"/>
                  </a:lnTo>
                  <a:lnTo>
                    <a:pt x="159" y="89"/>
                  </a:lnTo>
                  <a:lnTo>
                    <a:pt x="161" y="89"/>
                  </a:lnTo>
                  <a:lnTo>
                    <a:pt x="161" y="86"/>
                  </a:lnTo>
                  <a:lnTo>
                    <a:pt x="163" y="85"/>
                  </a:lnTo>
                  <a:lnTo>
                    <a:pt x="165" y="86"/>
                  </a:lnTo>
                  <a:lnTo>
                    <a:pt x="170" y="86"/>
                  </a:lnTo>
                  <a:lnTo>
                    <a:pt x="172" y="82"/>
                  </a:lnTo>
                  <a:lnTo>
                    <a:pt x="176" y="81"/>
                  </a:lnTo>
                  <a:lnTo>
                    <a:pt x="177" y="76"/>
                  </a:lnTo>
                  <a:lnTo>
                    <a:pt x="179" y="76"/>
                  </a:lnTo>
                  <a:lnTo>
                    <a:pt x="182" y="78"/>
                  </a:lnTo>
                  <a:lnTo>
                    <a:pt x="186" y="77"/>
                  </a:lnTo>
                  <a:lnTo>
                    <a:pt x="187" y="78"/>
                  </a:lnTo>
                  <a:lnTo>
                    <a:pt x="188" y="77"/>
                  </a:lnTo>
                  <a:lnTo>
                    <a:pt x="191" y="77"/>
                  </a:lnTo>
                  <a:lnTo>
                    <a:pt x="190" y="75"/>
                  </a:lnTo>
                  <a:lnTo>
                    <a:pt x="191" y="74"/>
                  </a:lnTo>
                  <a:lnTo>
                    <a:pt x="198" y="70"/>
                  </a:lnTo>
                  <a:lnTo>
                    <a:pt x="201" y="70"/>
                  </a:lnTo>
                  <a:lnTo>
                    <a:pt x="201" y="69"/>
                  </a:lnTo>
                  <a:lnTo>
                    <a:pt x="200" y="68"/>
                  </a:lnTo>
                  <a:lnTo>
                    <a:pt x="201" y="65"/>
                  </a:lnTo>
                  <a:lnTo>
                    <a:pt x="199" y="63"/>
                  </a:lnTo>
                  <a:lnTo>
                    <a:pt x="201" y="59"/>
                  </a:lnTo>
                  <a:lnTo>
                    <a:pt x="199" y="57"/>
                  </a:lnTo>
                  <a:lnTo>
                    <a:pt x="199" y="56"/>
                  </a:lnTo>
                  <a:lnTo>
                    <a:pt x="203" y="56"/>
                  </a:lnTo>
                  <a:lnTo>
                    <a:pt x="205" y="58"/>
                  </a:lnTo>
                  <a:lnTo>
                    <a:pt x="211" y="59"/>
                  </a:lnTo>
                  <a:lnTo>
                    <a:pt x="214" y="60"/>
                  </a:lnTo>
                  <a:lnTo>
                    <a:pt x="218" y="60"/>
                  </a:lnTo>
                  <a:lnTo>
                    <a:pt x="219" y="63"/>
                  </a:lnTo>
                  <a:lnTo>
                    <a:pt x="218" y="65"/>
                  </a:lnTo>
                  <a:lnTo>
                    <a:pt x="226" y="64"/>
                  </a:lnTo>
                  <a:lnTo>
                    <a:pt x="230" y="61"/>
                  </a:lnTo>
                  <a:lnTo>
                    <a:pt x="231" y="61"/>
                  </a:lnTo>
                  <a:lnTo>
                    <a:pt x="233" y="57"/>
                  </a:lnTo>
                  <a:lnTo>
                    <a:pt x="232" y="56"/>
                  </a:lnTo>
                  <a:lnTo>
                    <a:pt x="229" y="54"/>
                  </a:lnTo>
                  <a:lnTo>
                    <a:pt x="229" y="52"/>
                  </a:lnTo>
                  <a:lnTo>
                    <a:pt x="233" y="45"/>
                  </a:lnTo>
                  <a:lnTo>
                    <a:pt x="231" y="44"/>
                  </a:lnTo>
                  <a:lnTo>
                    <a:pt x="231" y="40"/>
                  </a:lnTo>
                  <a:lnTo>
                    <a:pt x="237" y="33"/>
                  </a:lnTo>
                  <a:lnTo>
                    <a:pt x="241" y="28"/>
                  </a:lnTo>
                  <a:lnTo>
                    <a:pt x="245" y="27"/>
                  </a:lnTo>
                  <a:lnTo>
                    <a:pt x="245" y="28"/>
                  </a:lnTo>
                  <a:lnTo>
                    <a:pt x="247" y="26"/>
                  </a:lnTo>
                  <a:lnTo>
                    <a:pt x="251" y="25"/>
                  </a:lnTo>
                  <a:lnTo>
                    <a:pt x="251" y="24"/>
                  </a:lnTo>
                  <a:lnTo>
                    <a:pt x="251" y="23"/>
                  </a:lnTo>
                  <a:lnTo>
                    <a:pt x="246" y="21"/>
                  </a:lnTo>
                  <a:lnTo>
                    <a:pt x="246" y="20"/>
                  </a:lnTo>
                  <a:lnTo>
                    <a:pt x="242" y="18"/>
                  </a:lnTo>
                  <a:lnTo>
                    <a:pt x="243" y="17"/>
                  </a:lnTo>
                  <a:lnTo>
                    <a:pt x="241" y="15"/>
                  </a:lnTo>
                  <a:lnTo>
                    <a:pt x="241" y="12"/>
                  </a:lnTo>
                  <a:lnTo>
                    <a:pt x="239" y="10"/>
                  </a:lnTo>
                  <a:lnTo>
                    <a:pt x="239" y="8"/>
                  </a:lnTo>
                  <a:lnTo>
                    <a:pt x="242" y="6"/>
                  </a:lnTo>
                  <a:lnTo>
                    <a:pt x="245" y="5"/>
                  </a:lnTo>
                  <a:lnTo>
                    <a:pt x="246" y="7"/>
                  </a:lnTo>
                  <a:lnTo>
                    <a:pt x="249" y="7"/>
                  </a:lnTo>
                  <a:lnTo>
                    <a:pt x="253" y="5"/>
                  </a:lnTo>
                  <a:lnTo>
                    <a:pt x="255" y="5"/>
                  </a:lnTo>
                  <a:lnTo>
                    <a:pt x="257" y="3"/>
                  </a:lnTo>
                  <a:lnTo>
                    <a:pt x="259" y="3"/>
                  </a:lnTo>
                  <a:lnTo>
                    <a:pt x="262" y="0"/>
                  </a:lnTo>
                  <a:lnTo>
                    <a:pt x="263" y="1"/>
                  </a:lnTo>
                  <a:lnTo>
                    <a:pt x="265" y="2"/>
                  </a:lnTo>
                  <a:lnTo>
                    <a:pt x="266" y="4"/>
                  </a:lnTo>
                  <a:lnTo>
                    <a:pt x="267" y="4"/>
                  </a:lnTo>
                  <a:lnTo>
                    <a:pt x="267" y="5"/>
                  </a:lnTo>
                  <a:lnTo>
                    <a:pt x="267" y="6"/>
                  </a:lnTo>
                  <a:lnTo>
                    <a:pt x="267" y="7"/>
                  </a:lnTo>
                  <a:lnTo>
                    <a:pt x="267" y="8"/>
                  </a:lnTo>
                  <a:lnTo>
                    <a:pt x="269" y="12"/>
                  </a:lnTo>
                  <a:lnTo>
                    <a:pt x="269" y="14"/>
                  </a:lnTo>
                  <a:lnTo>
                    <a:pt x="270" y="16"/>
                  </a:lnTo>
                  <a:lnTo>
                    <a:pt x="269" y="18"/>
                  </a:lnTo>
                  <a:lnTo>
                    <a:pt x="270" y="19"/>
                  </a:lnTo>
                  <a:lnTo>
                    <a:pt x="271" y="20"/>
                  </a:lnTo>
                  <a:lnTo>
                    <a:pt x="272" y="22"/>
                  </a:lnTo>
                  <a:lnTo>
                    <a:pt x="273" y="25"/>
                  </a:lnTo>
                  <a:lnTo>
                    <a:pt x="273" y="25"/>
                  </a:lnTo>
                  <a:lnTo>
                    <a:pt x="273" y="28"/>
                  </a:lnTo>
                  <a:lnTo>
                    <a:pt x="274" y="28"/>
                  </a:lnTo>
                  <a:lnTo>
                    <a:pt x="274" y="30"/>
                  </a:lnTo>
                  <a:lnTo>
                    <a:pt x="276" y="31"/>
                  </a:lnTo>
                  <a:lnTo>
                    <a:pt x="275" y="33"/>
                  </a:lnTo>
                  <a:lnTo>
                    <a:pt x="279" y="35"/>
                  </a:lnTo>
                  <a:lnTo>
                    <a:pt x="279" y="37"/>
                  </a:lnTo>
                  <a:lnTo>
                    <a:pt x="290" y="34"/>
                  </a:lnTo>
                  <a:lnTo>
                    <a:pt x="292" y="35"/>
                  </a:lnTo>
                  <a:lnTo>
                    <a:pt x="298" y="31"/>
                  </a:lnTo>
                  <a:lnTo>
                    <a:pt x="301" y="32"/>
                  </a:lnTo>
                  <a:lnTo>
                    <a:pt x="303" y="30"/>
                  </a:lnTo>
                  <a:lnTo>
                    <a:pt x="304" y="32"/>
                  </a:lnTo>
                  <a:lnTo>
                    <a:pt x="309" y="29"/>
                  </a:lnTo>
                  <a:lnTo>
                    <a:pt x="313" y="30"/>
                  </a:lnTo>
                  <a:lnTo>
                    <a:pt x="314" y="32"/>
                  </a:lnTo>
                  <a:lnTo>
                    <a:pt x="317" y="28"/>
                  </a:lnTo>
                  <a:lnTo>
                    <a:pt x="318" y="29"/>
                  </a:lnTo>
                  <a:lnTo>
                    <a:pt x="319" y="26"/>
                  </a:lnTo>
                  <a:lnTo>
                    <a:pt x="322" y="26"/>
                  </a:lnTo>
                  <a:lnTo>
                    <a:pt x="330" y="27"/>
                  </a:lnTo>
                  <a:lnTo>
                    <a:pt x="330" y="28"/>
                  </a:lnTo>
                  <a:lnTo>
                    <a:pt x="330" y="30"/>
                  </a:lnTo>
                  <a:lnTo>
                    <a:pt x="331" y="30"/>
                  </a:lnTo>
                  <a:lnTo>
                    <a:pt x="331" y="32"/>
                  </a:lnTo>
                  <a:lnTo>
                    <a:pt x="332" y="32"/>
                  </a:lnTo>
                  <a:lnTo>
                    <a:pt x="336" y="32"/>
                  </a:lnTo>
                  <a:lnTo>
                    <a:pt x="336" y="32"/>
                  </a:lnTo>
                  <a:lnTo>
                    <a:pt x="338" y="32"/>
                  </a:lnTo>
                  <a:lnTo>
                    <a:pt x="339" y="34"/>
                  </a:lnTo>
                  <a:lnTo>
                    <a:pt x="342" y="33"/>
                  </a:lnTo>
                  <a:lnTo>
                    <a:pt x="345" y="34"/>
                  </a:lnTo>
                  <a:lnTo>
                    <a:pt x="346" y="36"/>
                  </a:lnTo>
                  <a:lnTo>
                    <a:pt x="348" y="35"/>
                  </a:lnTo>
                  <a:lnTo>
                    <a:pt x="350" y="37"/>
                  </a:lnTo>
                  <a:lnTo>
                    <a:pt x="354" y="36"/>
                  </a:lnTo>
                  <a:lnTo>
                    <a:pt x="360" y="31"/>
                  </a:lnTo>
                  <a:lnTo>
                    <a:pt x="363" y="25"/>
                  </a:lnTo>
                  <a:lnTo>
                    <a:pt x="374" y="20"/>
                  </a:lnTo>
                  <a:lnTo>
                    <a:pt x="375" y="20"/>
                  </a:lnTo>
                  <a:lnTo>
                    <a:pt x="378" y="22"/>
                  </a:lnTo>
                  <a:lnTo>
                    <a:pt x="380" y="22"/>
                  </a:lnTo>
                  <a:lnTo>
                    <a:pt x="385" y="20"/>
                  </a:lnTo>
                  <a:lnTo>
                    <a:pt x="390" y="20"/>
                  </a:lnTo>
                  <a:lnTo>
                    <a:pt x="392" y="22"/>
                  </a:lnTo>
                  <a:lnTo>
                    <a:pt x="394" y="24"/>
                  </a:lnTo>
                  <a:lnTo>
                    <a:pt x="396" y="25"/>
                  </a:lnTo>
                  <a:lnTo>
                    <a:pt x="400" y="26"/>
                  </a:lnTo>
                  <a:lnTo>
                    <a:pt x="400" y="28"/>
                  </a:lnTo>
                  <a:lnTo>
                    <a:pt x="402" y="28"/>
                  </a:lnTo>
                  <a:lnTo>
                    <a:pt x="412" y="24"/>
                  </a:lnTo>
                  <a:lnTo>
                    <a:pt x="414" y="22"/>
                  </a:lnTo>
                  <a:lnTo>
                    <a:pt x="419" y="22"/>
                  </a:lnTo>
                  <a:lnTo>
                    <a:pt x="420" y="19"/>
                  </a:lnTo>
                  <a:lnTo>
                    <a:pt x="427" y="15"/>
                  </a:lnTo>
                  <a:lnTo>
                    <a:pt x="430" y="16"/>
                  </a:lnTo>
                  <a:lnTo>
                    <a:pt x="431" y="17"/>
                  </a:lnTo>
                  <a:lnTo>
                    <a:pt x="434" y="17"/>
                  </a:lnTo>
                  <a:lnTo>
                    <a:pt x="442" y="10"/>
                  </a:lnTo>
                  <a:lnTo>
                    <a:pt x="442" y="8"/>
                  </a:lnTo>
                  <a:lnTo>
                    <a:pt x="446" y="4"/>
                  </a:lnTo>
                  <a:lnTo>
                    <a:pt x="446" y="5"/>
                  </a:lnTo>
                  <a:lnTo>
                    <a:pt x="447" y="10"/>
                  </a:lnTo>
                  <a:lnTo>
                    <a:pt x="450" y="11"/>
                  </a:lnTo>
                  <a:lnTo>
                    <a:pt x="450" y="13"/>
                  </a:lnTo>
                  <a:lnTo>
                    <a:pt x="452" y="13"/>
                  </a:lnTo>
                  <a:lnTo>
                    <a:pt x="452" y="14"/>
                  </a:lnTo>
                  <a:lnTo>
                    <a:pt x="459" y="14"/>
                  </a:lnTo>
                  <a:lnTo>
                    <a:pt x="460" y="14"/>
                  </a:lnTo>
                  <a:lnTo>
                    <a:pt x="461" y="16"/>
                  </a:lnTo>
                  <a:lnTo>
                    <a:pt x="463" y="14"/>
                  </a:lnTo>
                  <a:lnTo>
                    <a:pt x="463" y="16"/>
                  </a:lnTo>
                  <a:lnTo>
                    <a:pt x="464" y="17"/>
                  </a:lnTo>
                  <a:lnTo>
                    <a:pt x="466" y="17"/>
                  </a:lnTo>
                  <a:lnTo>
                    <a:pt x="465" y="18"/>
                  </a:lnTo>
                  <a:lnTo>
                    <a:pt x="466" y="20"/>
                  </a:lnTo>
                  <a:lnTo>
                    <a:pt x="468" y="17"/>
                  </a:lnTo>
                  <a:lnTo>
                    <a:pt x="470" y="18"/>
                  </a:lnTo>
                  <a:lnTo>
                    <a:pt x="467" y="22"/>
                  </a:lnTo>
                  <a:lnTo>
                    <a:pt x="468" y="24"/>
                  </a:lnTo>
                  <a:lnTo>
                    <a:pt x="469" y="25"/>
                  </a:lnTo>
                  <a:lnTo>
                    <a:pt x="467" y="27"/>
                  </a:lnTo>
                  <a:lnTo>
                    <a:pt x="468" y="28"/>
                  </a:lnTo>
                  <a:lnTo>
                    <a:pt x="468" y="28"/>
                  </a:lnTo>
                  <a:lnTo>
                    <a:pt x="468" y="30"/>
                  </a:lnTo>
                  <a:lnTo>
                    <a:pt x="469" y="31"/>
                  </a:lnTo>
                  <a:lnTo>
                    <a:pt x="470" y="32"/>
                  </a:lnTo>
                  <a:lnTo>
                    <a:pt x="471" y="33"/>
                  </a:lnTo>
                  <a:lnTo>
                    <a:pt x="472" y="37"/>
                  </a:lnTo>
                  <a:lnTo>
                    <a:pt x="466" y="40"/>
                  </a:lnTo>
                  <a:lnTo>
                    <a:pt x="466" y="43"/>
                  </a:lnTo>
                  <a:lnTo>
                    <a:pt x="464" y="44"/>
                  </a:lnTo>
                  <a:lnTo>
                    <a:pt x="464" y="45"/>
                  </a:lnTo>
                  <a:lnTo>
                    <a:pt x="465" y="46"/>
                  </a:lnTo>
                  <a:lnTo>
                    <a:pt x="464" y="48"/>
                  </a:lnTo>
                  <a:lnTo>
                    <a:pt x="466" y="48"/>
                  </a:lnTo>
                  <a:lnTo>
                    <a:pt x="466" y="49"/>
                  </a:lnTo>
                  <a:lnTo>
                    <a:pt x="468" y="49"/>
                  </a:lnTo>
                  <a:lnTo>
                    <a:pt x="468" y="50"/>
                  </a:lnTo>
                  <a:lnTo>
                    <a:pt x="470" y="51"/>
                  </a:lnTo>
                  <a:lnTo>
                    <a:pt x="470" y="52"/>
                  </a:lnTo>
                  <a:lnTo>
                    <a:pt x="471" y="52"/>
                  </a:lnTo>
                  <a:lnTo>
                    <a:pt x="471" y="54"/>
                  </a:lnTo>
                  <a:lnTo>
                    <a:pt x="476" y="54"/>
                  </a:lnTo>
                  <a:lnTo>
                    <a:pt x="478" y="56"/>
                  </a:lnTo>
                  <a:lnTo>
                    <a:pt x="479" y="56"/>
                  </a:lnTo>
                  <a:lnTo>
                    <a:pt x="479" y="59"/>
                  </a:lnTo>
                  <a:lnTo>
                    <a:pt x="482" y="60"/>
                  </a:lnTo>
                  <a:lnTo>
                    <a:pt x="480" y="61"/>
                  </a:lnTo>
                  <a:lnTo>
                    <a:pt x="481" y="63"/>
                  </a:lnTo>
                  <a:lnTo>
                    <a:pt x="479" y="65"/>
                  </a:lnTo>
                  <a:lnTo>
                    <a:pt x="479" y="68"/>
                  </a:lnTo>
                  <a:lnTo>
                    <a:pt x="480" y="69"/>
                  </a:lnTo>
                  <a:lnTo>
                    <a:pt x="480" y="70"/>
                  </a:lnTo>
                  <a:lnTo>
                    <a:pt x="482" y="69"/>
                  </a:lnTo>
                  <a:lnTo>
                    <a:pt x="482" y="69"/>
                  </a:lnTo>
                  <a:lnTo>
                    <a:pt x="483" y="72"/>
                  </a:lnTo>
                  <a:lnTo>
                    <a:pt x="486" y="72"/>
                  </a:lnTo>
                  <a:lnTo>
                    <a:pt x="488" y="70"/>
                  </a:lnTo>
                  <a:lnTo>
                    <a:pt x="490" y="72"/>
                  </a:lnTo>
                  <a:lnTo>
                    <a:pt x="490" y="73"/>
                  </a:lnTo>
                  <a:lnTo>
                    <a:pt x="492" y="74"/>
                  </a:lnTo>
                  <a:lnTo>
                    <a:pt x="494" y="73"/>
                  </a:lnTo>
                  <a:lnTo>
                    <a:pt x="497" y="73"/>
                  </a:lnTo>
                  <a:lnTo>
                    <a:pt x="498" y="76"/>
                  </a:lnTo>
                  <a:lnTo>
                    <a:pt x="500" y="78"/>
                  </a:lnTo>
                  <a:lnTo>
                    <a:pt x="500" y="78"/>
                  </a:lnTo>
                  <a:lnTo>
                    <a:pt x="500" y="80"/>
                  </a:lnTo>
                  <a:lnTo>
                    <a:pt x="504" y="82"/>
                  </a:lnTo>
                  <a:lnTo>
                    <a:pt x="503" y="83"/>
                  </a:lnTo>
                  <a:lnTo>
                    <a:pt x="504" y="85"/>
                  </a:lnTo>
                  <a:lnTo>
                    <a:pt x="503" y="85"/>
                  </a:lnTo>
                  <a:lnTo>
                    <a:pt x="504" y="86"/>
                  </a:lnTo>
                  <a:lnTo>
                    <a:pt x="504" y="88"/>
                  </a:lnTo>
                  <a:lnTo>
                    <a:pt x="504" y="88"/>
                  </a:lnTo>
                  <a:lnTo>
                    <a:pt x="503" y="89"/>
                  </a:lnTo>
                  <a:lnTo>
                    <a:pt x="503" y="93"/>
                  </a:lnTo>
                  <a:lnTo>
                    <a:pt x="500" y="96"/>
                  </a:lnTo>
                  <a:lnTo>
                    <a:pt x="502" y="97"/>
                  </a:lnTo>
                  <a:lnTo>
                    <a:pt x="502" y="96"/>
                  </a:lnTo>
                  <a:lnTo>
                    <a:pt x="503" y="97"/>
                  </a:lnTo>
                  <a:lnTo>
                    <a:pt x="505" y="96"/>
                  </a:lnTo>
                  <a:lnTo>
                    <a:pt x="508" y="97"/>
                  </a:lnTo>
                  <a:lnTo>
                    <a:pt x="509" y="101"/>
                  </a:lnTo>
                  <a:lnTo>
                    <a:pt x="512" y="101"/>
                  </a:lnTo>
                  <a:lnTo>
                    <a:pt x="512" y="102"/>
                  </a:lnTo>
                  <a:lnTo>
                    <a:pt x="513" y="102"/>
                  </a:lnTo>
                  <a:lnTo>
                    <a:pt x="513" y="104"/>
                  </a:lnTo>
                  <a:lnTo>
                    <a:pt x="514" y="104"/>
                  </a:lnTo>
                  <a:lnTo>
                    <a:pt x="515" y="106"/>
                  </a:lnTo>
                  <a:lnTo>
                    <a:pt x="511" y="111"/>
                  </a:lnTo>
                  <a:lnTo>
                    <a:pt x="513" y="112"/>
                  </a:lnTo>
                  <a:lnTo>
                    <a:pt x="513" y="113"/>
                  </a:lnTo>
                  <a:lnTo>
                    <a:pt x="511" y="115"/>
                  </a:lnTo>
                  <a:lnTo>
                    <a:pt x="510" y="118"/>
                  </a:lnTo>
                  <a:lnTo>
                    <a:pt x="508" y="118"/>
                  </a:lnTo>
                  <a:lnTo>
                    <a:pt x="509" y="120"/>
                  </a:lnTo>
                  <a:lnTo>
                    <a:pt x="508" y="123"/>
                  </a:lnTo>
                  <a:lnTo>
                    <a:pt x="509" y="124"/>
                  </a:lnTo>
                  <a:lnTo>
                    <a:pt x="511" y="125"/>
                  </a:lnTo>
                  <a:lnTo>
                    <a:pt x="511" y="127"/>
                  </a:lnTo>
                  <a:lnTo>
                    <a:pt x="513" y="128"/>
                  </a:lnTo>
                  <a:lnTo>
                    <a:pt x="513" y="129"/>
                  </a:lnTo>
                  <a:lnTo>
                    <a:pt x="514" y="132"/>
                  </a:lnTo>
                  <a:lnTo>
                    <a:pt x="516" y="133"/>
                  </a:lnTo>
                  <a:lnTo>
                    <a:pt x="523" y="132"/>
                  </a:lnTo>
                  <a:lnTo>
                    <a:pt x="525" y="132"/>
                  </a:lnTo>
                  <a:lnTo>
                    <a:pt x="528" y="130"/>
                  </a:lnTo>
                  <a:lnTo>
                    <a:pt x="529" y="132"/>
                  </a:lnTo>
                  <a:lnTo>
                    <a:pt x="532" y="132"/>
                  </a:lnTo>
                  <a:lnTo>
                    <a:pt x="531" y="134"/>
                  </a:lnTo>
                  <a:lnTo>
                    <a:pt x="532" y="136"/>
                  </a:lnTo>
                  <a:lnTo>
                    <a:pt x="538" y="137"/>
                  </a:lnTo>
                  <a:lnTo>
                    <a:pt x="540" y="133"/>
                  </a:lnTo>
                  <a:lnTo>
                    <a:pt x="542" y="133"/>
                  </a:lnTo>
                  <a:lnTo>
                    <a:pt x="543" y="134"/>
                  </a:lnTo>
                  <a:lnTo>
                    <a:pt x="543" y="134"/>
                  </a:lnTo>
                  <a:lnTo>
                    <a:pt x="544" y="134"/>
                  </a:lnTo>
                  <a:lnTo>
                    <a:pt x="545" y="137"/>
                  </a:lnTo>
                  <a:lnTo>
                    <a:pt x="544" y="138"/>
                  </a:lnTo>
                  <a:lnTo>
                    <a:pt x="545" y="143"/>
                  </a:lnTo>
                  <a:lnTo>
                    <a:pt x="553" y="148"/>
                  </a:lnTo>
                  <a:lnTo>
                    <a:pt x="555" y="150"/>
                  </a:lnTo>
                  <a:lnTo>
                    <a:pt x="556" y="150"/>
                  </a:lnTo>
                  <a:lnTo>
                    <a:pt x="556" y="152"/>
                  </a:lnTo>
                  <a:lnTo>
                    <a:pt x="559" y="153"/>
                  </a:lnTo>
                  <a:lnTo>
                    <a:pt x="560" y="153"/>
                  </a:lnTo>
                  <a:lnTo>
                    <a:pt x="560" y="154"/>
                  </a:lnTo>
                  <a:lnTo>
                    <a:pt x="561" y="156"/>
                  </a:lnTo>
                  <a:lnTo>
                    <a:pt x="563" y="161"/>
                  </a:lnTo>
                  <a:lnTo>
                    <a:pt x="560" y="164"/>
                  </a:lnTo>
                  <a:lnTo>
                    <a:pt x="559" y="163"/>
                  </a:lnTo>
                  <a:lnTo>
                    <a:pt x="559" y="166"/>
                  </a:lnTo>
                  <a:lnTo>
                    <a:pt x="555" y="170"/>
                  </a:lnTo>
                  <a:lnTo>
                    <a:pt x="556" y="172"/>
                  </a:lnTo>
                  <a:lnTo>
                    <a:pt x="555" y="174"/>
                  </a:lnTo>
                  <a:lnTo>
                    <a:pt x="556" y="174"/>
                  </a:lnTo>
                  <a:lnTo>
                    <a:pt x="556" y="176"/>
                  </a:lnTo>
                  <a:lnTo>
                    <a:pt x="553" y="176"/>
                  </a:lnTo>
                  <a:lnTo>
                    <a:pt x="553" y="180"/>
                  </a:lnTo>
                  <a:lnTo>
                    <a:pt x="553" y="181"/>
                  </a:lnTo>
                  <a:lnTo>
                    <a:pt x="556" y="180"/>
                  </a:lnTo>
                  <a:lnTo>
                    <a:pt x="560" y="181"/>
                  </a:lnTo>
                  <a:lnTo>
                    <a:pt x="561" y="178"/>
                  </a:lnTo>
                  <a:lnTo>
                    <a:pt x="567" y="176"/>
                  </a:lnTo>
                  <a:lnTo>
                    <a:pt x="568" y="178"/>
                  </a:lnTo>
                  <a:lnTo>
                    <a:pt x="569" y="179"/>
                  </a:lnTo>
                  <a:lnTo>
                    <a:pt x="572" y="180"/>
                  </a:lnTo>
                  <a:lnTo>
                    <a:pt x="571" y="182"/>
                  </a:lnTo>
                  <a:lnTo>
                    <a:pt x="572" y="182"/>
                  </a:lnTo>
                  <a:lnTo>
                    <a:pt x="573" y="184"/>
                  </a:lnTo>
                  <a:lnTo>
                    <a:pt x="572" y="186"/>
                  </a:lnTo>
                  <a:lnTo>
                    <a:pt x="569" y="187"/>
                  </a:lnTo>
                  <a:lnTo>
                    <a:pt x="568" y="190"/>
                  </a:lnTo>
                  <a:lnTo>
                    <a:pt x="569" y="191"/>
                  </a:lnTo>
                  <a:lnTo>
                    <a:pt x="573" y="191"/>
                  </a:lnTo>
                  <a:lnTo>
                    <a:pt x="577" y="195"/>
                  </a:lnTo>
                  <a:lnTo>
                    <a:pt x="578" y="194"/>
                  </a:lnTo>
                  <a:lnTo>
                    <a:pt x="579" y="194"/>
                  </a:lnTo>
                  <a:lnTo>
                    <a:pt x="581" y="194"/>
                  </a:lnTo>
                  <a:lnTo>
                    <a:pt x="580" y="198"/>
                  </a:lnTo>
                  <a:lnTo>
                    <a:pt x="584" y="198"/>
                  </a:lnTo>
                  <a:lnTo>
                    <a:pt x="585" y="201"/>
                  </a:lnTo>
                  <a:lnTo>
                    <a:pt x="588" y="202"/>
                  </a:lnTo>
                  <a:lnTo>
                    <a:pt x="586" y="204"/>
                  </a:lnTo>
                  <a:lnTo>
                    <a:pt x="588" y="208"/>
                  </a:lnTo>
                  <a:lnTo>
                    <a:pt x="587" y="210"/>
                  </a:lnTo>
                  <a:lnTo>
                    <a:pt x="588" y="210"/>
                  </a:lnTo>
                  <a:lnTo>
                    <a:pt x="588" y="214"/>
                  </a:lnTo>
                  <a:lnTo>
                    <a:pt x="587" y="215"/>
                  </a:lnTo>
                  <a:lnTo>
                    <a:pt x="589" y="217"/>
                  </a:lnTo>
                  <a:lnTo>
                    <a:pt x="588" y="221"/>
                  </a:lnTo>
                  <a:lnTo>
                    <a:pt x="589" y="224"/>
                  </a:lnTo>
                  <a:lnTo>
                    <a:pt x="590" y="225"/>
                  </a:lnTo>
                  <a:lnTo>
                    <a:pt x="589" y="226"/>
                  </a:lnTo>
                  <a:lnTo>
                    <a:pt x="590" y="227"/>
                  </a:lnTo>
                  <a:lnTo>
                    <a:pt x="589" y="228"/>
                  </a:lnTo>
                  <a:lnTo>
                    <a:pt x="590" y="232"/>
                  </a:lnTo>
                  <a:lnTo>
                    <a:pt x="588" y="233"/>
                  </a:lnTo>
                  <a:lnTo>
                    <a:pt x="585" y="230"/>
                  </a:lnTo>
                  <a:lnTo>
                    <a:pt x="584" y="231"/>
                  </a:lnTo>
                  <a:lnTo>
                    <a:pt x="588" y="234"/>
                  </a:lnTo>
                  <a:lnTo>
                    <a:pt x="589" y="234"/>
                  </a:lnTo>
                  <a:lnTo>
                    <a:pt x="589" y="236"/>
                  </a:lnTo>
                  <a:lnTo>
                    <a:pt x="589" y="237"/>
                  </a:lnTo>
                  <a:lnTo>
                    <a:pt x="585" y="236"/>
                  </a:lnTo>
                  <a:lnTo>
                    <a:pt x="585" y="236"/>
                  </a:lnTo>
                  <a:lnTo>
                    <a:pt x="587" y="238"/>
                  </a:lnTo>
                  <a:lnTo>
                    <a:pt x="587" y="239"/>
                  </a:lnTo>
                  <a:lnTo>
                    <a:pt x="588" y="240"/>
                  </a:lnTo>
                  <a:lnTo>
                    <a:pt x="586" y="245"/>
                  </a:lnTo>
                  <a:lnTo>
                    <a:pt x="587" y="247"/>
                  </a:lnTo>
                  <a:lnTo>
                    <a:pt x="586" y="248"/>
                  </a:lnTo>
                  <a:lnTo>
                    <a:pt x="588" y="250"/>
                  </a:lnTo>
                  <a:lnTo>
                    <a:pt x="588" y="252"/>
                  </a:lnTo>
                  <a:lnTo>
                    <a:pt x="589" y="253"/>
                  </a:lnTo>
                  <a:lnTo>
                    <a:pt x="585" y="254"/>
                  </a:lnTo>
                  <a:lnTo>
                    <a:pt x="587" y="257"/>
                  </a:lnTo>
                  <a:lnTo>
                    <a:pt x="586" y="259"/>
                  </a:lnTo>
                  <a:lnTo>
                    <a:pt x="588" y="259"/>
                  </a:lnTo>
                  <a:lnTo>
                    <a:pt x="589" y="260"/>
                  </a:lnTo>
                  <a:lnTo>
                    <a:pt x="588" y="262"/>
                  </a:lnTo>
                  <a:lnTo>
                    <a:pt x="588" y="265"/>
                  </a:lnTo>
                  <a:lnTo>
                    <a:pt x="588" y="268"/>
                  </a:lnTo>
                  <a:lnTo>
                    <a:pt x="585" y="270"/>
                  </a:lnTo>
                  <a:lnTo>
                    <a:pt x="587" y="271"/>
                  </a:lnTo>
                  <a:lnTo>
                    <a:pt x="587" y="273"/>
                  </a:lnTo>
                  <a:lnTo>
                    <a:pt x="588" y="274"/>
                  </a:lnTo>
                  <a:lnTo>
                    <a:pt x="586" y="281"/>
                  </a:lnTo>
                  <a:lnTo>
                    <a:pt x="587" y="285"/>
                  </a:lnTo>
                  <a:lnTo>
                    <a:pt x="585" y="286"/>
                  </a:lnTo>
                  <a:lnTo>
                    <a:pt x="587" y="288"/>
                  </a:lnTo>
                  <a:lnTo>
                    <a:pt x="587" y="291"/>
                  </a:lnTo>
                  <a:lnTo>
                    <a:pt x="591" y="297"/>
                  </a:lnTo>
                  <a:lnTo>
                    <a:pt x="590" y="299"/>
                  </a:lnTo>
                  <a:lnTo>
                    <a:pt x="591" y="301"/>
                  </a:lnTo>
                  <a:lnTo>
                    <a:pt x="586" y="301"/>
                  </a:lnTo>
                  <a:lnTo>
                    <a:pt x="587" y="305"/>
                  </a:lnTo>
                  <a:lnTo>
                    <a:pt x="585" y="306"/>
                  </a:lnTo>
                  <a:lnTo>
                    <a:pt x="584" y="305"/>
                  </a:lnTo>
                  <a:lnTo>
                    <a:pt x="583" y="310"/>
                  </a:lnTo>
                  <a:lnTo>
                    <a:pt x="581" y="311"/>
                  </a:lnTo>
                  <a:lnTo>
                    <a:pt x="580" y="310"/>
                  </a:lnTo>
                  <a:lnTo>
                    <a:pt x="580" y="308"/>
                  </a:lnTo>
                  <a:lnTo>
                    <a:pt x="579" y="308"/>
                  </a:lnTo>
                  <a:lnTo>
                    <a:pt x="579" y="310"/>
                  </a:lnTo>
                  <a:lnTo>
                    <a:pt x="582" y="314"/>
                  </a:lnTo>
                  <a:lnTo>
                    <a:pt x="581" y="317"/>
                  </a:lnTo>
                  <a:lnTo>
                    <a:pt x="583" y="320"/>
                  </a:lnTo>
                  <a:lnTo>
                    <a:pt x="580" y="325"/>
                  </a:lnTo>
                  <a:lnTo>
                    <a:pt x="580" y="325"/>
                  </a:lnTo>
                  <a:lnTo>
                    <a:pt x="577" y="321"/>
                  </a:lnTo>
                  <a:lnTo>
                    <a:pt x="576" y="320"/>
                  </a:lnTo>
                  <a:lnTo>
                    <a:pt x="576" y="319"/>
                  </a:lnTo>
                  <a:lnTo>
                    <a:pt x="578" y="318"/>
                  </a:lnTo>
                  <a:lnTo>
                    <a:pt x="576" y="316"/>
                  </a:lnTo>
                  <a:lnTo>
                    <a:pt x="575" y="313"/>
                  </a:lnTo>
                  <a:lnTo>
                    <a:pt x="572" y="310"/>
                  </a:lnTo>
                  <a:lnTo>
                    <a:pt x="568" y="309"/>
                  </a:lnTo>
                  <a:lnTo>
                    <a:pt x="569" y="309"/>
                  </a:lnTo>
                  <a:lnTo>
                    <a:pt x="568" y="307"/>
                  </a:lnTo>
                  <a:lnTo>
                    <a:pt x="569" y="306"/>
                  </a:lnTo>
                  <a:lnTo>
                    <a:pt x="567" y="304"/>
                  </a:lnTo>
                  <a:lnTo>
                    <a:pt x="567" y="302"/>
                  </a:lnTo>
                  <a:lnTo>
                    <a:pt x="568" y="300"/>
                  </a:lnTo>
                  <a:lnTo>
                    <a:pt x="568" y="299"/>
                  </a:lnTo>
                  <a:lnTo>
                    <a:pt x="567" y="297"/>
                  </a:lnTo>
                  <a:lnTo>
                    <a:pt x="567" y="297"/>
                  </a:lnTo>
                  <a:lnTo>
                    <a:pt x="567" y="293"/>
                  </a:lnTo>
                  <a:lnTo>
                    <a:pt x="565" y="293"/>
                  </a:lnTo>
                  <a:lnTo>
                    <a:pt x="564" y="290"/>
                  </a:lnTo>
                  <a:lnTo>
                    <a:pt x="563" y="291"/>
                  </a:lnTo>
                  <a:lnTo>
                    <a:pt x="561" y="295"/>
                  </a:lnTo>
                  <a:lnTo>
                    <a:pt x="557" y="296"/>
                  </a:lnTo>
                  <a:lnTo>
                    <a:pt x="556" y="300"/>
                  </a:lnTo>
                  <a:lnTo>
                    <a:pt x="557" y="301"/>
                  </a:lnTo>
                  <a:lnTo>
                    <a:pt x="556" y="305"/>
                  </a:lnTo>
                  <a:lnTo>
                    <a:pt x="555" y="306"/>
                  </a:lnTo>
                  <a:lnTo>
                    <a:pt x="556" y="308"/>
                  </a:lnTo>
                  <a:lnTo>
                    <a:pt x="554" y="309"/>
                  </a:lnTo>
                  <a:lnTo>
                    <a:pt x="555" y="310"/>
                  </a:lnTo>
                  <a:lnTo>
                    <a:pt x="556" y="311"/>
                  </a:lnTo>
                  <a:lnTo>
                    <a:pt x="556" y="312"/>
                  </a:lnTo>
                  <a:lnTo>
                    <a:pt x="556" y="313"/>
                  </a:lnTo>
                  <a:lnTo>
                    <a:pt x="555" y="311"/>
                  </a:lnTo>
                  <a:lnTo>
                    <a:pt x="555" y="311"/>
                  </a:lnTo>
                  <a:lnTo>
                    <a:pt x="552" y="312"/>
                  </a:lnTo>
                  <a:lnTo>
                    <a:pt x="552" y="310"/>
                  </a:lnTo>
                  <a:lnTo>
                    <a:pt x="551" y="308"/>
                  </a:lnTo>
                  <a:lnTo>
                    <a:pt x="551" y="303"/>
                  </a:lnTo>
                  <a:lnTo>
                    <a:pt x="550" y="300"/>
                  </a:lnTo>
                  <a:lnTo>
                    <a:pt x="549" y="300"/>
                  </a:lnTo>
                  <a:lnTo>
                    <a:pt x="549" y="296"/>
                  </a:lnTo>
                  <a:lnTo>
                    <a:pt x="546" y="295"/>
                  </a:lnTo>
                  <a:lnTo>
                    <a:pt x="546" y="294"/>
                  </a:lnTo>
                  <a:lnTo>
                    <a:pt x="544" y="293"/>
                  </a:lnTo>
                  <a:lnTo>
                    <a:pt x="540" y="292"/>
                  </a:lnTo>
                  <a:lnTo>
                    <a:pt x="541" y="290"/>
                  </a:lnTo>
                  <a:lnTo>
                    <a:pt x="540" y="289"/>
                  </a:lnTo>
                  <a:lnTo>
                    <a:pt x="537" y="289"/>
                  </a:lnTo>
                  <a:lnTo>
                    <a:pt x="536" y="290"/>
                  </a:lnTo>
                  <a:lnTo>
                    <a:pt x="537" y="293"/>
                  </a:lnTo>
                  <a:lnTo>
                    <a:pt x="535" y="294"/>
                  </a:lnTo>
                  <a:lnTo>
                    <a:pt x="535" y="292"/>
                  </a:lnTo>
                  <a:lnTo>
                    <a:pt x="534" y="292"/>
                  </a:lnTo>
                  <a:lnTo>
                    <a:pt x="535" y="290"/>
                  </a:lnTo>
                  <a:lnTo>
                    <a:pt x="534" y="289"/>
                  </a:lnTo>
                  <a:lnTo>
                    <a:pt x="539" y="286"/>
                  </a:lnTo>
                  <a:lnTo>
                    <a:pt x="534" y="286"/>
                  </a:lnTo>
                  <a:lnTo>
                    <a:pt x="536" y="283"/>
                  </a:lnTo>
                  <a:lnTo>
                    <a:pt x="534" y="281"/>
                  </a:lnTo>
                  <a:lnTo>
                    <a:pt x="533" y="281"/>
                  </a:lnTo>
                  <a:lnTo>
                    <a:pt x="536" y="278"/>
                  </a:lnTo>
                  <a:lnTo>
                    <a:pt x="535" y="278"/>
                  </a:lnTo>
                  <a:lnTo>
                    <a:pt x="535" y="274"/>
                  </a:lnTo>
                  <a:lnTo>
                    <a:pt x="533" y="273"/>
                  </a:lnTo>
                  <a:lnTo>
                    <a:pt x="531" y="274"/>
                  </a:lnTo>
                  <a:lnTo>
                    <a:pt x="531" y="269"/>
                  </a:lnTo>
                  <a:lnTo>
                    <a:pt x="533" y="266"/>
                  </a:lnTo>
                  <a:lnTo>
                    <a:pt x="533" y="262"/>
                  </a:lnTo>
                  <a:lnTo>
                    <a:pt x="531" y="262"/>
                  </a:lnTo>
                  <a:lnTo>
                    <a:pt x="531" y="261"/>
                  </a:lnTo>
                  <a:lnTo>
                    <a:pt x="530" y="259"/>
                  </a:lnTo>
                  <a:lnTo>
                    <a:pt x="529" y="258"/>
                  </a:lnTo>
                  <a:lnTo>
                    <a:pt x="529" y="256"/>
                  </a:lnTo>
                  <a:lnTo>
                    <a:pt x="528" y="254"/>
                  </a:lnTo>
                  <a:lnTo>
                    <a:pt x="526" y="254"/>
                  </a:lnTo>
                  <a:lnTo>
                    <a:pt x="525" y="256"/>
                  </a:lnTo>
                  <a:lnTo>
                    <a:pt x="525" y="256"/>
                  </a:lnTo>
                  <a:lnTo>
                    <a:pt x="526" y="246"/>
                  </a:lnTo>
                  <a:lnTo>
                    <a:pt x="524" y="245"/>
                  </a:lnTo>
                  <a:lnTo>
                    <a:pt x="522" y="245"/>
                  </a:lnTo>
                  <a:lnTo>
                    <a:pt x="522" y="242"/>
                  </a:lnTo>
                  <a:lnTo>
                    <a:pt x="519" y="241"/>
                  </a:lnTo>
                  <a:lnTo>
                    <a:pt x="519" y="240"/>
                  </a:lnTo>
                  <a:lnTo>
                    <a:pt x="516" y="239"/>
                  </a:lnTo>
                  <a:lnTo>
                    <a:pt x="516" y="238"/>
                  </a:lnTo>
                  <a:lnTo>
                    <a:pt x="515" y="237"/>
                  </a:lnTo>
                  <a:lnTo>
                    <a:pt x="513" y="238"/>
                  </a:lnTo>
                  <a:lnTo>
                    <a:pt x="513" y="245"/>
                  </a:lnTo>
                  <a:lnTo>
                    <a:pt x="511" y="250"/>
                  </a:lnTo>
                  <a:lnTo>
                    <a:pt x="513" y="256"/>
                  </a:lnTo>
                  <a:lnTo>
                    <a:pt x="513" y="257"/>
                  </a:lnTo>
                  <a:lnTo>
                    <a:pt x="514" y="263"/>
                  </a:lnTo>
                  <a:lnTo>
                    <a:pt x="509" y="267"/>
                  </a:lnTo>
                  <a:lnTo>
                    <a:pt x="510" y="268"/>
                  </a:lnTo>
                  <a:lnTo>
                    <a:pt x="508" y="270"/>
                  </a:lnTo>
                  <a:lnTo>
                    <a:pt x="508" y="273"/>
                  </a:lnTo>
                  <a:lnTo>
                    <a:pt x="506" y="273"/>
                  </a:lnTo>
                  <a:lnTo>
                    <a:pt x="506" y="272"/>
                  </a:lnTo>
                  <a:lnTo>
                    <a:pt x="504" y="272"/>
                  </a:lnTo>
                  <a:lnTo>
                    <a:pt x="500" y="265"/>
                  </a:lnTo>
                  <a:lnTo>
                    <a:pt x="499" y="267"/>
                  </a:lnTo>
                  <a:lnTo>
                    <a:pt x="500" y="269"/>
                  </a:lnTo>
                  <a:lnTo>
                    <a:pt x="498" y="268"/>
                  </a:lnTo>
                  <a:lnTo>
                    <a:pt x="494" y="269"/>
                  </a:lnTo>
                  <a:lnTo>
                    <a:pt x="494" y="266"/>
                  </a:lnTo>
                  <a:lnTo>
                    <a:pt x="492" y="264"/>
                  </a:lnTo>
                  <a:lnTo>
                    <a:pt x="491" y="264"/>
                  </a:lnTo>
                  <a:lnTo>
                    <a:pt x="484" y="266"/>
                  </a:lnTo>
                  <a:lnTo>
                    <a:pt x="478" y="270"/>
                  </a:lnTo>
                  <a:lnTo>
                    <a:pt x="478" y="271"/>
                  </a:lnTo>
                  <a:lnTo>
                    <a:pt x="479" y="271"/>
                  </a:lnTo>
                  <a:lnTo>
                    <a:pt x="479" y="272"/>
                  </a:lnTo>
                  <a:lnTo>
                    <a:pt x="477" y="274"/>
                  </a:lnTo>
                  <a:lnTo>
                    <a:pt x="477" y="277"/>
                  </a:lnTo>
                  <a:lnTo>
                    <a:pt x="479" y="280"/>
                  </a:lnTo>
                  <a:lnTo>
                    <a:pt x="476" y="283"/>
                  </a:lnTo>
                  <a:lnTo>
                    <a:pt x="474" y="282"/>
                  </a:lnTo>
                  <a:lnTo>
                    <a:pt x="471" y="286"/>
                  </a:lnTo>
                  <a:lnTo>
                    <a:pt x="470" y="290"/>
                  </a:lnTo>
                  <a:lnTo>
                    <a:pt x="466" y="290"/>
                  </a:lnTo>
                  <a:lnTo>
                    <a:pt x="463" y="293"/>
                  </a:lnTo>
                  <a:lnTo>
                    <a:pt x="463" y="299"/>
                  </a:lnTo>
                  <a:lnTo>
                    <a:pt x="462" y="300"/>
                  </a:lnTo>
                  <a:lnTo>
                    <a:pt x="462" y="304"/>
                  </a:lnTo>
                  <a:lnTo>
                    <a:pt x="461" y="304"/>
                  </a:lnTo>
                  <a:lnTo>
                    <a:pt x="461" y="305"/>
                  </a:lnTo>
                  <a:lnTo>
                    <a:pt x="452" y="306"/>
                  </a:lnTo>
                  <a:lnTo>
                    <a:pt x="442" y="314"/>
                  </a:lnTo>
                  <a:lnTo>
                    <a:pt x="442" y="316"/>
                  </a:lnTo>
                  <a:lnTo>
                    <a:pt x="442" y="317"/>
                  </a:lnTo>
                  <a:lnTo>
                    <a:pt x="442" y="320"/>
                  </a:lnTo>
                  <a:lnTo>
                    <a:pt x="442" y="321"/>
                  </a:lnTo>
                  <a:lnTo>
                    <a:pt x="443" y="322"/>
                  </a:lnTo>
                  <a:lnTo>
                    <a:pt x="443" y="324"/>
                  </a:lnTo>
                  <a:lnTo>
                    <a:pt x="442" y="324"/>
                  </a:lnTo>
                  <a:lnTo>
                    <a:pt x="440" y="325"/>
                  </a:lnTo>
                  <a:lnTo>
                    <a:pt x="436" y="333"/>
                  </a:lnTo>
                  <a:lnTo>
                    <a:pt x="436" y="336"/>
                  </a:lnTo>
                  <a:lnTo>
                    <a:pt x="437" y="336"/>
                  </a:lnTo>
                  <a:lnTo>
                    <a:pt x="438" y="340"/>
                  </a:lnTo>
                  <a:lnTo>
                    <a:pt x="438" y="344"/>
                  </a:lnTo>
                  <a:lnTo>
                    <a:pt x="436" y="346"/>
                  </a:lnTo>
                  <a:lnTo>
                    <a:pt x="432" y="349"/>
                  </a:lnTo>
                  <a:lnTo>
                    <a:pt x="432" y="350"/>
                  </a:lnTo>
                  <a:lnTo>
                    <a:pt x="434" y="350"/>
                  </a:lnTo>
                  <a:lnTo>
                    <a:pt x="433" y="352"/>
                  </a:lnTo>
                  <a:lnTo>
                    <a:pt x="438" y="360"/>
                  </a:lnTo>
                  <a:lnTo>
                    <a:pt x="440" y="361"/>
                  </a:lnTo>
                  <a:lnTo>
                    <a:pt x="442" y="362"/>
                  </a:lnTo>
                  <a:lnTo>
                    <a:pt x="442" y="365"/>
                  </a:lnTo>
                  <a:lnTo>
                    <a:pt x="447" y="369"/>
                  </a:lnTo>
                  <a:lnTo>
                    <a:pt x="447" y="371"/>
                  </a:lnTo>
                  <a:lnTo>
                    <a:pt x="446" y="370"/>
                  </a:lnTo>
                  <a:lnTo>
                    <a:pt x="444" y="372"/>
                  </a:lnTo>
                  <a:lnTo>
                    <a:pt x="442" y="379"/>
                  </a:lnTo>
                  <a:lnTo>
                    <a:pt x="442" y="387"/>
                  </a:lnTo>
                  <a:lnTo>
                    <a:pt x="440" y="394"/>
                  </a:lnTo>
                  <a:lnTo>
                    <a:pt x="442" y="400"/>
                  </a:lnTo>
                  <a:lnTo>
                    <a:pt x="441" y="401"/>
                  </a:lnTo>
                  <a:lnTo>
                    <a:pt x="442" y="404"/>
                  </a:lnTo>
                  <a:lnTo>
                    <a:pt x="443" y="409"/>
                  </a:lnTo>
                  <a:lnTo>
                    <a:pt x="445" y="412"/>
                  </a:lnTo>
                  <a:lnTo>
                    <a:pt x="448" y="415"/>
                  </a:lnTo>
                  <a:lnTo>
                    <a:pt x="448" y="417"/>
                  </a:lnTo>
                  <a:lnTo>
                    <a:pt x="450" y="417"/>
                  </a:lnTo>
                  <a:lnTo>
                    <a:pt x="450" y="419"/>
                  </a:lnTo>
                  <a:lnTo>
                    <a:pt x="447" y="418"/>
                  </a:lnTo>
                  <a:lnTo>
                    <a:pt x="446" y="419"/>
                  </a:lnTo>
                  <a:lnTo>
                    <a:pt x="447" y="421"/>
                  </a:lnTo>
                  <a:lnTo>
                    <a:pt x="447" y="426"/>
                  </a:lnTo>
                  <a:lnTo>
                    <a:pt x="444" y="429"/>
                  </a:lnTo>
                  <a:lnTo>
                    <a:pt x="444" y="431"/>
                  </a:lnTo>
                  <a:lnTo>
                    <a:pt x="445" y="434"/>
                  </a:lnTo>
                  <a:lnTo>
                    <a:pt x="444" y="436"/>
                  </a:lnTo>
                  <a:lnTo>
                    <a:pt x="444" y="438"/>
                  </a:lnTo>
                  <a:lnTo>
                    <a:pt x="446" y="439"/>
                  </a:lnTo>
                  <a:lnTo>
                    <a:pt x="446" y="441"/>
                  </a:lnTo>
                  <a:lnTo>
                    <a:pt x="443" y="441"/>
                  </a:lnTo>
                  <a:lnTo>
                    <a:pt x="442" y="444"/>
                  </a:lnTo>
                  <a:lnTo>
                    <a:pt x="441" y="447"/>
                  </a:lnTo>
                  <a:lnTo>
                    <a:pt x="442" y="454"/>
                  </a:lnTo>
                  <a:lnTo>
                    <a:pt x="438" y="461"/>
                  </a:lnTo>
                  <a:lnTo>
                    <a:pt x="438" y="467"/>
                  </a:lnTo>
                  <a:lnTo>
                    <a:pt x="439" y="475"/>
                  </a:lnTo>
                  <a:lnTo>
                    <a:pt x="438" y="480"/>
                  </a:lnTo>
                  <a:lnTo>
                    <a:pt x="440" y="492"/>
                  </a:lnTo>
                  <a:lnTo>
                    <a:pt x="443" y="497"/>
                  </a:lnTo>
                  <a:lnTo>
                    <a:pt x="447" y="503"/>
                  </a:lnTo>
                  <a:lnTo>
                    <a:pt x="446" y="506"/>
                  </a:lnTo>
                  <a:lnTo>
                    <a:pt x="447" y="509"/>
                  </a:lnTo>
                  <a:lnTo>
                    <a:pt x="447" y="510"/>
                  </a:lnTo>
                  <a:lnTo>
                    <a:pt x="446" y="506"/>
                  </a:lnTo>
                  <a:lnTo>
                    <a:pt x="446" y="503"/>
                  </a:lnTo>
                  <a:lnTo>
                    <a:pt x="442" y="506"/>
                  </a:lnTo>
                  <a:lnTo>
                    <a:pt x="439" y="510"/>
                  </a:lnTo>
                  <a:lnTo>
                    <a:pt x="440" y="511"/>
                  </a:lnTo>
                  <a:lnTo>
                    <a:pt x="444" y="517"/>
                  </a:lnTo>
                  <a:lnTo>
                    <a:pt x="447" y="519"/>
                  </a:lnTo>
                  <a:lnTo>
                    <a:pt x="451" y="522"/>
                  </a:lnTo>
                  <a:lnTo>
                    <a:pt x="459" y="526"/>
                  </a:lnTo>
                  <a:lnTo>
                    <a:pt x="459" y="526"/>
                  </a:lnTo>
                  <a:lnTo>
                    <a:pt x="459" y="527"/>
                  </a:lnTo>
                  <a:lnTo>
                    <a:pt x="458" y="527"/>
                  </a:lnTo>
                  <a:lnTo>
                    <a:pt x="458" y="526"/>
                  </a:lnTo>
                  <a:lnTo>
                    <a:pt x="458" y="525"/>
                  </a:lnTo>
                  <a:lnTo>
                    <a:pt x="454" y="525"/>
                  </a:lnTo>
                  <a:lnTo>
                    <a:pt x="452" y="523"/>
                  </a:lnTo>
                  <a:lnTo>
                    <a:pt x="450" y="523"/>
                  </a:lnTo>
                  <a:lnTo>
                    <a:pt x="451" y="527"/>
                  </a:lnTo>
                  <a:lnTo>
                    <a:pt x="452" y="527"/>
                  </a:lnTo>
                  <a:lnTo>
                    <a:pt x="453" y="529"/>
                  </a:lnTo>
                  <a:lnTo>
                    <a:pt x="452" y="532"/>
                  </a:lnTo>
                  <a:lnTo>
                    <a:pt x="454" y="534"/>
                  </a:lnTo>
                  <a:lnTo>
                    <a:pt x="452" y="534"/>
                  </a:lnTo>
                  <a:lnTo>
                    <a:pt x="452" y="536"/>
                  </a:lnTo>
                  <a:lnTo>
                    <a:pt x="456" y="539"/>
                  </a:lnTo>
                  <a:lnTo>
                    <a:pt x="463" y="537"/>
                  </a:lnTo>
                  <a:lnTo>
                    <a:pt x="463" y="533"/>
                  </a:lnTo>
                  <a:lnTo>
                    <a:pt x="462" y="531"/>
                  </a:lnTo>
                  <a:lnTo>
                    <a:pt x="460" y="530"/>
                  </a:lnTo>
                  <a:lnTo>
                    <a:pt x="461" y="528"/>
                  </a:lnTo>
                  <a:lnTo>
                    <a:pt x="463" y="529"/>
                  </a:lnTo>
                  <a:lnTo>
                    <a:pt x="463" y="531"/>
                  </a:lnTo>
                  <a:lnTo>
                    <a:pt x="466" y="533"/>
                  </a:lnTo>
                  <a:lnTo>
                    <a:pt x="467" y="534"/>
                  </a:lnTo>
                  <a:lnTo>
                    <a:pt x="468" y="535"/>
                  </a:lnTo>
                  <a:lnTo>
                    <a:pt x="471" y="533"/>
                  </a:lnTo>
                  <a:lnTo>
                    <a:pt x="470" y="531"/>
                  </a:lnTo>
                  <a:lnTo>
                    <a:pt x="466" y="530"/>
                  </a:lnTo>
                  <a:lnTo>
                    <a:pt x="464" y="527"/>
                  </a:lnTo>
                  <a:lnTo>
                    <a:pt x="463" y="528"/>
                  </a:lnTo>
                  <a:lnTo>
                    <a:pt x="461" y="526"/>
                  </a:lnTo>
                  <a:lnTo>
                    <a:pt x="467" y="526"/>
                  </a:lnTo>
                  <a:lnTo>
                    <a:pt x="468" y="522"/>
                  </a:lnTo>
                  <a:lnTo>
                    <a:pt x="477" y="523"/>
                  </a:lnTo>
                  <a:lnTo>
                    <a:pt x="480" y="520"/>
                  </a:lnTo>
                  <a:lnTo>
                    <a:pt x="480" y="518"/>
                  </a:lnTo>
                  <a:lnTo>
                    <a:pt x="481" y="517"/>
                  </a:lnTo>
                  <a:lnTo>
                    <a:pt x="483" y="517"/>
                  </a:lnTo>
                  <a:lnTo>
                    <a:pt x="486" y="519"/>
                  </a:lnTo>
                  <a:lnTo>
                    <a:pt x="490" y="521"/>
                  </a:lnTo>
                  <a:lnTo>
                    <a:pt x="493" y="520"/>
                  </a:lnTo>
                  <a:lnTo>
                    <a:pt x="495" y="521"/>
                  </a:lnTo>
                  <a:lnTo>
                    <a:pt x="496" y="522"/>
                  </a:lnTo>
                  <a:lnTo>
                    <a:pt x="498" y="523"/>
                  </a:lnTo>
                  <a:lnTo>
                    <a:pt x="496" y="525"/>
                  </a:lnTo>
                  <a:lnTo>
                    <a:pt x="498" y="527"/>
                  </a:lnTo>
                  <a:lnTo>
                    <a:pt x="500" y="528"/>
                  </a:lnTo>
                  <a:lnTo>
                    <a:pt x="500" y="530"/>
                  </a:lnTo>
                  <a:lnTo>
                    <a:pt x="503" y="532"/>
                  </a:lnTo>
                  <a:lnTo>
                    <a:pt x="499" y="534"/>
                  </a:lnTo>
                  <a:lnTo>
                    <a:pt x="498" y="537"/>
                  </a:lnTo>
                  <a:lnTo>
                    <a:pt x="496" y="536"/>
                  </a:lnTo>
                  <a:lnTo>
                    <a:pt x="491" y="539"/>
                  </a:lnTo>
                  <a:lnTo>
                    <a:pt x="491" y="541"/>
                  </a:lnTo>
                  <a:lnTo>
                    <a:pt x="492" y="543"/>
                  </a:lnTo>
                  <a:lnTo>
                    <a:pt x="494" y="545"/>
                  </a:lnTo>
                  <a:lnTo>
                    <a:pt x="489" y="546"/>
                  </a:lnTo>
                  <a:lnTo>
                    <a:pt x="484" y="546"/>
                  </a:lnTo>
                  <a:lnTo>
                    <a:pt x="483" y="545"/>
                  </a:lnTo>
                  <a:lnTo>
                    <a:pt x="479" y="546"/>
                  </a:lnTo>
                  <a:lnTo>
                    <a:pt x="476" y="551"/>
                  </a:lnTo>
                  <a:lnTo>
                    <a:pt x="479" y="554"/>
                  </a:lnTo>
                  <a:lnTo>
                    <a:pt x="480" y="555"/>
                  </a:lnTo>
                  <a:lnTo>
                    <a:pt x="481" y="557"/>
                  </a:lnTo>
                  <a:lnTo>
                    <a:pt x="480" y="557"/>
                  </a:lnTo>
                  <a:lnTo>
                    <a:pt x="479" y="559"/>
                  </a:lnTo>
                  <a:lnTo>
                    <a:pt x="475" y="562"/>
                  </a:lnTo>
                  <a:lnTo>
                    <a:pt x="474" y="567"/>
                  </a:lnTo>
                  <a:lnTo>
                    <a:pt x="469" y="568"/>
                  </a:lnTo>
                  <a:lnTo>
                    <a:pt x="462" y="565"/>
                  </a:lnTo>
                  <a:lnTo>
                    <a:pt x="454" y="568"/>
                  </a:lnTo>
                  <a:lnTo>
                    <a:pt x="451" y="567"/>
                  </a:lnTo>
                  <a:lnTo>
                    <a:pt x="447" y="569"/>
                  </a:lnTo>
                  <a:lnTo>
                    <a:pt x="445" y="573"/>
                  </a:lnTo>
                  <a:lnTo>
                    <a:pt x="446" y="575"/>
                  </a:lnTo>
                  <a:lnTo>
                    <a:pt x="447" y="578"/>
                  </a:lnTo>
                  <a:lnTo>
                    <a:pt x="450" y="579"/>
                  </a:lnTo>
                  <a:lnTo>
                    <a:pt x="450" y="581"/>
                  </a:lnTo>
                  <a:lnTo>
                    <a:pt x="443" y="586"/>
                  </a:lnTo>
                  <a:lnTo>
                    <a:pt x="440" y="590"/>
                  </a:lnTo>
                  <a:lnTo>
                    <a:pt x="443" y="600"/>
                  </a:lnTo>
                  <a:lnTo>
                    <a:pt x="444" y="603"/>
                  </a:lnTo>
                  <a:lnTo>
                    <a:pt x="440" y="604"/>
                  </a:lnTo>
                  <a:lnTo>
                    <a:pt x="439" y="607"/>
                  </a:lnTo>
                  <a:lnTo>
                    <a:pt x="435" y="606"/>
                  </a:lnTo>
                  <a:lnTo>
                    <a:pt x="431" y="609"/>
                  </a:lnTo>
                  <a:lnTo>
                    <a:pt x="428" y="607"/>
                  </a:lnTo>
                  <a:lnTo>
                    <a:pt x="423" y="607"/>
                  </a:lnTo>
                  <a:lnTo>
                    <a:pt x="423" y="606"/>
                  </a:lnTo>
                  <a:lnTo>
                    <a:pt x="421" y="606"/>
                  </a:lnTo>
                  <a:lnTo>
                    <a:pt x="420" y="606"/>
                  </a:lnTo>
                  <a:lnTo>
                    <a:pt x="424" y="608"/>
                  </a:lnTo>
                  <a:lnTo>
                    <a:pt x="420" y="610"/>
                  </a:lnTo>
                  <a:lnTo>
                    <a:pt x="418" y="615"/>
                  </a:lnTo>
                  <a:lnTo>
                    <a:pt x="418" y="617"/>
                  </a:lnTo>
                  <a:lnTo>
                    <a:pt x="420" y="619"/>
                  </a:lnTo>
                  <a:lnTo>
                    <a:pt x="419" y="623"/>
                  </a:lnTo>
                  <a:lnTo>
                    <a:pt x="412" y="629"/>
                  </a:lnTo>
                  <a:lnTo>
                    <a:pt x="408" y="635"/>
                  </a:lnTo>
                  <a:lnTo>
                    <a:pt x="403" y="637"/>
                  </a:lnTo>
                  <a:lnTo>
                    <a:pt x="400" y="639"/>
                  </a:lnTo>
                  <a:lnTo>
                    <a:pt x="398" y="643"/>
                  </a:lnTo>
                  <a:lnTo>
                    <a:pt x="398" y="642"/>
                  </a:lnTo>
                  <a:lnTo>
                    <a:pt x="395" y="641"/>
                  </a:lnTo>
                  <a:lnTo>
                    <a:pt x="394" y="639"/>
                  </a:lnTo>
                  <a:lnTo>
                    <a:pt x="390" y="639"/>
                  </a:lnTo>
                  <a:lnTo>
                    <a:pt x="387" y="635"/>
                  </a:lnTo>
                  <a:lnTo>
                    <a:pt x="384" y="634"/>
                  </a:lnTo>
                  <a:lnTo>
                    <a:pt x="378" y="631"/>
                  </a:lnTo>
                  <a:lnTo>
                    <a:pt x="383" y="630"/>
                  </a:lnTo>
                  <a:lnTo>
                    <a:pt x="386" y="624"/>
                  </a:lnTo>
                  <a:lnTo>
                    <a:pt x="385" y="622"/>
                  </a:lnTo>
                  <a:lnTo>
                    <a:pt x="387" y="619"/>
                  </a:lnTo>
                  <a:lnTo>
                    <a:pt x="391" y="617"/>
                  </a:lnTo>
                  <a:lnTo>
                    <a:pt x="392" y="615"/>
                  </a:lnTo>
                  <a:lnTo>
                    <a:pt x="398" y="615"/>
                  </a:lnTo>
                  <a:lnTo>
                    <a:pt x="399" y="612"/>
                  </a:lnTo>
                  <a:lnTo>
                    <a:pt x="403" y="611"/>
                  </a:lnTo>
                  <a:lnTo>
                    <a:pt x="404" y="608"/>
                  </a:lnTo>
                  <a:lnTo>
                    <a:pt x="408" y="605"/>
                  </a:lnTo>
                  <a:lnTo>
                    <a:pt x="408" y="601"/>
                  </a:lnTo>
                  <a:lnTo>
                    <a:pt x="412" y="598"/>
                  </a:lnTo>
                  <a:lnTo>
                    <a:pt x="411" y="596"/>
                  </a:lnTo>
                  <a:lnTo>
                    <a:pt x="403" y="595"/>
                  </a:lnTo>
                  <a:lnTo>
                    <a:pt x="403" y="596"/>
                  </a:lnTo>
                  <a:lnTo>
                    <a:pt x="402" y="595"/>
                  </a:lnTo>
                  <a:lnTo>
                    <a:pt x="399" y="600"/>
                  </a:lnTo>
                  <a:lnTo>
                    <a:pt x="397" y="601"/>
                  </a:lnTo>
                  <a:lnTo>
                    <a:pt x="394" y="600"/>
                  </a:lnTo>
                  <a:lnTo>
                    <a:pt x="389" y="604"/>
                  </a:lnTo>
                  <a:lnTo>
                    <a:pt x="387" y="603"/>
                  </a:lnTo>
                  <a:lnTo>
                    <a:pt x="388" y="601"/>
                  </a:lnTo>
                  <a:lnTo>
                    <a:pt x="388" y="600"/>
                  </a:lnTo>
                  <a:lnTo>
                    <a:pt x="383" y="599"/>
                  </a:lnTo>
                  <a:lnTo>
                    <a:pt x="383" y="597"/>
                  </a:lnTo>
                  <a:lnTo>
                    <a:pt x="379" y="595"/>
                  </a:lnTo>
                  <a:lnTo>
                    <a:pt x="375" y="594"/>
                  </a:lnTo>
                  <a:lnTo>
                    <a:pt x="372" y="595"/>
                  </a:lnTo>
                  <a:lnTo>
                    <a:pt x="370" y="594"/>
                  </a:lnTo>
                  <a:lnTo>
                    <a:pt x="368" y="594"/>
                  </a:lnTo>
                  <a:lnTo>
                    <a:pt x="363" y="597"/>
                  </a:lnTo>
                  <a:lnTo>
                    <a:pt x="357" y="599"/>
                  </a:lnTo>
                  <a:lnTo>
                    <a:pt x="351" y="605"/>
                  </a:lnTo>
                  <a:lnTo>
                    <a:pt x="351" y="607"/>
                  </a:lnTo>
                  <a:lnTo>
                    <a:pt x="354" y="607"/>
                  </a:lnTo>
                  <a:lnTo>
                    <a:pt x="354" y="610"/>
                  </a:lnTo>
                  <a:lnTo>
                    <a:pt x="356" y="610"/>
                  </a:lnTo>
                  <a:lnTo>
                    <a:pt x="357" y="609"/>
                  </a:lnTo>
                  <a:lnTo>
                    <a:pt x="356" y="610"/>
                  </a:lnTo>
                  <a:lnTo>
                    <a:pt x="356" y="613"/>
                  </a:lnTo>
                  <a:lnTo>
                    <a:pt x="351" y="617"/>
                  </a:lnTo>
                  <a:lnTo>
                    <a:pt x="350" y="616"/>
                  </a:lnTo>
                  <a:lnTo>
                    <a:pt x="351" y="614"/>
                  </a:lnTo>
                  <a:lnTo>
                    <a:pt x="349" y="614"/>
                  </a:lnTo>
                  <a:lnTo>
                    <a:pt x="346" y="615"/>
                  </a:lnTo>
                  <a:lnTo>
                    <a:pt x="343" y="618"/>
                  </a:lnTo>
                  <a:lnTo>
                    <a:pt x="343" y="619"/>
                  </a:lnTo>
                  <a:lnTo>
                    <a:pt x="341" y="619"/>
                  </a:lnTo>
                  <a:lnTo>
                    <a:pt x="344" y="613"/>
                  </a:lnTo>
                  <a:lnTo>
                    <a:pt x="347" y="611"/>
                  </a:lnTo>
                  <a:lnTo>
                    <a:pt x="347" y="609"/>
                  </a:lnTo>
                  <a:lnTo>
                    <a:pt x="346" y="609"/>
                  </a:lnTo>
                  <a:lnTo>
                    <a:pt x="341" y="614"/>
                  </a:lnTo>
                  <a:lnTo>
                    <a:pt x="338" y="614"/>
                  </a:lnTo>
                  <a:lnTo>
                    <a:pt x="338" y="614"/>
                  </a:lnTo>
                  <a:lnTo>
                    <a:pt x="338" y="613"/>
                  </a:lnTo>
                  <a:lnTo>
                    <a:pt x="336" y="614"/>
                  </a:lnTo>
                  <a:lnTo>
                    <a:pt x="334" y="611"/>
                  </a:lnTo>
                  <a:lnTo>
                    <a:pt x="322" y="616"/>
                  </a:lnTo>
                  <a:lnTo>
                    <a:pt x="307" y="618"/>
                  </a:lnTo>
                  <a:lnTo>
                    <a:pt x="300" y="621"/>
                  </a:lnTo>
                  <a:lnTo>
                    <a:pt x="297" y="623"/>
                  </a:lnTo>
                  <a:lnTo>
                    <a:pt x="294" y="629"/>
                  </a:lnTo>
                  <a:lnTo>
                    <a:pt x="289" y="642"/>
                  </a:lnTo>
                  <a:lnTo>
                    <a:pt x="291" y="642"/>
                  </a:lnTo>
                  <a:lnTo>
                    <a:pt x="291" y="643"/>
                  </a:lnTo>
                  <a:lnTo>
                    <a:pt x="293" y="644"/>
                  </a:lnTo>
                  <a:lnTo>
                    <a:pt x="293" y="645"/>
                  </a:lnTo>
                  <a:lnTo>
                    <a:pt x="294" y="646"/>
                  </a:lnTo>
                  <a:lnTo>
                    <a:pt x="298" y="645"/>
                  </a:lnTo>
                  <a:lnTo>
                    <a:pt x="300" y="646"/>
                  </a:lnTo>
                  <a:lnTo>
                    <a:pt x="300" y="648"/>
                  </a:lnTo>
                  <a:lnTo>
                    <a:pt x="302" y="649"/>
                  </a:lnTo>
                  <a:lnTo>
                    <a:pt x="300" y="649"/>
                  </a:lnTo>
                  <a:lnTo>
                    <a:pt x="299" y="649"/>
                  </a:lnTo>
                  <a:lnTo>
                    <a:pt x="296" y="650"/>
                  </a:lnTo>
                  <a:lnTo>
                    <a:pt x="294" y="654"/>
                  </a:lnTo>
                  <a:lnTo>
                    <a:pt x="292" y="656"/>
                  </a:lnTo>
                  <a:lnTo>
                    <a:pt x="288" y="654"/>
                  </a:lnTo>
                  <a:lnTo>
                    <a:pt x="288" y="650"/>
                  </a:lnTo>
                  <a:lnTo>
                    <a:pt x="286" y="651"/>
                  </a:lnTo>
                  <a:lnTo>
                    <a:pt x="285" y="656"/>
                  </a:lnTo>
                  <a:lnTo>
                    <a:pt x="286" y="659"/>
                  </a:lnTo>
                  <a:lnTo>
                    <a:pt x="286" y="659"/>
                  </a:lnTo>
                  <a:lnTo>
                    <a:pt x="285" y="660"/>
                  </a:lnTo>
                  <a:lnTo>
                    <a:pt x="288" y="665"/>
                  </a:lnTo>
                  <a:lnTo>
                    <a:pt x="290" y="666"/>
                  </a:lnTo>
                  <a:lnTo>
                    <a:pt x="293" y="666"/>
                  </a:lnTo>
                  <a:lnTo>
                    <a:pt x="293" y="662"/>
                  </a:lnTo>
                  <a:lnTo>
                    <a:pt x="294" y="661"/>
                  </a:lnTo>
                  <a:lnTo>
                    <a:pt x="295" y="661"/>
                  </a:lnTo>
                  <a:lnTo>
                    <a:pt x="298" y="659"/>
                  </a:lnTo>
                  <a:lnTo>
                    <a:pt x="298" y="661"/>
                  </a:lnTo>
                  <a:lnTo>
                    <a:pt x="298" y="663"/>
                  </a:lnTo>
                  <a:lnTo>
                    <a:pt x="299" y="666"/>
                  </a:lnTo>
                  <a:lnTo>
                    <a:pt x="301" y="667"/>
                  </a:lnTo>
                  <a:lnTo>
                    <a:pt x="302" y="669"/>
                  </a:lnTo>
                  <a:lnTo>
                    <a:pt x="302" y="670"/>
                  </a:lnTo>
                  <a:lnTo>
                    <a:pt x="297" y="669"/>
                  </a:lnTo>
                  <a:lnTo>
                    <a:pt x="296" y="671"/>
                  </a:lnTo>
                  <a:lnTo>
                    <a:pt x="296" y="674"/>
                  </a:lnTo>
                  <a:lnTo>
                    <a:pt x="295" y="674"/>
                  </a:lnTo>
                  <a:lnTo>
                    <a:pt x="294" y="673"/>
                  </a:lnTo>
                  <a:lnTo>
                    <a:pt x="293" y="673"/>
                  </a:lnTo>
                  <a:lnTo>
                    <a:pt x="290" y="678"/>
                  </a:lnTo>
                  <a:lnTo>
                    <a:pt x="284" y="680"/>
                  </a:lnTo>
                  <a:lnTo>
                    <a:pt x="284" y="678"/>
                  </a:lnTo>
                  <a:lnTo>
                    <a:pt x="284" y="677"/>
                  </a:lnTo>
                  <a:lnTo>
                    <a:pt x="282" y="677"/>
                  </a:lnTo>
                  <a:lnTo>
                    <a:pt x="282" y="675"/>
                  </a:lnTo>
                  <a:lnTo>
                    <a:pt x="279" y="672"/>
                  </a:lnTo>
                  <a:lnTo>
                    <a:pt x="274" y="673"/>
                  </a:lnTo>
                  <a:lnTo>
                    <a:pt x="261" y="683"/>
                  </a:lnTo>
                  <a:lnTo>
                    <a:pt x="260" y="687"/>
                  </a:lnTo>
                  <a:lnTo>
                    <a:pt x="264" y="689"/>
                  </a:lnTo>
                  <a:lnTo>
                    <a:pt x="264" y="693"/>
                  </a:lnTo>
                  <a:lnTo>
                    <a:pt x="262" y="694"/>
                  </a:lnTo>
                  <a:lnTo>
                    <a:pt x="259" y="692"/>
                  </a:lnTo>
                  <a:lnTo>
                    <a:pt x="257" y="693"/>
                  </a:lnTo>
                  <a:lnTo>
                    <a:pt x="255" y="697"/>
                  </a:lnTo>
                  <a:lnTo>
                    <a:pt x="255" y="698"/>
                  </a:lnTo>
                  <a:lnTo>
                    <a:pt x="257" y="698"/>
                  </a:lnTo>
                  <a:lnTo>
                    <a:pt x="257" y="700"/>
                  </a:lnTo>
                  <a:lnTo>
                    <a:pt x="251" y="700"/>
                  </a:lnTo>
                  <a:lnTo>
                    <a:pt x="249" y="699"/>
                  </a:lnTo>
                  <a:lnTo>
                    <a:pt x="246" y="699"/>
                  </a:lnTo>
                  <a:lnTo>
                    <a:pt x="244" y="698"/>
                  </a:lnTo>
                  <a:lnTo>
                    <a:pt x="241" y="702"/>
                  </a:lnTo>
                  <a:lnTo>
                    <a:pt x="237" y="701"/>
                  </a:lnTo>
                  <a:lnTo>
                    <a:pt x="231" y="703"/>
                  </a:lnTo>
                  <a:lnTo>
                    <a:pt x="230" y="702"/>
                  </a:lnTo>
                  <a:lnTo>
                    <a:pt x="235" y="697"/>
                  </a:lnTo>
                  <a:lnTo>
                    <a:pt x="234" y="695"/>
                  </a:lnTo>
                  <a:lnTo>
                    <a:pt x="233" y="694"/>
                  </a:lnTo>
                  <a:lnTo>
                    <a:pt x="232" y="690"/>
                  </a:lnTo>
                  <a:lnTo>
                    <a:pt x="230" y="689"/>
                  </a:lnTo>
                  <a:lnTo>
                    <a:pt x="230" y="686"/>
                  </a:lnTo>
                  <a:lnTo>
                    <a:pt x="229" y="686"/>
                  </a:lnTo>
                  <a:lnTo>
                    <a:pt x="229" y="683"/>
                  </a:lnTo>
                  <a:lnTo>
                    <a:pt x="227" y="683"/>
                  </a:lnTo>
                  <a:lnTo>
                    <a:pt x="227" y="680"/>
                  </a:lnTo>
                  <a:lnTo>
                    <a:pt x="226" y="680"/>
                  </a:lnTo>
                  <a:lnTo>
                    <a:pt x="225" y="678"/>
                  </a:lnTo>
                  <a:lnTo>
                    <a:pt x="223" y="678"/>
                  </a:lnTo>
                  <a:lnTo>
                    <a:pt x="225" y="673"/>
                  </a:lnTo>
                  <a:lnTo>
                    <a:pt x="223" y="671"/>
                  </a:lnTo>
                  <a:lnTo>
                    <a:pt x="219" y="670"/>
                  </a:lnTo>
                  <a:lnTo>
                    <a:pt x="219" y="669"/>
                  </a:lnTo>
                  <a:lnTo>
                    <a:pt x="218" y="668"/>
                  </a:lnTo>
                  <a:lnTo>
                    <a:pt x="218" y="667"/>
                  </a:lnTo>
                  <a:lnTo>
                    <a:pt x="217" y="667"/>
                  </a:lnTo>
                  <a:lnTo>
                    <a:pt x="214" y="665"/>
                  </a:lnTo>
                  <a:lnTo>
                    <a:pt x="211" y="665"/>
                  </a:lnTo>
                  <a:lnTo>
                    <a:pt x="211" y="663"/>
                  </a:lnTo>
                  <a:lnTo>
                    <a:pt x="210" y="662"/>
                  </a:lnTo>
                  <a:lnTo>
                    <a:pt x="206" y="664"/>
                  </a:lnTo>
                  <a:lnTo>
                    <a:pt x="203" y="670"/>
                  </a:lnTo>
                  <a:lnTo>
                    <a:pt x="202" y="669"/>
                  </a:lnTo>
                  <a:lnTo>
                    <a:pt x="201" y="668"/>
                  </a:lnTo>
                  <a:lnTo>
                    <a:pt x="197" y="667"/>
                  </a:lnTo>
                  <a:lnTo>
                    <a:pt x="197" y="666"/>
                  </a:lnTo>
                  <a:lnTo>
                    <a:pt x="195" y="666"/>
                  </a:lnTo>
                  <a:lnTo>
                    <a:pt x="195" y="664"/>
                  </a:lnTo>
                  <a:lnTo>
                    <a:pt x="194" y="663"/>
                  </a:lnTo>
                  <a:lnTo>
                    <a:pt x="192" y="660"/>
                  </a:lnTo>
                  <a:lnTo>
                    <a:pt x="189" y="659"/>
                  </a:lnTo>
                  <a:lnTo>
                    <a:pt x="189" y="662"/>
                  </a:lnTo>
                  <a:lnTo>
                    <a:pt x="187" y="662"/>
                  </a:lnTo>
                  <a:lnTo>
                    <a:pt x="186" y="661"/>
                  </a:lnTo>
                  <a:lnTo>
                    <a:pt x="185" y="661"/>
                  </a:lnTo>
                  <a:lnTo>
                    <a:pt x="183" y="658"/>
                  </a:lnTo>
                  <a:lnTo>
                    <a:pt x="182" y="657"/>
                  </a:lnTo>
                  <a:lnTo>
                    <a:pt x="178" y="657"/>
                  </a:lnTo>
                  <a:lnTo>
                    <a:pt x="177" y="655"/>
                  </a:lnTo>
                  <a:lnTo>
                    <a:pt x="175" y="655"/>
                  </a:lnTo>
                  <a:lnTo>
                    <a:pt x="172" y="658"/>
                  </a:lnTo>
                  <a:lnTo>
                    <a:pt x="171" y="662"/>
                  </a:lnTo>
                  <a:lnTo>
                    <a:pt x="163" y="667"/>
                  </a:lnTo>
                  <a:lnTo>
                    <a:pt x="163" y="669"/>
                  </a:lnTo>
                  <a:lnTo>
                    <a:pt x="162" y="671"/>
                  </a:lnTo>
                  <a:lnTo>
                    <a:pt x="159" y="670"/>
                  </a:lnTo>
                  <a:lnTo>
                    <a:pt x="157" y="670"/>
                  </a:lnTo>
                  <a:lnTo>
                    <a:pt x="151" y="669"/>
                  </a:lnTo>
                  <a:lnTo>
                    <a:pt x="147" y="667"/>
                  </a:lnTo>
                  <a:lnTo>
                    <a:pt x="146" y="667"/>
                  </a:lnTo>
                  <a:lnTo>
                    <a:pt x="146" y="666"/>
                  </a:lnTo>
                  <a:lnTo>
                    <a:pt x="146" y="665"/>
                  </a:lnTo>
                  <a:lnTo>
                    <a:pt x="147" y="662"/>
                  </a:lnTo>
                  <a:lnTo>
                    <a:pt x="146" y="660"/>
                  </a:lnTo>
                  <a:lnTo>
                    <a:pt x="145" y="659"/>
                  </a:lnTo>
                  <a:lnTo>
                    <a:pt x="141" y="661"/>
                  </a:lnTo>
                  <a:lnTo>
                    <a:pt x="140" y="659"/>
                  </a:lnTo>
                  <a:lnTo>
                    <a:pt x="139" y="658"/>
                  </a:lnTo>
                  <a:lnTo>
                    <a:pt x="138" y="655"/>
                  </a:lnTo>
                  <a:lnTo>
                    <a:pt x="138" y="653"/>
                  </a:lnTo>
                  <a:lnTo>
                    <a:pt x="140" y="651"/>
                  </a:lnTo>
                  <a:lnTo>
                    <a:pt x="140" y="651"/>
                  </a:lnTo>
                  <a:lnTo>
                    <a:pt x="139" y="649"/>
                  </a:lnTo>
                  <a:lnTo>
                    <a:pt x="140" y="646"/>
                  </a:lnTo>
                  <a:lnTo>
                    <a:pt x="139" y="645"/>
                  </a:lnTo>
                  <a:lnTo>
                    <a:pt x="141" y="642"/>
                  </a:lnTo>
                  <a:lnTo>
                    <a:pt x="143" y="642"/>
                  </a:lnTo>
                  <a:lnTo>
                    <a:pt x="145" y="639"/>
                  </a:lnTo>
                  <a:lnTo>
                    <a:pt x="143" y="638"/>
                  </a:lnTo>
                  <a:lnTo>
                    <a:pt x="143" y="637"/>
                  </a:lnTo>
                  <a:lnTo>
                    <a:pt x="145" y="635"/>
                  </a:lnTo>
                  <a:lnTo>
                    <a:pt x="146" y="630"/>
                  </a:lnTo>
                  <a:lnTo>
                    <a:pt x="145" y="629"/>
                  </a:lnTo>
                  <a:lnTo>
                    <a:pt x="145" y="628"/>
                  </a:lnTo>
                  <a:lnTo>
                    <a:pt x="147" y="626"/>
                  </a:lnTo>
                  <a:lnTo>
                    <a:pt x="150" y="628"/>
                  </a:lnTo>
                  <a:lnTo>
                    <a:pt x="153" y="627"/>
                  </a:lnTo>
                  <a:lnTo>
                    <a:pt x="154" y="627"/>
                  </a:lnTo>
                  <a:lnTo>
                    <a:pt x="154" y="629"/>
                  </a:lnTo>
                  <a:lnTo>
                    <a:pt x="157" y="629"/>
                  </a:lnTo>
                  <a:lnTo>
                    <a:pt x="159" y="625"/>
                  </a:lnTo>
                  <a:lnTo>
                    <a:pt x="158" y="624"/>
                  </a:lnTo>
                  <a:lnTo>
                    <a:pt x="158" y="623"/>
                  </a:lnTo>
                  <a:lnTo>
                    <a:pt x="157" y="621"/>
                  </a:lnTo>
                  <a:lnTo>
                    <a:pt x="158" y="620"/>
                  </a:lnTo>
                  <a:lnTo>
                    <a:pt x="156" y="619"/>
                  </a:lnTo>
                  <a:lnTo>
                    <a:pt x="156" y="618"/>
                  </a:lnTo>
                  <a:lnTo>
                    <a:pt x="155" y="618"/>
                  </a:lnTo>
                  <a:lnTo>
                    <a:pt x="157" y="617"/>
                  </a:lnTo>
                  <a:lnTo>
                    <a:pt x="155" y="615"/>
                  </a:lnTo>
                  <a:lnTo>
                    <a:pt x="155" y="615"/>
                  </a:lnTo>
                  <a:lnTo>
                    <a:pt x="155" y="611"/>
                  </a:lnTo>
                  <a:lnTo>
                    <a:pt x="153" y="611"/>
                  </a:lnTo>
                  <a:lnTo>
                    <a:pt x="154" y="610"/>
                  </a:lnTo>
                  <a:lnTo>
                    <a:pt x="152" y="608"/>
                  </a:lnTo>
                  <a:lnTo>
                    <a:pt x="150" y="608"/>
                  </a:lnTo>
                  <a:lnTo>
                    <a:pt x="150" y="606"/>
                  </a:lnTo>
                  <a:lnTo>
                    <a:pt x="150" y="606"/>
                  </a:lnTo>
                  <a:lnTo>
                    <a:pt x="153" y="602"/>
                  </a:lnTo>
                  <a:lnTo>
                    <a:pt x="156" y="601"/>
                  </a:lnTo>
                  <a:lnTo>
                    <a:pt x="155" y="599"/>
                  </a:lnTo>
                  <a:lnTo>
                    <a:pt x="155" y="599"/>
                  </a:lnTo>
                  <a:lnTo>
                    <a:pt x="155" y="596"/>
                  </a:lnTo>
                  <a:lnTo>
                    <a:pt x="154" y="597"/>
                  </a:lnTo>
                  <a:lnTo>
                    <a:pt x="152" y="595"/>
                  </a:lnTo>
                  <a:lnTo>
                    <a:pt x="150" y="594"/>
                  </a:lnTo>
                  <a:lnTo>
                    <a:pt x="149" y="591"/>
                  </a:lnTo>
                  <a:lnTo>
                    <a:pt x="151" y="590"/>
                  </a:lnTo>
                  <a:lnTo>
                    <a:pt x="148" y="587"/>
                  </a:lnTo>
                  <a:lnTo>
                    <a:pt x="146" y="582"/>
                  </a:lnTo>
                  <a:lnTo>
                    <a:pt x="145" y="581"/>
                  </a:lnTo>
                  <a:lnTo>
                    <a:pt x="141" y="577"/>
                  </a:lnTo>
                  <a:lnTo>
                    <a:pt x="138" y="570"/>
                  </a:lnTo>
                  <a:lnTo>
                    <a:pt x="136" y="570"/>
                  </a:lnTo>
                  <a:lnTo>
                    <a:pt x="135" y="565"/>
                  </a:lnTo>
                  <a:lnTo>
                    <a:pt x="127" y="564"/>
                  </a:lnTo>
                  <a:lnTo>
                    <a:pt x="126" y="561"/>
                  </a:lnTo>
                  <a:lnTo>
                    <a:pt x="124" y="559"/>
                  </a:lnTo>
                  <a:lnTo>
                    <a:pt x="124" y="558"/>
                  </a:lnTo>
                  <a:lnTo>
                    <a:pt x="123" y="557"/>
                  </a:lnTo>
                  <a:lnTo>
                    <a:pt x="117" y="556"/>
                  </a:lnTo>
                  <a:lnTo>
                    <a:pt x="115" y="554"/>
                  </a:lnTo>
                  <a:lnTo>
                    <a:pt x="114" y="554"/>
                  </a:lnTo>
                  <a:lnTo>
                    <a:pt x="114" y="553"/>
                  </a:lnTo>
                  <a:lnTo>
                    <a:pt x="112" y="553"/>
                  </a:lnTo>
                  <a:lnTo>
                    <a:pt x="110" y="551"/>
                  </a:lnTo>
                  <a:lnTo>
                    <a:pt x="109" y="549"/>
                  </a:lnTo>
                  <a:lnTo>
                    <a:pt x="108" y="549"/>
                  </a:lnTo>
                  <a:lnTo>
                    <a:pt x="107" y="547"/>
                  </a:lnTo>
                  <a:lnTo>
                    <a:pt x="105" y="547"/>
                  </a:lnTo>
                  <a:lnTo>
                    <a:pt x="103" y="549"/>
                  </a:lnTo>
                  <a:lnTo>
                    <a:pt x="103" y="547"/>
                  </a:lnTo>
                  <a:lnTo>
                    <a:pt x="102" y="548"/>
                  </a:lnTo>
                  <a:lnTo>
                    <a:pt x="101" y="546"/>
                  </a:lnTo>
                  <a:lnTo>
                    <a:pt x="99" y="546"/>
                  </a:lnTo>
                  <a:lnTo>
                    <a:pt x="97" y="547"/>
                  </a:lnTo>
                  <a:lnTo>
                    <a:pt x="97" y="545"/>
                  </a:lnTo>
                  <a:lnTo>
                    <a:pt x="95" y="546"/>
                  </a:lnTo>
                  <a:lnTo>
                    <a:pt x="95" y="545"/>
                  </a:lnTo>
                  <a:lnTo>
                    <a:pt x="94" y="545"/>
                  </a:lnTo>
                  <a:lnTo>
                    <a:pt x="92" y="547"/>
                  </a:lnTo>
                  <a:lnTo>
                    <a:pt x="88" y="544"/>
                  </a:lnTo>
                  <a:lnTo>
                    <a:pt x="84" y="545"/>
                  </a:lnTo>
                  <a:lnTo>
                    <a:pt x="83" y="547"/>
                  </a:lnTo>
                  <a:lnTo>
                    <a:pt x="81" y="546"/>
                  </a:lnTo>
                  <a:lnTo>
                    <a:pt x="80" y="546"/>
                  </a:lnTo>
                  <a:lnTo>
                    <a:pt x="79" y="545"/>
                  </a:lnTo>
                  <a:lnTo>
                    <a:pt x="78" y="547"/>
                  </a:lnTo>
                  <a:lnTo>
                    <a:pt x="75" y="546"/>
                  </a:lnTo>
                  <a:lnTo>
                    <a:pt x="75" y="547"/>
                  </a:lnTo>
                  <a:lnTo>
                    <a:pt x="77" y="547"/>
                  </a:lnTo>
                  <a:lnTo>
                    <a:pt x="78" y="550"/>
                  </a:lnTo>
                  <a:lnTo>
                    <a:pt x="78" y="550"/>
                  </a:lnTo>
                  <a:lnTo>
                    <a:pt x="78" y="553"/>
                  </a:lnTo>
                  <a:lnTo>
                    <a:pt x="76" y="553"/>
                  </a:lnTo>
                  <a:lnTo>
                    <a:pt x="77" y="555"/>
                  </a:lnTo>
                  <a:lnTo>
                    <a:pt x="75" y="555"/>
                  </a:lnTo>
                  <a:lnTo>
                    <a:pt x="74" y="557"/>
                  </a:lnTo>
                  <a:lnTo>
                    <a:pt x="73" y="554"/>
                  </a:lnTo>
                  <a:lnTo>
                    <a:pt x="71" y="557"/>
                  </a:lnTo>
                  <a:lnTo>
                    <a:pt x="67" y="557"/>
                  </a:lnTo>
                  <a:lnTo>
                    <a:pt x="66" y="561"/>
                  </a:lnTo>
                  <a:lnTo>
                    <a:pt x="63" y="561"/>
                  </a:lnTo>
                  <a:lnTo>
                    <a:pt x="62" y="559"/>
                  </a:lnTo>
                  <a:lnTo>
                    <a:pt x="59" y="562"/>
                  </a:lnTo>
                  <a:lnTo>
                    <a:pt x="57" y="561"/>
                  </a:lnTo>
                  <a:lnTo>
                    <a:pt x="55" y="559"/>
                  </a:lnTo>
                  <a:lnTo>
                    <a:pt x="54" y="559"/>
                  </a:lnTo>
                  <a:lnTo>
                    <a:pt x="49" y="565"/>
                  </a:lnTo>
                  <a:lnTo>
                    <a:pt x="48" y="565"/>
                  </a:lnTo>
                  <a:lnTo>
                    <a:pt x="47" y="563"/>
                  </a:lnTo>
                  <a:lnTo>
                    <a:pt x="46" y="562"/>
                  </a:lnTo>
                  <a:close/>
                  <a:moveTo>
                    <a:pt x="310" y="673"/>
                  </a:moveTo>
                  <a:lnTo>
                    <a:pt x="308" y="673"/>
                  </a:lnTo>
                  <a:lnTo>
                    <a:pt x="307" y="670"/>
                  </a:lnTo>
                  <a:lnTo>
                    <a:pt x="308" y="670"/>
                  </a:lnTo>
                  <a:lnTo>
                    <a:pt x="310" y="667"/>
                  </a:lnTo>
                  <a:lnTo>
                    <a:pt x="311" y="671"/>
                  </a:lnTo>
                  <a:lnTo>
                    <a:pt x="310" y="673"/>
                  </a:lnTo>
                  <a:close/>
                  <a:moveTo>
                    <a:pt x="506" y="517"/>
                  </a:moveTo>
                  <a:lnTo>
                    <a:pt x="506" y="516"/>
                  </a:lnTo>
                  <a:lnTo>
                    <a:pt x="506" y="517"/>
                  </a:lnTo>
                  <a:close/>
                  <a:moveTo>
                    <a:pt x="468" y="533"/>
                  </a:moveTo>
                  <a:lnTo>
                    <a:pt x="468" y="532"/>
                  </a:lnTo>
                  <a:lnTo>
                    <a:pt x="468" y="533"/>
                  </a:lnTo>
                  <a:close/>
                  <a:moveTo>
                    <a:pt x="506" y="515"/>
                  </a:moveTo>
                  <a:lnTo>
                    <a:pt x="507" y="514"/>
                  </a:lnTo>
                  <a:lnTo>
                    <a:pt x="508" y="513"/>
                  </a:lnTo>
                  <a:lnTo>
                    <a:pt x="507" y="514"/>
                  </a:lnTo>
                  <a:lnTo>
                    <a:pt x="506" y="515"/>
                  </a:lnTo>
                  <a:close/>
                  <a:moveTo>
                    <a:pt x="303" y="662"/>
                  </a:moveTo>
                  <a:lnTo>
                    <a:pt x="303" y="662"/>
                  </a:lnTo>
                  <a:lnTo>
                    <a:pt x="304" y="662"/>
                  </a:lnTo>
                  <a:lnTo>
                    <a:pt x="303" y="662"/>
                  </a:lnTo>
                  <a:lnTo>
                    <a:pt x="303" y="662"/>
                  </a:lnTo>
                  <a:close/>
                  <a:moveTo>
                    <a:pt x="503" y="529"/>
                  </a:moveTo>
                  <a:lnTo>
                    <a:pt x="504" y="529"/>
                  </a:lnTo>
                  <a:lnTo>
                    <a:pt x="503" y="529"/>
                  </a:lnTo>
                  <a:close/>
                  <a:moveTo>
                    <a:pt x="512" y="522"/>
                  </a:moveTo>
                  <a:lnTo>
                    <a:pt x="512" y="522"/>
                  </a:lnTo>
                  <a:lnTo>
                    <a:pt x="512" y="522"/>
                  </a:lnTo>
                  <a:lnTo>
                    <a:pt x="513" y="523"/>
                  </a:lnTo>
                  <a:lnTo>
                    <a:pt x="512" y="522"/>
                  </a:lnTo>
                  <a:close/>
                  <a:moveTo>
                    <a:pt x="398" y="613"/>
                  </a:moveTo>
                  <a:lnTo>
                    <a:pt x="397" y="613"/>
                  </a:lnTo>
                  <a:lnTo>
                    <a:pt x="397" y="612"/>
                  </a:lnTo>
                  <a:lnTo>
                    <a:pt x="398" y="613"/>
                  </a:lnTo>
                  <a:close/>
                  <a:moveTo>
                    <a:pt x="309" y="677"/>
                  </a:moveTo>
                  <a:lnTo>
                    <a:pt x="308" y="677"/>
                  </a:lnTo>
                  <a:lnTo>
                    <a:pt x="307" y="676"/>
                  </a:lnTo>
                  <a:lnTo>
                    <a:pt x="308" y="675"/>
                  </a:lnTo>
                  <a:lnTo>
                    <a:pt x="307" y="674"/>
                  </a:lnTo>
                  <a:lnTo>
                    <a:pt x="308" y="674"/>
                  </a:lnTo>
                  <a:lnTo>
                    <a:pt x="309" y="675"/>
                  </a:lnTo>
                  <a:lnTo>
                    <a:pt x="310" y="676"/>
                  </a:lnTo>
                  <a:lnTo>
                    <a:pt x="309" y="677"/>
                  </a:lnTo>
                  <a:close/>
                  <a:moveTo>
                    <a:pt x="362" y="652"/>
                  </a:moveTo>
                  <a:lnTo>
                    <a:pt x="362" y="647"/>
                  </a:lnTo>
                  <a:lnTo>
                    <a:pt x="364" y="641"/>
                  </a:lnTo>
                  <a:lnTo>
                    <a:pt x="363" y="637"/>
                  </a:lnTo>
                  <a:lnTo>
                    <a:pt x="367" y="638"/>
                  </a:lnTo>
                  <a:lnTo>
                    <a:pt x="368" y="639"/>
                  </a:lnTo>
                  <a:lnTo>
                    <a:pt x="366" y="649"/>
                  </a:lnTo>
                  <a:lnTo>
                    <a:pt x="362" y="652"/>
                  </a:lnTo>
                  <a:close/>
                  <a:moveTo>
                    <a:pt x="444" y="511"/>
                  </a:moveTo>
                  <a:lnTo>
                    <a:pt x="445" y="511"/>
                  </a:lnTo>
                  <a:lnTo>
                    <a:pt x="444" y="511"/>
                  </a:lnTo>
                  <a:close/>
                  <a:moveTo>
                    <a:pt x="451" y="526"/>
                  </a:moveTo>
                  <a:lnTo>
                    <a:pt x="452" y="526"/>
                  </a:lnTo>
                  <a:lnTo>
                    <a:pt x="451" y="526"/>
                  </a:lnTo>
                  <a:close/>
                  <a:moveTo>
                    <a:pt x="293" y="642"/>
                  </a:moveTo>
                  <a:lnTo>
                    <a:pt x="293" y="642"/>
                  </a:lnTo>
                  <a:lnTo>
                    <a:pt x="293" y="642"/>
                  </a:lnTo>
                  <a:close/>
                  <a:moveTo>
                    <a:pt x="334" y="615"/>
                  </a:moveTo>
                  <a:lnTo>
                    <a:pt x="333" y="617"/>
                  </a:lnTo>
                  <a:lnTo>
                    <a:pt x="333" y="616"/>
                  </a:lnTo>
                  <a:lnTo>
                    <a:pt x="334" y="614"/>
                  </a:lnTo>
                  <a:lnTo>
                    <a:pt x="334" y="615"/>
                  </a:lnTo>
                  <a:close/>
                  <a:moveTo>
                    <a:pt x="498" y="272"/>
                  </a:moveTo>
                  <a:lnTo>
                    <a:pt x="499" y="272"/>
                  </a:lnTo>
                  <a:lnTo>
                    <a:pt x="498" y="272"/>
                  </a:lnTo>
                  <a:close/>
                  <a:moveTo>
                    <a:pt x="533" y="293"/>
                  </a:moveTo>
                  <a:lnTo>
                    <a:pt x="533" y="293"/>
                  </a:lnTo>
                  <a:lnTo>
                    <a:pt x="533" y="293"/>
                  </a:lnTo>
                  <a:close/>
                  <a:moveTo>
                    <a:pt x="556" y="306"/>
                  </a:moveTo>
                  <a:lnTo>
                    <a:pt x="556" y="306"/>
                  </a:lnTo>
                  <a:lnTo>
                    <a:pt x="556" y="306"/>
                  </a:lnTo>
                  <a:close/>
                  <a:moveTo>
                    <a:pt x="493" y="270"/>
                  </a:moveTo>
                  <a:lnTo>
                    <a:pt x="493" y="269"/>
                  </a:lnTo>
                  <a:lnTo>
                    <a:pt x="493" y="27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6" name="Freeform 77">
              <a:extLst>
                <a:ext uri="{FF2B5EF4-FFF2-40B4-BE49-F238E27FC236}">
                  <a16:creationId xmlns="" xmlns:a16="http://schemas.microsoft.com/office/drawing/2014/main" id="{3B1799F2-15DC-436B-A727-7DECC970FA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2" y="1454"/>
              <a:ext cx="591" cy="703"/>
            </a:xfrm>
            <a:custGeom>
              <a:avLst/>
              <a:gdLst>
                <a:gd name="T0" fmla="*/ 46 w 591"/>
                <a:gd name="T1" fmla="*/ 529 h 703"/>
                <a:gd name="T2" fmla="*/ 30 w 591"/>
                <a:gd name="T3" fmla="*/ 491 h 703"/>
                <a:gd name="T4" fmla="*/ 8 w 591"/>
                <a:gd name="T5" fmla="*/ 441 h 703"/>
                <a:gd name="T6" fmla="*/ 12 w 591"/>
                <a:gd name="T7" fmla="*/ 396 h 703"/>
                <a:gd name="T8" fmla="*/ 45 w 591"/>
                <a:gd name="T9" fmla="*/ 365 h 703"/>
                <a:gd name="T10" fmla="*/ 66 w 591"/>
                <a:gd name="T11" fmla="*/ 363 h 703"/>
                <a:gd name="T12" fmla="*/ 50 w 591"/>
                <a:gd name="T13" fmla="*/ 332 h 703"/>
                <a:gd name="T14" fmla="*/ 90 w 591"/>
                <a:gd name="T15" fmla="*/ 300 h 703"/>
                <a:gd name="T16" fmla="*/ 132 w 591"/>
                <a:gd name="T17" fmla="*/ 305 h 703"/>
                <a:gd name="T18" fmla="*/ 161 w 591"/>
                <a:gd name="T19" fmla="*/ 262 h 703"/>
                <a:gd name="T20" fmla="*/ 163 w 591"/>
                <a:gd name="T21" fmla="*/ 226 h 703"/>
                <a:gd name="T22" fmla="*/ 151 w 591"/>
                <a:gd name="T23" fmla="*/ 182 h 703"/>
                <a:gd name="T24" fmla="*/ 151 w 591"/>
                <a:gd name="T25" fmla="*/ 134 h 703"/>
                <a:gd name="T26" fmla="*/ 145 w 591"/>
                <a:gd name="T27" fmla="*/ 97 h 703"/>
                <a:gd name="T28" fmla="*/ 190 w 591"/>
                <a:gd name="T29" fmla="*/ 75 h 703"/>
                <a:gd name="T30" fmla="*/ 232 w 591"/>
                <a:gd name="T31" fmla="*/ 56 h 703"/>
                <a:gd name="T32" fmla="*/ 242 w 591"/>
                <a:gd name="T33" fmla="*/ 6 h 703"/>
                <a:gd name="T34" fmla="*/ 271 w 591"/>
                <a:gd name="T35" fmla="*/ 20 h 703"/>
                <a:gd name="T36" fmla="*/ 319 w 591"/>
                <a:gd name="T37" fmla="*/ 26 h 703"/>
                <a:gd name="T38" fmla="*/ 378 w 591"/>
                <a:gd name="T39" fmla="*/ 22 h 703"/>
                <a:gd name="T40" fmla="*/ 447 w 591"/>
                <a:gd name="T41" fmla="*/ 10 h 703"/>
                <a:gd name="T42" fmla="*/ 468 w 591"/>
                <a:gd name="T43" fmla="*/ 30 h 703"/>
                <a:gd name="T44" fmla="*/ 479 w 591"/>
                <a:gd name="T45" fmla="*/ 59 h 703"/>
                <a:gd name="T46" fmla="*/ 504 w 591"/>
                <a:gd name="T47" fmla="*/ 82 h 703"/>
                <a:gd name="T48" fmla="*/ 511 w 591"/>
                <a:gd name="T49" fmla="*/ 111 h 703"/>
                <a:gd name="T50" fmla="*/ 538 w 591"/>
                <a:gd name="T51" fmla="*/ 137 h 703"/>
                <a:gd name="T52" fmla="*/ 556 w 591"/>
                <a:gd name="T53" fmla="*/ 172 h 703"/>
                <a:gd name="T54" fmla="*/ 577 w 591"/>
                <a:gd name="T55" fmla="*/ 195 h 703"/>
                <a:gd name="T56" fmla="*/ 588 w 591"/>
                <a:gd name="T57" fmla="*/ 233 h 703"/>
                <a:gd name="T58" fmla="*/ 589 w 591"/>
                <a:gd name="T59" fmla="*/ 260 h 703"/>
                <a:gd name="T60" fmla="*/ 580 w 591"/>
                <a:gd name="T61" fmla="*/ 310 h 703"/>
                <a:gd name="T62" fmla="*/ 568 w 591"/>
                <a:gd name="T63" fmla="*/ 300 h 703"/>
                <a:gd name="T64" fmla="*/ 552 w 591"/>
                <a:gd name="T65" fmla="*/ 312 h 703"/>
                <a:gd name="T66" fmla="*/ 534 w 591"/>
                <a:gd name="T67" fmla="*/ 286 h 703"/>
                <a:gd name="T68" fmla="*/ 524 w 591"/>
                <a:gd name="T69" fmla="*/ 245 h 703"/>
                <a:gd name="T70" fmla="*/ 499 w 591"/>
                <a:gd name="T71" fmla="*/ 267 h 703"/>
                <a:gd name="T72" fmla="*/ 462 w 591"/>
                <a:gd name="T73" fmla="*/ 300 h 703"/>
                <a:gd name="T74" fmla="*/ 434 w 591"/>
                <a:gd name="T75" fmla="*/ 350 h 703"/>
                <a:gd name="T76" fmla="*/ 447 w 591"/>
                <a:gd name="T77" fmla="*/ 418 h 703"/>
                <a:gd name="T78" fmla="*/ 446 w 591"/>
                <a:gd name="T79" fmla="*/ 506 h 703"/>
                <a:gd name="T80" fmla="*/ 453 w 591"/>
                <a:gd name="T81" fmla="*/ 529 h 703"/>
                <a:gd name="T82" fmla="*/ 467 w 591"/>
                <a:gd name="T83" fmla="*/ 526 h 703"/>
                <a:gd name="T84" fmla="*/ 491 w 591"/>
                <a:gd name="T85" fmla="*/ 541 h 703"/>
                <a:gd name="T86" fmla="*/ 447 w 591"/>
                <a:gd name="T87" fmla="*/ 578 h 703"/>
                <a:gd name="T88" fmla="*/ 412 w 591"/>
                <a:gd name="T89" fmla="*/ 629 h 703"/>
                <a:gd name="T90" fmla="*/ 408 w 591"/>
                <a:gd name="T91" fmla="*/ 605 h 703"/>
                <a:gd name="T92" fmla="*/ 357 w 591"/>
                <a:gd name="T93" fmla="*/ 599 h 703"/>
                <a:gd name="T94" fmla="*/ 338 w 591"/>
                <a:gd name="T95" fmla="*/ 614 h 703"/>
                <a:gd name="T96" fmla="*/ 296 w 591"/>
                <a:gd name="T97" fmla="*/ 650 h 703"/>
                <a:gd name="T98" fmla="*/ 302 w 591"/>
                <a:gd name="T99" fmla="*/ 670 h 703"/>
                <a:gd name="T100" fmla="*/ 255 w 591"/>
                <a:gd name="T101" fmla="*/ 697 h 703"/>
                <a:gd name="T102" fmla="*/ 226 w 591"/>
                <a:gd name="T103" fmla="*/ 680 h 703"/>
                <a:gd name="T104" fmla="*/ 194 w 591"/>
                <a:gd name="T105" fmla="*/ 663 h 703"/>
                <a:gd name="T106" fmla="*/ 146 w 591"/>
                <a:gd name="T107" fmla="*/ 666 h 703"/>
                <a:gd name="T108" fmla="*/ 145 w 591"/>
                <a:gd name="T109" fmla="*/ 629 h 703"/>
                <a:gd name="T110" fmla="*/ 152 w 591"/>
                <a:gd name="T111" fmla="*/ 608 h 703"/>
                <a:gd name="T112" fmla="*/ 126 w 591"/>
                <a:gd name="T113" fmla="*/ 561 h 703"/>
                <a:gd name="T114" fmla="*/ 95 w 591"/>
                <a:gd name="T115" fmla="*/ 545 h 703"/>
                <a:gd name="T116" fmla="*/ 67 w 591"/>
                <a:gd name="T117" fmla="*/ 557 h 703"/>
                <a:gd name="T118" fmla="*/ 468 w 591"/>
                <a:gd name="T119" fmla="*/ 533 h 703"/>
                <a:gd name="T120" fmla="*/ 397 w 591"/>
                <a:gd name="T121" fmla="*/ 613 h 703"/>
                <a:gd name="T122" fmla="*/ 444 w 591"/>
                <a:gd name="T123" fmla="*/ 511 h 703"/>
                <a:gd name="T124" fmla="*/ 493 w 591"/>
                <a:gd name="T125" fmla="*/ 269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1" h="703">
                  <a:moveTo>
                    <a:pt x="46" y="562"/>
                  </a:moveTo>
                  <a:lnTo>
                    <a:pt x="49" y="555"/>
                  </a:lnTo>
                  <a:lnTo>
                    <a:pt x="47" y="554"/>
                  </a:lnTo>
                  <a:lnTo>
                    <a:pt x="51" y="552"/>
                  </a:lnTo>
                  <a:lnTo>
                    <a:pt x="50" y="550"/>
                  </a:lnTo>
                  <a:lnTo>
                    <a:pt x="50" y="548"/>
                  </a:lnTo>
                  <a:lnTo>
                    <a:pt x="48" y="547"/>
                  </a:lnTo>
                  <a:lnTo>
                    <a:pt x="48" y="545"/>
                  </a:lnTo>
                  <a:lnTo>
                    <a:pt x="50" y="546"/>
                  </a:lnTo>
                  <a:lnTo>
                    <a:pt x="51" y="545"/>
                  </a:lnTo>
                  <a:lnTo>
                    <a:pt x="51" y="543"/>
                  </a:lnTo>
                  <a:lnTo>
                    <a:pt x="51" y="542"/>
                  </a:lnTo>
                  <a:lnTo>
                    <a:pt x="53" y="540"/>
                  </a:lnTo>
                  <a:lnTo>
                    <a:pt x="51" y="539"/>
                  </a:lnTo>
                  <a:lnTo>
                    <a:pt x="52" y="538"/>
                  </a:lnTo>
                  <a:lnTo>
                    <a:pt x="51" y="537"/>
                  </a:lnTo>
                  <a:lnTo>
                    <a:pt x="50" y="535"/>
                  </a:lnTo>
                  <a:lnTo>
                    <a:pt x="49" y="535"/>
                  </a:lnTo>
                  <a:lnTo>
                    <a:pt x="47" y="533"/>
                  </a:lnTo>
                  <a:lnTo>
                    <a:pt x="46" y="533"/>
                  </a:lnTo>
                  <a:lnTo>
                    <a:pt x="46" y="531"/>
                  </a:lnTo>
                  <a:lnTo>
                    <a:pt x="46" y="529"/>
                  </a:lnTo>
                  <a:lnTo>
                    <a:pt x="42" y="527"/>
                  </a:lnTo>
                  <a:lnTo>
                    <a:pt x="43" y="526"/>
                  </a:lnTo>
                  <a:lnTo>
                    <a:pt x="45" y="526"/>
                  </a:lnTo>
                  <a:lnTo>
                    <a:pt x="44" y="523"/>
                  </a:lnTo>
                  <a:lnTo>
                    <a:pt x="45" y="521"/>
                  </a:lnTo>
                  <a:lnTo>
                    <a:pt x="49" y="521"/>
                  </a:lnTo>
                  <a:lnTo>
                    <a:pt x="50" y="517"/>
                  </a:lnTo>
                  <a:lnTo>
                    <a:pt x="49" y="516"/>
                  </a:lnTo>
                  <a:lnTo>
                    <a:pt x="47" y="514"/>
                  </a:lnTo>
                  <a:lnTo>
                    <a:pt x="45" y="514"/>
                  </a:lnTo>
                  <a:lnTo>
                    <a:pt x="45" y="511"/>
                  </a:lnTo>
                  <a:lnTo>
                    <a:pt x="46" y="511"/>
                  </a:lnTo>
                  <a:lnTo>
                    <a:pt x="42" y="509"/>
                  </a:lnTo>
                  <a:lnTo>
                    <a:pt x="41" y="507"/>
                  </a:lnTo>
                  <a:lnTo>
                    <a:pt x="42" y="505"/>
                  </a:lnTo>
                  <a:lnTo>
                    <a:pt x="41" y="504"/>
                  </a:lnTo>
                  <a:lnTo>
                    <a:pt x="38" y="505"/>
                  </a:lnTo>
                  <a:lnTo>
                    <a:pt x="35" y="499"/>
                  </a:lnTo>
                  <a:lnTo>
                    <a:pt x="35" y="498"/>
                  </a:lnTo>
                  <a:lnTo>
                    <a:pt x="34" y="495"/>
                  </a:lnTo>
                  <a:lnTo>
                    <a:pt x="32" y="493"/>
                  </a:lnTo>
                  <a:lnTo>
                    <a:pt x="30" y="491"/>
                  </a:lnTo>
                  <a:lnTo>
                    <a:pt x="30" y="490"/>
                  </a:lnTo>
                  <a:lnTo>
                    <a:pt x="26" y="487"/>
                  </a:lnTo>
                  <a:lnTo>
                    <a:pt x="24" y="487"/>
                  </a:lnTo>
                  <a:lnTo>
                    <a:pt x="24" y="486"/>
                  </a:lnTo>
                  <a:lnTo>
                    <a:pt x="24" y="485"/>
                  </a:lnTo>
                  <a:lnTo>
                    <a:pt x="17" y="478"/>
                  </a:lnTo>
                  <a:lnTo>
                    <a:pt x="17" y="476"/>
                  </a:lnTo>
                  <a:lnTo>
                    <a:pt x="14" y="473"/>
                  </a:lnTo>
                  <a:lnTo>
                    <a:pt x="14" y="467"/>
                  </a:lnTo>
                  <a:lnTo>
                    <a:pt x="16" y="466"/>
                  </a:lnTo>
                  <a:lnTo>
                    <a:pt x="15" y="465"/>
                  </a:lnTo>
                  <a:lnTo>
                    <a:pt x="14" y="463"/>
                  </a:lnTo>
                  <a:lnTo>
                    <a:pt x="14" y="462"/>
                  </a:lnTo>
                  <a:lnTo>
                    <a:pt x="14" y="460"/>
                  </a:lnTo>
                  <a:lnTo>
                    <a:pt x="12" y="455"/>
                  </a:lnTo>
                  <a:lnTo>
                    <a:pt x="10" y="453"/>
                  </a:lnTo>
                  <a:lnTo>
                    <a:pt x="10" y="450"/>
                  </a:lnTo>
                  <a:lnTo>
                    <a:pt x="9" y="449"/>
                  </a:lnTo>
                  <a:lnTo>
                    <a:pt x="9" y="447"/>
                  </a:lnTo>
                  <a:lnTo>
                    <a:pt x="9" y="444"/>
                  </a:lnTo>
                  <a:lnTo>
                    <a:pt x="8" y="442"/>
                  </a:lnTo>
                  <a:lnTo>
                    <a:pt x="8" y="441"/>
                  </a:lnTo>
                  <a:lnTo>
                    <a:pt x="8" y="440"/>
                  </a:lnTo>
                  <a:lnTo>
                    <a:pt x="8" y="440"/>
                  </a:lnTo>
                  <a:lnTo>
                    <a:pt x="8" y="438"/>
                  </a:lnTo>
                  <a:lnTo>
                    <a:pt x="9" y="438"/>
                  </a:lnTo>
                  <a:lnTo>
                    <a:pt x="9" y="435"/>
                  </a:lnTo>
                  <a:lnTo>
                    <a:pt x="8" y="435"/>
                  </a:lnTo>
                  <a:lnTo>
                    <a:pt x="8" y="434"/>
                  </a:lnTo>
                  <a:lnTo>
                    <a:pt x="7" y="433"/>
                  </a:lnTo>
                  <a:lnTo>
                    <a:pt x="6" y="433"/>
                  </a:lnTo>
                  <a:lnTo>
                    <a:pt x="4" y="429"/>
                  </a:lnTo>
                  <a:lnTo>
                    <a:pt x="4" y="429"/>
                  </a:lnTo>
                  <a:lnTo>
                    <a:pt x="0" y="428"/>
                  </a:lnTo>
                  <a:lnTo>
                    <a:pt x="0" y="426"/>
                  </a:lnTo>
                  <a:lnTo>
                    <a:pt x="5" y="418"/>
                  </a:lnTo>
                  <a:lnTo>
                    <a:pt x="7" y="417"/>
                  </a:lnTo>
                  <a:lnTo>
                    <a:pt x="9" y="413"/>
                  </a:lnTo>
                  <a:lnTo>
                    <a:pt x="13" y="409"/>
                  </a:lnTo>
                  <a:lnTo>
                    <a:pt x="12" y="407"/>
                  </a:lnTo>
                  <a:lnTo>
                    <a:pt x="12" y="404"/>
                  </a:lnTo>
                  <a:lnTo>
                    <a:pt x="10" y="402"/>
                  </a:lnTo>
                  <a:lnTo>
                    <a:pt x="12" y="400"/>
                  </a:lnTo>
                  <a:lnTo>
                    <a:pt x="12" y="396"/>
                  </a:lnTo>
                  <a:lnTo>
                    <a:pt x="10" y="394"/>
                  </a:lnTo>
                  <a:lnTo>
                    <a:pt x="10" y="392"/>
                  </a:lnTo>
                  <a:lnTo>
                    <a:pt x="9" y="389"/>
                  </a:lnTo>
                  <a:lnTo>
                    <a:pt x="8" y="389"/>
                  </a:lnTo>
                  <a:lnTo>
                    <a:pt x="8" y="388"/>
                  </a:lnTo>
                  <a:lnTo>
                    <a:pt x="8" y="387"/>
                  </a:lnTo>
                  <a:lnTo>
                    <a:pt x="10" y="385"/>
                  </a:lnTo>
                  <a:lnTo>
                    <a:pt x="18" y="384"/>
                  </a:lnTo>
                  <a:lnTo>
                    <a:pt x="29" y="380"/>
                  </a:lnTo>
                  <a:lnTo>
                    <a:pt x="33" y="380"/>
                  </a:lnTo>
                  <a:lnTo>
                    <a:pt x="37" y="381"/>
                  </a:lnTo>
                  <a:lnTo>
                    <a:pt x="42" y="382"/>
                  </a:lnTo>
                  <a:lnTo>
                    <a:pt x="41" y="381"/>
                  </a:lnTo>
                  <a:lnTo>
                    <a:pt x="42" y="379"/>
                  </a:lnTo>
                  <a:lnTo>
                    <a:pt x="41" y="377"/>
                  </a:lnTo>
                  <a:lnTo>
                    <a:pt x="42" y="376"/>
                  </a:lnTo>
                  <a:lnTo>
                    <a:pt x="39" y="375"/>
                  </a:lnTo>
                  <a:lnTo>
                    <a:pt x="39" y="374"/>
                  </a:lnTo>
                  <a:lnTo>
                    <a:pt x="42" y="370"/>
                  </a:lnTo>
                  <a:lnTo>
                    <a:pt x="45" y="368"/>
                  </a:lnTo>
                  <a:lnTo>
                    <a:pt x="44" y="366"/>
                  </a:lnTo>
                  <a:lnTo>
                    <a:pt x="45" y="365"/>
                  </a:lnTo>
                  <a:lnTo>
                    <a:pt x="50" y="367"/>
                  </a:lnTo>
                  <a:lnTo>
                    <a:pt x="51" y="369"/>
                  </a:lnTo>
                  <a:lnTo>
                    <a:pt x="50" y="372"/>
                  </a:lnTo>
                  <a:lnTo>
                    <a:pt x="52" y="372"/>
                  </a:lnTo>
                  <a:lnTo>
                    <a:pt x="52" y="374"/>
                  </a:lnTo>
                  <a:lnTo>
                    <a:pt x="53" y="374"/>
                  </a:lnTo>
                  <a:lnTo>
                    <a:pt x="53" y="375"/>
                  </a:lnTo>
                  <a:lnTo>
                    <a:pt x="57" y="373"/>
                  </a:lnTo>
                  <a:lnTo>
                    <a:pt x="58" y="374"/>
                  </a:lnTo>
                  <a:lnTo>
                    <a:pt x="58" y="375"/>
                  </a:lnTo>
                  <a:lnTo>
                    <a:pt x="59" y="377"/>
                  </a:lnTo>
                  <a:lnTo>
                    <a:pt x="62" y="376"/>
                  </a:lnTo>
                  <a:lnTo>
                    <a:pt x="62" y="374"/>
                  </a:lnTo>
                  <a:lnTo>
                    <a:pt x="63" y="374"/>
                  </a:lnTo>
                  <a:lnTo>
                    <a:pt x="63" y="375"/>
                  </a:lnTo>
                  <a:lnTo>
                    <a:pt x="67" y="374"/>
                  </a:lnTo>
                  <a:lnTo>
                    <a:pt x="66" y="372"/>
                  </a:lnTo>
                  <a:lnTo>
                    <a:pt x="67" y="370"/>
                  </a:lnTo>
                  <a:lnTo>
                    <a:pt x="66" y="369"/>
                  </a:lnTo>
                  <a:lnTo>
                    <a:pt x="66" y="368"/>
                  </a:lnTo>
                  <a:lnTo>
                    <a:pt x="67" y="365"/>
                  </a:lnTo>
                  <a:lnTo>
                    <a:pt x="66" y="363"/>
                  </a:lnTo>
                  <a:lnTo>
                    <a:pt x="65" y="361"/>
                  </a:lnTo>
                  <a:lnTo>
                    <a:pt x="63" y="360"/>
                  </a:lnTo>
                  <a:lnTo>
                    <a:pt x="64" y="357"/>
                  </a:lnTo>
                  <a:lnTo>
                    <a:pt x="63" y="355"/>
                  </a:lnTo>
                  <a:lnTo>
                    <a:pt x="65" y="354"/>
                  </a:lnTo>
                  <a:lnTo>
                    <a:pt x="64" y="353"/>
                  </a:lnTo>
                  <a:lnTo>
                    <a:pt x="63" y="353"/>
                  </a:lnTo>
                  <a:lnTo>
                    <a:pt x="62" y="352"/>
                  </a:lnTo>
                  <a:lnTo>
                    <a:pt x="63" y="349"/>
                  </a:lnTo>
                  <a:lnTo>
                    <a:pt x="57" y="347"/>
                  </a:lnTo>
                  <a:lnTo>
                    <a:pt x="54" y="348"/>
                  </a:lnTo>
                  <a:lnTo>
                    <a:pt x="53" y="346"/>
                  </a:lnTo>
                  <a:lnTo>
                    <a:pt x="51" y="346"/>
                  </a:lnTo>
                  <a:lnTo>
                    <a:pt x="51" y="345"/>
                  </a:lnTo>
                  <a:lnTo>
                    <a:pt x="50" y="345"/>
                  </a:lnTo>
                  <a:lnTo>
                    <a:pt x="50" y="344"/>
                  </a:lnTo>
                  <a:lnTo>
                    <a:pt x="49" y="342"/>
                  </a:lnTo>
                  <a:lnTo>
                    <a:pt x="49" y="342"/>
                  </a:lnTo>
                  <a:lnTo>
                    <a:pt x="47" y="341"/>
                  </a:lnTo>
                  <a:lnTo>
                    <a:pt x="50" y="336"/>
                  </a:lnTo>
                  <a:lnTo>
                    <a:pt x="49" y="333"/>
                  </a:lnTo>
                  <a:lnTo>
                    <a:pt x="50" y="332"/>
                  </a:lnTo>
                  <a:lnTo>
                    <a:pt x="50" y="328"/>
                  </a:lnTo>
                  <a:lnTo>
                    <a:pt x="55" y="326"/>
                  </a:lnTo>
                  <a:lnTo>
                    <a:pt x="57" y="326"/>
                  </a:lnTo>
                  <a:lnTo>
                    <a:pt x="57" y="328"/>
                  </a:lnTo>
                  <a:lnTo>
                    <a:pt x="59" y="328"/>
                  </a:lnTo>
                  <a:lnTo>
                    <a:pt x="59" y="329"/>
                  </a:lnTo>
                  <a:lnTo>
                    <a:pt x="66" y="329"/>
                  </a:lnTo>
                  <a:lnTo>
                    <a:pt x="70" y="326"/>
                  </a:lnTo>
                  <a:lnTo>
                    <a:pt x="71" y="323"/>
                  </a:lnTo>
                  <a:lnTo>
                    <a:pt x="74" y="321"/>
                  </a:lnTo>
                  <a:lnTo>
                    <a:pt x="79" y="319"/>
                  </a:lnTo>
                  <a:lnTo>
                    <a:pt x="81" y="321"/>
                  </a:lnTo>
                  <a:lnTo>
                    <a:pt x="86" y="319"/>
                  </a:lnTo>
                  <a:lnTo>
                    <a:pt x="86" y="318"/>
                  </a:lnTo>
                  <a:lnTo>
                    <a:pt x="85" y="317"/>
                  </a:lnTo>
                  <a:lnTo>
                    <a:pt x="84" y="316"/>
                  </a:lnTo>
                  <a:lnTo>
                    <a:pt x="89" y="314"/>
                  </a:lnTo>
                  <a:lnTo>
                    <a:pt x="88" y="312"/>
                  </a:lnTo>
                  <a:lnTo>
                    <a:pt x="89" y="311"/>
                  </a:lnTo>
                  <a:lnTo>
                    <a:pt x="88" y="308"/>
                  </a:lnTo>
                  <a:lnTo>
                    <a:pt x="90" y="302"/>
                  </a:lnTo>
                  <a:lnTo>
                    <a:pt x="90" y="300"/>
                  </a:lnTo>
                  <a:lnTo>
                    <a:pt x="93" y="296"/>
                  </a:lnTo>
                  <a:lnTo>
                    <a:pt x="96" y="296"/>
                  </a:lnTo>
                  <a:lnTo>
                    <a:pt x="99" y="298"/>
                  </a:lnTo>
                  <a:lnTo>
                    <a:pt x="104" y="297"/>
                  </a:lnTo>
                  <a:lnTo>
                    <a:pt x="105" y="299"/>
                  </a:lnTo>
                  <a:lnTo>
                    <a:pt x="105" y="300"/>
                  </a:lnTo>
                  <a:lnTo>
                    <a:pt x="106" y="300"/>
                  </a:lnTo>
                  <a:lnTo>
                    <a:pt x="105" y="303"/>
                  </a:lnTo>
                  <a:lnTo>
                    <a:pt x="106" y="304"/>
                  </a:lnTo>
                  <a:lnTo>
                    <a:pt x="106" y="308"/>
                  </a:lnTo>
                  <a:lnTo>
                    <a:pt x="107" y="308"/>
                  </a:lnTo>
                  <a:lnTo>
                    <a:pt x="108" y="309"/>
                  </a:lnTo>
                  <a:lnTo>
                    <a:pt x="109" y="309"/>
                  </a:lnTo>
                  <a:lnTo>
                    <a:pt x="111" y="310"/>
                  </a:lnTo>
                  <a:lnTo>
                    <a:pt x="115" y="310"/>
                  </a:lnTo>
                  <a:lnTo>
                    <a:pt x="116" y="310"/>
                  </a:lnTo>
                  <a:lnTo>
                    <a:pt x="117" y="312"/>
                  </a:lnTo>
                  <a:lnTo>
                    <a:pt x="118" y="313"/>
                  </a:lnTo>
                  <a:lnTo>
                    <a:pt x="123" y="309"/>
                  </a:lnTo>
                  <a:lnTo>
                    <a:pt x="130" y="309"/>
                  </a:lnTo>
                  <a:lnTo>
                    <a:pt x="133" y="306"/>
                  </a:lnTo>
                  <a:lnTo>
                    <a:pt x="132" y="305"/>
                  </a:lnTo>
                  <a:lnTo>
                    <a:pt x="130" y="304"/>
                  </a:lnTo>
                  <a:lnTo>
                    <a:pt x="129" y="301"/>
                  </a:lnTo>
                  <a:lnTo>
                    <a:pt x="129" y="300"/>
                  </a:lnTo>
                  <a:lnTo>
                    <a:pt x="125" y="300"/>
                  </a:lnTo>
                  <a:lnTo>
                    <a:pt x="125" y="296"/>
                  </a:lnTo>
                  <a:lnTo>
                    <a:pt x="129" y="294"/>
                  </a:lnTo>
                  <a:lnTo>
                    <a:pt x="135" y="290"/>
                  </a:lnTo>
                  <a:lnTo>
                    <a:pt x="135" y="288"/>
                  </a:lnTo>
                  <a:lnTo>
                    <a:pt x="138" y="285"/>
                  </a:lnTo>
                  <a:lnTo>
                    <a:pt x="141" y="284"/>
                  </a:lnTo>
                  <a:lnTo>
                    <a:pt x="142" y="281"/>
                  </a:lnTo>
                  <a:lnTo>
                    <a:pt x="144" y="280"/>
                  </a:lnTo>
                  <a:lnTo>
                    <a:pt x="146" y="282"/>
                  </a:lnTo>
                  <a:lnTo>
                    <a:pt x="146" y="282"/>
                  </a:lnTo>
                  <a:lnTo>
                    <a:pt x="145" y="277"/>
                  </a:lnTo>
                  <a:lnTo>
                    <a:pt x="146" y="276"/>
                  </a:lnTo>
                  <a:lnTo>
                    <a:pt x="145" y="274"/>
                  </a:lnTo>
                  <a:lnTo>
                    <a:pt x="145" y="274"/>
                  </a:lnTo>
                  <a:lnTo>
                    <a:pt x="155" y="260"/>
                  </a:lnTo>
                  <a:lnTo>
                    <a:pt x="159" y="260"/>
                  </a:lnTo>
                  <a:lnTo>
                    <a:pt x="161" y="261"/>
                  </a:lnTo>
                  <a:lnTo>
                    <a:pt x="161" y="262"/>
                  </a:lnTo>
                  <a:lnTo>
                    <a:pt x="165" y="264"/>
                  </a:lnTo>
                  <a:lnTo>
                    <a:pt x="165" y="265"/>
                  </a:lnTo>
                  <a:lnTo>
                    <a:pt x="166" y="265"/>
                  </a:lnTo>
                  <a:lnTo>
                    <a:pt x="169" y="264"/>
                  </a:lnTo>
                  <a:lnTo>
                    <a:pt x="169" y="261"/>
                  </a:lnTo>
                  <a:lnTo>
                    <a:pt x="171" y="260"/>
                  </a:lnTo>
                  <a:lnTo>
                    <a:pt x="171" y="259"/>
                  </a:lnTo>
                  <a:lnTo>
                    <a:pt x="173" y="257"/>
                  </a:lnTo>
                  <a:lnTo>
                    <a:pt x="171" y="256"/>
                  </a:lnTo>
                  <a:lnTo>
                    <a:pt x="171" y="254"/>
                  </a:lnTo>
                  <a:lnTo>
                    <a:pt x="169" y="253"/>
                  </a:lnTo>
                  <a:lnTo>
                    <a:pt x="169" y="252"/>
                  </a:lnTo>
                  <a:lnTo>
                    <a:pt x="165" y="251"/>
                  </a:lnTo>
                  <a:lnTo>
                    <a:pt x="164" y="249"/>
                  </a:lnTo>
                  <a:lnTo>
                    <a:pt x="167" y="244"/>
                  </a:lnTo>
                  <a:lnTo>
                    <a:pt x="168" y="241"/>
                  </a:lnTo>
                  <a:lnTo>
                    <a:pt x="167" y="239"/>
                  </a:lnTo>
                  <a:lnTo>
                    <a:pt x="170" y="236"/>
                  </a:lnTo>
                  <a:lnTo>
                    <a:pt x="169" y="229"/>
                  </a:lnTo>
                  <a:lnTo>
                    <a:pt x="166" y="226"/>
                  </a:lnTo>
                  <a:lnTo>
                    <a:pt x="165" y="227"/>
                  </a:lnTo>
                  <a:lnTo>
                    <a:pt x="163" y="226"/>
                  </a:lnTo>
                  <a:lnTo>
                    <a:pt x="159" y="225"/>
                  </a:lnTo>
                  <a:lnTo>
                    <a:pt x="157" y="226"/>
                  </a:lnTo>
                  <a:lnTo>
                    <a:pt x="156" y="225"/>
                  </a:lnTo>
                  <a:lnTo>
                    <a:pt x="150" y="221"/>
                  </a:lnTo>
                  <a:lnTo>
                    <a:pt x="150" y="220"/>
                  </a:lnTo>
                  <a:lnTo>
                    <a:pt x="147" y="217"/>
                  </a:lnTo>
                  <a:lnTo>
                    <a:pt x="147" y="216"/>
                  </a:lnTo>
                  <a:lnTo>
                    <a:pt x="147" y="215"/>
                  </a:lnTo>
                  <a:lnTo>
                    <a:pt x="147" y="213"/>
                  </a:lnTo>
                  <a:lnTo>
                    <a:pt x="146" y="213"/>
                  </a:lnTo>
                  <a:lnTo>
                    <a:pt x="146" y="210"/>
                  </a:lnTo>
                  <a:lnTo>
                    <a:pt x="142" y="202"/>
                  </a:lnTo>
                  <a:lnTo>
                    <a:pt x="143" y="200"/>
                  </a:lnTo>
                  <a:lnTo>
                    <a:pt x="143" y="199"/>
                  </a:lnTo>
                  <a:lnTo>
                    <a:pt x="141" y="197"/>
                  </a:lnTo>
                  <a:lnTo>
                    <a:pt x="142" y="196"/>
                  </a:lnTo>
                  <a:lnTo>
                    <a:pt x="144" y="197"/>
                  </a:lnTo>
                  <a:lnTo>
                    <a:pt x="146" y="191"/>
                  </a:lnTo>
                  <a:lnTo>
                    <a:pt x="147" y="191"/>
                  </a:lnTo>
                  <a:lnTo>
                    <a:pt x="150" y="186"/>
                  </a:lnTo>
                  <a:lnTo>
                    <a:pt x="152" y="188"/>
                  </a:lnTo>
                  <a:lnTo>
                    <a:pt x="151" y="182"/>
                  </a:lnTo>
                  <a:lnTo>
                    <a:pt x="154" y="177"/>
                  </a:lnTo>
                  <a:lnTo>
                    <a:pt x="154" y="174"/>
                  </a:lnTo>
                  <a:lnTo>
                    <a:pt x="157" y="174"/>
                  </a:lnTo>
                  <a:lnTo>
                    <a:pt x="156" y="168"/>
                  </a:lnTo>
                  <a:lnTo>
                    <a:pt x="153" y="166"/>
                  </a:lnTo>
                  <a:lnTo>
                    <a:pt x="150" y="167"/>
                  </a:lnTo>
                  <a:lnTo>
                    <a:pt x="149" y="166"/>
                  </a:lnTo>
                  <a:lnTo>
                    <a:pt x="146" y="161"/>
                  </a:lnTo>
                  <a:lnTo>
                    <a:pt x="145" y="158"/>
                  </a:lnTo>
                  <a:lnTo>
                    <a:pt x="144" y="154"/>
                  </a:lnTo>
                  <a:lnTo>
                    <a:pt x="142" y="154"/>
                  </a:lnTo>
                  <a:lnTo>
                    <a:pt x="142" y="153"/>
                  </a:lnTo>
                  <a:lnTo>
                    <a:pt x="142" y="149"/>
                  </a:lnTo>
                  <a:lnTo>
                    <a:pt x="139" y="148"/>
                  </a:lnTo>
                  <a:lnTo>
                    <a:pt x="137" y="148"/>
                  </a:lnTo>
                  <a:lnTo>
                    <a:pt x="135" y="143"/>
                  </a:lnTo>
                  <a:lnTo>
                    <a:pt x="138" y="135"/>
                  </a:lnTo>
                  <a:lnTo>
                    <a:pt x="141" y="135"/>
                  </a:lnTo>
                  <a:lnTo>
                    <a:pt x="143" y="130"/>
                  </a:lnTo>
                  <a:lnTo>
                    <a:pt x="148" y="129"/>
                  </a:lnTo>
                  <a:lnTo>
                    <a:pt x="149" y="130"/>
                  </a:lnTo>
                  <a:lnTo>
                    <a:pt x="151" y="134"/>
                  </a:lnTo>
                  <a:lnTo>
                    <a:pt x="153" y="134"/>
                  </a:lnTo>
                  <a:lnTo>
                    <a:pt x="154" y="133"/>
                  </a:lnTo>
                  <a:lnTo>
                    <a:pt x="154" y="131"/>
                  </a:lnTo>
                  <a:lnTo>
                    <a:pt x="155" y="129"/>
                  </a:lnTo>
                  <a:lnTo>
                    <a:pt x="155" y="124"/>
                  </a:lnTo>
                  <a:lnTo>
                    <a:pt x="153" y="123"/>
                  </a:lnTo>
                  <a:lnTo>
                    <a:pt x="153" y="118"/>
                  </a:lnTo>
                  <a:lnTo>
                    <a:pt x="152" y="117"/>
                  </a:lnTo>
                  <a:lnTo>
                    <a:pt x="150" y="116"/>
                  </a:lnTo>
                  <a:lnTo>
                    <a:pt x="150" y="113"/>
                  </a:lnTo>
                  <a:lnTo>
                    <a:pt x="149" y="114"/>
                  </a:lnTo>
                  <a:lnTo>
                    <a:pt x="147" y="112"/>
                  </a:lnTo>
                  <a:lnTo>
                    <a:pt x="142" y="114"/>
                  </a:lnTo>
                  <a:lnTo>
                    <a:pt x="142" y="110"/>
                  </a:lnTo>
                  <a:lnTo>
                    <a:pt x="143" y="108"/>
                  </a:lnTo>
                  <a:lnTo>
                    <a:pt x="143" y="106"/>
                  </a:lnTo>
                  <a:lnTo>
                    <a:pt x="141" y="104"/>
                  </a:lnTo>
                  <a:lnTo>
                    <a:pt x="141" y="102"/>
                  </a:lnTo>
                  <a:lnTo>
                    <a:pt x="142" y="101"/>
                  </a:lnTo>
                  <a:lnTo>
                    <a:pt x="142" y="97"/>
                  </a:lnTo>
                  <a:lnTo>
                    <a:pt x="144" y="96"/>
                  </a:lnTo>
                  <a:lnTo>
                    <a:pt x="145" y="97"/>
                  </a:lnTo>
                  <a:lnTo>
                    <a:pt x="147" y="97"/>
                  </a:lnTo>
                  <a:lnTo>
                    <a:pt x="153" y="94"/>
                  </a:lnTo>
                  <a:lnTo>
                    <a:pt x="155" y="94"/>
                  </a:lnTo>
                  <a:lnTo>
                    <a:pt x="157" y="97"/>
                  </a:lnTo>
                  <a:lnTo>
                    <a:pt x="161" y="92"/>
                  </a:lnTo>
                  <a:lnTo>
                    <a:pt x="159" y="90"/>
                  </a:lnTo>
                  <a:lnTo>
                    <a:pt x="159" y="89"/>
                  </a:lnTo>
                  <a:lnTo>
                    <a:pt x="161" y="89"/>
                  </a:lnTo>
                  <a:lnTo>
                    <a:pt x="161" y="86"/>
                  </a:lnTo>
                  <a:lnTo>
                    <a:pt x="163" y="85"/>
                  </a:lnTo>
                  <a:lnTo>
                    <a:pt x="165" y="86"/>
                  </a:lnTo>
                  <a:lnTo>
                    <a:pt x="170" y="86"/>
                  </a:lnTo>
                  <a:lnTo>
                    <a:pt x="172" y="82"/>
                  </a:lnTo>
                  <a:lnTo>
                    <a:pt x="176" y="81"/>
                  </a:lnTo>
                  <a:lnTo>
                    <a:pt x="177" y="76"/>
                  </a:lnTo>
                  <a:lnTo>
                    <a:pt x="179" y="76"/>
                  </a:lnTo>
                  <a:lnTo>
                    <a:pt x="182" y="78"/>
                  </a:lnTo>
                  <a:lnTo>
                    <a:pt x="186" y="77"/>
                  </a:lnTo>
                  <a:lnTo>
                    <a:pt x="187" y="78"/>
                  </a:lnTo>
                  <a:lnTo>
                    <a:pt x="188" y="77"/>
                  </a:lnTo>
                  <a:lnTo>
                    <a:pt x="191" y="77"/>
                  </a:lnTo>
                  <a:lnTo>
                    <a:pt x="190" y="75"/>
                  </a:lnTo>
                  <a:lnTo>
                    <a:pt x="191" y="74"/>
                  </a:lnTo>
                  <a:lnTo>
                    <a:pt x="198" y="70"/>
                  </a:lnTo>
                  <a:lnTo>
                    <a:pt x="201" y="70"/>
                  </a:lnTo>
                  <a:lnTo>
                    <a:pt x="201" y="69"/>
                  </a:lnTo>
                  <a:lnTo>
                    <a:pt x="200" y="68"/>
                  </a:lnTo>
                  <a:lnTo>
                    <a:pt x="201" y="65"/>
                  </a:lnTo>
                  <a:lnTo>
                    <a:pt x="199" y="63"/>
                  </a:lnTo>
                  <a:lnTo>
                    <a:pt x="201" y="59"/>
                  </a:lnTo>
                  <a:lnTo>
                    <a:pt x="199" y="57"/>
                  </a:lnTo>
                  <a:lnTo>
                    <a:pt x="199" y="56"/>
                  </a:lnTo>
                  <a:lnTo>
                    <a:pt x="203" y="56"/>
                  </a:lnTo>
                  <a:lnTo>
                    <a:pt x="205" y="58"/>
                  </a:lnTo>
                  <a:lnTo>
                    <a:pt x="211" y="59"/>
                  </a:lnTo>
                  <a:lnTo>
                    <a:pt x="214" y="60"/>
                  </a:lnTo>
                  <a:lnTo>
                    <a:pt x="218" y="60"/>
                  </a:lnTo>
                  <a:lnTo>
                    <a:pt x="219" y="63"/>
                  </a:lnTo>
                  <a:lnTo>
                    <a:pt x="218" y="65"/>
                  </a:lnTo>
                  <a:lnTo>
                    <a:pt x="226" y="64"/>
                  </a:lnTo>
                  <a:lnTo>
                    <a:pt x="230" y="61"/>
                  </a:lnTo>
                  <a:lnTo>
                    <a:pt x="231" y="61"/>
                  </a:lnTo>
                  <a:lnTo>
                    <a:pt x="233" y="57"/>
                  </a:lnTo>
                  <a:lnTo>
                    <a:pt x="232" y="56"/>
                  </a:lnTo>
                  <a:lnTo>
                    <a:pt x="229" y="54"/>
                  </a:lnTo>
                  <a:lnTo>
                    <a:pt x="229" y="52"/>
                  </a:lnTo>
                  <a:lnTo>
                    <a:pt x="233" y="45"/>
                  </a:lnTo>
                  <a:lnTo>
                    <a:pt x="231" y="44"/>
                  </a:lnTo>
                  <a:lnTo>
                    <a:pt x="231" y="40"/>
                  </a:lnTo>
                  <a:lnTo>
                    <a:pt x="237" y="33"/>
                  </a:lnTo>
                  <a:lnTo>
                    <a:pt x="241" y="28"/>
                  </a:lnTo>
                  <a:lnTo>
                    <a:pt x="245" y="27"/>
                  </a:lnTo>
                  <a:lnTo>
                    <a:pt x="245" y="28"/>
                  </a:lnTo>
                  <a:lnTo>
                    <a:pt x="247" y="26"/>
                  </a:lnTo>
                  <a:lnTo>
                    <a:pt x="251" y="25"/>
                  </a:lnTo>
                  <a:lnTo>
                    <a:pt x="251" y="24"/>
                  </a:lnTo>
                  <a:lnTo>
                    <a:pt x="251" y="23"/>
                  </a:lnTo>
                  <a:lnTo>
                    <a:pt x="246" y="21"/>
                  </a:lnTo>
                  <a:lnTo>
                    <a:pt x="246" y="20"/>
                  </a:lnTo>
                  <a:lnTo>
                    <a:pt x="242" y="18"/>
                  </a:lnTo>
                  <a:lnTo>
                    <a:pt x="243" y="17"/>
                  </a:lnTo>
                  <a:lnTo>
                    <a:pt x="241" y="15"/>
                  </a:lnTo>
                  <a:lnTo>
                    <a:pt x="241" y="12"/>
                  </a:lnTo>
                  <a:lnTo>
                    <a:pt x="239" y="10"/>
                  </a:lnTo>
                  <a:lnTo>
                    <a:pt x="239" y="8"/>
                  </a:lnTo>
                  <a:lnTo>
                    <a:pt x="242" y="6"/>
                  </a:lnTo>
                  <a:lnTo>
                    <a:pt x="245" y="5"/>
                  </a:lnTo>
                  <a:lnTo>
                    <a:pt x="246" y="7"/>
                  </a:lnTo>
                  <a:lnTo>
                    <a:pt x="249" y="7"/>
                  </a:lnTo>
                  <a:lnTo>
                    <a:pt x="253" y="5"/>
                  </a:lnTo>
                  <a:lnTo>
                    <a:pt x="255" y="5"/>
                  </a:lnTo>
                  <a:lnTo>
                    <a:pt x="257" y="3"/>
                  </a:lnTo>
                  <a:lnTo>
                    <a:pt x="259" y="3"/>
                  </a:lnTo>
                  <a:lnTo>
                    <a:pt x="262" y="0"/>
                  </a:lnTo>
                  <a:lnTo>
                    <a:pt x="263" y="1"/>
                  </a:lnTo>
                  <a:lnTo>
                    <a:pt x="265" y="2"/>
                  </a:lnTo>
                  <a:lnTo>
                    <a:pt x="266" y="4"/>
                  </a:lnTo>
                  <a:lnTo>
                    <a:pt x="267" y="4"/>
                  </a:lnTo>
                  <a:lnTo>
                    <a:pt x="267" y="5"/>
                  </a:lnTo>
                  <a:lnTo>
                    <a:pt x="267" y="6"/>
                  </a:lnTo>
                  <a:lnTo>
                    <a:pt x="267" y="7"/>
                  </a:lnTo>
                  <a:lnTo>
                    <a:pt x="267" y="8"/>
                  </a:lnTo>
                  <a:lnTo>
                    <a:pt x="269" y="12"/>
                  </a:lnTo>
                  <a:lnTo>
                    <a:pt x="269" y="14"/>
                  </a:lnTo>
                  <a:lnTo>
                    <a:pt x="270" y="16"/>
                  </a:lnTo>
                  <a:lnTo>
                    <a:pt x="269" y="18"/>
                  </a:lnTo>
                  <a:lnTo>
                    <a:pt x="270" y="19"/>
                  </a:lnTo>
                  <a:lnTo>
                    <a:pt x="271" y="20"/>
                  </a:lnTo>
                  <a:lnTo>
                    <a:pt x="272" y="22"/>
                  </a:lnTo>
                  <a:lnTo>
                    <a:pt x="273" y="25"/>
                  </a:lnTo>
                  <a:lnTo>
                    <a:pt x="273" y="25"/>
                  </a:lnTo>
                  <a:lnTo>
                    <a:pt x="273" y="28"/>
                  </a:lnTo>
                  <a:lnTo>
                    <a:pt x="274" y="28"/>
                  </a:lnTo>
                  <a:lnTo>
                    <a:pt x="274" y="30"/>
                  </a:lnTo>
                  <a:lnTo>
                    <a:pt x="276" y="31"/>
                  </a:lnTo>
                  <a:lnTo>
                    <a:pt x="275" y="33"/>
                  </a:lnTo>
                  <a:lnTo>
                    <a:pt x="279" y="35"/>
                  </a:lnTo>
                  <a:lnTo>
                    <a:pt x="279" y="37"/>
                  </a:lnTo>
                  <a:lnTo>
                    <a:pt x="290" y="34"/>
                  </a:lnTo>
                  <a:lnTo>
                    <a:pt x="292" y="35"/>
                  </a:lnTo>
                  <a:lnTo>
                    <a:pt x="298" y="31"/>
                  </a:lnTo>
                  <a:lnTo>
                    <a:pt x="301" y="32"/>
                  </a:lnTo>
                  <a:lnTo>
                    <a:pt x="303" y="30"/>
                  </a:lnTo>
                  <a:lnTo>
                    <a:pt x="304" y="32"/>
                  </a:lnTo>
                  <a:lnTo>
                    <a:pt x="309" y="29"/>
                  </a:lnTo>
                  <a:lnTo>
                    <a:pt x="313" y="30"/>
                  </a:lnTo>
                  <a:lnTo>
                    <a:pt x="314" y="32"/>
                  </a:lnTo>
                  <a:lnTo>
                    <a:pt x="317" y="28"/>
                  </a:lnTo>
                  <a:lnTo>
                    <a:pt x="318" y="29"/>
                  </a:lnTo>
                  <a:lnTo>
                    <a:pt x="319" y="26"/>
                  </a:lnTo>
                  <a:lnTo>
                    <a:pt x="322" y="26"/>
                  </a:lnTo>
                  <a:lnTo>
                    <a:pt x="330" y="27"/>
                  </a:lnTo>
                  <a:lnTo>
                    <a:pt x="330" y="28"/>
                  </a:lnTo>
                  <a:lnTo>
                    <a:pt x="330" y="30"/>
                  </a:lnTo>
                  <a:lnTo>
                    <a:pt x="331" y="30"/>
                  </a:lnTo>
                  <a:lnTo>
                    <a:pt x="331" y="32"/>
                  </a:lnTo>
                  <a:lnTo>
                    <a:pt x="332" y="32"/>
                  </a:lnTo>
                  <a:lnTo>
                    <a:pt x="336" y="32"/>
                  </a:lnTo>
                  <a:lnTo>
                    <a:pt x="336" y="32"/>
                  </a:lnTo>
                  <a:lnTo>
                    <a:pt x="338" y="32"/>
                  </a:lnTo>
                  <a:lnTo>
                    <a:pt x="339" y="34"/>
                  </a:lnTo>
                  <a:lnTo>
                    <a:pt x="342" y="33"/>
                  </a:lnTo>
                  <a:lnTo>
                    <a:pt x="345" y="34"/>
                  </a:lnTo>
                  <a:lnTo>
                    <a:pt x="346" y="36"/>
                  </a:lnTo>
                  <a:lnTo>
                    <a:pt x="348" y="35"/>
                  </a:lnTo>
                  <a:lnTo>
                    <a:pt x="350" y="37"/>
                  </a:lnTo>
                  <a:lnTo>
                    <a:pt x="354" y="36"/>
                  </a:lnTo>
                  <a:lnTo>
                    <a:pt x="360" y="31"/>
                  </a:lnTo>
                  <a:lnTo>
                    <a:pt x="363" y="25"/>
                  </a:lnTo>
                  <a:lnTo>
                    <a:pt x="374" y="20"/>
                  </a:lnTo>
                  <a:lnTo>
                    <a:pt x="375" y="20"/>
                  </a:lnTo>
                  <a:lnTo>
                    <a:pt x="378" y="22"/>
                  </a:lnTo>
                  <a:lnTo>
                    <a:pt x="380" y="22"/>
                  </a:lnTo>
                  <a:lnTo>
                    <a:pt x="385" y="20"/>
                  </a:lnTo>
                  <a:lnTo>
                    <a:pt x="390" y="20"/>
                  </a:lnTo>
                  <a:lnTo>
                    <a:pt x="392" y="22"/>
                  </a:lnTo>
                  <a:lnTo>
                    <a:pt x="394" y="24"/>
                  </a:lnTo>
                  <a:lnTo>
                    <a:pt x="396" y="25"/>
                  </a:lnTo>
                  <a:lnTo>
                    <a:pt x="400" y="26"/>
                  </a:lnTo>
                  <a:lnTo>
                    <a:pt x="400" y="28"/>
                  </a:lnTo>
                  <a:lnTo>
                    <a:pt x="402" y="28"/>
                  </a:lnTo>
                  <a:lnTo>
                    <a:pt x="412" y="24"/>
                  </a:lnTo>
                  <a:lnTo>
                    <a:pt x="414" y="22"/>
                  </a:lnTo>
                  <a:lnTo>
                    <a:pt x="419" y="22"/>
                  </a:lnTo>
                  <a:lnTo>
                    <a:pt x="420" y="19"/>
                  </a:lnTo>
                  <a:lnTo>
                    <a:pt x="427" y="15"/>
                  </a:lnTo>
                  <a:lnTo>
                    <a:pt x="430" y="16"/>
                  </a:lnTo>
                  <a:lnTo>
                    <a:pt x="431" y="17"/>
                  </a:lnTo>
                  <a:lnTo>
                    <a:pt x="434" y="17"/>
                  </a:lnTo>
                  <a:lnTo>
                    <a:pt x="442" y="10"/>
                  </a:lnTo>
                  <a:lnTo>
                    <a:pt x="442" y="8"/>
                  </a:lnTo>
                  <a:lnTo>
                    <a:pt x="446" y="4"/>
                  </a:lnTo>
                  <a:lnTo>
                    <a:pt x="446" y="5"/>
                  </a:lnTo>
                  <a:lnTo>
                    <a:pt x="447" y="10"/>
                  </a:lnTo>
                  <a:lnTo>
                    <a:pt x="450" y="11"/>
                  </a:lnTo>
                  <a:lnTo>
                    <a:pt x="450" y="13"/>
                  </a:lnTo>
                  <a:lnTo>
                    <a:pt x="452" y="13"/>
                  </a:lnTo>
                  <a:lnTo>
                    <a:pt x="452" y="14"/>
                  </a:lnTo>
                  <a:lnTo>
                    <a:pt x="459" y="14"/>
                  </a:lnTo>
                  <a:lnTo>
                    <a:pt x="460" y="14"/>
                  </a:lnTo>
                  <a:lnTo>
                    <a:pt x="461" y="16"/>
                  </a:lnTo>
                  <a:lnTo>
                    <a:pt x="463" y="14"/>
                  </a:lnTo>
                  <a:lnTo>
                    <a:pt x="463" y="16"/>
                  </a:lnTo>
                  <a:lnTo>
                    <a:pt x="464" y="17"/>
                  </a:lnTo>
                  <a:lnTo>
                    <a:pt x="466" y="17"/>
                  </a:lnTo>
                  <a:lnTo>
                    <a:pt x="465" y="18"/>
                  </a:lnTo>
                  <a:lnTo>
                    <a:pt x="466" y="20"/>
                  </a:lnTo>
                  <a:lnTo>
                    <a:pt x="468" y="17"/>
                  </a:lnTo>
                  <a:lnTo>
                    <a:pt x="470" y="18"/>
                  </a:lnTo>
                  <a:lnTo>
                    <a:pt x="467" y="22"/>
                  </a:lnTo>
                  <a:lnTo>
                    <a:pt x="468" y="24"/>
                  </a:lnTo>
                  <a:lnTo>
                    <a:pt x="469" y="25"/>
                  </a:lnTo>
                  <a:lnTo>
                    <a:pt x="467" y="27"/>
                  </a:lnTo>
                  <a:lnTo>
                    <a:pt x="468" y="28"/>
                  </a:lnTo>
                  <a:lnTo>
                    <a:pt x="468" y="28"/>
                  </a:lnTo>
                  <a:lnTo>
                    <a:pt x="468" y="30"/>
                  </a:lnTo>
                  <a:lnTo>
                    <a:pt x="469" y="31"/>
                  </a:lnTo>
                  <a:lnTo>
                    <a:pt x="470" y="32"/>
                  </a:lnTo>
                  <a:lnTo>
                    <a:pt x="471" y="33"/>
                  </a:lnTo>
                  <a:lnTo>
                    <a:pt x="472" y="37"/>
                  </a:lnTo>
                  <a:lnTo>
                    <a:pt x="466" y="40"/>
                  </a:lnTo>
                  <a:lnTo>
                    <a:pt x="466" y="43"/>
                  </a:lnTo>
                  <a:lnTo>
                    <a:pt x="464" y="44"/>
                  </a:lnTo>
                  <a:lnTo>
                    <a:pt x="464" y="45"/>
                  </a:lnTo>
                  <a:lnTo>
                    <a:pt x="465" y="46"/>
                  </a:lnTo>
                  <a:lnTo>
                    <a:pt x="464" y="48"/>
                  </a:lnTo>
                  <a:lnTo>
                    <a:pt x="466" y="48"/>
                  </a:lnTo>
                  <a:lnTo>
                    <a:pt x="466" y="49"/>
                  </a:lnTo>
                  <a:lnTo>
                    <a:pt x="468" y="49"/>
                  </a:lnTo>
                  <a:lnTo>
                    <a:pt x="468" y="50"/>
                  </a:lnTo>
                  <a:lnTo>
                    <a:pt x="470" y="51"/>
                  </a:lnTo>
                  <a:lnTo>
                    <a:pt x="470" y="52"/>
                  </a:lnTo>
                  <a:lnTo>
                    <a:pt x="471" y="52"/>
                  </a:lnTo>
                  <a:lnTo>
                    <a:pt x="471" y="54"/>
                  </a:lnTo>
                  <a:lnTo>
                    <a:pt x="476" y="54"/>
                  </a:lnTo>
                  <a:lnTo>
                    <a:pt x="478" y="56"/>
                  </a:lnTo>
                  <a:lnTo>
                    <a:pt x="479" y="56"/>
                  </a:lnTo>
                  <a:lnTo>
                    <a:pt x="479" y="59"/>
                  </a:lnTo>
                  <a:lnTo>
                    <a:pt x="482" y="60"/>
                  </a:lnTo>
                  <a:lnTo>
                    <a:pt x="480" y="61"/>
                  </a:lnTo>
                  <a:lnTo>
                    <a:pt x="481" y="63"/>
                  </a:lnTo>
                  <a:lnTo>
                    <a:pt x="479" y="65"/>
                  </a:lnTo>
                  <a:lnTo>
                    <a:pt x="479" y="68"/>
                  </a:lnTo>
                  <a:lnTo>
                    <a:pt x="480" y="69"/>
                  </a:lnTo>
                  <a:lnTo>
                    <a:pt x="480" y="70"/>
                  </a:lnTo>
                  <a:lnTo>
                    <a:pt x="482" y="69"/>
                  </a:lnTo>
                  <a:lnTo>
                    <a:pt x="482" y="69"/>
                  </a:lnTo>
                  <a:lnTo>
                    <a:pt x="483" y="72"/>
                  </a:lnTo>
                  <a:lnTo>
                    <a:pt x="486" y="72"/>
                  </a:lnTo>
                  <a:lnTo>
                    <a:pt x="488" y="70"/>
                  </a:lnTo>
                  <a:lnTo>
                    <a:pt x="490" y="72"/>
                  </a:lnTo>
                  <a:lnTo>
                    <a:pt x="490" y="73"/>
                  </a:lnTo>
                  <a:lnTo>
                    <a:pt x="492" y="74"/>
                  </a:lnTo>
                  <a:lnTo>
                    <a:pt x="494" y="73"/>
                  </a:lnTo>
                  <a:lnTo>
                    <a:pt x="497" y="73"/>
                  </a:lnTo>
                  <a:lnTo>
                    <a:pt x="498" y="76"/>
                  </a:lnTo>
                  <a:lnTo>
                    <a:pt x="500" y="78"/>
                  </a:lnTo>
                  <a:lnTo>
                    <a:pt x="500" y="78"/>
                  </a:lnTo>
                  <a:lnTo>
                    <a:pt x="500" y="80"/>
                  </a:lnTo>
                  <a:lnTo>
                    <a:pt x="504" y="82"/>
                  </a:lnTo>
                  <a:lnTo>
                    <a:pt x="503" y="83"/>
                  </a:lnTo>
                  <a:lnTo>
                    <a:pt x="504" y="85"/>
                  </a:lnTo>
                  <a:lnTo>
                    <a:pt x="503" y="85"/>
                  </a:lnTo>
                  <a:lnTo>
                    <a:pt x="504" y="86"/>
                  </a:lnTo>
                  <a:lnTo>
                    <a:pt x="504" y="88"/>
                  </a:lnTo>
                  <a:lnTo>
                    <a:pt x="504" y="88"/>
                  </a:lnTo>
                  <a:lnTo>
                    <a:pt x="503" y="89"/>
                  </a:lnTo>
                  <a:lnTo>
                    <a:pt x="503" y="93"/>
                  </a:lnTo>
                  <a:lnTo>
                    <a:pt x="500" y="96"/>
                  </a:lnTo>
                  <a:lnTo>
                    <a:pt x="502" y="97"/>
                  </a:lnTo>
                  <a:lnTo>
                    <a:pt x="502" y="96"/>
                  </a:lnTo>
                  <a:lnTo>
                    <a:pt x="503" y="97"/>
                  </a:lnTo>
                  <a:lnTo>
                    <a:pt x="505" y="96"/>
                  </a:lnTo>
                  <a:lnTo>
                    <a:pt x="508" y="97"/>
                  </a:lnTo>
                  <a:lnTo>
                    <a:pt x="509" y="101"/>
                  </a:lnTo>
                  <a:lnTo>
                    <a:pt x="512" y="101"/>
                  </a:lnTo>
                  <a:lnTo>
                    <a:pt x="512" y="102"/>
                  </a:lnTo>
                  <a:lnTo>
                    <a:pt x="513" y="102"/>
                  </a:lnTo>
                  <a:lnTo>
                    <a:pt x="513" y="104"/>
                  </a:lnTo>
                  <a:lnTo>
                    <a:pt x="514" y="104"/>
                  </a:lnTo>
                  <a:lnTo>
                    <a:pt x="515" y="106"/>
                  </a:lnTo>
                  <a:lnTo>
                    <a:pt x="511" y="111"/>
                  </a:lnTo>
                  <a:lnTo>
                    <a:pt x="513" y="112"/>
                  </a:lnTo>
                  <a:lnTo>
                    <a:pt x="513" y="113"/>
                  </a:lnTo>
                  <a:lnTo>
                    <a:pt x="511" y="115"/>
                  </a:lnTo>
                  <a:lnTo>
                    <a:pt x="510" y="118"/>
                  </a:lnTo>
                  <a:lnTo>
                    <a:pt x="508" y="118"/>
                  </a:lnTo>
                  <a:lnTo>
                    <a:pt x="509" y="120"/>
                  </a:lnTo>
                  <a:lnTo>
                    <a:pt x="508" y="123"/>
                  </a:lnTo>
                  <a:lnTo>
                    <a:pt x="509" y="124"/>
                  </a:lnTo>
                  <a:lnTo>
                    <a:pt x="511" y="125"/>
                  </a:lnTo>
                  <a:lnTo>
                    <a:pt x="511" y="127"/>
                  </a:lnTo>
                  <a:lnTo>
                    <a:pt x="513" y="128"/>
                  </a:lnTo>
                  <a:lnTo>
                    <a:pt x="513" y="129"/>
                  </a:lnTo>
                  <a:lnTo>
                    <a:pt x="514" y="132"/>
                  </a:lnTo>
                  <a:lnTo>
                    <a:pt x="516" y="133"/>
                  </a:lnTo>
                  <a:lnTo>
                    <a:pt x="523" y="132"/>
                  </a:lnTo>
                  <a:lnTo>
                    <a:pt x="525" y="132"/>
                  </a:lnTo>
                  <a:lnTo>
                    <a:pt x="528" y="130"/>
                  </a:lnTo>
                  <a:lnTo>
                    <a:pt x="529" y="132"/>
                  </a:lnTo>
                  <a:lnTo>
                    <a:pt x="532" y="132"/>
                  </a:lnTo>
                  <a:lnTo>
                    <a:pt x="531" y="134"/>
                  </a:lnTo>
                  <a:lnTo>
                    <a:pt x="532" y="136"/>
                  </a:lnTo>
                  <a:lnTo>
                    <a:pt x="538" y="137"/>
                  </a:lnTo>
                  <a:lnTo>
                    <a:pt x="540" y="133"/>
                  </a:lnTo>
                  <a:lnTo>
                    <a:pt x="542" y="133"/>
                  </a:lnTo>
                  <a:lnTo>
                    <a:pt x="543" y="134"/>
                  </a:lnTo>
                  <a:lnTo>
                    <a:pt x="543" y="134"/>
                  </a:lnTo>
                  <a:lnTo>
                    <a:pt x="544" y="134"/>
                  </a:lnTo>
                  <a:lnTo>
                    <a:pt x="545" y="137"/>
                  </a:lnTo>
                  <a:lnTo>
                    <a:pt x="544" y="138"/>
                  </a:lnTo>
                  <a:lnTo>
                    <a:pt x="545" y="143"/>
                  </a:lnTo>
                  <a:lnTo>
                    <a:pt x="553" y="148"/>
                  </a:lnTo>
                  <a:lnTo>
                    <a:pt x="555" y="150"/>
                  </a:lnTo>
                  <a:lnTo>
                    <a:pt x="556" y="150"/>
                  </a:lnTo>
                  <a:lnTo>
                    <a:pt x="556" y="152"/>
                  </a:lnTo>
                  <a:lnTo>
                    <a:pt x="559" y="153"/>
                  </a:lnTo>
                  <a:lnTo>
                    <a:pt x="560" y="153"/>
                  </a:lnTo>
                  <a:lnTo>
                    <a:pt x="560" y="154"/>
                  </a:lnTo>
                  <a:lnTo>
                    <a:pt x="561" y="156"/>
                  </a:lnTo>
                  <a:lnTo>
                    <a:pt x="563" y="161"/>
                  </a:lnTo>
                  <a:lnTo>
                    <a:pt x="560" y="164"/>
                  </a:lnTo>
                  <a:lnTo>
                    <a:pt x="559" y="163"/>
                  </a:lnTo>
                  <a:lnTo>
                    <a:pt x="559" y="166"/>
                  </a:lnTo>
                  <a:lnTo>
                    <a:pt x="555" y="170"/>
                  </a:lnTo>
                  <a:lnTo>
                    <a:pt x="556" y="172"/>
                  </a:lnTo>
                  <a:lnTo>
                    <a:pt x="555" y="174"/>
                  </a:lnTo>
                  <a:lnTo>
                    <a:pt x="556" y="174"/>
                  </a:lnTo>
                  <a:lnTo>
                    <a:pt x="556" y="176"/>
                  </a:lnTo>
                  <a:lnTo>
                    <a:pt x="553" y="176"/>
                  </a:lnTo>
                  <a:lnTo>
                    <a:pt x="553" y="180"/>
                  </a:lnTo>
                  <a:lnTo>
                    <a:pt x="553" y="181"/>
                  </a:lnTo>
                  <a:lnTo>
                    <a:pt x="556" y="180"/>
                  </a:lnTo>
                  <a:lnTo>
                    <a:pt x="560" y="181"/>
                  </a:lnTo>
                  <a:lnTo>
                    <a:pt x="561" y="178"/>
                  </a:lnTo>
                  <a:lnTo>
                    <a:pt x="567" y="176"/>
                  </a:lnTo>
                  <a:lnTo>
                    <a:pt x="568" y="178"/>
                  </a:lnTo>
                  <a:lnTo>
                    <a:pt x="569" y="179"/>
                  </a:lnTo>
                  <a:lnTo>
                    <a:pt x="572" y="180"/>
                  </a:lnTo>
                  <a:lnTo>
                    <a:pt x="571" y="182"/>
                  </a:lnTo>
                  <a:lnTo>
                    <a:pt x="572" y="182"/>
                  </a:lnTo>
                  <a:lnTo>
                    <a:pt x="573" y="184"/>
                  </a:lnTo>
                  <a:lnTo>
                    <a:pt x="572" y="186"/>
                  </a:lnTo>
                  <a:lnTo>
                    <a:pt x="569" y="187"/>
                  </a:lnTo>
                  <a:lnTo>
                    <a:pt x="568" y="190"/>
                  </a:lnTo>
                  <a:lnTo>
                    <a:pt x="569" y="191"/>
                  </a:lnTo>
                  <a:lnTo>
                    <a:pt x="573" y="191"/>
                  </a:lnTo>
                  <a:lnTo>
                    <a:pt x="577" y="195"/>
                  </a:lnTo>
                  <a:lnTo>
                    <a:pt x="578" y="194"/>
                  </a:lnTo>
                  <a:lnTo>
                    <a:pt x="579" y="194"/>
                  </a:lnTo>
                  <a:lnTo>
                    <a:pt x="581" y="194"/>
                  </a:lnTo>
                  <a:lnTo>
                    <a:pt x="580" y="198"/>
                  </a:lnTo>
                  <a:lnTo>
                    <a:pt x="584" y="198"/>
                  </a:lnTo>
                  <a:lnTo>
                    <a:pt x="585" y="201"/>
                  </a:lnTo>
                  <a:lnTo>
                    <a:pt x="588" y="202"/>
                  </a:lnTo>
                  <a:lnTo>
                    <a:pt x="586" y="204"/>
                  </a:lnTo>
                  <a:lnTo>
                    <a:pt x="588" y="208"/>
                  </a:lnTo>
                  <a:lnTo>
                    <a:pt x="587" y="210"/>
                  </a:lnTo>
                  <a:lnTo>
                    <a:pt x="588" y="210"/>
                  </a:lnTo>
                  <a:lnTo>
                    <a:pt x="588" y="214"/>
                  </a:lnTo>
                  <a:lnTo>
                    <a:pt x="587" y="215"/>
                  </a:lnTo>
                  <a:lnTo>
                    <a:pt x="589" y="217"/>
                  </a:lnTo>
                  <a:lnTo>
                    <a:pt x="588" y="221"/>
                  </a:lnTo>
                  <a:lnTo>
                    <a:pt x="589" y="224"/>
                  </a:lnTo>
                  <a:lnTo>
                    <a:pt x="590" y="225"/>
                  </a:lnTo>
                  <a:lnTo>
                    <a:pt x="589" y="226"/>
                  </a:lnTo>
                  <a:lnTo>
                    <a:pt x="590" y="227"/>
                  </a:lnTo>
                  <a:lnTo>
                    <a:pt x="589" y="228"/>
                  </a:lnTo>
                  <a:lnTo>
                    <a:pt x="590" y="232"/>
                  </a:lnTo>
                  <a:lnTo>
                    <a:pt x="588" y="233"/>
                  </a:lnTo>
                  <a:lnTo>
                    <a:pt x="585" y="230"/>
                  </a:lnTo>
                  <a:lnTo>
                    <a:pt x="584" y="231"/>
                  </a:lnTo>
                  <a:lnTo>
                    <a:pt x="588" y="234"/>
                  </a:lnTo>
                  <a:lnTo>
                    <a:pt x="589" y="234"/>
                  </a:lnTo>
                  <a:lnTo>
                    <a:pt x="589" y="236"/>
                  </a:lnTo>
                  <a:lnTo>
                    <a:pt x="589" y="237"/>
                  </a:lnTo>
                  <a:lnTo>
                    <a:pt x="585" y="236"/>
                  </a:lnTo>
                  <a:lnTo>
                    <a:pt x="585" y="236"/>
                  </a:lnTo>
                  <a:lnTo>
                    <a:pt x="587" y="238"/>
                  </a:lnTo>
                  <a:lnTo>
                    <a:pt x="587" y="239"/>
                  </a:lnTo>
                  <a:lnTo>
                    <a:pt x="588" y="240"/>
                  </a:lnTo>
                  <a:lnTo>
                    <a:pt x="586" y="245"/>
                  </a:lnTo>
                  <a:lnTo>
                    <a:pt x="587" y="247"/>
                  </a:lnTo>
                  <a:lnTo>
                    <a:pt x="586" y="248"/>
                  </a:lnTo>
                  <a:lnTo>
                    <a:pt x="588" y="250"/>
                  </a:lnTo>
                  <a:lnTo>
                    <a:pt x="588" y="252"/>
                  </a:lnTo>
                  <a:lnTo>
                    <a:pt x="589" y="253"/>
                  </a:lnTo>
                  <a:lnTo>
                    <a:pt x="585" y="254"/>
                  </a:lnTo>
                  <a:lnTo>
                    <a:pt x="587" y="257"/>
                  </a:lnTo>
                  <a:lnTo>
                    <a:pt x="586" y="259"/>
                  </a:lnTo>
                  <a:lnTo>
                    <a:pt x="588" y="259"/>
                  </a:lnTo>
                  <a:lnTo>
                    <a:pt x="589" y="260"/>
                  </a:lnTo>
                  <a:lnTo>
                    <a:pt x="588" y="262"/>
                  </a:lnTo>
                  <a:lnTo>
                    <a:pt x="588" y="265"/>
                  </a:lnTo>
                  <a:lnTo>
                    <a:pt x="588" y="268"/>
                  </a:lnTo>
                  <a:lnTo>
                    <a:pt x="585" y="270"/>
                  </a:lnTo>
                  <a:lnTo>
                    <a:pt x="587" y="271"/>
                  </a:lnTo>
                  <a:lnTo>
                    <a:pt x="587" y="273"/>
                  </a:lnTo>
                  <a:lnTo>
                    <a:pt x="588" y="274"/>
                  </a:lnTo>
                  <a:lnTo>
                    <a:pt x="586" y="281"/>
                  </a:lnTo>
                  <a:lnTo>
                    <a:pt x="587" y="285"/>
                  </a:lnTo>
                  <a:lnTo>
                    <a:pt x="585" y="286"/>
                  </a:lnTo>
                  <a:lnTo>
                    <a:pt x="587" y="288"/>
                  </a:lnTo>
                  <a:lnTo>
                    <a:pt x="587" y="291"/>
                  </a:lnTo>
                  <a:lnTo>
                    <a:pt x="591" y="297"/>
                  </a:lnTo>
                  <a:lnTo>
                    <a:pt x="590" y="299"/>
                  </a:lnTo>
                  <a:lnTo>
                    <a:pt x="591" y="301"/>
                  </a:lnTo>
                  <a:lnTo>
                    <a:pt x="586" y="301"/>
                  </a:lnTo>
                  <a:lnTo>
                    <a:pt x="587" y="305"/>
                  </a:lnTo>
                  <a:lnTo>
                    <a:pt x="585" y="306"/>
                  </a:lnTo>
                  <a:lnTo>
                    <a:pt x="584" y="305"/>
                  </a:lnTo>
                  <a:lnTo>
                    <a:pt x="583" y="310"/>
                  </a:lnTo>
                  <a:lnTo>
                    <a:pt x="581" y="311"/>
                  </a:lnTo>
                  <a:lnTo>
                    <a:pt x="580" y="310"/>
                  </a:lnTo>
                  <a:lnTo>
                    <a:pt x="580" y="308"/>
                  </a:lnTo>
                  <a:lnTo>
                    <a:pt x="579" y="308"/>
                  </a:lnTo>
                  <a:lnTo>
                    <a:pt x="579" y="310"/>
                  </a:lnTo>
                  <a:lnTo>
                    <a:pt x="582" y="314"/>
                  </a:lnTo>
                  <a:lnTo>
                    <a:pt x="581" y="317"/>
                  </a:lnTo>
                  <a:lnTo>
                    <a:pt x="583" y="320"/>
                  </a:lnTo>
                  <a:lnTo>
                    <a:pt x="580" y="325"/>
                  </a:lnTo>
                  <a:lnTo>
                    <a:pt x="580" y="325"/>
                  </a:lnTo>
                  <a:lnTo>
                    <a:pt x="577" y="321"/>
                  </a:lnTo>
                  <a:lnTo>
                    <a:pt x="576" y="320"/>
                  </a:lnTo>
                  <a:lnTo>
                    <a:pt x="576" y="319"/>
                  </a:lnTo>
                  <a:lnTo>
                    <a:pt x="578" y="318"/>
                  </a:lnTo>
                  <a:lnTo>
                    <a:pt x="576" y="316"/>
                  </a:lnTo>
                  <a:lnTo>
                    <a:pt x="575" y="313"/>
                  </a:lnTo>
                  <a:lnTo>
                    <a:pt x="572" y="310"/>
                  </a:lnTo>
                  <a:lnTo>
                    <a:pt x="568" y="309"/>
                  </a:lnTo>
                  <a:lnTo>
                    <a:pt x="569" y="309"/>
                  </a:lnTo>
                  <a:lnTo>
                    <a:pt x="568" y="307"/>
                  </a:lnTo>
                  <a:lnTo>
                    <a:pt x="569" y="306"/>
                  </a:lnTo>
                  <a:lnTo>
                    <a:pt x="567" y="304"/>
                  </a:lnTo>
                  <a:lnTo>
                    <a:pt x="567" y="302"/>
                  </a:lnTo>
                  <a:lnTo>
                    <a:pt x="568" y="300"/>
                  </a:lnTo>
                  <a:lnTo>
                    <a:pt x="568" y="299"/>
                  </a:lnTo>
                  <a:lnTo>
                    <a:pt x="567" y="297"/>
                  </a:lnTo>
                  <a:lnTo>
                    <a:pt x="567" y="297"/>
                  </a:lnTo>
                  <a:lnTo>
                    <a:pt x="567" y="293"/>
                  </a:lnTo>
                  <a:lnTo>
                    <a:pt x="565" y="293"/>
                  </a:lnTo>
                  <a:lnTo>
                    <a:pt x="564" y="290"/>
                  </a:lnTo>
                  <a:lnTo>
                    <a:pt x="563" y="291"/>
                  </a:lnTo>
                  <a:lnTo>
                    <a:pt x="561" y="295"/>
                  </a:lnTo>
                  <a:lnTo>
                    <a:pt x="557" y="296"/>
                  </a:lnTo>
                  <a:lnTo>
                    <a:pt x="556" y="300"/>
                  </a:lnTo>
                  <a:lnTo>
                    <a:pt x="557" y="301"/>
                  </a:lnTo>
                  <a:lnTo>
                    <a:pt x="556" y="305"/>
                  </a:lnTo>
                  <a:lnTo>
                    <a:pt x="555" y="306"/>
                  </a:lnTo>
                  <a:lnTo>
                    <a:pt x="556" y="308"/>
                  </a:lnTo>
                  <a:lnTo>
                    <a:pt x="554" y="309"/>
                  </a:lnTo>
                  <a:lnTo>
                    <a:pt x="555" y="310"/>
                  </a:lnTo>
                  <a:lnTo>
                    <a:pt x="556" y="311"/>
                  </a:lnTo>
                  <a:lnTo>
                    <a:pt x="556" y="312"/>
                  </a:lnTo>
                  <a:lnTo>
                    <a:pt x="556" y="313"/>
                  </a:lnTo>
                  <a:lnTo>
                    <a:pt x="555" y="311"/>
                  </a:lnTo>
                  <a:lnTo>
                    <a:pt x="555" y="311"/>
                  </a:lnTo>
                  <a:lnTo>
                    <a:pt x="552" y="312"/>
                  </a:lnTo>
                  <a:lnTo>
                    <a:pt x="552" y="310"/>
                  </a:lnTo>
                  <a:lnTo>
                    <a:pt x="551" y="308"/>
                  </a:lnTo>
                  <a:lnTo>
                    <a:pt x="551" y="303"/>
                  </a:lnTo>
                  <a:lnTo>
                    <a:pt x="550" y="300"/>
                  </a:lnTo>
                  <a:lnTo>
                    <a:pt x="549" y="300"/>
                  </a:lnTo>
                  <a:lnTo>
                    <a:pt x="549" y="296"/>
                  </a:lnTo>
                  <a:lnTo>
                    <a:pt x="546" y="295"/>
                  </a:lnTo>
                  <a:lnTo>
                    <a:pt x="546" y="294"/>
                  </a:lnTo>
                  <a:lnTo>
                    <a:pt x="544" y="293"/>
                  </a:lnTo>
                  <a:lnTo>
                    <a:pt x="540" y="292"/>
                  </a:lnTo>
                  <a:lnTo>
                    <a:pt x="541" y="290"/>
                  </a:lnTo>
                  <a:lnTo>
                    <a:pt x="540" y="289"/>
                  </a:lnTo>
                  <a:lnTo>
                    <a:pt x="537" y="289"/>
                  </a:lnTo>
                  <a:lnTo>
                    <a:pt x="536" y="290"/>
                  </a:lnTo>
                  <a:lnTo>
                    <a:pt x="537" y="293"/>
                  </a:lnTo>
                  <a:lnTo>
                    <a:pt x="535" y="294"/>
                  </a:lnTo>
                  <a:lnTo>
                    <a:pt x="535" y="292"/>
                  </a:lnTo>
                  <a:lnTo>
                    <a:pt x="534" y="292"/>
                  </a:lnTo>
                  <a:lnTo>
                    <a:pt x="535" y="290"/>
                  </a:lnTo>
                  <a:lnTo>
                    <a:pt x="534" y="289"/>
                  </a:lnTo>
                  <a:lnTo>
                    <a:pt x="539" y="286"/>
                  </a:lnTo>
                  <a:lnTo>
                    <a:pt x="534" y="286"/>
                  </a:lnTo>
                  <a:lnTo>
                    <a:pt x="536" y="283"/>
                  </a:lnTo>
                  <a:lnTo>
                    <a:pt x="534" y="281"/>
                  </a:lnTo>
                  <a:lnTo>
                    <a:pt x="533" y="281"/>
                  </a:lnTo>
                  <a:lnTo>
                    <a:pt x="536" y="278"/>
                  </a:lnTo>
                  <a:lnTo>
                    <a:pt x="535" y="278"/>
                  </a:lnTo>
                  <a:lnTo>
                    <a:pt x="535" y="274"/>
                  </a:lnTo>
                  <a:lnTo>
                    <a:pt x="533" y="273"/>
                  </a:lnTo>
                  <a:lnTo>
                    <a:pt x="531" y="274"/>
                  </a:lnTo>
                  <a:lnTo>
                    <a:pt x="531" y="269"/>
                  </a:lnTo>
                  <a:lnTo>
                    <a:pt x="533" y="266"/>
                  </a:lnTo>
                  <a:lnTo>
                    <a:pt x="533" y="262"/>
                  </a:lnTo>
                  <a:lnTo>
                    <a:pt x="531" y="262"/>
                  </a:lnTo>
                  <a:lnTo>
                    <a:pt x="531" y="261"/>
                  </a:lnTo>
                  <a:lnTo>
                    <a:pt x="530" y="259"/>
                  </a:lnTo>
                  <a:lnTo>
                    <a:pt x="529" y="258"/>
                  </a:lnTo>
                  <a:lnTo>
                    <a:pt x="529" y="256"/>
                  </a:lnTo>
                  <a:lnTo>
                    <a:pt x="528" y="254"/>
                  </a:lnTo>
                  <a:lnTo>
                    <a:pt x="526" y="254"/>
                  </a:lnTo>
                  <a:lnTo>
                    <a:pt x="525" y="256"/>
                  </a:lnTo>
                  <a:lnTo>
                    <a:pt x="525" y="256"/>
                  </a:lnTo>
                  <a:lnTo>
                    <a:pt x="526" y="246"/>
                  </a:lnTo>
                  <a:lnTo>
                    <a:pt x="524" y="245"/>
                  </a:lnTo>
                  <a:lnTo>
                    <a:pt x="522" y="245"/>
                  </a:lnTo>
                  <a:lnTo>
                    <a:pt x="522" y="242"/>
                  </a:lnTo>
                  <a:lnTo>
                    <a:pt x="519" y="241"/>
                  </a:lnTo>
                  <a:lnTo>
                    <a:pt x="519" y="240"/>
                  </a:lnTo>
                  <a:lnTo>
                    <a:pt x="516" y="239"/>
                  </a:lnTo>
                  <a:lnTo>
                    <a:pt x="516" y="238"/>
                  </a:lnTo>
                  <a:lnTo>
                    <a:pt x="515" y="237"/>
                  </a:lnTo>
                  <a:lnTo>
                    <a:pt x="513" y="238"/>
                  </a:lnTo>
                  <a:lnTo>
                    <a:pt x="513" y="245"/>
                  </a:lnTo>
                  <a:lnTo>
                    <a:pt x="511" y="250"/>
                  </a:lnTo>
                  <a:lnTo>
                    <a:pt x="513" y="256"/>
                  </a:lnTo>
                  <a:lnTo>
                    <a:pt x="513" y="257"/>
                  </a:lnTo>
                  <a:lnTo>
                    <a:pt x="514" y="263"/>
                  </a:lnTo>
                  <a:lnTo>
                    <a:pt x="509" y="267"/>
                  </a:lnTo>
                  <a:lnTo>
                    <a:pt x="510" y="268"/>
                  </a:lnTo>
                  <a:lnTo>
                    <a:pt x="508" y="270"/>
                  </a:lnTo>
                  <a:lnTo>
                    <a:pt x="508" y="273"/>
                  </a:lnTo>
                  <a:lnTo>
                    <a:pt x="506" y="273"/>
                  </a:lnTo>
                  <a:lnTo>
                    <a:pt x="506" y="272"/>
                  </a:lnTo>
                  <a:lnTo>
                    <a:pt x="504" y="272"/>
                  </a:lnTo>
                  <a:lnTo>
                    <a:pt x="500" y="265"/>
                  </a:lnTo>
                  <a:lnTo>
                    <a:pt x="499" y="267"/>
                  </a:lnTo>
                  <a:lnTo>
                    <a:pt x="500" y="269"/>
                  </a:lnTo>
                  <a:lnTo>
                    <a:pt x="498" y="268"/>
                  </a:lnTo>
                  <a:lnTo>
                    <a:pt x="494" y="269"/>
                  </a:lnTo>
                  <a:lnTo>
                    <a:pt x="494" y="266"/>
                  </a:lnTo>
                  <a:lnTo>
                    <a:pt x="492" y="264"/>
                  </a:lnTo>
                  <a:lnTo>
                    <a:pt x="491" y="264"/>
                  </a:lnTo>
                  <a:lnTo>
                    <a:pt x="484" y="266"/>
                  </a:lnTo>
                  <a:lnTo>
                    <a:pt x="478" y="270"/>
                  </a:lnTo>
                  <a:lnTo>
                    <a:pt x="478" y="271"/>
                  </a:lnTo>
                  <a:lnTo>
                    <a:pt x="479" y="271"/>
                  </a:lnTo>
                  <a:lnTo>
                    <a:pt x="479" y="272"/>
                  </a:lnTo>
                  <a:lnTo>
                    <a:pt x="477" y="274"/>
                  </a:lnTo>
                  <a:lnTo>
                    <a:pt x="477" y="277"/>
                  </a:lnTo>
                  <a:lnTo>
                    <a:pt x="479" y="280"/>
                  </a:lnTo>
                  <a:lnTo>
                    <a:pt x="476" y="283"/>
                  </a:lnTo>
                  <a:lnTo>
                    <a:pt x="474" y="282"/>
                  </a:lnTo>
                  <a:lnTo>
                    <a:pt x="471" y="286"/>
                  </a:lnTo>
                  <a:lnTo>
                    <a:pt x="470" y="290"/>
                  </a:lnTo>
                  <a:lnTo>
                    <a:pt x="466" y="290"/>
                  </a:lnTo>
                  <a:lnTo>
                    <a:pt x="463" y="293"/>
                  </a:lnTo>
                  <a:lnTo>
                    <a:pt x="463" y="299"/>
                  </a:lnTo>
                  <a:lnTo>
                    <a:pt x="462" y="300"/>
                  </a:lnTo>
                  <a:lnTo>
                    <a:pt x="462" y="304"/>
                  </a:lnTo>
                  <a:lnTo>
                    <a:pt x="461" y="304"/>
                  </a:lnTo>
                  <a:lnTo>
                    <a:pt x="461" y="305"/>
                  </a:lnTo>
                  <a:lnTo>
                    <a:pt x="452" y="306"/>
                  </a:lnTo>
                  <a:lnTo>
                    <a:pt x="442" y="314"/>
                  </a:lnTo>
                  <a:lnTo>
                    <a:pt x="442" y="316"/>
                  </a:lnTo>
                  <a:lnTo>
                    <a:pt x="442" y="317"/>
                  </a:lnTo>
                  <a:lnTo>
                    <a:pt x="442" y="320"/>
                  </a:lnTo>
                  <a:lnTo>
                    <a:pt x="442" y="321"/>
                  </a:lnTo>
                  <a:lnTo>
                    <a:pt x="443" y="322"/>
                  </a:lnTo>
                  <a:lnTo>
                    <a:pt x="443" y="324"/>
                  </a:lnTo>
                  <a:lnTo>
                    <a:pt x="442" y="324"/>
                  </a:lnTo>
                  <a:lnTo>
                    <a:pt x="440" y="325"/>
                  </a:lnTo>
                  <a:lnTo>
                    <a:pt x="436" y="333"/>
                  </a:lnTo>
                  <a:lnTo>
                    <a:pt x="436" y="336"/>
                  </a:lnTo>
                  <a:lnTo>
                    <a:pt x="437" y="336"/>
                  </a:lnTo>
                  <a:lnTo>
                    <a:pt x="438" y="340"/>
                  </a:lnTo>
                  <a:lnTo>
                    <a:pt x="438" y="344"/>
                  </a:lnTo>
                  <a:lnTo>
                    <a:pt x="436" y="346"/>
                  </a:lnTo>
                  <a:lnTo>
                    <a:pt x="432" y="349"/>
                  </a:lnTo>
                  <a:lnTo>
                    <a:pt x="432" y="350"/>
                  </a:lnTo>
                  <a:lnTo>
                    <a:pt x="434" y="350"/>
                  </a:lnTo>
                  <a:lnTo>
                    <a:pt x="433" y="352"/>
                  </a:lnTo>
                  <a:lnTo>
                    <a:pt x="438" y="360"/>
                  </a:lnTo>
                  <a:lnTo>
                    <a:pt x="440" y="361"/>
                  </a:lnTo>
                  <a:lnTo>
                    <a:pt x="442" y="362"/>
                  </a:lnTo>
                  <a:lnTo>
                    <a:pt x="442" y="365"/>
                  </a:lnTo>
                  <a:lnTo>
                    <a:pt x="447" y="369"/>
                  </a:lnTo>
                  <a:lnTo>
                    <a:pt x="447" y="371"/>
                  </a:lnTo>
                  <a:lnTo>
                    <a:pt x="446" y="370"/>
                  </a:lnTo>
                  <a:lnTo>
                    <a:pt x="444" y="372"/>
                  </a:lnTo>
                  <a:lnTo>
                    <a:pt x="442" y="379"/>
                  </a:lnTo>
                  <a:lnTo>
                    <a:pt x="442" y="387"/>
                  </a:lnTo>
                  <a:lnTo>
                    <a:pt x="440" y="394"/>
                  </a:lnTo>
                  <a:lnTo>
                    <a:pt x="442" y="400"/>
                  </a:lnTo>
                  <a:lnTo>
                    <a:pt x="441" y="401"/>
                  </a:lnTo>
                  <a:lnTo>
                    <a:pt x="442" y="404"/>
                  </a:lnTo>
                  <a:lnTo>
                    <a:pt x="443" y="409"/>
                  </a:lnTo>
                  <a:lnTo>
                    <a:pt x="445" y="412"/>
                  </a:lnTo>
                  <a:lnTo>
                    <a:pt x="448" y="415"/>
                  </a:lnTo>
                  <a:lnTo>
                    <a:pt x="448" y="417"/>
                  </a:lnTo>
                  <a:lnTo>
                    <a:pt x="450" y="417"/>
                  </a:lnTo>
                  <a:lnTo>
                    <a:pt x="450" y="419"/>
                  </a:lnTo>
                  <a:lnTo>
                    <a:pt x="447" y="418"/>
                  </a:lnTo>
                  <a:lnTo>
                    <a:pt x="446" y="419"/>
                  </a:lnTo>
                  <a:lnTo>
                    <a:pt x="447" y="421"/>
                  </a:lnTo>
                  <a:lnTo>
                    <a:pt x="447" y="426"/>
                  </a:lnTo>
                  <a:lnTo>
                    <a:pt x="444" y="429"/>
                  </a:lnTo>
                  <a:lnTo>
                    <a:pt x="444" y="431"/>
                  </a:lnTo>
                  <a:lnTo>
                    <a:pt x="445" y="434"/>
                  </a:lnTo>
                  <a:lnTo>
                    <a:pt x="444" y="436"/>
                  </a:lnTo>
                  <a:lnTo>
                    <a:pt x="444" y="438"/>
                  </a:lnTo>
                  <a:lnTo>
                    <a:pt x="446" y="439"/>
                  </a:lnTo>
                  <a:lnTo>
                    <a:pt x="446" y="441"/>
                  </a:lnTo>
                  <a:lnTo>
                    <a:pt x="443" y="441"/>
                  </a:lnTo>
                  <a:lnTo>
                    <a:pt x="442" y="444"/>
                  </a:lnTo>
                  <a:lnTo>
                    <a:pt x="441" y="447"/>
                  </a:lnTo>
                  <a:lnTo>
                    <a:pt x="442" y="454"/>
                  </a:lnTo>
                  <a:lnTo>
                    <a:pt x="438" y="461"/>
                  </a:lnTo>
                  <a:lnTo>
                    <a:pt x="438" y="467"/>
                  </a:lnTo>
                  <a:lnTo>
                    <a:pt x="439" y="475"/>
                  </a:lnTo>
                  <a:lnTo>
                    <a:pt x="438" y="480"/>
                  </a:lnTo>
                  <a:lnTo>
                    <a:pt x="440" y="492"/>
                  </a:lnTo>
                  <a:lnTo>
                    <a:pt x="443" y="497"/>
                  </a:lnTo>
                  <a:lnTo>
                    <a:pt x="447" y="503"/>
                  </a:lnTo>
                  <a:lnTo>
                    <a:pt x="446" y="506"/>
                  </a:lnTo>
                  <a:lnTo>
                    <a:pt x="447" y="509"/>
                  </a:lnTo>
                  <a:lnTo>
                    <a:pt x="447" y="510"/>
                  </a:lnTo>
                  <a:lnTo>
                    <a:pt x="446" y="506"/>
                  </a:lnTo>
                  <a:lnTo>
                    <a:pt x="446" y="503"/>
                  </a:lnTo>
                  <a:lnTo>
                    <a:pt x="442" y="506"/>
                  </a:lnTo>
                  <a:lnTo>
                    <a:pt x="439" y="510"/>
                  </a:lnTo>
                  <a:lnTo>
                    <a:pt x="440" y="511"/>
                  </a:lnTo>
                  <a:lnTo>
                    <a:pt x="444" y="517"/>
                  </a:lnTo>
                  <a:lnTo>
                    <a:pt x="447" y="519"/>
                  </a:lnTo>
                  <a:lnTo>
                    <a:pt x="451" y="522"/>
                  </a:lnTo>
                  <a:lnTo>
                    <a:pt x="459" y="526"/>
                  </a:lnTo>
                  <a:lnTo>
                    <a:pt x="459" y="526"/>
                  </a:lnTo>
                  <a:lnTo>
                    <a:pt x="459" y="527"/>
                  </a:lnTo>
                  <a:lnTo>
                    <a:pt x="458" y="527"/>
                  </a:lnTo>
                  <a:lnTo>
                    <a:pt x="458" y="526"/>
                  </a:lnTo>
                  <a:lnTo>
                    <a:pt x="458" y="525"/>
                  </a:lnTo>
                  <a:lnTo>
                    <a:pt x="454" y="525"/>
                  </a:lnTo>
                  <a:lnTo>
                    <a:pt x="452" y="523"/>
                  </a:lnTo>
                  <a:lnTo>
                    <a:pt x="450" y="523"/>
                  </a:lnTo>
                  <a:lnTo>
                    <a:pt x="451" y="527"/>
                  </a:lnTo>
                  <a:lnTo>
                    <a:pt x="452" y="527"/>
                  </a:lnTo>
                  <a:lnTo>
                    <a:pt x="453" y="529"/>
                  </a:lnTo>
                  <a:lnTo>
                    <a:pt x="452" y="532"/>
                  </a:lnTo>
                  <a:lnTo>
                    <a:pt x="454" y="534"/>
                  </a:lnTo>
                  <a:lnTo>
                    <a:pt x="452" y="534"/>
                  </a:lnTo>
                  <a:lnTo>
                    <a:pt x="452" y="536"/>
                  </a:lnTo>
                  <a:lnTo>
                    <a:pt x="456" y="539"/>
                  </a:lnTo>
                  <a:lnTo>
                    <a:pt x="463" y="537"/>
                  </a:lnTo>
                  <a:lnTo>
                    <a:pt x="463" y="533"/>
                  </a:lnTo>
                  <a:lnTo>
                    <a:pt x="462" y="531"/>
                  </a:lnTo>
                  <a:lnTo>
                    <a:pt x="460" y="530"/>
                  </a:lnTo>
                  <a:lnTo>
                    <a:pt x="461" y="528"/>
                  </a:lnTo>
                  <a:lnTo>
                    <a:pt x="463" y="529"/>
                  </a:lnTo>
                  <a:lnTo>
                    <a:pt x="463" y="531"/>
                  </a:lnTo>
                  <a:lnTo>
                    <a:pt x="466" y="533"/>
                  </a:lnTo>
                  <a:lnTo>
                    <a:pt x="467" y="534"/>
                  </a:lnTo>
                  <a:lnTo>
                    <a:pt x="468" y="535"/>
                  </a:lnTo>
                  <a:lnTo>
                    <a:pt x="471" y="533"/>
                  </a:lnTo>
                  <a:lnTo>
                    <a:pt x="470" y="531"/>
                  </a:lnTo>
                  <a:lnTo>
                    <a:pt x="466" y="530"/>
                  </a:lnTo>
                  <a:lnTo>
                    <a:pt x="464" y="527"/>
                  </a:lnTo>
                  <a:lnTo>
                    <a:pt x="463" y="528"/>
                  </a:lnTo>
                  <a:lnTo>
                    <a:pt x="461" y="526"/>
                  </a:lnTo>
                  <a:lnTo>
                    <a:pt x="467" y="526"/>
                  </a:lnTo>
                  <a:lnTo>
                    <a:pt x="468" y="522"/>
                  </a:lnTo>
                  <a:lnTo>
                    <a:pt x="477" y="523"/>
                  </a:lnTo>
                  <a:lnTo>
                    <a:pt x="480" y="520"/>
                  </a:lnTo>
                  <a:lnTo>
                    <a:pt x="480" y="518"/>
                  </a:lnTo>
                  <a:lnTo>
                    <a:pt x="481" y="517"/>
                  </a:lnTo>
                  <a:lnTo>
                    <a:pt x="483" y="517"/>
                  </a:lnTo>
                  <a:lnTo>
                    <a:pt x="486" y="519"/>
                  </a:lnTo>
                  <a:lnTo>
                    <a:pt x="490" y="521"/>
                  </a:lnTo>
                  <a:lnTo>
                    <a:pt x="493" y="520"/>
                  </a:lnTo>
                  <a:lnTo>
                    <a:pt x="495" y="521"/>
                  </a:lnTo>
                  <a:lnTo>
                    <a:pt x="496" y="522"/>
                  </a:lnTo>
                  <a:lnTo>
                    <a:pt x="498" y="523"/>
                  </a:lnTo>
                  <a:lnTo>
                    <a:pt x="496" y="525"/>
                  </a:lnTo>
                  <a:lnTo>
                    <a:pt x="498" y="527"/>
                  </a:lnTo>
                  <a:lnTo>
                    <a:pt x="500" y="528"/>
                  </a:lnTo>
                  <a:lnTo>
                    <a:pt x="500" y="530"/>
                  </a:lnTo>
                  <a:lnTo>
                    <a:pt x="503" y="532"/>
                  </a:lnTo>
                  <a:lnTo>
                    <a:pt x="499" y="534"/>
                  </a:lnTo>
                  <a:lnTo>
                    <a:pt x="498" y="537"/>
                  </a:lnTo>
                  <a:lnTo>
                    <a:pt x="496" y="536"/>
                  </a:lnTo>
                  <a:lnTo>
                    <a:pt x="491" y="539"/>
                  </a:lnTo>
                  <a:lnTo>
                    <a:pt x="491" y="541"/>
                  </a:lnTo>
                  <a:lnTo>
                    <a:pt x="492" y="543"/>
                  </a:lnTo>
                  <a:lnTo>
                    <a:pt x="494" y="545"/>
                  </a:lnTo>
                  <a:lnTo>
                    <a:pt x="489" y="546"/>
                  </a:lnTo>
                  <a:lnTo>
                    <a:pt x="484" y="546"/>
                  </a:lnTo>
                  <a:lnTo>
                    <a:pt x="483" y="545"/>
                  </a:lnTo>
                  <a:lnTo>
                    <a:pt x="479" y="546"/>
                  </a:lnTo>
                  <a:lnTo>
                    <a:pt x="476" y="551"/>
                  </a:lnTo>
                  <a:lnTo>
                    <a:pt x="479" y="554"/>
                  </a:lnTo>
                  <a:lnTo>
                    <a:pt x="480" y="555"/>
                  </a:lnTo>
                  <a:lnTo>
                    <a:pt x="481" y="557"/>
                  </a:lnTo>
                  <a:lnTo>
                    <a:pt x="480" y="557"/>
                  </a:lnTo>
                  <a:lnTo>
                    <a:pt x="479" y="559"/>
                  </a:lnTo>
                  <a:lnTo>
                    <a:pt x="475" y="562"/>
                  </a:lnTo>
                  <a:lnTo>
                    <a:pt x="474" y="567"/>
                  </a:lnTo>
                  <a:lnTo>
                    <a:pt x="469" y="568"/>
                  </a:lnTo>
                  <a:lnTo>
                    <a:pt x="462" y="565"/>
                  </a:lnTo>
                  <a:lnTo>
                    <a:pt x="454" y="568"/>
                  </a:lnTo>
                  <a:lnTo>
                    <a:pt x="451" y="567"/>
                  </a:lnTo>
                  <a:lnTo>
                    <a:pt x="447" y="569"/>
                  </a:lnTo>
                  <a:lnTo>
                    <a:pt x="445" y="573"/>
                  </a:lnTo>
                  <a:lnTo>
                    <a:pt x="446" y="575"/>
                  </a:lnTo>
                  <a:lnTo>
                    <a:pt x="447" y="578"/>
                  </a:lnTo>
                  <a:lnTo>
                    <a:pt x="450" y="579"/>
                  </a:lnTo>
                  <a:lnTo>
                    <a:pt x="450" y="581"/>
                  </a:lnTo>
                  <a:lnTo>
                    <a:pt x="443" y="586"/>
                  </a:lnTo>
                  <a:lnTo>
                    <a:pt x="440" y="590"/>
                  </a:lnTo>
                  <a:lnTo>
                    <a:pt x="443" y="600"/>
                  </a:lnTo>
                  <a:lnTo>
                    <a:pt x="444" y="603"/>
                  </a:lnTo>
                  <a:lnTo>
                    <a:pt x="440" y="604"/>
                  </a:lnTo>
                  <a:lnTo>
                    <a:pt x="439" y="607"/>
                  </a:lnTo>
                  <a:lnTo>
                    <a:pt x="435" y="606"/>
                  </a:lnTo>
                  <a:lnTo>
                    <a:pt x="431" y="609"/>
                  </a:lnTo>
                  <a:lnTo>
                    <a:pt x="428" y="607"/>
                  </a:lnTo>
                  <a:lnTo>
                    <a:pt x="423" y="607"/>
                  </a:lnTo>
                  <a:lnTo>
                    <a:pt x="423" y="606"/>
                  </a:lnTo>
                  <a:lnTo>
                    <a:pt x="421" y="606"/>
                  </a:lnTo>
                  <a:lnTo>
                    <a:pt x="420" y="606"/>
                  </a:lnTo>
                  <a:lnTo>
                    <a:pt x="424" y="608"/>
                  </a:lnTo>
                  <a:lnTo>
                    <a:pt x="420" y="610"/>
                  </a:lnTo>
                  <a:lnTo>
                    <a:pt x="418" y="615"/>
                  </a:lnTo>
                  <a:lnTo>
                    <a:pt x="418" y="617"/>
                  </a:lnTo>
                  <a:lnTo>
                    <a:pt x="420" y="619"/>
                  </a:lnTo>
                  <a:lnTo>
                    <a:pt x="419" y="623"/>
                  </a:lnTo>
                  <a:lnTo>
                    <a:pt x="412" y="629"/>
                  </a:lnTo>
                  <a:lnTo>
                    <a:pt x="408" y="635"/>
                  </a:lnTo>
                  <a:lnTo>
                    <a:pt x="403" y="637"/>
                  </a:lnTo>
                  <a:lnTo>
                    <a:pt x="400" y="639"/>
                  </a:lnTo>
                  <a:lnTo>
                    <a:pt x="398" y="643"/>
                  </a:lnTo>
                  <a:lnTo>
                    <a:pt x="398" y="642"/>
                  </a:lnTo>
                  <a:lnTo>
                    <a:pt x="395" y="641"/>
                  </a:lnTo>
                  <a:lnTo>
                    <a:pt x="394" y="639"/>
                  </a:lnTo>
                  <a:lnTo>
                    <a:pt x="390" y="639"/>
                  </a:lnTo>
                  <a:lnTo>
                    <a:pt x="387" y="635"/>
                  </a:lnTo>
                  <a:lnTo>
                    <a:pt x="384" y="634"/>
                  </a:lnTo>
                  <a:lnTo>
                    <a:pt x="378" y="631"/>
                  </a:lnTo>
                  <a:lnTo>
                    <a:pt x="383" y="630"/>
                  </a:lnTo>
                  <a:lnTo>
                    <a:pt x="386" y="624"/>
                  </a:lnTo>
                  <a:lnTo>
                    <a:pt x="385" y="622"/>
                  </a:lnTo>
                  <a:lnTo>
                    <a:pt x="387" y="619"/>
                  </a:lnTo>
                  <a:lnTo>
                    <a:pt x="391" y="617"/>
                  </a:lnTo>
                  <a:lnTo>
                    <a:pt x="392" y="615"/>
                  </a:lnTo>
                  <a:lnTo>
                    <a:pt x="398" y="615"/>
                  </a:lnTo>
                  <a:lnTo>
                    <a:pt x="399" y="612"/>
                  </a:lnTo>
                  <a:lnTo>
                    <a:pt x="403" y="611"/>
                  </a:lnTo>
                  <a:lnTo>
                    <a:pt x="404" y="608"/>
                  </a:lnTo>
                  <a:lnTo>
                    <a:pt x="408" y="605"/>
                  </a:lnTo>
                  <a:lnTo>
                    <a:pt x="408" y="601"/>
                  </a:lnTo>
                  <a:lnTo>
                    <a:pt x="412" y="598"/>
                  </a:lnTo>
                  <a:lnTo>
                    <a:pt x="411" y="596"/>
                  </a:lnTo>
                  <a:lnTo>
                    <a:pt x="403" y="595"/>
                  </a:lnTo>
                  <a:lnTo>
                    <a:pt x="403" y="596"/>
                  </a:lnTo>
                  <a:lnTo>
                    <a:pt x="402" y="595"/>
                  </a:lnTo>
                  <a:lnTo>
                    <a:pt x="399" y="600"/>
                  </a:lnTo>
                  <a:lnTo>
                    <a:pt x="397" y="601"/>
                  </a:lnTo>
                  <a:lnTo>
                    <a:pt x="394" y="600"/>
                  </a:lnTo>
                  <a:lnTo>
                    <a:pt x="389" y="604"/>
                  </a:lnTo>
                  <a:lnTo>
                    <a:pt x="387" y="603"/>
                  </a:lnTo>
                  <a:lnTo>
                    <a:pt x="388" y="601"/>
                  </a:lnTo>
                  <a:lnTo>
                    <a:pt x="388" y="600"/>
                  </a:lnTo>
                  <a:lnTo>
                    <a:pt x="383" y="599"/>
                  </a:lnTo>
                  <a:lnTo>
                    <a:pt x="383" y="597"/>
                  </a:lnTo>
                  <a:lnTo>
                    <a:pt x="379" y="595"/>
                  </a:lnTo>
                  <a:lnTo>
                    <a:pt x="375" y="594"/>
                  </a:lnTo>
                  <a:lnTo>
                    <a:pt x="372" y="595"/>
                  </a:lnTo>
                  <a:lnTo>
                    <a:pt x="370" y="594"/>
                  </a:lnTo>
                  <a:lnTo>
                    <a:pt x="368" y="594"/>
                  </a:lnTo>
                  <a:lnTo>
                    <a:pt x="363" y="597"/>
                  </a:lnTo>
                  <a:lnTo>
                    <a:pt x="357" y="599"/>
                  </a:lnTo>
                  <a:lnTo>
                    <a:pt x="351" y="605"/>
                  </a:lnTo>
                  <a:lnTo>
                    <a:pt x="351" y="607"/>
                  </a:lnTo>
                  <a:lnTo>
                    <a:pt x="354" y="607"/>
                  </a:lnTo>
                  <a:lnTo>
                    <a:pt x="354" y="610"/>
                  </a:lnTo>
                  <a:lnTo>
                    <a:pt x="356" y="610"/>
                  </a:lnTo>
                  <a:lnTo>
                    <a:pt x="357" y="609"/>
                  </a:lnTo>
                  <a:lnTo>
                    <a:pt x="356" y="610"/>
                  </a:lnTo>
                  <a:lnTo>
                    <a:pt x="356" y="613"/>
                  </a:lnTo>
                  <a:lnTo>
                    <a:pt x="351" y="617"/>
                  </a:lnTo>
                  <a:lnTo>
                    <a:pt x="350" y="616"/>
                  </a:lnTo>
                  <a:lnTo>
                    <a:pt x="351" y="614"/>
                  </a:lnTo>
                  <a:lnTo>
                    <a:pt x="349" y="614"/>
                  </a:lnTo>
                  <a:lnTo>
                    <a:pt x="346" y="615"/>
                  </a:lnTo>
                  <a:lnTo>
                    <a:pt x="343" y="618"/>
                  </a:lnTo>
                  <a:lnTo>
                    <a:pt x="343" y="619"/>
                  </a:lnTo>
                  <a:lnTo>
                    <a:pt x="341" y="619"/>
                  </a:lnTo>
                  <a:lnTo>
                    <a:pt x="344" y="613"/>
                  </a:lnTo>
                  <a:lnTo>
                    <a:pt x="347" y="611"/>
                  </a:lnTo>
                  <a:lnTo>
                    <a:pt x="347" y="609"/>
                  </a:lnTo>
                  <a:lnTo>
                    <a:pt x="346" y="609"/>
                  </a:lnTo>
                  <a:lnTo>
                    <a:pt x="341" y="614"/>
                  </a:lnTo>
                  <a:lnTo>
                    <a:pt x="338" y="614"/>
                  </a:lnTo>
                  <a:lnTo>
                    <a:pt x="338" y="614"/>
                  </a:lnTo>
                  <a:lnTo>
                    <a:pt x="338" y="613"/>
                  </a:lnTo>
                  <a:lnTo>
                    <a:pt x="336" y="614"/>
                  </a:lnTo>
                  <a:lnTo>
                    <a:pt x="334" y="611"/>
                  </a:lnTo>
                  <a:lnTo>
                    <a:pt x="322" y="616"/>
                  </a:lnTo>
                  <a:lnTo>
                    <a:pt x="307" y="618"/>
                  </a:lnTo>
                  <a:lnTo>
                    <a:pt x="300" y="621"/>
                  </a:lnTo>
                  <a:lnTo>
                    <a:pt x="297" y="623"/>
                  </a:lnTo>
                  <a:lnTo>
                    <a:pt x="294" y="629"/>
                  </a:lnTo>
                  <a:lnTo>
                    <a:pt x="289" y="642"/>
                  </a:lnTo>
                  <a:lnTo>
                    <a:pt x="291" y="642"/>
                  </a:lnTo>
                  <a:lnTo>
                    <a:pt x="291" y="643"/>
                  </a:lnTo>
                  <a:lnTo>
                    <a:pt x="293" y="644"/>
                  </a:lnTo>
                  <a:lnTo>
                    <a:pt x="293" y="645"/>
                  </a:lnTo>
                  <a:lnTo>
                    <a:pt x="294" y="646"/>
                  </a:lnTo>
                  <a:lnTo>
                    <a:pt x="298" y="645"/>
                  </a:lnTo>
                  <a:lnTo>
                    <a:pt x="300" y="646"/>
                  </a:lnTo>
                  <a:lnTo>
                    <a:pt x="300" y="648"/>
                  </a:lnTo>
                  <a:lnTo>
                    <a:pt x="302" y="649"/>
                  </a:lnTo>
                  <a:lnTo>
                    <a:pt x="300" y="649"/>
                  </a:lnTo>
                  <a:lnTo>
                    <a:pt x="299" y="649"/>
                  </a:lnTo>
                  <a:lnTo>
                    <a:pt x="296" y="650"/>
                  </a:lnTo>
                  <a:lnTo>
                    <a:pt x="294" y="654"/>
                  </a:lnTo>
                  <a:lnTo>
                    <a:pt x="292" y="656"/>
                  </a:lnTo>
                  <a:lnTo>
                    <a:pt x="288" y="654"/>
                  </a:lnTo>
                  <a:lnTo>
                    <a:pt x="288" y="650"/>
                  </a:lnTo>
                  <a:lnTo>
                    <a:pt x="286" y="651"/>
                  </a:lnTo>
                  <a:lnTo>
                    <a:pt x="285" y="656"/>
                  </a:lnTo>
                  <a:lnTo>
                    <a:pt x="286" y="659"/>
                  </a:lnTo>
                  <a:lnTo>
                    <a:pt x="286" y="659"/>
                  </a:lnTo>
                  <a:lnTo>
                    <a:pt x="285" y="660"/>
                  </a:lnTo>
                  <a:lnTo>
                    <a:pt x="288" y="665"/>
                  </a:lnTo>
                  <a:lnTo>
                    <a:pt x="290" y="666"/>
                  </a:lnTo>
                  <a:lnTo>
                    <a:pt x="293" y="666"/>
                  </a:lnTo>
                  <a:lnTo>
                    <a:pt x="293" y="662"/>
                  </a:lnTo>
                  <a:lnTo>
                    <a:pt x="294" y="661"/>
                  </a:lnTo>
                  <a:lnTo>
                    <a:pt x="295" y="661"/>
                  </a:lnTo>
                  <a:lnTo>
                    <a:pt x="298" y="659"/>
                  </a:lnTo>
                  <a:lnTo>
                    <a:pt x="298" y="661"/>
                  </a:lnTo>
                  <a:lnTo>
                    <a:pt x="298" y="663"/>
                  </a:lnTo>
                  <a:lnTo>
                    <a:pt x="299" y="666"/>
                  </a:lnTo>
                  <a:lnTo>
                    <a:pt x="301" y="667"/>
                  </a:lnTo>
                  <a:lnTo>
                    <a:pt x="302" y="669"/>
                  </a:lnTo>
                  <a:lnTo>
                    <a:pt x="302" y="670"/>
                  </a:lnTo>
                  <a:lnTo>
                    <a:pt x="297" y="669"/>
                  </a:lnTo>
                  <a:lnTo>
                    <a:pt x="296" y="671"/>
                  </a:lnTo>
                  <a:lnTo>
                    <a:pt x="296" y="674"/>
                  </a:lnTo>
                  <a:lnTo>
                    <a:pt x="295" y="674"/>
                  </a:lnTo>
                  <a:lnTo>
                    <a:pt x="294" y="673"/>
                  </a:lnTo>
                  <a:lnTo>
                    <a:pt x="293" y="673"/>
                  </a:lnTo>
                  <a:lnTo>
                    <a:pt x="290" y="678"/>
                  </a:lnTo>
                  <a:lnTo>
                    <a:pt x="284" y="680"/>
                  </a:lnTo>
                  <a:lnTo>
                    <a:pt x="284" y="678"/>
                  </a:lnTo>
                  <a:lnTo>
                    <a:pt x="284" y="677"/>
                  </a:lnTo>
                  <a:lnTo>
                    <a:pt x="282" y="677"/>
                  </a:lnTo>
                  <a:lnTo>
                    <a:pt x="282" y="675"/>
                  </a:lnTo>
                  <a:lnTo>
                    <a:pt x="279" y="672"/>
                  </a:lnTo>
                  <a:lnTo>
                    <a:pt x="274" y="673"/>
                  </a:lnTo>
                  <a:lnTo>
                    <a:pt x="261" y="683"/>
                  </a:lnTo>
                  <a:lnTo>
                    <a:pt x="260" y="687"/>
                  </a:lnTo>
                  <a:lnTo>
                    <a:pt x="264" y="689"/>
                  </a:lnTo>
                  <a:lnTo>
                    <a:pt x="264" y="693"/>
                  </a:lnTo>
                  <a:lnTo>
                    <a:pt x="262" y="694"/>
                  </a:lnTo>
                  <a:lnTo>
                    <a:pt x="259" y="692"/>
                  </a:lnTo>
                  <a:lnTo>
                    <a:pt x="257" y="693"/>
                  </a:lnTo>
                  <a:lnTo>
                    <a:pt x="255" y="697"/>
                  </a:lnTo>
                  <a:lnTo>
                    <a:pt x="255" y="698"/>
                  </a:lnTo>
                  <a:lnTo>
                    <a:pt x="257" y="698"/>
                  </a:lnTo>
                  <a:lnTo>
                    <a:pt x="257" y="700"/>
                  </a:lnTo>
                  <a:lnTo>
                    <a:pt x="251" y="700"/>
                  </a:lnTo>
                  <a:lnTo>
                    <a:pt x="249" y="699"/>
                  </a:lnTo>
                  <a:lnTo>
                    <a:pt x="246" y="699"/>
                  </a:lnTo>
                  <a:lnTo>
                    <a:pt x="244" y="698"/>
                  </a:lnTo>
                  <a:lnTo>
                    <a:pt x="241" y="702"/>
                  </a:lnTo>
                  <a:lnTo>
                    <a:pt x="237" y="701"/>
                  </a:lnTo>
                  <a:lnTo>
                    <a:pt x="231" y="703"/>
                  </a:lnTo>
                  <a:lnTo>
                    <a:pt x="230" y="702"/>
                  </a:lnTo>
                  <a:lnTo>
                    <a:pt x="235" y="697"/>
                  </a:lnTo>
                  <a:lnTo>
                    <a:pt x="234" y="695"/>
                  </a:lnTo>
                  <a:lnTo>
                    <a:pt x="233" y="694"/>
                  </a:lnTo>
                  <a:lnTo>
                    <a:pt x="232" y="690"/>
                  </a:lnTo>
                  <a:lnTo>
                    <a:pt x="230" y="689"/>
                  </a:lnTo>
                  <a:lnTo>
                    <a:pt x="230" y="686"/>
                  </a:lnTo>
                  <a:lnTo>
                    <a:pt x="229" y="686"/>
                  </a:lnTo>
                  <a:lnTo>
                    <a:pt x="229" y="683"/>
                  </a:lnTo>
                  <a:lnTo>
                    <a:pt x="227" y="683"/>
                  </a:lnTo>
                  <a:lnTo>
                    <a:pt x="227" y="680"/>
                  </a:lnTo>
                  <a:lnTo>
                    <a:pt x="226" y="680"/>
                  </a:lnTo>
                  <a:lnTo>
                    <a:pt x="225" y="678"/>
                  </a:lnTo>
                  <a:lnTo>
                    <a:pt x="223" y="678"/>
                  </a:lnTo>
                  <a:lnTo>
                    <a:pt x="225" y="673"/>
                  </a:lnTo>
                  <a:lnTo>
                    <a:pt x="223" y="671"/>
                  </a:lnTo>
                  <a:lnTo>
                    <a:pt x="219" y="670"/>
                  </a:lnTo>
                  <a:lnTo>
                    <a:pt x="219" y="669"/>
                  </a:lnTo>
                  <a:lnTo>
                    <a:pt x="218" y="668"/>
                  </a:lnTo>
                  <a:lnTo>
                    <a:pt x="218" y="667"/>
                  </a:lnTo>
                  <a:lnTo>
                    <a:pt x="217" y="667"/>
                  </a:lnTo>
                  <a:lnTo>
                    <a:pt x="214" y="665"/>
                  </a:lnTo>
                  <a:lnTo>
                    <a:pt x="211" y="665"/>
                  </a:lnTo>
                  <a:lnTo>
                    <a:pt x="211" y="663"/>
                  </a:lnTo>
                  <a:lnTo>
                    <a:pt x="210" y="662"/>
                  </a:lnTo>
                  <a:lnTo>
                    <a:pt x="206" y="664"/>
                  </a:lnTo>
                  <a:lnTo>
                    <a:pt x="203" y="670"/>
                  </a:lnTo>
                  <a:lnTo>
                    <a:pt x="202" y="669"/>
                  </a:lnTo>
                  <a:lnTo>
                    <a:pt x="201" y="668"/>
                  </a:lnTo>
                  <a:lnTo>
                    <a:pt x="197" y="667"/>
                  </a:lnTo>
                  <a:lnTo>
                    <a:pt x="197" y="666"/>
                  </a:lnTo>
                  <a:lnTo>
                    <a:pt x="195" y="666"/>
                  </a:lnTo>
                  <a:lnTo>
                    <a:pt x="195" y="664"/>
                  </a:lnTo>
                  <a:lnTo>
                    <a:pt x="194" y="663"/>
                  </a:lnTo>
                  <a:lnTo>
                    <a:pt x="192" y="660"/>
                  </a:lnTo>
                  <a:lnTo>
                    <a:pt x="189" y="659"/>
                  </a:lnTo>
                  <a:lnTo>
                    <a:pt x="189" y="662"/>
                  </a:lnTo>
                  <a:lnTo>
                    <a:pt x="187" y="662"/>
                  </a:lnTo>
                  <a:lnTo>
                    <a:pt x="186" y="661"/>
                  </a:lnTo>
                  <a:lnTo>
                    <a:pt x="185" y="661"/>
                  </a:lnTo>
                  <a:lnTo>
                    <a:pt x="183" y="658"/>
                  </a:lnTo>
                  <a:lnTo>
                    <a:pt x="182" y="657"/>
                  </a:lnTo>
                  <a:lnTo>
                    <a:pt x="178" y="657"/>
                  </a:lnTo>
                  <a:lnTo>
                    <a:pt x="177" y="655"/>
                  </a:lnTo>
                  <a:lnTo>
                    <a:pt x="175" y="655"/>
                  </a:lnTo>
                  <a:lnTo>
                    <a:pt x="172" y="658"/>
                  </a:lnTo>
                  <a:lnTo>
                    <a:pt x="171" y="662"/>
                  </a:lnTo>
                  <a:lnTo>
                    <a:pt x="163" y="667"/>
                  </a:lnTo>
                  <a:lnTo>
                    <a:pt x="163" y="669"/>
                  </a:lnTo>
                  <a:lnTo>
                    <a:pt x="162" y="671"/>
                  </a:lnTo>
                  <a:lnTo>
                    <a:pt x="159" y="670"/>
                  </a:lnTo>
                  <a:lnTo>
                    <a:pt x="157" y="670"/>
                  </a:lnTo>
                  <a:lnTo>
                    <a:pt x="151" y="669"/>
                  </a:lnTo>
                  <a:lnTo>
                    <a:pt x="147" y="667"/>
                  </a:lnTo>
                  <a:lnTo>
                    <a:pt x="146" y="667"/>
                  </a:lnTo>
                  <a:lnTo>
                    <a:pt x="146" y="666"/>
                  </a:lnTo>
                  <a:lnTo>
                    <a:pt x="146" y="665"/>
                  </a:lnTo>
                  <a:lnTo>
                    <a:pt x="147" y="662"/>
                  </a:lnTo>
                  <a:lnTo>
                    <a:pt x="146" y="660"/>
                  </a:lnTo>
                  <a:lnTo>
                    <a:pt x="145" y="659"/>
                  </a:lnTo>
                  <a:lnTo>
                    <a:pt x="141" y="661"/>
                  </a:lnTo>
                  <a:lnTo>
                    <a:pt x="140" y="659"/>
                  </a:lnTo>
                  <a:lnTo>
                    <a:pt x="139" y="658"/>
                  </a:lnTo>
                  <a:lnTo>
                    <a:pt x="138" y="655"/>
                  </a:lnTo>
                  <a:lnTo>
                    <a:pt x="138" y="653"/>
                  </a:lnTo>
                  <a:lnTo>
                    <a:pt x="140" y="651"/>
                  </a:lnTo>
                  <a:lnTo>
                    <a:pt x="140" y="651"/>
                  </a:lnTo>
                  <a:lnTo>
                    <a:pt x="139" y="649"/>
                  </a:lnTo>
                  <a:lnTo>
                    <a:pt x="140" y="646"/>
                  </a:lnTo>
                  <a:lnTo>
                    <a:pt x="139" y="645"/>
                  </a:lnTo>
                  <a:lnTo>
                    <a:pt x="141" y="642"/>
                  </a:lnTo>
                  <a:lnTo>
                    <a:pt x="143" y="642"/>
                  </a:lnTo>
                  <a:lnTo>
                    <a:pt x="145" y="639"/>
                  </a:lnTo>
                  <a:lnTo>
                    <a:pt x="143" y="638"/>
                  </a:lnTo>
                  <a:lnTo>
                    <a:pt x="143" y="637"/>
                  </a:lnTo>
                  <a:lnTo>
                    <a:pt x="145" y="635"/>
                  </a:lnTo>
                  <a:lnTo>
                    <a:pt x="146" y="630"/>
                  </a:lnTo>
                  <a:lnTo>
                    <a:pt x="145" y="629"/>
                  </a:lnTo>
                  <a:lnTo>
                    <a:pt x="145" y="628"/>
                  </a:lnTo>
                  <a:lnTo>
                    <a:pt x="147" y="626"/>
                  </a:lnTo>
                  <a:lnTo>
                    <a:pt x="150" y="628"/>
                  </a:lnTo>
                  <a:lnTo>
                    <a:pt x="153" y="627"/>
                  </a:lnTo>
                  <a:lnTo>
                    <a:pt x="154" y="627"/>
                  </a:lnTo>
                  <a:lnTo>
                    <a:pt x="154" y="629"/>
                  </a:lnTo>
                  <a:lnTo>
                    <a:pt x="157" y="629"/>
                  </a:lnTo>
                  <a:lnTo>
                    <a:pt x="159" y="625"/>
                  </a:lnTo>
                  <a:lnTo>
                    <a:pt x="158" y="624"/>
                  </a:lnTo>
                  <a:lnTo>
                    <a:pt x="158" y="623"/>
                  </a:lnTo>
                  <a:lnTo>
                    <a:pt x="157" y="621"/>
                  </a:lnTo>
                  <a:lnTo>
                    <a:pt x="158" y="620"/>
                  </a:lnTo>
                  <a:lnTo>
                    <a:pt x="156" y="619"/>
                  </a:lnTo>
                  <a:lnTo>
                    <a:pt x="156" y="618"/>
                  </a:lnTo>
                  <a:lnTo>
                    <a:pt x="155" y="618"/>
                  </a:lnTo>
                  <a:lnTo>
                    <a:pt x="157" y="617"/>
                  </a:lnTo>
                  <a:lnTo>
                    <a:pt x="155" y="615"/>
                  </a:lnTo>
                  <a:lnTo>
                    <a:pt x="155" y="615"/>
                  </a:lnTo>
                  <a:lnTo>
                    <a:pt x="155" y="611"/>
                  </a:lnTo>
                  <a:lnTo>
                    <a:pt x="153" y="611"/>
                  </a:lnTo>
                  <a:lnTo>
                    <a:pt x="154" y="610"/>
                  </a:lnTo>
                  <a:lnTo>
                    <a:pt x="152" y="608"/>
                  </a:lnTo>
                  <a:lnTo>
                    <a:pt x="150" y="608"/>
                  </a:lnTo>
                  <a:lnTo>
                    <a:pt x="150" y="606"/>
                  </a:lnTo>
                  <a:lnTo>
                    <a:pt x="150" y="606"/>
                  </a:lnTo>
                  <a:lnTo>
                    <a:pt x="153" y="602"/>
                  </a:lnTo>
                  <a:lnTo>
                    <a:pt x="156" y="601"/>
                  </a:lnTo>
                  <a:lnTo>
                    <a:pt x="155" y="599"/>
                  </a:lnTo>
                  <a:lnTo>
                    <a:pt x="155" y="599"/>
                  </a:lnTo>
                  <a:lnTo>
                    <a:pt x="155" y="596"/>
                  </a:lnTo>
                  <a:lnTo>
                    <a:pt x="154" y="597"/>
                  </a:lnTo>
                  <a:lnTo>
                    <a:pt x="152" y="595"/>
                  </a:lnTo>
                  <a:lnTo>
                    <a:pt x="150" y="594"/>
                  </a:lnTo>
                  <a:lnTo>
                    <a:pt x="149" y="591"/>
                  </a:lnTo>
                  <a:lnTo>
                    <a:pt x="151" y="590"/>
                  </a:lnTo>
                  <a:lnTo>
                    <a:pt x="148" y="587"/>
                  </a:lnTo>
                  <a:lnTo>
                    <a:pt x="146" y="582"/>
                  </a:lnTo>
                  <a:lnTo>
                    <a:pt x="145" y="581"/>
                  </a:lnTo>
                  <a:lnTo>
                    <a:pt x="141" y="577"/>
                  </a:lnTo>
                  <a:lnTo>
                    <a:pt x="138" y="570"/>
                  </a:lnTo>
                  <a:lnTo>
                    <a:pt x="136" y="570"/>
                  </a:lnTo>
                  <a:lnTo>
                    <a:pt x="135" y="565"/>
                  </a:lnTo>
                  <a:lnTo>
                    <a:pt x="127" y="564"/>
                  </a:lnTo>
                  <a:lnTo>
                    <a:pt x="126" y="561"/>
                  </a:lnTo>
                  <a:lnTo>
                    <a:pt x="124" y="559"/>
                  </a:lnTo>
                  <a:lnTo>
                    <a:pt x="124" y="558"/>
                  </a:lnTo>
                  <a:lnTo>
                    <a:pt x="123" y="557"/>
                  </a:lnTo>
                  <a:lnTo>
                    <a:pt x="117" y="556"/>
                  </a:lnTo>
                  <a:lnTo>
                    <a:pt x="115" y="554"/>
                  </a:lnTo>
                  <a:lnTo>
                    <a:pt x="114" y="554"/>
                  </a:lnTo>
                  <a:lnTo>
                    <a:pt x="114" y="553"/>
                  </a:lnTo>
                  <a:lnTo>
                    <a:pt x="112" y="553"/>
                  </a:lnTo>
                  <a:lnTo>
                    <a:pt x="110" y="551"/>
                  </a:lnTo>
                  <a:lnTo>
                    <a:pt x="109" y="549"/>
                  </a:lnTo>
                  <a:lnTo>
                    <a:pt x="108" y="549"/>
                  </a:lnTo>
                  <a:lnTo>
                    <a:pt x="107" y="547"/>
                  </a:lnTo>
                  <a:lnTo>
                    <a:pt x="105" y="547"/>
                  </a:lnTo>
                  <a:lnTo>
                    <a:pt x="103" y="549"/>
                  </a:lnTo>
                  <a:lnTo>
                    <a:pt x="103" y="547"/>
                  </a:lnTo>
                  <a:lnTo>
                    <a:pt x="102" y="548"/>
                  </a:lnTo>
                  <a:lnTo>
                    <a:pt x="101" y="546"/>
                  </a:lnTo>
                  <a:lnTo>
                    <a:pt x="99" y="546"/>
                  </a:lnTo>
                  <a:lnTo>
                    <a:pt x="97" y="547"/>
                  </a:lnTo>
                  <a:lnTo>
                    <a:pt x="97" y="545"/>
                  </a:lnTo>
                  <a:lnTo>
                    <a:pt x="95" y="546"/>
                  </a:lnTo>
                  <a:lnTo>
                    <a:pt x="95" y="545"/>
                  </a:lnTo>
                  <a:lnTo>
                    <a:pt x="94" y="545"/>
                  </a:lnTo>
                  <a:lnTo>
                    <a:pt x="92" y="547"/>
                  </a:lnTo>
                  <a:lnTo>
                    <a:pt x="88" y="544"/>
                  </a:lnTo>
                  <a:lnTo>
                    <a:pt x="84" y="545"/>
                  </a:lnTo>
                  <a:lnTo>
                    <a:pt x="83" y="547"/>
                  </a:lnTo>
                  <a:lnTo>
                    <a:pt x="81" y="546"/>
                  </a:lnTo>
                  <a:lnTo>
                    <a:pt x="80" y="546"/>
                  </a:lnTo>
                  <a:lnTo>
                    <a:pt x="79" y="545"/>
                  </a:lnTo>
                  <a:lnTo>
                    <a:pt x="78" y="547"/>
                  </a:lnTo>
                  <a:lnTo>
                    <a:pt x="75" y="546"/>
                  </a:lnTo>
                  <a:lnTo>
                    <a:pt x="75" y="547"/>
                  </a:lnTo>
                  <a:lnTo>
                    <a:pt x="77" y="547"/>
                  </a:lnTo>
                  <a:lnTo>
                    <a:pt x="78" y="550"/>
                  </a:lnTo>
                  <a:lnTo>
                    <a:pt x="78" y="550"/>
                  </a:lnTo>
                  <a:lnTo>
                    <a:pt x="78" y="553"/>
                  </a:lnTo>
                  <a:lnTo>
                    <a:pt x="76" y="553"/>
                  </a:lnTo>
                  <a:lnTo>
                    <a:pt x="77" y="555"/>
                  </a:lnTo>
                  <a:lnTo>
                    <a:pt x="75" y="555"/>
                  </a:lnTo>
                  <a:lnTo>
                    <a:pt x="74" y="557"/>
                  </a:lnTo>
                  <a:lnTo>
                    <a:pt x="73" y="554"/>
                  </a:lnTo>
                  <a:lnTo>
                    <a:pt x="71" y="557"/>
                  </a:lnTo>
                  <a:lnTo>
                    <a:pt x="67" y="557"/>
                  </a:lnTo>
                  <a:lnTo>
                    <a:pt x="66" y="561"/>
                  </a:lnTo>
                  <a:lnTo>
                    <a:pt x="63" y="561"/>
                  </a:lnTo>
                  <a:lnTo>
                    <a:pt x="62" y="559"/>
                  </a:lnTo>
                  <a:lnTo>
                    <a:pt x="59" y="562"/>
                  </a:lnTo>
                  <a:lnTo>
                    <a:pt x="57" y="561"/>
                  </a:lnTo>
                  <a:lnTo>
                    <a:pt x="55" y="559"/>
                  </a:lnTo>
                  <a:lnTo>
                    <a:pt x="54" y="559"/>
                  </a:lnTo>
                  <a:lnTo>
                    <a:pt x="49" y="565"/>
                  </a:lnTo>
                  <a:lnTo>
                    <a:pt x="48" y="565"/>
                  </a:lnTo>
                  <a:lnTo>
                    <a:pt x="47" y="563"/>
                  </a:lnTo>
                  <a:lnTo>
                    <a:pt x="46" y="562"/>
                  </a:lnTo>
                  <a:moveTo>
                    <a:pt x="310" y="673"/>
                  </a:moveTo>
                  <a:lnTo>
                    <a:pt x="308" y="673"/>
                  </a:lnTo>
                  <a:lnTo>
                    <a:pt x="307" y="670"/>
                  </a:lnTo>
                  <a:lnTo>
                    <a:pt x="308" y="670"/>
                  </a:lnTo>
                  <a:lnTo>
                    <a:pt x="310" y="667"/>
                  </a:lnTo>
                  <a:lnTo>
                    <a:pt x="311" y="671"/>
                  </a:lnTo>
                  <a:lnTo>
                    <a:pt x="310" y="673"/>
                  </a:lnTo>
                  <a:moveTo>
                    <a:pt x="506" y="517"/>
                  </a:moveTo>
                  <a:lnTo>
                    <a:pt x="506" y="516"/>
                  </a:lnTo>
                  <a:lnTo>
                    <a:pt x="506" y="517"/>
                  </a:lnTo>
                  <a:moveTo>
                    <a:pt x="468" y="533"/>
                  </a:moveTo>
                  <a:lnTo>
                    <a:pt x="468" y="532"/>
                  </a:lnTo>
                  <a:lnTo>
                    <a:pt x="468" y="533"/>
                  </a:lnTo>
                  <a:moveTo>
                    <a:pt x="506" y="515"/>
                  </a:moveTo>
                  <a:lnTo>
                    <a:pt x="507" y="514"/>
                  </a:lnTo>
                  <a:lnTo>
                    <a:pt x="508" y="513"/>
                  </a:lnTo>
                  <a:lnTo>
                    <a:pt x="507" y="514"/>
                  </a:lnTo>
                  <a:lnTo>
                    <a:pt x="506" y="515"/>
                  </a:lnTo>
                  <a:moveTo>
                    <a:pt x="303" y="662"/>
                  </a:moveTo>
                  <a:lnTo>
                    <a:pt x="303" y="662"/>
                  </a:lnTo>
                  <a:lnTo>
                    <a:pt x="304" y="662"/>
                  </a:lnTo>
                  <a:lnTo>
                    <a:pt x="303" y="662"/>
                  </a:lnTo>
                  <a:lnTo>
                    <a:pt x="303" y="662"/>
                  </a:lnTo>
                  <a:moveTo>
                    <a:pt x="503" y="529"/>
                  </a:moveTo>
                  <a:lnTo>
                    <a:pt x="504" y="529"/>
                  </a:lnTo>
                  <a:lnTo>
                    <a:pt x="503" y="529"/>
                  </a:lnTo>
                  <a:moveTo>
                    <a:pt x="512" y="522"/>
                  </a:moveTo>
                  <a:lnTo>
                    <a:pt x="512" y="522"/>
                  </a:lnTo>
                  <a:lnTo>
                    <a:pt x="512" y="522"/>
                  </a:lnTo>
                  <a:lnTo>
                    <a:pt x="513" y="523"/>
                  </a:lnTo>
                  <a:lnTo>
                    <a:pt x="512" y="522"/>
                  </a:lnTo>
                  <a:moveTo>
                    <a:pt x="398" y="613"/>
                  </a:moveTo>
                  <a:lnTo>
                    <a:pt x="397" y="613"/>
                  </a:lnTo>
                  <a:lnTo>
                    <a:pt x="397" y="612"/>
                  </a:lnTo>
                  <a:lnTo>
                    <a:pt x="398" y="613"/>
                  </a:lnTo>
                  <a:moveTo>
                    <a:pt x="309" y="677"/>
                  </a:moveTo>
                  <a:lnTo>
                    <a:pt x="308" y="677"/>
                  </a:lnTo>
                  <a:lnTo>
                    <a:pt x="307" y="676"/>
                  </a:lnTo>
                  <a:lnTo>
                    <a:pt x="308" y="675"/>
                  </a:lnTo>
                  <a:lnTo>
                    <a:pt x="307" y="674"/>
                  </a:lnTo>
                  <a:lnTo>
                    <a:pt x="308" y="674"/>
                  </a:lnTo>
                  <a:lnTo>
                    <a:pt x="309" y="675"/>
                  </a:lnTo>
                  <a:lnTo>
                    <a:pt x="310" y="676"/>
                  </a:lnTo>
                  <a:lnTo>
                    <a:pt x="309" y="677"/>
                  </a:lnTo>
                  <a:moveTo>
                    <a:pt x="362" y="652"/>
                  </a:moveTo>
                  <a:lnTo>
                    <a:pt x="362" y="647"/>
                  </a:lnTo>
                  <a:lnTo>
                    <a:pt x="364" y="641"/>
                  </a:lnTo>
                  <a:lnTo>
                    <a:pt x="363" y="637"/>
                  </a:lnTo>
                  <a:lnTo>
                    <a:pt x="367" y="638"/>
                  </a:lnTo>
                  <a:lnTo>
                    <a:pt x="368" y="639"/>
                  </a:lnTo>
                  <a:lnTo>
                    <a:pt x="366" y="649"/>
                  </a:lnTo>
                  <a:lnTo>
                    <a:pt x="362" y="652"/>
                  </a:lnTo>
                  <a:moveTo>
                    <a:pt x="444" y="511"/>
                  </a:moveTo>
                  <a:lnTo>
                    <a:pt x="445" y="511"/>
                  </a:lnTo>
                  <a:lnTo>
                    <a:pt x="444" y="511"/>
                  </a:lnTo>
                  <a:moveTo>
                    <a:pt x="451" y="526"/>
                  </a:moveTo>
                  <a:lnTo>
                    <a:pt x="452" y="526"/>
                  </a:lnTo>
                  <a:lnTo>
                    <a:pt x="451" y="526"/>
                  </a:lnTo>
                  <a:moveTo>
                    <a:pt x="293" y="642"/>
                  </a:moveTo>
                  <a:lnTo>
                    <a:pt x="293" y="642"/>
                  </a:lnTo>
                  <a:lnTo>
                    <a:pt x="293" y="642"/>
                  </a:lnTo>
                  <a:moveTo>
                    <a:pt x="334" y="615"/>
                  </a:moveTo>
                  <a:lnTo>
                    <a:pt x="333" y="617"/>
                  </a:lnTo>
                  <a:lnTo>
                    <a:pt x="333" y="616"/>
                  </a:lnTo>
                  <a:lnTo>
                    <a:pt x="334" y="614"/>
                  </a:lnTo>
                  <a:lnTo>
                    <a:pt x="334" y="615"/>
                  </a:lnTo>
                  <a:moveTo>
                    <a:pt x="498" y="272"/>
                  </a:moveTo>
                  <a:lnTo>
                    <a:pt x="499" y="272"/>
                  </a:lnTo>
                  <a:lnTo>
                    <a:pt x="498" y="272"/>
                  </a:lnTo>
                  <a:moveTo>
                    <a:pt x="533" y="293"/>
                  </a:moveTo>
                  <a:lnTo>
                    <a:pt x="533" y="293"/>
                  </a:lnTo>
                  <a:lnTo>
                    <a:pt x="533" y="293"/>
                  </a:lnTo>
                  <a:moveTo>
                    <a:pt x="556" y="306"/>
                  </a:moveTo>
                  <a:lnTo>
                    <a:pt x="556" y="306"/>
                  </a:lnTo>
                  <a:lnTo>
                    <a:pt x="556" y="306"/>
                  </a:lnTo>
                  <a:moveTo>
                    <a:pt x="493" y="270"/>
                  </a:moveTo>
                  <a:lnTo>
                    <a:pt x="493" y="269"/>
                  </a:lnTo>
                  <a:lnTo>
                    <a:pt x="493" y="270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" name="Freeform 78">
              <a:extLst>
                <a:ext uri="{FF2B5EF4-FFF2-40B4-BE49-F238E27FC236}">
                  <a16:creationId xmlns="" xmlns:a16="http://schemas.microsoft.com/office/drawing/2014/main" id="{D4D762FC-23CC-4D9D-B10F-7B844B0508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3" y="2389"/>
              <a:ext cx="175" cy="124"/>
            </a:xfrm>
            <a:custGeom>
              <a:avLst/>
              <a:gdLst>
                <a:gd name="T0" fmla="*/ 3 w 175"/>
                <a:gd name="T1" fmla="*/ 18 h 124"/>
                <a:gd name="T2" fmla="*/ 9 w 175"/>
                <a:gd name="T3" fmla="*/ 11 h 124"/>
                <a:gd name="T4" fmla="*/ 21 w 175"/>
                <a:gd name="T5" fmla="*/ 12 h 124"/>
                <a:gd name="T6" fmla="*/ 22 w 175"/>
                <a:gd name="T7" fmla="*/ 9 h 124"/>
                <a:gd name="T8" fmla="*/ 43 w 175"/>
                <a:gd name="T9" fmla="*/ 6 h 124"/>
                <a:gd name="T10" fmla="*/ 53 w 175"/>
                <a:gd name="T11" fmla="*/ 8 h 124"/>
                <a:gd name="T12" fmla="*/ 60 w 175"/>
                <a:gd name="T13" fmla="*/ 10 h 124"/>
                <a:gd name="T14" fmla="*/ 66 w 175"/>
                <a:gd name="T15" fmla="*/ 16 h 124"/>
                <a:gd name="T16" fmla="*/ 70 w 175"/>
                <a:gd name="T17" fmla="*/ 26 h 124"/>
                <a:gd name="T18" fmla="*/ 83 w 175"/>
                <a:gd name="T19" fmla="*/ 30 h 124"/>
                <a:gd name="T20" fmla="*/ 92 w 175"/>
                <a:gd name="T21" fmla="*/ 28 h 124"/>
                <a:gd name="T22" fmla="*/ 102 w 175"/>
                <a:gd name="T23" fmla="*/ 27 h 124"/>
                <a:gd name="T24" fmla="*/ 104 w 175"/>
                <a:gd name="T25" fmla="*/ 35 h 124"/>
                <a:gd name="T26" fmla="*/ 112 w 175"/>
                <a:gd name="T27" fmla="*/ 36 h 124"/>
                <a:gd name="T28" fmla="*/ 120 w 175"/>
                <a:gd name="T29" fmla="*/ 31 h 124"/>
                <a:gd name="T30" fmla="*/ 127 w 175"/>
                <a:gd name="T31" fmla="*/ 28 h 124"/>
                <a:gd name="T32" fmla="*/ 136 w 175"/>
                <a:gd name="T33" fmla="*/ 35 h 124"/>
                <a:gd name="T34" fmla="*/ 144 w 175"/>
                <a:gd name="T35" fmla="*/ 46 h 124"/>
                <a:gd name="T36" fmla="*/ 152 w 175"/>
                <a:gd name="T37" fmla="*/ 38 h 124"/>
                <a:gd name="T38" fmla="*/ 162 w 175"/>
                <a:gd name="T39" fmla="*/ 34 h 124"/>
                <a:gd name="T40" fmla="*/ 158 w 175"/>
                <a:gd name="T41" fmla="*/ 42 h 124"/>
                <a:gd name="T42" fmla="*/ 155 w 175"/>
                <a:gd name="T43" fmla="*/ 49 h 124"/>
                <a:gd name="T44" fmla="*/ 158 w 175"/>
                <a:gd name="T45" fmla="*/ 60 h 124"/>
                <a:gd name="T46" fmla="*/ 164 w 175"/>
                <a:gd name="T47" fmla="*/ 58 h 124"/>
                <a:gd name="T48" fmla="*/ 169 w 175"/>
                <a:gd name="T49" fmla="*/ 62 h 124"/>
                <a:gd name="T50" fmla="*/ 167 w 175"/>
                <a:gd name="T51" fmla="*/ 74 h 124"/>
                <a:gd name="T52" fmla="*/ 175 w 175"/>
                <a:gd name="T53" fmla="*/ 83 h 124"/>
                <a:gd name="T54" fmla="*/ 171 w 175"/>
                <a:gd name="T55" fmla="*/ 93 h 124"/>
                <a:gd name="T56" fmla="*/ 170 w 175"/>
                <a:gd name="T57" fmla="*/ 107 h 124"/>
                <a:gd name="T58" fmla="*/ 156 w 175"/>
                <a:gd name="T59" fmla="*/ 111 h 124"/>
                <a:gd name="T60" fmla="*/ 156 w 175"/>
                <a:gd name="T61" fmla="*/ 108 h 124"/>
                <a:gd name="T62" fmla="*/ 148 w 175"/>
                <a:gd name="T63" fmla="*/ 99 h 124"/>
                <a:gd name="T64" fmla="*/ 138 w 175"/>
                <a:gd name="T65" fmla="*/ 100 h 124"/>
                <a:gd name="T66" fmla="*/ 137 w 175"/>
                <a:gd name="T67" fmla="*/ 99 h 124"/>
                <a:gd name="T68" fmla="*/ 127 w 175"/>
                <a:gd name="T69" fmla="*/ 103 h 124"/>
                <a:gd name="T70" fmla="*/ 123 w 175"/>
                <a:gd name="T71" fmla="*/ 99 h 124"/>
                <a:gd name="T72" fmla="*/ 117 w 175"/>
                <a:gd name="T73" fmla="*/ 103 h 124"/>
                <a:gd name="T74" fmla="*/ 114 w 175"/>
                <a:gd name="T75" fmla="*/ 110 h 124"/>
                <a:gd name="T76" fmla="*/ 100 w 175"/>
                <a:gd name="T77" fmla="*/ 116 h 124"/>
                <a:gd name="T78" fmla="*/ 94 w 175"/>
                <a:gd name="T79" fmla="*/ 114 h 124"/>
                <a:gd name="T80" fmla="*/ 80 w 175"/>
                <a:gd name="T81" fmla="*/ 117 h 124"/>
                <a:gd name="T82" fmla="*/ 71 w 175"/>
                <a:gd name="T83" fmla="*/ 116 h 124"/>
                <a:gd name="T84" fmla="*/ 68 w 175"/>
                <a:gd name="T85" fmla="*/ 103 h 124"/>
                <a:gd name="T86" fmla="*/ 54 w 175"/>
                <a:gd name="T87" fmla="*/ 80 h 124"/>
                <a:gd name="T88" fmla="*/ 50 w 175"/>
                <a:gd name="T89" fmla="*/ 63 h 124"/>
                <a:gd name="T90" fmla="*/ 32 w 175"/>
                <a:gd name="T91" fmla="*/ 62 h 124"/>
                <a:gd name="T92" fmla="*/ 19 w 175"/>
                <a:gd name="T93" fmla="*/ 64 h 124"/>
                <a:gd name="T94" fmla="*/ 8 w 175"/>
                <a:gd name="T95" fmla="*/ 62 h 124"/>
                <a:gd name="T96" fmla="*/ 2 w 175"/>
                <a:gd name="T97" fmla="*/ 62 h 124"/>
                <a:gd name="T98" fmla="*/ 2 w 175"/>
                <a:gd name="T99" fmla="*/ 54 h 124"/>
                <a:gd name="T100" fmla="*/ 1 w 175"/>
                <a:gd name="T101" fmla="*/ 49 h 124"/>
                <a:gd name="T102" fmla="*/ 6 w 175"/>
                <a:gd name="T103" fmla="*/ 38 h 124"/>
                <a:gd name="T104" fmla="*/ 4 w 175"/>
                <a:gd name="T105" fmla="*/ 2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124">
                  <a:moveTo>
                    <a:pt x="143" y="99"/>
                  </a:moveTo>
                  <a:lnTo>
                    <a:pt x="143" y="99"/>
                  </a:lnTo>
                  <a:lnTo>
                    <a:pt x="144" y="99"/>
                  </a:lnTo>
                  <a:lnTo>
                    <a:pt x="144" y="98"/>
                  </a:lnTo>
                  <a:lnTo>
                    <a:pt x="143" y="99"/>
                  </a:lnTo>
                  <a:close/>
                  <a:moveTo>
                    <a:pt x="3" y="18"/>
                  </a:moveTo>
                  <a:lnTo>
                    <a:pt x="4" y="18"/>
                  </a:lnTo>
                  <a:lnTo>
                    <a:pt x="6" y="16"/>
                  </a:lnTo>
                  <a:lnTo>
                    <a:pt x="4" y="15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9" y="11"/>
                  </a:lnTo>
                  <a:lnTo>
                    <a:pt x="11" y="14"/>
                  </a:lnTo>
                  <a:lnTo>
                    <a:pt x="12" y="12"/>
                  </a:lnTo>
                  <a:lnTo>
                    <a:pt x="17" y="15"/>
                  </a:lnTo>
                  <a:lnTo>
                    <a:pt x="18" y="14"/>
                  </a:lnTo>
                  <a:lnTo>
                    <a:pt x="20" y="15"/>
                  </a:lnTo>
                  <a:lnTo>
                    <a:pt x="21" y="12"/>
                  </a:lnTo>
                  <a:lnTo>
                    <a:pt x="20" y="11"/>
                  </a:lnTo>
                  <a:lnTo>
                    <a:pt x="22" y="10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2" y="9"/>
                  </a:lnTo>
                  <a:lnTo>
                    <a:pt x="28" y="0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34" y="3"/>
                  </a:lnTo>
                  <a:lnTo>
                    <a:pt x="42" y="4"/>
                  </a:lnTo>
                  <a:lnTo>
                    <a:pt x="43" y="6"/>
                  </a:lnTo>
                  <a:lnTo>
                    <a:pt x="46" y="2"/>
                  </a:lnTo>
                  <a:lnTo>
                    <a:pt x="51" y="6"/>
                  </a:lnTo>
                  <a:lnTo>
                    <a:pt x="52" y="7"/>
                  </a:lnTo>
                  <a:lnTo>
                    <a:pt x="51" y="8"/>
                  </a:lnTo>
                  <a:lnTo>
                    <a:pt x="52" y="9"/>
                  </a:lnTo>
                  <a:lnTo>
                    <a:pt x="53" y="8"/>
                  </a:lnTo>
                  <a:lnTo>
                    <a:pt x="55" y="10"/>
                  </a:lnTo>
                  <a:lnTo>
                    <a:pt x="56" y="9"/>
                  </a:lnTo>
                  <a:lnTo>
                    <a:pt x="58" y="10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60" y="10"/>
                  </a:lnTo>
                  <a:lnTo>
                    <a:pt x="59" y="10"/>
                  </a:lnTo>
                  <a:lnTo>
                    <a:pt x="63" y="15"/>
                  </a:lnTo>
                  <a:lnTo>
                    <a:pt x="66" y="14"/>
                  </a:lnTo>
                  <a:lnTo>
                    <a:pt x="67" y="14"/>
                  </a:lnTo>
                  <a:lnTo>
                    <a:pt x="65" y="15"/>
                  </a:lnTo>
                  <a:lnTo>
                    <a:pt x="66" y="16"/>
                  </a:lnTo>
                  <a:lnTo>
                    <a:pt x="68" y="15"/>
                  </a:lnTo>
                  <a:lnTo>
                    <a:pt x="70" y="19"/>
                  </a:lnTo>
                  <a:lnTo>
                    <a:pt x="72" y="19"/>
                  </a:lnTo>
                  <a:lnTo>
                    <a:pt x="73" y="24"/>
                  </a:lnTo>
                  <a:lnTo>
                    <a:pt x="72" y="23"/>
                  </a:lnTo>
                  <a:lnTo>
                    <a:pt x="70" y="26"/>
                  </a:lnTo>
                  <a:lnTo>
                    <a:pt x="68" y="27"/>
                  </a:lnTo>
                  <a:lnTo>
                    <a:pt x="69" y="30"/>
                  </a:lnTo>
                  <a:lnTo>
                    <a:pt x="72" y="28"/>
                  </a:lnTo>
                  <a:lnTo>
                    <a:pt x="74" y="31"/>
                  </a:lnTo>
                  <a:lnTo>
                    <a:pt x="76" y="30"/>
                  </a:lnTo>
                  <a:lnTo>
                    <a:pt x="83" y="30"/>
                  </a:lnTo>
                  <a:lnTo>
                    <a:pt x="84" y="33"/>
                  </a:lnTo>
                  <a:lnTo>
                    <a:pt x="84" y="31"/>
                  </a:lnTo>
                  <a:lnTo>
                    <a:pt x="87" y="30"/>
                  </a:lnTo>
                  <a:lnTo>
                    <a:pt x="88" y="28"/>
                  </a:lnTo>
                  <a:lnTo>
                    <a:pt x="90" y="30"/>
                  </a:lnTo>
                  <a:lnTo>
                    <a:pt x="92" y="28"/>
                  </a:lnTo>
                  <a:lnTo>
                    <a:pt x="96" y="27"/>
                  </a:lnTo>
                  <a:lnTo>
                    <a:pt x="96" y="26"/>
                  </a:lnTo>
                  <a:lnTo>
                    <a:pt x="100" y="28"/>
                  </a:lnTo>
                  <a:lnTo>
                    <a:pt x="99" y="26"/>
                  </a:lnTo>
                  <a:lnTo>
                    <a:pt x="100" y="25"/>
                  </a:lnTo>
                  <a:lnTo>
                    <a:pt x="102" y="27"/>
                  </a:lnTo>
                  <a:lnTo>
                    <a:pt x="101" y="30"/>
                  </a:lnTo>
                  <a:lnTo>
                    <a:pt x="103" y="31"/>
                  </a:lnTo>
                  <a:lnTo>
                    <a:pt x="103" y="33"/>
                  </a:lnTo>
                  <a:lnTo>
                    <a:pt x="104" y="32"/>
                  </a:lnTo>
                  <a:lnTo>
                    <a:pt x="105" y="32"/>
                  </a:lnTo>
                  <a:lnTo>
                    <a:pt x="104" y="35"/>
                  </a:lnTo>
                  <a:lnTo>
                    <a:pt x="107" y="34"/>
                  </a:lnTo>
                  <a:lnTo>
                    <a:pt x="107" y="32"/>
                  </a:lnTo>
                  <a:lnTo>
                    <a:pt x="109" y="34"/>
                  </a:lnTo>
                  <a:lnTo>
                    <a:pt x="110" y="34"/>
                  </a:lnTo>
                  <a:lnTo>
                    <a:pt x="111" y="35"/>
                  </a:lnTo>
                  <a:lnTo>
                    <a:pt x="112" y="36"/>
                  </a:lnTo>
                  <a:lnTo>
                    <a:pt x="114" y="34"/>
                  </a:lnTo>
                  <a:lnTo>
                    <a:pt x="115" y="36"/>
                  </a:lnTo>
                  <a:lnTo>
                    <a:pt x="116" y="34"/>
                  </a:lnTo>
                  <a:lnTo>
                    <a:pt x="115" y="30"/>
                  </a:lnTo>
                  <a:lnTo>
                    <a:pt x="118" y="32"/>
                  </a:lnTo>
                  <a:lnTo>
                    <a:pt x="120" y="31"/>
                  </a:lnTo>
                  <a:lnTo>
                    <a:pt x="120" y="29"/>
                  </a:lnTo>
                  <a:lnTo>
                    <a:pt x="120" y="28"/>
                  </a:lnTo>
                  <a:lnTo>
                    <a:pt x="122" y="30"/>
                  </a:lnTo>
                  <a:lnTo>
                    <a:pt x="123" y="28"/>
                  </a:lnTo>
                  <a:lnTo>
                    <a:pt x="126" y="27"/>
                  </a:lnTo>
                  <a:lnTo>
                    <a:pt x="127" y="28"/>
                  </a:lnTo>
                  <a:lnTo>
                    <a:pt x="126" y="30"/>
                  </a:lnTo>
                  <a:lnTo>
                    <a:pt x="127" y="32"/>
                  </a:lnTo>
                  <a:lnTo>
                    <a:pt x="127" y="33"/>
                  </a:lnTo>
                  <a:lnTo>
                    <a:pt x="133" y="32"/>
                  </a:lnTo>
                  <a:lnTo>
                    <a:pt x="134" y="31"/>
                  </a:lnTo>
                  <a:lnTo>
                    <a:pt x="136" y="35"/>
                  </a:lnTo>
                  <a:lnTo>
                    <a:pt x="138" y="34"/>
                  </a:lnTo>
                  <a:lnTo>
                    <a:pt x="143" y="37"/>
                  </a:lnTo>
                  <a:lnTo>
                    <a:pt x="142" y="39"/>
                  </a:lnTo>
                  <a:lnTo>
                    <a:pt x="143" y="42"/>
                  </a:lnTo>
                  <a:lnTo>
                    <a:pt x="141" y="42"/>
                  </a:lnTo>
                  <a:lnTo>
                    <a:pt x="144" y="46"/>
                  </a:lnTo>
                  <a:lnTo>
                    <a:pt x="148" y="44"/>
                  </a:lnTo>
                  <a:lnTo>
                    <a:pt x="148" y="42"/>
                  </a:lnTo>
                  <a:lnTo>
                    <a:pt x="150" y="40"/>
                  </a:lnTo>
                  <a:lnTo>
                    <a:pt x="149" y="39"/>
                  </a:lnTo>
                  <a:lnTo>
                    <a:pt x="152" y="40"/>
                  </a:lnTo>
                  <a:lnTo>
                    <a:pt x="152" y="38"/>
                  </a:lnTo>
                  <a:lnTo>
                    <a:pt x="153" y="39"/>
                  </a:lnTo>
                  <a:lnTo>
                    <a:pt x="152" y="37"/>
                  </a:lnTo>
                  <a:lnTo>
                    <a:pt x="155" y="32"/>
                  </a:lnTo>
                  <a:lnTo>
                    <a:pt x="158" y="33"/>
                  </a:lnTo>
                  <a:lnTo>
                    <a:pt x="163" y="31"/>
                  </a:lnTo>
                  <a:lnTo>
                    <a:pt x="162" y="34"/>
                  </a:lnTo>
                  <a:lnTo>
                    <a:pt x="163" y="35"/>
                  </a:lnTo>
                  <a:lnTo>
                    <a:pt x="162" y="36"/>
                  </a:lnTo>
                  <a:lnTo>
                    <a:pt x="160" y="36"/>
                  </a:lnTo>
                  <a:lnTo>
                    <a:pt x="159" y="39"/>
                  </a:lnTo>
                  <a:lnTo>
                    <a:pt x="159" y="40"/>
                  </a:lnTo>
                  <a:lnTo>
                    <a:pt x="158" y="42"/>
                  </a:lnTo>
                  <a:lnTo>
                    <a:pt x="155" y="42"/>
                  </a:lnTo>
                  <a:lnTo>
                    <a:pt x="155" y="46"/>
                  </a:lnTo>
                  <a:lnTo>
                    <a:pt x="157" y="45"/>
                  </a:lnTo>
                  <a:lnTo>
                    <a:pt x="155" y="46"/>
                  </a:lnTo>
                  <a:lnTo>
                    <a:pt x="156" y="48"/>
                  </a:lnTo>
                  <a:lnTo>
                    <a:pt x="155" y="49"/>
                  </a:lnTo>
                  <a:lnTo>
                    <a:pt x="154" y="54"/>
                  </a:lnTo>
                  <a:lnTo>
                    <a:pt x="154" y="54"/>
                  </a:lnTo>
                  <a:lnTo>
                    <a:pt x="156" y="56"/>
                  </a:lnTo>
                  <a:lnTo>
                    <a:pt x="156" y="57"/>
                  </a:lnTo>
                  <a:lnTo>
                    <a:pt x="158" y="59"/>
                  </a:lnTo>
                  <a:lnTo>
                    <a:pt x="158" y="60"/>
                  </a:lnTo>
                  <a:lnTo>
                    <a:pt x="160" y="59"/>
                  </a:lnTo>
                  <a:lnTo>
                    <a:pt x="159" y="57"/>
                  </a:lnTo>
                  <a:lnTo>
                    <a:pt x="160" y="58"/>
                  </a:lnTo>
                  <a:lnTo>
                    <a:pt x="162" y="58"/>
                  </a:lnTo>
                  <a:lnTo>
                    <a:pt x="162" y="59"/>
                  </a:lnTo>
                  <a:lnTo>
                    <a:pt x="164" y="58"/>
                  </a:lnTo>
                  <a:lnTo>
                    <a:pt x="167" y="60"/>
                  </a:lnTo>
                  <a:lnTo>
                    <a:pt x="168" y="59"/>
                  </a:lnTo>
                  <a:lnTo>
                    <a:pt x="169" y="60"/>
                  </a:lnTo>
                  <a:lnTo>
                    <a:pt x="168" y="62"/>
                  </a:lnTo>
                  <a:lnTo>
                    <a:pt x="171" y="62"/>
                  </a:lnTo>
                  <a:lnTo>
                    <a:pt x="169" y="62"/>
                  </a:lnTo>
                  <a:lnTo>
                    <a:pt x="169" y="64"/>
                  </a:lnTo>
                  <a:lnTo>
                    <a:pt x="168" y="65"/>
                  </a:lnTo>
                  <a:lnTo>
                    <a:pt x="169" y="68"/>
                  </a:lnTo>
                  <a:lnTo>
                    <a:pt x="169" y="71"/>
                  </a:lnTo>
                  <a:lnTo>
                    <a:pt x="166" y="71"/>
                  </a:lnTo>
                  <a:lnTo>
                    <a:pt x="167" y="74"/>
                  </a:lnTo>
                  <a:lnTo>
                    <a:pt x="166" y="74"/>
                  </a:lnTo>
                  <a:lnTo>
                    <a:pt x="166" y="76"/>
                  </a:lnTo>
                  <a:lnTo>
                    <a:pt x="170" y="77"/>
                  </a:lnTo>
                  <a:lnTo>
                    <a:pt x="172" y="81"/>
                  </a:lnTo>
                  <a:lnTo>
                    <a:pt x="175" y="82"/>
                  </a:lnTo>
                  <a:lnTo>
                    <a:pt x="175" y="83"/>
                  </a:lnTo>
                  <a:lnTo>
                    <a:pt x="175" y="85"/>
                  </a:lnTo>
                  <a:lnTo>
                    <a:pt x="175" y="85"/>
                  </a:lnTo>
                  <a:lnTo>
                    <a:pt x="173" y="87"/>
                  </a:lnTo>
                  <a:lnTo>
                    <a:pt x="175" y="88"/>
                  </a:lnTo>
                  <a:lnTo>
                    <a:pt x="172" y="92"/>
                  </a:lnTo>
                  <a:lnTo>
                    <a:pt x="171" y="93"/>
                  </a:lnTo>
                  <a:lnTo>
                    <a:pt x="168" y="97"/>
                  </a:lnTo>
                  <a:lnTo>
                    <a:pt x="167" y="96"/>
                  </a:lnTo>
                  <a:lnTo>
                    <a:pt x="168" y="100"/>
                  </a:lnTo>
                  <a:lnTo>
                    <a:pt x="166" y="101"/>
                  </a:lnTo>
                  <a:lnTo>
                    <a:pt x="171" y="105"/>
                  </a:lnTo>
                  <a:lnTo>
                    <a:pt x="170" y="107"/>
                  </a:lnTo>
                  <a:lnTo>
                    <a:pt x="167" y="108"/>
                  </a:lnTo>
                  <a:lnTo>
                    <a:pt x="164" y="108"/>
                  </a:lnTo>
                  <a:lnTo>
                    <a:pt x="162" y="109"/>
                  </a:lnTo>
                  <a:lnTo>
                    <a:pt x="160" y="111"/>
                  </a:lnTo>
                  <a:lnTo>
                    <a:pt x="157" y="111"/>
                  </a:lnTo>
                  <a:lnTo>
                    <a:pt x="156" y="111"/>
                  </a:lnTo>
                  <a:lnTo>
                    <a:pt x="156" y="108"/>
                  </a:lnTo>
                  <a:lnTo>
                    <a:pt x="158" y="109"/>
                  </a:lnTo>
                  <a:lnTo>
                    <a:pt x="160" y="107"/>
                  </a:lnTo>
                  <a:lnTo>
                    <a:pt x="158" y="106"/>
                  </a:lnTo>
                  <a:lnTo>
                    <a:pt x="156" y="107"/>
                  </a:lnTo>
                  <a:lnTo>
                    <a:pt x="156" y="108"/>
                  </a:lnTo>
                  <a:lnTo>
                    <a:pt x="152" y="110"/>
                  </a:lnTo>
                  <a:lnTo>
                    <a:pt x="150" y="106"/>
                  </a:lnTo>
                  <a:lnTo>
                    <a:pt x="154" y="103"/>
                  </a:lnTo>
                  <a:lnTo>
                    <a:pt x="153" y="100"/>
                  </a:lnTo>
                  <a:lnTo>
                    <a:pt x="150" y="100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5" y="99"/>
                  </a:lnTo>
                  <a:lnTo>
                    <a:pt x="144" y="102"/>
                  </a:lnTo>
                  <a:lnTo>
                    <a:pt x="140" y="103"/>
                  </a:lnTo>
                  <a:lnTo>
                    <a:pt x="138" y="102"/>
                  </a:lnTo>
                  <a:lnTo>
                    <a:pt x="138" y="100"/>
                  </a:lnTo>
                  <a:lnTo>
                    <a:pt x="140" y="99"/>
                  </a:lnTo>
                  <a:lnTo>
                    <a:pt x="139" y="98"/>
                  </a:lnTo>
                  <a:lnTo>
                    <a:pt x="138" y="99"/>
                  </a:lnTo>
                  <a:lnTo>
                    <a:pt x="139" y="98"/>
                  </a:lnTo>
                  <a:lnTo>
                    <a:pt x="138" y="100"/>
                  </a:lnTo>
                  <a:lnTo>
                    <a:pt x="137" y="99"/>
                  </a:lnTo>
                  <a:lnTo>
                    <a:pt x="136" y="100"/>
                  </a:lnTo>
                  <a:lnTo>
                    <a:pt x="134" y="105"/>
                  </a:lnTo>
                  <a:lnTo>
                    <a:pt x="132" y="106"/>
                  </a:lnTo>
                  <a:lnTo>
                    <a:pt x="131" y="104"/>
                  </a:lnTo>
                  <a:lnTo>
                    <a:pt x="130" y="106"/>
                  </a:lnTo>
                  <a:lnTo>
                    <a:pt x="127" y="103"/>
                  </a:lnTo>
                  <a:lnTo>
                    <a:pt x="128" y="99"/>
                  </a:lnTo>
                  <a:lnTo>
                    <a:pt x="126" y="99"/>
                  </a:lnTo>
                  <a:lnTo>
                    <a:pt x="125" y="100"/>
                  </a:lnTo>
                  <a:lnTo>
                    <a:pt x="126" y="101"/>
                  </a:lnTo>
                  <a:lnTo>
                    <a:pt x="125" y="101"/>
                  </a:lnTo>
                  <a:lnTo>
                    <a:pt x="123" y="99"/>
                  </a:lnTo>
                  <a:lnTo>
                    <a:pt x="122" y="101"/>
                  </a:lnTo>
                  <a:lnTo>
                    <a:pt x="120" y="99"/>
                  </a:lnTo>
                  <a:lnTo>
                    <a:pt x="119" y="100"/>
                  </a:lnTo>
                  <a:lnTo>
                    <a:pt x="119" y="101"/>
                  </a:lnTo>
                  <a:lnTo>
                    <a:pt x="118" y="102"/>
                  </a:lnTo>
                  <a:lnTo>
                    <a:pt x="117" y="103"/>
                  </a:lnTo>
                  <a:lnTo>
                    <a:pt x="112" y="103"/>
                  </a:lnTo>
                  <a:lnTo>
                    <a:pt x="111" y="106"/>
                  </a:lnTo>
                  <a:lnTo>
                    <a:pt x="114" y="107"/>
                  </a:lnTo>
                  <a:lnTo>
                    <a:pt x="115" y="107"/>
                  </a:lnTo>
                  <a:lnTo>
                    <a:pt x="115" y="110"/>
                  </a:lnTo>
                  <a:lnTo>
                    <a:pt x="114" y="110"/>
                  </a:lnTo>
                  <a:lnTo>
                    <a:pt x="112" y="108"/>
                  </a:lnTo>
                  <a:lnTo>
                    <a:pt x="110" y="111"/>
                  </a:lnTo>
                  <a:lnTo>
                    <a:pt x="110" y="111"/>
                  </a:lnTo>
                  <a:lnTo>
                    <a:pt x="108" y="112"/>
                  </a:lnTo>
                  <a:lnTo>
                    <a:pt x="104" y="111"/>
                  </a:lnTo>
                  <a:lnTo>
                    <a:pt x="100" y="116"/>
                  </a:lnTo>
                  <a:lnTo>
                    <a:pt x="99" y="114"/>
                  </a:lnTo>
                  <a:lnTo>
                    <a:pt x="97" y="115"/>
                  </a:lnTo>
                  <a:lnTo>
                    <a:pt x="97" y="112"/>
                  </a:lnTo>
                  <a:lnTo>
                    <a:pt x="96" y="112"/>
                  </a:lnTo>
                  <a:lnTo>
                    <a:pt x="96" y="114"/>
                  </a:lnTo>
                  <a:lnTo>
                    <a:pt x="94" y="114"/>
                  </a:lnTo>
                  <a:lnTo>
                    <a:pt x="95" y="116"/>
                  </a:lnTo>
                  <a:lnTo>
                    <a:pt x="94" y="117"/>
                  </a:lnTo>
                  <a:lnTo>
                    <a:pt x="92" y="120"/>
                  </a:lnTo>
                  <a:lnTo>
                    <a:pt x="90" y="120"/>
                  </a:lnTo>
                  <a:lnTo>
                    <a:pt x="83" y="116"/>
                  </a:lnTo>
                  <a:lnTo>
                    <a:pt x="80" y="117"/>
                  </a:lnTo>
                  <a:lnTo>
                    <a:pt x="77" y="119"/>
                  </a:lnTo>
                  <a:lnTo>
                    <a:pt x="78" y="120"/>
                  </a:lnTo>
                  <a:lnTo>
                    <a:pt x="77" y="122"/>
                  </a:lnTo>
                  <a:lnTo>
                    <a:pt x="78" y="124"/>
                  </a:lnTo>
                  <a:lnTo>
                    <a:pt x="74" y="120"/>
                  </a:lnTo>
                  <a:lnTo>
                    <a:pt x="71" y="116"/>
                  </a:lnTo>
                  <a:lnTo>
                    <a:pt x="73" y="114"/>
                  </a:lnTo>
                  <a:lnTo>
                    <a:pt x="72" y="111"/>
                  </a:lnTo>
                  <a:lnTo>
                    <a:pt x="68" y="107"/>
                  </a:lnTo>
                  <a:lnTo>
                    <a:pt x="67" y="105"/>
                  </a:lnTo>
                  <a:lnTo>
                    <a:pt x="67" y="104"/>
                  </a:lnTo>
                  <a:lnTo>
                    <a:pt x="68" y="103"/>
                  </a:lnTo>
                  <a:lnTo>
                    <a:pt x="67" y="100"/>
                  </a:lnTo>
                  <a:lnTo>
                    <a:pt x="66" y="100"/>
                  </a:lnTo>
                  <a:lnTo>
                    <a:pt x="68" y="95"/>
                  </a:lnTo>
                  <a:lnTo>
                    <a:pt x="70" y="95"/>
                  </a:lnTo>
                  <a:lnTo>
                    <a:pt x="69" y="92"/>
                  </a:lnTo>
                  <a:lnTo>
                    <a:pt x="54" y="80"/>
                  </a:lnTo>
                  <a:lnTo>
                    <a:pt x="56" y="75"/>
                  </a:lnTo>
                  <a:lnTo>
                    <a:pt x="55" y="74"/>
                  </a:lnTo>
                  <a:lnTo>
                    <a:pt x="59" y="67"/>
                  </a:lnTo>
                  <a:lnTo>
                    <a:pt x="54" y="64"/>
                  </a:lnTo>
                  <a:lnTo>
                    <a:pt x="53" y="65"/>
                  </a:lnTo>
                  <a:lnTo>
                    <a:pt x="50" y="63"/>
                  </a:lnTo>
                  <a:lnTo>
                    <a:pt x="48" y="66"/>
                  </a:lnTo>
                  <a:lnTo>
                    <a:pt x="42" y="64"/>
                  </a:lnTo>
                  <a:lnTo>
                    <a:pt x="35" y="65"/>
                  </a:lnTo>
                  <a:lnTo>
                    <a:pt x="33" y="64"/>
                  </a:lnTo>
                  <a:lnTo>
                    <a:pt x="32" y="63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0" y="66"/>
                  </a:lnTo>
                  <a:lnTo>
                    <a:pt x="28" y="67"/>
                  </a:lnTo>
                  <a:lnTo>
                    <a:pt x="23" y="68"/>
                  </a:lnTo>
                  <a:lnTo>
                    <a:pt x="22" y="64"/>
                  </a:lnTo>
                  <a:lnTo>
                    <a:pt x="19" y="64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4" y="62"/>
                  </a:lnTo>
                  <a:lnTo>
                    <a:pt x="15" y="62"/>
                  </a:lnTo>
                  <a:lnTo>
                    <a:pt x="8" y="62"/>
                  </a:lnTo>
                  <a:lnTo>
                    <a:pt x="7" y="61"/>
                  </a:lnTo>
                  <a:lnTo>
                    <a:pt x="5" y="62"/>
                  </a:lnTo>
                  <a:lnTo>
                    <a:pt x="4" y="63"/>
                  </a:lnTo>
                  <a:lnTo>
                    <a:pt x="3" y="62"/>
                  </a:lnTo>
                  <a:lnTo>
                    <a:pt x="2" y="63"/>
                  </a:lnTo>
                  <a:lnTo>
                    <a:pt x="2" y="62"/>
                  </a:lnTo>
                  <a:lnTo>
                    <a:pt x="3" y="60"/>
                  </a:lnTo>
                  <a:lnTo>
                    <a:pt x="0" y="60"/>
                  </a:lnTo>
                  <a:lnTo>
                    <a:pt x="3" y="58"/>
                  </a:lnTo>
                  <a:lnTo>
                    <a:pt x="1" y="57"/>
                  </a:lnTo>
                  <a:lnTo>
                    <a:pt x="2" y="55"/>
                  </a:lnTo>
                  <a:lnTo>
                    <a:pt x="2" y="54"/>
                  </a:lnTo>
                  <a:lnTo>
                    <a:pt x="6" y="53"/>
                  </a:lnTo>
                  <a:lnTo>
                    <a:pt x="5" y="52"/>
                  </a:lnTo>
                  <a:lnTo>
                    <a:pt x="6" y="51"/>
                  </a:lnTo>
                  <a:lnTo>
                    <a:pt x="4" y="51"/>
                  </a:lnTo>
                  <a:lnTo>
                    <a:pt x="3" y="49"/>
                  </a:lnTo>
                  <a:lnTo>
                    <a:pt x="1" y="49"/>
                  </a:lnTo>
                  <a:lnTo>
                    <a:pt x="2" y="44"/>
                  </a:lnTo>
                  <a:lnTo>
                    <a:pt x="1" y="43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3" y="42"/>
                  </a:lnTo>
                  <a:lnTo>
                    <a:pt x="6" y="38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0" y="28"/>
                  </a:lnTo>
                  <a:lnTo>
                    <a:pt x="4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" name="Freeform 79">
              <a:extLst>
                <a:ext uri="{FF2B5EF4-FFF2-40B4-BE49-F238E27FC236}">
                  <a16:creationId xmlns="" xmlns:a16="http://schemas.microsoft.com/office/drawing/2014/main" id="{7A8BAF93-4D17-4D7E-B92C-011E58DF00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3" y="2389"/>
              <a:ext cx="175" cy="124"/>
            </a:xfrm>
            <a:custGeom>
              <a:avLst/>
              <a:gdLst>
                <a:gd name="T0" fmla="*/ 3 w 175"/>
                <a:gd name="T1" fmla="*/ 18 h 124"/>
                <a:gd name="T2" fmla="*/ 9 w 175"/>
                <a:gd name="T3" fmla="*/ 11 h 124"/>
                <a:gd name="T4" fmla="*/ 21 w 175"/>
                <a:gd name="T5" fmla="*/ 12 h 124"/>
                <a:gd name="T6" fmla="*/ 22 w 175"/>
                <a:gd name="T7" fmla="*/ 9 h 124"/>
                <a:gd name="T8" fmla="*/ 43 w 175"/>
                <a:gd name="T9" fmla="*/ 6 h 124"/>
                <a:gd name="T10" fmla="*/ 53 w 175"/>
                <a:gd name="T11" fmla="*/ 8 h 124"/>
                <a:gd name="T12" fmla="*/ 60 w 175"/>
                <a:gd name="T13" fmla="*/ 10 h 124"/>
                <a:gd name="T14" fmla="*/ 66 w 175"/>
                <a:gd name="T15" fmla="*/ 16 h 124"/>
                <a:gd name="T16" fmla="*/ 70 w 175"/>
                <a:gd name="T17" fmla="*/ 26 h 124"/>
                <a:gd name="T18" fmla="*/ 83 w 175"/>
                <a:gd name="T19" fmla="*/ 30 h 124"/>
                <a:gd name="T20" fmla="*/ 92 w 175"/>
                <a:gd name="T21" fmla="*/ 28 h 124"/>
                <a:gd name="T22" fmla="*/ 102 w 175"/>
                <a:gd name="T23" fmla="*/ 27 h 124"/>
                <a:gd name="T24" fmla="*/ 104 w 175"/>
                <a:gd name="T25" fmla="*/ 35 h 124"/>
                <a:gd name="T26" fmla="*/ 112 w 175"/>
                <a:gd name="T27" fmla="*/ 36 h 124"/>
                <a:gd name="T28" fmla="*/ 120 w 175"/>
                <a:gd name="T29" fmla="*/ 31 h 124"/>
                <a:gd name="T30" fmla="*/ 127 w 175"/>
                <a:gd name="T31" fmla="*/ 28 h 124"/>
                <a:gd name="T32" fmla="*/ 136 w 175"/>
                <a:gd name="T33" fmla="*/ 35 h 124"/>
                <a:gd name="T34" fmla="*/ 144 w 175"/>
                <a:gd name="T35" fmla="*/ 46 h 124"/>
                <a:gd name="T36" fmla="*/ 152 w 175"/>
                <a:gd name="T37" fmla="*/ 38 h 124"/>
                <a:gd name="T38" fmla="*/ 162 w 175"/>
                <a:gd name="T39" fmla="*/ 34 h 124"/>
                <a:gd name="T40" fmla="*/ 158 w 175"/>
                <a:gd name="T41" fmla="*/ 42 h 124"/>
                <a:gd name="T42" fmla="*/ 155 w 175"/>
                <a:gd name="T43" fmla="*/ 49 h 124"/>
                <a:gd name="T44" fmla="*/ 158 w 175"/>
                <a:gd name="T45" fmla="*/ 60 h 124"/>
                <a:gd name="T46" fmla="*/ 164 w 175"/>
                <a:gd name="T47" fmla="*/ 58 h 124"/>
                <a:gd name="T48" fmla="*/ 169 w 175"/>
                <a:gd name="T49" fmla="*/ 62 h 124"/>
                <a:gd name="T50" fmla="*/ 167 w 175"/>
                <a:gd name="T51" fmla="*/ 74 h 124"/>
                <a:gd name="T52" fmla="*/ 175 w 175"/>
                <a:gd name="T53" fmla="*/ 83 h 124"/>
                <a:gd name="T54" fmla="*/ 171 w 175"/>
                <a:gd name="T55" fmla="*/ 93 h 124"/>
                <a:gd name="T56" fmla="*/ 170 w 175"/>
                <a:gd name="T57" fmla="*/ 107 h 124"/>
                <a:gd name="T58" fmla="*/ 156 w 175"/>
                <a:gd name="T59" fmla="*/ 111 h 124"/>
                <a:gd name="T60" fmla="*/ 156 w 175"/>
                <a:gd name="T61" fmla="*/ 108 h 124"/>
                <a:gd name="T62" fmla="*/ 148 w 175"/>
                <a:gd name="T63" fmla="*/ 99 h 124"/>
                <a:gd name="T64" fmla="*/ 138 w 175"/>
                <a:gd name="T65" fmla="*/ 100 h 124"/>
                <a:gd name="T66" fmla="*/ 137 w 175"/>
                <a:gd name="T67" fmla="*/ 99 h 124"/>
                <a:gd name="T68" fmla="*/ 127 w 175"/>
                <a:gd name="T69" fmla="*/ 103 h 124"/>
                <a:gd name="T70" fmla="*/ 123 w 175"/>
                <a:gd name="T71" fmla="*/ 99 h 124"/>
                <a:gd name="T72" fmla="*/ 117 w 175"/>
                <a:gd name="T73" fmla="*/ 103 h 124"/>
                <a:gd name="T74" fmla="*/ 114 w 175"/>
                <a:gd name="T75" fmla="*/ 110 h 124"/>
                <a:gd name="T76" fmla="*/ 100 w 175"/>
                <a:gd name="T77" fmla="*/ 116 h 124"/>
                <a:gd name="T78" fmla="*/ 94 w 175"/>
                <a:gd name="T79" fmla="*/ 114 h 124"/>
                <a:gd name="T80" fmla="*/ 80 w 175"/>
                <a:gd name="T81" fmla="*/ 117 h 124"/>
                <a:gd name="T82" fmla="*/ 71 w 175"/>
                <a:gd name="T83" fmla="*/ 116 h 124"/>
                <a:gd name="T84" fmla="*/ 68 w 175"/>
                <a:gd name="T85" fmla="*/ 103 h 124"/>
                <a:gd name="T86" fmla="*/ 54 w 175"/>
                <a:gd name="T87" fmla="*/ 80 h 124"/>
                <a:gd name="T88" fmla="*/ 50 w 175"/>
                <a:gd name="T89" fmla="*/ 63 h 124"/>
                <a:gd name="T90" fmla="*/ 32 w 175"/>
                <a:gd name="T91" fmla="*/ 62 h 124"/>
                <a:gd name="T92" fmla="*/ 19 w 175"/>
                <a:gd name="T93" fmla="*/ 64 h 124"/>
                <a:gd name="T94" fmla="*/ 8 w 175"/>
                <a:gd name="T95" fmla="*/ 62 h 124"/>
                <a:gd name="T96" fmla="*/ 2 w 175"/>
                <a:gd name="T97" fmla="*/ 62 h 124"/>
                <a:gd name="T98" fmla="*/ 2 w 175"/>
                <a:gd name="T99" fmla="*/ 54 h 124"/>
                <a:gd name="T100" fmla="*/ 1 w 175"/>
                <a:gd name="T101" fmla="*/ 49 h 124"/>
                <a:gd name="T102" fmla="*/ 6 w 175"/>
                <a:gd name="T103" fmla="*/ 38 h 124"/>
                <a:gd name="T104" fmla="*/ 4 w 175"/>
                <a:gd name="T105" fmla="*/ 2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124">
                  <a:moveTo>
                    <a:pt x="143" y="99"/>
                  </a:moveTo>
                  <a:lnTo>
                    <a:pt x="143" y="99"/>
                  </a:lnTo>
                  <a:lnTo>
                    <a:pt x="144" y="99"/>
                  </a:lnTo>
                  <a:lnTo>
                    <a:pt x="144" y="98"/>
                  </a:lnTo>
                  <a:lnTo>
                    <a:pt x="143" y="99"/>
                  </a:lnTo>
                  <a:moveTo>
                    <a:pt x="3" y="18"/>
                  </a:moveTo>
                  <a:lnTo>
                    <a:pt x="4" y="18"/>
                  </a:lnTo>
                  <a:lnTo>
                    <a:pt x="6" y="16"/>
                  </a:lnTo>
                  <a:lnTo>
                    <a:pt x="4" y="15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9" y="11"/>
                  </a:lnTo>
                  <a:lnTo>
                    <a:pt x="11" y="14"/>
                  </a:lnTo>
                  <a:lnTo>
                    <a:pt x="12" y="12"/>
                  </a:lnTo>
                  <a:lnTo>
                    <a:pt x="17" y="15"/>
                  </a:lnTo>
                  <a:lnTo>
                    <a:pt x="18" y="14"/>
                  </a:lnTo>
                  <a:lnTo>
                    <a:pt x="20" y="15"/>
                  </a:lnTo>
                  <a:lnTo>
                    <a:pt x="21" y="12"/>
                  </a:lnTo>
                  <a:lnTo>
                    <a:pt x="20" y="11"/>
                  </a:lnTo>
                  <a:lnTo>
                    <a:pt x="22" y="10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2" y="9"/>
                  </a:lnTo>
                  <a:lnTo>
                    <a:pt x="28" y="0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34" y="3"/>
                  </a:lnTo>
                  <a:lnTo>
                    <a:pt x="42" y="4"/>
                  </a:lnTo>
                  <a:lnTo>
                    <a:pt x="43" y="6"/>
                  </a:lnTo>
                  <a:lnTo>
                    <a:pt x="46" y="2"/>
                  </a:lnTo>
                  <a:lnTo>
                    <a:pt x="51" y="6"/>
                  </a:lnTo>
                  <a:lnTo>
                    <a:pt x="52" y="7"/>
                  </a:lnTo>
                  <a:lnTo>
                    <a:pt x="51" y="8"/>
                  </a:lnTo>
                  <a:lnTo>
                    <a:pt x="52" y="9"/>
                  </a:lnTo>
                  <a:lnTo>
                    <a:pt x="53" y="8"/>
                  </a:lnTo>
                  <a:lnTo>
                    <a:pt x="55" y="10"/>
                  </a:lnTo>
                  <a:lnTo>
                    <a:pt x="56" y="9"/>
                  </a:lnTo>
                  <a:lnTo>
                    <a:pt x="58" y="10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60" y="10"/>
                  </a:lnTo>
                  <a:lnTo>
                    <a:pt x="59" y="10"/>
                  </a:lnTo>
                  <a:lnTo>
                    <a:pt x="63" y="15"/>
                  </a:lnTo>
                  <a:lnTo>
                    <a:pt x="66" y="14"/>
                  </a:lnTo>
                  <a:lnTo>
                    <a:pt x="67" y="14"/>
                  </a:lnTo>
                  <a:lnTo>
                    <a:pt x="65" y="15"/>
                  </a:lnTo>
                  <a:lnTo>
                    <a:pt x="66" y="16"/>
                  </a:lnTo>
                  <a:lnTo>
                    <a:pt x="68" y="15"/>
                  </a:lnTo>
                  <a:lnTo>
                    <a:pt x="70" y="19"/>
                  </a:lnTo>
                  <a:lnTo>
                    <a:pt x="72" y="19"/>
                  </a:lnTo>
                  <a:lnTo>
                    <a:pt x="73" y="24"/>
                  </a:lnTo>
                  <a:lnTo>
                    <a:pt x="72" y="23"/>
                  </a:lnTo>
                  <a:lnTo>
                    <a:pt x="70" y="26"/>
                  </a:lnTo>
                  <a:lnTo>
                    <a:pt x="68" y="27"/>
                  </a:lnTo>
                  <a:lnTo>
                    <a:pt x="69" y="30"/>
                  </a:lnTo>
                  <a:lnTo>
                    <a:pt x="72" y="28"/>
                  </a:lnTo>
                  <a:lnTo>
                    <a:pt x="74" y="31"/>
                  </a:lnTo>
                  <a:lnTo>
                    <a:pt x="76" y="30"/>
                  </a:lnTo>
                  <a:lnTo>
                    <a:pt x="83" y="30"/>
                  </a:lnTo>
                  <a:lnTo>
                    <a:pt x="84" y="33"/>
                  </a:lnTo>
                  <a:lnTo>
                    <a:pt x="84" y="31"/>
                  </a:lnTo>
                  <a:lnTo>
                    <a:pt x="87" y="30"/>
                  </a:lnTo>
                  <a:lnTo>
                    <a:pt x="88" y="28"/>
                  </a:lnTo>
                  <a:lnTo>
                    <a:pt x="90" y="30"/>
                  </a:lnTo>
                  <a:lnTo>
                    <a:pt x="92" y="28"/>
                  </a:lnTo>
                  <a:lnTo>
                    <a:pt x="96" y="27"/>
                  </a:lnTo>
                  <a:lnTo>
                    <a:pt x="96" y="26"/>
                  </a:lnTo>
                  <a:lnTo>
                    <a:pt x="100" y="28"/>
                  </a:lnTo>
                  <a:lnTo>
                    <a:pt x="99" y="26"/>
                  </a:lnTo>
                  <a:lnTo>
                    <a:pt x="100" y="25"/>
                  </a:lnTo>
                  <a:lnTo>
                    <a:pt x="102" y="27"/>
                  </a:lnTo>
                  <a:lnTo>
                    <a:pt x="101" y="30"/>
                  </a:lnTo>
                  <a:lnTo>
                    <a:pt x="103" y="31"/>
                  </a:lnTo>
                  <a:lnTo>
                    <a:pt x="103" y="33"/>
                  </a:lnTo>
                  <a:lnTo>
                    <a:pt x="104" y="32"/>
                  </a:lnTo>
                  <a:lnTo>
                    <a:pt x="105" y="32"/>
                  </a:lnTo>
                  <a:lnTo>
                    <a:pt x="104" y="35"/>
                  </a:lnTo>
                  <a:lnTo>
                    <a:pt x="107" y="34"/>
                  </a:lnTo>
                  <a:lnTo>
                    <a:pt x="107" y="32"/>
                  </a:lnTo>
                  <a:lnTo>
                    <a:pt x="109" y="34"/>
                  </a:lnTo>
                  <a:lnTo>
                    <a:pt x="110" y="34"/>
                  </a:lnTo>
                  <a:lnTo>
                    <a:pt x="111" y="35"/>
                  </a:lnTo>
                  <a:lnTo>
                    <a:pt x="112" y="36"/>
                  </a:lnTo>
                  <a:lnTo>
                    <a:pt x="114" y="34"/>
                  </a:lnTo>
                  <a:lnTo>
                    <a:pt x="115" y="36"/>
                  </a:lnTo>
                  <a:lnTo>
                    <a:pt x="116" y="34"/>
                  </a:lnTo>
                  <a:lnTo>
                    <a:pt x="115" y="30"/>
                  </a:lnTo>
                  <a:lnTo>
                    <a:pt x="118" y="32"/>
                  </a:lnTo>
                  <a:lnTo>
                    <a:pt x="120" y="31"/>
                  </a:lnTo>
                  <a:lnTo>
                    <a:pt x="120" y="29"/>
                  </a:lnTo>
                  <a:lnTo>
                    <a:pt x="120" y="28"/>
                  </a:lnTo>
                  <a:lnTo>
                    <a:pt x="122" y="30"/>
                  </a:lnTo>
                  <a:lnTo>
                    <a:pt x="123" y="28"/>
                  </a:lnTo>
                  <a:lnTo>
                    <a:pt x="126" y="27"/>
                  </a:lnTo>
                  <a:lnTo>
                    <a:pt x="127" y="28"/>
                  </a:lnTo>
                  <a:lnTo>
                    <a:pt x="126" y="30"/>
                  </a:lnTo>
                  <a:lnTo>
                    <a:pt x="127" y="32"/>
                  </a:lnTo>
                  <a:lnTo>
                    <a:pt x="127" y="33"/>
                  </a:lnTo>
                  <a:lnTo>
                    <a:pt x="133" y="32"/>
                  </a:lnTo>
                  <a:lnTo>
                    <a:pt x="134" y="31"/>
                  </a:lnTo>
                  <a:lnTo>
                    <a:pt x="136" y="35"/>
                  </a:lnTo>
                  <a:lnTo>
                    <a:pt x="138" y="34"/>
                  </a:lnTo>
                  <a:lnTo>
                    <a:pt x="143" y="37"/>
                  </a:lnTo>
                  <a:lnTo>
                    <a:pt x="142" y="39"/>
                  </a:lnTo>
                  <a:lnTo>
                    <a:pt x="143" y="42"/>
                  </a:lnTo>
                  <a:lnTo>
                    <a:pt x="141" y="42"/>
                  </a:lnTo>
                  <a:lnTo>
                    <a:pt x="144" y="46"/>
                  </a:lnTo>
                  <a:lnTo>
                    <a:pt x="148" y="44"/>
                  </a:lnTo>
                  <a:lnTo>
                    <a:pt x="148" y="42"/>
                  </a:lnTo>
                  <a:lnTo>
                    <a:pt x="150" y="40"/>
                  </a:lnTo>
                  <a:lnTo>
                    <a:pt x="149" y="39"/>
                  </a:lnTo>
                  <a:lnTo>
                    <a:pt x="152" y="40"/>
                  </a:lnTo>
                  <a:lnTo>
                    <a:pt x="152" y="38"/>
                  </a:lnTo>
                  <a:lnTo>
                    <a:pt x="153" y="39"/>
                  </a:lnTo>
                  <a:lnTo>
                    <a:pt x="152" y="37"/>
                  </a:lnTo>
                  <a:lnTo>
                    <a:pt x="155" y="32"/>
                  </a:lnTo>
                  <a:lnTo>
                    <a:pt x="158" y="33"/>
                  </a:lnTo>
                  <a:lnTo>
                    <a:pt x="163" y="31"/>
                  </a:lnTo>
                  <a:lnTo>
                    <a:pt x="162" y="34"/>
                  </a:lnTo>
                  <a:lnTo>
                    <a:pt x="163" y="35"/>
                  </a:lnTo>
                  <a:lnTo>
                    <a:pt x="162" y="36"/>
                  </a:lnTo>
                  <a:lnTo>
                    <a:pt x="160" y="36"/>
                  </a:lnTo>
                  <a:lnTo>
                    <a:pt x="159" y="39"/>
                  </a:lnTo>
                  <a:lnTo>
                    <a:pt x="159" y="40"/>
                  </a:lnTo>
                  <a:lnTo>
                    <a:pt x="158" y="42"/>
                  </a:lnTo>
                  <a:lnTo>
                    <a:pt x="155" y="42"/>
                  </a:lnTo>
                  <a:lnTo>
                    <a:pt x="155" y="46"/>
                  </a:lnTo>
                  <a:lnTo>
                    <a:pt x="157" y="45"/>
                  </a:lnTo>
                  <a:lnTo>
                    <a:pt x="155" y="46"/>
                  </a:lnTo>
                  <a:lnTo>
                    <a:pt x="156" y="48"/>
                  </a:lnTo>
                  <a:lnTo>
                    <a:pt x="155" y="49"/>
                  </a:lnTo>
                  <a:lnTo>
                    <a:pt x="154" y="54"/>
                  </a:lnTo>
                  <a:lnTo>
                    <a:pt x="154" y="54"/>
                  </a:lnTo>
                  <a:lnTo>
                    <a:pt x="156" y="56"/>
                  </a:lnTo>
                  <a:lnTo>
                    <a:pt x="156" y="57"/>
                  </a:lnTo>
                  <a:lnTo>
                    <a:pt x="158" y="59"/>
                  </a:lnTo>
                  <a:lnTo>
                    <a:pt x="158" y="60"/>
                  </a:lnTo>
                  <a:lnTo>
                    <a:pt x="160" y="59"/>
                  </a:lnTo>
                  <a:lnTo>
                    <a:pt x="159" y="57"/>
                  </a:lnTo>
                  <a:lnTo>
                    <a:pt x="160" y="58"/>
                  </a:lnTo>
                  <a:lnTo>
                    <a:pt x="162" y="58"/>
                  </a:lnTo>
                  <a:lnTo>
                    <a:pt x="162" y="59"/>
                  </a:lnTo>
                  <a:lnTo>
                    <a:pt x="164" y="58"/>
                  </a:lnTo>
                  <a:lnTo>
                    <a:pt x="167" y="60"/>
                  </a:lnTo>
                  <a:lnTo>
                    <a:pt x="168" y="59"/>
                  </a:lnTo>
                  <a:lnTo>
                    <a:pt x="169" y="60"/>
                  </a:lnTo>
                  <a:lnTo>
                    <a:pt x="168" y="62"/>
                  </a:lnTo>
                  <a:lnTo>
                    <a:pt x="171" y="62"/>
                  </a:lnTo>
                  <a:lnTo>
                    <a:pt x="169" y="62"/>
                  </a:lnTo>
                  <a:lnTo>
                    <a:pt x="169" y="64"/>
                  </a:lnTo>
                  <a:lnTo>
                    <a:pt x="168" y="65"/>
                  </a:lnTo>
                  <a:lnTo>
                    <a:pt x="169" y="68"/>
                  </a:lnTo>
                  <a:lnTo>
                    <a:pt x="169" y="71"/>
                  </a:lnTo>
                  <a:lnTo>
                    <a:pt x="166" y="71"/>
                  </a:lnTo>
                  <a:lnTo>
                    <a:pt x="167" y="74"/>
                  </a:lnTo>
                  <a:lnTo>
                    <a:pt x="166" y="74"/>
                  </a:lnTo>
                  <a:lnTo>
                    <a:pt x="166" y="76"/>
                  </a:lnTo>
                  <a:lnTo>
                    <a:pt x="170" y="77"/>
                  </a:lnTo>
                  <a:lnTo>
                    <a:pt x="172" y="81"/>
                  </a:lnTo>
                  <a:lnTo>
                    <a:pt x="175" y="82"/>
                  </a:lnTo>
                  <a:lnTo>
                    <a:pt x="175" y="83"/>
                  </a:lnTo>
                  <a:lnTo>
                    <a:pt x="175" y="85"/>
                  </a:lnTo>
                  <a:lnTo>
                    <a:pt x="175" y="85"/>
                  </a:lnTo>
                  <a:lnTo>
                    <a:pt x="173" y="87"/>
                  </a:lnTo>
                  <a:lnTo>
                    <a:pt x="175" y="88"/>
                  </a:lnTo>
                  <a:lnTo>
                    <a:pt x="172" y="92"/>
                  </a:lnTo>
                  <a:lnTo>
                    <a:pt x="171" y="93"/>
                  </a:lnTo>
                  <a:lnTo>
                    <a:pt x="168" y="97"/>
                  </a:lnTo>
                  <a:lnTo>
                    <a:pt x="167" y="96"/>
                  </a:lnTo>
                  <a:lnTo>
                    <a:pt x="168" y="100"/>
                  </a:lnTo>
                  <a:lnTo>
                    <a:pt x="166" y="101"/>
                  </a:lnTo>
                  <a:lnTo>
                    <a:pt x="171" y="105"/>
                  </a:lnTo>
                  <a:lnTo>
                    <a:pt x="170" y="107"/>
                  </a:lnTo>
                  <a:lnTo>
                    <a:pt x="167" y="108"/>
                  </a:lnTo>
                  <a:lnTo>
                    <a:pt x="164" y="108"/>
                  </a:lnTo>
                  <a:lnTo>
                    <a:pt x="162" y="109"/>
                  </a:lnTo>
                  <a:lnTo>
                    <a:pt x="160" y="111"/>
                  </a:lnTo>
                  <a:lnTo>
                    <a:pt x="157" y="111"/>
                  </a:lnTo>
                  <a:lnTo>
                    <a:pt x="156" y="111"/>
                  </a:lnTo>
                  <a:lnTo>
                    <a:pt x="156" y="108"/>
                  </a:lnTo>
                  <a:lnTo>
                    <a:pt x="158" y="109"/>
                  </a:lnTo>
                  <a:lnTo>
                    <a:pt x="160" y="107"/>
                  </a:lnTo>
                  <a:lnTo>
                    <a:pt x="158" y="106"/>
                  </a:lnTo>
                  <a:lnTo>
                    <a:pt x="156" y="107"/>
                  </a:lnTo>
                  <a:lnTo>
                    <a:pt x="156" y="108"/>
                  </a:lnTo>
                  <a:lnTo>
                    <a:pt x="152" y="110"/>
                  </a:lnTo>
                  <a:lnTo>
                    <a:pt x="150" y="106"/>
                  </a:lnTo>
                  <a:lnTo>
                    <a:pt x="154" y="103"/>
                  </a:lnTo>
                  <a:lnTo>
                    <a:pt x="153" y="100"/>
                  </a:lnTo>
                  <a:lnTo>
                    <a:pt x="150" y="100"/>
                  </a:lnTo>
                  <a:lnTo>
                    <a:pt x="148" y="99"/>
                  </a:lnTo>
                  <a:lnTo>
                    <a:pt x="146" y="99"/>
                  </a:lnTo>
                  <a:lnTo>
                    <a:pt x="145" y="99"/>
                  </a:lnTo>
                  <a:lnTo>
                    <a:pt x="144" y="102"/>
                  </a:lnTo>
                  <a:lnTo>
                    <a:pt x="140" y="103"/>
                  </a:lnTo>
                  <a:lnTo>
                    <a:pt x="138" y="102"/>
                  </a:lnTo>
                  <a:lnTo>
                    <a:pt x="138" y="100"/>
                  </a:lnTo>
                  <a:lnTo>
                    <a:pt x="140" y="99"/>
                  </a:lnTo>
                  <a:lnTo>
                    <a:pt x="139" y="98"/>
                  </a:lnTo>
                  <a:lnTo>
                    <a:pt x="138" y="99"/>
                  </a:lnTo>
                  <a:lnTo>
                    <a:pt x="139" y="98"/>
                  </a:lnTo>
                  <a:lnTo>
                    <a:pt x="138" y="100"/>
                  </a:lnTo>
                  <a:lnTo>
                    <a:pt x="137" y="99"/>
                  </a:lnTo>
                  <a:lnTo>
                    <a:pt x="136" y="100"/>
                  </a:lnTo>
                  <a:lnTo>
                    <a:pt x="134" y="105"/>
                  </a:lnTo>
                  <a:lnTo>
                    <a:pt x="132" y="106"/>
                  </a:lnTo>
                  <a:lnTo>
                    <a:pt x="131" y="104"/>
                  </a:lnTo>
                  <a:lnTo>
                    <a:pt x="130" y="106"/>
                  </a:lnTo>
                  <a:lnTo>
                    <a:pt x="127" y="103"/>
                  </a:lnTo>
                  <a:lnTo>
                    <a:pt x="128" y="99"/>
                  </a:lnTo>
                  <a:lnTo>
                    <a:pt x="126" y="99"/>
                  </a:lnTo>
                  <a:lnTo>
                    <a:pt x="125" y="100"/>
                  </a:lnTo>
                  <a:lnTo>
                    <a:pt x="126" y="101"/>
                  </a:lnTo>
                  <a:lnTo>
                    <a:pt x="125" y="101"/>
                  </a:lnTo>
                  <a:lnTo>
                    <a:pt x="123" y="99"/>
                  </a:lnTo>
                  <a:lnTo>
                    <a:pt x="122" y="101"/>
                  </a:lnTo>
                  <a:lnTo>
                    <a:pt x="120" y="99"/>
                  </a:lnTo>
                  <a:lnTo>
                    <a:pt x="119" y="100"/>
                  </a:lnTo>
                  <a:lnTo>
                    <a:pt x="119" y="101"/>
                  </a:lnTo>
                  <a:lnTo>
                    <a:pt x="118" y="102"/>
                  </a:lnTo>
                  <a:lnTo>
                    <a:pt x="117" y="103"/>
                  </a:lnTo>
                  <a:lnTo>
                    <a:pt x="112" y="103"/>
                  </a:lnTo>
                  <a:lnTo>
                    <a:pt x="111" y="106"/>
                  </a:lnTo>
                  <a:lnTo>
                    <a:pt x="114" y="107"/>
                  </a:lnTo>
                  <a:lnTo>
                    <a:pt x="115" y="107"/>
                  </a:lnTo>
                  <a:lnTo>
                    <a:pt x="115" y="110"/>
                  </a:lnTo>
                  <a:lnTo>
                    <a:pt x="114" y="110"/>
                  </a:lnTo>
                  <a:lnTo>
                    <a:pt x="112" y="108"/>
                  </a:lnTo>
                  <a:lnTo>
                    <a:pt x="110" y="111"/>
                  </a:lnTo>
                  <a:lnTo>
                    <a:pt x="110" y="111"/>
                  </a:lnTo>
                  <a:lnTo>
                    <a:pt x="108" y="112"/>
                  </a:lnTo>
                  <a:lnTo>
                    <a:pt x="104" y="111"/>
                  </a:lnTo>
                  <a:lnTo>
                    <a:pt x="100" y="116"/>
                  </a:lnTo>
                  <a:lnTo>
                    <a:pt x="99" y="114"/>
                  </a:lnTo>
                  <a:lnTo>
                    <a:pt x="97" y="115"/>
                  </a:lnTo>
                  <a:lnTo>
                    <a:pt x="97" y="112"/>
                  </a:lnTo>
                  <a:lnTo>
                    <a:pt x="96" y="112"/>
                  </a:lnTo>
                  <a:lnTo>
                    <a:pt x="96" y="114"/>
                  </a:lnTo>
                  <a:lnTo>
                    <a:pt x="94" y="114"/>
                  </a:lnTo>
                  <a:lnTo>
                    <a:pt x="95" y="116"/>
                  </a:lnTo>
                  <a:lnTo>
                    <a:pt x="94" y="117"/>
                  </a:lnTo>
                  <a:lnTo>
                    <a:pt x="92" y="120"/>
                  </a:lnTo>
                  <a:lnTo>
                    <a:pt x="90" y="120"/>
                  </a:lnTo>
                  <a:lnTo>
                    <a:pt x="83" y="116"/>
                  </a:lnTo>
                  <a:lnTo>
                    <a:pt x="80" y="117"/>
                  </a:lnTo>
                  <a:lnTo>
                    <a:pt x="77" y="119"/>
                  </a:lnTo>
                  <a:lnTo>
                    <a:pt x="78" y="120"/>
                  </a:lnTo>
                  <a:lnTo>
                    <a:pt x="77" y="122"/>
                  </a:lnTo>
                  <a:lnTo>
                    <a:pt x="78" y="124"/>
                  </a:lnTo>
                  <a:lnTo>
                    <a:pt x="74" y="120"/>
                  </a:lnTo>
                  <a:lnTo>
                    <a:pt x="71" y="116"/>
                  </a:lnTo>
                  <a:lnTo>
                    <a:pt x="73" y="114"/>
                  </a:lnTo>
                  <a:lnTo>
                    <a:pt x="72" y="111"/>
                  </a:lnTo>
                  <a:lnTo>
                    <a:pt x="68" y="107"/>
                  </a:lnTo>
                  <a:lnTo>
                    <a:pt x="67" y="105"/>
                  </a:lnTo>
                  <a:lnTo>
                    <a:pt x="67" y="104"/>
                  </a:lnTo>
                  <a:lnTo>
                    <a:pt x="68" y="103"/>
                  </a:lnTo>
                  <a:lnTo>
                    <a:pt x="67" y="100"/>
                  </a:lnTo>
                  <a:lnTo>
                    <a:pt x="66" y="100"/>
                  </a:lnTo>
                  <a:lnTo>
                    <a:pt x="68" y="95"/>
                  </a:lnTo>
                  <a:lnTo>
                    <a:pt x="70" y="95"/>
                  </a:lnTo>
                  <a:lnTo>
                    <a:pt x="69" y="92"/>
                  </a:lnTo>
                  <a:lnTo>
                    <a:pt x="54" y="80"/>
                  </a:lnTo>
                  <a:lnTo>
                    <a:pt x="56" y="75"/>
                  </a:lnTo>
                  <a:lnTo>
                    <a:pt x="55" y="74"/>
                  </a:lnTo>
                  <a:lnTo>
                    <a:pt x="59" y="67"/>
                  </a:lnTo>
                  <a:lnTo>
                    <a:pt x="54" y="64"/>
                  </a:lnTo>
                  <a:lnTo>
                    <a:pt x="53" y="65"/>
                  </a:lnTo>
                  <a:lnTo>
                    <a:pt x="50" y="63"/>
                  </a:lnTo>
                  <a:lnTo>
                    <a:pt x="48" y="66"/>
                  </a:lnTo>
                  <a:lnTo>
                    <a:pt x="42" y="64"/>
                  </a:lnTo>
                  <a:lnTo>
                    <a:pt x="35" y="65"/>
                  </a:lnTo>
                  <a:lnTo>
                    <a:pt x="33" y="64"/>
                  </a:lnTo>
                  <a:lnTo>
                    <a:pt x="32" y="63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0" y="66"/>
                  </a:lnTo>
                  <a:lnTo>
                    <a:pt x="28" y="67"/>
                  </a:lnTo>
                  <a:lnTo>
                    <a:pt x="23" y="68"/>
                  </a:lnTo>
                  <a:lnTo>
                    <a:pt x="22" y="64"/>
                  </a:lnTo>
                  <a:lnTo>
                    <a:pt x="19" y="64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4" y="62"/>
                  </a:lnTo>
                  <a:lnTo>
                    <a:pt x="15" y="62"/>
                  </a:lnTo>
                  <a:lnTo>
                    <a:pt x="8" y="62"/>
                  </a:lnTo>
                  <a:lnTo>
                    <a:pt x="7" y="61"/>
                  </a:lnTo>
                  <a:lnTo>
                    <a:pt x="5" y="62"/>
                  </a:lnTo>
                  <a:lnTo>
                    <a:pt x="4" y="63"/>
                  </a:lnTo>
                  <a:lnTo>
                    <a:pt x="3" y="62"/>
                  </a:lnTo>
                  <a:lnTo>
                    <a:pt x="2" y="63"/>
                  </a:lnTo>
                  <a:lnTo>
                    <a:pt x="2" y="62"/>
                  </a:lnTo>
                  <a:lnTo>
                    <a:pt x="3" y="60"/>
                  </a:lnTo>
                  <a:lnTo>
                    <a:pt x="0" y="60"/>
                  </a:lnTo>
                  <a:lnTo>
                    <a:pt x="3" y="58"/>
                  </a:lnTo>
                  <a:lnTo>
                    <a:pt x="1" y="57"/>
                  </a:lnTo>
                  <a:lnTo>
                    <a:pt x="2" y="55"/>
                  </a:lnTo>
                  <a:lnTo>
                    <a:pt x="2" y="54"/>
                  </a:lnTo>
                  <a:lnTo>
                    <a:pt x="6" y="53"/>
                  </a:lnTo>
                  <a:lnTo>
                    <a:pt x="5" y="52"/>
                  </a:lnTo>
                  <a:lnTo>
                    <a:pt x="6" y="51"/>
                  </a:lnTo>
                  <a:lnTo>
                    <a:pt x="4" y="51"/>
                  </a:lnTo>
                  <a:lnTo>
                    <a:pt x="3" y="49"/>
                  </a:lnTo>
                  <a:lnTo>
                    <a:pt x="1" y="49"/>
                  </a:lnTo>
                  <a:lnTo>
                    <a:pt x="2" y="44"/>
                  </a:lnTo>
                  <a:lnTo>
                    <a:pt x="1" y="43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3" y="42"/>
                  </a:lnTo>
                  <a:lnTo>
                    <a:pt x="6" y="38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0" y="28"/>
                  </a:lnTo>
                  <a:lnTo>
                    <a:pt x="4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3" y="18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9" name="Freeform 80">
              <a:extLst>
                <a:ext uri="{FF2B5EF4-FFF2-40B4-BE49-F238E27FC236}">
                  <a16:creationId xmlns="" xmlns:a16="http://schemas.microsoft.com/office/drawing/2014/main" id="{DC7005E6-9E5F-44F9-8CEC-347604BF9A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" y="2175"/>
              <a:ext cx="183" cy="223"/>
            </a:xfrm>
            <a:custGeom>
              <a:avLst/>
              <a:gdLst>
                <a:gd name="T0" fmla="*/ 80 w 183"/>
                <a:gd name="T1" fmla="*/ 87 h 223"/>
                <a:gd name="T2" fmla="*/ 78 w 183"/>
                <a:gd name="T3" fmla="*/ 87 h 223"/>
                <a:gd name="T4" fmla="*/ 77 w 183"/>
                <a:gd name="T5" fmla="*/ 82 h 223"/>
                <a:gd name="T6" fmla="*/ 119 w 183"/>
                <a:gd name="T7" fmla="*/ 87 h 223"/>
                <a:gd name="T8" fmla="*/ 96 w 183"/>
                <a:gd name="T9" fmla="*/ 77 h 223"/>
                <a:gd name="T10" fmla="*/ 31 w 183"/>
                <a:gd name="T11" fmla="*/ 22 h 223"/>
                <a:gd name="T12" fmla="*/ 46 w 183"/>
                <a:gd name="T13" fmla="*/ 16 h 223"/>
                <a:gd name="T14" fmla="*/ 55 w 183"/>
                <a:gd name="T15" fmla="*/ 10 h 223"/>
                <a:gd name="T16" fmla="*/ 61 w 183"/>
                <a:gd name="T17" fmla="*/ 2 h 223"/>
                <a:gd name="T18" fmla="*/ 69 w 183"/>
                <a:gd name="T19" fmla="*/ 10 h 223"/>
                <a:gd name="T20" fmla="*/ 80 w 183"/>
                <a:gd name="T21" fmla="*/ 21 h 223"/>
                <a:gd name="T22" fmla="*/ 105 w 183"/>
                <a:gd name="T23" fmla="*/ 26 h 223"/>
                <a:gd name="T24" fmla="*/ 124 w 183"/>
                <a:gd name="T25" fmla="*/ 32 h 223"/>
                <a:gd name="T26" fmla="*/ 137 w 183"/>
                <a:gd name="T27" fmla="*/ 25 h 223"/>
                <a:gd name="T28" fmla="*/ 154 w 183"/>
                <a:gd name="T29" fmla="*/ 23 h 223"/>
                <a:gd name="T30" fmla="*/ 165 w 183"/>
                <a:gd name="T31" fmla="*/ 35 h 223"/>
                <a:gd name="T32" fmla="*/ 171 w 183"/>
                <a:gd name="T33" fmla="*/ 50 h 223"/>
                <a:gd name="T34" fmla="*/ 159 w 183"/>
                <a:gd name="T35" fmla="*/ 68 h 223"/>
                <a:gd name="T36" fmla="*/ 155 w 183"/>
                <a:gd name="T37" fmla="*/ 81 h 223"/>
                <a:gd name="T38" fmla="*/ 152 w 183"/>
                <a:gd name="T39" fmla="*/ 93 h 223"/>
                <a:gd name="T40" fmla="*/ 145 w 183"/>
                <a:gd name="T41" fmla="*/ 109 h 223"/>
                <a:gd name="T42" fmla="*/ 159 w 183"/>
                <a:gd name="T43" fmla="*/ 122 h 223"/>
                <a:gd name="T44" fmla="*/ 165 w 183"/>
                <a:gd name="T45" fmla="*/ 141 h 223"/>
                <a:gd name="T46" fmla="*/ 174 w 183"/>
                <a:gd name="T47" fmla="*/ 148 h 223"/>
                <a:gd name="T48" fmla="*/ 179 w 183"/>
                <a:gd name="T49" fmla="*/ 165 h 223"/>
                <a:gd name="T50" fmla="*/ 174 w 183"/>
                <a:gd name="T51" fmla="*/ 181 h 223"/>
                <a:gd name="T52" fmla="*/ 158 w 183"/>
                <a:gd name="T53" fmla="*/ 192 h 223"/>
                <a:gd name="T54" fmla="*/ 141 w 183"/>
                <a:gd name="T55" fmla="*/ 201 h 223"/>
                <a:gd name="T56" fmla="*/ 114 w 183"/>
                <a:gd name="T57" fmla="*/ 206 h 223"/>
                <a:gd name="T58" fmla="*/ 104 w 183"/>
                <a:gd name="T59" fmla="*/ 210 h 223"/>
                <a:gd name="T60" fmla="*/ 91 w 183"/>
                <a:gd name="T61" fmla="*/ 203 h 223"/>
                <a:gd name="T62" fmla="*/ 86 w 183"/>
                <a:gd name="T63" fmla="*/ 217 h 223"/>
                <a:gd name="T64" fmla="*/ 71 w 183"/>
                <a:gd name="T65" fmla="*/ 222 h 223"/>
                <a:gd name="T66" fmla="*/ 68 w 183"/>
                <a:gd name="T67" fmla="*/ 207 h 223"/>
                <a:gd name="T68" fmla="*/ 75 w 183"/>
                <a:gd name="T69" fmla="*/ 197 h 223"/>
                <a:gd name="T70" fmla="*/ 69 w 183"/>
                <a:gd name="T71" fmla="*/ 182 h 223"/>
                <a:gd name="T72" fmla="*/ 70 w 183"/>
                <a:gd name="T73" fmla="*/ 166 h 223"/>
                <a:gd name="T74" fmla="*/ 53 w 183"/>
                <a:gd name="T75" fmla="*/ 161 h 223"/>
                <a:gd name="T76" fmla="*/ 46 w 183"/>
                <a:gd name="T77" fmla="*/ 150 h 223"/>
                <a:gd name="T78" fmla="*/ 50 w 183"/>
                <a:gd name="T79" fmla="*/ 133 h 223"/>
                <a:gd name="T80" fmla="*/ 66 w 183"/>
                <a:gd name="T81" fmla="*/ 123 h 223"/>
                <a:gd name="T82" fmla="*/ 78 w 183"/>
                <a:gd name="T83" fmla="*/ 119 h 223"/>
                <a:gd name="T84" fmla="*/ 83 w 183"/>
                <a:gd name="T85" fmla="*/ 118 h 223"/>
                <a:gd name="T86" fmla="*/ 105 w 183"/>
                <a:gd name="T87" fmla="*/ 109 h 223"/>
                <a:gd name="T88" fmla="*/ 111 w 183"/>
                <a:gd name="T89" fmla="*/ 108 h 223"/>
                <a:gd name="T90" fmla="*/ 107 w 183"/>
                <a:gd name="T91" fmla="*/ 85 h 223"/>
                <a:gd name="T92" fmla="*/ 99 w 183"/>
                <a:gd name="T93" fmla="*/ 84 h 223"/>
                <a:gd name="T94" fmla="*/ 97 w 183"/>
                <a:gd name="T95" fmla="*/ 89 h 223"/>
                <a:gd name="T96" fmla="*/ 91 w 183"/>
                <a:gd name="T97" fmla="*/ 98 h 223"/>
                <a:gd name="T98" fmla="*/ 73 w 183"/>
                <a:gd name="T99" fmla="*/ 102 h 223"/>
                <a:gd name="T100" fmla="*/ 65 w 183"/>
                <a:gd name="T101" fmla="*/ 102 h 223"/>
                <a:gd name="T102" fmla="*/ 58 w 183"/>
                <a:gd name="T103" fmla="*/ 114 h 223"/>
                <a:gd name="T104" fmla="*/ 44 w 183"/>
                <a:gd name="T105" fmla="*/ 106 h 223"/>
                <a:gd name="T106" fmla="*/ 39 w 183"/>
                <a:gd name="T107" fmla="*/ 100 h 223"/>
                <a:gd name="T108" fmla="*/ 28 w 183"/>
                <a:gd name="T109" fmla="*/ 103 h 223"/>
                <a:gd name="T110" fmla="*/ 19 w 183"/>
                <a:gd name="T111" fmla="*/ 91 h 223"/>
                <a:gd name="T112" fmla="*/ 12 w 183"/>
                <a:gd name="T113" fmla="*/ 78 h 223"/>
                <a:gd name="T114" fmla="*/ 1 w 183"/>
                <a:gd name="T115" fmla="*/ 70 h 223"/>
                <a:gd name="T116" fmla="*/ 12 w 183"/>
                <a:gd name="T117" fmla="*/ 57 h 223"/>
                <a:gd name="T118" fmla="*/ 20 w 183"/>
                <a:gd name="T119" fmla="*/ 48 h 223"/>
                <a:gd name="T120" fmla="*/ 26 w 183"/>
                <a:gd name="T121" fmla="*/ 3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3" h="223">
                  <a:moveTo>
                    <a:pt x="77" y="82"/>
                  </a:moveTo>
                  <a:lnTo>
                    <a:pt x="77" y="82"/>
                  </a:lnTo>
                  <a:lnTo>
                    <a:pt x="78" y="82"/>
                  </a:lnTo>
                  <a:lnTo>
                    <a:pt x="80" y="82"/>
                  </a:lnTo>
                  <a:lnTo>
                    <a:pt x="79" y="83"/>
                  </a:lnTo>
                  <a:lnTo>
                    <a:pt x="79" y="84"/>
                  </a:lnTo>
                  <a:lnTo>
                    <a:pt x="80" y="83"/>
                  </a:lnTo>
                  <a:lnTo>
                    <a:pt x="80" y="84"/>
                  </a:lnTo>
                  <a:lnTo>
                    <a:pt x="81" y="85"/>
                  </a:lnTo>
                  <a:lnTo>
                    <a:pt x="80" y="87"/>
                  </a:lnTo>
                  <a:lnTo>
                    <a:pt x="84" y="88"/>
                  </a:lnTo>
                  <a:lnTo>
                    <a:pt x="82" y="88"/>
                  </a:lnTo>
                  <a:lnTo>
                    <a:pt x="82" y="87"/>
                  </a:lnTo>
                  <a:lnTo>
                    <a:pt x="83" y="87"/>
                  </a:lnTo>
                  <a:lnTo>
                    <a:pt x="84" y="87"/>
                  </a:lnTo>
                  <a:lnTo>
                    <a:pt x="84" y="89"/>
                  </a:lnTo>
                  <a:lnTo>
                    <a:pt x="82" y="89"/>
                  </a:lnTo>
                  <a:lnTo>
                    <a:pt x="81" y="88"/>
                  </a:lnTo>
                  <a:lnTo>
                    <a:pt x="80" y="88"/>
                  </a:lnTo>
                  <a:lnTo>
                    <a:pt x="78" y="87"/>
                  </a:lnTo>
                  <a:lnTo>
                    <a:pt x="78" y="86"/>
                  </a:lnTo>
                  <a:lnTo>
                    <a:pt x="79" y="88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80" y="85"/>
                  </a:lnTo>
                  <a:lnTo>
                    <a:pt x="77" y="84"/>
                  </a:lnTo>
                  <a:lnTo>
                    <a:pt x="77" y="84"/>
                  </a:lnTo>
                  <a:lnTo>
                    <a:pt x="78" y="82"/>
                  </a:lnTo>
                  <a:lnTo>
                    <a:pt x="77" y="83"/>
                  </a:lnTo>
                  <a:lnTo>
                    <a:pt x="77" y="82"/>
                  </a:lnTo>
                  <a:lnTo>
                    <a:pt x="77" y="83"/>
                  </a:lnTo>
                  <a:lnTo>
                    <a:pt x="76" y="84"/>
                  </a:lnTo>
                  <a:lnTo>
                    <a:pt x="76" y="82"/>
                  </a:lnTo>
                  <a:lnTo>
                    <a:pt x="77" y="82"/>
                  </a:lnTo>
                  <a:close/>
                  <a:moveTo>
                    <a:pt x="85" y="97"/>
                  </a:moveTo>
                  <a:lnTo>
                    <a:pt x="85" y="98"/>
                  </a:lnTo>
                  <a:lnTo>
                    <a:pt x="86" y="98"/>
                  </a:lnTo>
                  <a:lnTo>
                    <a:pt x="85" y="97"/>
                  </a:lnTo>
                  <a:close/>
                  <a:moveTo>
                    <a:pt x="119" y="88"/>
                  </a:moveTo>
                  <a:lnTo>
                    <a:pt x="119" y="87"/>
                  </a:lnTo>
                  <a:lnTo>
                    <a:pt x="119" y="87"/>
                  </a:lnTo>
                  <a:lnTo>
                    <a:pt x="119" y="88"/>
                  </a:lnTo>
                  <a:close/>
                  <a:moveTo>
                    <a:pt x="112" y="101"/>
                  </a:moveTo>
                  <a:lnTo>
                    <a:pt x="112" y="102"/>
                  </a:lnTo>
                  <a:lnTo>
                    <a:pt x="113" y="102"/>
                  </a:lnTo>
                  <a:lnTo>
                    <a:pt x="113" y="101"/>
                  </a:lnTo>
                  <a:lnTo>
                    <a:pt x="112" y="101"/>
                  </a:lnTo>
                  <a:close/>
                  <a:moveTo>
                    <a:pt x="97" y="72"/>
                  </a:moveTo>
                  <a:lnTo>
                    <a:pt x="95" y="74"/>
                  </a:lnTo>
                  <a:lnTo>
                    <a:pt x="96" y="77"/>
                  </a:lnTo>
                  <a:lnTo>
                    <a:pt x="97" y="76"/>
                  </a:lnTo>
                  <a:lnTo>
                    <a:pt x="98" y="74"/>
                  </a:lnTo>
                  <a:lnTo>
                    <a:pt x="99" y="76"/>
                  </a:lnTo>
                  <a:lnTo>
                    <a:pt x="99" y="77"/>
                  </a:lnTo>
                  <a:lnTo>
                    <a:pt x="100" y="75"/>
                  </a:lnTo>
                  <a:lnTo>
                    <a:pt x="99" y="72"/>
                  </a:lnTo>
                  <a:lnTo>
                    <a:pt x="97" y="70"/>
                  </a:lnTo>
                  <a:lnTo>
                    <a:pt x="97" y="72"/>
                  </a:lnTo>
                  <a:close/>
                  <a:moveTo>
                    <a:pt x="28" y="25"/>
                  </a:moveTo>
                  <a:lnTo>
                    <a:pt x="31" y="22"/>
                  </a:lnTo>
                  <a:lnTo>
                    <a:pt x="35" y="22"/>
                  </a:lnTo>
                  <a:lnTo>
                    <a:pt x="35" y="21"/>
                  </a:lnTo>
                  <a:lnTo>
                    <a:pt x="35" y="22"/>
                  </a:lnTo>
                  <a:lnTo>
                    <a:pt x="40" y="21"/>
                  </a:lnTo>
                  <a:lnTo>
                    <a:pt x="39" y="18"/>
                  </a:lnTo>
                  <a:lnTo>
                    <a:pt x="40" y="17"/>
                  </a:lnTo>
                  <a:lnTo>
                    <a:pt x="42" y="17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6" y="16"/>
                  </a:lnTo>
                  <a:lnTo>
                    <a:pt x="45" y="15"/>
                  </a:lnTo>
                  <a:lnTo>
                    <a:pt x="46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51" y="13"/>
                  </a:lnTo>
                  <a:lnTo>
                    <a:pt x="52" y="14"/>
                  </a:lnTo>
                  <a:lnTo>
                    <a:pt x="54" y="14"/>
                  </a:lnTo>
                  <a:lnTo>
                    <a:pt x="54" y="12"/>
                  </a:lnTo>
                  <a:lnTo>
                    <a:pt x="55" y="12"/>
                  </a:lnTo>
                  <a:lnTo>
                    <a:pt x="55" y="10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8" y="7"/>
                  </a:lnTo>
                  <a:lnTo>
                    <a:pt x="59" y="8"/>
                  </a:lnTo>
                  <a:lnTo>
                    <a:pt x="58" y="7"/>
                  </a:lnTo>
                  <a:lnTo>
                    <a:pt x="59" y="7"/>
                  </a:lnTo>
                  <a:lnTo>
                    <a:pt x="61" y="6"/>
                  </a:lnTo>
                  <a:lnTo>
                    <a:pt x="57" y="4"/>
                  </a:lnTo>
                  <a:lnTo>
                    <a:pt x="59" y="2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4"/>
                  </a:lnTo>
                  <a:lnTo>
                    <a:pt x="66" y="2"/>
                  </a:lnTo>
                  <a:lnTo>
                    <a:pt x="68" y="3"/>
                  </a:lnTo>
                  <a:lnTo>
                    <a:pt x="67" y="4"/>
                  </a:lnTo>
                  <a:lnTo>
                    <a:pt x="69" y="5"/>
                  </a:lnTo>
                  <a:lnTo>
                    <a:pt x="69" y="6"/>
                  </a:lnTo>
                  <a:lnTo>
                    <a:pt x="68" y="8"/>
                  </a:lnTo>
                  <a:lnTo>
                    <a:pt x="69" y="10"/>
                  </a:lnTo>
                  <a:lnTo>
                    <a:pt x="68" y="12"/>
                  </a:lnTo>
                  <a:lnTo>
                    <a:pt x="71" y="12"/>
                  </a:lnTo>
                  <a:lnTo>
                    <a:pt x="72" y="14"/>
                  </a:lnTo>
                  <a:lnTo>
                    <a:pt x="71" y="14"/>
                  </a:lnTo>
                  <a:lnTo>
                    <a:pt x="72" y="16"/>
                  </a:lnTo>
                  <a:lnTo>
                    <a:pt x="78" y="21"/>
                  </a:lnTo>
                  <a:lnTo>
                    <a:pt x="78" y="22"/>
                  </a:lnTo>
                  <a:lnTo>
                    <a:pt x="76" y="23"/>
                  </a:lnTo>
                  <a:lnTo>
                    <a:pt x="77" y="24"/>
                  </a:lnTo>
                  <a:lnTo>
                    <a:pt x="80" y="21"/>
                  </a:lnTo>
                  <a:lnTo>
                    <a:pt x="82" y="21"/>
                  </a:lnTo>
                  <a:lnTo>
                    <a:pt x="87" y="23"/>
                  </a:lnTo>
                  <a:lnTo>
                    <a:pt x="90" y="22"/>
                  </a:lnTo>
                  <a:lnTo>
                    <a:pt x="95" y="24"/>
                  </a:lnTo>
                  <a:lnTo>
                    <a:pt x="99" y="26"/>
                  </a:lnTo>
                  <a:lnTo>
                    <a:pt x="100" y="25"/>
                  </a:lnTo>
                  <a:lnTo>
                    <a:pt x="101" y="26"/>
                  </a:lnTo>
                  <a:lnTo>
                    <a:pt x="103" y="25"/>
                  </a:lnTo>
                  <a:lnTo>
                    <a:pt x="104" y="28"/>
                  </a:lnTo>
                  <a:lnTo>
                    <a:pt x="105" y="26"/>
                  </a:lnTo>
                  <a:lnTo>
                    <a:pt x="112" y="26"/>
                  </a:lnTo>
                  <a:lnTo>
                    <a:pt x="113" y="26"/>
                  </a:lnTo>
                  <a:lnTo>
                    <a:pt x="113" y="25"/>
                  </a:lnTo>
                  <a:lnTo>
                    <a:pt x="117" y="30"/>
                  </a:lnTo>
                  <a:lnTo>
                    <a:pt x="116" y="32"/>
                  </a:lnTo>
                  <a:lnTo>
                    <a:pt x="119" y="36"/>
                  </a:lnTo>
                  <a:lnTo>
                    <a:pt x="120" y="34"/>
                  </a:lnTo>
                  <a:lnTo>
                    <a:pt x="120" y="36"/>
                  </a:lnTo>
                  <a:lnTo>
                    <a:pt x="124" y="34"/>
                  </a:lnTo>
                  <a:lnTo>
                    <a:pt x="124" y="32"/>
                  </a:lnTo>
                  <a:lnTo>
                    <a:pt x="125" y="31"/>
                  </a:lnTo>
                  <a:lnTo>
                    <a:pt x="125" y="29"/>
                  </a:lnTo>
                  <a:lnTo>
                    <a:pt x="128" y="30"/>
                  </a:lnTo>
                  <a:lnTo>
                    <a:pt x="128" y="28"/>
                  </a:lnTo>
                  <a:lnTo>
                    <a:pt x="131" y="27"/>
                  </a:lnTo>
                  <a:lnTo>
                    <a:pt x="129" y="21"/>
                  </a:lnTo>
                  <a:lnTo>
                    <a:pt x="137" y="23"/>
                  </a:lnTo>
                  <a:lnTo>
                    <a:pt x="135" y="24"/>
                  </a:lnTo>
                  <a:lnTo>
                    <a:pt x="135" y="26"/>
                  </a:lnTo>
                  <a:lnTo>
                    <a:pt x="137" y="25"/>
                  </a:lnTo>
                  <a:lnTo>
                    <a:pt x="139" y="27"/>
                  </a:lnTo>
                  <a:lnTo>
                    <a:pt x="140" y="26"/>
                  </a:lnTo>
                  <a:lnTo>
                    <a:pt x="144" y="27"/>
                  </a:lnTo>
                  <a:lnTo>
                    <a:pt x="144" y="29"/>
                  </a:lnTo>
                  <a:lnTo>
                    <a:pt x="149" y="27"/>
                  </a:lnTo>
                  <a:lnTo>
                    <a:pt x="151" y="25"/>
                  </a:lnTo>
                  <a:lnTo>
                    <a:pt x="152" y="26"/>
                  </a:lnTo>
                  <a:lnTo>
                    <a:pt x="151" y="23"/>
                  </a:lnTo>
                  <a:lnTo>
                    <a:pt x="152" y="22"/>
                  </a:lnTo>
                  <a:lnTo>
                    <a:pt x="154" y="23"/>
                  </a:lnTo>
                  <a:lnTo>
                    <a:pt x="155" y="22"/>
                  </a:lnTo>
                  <a:lnTo>
                    <a:pt x="158" y="22"/>
                  </a:lnTo>
                  <a:lnTo>
                    <a:pt x="159" y="24"/>
                  </a:lnTo>
                  <a:lnTo>
                    <a:pt x="160" y="23"/>
                  </a:lnTo>
                  <a:lnTo>
                    <a:pt x="161" y="24"/>
                  </a:lnTo>
                  <a:lnTo>
                    <a:pt x="161" y="28"/>
                  </a:lnTo>
                  <a:lnTo>
                    <a:pt x="163" y="30"/>
                  </a:lnTo>
                  <a:lnTo>
                    <a:pt x="163" y="33"/>
                  </a:lnTo>
                  <a:lnTo>
                    <a:pt x="165" y="33"/>
                  </a:lnTo>
                  <a:lnTo>
                    <a:pt x="165" y="35"/>
                  </a:lnTo>
                  <a:lnTo>
                    <a:pt x="164" y="35"/>
                  </a:lnTo>
                  <a:lnTo>
                    <a:pt x="165" y="36"/>
                  </a:lnTo>
                  <a:lnTo>
                    <a:pt x="161" y="42"/>
                  </a:lnTo>
                  <a:lnTo>
                    <a:pt x="163" y="44"/>
                  </a:lnTo>
                  <a:lnTo>
                    <a:pt x="162" y="45"/>
                  </a:lnTo>
                  <a:lnTo>
                    <a:pt x="163" y="45"/>
                  </a:lnTo>
                  <a:lnTo>
                    <a:pt x="167" y="46"/>
                  </a:lnTo>
                  <a:lnTo>
                    <a:pt x="169" y="49"/>
                  </a:lnTo>
                  <a:lnTo>
                    <a:pt x="171" y="46"/>
                  </a:lnTo>
                  <a:lnTo>
                    <a:pt x="171" y="50"/>
                  </a:lnTo>
                  <a:lnTo>
                    <a:pt x="170" y="53"/>
                  </a:lnTo>
                  <a:lnTo>
                    <a:pt x="168" y="54"/>
                  </a:lnTo>
                  <a:lnTo>
                    <a:pt x="166" y="58"/>
                  </a:lnTo>
                  <a:lnTo>
                    <a:pt x="167" y="60"/>
                  </a:lnTo>
                  <a:lnTo>
                    <a:pt x="165" y="61"/>
                  </a:lnTo>
                  <a:lnTo>
                    <a:pt x="165" y="63"/>
                  </a:lnTo>
                  <a:lnTo>
                    <a:pt x="159" y="65"/>
                  </a:lnTo>
                  <a:lnTo>
                    <a:pt x="159" y="66"/>
                  </a:lnTo>
                  <a:lnTo>
                    <a:pt x="161" y="67"/>
                  </a:lnTo>
                  <a:lnTo>
                    <a:pt x="159" y="68"/>
                  </a:lnTo>
                  <a:lnTo>
                    <a:pt x="160" y="69"/>
                  </a:lnTo>
                  <a:lnTo>
                    <a:pt x="159" y="70"/>
                  </a:lnTo>
                  <a:lnTo>
                    <a:pt x="159" y="72"/>
                  </a:lnTo>
                  <a:lnTo>
                    <a:pt x="160" y="72"/>
                  </a:lnTo>
                  <a:lnTo>
                    <a:pt x="160" y="74"/>
                  </a:lnTo>
                  <a:lnTo>
                    <a:pt x="159" y="74"/>
                  </a:lnTo>
                  <a:lnTo>
                    <a:pt x="157" y="76"/>
                  </a:lnTo>
                  <a:lnTo>
                    <a:pt x="159" y="78"/>
                  </a:lnTo>
                  <a:lnTo>
                    <a:pt x="155" y="80"/>
                  </a:lnTo>
                  <a:lnTo>
                    <a:pt x="155" y="81"/>
                  </a:lnTo>
                  <a:lnTo>
                    <a:pt x="155" y="82"/>
                  </a:lnTo>
                  <a:lnTo>
                    <a:pt x="154" y="84"/>
                  </a:lnTo>
                  <a:lnTo>
                    <a:pt x="152" y="84"/>
                  </a:lnTo>
                  <a:lnTo>
                    <a:pt x="152" y="85"/>
                  </a:lnTo>
                  <a:lnTo>
                    <a:pt x="151" y="85"/>
                  </a:lnTo>
                  <a:lnTo>
                    <a:pt x="151" y="90"/>
                  </a:lnTo>
                  <a:lnTo>
                    <a:pt x="153" y="90"/>
                  </a:lnTo>
                  <a:lnTo>
                    <a:pt x="153" y="92"/>
                  </a:lnTo>
                  <a:lnTo>
                    <a:pt x="151" y="92"/>
                  </a:lnTo>
                  <a:lnTo>
                    <a:pt x="152" y="93"/>
                  </a:lnTo>
                  <a:lnTo>
                    <a:pt x="151" y="94"/>
                  </a:lnTo>
                  <a:lnTo>
                    <a:pt x="150" y="96"/>
                  </a:lnTo>
                  <a:lnTo>
                    <a:pt x="149" y="96"/>
                  </a:lnTo>
                  <a:lnTo>
                    <a:pt x="149" y="98"/>
                  </a:lnTo>
                  <a:lnTo>
                    <a:pt x="147" y="100"/>
                  </a:lnTo>
                  <a:lnTo>
                    <a:pt x="148" y="103"/>
                  </a:lnTo>
                  <a:lnTo>
                    <a:pt x="147" y="105"/>
                  </a:lnTo>
                  <a:lnTo>
                    <a:pt x="147" y="106"/>
                  </a:lnTo>
                  <a:lnTo>
                    <a:pt x="145" y="107"/>
                  </a:lnTo>
                  <a:lnTo>
                    <a:pt x="145" y="109"/>
                  </a:lnTo>
                  <a:lnTo>
                    <a:pt x="149" y="110"/>
                  </a:lnTo>
                  <a:lnTo>
                    <a:pt x="149" y="112"/>
                  </a:lnTo>
                  <a:lnTo>
                    <a:pt x="150" y="118"/>
                  </a:lnTo>
                  <a:lnTo>
                    <a:pt x="153" y="117"/>
                  </a:lnTo>
                  <a:lnTo>
                    <a:pt x="155" y="120"/>
                  </a:lnTo>
                  <a:lnTo>
                    <a:pt x="157" y="120"/>
                  </a:lnTo>
                  <a:lnTo>
                    <a:pt x="159" y="121"/>
                  </a:lnTo>
                  <a:lnTo>
                    <a:pt x="157" y="121"/>
                  </a:lnTo>
                  <a:lnTo>
                    <a:pt x="157" y="123"/>
                  </a:lnTo>
                  <a:lnTo>
                    <a:pt x="159" y="122"/>
                  </a:lnTo>
                  <a:lnTo>
                    <a:pt x="159" y="122"/>
                  </a:lnTo>
                  <a:lnTo>
                    <a:pt x="156" y="124"/>
                  </a:lnTo>
                  <a:lnTo>
                    <a:pt x="157" y="126"/>
                  </a:lnTo>
                  <a:lnTo>
                    <a:pt x="155" y="128"/>
                  </a:lnTo>
                  <a:lnTo>
                    <a:pt x="161" y="133"/>
                  </a:lnTo>
                  <a:lnTo>
                    <a:pt x="165" y="133"/>
                  </a:lnTo>
                  <a:lnTo>
                    <a:pt x="164" y="134"/>
                  </a:lnTo>
                  <a:lnTo>
                    <a:pt x="162" y="134"/>
                  </a:lnTo>
                  <a:lnTo>
                    <a:pt x="160" y="140"/>
                  </a:lnTo>
                  <a:lnTo>
                    <a:pt x="165" y="141"/>
                  </a:lnTo>
                  <a:lnTo>
                    <a:pt x="164" y="142"/>
                  </a:lnTo>
                  <a:lnTo>
                    <a:pt x="165" y="143"/>
                  </a:lnTo>
                  <a:lnTo>
                    <a:pt x="164" y="145"/>
                  </a:lnTo>
                  <a:lnTo>
                    <a:pt x="165" y="145"/>
                  </a:lnTo>
                  <a:lnTo>
                    <a:pt x="166" y="146"/>
                  </a:lnTo>
                  <a:lnTo>
                    <a:pt x="168" y="143"/>
                  </a:lnTo>
                  <a:lnTo>
                    <a:pt x="171" y="145"/>
                  </a:lnTo>
                  <a:lnTo>
                    <a:pt x="172" y="144"/>
                  </a:lnTo>
                  <a:lnTo>
                    <a:pt x="173" y="146"/>
                  </a:lnTo>
                  <a:lnTo>
                    <a:pt x="174" y="148"/>
                  </a:lnTo>
                  <a:lnTo>
                    <a:pt x="175" y="145"/>
                  </a:lnTo>
                  <a:lnTo>
                    <a:pt x="177" y="146"/>
                  </a:lnTo>
                  <a:lnTo>
                    <a:pt x="177" y="145"/>
                  </a:lnTo>
                  <a:lnTo>
                    <a:pt x="183" y="149"/>
                  </a:lnTo>
                  <a:lnTo>
                    <a:pt x="182" y="151"/>
                  </a:lnTo>
                  <a:lnTo>
                    <a:pt x="179" y="153"/>
                  </a:lnTo>
                  <a:lnTo>
                    <a:pt x="179" y="155"/>
                  </a:lnTo>
                  <a:lnTo>
                    <a:pt x="181" y="164"/>
                  </a:lnTo>
                  <a:lnTo>
                    <a:pt x="180" y="165"/>
                  </a:lnTo>
                  <a:lnTo>
                    <a:pt x="179" y="165"/>
                  </a:lnTo>
                  <a:lnTo>
                    <a:pt x="180" y="169"/>
                  </a:lnTo>
                  <a:lnTo>
                    <a:pt x="177" y="170"/>
                  </a:lnTo>
                  <a:lnTo>
                    <a:pt x="177" y="169"/>
                  </a:lnTo>
                  <a:lnTo>
                    <a:pt x="175" y="173"/>
                  </a:lnTo>
                  <a:lnTo>
                    <a:pt x="179" y="176"/>
                  </a:lnTo>
                  <a:lnTo>
                    <a:pt x="178" y="177"/>
                  </a:lnTo>
                  <a:lnTo>
                    <a:pt x="179" y="178"/>
                  </a:lnTo>
                  <a:lnTo>
                    <a:pt x="177" y="181"/>
                  </a:lnTo>
                  <a:lnTo>
                    <a:pt x="175" y="180"/>
                  </a:lnTo>
                  <a:lnTo>
                    <a:pt x="174" y="181"/>
                  </a:lnTo>
                  <a:lnTo>
                    <a:pt x="173" y="182"/>
                  </a:lnTo>
                  <a:lnTo>
                    <a:pt x="173" y="185"/>
                  </a:lnTo>
                  <a:lnTo>
                    <a:pt x="172" y="188"/>
                  </a:lnTo>
                  <a:lnTo>
                    <a:pt x="171" y="189"/>
                  </a:lnTo>
                  <a:lnTo>
                    <a:pt x="171" y="190"/>
                  </a:lnTo>
                  <a:lnTo>
                    <a:pt x="169" y="190"/>
                  </a:lnTo>
                  <a:lnTo>
                    <a:pt x="167" y="193"/>
                  </a:lnTo>
                  <a:lnTo>
                    <a:pt x="161" y="192"/>
                  </a:lnTo>
                  <a:lnTo>
                    <a:pt x="158" y="193"/>
                  </a:lnTo>
                  <a:lnTo>
                    <a:pt x="158" y="192"/>
                  </a:lnTo>
                  <a:lnTo>
                    <a:pt x="156" y="190"/>
                  </a:lnTo>
                  <a:lnTo>
                    <a:pt x="150" y="189"/>
                  </a:lnTo>
                  <a:lnTo>
                    <a:pt x="144" y="192"/>
                  </a:lnTo>
                  <a:lnTo>
                    <a:pt x="147" y="193"/>
                  </a:lnTo>
                  <a:lnTo>
                    <a:pt x="148" y="193"/>
                  </a:lnTo>
                  <a:lnTo>
                    <a:pt x="149" y="196"/>
                  </a:lnTo>
                  <a:lnTo>
                    <a:pt x="143" y="201"/>
                  </a:lnTo>
                  <a:lnTo>
                    <a:pt x="143" y="200"/>
                  </a:lnTo>
                  <a:lnTo>
                    <a:pt x="143" y="199"/>
                  </a:lnTo>
                  <a:lnTo>
                    <a:pt x="141" y="201"/>
                  </a:lnTo>
                  <a:lnTo>
                    <a:pt x="137" y="196"/>
                  </a:lnTo>
                  <a:lnTo>
                    <a:pt x="135" y="198"/>
                  </a:lnTo>
                  <a:lnTo>
                    <a:pt x="131" y="196"/>
                  </a:lnTo>
                  <a:lnTo>
                    <a:pt x="131" y="197"/>
                  </a:lnTo>
                  <a:lnTo>
                    <a:pt x="127" y="198"/>
                  </a:lnTo>
                  <a:lnTo>
                    <a:pt x="127" y="201"/>
                  </a:lnTo>
                  <a:lnTo>
                    <a:pt x="121" y="201"/>
                  </a:lnTo>
                  <a:lnTo>
                    <a:pt x="121" y="201"/>
                  </a:lnTo>
                  <a:lnTo>
                    <a:pt x="121" y="203"/>
                  </a:lnTo>
                  <a:lnTo>
                    <a:pt x="114" y="206"/>
                  </a:lnTo>
                  <a:lnTo>
                    <a:pt x="115" y="208"/>
                  </a:lnTo>
                  <a:lnTo>
                    <a:pt x="113" y="208"/>
                  </a:lnTo>
                  <a:lnTo>
                    <a:pt x="113" y="209"/>
                  </a:lnTo>
                  <a:lnTo>
                    <a:pt x="111" y="206"/>
                  </a:lnTo>
                  <a:lnTo>
                    <a:pt x="109" y="206"/>
                  </a:lnTo>
                  <a:lnTo>
                    <a:pt x="108" y="209"/>
                  </a:lnTo>
                  <a:lnTo>
                    <a:pt x="108" y="210"/>
                  </a:lnTo>
                  <a:lnTo>
                    <a:pt x="107" y="211"/>
                  </a:lnTo>
                  <a:lnTo>
                    <a:pt x="105" y="212"/>
                  </a:lnTo>
                  <a:lnTo>
                    <a:pt x="104" y="210"/>
                  </a:lnTo>
                  <a:lnTo>
                    <a:pt x="104" y="209"/>
                  </a:lnTo>
                  <a:lnTo>
                    <a:pt x="101" y="210"/>
                  </a:lnTo>
                  <a:lnTo>
                    <a:pt x="101" y="208"/>
                  </a:lnTo>
                  <a:lnTo>
                    <a:pt x="100" y="208"/>
                  </a:lnTo>
                  <a:lnTo>
                    <a:pt x="99" y="206"/>
                  </a:lnTo>
                  <a:lnTo>
                    <a:pt x="96" y="206"/>
                  </a:lnTo>
                  <a:lnTo>
                    <a:pt x="95" y="208"/>
                  </a:lnTo>
                  <a:lnTo>
                    <a:pt x="95" y="205"/>
                  </a:lnTo>
                  <a:lnTo>
                    <a:pt x="92" y="204"/>
                  </a:lnTo>
                  <a:lnTo>
                    <a:pt x="91" y="203"/>
                  </a:lnTo>
                  <a:lnTo>
                    <a:pt x="90" y="204"/>
                  </a:lnTo>
                  <a:lnTo>
                    <a:pt x="88" y="206"/>
                  </a:lnTo>
                  <a:lnTo>
                    <a:pt x="86" y="207"/>
                  </a:lnTo>
                  <a:lnTo>
                    <a:pt x="87" y="209"/>
                  </a:lnTo>
                  <a:lnTo>
                    <a:pt x="86" y="209"/>
                  </a:lnTo>
                  <a:lnTo>
                    <a:pt x="84" y="210"/>
                  </a:lnTo>
                  <a:lnTo>
                    <a:pt x="82" y="211"/>
                  </a:lnTo>
                  <a:lnTo>
                    <a:pt x="82" y="213"/>
                  </a:lnTo>
                  <a:lnTo>
                    <a:pt x="83" y="213"/>
                  </a:lnTo>
                  <a:lnTo>
                    <a:pt x="86" y="217"/>
                  </a:lnTo>
                  <a:lnTo>
                    <a:pt x="84" y="220"/>
                  </a:lnTo>
                  <a:lnTo>
                    <a:pt x="82" y="219"/>
                  </a:lnTo>
                  <a:lnTo>
                    <a:pt x="81" y="221"/>
                  </a:lnTo>
                  <a:lnTo>
                    <a:pt x="80" y="218"/>
                  </a:lnTo>
                  <a:lnTo>
                    <a:pt x="79" y="219"/>
                  </a:lnTo>
                  <a:lnTo>
                    <a:pt x="77" y="218"/>
                  </a:lnTo>
                  <a:lnTo>
                    <a:pt x="77" y="218"/>
                  </a:lnTo>
                  <a:lnTo>
                    <a:pt x="74" y="218"/>
                  </a:lnTo>
                  <a:lnTo>
                    <a:pt x="71" y="222"/>
                  </a:lnTo>
                  <a:lnTo>
                    <a:pt x="71" y="222"/>
                  </a:lnTo>
                  <a:lnTo>
                    <a:pt x="70" y="223"/>
                  </a:lnTo>
                  <a:lnTo>
                    <a:pt x="71" y="223"/>
                  </a:lnTo>
                  <a:lnTo>
                    <a:pt x="68" y="223"/>
                  </a:lnTo>
                  <a:lnTo>
                    <a:pt x="68" y="221"/>
                  </a:lnTo>
                  <a:lnTo>
                    <a:pt x="64" y="217"/>
                  </a:lnTo>
                  <a:lnTo>
                    <a:pt x="66" y="215"/>
                  </a:lnTo>
                  <a:lnTo>
                    <a:pt x="66" y="213"/>
                  </a:lnTo>
                  <a:lnTo>
                    <a:pt x="70" y="210"/>
                  </a:lnTo>
                  <a:lnTo>
                    <a:pt x="68" y="209"/>
                  </a:lnTo>
                  <a:lnTo>
                    <a:pt x="68" y="207"/>
                  </a:lnTo>
                  <a:lnTo>
                    <a:pt x="69" y="207"/>
                  </a:lnTo>
                  <a:lnTo>
                    <a:pt x="69" y="205"/>
                  </a:lnTo>
                  <a:lnTo>
                    <a:pt x="68" y="202"/>
                  </a:lnTo>
                  <a:lnTo>
                    <a:pt x="70" y="200"/>
                  </a:lnTo>
                  <a:lnTo>
                    <a:pt x="70" y="198"/>
                  </a:lnTo>
                  <a:lnTo>
                    <a:pt x="73" y="198"/>
                  </a:lnTo>
                  <a:lnTo>
                    <a:pt x="74" y="199"/>
                  </a:lnTo>
                  <a:lnTo>
                    <a:pt x="74" y="198"/>
                  </a:lnTo>
                  <a:lnTo>
                    <a:pt x="74" y="198"/>
                  </a:lnTo>
                  <a:lnTo>
                    <a:pt x="75" y="197"/>
                  </a:lnTo>
                  <a:lnTo>
                    <a:pt x="79" y="197"/>
                  </a:lnTo>
                  <a:lnTo>
                    <a:pt x="79" y="192"/>
                  </a:lnTo>
                  <a:lnTo>
                    <a:pt x="76" y="190"/>
                  </a:lnTo>
                  <a:lnTo>
                    <a:pt x="76" y="192"/>
                  </a:lnTo>
                  <a:lnTo>
                    <a:pt x="75" y="189"/>
                  </a:lnTo>
                  <a:lnTo>
                    <a:pt x="74" y="189"/>
                  </a:lnTo>
                  <a:lnTo>
                    <a:pt x="74" y="186"/>
                  </a:lnTo>
                  <a:lnTo>
                    <a:pt x="72" y="185"/>
                  </a:lnTo>
                  <a:lnTo>
                    <a:pt x="72" y="183"/>
                  </a:lnTo>
                  <a:lnTo>
                    <a:pt x="69" y="182"/>
                  </a:lnTo>
                  <a:lnTo>
                    <a:pt x="70" y="180"/>
                  </a:lnTo>
                  <a:lnTo>
                    <a:pt x="67" y="177"/>
                  </a:lnTo>
                  <a:lnTo>
                    <a:pt x="68" y="176"/>
                  </a:lnTo>
                  <a:lnTo>
                    <a:pt x="68" y="176"/>
                  </a:lnTo>
                  <a:lnTo>
                    <a:pt x="70" y="174"/>
                  </a:lnTo>
                  <a:lnTo>
                    <a:pt x="70" y="172"/>
                  </a:lnTo>
                  <a:lnTo>
                    <a:pt x="67" y="171"/>
                  </a:lnTo>
                  <a:lnTo>
                    <a:pt x="69" y="170"/>
                  </a:lnTo>
                  <a:lnTo>
                    <a:pt x="71" y="169"/>
                  </a:lnTo>
                  <a:lnTo>
                    <a:pt x="70" y="166"/>
                  </a:lnTo>
                  <a:lnTo>
                    <a:pt x="63" y="162"/>
                  </a:lnTo>
                  <a:lnTo>
                    <a:pt x="63" y="164"/>
                  </a:lnTo>
                  <a:lnTo>
                    <a:pt x="62" y="165"/>
                  </a:lnTo>
                  <a:lnTo>
                    <a:pt x="62" y="166"/>
                  </a:lnTo>
                  <a:lnTo>
                    <a:pt x="59" y="169"/>
                  </a:lnTo>
                  <a:lnTo>
                    <a:pt x="55" y="168"/>
                  </a:lnTo>
                  <a:lnTo>
                    <a:pt x="54" y="165"/>
                  </a:lnTo>
                  <a:lnTo>
                    <a:pt x="51" y="164"/>
                  </a:lnTo>
                  <a:lnTo>
                    <a:pt x="52" y="162"/>
                  </a:lnTo>
                  <a:lnTo>
                    <a:pt x="53" y="161"/>
                  </a:lnTo>
                  <a:lnTo>
                    <a:pt x="52" y="158"/>
                  </a:lnTo>
                  <a:lnTo>
                    <a:pt x="53" y="158"/>
                  </a:lnTo>
                  <a:lnTo>
                    <a:pt x="52" y="156"/>
                  </a:lnTo>
                  <a:lnTo>
                    <a:pt x="52" y="154"/>
                  </a:lnTo>
                  <a:lnTo>
                    <a:pt x="50" y="153"/>
                  </a:lnTo>
                  <a:lnTo>
                    <a:pt x="50" y="152"/>
                  </a:lnTo>
                  <a:lnTo>
                    <a:pt x="49" y="153"/>
                  </a:lnTo>
                  <a:lnTo>
                    <a:pt x="48" y="150"/>
                  </a:lnTo>
                  <a:lnTo>
                    <a:pt x="47" y="152"/>
                  </a:lnTo>
                  <a:lnTo>
                    <a:pt x="46" y="150"/>
                  </a:lnTo>
                  <a:lnTo>
                    <a:pt x="47" y="150"/>
                  </a:lnTo>
                  <a:lnTo>
                    <a:pt x="44" y="148"/>
                  </a:lnTo>
                  <a:lnTo>
                    <a:pt x="44" y="145"/>
                  </a:lnTo>
                  <a:lnTo>
                    <a:pt x="46" y="144"/>
                  </a:lnTo>
                  <a:lnTo>
                    <a:pt x="47" y="142"/>
                  </a:lnTo>
                  <a:lnTo>
                    <a:pt x="48" y="140"/>
                  </a:lnTo>
                  <a:lnTo>
                    <a:pt x="49" y="139"/>
                  </a:lnTo>
                  <a:lnTo>
                    <a:pt x="48" y="137"/>
                  </a:lnTo>
                  <a:lnTo>
                    <a:pt x="50" y="137"/>
                  </a:lnTo>
                  <a:lnTo>
                    <a:pt x="50" y="133"/>
                  </a:lnTo>
                  <a:lnTo>
                    <a:pt x="50" y="131"/>
                  </a:lnTo>
                  <a:lnTo>
                    <a:pt x="51" y="132"/>
                  </a:lnTo>
                  <a:lnTo>
                    <a:pt x="53" y="129"/>
                  </a:lnTo>
                  <a:lnTo>
                    <a:pt x="52" y="127"/>
                  </a:lnTo>
                  <a:lnTo>
                    <a:pt x="53" y="125"/>
                  </a:lnTo>
                  <a:lnTo>
                    <a:pt x="58" y="126"/>
                  </a:lnTo>
                  <a:lnTo>
                    <a:pt x="61" y="122"/>
                  </a:lnTo>
                  <a:lnTo>
                    <a:pt x="64" y="122"/>
                  </a:lnTo>
                  <a:lnTo>
                    <a:pt x="65" y="124"/>
                  </a:lnTo>
                  <a:lnTo>
                    <a:pt x="66" y="123"/>
                  </a:lnTo>
                  <a:lnTo>
                    <a:pt x="66" y="126"/>
                  </a:lnTo>
                  <a:lnTo>
                    <a:pt x="67" y="126"/>
                  </a:lnTo>
                  <a:lnTo>
                    <a:pt x="70" y="126"/>
                  </a:lnTo>
                  <a:lnTo>
                    <a:pt x="72" y="124"/>
                  </a:lnTo>
                  <a:lnTo>
                    <a:pt x="72" y="122"/>
                  </a:lnTo>
                  <a:lnTo>
                    <a:pt x="74" y="123"/>
                  </a:lnTo>
                  <a:lnTo>
                    <a:pt x="74" y="121"/>
                  </a:lnTo>
                  <a:lnTo>
                    <a:pt x="76" y="121"/>
                  </a:lnTo>
                  <a:lnTo>
                    <a:pt x="76" y="120"/>
                  </a:lnTo>
                  <a:lnTo>
                    <a:pt x="78" y="119"/>
                  </a:lnTo>
                  <a:lnTo>
                    <a:pt x="78" y="121"/>
                  </a:lnTo>
                  <a:lnTo>
                    <a:pt x="79" y="119"/>
                  </a:lnTo>
                  <a:lnTo>
                    <a:pt x="80" y="118"/>
                  </a:lnTo>
                  <a:lnTo>
                    <a:pt x="78" y="113"/>
                  </a:lnTo>
                  <a:lnTo>
                    <a:pt x="80" y="112"/>
                  </a:lnTo>
                  <a:lnTo>
                    <a:pt x="80" y="113"/>
                  </a:lnTo>
                  <a:lnTo>
                    <a:pt x="83" y="113"/>
                  </a:lnTo>
                  <a:lnTo>
                    <a:pt x="83" y="116"/>
                  </a:lnTo>
                  <a:lnTo>
                    <a:pt x="82" y="116"/>
                  </a:lnTo>
                  <a:lnTo>
                    <a:pt x="83" y="118"/>
                  </a:lnTo>
                  <a:lnTo>
                    <a:pt x="84" y="117"/>
                  </a:lnTo>
                  <a:lnTo>
                    <a:pt x="87" y="115"/>
                  </a:lnTo>
                  <a:lnTo>
                    <a:pt x="88" y="116"/>
                  </a:lnTo>
                  <a:lnTo>
                    <a:pt x="90" y="115"/>
                  </a:lnTo>
                  <a:lnTo>
                    <a:pt x="89" y="113"/>
                  </a:lnTo>
                  <a:lnTo>
                    <a:pt x="92" y="110"/>
                  </a:lnTo>
                  <a:lnTo>
                    <a:pt x="95" y="113"/>
                  </a:lnTo>
                  <a:lnTo>
                    <a:pt x="97" y="113"/>
                  </a:lnTo>
                  <a:lnTo>
                    <a:pt x="104" y="111"/>
                  </a:lnTo>
                  <a:lnTo>
                    <a:pt x="105" y="109"/>
                  </a:lnTo>
                  <a:lnTo>
                    <a:pt x="105" y="110"/>
                  </a:lnTo>
                  <a:lnTo>
                    <a:pt x="107" y="109"/>
                  </a:lnTo>
                  <a:lnTo>
                    <a:pt x="109" y="109"/>
                  </a:lnTo>
                  <a:lnTo>
                    <a:pt x="109" y="111"/>
                  </a:lnTo>
                  <a:lnTo>
                    <a:pt x="108" y="111"/>
                  </a:lnTo>
                  <a:lnTo>
                    <a:pt x="108" y="112"/>
                  </a:lnTo>
                  <a:lnTo>
                    <a:pt x="109" y="113"/>
                  </a:lnTo>
                  <a:lnTo>
                    <a:pt x="109" y="111"/>
                  </a:lnTo>
                  <a:lnTo>
                    <a:pt x="111" y="110"/>
                  </a:lnTo>
                  <a:lnTo>
                    <a:pt x="111" y="108"/>
                  </a:lnTo>
                  <a:lnTo>
                    <a:pt x="108" y="108"/>
                  </a:lnTo>
                  <a:lnTo>
                    <a:pt x="108" y="106"/>
                  </a:lnTo>
                  <a:lnTo>
                    <a:pt x="110" y="106"/>
                  </a:lnTo>
                  <a:lnTo>
                    <a:pt x="108" y="105"/>
                  </a:lnTo>
                  <a:lnTo>
                    <a:pt x="110" y="104"/>
                  </a:lnTo>
                  <a:lnTo>
                    <a:pt x="112" y="100"/>
                  </a:lnTo>
                  <a:lnTo>
                    <a:pt x="111" y="93"/>
                  </a:lnTo>
                  <a:lnTo>
                    <a:pt x="106" y="88"/>
                  </a:lnTo>
                  <a:lnTo>
                    <a:pt x="109" y="85"/>
                  </a:lnTo>
                  <a:lnTo>
                    <a:pt x="107" y="85"/>
                  </a:lnTo>
                  <a:lnTo>
                    <a:pt x="105" y="87"/>
                  </a:lnTo>
                  <a:lnTo>
                    <a:pt x="100" y="86"/>
                  </a:lnTo>
                  <a:lnTo>
                    <a:pt x="101" y="84"/>
                  </a:lnTo>
                  <a:lnTo>
                    <a:pt x="104" y="82"/>
                  </a:lnTo>
                  <a:lnTo>
                    <a:pt x="101" y="80"/>
                  </a:lnTo>
                  <a:lnTo>
                    <a:pt x="101" y="81"/>
                  </a:lnTo>
                  <a:lnTo>
                    <a:pt x="100" y="81"/>
                  </a:lnTo>
                  <a:lnTo>
                    <a:pt x="100" y="81"/>
                  </a:lnTo>
                  <a:lnTo>
                    <a:pt x="101" y="82"/>
                  </a:lnTo>
                  <a:lnTo>
                    <a:pt x="99" y="84"/>
                  </a:lnTo>
                  <a:lnTo>
                    <a:pt x="99" y="85"/>
                  </a:lnTo>
                  <a:lnTo>
                    <a:pt x="100" y="86"/>
                  </a:lnTo>
                  <a:lnTo>
                    <a:pt x="98" y="87"/>
                  </a:lnTo>
                  <a:lnTo>
                    <a:pt x="97" y="86"/>
                  </a:lnTo>
                  <a:lnTo>
                    <a:pt x="98" y="86"/>
                  </a:lnTo>
                  <a:lnTo>
                    <a:pt x="97" y="85"/>
                  </a:lnTo>
                  <a:lnTo>
                    <a:pt x="96" y="86"/>
                  </a:lnTo>
                  <a:lnTo>
                    <a:pt x="96" y="87"/>
                  </a:lnTo>
                  <a:lnTo>
                    <a:pt x="95" y="88"/>
                  </a:lnTo>
                  <a:lnTo>
                    <a:pt x="97" y="89"/>
                  </a:lnTo>
                  <a:lnTo>
                    <a:pt x="96" y="90"/>
                  </a:lnTo>
                  <a:lnTo>
                    <a:pt x="95" y="89"/>
                  </a:lnTo>
                  <a:lnTo>
                    <a:pt x="96" y="90"/>
                  </a:lnTo>
                  <a:lnTo>
                    <a:pt x="95" y="91"/>
                  </a:lnTo>
                  <a:lnTo>
                    <a:pt x="94" y="90"/>
                  </a:lnTo>
                  <a:lnTo>
                    <a:pt x="92" y="91"/>
                  </a:lnTo>
                  <a:lnTo>
                    <a:pt x="94" y="91"/>
                  </a:lnTo>
                  <a:lnTo>
                    <a:pt x="92" y="94"/>
                  </a:lnTo>
                  <a:lnTo>
                    <a:pt x="91" y="96"/>
                  </a:lnTo>
                  <a:lnTo>
                    <a:pt x="91" y="98"/>
                  </a:lnTo>
                  <a:lnTo>
                    <a:pt x="90" y="100"/>
                  </a:lnTo>
                  <a:lnTo>
                    <a:pt x="90" y="100"/>
                  </a:lnTo>
                  <a:lnTo>
                    <a:pt x="87" y="98"/>
                  </a:lnTo>
                  <a:lnTo>
                    <a:pt x="86" y="98"/>
                  </a:lnTo>
                  <a:lnTo>
                    <a:pt x="83" y="97"/>
                  </a:lnTo>
                  <a:lnTo>
                    <a:pt x="82" y="98"/>
                  </a:lnTo>
                  <a:lnTo>
                    <a:pt x="76" y="96"/>
                  </a:lnTo>
                  <a:lnTo>
                    <a:pt x="75" y="97"/>
                  </a:lnTo>
                  <a:lnTo>
                    <a:pt x="75" y="100"/>
                  </a:lnTo>
                  <a:lnTo>
                    <a:pt x="73" y="102"/>
                  </a:lnTo>
                  <a:lnTo>
                    <a:pt x="74" y="103"/>
                  </a:lnTo>
                  <a:lnTo>
                    <a:pt x="72" y="104"/>
                  </a:lnTo>
                  <a:lnTo>
                    <a:pt x="72" y="106"/>
                  </a:lnTo>
                  <a:lnTo>
                    <a:pt x="70" y="105"/>
                  </a:lnTo>
                  <a:lnTo>
                    <a:pt x="70" y="108"/>
                  </a:lnTo>
                  <a:lnTo>
                    <a:pt x="68" y="106"/>
                  </a:lnTo>
                  <a:lnTo>
                    <a:pt x="68" y="104"/>
                  </a:lnTo>
                  <a:lnTo>
                    <a:pt x="68" y="104"/>
                  </a:lnTo>
                  <a:lnTo>
                    <a:pt x="66" y="105"/>
                  </a:lnTo>
                  <a:lnTo>
                    <a:pt x="65" y="102"/>
                  </a:lnTo>
                  <a:lnTo>
                    <a:pt x="67" y="100"/>
                  </a:lnTo>
                  <a:lnTo>
                    <a:pt x="66" y="99"/>
                  </a:lnTo>
                  <a:lnTo>
                    <a:pt x="67" y="98"/>
                  </a:lnTo>
                  <a:lnTo>
                    <a:pt x="62" y="95"/>
                  </a:lnTo>
                  <a:lnTo>
                    <a:pt x="59" y="100"/>
                  </a:lnTo>
                  <a:lnTo>
                    <a:pt x="59" y="104"/>
                  </a:lnTo>
                  <a:lnTo>
                    <a:pt x="58" y="104"/>
                  </a:lnTo>
                  <a:lnTo>
                    <a:pt x="58" y="105"/>
                  </a:lnTo>
                  <a:lnTo>
                    <a:pt x="59" y="112"/>
                  </a:lnTo>
                  <a:lnTo>
                    <a:pt x="58" y="114"/>
                  </a:lnTo>
                  <a:lnTo>
                    <a:pt x="59" y="115"/>
                  </a:lnTo>
                  <a:lnTo>
                    <a:pt x="55" y="114"/>
                  </a:lnTo>
                  <a:lnTo>
                    <a:pt x="54" y="116"/>
                  </a:lnTo>
                  <a:lnTo>
                    <a:pt x="51" y="114"/>
                  </a:lnTo>
                  <a:lnTo>
                    <a:pt x="50" y="114"/>
                  </a:lnTo>
                  <a:lnTo>
                    <a:pt x="50" y="116"/>
                  </a:lnTo>
                  <a:lnTo>
                    <a:pt x="47" y="116"/>
                  </a:lnTo>
                  <a:lnTo>
                    <a:pt x="49" y="112"/>
                  </a:lnTo>
                  <a:lnTo>
                    <a:pt x="49" y="109"/>
                  </a:lnTo>
                  <a:lnTo>
                    <a:pt x="44" y="106"/>
                  </a:lnTo>
                  <a:lnTo>
                    <a:pt x="44" y="105"/>
                  </a:lnTo>
                  <a:lnTo>
                    <a:pt x="46" y="103"/>
                  </a:lnTo>
                  <a:lnTo>
                    <a:pt x="47" y="103"/>
                  </a:lnTo>
                  <a:lnTo>
                    <a:pt x="47" y="101"/>
                  </a:lnTo>
                  <a:lnTo>
                    <a:pt x="48" y="101"/>
                  </a:lnTo>
                  <a:lnTo>
                    <a:pt x="47" y="100"/>
                  </a:lnTo>
                  <a:lnTo>
                    <a:pt x="44" y="100"/>
                  </a:lnTo>
                  <a:lnTo>
                    <a:pt x="42" y="101"/>
                  </a:lnTo>
                  <a:lnTo>
                    <a:pt x="41" y="100"/>
                  </a:lnTo>
                  <a:lnTo>
                    <a:pt x="39" y="100"/>
                  </a:lnTo>
                  <a:lnTo>
                    <a:pt x="39" y="98"/>
                  </a:lnTo>
                  <a:lnTo>
                    <a:pt x="38" y="98"/>
                  </a:lnTo>
                  <a:lnTo>
                    <a:pt x="37" y="99"/>
                  </a:lnTo>
                  <a:lnTo>
                    <a:pt x="36" y="99"/>
                  </a:lnTo>
                  <a:lnTo>
                    <a:pt x="36" y="101"/>
                  </a:lnTo>
                  <a:lnTo>
                    <a:pt x="35" y="100"/>
                  </a:lnTo>
                  <a:lnTo>
                    <a:pt x="32" y="102"/>
                  </a:lnTo>
                  <a:lnTo>
                    <a:pt x="30" y="102"/>
                  </a:lnTo>
                  <a:lnTo>
                    <a:pt x="30" y="104"/>
                  </a:lnTo>
                  <a:lnTo>
                    <a:pt x="28" y="103"/>
                  </a:lnTo>
                  <a:lnTo>
                    <a:pt x="28" y="101"/>
                  </a:lnTo>
                  <a:lnTo>
                    <a:pt x="26" y="100"/>
                  </a:lnTo>
                  <a:lnTo>
                    <a:pt x="24" y="100"/>
                  </a:lnTo>
                  <a:lnTo>
                    <a:pt x="24" y="97"/>
                  </a:lnTo>
                  <a:lnTo>
                    <a:pt x="24" y="97"/>
                  </a:lnTo>
                  <a:lnTo>
                    <a:pt x="23" y="95"/>
                  </a:lnTo>
                  <a:lnTo>
                    <a:pt x="23" y="94"/>
                  </a:lnTo>
                  <a:lnTo>
                    <a:pt x="21" y="93"/>
                  </a:lnTo>
                  <a:lnTo>
                    <a:pt x="21" y="91"/>
                  </a:lnTo>
                  <a:lnTo>
                    <a:pt x="19" y="91"/>
                  </a:lnTo>
                  <a:lnTo>
                    <a:pt x="19" y="89"/>
                  </a:lnTo>
                  <a:lnTo>
                    <a:pt x="16" y="89"/>
                  </a:lnTo>
                  <a:lnTo>
                    <a:pt x="16" y="87"/>
                  </a:lnTo>
                  <a:lnTo>
                    <a:pt x="18" y="86"/>
                  </a:lnTo>
                  <a:lnTo>
                    <a:pt x="16" y="85"/>
                  </a:lnTo>
                  <a:lnTo>
                    <a:pt x="16" y="82"/>
                  </a:lnTo>
                  <a:lnTo>
                    <a:pt x="15" y="82"/>
                  </a:lnTo>
                  <a:lnTo>
                    <a:pt x="15" y="81"/>
                  </a:lnTo>
                  <a:lnTo>
                    <a:pt x="12" y="81"/>
                  </a:lnTo>
                  <a:lnTo>
                    <a:pt x="12" y="78"/>
                  </a:lnTo>
                  <a:lnTo>
                    <a:pt x="10" y="78"/>
                  </a:lnTo>
                  <a:lnTo>
                    <a:pt x="9" y="78"/>
                  </a:lnTo>
                  <a:lnTo>
                    <a:pt x="9" y="80"/>
                  </a:lnTo>
                  <a:lnTo>
                    <a:pt x="8" y="80"/>
                  </a:lnTo>
                  <a:lnTo>
                    <a:pt x="6" y="78"/>
                  </a:lnTo>
                  <a:lnTo>
                    <a:pt x="6" y="80"/>
                  </a:lnTo>
                  <a:lnTo>
                    <a:pt x="2" y="78"/>
                  </a:lnTo>
                  <a:lnTo>
                    <a:pt x="0" y="76"/>
                  </a:lnTo>
                  <a:lnTo>
                    <a:pt x="2" y="73"/>
                  </a:lnTo>
                  <a:lnTo>
                    <a:pt x="1" y="70"/>
                  </a:lnTo>
                  <a:lnTo>
                    <a:pt x="2" y="69"/>
                  </a:lnTo>
                  <a:lnTo>
                    <a:pt x="2" y="68"/>
                  </a:lnTo>
                  <a:lnTo>
                    <a:pt x="4" y="67"/>
                  </a:lnTo>
                  <a:lnTo>
                    <a:pt x="7" y="63"/>
                  </a:lnTo>
                  <a:lnTo>
                    <a:pt x="8" y="63"/>
                  </a:lnTo>
                  <a:lnTo>
                    <a:pt x="8" y="62"/>
                  </a:lnTo>
                  <a:lnTo>
                    <a:pt x="9" y="61"/>
                  </a:lnTo>
                  <a:lnTo>
                    <a:pt x="10" y="59"/>
                  </a:lnTo>
                  <a:lnTo>
                    <a:pt x="11" y="60"/>
                  </a:lnTo>
                  <a:lnTo>
                    <a:pt x="12" y="57"/>
                  </a:lnTo>
                  <a:lnTo>
                    <a:pt x="14" y="57"/>
                  </a:lnTo>
                  <a:lnTo>
                    <a:pt x="14" y="54"/>
                  </a:lnTo>
                  <a:lnTo>
                    <a:pt x="15" y="53"/>
                  </a:lnTo>
                  <a:lnTo>
                    <a:pt x="17" y="54"/>
                  </a:lnTo>
                  <a:lnTo>
                    <a:pt x="18" y="53"/>
                  </a:lnTo>
                  <a:lnTo>
                    <a:pt x="19" y="54"/>
                  </a:lnTo>
                  <a:lnTo>
                    <a:pt x="20" y="51"/>
                  </a:lnTo>
                  <a:lnTo>
                    <a:pt x="19" y="50"/>
                  </a:lnTo>
                  <a:lnTo>
                    <a:pt x="20" y="50"/>
                  </a:lnTo>
                  <a:lnTo>
                    <a:pt x="20" y="48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3" y="42"/>
                  </a:lnTo>
                  <a:lnTo>
                    <a:pt x="24" y="43"/>
                  </a:lnTo>
                  <a:lnTo>
                    <a:pt x="24" y="42"/>
                  </a:lnTo>
                  <a:lnTo>
                    <a:pt x="26" y="41"/>
                  </a:lnTo>
                  <a:lnTo>
                    <a:pt x="26" y="40"/>
                  </a:lnTo>
                  <a:lnTo>
                    <a:pt x="25" y="38"/>
                  </a:lnTo>
                  <a:lnTo>
                    <a:pt x="26" y="37"/>
                  </a:lnTo>
                  <a:lnTo>
                    <a:pt x="26" y="34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8" y="29"/>
                  </a:lnTo>
                  <a:lnTo>
                    <a:pt x="27" y="30"/>
                  </a:lnTo>
                  <a:lnTo>
                    <a:pt x="27" y="29"/>
                  </a:lnTo>
                  <a:lnTo>
                    <a:pt x="28" y="28"/>
                  </a:lnTo>
                  <a:lnTo>
                    <a:pt x="28" y="2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0" name="Freeform 81">
              <a:extLst>
                <a:ext uri="{FF2B5EF4-FFF2-40B4-BE49-F238E27FC236}">
                  <a16:creationId xmlns="" xmlns:a16="http://schemas.microsoft.com/office/drawing/2014/main" id="{EB6CD70E-8189-4B95-8FCF-1271C09CA7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" y="2175"/>
              <a:ext cx="183" cy="223"/>
            </a:xfrm>
            <a:custGeom>
              <a:avLst/>
              <a:gdLst>
                <a:gd name="T0" fmla="*/ 80 w 183"/>
                <a:gd name="T1" fmla="*/ 87 h 223"/>
                <a:gd name="T2" fmla="*/ 78 w 183"/>
                <a:gd name="T3" fmla="*/ 87 h 223"/>
                <a:gd name="T4" fmla="*/ 77 w 183"/>
                <a:gd name="T5" fmla="*/ 82 h 223"/>
                <a:gd name="T6" fmla="*/ 119 w 183"/>
                <a:gd name="T7" fmla="*/ 87 h 223"/>
                <a:gd name="T8" fmla="*/ 96 w 183"/>
                <a:gd name="T9" fmla="*/ 77 h 223"/>
                <a:gd name="T10" fmla="*/ 31 w 183"/>
                <a:gd name="T11" fmla="*/ 22 h 223"/>
                <a:gd name="T12" fmla="*/ 46 w 183"/>
                <a:gd name="T13" fmla="*/ 16 h 223"/>
                <a:gd name="T14" fmla="*/ 55 w 183"/>
                <a:gd name="T15" fmla="*/ 10 h 223"/>
                <a:gd name="T16" fmla="*/ 61 w 183"/>
                <a:gd name="T17" fmla="*/ 2 h 223"/>
                <a:gd name="T18" fmla="*/ 69 w 183"/>
                <a:gd name="T19" fmla="*/ 10 h 223"/>
                <a:gd name="T20" fmla="*/ 80 w 183"/>
                <a:gd name="T21" fmla="*/ 21 h 223"/>
                <a:gd name="T22" fmla="*/ 105 w 183"/>
                <a:gd name="T23" fmla="*/ 26 h 223"/>
                <a:gd name="T24" fmla="*/ 124 w 183"/>
                <a:gd name="T25" fmla="*/ 32 h 223"/>
                <a:gd name="T26" fmla="*/ 137 w 183"/>
                <a:gd name="T27" fmla="*/ 25 h 223"/>
                <a:gd name="T28" fmla="*/ 154 w 183"/>
                <a:gd name="T29" fmla="*/ 23 h 223"/>
                <a:gd name="T30" fmla="*/ 165 w 183"/>
                <a:gd name="T31" fmla="*/ 35 h 223"/>
                <a:gd name="T32" fmla="*/ 171 w 183"/>
                <a:gd name="T33" fmla="*/ 50 h 223"/>
                <a:gd name="T34" fmla="*/ 159 w 183"/>
                <a:gd name="T35" fmla="*/ 68 h 223"/>
                <a:gd name="T36" fmla="*/ 155 w 183"/>
                <a:gd name="T37" fmla="*/ 81 h 223"/>
                <a:gd name="T38" fmla="*/ 152 w 183"/>
                <a:gd name="T39" fmla="*/ 93 h 223"/>
                <a:gd name="T40" fmla="*/ 145 w 183"/>
                <a:gd name="T41" fmla="*/ 109 h 223"/>
                <a:gd name="T42" fmla="*/ 159 w 183"/>
                <a:gd name="T43" fmla="*/ 122 h 223"/>
                <a:gd name="T44" fmla="*/ 165 w 183"/>
                <a:gd name="T45" fmla="*/ 141 h 223"/>
                <a:gd name="T46" fmla="*/ 174 w 183"/>
                <a:gd name="T47" fmla="*/ 148 h 223"/>
                <a:gd name="T48" fmla="*/ 179 w 183"/>
                <a:gd name="T49" fmla="*/ 165 h 223"/>
                <a:gd name="T50" fmla="*/ 174 w 183"/>
                <a:gd name="T51" fmla="*/ 181 h 223"/>
                <a:gd name="T52" fmla="*/ 158 w 183"/>
                <a:gd name="T53" fmla="*/ 192 h 223"/>
                <a:gd name="T54" fmla="*/ 141 w 183"/>
                <a:gd name="T55" fmla="*/ 201 h 223"/>
                <a:gd name="T56" fmla="*/ 114 w 183"/>
                <a:gd name="T57" fmla="*/ 206 h 223"/>
                <a:gd name="T58" fmla="*/ 104 w 183"/>
                <a:gd name="T59" fmla="*/ 210 h 223"/>
                <a:gd name="T60" fmla="*/ 91 w 183"/>
                <a:gd name="T61" fmla="*/ 203 h 223"/>
                <a:gd name="T62" fmla="*/ 86 w 183"/>
                <a:gd name="T63" fmla="*/ 217 h 223"/>
                <a:gd name="T64" fmla="*/ 71 w 183"/>
                <a:gd name="T65" fmla="*/ 222 h 223"/>
                <a:gd name="T66" fmla="*/ 68 w 183"/>
                <a:gd name="T67" fmla="*/ 207 h 223"/>
                <a:gd name="T68" fmla="*/ 75 w 183"/>
                <a:gd name="T69" fmla="*/ 197 h 223"/>
                <a:gd name="T70" fmla="*/ 69 w 183"/>
                <a:gd name="T71" fmla="*/ 182 h 223"/>
                <a:gd name="T72" fmla="*/ 70 w 183"/>
                <a:gd name="T73" fmla="*/ 166 h 223"/>
                <a:gd name="T74" fmla="*/ 53 w 183"/>
                <a:gd name="T75" fmla="*/ 161 h 223"/>
                <a:gd name="T76" fmla="*/ 46 w 183"/>
                <a:gd name="T77" fmla="*/ 150 h 223"/>
                <a:gd name="T78" fmla="*/ 50 w 183"/>
                <a:gd name="T79" fmla="*/ 133 h 223"/>
                <a:gd name="T80" fmla="*/ 66 w 183"/>
                <a:gd name="T81" fmla="*/ 123 h 223"/>
                <a:gd name="T82" fmla="*/ 78 w 183"/>
                <a:gd name="T83" fmla="*/ 119 h 223"/>
                <a:gd name="T84" fmla="*/ 83 w 183"/>
                <a:gd name="T85" fmla="*/ 118 h 223"/>
                <a:gd name="T86" fmla="*/ 105 w 183"/>
                <a:gd name="T87" fmla="*/ 109 h 223"/>
                <a:gd name="T88" fmla="*/ 111 w 183"/>
                <a:gd name="T89" fmla="*/ 108 h 223"/>
                <a:gd name="T90" fmla="*/ 107 w 183"/>
                <a:gd name="T91" fmla="*/ 85 h 223"/>
                <a:gd name="T92" fmla="*/ 99 w 183"/>
                <a:gd name="T93" fmla="*/ 84 h 223"/>
                <a:gd name="T94" fmla="*/ 97 w 183"/>
                <a:gd name="T95" fmla="*/ 89 h 223"/>
                <a:gd name="T96" fmla="*/ 91 w 183"/>
                <a:gd name="T97" fmla="*/ 98 h 223"/>
                <a:gd name="T98" fmla="*/ 73 w 183"/>
                <a:gd name="T99" fmla="*/ 102 h 223"/>
                <a:gd name="T100" fmla="*/ 65 w 183"/>
                <a:gd name="T101" fmla="*/ 102 h 223"/>
                <a:gd name="T102" fmla="*/ 58 w 183"/>
                <a:gd name="T103" fmla="*/ 114 h 223"/>
                <a:gd name="T104" fmla="*/ 44 w 183"/>
                <a:gd name="T105" fmla="*/ 106 h 223"/>
                <a:gd name="T106" fmla="*/ 39 w 183"/>
                <a:gd name="T107" fmla="*/ 100 h 223"/>
                <a:gd name="T108" fmla="*/ 28 w 183"/>
                <a:gd name="T109" fmla="*/ 103 h 223"/>
                <a:gd name="T110" fmla="*/ 19 w 183"/>
                <a:gd name="T111" fmla="*/ 91 h 223"/>
                <a:gd name="T112" fmla="*/ 12 w 183"/>
                <a:gd name="T113" fmla="*/ 78 h 223"/>
                <a:gd name="T114" fmla="*/ 1 w 183"/>
                <a:gd name="T115" fmla="*/ 70 h 223"/>
                <a:gd name="T116" fmla="*/ 12 w 183"/>
                <a:gd name="T117" fmla="*/ 57 h 223"/>
                <a:gd name="T118" fmla="*/ 20 w 183"/>
                <a:gd name="T119" fmla="*/ 48 h 223"/>
                <a:gd name="T120" fmla="*/ 26 w 183"/>
                <a:gd name="T121" fmla="*/ 3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3" h="223">
                  <a:moveTo>
                    <a:pt x="77" y="82"/>
                  </a:moveTo>
                  <a:lnTo>
                    <a:pt x="77" y="82"/>
                  </a:lnTo>
                  <a:lnTo>
                    <a:pt x="78" y="82"/>
                  </a:lnTo>
                  <a:lnTo>
                    <a:pt x="80" y="82"/>
                  </a:lnTo>
                  <a:lnTo>
                    <a:pt x="79" y="83"/>
                  </a:lnTo>
                  <a:lnTo>
                    <a:pt x="79" y="84"/>
                  </a:lnTo>
                  <a:lnTo>
                    <a:pt x="80" y="83"/>
                  </a:lnTo>
                  <a:lnTo>
                    <a:pt x="80" y="84"/>
                  </a:lnTo>
                  <a:lnTo>
                    <a:pt x="81" y="85"/>
                  </a:lnTo>
                  <a:lnTo>
                    <a:pt x="80" y="87"/>
                  </a:lnTo>
                  <a:lnTo>
                    <a:pt x="84" y="88"/>
                  </a:lnTo>
                  <a:lnTo>
                    <a:pt x="82" y="88"/>
                  </a:lnTo>
                  <a:lnTo>
                    <a:pt x="82" y="87"/>
                  </a:lnTo>
                  <a:lnTo>
                    <a:pt x="83" y="87"/>
                  </a:lnTo>
                  <a:lnTo>
                    <a:pt x="84" y="87"/>
                  </a:lnTo>
                  <a:lnTo>
                    <a:pt x="84" y="89"/>
                  </a:lnTo>
                  <a:lnTo>
                    <a:pt x="82" y="89"/>
                  </a:lnTo>
                  <a:lnTo>
                    <a:pt x="81" y="88"/>
                  </a:lnTo>
                  <a:lnTo>
                    <a:pt x="80" y="88"/>
                  </a:lnTo>
                  <a:lnTo>
                    <a:pt x="78" y="87"/>
                  </a:lnTo>
                  <a:lnTo>
                    <a:pt x="78" y="86"/>
                  </a:lnTo>
                  <a:lnTo>
                    <a:pt x="79" y="88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80" y="85"/>
                  </a:lnTo>
                  <a:lnTo>
                    <a:pt x="77" y="84"/>
                  </a:lnTo>
                  <a:lnTo>
                    <a:pt x="77" y="84"/>
                  </a:lnTo>
                  <a:lnTo>
                    <a:pt x="78" y="82"/>
                  </a:lnTo>
                  <a:lnTo>
                    <a:pt x="77" y="83"/>
                  </a:lnTo>
                  <a:lnTo>
                    <a:pt x="77" y="82"/>
                  </a:lnTo>
                  <a:lnTo>
                    <a:pt x="77" y="83"/>
                  </a:lnTo>
                  <a:lnTo>
                    <a:pt x="76" y="84"/>
                  </a:lnTo>
                  <a:lnTo>
                    <a:pt x="76" y="82"/>
                  </a:lnTo>
                  <a:lnTo>
                    <a:pt x="77" y="82"/>
                  </a:lnTo>
                  <a:moveTo>
                    <a:pt x="85" y="97"/>
                  </a:moveTo>
                  <a:lnTo>
                    <a:pt x="85" y="98"/>
                  </a:lnTo>
                  <a:lnTo>
                    <a:pt x="86" y="98"/>
                  </a:lnTo>
                  <a:lnTo>
                    <a:pt x="85" y="97"/>
                  </a:lnTo>
                  <a:moveTo>
                    <a:pt x="119" y="88"/>
                  </a:moveTo>
                  <a:lnTo>
                    <a:pt x="119" y="87"/>
                  </a:lnTo>
                  <a:lnTo>
                    <a:pt x="119" y="87"/>
                  </a:lnTo>
                  <a:lnTo>
                    <a:pt x="119" y="88"/>
                  </a:lnTo>
                  <a:moveTo>
                    <a:pt x="112" y="101"/>
                  </a:moveTo>
                  <a:lnTo>
                    <a:pt x="112" y="102"/>
                  </a:lnTo>
                  <a:lnTo>
                    <a:pt x="113" y="102"/>
                  </a:lnTo>
                  <a:lnTo>
                    <a:pt x="113" y="101"/>
                  </a:lnTo>
                  <a:lnTo>
                    <a:pt x="112" y="101"/>
                  </a:lnTo>
                  <a:moveTo>
                    <a:pt x="97" y="72"/>
                  </a:moveTo>
                  <a:lnTo>
                    <a:pt x="95" y="74"/>
                  </a:lnTo>
                  <a:lnTo>
                    <a:pt x="96" y="77"/>
                  </a:lnTo>
                  <a:lnTo>
                    <a:pt x="97" y="76"/>
                  </a:lnTo>
                  <a:lnTo>
                    <a:pt x="98" y="74"/>
                  </a:lnTo>
                  <a:lnTo>
                    <a:pt x="99" y="76"/>
                  </a:lnTo>
                  <a:lnTo>
                    <a:pt x="99" y="77"/>
                  </a:lnTo>
                  <a:lnTo>
                    <a:pt x="100" y="75"/>
                  </a:lnTo>
                  <a:lnTo>
                    <a:pt x="99" y="72"/>
                  </a:lnTo>
                  <a:lnTo>
                    <a:pt x="97" y="70"/>
                  </a:lnTo>
                  <a:lnTo>
                    <a:pt x="97" y="72"/>
                  </a:lnTo>
                  <a:moveTo>
                    <a:pt x="28" y="25"/>
                  </a:moveTo>
                  <a:lnTo>
                    <a:pt x="31" y="22"/>
                  </a:lnTo>
                  <a:lnTo>
                    <a:pt x="35" y="22"/>
                  </a:lnTo>
                  <a:lnTo>
                    <a:pt x="35" y="21"/>
                  </a:lnTo>
                  <a:lnTo>
                    <a:pt x="35" y="22"/>
                  </a:lnTo>
                  <a:lnTo>
                    <a:pt x="40" y="21"/>
                  </a:lnTo>
                  <a:lnTo>
                    <a:pt x="39" y="18"/>
                  </a:lnTo>
                  <a:lnTo>
                    <a:pt x="40" y="17"/>
                  </a:lnTo>
                  <a:lnTo>
                    <a:pt x="42" y="17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6" y="16"/>
                  </a:lnTo>
                  <a:lnTo>
                    <a:pt x="45" y="15"/>
                  </a:lnTo>
                  <a:lnTo>
                    <a:pt x="46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51" y="13"/>
                  </a:lnTo>
                  <a:lnTo>
                    <a:pt x="52" y="14"/>
                  </a:lnTo>
                  <a:lnTo>
                    <a:pt x="54" y="14"/>
                  </a:lnTo>
                  <a:lnTo>
                    <a:pt x="54" y="12"/>
                  </a:lnTo>
                  <a:lnTo>
                    <a:pt x="55" y="12"/>
                  </a:lnTo>
                  <a:lnTo>
                    <a:pt x="55" y="10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8" y="7"/>
                  </a:lnTo>
                  <a:lnTo>
                    <a:pt x="59" y="8"/>
                  </a:lnTo>
                  <a:lnTo>
                    <a:pt x="58" y="7"/>
                  </a:lnTo>
                  <a:lnTo>
                    <a:pt x="59" y="7"/>
                  </a:lnTo>
                  <a:lnTo>
                    <a:pt x="61" y="6"/>
                  </a:lnTo>
                  <a:lnTo>
                    <a:pt x="57" y="4"/>
                  </a:lnTo>
                  <a:lnTo>
                    <a:pt x="59" y="2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4"/>
                  </a:lnTo>
                  <a:lnTo>
                    <a:pt x="66" y="2"/>
                  </a:lnTo>
                  <a:lnTo>
                    <a:pt x="68" y="3"/>
                  </a:lnTo>
                  <a:lnTo>
                    <a:pt x="67" y="4"/>
                  </a:lnTo>
                  <a:lnTo>
                    <a:pt x="69" y="5"/>
                  </a:lnTo>
                  <a:lnTo>
                    <a:pt x="69" y="6"/>
                  </a:lnTo>
                  <a:lnTo>
                    <a:pt x="68" y="8"/>
                  </a:lnTo>
                  <a:lnTo>
                    <a:pt x="69" y="10"/>
                  </a:lnTo>
                  <a:lnTo>
                    <a:pt x="68" y="12"/>
                  </a:lnTo>
                  <a:lnTo>
                    <a:pt x="71" y="12"/>
                  </a:lnTo>
                  <a:lnTo>
                    <a:pt x="72" y="14"/>
                  </a:lnTo>
                  <a:lnTo>
                    <a:pt x="71" y="14"/>
                  </a:lnTo>
                  <a:lnTo>
                    <a:pt x="72" y="16"/>
                  </a:lnTo>
                  <a:lnTo>
                    <a:pt x="78" y="21"/>
                  </a:lnTo>
                  <a:lnTo>
                    <a:pt x="78" y="22"/>
                  </a:lnTo>
                  <a:lnTo>
                    <a:pt x="76" y="23"/>
                  </a:lnTo>
                  <a:lnTo>
                    <a:pt x="77" y="24"/>
                  </a:lnTo>
                  <a:lnTo>
                    <a:pt x="80" y="21"/>
                  </a:lnTo>
                  <a:lnTo>
                    <a:pt x="82" y="21"/>
                  </a:lnTo>
                  <a:lnTo>
                    <a:pt x="87" y="23"/>
                  </a:lnTo>
                  <a:lnTo>
                    <a:pt x="90" y="22"/>
                  </a:lnTo>
                  <a:lnTo>
                    <a:pt x="95" y="24"/>
                  </a:lnTo>
                  <a:lnTo>
                    <a:pt x="99" y="26"/>
                  </a:lnTo>
                  <a:lnTo>
                    <a:pt x="100" y="25"/>
                  </a:lnTo>
                  <a:lnTo>
                    <a:pt x="101" y="26"/>
                  </a:lnTo>
                  <a:lnTo>
                    <a:pt x="103" y="25"/>
                  </a:lnTo>
                  <a:lnTo>
                    <a:pt x="104" y="28"/>
                  </a:lnTo>
                  <a:lnTo>
                    <a:pt x="105" y="26"/>
                  </a:lnTo>
                  <a:lnTo>
                    <a:pt x="112" y="26"/>
                  </a:lnTo>
                  <a:lnTo>
                    <a:pt x="113" y="26"/>
                  </a:lnTo>
                  <a:lnTo>
                    <a:pt x="113" y="25"/>
                  </a:lnTo>
                  <a:lnTo>
                    <a:pt x="117" y="30"/>
                  </a:lnTo>
                  <a:lnTo>
                    <a:pt x="116" y="32"/>
                  </a:lnTo>
                  <a:lnTo>
                    <a:pt x="119" y="36"/>
                  </a:lnTo>
                  <a:lnTo>
                    <a:pt x="120" y="34"/>
                  </a:lnTo>
                  <a:lnTo>
                    <a:pt x="120" y="36"/>
                  </a:lnTo>
                  <a:lnTo>
                    <a:pt x="124" y="34"/>
                  </a:lnTo>
                  <a:lnTo>
                    <a:pt x="124" y="32"/>
                  </a:lnTo>
                  <a:lnTo>
                    <a:pt x="125" y="31"/>
                  </a:lnTo>
                  <a:lnTo>
                    <a:pt x="125" y="29"/>
                  </a:lnTo>
                  <a:lnTo>
                    <a:pt x="128" y="30"/>
                  </a:lnTo>
                  <a:lnTo>
                    <a:pt x="128" y="28"/>
                  </a:lnTo>
                  <a:lnTo>
                    <a:pt x="131" y="27"/>
                  </a:lnTo>
                  <a:lnTo>
                    <a:pt x="129" y="21"/>
                  </a:lnTo>
                  <a:lnTo>
                    <a:pt x="137" y="23"/>
                  </a:lnTo>
                  <a:lnTo>
                    <a:pt x="135" y="24"/>
                  </a:lnTo>
                  <a:lnTo>
                    <a:pt x="135" y="26"/>
                  </a:lnTo>
                  <a:lnTo>
                    <a:pt x="137" y="25"/>
                  </a:lnTo>
                  <a:lnTo>
                    <a:pt x="139" y="27"/>
                  </a:lnTo>
                  <a:lnTo>
                    <a:pt x="140" y="26"/>
                  </a:lnTo>
                  <a:lnTo>
                    <a:pt x="144" y="27"/>
                  </a:lnTo>
                  <a:lnTo>
                    <a:pt x="144" y="29"/>
                  </a:lnTo>
                  <a:lnTo>
                    <a:pt x="149" y="27"/>
                  </a:lnTo>
                  <a:lnTo>
                    <a:pt x="151" y="25"/>
                  </a:lnTo>
                  <a:lnTo>
                    <a:pt x="152" y="26"/>
                  </a:lnTo>
                  <a:lnTo>
                    <a:pt x="151" y="23"/>
                  </a:lnTo>
                  <a:lnTo>
                    <a:pt x="152" y="22"/>
                  </a:lnTo>
                  <a:lnTo>
                    <a:pt x="154" y="23"/>
                  </a:lnTo>
                  <a:lnTo>
                    <a:pt x="155" y="22"/>
                  </a:lnTo>
                  <a:lnTo>
                    <a:pt x="158" y="22"/>
                  </a:lnTo>
                  <a:lnTo>
                    <a:pt x="159" y="24"/>
                  </a:lnTo>
                  <a:lnTo>
                    <a:pt x="160" y="23"/>
                  </a:lnTo>
                  <a:lnTo>
                    <a:pt x="161" y="24"/>
                  </a:lnTo>
                  <a:lnTo>
                    <a:pt x="161" y="28"/>
                  </a:lnTo>
                  <a:lnTo>
                    <a:pt x="163" y="30"/>
                  </a:lnTo>
                  <a:lnTo>
                    <a:pt x="163" y="33"/>
                  </a:lnTo>
                  <a:lnTo>
                    <a:pt x="165" y="33"/>
                  </a:lnTo>
                  <a:lnTo>
                    <a:pt x="165" y="35"/>
                  </a:lnTo>
                  <a:lnTo>
                    <a:pt x="164" y="35"/>
                  </a:lnTo>
                  <a:lnTo>
                    <a:pt x="165" y="36"/>
                  </a:lnTo>
                  <a:lnTo>
                    <a:pt x="161" y="42"/>
                  </a:lnTo>
                  <a:lnTo>
                    <a:pt x="163" y="44"/>
                  </a:lnTo>
                  <a:lnTo>
                    <a:pt x="162" y="45"/>
                  </a:lnTo>
                  <a:lnTo>
                    <a:pt x="163" y="45"/>
                  </a:lnTo>
                  <a:lnTo>
                    <a:pt x="167" y="46"/>
                  </a:lnTo>
                  <a:lnTo>
                    <a:pt x="169" y="49"/>
                  </a:lnTo>
                  <a:lnTo>
                    <a:pt x="171" y="46"/>
                  </a:lnTo>
                  <a:lnTo>
                    <a:pt x="171" y="50"/>
                  </a:lnTo>
                  <a:lnTo>
                    <a:pt x="170" y="53"/>
                  </a:lnTo>
                  <a:lnTo>
                    <a:pt x="168" y="54"/>
                  </a:lnTo>
                  <a:lnTo>
                    <a:pt x="166" y="58"/>
                  </a:lnTo>
                  <a:lnTo>
                    <a:pt x="167" y="60"/>
                  </a:lnTo>
                  <a:lnTo>
                    <a:pt x="165" y="61"/>
                  </a:lnTo>
                  <a:lnTo>
                    <a:pt x="165" y="63"/>
                  </a:lnTo>
                  <a:lnTo>
                    <a:pt x="159" y="65"/>
                  </a:lnTo>
                  <a:lnTo>
                    <a:pt x="159" y="66"/>
                  </a:lnTo>
                  <a:lnTo>
                    <a:pt x="161" y="67"/>
                  </a:lnTo>
                  <a:lnTo>
                    <a:pt x="159" y="68"/>
                  </a:lnTo>
                  <a:lnTo>
                    <a:pt x="160" y="69"/>
                  </a:lnTo>
                  <a:lnTo>
                    <a:pt x="159" y="70"/>
                  </a:lnTo>
                  <a:lnTo>
                    <a:pt x="159" y="72"/>
                  </a:lnTo>
                  <a:lnTo>
                    <a:pt x="160" y="72"/>
                  </a:lnTo>
                  <a:lnTo>
                    <a:pt x="160" y="74"/>
                  </a:lnTo>
                  <a:lnTo>
                    <a:pt x="159" y="74"/>
                  </a:lnTo>
                  <a:lnTo>
                    <a:pt x="157" y="76"/>
                  </a:lnTo>
                  <a:lnTo>
                    <a:pt x="159" y="78"/>
                  </a:lnTo>
                  <a:lnTo>
                    <a:pt x="155" y="80"/>
                  </a:lnTo>
                  <a:lnTo>
                    <a:pt x="155" y="81"/>
                  </a:lnTo>
                  <a:lnTo>
                    <a:pt x="155" y="82"/>
                  </a:lnTo>
                  <a:lnTo>
                    <a:pt x="154" y="84"/>
                  </a:lnTo>
                  <a:lnTo>
                    <a:pt x="152" y="84"/>
                  </a:lnTo>
                  <a:lnTo>
                    <a:pt x="152" y="85"/>
                  </a:lnTo>
                  <a:lnTo>
                    <a:pt x="151" y="85"/>
                  </a:lnTo>
                  <a:lnTo>
                    <a:pt x="151" y="90"/>
                  </a:lnTo>
                  <a:lnTo>
                    <a:pt x="153" y="90"/>
                  </a:lnTo>
                  <a:lnTo>
                    <a:pt x="153" y="92"/>
                  </a:lnTo>
                  <a:lnTo>
                    <a:pt x="151" y="92"/>
                  </a:lnTo>
                  <a:lnTo>
                    <a:pt x="152" y="93"/>
                  </a:lnTo>
                  <a:lnTo>
                    <a:pt x="151" y="94"/>
                  </a:lnTo>
                  <a:lnTo>
                    <a:pt x="150" y="96"/>
                  </a:lnTo>
                  <a:lnTo>
                    <a:pt x="149" y="96"/>
                  </a:lnTo>
                  <a:lnTo>
                    <a:pt x="149" y="98"/>
                  </a:lnTo>
                  <a:lnTo>
                    <a:pt x="147" y="100"/>
                  </a:lnTo>
                  <a:lnTo>
                    <a:pt x="148" y="103"/>
                  </a:lnTo>
                  <a:lnTo>
                    <a:pt x="147" y="105"/>
                  </a:lnTo>
                  <a:lnTo>
                    <a:pt x="147" y="106"/>
                  </a:lnTo>
                  <a:lnTo>
                    <a:pt x="145" y="107"/>
                  </a:lnTo>
                  <a:lnTo>
                    <a:pt x="145" y="109"/>
                  </a:lnTo>
                  <a:lnTo>
                    <a:pt x="149" y="110"/>
                  </a:lnTo>
                  <a:lnTo>
                    <a:pt x="149" y="112"/>
                  </a:lnTo>
                  <a:lnTo>
                    <a:pt x="150" y="118"/>
                  </a:lnTo>
                  <a:lnTo>
                    <a:pt x="153" y="117"/>
                  </a:lnTo>
                  <a:lnTo>
                    <a:pt x="155" y="120"/>
                  </a:lnTo>
                  <a:lnTo>
                    <a:pt x="157" y="120"/>
                  </a:lnTo>
                  <a:lnTo>
                    <a:pt x="159" y="121"/>
                  </a:lnTo>
                  <a:lnTo>
                    <a:pt x="157" y="121"/>
                  </a:lnTo>
                  <a:lnTo>
                    <a:pt x="157" y="123"/>
                  </a:lnTo>
                  <a:lnTo>
                    <a:pt x="159" y="122"/>
                  </a:lnTo>
                  <a:lnTo>
                    <a:pt x="159" y="122"/>
                  </a:lnTo>
                  <a:lnTo>
                    <a:pt x="156" y="124"/>
                  </a:lnTo>
                  <a:lnTo>
                    <a:pt x="157" y="126"/>
                  </a:lnTo>
                  <a:lnTo>
                    <a:pt x="155" y="128"/>
                  </a:lnTo>
                  <a:lnTo>
                    <a:pt x="161" y="133"/>
                  </a:lnTo>
                  <a:lnTo>
                    <a:pt x="165" y="133"/>
                  </a:lnTo>
                  <a:lnTo>
                    <a:pt x="164" y="134"/>
                  </a:lnTo>
                  <a:lnTo>
                    <a:pt x="162" y="134"/>
                  </a:lnTo>
                  <a:lnTo>
                    <a:pt x="160" y="140"/>
                  </a:lnTo>
                  <a:lnTo>
                    <a:pt x="165" y="141"/>
                  </a:lnTo>
                  <a:lnTo>
                    <a:pt x="164" y="142"/>
                  </a:lnTo>
                  <a:lnTo>
                    <a:pt x="165" y="143"/>
                  </a:lnTo>
                  <a:lnTo>
                    <a:pt x="164" y="145"/>
                  </a:lnTo>
                  <a:lnTo>
                    <a:pt x="165" y="145"/>
                  </a:lnTo>
                  <a:lnTo>
                    <a:pt x="166" y="146"/>
                  </a:lnTo>
                  <a:lnTo>
                    <a:pt x="168" y="143"/>
                  </a:lnTo>
                  <a:lnTo>
                    <a:pt x="171" y="145"/>
                  </a:lnTo>
                  <a:lnTo>
                    <a:pt x="172" y="144"/>
                  </a:lnTo>
                  <a:lnTo>
                    <a:pt x="173" y="146"/>
                  </a:lnTo>
                  <a:lnTo>
                    <a:pt x="174" y="148"/>
                  </a:lnTo>
                  <a:lnTo>
                    <a:pt x="175" y="145"/>
                  </a:lnTo>
                  <a:lnTo>
                    <a:pt x="177" y="146"/>
                  </a:lnTo>
                  <a:lnTo>
                    <a:pt x="177" y="145"/>
                  </a:lnTo>
                  <a:lnTo>
                    <a:pt x="183" y="149"/>
                  </a:lnTo>
                  <a:lnTo>
                    <a:pt x="182" y="151"/>
                  </a:lnTo>
                  <a:lnTo>
                    <a:pt x="179" y="153"/>
                  </a:lnTo>
                  <a:lnTo>
                    <a:pt x="179" y="155"/>
                  </a:lnTo>
                  <a:lnTo>
                    <a:pt x="181" y="164"/>
                  </a:lnTo>
                  <a:lnTo>
                    <a:pt x="180" y="165"/>
                  </a:lnTo>
                  <a:lnTo>
                    <a:pt x="179" y="165"/>
                  </a:lnTo>
                  <a:lnTo>
                    <a:pt x="180" y="169"/>
                  </a:lnTo>
                  <a:lnTo>
                    <a:pt x="177" y="170"/>
                  </a:lnTo>
                  <a:lnTo>
                    <a:pt x="177" y="169"/>
                  </a:lnTo>
                  <a:lnTo>
                    <a:pt x="175" y="173"/>
                  </a:lnTo>
                  <a:lnTo>
                    <a:pt x="179" y="176"/>
                  </a:lnTo>
                  <a:lnTo>
                    <a:pt x="178" y="177"/>
                  </a:lnTo>
                  <a:lnTo>
                    <a:pt x="179" y="178"/>
                  </a:lnTo>
                  <a:lnTo>
                    <a:pt x="177" y="181"/>
                  </a:lnTo>
                  <a:lnTo>
                    <a:pt x="175" y="180"/>
                  </a:lnTo>
                  <a:lnTo>
                    <a:pt x="174" y="181"/>
                  </a:lnTo>
                  <a:lnTo>
                    <a:pt x="173" y="182"/>
                  </a:lnTo>
                  <a:lnTo>
                    <a:pt x="173" y="185"/>
                  </a:lnTo>
                  <a:lnTo>
                    <a:pt x="172" y="188"/>
                  </a:lnTo>
                  <a:lnTo>
                    <a:pt x="171" y="189"/>
                  </a:lnTo>
                  <a:lnTo>
                    <a:pt x="171" y="190"/>
                  </a:lnTo>
                  <a:lnTo>
                    <a:pt x="169" y="190"/>
                  </a:lnTo>
                  <a:lnTo>
                    <a:pt x="167" y="193"/>
                  </a:lnTo>
                  <a:lnTo>
                    <a:pt x="161" y="192"/>
                  </a:lnTo>
                  <a:lnTo>
                    <a:pt x="158" y="193"/>
                  </a:lnTo>
                  <a:lnTo>
                    <a:pt x="158" y="192"/>
                  </a:lnTo>
                  <a:lnTo>
                    <a:pt x="156" y="190"/>
                  </a:lnTo>
                  <a:lnTo>
                    <a:pt x="150" y="189"/>
                  </a:lnTo>
                  <a:lnTo>
                    <a:pt x="144" y="192"/>
                  </a:lnTo>
                  <a:lnTo>
                    <a:pt x="147" y="193"/>
                  </a:lnTo>
                  <a:lnTo>
                    <a:pt x="148" y="193"/>
                  </a:lnTo>
                  <a:lnTo>
                    <a:pt x="149" y="196"/>
                  </a:lnTo>
                  <a:lnTo>
                    <a:pt x="143" y="201"/>
                  </a:lnTo>
                  <a:lnTo>
                    <a:pt x="143" y="200"/>
                  </a:lnTo>
                  <a:lnTo>
                    <a:pt x="143" y="199"/>
                  </a:lnTo>
                  <a:lnTo>
                    <a:pt x="141" y="201"/>
                  </a:lnTo>
                  <a:lnTo>
                    <a:pt x="137" y="196"/>
                  </a:lnTo>
                  <a:lnTo>
                    <a:pt x="135" y="198"/>
                  </a:lnTo>
                  <a:lnTo>
                    <a:pt x="131" y="196"/>
                  </a:lnTo>
                  <a:lnTo>
                    <a:pt x="131" y="197"/>
                  </a:lnTo>
                  <a:lnTo>
                    <a:pt x="127" y="198"/>
                  </a:lnTo>
                  <a:lnTo>
                    <a:pt x="127" y="201"/>
                  </a:lnTo>
                  <a:lnTo>
                    <a:pt x="121" y="201"/>
                  </a:lnTo>
                  <a:lnTo>
                    <a:pt x="121" y="201"/>
                  </a:lnTo>
                  <a:lnTo>
                    <a:pt x="121" y="203"/>
                  </a:lnTo>
                  <a:lnTo>
                    <a:pt x="114" y="206"/>
                  </a:lnTo>
                  <a:lnTo>
                    <a:pt x="115" y="208"/>
                  </a:lnTo>
                  <a:lnTo>
                    <a:pt x="113" y="208"/>
                  </a:lnTo>
                  <a:lnTo>
                    <a:pt x="113" y="209"/>
                  </a:lnTo>
                  <a:lnTo>
                    <a:pt x="111" y="206"/>
                  </a:lnTo>
                  <a:lnTo>
                    <a:pt x="109" y="206"/>
                  </a:lnTo>
                  <a:lnTo>
                    <a:pt x="108" y="209"/>
                  </a:lnTo>
                  <a:lnTo>
                    <a:pt x="108" y="210"/>
                  </a:lnTo>
                  <a:lnTo>
                    <a:pt x="107" y="211"/>
                  </a:lnTo>
                  <a:lnTo>
                    <a:pt x="105" y="212"/>
                  </a:lnTo>
                  <a:lnTo>
                    <a:pt x="104" y="210"/>
                  </a:lnTo>
                  <a:lnTo>
                    <a:pt x="104" y="209"/>
                  </a:lnTo>
                  <a:lnTo>
                    <a:pt x="101" y="210"/>
                  </a:lnTo>
                  <a:lnTo>
                    <a:pt x="101" y="208"/>
                  </a:lnTo>
                  <a:lnTo>
                    <a:pt x="100" y="208"/>
                  </a:lnTo>
                  <a:lnTo>
                    <a:pt x="99" y="206"/>
                  </a:lnTo>
                  <a:lnTo>
                    <a:pt x="96" y="206"/>
                  </a:lnTo>
                  <a:lnTo>
                    <a:pt x="95" y="208"/>
                  </a:lnTo>
                  <a:lnTo>
                    <a:pt x="95" y="205"/>
                  </a:lnTo>
                  <a:lnTo>
                    <a:pt x="92" y="204"/>
                  </a:lnTo>
                  <a:lnTo>
                    <a:pt x="91" y="203"/>
                  </a:lnTo>
                  <a:lnTo>
                    <a:pt x="90" y="204"/>
                  </a:lnTo>
                  <a:lnTo>
                    <a:pt x="88" y="206"/>
                  </a:lnTo>
                  <a:lnTo>
                    <a:pt x="86" y="207"/>
                  </a:lnTo>
                  <a:lnTo>
                    <a:pt x="87" y="209"/>
                  </a:lnTo>
                  <a:lnTo>
                    <a:pt x="86" y="209"/>
                  </a:lnTo>
                  <a:lnTo>
                    <a:pt x="84" y="210"/>
                  </a:lnTo>
                  <a:lnTo>
                    <a:pt x="82" y="211"/>
                  </a:lnTo>
                  <a:lnTo>
                    <a:pt x="82" y="213"/>
                  </a:lnTo>
                  <a:lnTo>
                    <a:pt x="83" y="213"/>
                  </a:lnTo>
                  <a:lnTo>
                    <a:pt x="86" y="217"/>
                  </a:lnTo>
                  <a:lnTo>
                    <a:pt x="84" y="220"/>
                  </a:lnTo>
                  <a:lnTo>
                    <a:pt x="82" y="219"/>
                  </a:lnTo>
                  <a:lnTo>
                    <a:pt x="81" y="221"/>
                  </a:lnTo>
                  <a:lnTo>
                    <a:pt x="80" y="218"/>
                  </a:lnTo>
                  <a:lnTo>
                    <a:pt x="79" y="219"/>
                  </a:lnTo>
                  <a:lnTo>
                    <a:pt x="77" y="218"/>
                  </a:lnTo>
                  <a:lnTo>
                    <a:pt x="77" y="218"/>
                  </a:lnTo>
                  <a:lnTo>
                    <a:pt x="74" y="218"/>
                  </a:lnTo>
                  <a:lnTo>
                    <a:pt x="71" y="222"/>
                  </a:lnTo>
                  <a:lnTo>
                    <a:pt x="71" y="222"/>
                  </a:lnTo>
                  <a:lnTo>
                    <a:pt x="70" y="223"/>
                  </a:lnTo>
                  <a:lnTo>
                    <a:pt x="71" y="223"/>
                  </a:lnTo>
                  <a:lnTo>
                    <a:pt x="68" y="223"/>
                  </a:lnTo>
                  <a:lnTo>
                    <a:pt x="68" y="221"/>
                  </a:lnTo>
                  <a:lnTo>
                    <a:pt x="64" y="217"/>
                  </a:lnTo>
                  <a:lnTo>
                    <a:pt x="66" y="215"/>
                  </a:lnTo>
                  <a:lnTo>
                    <a:pt x="66" y="213"/>
                  </a:lnTo>
                  <a:lnTo>
                    <a:pt x="70" y="210"/>
                  </a:lnTo>
                  <a:lnTo>
                    <a:pt x="68" y="209"/>
                  </a:lnTo>
                  <a:lnTo>
                    <a:pt x="68" y="207"/>
                  </a:lnTo>
                  <a:lnTo>
                    <a:pt x="69" y="207"/>
                  </a:lnTo>
                  <a:lnTo>
                    <a:pt x="69" y="205"/>
                  </a:lnTo>
                  <a:lnTo>
                    <a:pt x="68" y="202"/>
                  </a:lnTo>
                  <a:lnTo>
                    <a:pt x="70" y="200"/>
                  </a:lnTo>
                  <a:lnTo>
                    <a:pt x="70" y="198"/>
                  </a:lnTo>
                  <a:lnTo>
                    <a:pt x="73" y="198"/>
                  </a:lnTo>
                  <a:lnTo>
                    <a:pt x="74" y="199"/>
                  </a:lnTo>
                  <a:lnTo>
                    <a:pt x="74" y="198"/>
                  </a:lnTo>
                  <a:lnTo>
                    <a:pt x="74" y="198"/>
                  </a:lnTo>
                  <a:lnTo>
                    <a:pt x="75" y="197"/>
                  </a:lnTo>
                  <a:lnTo>
                    <a:pt x="79" y="197"/>
                  </a:lnTo>
                  <a:lnTo>
                    <a:pt x="79" y="192"/>
                  </a:lnTo>
                  <a:lnTo>
                    <a:pt x="76" y="190"/>
                  </a:lnTo>
                  <a:lnTo>
                    <a:pt x="76" y="192"/>
                  </a:lnTo>
                  <a:lnTo>
                    <a:pt x="75" y="189"/>
                  </a:lnTo>
                  <a:lnTo>
                    <a:pt x="74" y="189"/>
                  </a:lnTo>
                  <a:lnTo>
                    <a:pt x="74" y="186"/>
                  </a:lnTo>
                  <a:lnTo>
                    <a:pt x="72" y="185"/>
                  </a:lnTo>
                  <a:lnTo>
                    <a:pt x="72" y="183"/>
                  </a:lnTo>
                  <a:lnTo>
                    <a:pt x="69" y="182"/>
                  </a:lnTo>
                  <a:lnTo>
                    <a:pt x="70" y="180"/>
                  </a:lnTo>
                  <a:lnTo>
                    <a:pt x="67" y="177"/>
                  </a:lnTo>
                  <a:lnTo>
                    <a:pt x="68" y="176"/>
                  </a:lnTo>
                  <a:lnTo>
                    <a:pt x="68" y="176"/>
                  </a:lnTo>
                  <a:lnTo>
                    <a:pt x="70" y="174"/>
                  </a:lnTo>
                  <a:lnTo>
                    <a:pt x="70" y="172"/>
                  </a:lnTo>
                  <a:lnTo>
                    <a:pt x="67" y="171"/>
                  </a:lnTo>
                  <a:lnTo>
                    <a:pt x="69" y="170"/>
                  </a:lnTo>
                  <a:lnTo>
                    <a:pt x="71" y="169"/>
                  </a:lnTo>
                  <a:lnTo>
                    <a:pt x="70" y="166"/>
                  </a:lnTo>
                  <a:lnTo>
                    <a:pt x="63" y="162"/>
                  </a:lnTo>
                  <a:lnTo>
                    <a:pt x="63" y="164"/>
                  </a:lnTo>
                  <a:lnTo>
                    <a:pt x="62" y="165"/>
                  </a:lnTo>
                  <a:lnTo>
                    <a:pt x="62" y="166"/>
                  </a:lnTo>
                  <a:lnTo>
                    <a:pt x="59" y="169"/>
                  </a:lnTo>
                  <a:lnTo>
                    <a:pt x="55" y="168"/>
                  </a:lnTo>
                  <a:lnTo>
                    <a:pt x="54" y="165"/>
                  </a:lnTo>
                  <a:lnTo>
                    <a:pt x="51" y="164"/>
                  </a:lnTo>
                  <a:lnTo>
                    <a:pt x="52" y="162"/>
                  </a:lnTo>
                  <a:lnTo>
                    <a:pt x="53" y="161"/>
                  </a:lnTo>
                  <a:lnTo>
                    <a:pt x="52" y="158"/>
                  </a:lnTo>
                  <a:lnTo>
                    <a:pt x="53" y="158"/>
                  </a:lnTo>
                  <a:lnTo>
                    <a:pt x="52" y="156"/>
                  </a:lnTo>
                  <a:lnTo>
                    <a:pt x="52" y="154"/>
                  </a:lnTo>
                  <a:lnTo>
                    <a:pt x="50" y="153"/>
                  </a:lnTo>
                  <a:lnTo>
                    <a:pt x="50" y="152"/>
                  </a:lnTo>
                  <a:lnTo>
                    <a:pt x="49" y="153"/>
                  </a:lnTo>
                  <a:lnTo>
                    <a:pt x="48" y="150"/>
                  </a:lnTo>
                  <a:lnTo>
                    <a:pt x="47" y="152"/>
                  </a:lnTo>
                  <a:lnTo>
                    <a:pt x="46" y="150"/>
                  </a:lnTo>
                  <a:lnTo>
                    <a:pt x="47" y="150"/>
                  </a:lnTo>
                  <a:lnTo>
                    <a:pt x="44" y="148"/>
                  </a:lnTo>
                  <a:lnTo>
                    <a:pt x="44" y="145"/>
                  </a:lnTo>
                  <a:lnTo>
                    <a:pt x="46" y="144"/>
                  </a:lnTo>
                  <a:lnTo>
                    <a:pt x="47" y="142"/>
                  </a:lnTo>
                  <a:lnTo>
                    <a:pt x="48" y="140"/>
                  </a:lnTo>
                  <a:lnTo>
                    <a:pt x="49" y="139"/>
                  </a:lnTo>
                  <a:lnTo>
                    <a:pt x="48" y="137"/>
                  </a:lnTo>
                  <a:lnTo>
                    <a:pt x="50" y="137"/>
                  </a:lnTo>
                  <a:lnTo>
                    <a:pt x="50" y="133"/>
                  </a:lnTo>
                  <a:lnTo>
                    <a:pt x="50" y="131"/>
                  </a:lnTo>
                  <a:lnTo>
                    <a:pt x="51" y="132"/>
                  </a:lnTo>
                  <a:lnTo>
                    <a:pt x="53" y="129"/>
                  </a:lnTo>
                  <a:lnTo>
                    <a:pt x="52" y="127"/>
                  </a:lnTo>
                  <a:lnTo>
                    <a:pt x="53" y="125"/>
                  </a:lnTo>
                  <a:lnTo>
                    <a:pt x="58" y="126"/>
                  </a:lnTo>
                  <a:lnTo>
                    <a:pt x="61" y="122"/>
                  </a:lnTo>
                  <a:lnTo>
                    <a:pt x="64" y="122"/>
                  </a:lnTo>
                  <a:lnTo>
                    <a:pt x="65" y="124"/>
                  </a:lnTo>
                  <a:lnTo>
                    <a:pt x="66" y="123"/>
                  </a:lnTo>
                  <a:lnTo>
                    <a:pt x="66" y="126"/>
                  </a:lnTo>
                  <a:lnTo>
                    <a:pt x="67" y="126"/>
                  </a:lnTo>
                  <a:lnTo>
                    <a:pt x="70" y="126"/>
                  </a:lnTo>
                  <a:lnTo>
                    <a:pt x="72" y="124"/>
                  </a:lnTo>
                  <a:lnTo>
                    <a:pt x="72" y="122"/>
                  </a:lnTo>
                  <a:lnTo>
                    <a:pt x="74" y="123"/>
                  </a:lnTo>
                  <a:lnTo>
                    <a:pt x="74" y="121"/>
                  </a:lnTo>
                  <a:lnTo>
                    <a:pt x="76" y="121"/>
                  </a:lnTo>
                  <a:lnTo>
                    <a:pt x="76" y="120"/>
                  </a:lnTo>
                  <a:lnTo>
                    <a:pt x="78" y="119"/>
                  </a:lnTo>
                  <a:lnTo>
                    <a:pt x="78" y="121"/>
                  </a:lnTo>
                  <a:lnTo>
                    <a:pt x="79" y="119"/>
                  </a:lnTo>
                  <a:lnTo>
                    <a:pt x="80" y="118"/>
                  </a:lnTo>
                  <a:lnTo>
                    <a:pt x="78" y="113"/>
                  </a:lnTo>
                  <a:lnTo>
                    <a:pt x="80" y="112"/>
                  </a:lnTo>
                  <a:lnTo>
                    <a:pt x="80" y="113"/>
                  </a:lnTo>
                  <a:lnTo>
                    <a:pt x="83" y="113"/>
                  </a:lnTo>
                  <a:lnTo>
                    <a:pt x="83" y="116"/>
                  </a:lnTo>
                  <a:lnTo>
                    <a:pt x="82" y="116"/>
                  </a:lnTo>
                  <a:lnTo>
                    <a:pt x="83" y="118"/>
                  </a:lnTo>
                  <a:lnTo>
                    <a:pt x="84" y="117"/>
                  </a:lnTo>
                  <a:lnTo>
                    <a:pt x="87" y="115"/>
                  </a:lnTo>
                  <a:lnTo>
                    <a:pt x="88" y="116"/>
                  </a:lnTo>
                  <a:lnTo>
                    <a:pt x="90" y="115"/>
                  </a:lnTo>
                  <a:lnTo>
                    <a:pt x="89" y="113"/>
                  </a:lnTo>
                  <a:lnTo>
                    <a:pt x="92" y="110"/>
                  </a:lnTo>
                  <a:lnTo>
                    <a:pt x="95" y="113"/>
                  </a:lnTo>
                  <a:lnTo>
                    <a:pt x="97" y="113"/>
                  </a:lnTo>
                  <a:lnTo>
                    <a:pt x="104" y="111"/>
                  </a:lnTo>
                  <a:lnTo>
                    <a:pt x="105" y="109"/>
                  </a:lnTo>
                  <a:lnTo>
                    <a:pt x="105" y="110"/>
                  </a:lnTo>
                  <a:lnTo>
                    <a:pt x="107" y="109"/>
                  </a:lnTo>
                  <a:lnTo>
                    <a:pt x="109" y="109"/>
                  </a:lnTo>
                  <a:lnTo>
                    <a:pt x="109" y="111"/>
                  </a:lnTo>
                  <a:lnTo>
                    <a:pt x="108" y="111"/>
                  </a:lnTo>
                  <a:lnTo>
                    <a:pt x="108" y="112"/>
                  </a:lnTo>
                  <a:lnTo>
                    <a:pt x="109" y="113"/>
                  </a:lnTo>
                  <a:lnTo>
                    <a:pt x="109" y="111"/>
                  </a:lnTo>
                  <a:lnTo>
                    <a:pt x="111" y="110"/>
                  </a:lnTo>
                  <a:lnTo>
                    <a:pt x="111" y="108"/>
                  </a:lnTo>
                  <a:lnTo>
                    <a:pt x="108" y="108"/>
                  </a:lnTo>
                  <a:lnTo>
                    <a:pt x="108" y="106"/>
                  </a:lnTo>
                  <a:lnTo>
                    <a:pt x="110" y="106"/>
                  </a:lnTo>
                  <a:lnTo>
                    <a:pt x="108" y="105"/>
                  </a:lnTo>
                  <a:lnTo>
                    <a:pt x="110" y="104"/>
                  </a:lnTo>
                  <a:lnTo>
                    <a:pt x="112" y="100"/>
                  </a:lnTo>
                  <a:lnTo>
                    <a:pt x="111" y="93"/>
                  </a:lnTo>
                  <a:lnTo>
                    <a:pt x="106" y="88"/>
                  </a:lnTo>
                  <a:lnTo>
                    <a:pt x="109" y="85"/>
                  </a:lnTo>
                  <a:lnTo>
                    <a:pt x="107" y="85"/>
                  </a:lnTo>
                  <a:lnTo>
                    <a:pt x="105" y="87"/>
                  </a:lnTo>
                  <a:lnTo>
                    <a:pt x="100" y="86"/>
                  </a:lnTo>
                  <a:lnTo>
                    <a:pt x="101" y="84"/>
                  </a:lnTo>
                  <a:lnTo>
                    <a:pt x="104" y="82"/>
                  </a:lnTo>
                  <a:lnTo>
                    <a:pt x="101" y="80"/>
                  </a:lnTo>
                  <a:lnTo>
                    <a:pt x="101" y="81"/>
                  </a:lnTo>
                  <a:lnTo>
                    <a:pt x="100" y="81"/>
                  </a:lnTo>
                  <a:lnTo>
                    <a:pt x="100" y="81"/>
                  </a:lnTo>
                  <a:lnTo>
                    <a:pt x="101" y="82"/>
                  </a:lnTo>
                  <a:lnTo>
                    <a:pt x="99" y="84"/>
                  </a:lnTo>
                  <a:lnTo>
                    <a:pt x="99" y="85"/>
                  </a:lnTo>
                  <a:lnTo>
                    <a:pt x="100" y="86"/>
                  </a:lnTo>
                  <a:lnTo>
                    <a:pt x="98" y="87"/>
                  </a:lnTo>
                  <a:lnTo>
                    <a:pt x="97" y="86"/>
                  </a:lnTo>
                  <a:lnTo>
                    <a:pt x="98" y="86"/>
                  </a:lnTo>
                  <a:lnTo>
                    <a:pt x="97" y="85"/>
                  </a:lnTo>
                  <a:lnTo>
                    <a:pt x="96" y="86"/>
                  </a:lnTo>
                  <a:lnTo>
                    <a:pt x="96" y="87"/>
                  </a:lnTo>
                  <a:lnTo>
                    <a:pt x="95" y="88"/>
                  </a:lnTo>
                  <a:lnTo>
                    <a:pt x="97" y="89"/>
                  </a:lnTo>
                  <a:lnTo>
                    <a:pt x="96" y="90"/>
                  </a:lnTo>
                  <a:lnTo>
                    <a:pt x="95" y="89"/>
                  </a:lnTo>
                  <a:lnTo>
                    <a:pt x="96" y="90"/>
                  </a:lnTo>
                  <a:lnTo>
                    <a:pt x="95" y="91"/>
                  </a:lnTo>
                  <a:lnTo>
                    <a:pt x="94" y="90"/>
                  </a:lnTo>
                  <a:lnTo>
                    <a:pt x="92" y="91"/>
                  </a:lnTo>
                  <a:lnTo>
                    <a:pt x="94" y="91"/>
                  </a:lnTo>
                  <a:lnTo>
                    <a:pt x="92" y="94"/>
                  </a:lnTo>
                  <a:lnTo>
                    <a:pt x="91" y="96"/>
                  </a:lnTo>
                  <a:lnTo>
                    <a:pt x="91" y="98"/>
                  </a:lnTo>
                  <a:lnTo>
                    <a:pt x="90" y="100"/>
                  </a:lnTo>
                  <a:lnTo>
                    <a:pt x="90" y="100"/>
                  </a:lnTo>
                  <a:lnTo>
                    <a:pt x="87" y="98"/>
                  </a:lnTo>
                  <a:lnTo>
                    <a:pt x="86" y="98"/>
                  </a:lnTo>
                  <a:lnTo>
                    <a:pt x="83" y="97"/>
                  </a:lnTo>
                  <a:lnTo>
                    <a:pt x="82" y="98"/>
                  </a:lnTo>
                  <a:lnTo>
                    <a:pt x="76" y="96"/>
                  </a:lnTo>
                  <a:lnTo>
                    <a:pt x="75" y="97"/>
                  </a:lnTo>
                  <a:lnTo>
                    <a:pt x="75" y="100"/>
                  </a:lnTo>
                  <a:lnTo>
                    <a:pt x="73" y="102"/>
                  </a:lnTo>
                  <a:lnTo>
                    <a:pt x="74" y="103"/>
                  </a:lnTo>
                  <a:lnTo>
                    <a:pt x="72" y="104"/>
                  </a:lnTo>
                  <a:lnTo>
                    <a:pt x="72" y="106"/>
                  </a:lnTo>
                  <a:lnTo>
                    <a:pt x="70" y="105"/>
                  </a:lnTo>
                  <a:lnTo>
                    <a:pt x="70" y="108"/>
                  </a:lnTo>
                  <a:lnTo>
                    <a:pt x="68" y="106"/>
                  </a:lnTo>
                  <a:lnTo>
                    <a:pt x="68" y="104"/>
                  </a:lnTo>
                  <a:lnTo>
                    <a:pt x="68" y="104"/>
                  </a:lnTo>
                  <a:lnTo>
                    <a:pt x="66" y="105"/>
                  </a:lnTo>
                  <a:lnTo>
                    <a:pt x="65" y="102"/>
                  </a:lnTo>
                  <a:lnTo>
                    <a:pt x="67" y="100"/>
                  </a:lnTo>
                  <a:lnTo>
                    <a:pt x="66" y="99"/>
                  </a:lnTo>
                  <a:lnTo>
                    <a:pt x="67" y="98"/>
                  </a:lnTo>
                  <a:lnTo>
                    <a:pt x="62" y="95"/>
                  </a:lnTo>
                  <a:lnTo>
                    <a:pt x="59" y="100"/>
                  </a:lnTo>
                  <a:lnTo>
                    <a:pt x="59" y="104"/>
                  </a:lnTo>
                  <a:lnTo>
                    <a:pt x="58" y="104"/>
                  </a:lnTo>
                  <a:lnTo>
                    <a:pt x="58" y="105"/>
                  </a:lnTo>
                  <a:lnTo>
                    <a:pt x="59" y="112"/>
                  </a:lnTo>
                  <a:lnTo>
                    <a:pt x="58" y="114"/>
                  </a:lnTo>
                  <a:lnTo>
                    <a:pt x="59" y="115"/>
                  </a:lnTo>
                  <a:lnTo>
                    <a:pt x="55" y="114"/>
                  </a:lnTo>
                  <a:lnTo>
                    <a:pt x="54" y="116"/>
                  </a:lnTo>
                  <a:lnTo>
                    <a:pt x="51" y="114"/>
                  </a:lnTo>
                  <a:lnTo>
                    <a:pt x="50" y="114"/>
                  </a:lnTo>
                  <a:lnTo>
                    <a:pt x="50" y="116"/>
                  </a:lnTo>
                  <a:lnTo>
                    <a:pt x="47" y="116"/>
                  </a:lnTo>
                  <a:lnTo>
                    <a:pt x="49" y="112"/>
                  </a:lnTo>
                  <a:lnTo>
                    <a:pt x="49" y="109"/>
                  </a:lnTo>
                  <a:lnTo>
                    <a:pt x="44" y="106"/>
                  </a:lnTo>
                  <a:lnTo>
                    <a:pt x="44" y="105"/>
                  </a:lnTo>
                  <a:lnTo>
                    <a:pt x="46" y="103"/>
                  </a:lnTo>
                  <a:lnTo>
                    <a:pt x="47" y="103"/>
                  </a:lnTo>
                  <a:lnTo>
                    <a:pt x="47" y="101"/>
                  </a:lnTo>
                  <a:lnTo>
                    <a:pt x="48" y="101"/>
                  </a:lnTo>
                  <a:lnTo>
                    <a:pt x="47" y="100"/>
                  </a:lnTo>
                  <a:lnTo>
                    <a:pt x="44" y="100"/>
                  </a:lnTo>
                  <a:lnTo>
                    <a:pt x="42" y="101"/>
                  </a:lnTo>
                  <a:lnTo>
                    <a:pt x="41" y="100"/>
                  </a:lnTo>
                  <a:lnTo>
                    <a:pt x="39" y="100"/>
                  </a:lnTo>
                  <a:lnTo>
                    <a:pt x="39" y="98"/>
                  </a:lnTo>
                  <a:lnTo>
                    <a:pt x="38" y="98"/>
                  </a:lnTo>
                  <a:lnTo>
                    <a:pt x="37" y="99"/>
                  </a:lnTo>
                  <a:lnTo>
                    <a:pt x="36" y="99"/>
                  </a:lnTo>
                  <a:lnTo>
                    <a:pt x="36" y="101"/>
                  </a:lnTo>
                  <a:lnTo>
                    <a:pt x="35" y="100"/>
                  </a:lnTo>
                  <a:lnTo>
                    <a:pt x="32" y="102"/>
                  </a:lnTo>
                  <a:lnTo>
                    <a:pt x="30" y="102"/>
                  </a:lnTo>
                  <a:lnTo>
                    <a:pt x="30" y="104"/>
                  </a:lnTo>
                  <a:lnTo>
                    <a:pt x="28" y="103"/>
                  </a:lnTo>
                  <a:lnTo>
                    <a:pt x="28" y="101"/>
                  </a:lnTo>
                  <a:lnTo>
                    <a:pt x="26" y="100"/>
                  </a:lnTo>
                  <a:lnTo>
                    <a:pt x="24" y="100"/>
                  </a:lnTo>
                  <a:lnTo>
                    <a:pt x="24" y="97"/>
                  </a:lnTo>
                  <a:lnTo>
                    <a:pt x="24" y="97"/>
                  </a:lnTo>
                  <a:lnTo>
                    <a:pt x="23" y="95"/>
                  </a:lnTo>
                  <a:lnTo>
                    <a:pt x="23" y="94"/>
                  </a:lnTo>
                  <a:lnTo>
                    <a:pt x="21" y="93"/>
                  </a:lnTo>
                  <a:lnTo>
                    <a:pt x="21" y="91"/>
                  </a:lnTo>
                  <a:lnTo>
                    <a:pt x="19" y="91"/>
                  </a:lnTo>
                  <a:lnTo>
                    <a:pt x="19" y="89"/>
                  </a:lnTo>
                  <a:lnTo>
                    <a:pt x="16" y="89"/>
                  </a:lnTo>
                  <a:lnTo>
                    <a:pt x="16" y="87"/>
                  </a:lnTo>
                  <a:lnTo>
                    <a:pt x="18" y="86"/>
                  </a:lnTo>
                  <a:lnTo>
                    <a:pt x="16" y="85"/>
                  </a:lnTo>
                  <a:lnTo>
                    <a:pt x="16" y="82"/>
                  </a:lnTo>
                  <a:lnTo>
                    <a:pt x="15" y="82"/>
                  </a:lnTo>
                  <a:lnTo>
                    <a:pt x="15" y="81"/>
                  </a:lnTo>
                  <a:lnTo>
                    <a:pt x="12" y="81"/>
                  </a:lnTo>
                  <a:lnTo>
                    <a:pt x="12" y="78"/>
                  </a:lnTo>
                  <a:lnTo>
                    <a:pt x="10" y="78"/>
                  </a:lnTo>
                  <a:lnTo>
                    <a:pt x="9" y="78"/>
                  </a:lnTo>
                  <a:lnTo>
                    <a:pt x="9" y="80"/>
                  </a:lnTo>
                  <a:lnTo>
                    <a:pt x="8" y="80"/>
                  </a:lnTo>
                  <a:lnTo>
                    <a:pt x="6" y="78"/>
                  </a:lnTo>
                  <a:lnTo>
                    <a:pt x="6" y="80"/>
                  </a:lnTo>
                  <a:lnTo>
                    <a:pt x="2" y="78"/>
                  </a:lnTo>
                  <a:lnTo>
                    <a:pt x="0" y="76"/>
                  </a:lnTo>
                  <a:lnTo>
                    <a:pt x="2" y="73"/>
                  </a:lnTo>
                  <a:lnTo>
                    <a:pt x="1" y="70"/>
                  </a:lnTo>
                  <a:lnTo>
                    <a:pt x="2" y="69"/>
                  </a:lnTo>
                  <a:lnTo>
                    <a:pt x="2" y="68"/>
                  </a:lnTo>
                  <a:lnTo>
                    <a:pt x="4" y="67"/>
                  </a:lnTo>
                  <a:lnTo>
                    <a:pt x="7" y="63"/>
                  </a:lnTo>
                  <a:lnTo>
                    <a:pt x="8" y="63"/>
                  </a:lnTo>
                  <a:lnTo>
                    <a:pt x="8" y="62"/>
                  </a:lnTo>
                  <a:lnTo>
                    <a:pt x="9" y="61"/>
                  </a:lnTo>
                  <a:lnTo>
                    <a:pt x="10" y="59"/>
                  </a:lnTo>
                  <a:lnTo>
                    <a:pt x="11" y="60"/>
                  </a:lnTo>
                  <a:lnTo>
                    <a:pt x="12" y="57"/>
                  </a:lnTo>
                  <a:lnTo>
                    <a:pt x="14" y="57"/>
                  </a:lnTo>
                  <a:lnTo>
                    <a:pt x="14" y="54"/>
                  </a:lnTo>
                  <a:lnTo>
                    <a:pt x="15" y="53"/>
                  </a:lnTo>
                  <a:lnTo>
                    <a:pt x="17" y="54"/>
                  </a:lnTo>
                  <a:lnTo>
                    <a:pt x="18" y="53"/>
                  </a:lnTo>
                  <a:lnTo>
                    <a:pt x="19" y="54"/>
                  </a:lnTo>
                  <a:lnTo>
                    <a:pt x="20" y="51"/>
                  </a:lnTo>
                  <a:lnTo>
                    <a:pt x="19" y="50"/>
                  </a:lnTo>
                  <a:lnTo>
                    <a:pt x="20" y="50"/>
                  </a:lnTo>
                  <a:lnTo>
                    <a:pt x="20" y="48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3" y="42"/>
                  </a:lnTo>
                  <a:lnTo>
                    <a:pt x="24" y="43"/>
                  </a:lnTo>
                  <a:lnTo>
                    <a:pt x="24" y="42"/>
                  </a:lnTo>
                  <a:lnTo>
                    <a:pt x="26" y="41"/>
                  </a:lnTo>
                  <a:lnTo>
                    <a:pt x="26" y="40"/>
                  </a:lnTo>
                  <a:lnTo>
                    <a:pt x="25" y="38"/>
                  </a:lnTo>
                  <a:lnTo>
                    <a:pt x="26" y="37"/>
                  </a:lnTo>
                  <a:lnTo>
                    <a:pt x="26" y="34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8" y="29"/>
                  </a:lnTo>
                  <a:lnTo>
                    <a:pt x="27" y="30"/>
                  </a:lnTo>
                  <a:lnTo>
                    <a:pt x="27" y="29"/>
                  </a:lnTo>
                  <a:lnTo>
                    <a:pt x="28" y="28"/>
                  </a:lnTo>
                  <a:lnTo>
                    <a:pt x="28" y="25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1" name="Freeform 82">
              <a:extLst>
                <a:ext uri="{FF2B5EF4-FFF2-40B4-BE49-F238E27FC236}">
                  <a16:creationId xmlns="" xmlns:a16="http://schemas.microsoft.com/office/drawing/2014/main" id="{940D9F2F-3077-4B76-AEC1-0C1A0EC487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" y="2245"/>
              <a:ext cx="67" cy="56"/>
            </a:xfrm>
            <a:custGeom>
              <a:avLst/>
              <a:gdLst>
                <a:gd name="T0" fmla="*/ 26 w 67"/>
                <a:gd name="T1" fmla="*/ 12 h 56"/>
                <a:gd name="T2" fmla="*/ 27 w 67"/>
                <a:gd name="T3" fmla="*/ 14 h 56"/>
                <a:gd name="T4" fmla="*/ 29 w 67"/>
                <a:gd name="T5" fmla="*/ 15 h 56"/>
                <a:gd name="T6" fmla="*/ 30 w 67"/>
                <a:gd name="T7" fmla="*/ 18 h 56"/>
                <a:gd name="T8" fmla="*/ 32 w 67"/>
                <a:gd name="T9" fmla="*/ 17 h 56"/>
                <a:gd name="T10" fmla="*/ 29 w 67"/>
                <a:gd name="T11" fmla="*/ 18 h 56"/>
                <a:gd name="T12" fmla="*/ 26 w 67"/>
                <a:gd name="T13" fmla="*/ 16 h 56"/>
                <a:gd name="T14" fmla="*/ 26 w 67"/>
                <a:gd name="T15" fmla="*/ 15 h 56"/>
                <a:gd name="T16" fmla="*/ 25 w 67"/>
                <a:gd name="T17" fmla="*/ 14 h 56"/>
                <a:gd name="T18" fmla="*/ 25 w 67"/>
                <a:gd name="T19" fmla="*/ 12 h 56"/>
                <a:gd name="T20" fmla="*/ 24 w 67"/>
                <a:gd name="T21" fmla="*/ 12 h 56"/>
                <a:gd name="T22" fmla="*/ 48 w 67"/>
                <a:gd name="T23" fmla="*/ 5 h 56"/>
                <a:gd name="T24" fmla="*/ 45 w 67"/>
                <a:gd name="T25" fmla="*/ 6 h 56"/>
                <a:gd name="T26" fmla="*/ 45 w 67"/>
                <a:gd name="T27" fmla="*/ 2 h 56"/>
                <a:gd name="T28" fmla="*/ 60 w 67"/>
                <a:gd name="T29" fmla="*/ 31 h 56"/>
                <a:gd name="T30" fmla="*/ 60 w 67"/>
                <a:gd name="T31" fmla="*/ 32 h 56"/>
                <a:gd name="T32" fmla="*/ 10 w 67"/>
                <a:gd name="T33" fmla="*/ 25 h 56"/>
                <a:gd name="T34" fmla="*/ 14 w 67"/>
                <a:gd name="T35" fmla="*/ 29 h 56"/>
                <a:gd name="T36" fmla="*/ 14 w 67"/>
                <a:gd name="T37" fmla="*/ 35 h 56"/>
                <a:gd name="T38" fmla="*/ 16 w 67"/>
                <a:gd name="T39" fmla="*/ 36 h 56"/>
                <a:gd name="T40" fmla="*/ 20 w 67"/>
                <a:gd name="T41" fmla="*/ 36 h 56"/>
                <a:gd name="T42" fmla="*/ 21 w 67"/>
                <a:gd name="T43" fmla="*/ 32 h 56"/>
                <a:gd name="T44" fmla="*/ 24 w 67"/>
                <a:gd name="T45" fmla="*/ 26 h 56"/>
                <a:gd name="T46" fmla="*/ 34 w 67"/>
                <a:gd name="T47" fmla="*/ 28 h 56"/>
                <a:gd name="T48" fmla="*/ 38 w 67"/>
                <a:gd name="T49" fmla="*/ 30 h 56"/>
                <a:gd name="T50" fmla="*/ 40 w 67"/>
                <a:gd name="T51" fmla="*/ 24 h 56"/>
                <a:gd name="T52" fmla="*/ 40 w 67"/>
                <a:gd name="T53" fmla="*/ 21 h 56"/>
                <a:gd name="T54" fmla="*/ 44 w 67"/>
                <a:gd name="T55" fmla="*/ 20 h 56"/>
                <a:gd name="T56" fmla="*/ 45 w 67"/>
                <a:gd name="T57" fmla="*/ 19 h 56"/>
                <a:gd name="T58" fmla="*/ 44 w 67"/>
                <a:gd name="T59" fmla="*/ 16 h 56"/>
                <a:gd name="T60" fmla="*/ 45 w 67"/>
                <a:gd name="T61" fmla="*/ 16 h 56"/>
                <a:gd name="T62" fmla="*/ 47 w 67"/>
                <a:gd name="T63" fmla="*/ 15 h 56"/>
                <a:gd name="T64" fmla="*/ 48 w 67"/>
                <a:gd name="T65" fmla="*/ 11 h 56"/>
                <a:gd name="T66" fmla="*/ 52 w 67"/>
                <a:gd name="T67" fmla="*/ 12 h 56"/>
                <a:gd name="T68" fmla="*/ 53 w 67"/>
                <a:gd name="T69" fmla="*/ 17 h 56"/>
                <a:gd name="T70" fmla="*/ 54 w 67"/>
                <a:gd name="T71" fmla="*/ 18 h 56"/>
                <a:gd name="T72" fmla="*/ 58 w 67"/>
                <a:gd name="T73" fmla="*/ 34 h 56"/>
                <a:gd name="T74" fmla="*/ 56 w 67"/>
                <a:gd name="T75" fmla="*/ 36 h 56"/>
                <a:gd name="T76" fmla="*/ 59 w 67"/>
                <a:gd name="T77" fmla="*/ 40 h 56"/>
                <a:gd name="T78" fmla="*/ 56 w 67"/>
                <a:gd name="T79" fmla="*/ 42 h 56"/>
                <a:gd name="T80" fmla="*/ 57 w 67"/>
                <a:gd name="T81" fmla="*/ 39 h 56"/>
                <a:gd name="T82" fmla="*/ 53 w 67"/>
                <a:gd name="T83" fmla="*/ 39 h 56"/>
                <a:gd name="T84" fmla="*/ 43 w 67"/>
                <a:gd name="T85" fmla="*/ 43 h 56"/>
                <a:gd name="T86" fmla="*/ 38 w 67"/>
                <a:gd name="T87" fmla="*/ 45 h 56"/>
                <a:gd name="T88" fmla="*/ 32 w 67"/>
                <a:gd name="T89" fmla="*/ 47 h 56"/>
                <a:gd name="T90" fmla="*/ 31 w 67"/>
                <a:gd name="T91" fmla="*/ 46 h 56"/>
                <a:gd name="T92" fmla="*/ 26 w 67"/>
                <a:gd name="T93" fmla="*/ 43 h 56"/>
                <a:gd name="T94" fmla="*/ 26 w 67"/>
                <a:gd name="T95" fmla="*/ 51 h 56"/>
                <a:gd name="T96" fmla="*/ 24 w 67"/>
                <a:gd name="T97" fmla="*/ 51 h 56"/>
                <a:gd name="T98" fmla="*/ 20 w 67"/>
                <a:gd name="T99" fmla="*/ 52 h 56"/>
                <a:gd name="T100" fmla="*/ 15 w 67"/>
                <a:gd name="T101" fmla="*/ 56 h 56"/>
                <a:gd name="T102" fmla="*/ 13 w 67"/>
                <a:gd name="T103" fmla="*/ 54 h 56"/>
                <a:gd name="T104" fmla="*/ 6 w 67"/>
                <a:gd name="T105" fmla="*/ 56 h 56"/>
                <a:gd name="T106" fmla="*/ 0 w 67"/>
                <a:gd name="T107" fmla="*/ 53 h 56"/>
                <a:gd name="T108" fmla="*/ 2 w 67"/>
                <a:gd name="T109" fmla="*/ 46 h 56"/>
                <a:gd name="T110" fmla="*/ 6 w 67"/>
                <a:gd name="T111" fmla="*/ 44 h 56"/>
                <a:gd name="T112" fmla="*/ 6 w 67"/>
                <a:gd name="T113" fmla="*/ 34 h 56"/>
                <a:gd name="T114" fmla="*/ 67 w 67"/>
                <a:gd name="T115" fmla="*/ 17 h 56"/>
                <a:gd name="T116" fmla="*/ 67 w 67"/>
                <a:gd name="T117" fmla="*/ 17 h 56"/>
                <a:gd name="T118" fmla="*/ 33 w 67"/>
                <a:gd name="T11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" h="56">
                  <a:moveTo>
                    <a:pt x="25" y="12"/>
                  </a:moveTo>
                  <a:lnTo>
                    <a:pt x="25" y="12"/>
                  </a:lnTo>
                  <a:lnTo>
                    <a:pt x="26" y="12"/>
                  </a:lnTo>
                  <a:lnTo>
                    <a:pt x="28" y="12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29" y="15"/>
                  </a:lnTo>
                  <a:lnTo>
                    <a:pt x="28" y="17"/>
                  </a:lnTo>
                  <a:lnTo>
                    <a:pt x="32" y="18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1" y="17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30" y="19"/>
                  </a:lnTo>
                  <a:lnTo>
                    <a:pt x="29" y="18"/>
                  </a:lnTo>
                  <a:lnTo>
                    <a:pt x="28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7" y="18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6" y="12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5" y="12"/>
                  </a:lnTo>
                  <a:close/>
                  <a:moveTo>
                    <a:pt x="47" y="2"/>
                  </a:moveTo>
                  <a:lnTo>
                    <a:pt x="48" y="5"/>
                  </a:lnTo>
                  <a:lnTo>
                    <a:pt x="47" y="7"/>
                  </a:lnTo>
                  <a:lnTo>
                    <a:pt x="46" y="4"/>
                  </a:lnTo>
                  <a:lnTo>
                    <a:pt x="45" y="6"/>
                  </a:lnTo>
                  <a:lnTo>
                    <a:pt x="44" y="7"/>
                  </a:lnTo>
                  <a:lnTo>
                    <a:pt x="43" y="4"/>
                  </a:lnTo>
                  <a:lnTo>
                    <a:pt x="45" y="2"/>
                  </a:lnTo>
                  <a:lnTo>
                    <a:pt x="45" y="0"/>
                  </a:lnTo>
                  <a:lnTo>
                    <a:pt x="47" y="2"/>
                  </a:lnTo>
                  <a:close/>
                  <a:moveTo>
                    <a:pt x="60" y="31"/>
                  </a:moveTo>
                  <a:lnTo>
                    <a:pt x="61" y="31"/>
                  </a:lnTo>
                  <a:lnTo>
                    <a:pt x="61" y="32"/>
                  </a:lnTo>
                  <a:lnTo>
                    <a:pt x="60" y="32"/>
                  </a:lnTo>
                  <a:lnTo>
                    <a:pt x="60" y="31"/>
                  </a:lnTo>
                  <a:close/>
                  <a:moveTo>
                    <a:pt x="7" y="30"/>
                  </a:moveTo>
                  <a:lnTo>
                    <a:pt x="10" y="25"/>
                  </a:lnTo>
                  <a:lnTo>
                    <a:pt x="14" y="27"/>
                  </a:lnTo>
                  <a:lnTo>
                    <a:pt x="15" y="28"/>
                  </a:lnTo>
                  <a:lnTo>
                    <a:pt x="14" y="29"/>
                  </a:lnTo>
                  <a:lnTo>
                    <a:pt x="15" y="30"/>
                  </a:lnTo>
                  <a:lnTo>
                    <a:pt x="13" y="32"/>
                  </a:lnTo>
                  <a:lnTo>
                    <a:pt x="14" y="35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8" y="38"/>
                  </a:lnTo>
                  <a:lnTo>
                    <a:pt x="18" y="35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1" y="32"/>
                  </a:lnTo>
                  <a:lnTo>
                    <a:pt x="23" y="30"/>
                  </a:lnTo>
                  <a:lnTo>
                    <a:pt x="23" y="27"/>
                  </a:lnTo>
                  <a:lnTo>
                    <a:pt x="24" y="26"/>
                  </a:lnTo>
                  <a:lnTo>
                    <a:pt x="30" y="28"/>
                  </a:lnTo>
                  <a:lnTo>
                    <a:pt x="31" y="27"/>
                  </a:lnTo>
                  <a:lnTo>
                    <a:pt x="34" y="28"/>
                  </a:lnTo>
                  <a:lnTo>
                    <a:pt x="35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2" y="21"/>
                  </a:lnTo>
                  <a:lnTo>
                    <a:pt x="40" y="22"/>
                  </a:lnTo>
                  <a:lnTo>
                    <a:pt x="40" y="21"/>
                  </a:lnTo>
                  <a:lnTo>
                    <a:pt x="42" y="20"/>
                  </a:lnTo>
                  <a:lnTo>
                    <a:pt x="43" y="21"/>
                  </a:lnTo>
                  <a:lnTo>
                    <a:pt x="44" y="20"/>
                  </a:lnTo>
                  <a:lnTo>
                    <a:pt x="43" y="19"/>
                  </a:lnTo>
                  <a:lnTo>
                    <a:pt x="44" y="20"/>
                  </a:lnTo>
                  <a:lnTo>
                    <a:pt x="45" y="19"/>
                  </a:lnTo>
                  <a:lnTo>
                    <a:pt x="43" y="18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5" y="15"/>
                  </a:lnTo>
                  <a:lnTo>
                    <a:pt x="46" y="16"/>
                  </a:lnTo>
                  <a:lnTo>
                    <a:pt x="45" y="16"/>
                  </a:lnTo>
                  <a:lnTo>
                    <a:pt x="46" y="17"/>
                  </a:lnTo>
                  <a:lnTo>
                    <a:pt x="48" y="16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9" y="12"/>
                  </a:lnTo>
                  <a:lnTo>
                    <a:pt x="48" y="11"/>
                  </a:lnTo>
                  <a:lnTo>
                    <a:pt x="49" y="11"/>
                  </a:lnTo>
                  <a:lnTo>
                    <a:pt x="49" y="9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8" y="16"/>
                  </a:lnTo>
                  <a:lnTo>
                    <a:pt x="53" y="17"/>
                  </a:lnTo>
                  <a:lnTo>
                    <a:pt x="55" y="15"/>
                  </a:lnTo>
                  <a:lnTo>
                    <a:pt x="57" y="15"/>
                  </a:lnTo>
                  <a:lnTo>
                    <a:pt x="54" y="18"/>
                  </a:lnTo>
                  <a:lnTo>
                    <a:pt x="59" y="23"/>
                  </a:lnTo>
                  <a:lnTo>
                    <a:pt x="60" y="30"/>
                  </a:lnTo>
                  <a:lnTo>
                    <a:pt x="58" y="34"/>
                  </a:lnTo>
                  <a:lnTo>
                    <a:pt x="56" y="35"/>
                  </a:lnTo>
                  <a:lnTo>
                    <a:pt x="58" y="36"/>
                  </a:lnTo>
                  <a:lnTo>
                    <a:pt x="56" y="36"/>
                  </a:lnTo>
                  <a:lnTo>
                    <a:pt x="56" y="38"/>
                  </a:lnTo>
                  <a:lnTo>
                    <a:pt x="59" y="38"/>
                  </a:lnTo>
                  <a:lnTo>
                    <a:pt x="59" y="40"/>
                  </a:lnTo>
                  <a:lnTo>
                    <a:pt x="57" y="41"/>
                  </a:lnTo>
                  <a:lnTo>
                    <a:pt x="57" y="43"/>
                  </a:lnTo>
                  <a:lnTo>
                    <a:pt x="56" y="42"/>
                  </a:lnTo>
                  <a:lnTo>
                    <a:pt x="56" y="41"/>
                  </a:lnTo>
                  <a:lnTo>
                    <a:pt x="57" y="41"/>
                  </a:lnTo>
                  <a:lnTo>
                    <a:pt x="57" y="39"/>
                  </a:lnTo>
                  <a:lnTo>
                    <a:pt x="55" y="39"/>
                  </a:lnTo>
                  <a:lnTo>
                    <a:pt x="53" y="40"/>
                  </a:lnTo>
                  <a:lnTo>
                    <a:pt x="53" y="39"/>
                  </a:lnTo>
                  <a:lnTo>
                    <a:pt x="52" y="41"/>
                  </a:lnTo>
                  <a:lnTo>
                    <a:pt x="45" y="43"/>
                  </a:lnTo>
                  <a:lnTo>
                    <a:pt x="43" y="43"/>
                  </a:lnTo>
                  <a:lnTo>
                    <a:pt x="40" y="40"/>
                  </a:lnTo>
                  <a:lnTo>
                    <a:pt x="37" y="43"/>
                  </a:lnTo>
                  <a:lnTo>
                    <a:pt x="38" y="45"/>
                  </a:lnTo>
                  <a:lnTo>
                    <a:pt x="36" y="46"/>
                  </a:lnTo>
                  <a:lnTo>
                    <a:pt x="35" y="45"/>
                  </a:lnTo>
                  <a:lnTo>
                    <a:pt x="32" y="47"/>
                  </a:lnTo>
                  <a:lnTo>
                    <a:pt x="31" y="48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1" y="43"/>
                  </a:lnTo>
                  <a:lnTo>
                    <a:pt x="28" y="42"/>
                  </a:lnTo>
                  <a:lnTo>
                    <a:pt x="26" y="43"/>
                  </a:lnTo>
                  <a:lnTo>
                    <a:pt x="28" y="48"/>
                  </a:lnTo>
                  <a:lnTo>
                    <a:pt x="27" y="49"/>
                  </a:lnTo>
                  <a:lnTo>
                    <a:pt x="26" y="51"/>
                  </a:lnTo>
                  <a:lnTo>
                    <a:pt x="26" y="49"/>
                  </a:lnTo>
                  <a:lnTo>
                    <a:pt x="24" y="50"/>
                  </a:lnTo>
                  <a:lnTo>
                    <a:pt x="24" y="51"/>
                  </a:lnTo>
                  <a:lnTo>
                    <a:pt x="22" y="51"/>
                  </a:lnTo>
                  <a:lnTo>
                    <a:pt x="22" y="53"/>
                  </a:lnTo>
                  <a:lnTo>
                    <a:pt x="20" y="52"/>
                  </a:lnTo>
                  <a:lnTo>
                    <a:pt x="20" y="54"/>
                  </a:lnTo>
                  <a:lnTo>
                    <a:pt x="18" y="56"/>
                  </a:lnTo>
                  <a:lnTo>
                    <a:pt x="15" y="56"/>
                  </a:lnTo>
                  <a:lnTo>
                    <a:pt x="14" y="56"/>
                  </a:lnTo>
                  <a:lnTo>
                    <a:pt x="14" y="53"/>
                  </a:lnTo>
                  <a:lnTo>
                    <a:pt x="13" y="54"/>
                  </a:lnTo>
                  <a:lnTo>
                    <a:pt x="12" y="52"/>
                  </a:lnTo>
                  <a:lnTo>
                    <a:pt x="9" y="52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0" y="51"/>
                  </a:lnTo>
                  <a:lnTo>
                    <a:pt x="2" y="46"/>
                  </a:lnTo>
                  <a:lnTo>
                    <a:pt x="3" y="44"/>
                  </a:lnTo>
                  <a:lnTo>
                    <a:pt x="7" y="45"/>
                  </a:lnTo>
                  <a:lnTo>
                    <a:pt x="6" y="44"/>
                  </a:lnTo>
                  <a:lnTo>
                    <a:pt x="7" y="42"/>
                  </a:lnTo>
                  <a:lnTo>
                    <a:pt x="6" y="35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7" y="30"/>
                  </a:lnTo>
                  <a:close/>
                  <a:moveTo>
                    <a:pt x="67" y="17"/>
                  </a:moveTo>
                  <a:lnTo>
                    <a:pt x="67" y="18"/>
                  </a:lnTo>
                  <a:lnTo>
                    <a:pt x="67" y="17"/>
                  </a:lnTo>
                  <a:lnTo>
                    <a:pt x="67" y="17"/>
                  </a:lnTo>
                  <a:close/>
                  <a:moveTo>
                    <a:pt x="33" y="27"/>
                  </a:moveTo>
                  <a:lnTo>
                    <a:pt x="34" y="28"/>
                  </a:lnTo>
                  <a:lnTo>
                    <a:pt x="33" y="28"/>
                  </a:lnTo>
                  <a:lnTo>
                    <a:pt x="33" y="2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2" name="Freeform 83">
              <a:extLst>
                <a:ext uri="{FF2B5EF4-FFF2-40B4-BE49-F238E27FC236}">
                  <a16:creationId xmlns="" xmlns:a16="http://schemas.microsoft.com/office/drawing/2014/main" id="{F73EEA9F-D782-49C3-AA01-6DBAE26F53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" y="2245"/>
              <a:ext cx="67" cy="56"/>
            </a:xfrm>
            <a:custGeom>
              <a:avLst/>
              <a:gdLst>
                <a:gd name="T0" fmla="*/ 26 w 67"/>
                <a:gd name="T1" fmla="*/ 12 h 56"/>
                <a:gd name="T2" fmla="*/ 27 w 67"/>
                <a:gd name="T3" fmla="*/ 14 h 56"/>
                <a:gd name="T4" fmla="*/ 29 w 67"/>
                <a:gd name="T5" fmla="*/ 15 h 56"/>
                <a:gd name="T6" fmla="*/ 30 w 67"/>
                <a:gd name="T7" fmla="*/ 18 h 56"/>
                <a:gd name="T8" fmla="*/ 32 w 67"/>
                <a:gd name="T9" fmla="*/ 17 h 56"/>
                <a:gd name="T10" fmla="*/ 29 w 67"/>
                <a:gd name="T11" fmla="*/ 18 h 56"/>
                <a:gd name="T12" fmla="*/ 26 w 67"/>
                <a:gd name="T13" fmla="*/ 16 h 56"/>
                <a:gd name="T14" fmla="*/ 26 w 67"/>
                <a:gd name="T15" fmla="*/ 15 h 56"/>
                <a:gd name="T16" fmla="*/ 25 w 67"/>
                <a:gd name="T17" fmla="*/ 14 h 56"/>
                <a:gd name="T18" fmla="*/ 25 w 67"/>
                <a:gd name="T19" fmla="*/ 12 h 56"/>
                <a:gd name="T20" fmla="*/ 24 w 67"/>
                <a:gd name="T21" fmla="*/ 12 h 56"/>
                <a:gd name="T22" fmla="*/ 48 w 67"/>
                <a:gd name="T23" fmla="*/ 5 h 56"/>
                <a:gd name="T24" fmla="*/ 45 w 67"/>
                <a:gd name="T25" fmla="*/ 6 h 56"/>
                <a:gd name="T26" fmla="*/ 45 w 67"/>
                <a:gd name="T27" fmla="*/ 2 h 56"/>
                <a:gd name="T28" fmla="*/ 60 w 67"/>
                <a:gd name="T29" fmla="*/ 31 h 56"/>
                <a:gd name="T30" fmla="*/ 60 w 67"/>
                <a:gd name="T31" fmla="*/ 32 h 56"/>
                <a:gd name="T32" fmla="*/ 10 w 67"/>
                <a:gd name="T33" fmla="*/ 25 h 56"/>
                <a:gd name="T34" fmla="*/ 14 w 67"/>
                <a:gd name="T35" fmla="*/ 29 h 56"/>
                <a:gd name="T36" fmla="*/ 14 w 67"/>
                <a:gd name="T37" fmla="*/ 35 h 56"/>
                <a:gd name="T38" fmla="*/ 16 w 67"/>
                <a:gd name="T39" fmla="*/ 36 h 56"/>
                <a:gd name="T40" fmla="*/ 20 w 67"/>
                <a:gd name="T41" fmla="*/ 36 h 56"/>
                <a:gd name="T42" fmla="*/ 21 w 67"/>
                <a:gd name="T43" fmla="*/ 32 h 56"/>
                <a:gd name="T44" fmla="*/ 24 w 67"/>
                <a:gd name="T45" fmla="*/ 26 h 56"/>
                <a:gd name="T46" fmla="*/ 34 w 67"/>
                <a:gd name="T47" fmla="*/ 28 h 56"/>
                <a:gd name="T48" fmla="*/ 38 w 67"/>
                <a:gd name="T49" fmla="*/ 30 h 56"/>
                <a:gd name="T50" fmla="*/ 40 w 67"/>
                <a:gd name="T51" fmla="*/ 24 h 56"/>
                <a:gd name="T52" fmla="*/ 40 w 67"/>
                <a:gd name="T53" fmla="*/ 21 h 56"/>
                <a:gd name="T54" fmla="*/ 44 w 67"/>
                <a:gd name="T55" fmla="*/ 20 h 56"/>
                <a:gd name="T56" fmla="*/ 45 w 67"/>
                <a:gd name="T57" fmla="*/ 19 h 56"/>
                <a:gd name="T58" fmla="*/ 44 w 67"/>
                <a:gd name="T59" fmla="*/ 16 h 56"/>
                <a:gd name="T60" fmla="*/ 45 w 67"/>
                <a:gd name="T61" fmla="*/ 16 h 56"/>
                <a:gd name="T62" fmla="*/ 47 w 67"/>
                <a:gd name="T63" fmla="*/ 15 h 56"/>
                <a:gd name="T64" fmla="*/ 48 w 67"/>
                <a:gd name="T65" fmla="*/ 11 h 56"/>
                <a:gd name="T66" fmla="*/ 52 w 67"/>
                <a:gd name="T67" fmla="*/ 12 h 56"/>
                <a:gd name="T68" fmla="*/ 53 w 67"/>
                <a:gd name="T69" fmla="*/ 17 h 56"/>
                <a:gd name="T70" fmla="*/ 54 w 67"/>
                <a:gd name="T71" fmla="*/ 18 h 56"/>
                <a:gd name="T72" fmla="*/ 58 w 67"/>
                <a:gd name="T73" fmla="*/ 34 h 56"/>
                <a:gd name="T74" fmla="*/ 56 w 67"/>
                <a:gd name="T75" fmla="*/ 36 h 56"/>
                <a:gd name="T76" fmla="*/ 59 w 67"/>
                <a:gd name="T77" fmla="*/ 40 h 56"/>
                <a:gd name="T78" fmla="*/ 56 w 67"/>
                <a:gd name="T79" fmla="*/ 42 h 56"/>
                <a:gd name="T80" fmla="*/ 57 w 67"/>
                <a:gd name="T81" fmla="*/ 39 h 56"/>
                <a:gd name="T82" fmla="*/ 53 w 67"/>
                <a:gd name="T83" fmla="*/ 39 h 56"/>
                <a:gd name="T84" fmla="*/ 43 w 67"/>
                <a:gd name="T85" fmla="*/ 43 h 56"/>
                <a:gd name="T86" fmla="*/ 38 w 67"/>
                <a:gd name="T87" fmla="*/ 45 h 56"/>
                <a:gd name="T88" fmla="*/ 32 w 67"/>
                <a:gd name="T89" fmla="*/ 47 h 56"/>
                <a:gd name="T90" fmla="*/ 31 w 67"/>
                <a:gd name="T91" fmla="*/ 46 h 56"/>
                <a:gd name="T92" fmla="*/ 26 w 67"/>
                <a:gd name="T93" fmla="*/ 43 h 56"/>
                <a:gd name="T94" fmla="*/ 26 w 67"/>
                <a:gd name="T95" fmla="*/ 51 h 56"/>
                <a:gd name="T96" fmla="*/ 24 w 67"/>
                <a:gd name="T97" fmla="*/ 51 h 56"/>
                <a:gd name="T98" fmla="*/ 20 w 67"/>
                <a:gd name="T99" fmla="*/ 52 h 56"/>
                <a:gd name="T100" fmla="*/ 15 w 67"/>
                <a:gd name="T101" fmla="*/ 56 h 56"/>
                <a:gd name="T102" fmla="*/ 13 w 67"/>
                <a:gd name="T103" fmla="*/ 54 h 56"/>
                <a:gd name="T104" fmla="*/ 6 w 67"/>
                <a:gd name="T105" fmla="*/ 56 h 56"/>
                <a:gd name="T106" fmla="*/ 0 w 67"/>
                <a:gd name="T107" fmla="*/ 53 h 56"/>
                <a:gd name="T108" fmla="*/ 2 w 67"/>
                <a:gd name="T109" fmla="*/ 46 h 56"/>
                <a:gd name="T110" fmla="*/ 6 w 67"/>
                <a:gd name="T111" fmla="*/ 44 h 56"/>
                <a:gd name="T112" fmla="*/ 6 w 67"/>
                <a:gd name="T113" fmla="*/ 34 h 56"/>
                <a:gd name="T114" fmla="*/ 67 w 67"/>
                <a:gd name="T115" fmla="*/ 17 h 56"/>
                <a:gd name="T116" fmla="*/ 67 w 67"/>
                <a:gd name="T117" fmla="*/ 17 h 56"/>
                <a:gd name="T118" fmla="*/ 33 w 67"/>
                <a:gd name="T11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" h="56">
                  <a:moveTo>
                    <a:pt x="25" y="12"/>
                  </a:moveTo>
                  <a:lnTo>
                    <a:pt x="25" y="12"/>
                  </a:lnTo>
                  <a:lnTo>
                    <a:pt x="26" y="12"/>
                  </a:lnTo>
                  <a:lnTo>
                    <a:pt x="28" y="12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29" y="15"/>
                  </a:lnTo>
                  <a:lnTo>
                    <a:pt x="28" y="17"/>
                  </a:lnTo>
                  <a:lnTo>
                    <a:pt x="32" y="18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1" y="17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30" y="19"/>
                  </a:lnTo>
                  <a:lnTo>
                    <a:pt x="29" y="18"/>
                  </a:lnTo>
                  <a:lnTo>
                    <a:pt x="28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7" y="18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6" y="12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5" y="12"/>
                  </a:lnTo>
                  <a:moveTo>
                    <a:pt x="47" y="2"/>
                  </a:moveTo>
                  <a:lnTo>
                    <a:pt x="48" y="5"/>
                  </a:lnTo>
                  <a:lnTo>
                    <a:pt x="47" y="7"/>
                  </a:lnTo>
                  <a:lnTo>
                    <a:pt x="46" y="4"/>
                  </a:lnTo>
                  <a:lnTo>
                    <a:pt x="45" y="6"/>
                  </a:lnTo>
                  <a:lnTo>
                    <a:pt x="44" y="7"/>
                  </a:lnTo>
                  <a:lnTo>
                    <a:pt x="43" y="4"/>
                  </a:lnTo>
                  <a:lnTo>
                    <a:pt x="45" y="2"/>
                  </a:lnTo>
                  <a:lnTo>
                    <a:pt x="45" y="0"/>
                  </a:lnTo>
                  <a:lnTo>
                    <a:pt x="47" y="2"/>
                  </a:lnTo>
                  <a:moveTo>
                    <a:pt x="60" y="31"/>
                  </a:moveTo>
                  <a:lnTo>
                    <a:pt x="61" y="31"/>
                  </a:lnTo>
                  <a:lnTo>
                    <a:pt x="61" y="32"/>
                  </a:lnTo>
                  <a:lnTo>
                    <a:pt x="60" y="32"/>
                  </a:lnTo>
                  <a:lnTo>
                    <a:pt x="60" y="31"/>
                  </a:lnTo>
                  <a:moveTo>
                    <a:pt x="7" y="30"/>
                  </a:moveTo>
                  <a:lnTo>
                    <a:pt x="10" y="25"/>
                  </a:lnTo>
                  <a:lnTo>
                    <a:pt x="14" y="27"/>
                  </a:lnTo>
                  <a:lnTo>
                    <a:pt x="15" y="28"/>
                  </a:lnTo>
                  <a:lnTo>
                    <a:pt x="14" y="29"/>
                  </a:lnTo>
                  <a:lnTo>
                    <a:pt x="15" y="30"/>
                  </a:lnTo>
                  <a:lnTo>
                    <a:pt x="13" y="32"/>
                  </a:lnTo>
                  <a:lnTo>
                    <a:pt x="14" y="35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8" y="38"/>
                  </a:lnTo>
                  <a:lnTo>
                    <a:pt x="18" y="35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1" y="32"/>
                  </a:lnTo>
                  <a:lnTo>
                    <a:pt x="23" y="30"/>
                  </a:lnTo>
                  <a:lnTo>
                    <a:pt x="23" y="27"/>
                  </a:lnTo>
                  <a:lnTo>
                    <a:pt x="24" y="26"/>
                  </a:lnTo>
                  <a:lnTo>
                    <a:pt x="30" y="28"/>
                  </a:lnTo>
                  <a:lnTo>
                    <a:pt x="31" y="27"/>
                  </a:lnTo>
                  <a:lnTo>
                    <a:pt x="34" y="28"/>
                  </a:lnTo>
                  <a:lnTo>
                    <a:pt x="35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2" y="21"/>
                  </a:lnTo>
                  <a:lnTo>
                    <a:pt x="40" y="22"/>
                  </a:lnTo>
                  <a:lnTo>
                    <a:pt x="40" y="21"/>
                  </a:lnTo>
                  <a:lnTo>
                    <a:pt x="42" y="20"/>
                  </a:lnTo>
                  <a:lnTo>
                    <a:pt x="43" y="21"/>
                  </a:lnTo>
                  <a:lnTo>
                    <a:pt x="44" y="20"/>
                  </a:lnTo>
                  <a:lnTo>
                    <a:pt x="43" y="19"/>
                  </a:lnTo>
                  <a:lnTo>
                    <a:pt x="44" y="20"/>
                  </a:lnTo>
                  <a:lnTo>
                    <a:pt x="45" y="19"/>
                  </a:lnTo>
                  <a:lnTo>
                    <a:pt x="43" y="18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5" y="15"/>
                  </a:lnTo>
                  <a:lnTo>
                    <a:pt x="46" y="16"/>
                  </a:lnTo>
                  <a:lnTo>
                    <a:pt x="45" y="16"/>
                  </a:lnTo>
                  <a:lnTo>
                    <a:pt x="46" y="17"/>
                  </a:lnTo>
                  <a:lnTo>
                    <a:pt x="48" y="16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9" y="12"/>
                  </a:lnTo>
                  <a:lnTo>
                    <a:pt x="48" y="11"/>
                  </a:lnTo>
                  <a:lnTo>
                    <a:pt x="49" y="11"/>
                  </a:lnTo>
                  <a:lnTo>
                    <a:pt x="49" y="9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8" y="16"/>
                  </a:lnTo>
                  <a:lnTo>
                    <a:pt x="53" y="17"/>
                  </a:lnTo>
                  <a:lnTo>
                    <a:pt x="55" y="15"/>
                  </a:lnTo>
                  <a:lnTo>
                    <a:pt x="57" y="15"/>
                  </a:lnTo>
                  <a:lnTo>
                    <a:pt x="54" y="18"/>
                  </a:lnTo>
                  <a:lnTo>
                    <a:pt x="59" y="23"/>
                  </a:lnTo>
                  <a:lnTo>
                    <a:pt x="60" y="30"/>
                  </a:lnTo>
                  <a:lnTo>
                    <a:pt x="58" y="34"/>
                  </a:lnTo>
                  <a:lnTo>
                    <a:pt x="56" y="35"/>
                  </a:lnTo>
                  <a:lnTo>
                    <a:pt x="58" y="36"/>
                  </a:lnTo>
                  <a:lnTo>
                    <a:pt x="56" y="36"/>
                  </a:lnTo>
                  <a:lnTo>
                    <a:pt x="56" y="38"/>
                  </a:lnTo>
                  <a:lnTo>
                    <a:pt x="59" y="38"/>
                  </a:lnTo>
                  <a:lnTo>
                    <a:pt x="59" y="40"/>
                  </a:lnTo>
                  <a:lnTo>
                    <a:pt x="57" y="41"/>
                  </a:lnTo>
                  <a:lnTo>
                    <a:pt x="57" y="43"/>
                  </a:lnTo>
                  <a:lnTo>
                    <a:pt x="56" y="42"/>
                  </a:lnTo>
                  <a:lnTo>
                    <a:pt x="56" y="41"/>
                  </a:lnTo>
                  <a:lnTo>
                    <a:pt x="57" y="41"/>
                  </a:lnTo>
                  <a:lnTo>
                    <a:pt x="57" y="39"/>
                  </a:lnTo>
                  <a:lnTo>
                    <a:pt x="55" y="39"/>
                  </a:lnTo>
                  <a:lnTo>
                    <a:pt x="53" y="40"/>
                  </a:lnTo>
                  <a:lnTo>
                    <a:pt x="53" y="39"/>
                  </a:lnTo>
                  <a:lnTo>
                    <a:pt x="52" y="41"/>
                  </a:lnTo>
                  <a:lnTo>
                    <a:pt x="45" y="43"/>
                  </a:lnTo>
                  <a:lnTo>
                    <a:pt x="43" y="43"/>
                  </a:lnTo>
                  <a:lnTo>
                    <a:pt x="40" y="40"/>
                  </a:lnTo>
                  <a:lnTo>
                    <a:pt x="37" y="43"/>
                  </a:lnTo>
                  <a:lnTo>
                    <a:pt x="38" y="45"/>
                  </a:lnTo>
                  <a:lnTo>
                    <a:pt x="36" y="46"/>
                  </a:lnTo>
                  <a:lnTo>
                    <a:pt x="35" y="45"/>
                  </a:lnTo>
                  <a:lnTo>
                    <a:pt x="32" y="47"/>
                  </a:lnTo>
                  <a:lnTo>
                    <a:pt x="31" y="48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1" y="43"/>
                  </a:lnTo>
                  <a:lnTo>
                    <a:pt x="28" y="42"/>
                  </a:lnTo>
                  <a:lnTo>
                    <a:pt x="26" y="43"/>
                  </a:lnTo>
                  <a:lnTo>
                    <a:pt x="28" y="48"/>
                  </a:lnTo>
                  <a:lnTo>
                    <a:pt x="27" y="49"/>
                  </a:lnTo>
                  <a:lnTo>
                    <a:pt x="26" y="51"/>
                  </a:lnTo>
                  <a:lnTo>
                    <a:pt x="26" y="49"/>
                  </a:lnTo>
                  <a:lnTo>
                    <a:pt x="24" y="50"/>
                  </a:lnTo>
                  <a:lnTo>
                    <a:pt x="24" y="51"/>
                  </a:lnTo>
                  <a:lnTo>
                    <a:pt x="22" y="51"/>
                  </a:lnTo>
                  <a:lnTo>
                    <a:pt x="22" y="53"/>
                  </a:lnTo>
                  <a:lnTo>
                    <a:pt x="20" y="52"/>
                  </a:lnTo>
                  <a:lnTo>
                    <a:pt x="20" y="54"/>
                  </a:lnTo>
                  <a:lnTo>
                    <a:pt x="18" y="56"/>
                  </a:lnTo>
                  <a:lnTo>
                    <a:pt x="15" y="56"/>
                  </a:lnTo>
                  <a:lnTo>
                    <a:pt x="14" y="56"/>
                  </a:lnTo>
                  <a:lnTo>
                    <a:pt x="14" y="53"/>
                  </a:lnTo>
                  <a:lnTo>
                    <a:pt x="13" y="54"/>
                  </a:lnTo>
                  <a:lnTo>
                    <a:pt x="12" y="52"/>
                  </a:lnTo>
                  <a:lnTo>
                    <a:pt x="9" y="52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0" y="51"/>
                  </a:lnTo>
                  <a:lnTo>
                    <a:pt x="2" y="46"/>
                  </a:lnTo>
                  <a:lnTo>
                    <a:pt x="3" y="44"/>
                  </a:lnTo>
                  <a:lnTo>
                    <a:pt x="7" y="45"/>
                  </a:lnTo>
                  <a:lnTo>
                    <a:pt x="6" y="44"/>
                  </a:lnTo>
                  <a:lnTo>
                    <a:pt x="7" y="42"/>
                  </a:lnTo>
                  <a:lnTo>
                    <a:pt x="6" y="35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7" y="30"/>
                  </a:lnTo>
                  <a:moveTo>
                    <a:pt x="67" y="17"/>
                  </a:moveTo>
                  <a:lnTo>
                    <a:pt x="67" y="18"/>
                  </a:lnTo>
                  <a:lnTo>
                    <a:pt x="67" y="17"/>
                  </a:lnTo>
                  <a:lnTo>
                    <a:pt x="67" y="17"/>
                  </a:lnTo>
                  <a:moveTo>
                    <a:pt x="33" y="27"/>
                  </a:moveTo>
                  <a:lnTo>
                    <a:pt x="34" y="28"/>
                  </a:lnTo>
                  <a:lnTo>
                    <a:pt x="33" y="28"/>
                  </a:lnTo>
                  <a:lnTo>
                    <a:pt x="33" y="27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3" name="Freeform 84">
              <a:extLst>
                <a:ext uri="{FF2B5EF4-FFF2-40B4-BE49-F238E27FC236}">
                  <a16:creationId xmlns="" xmlns:a16="http://schemas.microsoft.com/office/drawing/2014/main" id="{1A8AC025-73F2-4485-A943-1B41A0D058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4" y="1230"/>
              <a:ext cx="347" cy="406"/>
            </a:xfrm>
            <a:custGeom>
              <a:avLst/>
              <a:gdLst>
                <a:gd name="T0" fmla="*/ 135 w 347"/>
                <a:gd name="T1" fmla="*/ 9 h 406"/>
                <a:gd name="T2" fmla="*/ 168 w 347"/>
                <a:gd name="T3" fmla="*/ 9 h 406"/>
                <a:gd name="T4" fmla="*/ 186 w 347"/>
                <a:gd name="T5" fmla="*/ 23 h 406"/>
                <a:gd name="T6" fmla="*/ 206 w 347"/>
                <a:gd name="T7" fmla="*/ 17 h 406"/>
                <a:gd name="T8" fmla="*/ 213 w 347"/>
                <a:gd name="T9" fmla="*/ 28 h 406"/>
                <a:gd name="T10" fmla="*/ 227 w 347"/>
                <a:gd name="T11" fmla="*/ 28 h 406"/>
                <a:gd name="T12" fmla="*/ 236 w 347"/>
                <a:gd name="T13" fmla="*/ 25 h 406"/>
                <a:gd name="T14" fmla="*/ 241 w 347"/>
                <a:gd name="T15" fmla="*/ 41 h 406"/>
                <a:gd name="T16" fmla="*/ 245 w 347"/>
                <a:gd name="T17" fmla="*/ 56 h 406"/>
                <a:gd name="T18" fmla="*/ 221 w 347"/>
                <a:gd name="T19" fmla="*/ 43 h 406"/>
                <a:gd name="T20" fmla="*/ 223 w 347"/>
                <a:gd name="T21" fmla="*/ 52 h 406"/>
                <a:gd name="T22" fmla="*/ 225 w 347"/>
                <a:gd name="T23" fmla="*/ 59 h 406"/>
                <a:gd name="T24" fmla="*/ 223 w 347"/>
                <a:gd name="T25" fmla="*/ 76 h 406"/>
                <a:gd name="T26" fmla="*/ 240 w 347"/>
                <a:gd name="T27" fmla="*/ 79 h 406"/>
                <a:gd name="T28" fmla="*/ 251 w 347"/>
                <a:gd name="T29" fmla="*/ 100 h 406"/>
                <a:gd name="T30" fmla="*/ 253 w 347"/>
                <a:gd name="T31" fmla="*/ 101 h 406"/>
                <a:gd name="T32" fmla="*/ 270 w 347"/>
                <a:gd name="T33" fmla="*/ 125 h 406"/>
                <a:gd name="T34" fmla="*/ 286 w 347"/>
                <a:gd name="T35" fmla="*/ 141 h 406"/>
                <a:gd name="T36" fmla="*/ 296 w 347"/>
                <a:gd name="T37" fmla="*/ 169 h 406"/>
                <a:gd name="T38" fmla="*/ 308 w 347"/>
                <a:gd name="T39" fmla="*/ 209 h 406"/>
                <a:gd name="T40" fmla="*/ 313 w 347"/>
                <a:gd name="T41" fmla="*/ 240 h 406"/>
                <a:gd name="T42" fmla="*/ 320 w 347"/>
                <a:gd name="T43" fmla="*/ 253 h 406"/>
                <a:gd name="T44" fmla="*/ 329 w 347"/>
                <a:gd name="T45" fmla="*/ 284 h 406"/>
                <a:gd name="T46" fmla="*/ 339 w 347"/>
                <a:gd name="T47" fmla="*/ 306 h 406"/>
                <a:gd name="T48" fmla="*/ 338 w 347"/>
                <a:gd name="T49" fmla="*/ 316 h 406"/>
                <a:gd name="T50" fmla="*/ 344 w 347"/>
                <a:gd name="T51" fmla="*/ 320 h 406"/>
                <a:gd name="T52" fmla="*/ 338 w 347"/>
                <a:gd name="T53" fmla="*/ 346 h 406"/>
                <a:gd name="T54" fmla="*/ 331 w 347"/>
                <a:gd name="T55" fmla="*/ 370 h 406"/>
                <a:gd name="T56" fmla="*/ 322 w 347"/>
                <a:gd name="T57" fmla="*/ 382 h 406"/>
                <a:gd name="T58" fmla="*/ 283 w 347"/>
                <a:gd name="T59" fmla="*/ 400 h 406"/>
                <a:gd name="T60" fmla="*/ 201 w 347"/>
                <a:gd name="T61" fmla="*/ 386 h 406"/>
                <a:gd name="T62" fmla="*/ 140 w 347"/>
                <a:gd name="T63" fmla="*/ 305 h 406"/>
                <a:gd name="T64" fmla="*/ 131 w 347"/>
                <a:gd name="T65" fmla="*/ 284 h 406"/>
                <a:gd name="T66" fmla="*/ 120 w 347"/>
                <a:gd name="T67" fmla="*/ 264 h 406"/>
                <a:gd name="T68" fmla="*/ 114 w 347"/>
                <a:gd name="T69" fmla="*/ 250 h 406"/>
                <a:gd name="T70" fmla="*/ 110 w 347"/>
                <a:gd name="T71" fmla="*/ 255 h 406"/>
                <a:gd name="T72" fmla="*/ 106 w 347"/>
                <a:gd name="T73" fmla="*/ 214 h 406"/>
                <a:gd name="T74" fmla="*/ 99 w 347"/>
                <a:gd name="T75" fmla="*/ 201 h 406"/>
                <a:gd name="T76" fmla="*/ 98 w 347"/>
                <a:gd name="T77" fmla="*/ 209 h 406"/>
                <a:gd name="T78" fmla="*/ 100 w 347"/>
                <a:gd name="T79" fmla="*/ 210 h 406"/>
                <a:gd name="T80" fmla="*/ 99 w 347"/>
                <a:gd name="T81" fmla="*/ 216 h 406"/>
                <a:gd name="T82" fmla="*/ 92 w 347"/>
                <a:gd name="T83" fmla="*/ 226 h 406"/>
                <a:gd name="T84" fmla="*/ 93 w 347"/>
                <a:gd name="T85" fmla="*/ 244 h 406"/>
                <a:gd name="T86" fmla="*/ 96 w 347"/>
                <a:gd name="T87" fmla="*/ 260 h 406"/>
                <a:gd name="T88" fmla="*/ 49 w 347"/>
                <a:gd name="T89" fmla="*/ 241 h 406"/>
                <a:gd name="T90" fmla="*/ 1 w 347"/>
                <a:gd name="T91" fmla="*/ 155 h 406"/>
                <a:gd name="T92" fmla="*/ 60 w 347"/>
                <a:gd name="T93" fmla="*/ 128 h 406"/>
                <a:gd name="T94" fmla="*/ 97 w 347"/>
                <a:gd name="T95" fmla="*/ 12 h 406"/>
                <a:gd name="T96" fmla="*/ 97 w 347"/>
                <a:gd name="T97" fmla="*/ 217 h 406"/>
                <a:gd name="T98" fmla="*/ 101 w 347"/>
                <a:gd name="T99" fmla="*/ 223 h 406"/>
                <a:gd name="T100" fmla="*/ 95 w 347"/>
                <a:gd name="T101" fmla="*/ 238 h 406"/>
                <a:gd name="T102" fmla="*/ 112 w 347"/>
                <a:gd name="T103" fmla="*/ 258 h 406"/>
                <a:gd name="T104" fmla="*/ 100 w 347"/>
                <a:gd name="T105" fmla="*/ 258 h 406"/>
                <a:gd name="T106" fmla="*/ 217 w 347"/>
                <a:gd name="T107" fmla="*/ 17 h 406"/>
                <a:gd name="T108" fmla="*/ 240 w 347"/>
                <a:gd name="T109" fmla="*/ 40 h 406"/>
                <a:gd name="T110" fmla="*/ 223 w 347"/>
                <a:gd name="T111" fmla="*/ 57 h 406"/>
                <a:gd name="T112" fmla="*/ 305 w 347"/>
                <a:gd name="T113" fmla="*/ 198 h 406"/>
                <a:gd name="T114" fmla="*/ 309 w 347"/>
                <a:gd name="T115" fmla="*/ 20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7" h="406">
                  <a:moveTo>
                    <a:pt x="97" y="12"/>
                  </a:moveTo>
                  <a:lnTo>
                    <a:pt x="116" y="14"/>
                  </a:lnTo>
                  <a:lnTo>
                    <a:pt x="117" y="19"/>
                  </a:lnTo>
                  <a:lnTo>
                    <a:pt x="127" y="17"/>
                  </a:lnTo>
                  <a:lnTo>
                    <a:pt x="127" y="16"/>
                  </a:lnTo>
                  <a:lnTo>
                    <a:pt x="129" y="15"/>
                  </a:lnTo>
                  <a:lnTo>
                    <a:pt x="129" y="14"/>
                  </a:lnTo>
                  <a:lnTo>
                    <a:pt x="131" y="14"/>
                  </a:lnTo>
                  <a:lnTo>
                    <a:pt x="135" y="11"/>
                  </a:lnTo>
                  <a:lnTo>
                    <a:pt x="135" y="9"/>
                  </a:lnTo>
                  <a:lnTo>
                    <a:pt x="137" y="7"/>
                  </a:lnTo>
                  <a:lnTo>
                    <a:pt x="141" y="7"/>
                  </a:lnTo>
                  <a:lnTo>
                    <a:pt x="145" y="11"/>
                  </a:lnTo>
                  <a:lnTo>
                    <a:pt x="150" y="11"/>
                  </a:lnTo>
                  <a:lnTo>
                    <a:pt x="152" y="9"/>
                  </a:lnTo>
                  <a:lnTo>
                    <a:pt x="157" y="10"/>
                  </a:lnTo>
                  <a:lnTo>
                    <a:pt x="158" y="13"/>
                  </a:lnTo>
                  <a:lnTo>
                    <a:pt x="161" y="13"/>
                  </a:lnTo>
                  <a:lnTo>
                    <a:pt x="165" y="12"/>
                  </a:lnTo>
                  <a:lnTo>
                    <a:pt x="168" y="9"/>
                  </a:lnTo>
                  <a:lnTo>
                    <a:pt x="170" y="9"/>
                  </a:lnTo>
                  <a:lnTo>
                    <a:pt x="172" y="8"/>
                  </a:lnTo>
                  <a:lnTo>
                    <a:pt x="175" y="2"/>
                  </a:lnTo>
                  <a:lnTo>
                    <a:pt x="174" y="1"/>
                  </a:lnTo>
                  <a:lnTo>
                    <a:pt x="175" y="0"/>
                  </a:lnTo>
                  <a:lnTo>
                    <a:pt x="177" y="1"/>
                  </a:lnTo>
                  <a:lnTo>
                    <a:pt x="177" y="3"/>
                  </a:lnTo>
                  <a:lnTo>
                    <a:pt x="178" y="11"/>
                  </a:lnTo>
                  <a:lnTo>
                    <a:pt x="178" y="16"/>
                  </a:lnTo>
                  <a:lnTo>
                    <a:pt x="186" y="23"/>
                  </a:lnTo>
                  <a:lnTo>
                    <a:pt x="189" y="23"/>
                  </a:lnTo>
                  <a:lnTo>
                    <a:pt x="193" y="19"/>
                  </a:lnTo>
                  <a:lnTo>
                    <a:pt x="194" y="16"/>
                  </a:lnTo>
                  <a:lnTo>
                    <a:pt x="195" y="15"/>
                  </a:lnTo>
                  <a:lnTo>
                    <a:pt x="195" y="12"/>
                  </a:lnTo>
                  <a:lnTo>
                    <a:pt x="196" y="12"/>
                  </a:lnTo>
                  <a:lnTo>
                    <a:pt x="197" y="11"/>
                  </a:lnTo>
                  <a:lnTo>
                    <a:pt x="198" y="6"/>
                  </a:lnTo>
                  <a:lnTo>
                    <a:pt x="200" y="7"/>
                  </a:lnTo>
                  <a:lnTo>
                    <a:pt x="206" y="17"/>
                  </a:lnTo>
                  <a:lnTo>
                    <a:pt x="208" y="23"/>
                  </a:lnTo>
                  <a:lnTo>
                    <a:pt x="207" y="25"/>
                  </a:lnTo>
                  <a:lnTo>
                    <a:pt x="204" y="26"/>
                  </a:lnTo>
                  <a:lnTo>
                    <a:pt x="204" y="27"/>
                  </a:lnTo>
                  <a:lnTo>
                    <a:pt x="205" y="27"/>
                  </a:lnTo>
                  <a:lnTo>
                    <a:pt x="208" y="25"/>
                  </a:lnTo>
                  <a:lnTo>
                    <a:pt x="209" y="26"/>
                  </a:lnTo>
                  <a:lnTo>
                    <a:pt x="213" y="33"/>
                  </a:lnTo>
                  <a:lnTo>
                    <a:pt x="214" y="33"/>
                  </a:lnTo>
                  <a:lnTo>
                    <a:pt x="213" y="28"/>
                  </a:lnTo>
                  <a:lnTo>
                    <a:pt x="214" y="27"/>
                  </a:lnTo>
                  <a:lnTo>
                    <a:pt x="216" y="27"/>
                  </a:lnTo>
                  <a:lnTo>
                    <a:pt x="218" y="24"/>
                  </a:lnTo>
                  <a:lnTo>
                    <a:pt x="220" y="22"/>
                  </a:lnTo>
                  <a:lnTo>
                    <a:pt x="222" y="22"/>
                  </a:lnTo>
                  <a:lnTo>
                    <a:pt x="224" y="28"/>
                  </a:lnTo>
                  <a:lnTo>
                    <a:pt x="224" y="29"/>
                  </a:lnTo>
                  <a:lnTo>
                    <a:pt x="225" y="31"/>
                  </a:lnTo>
                  <a:lnTo>
                    <a:pt x="226" y="31"/>
                  </a:lnTo>
                  <a:lnTo>
                    <a:pt x="227" y="28"/>
                  </a:lnTo>
                  <a:lnTo>
                    <a:pt x="226" y="24"/>
                  </a:lnTo>
                  <a:lnTo>
                    <a:pt x="229" y="24"/>
                  </a:lnTo>
                  <a:lnTo>
                    <a:pt x="229" y="21"/>
                  </a:lnTo>
                  <a:lnTo>
                    <a:pt x="228" y="20"/>
                  </a:lnTo>
                  <a:lnTo>
                    <a:pt x="231" y="17"/>
                  </a:lnTo>
                  <a:lnTo>
                    <a:pt x="233" y="19"/>
                  </a:lnTo>
                  <a:lnTo>
                    <a:pt x="232" y="19"/>
                  </a:lnTo>
                  <a:lnTo>
                    <a:pt x="232" y="20"/>
                  </a:lnTo>
                  <a:lnTo>
                    <a:pt x="234" y="20"/>
                  </a:lnTo>
                  <a:lnTo>
                    <a:pt x="236" y="25"/>
                  </a:lnTo>
                  <a:lnTo>
                    <a:pt x="236" y="28"/>
                  </a:lnTo>
                  <a:lnTo>
                    <a:pt x="237" y="29"/>
                  </a:lnTo>
                  <a:lnTo>
                    <a:pt x="238" y="33"/>
                  </a:lnTo>
                  <a:lnTo>
                    <a:pt x="239" y="36"/>
                  </a:lnTo>
                  <a:lnTo>
                    <a:pt x="237" y="36"/>
                  </a:lnTo>
                  <a:lnTo>
                    <a:pt x="237" y="38"/>
                  </a:lnTo>
                  <a:lnTo>
                    <a:pt x="239" y="39"/>
                  </a:lnTo>
                  <a:lnTo>
                    <a:pt x="238" y="39"/>
                  </a:lnTo>
                  <a:lnTo>
                    <a:pt x="239" y="41"/>
                  </a:lnTo>
                  <a:lnTo>
                    <a:pt x="241" y="41"/>
                  </a:lnTo>
                  <a:lnTo>
                    <a:pt x="246" y="48"/>
                  </a:lnTo>
                  <a:lnTo>
                    <a:pt x="246" y="49"/>
                  </a:lnTo>
                  <a:lnTo>
                    <a:pt x="247" y="51"/>
                  </a:lnTo>
                  <a:lnTo>
                    <a:pt x="246" y="51"/>
                  </a:lnTo>
                  <a:lnTo>
                    <a:pt x="246" y="52"/>
                  </a:lnTo>
                  <a:lnTo>
                    <a:pt x="248" y="52"/>
                  </a:lnTo>
                  <a:lnTo>
                    <a:pt x="248" y="55"/>
                  </a:lnTo>
                  <a:lnTo>
                    <a:pt x="246" y="54"/>
                  </a:lnTo>
                  <a:lnTo>
                    <a:pt x="246" y="55"/>
                  </a:lnTo>
                  <a:lnTo>
                    <a:pt x="245" y="56"/>
                  </a:lnTo>
                  <a:lnTo>
                    <a:pt x="245" y="56"/>
                  </a:lnTo>
                  <a:lnTo>
                    <a:pt x="244" y="57"/>
                  </a:lnTo>
                  <a:lnTo>
                    <a:pt x="244" y="58"/>
                  </a:lnTo>
                  <a:lnTo>
                    <a:pt x="242" y="59"/>
                  </a:lnTo>
                  <a:lnTo>
                    <a:pt x="237" y="59"/>
                  </a:lnTo>
                  <a:lnTo>
                    <a:pt x="233" y="59"/>
                  </a:lnTo>
                  <a:lnTo>
                    <a:pt x="227" y="50"/>
                  </a:lnTo>
                  <a:lnTo>
                    <a:pt x="227" y="47"/>
                  </a:lnTo>
                  <a:lnTo>
                    <a:pt x="225" y="47"/>
                  </a:lnTo>
                  <a:lnTo>
                    <a:pt x="221" y="43"/>
                  </a:lnTo>
                  <a:lnTo>
                    <a:pt x="221" y="41"/>
                  </a:lnTo>
                  <a:lnTo>
                    <a:pt x="223" y="39"/>
                  </a:lnTo>
                  <a:lnTo>
                    <a:pt x="224" y="39"/>
                  </a:lnTo>
                  <a:lnTo>
                    <a:pt x="225" y="37"/>
                  </a:lnTo>
                  <a:lnTo>
                    <a:pt x="218" y="39"/>
                  </a:lnTo>
                  <a:lnTo>
                    <a:pt x="216" y="38"/>
                  </a:lnTo>
                  <a:lnTo>
                    <a:pt x="217" y="42"/>
                  </a:lnTo>
                  <a:lnTo>
                    <a:pt x="216" y="43"/>
                  </a:lnTo>
                  <a:lnTo>
                    <a:pt x="218" y="43"/>
                  </a:lnTo>
                  <a:lnTo>
                    <a:pt x="223" y="52"/>
                  </a:lnTo>
                  <a:lnTo>
                    <a:pt x="221" y="53"/>
                  </a:lnTo>
                  <a:lnTo>
                    <a:pt x="222" y="56"/>
                  </a:lnTo>
                  <a:lnTo>
                    <a:pt x="221" y="57"/>
                  </a:lnTo>
                  <a:lnTo>
                    <a:pt x="221" y="57"/>
                  </a:lnTo>
                  <a:lnTo>
                    <a:pt x="221" y="58"/>
                  </a:lnTo>
                  <a:lnTo>
                    <a:pt x="222" y="58"/>
                  </a:lnTo>
                  <a:lnTo>
                    <a:pt x="222" y="61"/>
                  </a:lnTo>
                  <a:lnTo>
                    <a:pt x="224" y="60"/>
                  </a:lnTo>
                  <a:lnTo>
                    <a:pt x="224" y="60"/>
                  </a:lnTo>
                  <a:lnTo>
                    <a:pt x="225" y="59"/>
                  </a:lnTo>
                  <a:lnTo>
                    <a:pt x="226" y="63"/>
                  </a:lnTo>
                  <a:lnTo>
                    <a:pt x="230" y="67"/>
                  </a:lnTo>
                  <a:lnTo>
                    <a:pt x="229" y="67"/>
                  </a:lnTo>
                  <a:lnTo>
                    <a:pt x="229" y="67"/>
                  </a:lnTo>
                  <a:lnTo>
                    <a:pt x="233" y="70"/>
                  </a:lnTo>
                  <a:lnTo>
                    <a:pt x="226" y="72"/>
                  </a:lnTo>
                  <a:lnTo>
                    <a:pt x="225" y="72"/>
                  </a:lnTo>
                  <a:lnTo>
                    <a:pt x="222" y="74"/>
                  </a:lnTo>
                  <a:lnTo>
                    <a:pt x="221" y="75"/>
                  </a:lnTo>
                  <a:lnTo>
                    <a:pt x="223" y="76"/>
                  </a:lnTo>
                  <a:lnTo>
                    <a:pt x="225" y="74"/>
                  </a:lnTo>
                  <a:lnTo>
                    <a:pt x="226" y="74"/>
                  </a:lnTo>
                  <a:lnTo>
                    <a:pt x="226" y="73"/>
                  </a:lnTo>
                  <a:lnTo>
                    <a:pt x="229" y="72"/>
                  </a:lnTo>
                  <a:lnTo>
                    <a:pt x="234" y="72"/>
                  </a:lnTo>
                  <a:lnTo>
                    <a:pt x="234" y="73"/>
                  </a:lnTo>
                  <a:lnTo>
                    <a:pt x="235" y="76"/>
                  </a:lnTo>
                  <a:lnTo>
                    <a:pt x="237" y="76"/>
                  </a:lnTo>
                  <a:lnTo>
                    <a:pt x="238" y="78"/>
                  </a:lnTo>
                  <a:lnTo>
                    <a:pt x="240" y="79"/>
                  </a:lnTo>
                  <a:lnTo>
                    <a:pt x="240" y="79"/>
                  </a:lnTo>
                  <a:lnTo>
                    <a:pt x="240" y="81"/>
                  </a:lnTo>
                  <a:lnTo>
                    <a:pt x="236" y="83"/>
                  </a:lnTo>
                  <a:lnTo>
                    <a:pt x="238" y="83"/>
                  </a:lnTo>
                  <a:lnTo>
                    <a:pt x="237" y="85"/>
                  </a:lnTo>
                  <a:lnTo>
                    <a:pt x="238" y="89"/>
                  </a:lnTo>
                  <a:lnTo>
                    <a:pt x="241" y="92"/>
                  </a:lnTo>
                  <a:lnTo>
                    <a:pt x="242" y="93"/>
                  </a:lnTo>
                  <a:lnTo>
                    <a:pt x="247" y="95"/>
                  </a:lnTo>
                  <a:lnTo>
                    <a:pt x="251" y="100"/>
                  </a:lnTo>
                  <a:lnTo>
                    <a:pt x="252" y="99"/>
                  </a:lnTo>
                  <a:lnTo>
                    <a:pt x="251" y="97"/>
                  </a:lnTo>
                  <a:lnTo>
                    <a:pt x="249" y="93"/>
                  </a:lnTo>
                  <a:lnTo>
                    <a:pt x="252" y="92"/>
                  </a:lnTo>
                  <a:lnTo>
                    <a:pt x="254" y="93"/>
                  </a:lnTo>
                  <a:lnTo>
                    <a:pt x="258" y="103"/>
                  </a:lnTo>
                  <a:lnTo>
                    <a:pt x="257" y="103"/>
                  </a:lnTo>
                  <a:lnTo>
                    <a:pt x="256" y="101"/>
                  </a:lnTo>
                  <a:lnTo>
                    <a:pt x="253" y="100"/>
                  </a:lnTo>
                  <a:lnTo>
                    <a:pt x="253" y="101"/>
                  </a:lnTo>
                  <a:lnTo>
                    <a:pt x="257" y="105"/>
                  </a:lnTo>
                  <a:lnTo>
                    <a:pt x="256" y="105"/>
                  </a:lnTo>
                  <a:lnTo>
                    <a:pt x="257" y="108"/>
                  </a:lnTo>
                  <a:lnTo>
                    <a:pt x="265" y="115"/>
                  </a:lnTo>
                  <a:lnTo>
                    <a:pt x="262" y="115"/>
                  </a:lnTo>
                  <a:lnTo>
                    <a:pt x="269" y="124"/>
                  </a:lnTo>
                  <a:lnTo>
                    <a:pt x="268" y="127"/>
                  </a:lnTo>
                  <a:lnTo>
                    <a:pt x="269" y="127"/>
                  </a:lnTo>
                  <a:lnTo>
                    <a:pt x="269" y="125"/>
                  </a:lnTo>
                  <a:lnTo>
                    <a:pt x="270" y="125"/>
                  </a:lnTo>
                  <a:lnTo>
                    <a:pt x="273" y="127"/>
                  </a:lnTo>
                  <a:lnTo>
                    <a:pt x="273" y="121"/>
                  </a:lnTo>
                  <a:lnTo>
                    <a:pt x="276" y="124"/>
                  </a:lnTo>
                  <a:lnTo>
                    <a:pt x="277" y="127"/>
                  </a:lnTo>
                  <a:lnTo>
                    <a:pt x="284" y="135"/>
                  </a:lnTo>
                  <a:lnTo>
                    <a:pt x="284" y="137"/>
                  </a:lnTo>
                  <a:lnTo>
                    <a:pt x="285" y="137"/>
                  </a:lnTo>
                  <a:lnTo>
                    <a:pt x="286" y="136"/>
                  </a:lnTo>
                  <a:lnTo>
                    <a:pt x="288" y="141"/>
                  </a:lnTo>
                  <a:lnTo>
                    <a:pt x="286" y="141"/>
                  </a:lnTo>
                  <a:lnTo>
                    <a:pt x="288" y="142"/>
                  </a:lnTo>
                  <a:lnTo>
                    <a:pt x="288" y="145"/>
                  </a:lnTo>
                  <a:lnTo>
                    <a:pt x="289" y="145"/>
                  </a:lnTo>
                  <a:lnTo>
                    <a:pt x="294" y="156"/>
                  </a:lnTo>
                  <a:lnTo>
                    <a:pt x="292" y="156"/>
                  </a:lnTo>
                  <a:lnTo>
                    <a:pt x="292" y="158"/>
                  </a:lnTo>
                  <a:lnTo>
                    <a:pt x="296" y="164"/>
                  </a:lnTo>
                  <a:lnTo>
                    <a:pt x="296" y="165"/>
                  </a:lnTo>
                  <a:lnTo>
                    <a:pt x="297" y="168"/>
                  </a:lnTo>
                  <a:lnTo>
                    <a:pt x="296" y="169"/>
                  </a:lnTo>
                  <a:lnTo>
                    <a:pt x="298" y="170"/>
                  </a:lnTo>
                  <a:lnTo>
                    <a:pt x="301" y="183"/>
                  </a:lnTo>
                  <a:lnTo>
                    <a:pt x="302" y="185"/>
                  </a:lnTo>
                  <a:lnTo>
                    <a:pt x="302" y="188"/>
                  </a:lnTo>
                  <a:lnTo>
                    <a:pt x="304" y="192"/>
                  </a:lnTo>
                  <a:lnTo>
                    <a:pt x="304" y="196"/>
                  </a:lnTo>
                  <a:lnTo>
                    <a:pt x="306" y="199"/>
                  </a:lnTo>
                  <a:lnTo>
                    <a:pt x="308" y="207"/>
                  </a:lnTo>
                  <a:lnTo>
                    <a:pt x="309" y="208"/>
                  </a:lnTo>
                  <a:lnTo>
                    <a:pt x="308" y="209"/>
                  </a:lnTo>
                  <a:lnTo>
                    <a:pt x="308" y="212"/>
                  </a:lnTo>
                  <a:lnTo>
                    <a:pt x="309" y="217"/>
                  </a:lnTo>
                  <a:lnTo>
                    <a:pt x="309" y="224"/>
                  </a:lnTo>
                  <a:lnTo>
                    <a:pt x="310" y="226"/>
                  </a:lnTo>
                  <a:lnTo>
                    <a:pt x="310" y="231"/>
                  </a:lnTo>
                  <a:lnTo>
                    <a:pt x="312" y="233"/>
                  </a:lnTo>
                  <a:lnTo>
                    <a:pt x="311" y="237"/>
                  </a:lnTo>
                  <a:lnTo>
                    <a:pt x="312" y="238"/>
                  </a:lnTo>
                  <a:lnTo>
                    <a:pt x="313" y="236"/>
                  </a:lnTo>
                  <a:lnTo>
                    <a:pt x="313" y="240"/>
                  </a:lnTo>
                  <a:lnTo>
                    <a:pt x="314" y="242"/>
                  </a:lnTo>
                  <a:lnTo>
                    <a:pt x="316" y="242"/>
                  </a:lnTo>
                  <a:lnTo>
                    <a:pt x="316" y="241"/>
                  </a:lnTo>
                  <a:lnTo>
                    <a:pt x="316" y="241"/>
                  </a:lnTo>
                  <a:lnTo>
                    <a:pt x="317" y="241"/>
                  </a:lnTo>
                  <a:lnTo>
                    <a:pt x="318" y="248"/>
                  </a:lnTo>
                  <a:lnTo>
                    <a:pt x="320" y="250"/>
                  </a:lnTo>
                  <a:lnTo>
                    <a:pt x="321" y="253"/>
                  </a:lnTo>
                  <a:lnTo>
                    <a:pt x="321" y="254"/>
                  </a:lnTo>
                  <a:lnTo>
                    <a:pt x="320" y="253"/>
                  </a:lnTo>
                  <a:lnTo>
                    <a:pt x="321" y="260"/>
                  </a:lnTo>
                  <a:lnTo>
                    <a:pt x="320" y="262"/>
                  </a:lnTo>
                  <a:lnTo>
                    <a:pt x="322" y="262"/>
                  </a:lnTo>
                  <a:lnTo>
                    <a:pt x="324" y="272"/>
                  </a:lnTo>
                  <a:lnTo>
                    <a:pt x="326" y="277"/>
                  </a:lnTo>
                  <a:lnTo>
                    <a:pt x="325" y="277"/>
                  </a:lnTo>
                  <a:lnTo>
                    <a:pt x="326" y="281"/>
                  </a:lnTo>
                  <a:lnTo>
                    <a:pt x="328" y="281"/>
                  </a:lnTo>
                  <a:lnTo>
                    <a:pt x="328" y="278"/>
                  </a:lnTo>
                  <a:lnTo>
                    <a:pt x="329" y="284"/>
                  </a:lnTo>
                  <a:lnTo>
                    <a:pt x="333" y="285"/>
                  </a:lnTo>
                  <a:lnTo>
                    <a:pt x="335" y="275"/>
                  </a:lnTo>
                  <a:lnTo>
                    <a:pt x="336" y="276"/>
                  </a:lnTo>
                  <a:lnTo>
                    <a:pt x="337" y="281"/>
                  </a:lnTo>
                  <a:lnTo>
                    <a:pt x="334" y="291"/>
                  </a:lnTo>
                  <a:lnTo>
                    <a:pt x="336" y="292"/>
                  </a:lnTo>
                  <a:lnTo>
                    <a:pt x="336" y="296"/>
                  </a:lnTo>
                  <a:lnTo>
                    <a:pt x="340" y="304"/>
                  </a:lnTo>
                  <a:lnTo>
                    <a:pt x="339" y="305"/>
                  </a:lnTo>
                  <a:lnTo>
                    <a:pt x="339" y="306"/>
                  </a:lnTo>
                  <a:lnTo>
                    <a:pt x="338" y="308"/>
                  </a:lnTo>
                  <a:lnTo>
                    <a:pt x="337" y="308"/>
                  </a:lnTo>
                  <a:lnTo>
                    <a:pt x="336" y="305"/>
                  </a:lnTo>
                  <a:lnTo>
                    <a:pt x="336" y="306"/>
                  </a:lnTo>
                  <a:lnTo>
                    <a:pt x="335" y="306"/>
                  </a:lnTo>
                  <a:lnTo>
                    <a:pt x="335" y="313"/>
                  </a:lnTo>
                  <a:lnTo>
                    <a:pt x="336" y="313"/>
                  </a:lnTo>
                  <a:lnTo>
                    <a:pt x="336" y="314"/>
                  </a:lnTo>
                  <a:lnTo>
                    <a:pt x="336" y="317"/>
                  </a:lnTo>
                  <a:lnTo>
                    <a:pt x="338" y="316"/>
                  </a:lnTo>
                  <a:lnTo>
                    <a:pt x="340" y="314"/>
                  </a:lnTo>
                  <a:lnTo>
                    <a:pt x="340" y="313"/>
                  </a:lnTo>
                  <a:lnTo>
                    <a:pt x="338" y="312"/>
                  </a:lnTo>
                  <a:lnTo>
                    <a:pt x="339" y="309"/>
                  </a:lnTo>
                  <a:lnTo>
                    <a:pt x="342" y="310"/>
                  </a:lnTo>
                  <a:lnTo>
                    <a:pt x="340" y="313"/>
                  </a:lnTo>
                  <a:lnTo>
                    <a:pt x="343" y="314"/>
                  </a:lnTo>
                  <a:lnTo>
                    <a:pt x="343" y="317"/>
                  </a:lnTo>
                  <a:lnTo>
                    <a:pt x="342" y="318"/>
                  </a:lnTo>
                  <a:lnTo>
                    <a:pt x="344" y="320"/>
                  </a:lnTo>
                  <a:lnTo>
                    <a:pt x="342" y="322"/>
                  </a:lnTo>
                  <a:lnTo>
                    <a:pt x="346" y="324"/>
                  </a:lnTo>
                  <a:lnTo>
                    <a:pt x="347" y="328"/>
                  </a:lnTo>
                  <a:lnTo>
                    <a:pt x="345" y="333"/>
                  </a:lnTo>
                  <a:lnTo>
                    <a:pt x="342" y="336"/>
                  </a:lnTo>
                  <a:lnTo>
                    <a:pt x="340" y="337"/>
                  </a:lnTo>
                  <a:lnTo>
                    <a:pt x="340" y="338"/>
                  </a:lnTo>
                  <a:lnTo>
                    <a:pt x="340" y="341"/>
                  </a:lnTo>
                  <a:lnTo>
                    <a:pt x="337" y="342"/>
                  </a:lnTo>
                  <a:lnTo>
                    <a:pt x="338" y="346"/>
                  </a:lnTo>
                  <a:lnTo>
                    <a:pt x="338" y="349"/>
                  </a:lnTo>
                  <a:lnTo>
                    <a:pt x="336" y="352"/>
                  </a:lnTo>
                  <a:lnTo>
                    <a:pt x="334" y="354"/>
                  </a:lnTo>
                  <a:lnTo>
                    <a:pt x="330" y="359"/>
                  </a:lnTo>
                  <a:lnTo>
                    <a:pt x="330" y="362"/>
                  </a:lnTo>
                  <a:lnTo>
                    <a:pt x="332" y="365"/>
                  </a:lnTo>
                  <a:lnTo>
                    <a:pt x="333" y="365"/>
                  </a:lnTo>
                  <a:lnTo>
                    <a:pt x="334" y="365"/>
                  </a:lnTo>
                  <a:lnTo>
                    <a:pt x="334" y="368"/>
                  </a:lnTo>
                  <a:lnTo>
                    <a:pt x="331" y="370"/>
                  </a:lnTo>
                  <a:lnTo>
                    <a:pt x="332" y="374"/>
                  </a:lnTo>
                  <a:lnTo>
                    <a:pt x="331" y="374"/>
                  </a:lnTo>
                  <a:lnTo>
                    <a:pt x="328" y="376"/>
                  </a:lnTo>
                  <a:lnTo>
                    <a:pt x="328" y="378"/>
                  </a:lnTo>
                  <a:lnTo>
                    <a:pt x="326" y="378"/>
                  </a:lnTo>
                  <a:lnTo>
                    <a:pt x="328" y="380"/>
                  </a:lnTo>
                  <a:lnTo>
                    <a:pt x="327" y="380"/>
                  </a:lnTo>
                  <a:lnTo>
                    <a:pt x="324" y="381"/>
                  </a:lnTo>
                  <a:lnTo>
                    <a:pt x="322" y="381"/>
                  </a:lnTo>
                  <a:lnTo>
                    <a:pt x="322" y="382"/>
                  </a:lnTo>
                  <a:lnTo>
                    <a:pt x="321" y="384"/>
                  </a:lnTo>
                  <a:lnTo>
                    <a:pt x="320" y="384"/>
                  </a:lnTo>
                  <a:lnTo>
                    <a:pt x="315" y="389"/>
                  </a:lnTo>
                  <a:lnTo>
                    <a:pt x="308" y="393"/>
                  </a:lnTo>
                  <a:lnTo>
                    <a:pt x="308" y="393"/>
                  </a:lnTo>
                  <a:lnTo>
                    <a:pt x="304" y="393"/>
                  </a:lnTo>
                  <a:lnTo>
                    <a:pt x="293" y="397"/>
                  </a:lnTo>
                  <a:lnTo>
                    <a:pt x="289" y="397"/>
                  </a:lnTo>
                  <a:lnTo>
                    <a:pt x="287" y="400"/>
                  </a:lnTo>
                  <a:lnTo>
                    <a:pt x="283" y="400"/>
                  </a:lnTo>
                  <a:lnTo>
                    <a:pt x="282" y="401"/>
                  </a:lnTo>
                  <a:lnTo>
                    <a:pt x="280" y="403"/>
                  </a:lnTo>
                  <a:lnTo>
                    <a:pt x="276" y="404"/>
                  </a:lnTo>
                  <a:lnTo>
                    <a:pt x="268" y="403"/>
                  </a:lnTo>
                  <a:lnTo>
                    <a:pt x="256" y="406"/>
                  </a:lnTo>
                  <a:lnTo>
                    <a:pt x="238" y="401"/>
                  </a:lnTo>
                  <a:lnTo>
                    <a:pt x="225" y="399"/>
                  </a:lnTo>
                  <a:lnTo>
                    <a:pt x="220" y="395"/>
                  </a:lnTo>
                  <a:lnTo>
                    <a:pt x="211" y="393"/>
                  </a:lnTo>
                  <a:lnTo>
                    <a:pt x="201" y="386"/>
                  </a:lnTo>
                  <a:lnTo>
                    <a:pt x="197" y="382"/>
                  </a:lnTo>
                  <a:lnTo>
                    <a:pt x="192" y="378"/>
                  </a:lnTo>
                  <a:lnTo>
                    <a:pt x="186" y="370"/>
                  </a:lnTo>
                  <a:lnTo>
                    <a:pt x="182" y="359"/>
                  </a:lnTo>
                  <a:lnTo>
                    <a:pt x="177" y="350"/>
                  </a:lnTo>
                  <a:lnTo>
                    <a:pt x="172" y="344"/>
                  </a:lnTo>
                  <a:lnTo>
                    <a:pt x="164" y="338"/>
                  </a:lnTo>
                  <a:lnTo>
                    <a:pt x="152" y="322"/>
                  </a:lnTo>
                  <a:lnTo>
                    <a:pt x="144" y="312"/>
                  </a:lnTo>
                  <a:lnTo>
                    <a:pt x="140" y="305"/>
                  </a:lnTo>
                  <a:lnTo>
                    <a:pt x="140" y="305"/>
                  </a:lnTo>
                  <a:lnTo>
                    <a:pt x="141" y="304"/>
                  </a:lnTo>
                  <a:lnTo>
                    <a:pt x="141" y="302"/>
                  </a:lnTo>
                  <a:lnTo>
                    <a:pt x="139" y="300"/>
                  </a:lnTo>
                  <a:lnTo>
                    <a:pt x="139" y="297"/>
                  </a:lnTo>
                  <a:lnTo>
                    <a:pt x="138" y="296"/>
                  </a:lnTo>
                  <a:lnTo>
                    <a:pt x="137" y="286"/>
                  </a:lnTo>
                  <a:lnTo>
                    <a:pt x="133" y="282"/>
                  </a:lnTo>
                  <a:lnTo>
                    <a:pt x="131" y="282"/>
                  </a:lnTo>
                  <a:lnTo>
                    <a:pt x="131" y="284"/>
                  </a:lnTo>
                  <a:lnTo>
                    <a:pt x="129" y="284"/>
                  </a:lnTo>
                  <a:lnTo>
                    <a:pt x="123" y="280"/>
                  </a:lnTo>
                  <a:lnTo>
                    <a:pt x="123" y="275"/>
                  </a:lnTo>
                  <a:lnTo>
                    <a:pt x="124" y="274"/>
                  </a:lnTo>
                  <a:lnTo>
                    <a:pt x="123" y="273"/>
                  </a:lnTo>
                  <a:lnTo>
                    <a:pt x="128" y="274"/>
                  </a:lnTo>
                  <a:lnTo>
                    <a:pt x="123" y="268"/>
                  </a:lnTo>
                  <a:lnTo>
                    <a:pt x="123" y="266"/>
                  </a:lnTo>
                  <a:lnTo>
                    <a:pt x="120" y="265"/>
                  </a:lnTo>
                  <a:lnTo>
                    <a:pt x="120" y="264"/>
                  </a:lnTo>
                  <a:lnTo>
                    <a:pt x="120" y="264"/>
                  </a:lnTo>
                  <a:lnTo>
                    <a:pt x="120" y="262"/>
                  </a:lnTo>
                  <a:lnTo>
                    <a:pt x="117" y="262"/>
                  </a:lnTo>
                  <a:lnTo>
                    <a:pt x="115" y="259"/>
                  </a:lnTo>
                  <a:lnTo>
                    <a:pt x="115" y="257"/>
                  </a:lnTo>
                  <a:lnTo>
                    <a:pt x="115" y="256"/>
                  </a:lnTo>
                  <a:lnTo>
                    <a:pt x="115" y="256"/>
                  </a:lnTo>
                  <a:lnTo>
                    <a:pt x="116" y="255"/>
                  </a:lnTo>
                  <a:lnTo>
                    <a:pt x="116" y="250"/>
                  </a:lnTo>
                  <a:lnTo>
                    <a:pt x="114" y="250"/>
                  </a:lnTo>
                  <a:lnTo>
                    <a:pt x="115" y="249"/>
                  </a:lnTo>
                  <a:lnTo>
                    <a:pt x="114" y="249"/>
                  </a:lnTo>
                  <a:lnTo>
                    <a:pt x="113" y="250"/>
                  </a:lnTo>
                  <a:lnTo>
                    <a:pt x="112" y="248"/>
                  </a:lnTo>
                  <a:lnTo>
                    <a:pt x="112" y="252"/>
                  </a:lnTo>
                  <a:lnTo>
                    <a:pt x="111" y="253"/>
                  </a:lnTo>
                  <a:lnTo>
                    <a:pt x="112" y="253"/>
                  </a:lnTo>
                  <a:lnTo>
                    <a:pt x="111" y="253"/>
                  </a:lnTo>
                  <a:lnTo>
                    <a:pt x="111" y="255"/>
                  </a:lnTo>
                  <a:lnTo>
                    <a:pt x="110" y="255"/>
                  </a:lnTo>
                  <a:lnTo>
                    <a:pt x="109" y="251"/>
                  </a:lnTo>
                  <a:lnTo>
                    <a:pt x="107" y="250"/>
                  </a:lnTo>
                  <a:lnTo>
                    <a:pt x="105" y="242"/>
                  </a:lnTo>
                  <a:lnTo>
                    <a:pt x="104" y="241"/>
                  </a:lnTo>
                  <a:lnTo>
                    <a:pt x="105" y="240"/>
                  </a:lnTo>
                  <a:lnTo>
                    <a:pt x="104" y="237"/>
                  </a:lnTo>
                  <a:lnTo>
                    <a:pt x="104" y="233"/>
                  </a:lnTo>
                  <a:lnTo>
                    <a:pt x="103" y="227"/>
                  </a:lnTo>
                  <a:lnTo>
                    <a:pt x="104" y="217"/>
                  </a:lnTo>
                  <a:lnTo>
                    <a:pt x="106" y="214"/>
                  </a:lnTo>
                  <a:lnTo>
                    <a:pt x="110" y="216"/>
                  </a:lnTo>
                  <a:lnTo>
                    <a:pt x="110" y="215"/>
                  </a:lnTo>
                  <a:lnTo>
                    <a:pt x="107" y="213"/>
                  </a:lnTo>
                  <a:lnTo>
                    <a:pt x="105" y="207"/>
                  </a:lnTo>
                  <a:lnTo>
                    <a:pt x="101" y="207"/>
                  </a:lnTo>
                  <a:lnTo>
                    <a:pt x="100" y="202"/>
                  </a:lnTo>
                  <a:lnTo>
                    <a:pt x="101" y="200"/>
                  </a:lnTo>
                  <a:lnTo>
                    <a:pt x="99" y="200"/>
                  </a:lnTo>
                  <a:lnTo>
                    <a:pt x="97" y="201"/>
                  </a:lnTo>
                  <a:lnTo>
                    <a:pt x="99" y="201"/>
                  </a:lnTo>
                  <a:lnTo>
                    <a:pt x="99" y="203"/>
                  </a:lnTo>
                  <a:lnTo>
                    <a:pt x="100" y="203"/>
                  </a:lnTo>
                  <a:lnTo>
                    <a:pt x="99" y="204"/>
                  </a:lnTo>
                  <a:lnTo>
                    <a:pt x="101" y="207"/>
                  </a:lnTo>
                  <a:lnTo>
                    <a:pt x="100" y="207"/>
                  </a:lnTo>
                  <a:lnTo>
                    <a:pt x="100" y="207"/>
                  </a:lnTo>
                  <a:lnTo>
                    <a:pt x="100" y="208"/>
                  </a:lnTo>
                  <a:lnTo>
                    <a:pt x="99" y="207"/>
                  </a:lnTo>
                  <a:lnTo>
                    <a:pt x="99" y="208"/>
                  </a:lnTo>
                  <a:lnTo>
                    <a:pt x="98" y="209"/>
                  </a:lnTo>
                  <a:lnTo>
                    <a:pt x="99" y="208"/>
                  </a:lnTo>
                  <a:lnTo>
                    <a:pt x="97" y="204"/>
                  </a:lnTo>
                  <a:lnTo>
                    <a:pt x="96" y="203"/>
                  </a:lnTo>
                  <a:lnTo>
                    <a:pt x="96" y="207"/>
                  </a:lnTo>
                  <a:lnTo>
                    <a:pt x="95" y="207"/>
                  </a:lnTo>
                  <a:lnTo>
                    <a:pt x="95" y="207"/>
                  </a:lnTo>
                  <a:lnTo>
                    <a:pt x="97" y="209"/>
                  </a:lnTo>
                  <a:lnTo>
                    <a:pt x="97" y="212"/>
                  </a:lnTo>
                  <a:lnTo>
                    <a:pt x="100" y="211"/>
                  </a:lnTo>
                  <a:lnTo>
                    <a:pt x="100" y="210"/>
                  </a:lnTo>
                  <a:lnTo>
                    <a:pt x="101" y="210"/>
                  </a:lnTo>
                  <a:lnTo>
                    <a:pt x="101" y="209"/>
                  </a:lnTo>
                  <a:lnTo>
                    <a:pt x="102" y="211"/>
                  </a:lnTo>
                  <a:lnTo>
                    <a:pt x="101" y="211"/>
                  </a:lnTo>
                  <a:lnTo>
                    <a:pt x="100" y="212"/>
                  </a:lnTo>
                  <a:lnTo>
                    <a:pt x="100" y="214"/>
                  </a:lnTo>
                  <a:lnTo>
                    <a:pt x="99" y="211"/>
                  </a:lnTo>
                  <a:lnTo>
                    <a:pt x="99" y="213"/>
                  </a:lnTo>
                  <a:lnTo>
                    <a:pt x="97" y="214"/>
                  </a:lnTo>
                  <a:lnTo>
                    <a:pt x="99" y="216"/>
                  </a:lnTo>
                  <a:lnTo>
                    <a:pt x="98" y="217"/>
                  </a:lnTo>
                  <a:lnTo>
                    <a:pt x="97" y="216"/>
                  </a:lnTo>
                  <a:lnTo>
                    <a:pt x="98" y="216"/>
                  </a:lnTo>
                  <a:lnTo>
                    <a:pt x="96" y="215"/>
                  </a:lnTo>
                  <a:lnTo>
                    <a:pt x="95" y="217"/>
                  </a:lnTo>
                  <a:lnTo>
                    <a:pt x="94" y="216"/>
                  </a:lnTo>
                  <a:lnTo>
                    <a:pt x="93" y="219"/>
                  </a:lnTo>
                  <a:lnTo>
                    <a:pt x="92" y="218"/>
                  </a:lnTo>
                  <a:lnTo>
                    <a:pt x="89" y="219"/>
                  </a:lnTo>
                  <a:lnTo>
                    <a:pt x="92" y="226"/>
                  </a:lnTo>
                  <a:lnTo>
                    <a:pt x="91" y="227"/>
                  </a:lnTo>
                  <a:lnTo>
                    <a:pt x="94" y="228"/>
                  </a:lnTo>
                  <a:lnTo>
                    <a:pt x="91" y="230"/>
                  </a:lnTo>
                  <a:lnTo>
                    <a:pt x="93" y="233"/>
                  </a:lnTo>
                  <a:lnTo>
                    <a:pt x="94" y="239"/>
                  </a:lnTo>
                  <a:lnTo>
                    <a:pt x="91" y="238"/>
                  </a:lnTo>
                  <a:lnTo>
                    <a:pt x="91" y="238"/>
                  </a:lnTo>
                  <a:lnTo>
                    <a:pt x="94" y="241"/>
                  </a:lnTo>
                  <a:lnTo>
                    <a:pt x="93" y="241"/>
                  </a:lnTo>
                  <a:lnTo>
                    <a:pt x="93" y="244"/>
                  </a:lnTo>
                  <a:lnTo>
                    <a:pt x="95" y="244"/>
                  </a:lnTo>
                  <a:lnTo>
                    <a:pt x="98" y="249"/>
                  </a:lnTo>
                  <a:lnTo>
                    <a:pt x="97" y="250"/>
                  </a:lnTo>
                  <a:lnTo>
                    <a:pt x="99" y="252"/>
                  </a:lnTo>
                  <a:lnTo>
                    <a:pt x="97" y="252"/>
                  </a:lnTo>
                  <a:lnTo>
                    <a:pt x="97" y="253"/>
                  </a:lnTo>
                  <a:lnTo>
                    <a:pt x="96" y="253"/>
                  </a:lnTo>
                  <a:lnTo>
                    <a:pt x="98" y="257"/>
                  </a:lnTo>
                  <a:lnTo>
                    <a:pt x="98" y="259"/>
                  </a:lnTo>
                  <a:lnTo>
                    <a:pt x="96" y="260"/>
                  </a:lnTo>
                  <a:lnTo>
                    <a:pt x="98" y="263"/>
                  </a:lnTo>
                  <a:lnTo>
                    <a:pt x="97" y="264"/>
                  </a:lnTo>
                  <a:lnTo>
                    <a:pt x="91" y="253"/>
                  </a:lnTo>
                  <a:lnTo>
                    <a:pt x="84" y="246"/>
                  </a:lnTo>
                  <a:lnTo>
                    <a:pt x="77" y="240"/>
                  </a:lnTo>
                  <a:lnTo>
                    <a:pt x="76" y="240"/>
                  </a:lnTo>
                  <a:lnTo>
                    <a:pt x="71" y="246"/>
                  </a:lnTo>
                  <a:lnTo>
                    <a:pt x="66" y="242"/>
                  </a:lnTo>
                  <a:lnTo>
                    <a:pt x="59" y="250"/>
                  </a:lnTo>
                  <a:lnTo>
                    <a:pt x="49" y="241"/>
                  </a:lnTo>
                  <a:lnTo>
                    <a:pt x="47" y="237"/>
                  </a:lnTo>
                  <a:lnTo>
                    <a:pt x="52" y="229"/>
                  </a:lnTo>
                  <a:lnTo>
                    <a:pt x="48" y="225"/>
                  </a:lnTo>
                  <a:lnTo>
                    <a:pt x="55" y="215"/>
                  </a:lnTo>
                  <a:lnTo>
                    <a:pt x="44" y="204"/>
                  </a:lnTo>
                  <a:lnTo>
                    <a:pt x="20" y="185"/>
                  </a:lnTo>
                  <a:lnTo>
                    <a:pt x="20" y="185"/>
                  </a:lnTo>
                  <a:lnTo>
                    <a:pt x="0" y="167"/>
                  </a:lnTo>
                  <a:lnTo>
                    <a:pt x="1" y="156"/>
                  </a:lnTo>
                  <a:lnTo>
                    <a:pt x="1" y="155"/>
                  </a:lnTo>
                  <a:lnTo>
                    <a:pt x="2" y="155"/>
                  </a:lnTo>
                  <a:lnTo>
                    <a:pt x="3" y="150"/>
                  </a:lnTo>
                  <a:lnTo>
                    <a:pt x="7" y="145"/>
                  </a:lnTo>
                  <a:lnTo>
                    <a:pt x="8" y="143"/>
                  </a:lnTo>
                  <a:lnTo>
                    <a:pt x="37" y="133"/>
                  </a:lnTo>
                  <a:lnTo>
                    <a:pt x="37" y="133"/>
                  </a:lnTo>
                  <a:lnTo>
                    <a:pt x="39" y="132"/>
                  </a:lnTo>
                  <a:lnTo>
                    <a:pt x="43" y="133"/>
                  </a:lnTo>
                  <a:lnTo>
                    <a:pt x="43" y="132"/>
                  </a:lnTo>
                  <a:lnTo>
                    <a:pt x="60" y="128"/>
                  </a:lnTo>
                  <a:lnTo>
                    <a:pt x="69" y="120"/>
                  </a:lnTo>
                  <a:lnTo>
                    <a:pt x="68" y="105"/>
                  </a:lnTo>
                  <a:lnTo>
                    <a:pt x="74" y="81"/>
                  </a:lnTo>
                  <a:lnTo>
                    <a:pt x="64" y="60"/>
                  </a:lnTo>
                  <a:lnTo>
                    <a:pt x="78" y="35"/>
                  </a:lnTo>
                  <a:lnTo>
                    <a:pt x="94" y="29"/>
                  </a:lnTo>
                  <a:lnTo>
                    <a:pt x="104" y="23"/>
                  </a:lnTo>
                  <a:lnTo>
                    <a:pt x="101" y="19"/>
                  </a:lnTo>
                  <a:lnTo>
                    <a:pt x="97" y="15"/>
                  </a:lnTo>
                  <a:lnTo>
                    <a:pt x="97" y="12"/>
                  </a:lnTo>
                  <a:close/>
                  <a:moveTo>
                    <a:pt x="99" y="218"/>
                  </a:moveTo>
                  <a:lnTo>
                    <a:pt x="98" y="218"/>
                  </a:lnTo>
                  <a:lnTo>
                    <a:pt x="99" y="217"/>
                  </a:lnTo>
                  <a:lnTo>
                    <a:pt x="99" y="218"/>
                  </a:lnTo>
                  <a:close/>
                  <a:moveTo>
                    <a:pt x="100" y="215"/>
                  </a:moveTo>
                  <a:lnTo>
                    <a:pt x="101" y="214"/>
                  </a:lnTo>
                  <a:lnTo>
                    <a:pt x="100" y="217"/>
                  </a:lnTo>
                  <a:lnTo>
                    <a:pt x="99" y="216"/>
                  </a:lnTo>
                  <a:lnTo>
                    <a:pt x="100" y="215"/>
                  </a:lnTo>
                  <a:close/>
                  <a:moveTo>
                    <a:pt x="97" y="217"/>
                  </a:moveTo>
                  <a:lnTo>
                    <a:pt x="97" y="217"/>
                  </a:lnTo>
                  <a:lnTo>
                    <a:pt x="97" y="218"/>
                  </a:lnTo>
                  <a:lnTo>
                    <a:pt x="97" y="217"/>
                  </a:lnTo>
                  <a:close/>
                  <a:moveTo>
                    <a:pt x="97" y="219"/>
                  </a:moveTo>
                  <a:lnTo>
                    <a:pt x="97" y="220"/>
                  </a:lnTo>
                  <a:lnTo>
                    <a:pt x="97" y="219"/>
                  </a:lnTo>
                  <a:close/>
                  <a:moveTo>
                    <a:pt x="101" y="222"/>
                  </a:moveTo>
                  <a:lnTo>
                    <a:pt x="101" y="223"/>
                  </a:lnTo>
                  <a:lnTo>
                    <a:pt x="101" y="224"/>
                  </a:lnTo>
                  <a:lnTo>
                    <a:pt x="101" y="223"/>
                  </a:lnTo>
                  <a:lnTo>
                    <a:pt x="101" y="222"/>
                  </a:lnTo>
                  <a:close/>
                  <a:moveTo>
                    <a:pt x="95" y="220"/>
                  </a:moveTo>
                  <a:lnTo>
                    <a:pt x="95" y="221"/>
                  </a:lnTo>
                  <a:lnTo>
                    <a:pt x="95" y="220"/>
                  </a:lnTo>
                  <a:close/>
                  <a:moveTo>
                    <a:pt x="95" y="234"/>
                  </a:moveTo>
                  <a:lnTo>
                    <a:pt x="96" y="234"/>
                  </a:lnTo>
                  <a:lnTo>
                    <a:pt x="96" y="235"/>
                  </a:lnTo>
                  <a:lnTo>
                    <a:pt x="95" y="235"/>
                  </a:lnTo>
                  <a:lnTo>
                    <a:pt x="95" y="234"/>
                  </a:lnTo>
                  <a:close/>
                  <a:moveTo>
                    <a:pt x="95" y="238"/>
                  </a:moveTo>
                  <a:lnTo>
                    <a:pt x="96" y="238"/>
                  </a:lnTo>
                  <a:lnTo>
                    <a:pt x="96" y="239"/>
                  </a:lnTo>
                  <a:lnTo>
                    <a:pt x="96" y="238"/>
                  </a:lnTo>
                  <a:lnTo>
                    <a:pt x="95" y="238"/>
                  </a:lnTo>
                  <a:close/>
                  <a:moveTo>
                    <a:pt x="106" y="261"/>
                  </a:moveTo>
                  <a:lnTo>
                    <a:pt x="106" y="262"/>
                  </a:lnTo>
                  <a:lnTo>
                    <a:pt x="106" y="261"/>
                  </a:lnTo>
                  <a:close/>
                  <a:moveTo>
                    <a:pt x="112" y="258"/>
                  </a:moveTo>
                  <a:lnTo>
                    <a:pt x="112" y="258"/>
                  </a:lnTo>
                  <a:lnTo>
                    <a:pt x="112" y="258"/>
                  </a:lnTo>
                  <a:close/>
                  <a:moveTo>
                    <a:pt x="115" y="260"/>
                  </a:moveTo>
                  <a:lnTo>
                    <a:pt x="115" y="261"/>
                  </a:lnTo>
                  <a:lnTo>
                    <a:pt x="115" y="260"/>
                  </a:lnTo>
                  <a:lnTo>
                    <a:pt x="115" y="260"/>
                  </a:lnTo>
                  <a:close/>
                  <a:moveTo>
                    <a:pt x="97" y="252"/>
                  </a:moveTo>
                  <a:lnTo>
                    <a:pt x="98" y="253"/>
                  </a:lnTo>
                  <a:lnTo>
                    <a:pt x="97" y="252"/>
                  </a:lnTo>
                  <a:close/>
                  <a:moveTo>
                    <a:pt x="100" y="258"/>
                  </a:moveTo>
                  <a:lnTo>
                    <a:pt x="100" y="258"/>
                  </a:lnTo>
                  <a:lnTo>
                    <a:pt x="100" y="258"/>
                  </a:lnTo>
                  <a:close/>
                  <a:moveTo>
                    <a:pt x="285" y="403"/>
                  </a:moveTo>
                  <a:lnTo>
                    <a:pt x="285" y="402"/>
                  </a:lnTo>
                  <a:lnTo>
                    <a:pt x="285" y="403"/>
                  </a:lnTo>
                  <a:close/>
                  <a:moveTo>
                    <a:pt x="227" y="21"/>
                  </a:moveTo>
                  <a:lnTo>
                    <a:pt x="228" y="21"/>
                  </a:lnTo>
                  <a:lnTo>
                    <a:pt x="228" y="21"/>
                  </a:lnTo>
                  <a:lnTo>
                    <a:pt x="227" y="21"/>
                  </a:lnTo>
                  <a:close/>
                  <a:moveTo>
                    <a:pt x="218" y="18"/>
                  </a:moveTo>
                  <a:lnTo>
                    <a:pt x="217" y="19"/>
                  </a:lnTo>
                  <a:lnTo>
                    <a:pt x="217" y="17"/>
                  </a:lnTo>
                  <a:lnTo>
                    <a:pt x="218" y="17"/>
                  </a:lnTo>
                  <a:lnTo>
                    <a:pt x="218" y="18"/>
                  </a:lnTo>
                  <a:close/>
                  <a:moveTo>
                    <a:pt x="218" y="19"/>
                  </a:moveTo>
                  <a:lnTo>
                    <a:pt x="218" y="20"/>
                  </a:lnTo>
                  <a:lnTo>
                    <a:pt x="218" y="20"/>
                  </a:lnTo>
                  <a:lnTo>
                    <a:pt x="218" y="19"/>
                  </a:lnTo>
                  <a:close/>
                  <a:moveTo>
                    <a:pt x="240" y="40"/>
                  </a:moveTo>
                  <a:lnTo>
                    <a:pt x="240" y="40"/>
                  </a:lnTo>
                  <a:lnTo>
                    <a:pt x="240" y="40"/>
                  </a:lnTo>
                  <a:lnTo>
                    <a:pt x="240" y="40"/>
                  </a:lnTo>
                  <a:close/>
                  <a:moveTo>
                    <a:pt x="306" y="193"/>
                  </a:moveTo>
                  <a:lnTo>
                    <a:pt x="306" y="192"/>
                  </a:lnTo>
                  <a:lnTo>
                    <a:pt x="306" y="192"/>
                  </a:lnTo>
                  <a:lnTo>
                    <a:pt x="306" y="193"/>
                  </a:lnTo>
                  <a:close/>
                  <a:moveTo>
                    <a:pt x="306" y="193"/>
                  </a:moveTo>
                  <a:lnTo>
                    <a:pt x="308" y="196"/>
                  </a:lnTo>
                  <a:lnTo>
                    <a:pt x="306" y="195"/>
                  </a:lnTo>
                  <a:lnTo>
                    <a:pt x="306" y="193"/>
                  </a:lnTo>
                  <a:close/>
                  <a:moveTo>
                    <a:pt x="222" y="57"/>
                  </a:moveTo>
                  <a:lnTo>
                    <a:pt x="223" y="57"/>
                  </a:lnTo>
                  <a:lnTo>
                    <a:pt x="222" y="57"/>
                  </a:lnTo>
                  <a:close/>
                  <a:moveTo>
                    <a:pt x="304" y="189"/>
                  </a:moveTo>
                  <a:lnTo>
                    <a:pt x="305" y="188"/>
                  </a:lnTo>
                  <a:lnTo>
                    <a:pt x="305" y="191"/>
                  </a:lnTo>
                  <a:lnTo>
                    <a:pt x="305" y="190"/>
                  </a:lnTo>
                  <a:lnTo>
                    <a:pt x="304" y="189"/>
                  </a:lnTo>
                  <a:close/>
                  <a:moveTo>
                    <a:pt x="305" y="198"/>
                  </a:moveTo>
                  <a:lnTo>
                    <a:pt x="306" y="197"/>
                  </a:lnTo>
                  <a:lnTo>
                    <a:pt x="306" y="197"/>
                  </a:lnTo>
                  <a:lnTo>
                    <a:pt x="305" y="198"/>
                  </a:lnTo>
                  <a:close/>
                  <a:moveTo>
                    <a:pt x="105" y="211"/>
                  </a:moveTo>
                  <a:lnTo>
                    <a:pt x="105" y="212"/>
                  </a:lnTo>
                  <a:lnTo>
                    <a:pt x="105" y="211"/>
                  </a:lnTo>
                  <a:close/>
                  <a:moveTo>
                    <a:pt x="97" y="208"/>
                  </a:moveTo>
                  <a:lnTo>
                    <a:pt x="97" y="208"/>
                  </a:lnTo>
                  <a:lnTo>
                    <a:pt x="97" y="208"/>
                  </a:lnTo>
                  <a:close/>
                  <a:moveTo>
                    <a:pt x="338" y="309"/>
                  </a:moveTo>
                  <a:lnTo>
                    <a:pt x="338" y="309"/>
                  </a:lnTo>
                  <a:lnTo>
                    <a:pt x="338" y="309"/>
                  </a:lnTo>
                  <a:close/>
                  <a:moveTo>
                    <a:pt x="309" y="203"/>
                  </a:moveTo>
                  <a:lnTo>
                    <a:pt x="309" y="203"/>
                  </a:lnTo>
                  <a:lnTo>
                    <a:pt x="310" y="205"/>
                  </a:lnTo>
                  <a:lnTo>
                    <a:pt x="309" y="204"/>
                  </a:lnTo>
                  <a:lnTo>
                    <a:pt x="309" y="20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4" name="Freeform 85">
              <a:extLst>
                <a:ext uri="{FF2B5EF4-FFF2-40B4-BE49-F238E27FC236}">
                  <a16:creationId xmlns="" xmlns:a16="http://schemas.microsoft.com/office/drawing/2014/main" id="{5CCF8F0A-7220-48B5-ABC7-3B46E971FB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4" y="1230"/>
              <a:ext cx="347" cy="406"/>
            </a:xfrm>
            <a:custGeom>
              <a:avLst/>
              <a:gdLst>
                <a:gd name="T0" fmla="*/ 135 w 347"/>
                <a:gd name="T1" fmla="*/ 9 h 406"/>
                <a:gd name="T2" fmla="*/ 168 w 347"/>
                <a:gd name="T3" fmla="*/ 9 h 406"/>
                <a:gd name="T4" fmla="*/ 186 w 347"/>
                <a:gd name="T5" fmla="*/ 23 h 406"/>
                <a:gd name="T6" fmla="*/ 206 w 347"/>
                <a:gd name="T7" fmla="*/ 17 h 406"/>
                <a:gd name="T8" fmla="*/ 213 w 347"/>
                <a:gd name="T9" fmla="*/ 28 h 406"/>
                <a:gd name="T10" fmla="*/ 227 w 347"/>
                <a:gd name="T11" fmla="*/ 28 h 406"/>
                <a:gd name="T12" fmla="*/ 236 w 347"/>
                <a:gd name="T13" fmla="*/ 25 h 406"/>
                <a:gd name="T14" fmla="*/ 241 w 347"/>
                <a:gd name="T15" fmla="*/ 41 h 406"/>
                <a:gd name="T16" fmla="*/ 245 w 347"/>
                <a:gd name="T17" fmla="*/ 56 h 406"/>
                <a:gd name="T18" fmla="*/ 221 w 347"/>
                <a:gd name="T19" fmla="*/ 43 h 406"/>
                <a:gd name="T20" fmla="*/ 223 w 347"/>
                <a:gd name="T21" fmla="*/ 52 h 406"/>
                <a:gd name="T22" fmla="*/ 225 w 347"/>
                <a:gd name="T23" fmla="*/ 59 h 406"/>
                <a:gd name="T24" fmla="*/ 223 w 347"/>
                <a:gd name="T25" fmla="*/ 76 h 406"/>
                <a:gd name="T26" fmla="*/ 240 w 347"/>
                <a:gd name="T27" fmla="*/ 79 h 406"/>
                <a:gd name="T28" fmla="*/ 251 w 347"/>
                <a:gd name="T29" fmla="*/ 100 h 406"/>
                <a:gd name="T30" fmla="*/ 253 w 347"/>
                <a:gd name="T31" fmla="*/ 101 h 406"/>
                <a:gd name="T32" fmla="*/ 270 w 347"/>
                <a:gd name="T33" fmla="*/ 125 h 406"/>
                <a:gd name="T34" fmla="*/ 286 w 347"/>
                <a:gd name="T35" fmla="*/ 141 h 406"/>
                <a:gd name="T36" fmla="*/ 296 w 347"/>
                <a:gd name="T37" fmla="*/ 169 h 406"/>
                <a:gd name="T38" fmla="*/ 308 w 347"/>
                <a:gd name="T39" fmla="*/ 209 h 406"/>
                <a:gd name="T40" fmla="*/ 313 w 347"/>
                <a:gd name="T41" fmla="*/ 240 h 406"/>
                <a:gd name="T42" fmla="*/ 320 w 347"/>
                <a:gd name="T43" fmla="*/ 253 h 406"/>
                <a:gd name="T44" fmla="*/ 329 w 347"/>
                <a:gd name="T45" fmla="*/ 284 h 406"/>
                <a:gd name="T46" fmla="*/ 339 w 347"/>
                <a:gd name="T47" fmla="*/ 306 h 406"/>
                <a:gd name="T48" fmla="*/ 338 w 347"/>
                <a:gd name="T49" fmla="*/ 316 h 406"/>
                <a:gd name="T50" fmla="*/ 344 w 347"/>
                <a:gd name="T51" fmla="*/ 320 h 406"/>
                <a:gd name="T52" fmla="*/ 338 w 347"/>
                <a:gd name="T53" fmla="*/ 346 h 406"/>
                <a:gd name="T54" fmla="*/ 331 w 347"/>
                <a:gd name="T55" fmla="*/ 370 h 406"/>
                <a:gd name="T56" fmla="*/ 322 w 347"/>
                <a:gd name="T57" fmla="*/ 382 h 406"/>
                <a:gd name="T58" fmla="*/ 283 w 347"/>
                <a:gd name="T59" fmla="*/ 400 h 406"/>
                <a:gd name="T60" fmla="*/ 201 w 347"/>
                <a:gd name="T61" fmla="*/ 386 h 406"/>
                <a:gd name="T62" fmla="*/ 140 w 347"/>
                <a:gd name="T63" fmla="*/ 305 h 406"/>
                <a:gd name="T64" fmla="*/ 131 w 347"/>
                <a:gd name="T65" fmla="*/ 284 h 406"/>
                <a:gd name="T66" fmla="*/ 120 w 347"/>
                <a:gd name="T67" fmla="*/ 264 h 406"/>
                <a:gd name="T68" fmla="*/ 114 w 347"/>
                <a:gd name="T69" fmla="*/ 250 h 406"/>
                <a:gd name="T70" fmla="*/ 110 w 347"/>
                <a:gd name="T71" fmla="*/ 255 h 406"/>
                <a:gd name="T72" fmla="*/ 106 w 347"/>
                <a:gd name="T73" fmla="*/ 214 h 406"/>
                <a:gd name="T74" fmla="*/ 99 w 347"/>
                <a:gd name="T75" fmla="*/ 201 h 406"/>
                <a:gd name="T76" fmla="*/ 98 w 347"/>
                <a:gd name="T77" fmla="*/ 209 h 406"/>
                <a:gd name="T78" fmla="*/ 100 w 347"/>
                <a:gd name="T79" fmla="*/ 210 h 406"/>
                <a:gd name="T80" fmla="*/ 99 w 347"/>
                <a:gd name="T81" fmla="*/ 216 h 406"/>
                <a:gd name="T82" fmla="*/ 92 w 347"/>
                <a:gd name="T83" fmla="*/ 226 h 406"/>
                <a:gd name="T84" fmla="*/ 93 w 347"/>
                <a:gd name="T85" fmla="*/ 244 h 406"/>
                <a:gd name="T86" fmla="*/ 96 w 347"/>
                <a:gd name="T87" fmla="*/ 260 h 406"/>
                <a:gd name="T88" fmla="*/ 49 w 347"/>
                <a:gd name="T89" fmla="*/ 241 h 406"/>
                <a:gd name="T90" fmla="*/ 1 w 347"/>
                <a:gd name="T91" fmla="*/ 155 h 406"/>
                <a:gd name="T92" fmla="*/ 60 w 347"/>
                <a:gd name="T93" fmla="*/ 128 h 406"/>
                <a:gd name="T94" fmla="*/ 97 w 347"/>
                <a:gd name="T95" fmla="*/ 12 h 406"/>
                <a:gd name="T96" fmla="*/ 97 w 347"/>
                <a:gd name="T97" fmla="*/ 217 h 406"/>
                <a:gd name="T98" fmla="*/ 101 w 347"/>
                <a:gd name="T99" fmla="*/ 223 h 406"/>
                <a:gd name="T100" fmla="*/ 95 w 347"/>
                <a:gd name="T101" fmla="*/ 238 h 406"/>
                <a:gd name="T102" fmla="*/ 112 w 347"/>
                <a:gd name="T103" fmla="*/ 258 h 406"/>
                <a:gd name="T104" fmla="*/ 100 w 347"/>
                <a:gd name="T105" fmla="*/ 258 h 406"/>
                <a:gd name="T106" fmla="*/ 217 w 347"/>
                <a:gd name="T107" fmla="*/ 17 h 406"/>
                <a:gd name="T108" fmla="*/ 240 w 347"/>
                <a:gd name="T109" fmla="*/ 40 h 406"/>
                <a:gd name="T110" fmla="*/ 223 w 347"/>
                <a:gd name="T111" fmla="*/ 57 h 406"/>
                <a:gd name="T112" fmla="*/ 305 w 347"/>
                <a:gd name="T113" fmla="*/ 198 h 406"/>
                <a:gd name="T114" fmla="*/ 309 w 347"/>
                <a:gd name="T115" fmla="*/ 20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7" h="406">
                  <a:moveTo>
                    <a:pt x="97" y="12"/>
                  </a:moveTo>
                  <a:lnTo>
                    <a:pt x="116" y="14"/>
                  </a:lnTo>
                  <a:lnTo>
                    <a:pt x="117" y="19"/>
                  </a:lnTo>
                  <a:lnTo>
                    <a:pt x="127" y="17"/>
                  </a:lnTo>
                  <a:lnTo>
                    <a:pt x="127" y="16"/>
                  </a:lnTo>
                  <a:lnTo>
                    <a:pt x="129" y="15"/>
                  </a:lnTo>
                  <a:lnTo>
                    <a:pt x="129" y="14"/>
                  </a:lnTo>
                  <a:lnTo>
                    <a:pt x="131" y="14"/>
                  </a:lnTo>
                  <a:lnTo>
                    <a:pt x="135" y="11"/>
                  </a:lnTo>
                  <a:lnTo>
                    <a:pt x="135" y="9"/>
                  </a:lnTo>
                  <a:lnTo>
                    <a:pt x="137" y="7"/>
                  </a:lnTo>
                  <a:lnTo>
                    <a:pt x="141" y="7"/>
                  </a:lnTo>
                  <a:lnTo>
                    <a:pt x="145" y="11"/>
                  </a:lnTo>
                  <a:lnTo>
                    <a:pt x="150" y="11"/>
                  </a:lnTo>
                  <a:lnTo>
                    <a:pt x="152" y="9"/>
                  </a:lnTo>
                  <a:lnTo>
                    <a:pt x="157" y="10"/>
                  </a:lnTo>
                  <a:lnTo>
                    <a:pt x="158" y="13"/>
                  </a:lnTo>
                  <a:lnTo>
                    <a:pt x="161" y="13"/>
                  </a:lnTo>
                  <a:lnTo>
                    <a:pt x="165" y="12"/>
                  </a:lnTo>
                  <a:lnTo>
                    <a:pt x="168" y="9"/>
                  </a:lnTo>
                  <a:lnTo>
                    <a:pt x="170" y="9"/>
                  </a:lnTo>
                  <a:lnTo>
                    <a:pt x="172" y="8"/>
                  </a:lnTo>
                  <a:lnTo>
                    <a:pt x="175" y="2"/>
                  </a:lnTo>
                  <a:lnTo>
                    <a:pt x="174" y="1"/>
                  </a:lnTo>
                  <a:lnTo>
                    <a:pt x="175" y="0"/>
                  </a:lnTo>
                  <a:lnTo>
                    <a:pt x="177" y="1"/>
                  </a:lnTo>
                  <a:lnTo>
                    <a:pt x="177" y="3"/>
                  </a:lnTo>
                  <a:lnTo>
                    <a:pt x="178" y="11"/>
                  </a:lnTo>
                  <a:lnTo>
                    <a:pt x="178" y="16"/>
                  </a:lnTo>
                  <a:lnTo>
                    <a:pt x="186" y="23"/>
                  </a:lnTo>
                  <a:lnTo>
                    <a:pt x="189" y="23"/>
                  </a:lnTo>
                  <a:lnTo>
                    <a:pt x="193" y="19"/>
                  </a:lnTo>
                  <a:lnTo>
                    <a:pt x="194" y="16"/>
                  </a:lnTo>
                  <a:lnTo>
                    <a:pt x="195" y="15"/>
                  </a:lnTo>
                  <a:lnTo>
                    <a:pt x="195" y="12"/>
                  </a:lnTo>
                  <a:lnTo>
                    <a:pt x="196" y="12"/>
                  </a:lnTo>
                  <a:lnTo>
                    <a:pt x="197" y="11"/>
                  </a:lnTo>
                  <a:lnTo>
                    <a:pt x="198" y="6"/>
                  </a:lnTo>
                  <a:lnTo>
                    <a:pt x="200" y="7"/>
                  </a:lnTo>
                  <a:lnTo>
                    <a:pt x="206" y="17"/>
                  </a:lnTo>
                  <a:lnTo>
                    <a:pt x="208" y="23"/>
                  </a:lnTo>
                  <a:lnTo>
                    <a:pt x="207" y="25"/>
                  </a:lnTo>
                  <a:lnTo>
                    <a:pt x="204" y="26"/>
                  </a:lnTo>
                  <a:lnTo>
                    <a:pt x="204" y="27"/>
                  </a:lnTo>
                  <a:lnTo>
                    <a:pt x="205" y="27"/>
                  </a:lnTo>
                  <a:lnTo>
                    <a:pt x="208" y="25"/>
                  </a:lnTo>
                  <a:lnTo>
                    <a:pt x="209" y="26"/>
                  </a:lnTo>
                  <a:lnTo>
                    <a:pt x="213" y="33"/>
                  </a:lnTo>
                  <a:lnTo>
                    <a:pt x="214" y="33"/>
                  </a:lnTo>
                  <a:lnTo>
                    <a:pt x="213" y="28"/>
                  </a:lnTo>
                  <a:lnTo>
                    <a:pt x="214" y="27"/>
                  </a:lnTo>
                  <a:lnTo>
                    <a:pt x="216" y="27"/>
                  </a:lnTo>
                  <a:lnTo>
                    <a:pt x="218" y="24"/>
                  </a:lnTo>
                  <a:lnTo>
                    <a:pt x="220" y="22"/>
                  </a:lnTo>
                  <a:lnTo>
                    <a:pt x="222" y="22"/>
                  </a:lnTo>
                  <a:lnTo>
                    <a:pt x="224" y="28"/>
                  </a:lnTo>
                  <a:lnTo>
                    <a:pt x="224" y="29"/>
                  </a:lnTo>
                  <a:lnTo>
                    <a:pt x="225" y="31"/>
                  </a:lnTo>
                  <a:lnTo>
                    <a:pt x="226" y="31"/>
                  </a:lnTo>
                  <a:lnTo>
                    <a:pt x="227" y="28"/>
                  </a:lnTo>
                  <a:lnTo>
                    <a:pt x="226" y="24"/>
                  </a:lnTo>
                  <a:lnTo>
                    <a:pt x="229" y="24"/>
                  </a:lnTo>
                  <a:lnTo>
                    <a:pt x="229" y="21"/>
                  </a:lnTo>
                  <a:lnTo>
                    <a:pt x="228" y="20"/>
                  </a:lnTo>
                  <a:lnTo>
                    <a:pt x="231" y="17"/>
                  </a:lnTo>
                  <a:lnTo>
                    <a:pt x="233" y="19"/>
                  </a:lnTo>
                  <a:lnTo>
                    <a:pt x="232" y="19"/>
                  </a:lnTo>
                  <a:lnTo>
                    <a:pt x="232" y="20"/>
                  </a:lnTo>
                  <a:lnTo>
                    <a:pt x="234" y="20"/>
                  </a:lnTo>
                  <a:lnTo>
                    <a:pt x="236" y="25"/>
                  </a:lnTo>
                  <a:lnTo>
                    <a:pt x="236" y="28"/>
                  </a:lnTo>
                  <a:lnTo>
                    <a:pt x="237" y="29"/>
                  </a:lnTo>
                  <a:lnTo>
                    <a:pt x="238" y="33"/>
                  </a:lnTo>
                  <a:lnTo>
                    <a:pt x="239" y="36"/>
                  </a:lnTo>
                  <a:lnTo>
                    <a:pt x="237" y="36"/>
                  </a:lnTo>
                  <a:lnTo>
                    <a:pt x="237" y="38"/>
                  </a:lnTo>
                  <a:lnTo>
                    <a:pt x="239" y="39"/>
                  </a:lnTo>
                  <a:lnTo>
                    <a:pt x="238" y="39"/>
                  </a:lnTo>
                  <a:lnTo>
                    <a:pt x="239" y="41"/>
                  </a:lnTo>
                  <a:lnTo>
                    <a:pt x="241" y="41"/>
                  </a:lnTo>
                  <a:lnTo>
                    <a:pt x="246" y="48"/>
                  </a:lnTo>
                  <a:lnTo>
                    <a:pt x="246" y="49"/>
                  </a:lnTo>
                  <a:lnTo>
                    <a:pt x="247" y="51"/>
                  </a:lnTo>
                  <a:lnTo>
                    <a:pt x="246" y="51"/>
                  </a:lnTo>
                  <a:lnTo>
                    <a:pt x="246" y="52"/>
                  </a:lnTo>
                  <a:lnTo>
                    <a:pt x="248" y="52"/>
                  </a:lnTo>
                  <a:lnTo>
                    <a:pt x="248" y="55"/>
                  </a:lnTo>
                  <a:lnTo>
                    <a:pt x="246" y="54"/>
                  </a:lnTo>
                  <a:lnTo>
                    <a:pt x="246" y="55"/>
                  </a:lnTo>
                  <a:lnTo>
                    <a:pt x="245" y="56"/>
                  </a:lnTo>
                  <a:lnTo>
                    <a:pt x="245" y="56"/>
                  </a:lnTo>
                  <a:lnTo>
                    <a:pt x="244" y="57"/>
                  </a:lnTo>
                  <a:lnTo>
                    <a:pt x="244" y="58"/>
                  </a:lnTo>
                  <a:lnTo>
                    <a:pt x="242" y="59"/>
                  </a:lnTo>
                  <a:lnTo>
                    <a:pt x="237" y="59"/>
                  </a:lnTo>
                  <a:lnTo>
                    <a:pt x="233" y="59"/>
                  </a:lnTo>
                  <a:lnTo>
                    <a:pt x="227" y="50"/>
                  </a:lnTo>
                  <a:lnTo>
                    <a:pt x="227" y="47"/>
                  </a:lnTo>
                  <a:lnTo>
                    <a:pt x="225" y="47"/>
                  </a:lnTo>
                  <a:lnTo>
                    <a:pt x="221" y="43"/>
                  </a:lnTo>
                  <a:lnTo>
                    <a:pt x="221" y="41"/>
                  </a:lnTo>
                  <a:lnTo>
                    <a:pt x="223" y="39"/>
                  </a:lnTo>
                  <a:lnTo>
                    <a:pt x="224" y="39"/>
                  </a:lnTo>
                  <a:lnTo>
                    <a:pt x="225" y="37"/>
                  </a:lnTo>
                  <a:lnTo>
                    <a:pt x="218" y="39"/>
                  </a:lnTo>
                  <a:lnTo>
                    <a:pt x="216" y="38"/>
                  </a:lnTo>
                  <a:lnTo>
                    <a:pt x="217" y="42"/>
                  </a:lnTo>
                  <a:lnTo>
                    <a:pt x="216" y="43"/>
                  </a:lnTo>
                  <a:lnTo>
                    <a:pt x="218" y="43"/>
                  </a:lnTo>
                  <a:lnTo>
                    <a:pt x="223" y="52"/>
                  </a:lnTo>
                  <a:lnTo>
                    <a:pt x="221" y="53"/>
                  </a:lnTo>
                  <a:lnTo>
                    <a:pt x="222" y="56"/>
                  </a:lnTo>
                  <a:lnTo>
                    <a:pt x="221" y="57"/>
                  </a:lnTo>
                  <a:lnTo>
                    <a:pt x="221" y="57"/>
                  </a:lnTo>
                  <a:lnTo>
                    <a:pt x="221" y="58"/>
                  </a:lnTo>
                  <a:lnTo>
                    <a:pt x="222" y="58"/>
                  </a:lnTo>
                  <a:lnTo>
                    <a:pt x="222" y="61"/>
                  </a:lnTo>
                  <a:lnTo>
                    <a:pt x="224" y="60"/>
                  </a:lnTo>
                  <a:lnTo>
                    <a:pt x="224" y="60"/>
                  </a:lnTo>
                  <a:lnTo>
                    <a:pt x="225" y="59"/>
                  </a:lnTo>
                  <a:lnTo>
                    <a:pt x="226" y="63"/>
                  </a:lnTo>
                  <a:lnTo>
                    <a:pt x="230" y="67"/>
                  </a:lnTo>
                  <a:lnTo>
                    <a:pt x="229" y="67"/>
                  </a:lnTo>
                  <a:lnTo>
                    <a:pt x="229" y="67"/>
                  </a:lnTo>
                  <a:lnTo>
                    <a:pt x="233" y="70"/>
                  </a:lnTo>
                  <a:lnTo>
                    <a:pt x="226" y="72"/>
                  </a:lnTo>
                  <a:lnTo>
                    <a:pt x="225" y="72"/>
                  </a:lnTo>
                  <a:lnTo>
                    <a:pt x="222" y="74"/>
                  </a:lnTo>
                  <a:lnTo>
                    <a:pt x="221" y="75"/>
                  </a:lnTo>
                  <a:lnTo>
                    <a:pt x="223" y="76"/>
                  </a:lnTo>
                  <a:lnTo>
                    <a:pt x="225" y="74"/>
                  </a:lnTo>
                  <a:lnTo>
                    <a:pt x="226" y="74"/>
                  </a:lnTo>
                  <a:lnTo>
                    <a:pt x="226" y="73"/>
                  </a:lnTo>
                  <a:lnTo>
                    <a:pt x="229" y="72"/>
                  </a:lnTo>
                  <a:lnTo>
                    <a:pt x="234" y="72"/>
                  </a:lnTo>
                  <a:lnTo>
                    <a:pt x="234" y="73"/>
                  </a:lnTo>
                  <a:lnTo>
                    <a:pt x="235" y="76"/>
                  </a:lnTo>
                  <a:lnTo>
                    <a:pt x="237" y="76"/>
                  </a:lnTo>
                  <a:lnTo>
                    <a:pt x="238" y="78"/>
                  </a:lnTo>
                  <a:lnTo>
                    <a:pt x="240" y="79"/>
                  </a:lnTo>
                  <a:lnTo>
                    <a:pt x="240" y="79"/>
                  </a:lnTo>
                  <a:lnTo>
                    <a:pt x="240" y="81"/>
                  </a:lnTo>
                  <a:lnTo>
                    <a:pt x="236" y="83"/>
                  </a:lnTo>
                  <a:lnTo>
                    <a:pt x="238" y="83"/>
                  </a:lnTo>
                  <a:lnTo>
                    <a:pt x="237" y="85"/>
                  </a:lnTo>
                  <a:lnTo>
                    <a:pt x="238" y="89"/>
                  </a:lnTo>
                  <a:lnTo>
                    <a:pt x="241" y="92"/>
                  </a:lnTo>
                  <a:lnTo>
                    <a:pt x="242" y="93"/>
                  </a:lnTo>
                  <a:lnTo>
                    <a:pt x="247" y="95"/>
                  </a:lnTo>
                  <a:lnTo>
                    <a:pt x="251" y="100"/>
                  </a:lnTo>
                  <a:lnTo>
                    <a:pt x="252" y="99"/>
                  </a:lnTo>
                  <a:lnTo>
                    <a:pt x="251" y="97"/>
                  </a:lnTo>
                  <a:lnTo>
                    <a:pt x="249" y="93"/>
                  </a:lnTo>
                  <a:lnTo>
                    <a:pt x="252" y="92"/>
                  </a:lnTo>
                  <a:lnTo>
                    <a:pt x="254" y="93"/>
                  </a:lnTo>
                  <a:lnTo>
                    <a:pt x="258" y="103"/>
                  </a:lnTo>
                  <a:lnTo>
                    <a:pt x="257" y="103"/>
                  </a:lnTo>
                  <a:lnTo>
                    <a:pt x="256" y="101"/>
                  </a:lnTo>
                  <a:lnTo>
                    <a:pt x="253" y="100"/>
                  </a:lnTo>
                  <a:lnTo>
                    <a:pt x="253" y="101"/>
                  </a:lnTo>
                  <a:lnTo>
                    <a:pt x="257" y="105"/>
                  </a:lnTo>
                  <a:lnTo>
                    <a:pt x="256" y="105"/>
                  </a:lnTo>
                  <a:lnTo>
                    <a:pt x="257" y="108"/>
                  </a:lnTo>
                  <a:lnTo>
                    <a:pt x="265" y="115"/>
                  </a:lnTo>
                  <a:lnTo>
                    <a:pt x="262" y="115"/>
                  </a:lnTo>
                  <a:lnTo>
                    <a:pt x="269" y="124"/>
                  </a:lnTo>
                  <a:lnTo>
                    <a:pt x="268" y="127"/>
                  </a:lnTo>
                  <a:lnTo>
                    <a:pt x="269" y="127"/>
                  </a:lnTo>
                  <a:lnTo>
                    <a:pt x="269" y="125"/>
                  </a:lnTo>
                  <a:lnTo>
                    <a:pt x="270" y="125"/>
                  </a:lnTo>
                  <a:lnTo>
                    <a:pt x="273" y="127"/>
                  </a:lnTo>
                  <a:lnTo>
                    <a:pt x="273" y="121"/>
                  </a:lnTo>
                  <a:lnTo>
                    <a:pt x="276" y="124"/>
                  </a:lnTo>
                  <a:lnTo>
                    <a:pt x="277" y="127"/>
                  </a:lnTo>
                  <a:lnTo>
                    <a:pt x="284" y="135"/>
                  </a:lnTo>
                  <a:lnTo>
                    <a:pt x="284" y="137"/>
                  </a:lnTo>
                  <a:lnTo>
                    <a:pt x="285" y="137"/>
                  </a:lnTo>
                  <a:lnTo>
                    <a:pt x="286" y="136"/>
                  </a:lnTo>
                  <a:lnTo>
                    <a:pt x="288" y="141"/>
                  </a:lnTo>
                  <a:lnTo>
                    <a:pt x="286" y="141"/>
                  </a:lnTo>
                  <a:lnTo>
                    <a:pt x="288" y="142"/>
                  </a:lnTo>
                  <a:lnTo>
                    <a:pt x="288" y="145"/>
                  </a:lnTo>
                  <a:lnTo>
                    <a:pt x="289" y="145"/>
                  </a:lnTo>
                  <a:lnTo>
                    <a:pt x="294" y="156"/>
                  </a:lnTo>
                  <a:lnTo>
                    <a:pt x="292" y="156"/>
                  </a:lnTo>
                  <a:lnTo>
                    <a:pt x="292" y="158"/>
                  </a:lnTo>
                  <a:lnTo>
                    <a:pt x="296" y="164"/>
                  </a:lnTo>
                  <a:lnTo>
                    <a:pt x="296" y="165"/>
                  </a:lnTo>
                  <a:lnTo>
                    <a:pt x="297" y="168"/>
                  </a:lnTo>
                  <a:lnTo>
                    <a:pt x="296" y="169"/>
                  </a:lnTo>
                  <a:lnTo>
                    <a:pt x="298" y="170"/>
                  </a:lnTo>
                  <a:lnTo>
                    <a:pt x="301" y="183"/>
                  </a:lnTo>
                  <a:lnTo>
                    <a:pt x="302" y="185"/>
                  </a:lnTo>
                  <a:lnTo>
                    <a:pt x="302" y="188"/>
                  </a:lnTo>
                  <a:lnTo>
                    <a:pt x="304" y="192"/>
                  </a:lnTo>
                  <a:lnTo>
                    <a:pt x="304" y="196"/>
                  </a:lnTo>
                  <a:lnTo>
                    <a:pt x="306" y="199"/>
                  </a:lnTo>
                  <a:lnTo>
                    <a:pt x="308" y="207"/>
                  </a:lnTo>
                  <a:lnTo>
                    <a:pt x="309" y="208"/>
                  </a:lnTo>
                  <a:lnTo>
                    <a:pt x="308" y="209"/>
                  </a:lnTo>
                  <a:lnTo>
                    <a:pt x="308" y="212"/>
                  </a:lnTo>
                  <a:lnTo>
                    <a:pt x="309" y="217"/>
                  </a:lnTo>
                  <a:lnTo>
                    <a:pt x="309" y="224"/>
                  </a:lnTo>
                  <a:lnTo>
                    <a:pt x="310" y="226"/>
                  </a:lnTo>
                  <a:lnTo>
                    <a:pt x="310" y="231"/>
                  </a:lnTo>
                  <a:lnTo>
                    <a:pt x="312" y="233"/>
                  </a:lnTo>
                  <a:lnTo>
                    <a:pt x="311" y="237"/>
                  </a:lnTo>
                  <a:lnTo>
                    <a:pt x="312" y="238"/>
                  </a:lnTo>
                  <a:lnTo>
                    <a:pt x="313" y="236"/>
                  </a:lnTo>
                  <a:lnTo>
                    <a:pt x="313" y="240"/>
                  </a:lnTo>
                  <a:lnTo>
                    <a:pt x="314" y="242"/>
                  </a:lnTo>
                  <a:lnTo>
                    <a:pt x="316" y="242"/>
                  </a:lnTo>
                  <a:lnTo>
                    <a:pt x="316" y="241"/>
                  </a:lnTo>
                  <a:lnTo>
                    <a:pt x="316" y="241"/>
                  </a:lnTo>
                  <a:lnTo>
                    <a:pt x="317" y="241"/>
                  </a:lnTo>
                  <a:lnTo>
                    <a:pt x="318" y="248"/>
                  </a:lnTo>
                  <a:lnTo>
                    <a:pt x="320" y="250"/>
                  </a:lnTo>
                  <a:lnTo>
                    <a:pt x="321" y="253"/>
                  </a:lnTo>
                  <a:lnTo>
                    <a:pt x="321" y="254"/>
                  </a:lnTo>
                  <a:lnTo>
                    <a:pt x="320" y="253"/>
                  </a:lnTo>
                  <a:lnTo>
                    <a:pt x="321" y="260"/>
                  </a:lnTo>
                  <a:lnTo>
                    <a:pt x="320" y="262"/>
                  </a:lnTo>
                  <a:lnTo>
                    <a:pt x="322" y="262"/>
                  </a:lnTo>
                  <a:lnTo>
                    <a:pt x="324" y="272"/>
                  </a:lnTo>
                  <a:lnTo>
                    <a:pt x="326" y="277"/>
                  </a:lnTo>
                  <a:lnTo>
                    <a:pt x="325" y="277"/>
                  </a:lnTo>
                  <a:lnTo>
                    <a:pt x="326" y="281"/>
                  </a:lnTo>
                  <a:lnTo>
                    <a:pt x="328" y="281"/>
                  </a:lnTo>
                  <a:lnTo>
                    <a:pt x="328" y="278"/>
                  </a:lnTo>
                  <a:lnTo>
                    <a:pt x="329" y="284"/>
                  </a:lnTo>
                  <a:lnTo>
                    <a:pt x="333" y="285"/>
                  </a:lnTo>
                  <a:lnTo>
                    <a:pt x="335" y="275"/>
                  </a:lnTo>
                  <a:lnTo>
                    <a:pt x="336" y="276"/>
                  </a:lnTo>
                  <a:lnTo>
                    <a:pt x="337" y="281"/>
                  </a:lnTo>
                  <a:lnTo>
                    <a:pt x="334" y="291"/>
                  </a:lnTo>
                  <a:lnTo>
                    <a:pt x="336" y="292"/>
                  </a:lnTo>
                  <a:lnTo>
                    <a:pt x="336" y="296"/>
                  </a:lnTo>
                  <a:lnTo>
                    <a:pt x="340" y="304"/>
                  </a:lnTo>
                  <a:lnTo>
                    <a:pt x="339" y="305"/>
                  </a:lnTo>
                  <a:lnTo>
                    <a:pt x="339" y="306"/>
                  </a:lnTo>
                  <a:lnTo>
                    <a:pt x="338" y="308"/>
                  </a:lnTo>
                  <a:lnTo>
                    <a:pt x="337" y="308"/>
                  </a:lnTo>
                  <a:lnTo>
                    <a:pt x="336" y="305"/>
                  </a:lnTo>
                  <a:lnTo>
                    <a:pt x="336" y="306"/>
                  </a:lnTo>
                  <a:lnTo>
                    <a:pt x="335" y="306"/>
                  </a:lnTo>
                  <a:lnTo>
                    <a:pt x="335" y="313"/>
                  </a:lnTo>
                  <a:lnTo>
                    <a:pt x="336" y="313"/>
                  </a:lnTo>
                  <a:lnTo>
                    <a:pt x="336" y="314"/>
                  </a:lnTo>
                  <a:lnTo>
                    <a:pt x="336" y="317"/>
                  </a:lnTo>
                  <a:lnTo>
                    <a:pt x="338" y="316"/>
                  </a:lnTo>
                  <a:lnTo>
                    <a:pt x="340" y="314"/>
                  </a:lnTo>
                  <a:lnTo>
                    <a:pt x="340" y="313"/>
                  </a:lnTo>
                  <a:lnTo>
                    <a:pt x="338" y="312"/>
                  </a:lnTo>
                  <a:lnTo>
                    <a:pt x="339" y="309"/>
                  </a:lnTo>
                  <a:lnTo>
                    <a:pt x="342" y="310"/>
                  </a:lnTo>
                  <a:lnTo>
                    <a:pt x="340" y="313"/>
                  </a:lnTo>
                  <a:lnTo>
                    <a:pt x="343" y="314"/>
                  </a:lnTo>
                  <a:lnTo>
                    <a:pt x="343" y="317"/>
                  </a:lnTo>
                  <a:lnTo>
                    <a:pt x="342" y="318"/>
                  </a:lnTo>
                  <a:lnTo>
                    <a:pt x="344" y="320"/>
                  </a:lnTo>
                  <a:lnTo>
                    <a:pt x="342" y="322"/>
                  </a:lnTo>
                  <a:lnTo>
                    <a:pt x="346" y="324"/>
                  </a:lnTo>
                  <a:lnTo>
                    <a:pt x="347" y="328"/>
                  </a:lnTo>
                  <a:lnTo>
                    <a:pt x="345" y="333"/>
                  </a:lnTo>
                  <a:lnTo>
                    <a:pt x="342" y="336"/>
                  </a:lnTo>
                  <a:lnTo>
                    <a:pt x="340" y="337"/>
                  </a:lnTo>
                  <a:lnTo>
                    <a:pt x="340" y="338"/>
                  </a:lnTo>
                  <a:lnTo>
                    <a:pt x="340" y="341"/>
                  </a:lnTo>
                  <a:lnTo>
                    <a:pt x="337" y="342"/>
                  </a:lnTo>
                  <a:lnTo>
                    <a:pt x="338" y="346"/>
                  </a:lnTo>
                  <a:lnTo>
                    <a:pt x="338" y="349"/>
                  </a:lnTo>
                  <a:lnTo>
                    <a:pt x="336" y="352"/>
                  </a:lnTo>
                  <a:lnTo>
                    <a:pt x="334" y="354"/>
                  </a:lnTo>
                  <a:lnTo>
                    <a:pt x="330" y="359"/>
                  </a:lnTo>
                  <a:lnTo>
                    <a:pt x="330" y="362"/>
                  </a:lnTo>
                  <a:lnTo>
                    <a:pt x="332" y="365"/>
                  </a:lnTo>
                  <a:lnTo>
                    <a:pt x="333" y="365"/>
                  </a:lnTo>
                  <a:lnTo>
                    <a:pt x="334" y="365"/>
                  </a:lnTo>
                  <a:lnTo>
                    <a:pt x="334" y="368"/>
                  </a:lnTo>
                  <a:lnTo>
                    <a:pt x="331" y="370"/>
                  </a:lnTo>
                  <a:lnTo>
                    <a:pt x="332" y="374"/>
                  </a:lnTo>
                  <a:lnTo>
                    <a:pt x="331" y="374"/>
                  </a:lnTo>
                  <a:lnTo>
                    <a:pt x="328" y="376"/>
                  </a:lnTo>
                  <a:lnTo>
                    <a:pt x="328" y="378"/>
                  </a:lnTo>
                  <a:lnTo>
                    <a:pt x="326" y="378"/>
                  </a:lnTo>
                  <a:lnTo>
                    <a:pt x="328" y="380"/>
                  </a:lnTo>
                  <a:lnTo>
                    <a:pt x="327" y="380"/>
                  </a:lnTo>
                  <a:lnTo>
                    <a:pt x="324" y="381"/>
                  </a:lnTo>
                  <a:lnTo>
                    <a:pt x="322" y="381"/>
                  </a:lnTo>
                  <a:lnTo>
                    <a:pt x="322" y="382"/>
                  </a:lnTo>
                  <a:lnTo>
                    <a:pt x="321" y="384"/>
                  </a:lnTo>
                  <a:lnTo>
                    <a:pt x="320" y="384"/>
                  </a:lnTo>
                  <a:lnTo>
                    <a:pt x="315" y="389"/>
                  </a:lnTo>
                  <a:lnTo>
                    <a:pt x="308" y="393"/>
                  </a:lnTo>
                  <a:lnTo>
                    <a:pt x="308" y="393"/>
                  </a:lnTo>
                  <a:lnTo>
                    <a:pt x="304" y="393"/>
                  </a:lnTo>
                  <a:lnTo>
                    <a:pt x="293" y="397"/>
                  </a:lnTo>
                  <a:lnTo>
                    <a:pt x="289" y="397"/>
                  </a:lnTo>
                  <a:lnTo>
                    <a:pt x="287" y="400"/>
                  </a:lnTo>
                  <a:lnTo>
                    <a:pt x="283" y="400"/>
                  </a:lnTo>
                  <a:lnTo>
                    <a:pt x="282" y="401"/>
                  </a:lnTo>
                  <a:lnTo>
                    <a:pt x="280" y="403"/>
                  </a:lnTo>
                  <a:lnTo>
                    <a:pt x="276" y="404"/>
                  </a:lnTo>
                  <a:lnTo>
                    <a:pt x="268" y="403"/>
                  </a:lnTo>
                  <a:lnTo>
                    <a:pt x="256" y="406"/>
                  </a:lnTo>
                  <a:lnTo>
                    <a:pt x="238" y="401"/>
                  </a:lnTo>
                  <a:lnTo>
                    <a:pt x="225" y="399"/>
                  </a:lnTo>
                  <a:lnTo>
                    <a:pt x="220" y="395"/>
                  </a:lnTo>
                  <a:lnTo>
                    <a:pt x="211" y="393"/>
                  </a:lnTo>
                  <a:lnTo>
                    <a:pt x="201" y="386"/>
                  </a:lnTo>
                  <a:lnTo>
                    <a:pt x="197" y="382"/>
                  </a:lnTo>
                  <a:lnTo>
                    <a:pt x="192" y="378"/>
                  </a:lnTo>
                  <a:lnTo>
                    <a:pt x="186" y="370"/>
                  </a:lnTo>
                  <a:lnTo>
                    <a:pt x="182" y="359"/>
                  </a:lnTo>
                  <a:lnTo>
                    <a:pt x="177" y="350"/>
                  </a:lnTo>
                  <a:lnTo>
                    <a:pt x="172" y="344"/>
                  </a:lnTo>
                  <a:lnTo>
                    <a:pt x="164" y="338"/>
                  </a:lnTo>
                  <a:lnTo>
                    <a:pt x="152" y="322"/>
                  </a:lnTo>
                  <a:lnTo>
                    <a:pt x="144" y="312"/>
                  </a:lnTo>
                  <a:lnTo>
                    <a:pt x="140" y="305"/>
                  </a:lnTo>
                  <a:lnTo>
                    <a:pt x="140" y="305"/>
                  </a:lnTo>
                  <a:lnTo>
                    <a:pt x="141" y="304"/>
                  </a:lnTo>
                  <a:lnTo>
                    <a:pt x="141" y="302"/>
                  </a:lnTo>
                  <a:lnTo>
                    <a:pt x="139" y="300"/>
                  </a:lnTo>
                  <a:lnTo>
                    <a:pt x="139" y="297"/>
                  </a:lnTo>
                  <a:lnTo>
                    <a:pt x="138" y="296"/>
                  </a:lnTo>
                  <a:lnTo>
                    <a:pt x="137" y="286"/>
                  </a:lnTo>
                  <a:lnTo>
                    <a:pt x="133" y="282"/>
                  </a:lnTo>
                  <a:lnTo>
                    <a:pt x="131" y="282"/>
                  </a:lnTo>
                  <a:lnTo>
                    <a:pt x="131" y="284"/>
                  </a:lnTo>
                  <a:lnTo>
                    <a:pt x="129" y="284"/>
                  </a:lnTo>
                  <a:lnTo>
                    <a:pt x="123" y="280"/>
                  </a:lnTo>
                  <a:lnTo>
                    <a:pt x="123" y="275"/>
                  </a:lnTo>
                  <a:lnTo>
                    <a:pt x="124" y="274"/>
                  </a:lnTo>
                  <a:lnTo>
                    <a:pt x="123" y="273"/>
                  </a:lnTo>
                  <a:lnTo>
                    <a:pt x="128" y="274"/>
                  </a:lnTo>
                  <a:lnTo>
                    <a:pt x="123" y="268"/>
                  </a:lnTo>
                  <a:lnTo>
                    <a:pt x="123" y="266"/>
                  </a:lnTo>
                  <a:lnTo>
                    <a:pt x="120" y="265"/>
                  </a:lnTo>
                  <a:lnTo>
                    <a:pt x="120" y="264"/>
                  </a:lnTo>
                  <a:lnTo>
                    <a:pt x="120" y="264"/>
                  </a:lnTo>
                  <a:lnTo>
                    <a:pt x="120" y="262"/>
                  </a:lnTo>
                  <a:lnTo>
                    <a:pt x="117" y="262"/>
                  </a:lnTo>
                  <a:lnTo>
                    <a:pt x="115" y="259"/>
                  </a:lnTo>
                  <a:lnTo>
                    <a:pt x="115" y="257"/>
                  </a:lnTo>
                  <a:lnTo>
                    <a:pt x="115" y="256"/>
                  </a:lnTo>
                  <a:lnTo>
                    <a:pt x="115" y="256"/>
                  </a:lnTo>
                  <a:lnTo>
                    <a:pt x="116" y="255"/>
                  </a:lnTo>
                  <a:lnTo>
                    <a:pt x="116" y="250"/>
                  </a:lnTo>
                  <a:lnTo>
                    <a:pt x="114" y="250"/>
                  </a:lnTo>
                  <a:lnTo>
                    <a:pt x="115" y="249"/>
                  </a:lnTo>
                  <a:lnTo>
                    <a:pt x="114" y="249"/>
                  </a:lnTo>
                  <a:lnTo>
                    <a:pt x="113" y="250"/>
                  </a:lnTo>
                  <a:lnTo>
                    <a:pt x="112" y="248"/>
                  </a:lnTo>
                  <a:lnTo>
                    <a:pt x="112" y="252"/>
                  </a:lnTo>
                  <a:lnTo>
                    <a:pt x="111" y="253"/>
                  </a:lnTo>
                  <a:lnTo>
                    <a:pt x="112" y="253"/>
                  </a:lnTo>
                  <a:lnTo>
                    <a:pt x="111" y="253"/>
                  </a:lnTo>
                  <a:lnTo>
                    <a:pt x="111" y="255"/>
                  </a:lnTo>
                  <a:lnTo>
                    <a:pt x="110" y="255"/>
                  </a:lnTo>
                  <a:lnTo>
                    <a:pt x="109" y="251"/>
                  </a:lnTo>
                  <a:lnTo>
                    <a:pt x="107" y="250"/>
                  </a:lnTo>
                  <a:lnTo>
                    <a:pt x="105" y="242"/>
                  </a:lnTo>
                  <a:lnTo>
                    <a:pt x="104" y="241"/>
                  </a:lnTo>
                  <a:lnTo>
                    <a:pt x="105" y="240"/>
                  </a:lnTo>
                  <a:lnTo>
                    <a:pt x="104" y="237"/>
                  </a:lnTo>
                  <a:lnTo>
                    <a:pt x="104" y="233"/>
                  </a:lnTo>
                  <a:lnTo>
                    <a:pt x="103" y="227"/>
                  </a:lnTo>
                  <a:lnTo>
                    <a:pt x="104" y="217"/>
                  </a:lnTo>
                  <a:lnTo>
                    <a:pt x="106" y="214"/>
                  </a:lnTo>
                  <a:lnTo>
                    <a:pt x="110" y="216"/>
                  </a:lnTo>
                  <a:lnTo>
                    <a:pt x="110" y="215"/>
                  </a:lnTo>
                  <a:lnTo>
                    <a:pt x="107" y="213"/>
                  </a:lnTo>
                  <a:lnTo>
                    <a:pt x="105" y="207"/>
                  </a:lnTo>
                  <a:lnTo>
                    <a:pt x="101" y="207"/>
                  </a:lnTo>
                  <a:lnTo>
                    <a:pt x="100" y="202"/>
                  </a:lnTo>
                  <a:lnTo>
                    <a:pt x="101" y="200"/>
                  </a:lnTo>
                  <a:lnTo>
                    <a:pt x="99" y="200"/>
                  </a:lnTo>
                  <a:lnTo>
                    <a:pt x="97" y="201"/>
                  </a:lnTo>
                  <a:lnTo>
                    <a:pt x="99" y="201"/>
                  </a:lnTo>
                  <a:lnTo>
                    <a:pt x="99" y="203"/>
                  </a:lnTo>
                  <a:lnTo>
                    <a:pt x="100" y="203"/>
                  </a:lnTo>
                  <a:lnTo>
                    <a:pt x="99" y="204"/>
                  </a:lnTo>
                  <a:lnTo>
                    <a:pt x="101" y="207"/>
                  </a:lnTo>
                  <a:lnTo>
                    <a:pt x="100" y="207"/>
                  </a:lnTo>
                  <a:lnTo>
                    <a:pt x="100" y="207"/>
                  </a:lnTo>
                  <a:lnTo>
                    <a:pt x="100" y="208"/>
                  </a:lnTo>
                  <a:lnTo>
                    <a:pt x="99" y="207"/>
                  </a:lnTo>
                  <a:lnTo>
                    <a:pt x="99" y="208"/>
                  </a:lnTo>
                  <a:lnTo>
                    <a:pt x="98" y="209"/>
                  </a:lnTo>
                  <a:lnTo>
                    <a:pt x="99" y="208"/>
                  </a:lnTo>
                  <a:lnTo>
                    <a:pt x="97" y="204"/>
                  </a:lnTo>
                  <a:lnTo>
                    <a:pt x="96" y="203"/>
                  </a:lnTo>
                  <a:lnTo>
                    <a:pt x="96" y="207"/>
                  </a:lnTo>
                  <a:lnTo>
                    <a:pt x="95" y="207"/>
                  </a:lnTo>
                  <a:lnTo>
                    <a:pt x="95" y="207"/>
                  </a:lnTo>
                  <a:lnTo>
                    <a:pt x="97" y="209"/>
                  </a:lnTo>
                  <a:lnTo>
                    <a:pt x="97" y="212"/>
                  </a:lnTo>
                  <a:lnTo>
                    <a:pt x="100" y="211"/>
                  </a:lnTo>
                  <a:lnTo>
                    <a:pt x="100" y="210"/>
                  </a:lnTo>
                  <a:lnTo>
                    <a:pt x="101" y="210"/>
                  </a:lnTo>
                  <a:lnTo>
                    <a:pt x="101" y="209"/>
                  </a:lnTo>
                  <a:lnTo>
                    <a:pt x="102" y="211"/>
                  </a:lnTo>
                  <a:lnTo>
                    <a:pt x="101" y="211"/>
                  </a:lnTo>
                  <a:lnTo>
                    <a:pt x="100" y="212"/>
                  </a:lnTo>
                  <a:lnTo>
                    <a:pt x="100" y="214"/>
                  </a:lnTo>
                  <a:lnTo>
                    <a:pt x="99" y="211"/>
                  </a:lnTo>
                  <a:lnTo>
                    <a:pt x="99" y="213"/>
                  </a:lnTo>
                  <a:lnTo>
                    <a:pt x="97" y="214"/>
                  </a:lnTo>
                  <a:lnTo>
                    <a:pt x="99" y="216"/>
                  </a:lnTo>
                  <a:lnTo>
                    <a:pt x="98" y="217"/>
                  </a:lnTo>
                  <a:lnTo>
                    <a:pt x="97" y="216"/>
                  </a:lnTo>
                  <a:lnTo>
                    <a:pt x="98" y="216"/>
                  </a:lnTo>
                  <a:lnTo>
                    <a:pt x="96" y="215"/>
                  </a:lnTo>
                  <a:lnTo>
                    <a:pt x="95" y="217"/>
                  </a:lnTo>
                  <a:lnTo>
                    <a:pt x="94" y="216"/>
                  </a:lnTo>
                  <a:lnTo>
                    <a:pt x="93" y="219"/>
                  </a:lnTo>
                  <a:lnTo>
                    <a:pt x="92" y="218"/>
                  </a:lnTo>
                  <a:lnTo>
                    <a:pt x="89" y="219"/>
                  </a:lnTo>
                  <a:lnTo>
                    <a:pt x="92" y="226"/>
                  </a:lnTo>
                  <a:lnTo>
                    <a:pt x="91" y="227"/>
                  </a:lnTo>
                  <a:lnTo>
                    <a:pt x="94" y="228"/>
                  </a:lnTo>
                  <a:lnTo>
                    <a:pt x="91" y="230"/>
                  </a:lnTo>
                  <a:lnTo>
                    <a:pt x="93" y="233"/>
                  </a:lnTo>
                  <a:lnTo>
                    <a:pt x="94" y="239"/>
                  </a:lnTo>
                  <a:lnTo>
                    <a:pt x="91" y="238"/>
                  </a:lnTo>
                  <a:lnTo>
                    <a:pt x="91" y="238"/>
                  </a:lnTo>
                  <a:lnTo>
                    <a:pt x="94" y="241"/>
                  </a:lnTo>
                  <a:lnTo>
                    <a:pt x="93" y="241"/>
                  </a:lnTo>
                  <a:lnTo>
                    <a:pt x="93" y="244"/>
                  </a:lnTo>
                  <a:lnTo>
                    <a:pt x="95" y="244"/>
                  </a:lnTo>
                  <a:lnTo>
                    <a:pt x="98" y="249"/>
                  </a:lnTo>
                  <a:lnTo>
                    <a:pt x="97" y="250"/>
                  </a:lnTo>
                  <a:lnTo>
                    <a:pt x="99" y="252"/>
                  </a:lnTo>
                  <a:lnTo>
                    <a:pt x="97" y="252"/>
                  </a:lnTo>
                  <a:lnTo>
                    <a:pt x="97" y="253"/>
                  </a:lnTo>
                  <a:lnTo>
                    <a:pt x="96" y="253"/>
                  </a:lnTo>
                  <a:lnTo>
                    <a:pt x="98" y="257"/>
                  </a:lnTo>
                  <a:lnTo>
                    <a:pt x="98" y="259"/>
                  </a:lnTo>
                  <a:lnTo>
                    <a:pt x="96" y="260"/>
                  </a:lnTo>
                  <a:lnTo>
                    <a:pt x="98" y="263"/>
                  </a:lnTo>
                  <a:lnTo>
                    <a:pt x="97" y="264"/>
                  </a:lnTo>
                  <a:lnTo>
                    <a:pt x="91" y="253"/>
                  </a:lnTo>
                  <a:lnTo>
                    <a:pt x="84" y="246"/>
                  </a:lnTo>
                  <a:lnTo>
                    <a:pt x="77" y="240"/>
                  </a:lnTo>
                  <a:lnTo>
                    <a:pt x="76" y="240"/>
                  </a:lnTo>
                  <a:lnTo>
                    <a:pt x="71" y="246"/>
                  </a:lnTo>
                  <a:lnTo>
                    <a:pt x="66" y="242"/>
                  </a:lnTo>
                  <a:lnTo>
                    <a:pt x="59" y="250"/>
                  </a:lnTo>
                  <a:lnTo>
                    <a:pt x="49" y="241"/>
                  </a:lnTo>
                  <a:lnTo>
                    <a:pt x="47" y="237"/>
                  </a:lnTo>
                  <a:lnTo>
                    <a:pt x="52" y="229"/>
                  </a:lnTo>
                  <a:lnTo>
                    <a:pt x="48" y="225"/>
                  </a:lnTo>
                  <a:lnTo>
                    <a:pt x="55" y="215"/>
                  </a:lnTo>
                  <a:lnTo>
                    <a:pt x="44" y="204"/>
                  </a:lnTo>
                  <a:lnTo>
                    <a:pt x="20" y="185"/>
                  </a:lnTo>
                  <a:lnTo>
                    <a:pt x="20" y="185"/>
                  </a:lnTo>
                  <a:lnTo>
                    <a:pt x="0" y="167"/>
                  </a:lnTo>
                  <a:lnTo>
                    <a:pt x="1" y="156"/>
                  </a:lnTo>
                  <a:lnTo>
                    <a:pt x="1" y="155"/>
                  </a:lnTo>
                  <a:lnTo>
                    <a:pt x="2" y="155"/>
                  </a:lnTo>
                  <a:lnTo>
                    <a:pt x="3" y="150"/>
                  </a:lnTo>
                  <a:lnTo>
                    <a:pt x="7" y="145"/>
                  </a:lnTo>
                  <a:lnTo>
                    <a:pt x="8" y="143"/>
                  </a:lnTo>
                  <a:lnTo>
                    <a:pt x="37" y="133"/>
                  </a:lnTo>
                  <a:lnTo>
                    <a:pt x="37" y="133"/>
                  </a:lnTo>
                  <a:lnTo>
                    <a:pt x="39" y="132"/>
                  </a:lnTo>
                  <a:lnTo>
                    <a:pt x="43" y="133"/>
                  </a:lnTo>
                  <a:lnTo>
                    <a:pt x="43" y="132"/>
                  </a:lnTo>
                  <a:lnTo>
                    <a:pt x="60" y="128"/>
                  </a:lnTo>
                  <a:lnTo>
                    <a:pt x="69" y="120"/>
                  </a:lnTo>
                  <a:lnTo>
                    <a:pt x="68" y="105"/>
                  </a:lnTo>
                  <a:lnTo>
                    <a:pt x="74" y="81"/>
                  </a:lnTo>
                  <a:lnTo>
                    <a:pt x="64" y="60"/>
                  </a:lnTo>
                  <a:lnTo>
                    <a:pt x="78" y="35"/>
                  </a:lnTo>
                  <a:lnTo>
                    <a:pt x="94" y="29"/>
                  </a:lnTo>
                  <a:lnTo>
                    <a:pt x="104" y="23"/>
                  </a:lnTo>
                  <a:lnTo>
                    <a:pt x="101" y="19"/>
                  </a:lnTo>
                  <a:lnTo>
                    <a:pt x="97" y="15"/>
                  </a:lnTo>
                  <a:lnTo>
                    <a:pt x="97" y="12"/>
                  </a:lnTo>
                  <a:moveTo>
                    <a:pt x="99" y="218"/>
                  </a:moveTo>
                  <a:lnTo>
                    <a:pt x="98" y="218"/>
                  </a:lnTo>
                  <a:lnTo>
                    <a:pt x="99" y="217"/>
                  </a:lnTo>
                  <a:lnTo>
                    <a:pt x="99" y="218"/>
                  </a:lnTo>
                  <a:moveTo>
                    <a:pt x="100" y="215"/>
                  </a:moveTo>
                  <a:lnTo>
                    <a:pt x="101" y="214"/>
                  </a:lnTo>
                  <a:lnTo>
                    <a:pt x="100" y="217"/>
                  </a:lnTo>
                  <a:lnTo>
                    <a:pt x="99" y="216"/>
                  </a:lnTo>
                  <a:lnTo>
                    <a:pt x="100" y="215"/>
                  </a:lnTo>
                  <a:moveTo>
                    <a:pt x="97" y="217"/>
                  </a:moveTo>
                  <a:lnTo>
                    <a:pt x="97" y="217"/>
                  </a:lnTo>
                  <a:lnTo>
                    <a:pt x="97" y="218"/>
                  </a:lnTo>
                  <a:lnTo>
                    <a:pt x="97" y="217"/>
                  </a:lnTo>
                  <a:moveTo>
                    <a:pt x="97" y="219"/>
                  </a:moveTo>
                  <a:lnTo>
                    <a:pt x="97" y="220"/>
                  </a:lnTo>
                  <a:lnTo>
                    <a:pt x="97" y="219"/>
                  </a:lnTo>
                  <a:moveTo>
                    <a:pt x="101" y="222"/>
                  </a:moveTo>
                  <a:lnTo>
                    <a:pt x="101" y="223"/>
                  </a:lnTo>
                  <a:lnTo>
                    <a:pt x="101" y="224"/>
                  </a:lnTo>
                  <a:lnTo>
                    <a:pt x="101" y="223"/>
                  </a:lnTo>
                  <a:lnTo>
                    <a:pt x="101" y="222"/>
                  </a:lnTo>
                  <a:moveTo>
                    <a:pt x="95" y="220"/>
                  </a:moveTo>
                  <a:lnTo>
                    <a:pt x="95" y="221"/>
                  </a:lnTo>
                  <a:lnTo>
                    <a:pt x="95" y="220"/>
                  </a:lnTo>
                  <a:moveTo>
                    <a:pt x="95" y="234"/>
                  </a:moveTo>
                  <a:lnTo>
                    <a:pt x="96" y="234"/>
                  </a:lnTo>
                  <a:lnTo>
                    <a:pt x="96" y="235"/>
                  </a:lnTo>
                  <a:lnTo>
                    <a:pt x="95" y="235"/>
                  </a:lnTo>
                  <a:lnTo>
                    <a:pt x="95" y="234"/>
                  </a:lnTo>
                  <a:moveTo>
                    <a:pt x="95" y="238"/>
                  </a:moveTo>
                  <a:lnTo>
                    <a:pt x="96" y="238"/>
                  </a:lnTo>
                  <a:lnTo>
                    <a:pt x="96" y="239"/>
                  </a:lnTo>
                  <a:lnTo>
                    <a:pt x="96" y="238"/>
                  </a:lnTo>
                  <a:lnTo>
                    <a:pt x="95" y="238"/>
                  </a:lnTo>
                  <a:moveTo>
                    <a:pt x="106" y="261"/>
                  </a:moveTo>
                  <a:lnTo>
                    <a:pt x="106" y="262"/>
                  </a:lnTo>
                  <a:lnTo>
                    <a:pt x="106" y="261"/>
                  </a:lnTo>
                  <a:moveTo>
                    <a:pt x="112" y="258"/>
                  </a:moveTo>
                  <a:lnTo>
                    <a:pt x="112" y="258"/>
                  </a:lnTo>
                  <a:lnTo>
                    <a:pt x="112" y="258"/>
                  </a:lnTo>
                  <a:moveTo>
                    <a:pt x="115" y="260"/>
                  </a:moveTo>
                  <a:lnTo>
                    <a:pt x="115" y="261"/>
                  </a:lnTo>
                  <a:lnTo>
                    <a:pt x="115" y="260"/>
                  </a:lnTo>
                  <a:lnTo>
                    <a:pt x="115" y="260"/>
                  </a:lnTo>
                  <a:moveTo>
                    <a:pt x="97" y="252"/>
                  </a:moveTo>
                  <a:lnTo>
                    <a:pt x="98" y="253"/>
                  </a:lnTo>
                  <a:lnTo>
                    <a:pt x="97" y="252"/>
                  </a:lnTo>
                  <a:moveTo>
                    <a:pt x="100" y="258"/>
                  </a:moveTo>
                  <a:lnTo>
                    <a:pt x="100" y="258"/>
                  </a:lnTo>
                  <a:lnTo>
                    <a:pt x="100" y="258"/>
                  </a:lnTo>
                  <a:moveTo>
                    <a:pt x="285" y="403"/>
                  </a:moveTo>
                  <a:lnTo>
                    <a:pt x="285" y="402"/>
                  </a:lnTo>
                  <a:lnTo>
                    <a:pt x="285" y="403"/>
                  </a:lnTo>
                  <a:moveTo>
                    <a:pt x="227" y="21"/>
                  </a:moveTo>
                  <a:lnTo>
                    <a:pt x="228" y="21"/>
                  </a:lnTo>
                  <a:lnTo>
                    <a:pt x="228" y="21"/>
                  </a:lnTo>
                  <a:lnTo>
                    <a:pt x="227" y="21"/>
                  </a:lnTo>
                  <a:moveTo>
                    <a:pt x="218" y="18"/>
                  </a:moveTo>
                  <a:lnTo>
                    <a:pt x="217" y="19"/>
                  </a:lnTo>
                  <a:lnTo>
                    <a:pt x="217" y="17"/>
                  </a:lnTo>
                  <a:lnTo>
                    <a:pt x="218" y="17"/>
                  </a:lnTo>
                  <a:lnTo>
                    <a:pt x="218" y="18"/>
                  </a:lnTo>
                  <a:moveTo>
                    <a:pt x="218" y="19"/>
                  </a:moveTo>
                  <a:lnTo>
                    <a:pt x="218" y="20"/>
                  </a:lnTo>
                  <a:lnTo>
                    <a:pt x="218" y="20"/>
                  </a:lnTo>
                  <a:lnTo>
                    <a:pt x="218" y="19"/>
                  </a:lnTo>
                  <a:moveTo>
                    <a:pt x="240" y="40"/>
                  </a:moveTo>
                  <a:lnTo>
                    <a:pt x="240" y="40"/>
                  </a:lnTo>
                  <a:lnTo>
                    <a:pt x="240" y="40"/>
                  </a:lnTo>
                  <a:lnTo>
                    <a:pt x="240" y="40"/>
                  </a:lnTo>
                  <a:moveTo>
                    <a:pt x="306" y="193"/>
                  </a:moveTo>
                  <a:lnTo>
                    <a:pt x="306" y="192"/>
                  </a:lnTo>
                  <a:lnTo>
                    <a:pt x="306" y="192"/>
                  </a:lnTo>
                  <a:lnTo>
                    <a:pt x="306" y="193"/>
                  </a:lnTo>
                  <a:moveTo>
                    <a:pt x="306" y="193"/>
                  </a:moveTo>
                  <a:lnTo>
                    <a:pt x="308" y="196"/>
                  </a:lnTo>
                  <a:lnTo>
                    <a:pt x="306" y="195"/>
                  </a:lnTo>
                  <a:lnTo>
                    <a:pt x="306" y="193"/>
                  </a:lnTo>
                  <a:moveTo>
                    <a:pt x="222" y="57"/>
                  </a:moveTo>
                  <a:lnTo>
                    <a:pt x="223" y="57"/>
                  </a:lnTo>
                  <a:lnTo>
                    <a:pt x="222" y="57"/>
                  </a:lnTo>
                  <a:moveTo>
                    <a:pt x="304" y="189"/>
                  </a:moveTo>
                  <a:lnTo>
                    <a:pt x="305" y="188"/>
                  </a:lnTo>
                  <a:lnTo>
                    <a:pt x="305" y="191"/>
                  </a:lnTo>
                  <a:lnTo>
                    <a:pt x="305" y="190"/>
                  </a:lnTo>
                  <a:lnTo>
                    <a:pt x="304" y="189"/>
                  </a:lnTo>
                  <a:moveTo>
                    <a:pt x="305" y="198"/>
                  </a:moveTo>
                  <a:lnTo>
                    <a:pt x="306" y="197"/>
                  </a:lnTo>
                  <a:lnTo>
                    <a:pt x="306" y="197"/>
                  </a:lnTo>
                  <a:lnTo>
                    <a:pt x="305" y="198"/>
                  </a:lnTo>
                  <a:moveTo>
                    <a:pt x="105" y="211"/>
                  </a:moveTo>
                  <a:lnTo>
                    <a:pt x="105" y="212"/>
                  </a:lnTo>
                  <a:lnTo>
                    <a:pt x="105" y="211"/>
                  </a:lnTo>
                  <a:moveTo>
                    <a:pt x="97" y="208"/>
                  </a:moveTo>
                  <a:lnTo>
                    <a:pt x="97" y="208"/>
                  </a:lnTo>
                  <a:lnTo>
                    <a:pt x="97" y="208"/>
                  </a:lnTo>
                  <a:moveTo>
                    <a:pt x="338" y="309"/>
                  </a:moveTo>
                  <a:lnTo>
                    <a:pt x="338" y="309"/>
                  </a:lnTo>
                  <a:lnTo>
                    <a:pt x="338" y="309"/>
                  </a:lnTo>
                  <a:moveTo>
                    <a:pt x="309" y="203"/>
                  </a:moveTo>
                  <a:lnTo>
                    <a:pt x="309" y="203"/>
                  </a:lnTo>
                  <a:lnTo>
                    <a:pt x="310" y="205"/>
                  </a:lnTo>
                  <a:lnTo>
                    <a:pt x="309" y="204"/>
                  </a:lnTo>
                  <a:lnTo>
                    <a:pt x="309" y="203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5" name="Freeform 86">
              <a:extLst>
                <a:ext uri="{FF2B5EF4-FFF2-40B4-BE49-F238E27FC236}">
                  <a16:creationId xmlns="" xmlns:a16="http://schemas.microsoft.com/office/drawing/2014/main" id="{BDE11441-9CDF-4C41-801B-D4B20DAB9A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5" y="1531"/>
              <a:ext cx="687" cy="377"/>
            </a:xfrm>
            <a:custGeom>
              <a:avLst/>
              <a:gdLst>
                <a:gd name="T0" fmla="*/ 555 w 687"/>
                <a:gd name="T1" fmla="*/ 159 h 377"/>
                <a:gd name="T2" fmla="*/ 550 w 687"/>
                <a:gd name="T3" fmla="*/ 143 h 377"/>
                <a:gd name="T4" fmla="*/ 535 w 687"/>
                <a:gd name="T5" fmla="*/ 131 h 377"/>
                <a:gd name="T6" fmla="*/ 539 w 687"/>
                <a:gd name="T7" fmla="*/ 105 h 377"/>
                <a:gd name="T8" fmla="*/ 550 w 687"/>
                <a:gd name="T9" fmla="*/ 91 h 377"/>
                <a:gd name="T10" fmla="*/ 575 w 687"/>
                <a:gd name="T11" fmla="*/ 142 h 377"/>
                <a:gd name="T12" fmla="*/ 508 w 687"/>
                <a:gd name="T13" fmla="*/ 157 h 377"/>
                <a:gd name="T14" fmla="*/ 518 w 687"/>
                <a:gd name="T15" fmla="*/ 192 h 377"/>
                <a:gd name="T16" fmla="*/ 520 w 687"/>
                <a:gd name="T17" fmla="*/ 185 h 377"/>
                <a:gd name="T18" fmla="*/ 687 w 687"/>
                <a:gd name="T19" fmla="*/ 244 h 377"/>
                <a:gd name="T20" fmla="*/ 223 w 687"/>
                <a:gd name="T21" fmla="*/ 91 h 377"/>
                <a:gd name="T22" fmla="*/ 271 w 687"/>
                <a:gd name="T23" fmla="*/ 78 h 377"/>
                <a:gd name="T24" fmla="*/ 256 w 687"/>
                <a:gd name="T25" fmla="*/ 77 h 377"/>
                <a:gd name="T26" fmla="*/ 521 w 687"/>
                <a:gd name="T27" fmla="*/ 200 h 377"/>
                <a:gd name="T28" fmla="*/ 522 w 687"/>
                <a:gd name="T29" fmla="*/ 202 h 377"/>
                <a:gd name="T30" fmla="*/ 373 w 687"/>
                <a:gd name="T31" fmla="*/ 156 h 377"/>
                <a:gd name="T32" fmla="*/ 226 w 687"/>
                <a:gd name="T33" fmla="*/ 92 h 377"/>
                <a:gd name="T34" fmla="*/ 668 w 687"/>
                <a:gd name="T35" fmla="*/ 269 h 377"/>
                <a:gd name="T36" fmla="*/ 682 w 687"/>
                <a:gd name="T37" fmla="*/ 285 h 377"/>
                <a:gd name="T38" fmla="*/ 679 w 687"/>
                <a:gd name="T39" fmla="*/ 309 h 377"/>
                <a:gd name="T40" fmla="*/ 648 w 687"/>
                <a:gd name="T41" fmla="*/ 307 h 377"/>
                <a:gd name="T42" fmla="*/ 628 w 687"/>
                <a:gd name="T43" fmla="*/ 321 h 377"/>
                <a:gd name="T44" fmla="*/ 618 w 687"/>
                <a:gd name="T45" fmla="*/ 336 h 377"/>
                <a:gd name="T46" fmla="*/ 596 w 687"/>
                <a:gd name="T47" fmla="*/ 338 h 377"/>
                <a:gd name="T48" fmla="*/ 576 w 687"/>
                <a:gd name="T49" fmla="*/ 357 h 377"/>
                <a:gd name="T50" fmla="*/ 524 w 687"/>
                <a:gd name="T51" fmla="*/ 377 h 377"/>
                <a:gd name="T52" fmla="*/ 475 w 687"/>
                <a:gd name="T53" fmla="*/ 357 h 377"/>
                <a:gd name="T54" fmla="*/ 232 w 687"/>
                <a:gd name="T55" fmla="*/ 252 h 377"/>
                <a:gd name="T56" fmla="*/ 90 w 687"/>
                <a:gd name="T57" fmla="*/ 260 h 377"/>
                <a:gd name="T58" fmla="*/ 4 w 687"/>
                <a:gd name="T59" fmla="*/ 178 h 377"/>
                <a:gd name="T60" fmla="*/ 27 w 687"/>
                <a:gd name="T61" fmla="*/ 128 h 377"/>
                <a:gd name="T62" fmla="*/ 50 w 687"/>
                <a:gd name="T63" fmla="*/ 78 h 377"/>
                <a:gd name="T64" fmla="*/ 77 w 687"/>
                <a:gd name="T65" fmla="*/ 41 h 377"/>
                <a:gd name="T66" fmla="*/ 128 w 687"/>
                <a:gd name="T67" fmla="*/ 71 h 377"/>
                <a:gd name="T68" fmla="*/ 98 w 687"/>
                <a:gd name="T69" fmla="*/ 104 h 377"/>
                <a:gd name="T70" fmla="*/ 63 w 687"/>
                <a:gd name="T71" fmla="*/ 166 h 377"/>
                <a:gd name="T72" fmla="*/ 126 w 687"/>
                <a:gd name="T73" fmla="*/ 173 h 377"/>
                <a:gd name="T74" fmla="*/ 155 w 687"/>
                <a:gd name="T75" fmla="*/ 150 h 377"/>
                <a:gd name="T76" fmla="*/ 181 w 687"/>
                <a:gd name="T77" fmla="*/ 145 h 377"/>
                <a:gd name="T78" fmla="*/ 257 w 687"/>
                <a:gd name="T79" fmla="*/ 139 h 377"/>
                <a:gd name="T80" fmla="*/ 305 w 687"/>
                <a:gd name="T81" fmla="*/ 143 h 377"/>
                <a:gd name="T82" fmla="*/ 301 w 687"/>
                <a:gd name="T83" fmla="*/ 162 h 377"/>
                <a:gd name="T84" fmla="*/ 382 w 687"/>
                <a:gd name="T85" fmla="*/ 143 h 377"/>
                <a:gd name="T86" fmla="*/ 360 w 687"/>
                <a:gd name="T87" fmla="*/ 149 h 377"/>
                <a:gd name="T88" fmla="*/ 338 w 687"/>
                <a:gd name="T89" fmla="*/ 176 h 377"/>
                <a:gd name="T90" fmla="*/ 341 w 687"/>
                <a:gd name="T91" fmla="*/ 191 h 377"/>
                <a:gd name="T92" fmla="*/ 334 w 687"/>
                <a:gd name="T93" fmla="*/ 206 h 377"/>
                <a:gd name="T94" fmla="*/ 369 w 687"/>
                <a:gd name="T95" fmla="*/ 201 h 377"/>
                <a:gd name="T96" fmla="*/ 453 w 687"/>
                <a:gd name="T97" fmla="*/ 208 h 377"/>
                <a:gd name="T98" fmla="*/ 514 w 687"/>
                <a:gd name="T99" fmla="*/ 203 h 377"/>
                <a:gd name="T100" fmla="*/ 511 w 687"/>
                <a:gd name="T101" fmla="*/ 225 h 377"/>
                <a:gd name="T102" fmla="*/ 506 w 687"/>
                <a:gd name="T103" fmla="*/ 256 h 377"/>
                <a:gd name="T104" fmla="*/ 558 w 687"/>
                <a:gd name="T105" fmla="*/ 230 h 377"/>
                <a:gd name="T106" fmla="*/ 558 w 687"/>
                <a:gd name="T107" fmla="*/ 205 h 377"/>
                <a:gd name="T108" fmla="*/ 569 w 687"/>
                <a:gd name="T109" fmla="*/ 165 h 377"/>
                <a:gd name="T110" fmla="*/ 596 w 687"/>
                <a:gd name="T111" fmla="*/ 161 h 377"/>
                <a:gd name="T112" fmla="*/ 676 w 687"/>
                <a:gd name="T113" fmla="*/ 239 h 377"/>
                <a:gd name="T114" fmla="*/ 543 w 687"/>
                <a:gd name="T115" fmla="*/ 84 h 377"/>
                <a:gd name="T116" fmla="*/ 527 w 687"/>
                <a:gd name="T117" fmla="*/ 97 h 377"/>
                <a:gd name="T118" fmla="*/ 305 w 687"/>
                <a:gd name="T119" fmla="*/ 147 h 377"/>
                <a:gd name="T120" fmla="*/ 345 w 687"/>
                <a:gd name="T121" fmla="*/ 183 h 377"/>
                <a:gd name="T122" fmla="*/ 135 w 687"/>
                <a:gd name="T123" fmla="*/ 74 h 377"/>
                <a:gd name="T124" fmla="*/ 331 w 687"/>
                <a:gd name="T125" fmla="*/ 20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7" h="377">
                  <a:moveTo>
                    <a:pt x="575" y="148"/>
                  </a:moveTo>
                  <a:lnTo>
                    <a:pt x="574" y="151"/>
                  </a:lnTo>
                  <a:lnTo>
                    <a:pt x="575" y="152"/>
                  </a:lnTo>
                  <a:lnTo>
                    <a:pt x="575" y="155"/>
                  </a:lnTo>
                  <a:lnTo>
                    <a:pt x="573" y="156"/>
                  </a:lnTo>
                  <a:lnTo>
                    <a:pt x="571" y="157"/>
                  </a:lnTo>
                  <a:lnTo>
                    <a:pt x="571" y="160"/>
                  </a:lnTo>
                  <a:lnTo>
                    <a:pt x="570" y="161"/>
                  </a:lnTo>
                  <a:lnTo>
                    <a:pt x="569" y="160"/>
                  </a:lnTo>
                  <a:lnTo>
                    <a:pt x="567" y="160"/>
                  </a:lnTo>
                  <a:lnTo>
                    <a:pt x="566" y="160"/>
                  </a:lnTo>
                  <a:lnTo>
                    <a:pt x="561" y="161"/>
                  </a:lnTo>
                  <a:lnTo>
                    <a:pt x="561" y="159"/>
                  </a:lnTo>
                  <a:lnTo>
                    <a:pt x="558" y="155"/>
                  </a:lnTo>
                  <a:lnTo>
                    <a:pt x="557" y="158"/>
                  </a:lnTo>
                  <a:lnTo>
                    <a:pt x="555" y="156"/>
                  </a:lnTo>
                  <a:lnTo>
                    <a:pt x="555" y="159"/>
                  </a:lnTo>
                  <a:lnTo>
                    <a:pt x="555" y="159"/>
                  </a:lnTo>
                  <a:lnTo>
                    <a:pt x="554" y="156"/>
                  </a:lnTo>
                  <a:lnTo>
                    <a:pt x="552" y="157"/>
                  </a:lnTo>
                  <a:lnTo>
                    <a:pt x="547" y="151"/>
                  </a:lnTo>
                  <a:lnTo>
                    <a:pt x="545" y="151"/>
                  </a:lnTo>
                  <a:lnTo>
                    <a:pt x="545" y="150"/>
                  </a:lnTo>
                  <a:lnTo>
                    <a:pt x="544" y="149"/>
                  </a:lnTo>
                  <a:lnTo>
                    <a:pt x="547" y="149"/>
                  </a:lnTo>
                  <a:lnTo>
                    <a:pt x="546" y="147"/>
                  </a:lnTo>
                  <a:lnTo>
                    <a:pt x="547" y="146"/>
                  </a:lnTo>
                  <a:lnTo>
                    <a:pt x="548" y="145"/>
                  </a:lnTo>
                  <a:lnTo>
                    <a:pt x="548" y="145"/>
                  </a:lnTo>
                  <a:lnTo>
                    <a:pt x="548" y="145"/>
                  </a:lnTo>
                  <a:lnTo>
                    <a:pt x="548" y="146"/>
                  </a:lnTo>
                  <a:lnTo>
                    <a:pt x="550" y="147"/>
                  </a:lnTo>
                  <a:lnTo>
                    <a:pt x="551" y="145"/>
                  </a:lnTo>
                  <a:lnTo>
                    <a:pt x="550" y="143"/>
                  </a:lnTo>
                  <a:lnTo>
                    <a:pt x="550" y="142"/>
                  </a:lnTo>
                  <a:lnTo>
                    <a:pt x="548" y="138"/>
                  </a:lnTo>
                  <a:lnTo>
                    <a:pt x="547" y="137"/>
                  </a:lnTo>
                  <a:lnTo>
                    <a:pt x="547" y="139"/>
                  </a:lnTo>
                  <a:lnTo>
                    <a:pt x="547" y="140"/>
                  </a:lnTo>
                  <a:lnTo>
                    <a:pt x="546" y="140"/>
                  </a:lnTo>
                  <a:lnTo>
                    <a:pt x="546" y="139"/>
                  </a:lnTo>
                  <a:lnTo>
                    <a:pt x="544" y="138"/>
                  </a:lnTo>
                  <a:lnTo>
                    <a:pt x="546" y="137"/>
                  </a:lnTo>
                  <a:lnTo>
                    <a:pt x="546" y="136"/>
                  </a:lnTo>
                  <a:lnTo>
                    <a:pt x="542" y="134"/>
                  </a:lnTo>
                  <a:lnTo>
                    <a:pt x="540" y="131"/>
                  </a:lnTo>
                  <a:lnTo>
                    <a:pt x="538" y="131"/>
                  </a:lnTo>
                  <a:lnTo>
                    <a:pt x="539" y="133"/>
                  </a:lnTo>
                  <a:lnTo>
                    <a:pt x="538" y="136"/>
                  </a:lnTo>
                  <a:lnTo>
                    <a:pt x="535" y="134"/>
                  </a:lnTo>
                  <a:lnTo>
                    <a:pt x="535" y="131"/>
                  </a:lnTo>
                  <a:lnTo>
                    <a:pt x="535" y="128"/>
                  </a:lnTo>
                  <a:lnTo>
                    <a:pt x="531" y="123"/>
                  </a:lnTo>
                  <a:lnTo>
                    <a:pt x="529" y="113"/>
                  </a:lnTo>
                  <a:lnTo>
                    <a:pt x="530" y="112"/>
                  </a:lnTo>
                  <a:lnTo>
                    <a:pt x="531" y="111"/>
                  </a:lnTo>
                  <a:lnTo>
                    <a:pt x="530" y="111"/>
                  </a:lnTo>
                  <a:lnTo>
                    <a:pt x="530" y="109"/>
                  </a:lnTo>
                  <a:lnTo>
                    <a:pt x="532" y="109"/>
                  </a:lnTo>
                  <a:lnTo>
                    <a:pt x="529" y="104"/>
                  </a:lnTo>
                  <a:lnTo>
                    <a:pt x="528" y="100"/>
                  </a:lnTo>
                  <a:lnTo>
                    <a:pt x="530" y="100"/>
                  </a:lnTo>
                  <a:lnTo>
                    <a:pt x="529" y="99"/>
                  </a:lnTo>
                  <a:lnTo>
                    <a:pt x="530" y="99"/>
                  </a:lnTo>
                  <a:lnTo>
                    <a:pt x="530" y="97"/>
                  </a:lnTo>
                  <a:lnTo>
                    <a:pt x="533" y="99"/>
                  </a:lnTo>
                  <a:lnTo>
                    <a:pt x="538" y="105"/>
                  </a:lnTo>
                  <a:lnTo>
                    <a:pt x="539" y="105"/>
                  </a:lnTo>
                  <a:lnTo>
                    <a:pt x="540" y="105"/>
                  </a:lnTo>
                  <a:lnTo>
                    <a:pt x="540" y="103"/>
                  </a:lnTo>
                  <a:lnTo>
                    <a:pt x="538" y="102"/>
                  </a:lnTo>
                  <a:lnTo>
                    <a:pt x="538" y="99"/>
                  </a:lnTo>
                  <a:lnTo>
                    <a:pt x="536" y="97"/>
                  </a:lnTo>
                  <a:lnTo>
                    <a:pt x="536" y="97"/>
                  </a:lnTo>
                  <a:lnTo>
                    <a:pt x="534" y="92"/>
                  </a:lnTo>
                  <a:lnTo>
                    <a:pt x="536" y="92"/>
                  </a:lnTo>
                  <a:lnTo>
                    <a:pt x="538" y="96"/>
                  </a:lnTo>
                  <a:lnTo>
                    <a:pt x="539" y="95"/>
                  </a:lnTo>
                  <a:lnTo>
                    <a:pt x="538" y="93"/>
                  </a:lnTo>
                  <a:lnTo>
                    <a:pt x="541" y="95"/>
                  </a:lnTo>
                  <a:lnTo>
                    <a:pt x="543" y="93"/>
                  </a:lnTo>
                  <a:lnTo>
                    <a:pt x="544" y="92"/>
                  </a:lnTo>
                  <a:lnTo>
                    <a:pt x="544" y="90"/>
                  </a:lnTo>
                  <a:lnTo>
                    <a:pt x="546" y="89"/>
                  </a:lnTo>
                  <a:lnTo>
                    <a:pt x="550" y="91"/>
                  </a:lnTo>
                  <a:lnTo>
                    <a:pt x="554" y="89"/>
                  </a:lnTo>
                  <a:lnTo>
                    <a:pt x="554" y="91"/>
                  </a:lnTo>
                  <a:lnTo>
                    <a:pt x="554" y="92"/>
                  </a:lnTo>
                  <a:lnTo>
                    <a:pt x="559" y="102"/>
                  </a:lnTo>
                  <a:lnTo>
                    <a:pt x="558" y="103"/>
                  </a:lnTo>
                  <a:lnTo>
                    <a:pt x="560" y="109"/>
                  </a:lnTo>
                  <a:lnTo>
                    <a:pt x="560" y="114"/>
                  </a:lnTo>
                  <a:lnTo>
                    <a:pt x="564" y="120"/>
                  </a:lnTo>
                  <a:lnTo>
                    <a:pt x="564" y="121"/>
                  </a:lnTo>
                  <a:lnTo>
                    <a:pt x="564" y="123"/>
                  </a:lnTo>
                  <a:lnTo>
                    <a:pt x="565" y="123"/>
                  </a:lnTo>
                  <a:lnTo>
                    <a:pt x="566" y="125"/>
                  </a:lnTo>
                  <a:lnTo>
                    <a:pt x="569" y="127"/>
                  </a:lnTo>
                  <a:lnTo>
                    <a:pt x="569" y="130"/>
                  </a:lnTo>
                  <a:lnTo>
                    <a:pt x="573" y="140"/>
                  </a:lnTo>
                  <a:lnTo>
                    <a:pt x="573" y="142"/>
                  </a:lnTo>
                  <a:lnTo>
                    <a:pt x="575" y="142"/>
                  </a:lnTo>
                  <a:lnTo>
                    <a:pt x="576" y="144"/>
                  </a:lnTo>
                  <a:lnTo>
                    <a:pt x="576" y="146"/>
                  </a:lnTo>
                  <a:lnTo>
                    <a:pt x="574" y="147"/>
                  </a:lnTo>
                  <a:lnTo>
                    <a:pt x="575" y="148"/>
                  </a:lnTo>
                  <a:close/>
                  <a:moveTo>
                    <a:pt x="542" y="139"/>
                  </a:moveTo>
                  <a:lnTo>
                    <a:pt x="543" y="139"/>
                  </a:lnTo>
                  <a:lnTo>
                    <a:pt x="542" y="139"/>
                  </a:lnTo>
                  <a:lnTo>
                    <a:pt x="542" y="139"/>
                  </a:lnTo>
                  <a:close/>
                  <a:moveTo>
                    <a:pt x="546" y="140"/>
                  </a:moveTo>
                  <a:lnTo>
                    <a:pt x="545" y="140"/>
                  </a:lnTo>
                  <a:lnTo>
                    <a:pt x="545" y="141"/>
                  </a:lnTo>
                  <a:lnTo>
                    <a:pt x="542" y="140"/>
                  </a:lnTo>
                  <a:lnTo>
                    <a:pt x="546" y="140"/>
                  </a:lnTo>
                  <a:close/>
                  <a:moveTo>
                    <a:pt x="510" y="157"/>
                  </a:moveTo>
                  <a:lnTo>
                    <a:pt x="507" y="157"/>
                  </a:lnTo>
                  <a:lnTo>
                    <a:pt x="507" y="157"/>
                  </a:lnTo>
                  <a:lnTo>
                    <a:pt x="508" y="157"/>
                  </a:lnTo>
                  <a:lnTo>
                    <a:pt x="508" y="155"/>
                  </a:lnTo>
                  <a:lnTo>
                    <a:pt x="510" y="156"/>
                  </a:lnTo>
                  <a:lnTo>
                    <a:pt x="510" y="157"/>
                  </a:lnTo>
                  <a:close/>
                  <a:moveTo>
                    <a:pt x="595" y="157"/>
                  </a:moveTo>
                  <a:lnTo>
                    <a:pt x="595" y="160"/>
                  </a:lnTo>
                  <a:lnTo>
                    <a:pt x="594" y="159"/>
                  </a:lnTo>
                  <a:lnTo>
                    <a:pt x="594" y="157"/>
                  </a:lnTo>
                  <a:lnTo>
                    <a:pt x="595" y="157"/>
                  </a:lnTo>
                  <a:close/>
                  <a:moveTo>
                    <a:pt x="573" y="164"/>
                  </a:moveTo>
                  <a:lnTo>
                    <a:pt x="574" y="164"/>
                  </a:lnTo>
                  <a:lnTo>
                    <a:pt x="573" y="164"/>
                  </a:lnTo>
                  <a:lnTo>
                    <a:pt x="573" y="164"/>
                  </a:lnTo>
                  <a:close/>
                  <a:moveTo>
                    <a:pt x="520" y="186"/>
                  </a:moveTo>
                  <a:lnTo>
                    <a:pt x="521" y="187"/>
                  </a:lnTo>
                  <a:lnTo>
                    <a:pt x="520" y="190"/>
                  </a:lnTo>
                  <a:lnTo>
                    <a:pt x="520" y="193"/>
                  </a:lnTo>
                  <a:lnTo>
                    <a:pt x="518" y="192"/>
                  </a:lnTo>
                  <a:lnTo>
                    <a:pt x="518" y="189"/>
                  </a:lnTo>
                  <a:lnTo>
                    <a:pt x="520" y="185"/>
                  </a:lnTo>
                  <a:lnTo>
                    <a:pt x="520" y="182"/>
                  </a:lnTo>
                  <a:lnTo>
                    <a:pt x="516" y="176"/>
                  </a:lnTo>
                  <a:lnTo>
                    <a:pt x="513" y="174"/>
                  </a:lnTo>
                  <a:lnTo>
                    <a:pt x="511" y="169"/>
                  </a:lnTo>
                  <a:lnTo>
                    <a:pt x="511" y="167"/>
                  </a:lnTo>
                  <a:lnTo>
                    <a:pt x="512" y="166"/>
                  </a:lnTo>
                  <a:lnTo>
                    <a:pt x="512" y="165"/>
                  </a:lnTo>
                  <a:lnTo>
                    <a:pt x="513" y="166"/>
                  </a:lnTo>
                  <a:lnTo>
                    <a:pt x="511" y="167"/>
                  </a:lnTo>
                  <a:lnTo>
                    <a:pt x="512" y="169"/>
                  </a:lnTo>
                  <a:lnTo>
                    <a:pt x="520" y="177"/>
                  </a:lnTo>
                  <a:lnTo>
                    <a:pt x="522" y="181"/>
                  </a:lnTo>
                  <a:lnTo>
                    <a:pt x="522" y="184"/>
                  </a:lnTo>
                  <a:lnTo>
                    <a:pt x="522" y="185"/>
                  </a:lnTo>
                  <a:lnTo>
                    <a:pt x="520" y="185"/>
                  </a:lnTo>
                  <a:lnTo>
                    <a:pt x="520" y="186"/>
                  </a:lnTo>
                  <a:close/>
                  <a:moveTo>
                    <a:pt x="509" y="164"/>
                  </a:moveTo>
                  <a:lnTo>
                    <a:pt x="510" y="164"/>
                  </a:lnTo>
                  <a:lnTo>
                    <a:pt x="510" y="165"/>
                  </a:lnTo>
                  <a:lnTo>
                    <a:pt x="510" y="165"/>
                  </a:lnTo>
                  <a:lnTo>
                    <a:pt x="509" y="164"/>
                  </a:lnTo>
                  <a:close/>
                  <a:moveTo>
                    <a:pt x="684" y="237"/>
                  </a:moveTo>
                  <a:lnTo>
                    <a:pt x="685" y="239"/>
                  </a:lnTo>
                  <a:lnTo>
                    <a:pt x="684" y="238"/>
                  </a:lnTo>
                  <a:lnTo>
                    <a:pt x="684" y="237"/>
                  </a:lnTo>
                  <a:close/>
                  <a:moveTo>
                    <a:pt x="682" y="239"/>
                  </a:moveTo>
                  <a:lnTo>
                    <a:pt x="682" y="240"/>
                  </a:lnTo>
                  <a:lnTo>
                    <a:pt x="682" y="240"/>
                  </a:lnTo>
                  <a:lnTo>
                    <a:pt x="682" y="239"/>
                  </a:lnTo>
                  <a:close/>
                  <a:moveTo>
                    <a:pt x="687" y="242"/>
                  </a:moveTo>
                  <a:lnTo>
                    <a:pt x="687" y="243"/>
                  </a:lnTo>
                  <a:lnTo>
                    <a:pt x="687" y="244"/>
                  </a:lnTo>
                  <a:lnTo>
                    <a:pt x="685" y="244"/>
                  </a:lnTo>
                  <a:lnTo>
                    <a:pt x="684" y="247"/>
                  </a:lnTo>
                  <a:lnTo>
                    <a:pt x="680" y="247"/>
                  </a:lnTo>
                  <a:lnTo>
                    <a:pt x="682" y="245"/>
                  </a:lnTo>
                  <a:lnTo>
                    <a:pt x="682" y="242"/>
                  </a:lnTo>
                  <a:lnTo>
                    <a:pt x="683" y="241"/>
                  </a:lnTo>
                  <a:lnTo>
                    <a:pt x="687" y="242"/>
                  </a:lnTo>
                  <a:close/>
                  <a:moveTo>
                    <a:pt x="678" y="248"/>
                  </a:moveTo>
                  <a:lnTo>
                    <a:pt x="676" y="249"/>
                  </a:lnTo>
                  <a:lnTo>
                    <a:pt x="675" y="249"/>
                  </a:lnTo>
                  <a:lnTo>
                    <a:pt x="676" y="247"/>
                  </a:lnTo>
                  <a:lnTo>
                    <a:pt x="678" y="248"/>
                  </a:lnTo>
                  <a:close/>
                  <a:moveTo>
                    <a:pt x="272" y="74"/>
                  </a:moveTo>
                  <a:lnTo>
                    <a:pt x="272" y="75"/>
                  </a:lnTo>
                  <a:lnTo>
                    <a:pt x="272" y="74"/>
                  </a:lnTo>
                  <a:close/>
                  <a:moveTo>
                    <a:pt x="222" y="89"/>
                  </a:moveTo>
                  <a:lnTo>
                    <a:pt x="223" y="91"/>
                  </a:lnTo>
                  <a:lnTo>
                    <a:pt x="207" y="77"/>
                  </a:lnTo>
                  <a:lnTo>
                    <a:pt x="204" y="71"/>
                  </a:lnTo>
                  <a:lnTo>
                    <a:pt x="205" y="67"/>
                  </a:lnTo>
                  <a:lnTo>
                    <a:pt x="209" y="60"/>
                  </a:lnTo>
                  <a:lnTo>
                    <a:pt x="213" y="52"/>
                  </a:lnTo>
                  <a:lnTo>
                    <a:pt x="217" y="47"/>
                  </a:lnTo>
                  <a:lnTo>
                    <a:pt x="225" y="38"/>
                  </a:lnTo>
                  <a:lnTo>
                    <a:pt x="232" y="33"/>
                  </a:lnTo>
                  <a:lnTo>
                    <a:pt x="244" y="29"/>
                  </a:lnTo>
                  <a:lnTo>
                    <a:pt x="252" y="30"/>
                  </a:lnTo>
                  <a:lnTo>
                    <a:pt x="259" y="35"/>
                  </a:lnTo>
                  <a:lnTo>
                    <a:pt x="273" y="63"/>
                  </a:lnTo>
                  <a:lnTo>
                    <a:pt x="273" y="70"/>
                  </a:lnTo>
                  <a:lnTo>
                    <a:pt x="273" y="75"/>
                  </a:lnTo>
                  <a:lnTo>
                    <a:pt x="272" y="76"/>
                  </a:lnTo>
                  <a:lnTo>
                    <a:pt x="272" y="77"/>
                  </a:lnTo>
                  <a:lnTo>
                    <a:pt x="271" y="78"/>
                  </a:lnTo>
                  <a:lnTo>
                    <a:pt x="270" y="79"/>
                  </a:lnTo>
                  <a:lnTo>
                    <a:pt x="263" y="83"/>
                  </a:lnTo>
                  <a:lnTo>
                    <a:pt x="262" y="83"/>
                  </a:lnTo>
                  <a:lnTo>
                    <a:pt x="270" y="79"/>
                  </a:lnTo>
                  <a:lnTo>
                    <a:pt x="272" y="77"/>
                  </a:lnTo>
                  <a:lnTo>
                    <a:pt x="273" y="76"/>
                  </a:lnTo>
                  <a:lnTo>
                    <a:pt x="273" y="73"/>
                  </a:lnTo>
                  <a:lnTo>
                    <a:pt x="272" y="72"/>
                  </a:lnTo>
                  <a:lnTo>
                    <a:pt x="268" y="73"/>
                  </a:lnTo>
                  <a:lnTo>
                    <a:pt x="266" y="75"/>
                  </a:lnTo>
                  <a:lnTo>
                    <a:pt x="268" y="73"/>
                  </a:lnTo>
                  <a:lnTo>
                    <a:pt x="266" y="72"/>
                  </a:lnTo>
                  <a:lnTo>
                    <a:pt x="264" y="74"/>
                  </a:lnTo>
                  <a:lnTo>
                    <a:pt x="262" y="74"/>
                  </a:lnTo>
                  <a:lnTo>
                    <a:pt x="260" y="75"/>
                  </a:lnTo>
                  <a:lnTo>
                    <a:pt x="259" y="76"/>
                  </a:lnTo>
                  <a:lnTo>
                    <a:pt x="256" y="77"/>
                  </a:lnTo>
                  <a:lnTo>
                    <a:pt x="256" y="78"/>
                  </a:lnTo>
                  <a:lnTo>
                    <a:pt x="257" y="79"/>
                  </a:lnTo>
                  <a:lnTo>
                    <a:pt x="252" y="81"/>
                  </a:lnTo>
                  <a:lnTo>
                    <a:pt x="248" y="84"/>
                  </a:lnTo>
                  <a:lnTo>
                    <a:pt x="252" y="85"/>
                  </a:lnTo>
                  <a:lnTo>
                    <a:pt x="243" y="87"/>
                  </a:lnTo>
                  <a:lnTo>
                    <a:pt x="242" y="85"/>
                  </a:lnTo>
                  <a:lnTo>
                    <a:pt x="229" y="85"/>
                  </a:lnTo>
                  <a:lnTo>
                    <a:pt x="215" y="83"/>
                  </a:lnTo>
                  <a:lnTo>
                    <a:pt x="222" y="89"/>
                  </a:lnTo>
                  <a:close/>
                  <a:moveTo>
                    <a:pt x="266" y="79"/>
                  </a:moveTo>
                  <a:lnTo>
                    <a:pt x="268" y="78"/>
                  </a:lnTo>
                  <a:lnTo>
                    <a:pt x="268" y="77"/>
                  </a:lnTo>
                  <a:lnTo>
                    <a:pt x="268" y="77"/>
                  </a:lnTo>
                  <a:lnTo>
                    <a:pt x="266" y="79"/>
                  </a:lnTo>
                  <a:close/>
                  <a:moveTo>
                    <a:pt x="522" y="200"/>
                  </a:moveTo>
                  <a:lnTo>
                    <a:pt x="521" y="200"/>
                  </a:lnTo>
                  <a:lnTo>
                    <a:pt x="520" y="197"/>
                  </a:lnTo>
                  <a:lnTo>
                    <a:pt x="521" y="196"/>
                  </a:lnTo>
                  <a:lnTo>
                    <a:pt x="522" y="196"/>
                  </a:lnTo>
                  <a:lnTo>
                    <a:pt x="522" y="200"/>
                  </a:lnTo>
                  <a:lnTo>
                    <a:pt x="522" y="200"/>
                  </a:lnTo>
                  <a:close/>
                  <a:moveTo>
                    <a:pt x="264" y="80"/>
                  </a:moveTo>
                  <a:lnTo>
                    <a:pt x="265" y="80"/>
                  </a:lnTo>
                  <a:lnTo>
                    <a:pt x="265" y="80"/>
                  </a:lnTo>
                  <a:lnTo>
                    <a:pt x="264" y="81"/>
                  </a:lnTo>
                  <a:lnTo>
                    <a:pt x="264" y="80"/>
                  </a:lnTo>
                  <a:close/>
                  <a:moveTo>
                    <a:pt x="260" y="77"/>
                  </a:moveTo>
                  <a:lnTo>
                    <a:pt x="261" y="76"/>
                  </a:lnTo>
                  <a:lnTo>
                    <a:pt x="261" y="76"/>
                  </a:lnTo>
                  <a:lnTo>
                    <a:pt x="261" y="77"/>
                  </a:lnTo>
                  <a:lnTo>
                    <a:pt x="260" y="77"/>
                  </a:lnTo>
                  <a:close/>
                  <a:moveTo>
                    <a:pt x="522" y="203"/>
                  </a:moveTo>
                  <a:lnTo>
                    <a:pt x="522" y="202"/>
                  </a:lnTo>
                  <a:lnTo>
                    <a:pt x="522" y="203"/>
                  </a:lnTo>
                  <a:lnTo>
                    <a:pt x="522" y="203"/>
                  </a:lnTo>
                  <a:lnTo>
                    <a:pt x="522" y="203"/>
                  </a:lnTo>
                  <a:close/>
                  <a:moveTo>
                    <a:pt x="256" y="85"/>
                  </a:moveTo>
                  <a:lnTo>
                    <a:pt x="258" y="85"/>
                  </a:lnTo>
                  <a:lnTo>
                    <a:pt x="262" y="84"/>
                  </a:lnTo>
                  <a:lnTo>
                    <a:pt x="259" y="85"/>
                  </a:lnTo>
                  <a:lnTo>
                    <a:pt x="256" y="85"/>
                  </a:lnTo>
                  <a:close/>
                  <a:moveTo>
                    <a:pt x="391" y="152"/>
                  </a:moveTo>
                  <a:lnTo>
                    <a:pt x="394" y="153"/>
                  </a:lnTo>
                  <a:lnTo>
                    <a:pt x="394" y="154"/>
                  </a:lnTo>
                  <a:lnTo>
                    <a:pt x="394" y="153"/>
                  </a:lnTo>
                  <a:lnTo>
                    <a:pt x="391" y="152"/>
                  </a:lnTo>
                  <a:close/>
                  <a:moveTo>
                    <a:pt x="369" y="153"/>
                  </a:moveTo>
                  <a:lnTo>
                    <a:pt x="367" y="151"/>
                  </a:lnTo>
                  <a:lnTo>
                    <a:pt x="370" y="152"/>
                  </a:lnTo>
                  <a:lnTo>
                    <a:pt x="373" y="156"/>
                  </a:lnTo>
                  <a:lnTo>
                    <a:pt x="369" y="153"/>
                  </a:lnTo>
                  <a:close/>
                  <a:moveTo>
                    <a:pt x="237" y="88"/>
                  </a:moveTo>
                  <a:lnTo>
                    <a:pt x="236" y="88"/>
                  </a:lnTo>
                  <a:lnTo>
                    <a:pt x="242" y="87"/>
                  </a:lnTo>
                  <a:lnTo>
                    <a:pt x="238" y="88"/>
                  </a:lnTo>
                  <a:lnTo>
                    <a:pt x="237" y="88"/>
                  </a:lnTo>
                  <a:close/>
                  <a:moveTo>
                    <a:pt x="230" y="95"/>
                  </a:moveTo>
                  <a:lnTo>
                    <a:pt x="229" y="94"/>
                  </a:lnTo>
                  <a:lnTo>
                    <a:pt x="234" y="96"/>
                  </a:lnTo>
                  <a:lnTo>
                    <a:pt x="236" y="96"/>
                  </a:lnTo>
                  <a:lnTo>
                    <a:pt x="235" y="95"/>
                  </a:lnTo>
                  <a:lnTo>
                    <a:pt x="238" y="96"/>
                  </a:lnTo>
                  <a:lnTo>
                    <a:pt x="234" y="96"/>
                  </a:lnTo>
                  <a:lnTo>
                    <a:pt x="230" y="95"/>
                  </a:lnTo>
                  <a:close/>
                  <a:moveTo>
                    <a:pt x="226" y="92"/>
                  </a:moveTo>
                  <a:lnTo>
                    <a:pt x="226" y="92"/>
                  </a:lnTo>
                  <a:lnTo>
                    <a:pt x="226" y="92"/>
                  </a:lnTo>
                  <a:lnTo>
                    <a:pt x="226" y="92"/>
                  </a:lnTo>
                  <a:close/>
                  <a:moveTo>
                    <a:pt x="225" y="91"/>
                  </a:moveTo>
                  <a:lnTo>
                    <a:pt x="224" y="92"/>
                  </a:lnTo>
                  <a:lnTo>
                    <a:pt x="225" y="93"/>
                  </a:lnTo>
                  <a:lnTo>
                    <a:pt x="224" y="92"/>
                  </a:lnTo>
                  <a:lnTo>
                    <a:pt x="225" y="91"/>
                  </a:lnTo>
                  <a:close/>
                  <a:moveTo>
                    <a:pt x="674" y="249"/>
                  </a:moveTo>
                  <a:lnTo>
                    <a:pt x="671" y="253"/>
                  </a:lnTo>
                  <a:lnTo>
                    <a:pt x="666" y="255"/>
                  </a:lnTo>
                  <a:lnTo>
                    <a:pt x="664" y="258"/>
                  </a:lnTo>
                  <a:lnTo>
                    <a:pt x="665" y="259"/>
                  </a:lnTo>
                  <a:lnTo>
                    <a:pt x="666" y="263"/>
                  </a:lnTo>
                  <a:lnTo>
                    <a:pt x="663" y="264"/>
                  </a:lnTo>
                  <a:lnTo>
                    <a:pt x="663" y="265"/>
                  </a:lnTo>
                  <a:lnTo>
                    <a:pt x="662" y="267"/>
                  </a:lnTo>
                  <a:lnTo>
                    <a:pt x="667" y="270"/>
                  </a:lnTo>
                  <a:lnTo>
                    <a:pt x="668" y="269"/>
                  </a:lnTo>
                  <a:lnTo>
                    <a:pt x="668" y="268"/>
                  </a:lnTo>
                  <a:lnTo>
                    <a:pt x="670" y="267"/>
                  </a:lnTo>
                  <a:lnTo>
                    <a:pt x="671" y="269"/>
                  </a:lnTo>
                  <a:lnTo>
                    <a:pt x="671" y="270"/>
                  </a:lnTo>
                  <a:lnTo>
                    <a:pt x="673" y="270"/>
                  </a:lnTo>
                  <a:lnTo>
                    <a:pt x="672" y="271"/>
                  </a:lnTo>
                  <a:lnTo>
                    <a:pt x="673" y="272"/>
                  </a:lnTo>
                  <a:lnTo>
                    <a:pt x="675" y="273"/>
                  </a:lnTo>
                  <a:lnTo>
                    <a:pt x="675" y="275"/>
                  </a:lnTo>
                  <a:lnTo>
                    <a:pt x="677" y="277"/>
                  </a:lnTo>
                  <a:lnTo>
                    <a:pt x="680" y="277"/>
                  </a:lnTo>
                  <a:lnTo>
                    <a:pt x="680" y="276"/>
                  </a:lnTo>
                  <a:lnTo>
                    <a:pt x="680" y="279"/>
                  </a:lnTo>
                  <a:lnTo>
                    <a:pt x="684" y="279"/>
                  </a:lnTo>
                  <a:lnTo>
                    <a:pt x="683" y="280"/>
                  </a:lnTo>
                  <a:lnTo>
                    <a:pt x="684" y="281"/>
                  </a:lnTo>
                  <a:lnTo>
                    <a:pt x="682" y="285"/>
                  </a:lnTo>
                  <a:lnTo>
                    <a:pt x="682" y="286"/>
                  </a:lnTo>
                  <a:lnTo>
                    <a:pt x="684" y="285"/>
                  </a:lnTo>
                  <a:lnTo>
                    <a:pt x="684" y="288"/>
                  </a:lnTo>
                  <a:lnTo>
                    <a:pt x="684" y="289"/>
                  </a:lnTo>
                  <a:lnTo>
                    <a:pt x="682" y="289"/>
                  </a:lnTo>
                  <a:lnTo>
                    <a:pt x="683" y="290"/>
                  </a:lnTo>
                  <a:lnTo>
                    <a:pt x="682" y="291"/>
                  </a:lnTo>
                  <a:lnTo>
                    <a:pt x="682" y="292"/>
                  </a:lnTo>
                  <a:lnTo>
                    <a:pt x="684" y="296"/>
                  </a:lnTo>
                  <a:lnTo>
                    <a:pt x="684" y="297"/>
                  </a:lnTo>
                  <a:lnTo>
                    <a:pt x="687" y="299"/>
                  </a:lnTo>
                  <a:lnTo>
                    <a:pt x="687" y="301"/>
                  </a:lnTo>
                  <a:lnTo>
                    <a:pt x="683" y="304"/>
                  </a:lnTo>
                  <a:lnTo>
                    <a:pt x="683" y="306"/>
                  </a:lnTo>
                  <a:lnTo>
                    <a:pt x="681" y="306"/>
                  </a:lnTo>
                  <a:lnTo>
                    <a:pt x="680" y="307"/>
                  </a:lnTo>
                  <a:lnTo>
                    <a:pt x="679" y="309"/>
                  </a:lnTo>
                  <a:lnTo>
                    <a:pt x="677" y="310"/>
                  </a:lnTo>
                  <a:lnTo>
                    <a:pt x="675" y="309"/>
                  </a:lnTo>
                  <a:lnTo>
                    <a:pt x="672" y="310"/>
                  </a:lnTo>
                  <a:lnTo>
                    <a:pt x="667" y="307"/>
                  </a:lnTo>
                  <a:lnTo>
                    <a:pt x="664" y="307"/>
                  </a:lnTo>
                  <a:lnTo>
                    <a:pt x="664" y="308"/>
                  </a:lnTo>
                  <a:lnTo>
                    <a:pt x="663" y="308"/>
                  </a:lnTo>
                  <a:lnTo>
                    <a:pt x="662" y="306"/>
                  </a:lnTo>
                  <a:lnTo>
                    <a:pt x="659" y="306"/>
                  </a:lnTo>
                  <a:lnTo>
                    <a:pt x="659" y="305"/>
                  </a:lnTo>
                  <a:lnTo>
                    <a:pt x="657" y="304"/>
                  </a:lnTo>
                  <a:lnTo>
                    <a:pt x="655" y="305"/>
                  </a:lnTo>
                  <a:lnTo>
                    <a:pt x="654" y="304"/>
                  </a:lnTo>
                  <a:lnTo>
                    <a:pt x="652" y="306"/>
                  </a:lnTo>
                  <a:lnTo>
                    <a:pt x="650" y="306"/>
                  </a:lnTo>
                  <a:lnTo>
                    <a:pt x="649" y="307"/>
                  </a:lnTo>
                  <a:lnTo>
                    <a:pt x="648" y="307"/>
                  </a:lnTo>
                  <a:lnTo>
                    <a:pt x="648" y="308"/>
                  </a:lnTo>
                  <a:lnTo>
                    <a:pt x="647" y="308"/>
                  </a:lnTo>
                  <a:lnTo>
                    <a:pt x="647" y="309"/>
                  </a:lnTo>
                  <a:lnTo>
                    <a:pt x="646" y="311"/>
                  </a:lnTo>
                  <a:lnTo>
                    <a:pt x="647" y="313"/>
                  </a:lnTo>
                  <a:lnTo>
                    <a:pt x="646" y="313"/>
                  </a:lnTo>
                  <a:lnTo>
                    <a:pt x="646" y="315"/>
                  </a:lnTo>
                  <a:lnTo>
                    <a:pt x="646" y="317"/>
                  </a:lnTo>
                  <a:lnTo>
                    <a:pt x="645" y="317"/>
                  </a:lnTo>
                  <a:lnTo>
                    <a:pt x="645" y="318"/>
                  </a:lnTo>
                  <a:lnTo>
                    <a:pt x="642" y="316"/>
                  </a:lnTo>
                  <a:lnTo>
                    <a:pt x="638" y="319"/>
                  </a:lnTo>
                  <a:lnTo>
                    <a:pt x="639" y="319"/>
                  </a:lnTo>
                  <a:lnTo>
                    <a:pt x="637" y="321"/>
                  </a:lnTo>
                  <a:lnTo>
                    <a:pt x="631" y="320"/>
                  </a:lnTo>
                  <a:lnTo>
                    <a:pt x="630" y="321"/>
                  </a:lnTo>
                  <a:lnTo>
                    <a:pt x="628" y="321"/>
                  </a:lnTo>
                  <a:lnTo>
                    <a:pt x="628" y="321"/>
                  </a:lnTo>
                  <a:lnTo>
                    <a:pt x="628" y="321"/>
                  </a:lnTo>
                  <a:lnTo>
                    <a:pt x="628" y="322"/>
                  </a:lnTo>
                  <a:lnTo>
                    <a:pt x="626" y="323"/>
                  </a:lnTo>
                  <a:lnTo>
                    <a:pt x="620" y="323"/>
                  </a:lnTo>
                  <a:lnTo>
                    <a:pt x="619" y="325"/>
                  </a:lnTo>
                  <a:lnTo>
                    <a:pt x="620" y="326"/>
                  </a:lnTo>
                  <a:lnTo>
                    <a:pt x="620" y="327"/>
                  </a:lnTo>
                  <a:lnTo>
                    <a:pt x="620" y="328"/>
                  </a:lnTo>
                  <a:lnTo>
                    <a:pt x="620" y="329"/>
                  </a:lnTo>
                  <a:lnTo>
                    <a:pt x="620" y="330"/>
                  </a:lnTo>
                  <a:lnTo>
                    <a:pt x="620" y="331"/>
                  </a:lnTo>
                  <a:lnTo>
                    <a:pt x="619" y="331"/>
                  </a:lnTo>
                  <a:lnTo>
                    <a:pt x="619" y="332"/>
                  </a:lnTo>
                  <a:lnTo>
                    <a:pt x="620" y="335"/>
                  </a:lnTo>
                  <a:lnTo>
                    <a:pt x="619" y="335"/>
                  </a:lnTo>
                  <a:lnTo>
                    <a:pt x="618" y="336"/>
                  </a:lnTo>
                  <a:lnTo>
                    <a:pt x="618" y="336"/>
                  </a:lnTo>
                  <a:lnTo>
                    <a:pt x="616" y="337"/>
                  </a:lnTo>
                  <a:lnTo>
                    <a:pt x="616" y="338"/>
                  </a:lnTo>
                  <a:lnTo>
                    <a:pt x="615" y="338"/>
                  </a:lnTo>
                  <a:lnTo>
                    <a:pt x="612" y="338"/>
                  </a:lnTo>
                  <a:lnTo>
                    <a:pt x="611" y="340"/>
                  </a:lnTo>
                  <a:lnTo>
                    <a:pt x="611" y="338"/>
                  </a:lnTo>
                  <a:lnTo>
                    <a:pt x="609" y="338"/>
                  </a:lnTo>
                  <a:lnTo>
                    <a:pt x="609" y="339"/>
                  </a:lnTo>
                  <a:lnTo>
                    <a:pt x="608" y="341"/>
                  </a:lnTo>
                  <a:lnTo>
                    <a:pt x="610" y="344"/>
                  </a:lnTo>
                  <a:lnTo>
                    <a:pt x="609" y="344"/>
                  </a:lnTo>
                  <a:lnTo>
                    <a:pt x="608" y="345"/>
                  </a:lnTo>
                  <a:lnTo>
                    <a:pt x="607" y="344"/>
                  </a:lnTo>
                  <a:lnTo>
                    <a:pt x="603" y="342"/>
                  </a:lnTo>
                  <a:lnTo>
                    <a:pt x="600" y="338"/>
                  </a:lnTo>
                  <a:lnTo>
                    <a:pt x="596" y="338"/>
                  </a:lnTo>
                  <a:lnTo>
                    <a:pt x="595" y="340"/>
                  </a:lnTo>
                  <a:lnTo>
                    <a:pt x="595" y="341"/>
                  </a:lnTo>
                  <a:lnTo>
                    <a:pt x="595" y="341"/>
                  </a:lnTo>
                  <a:lnTo>
                    <a:pt x="590" y="341"/>
                  </a:lnTo>
                  <a:lnTo>
                    <a:pt x="588" y="344"/>
                  </a:lnTo>
                  <a:lnTo>
                    <a:pt x="586" y="345"/>
                  </a:lnTo>
                  <a:lnTo>
                    <a:pt x="582" y="345"/>
                  </a:lnTo>
                  <a:lnTo>
                    <a:pt x="580" y="346"/>
                  </a:lnTo>
                  <a:lnTo>
                    <a:pt x="580" y="345"/>
                  </a:lnTo>
                  <a:lnTo>
                    <a:pt x="580" y="346"/>
                  </a:lnTo>
                  <a:lnTo>
                    <a:pt x="579" y="348"/>
                  </a:lnTo>
                  <a:lnTo>
                    <a:pt x="579" y="350"/>
                  </a:lnTo>
                  <a:lnTo>
                    <a:pt x="578" y="351"/>
                  </a:lnTo>
                  <a:lnTo>
                    <a:pt x="575" y="350"/>
                  </a:lnTo>
                  <a:lnTo>
                    <a:pt x="575" y="352"/>
                  </a:lnTo>
                  <a:lnTo>
                    <a:pt x="576" y="354"/>
                  </a:lnTo>
                  <a:lnTo>
                    <a:pt x="576" y="357"/>
                  </a:lnTo>
                  <a:lnTo>
                    <a:pt x="575" y="358"/>
                  </a:lnTo>
                  <a:lnTo>
                    <a:pt x="575" y="360"/>
                  </a:lnTo>
                  <a:lnTo>
                    <a:pt x="572" y="361"/>
                  </a:lnTo>
                  <a:lnTo>
                    <a:pt x="572" y="362"/>
                  </a:lnTo>
                  <a:lnTo>
                    <a:pt x="532" y="370"/>
                  </a:lnTo>
                  <a:lnTo>
                    <a:pt x="532" y="371"/>
                  </a:lnTo>
                  <a:lnTo>
                    <a:pt x="531" y="370"/>
                  </a:lnTo>
                  <a:lnTo>
                    <a:pt x="531" y="372"/>
                  </a:lnTo>
                  <a:lnTo>
                    <a:pt x="530" y="372"/>
                  </a:lnTo>
                  <a:lnTo>
                    <a:pt x="530" y="372"/>
                  </a:lnTo>
                  <a:lnTo>
                    <a:pt x="528" y="373"/>
                  </a:lnTo>
                  <a:lnTo>
                    <a:pt x="528" y="375"/>
                  </a:lnTo>
                  <a:lnTo>
                    <a:pt x="527" y="376"/>
                  </a:lnTo>
                  <a:lnTo>
                    <a:pt x="526" y="375"/>
                  </a:lnTo>
                  <a:lnTo>
                    <a:pt x="525" y="376"/>
                  </a:lnTo>
                  <a:lnTo>
                    <a:pt x="524" y="376"/>
                  </a:lnTo>
                  <a:lnTo>
                    <a:pt x="524" y="377"/>
                  </a:lnTo>
                  <a:lnTo>
                    <a:pt x="523" y="375"/>
                  </a:lnTo>
                  <a:lnTo>
                    <a:pt x="521" y="376"/>
                  </a:lnTo>
                  <a:lnTo>
                    <a:pt x="521" y="375"/>
                  </a:lnTo>
                  <a:lnTo>
                    <a:pt x="522" y="374"/>
                  </a:lnTo>
                  <a:lnTo>
                    <a:pt x="520" y="374"/>
                  </a:lnTo>
                  <a:lnTo>
                    <a:pt x="519" y="374"/>
                  </a:lnTo>
                  <a:lnTo>
                    <a:pt x="519" y="376"/>
                  </a:lnTo>
                  <a:lnTo>
                    <a:pt x="516" y="376"/>
                  </a:lnTo>
                  <a:lnTo>
                    <a:pt x="517" y="374"/>
                  </a:lnTo>
                  <a:lnTo>
                    <a:pt x="516" y="373"/>
                  </a:lnTo>
                  <a:lnTo>
                    <a:pt x="479" y="358"/>
                  </a:lnTo>
                  <a:lnTo>
                    <a:pt x="476" y="360"/>
                  </a:lnTo>
                  <a:lnTo>
                    <a:pt x="472" y="360"/>
                  </a:lnTo>
                  <a:lnTo>
                    <a:pt x="472" y="359"/>
                  </a:lnTo>
                  <a:lnTo>
                    <a:pt x="473" y="358"/>
                  </a:lnTo>
                  <a:lnTo>
                    <a:pt x="474" y="358"/>
                  </a:lnTo>
                  <a:lnTo>
                    <a:pt x="475" y="357"/>
                  </a:lnTo>
                  <a:lnTo>
                    <a:pt x="295" y="278"/>
                  </a:lnTo>
                  <a:lnTo>
                    <a:pt x="249" y="247"/>
                  </a:lnTo>
                  <a:lnTo>
                    <a:pt x="245" y="248"/>
                  </a:lnTo>
                  <a:lnTo>
                    <a:pt x="244" y="248"/>
                  </a:lnTo>
                  <a:lnTo>
                    <a:pt x="244" y="250"/>
                  </a:lnTo>
                  <a:lnTo>
                    <a:pt x="240" y="249"/>
                  </a:lnTo>
                  <a:lnTo>
                    <a:pt x="240" y="251"/>
                  </a:lnTo>
                  <a:lnTo>
                    <a:pt x="240" y="251"/>
                  </a:lnTo>
                  <a:lnTo>
                    <a:pt x="236" y="249"/>
                  </a:lnTo>
                  <a:lnTo>
                    <a:pt x="237" y="249"/>
                  </a:lnTo>
                  <a:lnTo>
                    <a:pt x="236" y="250"/>
                  </a:lnTo>
                  <a:lnTo>
                    <a:pt x="237" y="252"/>
                  </a:lnTo>
                  <a:lnTo>
                    <a:pt x="236" y="251"/>
                  </a:lnTo>
                  <a:lnTo>
                    <a:pt x="235" y="252"/>
                  </a:lnTo>
                  <a:lnTo>
                    <a:pt x="234" y="253"/>
                  </a:lnTo>
                  <a:lnTo>
                    <a:pt x="234" y="251"/>
                  </a:lnTo>
                  <a:lnTo>
                    <a:pt x="232" y="252"/>
                  </a:lnTo>
                  <a:lnTo>
                    <a:pt x="233" y="253"/>
                  </a:lnTo>
                  <a:lnTo>
                    <a:pt x="233" y="253"/>
                  </a:lnTo>
                  <a:lnTo>
                    <a:pt x="232" y="255"/>
                  </a:lnTo>
                  <a:lnTo>
                    <a:pt x="232" y="253"/>
                  </a:lnTo>
                  <a:lnTo>
                    <a:pt x="230" y="253"/>
                  </a:lnTo>
                  <a:lnTo>
                    <a:pt x="229" y="249"/>
                  </a:lnTo>
                  <a:lnTo>
                    <a:pt x="225" y="249"/>
                  </a:lnTo>
                  <a:lnTo>
                    <a:pt x="224" y="250"/>
                  </a:lnTo>
                  <a:lnTo>
                    <a:pt x="224" y="253"/>
                  </a:lnTo>
                  <a:lnTo>
                    <a:pt x="223" y="253"/>
                  </a:lnTo>
                  <a:lnTo>
                    <a:pt x="223" y="255"/>
                  </a:lnTo>
                  <a:lnTo>
                    <a:pt x="221" y="256"/>
                  </a:lnTo>
                  <a:lnTo>
                    <a:pt x="221" y="259"/>
                  </a:lnTo>
                  <a:lnTo>
                    <a:pt x="220" y="261"/>
                  </a:lnTo>
                  <a:lnTo>
                    <a:pt x="122" y="269"/>
                  </a:lnTo>
                  <a:lnTo>
                    <a:pt x="96" y="253"/>
                  </a:lnTo>
                  <a:lnTo>
                    <a:pt x="90" y="260"/>
                  </a:lnTo>
                  <a:lnTo>
                    <a:pt x="87" y="257"/>
                  </a:lnTo>
                  <a:lnTo>
                    <a:pt x="83" y="260"/>
                  </a:lnTo>
                  <a:lnTo>
                    <a:pt x="82" y="259"/>
                  </a:lnTo>
                  <a:lnTo>
                    <a:pt x="77" y="263"/>
                  </a:lnTo>
                  <a:lnTo>
                    <a:pt x="78" y="268"/>
                  </a:lnTo>
                  <a:lnTo>
                    <a:pt x="74" y="269"/>
                  </a:lnTo>
                  <a:lnTo>
                    <a:pt x="67" y="263"/>
                  </a:lnTo>
                  <a:lnTo>
                    <a:pt x="57" y="259"/>
                  </a:lnTo>
                  <a:lnTo>
                    <a:pt x="50" y="245"/>
                  </a:lnTo>
                  <a:lnTo>
                    <a:pt x="42" y="231"/>
                  </a:lnTo>
                  <a:lnTo>
                    <a:pt x="30" y="220"/>
                  </a:lnTo>
                  <a:lnTo>
                    <a:pt x="26" y="219"/>
                  </a:lnTo>
                  <a:lnTo>
                    <a:pt x="17" y="203"/>
                  </a:lnTo>
                  <a:lnTo>
                    <a:pt x="12" y="195"/>
                  </a:lnTo>
                  <a:lnTo>
                    <a:pt x="8" y="193"/>
                  </a:lnTo>
                  <a:lnTo>
                    <a:pt x="4" y="184"/>
                  </a:lnTo>
                  <a:lnTo>
                    <a:pt x="4" y="178"/>
                  </a:lnTo>
                  <a:lnTo>
                    <a:pt x="0" y="168"/>
                  </a:lnTo>
                  <a:lnTo>
                    <a:pt x="3" y="167"/>
                  </a:lnTo>
                  <a:lnTo>
                    <a:pt x="6" y="166"/>
                  </a:lnTo>
                  <a:lnTo>
                    <a:pt x="9" y="161"/>
                  </a:lnTo>
                  <a:lnTo>
                    <a:pt x="13" y="158"/>
                  </a:lnTo>
                  <a:lnTo>
                    <a:pt x="15" y="157"/>
                  </a:lnTo>
                  <a:lnTo>
                    <a:pt x="17" y="159"/>
                  </a:lnTo>
                  <a:lnTo>
                    <a:pt x="16" y="153"/>
                  </a:lnTo>
                  <a:lnTo>
                    <a:pt x="17" y="148"/>
                  </a:lnTo>
                  <a:lnTo>
                    <a:pt x="18" y="147"/>
                  </a:lnTo>
                  <a:lnTo>
                    <a:pt x="23" y="146"/>
                  </a:lnTo>
                  <a:lnTo>
                    <a:pt x="24" y="145"/>
                  </a:lnTo>
                  <a:lnTo>
                    <a:pt x="24" y="142"/>
                  </a:lnTo>
                  <a:lnTo>
                    <a:pt x="27" y="140"/>
                  </a:lnTo>
                  <a:lnTo>
                    <a:pt x="27" y="135"/>
                  </a:lnTo>
                  <a:lnTo>
                    <a:pt x="28" y="132"/>
                  </a:lnTo>
                  <a:lnTo>
                    <a:pt x="27" y="128"/>
                  </a:lnTo>
                  <a:lnTo>
                    <a:pt x="27" y="128"/>
                  </a:lnTo>
                  <a:lnTo>
                    <a:pt x="28" y="127"/>
                  </a:lnTo>
                  <a:lnTo>
                    <a:pt x="27" y="120"/>
                  </a:lnTo>
                  <a:lnTo>
                    <a:pt x="25" y="115"/>
                  </a:lnTo>
                  <a:lnTo>
                    <a:pt x="21" y="113"/>
                  </a:lnTo>
                  <a:lnTo>
                    <a:pt x="19" y="108"/>
                  </a:lnTo>
                  <a:lnTo>
                    <a:pt x="21" y="105"/>
                  </a:lnTo>
                  <a:lnTo>
                    <a:pt x="27" y="99"/>
                  </a:lnTo>
                  <a:lnTo>
                    <a:pt x="36" y="90"/>
                  </a:lnTo>
                  <a:lnTo>
                    <a:pt x="43" y="85"/>
                  </a:lnTo>
                  <a:lnTo>
                    <a:pt x="46" y="81"/>
                  </a:lnTo>
                  <a:lnTo>
                    <a:pt x="49" y="82"/>
                  </a:lnTo>
                  <a:lnTo>
                    <a:pt x="47" y="83"/>
                  </a:lnTo>
                  <a:lnTo>
                    <a:pt x="48" y="84"/>
                  </a:lnTo>
                  <a:lnTo>
                    <a:pt x="50" y="83"/>
                  </a:lnTo>
                  <a:lnTo>
                    <a:pt x="48" y="80"/>
                  </a:lnTo>
                  <a:lnTo>
                    <a:pt x="50" y="78"/>
                  </a:lnTo>
                  <a:lnTo>
                    <a:pt x="53" y="75"/>
                  </a:lnTo>
                  <a:lnTo>
                    <a:pt x="54" y="73"/>
                  </a:lnTo>
                  <a:lnTo>
                    <a:pt x="54" y="71"/>
                  </a:lnTo>
                  <a:lnTo>
                    <a:pt x="57" y="67"/>
                  </a:lnTo>
                  <a:lnTo>
                    <a:pt x="60" y="71"/>
                  </a:lnTo>
                  <a:lnTo>
                    <a:pt x="62" y="69"/>
                  </a:lnTo>
                  <a:lnTo>
                    <a:pt x="62" y="66"/>
                  </a:lnTo>
                  <a:lnTo>
                    <a:pt x="59" y="65"/>
                  </a:lnTo>
                  <a:lnTo>
                    <a:pt x="62" y="63"/>
                  </a:lnTo>
                  <a:lnTo>
                    <a:pt x="64" y="59"/>
                  </a:lnTo>
                  <a:lnTo>
                    <a:pt x="63" y="60"/>
                  </a:lnTo>
                  <a:lnTo>
                    <a:pt x="65" y="60"/>
                  </a:lnTo>
                  <a:lnTo>
                    <a:pt x="65" y="59"/>
                  </a:lnTo>
                  <a:lnTo>
                    <a:pt x="65" y="57"/>
                  </a:lnTo>
                  <a:lnTo>
                    <a:pt x="68" y="55"/>
                  </a:lnTo>
                  <a:lnTo>
                    <a:pt x="73" y="48"/>
                  </a:lnTo>
                  <a:lnTo>
                    <a:pt x="77" y="41"/>
                  </a:lnTo>
                  <a:lnTo>
                    <a:pt x="76" y="32"/>
                  </a:lnTo>
                  <a:lnTo>
                    <a:pt x="69" y="12"/>
                  </a:lnTo>
                  <a:lnTo>
                    <a:pt x="67" y="3"/>
                  </a:lnTo>
                  <a:lnTo>
                    <a:pt x="68" y="0"/>
                  </a:lnTo>
                  <a:lnTo>
                    <a:pt x="73" y="3"/>
                  </a:lnTo>
                  <a:lnTo>
                    <a:pt x="78" y="11"/>
                  </a:lnTo>
                  <a:lnTo>
                    <a:pt x="79" y="16"/>
                  </a:lnTo>
                  <a:lnTo>
                    <a:pt x="83" y="22"/>
                  </a:lnTo>
                  <a:lnTo>
                    <a:pt x="102" y="32"/>
                  </a:lnTo>
                  <a:lnTo>
                    <a:pt x="116" y="41"/>
                  </a:lnTo>
                  <a:lnTo>
                    <a:pt x="121" y="47"/>
                  </a:lnTo>
                  <a:lnTo>
                    <a:pt x="131" y="60"/>
                  </a:lnTo>
                  <a:lnTo>
                    <a:pt x="126" y="54"/>
                  </a:lnTo>
                  <a:lnTo>
                    <a:pt x="127" y="64"/>
                  </a:lnTo>
                  <a:lnTo>
                    <a:pt x="127" y="67"/>
                  </a:lnTo>
                  <a:lnTo>
                    <a:pt x="126" y="68"/>
                  </a:lnTo>
                  <a:lnTo>
                    <a:pt x="128" y="71"/>
                  </a:lnTo>
                  <a:lnTo>
                    <a:pt x="128" y="81"/>
                  </a:lnTo>
                  <a:lnTo>
                    <a:pt x="131" y="86"/>
                  </a:lnTo>
                  <a:lnTo>
                    <a:pt x="132" y="90"/>
                  </a:lnTo>
                  <a:lnTo>
                    <a:pt x="132" y="91"/>
                  </a:lnTo>
                  <a:lnTo>
                    <a:pt x="130" y="93"/>
                  </a:lnTo>
                  <a:lnTo>
                    <a:pt x="128" y="96"/>
                  </a:lnTo>
                  <a:lnTo>
                    <a:pt x="128" y="102"/>
                  </a:lnTo>
                  <a:lnTo>
                    <a:pt x="126" y="105"/>
                  </a:lnTo>
                  <a:lnTo>
                    <a:pt x="127" y="108"/>
                  </a:lnTo>
                  <a:lnTo>
                    <a:pt x="126" y="109"/>
                  </a:lnTo>
                  <a:lnTo>
                    <a:pt x="126" y="111"/>
                  </a:lnTo>
                  <a:lnTo>
                    <a:pt x="124" y="114"/>
                  </a:lnTo>
                  <a:lnTo>
                    <a:pt x="122" y="113"/>
                  </a:lnTo>
                  <a:lnTo>
                    <a:pt x="114" y="107"/>
                  </a:lnTo>
                  <a:lnTo>
                    <a:pt x="106" y="105"/>
                  </a:lnTo>
                  <a:lnTo>
                    <a:pt x="104" y="104"/>
                  </a:lnTo>
                  <a:lnTo>
                    <a:pt x="98" y="104"/>
                  </a:lnTo>
                  <a:lnTo>
                    <a:pt x="88" y="99"/>
                  </a:lnTo>
                  <a:lnTo>
                    <a:pt x="84" y="99"/>
                  </a:lnTo>
                  <a:lnTo>
                    <a:pt x="81" y="100"/>
                  </a:lnTo>
                  <a:lnTo>
                    <a:pt x="81" y="103"/>
                  </a:lnTo>
                  <a:lnTo>
                    <a:pt x="76" y="108"/>
                  </a:lnTo>
                  <a:lnTo>
                    <a:pt x="73" y="106"/>
                  </a:lnTo>
                  <a:lnTo>
                    <a:pt x="62" y="109"/>
                  </a:lnTo>
                  <a:lnTo>
                    <a:pt x="59" y="112"/>
                  </a:lnTo>
                  <a:lnTo>
                    <a:pt x="56" y="118"/>
                  </a:lnTo>
                  <a:lnTo>
                    <a:pt x="58" y="127"/>
                  </a:lnTo>
                  <a:lnTo>
                    <a:pt x="66" y="141"/>
                  </a:lnTo>
                  <a:lnTo>
                    <a:pt x="66" y="144"/>
                  </a:lnTo>
                  <a:lnTo>
                    <a:pt x="64" y="148"/>
                  </a:lnTo>
                  <a:lnTo>
                    <a:pt x="64" y="151"/>
                  </a:lnTo>
                  <a:lnTo>
                    <a:pt x="63" y="155"/>
                  </a:lnTo>
                  <a:lnTo>
                    <a:pt x="62" y="162"/>
                  </a:lnTo>
                  <a:lnTo>
                    <a:pt x="63" y="166"/>
                  </a:lnTo>
                  <a:lnTo>
                    <a:pt x="65" y="169"/>
                  </a:lnTo>
                  <a:lnTo>
                    <a:pt x="65" y="171"/>
                  </a:lnTo>
                  <a:lnTo>
                    <a:pt x="73" y="175"/>
                  </a:lnTo>
                  <a:lnTo>
                    <a:pt x="81" y="177"/>
                  </a:lnTo>
                  <a:lnTo>
                    <a:pt x="82" y="180"/>
                  </a:lnTo>
                  <a:lnTo>
                    <a:pt x="80" y="180"/>
                  </a:lnTo>
                  <a:lnTo>
                    <a:pt x="80" y="180"/>
                  </a:lnTo>
                  <a:lnTo>
                    <a:pt x="82" y="182"/>
                  </a:lnTo>
                  <a:lnTo>
                    <a:pt x="96" y="187"/>
                  </a:lnTo>
                  <a:lnTo>
                    <a:pt x="108" y="187"/>
                  </a:lnTo>
                  <a:lnTo>
                    <a:pt x="112" y="193"/>
                  </a:lnTo>
                  <a:lnTo>
                    <a:pt x="112" y="191"/>
                  </a:lnTo>
                  <a:lnTo>
                    <a:pt x="120" y="187"/>
                  </a:lnTo>
                  <a:lnTo>
                    <a:pt x="123" y="183"/>
                  </a:lnTo>
                  <a:lnTo>
                    <a:pt x="126" y="177"/>
                  </a:lnTo>
                  <a:lnTo>
                    <a:pt x="126" y="175"/>
                  </a:lnTo>
                  <a:lnTo>
                    <a:pt x="126" y="173"/>
                  </a:lnTo>
                  <a:lnTo>
                    <a:pt x="126" y="172"/>
                  </a:lnTo>
                  <a:lnTo>
                    <a:pt x="131" y="171"/>
                  </a:lnTo>
                  <a:lnTo>
                    <a:pt x="132" y="170"/>
                  </a:lnTo>
                  <a:lnTo>
                    <a:pt x="132" y="168"/>
                  </a:lnTo>
                  <a:lnTo>
                    <a:pt x="133" y="166"/>
                  </a:lnTo>
                  <a:lnTo>
                    <a:pt x="134" y="165"/>
                  </a:lnTo>
                  <a:lnTo>
                    <a:pt x="134" y="164"/>
                  </a:lnTo>
                  <a:lnTo>
                    <a:pt x="140" y="161"/>
                  </a:lnTo>
                  <a:lnTo>
                    <a:pt x="144" y="159"/>
                  </a:lnTo>
                  <a:lnTo>
                    <a:pt x="145" y="156"/>
                  </a:lnTo>
                  <a:lnTo>
                    <a:pt x="144" y="152"/>
                  </a:lnTo>
                  <a:lnTo>
                    <a:pt x="145" y="151"/>
                  </a:lnTo>
                  <a:lnTo>
                    <a:pt x="145" y="148"/>
                  </a:lnTo>
                  <a:lnTo>
                    <a:pt x="151" y="147"/>
                  </a:lnTo>
                  <a:lnTo>
                    <a:pt x="153" y="146"/>
                  </a:lnTo>
                  <a:lnTo>
                    <a:pt x="153" y="148"/>
                  </a:lnTo>
                  <a:lnTo>
                    <a:pt x="155" y="150"/>
                  </a:lnTo>
                  <a:lnTo>
                    <a:pt x="163" y="149"/>
                  </a:lnTo>
                  <a:lnTo>
                    <a:pt x="166" y="153"/>
                  </a:lnTo>
                  <a:lnTo>
                    <a:pt x="173" y="153"/>
                  </a:lnTo>
                  <a:lnTo>
                    <a:pt x="174" y="153"/>
                  </a:lnTo>
                  <a:lnTo>
                    <a:pt x="173" y="153"/>
                  </a:lnTo>
                  <a:lnTo>
                    <a:pt x="173" y="155"/>
                  </a:lnTo>
                  <a:lnTo>
                    <a:pt x="177" y="156"/>
                  </a:lnTo>
                  <a:lnTo>
                    <a:pt x="180" y="161"/>
                  </a:lnTo>
                  <a:lnTo>
                    <a:pt x="182" y="161"/>
                  </a:lnTo>
                  <a:lnTo>
                    <a:pt x="180" y="157"/>
                  </a:lnTo>
                  <a:lnTo>
                    <a:pt x="179" y="153"/>
                  </a:lnTo>
                  <a:lnTo>
                    <a:pt x="176" y="152"/>
                  </a:lnTo>
                  <a:lnTo>
                    <a:pt x="176" y="153"/>
                  </a:lnTo>
                  <a:lnTo>
                    <a:pt x="176" y="152"/>
                  </a:lnTo>
                  <a:lnTo>
                    <a:pt x="179" y="149"/>
                  </a:lnTo>
                  <a:lnTo>
                    <a:pt x="179" y="149"/>
                  </a:lnTo>
                  <a:lnTo>
                    <a:pt x="181" y="145"/>
                  </a:lnTo>
                  <a:lnTo>
                    <a:pt x="180" y="136"/>
                  </a:lnTo>
                  <a:lnTo>
                    <a:pt x="181" y="139"/>
                  </a:lnTo>
                  <a:lnTo>
                    <a:pt x="182" y="143"/>
                  </a:lnTo>
                  <a:lnTo>
                    <a:pt x="185" y="146"/>
                  </a:lnTo>
                  <a:lnTo>
                    <a:pt x="188" y="148"/>
                  </a:lnTo>
                  <a:lnTo>
                    <a:pt x="193" y="149"/>
                  </a:lnTo>
                  <a:lnTo>
                    <a:pt x="220" y="147"/>
                  </a:lnTo>
                  <a:lnTo>
                    <a:pt x="250" y="140"/>
                  </a:lnTo>
                  <a:lnTo>
                    <a:pt x="264" y="133"/>
                  </a:lnTo>
                  <a:lnTo>
                    <a:pt x="272" y="133"/>
                  </a:lnTo>
                  <a:lnTo>
                    <a:pt x="281" y="138"/>
                  </a:lnTo>
                  <a:lnTo>
                    <a:pt x="278" y="139"/>
                  </a:lnTo>
                  <a:lnTo>
                    <a:pt x="265" y="135"/>
                  </a:lnTo>
                  <a:lnTo>
                    <a:pt x="264" y="136"/>
                  </a:lnTo>
                  <a:lnTo>
                    <a:pt x="260" y="136"/>
                  </a:lnTo>
                  <a:lnTo>
                    <a:pt x="257" y="137"/>
                  </a:lnTo>
                  <a:lnTo>
                    <a:pt x="257" y="139"/>
                  </a:lnTo>
                  <a:lnTo>
                    <a:pt x="259" y="138"/>
                  </a:lnTo>
                  <a:lnTo>
                    <a:pt x="258" y="139"/>
                  </a:lnTo>
                  <a:lnTo>
                    <a:pt x="258" y="140"/>
                  </a:lnTo>
                  <a:lnTo>
                    <a:pt x="265" y="142"/>
                  </a:lnTo>
                  <a:lnTo>
                    <a:pt x="268" y="141"/>
                  </a:lnTo>
                  <a:lnTo>
                    <a:pt x="272" y="143"/>
                  </a:lnTo>
                  <a:lnTo>
                    <a:pt x="277" y="141"/>
                  </a:lnTo>
                  <a:lnTo>
                    <a:pt x="279" y="143"/>
                  </a:lnTo>
                  <a:lnTo>
                    <a:pt x="282" y="143"/>
                  </a:lnTo>
                  <a:lnTo>
                    <a:pt x="282" y="142"/>
                  </a:lnTo>
                  <a:lnTo>
                    <a:pt x="280" y="141"/>
                  </a:lnTo>
                  <a:lnTo>
                    <a:pt x="282" y="139"/>
                  </a:lnTo>
                  <a:lnTo>
                    <a:pt x="293" y="141"/>
                  </a:lnTo>
                  <a:lnTo>
                    <a:pt x="305" y="141"/>
                  </a:lnTo>
                  <a:lnTo>
                    <a:pt x="305" y="144"/>
                  </a:lnTo>
                  <a:lnTo>
                    <a:pt x="304" y="144"/>
                  </a:lnTo>
                  <a:lnTo>
                    <a:pt x="305" y="143"/>
                  </a:lnTo>
                  <a:lnTo>
                    <a:pt x="304" y="142"/>
                  </a:lnTo>
                  <a:lnTo>
                    <a:pt x="301" y="144"/>
                  </a:lnTo>
                  <a:lnTo>
                    <a:pt x="300" y="145"/>
                  </a:lnTo>
                  <a:lnTo>
                    <a:pt x="297" y="144"/>
                  </a:lnTo>
                  <a:lnTo>
                    <a:pt x="297" y="145"/>
                  </a:lnTo>
                  <a:lnTo>
                    <a:pt x="298" y="146"/>
                  </a:lnTo>
                  <a:lnTo>
                    <a:pt x="299" y="145"/>
                  </a:lnTo>
                  <a:lnTo>
                    <a:pt x="302" y="150"/>
                  </a:lnTo>
                  <a:lnTo>
                    <a:pt x="304" y="150"/>
                  </a:lnTo>
                  <a:lnTo>
                    <a:pt x="305" y="151"/>
                  </a:lnTo>
                  <a:lnTo>
                    <a:pt x="302" y="151"/>
                  </a:lnTo>
                  <a:lnTo>
                    <a:pt x="301" y="154"/>
                  </a:lnTo>
                  <a:lnTo>
                    <a:pt x="297" y="154"/>
                  </a:lnTo>
                  <a:lnTo>
                    <a:pt x="295" y="155"/>
                  </a:lnTo>
                  <a:lnTo>
                    <a:pt x="295" y="156"/>
                  </a:lnTo>
                  <a:lnTo>
                    <a:pt x="295" y="160"/>
                  </a:lnTo>
                  <a:lnTo>
                    <a:pt x="301" y="162"/>
                  </a:lnTo>
                  <a:lnTo>
                    <a:pt x="306" y="161"/>
                  </a:lnTo>
                  <a:lnTo>
                    <a:pt x="309" y="159"/>
                  </a:lnTo>
                  <a:lnTo>
                    <a:pt x="311" y="160"/>
                  </a:lnTo>
                  <a:lnTo>
                    <a:pt x="314" y="157"/>
                  </a:lnTo>
                  <a:lnTo>
                    <a:pt x="315" y="156"/>
                  </a:lnTo>
                  <a:lnTo>
                    <a:pt x="314" y="153"/>
                  </a:lnTo>
                  <a:lnTo>
                    <a:pt x="312" y="150"/>
                  </a:lnTo>
                  <a:lnTo>
                    <a:pt x="313" y="147"/>
                  </a:lnTo>
                  <a:lnTo>
                    <a:pt x="311" y="145"/>
                  </a:lnTo>
                  <a:lnTo>
                    <a:pt x="313" y="143"/>
                  </a:lnTo>
                  <a:lnTo>
                    <a:pt x="312" y="143"/>
                  </a:lnTo>
                  <a:lnTo>
                    <a:pt x="309" y="144"/>
                  </a:lnTo>
                  <a:lnTo>
                    <a:pt x="307" y="141"/>
                  </a:lnTo>
                  <a:lnTo>
                    <a:pt x="346" y="135"/>
                  </a:lnTo>
                  <a:lnTo>
                    <a:pt x="363" y="136"/>
                  </a:lnTo>
                  <a:lnTo>
                    <a:pt x="377" y="140"/>
                  </a:lnTo>
                  <a:lnTo>
                    <a:pt x="382" y="143"/>
                  </a:lnTo>
                  <a:lnTo>
                    <a:pt x="383" y="145"/>
                  </a:lnTo>
                  <a:lnTo>
                    <a:pt x="381" y="145"/>
                  </a:lnTo>
                  <a:lnTo>
                    <a:pt x="379" y="143"/>
                  </a:lnTo>
                  <a:lnTo>
                    <a:pt x="375" y="143"/>
                  </a:lnTo>
                  <a:lnTo>
                    <a:pt x="362" y="140"/>
                  </a:lnTo>
                  <a:lnTo>
                    <a:pt x="359" y="137"/>
                  </a:lnTo>
                  <a:lnTo>
                    <a:pt x="355" y="137"/>
                  </a:lnTo>
                  <a:lnTo>
                    <a:pt x="353" y="139"/>
                  </a:lnTo>
                  <a:lnTo>
                    <a:pt x="354" y="142"/>
                  </a:lnTo>
                  <a:lnTo>
                    <a:pt x="355" y="142"/>
                  </a:lnTo>
                  <a:lnTo>
                    <a:pt x="354" y="141"/>
                  </a:lnTo>
                  <a:lnTo>
                    <a:pt x="355" y="140"/>
                  </a:lnTo>
                  <a:lnTo>
                    <a:pt x="358" y="142"/>
                  </a:lnTo>
                  <a:lnTo>
                    <a:pt x="362" y="147"/>
                  </a:lnTo>
                  <a:lnTo>
                    <a:pt x="362" y="148"/>
                  </a:lnTo>
                  <a:lnTo>
                    <a:pt x="361" y="148"/>
                  </a:lnTo>
                  <a:lnTo>
                    <a:pt x="360" y="149"/>
                  </a:lnTo>
                  <a:lnTo>
                    <a:pt x="358" y="148"/>
                  </a:lnTo>
                  <a:lnTo>
                    <a:pt x="357" y="150"/>
                  </a:lnTo>
                  <a:lnTo>
                    <a:pt x="354" y="152"/>
                  </a:lnTo>
                  <a:lnTo>
                    <a:pt x="354" y="155"/>
                  </a:lnTo>
                  <a:lnTo>
                    <a:pt x="349" y="157"/>
                  </a:lnTo>
                  <a:lnTo>
                    <a:pt x="347" y="159"/>
                  </a:lnTo>
                  <a:lnTo>
                    <a:pt x="348" y="164"/>
                  </a:lnTo>
                  <a:lnTo>
                    <a:pt x="349" y="167"/>
                  </a:lnTo>
                  <a:lnTo>
                    <a:pt x="349" y="169"/>
                  </a:lnTo>
                  <a:lnTo>
                    <a:pt x="348" y="173"/>
                  </a:lnTo>
                  <a:lnTo>
                    <a:pt x="347" y="175"/>
                  </a:lnTo>
                  <a:lnTo>
                    <a:pt x="346" y="178"/>
                  </a:lnTo>
                  <a:lnTo>
                    <a:pt x="342" y="178"/>
                  </a:lnTo>
                  <a:lnTo>
                    <a:pt x="342" y="179"/>
                  </a:lnTo>
                  <a:lnTo>
                    <a:pt x="341" y="180"/>
                  </a:lnTo>
                  <a:lnTo>
                    <a:pt x="340" y="183"/>
                  </a:lnTo>
                  <a:lnTo>
                    <a:pt x="338" y="176"/>
                  </a:lnTo>
                  <a:lnTo>
                    <a:pt x="337" y="176"/>
                  </a:lnTo>
                  <a:lnTo>
                    <a:pt x="335" y="177"/>
                  </a:lnTo>
                  <a:lnTo>
                    <a:pt x="335" y="180"/>
                  </a:lnTo>
                  <a:lnTo>
                    <a:pt x="334" y="176"/>
                  </a:lnTo>
                  <a:lnTo>
                    <a:pt x="330" y="173"/>
                  </a:lnTo>
                  <a:lnTo>
                    <a:pt x="328" y="175"/>
                  </a:lnTo>
                  <a:lnTo>
                    <a:pt x="326" y="174"/>
                  </a:lnTo>
                  <a:lnTo>
                    <a:pt x="320" y="177"/>
                  </a:lnTo>
                  <a:lnTo>
                    <a:pt x="321" y="179"/>
                  </a:lnTo>
                  <a:lnTo>
                    <a:pt x="322" y="179"/>
                  </a:lnTo>
                  <a:lnTo>
                    <a:pt x="321" y="179"/>
                  </a:lnTo>
                  <a:lnTo>
                    <a:pt x="323" y="182"/>
                  </a:lnTo>
                  <a:lnTo>
                    <a:pt x="328" y="182"/>
                  </a:lnTo>
                  <a:lnTo>
                    <a:pt x="332" y="185"/>
                  </a:lnTo>
                  <a:lnTo>
                    <a:pt x="334" y="185"/>
                  </a:lnTo>
                  <a:lnTo>
                    <a:pt x="339" y="191"/>
                  </a:lnTo>
                  <a:lnTo>
                    <a:pt x="341" y="191"/>
                  </a:lnTo>
                  <a:lnTo>
                    <a:pt x="342" y="192"/>
                  </a:lnTo>
                  <a:lnTo>
                    <a:pt x="343" y="191"/>
                  </a:lnTo>
                  <a:lnTo>
                    <a:pt x="345" y="191"/>
                  </a:lnTo>
                  <a:lnTo>
                    <a:pt x="348" y="188"/>
                  </a:lnTo>
                  <a:lnTo>
                    <a:pt x="355" y="188"/>
                  </a:lnTo>
                  <a:lnTo>
                    <a:pt x="354" y="189"/>
                  </a:lnTo>
                  <a:lnTo>
                    <a:pt x="353" y="192"/>
                  </a:lnTo>
                  <a:lnTo>
                    <a:pt x="352" y="193"/>
                  </a:lnTo>
                  <a:lnTo>
                    <a:pt x="347" y="193"/>
                  </a:lnTo>
                  <a:lnTo>
                    <a:pt x="346" y="193"/>
                  </a:lnTo>
                  <a:lnTo>
                    <a:pt x="346" y="196"/>
                  </a:lnTo>
                  <a:lnTo>
                    <a:pt x="345" y="197"/>
                  </a:lnTo>
                  <a:lnTo>
                    <a:pt x="345" y="196"/>
                  </a:lnTo>
                  <a:lnTo>
                    <a:pt x="342" y="200"/>
                  </a:lnTo>
                  <a:lnTo>
                    <a:pt x="341" y="200"/>
                  </a:lnTo>
                  <a:lnTo>
                    <a:pt x="341" y="201"/>
                  </a:lnTo>
                  <a:lnTo>
                    <a:pt x="334" y="206"/>
                  </a:lnTo>
                  <a:lnTo>
                    <a:pt x="327" y="208"/>
                  </a:lnTo>
                  <a:lnTo>
                    <a:pt x="327" y="209"/>
                  </a:lnTo>
                  <a:lnTo>
                    <a:pt x="331" y="209"/>
                  </a:lnTo>
                  <a:lnTo>
                    <a:pt x="338" y="205"/>
                  </a:lnTo>
                  <a:lnTo>
                    <a:pt x="346" y="199"/>
                  </a:lnTo>
                  <a:lnTo>
                    <a:pt x="348" y="195"/>
                  </a:lnTo>
                  <a:lnTo>
                    <a:pt x="351" y="195"/>
                  </a:lnTo>
                  <a:lnTo>
                    <a:pt x="357" y="192"/>
                  </a:lnTo>
                  <a:lnTo>
                    <a:pt x="359" y="194"/>
                  </a:lnTo>
                  <a:lnTo>
                    <a:pt x="358" y="201"/>
                  </a:lnTo>
                  <a:lnTo>
                    <a:pt x="358" y="202"/>
                  </a:lnTo>
                  <a:lnTo>
                    <a:pt x="358" y="204"/>
                  </a:lnTo>
                  <a:lnTo>
                    <a:pt x="363" y="208"/>
                  </a:lnTo>
                  <a:lnTo>
                    <a:pt x="365" y="207"/>
                  </a:lnTo>
                  <a:lnTo>
                    <a:pt x="366" y="204"/>
                  </a:lnTo>
                  <a:lnTo>
                    <a:pt x="369" y="203"/>
                  </a:lnTo>
                  <a:lnTo>
                    <a:pt x="369" y="201"/>
                  </a:lnTo>
                  <a:lnTo>
                    <a:pt x="368" y="197"/>
                  </a:lnTo>
                  <a:lnTo>
                    <a:pt x="369" y="196"/>
                  </a:lnTo>
                  <a:lnTo>
                    <a:pt x="372" y="195"/>
                  </a:lnTo>
                  <a:lnTo>
                    <a:pt x="377" y="190"/>
                  </a:lnTo>
                  <a:lnTo>
                    <a:pt x="390" y="186"/>
                  </a:lnTo>
                  <a:lnTo>
                    <a:pt x="395" y="187"/>
                  </a:lnTo>
                  <a:lnTo>
                    <a:pt x="399" y="189"/>
                  </a:lnTo>
                  <a:lnTo>
                    <a:pt x="412" y="187"/>
                  </a:lnTo>
                  <a:lnTo>
                    <a:pt x="414" y="188"/>
                  </a:lnTo>
                  <a:lnTo>
                    <a:pt x="416" y="193"/>
                  </a:lnTo>
                  <a:lnTo>
                    <a:pt x="419" y="196"/>
                  </a:lnTo>
                  <a:lnTo>
                    <a:pt x="429" y="197"/>
                  </a:lnTo>
                  <a:lnTo>
                    <a:pt x="433" y="204"/>
                  </a:lnTo>
                  <a:lnTo>
                    <a:pt x="438" y="209"/>
                  </a:lnTo>
                  <a:lnTo>
                    <a:pt x="445" y="212"/>
                  </a:lnTo>
                  <a:lnTo>
                    <a:pt x="451" y="210"/>
                  </a:lnTo>
                  <a:lnTo>
                    <a:pt x="453" y="208"/>
                  </a:lnTo>
                  <a:lnTo>
                    <a:pt x="453" y="207"/>
                  </a:lnTo>
                  <a:lnTo>
                    <a:pt x="454" y="205"/>
                  </a:lnTo>
                  <a:lnTo>
                    <a:pt x="457" y="205"/>
                  </a:lnTo>
                  <a:lnTo>
                    <a:pt x="458" y="207"/>
                  </a:lnTo>
                  <a:lnTo>
                    <a:pt x="466" y="206"/>
                  </a:lnTo>
                  <a:lnTo>
                    <a:pt x="463" y="204"/>
                  </a:lnTo>
                  <a:lnTo>
                    <a:pt x="460" y="205"/>
                  </a:lnTo>
                  <a:lnTo>
                    <a:pt x="459" y="203"/>
                  </a:lnTo>
                  <a:lnTo>
                    <a:pt x="461" y="202"/>
                  </a:lnTo>
                  <a:lnTo>
                    <a:pt x="469" y="205"/>
                  </a:lnTo>
                  <a:lnTo>
                    <a:pt x="473" y="204"/>
                  </a:lnTo>
                  <a:lnTo>
                    <a:pt x="474" y="200"/>
                  </a:lnTo>
                  <a:lnTo>
                    <a:pt x="473" y="200"/>
                  </a:lnTo>
                  <a:lnTo>
                    <a:pt x="473" y="199"/>
                  </a:lnTo>
                  <a:lnTo>
                    <a:pt x="503" y="197"/>
                  </a:lnTo>
                  <a:lnTo>
                    <a:pt x="515" y="203"/>
                  </a:lnTo>
                  <a:lnTo>
                    <a:pt x="514" y="203"/>
                  </a:lnTo>
                  <a:lnTo>
                    <a:pt x="513" y="202"/>
                  </a:lnTo>
                  <a:lnTo>
                    <a:pt x="510" y="202"/>
                  </a:lnTo>
                  <a:lnTo>
                    <a:pt x="507" y="201"/>
                  </a:lnTo>
                  <a:lnTo>
                    <a:pt x="506" y="201"/>
                  </a:lnTo>
                  <a:lnTo>
                    <a:pt x="506" y="202"/>
                  </a:lnTo>
                  <a:lnTo>
                    <a:pt x="503" y="202"/>
                  </a:lnTo>
                  <a:lnTo>
                    <a:pt x="510" y="211"/>
                  </a:lnTo>
                  <a:lnTo>
                    <a:pt x="512" y="216"/>
                  </a:lnTo>
                  <a:lnTo>
                    <a:pt x="510" y="216"/>
                  </a:lnTo>
                  <a:lnTo>
                    <a:pt x="512" y="218"/>
                  </a:lnTo>
                  <a:lnTo>
                    <a:pt x="512" y="219"/>
                  </a:lnTo>
                  <a:lnTo>
                    <a:pt x="511" y="219"/>
                  </a:lnTo>
                  <a:lnTo>
                    <a:pt x="511" y="220"/>
                  </a:lnTo>
                  <a:lnTo>
                    <a:pt x="513" y="221"/>
                  </a:lnTo>
                  <a:lnTo>
                    <a:pt x="512" y="221"/>
                  </a:lnTo>
                  <a:lnTo>
                    <a:pt x="512" y="224"/>
                  </a:lnTo>
                  <a:lnTo>
                    <a:pt x="511" y="225"/>
                  </a:lnTo>
                  <a:lnTo>
                    <a:pt x="511" y="226"/>
                  </a:lnTo>
                  <a:lnTo>
                    <a:pt x="511" y="227"/>
                  </a:lnTo>
                  <a:lnTo>
                    <a:pt x="503" y="224"/>
                  </a:lnTo>
                  <a:lnTo>
                    <a:pt x="502" y="224"/>
                  </a:lnTo>
                  <a:lnTo>
                    <a:pt x="502" y="227"/>
                  </a:lnTo>
                  <a:lnTo>
                    <a:pt x="501" y="228"/>
                  </a:lnTo>
                  <a:lnTo>
                    <a:pt x="499" y="228"/>
                  </a:lnTo>
                  <a:lnTo>
                    <a:pt x="498" y="229"/>
                  </a:lnTo>
                  <a:lnTo>
                    <a:pt x="497" y="229"/>
                  </a:lnTo>
                  <a:lnTo>
                    <a:pt x="495" y="229"/>
                  </a:lnTo>
                  <a:lnTo>
                    <a:pt x="497" y="230"/>
                  </a:lnTo>
                  <a:lnTo>
                    <a:pt x="497" y="231"/>
                  </a:lnTo>
                  <a:lnTo>
                    <a:pt x="497" y="232"/>
                  </a:lnTo>
                  <a:lnTo>
                    <a:pt x="498" y="235"/>
                  </a:lnTo>
                  <a:lnTo>
                    <a:pt x="494" y="239"/>
                  </a:lnTo>
                  <a:lnTo>
                    <a:pt x="493" y="243"/>
                  </a:lnTo>
                  <a:lnTo>
                    <a:pt x="506" y="256"/>
                  </a:lnTo>
                  <a:lnTo>
                    <a:pt x="507" y="254"/>
                  </a:lnTo>
                  <a:lnTo>
                    <a:pt x="507" y="254"/>
                  </a:lnTo>
                  <a:lnTo>
                    <a:pt x="513" y="255"/>
                  </a:lnTo>
                  <a:lnTo>
                    <a:pt x="514" y="252"/>
                  </a:lnTo>
                  <a:lnTo>
                    <a:pt x="519" y="249"/>
                  </a:lnTo>
                  <a:lnTo>
                    <a:pt x="520" y="245"/>
                  </a:lnTo>
                  <a:lnTo>
                    <a:pt x="518" y="238"/>
                  </a:lnTo>
                  <a:lnTo>
                    <a:pt x="519" y="234"/>
                  </a:lnTo>
                  <a:lnTo>
                    <a:pt x="520" y="232"/>
                  </a:lnTo>
                  <a:lnTo>
                    <a:pt x="525" y="229"/>
                  </a:lnTo>
                  <a:lnTo>
                    <a:pt x="527" y="234"/>
                  </a:lnTo>
                  <a:lnTo>
                    <a:pt x="542" y="236"/>
                  </a:lnTo>
                  <a:lnTo>
                    <a:pt x="551" y="231"/>
                  </a:lnTo>
                  <a:lnTo>
                    <a:pt x="554" y="227"/>
                  </a:lnTo>
                  <a:lnTo>
                    <a:pt x="558" y="227"/>
                  </a:lnTo>
                  <a:lnTo>
                    <a:pt x="560" y="228"/>
                  </a:lnTo>
                  <a:lnTo>
                    <a:pt x="558" y="230"/>
                  </a:lnTo>
                  <a:lnTo>
                    <a:pt x="558" y="231"/>
                  </a:lnTo>
                  <a:lnTo>
                    <a:pt x="563" y="233"/>
                  </a:lnTo>
                  <a:lnTo>
                    <a:pt x="560" y="230"/>
                  </a:lnTo>
                  <a:lnTo>
                    <a:pt x="560" y="229"/>
                  </a:lnTo>
                  <a:lnTo>
                    <a:pt x="562" y="229"/>
                  </a:lnTo>
                  <a:lnTo>
                    <a:pt x="563" y="230"/>
                  </a:lnTo>
                  <a:lnTo>
                    <a:pt x="559" y="225"/>
                  </a:lnTo>
                  <a:lnTo>
                    <a:pt x="562" y="222"/>
                  </a:lnTo>
                  <a:lnTo>
                    <a:pt x="563" y="216"/>
                  </a:lnTo>
                  <a:lnTo>
                    <a:pt x="564" y="214"/>
                  </a:lnTo>
                  <a:lnTo>
                    <a:pt x="564" y="209"/>
                  </a:lnTo>
                  <a:lnTo>
                    <a:pt x="564" y="206"/>
                  </a:lnTo>
                  <a:lnTo>
                    <a:pt x="562" y="205"/>
                  </a:lnTo>
                  <a:lnTo>
                    <a:pt x="561" y="207"/>
                  </a:lnTo>
                  <a:lnTo>
                    <a:pt x="560" y="210"/>
                  </a:lnTo>
                  <a:lnTo>
                    <a:pt x="558" y="207"/>
                  </a:lnTo>
                  <a:lnTo>
                    <a:pt x="558" y="205"/>
                  </a:lnTo>
                  <a:lnTo>
                    <a:pt x="560" y="200"/>
                  </a:lnTo>
                  <a:lnTo>
                    <a:pt x="561" y="196"/>
                  </a:lnTo>
                  <a:lnTo>
                    <a:pt x="559" y="186"/>
                  </a:lnTo>
                  <a:lnTo>
                    <a:pt x="559" y="184"/>
                  </a:lnTo>
                  <a:lnTo>
                    <a:pt x="558" y="183"/>
                  </a:lnTo>
                  <a:lnTo>
                    <a:pt x="559" y="181"/>
                  </a:lnTo>
                  <a:lnTo>
                    <a:pt x="558" y="179"/>
                  </a:lnTo>
                  <a:lnTo>
                    <a:pt x="558" y="178"/>
                  </a:lnTo>
                  <a:lnTo>
                    <a:pt x="558" y="177"/>
                  </a:lnTo>
                  <a:lnTo>
                    <a:pt x="556" y="173"/>
                  </a:lnTo>
                  <a:lnTo>
                    <a:pt x="558" y="171"/>
                  </a:lnTo>
                  <a:lnTo>
                    <a:pt x="558" y="169"/>
                  </a:lnTo>
                  <a:lnTo>
                    <a:pt x="559" y="168"/>
                  </a:lnTo>
                  <a:lnTo>
                    <a:pt x="559" y="166"/>
                  </a:lnTo>
                  <a:lnTo>
                    <a:pt x="560" y="164"/>
                  </a:lnTo>
                  <a:lnTo>
                    <a:pt x="564" y="163"/>
                  </a:lnTo>
                  <a:lnTo>
                    <a:pt x="569" y="165"/>
                  </a:lnTo>
                  <a:lnTo>
                    <a:pt x="574" y="167"/>
                  </a:lnTo>
                  <a:lnTo>
                    <a:pt x="575" y="167"/>
                  </a:lnTo>
                  <a:lnTo>
                    <a:pt x="576" y="165"/>
                  </a:lnTo>
                  <a:lnTo>
                    <a:pt x="575" y="164"/>
                  </a:lnTo>
                  <a:lnTo>
                    <a:pt x="576" y="163"/>
                  </a:lnTo>
                  <a:lnTo>
                    <a:pt x="579" y="163"/>
                  </a:lnTo>
                  <a:lnTo>
                    <a:pt x="579" y="156"/>
                  </a:lnTo>
                  <a:lnTo>
                    <a:pt x="581" y="155"/>
                  </a:lnTo>
                  <a:lnTo>
                    <a:pt x="580" y="154"/>
                  </a:lnTo>
                  <a:lnTo>
                    <a:pt x="583" y="155"/>
                  </a:lnTo>
                  <a:lnTo>
                    <a:pt x="584" y="154"/>
                  </a:lnTo>
                  <a:lnTo>
                    <a:pt x="590" y="158"/>
                  </a:lnTo>
                  <a:lnTo>
                    <a:pt x="591" y="157"/>
                  </a:lnTo>
                  <a:lnTo>
                    <a:pt x="592" y="156"/>
                  </a:lnTo>
                  <a:lnTo>
                    <a:pt x="591" y="159"/>
                  </a:lnTo>
                  <a:lnTo>
                    <a:pt x="592" y="160"/>
                  </a:lnTo>
                  <a:lnTo>
                    <a:pt x="596" y="161"/>
                  </a:lnTo>
                  <a:lnTo>
                    <a:pt x="597" y="163"/>
                  </a:lnTo>
                  <a:lnTo>
                    <a:pt x="596" y="164"/>
                  </a:lnTo>
                  <a:lnTo>
                    <a:pt x="599" y="167"/>
                  </a:lnTo>
                  <a:lnTo>
                    <a:pt x="606" y="169"/>
                  </a:lnTo>
                  <a:lnTo>
                    <a:pt x="608" y="172"/>
                  </a:lnTo>
                  <a:lnTo>
                    <a:pt x="614" y="175"/>
                  </a:lnTo>
                  <a:lnTo>
                    <a:pt x="631" y="183"/>
                  </a:lnTo>
                  <a:lnTo>
                    <a:pt x="640" y="189"/>
                  </a:lnTo>
                  <a:lnTo>
                    <a:pt x="658" y="203"/>
                  </a:lnTo>
                  <a:lnTo>
                    <a:pt x="669" y="214"/>
                  </a:lnTo>
                  <a:lnTo>
                    <a:pt x="676" y="224"/>
                  </a:lnTo>
                  <a:lnTo>
                    <a:pt x="684" y="237"/>
                  </a:lnTo>
                  <a:lnTo>
                    <a:pt x="683" y="237"/>
                  </a:lnTo>
                  <a:lnTo>
                    <a:pt x="683" y="239"/>
                  </a:lnTo>
                  <a:lnTo>
                    <a:pt x="681" y="238"/>
                  </a:lnTo>
                  <a:lnTo>
                    <a:pt x="679" y="240"/>
                  </a:lnTo>
                  <a:lnTo>
                    <a:pt x="676" y="239"/>
                  </a:lnTo>
                  <a:lnTo>
                    <a:pt x="679" y="241"/>
                  </a:lnTo>
                  <a:lnTo>
                    <a:pt x="678" y="242"/>
                  </a:lnTo>
                  <a:lnTo>
                    <a:pt x="678" y="244"/>
                  </a:lnTo>
                  <a:lnTo>
                    <a:pt x="676" y="244"/>
                  </a:lnTo>
                  <a:lnTo>
                    <a:pt x="675" y="246"/>
                  </a:lnTo>
                  <a:lnTo>
                    <a:pt x="676" y="246"/>
                  </a:lnTo>
                  <a:lnTo>
                    <a:pt x="675" y="247"/>
                  </a:lnTo>
                  <a:lnTo>
                    <a:pt x="674" y="249"/>
                  </a:lnTo>
                  <a:close/>
                  <a:moveTo>
                    <a:pt x="533" y="90"/>
                  </a:moveTo>
                  <a:lnTo>
                    <a:pt x="534" y="91"/>
                  </a:lnTo>
                  <a:lnTo>
                    <a:pt x="533" y="90"/>
                  </a:lnTo>
                  <a:close/>
                  <a:moveTo>
                    <a:pt x="535" y="91"/>
                  </a:moveTo>
                  <a:lnTo>
                    <a:pt x="536" y="91"/>
                  </a:lnTo>
                  <a:lnTo>
                    <a:pt x="536" y="91"/>
                  </a:lnTo>
                  <a:lnTo>
                    <a:pt x="536" y="91"/>
                  </a:lnTo>
                  <a:lnTo>
                    <a:pt x="535" y="91"/>
                  </a:lnTo>
                  <a:close/>
                  <a:moveTo>
                    <a:pt x="543" y="84"/>
                  </a:moveTo>
                  <a:lnTo>
                    <a:pt x="544" y="85"/>
                  </a:lnTo>
                  <a:lnTo>
                    <a:pt x="544" y="86"/>
                  </a:lnTo>
                  <a:lnTo>
                    <a:pt x="543" y="87"/>
                  </a:lnTo>
                  <a:lnTo>
                    <a:pt x="543" y="85"/>
                  </a:lnTo>
                  <a:lnTo>
                    <a:pt x="543" y="84"/>
                  </a:lnTo>
                  <a:close/>
                  <a:moveTo>
                    <a:pt x="532" y="89"/>
                  </a:moveTo>
                  <a:lnTo>
                    <a:pt x="533" y="89"/>
                  </a:lnTo>
                  <a:lnTo>
                    <a:pt x="533" y="89"/>
                  </a:lnTo>
                  <a:lnTo>
                    <a:pt x="532" y="89"/>
                  </a:lnTo>
                  <a:close/>
                  <a:moveTo>
                    <a:pt x="532" y="92"/>
                  </a:moveTo>
                  <a:lnTo>
                    <a:pt x="533" y="93"/>
                  </a:lnTo>
                  <a:lnTo>
                    <a:pt x="532" y="92"/>
                  </a:lnTo>
                  <a:close/>
                  <a:moveTo>
                    <a:pt x="537" y="100"/>
                  </a:moveTo>
                  <a:lnTo>
                    <a:pt x="537" y="101"/>
                  </a:lnTo>
                  <a:lnTo>
                    <a:pt x="537" y="100"/>
                  </a:lnTo>
                  <a:close/>
                  <a:moveTo>
                    <a:pt x="527" y="96"/>
                  </a:moveTo>
                  <a:lnTo>
                    <a:pt x="527" y="97"/>
                  </a:lnTo>
                  <a:lnTo>
                    <a:pt x="527" y="96"/>
                  </a:lnTo>
                  <a:close/>
                  <a:moveTo>
                    <a:pt x="526" y="97"/>
                  </a:moveTo>
                  <a:lnTo>
                    <a:pt x="527" y="98"/>
                  </a:lnTo>
                  <a:lnTo>
                    <a:pt x="528" y="97"/>
                  </a:lnTo>
                  <a:lnTo>
                    <a:pt x="528" y="99"/>
                  </a:lnTo>
                  <a:lnTo>
                    <a:pt x="527" y="99"/>
                  </a:lnTo>
                  <a:lnTo>
                    <a:pt x="527" y="100"/>
                  </a:lnTo>
                  <a:lnTo>
                    <a:pt x="526" y="97"/>
                  </a:lnTo>
                  <a:close/>
                  <a:moveTo>
                    <a:pt x="309" y="144"/>
                  </a:moveTo>
                  <a:lnTo>
                    <a:pt x="309" y="145"/>
                  </a:lnTo>
                  <a:lnTo>
                    <a:pt x="309" y="145"/>
                  </a:lnTo>
                  <a:lnTo>
                    <a:pt x="309" y="145"/>
                  </a:lnTo>
                  <a:lnTo>
                    <a:pt x="309" y="144"/>
                  </a:lnTo>
                  <a:close/>
                  <a:moveTo>
                    <a:pt x="305" y="145"/>
                  </a:moveTo>
                  <a:lnTo>
                    <a:pt x="306" y="145"/>
                  </a:lnTo>
                  <a:lnTo>
                    <a:pt x="306" y="145"/>
                  </a:lnTo>
                  <a:lnTo>
                    <a:pt x="305" y="147"/>
                  </a:lnTo>
                  <a:lnTo>
                    <a:pt x="305" y="145"/>
                  </a:lnTo>
                  <a:close/>
                  <a:moveTo>
                    <a:pt x="302" y="144"/>
                  </a:moveTo>
                  <a:lnTo>
                    <a:pt x="302" y="145"/>
                  </a:lnTo>
                  <a:lnTo>
                    <a:pt x="302" y="144"/>
                  </a:lnTo>
                  <a:close/>
                  <a:moveTo>
                    <a:pt x="279" y="141"/>
                  </a:moveTo>
                  <a:lnTo>
                    <a:pt x="279" y="141"/>
                  </a:lnTo>
                  <a:lnTo>
                    <a:pt x="279" y="141"/>
                  </a:lnTo>
                  <a:close/>
                  <a:moveTo>
                    <a:pt x="131" y="61"/>
                  </a:moveTo>
                  <a:lnTo>
                    <a:pt x="132" y="63"/>
                  </a:lnTo>
                  <a:lnTo>
                    <a:pt x="131" y="63"/>
                  </a:lnTo>
                  <a:lnTo>
                    <a:pt x="131" y="61"/>
                  </a:lnTo>
                  <a:close/>
                  <a:moveTo>
                    <a:pt x="357" y="188"/>
                  </a:moveTo>
                  <a:lnTo>
                    <a:pt x="357" y="187"/>
                  </a:lnTo>
                  <a:lnTo>
                    <a:pt x="358" y="188"/>
                  </a:lnTo>
                  <a:lnTo>
                    <a:pt x="357" y="188"/>
                  </a:lnTo>
                  <a:lnTo>
                    <a:pt x="357" y="188"/>
                  </a:lnTo>
                  <a:close/>
                  <a:moveTo>
                    <a:pt x="345" y="183"/>
                  </a:moveTo>
                  <a:lnTo>
                    <a:pt x="345" y="184"/>
                  </a:lnTo>
                  <a:lnTo>
                    <a:pt x="342" y="186"/>
                  </a:lnTo>
                  <a:lnTo>
                    <a:pt x="341" y="183"/>
                  </a:lnTo>
                  <a:lnTo>
                    <a:pt x="341" y="181"/>
                  </a:lnTo>
                  <a:lnTo>
                    <a:pt x="341" y="181"/>
                  </a:lnTo>
                  <a:lnTo>
                    <a:pt x="345" y="180"/>
                  </a:lnTo>
                  <a:lnTo>
                    <a:pt x="346" y="181"/>
                  </a:lnTo>
                  <a:lnTo>
                    <a:pt x="345" y="183"/>
                  </a:lnTo>
                  <a:close/>
                  <a:moveTo>
                    <a:pt x="349" y="185"/>
                  </a:moveTo>
                  <a:lnTo>
                    <a:pt x="349" y="187"/>
                  </a:lnTo>
                  <a:lnTo>
                    <a:pt x="349" y="187"/>
                  </a:lnTo>
                  <a:lnTo>
                    <a:pt x="349" y="185"/>
                  </a:lnTo>
                  <a:lnTo>
                    <a:pt x="349" y="185"/>
                  </a:lnTo>
                  <a:close/>
                  <a:moveTo>
                    <a:pt x="135" y="74"/>
                  </a:moveTo>
                  <a:lnTo>
                    <a:pt x="136" y="73"/>
                  </a:lnTo>
                  <a:lnTo>
                    <a:pt x="136" y="73"/>
                  </a:lnTo>
                  <a:lnTo>
                    <a:pt x="135" y="74"/>
                  </a:lnTo>
                  <a:close/>
                  <a:moveTo>
                    <a:pt x="339" y="188"/>
                  </a:moveTo>
                  <a:lnTo>
                    <a:pt x="339" y="188"/>
                  </a:lnTo>
                  <a:lnTo>
                    <a:pt x="339" y="189"/>
                  </a:lnTo>
                  <a:lnTo>
                    <a:pt x="338" y="188"/>
                  </a:lnTo>
                  <a:lnTo>
                    <a:pt x="339" y="188"/>
                  </a:lnTo>
                  <a:close/>
                  <a:moveTo>
                    <a:pt x="130" y="77"/>
                  </a:moveTo>
                  <a:lnTo>
                    <a:pt x="131" y="79"/>
                  </a:lnTo>
                  <a:lnTo>
                    <a:pt x="130" y="80"/>
                  </a:lnTo>
                  <a:lnTo>
                    <a:pt x="130" y="77"/>
                  </a:lnTo>
                  <a:close/>
                  <a:moveTo>
                    <a:pt x="130" y="84"/>
                  </a:moveTo>
                  <a:lnTo>
                    <a:pt x="130" y="84"/>
                  </a:lnTo>
                  <a:lnTo>
                    <a:pt x="130" y="83"/>
                  </a:lnTo>
                  <a:lnTo>
                    <a:pt x="130" y="84"/>
                  </a:lnTo>
                  <a:close/>
                  <a:moveTo>
                    <a:pt x="331" y="208"/>
                  </a:moveTo>
                  <a:lnTo>
                    <a:pt x="331" y="207"/>
                  </a:lnTo>
                  <a:lnTo>
                    <a:pt x="332" y="207"/>
                  </a:lnTo>
                  <a:lnTo>
                    <a:pt x="331" y="208"/>
                  </a:lnTo>
                  <a:lnTo>
                    <a:pt x="331" y="20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6" name="Freeform 87">
              <a:extLst>
                <a:ext uri="{FF2B5EF4-FFF2-40B4-BE49-F238E27FC236}">
                  <a16:creationId xmlns="" xmlns:a16="http://schemas.microsoft.com/office/drawing/2014/main" id="{049155AA-2372-4C87-BB37-F5C6E5F4BC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5" y="1531"/>
              <a:ext cx="687" cy="377"/>
            </a:xfrm>
            <a:custGeom>
              <a:avLst/>
              <a:gdLst>
                <a:gd name="T0" fmla="*/ 555 w 687"/>
                <a:gd name="T1" fmla="*/ 159 h 377"/>
                <a:gd name="T2" fmla="*/ 550 w 687"/>
                <a:gd name="T3" fmla="*/ 143 h 377"/>
                <a:gd name="T4" fmla="*/ 535 w 687"/>
                <a:gd name="T5" fmla="*/ 131 h 377"/>
                <a:gd name="T6" fmla="*/ 539 w 687"/>
                <a:gd name="T7" fmla="*/ 105 h 377"/>
                <a:gd name="T8" fmla="*/ 550 w 687"/>
                <a:gd name="T9" fmla="*/ 91 h 377"/>
                <a:gd name="T10" fmla="*/ 575 w 687"/>
                <a:gd name="T11" fmla="*/ 142 h 377"/>
                <a:gd name="T12" fmla="*/ 508 w 687"/>
                <a:gd name="T13" fmla="*/ 157 h 377"/>
                <a:gd name="T14" fmla="*/ 518 w 687"/>
                <a:gd name="T15" fmla="*/ 192 h 377"/>
                <a:gd name="T16" fmla="*/ 520 w 687"/>
                <a:gd name="T17" fmla="*/ 185 h 377"/>
                <a:gd name="T18" fmla="*/ 687 w 687"/>
                <a:gd name="T19" fmla="*/ 244 h 377"/>
                <a:gd name="T20" fmla="*/ 223 w 687"/>
                <a:gd name="T21" fmla="*/ 91 h 377"/>
                <a:gd name="T22" fmla="*/ 271 w 687"/>
                <a:gd name="T23" fmla="*/ 78 h 377"/>
                <a:gd name="T24" fmla="*/ 256 w 687"/>
                <a:gd name="T25" fmla="*/ 77 h 377"/>
                <a:gd name="T26" fmla="*/ 521 w 687"/>
                <a:gd name="T27" fmla="*/ 200 h 377"/>
                <a:gd name="T28" fmla="*/ 522 w 687"/>
                <a:gd name="T29" fmla="*/ 202 h 377"/>
                <a:gd name="T30" fmla="*/ 373 w 687"/>
                <a:gd name="T31" fmla="*/ 156 h 377"/>
                <a:gd name="T32" fmla="*/ 226 w 687"/>
                <a:gd name="T33" fmla="*/ 92 h 377"/>
                <a:gd name="T34" fmla="*/ 668 w 687"/>
                <a:gd name="T35" fmla="*/ 269 h 377"/>
                <a:gd name="T36" fmla="*/ 682 w 687"/>
                <a:gd name="T37" fmla="*/ 285 h 377"/>
                <a:gd name="T38" fmla="*/ 679 w 687"/>
                <a:gd name="T39" fmla="*/ 309 h 377"/>
                <a:gd name="T40" fmla="*/ 648 w 687"/>
                <a:gd name="T41" fmla="*/ 307 h 377"/>
                <a:gd name="T42" fmla="*/ 628 w 687"/>
                <a:gd name="T43" fmla="*/ 321 h 377"/>
                <a:gd name="T44" fmla="*/ 618 w 687"/>
                <a:gd name="T45" fmla="*/ 336 h 377"/>
                <a:gd name="T46" fmla="*/ 596 w 687"/>
                <a:gd name="T47" fmla="*/ 338 h 377"/>
                <a:gd name="T48" fmla="*/ 576 w 687"/>
                <a:gd name="T49" fmla="*/ 357 h 377"/>
                <a:gd name="T50" fmla="*/ 524 w 687"/>
                <a:gd name="T51" fmla="*/ 377 h 377"/>
                <a:gd name="T52" fmla="*/ 475 w 687"/>
                <a:gd name="T53" fmla="*/ 357 h 377"/>
                <a:gd name="T54" fmla="*/ 232 w 687"/>
                <a:gd name="T55" fmla="*/ 252 h 377"/>
                <a:gd name="T56" fmla="*/ 90 w 687"/>
                <a:gd name="T57" fmla="*/ 260 h 377"/>
                <a:gd name="T58" fmla="*/ 4 w 687"/>
                <a:gd name="T59" fmla="*/ 178 h 377"/>
                <a:gd name="T60" fmla="*/ 27 w 687"/>
                <a:gd name="T61" fmla="*/ 128 h 377"/>
                <a:gd name="T62" fmla="*/ 50 w 687"/>
                <a:gd name="T63" fmla="*/ 78 h 377"/>
                <a:gd name="T64" fmla="*/ 77 w 687"/>
                <a:gd name="T65" fmla="*/ 41 h 377"/>
                <a:gd name="T66" fmla="*/ 128 w 687"/>
                <a:gd name="T67" fmla="*/ 71 h 377"/>
                <a:gd name="T68" fmla="*/ 98 w 687"/>
                <a:gd name="T69" fmla="*/ 104 h 377"/>
                <a:gd name="T70" fmla="*/ 63 w 687"/>
                <a:gd name="T71" fmla="*/ 166 h 377"/>
                <a:gd name="T72" fmla="*/ 126 w 687"/>
                <a:gd name="T73" fmla="*/ 173 h 377"/>
                <a:gd name="T74" fmla="*/ 155 w 687"/>
                <a:gd name="T75" fmla="*/ 150 h 377"/>
                <a:gd name="T76" fmla="*/ 181 w 687"/>
                <a:gd name="T77" fmla="*/ 145 h 377"/>
                <a:gd name="T78" fmla="*/ 257 w 687"/>
                <a:gd name="T79" fmla="*/ 139 h 377"/>
                <a:gd name="T80" fmla="*/ 305 w 687"/>
                <a:gd name="T81" fmla="*/ 143 h 377"/>
                <a:gd name="T82" fmla="*/ 301 w 687"/>
                <a:gd name="T83" fmla="*/ 162 h 377"/>
                <a:gd name="T84" fmla="*/ 382 w 687"/>
                <a:gd name="T85" fmla="*/ 143 h 377"/>
                <a:gd name="T86" fmla="*/ 360 w 687"/>
                <a:gd name="T87" fmla="*/ 149 h 377"/>
                <a:gd name="T88" fmla="*/ 338 w 687"/>
                <a:gd name="T89" fmla="*/ 176 h 377"/>
                <a:gd name="T90" fmla="*/ 341 w 687"/>
                <a:gd name="T91" fmla="*/ 191 h 377"/>
                <a:gd name="T92" fmla="*/ 334 w 687"/>
                <a:gd name="T93" fmla="*/ 206 h 377"/>
                <a:gd name="T94" fmla="*/ 369 w 687"/>
                <a:gd name="T95" fmla="*/ 201 h 377"/>
                <a:gd name="T96" fmla="*/ 453 w 687"/>
                <a:gd name="T97" fmla="*/ 208 h 377"/>
                <a:gd name="T98" fmla="*/ 514 w 687"/>
                <a:gd name="T99" fmla="*/ 203 h 377"/>
                <a:gd name="T100" fmla="*/ 511 w 687"/>
                <a:gd name="T101" fmla="*/ 225 h 377"/>
                <a:gd name="T102" fmla="*/ 506 w 687"/>
                <a:gd name="T103" fmla="*/ 256 h 377"/>
                <a:gd name="T104" fmla="*/ 558 w 687"/>
                <a:gd name="T105" fmla="*/ 230 h 377"/>
                <a:gd name="T106" fmla="*/ 558 w 687"/>
                <a:gd name="T107" fmla="*/ 205 h 377"/>
                <a:gd name="T108" fmla="*/ 569 w 687"/>
                <a:gd name="T109" fmla="*/ 165 h 377"/>
                <a:gd name="T110" fmla="*/ 596 w 687"/>
                <a:gd name="T111" fmla="*/ 161 h 377"/>
                <a:gd name="T112" fmla="*/ 676 w 687"/>
                <a:gd name="T113" fmla="*/ 239 h 377"/>
                <a:gd name="T114" fmla="*/ 543 w 687"/>
                <a:gd name="T115" fmla="*/ 84 h 377"/>
                <a:gd name="T116" fmla="*/ 527 w 687"/>
                <a:gd name="T117" fmla="*/ 97 h 377"/>
                <a:gd name="T118" fmla="*/ 305 w 687"/>
                <a:gd name="T119" fmla="*/ 147 h 377"/>
                <a:gd name="T120" fmla="*/ 345 w 687"/>
                <a:gd name="T121" fmla="*/ 183 h 377"/>
                <a:gd name="T122" fmla="*/ 135 w 687"/>
                <a:gd name="T123" fmla="*/ 74 h 377"/>
                <a:gd name="T124" fmla="*/ 331 w 687"/>
                <a:gd name="T125" fmla="*/ 20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7" h="377">
                  <a:moveTo>
                    <a:pt x="575" y="148"/>
                  </a:moveTo>
                  <a:lnTo>
                    <a:pt x="574" y="151"/>
                  </a:lnTo>
                  <a:lnTo>
                    <a:pt x="575" y="152"/>
                  </a:lnTo>
                  <a:lnTo>
                    <a:pt x="575" y="155"/>
                  </a:lnTo>
                  <a:lnTo>
                    <a:pt x="573" y="156"/>
                  </a:lnTo>
                  <a:lnTo>
                    <a:pt x="571" y="157"/>
                  </a:lnTo>
                  <a:lnTo>
                    <a:pt x="571" y="160"/>
                  </a:lnTo>
                  <a:lnTo>
                    <a:pt x="570" y="161"/>
                  </a:lnTo>
                  <a:lnTo>
                    <a:pt x="569" y="160"/>
                  </a:lnTo>
                  <a:lnTo>
                    <a:pt x="567" y="160"/>
                  </a:lnTo>
                  <a:lnTo>
                    <a:pt x="566" y="160"/>
                  </a:lnTo>
                  <a:lnTo>
                    <a:pt x="561" y="161"/>
                  </a:lnTo>
                  <a:lnTo>
                    <a:pt x="561" y="159"/>
                  </a:lnTo>
                  <a:lnTo>
                    <a:pt x="558" y="155"/>
                  </a:lnTo>
                  <a:lnTo>
                    <a:pt x="557" y="158"/>
                  </a:lnTo>
                  <a:lnTo>
                    <a:pt x="555" y="156"/>
                  </a:lnTo>
                  <a:lnTo>
                    <a:pt x="555" y="159"/>
                  </a:lnTo>
                  <a:lnTo>
                    <a:pt x="555" y="159"/>
                  </a:lnTo>
                  <a:lnTo>
                    <a:pt x="554" y="156"/>
                  </a:lnTo>
                  <a:lnTo>
                    <a:pt x="552" y="157"/>
                  </a:lnTo>
                  <a:lnTo>
                    <a:pt x="547" y="151"/>
                  </a:lnTo>
                  <a:lnTo>
                    <a:pt x="545" y="151"/>
                  </a:lnTo>
                  <a:lnTo>
                    <a:pt x="545" y="150"/>
                  </a:lnTo>
                  <a:lnTo>
                    <a:pt x="544" y="149"/>
                  </a:lnTo>
                  <a:lnTo>
                    <a:pt x="547" y="149"/>
                  </a:lnTo>
                  <a:lnTo>
                    <a:pt x="546" y="147"/>
                  </a:lnTo>
                  <a:lnTo>
                    <a:pt x="547" y="146"/>
                  </a:lnTo>
                  <a:lnTo>
                    <a:pt x="548" y="145"/>
                  </a:lnTo>
                  <a:lnTo>
                    <a:pt x="548" y="145"/>
                  </a:lnTo>
                  <a:lnTo>
                    <a:pt x="548" y="145"/>
                  </a:lnTo>
                  <a:lnTo>
                    <a:pt x="548" y="146"/>
                  </a:lnTo>
                  <a:lnTo>
                    <a:pt x="550" y="147"/>
                  </a:lnTo>
                  <a:lnTo>
                    <a:pt x="551" y="145"/>
                  </a:lnTo>
                  <a:lnTo>
                    <a:pt x="550" y="143"/>
                  </a:lnTo>
                  <a:lnTo>
                    <a:pt x="550" y="142"/>
                  </a:lnTo>
                  <a:lnTo>
                    <a:pt x="548" y="138"/>
                  </a:lnTo>
                  <a:lnTo>
                    <a:pt x="547" y="137"/>
                  </a:lnTo>
                  <a:lnTo>
                    <a:pt x="547" y="139"/>
                  </a:lnTo>
                  <a:lnTo>
                    <a:pt x="547" y="140"/>
                  </a:lnTo>
                  <a:lnTo>
                    <a:pt x="546" y="140"/>
                  </a:lnTo>
                  <a:lnTo>
                    <a:pt x="546" y="139"/>
                  </a:lnTo>
                  <a:lnTo>
                    <a:pt x="544" y="138"/>
                  </a:lnTo>
                  <a:lnTo>
                    <a:pt x="546" y="137"/>
                  </a:lnTo>
                  <a:lnTo>
                    <a:pt x="546" y="136"/>
                  </a:lnTo>
                  <a:lnTo>
                    <a:pt x="542" y="134"/>
                  </a:lnTo>
                  <a:lnTo>
                    <a:pt x="540" y="131"/>
                  </a:lnTo>
                  <a:lnTo>
                    <a:pt x="538" y="131"/>
                  </a:lnTo>
                  <a:lnTo>
                    <a:pt x="539" y="133"/>
                  </a:lnTo>
                  <a:lnTo>
                    <a:pt x="538" y="136"/>
                  </a:lnTo>
                  <a:lnTo>
                    <a:pt x="535" y="134"/>
                  </a:lnTo>
                  <a:lnTo>
                    <a:pt x="535" y="131"/>
                  </a:lnTo>
                  <a:lnTo>
                    <a:pt x="535" y="128"/>
                  </a:lnTo>
                  <a:lnTo>
                    <a:pt x="531" y="123"/>
                  </a:lnTo>
                  <a:lnTo>
                    <a:pt x="529" y="113"/>
                  </a:lnTo>
                  <a:lnTo>
                    <a:pt x="530" y="112"/>
                  </a:lnTo>
                  <a:lnTo>
                    <a:pt x="531" y="111"/>
                  </a:lnTo>
                  <a:lnTo>
                    <a:pt x="530" y="111"/>
                  </a:lnTo>
                  <a:lnTo>
                    <a:pt x="530" y="109"/>
                  </a:lnTo>
                  <a:lnTo>
                    <a:pt x="532" y="109"/>
                  </a:lnTo>
                  <a:lnTo>
                    <a:pt x="529" y="104"/>
                  </a:lnTo>
                  <a:lnTo>
                    <a:pt x="528" y="100"/>
                  </a:lnTo>
                  <a:lnTo>
                    <a:pt x="530" y="100"/>
                  </a:lnTo>
                  <a:lnTo>
                    <a:pt x="529" y="99"/>
                  </a:lnTo>
                  <a:lnTo>
                    <a:pt x="530" y="99"/>
                  </a:lnTo>
                  <a:lnTo>
                    <a:pt x="530" y="97"/>
                  </a:lnTo>
                  <a:lnTo>
                    <a:pt x="533" y="99"/>
                  </a:lnTo>
                  <a:lnTo>
                    <a:pt x="538" y="105"/>
                  </a:lnTo>
                  <a:lnTo>
                    <a:pt x="539" y="105"/>
                  </a:lnTo>
                  <a:lnTo>
                    <a:pt x="540" y="105"/>
                  </a:lnTo>
                  <a:lnTo>
                    <a:pt x="540" y="103"/>
                  </a:lnTo>
                  <a:lnTo>
                    <a:pt x="538" y="102"/>
                  </a:lnTo>
                  <a:lnTo>
                    <a:pt x="538" y="99"/>
                  </a:lnTo>
                  <a:lnTo>
                    <a:pt x="536" y="97"/>
                  </a:lnTo>
                  <a:lnTo>
                    <a:pt x="536" y="97"/>
                  </a:lnTo>
                  <a:lnTo>
                    <a:pt x="534" y="92"/>
                  </a:lnTo>
                  <a:lnTo>
                    <a:pt x="536" y="92"/>
                  </a:lnTo>
                  <a:lnTo>
                    <a:pt x="538" y="96"/>
                  </a:lnTo>
                  <a:lnTo>
                    <a:pt x="539" y="95"/>
                  </a:lnTo>
                  <a:lnTo>
                    <a:pt x="538" y="93"/>
                  </a:lnTo>
                  <a:lnTo>
                    <a:pt x="541" y="95"/>
                  </a:lnTo>
                  <a:lnTo>
                    <a:pt x="543" y="93"/>
                  </a:lnTo>
                  <a:lnTo>
                    <a:pt x="544" y="92"/>
                  </a:lnTo>
                  <a:lnTo>
                    <a:pt x="544" y="90"/>
                  </a:lnTo>
                  <a:lnTo>
                    <a:pt x="546" y="89"/>
                  </a:lnTo>
                  <a:lnTo>
                    <a:pt x="550" y="91"/>
                  </a:lnTo>
                  <a:lnTo>
                    <a:pt x="554" y="89"/>
                  </a:lnTo>
                  <a:lnTo>
                    <a:pt x="554" y="91"/>
                  </a:lnTo>
                  <a:lnTo>
                    <a:pt x="554" y="92"/>
                  </a:lnTo>
                  <a:lnTo>
                    <a:pt x="559" y="102"/>
                  </a:lnTo>
                  <a:lnTo>
                    <a:pt x="558" y="103"/>
                  </a:lnTo>
                  <a:lnTo>
                    <a:pt x="560" y="109"/>
                  </a:lnTo>
                  <a:lnTo>
                    <a:pt x="560" y="114"/>
                  </a:lnTo>
                  <a:lnTo>
                    <a:pt x="564" y="120"/>
                  </a:lnTo>
                  <a:lnTo>
                    <a:pt x="564" y="121"/>
                  </a:lnTo>
                  <a:lnTo>
                    <a:pt x="564" y="123"/>
                  </a:lnTo>
                  <a:lnTo>
                    <a:pt x="565" y="123"/>
                  </a:lnTo>
                  <a:lnTo>
                    <a:pt x="566" y="125"/>
                  </a:lnTo>
                  <a:lnTo>
                    <a:pt x="569" y="127"/>
                  </a:lnTo>
                  <a:lnTo>
                    <a:pt x="569" y="130"/>
                  </a:lnTo>
                  <a:lnTo>
                    <a:pt x="573" y="140"/>
                  </a:lnTo>
                  <a:lnTo>
                    <a:pt x="573" y="142"/>
                  </a:lnTo>
                  <a:lnTo>
                    <a:pt x="575" y="142"/>
                  </a:lnTo>
                  <a:lnTo>
                    <a:pt x="576" y="144"/>
                  </a:lnTo>
                  <a:lnTo>
                    <a:pt x="576" y="146"/>
                  </a:lnTo>
                  <a:lnTo>
                    <a:pt x="574" y="147"/>
                  </a:lnTo>
                  <a:lnTo>
                    <a:pt x="575" y="148"/>
                  </a:lnTo>
                  <a:moveTo>
                    <a:pt x="542" y="139"/>
                  </a:moveTo>
                  <a:lnTo>
                    <a:pt x="543" y="139"/>
                  </a:lnTo>
                  <a:lnTo>
                    <a:pt x="542" y="139"/>
                  </a:lnTo>
                  <a:lnTo>
                    <a:pt x="542" y="139"/>
                  </a:lnTo>
                  <a:moveTo>
                    <a:pt x="546" y="140"/>
                  </a:moveTo>
                  <a:lnTo>
                    <a:pt x="545" y="140"/>
                  </a:lnTo>
                  <a:lnTo>
                    <a:pt x="545" y="141"/>
                  </a:lnTo>
                  <a:lnTo>
                    <a:pt x="542" y="140"/>
                  </a:lnTo>
                  <a:lnTo>
                    <a:pt x="546" y="140"/>
                  </a:lnTo>
                  <a:moveTo>
                    <a:pt x="510" y="157"/>
                  </a:moveTo>
                  <a:lnTo>
                    <a:pt x="507" y="157"/>
                  </a:lnTo>
                  <a:lnTo>
                    <a:pt x="507" y="157"/>
                  </a:lnTo>
                  <a:lnTo>
                    <a:pt x="508" y="157"/>
                  </a:lnTo>
                  <a:lnTo>
                    <a:pt x="508" y="155"/>
                  </a:lnTo>
                  <a:lnTo>
                    <a:pt x="510" y="156"/>
                  </a:lnTo>
                  <a:lnTo>
                    <a:pt x="510" y="157"/>
                  </a:lnTo>
                  <a:moveTo>
                    <a:pt x="595" y="157"/>
                  </a:moveTo>
                  <a:lnTo>
                    <a:pt x="595" y="160"/>
                  </a:lnTo>
                  <a:lnTo>
                    <a:pt x="594" y="159"/>
                  </a:lnTo>
                  <a:lnTo>
                    <a:pt x="594" y="157"/>
                  </a:lnTo>
                  <a:lnTo>
                    <a:pt x="595" y="157"/>
                  </a:lnTo>
                  <a:moveTo>
                    <a:pt x="573" y="164"/>
                  </a:moveTo>
                  <a:lnTo>
                    <a:pt x="574" y="164"/>
                  </a:lnTo>
                  <a:lnTo>
                    <a:pt x="573" y="164"/>
                  </a:lnTo>
                  <a:lnTo>
                    <a:pt x="573" y="164"/>
                  </a:lnTo>
                  <a:moveTo>
                    <a:pt x="520" y="186"/>
                  </a:moveTo>
                  <a:lnTo>
                    <a:pt x="521" y="187"/>
                  </a:lnTo>
                  <a:lnTo>
                    <a:pt x="520" y="190"/>
                  </a:lnTo>
                  <a:lnTo>
                    <a:pt x="520" y="193"/>
                  </a:lnTo>
                  <a:lnTo>
                    <a:pt x="518" y="192"/>
                  </a:lnTo>
                  <a:lnTo>
                    <a:pt x="518" y="189"/>
                  </a:lnTo>
                  <a:lnTo>
                    <a:pt x="520" y="185"/>
                  </a:lnTo>
                  <a:lnTo>
                    <a:pt x="520" y="182"/>
                  </a:lnTo>
                  <a:lnTo>
                    <a:pt x="516" y="176"/>
                  </a:lnTo>
                  <a:lnTo>
                    <a:pt x="513" y="174"/>
                  </a:lnTo>
                  <a:lnTo>
                    <a:pt x="511" y="169"/>
                  </a:lnTo>
                  <a:lnTo>
                    <a:pt x="511" y="167"/>
                  </a:lnTo>
                  <a:lnTo>
                    <a:pt x="512" y="166"/>
                  </a:lnTo>
                  <a:lnTo>
                    <a:pt x="512" y="165"/>
                  </a:lnTo>
                  <a:lnTo>
                    <a:pt x="513" y="166"/>
                  </a:lnTo>
                  <a:lnTo>
                    <a:pt x="511" y="167"/>
                  </a:lnTo>
                  <a:lnTo>
                    <a:pt x="512" y="169"/>
                  </a:lnTo>
                  <a:lnTo>
                    <a:pt x="520" y="177"/>
                  </a:lnTo>
                  <a:lnTo>
                    <a:pt x="522" y="181"/>
                  </a:lnTo>
                  <a:lnTo>
                    <a:pt x="522" y="184"/>
                  </a:lnTo>
                  <a:lnTo>
                    <a:pt x="522" y="185"/>
                  </a:lnTo>
                  <a:lnTo>
                    <a:pt x="520" y="185"/>
                  </a:lnTo>
                  <a:lnTo>
                    <a:pt x="520" y="186"/>
                  </a:lnTo>
                  <a:moveTo>
                    <a:pt x="509" y="164"/>
                  </a:moveTo>
                  <a:lnTo>
                    <a:pt x="510" y="164"/>
                  </a:lnTo>
                  <a:lnTo>
                    <a:pt x="510" y="165"/>
                  </a:lnTo>
                  <a:lnTo>
                    <a:pt x="510" y="165"/>
                  </a:lnTo>
                  <a:lnTo>
                    <a:pt x="509" y="164"/>
                  </a:lnTo>
                  <a:moveTo>
                    <a:pt x="684" y="237"/>
                  </a:moveTo>
                  <a:lnTo>
                    <a:pt x="685" y="239"/>
                  </a:lnTo>
                  <a:lnTo>
                    <a:pt x="684" y="238"/>
                  </a:lnTo>
                  <a:lnTo>
                    <a:pt x="684" y="237"/>
                  </a:lnTo>
                  <a:moveTo>
                    <a:pt x="682" y="239"/>
                  </a:moveTo>
                  <a:lnTo>
                    <a:pt x="682" y="240"/>
                  </a:lnTo>
                  <a:lnTo>
                    <a:pt x="682" y="240"/>
                  </a:lnTo>
                  <a:lnTo>
                    <a:pt x="682" y="239"/>
                  </a:lnTo>
                  <a:moveTo>
                    <a:pt x="687" y="242"/>
                  </a:moveTo>
                  <a:lnTo>
                    <a:pt x="687" y="243"/>
                  </a:lnTo>
                  <a:lnTo>
                    <a:pt x="687" y="244"/>
                  </a:lnTo>
                  <a:lnTo>
                    <a:pt x="685" y="244"/>
                  </a:lnTo>
                  <a:lnTo>
                    <a:pt x="684" y="247"/>
                  </a:lnTo>
                  <a:lnTo>
                    <a:pt x="680" y="247"/>
                  </a:lnTo>
                  <a:lnTo>
                    <a:pt x="682" y="245"/>
                  </a:lnTo>
                  <a:lnTo>
                    <a:pt x="682" y="242"/>
                  </a:lnTo>
                  <a:lnTo>
                    <a:pt x="683" y="241"/>
                  </a:lnTo>
                  <a:lnTo>
                    <a:pt x="687" y="242"/>
                  </a:lnTo>
                  <a:moveTo>
                    <a:pt x="678" y="248"/>
                  </a:moveTo>
                  <a:lnTo>
                    <a:pt x="676" y="249"/>
                  </a:lnTo>
                  <a:lnTo>
                    <a:pt x="675" y="249"/>
                  </a:lnTo>
                  <a:lnTo>
                    <a:pt x="676" y="247"/>
                  </a:lnTo>
                  <a:lnTo>
                    <a:pt x="678" y="248"/>
                  </a:lnTo>
                  <a:moveTo>
                    <a:pt x="272" y="74"/>
                  </a:moveTo>
                  <a:lnTo>
                    <a:pt x="272" y="75"/>
                  </a:lnTo>
                  <a:lnTo>
                    <a:pt x="272" y="74"/>
                  </a:lnTo>
                  <a:moveTo>
                    <a:pt x="222" y="89"/>
                  </a:moveTo>
                  <a:lnTo>
                    <a:pt x="223" y="91"/>
                  </a:lnTo>
                  <a:lnTo>
                    <a:pt x="207" y="77"/>
                  </a:lnTo>
                  <a:lnTo>
                    <a:pt x="204" y="71"/>
                  </a:lnTo>
                  <a:lnTo>
                    <a:pt x="205" y="67"/>
                  </a:lnTo>
                  <a:lnTo>
                    <a:pt x="209" y="60"/>
                  </a:lnTo>
                  <a:lnTo>
                    <a:pt x="213" y="52"/>
                  </a:lnTo>
                  <a:lnTo>
                    <a:pt x="217" y="47"/>
                  </a:lnTo>
                  <a:lnTo>
                    <a:pt x="225" y="38"/>
                  </a:lnTo>
                  <a:lnTo>
                    <a:pt x="232" y="33"/>
                  </a:lnTo>
                  <a:lnTo>
                    <a:pt x="244" y="29"/>
                  </a:lnTo>
                  <a:lnTo>
                    <a:pt x="252" y="30"/>
                  </a:lnTo>
                  <a:lnTo>
                    <a:pt x="259" y="35"/>
                  </a:lnTo>
                  <a:lnTo>
                    <a:pt x="273" y="63"/>
                  </a:lnTo>
                  <a:lnTo>
                    <a:pt x="273" y="70"/>
                  </a:lnTo>
                  <a:lnTo>
                    <a:pt x="273" y="75"/>
                  </a:lnTo>
                  <a:lnTo>
                    <a:pt x="272" y="76"/>
                  </a:lnTo>
                  <a:lnTo>
                    <a:pt x="272" y="77"/>
                  </a:lnTo>
                  <a:lnTo>
                    <a:pt x="271" y="78"/>
                  </a:lnTo>
                  <a:lnTo>
                    <a:pt x="270" y="79"/>
                  </a:lnTo>
                  <a:lnTo>
                    <a:pt x="263" y="83"/>
                  </a:lnTo>
                  <a:lnTo>
                    <a:pt x="262" y="83"/>
                  </a:lnTo>
                  <a:lnTo>
                    <a:pt x="270" y="79"/>
                  </a:lnTo>
                  <a:lnTo>
                    <a:pt x="272" y="77"/>
                  </a:lnTo>
                  <a:lnTo>
                    <a:pt x="273" y="76"/>
                  </a:lnTo>
                  <a:lnTo>
                    <a:pt x="273" y="73"/>
                  </a:lnTo>
                  <a:lnTo>
                    <a:pt x="272" y="72"/>
                  </a:lnTo>
                  <a:lnTo>
                    <a:pt x="268" y="73"/>
                  </a:lnTo>
                  <a:lnTo>
                    <a:pt x="266" y="75"/>
                  </a:lnTo>
                  <a:lnTo>
                    <a:pt x="268" y="73"/>
                  </a:lnTo>
                  <a:lnTo>
                    <a:pt x="266" y="72"/>
                  </a:lnTo>
                  <a:lnTo>
                    <a:pt x="264" y="74"/>
                  </a:lnTo>
                  <a:lnTo>
                    <a:pt x="262" y="74"/>
                  </a:lnTo>
                  <a:lnTo>
                    <a:pt x="260" y="75"/>
                  </a:lnTo>
                  <a:lnTo>
                    <a:pt x="259" y="76"/>
                  </a:lnTo>
                  <a:lnTo>
                    <a:pt x="256" y="77"/>
                  </a:lnTo>
                  <a:lnTo>
                    <a:pt x="256" y="78"/>
                  </a:lnTo>
                  <a:lnTo>
                    <a:pt x="257" y="79"/>
                  </a:lnTo>
                  <a:lnTo>
                    <a:pt x="252" y="81"/>
                  </a:lnTo>
                  <a:lnTo>
                    <a:pt x="248" y="84"/>
                  </a:lnTo>
                  <a:lnTo>
                    <a:pt x="252" y="85"/>
                  </a:lnTo>
                  <a:lnTo>
                    <a:pt x="243" y="87"/>
                  </a:lnTo>
                  <a:lnTo>
                    <a:pt x="242" y="85"/>
                  </a:lnTo>
                  <a:lnTo>
                    <a:pt x="229" y="85"/>
                  </a:lnTo>
                  <a:lnTo>
                    <a:pt x="215" y="83"/>
                  </a:lnTo>
                  <a:lnTo>
                    <a:pt x="222" y="89"/>
                  </a:lnTo>
                  <a:moveTo>
                    <a:pt x="266" y="79"/>
                  </a:moveTo>
                  <a:lnTo>
                    <a:pt x="268" y="78"/>
                  </a:lnTo>
                  <a:lnTo>
                    <a:pt x="268" y="77"/>
                  </a:lnTo>
                  <a:lnTo>
                    <a:pt x="268" y="77"/>
                  </a:lnTo>
                  <a:lnTo>
                    <a:pt x="266" y="79"/>
                  </a:lnTo>
                  <a:moveTo>
                    <a:pt x="522" y="200"/>
                  </a:moveTo>
                  <a:lnTo>
                    <a:pt x="521" y="200"/>
                  </a:lnTo>
                  <a:lnTo>
                    <a:pt x="520" y="197"/>
                  </a:lnTo>
                  <a:lnTo>
                    <a:pt x="521" y="196"/>
                  </a:lnTo>
                  <a:lnTo>
                    <a:pt x="522" y="196"/>
                  </a:lnTo>
                  <a:lnTo>
                    <a:pt x="522" y="200"/>
                  </a:lnTo>
                  <a:lnTo>
                    <a:pt x="522" y="200"/>
                  </a:lnTo>
                  <a:moveTo>
                    <a:pt x="264" y="80"/>
                  </a:moveTo>
                  <a:lnTo>
                    <a:pt x="265" y="80"/>
                  </a:lnTo>
                  <a:lnTo>
                    <a:pt x="265" y="80"/>
                  </a:lnTo>
                  <a:lnTo>
                    <a:pt x="264" y="81"/>
                  </a:lnTo>
                  <a:lnTo>
                    <a:pt x="264" y="80"/>
                  </a:lnTo>
                  <a:moveTo>
                    <a:pt x="260" y="77"/>
                  </a:moveTo>
                  <a:lnTo>
                    <a:pt x="261" y="76"/>
                  </a:lnTo>
                  <a:lnTo>
                    <a:pt x="261" y="76"/>
                  </a:lnTo>
                  <a:lnTo>
                    <a:pt x="261" y="77"/>
                  </a:lnTo>
                  <a:lnTo>
                    <a:pt x="260" y="77"/>
                  </a:lnTo>
                  <a:moveTo>
                    <a:pt x="522" y="203"/>
                  </a:moveTo>
                  <a:lnTo>
                    <a:pt x="522" y="202"/>
                  </a:lnTo>
                  <a:lnTo>
                    <a:pt x="522" y="203"/>
                  </a:lnTo>
                  <a:lnTo>
                    <a:pt x="522" y="203"/>
                  </a:lnTo>
                  <a:lnTo>
                    <a:pt x="522" y="203"/>
                  </a:lnTo>
                  <a:moveTo>
                    <a:pt x="256" y="85"/>
                  </a:moveTo>
                  <a:lnTo>
                    <a:pt x="258" y="85"/>
                  </a:lnTo>
                  <a:lnTo>
                    <a:pt x="262" y="84"/>
                  </a:lnTo>
                  <a:lnTo>
                    <a:pt x="259" y="85"/>
                  </a:lnTo>
                  <a:lnTo>
                    <a:pt x="256" y="85"/>
                  </a:lnTo>
                  <a:moveTo>
                    <a:pt x="391" y="152"/>
                  </a:moveTo>
                  <a:lnTo>
                    <a:pt x="394" y="153"/>
                  </a:lnTo>
                  <a:lnTo>
                    <a:pt x="394" y="154"/>
                  </a:lnTo>
                  <a:lnTo>
                    <a:pt x="394" y="153"/>
                  </a:lnTo>
                  <a:lnTo>
                    <a:pt x="391" y="152"/>
                  </a:lnTo>
                  <a:moveTo>
                    <a:pt x="369" y="153"/>
                  </a:moveTo>
                  <a:lnTo>
                    <a:pt x="367" y="151"/>
                  </a:lnTo>
                  <a:lnTo>
                    <a:pt x="370" y="152"/>
                  </a:lnTo>
                  <a:lnTo>
                    <a:pt x="373" y="156"/>
                  </a:lnTo>
                  <a:lnTo>
                    <a:pt x="369" y="153"/>
                  </a:lnTo>
                  <a:moveTo>
                    <a:pt x="237" y="88"/>
                  </a:moveTo>
                  <a:lnTo>
                    <a:pt x="236" y="88"/>
                  </a:lnTo>
                  <a:lnTo>
                    <a:pt x="242" y="87"/>
                  </a:lnTo>
                  <a:lnTo>
                    <a:pt x="238" y="88"/>
                  </a:lnTo>
                  <a:lnTo>
                    <a:pt x="237" y="88"/>
                  </a:lnTo>
                  <a:moveTo>
                    <a:pt x="230" y="95"/>
                  </a:moveTo>
                  <a:lnTo>
                    <a:pt x="229" y="94"/>
                  </a:lnTo>
                  <a:lnTo>
                    <a:pt x="234" y="96"/>
                  </a:lnTo>
                  <a:lnTo>
                    <a:pt x="236" y="96"/>
                  </a:lnTo>
                  <a:lnTo>
                    <a:pt x="235" y="95"/>
                  </a:lnTo>
                  <a:lnTo>
                    <a:pt x="238" y="96"/>
                  </a:lnTo>
                  <a:lnTo>
                    <a:pt x="234" y="96"/>
                  </a:lnTo>
                  <a:lnTo>
                    <a:pt x="230" y="95"/>
                  </a:lnTo>
                  <a:moveTo>
                    <a:pt x="226" y="92"/>
                  </a:moveTo>
                  <a:lnTo>
                    <a:pt x="226" y="92"/>
                  </a:lnTo>
                  <a:lnTo>
                    <a:pt x="226" y="92"/>
                  </a:lnTo>
                  <a:lnTo>
                    <a:pt x="226" y="92"/>
                  </a:lnTo>
                  <a:moveTo>
                    <a:pt x="225" y="91"/>
                  </a:moveTo>
                  <a:lnTo>
                    <a:pt x="224" y="92"/>
                  </a:lnTo>
                  <a:lnTo>
                    <a:pt x="225" y="93"/>
                  </a:lnTo>
                  <a:lnTo>
                    <a:pt x="224" y="92"/>
                  </a:lnTo>
                  <a:lnTo>
                    <a:pt x="225" y="91"/>
                  </a:lnTo>
                  <a:moveTo>
                    <a:pt x="674" y="249"/>
                  </a:moveTo>
                  <a:lnTo>
                    <a:pt x="671" y="253"/>
                  </a:lnTo>
                  <a:lnTo>
                    <a:pt x="666" y="255"/>
                  </a:lnTo>
                  <a:lnTo>
                    <a:pt x="664" y="258"/>
                  </a:lnTo>
                  <a:lnTo>
                    <a:pt x="665" y="259"/>
                  </a:lnTo>
                  <a:lnTo>
                    <a:pt x="666" y="263"/>
                  </a:lnTo>
                  <a:lnTo>
                    <a:pt x="663" y="264"/>
                  </a:lnTo>
                  <a:lnTo>
                    <a:pt x="663" y="265"/>
                  </a:lnTo>
                  <a:lnTo>
                    <a:pt x="662" y="267"/>
                  </a:lnTo>
                  <a:lnTo>
                    <a:pt x="667" y="270"/>
                  </a:lnTo>
                  <a:lnTo>
                    <a:pt x="668" y="269"/>
                  </a:lnTo>
                  <a:lnTo>
                    <a:pt x="668" y="268"/>
                  </a:lnTo>
                  <a:lnTo>
                    <a:pt x="670" y="267"/>
                  </a:lnTo>
                  <a:lnTo>
                    <a:pt x="671" y="269"/>
                  </a:lnTo>
                  <a:lnTo>
                    <a:pt x="671" y="270"/>
                  </a:lnTo>
                  <a:lnTo>
                    <a:pt x="673" y="270"/>
                  </a:lnTo>
                  <a:lnTo>
                    <a:pt x="672" y="271"/>
                  </a:lnTo>
                  <a:lnTo>
                    <a:pt x="673" y="272"/>
                  </a:lnTo>
                  <a:lnTo>
                    <a:pt x="675" y="273"/>
                  </a:lnTo>
                  <a:lnTo>
                    <a:pt x="675" y="275"/>
                  </a:lnTo>
                  <a:lnTo>
                    <a:pt x="677" y="277"/>
                  </a:lnTo>
                  <a:lnTo>
                    <a:pt x="680" y="277"/>
                  </a:lnTo>
                  <a:lnTo>
                    <a:pt x="680" y="276"/>
                  </a:lnTo>
                  <a:lnTo>
                    <a:pt x="680" y="279"/>
                  </a:lnTo>
                  <a:lnTo>
                    <a:pt x="684" y="279"/>
                  </a:lnTo>
                  <a:lnTo>
                    <a:pt x="683" y="280"/>
                  </a:lnTo>
                  <a:lnTo>
                    <a:pt x="684" y="281"/>
                  </a:lnTo>
                  <a:lnTo>
                    <a:pt x="682" y="285"/>
                  </a:lnTo>
                  <a:lnTo>
                    <a:pt x="682" y="286"/>
                  </a:lnTo>
                  <a:lnTo>
                    <a:pt x="684" y="285"/>
                  </a:lnTo>
                  <a:lnTo>
                    <a:pt x="684" y="288"/>
                  </a:lnTo>
                  <a:lnTo>
                    <a:pt x="684" y="289"/>
                  </a:lnTo>
                  <a:lnTo>
                    <a:pt x="682" y="289"/>
                  </a:lnTo>
                  <a:lnTo>
                    <a:pt x="683" y="290"/>
                  </a:lnTo>
                  <a:lnTo>
                    <a:pt x="682" y="291"/>
                  </a:lnTo>
                  <a:lnTo>
                    <a:pt x="682" y="292"/>
                  </a:lnTo>
                  <a:lnTo>
                    <a:pt x="684" y="296"/>
                  </a:lnTo>
                  <a:lnTo>
                    <a:pt x="684" y="297"/>
                  </a:lnTo>
                  <a:lnTo>
                    <a:pt x="687" y="299"/>
                  </a:lnTo>
                  <a:lnTo>
                    <a:pt x="687" y="301"/>
                  </a:lnTo>
                  <a:lnTo>
                    <a:pt x="683" y="304"/>
                  </a:lnTo>
                  <a:lnTo>
                    <a:pt x="683" y="306"/>
                  </a:lnTo>
                  <a:lnTo>
                    <a:pt x="681" y="306"/>
                  </a:lnTo>
                  <a:lnTo>
                    <a:pt x="680" y="307"/>
                  </a:lnTo>
                  <a:lnTo>
                    <a:pt x="679" y="309"/>
                  </a:lnTo>
                  <a:lnTo>
                    <a:pt x="677" y="310"/>
                  </a:lnTo>
                  <a:lnTo>
                    <a:pt x="675" y="309"/>
                  </a:lnTo>
                  <a:lnTo>
                    <a:pt x="672" y="310"/>
                  </a:lnTo>
                  <a:lnTo>
                    <a:pt x="667" y="307"/>
                  </a:lnTo>
                  <a:lnTo>
                    <a:pt x="664" y="307"/>
                  </a:lnTo>
                  <a:lnTo>
                    <a:pt x="664" y="308"/>
                  </a:lnTo>
                  <a:lnTo>
                    <a:pt x="663" y="308"/>
                  </a:lnTo>
                  <a:lnTo>
                    <a:pt x="662" y="306"/>
                  </a:lnTo>
                  <a:lnTo>
                    <a:pt x="659" y="306"/>
                  </a:lnTo>
                  <a:lnTo>
                    <a:pt x="659" y="305"/>
                  </a:lnTo>
                  <a:lnTo>
                    <a:pt x="657" y="304"/>
                  </a:lnTo>
                  <a:lnTo>
                    <a:pt x="655" y="305"/>
                  </a:lnTo>
                  <a:lnTo>
                    <a:pt x="654" y="304"/>
                  </a:lnTo>
                  <a:lnTo>
                    <a:pt x="652" y="306"/>
                  </a:lnTo>
                  <a:lnTo>
                    <a:pt x="650" y="306"/>
                  </a:lnTo>
                  <a:lnTo>
                    <a:pt x="649" y="307"/>
                  </a:lnTo>
                  <a:lnTo>
                    <a:pt x="648" y="307"/>
                  </a:lnTo>
                  <a:lnTo>
                    <a:pt x="648" y="308"/>
                  </a:lnTo>
                  <a:lnTo>
                    <a:pt x="647" y="308"/>
                  </a:lnTo>
                  <a:lnTo>
                    <a:pt x="647" y="309"/>
                  </a:lnTo>
                  <a:lnTo>
                    <a:pt x="646" y="311"/>
                  </a:lnTo>
                  <a:lnTo>
                    <a:pt x="647" y="313"/>
                  </a:lnTo>
                  <a:lnTo>
                    <a:pt x="646" y="313"/>
                  </a:lnTo>
                  <a:lnTo>
                    <a:pt x="646" y="315"/>
                  </a:lnTo>
                  <a:lnTo>
                    <a:pt x="646" y="317"/>
                  </a:lnTo>
                  <a:lnTo>
                    <a:pt x="645" y="317"/>
                  </a:lnTo>
                  <a:lnTo>
                    <a:pt x="645" y="318"/>
                  </a:lnTo>
                  <a:lnTo>
                    <a:pt x="642" y="316"/>
                  </a:lnTo>
                  <a:lnTo>
                    <a:pt x="638" y="319"/>
                  </a:lnTo>
                  <a:lnTo>
                    <a:pt x="639" y="319"/>
                  </a:lnTo>
                  <a:lnTo>
                    <a:pt x="637" y="321"/>
                  </a:lnTo>
                  <a:lnTo>
                    <a:pt x="631" y="320"/>
                  </a:lnTo>
                  <a:lnTo>
                    <a:pt x="630" y="321"/>
                  </a:lnTo>
                  <a:lnTo>
                    <a:pt x="628" y="321"/>
                  </a:lnTo>
                  <a:lnTo>
                    <a:pt x="628" y="321"/>
                  </a:lnTo>
                  <a:lnTo>
                    <a:pt x="628" y="321"/>
                  </a:lnTo>
                  <a:lnTo>
                    <a:pt x="628" y="322"/>
                  </a:lnTo>
                  <a:lnTo>
                    <a:pt x="626" y="323"/>
                  </a:lnTo>
                  <a:lnTo>
                    <a:pt x="620" y="323"/>
                  </a:lnTo>
                  <a:lnTo>
                    <a:pt x="619" y="325"/>
                  </a:lnTo>
                  <a:lnTo>
                    <a:pt x="620" y="326"/>
                  </a:lnTo>
                  <a:lnTo>
                    <a:pt x="620" y="327"/>
                  </a:lnTo>
                  <a:lnTo>
                    <a:pt x="620" y="328"/>
                  </a:lnTo>
                  <a:lnTo>
                    <a:pt x="620" y="329"/>
                  </a:lnTo>
                  <a:lnTo>
                    <a:pt x="620" y="330"/>
                  </a:lnTo>
                  <a:lnTo>
                    <a:pt x="620" y="331"/>
                  </a:lnTo>
                  <a:lnTo>
                    <a:pt x="619" y="331"/>
                  </a:lnTo>
                  <a:lnTo>
                    <a:pt x="619" y="332"/>
                  </a:lnTo>
                  <a:lnTo>
                    <a:pt x="620" y="335"/>
                  </a:lnTo>
                  <a:lnTo>
                    <a:pt x="619" y="335"/>
                  </a:lnTo>
                  <a:lnTo>
                    <a:pt x="618" y="336"/>
                  </a:lnTo>
                  <a:lnTo>
                    <a:pt x="618" y="336"/>
                  </a:lnTo>
                  <a:lnTo>
                    <a:pt x="616" y="337"/>
                  </a:lnTo>
                  <a:lnTo>
                    <a:pt x="616" y="338"/>
                  </a:lnTo>
                  <a:lnTo>
                    <a:pt x="615" y="338"/>
                  </a:lnTo>
                  <a:lnTo>
                    <a:pt x="612" y="338"/>
                  </a:lnTo>
                  <a:lnTo>
                    <a:pt x="611" y="340"/>
                  </a:lnTo>
                  <a:lnTo>
                    <a:pt x="611" y="338"/>
                  </a:lnTo>
                  <a:lnTo>
                    <a:pt x="609" y="338"/>
                  </a:lnTo>
                  <a:lnTo>
                    <a:pt x="609" y="339"/>
                  </a:lnTo>
                  <a:lnTo>
                    <a:pt x="608" y="341"/>
                  </a:lnTo>
                  <a:lnTo>
                    <a:pt x="610" y="344"/>
                  </a:lnTo>
                  <a:lnTo>
                    <a:pt x="609" y="344"/>
                  </a:lnTo>
                  <a:lnTo>
                    <a:pt x="608" y="345"/>
                  </a:lnTo>
                  <a:lnTo>
                    <a:pt x="607" y="344"/>
                  </a:lnTo>
                  <a:lnTo>
                    <a:pt x="603" y="342"/>
                  </a:lnTo>
                  <a:lnTo>
                    <a:pt x="600" y="338"/>
                  </a:lnTo>
                  <a:lnTo>
                    <a:pt x="596" y="338"/>
                  </a:lnTo>
                  <a:lnTo>
                    <a:pt x="595" y="340"/>
                  </a:lnTo>
                  <a:lnTo>
                    <a:pt x="595" y="341"/>
                  </a:lnTo>
                  <a:lnTo>
                    <a:pt x="595" y="341"/>
                  </a:lnTo>
                  <a:lnTo>
                    <a:pt x="590" y="341"/>
                  </a:lnTo>
                  <a:lnTo>
                    <a:pt x="588" y="344"/>
                  </a:lnTo>
                  <a:lnTo>
                    <a:pt x="586" y="345"/>
                  </a:lnTo>
                  <a:lnTo>
                    <a:pt x="582" y="345"/>
                  </a:lnTo>
                  <a:lnTo>
                    <a:pt x="580" y="346"/>
                  </a:lnTo>
                  <a:lnTo>
                    <a:pt x="580" y="345"/>
                  </a:lnTo>
                  <a:lnTo>
                    <a:pt x="580" y="346"/>
                  </a:lnTo>
                  <a:lnTo>
                    <a:pt x="579" y="348"/>
                  </a:lnTo>
                  <a:lnTo>
                    <a:pt x="579" y="350"/>
                  </a:lnTo>
                  <a:lnTo>
                    <a:pt x="578" y="351"/>
                  </a:lnTo>
                  <a:lnTo>
                    <a:pt x="575" y="350"/>
                  </a:lnTo>
                  <a:lnTo>
                    <a:pt x="575" y="352"/>
                  </a:lnTo>
                  <a:lnTo>
                    <a:pt x="576" y="354"/>
                  </a:lnTo>
                  <a:lnTo>
                    <a:pt x="576" y="357"/>
                  </a:lnTo>
                  <a:lnTo>
                    <a:pt x="575" y="358"/>
                  </a:lnTo>
                  <a:lnTo>
                    <a:pt x="575" y="360"/>
                  </a:lnTo>
                  <a:lnTo>
                    <a:pt x="572" y="361"/>
                  </a:lnTo>
                  <a:lnTo>
                    <a:pt x="572" y="362"/>
                  </a:lnTo>
                  <a:lnTo>
                    <a:pt x="532" y="370"/>
                  </a:lnTo>
                  <a:lnTo>
                    <a:pt x="532" y="371"/>
                  </a:lnTo>
                  <a:lnTo>
                    <a:pt x="531" y="370"/>
                  </a:lnTo>
                  <a:lnTo>
                    <a:pt x="531" y="372"/>
                  </a:lnTo>
                  <a:lnTo>
                    <a:pt x="530" y="372"/>
                  </a:lnTo>
                  <a:lnTo>
                    <a:pt x="530" y="372"/>
                  </a:lnTo>
                  <a:lnTo>
                    <a:pt x="528" y="373"/>
                  </a:lnTo>
                  <a:lnTo>
                    <a:pt x="528" y="375"/>
                  </a:lnTo>
                  <a:lnTo>
                    <a:pt x="527" y="376"/>
                  </a:lnTo>
                  <a:lnTo>
                    <a:pt x="526" y="375"/>
                  </a:lnTo>
                  <a:lnTo>
                    <a:pt x="525" y="376"/>
                  </a:lnTo>
                  <a:lnTo>
                    <a:pt x="524" y="376"/>
                  </a:lnTo>
                  <a:lnTo>
                    <a:pt x="524" y="377"/>
                  </a:lnTo>
                  <a:lnTo>
                    <a:pt x="523" y="375"/>
                  </a:lnTo>
                  <a:lnTo>
                    <a:pt x="521" y="376"/>
                  </a:lnTo>
                  <a:lnTo>
                    <a:pt x="521" y="375"/>
                  </a:lnTo>
                  <a:lnTo>
                    <a:pt x="522" y="374"/>
                  </a:lnTo>
                  <a:lnTo>
                    <a:pt x="520" y="374"/>
                  </a:lnTo>
                  <a:lnTo>
                    <a:pt x="519" y="374"/>
                  </a:lnTo>
                  <a:lnTo>
                    <a:pt x="519" y="376"/>
                  </a:lnTo>
                  <a:lnTo>
                    <a:pt x="516" y="376"/>
                  </a:lnTo>
                  <a:lnTo>
                    <a:pt x="517" y="374"/>
                  </a:lnTo>
                  <a:lnTo>
                    <a:pt x="516" y="373"/>
                  </a:lnTo>
                  <a:lnTo>
                    <a:pt x="479" y="358"/>
                  </a:lnTo>
                  <a:lnTo>
                    <a:pt x="476" y="360"/>
                  </a:lnTo>
                  <a:lnTo>
                    <a:pt x="472" y="360"/>
                  </a:lnTo>
                  <a:lnTo>
                    <a:pt x="472" y="359"/>
                  </a:lnTo>
                  <a:lnTo>
                    <a:pt x="473" y="358"/>
                  </a:lnTo>
                  <a:lnTo>
                    <a:pt x="474" y="358"/>
                  </a:lnTo>
                  <a:lnTo>
                    <a:pt x="475" y="357"/>
                  </a:lnTo>
                  <a:lnTo>
                    <a:pt x="295" y="278"/>
                  </a:lnTo>
                  <a:lnTo>
                    <a:pt x="249" y="247"/>
                  </a:lnTo>
                  <a:lnTo>
                    <a:pt x="245" y="248"/>
                  </a:lnTo>
                  <a:lnTo>
                    <a:pt x="244" y="248"/>
                  </a:lnTo>
                  <a:lnTo>
                    <a:pt x="244" y="250"/>
                  </a:lnTo>
                  <a:lnTo>
                    <a:pt x="240" y="249"/>
                  </a:lnTo>
                  <a:lnTo>
                    <a:pt x="240" y="251"/>
                  </a:lnTo>
                  <a:lnTo>
                    <a:pt x="240" y="251"/>
                  </a:lnTo>
                  <a:lnTo>
                    <a:pt x="236" y="249"/>
                  </a:lnTo>
                  <a:lnTo>
                    <a:pt x="237" y="249"/>
                  </a:lnTo>
                  <a:lnTo>
                    <a:pt x="236" y="250"/>
                  </a:lnTo>
                  <a:lnTo>
                    <a:pt x="237" y="252"/>
                  </a:lnTo>
                  <a:lnTo>
                    <a:pt x="236" y="251"/>
                  </a:lnTo>
                  <a:lnTo>
                    <a:pt x="235" y="252"/>
                  </a:lnTo>
                  <a:lnTo>
                    <a:pt x="234" y="253"/>
                  </a:lnTo>
                  <a:lnTo>
                    <a:pt x="234" y="251"/>
                  </a:lnTo>
                  <a:lnTo>
                    <a:pt x="232" y="252"/>
                  </a:lnTo>
                  <a:lnTo>
                    <a:pt x="233" y="253"/>
                  </a:lnTo>
                  <a:lnTo>
                    <a:pt x="233" y="253"/>
                  </a:lnTo>
                  <a:lnTo>
                    <a:pt x="232" y="255"/>
                  </a:lnTo>
                  <a:lnTo>
                    <a:pt x="232" y="253"/>
                  </a:lnTo>
                  <a:lnTo>
                    <a:pt x="230" y="253"/>
                  </a:lnTo>
                  <a:lnTo>
                    <a:pt x="229" y="249"/>
                  </a:lnTo>
                  <a:lnTo>
                    <a:pt x="225" y="249"/>
                  </a:lnTo>
                  <a:lnTo>
                    <a:pt x="224" y="250"/>
                  </a:lnTo>
                  <a:lnTo>
                    <a:pt x="224" y="253"/>
                  </a:lnTo>
                  <a:lnTo>
                    <a:pt x="223" y="253"/>
                  </a:lnTo>
                  <a:lnTo>
                    <a:pt x="223" y="255"/>
                  </a:lnTo>
                  <a:lnTo>
                    <a:pt x="221" y="256"/>
                  </a:lnTo>
                  <a:lnTo>
                    <a:pt x="221" y="259"/>
                  </a:lnTo>
                  <a:lnTo>
                    <a:pt x="220" y="261"/>
                  </a:lnTo>
                  <a:lnTo>
                    <a:pt x="122" y="269"/>
                  </a:lnTo>
                  <a:lnTo>
                    <a:pt x="96" y="253"/>
                  </a:lnTo>
                  <a:lnTo>
                    <a:pt x="90" y="260"/>
                  </a:lnTo>
                  <a:lnTo>
                    <a:pt x="87" y="257"/>
                  </a:lnTo>
                  <a:lnTo>
                    <a:pt x="83" y="260"/>
                  </a:lnTo>
                  <a:lnTo>
                    <a:pt x="82" y="259"/>
                  </a:lnTo>
                  <a:lnTo>
                    <a:pt x="77" y="263"/>
                  </a:lnTo>
                  <a:lnTo>
                    <a:pt x="78" y="268"/>
                  </a:lnTo>
                  <a:lnTo>
                    <a:pt x="74" y="269"/>
                  </a:lnTo>
                  <a:lnTo>
                    <a:pt x="67" y="263"/>
                  </a:lnTo>
                  <a:lnTo>
                    <a:pt x="57" y="259"/>
                  </a:lnTo>
                  <a:lnTo>
                    <a:pt x="50" y="245"/>
                  </a:lnTo>
                  <a:lnTo>
                    <a:pt x="42" y="231"/>
                  </a:lnTo>
                  <a:lnTo>
                    <a:pt x="30" y="220"/>
                  </a:lnTo>
                  <a:lnTo>
                    <a:pt x="26" y="219"/>
                  </a:lnTo>
                  <a:lnTo>
                    <a:pt x="17" y="203"/>
                  </a:lnTo>
                  <a:lnTo>
                    <a:pt x="12" y="195"/>
                  </a:lnTo>
                  <a:lnTo>
                    <a:pt x="8" y="193"/>
                  </a:lnTo>
                  <a:lnTo>
                    <a:pt x="4" y="184"/>
                  </a:lnTo>
                  <a:lnTo>
                    <a:pt x="4" y="178"/>
                  </a:lnTo>
                  <a:lnTo>
                    <a:pt x="0" y="168"/>
                  </a:lnTo>
                  <a:lnTo>
                    <a:pt x="3" y="167"/>
                  </a:lnTo>
                  <a:lnTo>
                    <a:pt x="6" y="166"/>
                  </a:lnTo>
                  <a:lnTo>
                    <a:pt x="9" y="161"/>
                  </a:lnTo>
                  <a:lnTo>
                    <a:pt x="13" y="158"/>
                  </a:lnTo>
                  <a:lnTo>
                    <a:pt x="15" y="157"/>
                  </a:lnTo>
                  <a:lnTo>
                    <a:pt x="17" y="159"/>
                  </a:lnTo>
                  <a:lnTo>
                    <a:pt x="16" y="153"/>
                  </a:lnTo>
                  <a:lnTo>
                    <a:pt x="17" y="148"/>
                  </a:lnTo>
                  <a:lnTo>
                    <a:pt x="18" y="147"/>
                  </a:lnTo>
                  <a:lnTo>
                    <a:pt x="23" y="146"/>
                  </a:lnTo>
                  <a:lnTo>
                    <a:pt x="24" y="145"/>
                  </a:lnTo>
                  <a:lnTo>
                    <a:pt x="24" y="142"/>
                  </a:lnTo>
                  <a:lnTo>
                    <a:pt x="27" y="140"/>
                  </a:lnTo>
                  <a:lnTo>
                    <a:pt x="27" y="135"/>
                  </a:lnTo>
                  <a:lnTo>
                    <a:pt x="28" y="132"/>
                  </a:lnTo>
                  <a:lnTo>
                    <a:pt x="27" y="128"/>
                  </a:lnTo>
                  <a:lnTo>
                    <a:pt x="27" y="128"/>
                  </a:lnTo>
                  <a:lnTo>
                    <a:pt x="28" y="127"/>
                  </a:lnTo>
                  <a:lnTo>
                    <a:pt x="27" y="120"/>
                  </a:lnTo>
                  <a:lnTo>
                    <a:pt x="25" y="115"/>
                  </a:lnTo>
                  <a:lnTo>
                    <a:pt x="21" y="113"/>
                  </a:lnTo>
                  <a:lnTo>
                    <a:pt x="19" y="108"/>
                  </a:lnTo>
                  <a:lnTo>
                    <a:pt x="21" y="105"/>
                  </a:lnTo>
                  <a:lnTo>
                    <a:pt x="27" y="99"/>
                  </a:lnTo>
                  <a:lnTo>
                    <a:pt x="36" y="90"/>
                  </a:lnTo>
                  <a:lnTo>
                    <a:pt x="43" y="85"/>
                  </a:lnTo>
                  <a:lnTo>
                    <a:pt x="46" y="81"/>
                  </a:lnTo>
                  <a:lnTo>
                    <a:pt x="49" y="82"/>
                  </a:lnTo>
                  <a:lnTo>
                    <a:pt x="47" y="83"/>
                  </a:lnTo>
                  <a:lnTo>
                    <a:pt x="48" y="84"/>
                  </a:lnTo>
                  <a:lnTo>
                    <a:pt x="50" y="83"/>
                  </a:lnTo>
                  <a:lnTo>
                    <a:pt x="48" y="80"/>
                  </a:lnTo>
                  <a:lnTo>
                    <a:pt x="50" y="78"/>
                  </a:lnTo>
                  <a:lnTo>
                    <a:pt x="53" y="75"/>
                  </a:lnTo>
                  <a:lnTo>
                    <a:pt x="54" y="73"/>
                  </a:lnTo>
                  <a:lnTo>
                    <a:pt x="54" y="71"/>
                  </a:lnTo>
                  <a:lnTo>
                    <a:pt x="57" y="67"/>
                  </a:lnTo>
                  <a:lnTo>
                    <a:pt x="60" y="71"/>
                  </a:lnTo>
                  <a:lnTo>
                    <a:pt x="62" y="69"/>
                  </a:lnTo>
                  <a:lnTo>
                    <a:pt x="62" y="66"/>
                  </a:lnTo>
                  <a:lnTo>
                    <a:pt x="59" y="65"/>
                  </a:lnTo>
                  <a:lnTo>
                    <a:pt x="62" y="63"/>
                  </a:lnTo>
                  <a:lnTo>
                    <a:pt x="64" y="59"/>
                  </a:lnTo>
                  <a:lnTo>
                    <a:pt x="63" y="60"/>
                  </a:lnTo>
                  <a:lnTo>
                    <a:pt x="65" y="60"/>
                  </a:lnTo>
                  <a:lnTo>
                    <a:pt x="65" y="59"/>
                  </a:lnTo>
                  <a:lnTo>
                    <a:pt x="65" y="57"/>
                  </a:lnTo>
                  <a:lnTo>
                    <a:pt x="68" y="55"/>
                  </a:lnTo>
                  <a:lnTo>
                    <a:pt x="73" y="48"/>
                  </a:lnTo>
                  <a:lnTo>
                    <a:pt x="77" y="41"/>
                  </a:lnTo>
                  <a:lnTo>
                    <a:pt x="76" y="32"/>
                  </a:lnTo>
                  <a:lnTo>
                    <a:pt x="69" y="12"/>
                  </a:lnTo>
                  <a:lnTo>
                    <a:pt x="67" y="3"/>
                  </a:lnTo>
                  <a:lnTo>
                    <a:pt x="68" y="0"/>
                  </a:lnTo>
                  <a:lnTo>
                    <a:pt x="73" y="3"/>
                  </a:lnTo>
                  <a:lnTo>
                    <a:pt x="78" y="11"/>
                  </a:lnTo>
                  <a:lnTo>
                    <a:pt x="79" y="16"/>
                  </a:lnTo>
                  <a:lnTo>
                    <a:pt x="83" y="22"/>
                  </a:lnTo>
                  <a:lnTo>
                    <a:pt x="102" y="32"/>
                  </a:lnTo>
                  <a:lnTo>
                    <a:pt x="116" y="41"/>
                  </a:lnTo>
                  <a:lnTo>
                    <a:pt x="121" y="47"/>
                  </a:lnTo>
                  <a:lnTo>
                    <a:pt x="131" y="60"/>
                  </a:lnTo>
                  <a:lnTo>
                    <a:pt x="126" y="54"/>
                  </a:lnTo>
                  <a:lnTo>
                    <a:pt x="127" y="64"/>
                  </a:lnTo>
                  <a:lnTo>
                    <a:pt x="127" y="67"/>
                  </a:lnTo>
                  <a:lnTo>
                    <a:pt x="126" y="68"/>
                  </a:lnTo>
                  <a:lnTo>
                    <a:pt x="128" y="71"/>
                  </a:lnTo>
                  <a:lnTo>
                    <a:pt x="128" y="81"/>
                  </a:lnTo>
                  <a:lnTo>
                    <a:pt x="131" y="86"/>
                  </a:lnTo>
                  <a:lnTo>
                    <a:pt x="132" y="90"/>
                  </a:lnTo>
                  <a:lnTo>
                    <a:pt x="132" y="91"/>
                  </a:lnTo>
                  <a:lnTo>
                    <a:pt x="130" y="93"/>
                  </a:lnTo>
                  <a:lnTo>
                    <a:pt x="128" y="96"/>
                  </a:lnTo>
                  <a:lnTo>
                    <a:pt x="128" y="102"/>
                  </a:lnTo>
                  <a:lnTo>
                    <a:pt x="126" y="105"/>
                  </a:lnTo>
                  <a:lnTo>
                    <a:pt x="127" y="108"/>
                  </a:lnTo>
                  <a:lnTo>
                    <a:pt x="126" y="109"/>
                  </a:lnTo>
                  <a:lnTo>
                    <a:pt x="126" y="111"/>
                  </a:lnTo>
                  <a:lnTo>
                    <a:pt x="124" y="114"/>
                  </a:lnTo>
                  <a:lnTo>
                    <a:pt x="122" y="113"/>
                  </a:lnTo>
                  <a:lnTo>
                    <a:pt x="114" y="107"/>
                  </a:lnTo>
                  <a:lnTo>
                    <a:pt x="106" y="105"/>
                  </a:lnTo>
                  <a:lnTo>
                    <a:pt x="104" y="104"/>
                  </a:lnTo>
                  <a:lnTo>
                    <a:pt x="98" y="104"/>
                  </a:lnTo>
                  <a:lnTo>
                    <a:pt x="88" y="99"/>
                  </a:lnTo>
                  <a:lnTo>
                    <a:pt x="84" y="99"/>
                  </a:lnTo>
                  <a:lnTo>
                    <a:pt x="81" y="100"/>
                  </a:lnTo>
                  <a:lnTo>
                    <a:pt x="81" y="103"/>
                  </a:lnTo>
                  <a:lnTo>
                    <a:pt x="76" y="108"/>
                  </a:lnTo>
                  <a:lnTo>
                    <a:pt x="73" y="106"/>
                  </a:lnTo>
                  <a:lnTo>
                    <a:pt x="62" y="109"/>
                  </a:lnTo>
                  <a:lnTo>
                    <a:pt x="59" y="112"/>
                  </a:lnTo>
                  <a:lnTo>
                    <a:pt x="56" y="118"/>
                  </a:lnTo>
                  <a:lnTo>
                    <a:pt x="58" y="127"/>
                  </a:lnTo>
                  <a:lnTo>
                    <a:pt x="66" y="141"/>
                  </a:lnTo>
                  <a:lnTo>
                    <a:pt x="66" y="144"/>
                  </a:lnTo>
                  <a:lnTo>
                    <a:pt x="64" y="148"/>
                  </a:lnTo>
                  <a:lnTo>
                    <a:pt x="64" y="151"/>
                  </a:lnTo>
                  <a:lnTo>
                    <a:pt x="63" y="155"/>
                  </a:lnTo>
                  <a:lnTo>
                    <a:pt x="62" y="162"/>
                  </a:lnTo>
                  <a:lnTo>
                    <a:pt x="63" y="166"/>
                  </a:lnTo>
                  <a:lnTo>
                    <a:pt x="65" y="169"/>
                  </a:lnTo>
                  <a:lnTo>
                    <a:pt x="65" y="171"/>
                  </a:lnTo>
                  <a:lnTo>
                    <a:pt x="73" y="175"/>
                  </a:lnTo>
                  <a:lnTo>
                    <a:pt x="81" y="177"/>
                  </a:lnTo>
                  <a:lnTo>
                    <a:pt x="82" y="180"/>
                  </a:lnTo>
                  <a:lnTo>
                    <a:pt x="80" y="180"/>
                  </a:lnTo>
                  <a:lnTo>
                    <a:pt x="80" y="180"/>
                  </a:lnTo>
                  <a:lnTo>
                    <a:pt x="82" y="182"/>
                  </a:lnTo>
                  <a:lnTo>
                    <a:pt x="96" y="187"/>
                  </a:lnTo>
                  <a:lnTo>
                    <a:pt x="108" y="187"/>
                  </a:lnTo>
                  <a:lnTo>
                    <a:pt x="112" y="193"/>
                  </a:lnTo>
                  <a:lnTo>
                    <a:pt x="112" y="191"/>
                  </a:lnTo>
                  <a:lnTo>
                    <a:pt x="120" y="187"/>
                  </a:lnTo>
                  <a:lnTo>
                    <a:pt x="123" y="183"/>
                  </a:lnTo>
                  <a:lnTo>
                    <a:pt x="126" y="177"/>
                  </a:lnTo>
                  <a:lnTo>
                    <a:pt x="126" y="175"/>
                  </a:lnTo>
                  <a:lnTo>
                    <a:pt x="126" y="173"/>
                  </a:lnTo>
                  <a:lnTo>
                    <a:pt x="126" y="172"/>
                  </a:lnTo>
                  <a:lnTo>
                    <a:pt x="131" y="171"/>
                  </a:lnTo>
                  <a:lnTo>
                    <a:pt x="132" y="170"/>
                  </a:lnTo>
                  <a:lnTo>
                    <a:pt x="132" y="168"/>
                  </a:lnTo>
                  <a:lnTo>
                    <a:pt x="133" y="166"/>
                  </a:lnTo>
                  <a:lnTo>
                    <a:pt x="134" y="165"/>
                  </a:lnTo>
                  <a:lnTo>
                    <a:pt x="134" y="164"/>
                  </a:lnTo>
                  <a:lnTo>
                    <a:pt x="140" y="161"/>
                  </a:lnTo>
                  <a:lnTo>
                    <a:pt x="144" y="159"/>
                  </a:lnTo>
                  <a:lnTo>
                    <a:pt x="145" y="156"/>
                  </a:lnTo>
                  <a:lnTo>
                    <a:pt x="144" y="152"/>
                  </a:lnTo>
                  <a:lnTo>
                    <a:pt x="145" y="151"/>
                  </a:lnTo>
                  <a:lnTo>
                    <a:pt x="145" y="148"/>
                  </a:lnTo>
                  <a:lnTo>
                    <a:pt x="151" y="147"/>
                  </a:lnTo>
                  <a:lnTo>
                    <a:pt x="153" y="146"/>
                  </a:lnTo>
                  <a:lnTo>
                    <a:pt x="153" y="148"/>
                  </a:lnTo>
                  <a:lnTo>
                    <a:pt x="155" y="150"/>
                  </a:lnTo>
                  <a:lnTo>
                    <a:pt x="163" y="149"/>
                  </a:lnTo>
                  <a:lnTo>
                    <a:pt x="166" y="153"/>
                  </a:lnTo>
                  <a:lnTo>
                    <a:pt x="173" y="153"/>
                  </a:lnTo>
                  <a:lnTo>
                    <a:pt x="174" y="153"/>
                  </a:lnTo>
                  <a:lnTo>
                    <a:pt x="173" y="153"/>
                  </a:lnTo>
                  <a:lnTo>
                    <a:pt x="173" y="155"/>
                  </a:lnTo>
                  <a:lnTo>
                    <a:pt x="177" y="156"/>
                  </a:lnTo>
                  <a:lnTo>
                    <a:pt x="180" y="161"/>
                  </a:lnTo>
                  <a:lnTo>
                    <a:pt x="182" y="161"/>
                  </a:lnTo>
                  <a:lnTo>
                    <a:pt x="180" y="157"/>
                  </a:lnTo>
                  <a:lnTo>
                    <a:pt x="179" y="153"/>
                  </a:lnTo>
                  <a:lnTo>
                    <a:pt x="176" y="152"/>
                  </a:lnTo>
                  <a:lnTo>
                    <a:pt x="176" y="153"/>
                  </a:lnTo>
                  <a:lnTo>
                    <a:pt x="176" y="152"/>
                  </a:lnTo>
                  <a:lnTo>
                    <a:pt x="179" y="149"/>
                  </a:lnTo>
                  <a:lnTo>
                    <a:pt x="179" y="149"/>
                  </a:lnTo>
                  <a:lnTo>
                    <a:pt x="181" y="145"/>
                  </a:lnTo>
                  <a:lnTo>
                    <a:pt x="180" y="136"/>
                  </a:lnTo>
                  <a:lnTo>
                    <a:pt x="181" y="139"/>
                  </a:lnTo>
                  <a:lnTo>
                    <a:pt x="182" y="143"/>
                  </a:lnTo>
                  <a:lnTo>
                    <a:pt x="185" y="146"/>
                  </a:lnTo>
                  <a:lnTo>
                    <a:pt x="188" y="148"/>
                  </a:lnTo>
                  <a:lnTo>
                    <a:pt x="193" y="149"/>
                  </a:lnTo>
                  <a:lnTo>
                    <a:pt x="220" y="147"/>
                  </a:lnTo>
                  <a:lnTo>
                    <a:pt x="250" y="140"/>
                  </a:lnTo>
                  <a:lnTo>
                    <a:pt x="264" y="133"/>
                  </a:lnTo>
                  <a:lnTo>
                    <a:pt x="272" y="133"/>
                  </a:lnTo>
                  <a:lnTo>
                    <a:pt x="281" y="138"/>
                  </a:lnTo>
                  <a:lnTo>
                    <a:pt x="278" y="139"/>
                  </a:lnTo>
                  <a:lnTo>
                    <a:pt x="265" y="135"/>
                  </a:lnTo>
                  <a:lnTo>
                    <a:pt x="264" y="136"/>
                  </a:lnTo>
                  <a:lnTo>
                    <a:pt x="260" y="136"/>
                  </a:lnTo>
                  <a:lnTo>
                    <a:pt x="257" y="137"/>
                  </a:lnTo>
                  <a:lnTo>
                    <a:pt x="257" y="139"/>
                  </a:lnTo>
                  <a:lnTo>
                    <a:pt x="259" y="138"/>
                  </a:lnTo>
                  <a:lnTo>
                    <a:pt x="258" y="139"/>
                  </a:lnTo>
                  <a:lnTo>
                    <a:pt x="258" y="140"/>
                  </a:lnTo>
                  <a:lnTo>
                    <a:pt x="265" y="142"/>
                  </a:lnTo>
                  <a:lnTo>
                    <a:pt x="268" y="141"/>
                  </a:lnTo>
                  <a:lnTo>
                    <a:pt x="272" y="143"/>
                  </a:lnTo>
                  <a:lnTo>
                    <a:pt x="277" y="141"/>
                  </a:lnTo>
                  <a:lnTo>
                    <a:pt x="279" y="143"/>
                  </a:lnTo>
                  <a:lnTo>
                    <a:pt x="282" y="143"/>
                  </a:lnTo>
                  <a:lnTo>
                    <a:pt x="282" y="142"/>
                  </a:lnTo>
                  <a:lnTo>
                    <a:pt x="280" y="141"/>
                  </a:lnTo>
                  <a:lnTo>
                    <a:pt x="282" y="139"/>
                  </a:lnTo>
                  <a:lnTo>
                    <a:pt x="293" y="141"/>
                  </a:lnTo>
                  <a:lnTo>
                    <a:pt x="305" y="141"/>
                  </a:lnTo>
                  <a:lnTo>
                    <a:pt x="305" y="144"/>
                  </a:lnTo>
                  <a:lnTo>
                    <a:pt x="304" y="144"/>
                  </a:lnTo>
                  <a:lnTo>
                    <a:pt x="305" y="143"/>
                  </a:lnTo>
                  <a:lnTo>
                    <a:pt x="304" y="142"/>
                  </a:lnTo>
                  <a:lnTo>
                    <a:pt x="301" y="144"/>
                  </a:lnTo>
                  <a:lnTo>
                    <a:pt x="300" y="145"/>
                  </a:lnTo>
                  <a:lnTo>
                    <a:pt x="297" y="144"/>
                  </a:lnTo>
                  <a:lnTo>
                    <a:pt x="297" y="145"/>
                  </a:lnTo>
                  <a:lnTo>
                    <a:pt x="298" y="146"/>
                  </a:lnTo>
                  <a:lnTo>
                    <a:pt x="299" y="145"/>
                  </a:lnTo>
                  <a:lnTo>
                    <a:pt x="302" y="150"/>
                  </a:lnTo>
                  <a:lnTo>
                    <a:pt x="304" y="150"/>
                  </a:lnTo>
                  <a:lnTo>
                    <a:pt x="305" y="151"/>
                  </a:lnTo>
                  <a:lnTo>
                    <a:pt x="302" y="151"/>
                  </a:lnTo>
                  <a:lnTo>
                    <a:pt x="301" y="154"/>
                  </a:lnTo>
                  <a:lnTo>
                    <a:pt x="297" y="154"/>
                  </a:lnTo>
                  <a:lnTo>
                    <a:pt x="295" y="155"/>
                  </a:lnTo>
                  <a:lnTo>
                    <a:pt x="295" y="156"/>
                  </a:lnTo>
                  <a:lnTo>
                    <a:pt x="295" y="160"/>
                  </a:lnTo>
                  <a:lnTo>
                    <a:pt x="301" y="162"/>
                  </a:lnTo>
                  <a:lnTo>
                    <a:pt x="306" y="161"/>
                  </a:lnTo>
                  <a:lnTo>
                    <a:pt x="309" y="159"/>
                  </a:lnTo>
                  <a:lnTo>
                    <a:pt x="311" y="160"/>
                  </a:lnTo>
                  <a:lnTo>
                    <a:pt x="314" y="157"/>
                  </a:lnTo>
                  <a:lnTo>
                    <a:pt x="315" y="156"/>
                  </a:lnTo>
                  <a:lnTo>
                    <a:pt x="314" y="153"/>
                  </a:lnTo>
                  <a:lnTo>
                    <a:pt x="312" y="150"/>
                  </a:lnTo>
                  <a:lnTo>
                    <a:pt x="313" y="147"/>
                  </a:lnTo>
                  <a:lnTo>
                    <a:pt x="311" y="145"/>
                  </a:lnTo>
                  <a:lnTo>
                    <a:pt x="313" y="143"/>
                  </a:lnTo>
                  <a:lnTo>
                    <a:pt x="312" y="143"/>
                  </a:lnTo>
                  <a:lnTo>
                    <a:pt x="309" y="144"/>
                  </a:lnTo>
                  <a:lnTo>
                    <a:pt x="307" y="141"/>
                  </a:lnTo>
                  <a:lnTo>
                    <a:pt x="346" y="135"/>
                  </a:lnTo>
                  <a:lnTo>
                    <a:pt x="363" y="136"/>
                  </a:lnTo>
                  <a:lnTo>
                    <a:pt x="377" y="140"/>
                  </a:lnTo>
                  <a:lnTo>
                    <a:pt x="382" y="143"/>
                  </a:lnTo>
                  <a:lnTo>
                    <a:pt x="383" y="145"/>
                  </a:lnTo>
                  <a:lnTo>
                    <a:pt x="381" y="145"/>
                  </a:lnTo>
                  <a:lnTo>
                    <a:pt x="379" y="143"/>
                  </a:lnTo>
                  <a:lnTo>
                    <a:pt x="375" y="143"/>
                  </a:lnTo>
                  <a:lnTo>
                    <a:pt x="362" y="140"/>
                  </a:lnTo>
                  <a:lnTo>
                    <a:pt x="359" y="137"/>
                  </a:lnTo>
                  <a:lnTo>
                    <a:pt x="355" y="137"/>
                  </a:lnTo>
                  <a:lnTo>
                    <a:pt x="353" y="139"/>
                  </a:lnTo>
                  <a:lnTo>
                    <a:pt x="354" y="142"/>
                  </a:lnTo>
                  <a:lnTo>
                    <a:pt x="355" y="142"/>
                  </a:lnTo>
                  <a:lnTo>
                    <a:pt x="354" y="141"/>
                  </a:lnTo>
                  <a:lnTo>
                    <a:pt x="355" y="140"/>
                  </a:lnTo>
                  <a:lnTo>
                    <a:pt x="358" y="142"/>
                  </a:lnTo>
                  <a:lnTo>
                    <a:pt x="362" y="147"/>
                  </a:lnTo>
                  <a:lnTo>
                    <a:pt x="362" y="148"/>
                  </a:lnTo>
                  <a:lnTo>
                    <a:pt x="361" y="148"/>
                  </a:lnTo>
                  <a:lnTo>
                    <a:pt x="360" y="149"/>
                  </a:lnTo>
                  <a:lnTo>
                    <a:pt x="358" y="148"/>
                  </a:lnTo>
                  <a:lnTo>
                    <a:pt x="357" y="150"/>
                  </a:lnTo>
                  <a:lnTo>
                    <a:pt x="354" y="152"/>
                  </a:lnTo>
                  <a:lnTo>
                    <a:pt x="354" y="155"/>
                  </a:lnTo>
                  <a:lnTo>
                    <a:pt x="349" y="157"/>
                  </a:lnTo>
                  <a:lnTo>
                    <a:pt x="347" y="159"/>
                  </a:lnTo>
                  <a:lnTo>
                    <a:pt x="348" y="164"/>
                  </a:lnTo>
                  <a:lnTo>
                    <a:pt x="349" y="167"/>
                  </a:lnTo>
                  <a:lnTo>
                    <a:pt x="349" y="169"/>
                  </a:lnTo>
                  <a:lnTo>
                    <a:pt x="348" y="173"/>
                  </a:lnTo>
                  <a:lnTo>
                    <a:pt x="347" y="175"/>
                  </a:lnTo>
                  <a:lnTo>
                    <a:pt x="346" y="178"/>
                  </a:lnTo>
                  <a:lnTo>
                    <a:pt x="342" y="178"/>
                  </a:lnTo>
                  <a:lnTo>
                    <a:pt x="342" y="179"/>
                  </a:lnTo>
                  <a:lnTo>
                    <a:pt x="341" y="180"/>
                  </a:lnTo>
                  <a:lnTo>
                    <a:pt x="340" y="183"/>
                  </a:lnTo>
                  <a:lnTo>
                    <a:pt x="338" y="176"/>
                  </a:lnTo>
                  <a:lnTo>
                    <a:pt x="337" y="176"/>
                  </a:lnTo>
                  <a:lnTo>
                    <a:pt x="335" y="177"/>
                  </a:lnTo>
                  <a:lnTo>
                    <a:pt x="335" y="180"/>
                  </a:lnTo>
                  <a:lnTo>
                    <a:pt x="334" y="176"/>
                  </a:lnTo>
                  <a:lnTo>
                    <a:pt x="330" y="173"/>
                  </a:lnTo>
                  <a:lnTo>
                    <a:pt x="328" y="175"/>
                  </a:lnTo>
                  <a:lnTo>
                    <a:pt x="326" y="174"/>
                  </a:lnTo>
                  <a:lnTo>
                    <a:pt x="320" y="177"/>
                  </a:lnTo>
                  <a:lnTo>
                    <a:pt x="321" y="179"/>
                  </a:lnTo>
                  <a:lnTo>
                    <a:pt x="322" y="179"/>
                  </a:lnTo>
                  <a:lnTo>
                    <a:pt x="321" y="179"/>
                  </a:lnTo>
                  <a:lnTo>
                    <a:pt x="323" y="182"/>
                  </a:lnTo>
                  <a:lnTo>
                    <a:pt x="328" y="182"/>
                  </a:lnTo>
                  <a:lnTo>
                    <a:pt x="332" y="185"/>
                  </a:lnTo>
                  <a:lnTo>
                    <a:pt x="334" y="185"/>
                  </a:lnTo>
                  <a:lnTo>
                    <a:pt x="339" y="191"/>
                  </a:lnTo>
                  <a:lnTo>
                    <a:pt x="341" y="191"/>
                  </a:lnTo>
                  <a:lnTo>
                    <a:pt x="342" y="192"/>
                  </a:lnTo>
                  <a:lnTo>
                    <a:pt x="343" y="191"/>
                  </a:lnTo>
                  <a:lnTo>
                    <a:pt x="345" y="191"/>
                  </a:lnTo>
                  <a:lnTo>
                    <a:pt x="348" y="188"/>
                  </a:lnTo>
                  <a:lnTo>
                    <a:pt x="355" y="188"/>
                  </a:lnTo>
                  <a:lnTo>
                    <a:pt x="354" y="189"/>
                  </a:lnTo>
                  <a:lnTo>
                    <a:pt x="353" y="192"/>
                  </a:lnTo>
                  <a:lnTo>
                    <a:pt x="352" y="193"/>
                  </a:lnTo>
                  <a:lnTo>
                    <a:pt x="347" y="193"/>
                  </a:lnTo>
                  <a:lnTo>
                    <a:pt x="346" y="193"/>
                  </a:lnTo>
                  <a:lnTo>
                    <a:pt x="346" y="196"/>
                  </a:lnTo>
                  <a:lnTo>
                    <a:pt x="345" y="197"/>
                  </a:lnTo>
                  <a:lnTo>
                    <a:pt x="345" y="196"/>
                  </a:lnTo>
                  <a:lnTo>
                    <a:pt x="342" y="200"/>
                  </a:lnTo>
                  <a:lnTo>
                    <a:pt x="341" y="200"/>
                  </a:lnTo>
                  <a:lnTo>
                    <a:pt x="341" y="201"/>
                  </a:lnTo>
                  <a:lnTo>
                    <a:pt x="334" y="206"/>
                  </a:lnTo>
                  <a:lnTo>
                    <a:pt x="327" y="208"/>
                  </a:lnTo>
                  <a:lnTo>
                    <a:pt x="327" y="209"/>
                  </a:lnTo>
                  <a:lnTo>
                    <a:pt x="331" y="209"/>
                  </a:lnTo>
                  <a:lnTo>
                    <a:pt x="338" y="205"/>
                  </a:lnTo>
                  <a:lnTo>
                    <a:pt x="346" y="199"/>
                  </a:lnTo>
                  <a:lnTo>
                    <a:pt x="348" y="195"/>
                  </a:lnTo>
                  <a:lnTo>
                    <a:pt x="351" y="195"/>
                  </a:lnTo>
                  <a:lnTo>
                    <a:pt x="357" y="192"/>
                  </a:lnTo>
                  <a:lnTo>
                    <a:pt x="359" y="194"/>
                  </a:lnTo>
                  <a:lnTo>
                    <a:pt x="358" y="201"/>
                  </a:lnTo>
                  <a:lnTo>
                    <a:pt x="358" y="202"/>
                  </a:lnTo>
                  <a:lnTo>
                    <a:pt x="358" y="204"/>
                  </a:lnTo>
                  <a:lnTo>
                    <a:pt x="363" y="208"/>
                  </a:lnTo>
                  <a:lnTo>
                    <a:pt x="365" y="207"/>
                  </a:lnTo>
                  <a:lnTo>
                    <a:pt x="366" y="204"/>
                  </a:lnTo>
                  <a:lnTo>
                    <a:pt x="369" y="203"/>
                  </a:lnTo>
                  <a:lnTo>
                    <a:pt x="369" y="201"/>
                  </a:lnTo>
                  <a:lnTo>
                    <a:pt x="368" y="197"/>
                  </a:lnTo>
                  <a:lnTo>
                    <a:pt x="369" y="196"/>
                  </a:lnTo>
                  <a:lnTo>
                    <a:pt x="372" y="195"/>
                  </a:lnTo>
                  <a:lnTo>
                    <a:pt x="377" y="190"/>
                  </a:lnTo>
                  <a:lnTo>
                    <a:pt x="390" y="186"/>
                  </a:lnTo>
                  <a:lnTo>
                    <a:pt x="395" y="187"/>
                  </a:lnTo>
                  <a:lnTo>
                    <a:pt x="399" y="189"/>
                  </a:lnTo>
                  <a:lnTo>
                    <a:pt x="412" y="187"/>
                  </a:lnTo>
                  <a:lnTo>
                    <a:pt x="414" y="188"/>
                  </a:lnTo>
                  <a:lnTo>
                    <a:pt x="416" y="193"/>
                  </a:lnTo>
                  <a:lnTo>
                    <a:pt x="419" y="196"/>
                  </a:lnTo>
                  <a:lnTo>
                    <a:pt x="429" y="197"/>
                  </a:lnTo>
                  <a:lnTo>
                    <a:pt x="433" y="204"/>
                  </a:lnTo>
                  <a:lnTo>
                    <a:pt x="438" y="209"/>
                  </a:lnTo>
                  <a:lnTo>
                    <a:pt x="445" y="212"/>
                  </a:lnTo>
                  <a:lnTo>
                    <a:pt x="451" y="210"/>
                  </a:lnTo>
                  <a:lnTo>
                    <a:pt x="453" y="208"/>
                  </a:lnTo>
                  <a:lnTo>
                    <a:pt x="453" y="207"/>
                  </a:lnTo>
                  <a:lnTo>
                    <a:pt x="454" y="205"/>
                  </a:lnTo>
                  <a:lnTo>
                    <a:pt x="457" y="205"/>
                  </a:lnTo>
                  <a:lnTo>
                    <a:pt x="458" y="207"/>
                  </a:lnTo>
                  <a:lnTo>
                    <a:pt x="466" y="206"/>
                  </a:lnTo>
                  <a:lnTo>
                    <a:pt x="463" y="204"/>
                  </a:lnTo>
                  <a:lnTo>
                    <a:pt x="460" y="205"/>
                  </a:lnTo>
                  <a:lnTo>
                    <a:pt x="459" y="203"/>
                  </a:lnTo>
                  <a:lnTo>
                    <a:pt x="461" y="202"/>
                  </a:lnTo>
                  <a:lnTo>
                    <a:pt x="469" y="205"/>
                  </a:lnTo>
                  <a:lnTo>
                    <a:pt x="473" y="204"/>
                  </a:lnTo>
                  <a:lnTo>
                    <a:pt x="474" y="200"/>
                  </a:lnTo>
                  <a:lnTo>
                    <a:pt x="473" y="200"/>
                  </a:lnTo>
                  <a:lnTo>
                    <a:pt x="473" y="199"/>
                  </a:lnTo>
                  <a:lnTo>
                    <a:pt x="503" y="197"/>
                  </a:lnTo>
                  <a:lnTo>
                    <a:pt x="515" y="203"/>
                  </a:lnTo>
                  <a:lnTo>
                    <a:pt x="514" y="203"/>
                  </a:lnTo>
                  <a:lnTo>
                    <a:pt x="513" y="202"/>
                  </a:lnTo>
                  <a:lnTo>
                    <a:pt x="510" y="202"/>
                  </a:lnTo>
                  <a:lnTo>
                    <a:pt x="507" y="201"/>
                  </a:lnTo>
                  <a:lnTo>
                    <a:pt x="506" y="201"/>
                  </a:lnTo>
                  <a:lnTo>
                    <a:pt x="506" y="202"/>
                  </a:lnTo>
                  <a:lnTo>
                    <a:pt x="503" y="202"/>
                  </a:lnTo>
                  <a:lnTo>
                    <a:pt x="510" y="211"/>
                  </a:lnTo>
                  <a:lnTo>
                    <a:pt x="512" y="216"/>
                  </a:lnTo>
                  <a:lnTo>
                    <a:pt x="510" y="216"/>
                  </a:lnTo>
                  <a:lnTo>
                    <a:pt x="512" y="218"/>
                  </a:lnTo>
                  <a:lnTo>
                    <a:pt x="512" y="219"/>
                  </a:lnTo>
                  <a:lnTo>
                    <a:pt x="511" y="219"/>
                  </a:lnTo>
                  <a:lnTo>
                    <a:pt x="511" y="220"/>
                  </a:lnTo>
                  <a:lnTo>
                    <a:pt x="513" y="221"/>
                  </a:lnTo>
                  <a:lnTo>
                    <a:pt x="512" y="221"/>
                  </a:lnTo>
                  <a:lnTo>
                    <a:pt x="512" y="224"/>
                  </a:lnTo>
                  <a:lnTo>
                    <a:pt x="511" y="225"/>
                  </a:lnTo>
                  <a:lnTo>
                    <a:pt x="511" y="226"/>
                  </a:lnTo>
                  <a:lnTo>
                    <a:pt x="511" y="227"/>
                  </a:lnTo>
                  <a:lnTo>
                    <a:pt x="503" y="224"/>
                  </a:lnTo>
                  <a:lnTo>
                    <a:pt x="502" y="224"/>
                  </a:lnTo>
                  <a:lnTo>
                    <a:pt x="502" y="227"/>
                  </a:lnTo>
                  <a:lnTo>
                    <a:pt x="501" y="228"/>
                  </a:lnTo>
                  <a:lnTo>
                    <a:pt x="499" y="228"/>
                  </a:lnTo>
                  <a:lnTo>
                    <a:pt x="498" y="229"/>
                  </a:lnTo>
                  <a:lnTo>
                    <a:pt x="497" y="229"/>
                  </a:lnTo>
                  <a:lnTo>
                    <a:pt x="495" y="229"/>
                  </a:lnTo>
                  <a:lnTo>
                    <a:pt x="497" y="230"/>
                  </a:lnTo>
                  <a:lnTo>
                    <a:pt x="497" y="231"/>
                  </a:lnTo>
                  <a:lnTo>
                    <a:pt x="497" y="232"/>
                  </a:lnTo>
                  <a:lnTo>
                    <a:pt x="498" y="235"/>
                  </a:lnTo>
                  <a:lnTo>
                    <a:pt x="494" y="239"/>
                  </a:lnTo>
                  <a:lnTo>
                    <a:pt x="493" y="243"/>
                  </a:lnTo>
                  <a:lnTo>
                    <a:pt x="506" y="256"/>
                  </a:lnTo>
                  <a:lnTo>
                    <a:pt x="507" y="254"/>
                  </a:lnTo>
                  <a:lnTo>
                    <a:pt x="507" y="254"/>
                  </a:lnTo>
                  <a:lnTo>
                    <a:pt x="513" y="255"/>
                  </a:lnTo>
                  <a:lnTo>
                    <a:pt x="514" y="252"/>
                  </a:lnTo>
                  <a:lnTo>
                    <a:pt x="519" y="249"/>
                  </a:lnTo>
                  <a:lnTo>
                    <a:pt x="520" y="245"/>
                  </a:lnTo>
                  <a:lnTo>
                    <a:pt x="518" y="238"/>
                  </a:lnTo>
                  <a:lnTo>
                    <a:pt x="519" y="234"/>
                  </a:lnTo>
                  <a:lnTo>
                    <a:pt x="520" y="232"/>
                  </a:lnTo>
                  <a:lnTo>
                    <a:pt x="525" y="229"/>
                  </a:lnTo>
                  <a:lnTo>
                    <a:pt x="527" y="234"/>
                  </a:lnTo>
                  <a:lnTo>
                    <a:pt x="542" y="236"/>
                  </a:lnTo>
                  <a:lnTo>
                    <a:pt x="551" y="231"/>
                  </a:lnTo>
                  <a:lnTo>
                    <a:pt x="554" y="227"/>
                  </a:lnTo>
                  <a:lnTo>
                    <a:pt x="558" y="227"/>
                  </a:lnTo>
                  <a:lnTo>
                    <a:pt x="560" y="228"/>
                  </a:lnTo>
                  <a:lnTo>
                    <a:pt x="558" y="230"/>
                  </a:lnTo>
                  <a:lnTo>
                    <a:pt x="558" y="231"/>
                  </a:lnTo>
                  <a:lnTo>
                    <a:pt x="563" y="233"/>
                  </a:lnTo>
                  <a:lnTo>
                    <a:pt x="560" y="230"/>
                  </a:lnTo>
                  <a:lnTo>
                    <a:pt x="560" y="229"/>
                  </a:lnTo>
                  <a:lnTo>
                    <a:pt x="562" y="229"/>
                  </a:lnTo>
                  <a:lnTo>
                    <a:pt x="563" y="230"/>
                  </a:lnTo>
                  <a:lnTo>
                    <a:pt x="559" y="225"/>
                  </a:lnTo>
                  <a:lnTo>
                    <a:pt x="562" y="222"/>
                  </a:lnTo>
                  <a:lnTo>
                    <a:pt x="563" y="216"/>
                  </a:lnTo>
                  <a:lnTo>
                    <a:pt x="564" y="214"/>
                  </a:lnTo>
                  <a:lnTo>
                    <a:pt x="564" y="209"/>
                  </a:lnTo>
                  <a:lnTo>
                    <a:pt x="564" y="206"/>
                  </a:lnTo>
                  <a:lnTo>
                    <a:pt x="562" y="205"/>
                  </a:lnTo>
                  <a:lnTo>
                    <a:pt x="561" y="207"/>
                  </a:lnTo>
                  <a:lnTo>
                    <a:pt x="560" y="210"/>
                  </a:lnTo>
                  <a:lnTo>
                    <a:pt x="558" y="207"/>
                  </a:lnTo>
                  <a:lnTo>
                    <a:pt x="558" y="205"/>
                  </a:lnTo>
                  <a:lnTo>
                    <a:pt x="560" y="200"/>
                  </a:lnTo>
                  <a:lnTo>
                    <a:pt x="561" y="196"/>
                  </a:lnTo>
                  <a:lnTo>
                    <a:pt x="559" y="186"/>
                  </a:lnTo>
                  <a:lnTo>
                    <a:pt x="559" y="184"/>
                  </a:lnTo>
                  <a:lnTo>
                    <a:pt x="558" y="183"/>
                  </a:lnTo>
                  <a:lnTo>
                    <a:pt x="559" y="181"/>
                  </a:lnTo>
                  <a:lnTo>
                    <a:pt x="558" y="179"/>
                  </a:lnTo>
                  <a:lnTo>
                    <a:pt x="558" y="178"/>
                  </a:lnTo>
                  <a:lnTo>
                    <a:pt x="558" y="177"/>
                  </a:lnTo>
                  <a:lnTo>
                    <a:pt x="556" y="173"/>
                  </a:lnTo>
                  <a:lnTo>
                    <a:pt x="558" y="171"/>
                  </a:lnTo>
                  <a:lnTo>
                    <a:pt x="558" y="169"/>
                  </a:lnTo>
                  <a:lnTo>
                    <a:pt x="559" y="168"/>
                  </a:lnTo>
                  <a:lnTo>
                    <a:pt x="559" y="166"/>
                  </a:lnTo>
                  <a:lnTo>
                    <a:pt x="560" y="164"/>
                  </a:lnTo>
                  <a:lnTo>
                    <a:pt x="564" y="163"/>
                  </a:lnTo>
                  <a:lnTo>
                    <a:pt x="569" y="165"/>
                  </a:lnTo>
                  <a:lnTo>
                    <a:pt x="574" y="167"/>
                  </a:lnTo>
                  <a:lnTo>
                    <a:pt x="575" y="167"/>
                  </a:lnTo>
                  <a:lnTo>
                    <a:pt x="576" y="165"/>
                  </a:lnTo>
                  <a:lnTo>
                    <a:pt x="575" y="164"/>
                  </a:lnTo>
                  <a:lnTo>
                    <a:pt x="576" y="163"/>
                  </a:lnTo>
                  <a:lnTo>
                    <a:pt x="579" y="163"/>
                  </a:lnTo>
                  <a:lnTo>
                    <a:pt x="579" y="156"/>
                  </a:lnTo>
                  <a:lnTo>
                    <a:pt x="581" y="155"/>
                  </a:lnTo>
                  <a:lnTo>
                    <a:pt x="580" y="154"/>
                  </a:lnTo>
                  <a:lnTo>
                    <a:pt x="583" y="155"/>
                  </a:lnTo>
                  <a:lnTo>
                    <a:pt x="584" y="154"/>
                  </a:lnTo>
                  <a:lnTo>
                    <a:pt x="590" y="158"/>
                  </a:lnTo>
                  <a:lnTo>
                    <a:pt x="591" y="157"/>
                  </a:lnTo>
                  <a:lnTo>
                    <a:pt x="592" y="156"/>
                  </a:lnTo>
                  <a:lnTo>
                    <a:pt x="591" y="159"/>
                  </a:lnTo>
                  <a:lnTo>
                    <a:pt x="592" y="160"/>
                  </a:lnTo>
                  <a:lnTo>
                    <a:pt x="596" y="161"/>
                  </a:lnTo>
                  <a:lnTo>
                    <a:pt x="597" y="163"/>
                  </a:lnTo>
                  <a:lnTo>
                    <a:pt x="596" y="164"/>
                  </a:lnTo>
                  <a:lnTo>
                    <a:pt x="599" y="167"/>
                  </a:lnTo>
                  <a:lnTo>
                    <a:pt x="606" y="169"/>
                  </a:lnTo>
                  <a:lnTo>
                    <a:pt x="608" y="172"/>
                  </a:lnTo>
                  <a:lnTo>
                    <a:pt x="614" y="175"/>
                  </a:lnTo>
                  <a:lnTo>
                    <a:pt x="631" y="183"/>
                  </a:lnTo>
                  <a:lnTo>
                    <a:pt x="640" y="189"/>
                  </a:lnTo>
                  <a:lnTo>
                    <a:pt x="658" y="203"/>
                  </a:lnTo>
                  <a:lnTo>
                    <a:pt x="669" y="214"/>
                  </a:lnTo>
                  <a:lnTo>
                    <a:pt x="676" y="224"/>
                  </a:lnTo>
                  <a:lnTo>
                    <a:pt x="684" y="237"/>
                  </a:lnTo>
                  <a:lnTo>
                    <a:pt x="683" y="237"/>
                  </a:lnTo>
                  <a:lnTo>
                    <a:pt x="683" y="239"/>
                  </a:lnTo>
                  <a:lnTo>
                    <a:pt x="681" y="238"/>
                  </a:lnTo>
                  <a:lnTo>
                    <a:pt x="679" y="240"/>
                  </a:lnTo>
                  <a:lnTo>
                    <a:pt x="676" y="239"/>
                  </a:lnTo>
                  <a:lnTo>
                    <a:pt x="679" y="241"/>
                  </a:lnTo>
                  <a:lnTo>
                    <a:pt x="678" y="242"/>
                  </a:lnTo>
                  <a:lnTo>
                    <a:pt x="678" y="244"/>
                  </a:lnTo>
                  <a:lnTo>
                    <a:pt x="676" y="244"/>
                  </a:lnTo>
                  <a:lnTo>
                    <a:pt x="675" y="246"/>
                  </a:lnTo>
                  <a:lnTo>
                    <a:pt x="676" y="246"/>
                  </a:lnTo>
                  <a:lnTo>
                    <a:pt x="675" y="247"/>
                  </a:lnTo>
                  <a:lnTo>
                    <a:pt x="674" y="249"/>
                  </a:lnTo>
                  <a:moveTo>
                    <a:pt x="533" y="90"/>
                  </a:moveTo>
                  <a:lnTo>
                    <a:pt x="534" y="91"/>
                  </a:lnTo>
                  <a:lnTo>
                    <a:pt x="533" y="90"/>
                  </a:lnTo>
                  <a:moveTo>
                    <a:pt x="535" y="91"/>
                  </a:moveTo>
                  <a:lnTo>
                    <a:pt x="536" y="91"/>
                  </a:lnTo>
                  <a:lnTo>
                    <a:pt x="536" y="91"/>
                  </a:lnTo>
                  <a:lnTo>
                    <a:pt x="536" y="91"/>
                  </a:lnTo>
                  <a:lnTo>
                    <a:pt x="535" y="91"/>
                  </a:lnTo>
                  <a:moveTo>
                    <a:pt x="543" y="84"/>
                  </a:moveTo>
                  <a:lnTo>
                    <a:pt x="544" y="85"/>
                  </a:lnTo>
                  <a:lnTo>
                    <a:pt x="544" y="86"/>
                  </a:lnTo>
                  <a:lnTo>
                    <a:pt x="543" y="87"/>
                  </a:lnTo>
                  <a:lnTo>
                    <a:pt x="543" y="85"/>
                  </a:lnTo>
                  <a:lnTo>
                    <a:pt x="543" y="84"/>
                  </a:lnTo>
                  <a:moveTo>
                    <a:pt x="532" y="89"/>
                  </a:moveTo>
                  <a:lnTo>
                    <a:pt x="533" y="89"/>
                  </a:lnTo>
                  <a:lnTo>
                    <a:pt x="533" y="89"/>
                  </a:lnTo>
                  <a:lnTo>
                    <a:pt x="532" y="89"/>
                  </a:lnTo>
                  <a:moveTo>
                    <a:pt x="532" y="92"/>
                  </a:moveTo>
                  <a:lnTo>
                    <a:pt x="533" y="93"/>
                  </a:lnTo>
                  <a:lnTo>
                    <a:pt x="532" y="92"/>
                  </a:lnTo>
                  <a:moveTo>
                    <a:pt x="537" y="100"/>
                  </a:moveTo>
                  <a:lnTo>
                    <a:pt x="537" y="101"/>
                  </a:lnTo>
                  <a:lnTo>
                    <a:pt x="537" y="100"/>
                  </a:lnTo>
                  <a:moveTo>
                    <a:pt x="527" y="96"/>
                  </a:moveTo>
                  <a:lnTo>
                    <a:pt x="527" y="97"/>
                  </a:lnTo>
                  <a:lnTo>
                    <a:pt x="527" y="96"/>
                  </a:lnTo>
                  <a:moveTo>
                    <a:pt x="526" y="97"/>
                  </a:moveTo>
                  <a:lnTo>
                    <a:pt x="527" y="98"/>
                  </a:lnTo>
                  <a:lnTo>
                    <a:pt x="528" y="97"/>
                  </a:lnTo>
                  <a:lnTo>
                    <a:pt x="528" y="99"/>
                  </a:lnTo>
                  <a:lnTo>
                    <a:pt x="527" y="99"/>
                  </a:lnTo>
                  <a:lnTo>
                    <a:pt x="527" y="100"/>
                  </a:lnTo>
                  <a:lnTo>
                    <a:pt x="526" y="97"/>
                  </a:lnTo>
                  <a:moveTo>
                    <a:pt x="309" y="144"/>
                  </a:moveTo>
                  <a:lnTo>
                    <a:pt x="309" y="145"/>
                  </a:lnTo>
                  <a:lnTo>
                    <a:pt x="309" y="145"/>
                  </a:lnTo>
                  <a:lnTo>
                    <a:pt x="309" y="145"/>
                  </a:lnTo>
                  <a:lnTo>
                    <a:pt x="309" y="144"/>
                  </a:lnTo>
                  <a:moveTo>
                    <a:pt x="305" y="145"/>
                  </a:moveTo>
                  <a:lnTo>
                    <a:pt x="306" y="145"/>
                  </a:lnTo>
                  <a:lnTo>
                    <a:pt x="306" y="145"/>
                  </a:lnTo>
                  <a:lnTo>
                    <a:pt x="305" y="147"/>
                  </a:lnTo>
                  <a:lnTo>
                    <a:pt x="305" y="145"/>
                  </a:lnTo>
                  <a:moveTo>
                    <a:pt x="302" y="144"/>
                  </a:moveTo>
                  <a:lnTo>
                    <a:pt x="302" y="145"/>
                  </a:lnTo>
                  <a:lnTo>
                    <a:pt x="302" y="144"/>
                  </a:lnTo>
                  <a:moveTo>
                    <a:pt x="279" y="141"/>
                  </a:moveTo>
                  <a:lnTo>
                    <a:pt x="279" y="141"/>
                  </a:lnTo>
                  <a:lnTo>
                    <a:pt x="279" y="141"/>
                  </a:lnTo>
                  <a:moveTo>
                    <a:pt x="131" y="61"/>
                  </a:moveTo>
                  <a:lnTo>
                    <a:pt x="132" y="63"/>
                  </a:lnTo>
                  <a:lnTo>
                    <a:pt x="131" y="63"/>
                  </a:lnTo>
                  <a:lnTo>
                    <a:pt x="131" y="61"/>
                  </a:lnTo>
                  <a:moveTo>
                    <a:pt x="357" y="188"/>
                  </a:moveTo>
                  <a:lnTo>
                    <a:pt x="357" y="187"/>
                  </a:lnTo>
                  <a:lnTo>
                    <a:pt x="358" y="188"/>
                  </a:lnTo>
                  <a:lnTo>
                    <a:pt x="357" y="188"/>
                  </a:lnTo>
                  <a:lnTo>
                    <a:pt x="357" y="188"/>
                  </a:lnTo>
                  <a:moveTo>
                    <a:pt x="345" y="183"/>
                  </a:moveTo>
                  <a:lnTo>
                    <a:pt x="345" y="184"/>
                  </a:lnTo>
                  <a:lnTo>
                    <a:pt x="342" y="186"/>
                  </a:lnTo>
                  <a:lnTo>
                    <a:pt x="341" y="183"/>
                  </a:lnTo>
                  <a:lnTo>
                    <a:pt x="341" y="181"/>
                  </a:lnTo>
                  <a:lnTo>
                    <a:pt x="341" y="181"/>
                  </a:lnTo>
                  <a:lnTo>
                    <a:pt x="345" y="180"/>
                  </a:lnTo>
                  <a:lnTo>
                    <a:pt x="346" y="181"/>
                  </a:lnTo>
                  <a:lnTo>
                    <a:pt x="345" y="183"/>
                  </a:lnTo>
                  <a:moveTo>
                    <a:pt x="349" y="185"/>
                  </a:moveTo>
                  <a:lnTo>
                    <a:pt x="349" y="187"/>
                  </a:lnTo>
                  <a:lnTo>
                    <a:pt x="349" y="187"/>
                  </a:lnTo>
                  <a:lnTo>
                    <a:pt x="349" y="185"/>
                  </a:lnTo>
                  <a:lnTo>
                    <a:pt x="349" y="185"/>
                  </a:lnTo>
                  <a:moveTo>
                    <a:pt x="135" y="74"/>
                  </a:moveTo>
                  <a:lnTo>
                    <a:pt x="136" y="73"/>
                  </a:lnTo>
                  <a:lnTo>
                    <a:pt x="136" y="73"/>
                  </a:lnTo>
                  <a:lnTo>
                    <a:pt x="135" y="74"/>
                  </a:lnTo>
                  <a:moveTo>
                    <a:pt x="339" y="188"/>
                  </a:moveTo>
                  <a:lnTo>
                    <a:pt x="339" y="188"/>
                  </a:lnTo>
                  <a:lnTo>
                    <a:pt x="339" y="189"/>
                  </a:lnTo>
                  <a:lnTo>
                    <a:pt x="338" y="188"/>
                  </a:lnTo>
                  <a:lnTo>
                    <a:pt x="339" y="188"/>
                  </a:lnTo>
                  <a:moveTo>
                    <a:pt x="130" y="77"/>
                  </a:moveTo>
                  <a:lnTo>
                    <a:pt x="131" y="79"/>
                  </a:lnTo>
                  <a:lnTo>
                    <a:pt x="130" y="80"/>
                  </a:lnTo>
                  <a:lnTo>
                    <a:pt x="130" y="77"/>
                  </a:lnTo>
                  <a:moveTo>
                    <a:pt x="130" y="84"/>
                  </a:moveTo>
                  <a:lnTo>
                    <a:pt x="130" y="84"/>
                  </a:lnTo>
                  <a:lnTo>
                    <a:pt x="130" y="83"/>
                  </a:lnTo>
                  <a:lnTo>
                    <a:pt x="130" y="84"/>
                  </a:lnTo>
                  <a:moveTo>
                    <a:pt x="331" y="208"/>
                  </a:moveTo>
                  <a:lnTo>
                    <a:pt x="331" y="207"/>
                  </a:lnTo>
                  <a:lnTo>
                    <a:pt x="332" y="207"/>
                  </a:lnTo>
                  <a:lnTo>
                    <a:pt x="331" y="208"/>
                  </a:lnTo>
                  <a:lnTo>
                    <a:pt x="331" y="208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7" name="Freeform 88">
              <a:extLst>
                <a:ext uri="{FF2B5EF4-FFF2-40B4-BE49-F238E27FC236}">
                  <a16:creationId xmlns="" xmlns:a16="http://schemas.microsoft.com/office/drawing/2014/main" id="{A4497DDD-00E0-468E-AF31-13811E82B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" y="2283"/>
              <a:ext cx="329" cy="252"/>
            </a:xfrm>
            <a:custGeom>
              <a:avLst/>
              <a:gdLst>
                <a:gd name="T0" fmla="*/ 10 w 329"/>
                <a:gd name="T1" fmla="*/ 130 h 252"/>
                <a:gd name="T2" fmla="*/ 25 w 329"/>
                <a:gd name="T3" fmla="*/ 121 h 252"/>
                <a:gd name="T4" fmla="*/ 38 w 329"/>
                <a:gd name="T5" fmla="*/ 103 h 252"/>
                <a:gd name="T6" fmla="*/ 61 w 329"/>
                <a:gd name="T7" fmla="*/ 96 h 252"/>
                <a:gd name="T8" fmla="*/ 73 w 329"/>
                <a:gd name="T9" fmla="*/ 94 h 252"/>
                <a:gd name="T10" fmla="*/ 84 w 329"/>
                <a:gd name="T11" fmla="*/ 89 h 252"/>
                <a:gd name="T12" fmla="*/ 88 w 329"/>
                <a:gd name="T13" fmla="*/ 85 h 252"/>
                <a:gd name="T14" fmla="*/ 85 w 329"/>
                <a:gd name="T15" fmla="*/ 78 h 252"/>
                <a:gd name="T16" fmla="*/ 91 w 329"/>
                <a:gd name="T17" fmla="*/ 64 h 252"/>
                <a:gd name="T18" fmla="*/ 101 w 329"/>
                <a:gd name="T19" fmla="*/ 61 h 252"/>
                <a:gd name="T20" fmla="*/ 105 w 329"/>
                <a:gd name="T21" fmla="*/ 50 h 252"/>
                <a:gd name="T22" fmla="*/ 122 w 329"/>
                <a:gd name="T23" fmla="*/ 48 h 252"/>
                <a:gd name="T24" fmla="*/ 136 w 329"/>
                <a:gd name="T25" fmla="*/ 24 h 252"/>
                <a:gd name="T26" fmla="*/ 170 w 329"/>
                <a:gd name="T27" fmla="*/ 5 h 252"/>
                <a:gd name="T28" fmla="*/ 186 w 329"/>
                <a:gd name="T29" fmla="*/ 27 h 252"/>
                <a:gd name="T30" fmla="*/ 205 w 329"/>
                <a:gd name="T31" fmla="*/ 21 h 252"/>
                <a:gd name="T32" fmla="*/ 228 w 329"/>
                <a:gd name="T33" fmla="*/ 14 h 252"/>
                <a:gd name="T34" fmla="*/ 241 w 329"/>
                <a:gd name="T35" fmla="*/ 2 h 252"/>
                <a:gd name="T36" fmla="*/ 253 w 329"/>
                <a:gd name="T37" fmla="*/ 23 h 252"/>
                <a:gd name="T38" fmla="*/ 263 w 329"/>
                <a:gd name="T39" fmla="*/ 22 h 252"/>
                <a:gd name="T40" fmla="*/ 293 w 329"/>
                <a:gd name="T41" fmla="*/ 38 h 252"/>
                <a:gd name="T42" fmla="*/ 326 w 329"/>
                <a:gd name="T43" fmla="*/ 72 h 252"/>
                <a:gd name="T44" fmla="*/ 312 w 329"/>
                <a:gd name="T45" fmla="*/ 84 h 252"/>
                <a:gd name="T46" fmla="*/ 301 w 329"/>
                <a:gd name="T47" fmla="*/ 87 h 252"/>
                <a:gd name="T48" fmla="*/ 277 w 329"/>
                <a:gd name="T49" fmla="*/ 81 h 252"/>
                <a:gd name="T50" fmla="*/ 268 w 329"/>
                <a:gd name="T51" fmla="*/ 88 h 252"/>
                <a:gd name="T52" fmla="*/ 265 w 329"/>
                <a:gd name="T53" fmla="*/ 101 h 252"/>
                <a:gd name="T54" fmla="*/ 258 w 329"/>
                <a:gd name="T55" fmla="*/ 111 h 252"/>
                <a:gd name="T56" fmla="*/ 247 w 329"/>
                <a:gd name="T57" fmla="*/ 114 h 252"/>
                <a:gd name="T58" fmla="*/ 228 w 329"/>
                <a:gd name="T59" fmla="*/ 109 h 252"/>
                <a:gd name="T60" fmla="*/ 215 w 329"/>
                <a:gd name="T61" fmla="*/ 118 h 252"/>
                <a:gd name="T62" fmla="*/ 200 w 329"/>
                <a:gd name="T63" fmla="*/ 120 h 252"/>
                <a:gd name="T64" fmla="*/ 204 w 329"/>
                <a:gd name="T65" fmla="*/ 134 h 252"/>
                <a:gd name="T66" fmla="*/ 196 w 329"/>
                <a:gd name="T67" fmla="*/ 148 h 252"/>
                <a:gd name="T68" fmla="*/ 200 w 329"/>
                <a:gd name="T69" fmla="*/ 159 h 252"/>
                <a:gd name="T70" fmla="*/ 198 w 329"/>
                <a:gd name="T71" fmla="*/ 169 h 252"/>
                <a:gd name="T72" fmla="*/ 187 w 329"/>
                <a:gd name="T73" fmla="*/ 181 h 252"/>
                <a:gd name="T74" fmla="*/ 173 w 329"/>
                <a:gd name="T75" fmla="*/ 188 h 252"/>
                <a:gd name="T76" fmla="*/ 175 w 329"/>
                <a:gd name="T77" fmla="*/ 201 h 252"/>
                <a:gd name="T78" fmla="*/ 178 w 329"/>
                <a:gd name="T79" fmla="*/ 206 h 252"/>
                <a:gd name="T80" fmla="*/ 172 w 329"/>
                <a:gd name="T81" fmla="*/ 214 h 252"/>
                <a:gd name="T82" fmla="*/ 158 w 329"/>
                <a:gd name="T83" fmla="*/ 225 h 252"/>
                <a:gd name="T84" fmla="*/ 150 w 329"/>
                <a:gd name="T85" fmla="*/ 234 h 252"/>
                <a:gd name="T86" fmla="*/ 142 w 329"/>
                <a:gd name="T87" fmla="*/ 226 h 252"/>
                <a:gd name="T88" fmla="*/ 140 w 329"/>
                <a:gd name="T89" fmla="*/ 218 h 252"/>
                <a:gd name="T90" fmla="*/ 127 w 329"/>
                <a:gd name="T91" fmla="*/ 223 h 252"/>
                <a:gd name="T92" fmla="*/ 117 w 329"/>
                <a:gd name="T93" fmla="*/ 229 h 252"/>
                <a:gd name="T94" fmla="*/ 103 w 329"/>
                <a:gd name="T95" fmla="*/ 233 h 252"/>
                <a:gd name="T96" fmla="*/ 95 w 329"/>
                <a:gd name="T97" fmla="*/ 244 h 252"/>
                <a:gd name="T98" fmla="*/ 94 w 329"/>
                <a:gd name="T99" fmla="*/ 252 h 252"/>
                <a:gd name="T100" fmla="*/ 85 w 329"/>
                <a:gd name="T101" fmla="*/ 243 h 252"/>
                <a:gd name="T102" fmla="*/ 77 w 329"/>
                <a:gd name="T103" fmla="*/ 240 h 252"/>
                <a:gd name="T104" fmla="*/ 72 w 329"/>
                <a:gd name="T105" fmla="*/ 232 h 252"/>
                <a:gd name="T106" fmla="*/ 67 w 329"/>
                <a:gd name="T107" fmla="*/ 210 h 252"/>
                <a:gd name="T108" fmla="*/ 59 w 329"/>
                <a:gd name="T109" fmla="*/ 198 h 252"/>
                <a:gd name="T110" fmla="*/ 49 w 329"/>
                <a:gd name="T111" fmla="*/ 180 h 252"/>
                <a:gd name="T112" fmla="*/ 45 w 329"/>
                <a:gd name="T113" fmla="*/ 180 h 252"/>
                <a:gd name="T114" fmla="*/ 24 w 329"/>
                <a:gd name="T115" fmla="*/ 181 h 252"/>
                <a:gd name="T116" fmla="*/ 17 w 329"/>
                <a:gd name="T117" fmla="*/ 175 h 252"/>
                <a:gd name="T118" fmla="*/ 19 w 329"/>
                <a:gd name="T119" fmla="*/ 158 h 252"/>
                <a:gd name="T120" fmla="*/ 4 w 329"/>
                <a:gd name="T121" fmla="*/ 146 h 252"/>
                <a:gd name="T122" fmla="*/ 0 w 329"/>
                <a:gd name="T123" fmla="*/ 13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9" h="252">
                  <a:moveTo>
                    <a:pt x="0" y="134"/>
                  </a:moveTo>
                  <a:lnTo>
                    <a:pt x="2" y="134"/>
                  </a:lnTo>
                  <a:lnTo>
                    <a:pt x="2" y="132"/>
                  </a:lnTo>
                  <a:lnTo>
                    <a:pt x="5" y="130"/>
                  </a:lnTo>
                  <a:lnTo>
                    <a:pt x="7" y="132"/>
                  </a:lnTo>
                  <a:lnTo>
                    <a:pt x="8" y="131"/>
                  </a:lnTo>
                  <a:lnTo>
                    <a:pt x="8" y="130"/>
                  </a:lnTo>
                  <a:lnTo>
                    <a:pt x="10" y="130"/>
                  </a:lnTo>
                  <a:lnTo>
                    <a:pt x="9" y="126"/>
                  </a:lnTo>
                  <a:lnTo>
                    <a:pt x="16" y="126"/>
                  </a:lnTo>
                  <a:lnTo>
                    <a:pt x="17" y="124"/>
                  </a:lnTo>
                  <a:lnTo>
                    <a:pt x="17" y="121"/>
                  </a:lnTo>
                  <a:lnTo>
                    <a:pt x="19" y="124"/>
                  </a:lnTo>
                  <a:lnTo>
                    <a:pt x="21" y="121"/>
                  </a:lnTo>
                  <a:lnTo>
                    <a:pt x="24" y="119"/>
                  </a:lnTo>
                  <a:lnTo>
                    <a:pt x="25" y="121"/>
                  </a:lnTo>
                  <a:lnTo>
                    <a:pt x="29" y="120"/>
                  </a:lnTo>
                  <a:lnTo>
                    <a:pt x="30" y="118"/>
                  </a:lnTo>
                  <a:lnTo>
                    <a:pt x="29" y="114"/>
                  </a:lnTo>
                  <a:lnTo>
                    <a:pt x="31" y="113"/>
                  </a:lnTo>
                  <a:lnTo>
                    <a:pt x="32" y="108"/>
                  </a:lnTo>
                  <a:lnTo>
                    <a:pt x="34" y="106"/>
                  </a:lnTo>
                  <a:lnTo>
                    <a:pt x="36" y="108"/>
                  </a:lnTo>
                  <a:lnTo>
                    <a:pt x="38" y="103"/>
                  </a:lnTo>
                  <a:lnTo>
                    <a:pt x="40" y="105"/>
                  </a:lnTo>
                  <a:lnTo>
                    <a:pt x="43" y="102"/>
                  </a:lnTo>
                  <a:lnTo>
                    <a:pt x="45" y="102"/>
                  </a:lnTo>
                  <a:lnTo>
                    <a:pt x="47" y="101"/>
                  </a:lnTo>
                  <a:lnTo>
                    <a:pt x="52" y="102"/>
                  </a:lnTo>
                  <a:lnTo>
                    <a:pt x="55" y="100"/>
                  </a:lnTo>
                  <a:lnTo>
                    <a:pt x="60" y="98"/>
                  </a:lnTo>
                  <a:lnTo>
                    <a:pt x="61" y="96"/>
                  </a:lnTo>
                  <a:lnTo>
                    <a:pt x="64" y="94"/>
                  </a:lnTo>
                  <a:lnTo>
                    <a:pt x="65" y="94"/>
                  </a:lnTo>
                  <a:lnTo>
                    <a:pt x="65" y="96"/>
                  </a:lnTo>
                  <a:lnTo>
                    <a:pt x="65" y="97"/>
                  </a:lnTo>
                  <a:lnTo>
                    <a:pt x="69" y="97"/>
                  </a:lnTo>
                  <a:lnTo>
                    <a:pt x="70" y="95"/>
                  </a:lnTo>
                  <a:lnTo>
                    <a:pt x="72" y="97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5" y="92"/>
                  </a:lnTo>
                  <a:lnTo>
                    <a:pt x="73" y="91"/>
                  </a:lnTo>
                  <a:lnTo>
                    <a:pt x="76" y="89"/>
                  </a:lnTo>
                  <a:lnTo>
                    <a:pt x="75" y="88"/>
                  </a:lnTo>
                  <a:lnTo>
                    <a:pt x="75" y="88"/>
                  </a:lnTo>
                  <a:lnTo>
                    <a:pt x="81" y="89"/>
                  </a:lnTo>
                  <a:lnTo>
                    <a:pt x="84" y="89"/>
                  </a:lnTo>
                  <a:lnTo>
                    <a:pt x="88" y="90"/>
                  </a:lnTo>
                  <a:lnTo>
                    <a:pt x="89" y="89"/>
                  </a:lnTo>
                  <a:lnTo>
                    <a:pt x="88" y="88"/>
                  </a:lnTo>
                  <a:lnTo>
                    <a:pt x="89" y="87"/>
                  </a:lnTo>
                  <a:lnTo>
                    <a:pt x="88" y="86"/>
                  </a:lnTo>
                  <a:lnTo>
                    <a:pt x="88" y="86"/>
                  </a:lnTo>
                  <a:lnTo>
                    <a:pt x="89" y="85"/>
                  </a:lnTo>
                  <a:lnTo>
                    <a:pt x="88" y="85"/>
                  </a:lnTo>
                  <a:lnTo>
                    <a:pt x="87" y="86"/>
                  </a:lnTo>
                  <a:lnTo>
                    <a:pt x="85" y="85"/>
                  </a:lnTo>
                  <a:lnTo>
                    <a:pt x="84" y="84"/>
                  </a:lnTo>
                  <a:lnTo>
                    <a:pt x="86" y="84"/>
                  </a:lnTo>
                  <a:lnTo>
                    <a:pt x="83" y="82"/>
                  </a:lnTo>
                  <a:lnTo>
                    <a:pt x="83" y="82"/>
                  </a:lnTo>
                  <a:lnTo>
                    <a:pt x="85" y="81"/>
                  </a:lnTo>
                  <a:lnTo>
                    <a:pt x="85" y="78"/>
                  </a:lnTo>
                  <a:lnTo>
                    <a:pt x="88" y="77"/>
                  </a:lnTo>
                  <a:lnTo>
                    <a:pt x="88" y="76"/>
                  </a:lnTo>
                  <a:lnTo>
                    <a:pt x="89" y="74"/>
                  </a:lnTo>
                  <a:lnTo>
                    <a:pt x="89" y="70"/>
                  </a:lnTo>
                  <a:lnTo>
                    <a:pt x="87" y="65"/>
                  </a:lnTo>
                  <a:lnTo>
                    <a:pt x="87" y="65"/>
                  </a:lnTo>
                  <a:lnTo>
                    <a:pt x="88" y="64"/>
                  </a:lnTo>
                  <a:lnTo>
                    <a:pt x="91" y="64"/>
                  </a:lnTo>
                  <a:lnTo>
                    <a:pt x="91" y="64"/>
                  </a:lnTo>
                  <a:lnTo>
                    <a:pt x="90" y="62"/>
                  </a:lnTo>
                  <a:lnTo>
                    <a:pt x="91" y="62"/>
                  </a:lnTo>
                  <a:lnTo>
                    <a:pt x="100" y="67"/>
                  </a:lnTo>
                  <a:lnTo>
                    <a:pt x="100" y="66"/>
                  </a:lnTo>
                  <a:lnTo>
                    <a:pt x="101" y="65"/>
                  </a:lnTo>
                  <a:lnTo>
                    <a:pt x="99" y="62"/>
                  </a:lnTo>
                  <a:lnTo>
                    <a:pt x="101" y="61"/>
                  </a:lnTo>
                  <a:lnTo>
                    <a:pt x="105" y="61"/>
                  </a:lnTo>
                  <a:lnTo>
                    <a:pt x="107" y="57"/>
                  </a:lnTo>
                  <a:lnTo>
                    <a:pt x="108" y="57"/>
                  </a:lnTo>
                  <a:lnTo>
                    <a:pt x="107" y="56"/>
                  </a:lnTo>
                  <a:lnTo>
                    <a:pt x="105" y="55"/>
                  </a:lnTo>
                  <a:lnTo>
                    <a:pt x="105" y="53"/>
                  </a:lnTo>
                  <a:lnTo>
                    <a:pt x="105" y="52"/>
                  </a:lnTo>
                  <a:lnTo>
                    <a:pt x="105" y="50"/>
                  </a:lnTo>
                  <a:lnTo>
                    <a:pt x="108" y="48"/>
                  </a:lnTo>
                  <a:lnTo>
                    <a:pt x="109" y="49"/>
                  </a:lnTo>
                  <a:lnTo>
                    <a:pt x="108" y="48"/>
                  </a:lnTo>
                  <a:lnTo>
                    <a:pt x="110" y="45"/>
                  </a:lnTo>
                  <a:lnTo>
                    <a:pt x="113" y="44"/>
                  </a:lnTo>
                  <a:lnTo>
                    <a:pt x="114" y="45"/>
                  </a:lnTo>
                  <a:lnTo>
                    <a:pt x="118" y="45"/>
                  </a:lnTo>
                  <a:lnTo>
                    <a:pt x="122" y="48"/>
                  </a:lnTo>
                  <a:lnTo>
                    <a:pt x="126" y="45"/>
                  </a:lnTo>
                  <a:lnTo>
                    <a:pt x="126" y="48"/>
                  </a:lnTo>
                  <a:lnTo>
                    <a:pt x="128" y="49"/>
                  </a:lnTo>
                  <a:lnTo>
                    <a:pt x="126" y="53"/>
                  </a:lnTo>
                  <a:lnTo>
                    <a:pt x="129" y="52"/>
                  </a:lnTo>
                  <a:lnTo>
                    <a:pt x="132" y="40"/>
                  </a:lnTo>
                  <a:lnTo>
                    <a:pt x="133" y="30"/>
                  </a:lnTo>
                  <a:lnTo>
                    <a:pt x="136" y="24"/>
                  </a:lnTo>
                  <a:lnTo>
                    <a:pt x="138" y="22"/>
                  </a:lnTo>
                  <a:lnTo>
                    <a:pt x="144" y="20"/>
                  </a:lnTo>
                  <a:lnTo>
                    <a:pt x="146" y="16"/>
                  </a:lnTo>
                  <a:lnTo>
                    <a:pt x="154" y="13"/>
                  </a:lnTo>
                  <a:lnTo>
                    <a:pt x="154" y="11"/>
                  </a:lnTo>
                  <a:lnTo>
                    <a:pt x="157" y="8"/>
                  </a:lnTo>
                  <a:lnTo>
                    <a:pt x="168" y="4"/>
                  </a:lnTo>
                  <a:lnTo>
                    <a:pt x="170" y="5"/>
                  </a:lnTo>
                  <a:lnTo>
                    <a:pt x="168" y="6"/>
                  </a:lnTo>
                  <a:lnTo>
                    <a:pt x="171" y="10"/>
                  </a:lnTo>
                  <a:lnTo>
                    <a:pt x="170" y="15"/>
                  </a:lnTo>
                  <a:lnTo>
                    <a:pt x="173" y="24"/>
                  </a:lnTo>
                  <a:lnTo>
                    <a:pt x="176" y="25"/>
                  </a:lnTo>
                  <a:lnTo>
                    <a:pt x="177" y="24"/>
                  </a:lnTo>
                  <a:lnTo>
                    <a:pt x="179" y="26"/>
                  </a:lnTo>
                  <a:lnTo>
                    <a:pt x="186" y="27"/>
                  </a:lnTo>
                  <a:lnTo>
                    <a:pt x="189" y="26"/>
                  </a:lnTo>
                  <a:lnTo>
                    <a:pt x="190" y="25"/>
                  </a:lnTo>
                  <a:lnTo>
                    <a:pt x="193" y="27"/>
                  </a:lnTo>
                  <a:lnTo>
                    <a:pt x="195" y="27"/>
                  </a:lnTo>
                  <a:lnTo>
                    <a:pt x="200" y="26"/>
                  </a:lnTo>
                  <a:lnTo>
                    <a:pt x="200" y="25"/>
                  </a:lnTo>
                  <a:lnTo>
                    <a:pt x="204" y="24"/>
                  </a:lnTo>
                  <a:lnTo>
                    <a:pt x="205" y="21"/>
                  </a:lnTo>
                  <a:lnTo>
                    <a:pt x="209" y="20"/>
                  </a:lnTo>
                  <a:lnTo>
                    <a:pt x="214" y="23"/>
                  </a:lnTo>
                  <a:lnTo>
                    <a:pt x="217" y="23"/>
                  </a:lnTo>
                  <a:lnTo>
                    <a:pt x="218" y="20"/>
                  </a:lnTo>
                  <a:lnTo>
                    <a:pt x="223" y="18"/>
                  </a:lnTo>
                  <a:lnTo>
                    <a:pt x="224" y="17"/>
                  </a:lnTo>
                  <a:lnTo>
                    <a:pt x="225" y="16"/>
                  </a:lnTo>
                  <a:lnTo>
                    <a:pt x="228" y="14"/>
                  </a:lnTo>
                  <a:lnTo>
                    <a:pt x="228" y="6"/>
                  </a:lnTo>
                  <a:lnTo>
                    <a:pt x="230" y="6"/>
                  </a:lnTo>
                  <a:lnTo>
                    <a:pt x="231" y="3"/>
                  </a:lnTo>
                  <a:lnTo>
                    <a:pt x="233" y="2"/>
                  </a:lnTo>
                  <a:lnTo>
                    <a:pt x="234" y="1"/>
                  </a:lnTo>
                  <a:lnTo>
                    <a:pt x="236" y="0"/>
                  </a:lnTo>
                  <a:lnTo>
                    <a:pt x="240" y="3"/>
                  </a:lnTo>
                  <a:lnTo>
                    <a:pt x="241" y="2"/>
                  </a:lnTo>
                  <a:lnTo>
                    <a:pt x="248" y="6"/>
                  </a:lnTo>
                  <a:lnTo>
                    <a:pt x="246" y="9"/>
                  </a:lnTo>
                  <a:lnTo>
                    <a:pt x="249" y="10"/>
                  </a:lnTo>
                  <a:lnTo>
                    <a:pt x="248" y="12"/>
                  </a:lnTo>
                  <a:lnTo>
                    <a:pt x="256" y="17"/>
                  </a:lnTo>
                  <a:lnTo>
                    <a:pt x="253" y="20"/>
                  </a:lnTo>
                  <a:lnTo>
                    <a:pt x="253" y="22"/>
                  </a:lnTo>
                  <a:lnTo>
                    <a:pt x="253" y="23"/>
                  </a:lnTo>
                  <a:lnTo>
                    <a:pt x="254" y="24"/>
                  </a:lnTo>
                  <a:lnTo>
                    <a:pt x="254" y="26"/>
                  </a:lnTo>
                  <a:lnTo>
                    <a:pt x="259" y="26"/>
                  </a:lnTo>
                  <a:lnTo>
                    <a:pt x="262" y="25"/>
                  </a:lnTo>
                  <a:lnTo>
                    <a:pt x="261" y="24"/>
                  </a:lnTo>
                  <a:lnTo>
                    <a:pt x="262" y="24"/>
                  </a:lnTo>
                  <a:lnTo>
                    <a:pt x="262" y="22"/>
                  </a:lnTo>
                  <a:lnTo>
                    <a:pt x="263" y="22"/>
                  </a:lnTo>
                  <a:lnTo>
                    <a:pt x="264" y="21"/>
                  </a:lnTo>
                  <a:lnTo>
                    <a:pt x="265" y="23"/>
                  </a:lnTo>
                  <a:lnTo>
                    <a:pt x="268" y="22"/>
                  </a:lnTo>
                  <a:lnTo>
                    <a:pt x="286" y="32"/>
                  </a:lnTo>
                  <a:lnTo>
                    <a:pt x="286" y="37"/>
                  </a:lnTo>
                  <a:lnTo>
                    <a:pt x="289" y="37"/>
                  </a:lnTo>
                  <a:lnTo>
                    <a:pt x="290" y="36"/>
                  </a:lnTo>
                  <a:lnTo>
                    <a:pt x="293" y="38"/>
                  </a:lnTo>
                  <a:lnTo>
                    <a:pt x="321" y="57"/>
                  </a:lnTo>
                  <a:lnTo>
                    <a:pt x="320" y="58"/>
                  </a:lnTo>
                  <a:lnTo>
                    <a:pt x="328" y="66"/>
                  </a:lnTo>
                  <a:lnTo>
                    <a:pt x="329" y="68"/>
                  </a:lnTo>
                  <a:lnTo>
                    <a:pt x="328" y="70"/>
                  </a:lnTo>
                  <a:lnTo>
                    <a:pt x="328" y="72"/>
                  </a:lnTo>
                  <a:lnTo>
                    <a:pt x="328" y="73"/>
                  </a:lnTo>
                  <a:lnTo>
                    <a:pt x="326" y="72"/>
                  </a:lnTo>
                  <a:lnTo>
                    <a:pt x="323" y="72"/>
                  </a:lnTo>
                  <a:lnTo>
                    <a:pt x="322" y="71"/>
                  </a:lnTo>
                  <a:lnTo>
                    <a:pt x="321" y="72"/>
                  </a:lnTo>
                  <a:lnTo>
                    <a:pt x="317" y="74"/>
                  </a:lnTo>
                  <a:lnTo>
                    <a:pt x="318" y="76"/>
                  </a:lnTo>
                  <a:lnTo>
                    <a:pt x="317" y="79"/>
                  </a:lnTo>
                  <a:lnTo>
                    <a:pt x="312" y="81"/>
                  </a:lnTo>
                  <a:lnTo>
                    <a:pt x="312" y="84"/>
                  </a:lnTo>
                  <a:lnTo>
                    <a:pt x="309" y="85"/>
                  </a:lnTo>
                  <a:lnTo>
                    <a:pt x="309" y="87"/>
                  </a:lnTo>
                  <a:lnTo>
                    <a:pt x="308" y="87"/>
                  </a:lnTo>
                  <a:lnTo>
                    <a:pt x="308" y="89"/>
                  </a:lnTo>
                  <a:lnTo>
                    <a:pt x="306" y="88"/>
                  </a:lnTo>
                  <a:lnTo>
                    <a:pt x="304" y="92"/>
                  </a:lnTo>
                  <a:lnTo>
                    <a:pt x="300" y="90"/>
                  </a:lnTo>
                  <a:lnTo>
                    <a:pt x="301" y="87"/>
                  </a:lnTo>
                  <a:lnTo>
                    <a:pt x="299" y="86"/>
                  </a:lnTo>
                  <a:lnTo>
                    <a:pt x="298" y="85"/>
                  </a:lnTo>
                  <a:lnTo>
                    <a:pt x="286" y="85"/>
                  </a:lnTo>
                  <a:lnTo>
                    <a:pt x="284" y="82"/>
                  </a:lnTo>
                  <a:lnTo>
                    <a:pt x="283" y="81"/>
                  </a:lnTo>
                  <a:lnTo>
                    <a:pt x="281" y="80"/>
                  </a:lnTo>
                  <a:lnTo>
                    <a:pt x="278" y="77"/>
                  </a:lnTo>
                  <a:lnTo>
                    <a:pt x="277" y="81"/>
                  </a:lnTo>
                  <a:lnTo>
                    <a:pt x="278" y="81"/>
                  </a:lnTo>
                  <a:lnTo>
                    <a:pt x="277" y="84"/>
                  </a:lnTo>
                  <a:lnTo>
                    <a:pt x="271" y="84"/>
                  </a:lnTo>
                  <a:lnTo>
                    <a:pt x="271" y="86"/>
                  </a:lnTo>
                  <a:lnTo>
                    <a:pt x="272" y="85"/>
                  </a:lnTo>
                  <a:lnTo>
                    <a:pt x="274" y="85"/>
                  </a:lnTo>
                  <a:lnTo>
                    <a:pt x="273" y="87"/>
                  </a:lnTo>
                  <a:lnTo>
                    <a:pt x="268" y="88"/>
                  </a:lnTo>
                  <a:lnTo>
                    <a:pt x="268" y="91"/>
                  </a:lnTo>
                  <a:lnTo>
                    <a:pt x="268" y="93"/>
                  </a:lnTo>
                  <a:lnTo>
                    <a:pt x="270" y="94"/>
                  </a:lnTo>
                  <a:lnTo>
                    <a:pt x="269" y="96"/>
                  </a:lnTo>
                  <a:lnTo>
                    <a:pt x="268" y="98"/>
                  </a:lnTo>
                  <a:lnTo>
                    <a:pt x="270" y="100"/>
                  </a:lnTo>
                  <a:lnTo>
                    <a:pt x="267" y="102"/>
                  </a:lnTo>
                  <a:lnTo>
                    <a:pt x="265" y="101"/>
                  </a:lnTo>
                  <a:lnTo>
                    <a:pt x="264" y="102"/>
                  </a:lnTo>
                  <a:lnTo>
                    <a:pt x="263" y="105"/>
                  </a:lnTo>
                  <a:lnTo>
                    <a:pt x="264" y="106"/>
                  </a:lnTo>
                  <a:lnTo>
                    <a:pt x="262" y="105"/>
                  </a:lnTo>
                  <a:lnTo>
                    <a:pt x="261" y="107"/>
                  </a:lnTo>
                  <a:lnTo>
                    <a:pt x="262" y="109"/>
                  </a:lnTo>
                  <a:lnTo>
                    <a:pt x="260" y="111"/>
                  </a:lnTo>
                  <a:lnTo>
                    <a:pt x="258" y="111"/>
                  </a:lnTo>
                  <a:lnTo>
                    <a:pt x="257" y="113"/>
                  </a:lnTo>
                  <a:lnTo>
                    <a:pt x="258" y="114"/>
                  </a:lnTo>
                  <a:lnTo>
                    <a:pt x="256" y="116"/>
                  </a:lnTo>
                  <a:lnTo>
                    <a:pt x="253" y="114"/>
                  </a:lnTo>
                  <a:lnTo>
                    <a:pt x="252" y="116"/>
                  </a:lnTo>
                  <a:lnTo>
                    <a:pt x="250" y="115"/>
                  </a:lnTo>
                  <a:lnTo>
                    <a:pt x="249" y="116"/>
                  </a:lnTo>
                  <a:lnTo>
                    <a:pt x="247" y="114"/>
                  </a:lnTo>
                  <a:lnTo>
                    <a:pt x="246" y="115"/>
                  </a:lnTo>
                  <a:lnTo>
                    <a:pt x="245" y="114"/>
                  </a:lnTo>
                  <a:lnTo>
                    <a:pt x="246" y="113"/>
                  </a:lnTo>
                  <a:lnTo>
                    <a:pt x="245" y="112"/>
                  </a:lnTo>
                  <a:lnTo>
                    <a:pt x="240" y="108"/>
                  </a:lnTo>
                  <a:lnTo>
                    <a:pt x="237" y="112"/>
                  </a:lnTo>
                  <a:lnTo>
                    <a:pt x="236" y="110"/>
                  </a:lnTo>
                  <a:lnTo>
                    <a:pt x="228" y="109"/>
                  </a:lnTo>
                  <a:lnTo>
                    <a:pt x="222" y="106"/>
                  </a:lnTo>
                  <a:lnTo>
                    <a:pt x="216" y="115"/>
                  </a:lnTo>
                  <a:lnTo>
                    <a:pt x="215" y="113"/>
                  </a:lnTo>
                  <a:lnTo>
                    <a:pt x="215" y="114"/>
                  </a:lnTo>
                  <a:lnTo>
                    <a:pt x="213" y="116"/>
                  </a:lnTo>
                  <a:lnTo>
                    <a:pt x="216" y="116"/>
                  </a:lnTo>
                  <a:lnTo>
                    <a:pt x="214" y="117"/>
                  </a:lnTo>
                  <a:lnTo>
                    <a:pt x="215" y="118"/>
                  </a:lnTo>
                  <a:lnTo>
                    <a:pt x="214" y="121"/>
                  </a:lnTo>
                  <a:lnTo>
                    <a:pt x="212" y="120"/>
                  </a:lnTo>
                  <a:lnTo>
                    <a:pt x="211" y="121"/>
                  </a:lnTo>
                  <a:lnTo>
                    <a:pt x="206" y="118"/>
                  </a:lnTo>
                  <a:lnTo>
                    <a:pt x="205" y="120"/>
                  </a:lnTo>
                  <a:lnTo>
                    <a:pt x="203" y="117"/>
                  </a:lnTo>
                  <a:lnTo>
                    <a:pt x="200" y="120"/>
                  </a:lnTo>
                  <a:lnTo>
                    <a:pt x="200" y="120"/>
                  </a:lnTo>
                  <a:lnTo>
                    <a:pt x="198" y="121"/>
                  </a:lnTo>
                  <a:lnTo>
                    <a:pt x="200" y="122"/>
                  </a:lnTo>
                  <a:lnTo>
                    <a:pt x="198" y="124"/>
                  </a:lnTo>
                  <a:lnTo>
                    <a:pt x="197" y="124"/>
                  </a:lnTo>
                  <a:lnTo>
                    <a:pt x="197" y="128"/>
                  </a:lnTo>
                  <a:lnTo>
                    <a:pt x="200" y="131"/>
                  </a:lnTo>
                  <a:lnTo>
                    <a:pt x="198" y="133"/>
                  </a:lnTo>
                  <a:lnTo>
                    <a:pt x="204" y="134"/>
                  </a:lnTo>
                  <a:lnTo>
                    <a:pt x="206" y="136"/>
                  </a:lnTo>
                  <a:lnTo>
                    <a:pt x="206" y="138"/>
                  </a:lnTo>
                  <a:lnTo>
                    <a:pt x="202" y="140"/>
                  </a:lnTo>
                  <a:lnTo>
                    <a:pt x="202" y="144"/>
                  </a:lnTo>
                  <a:lnTo>
                    <a:pt x="200" y="144"/>
                  </a:lnTo>
                  <a:lnTo>
                    <a:pt x="197" y="148"/>
                  </a:lnTo>
                  <a:lnTo>
                    <a:pt x="196" y="146"/>
                  </a:lnTo>
                  <a:lnTo>
                    <a:pt x="196" y="148"/>
                  </a:lnTo>
                  <a:lnTo>
                    <a:pt x="195" y="149"/>
                  </a:lnTo>
                  <a:lnTo>
                    <a:pt x="196" y="150"/>
                  </a:lnTo>
                  <a:lnTo>
                    <a:pt x="195" y="155"/>
                  </a:lnTo>
                  <a:lnTo>
                    <a:pt x="197" y="155"/>
                  </a:lnTo>
                  <a:lnTo>
                    <a:pt x="198" y="157"/>
                  </a:lnTo>
                  <a:lnTo>
                    <a:pt x="200" y="157"/>
                  </a:lnTo>
                  <a:lnTo>
                    <a:pt x="199" y="158"/>
                  </a:lnTo>
                  <a:lnTo>
                    <a:pt x="200" y="159"/>
                  </a:lnTo>
                  <a:lnTo>
                    <a:pt x="196" y="160"/>
                  </a:lnTo>
                  <a:lnTo>
                    <a:pt x="194" y="163"/>
                  </a:lnTo>
                  <a:lnTo>
                    <a:pt x="197" y="164"/>
                  </a:lnTo>
                  <a:lnTo>
                    <a:pt x="194" y="166"/>
                  </a:lnTo>
                  <a:lnTo>
                    <a:pt x="197" y="166"/>
                  </a:lnTo>
                  <a:lnTo>
                    <a:pt x="196" y="169"/>
                  </a:lnTo>
                  <a:lnTo>
                    <a:pt x="197" y="168"/>
                  </a:lnTo>
                  <a:lnTo>
                    <a:pt x="198" y="169"/>
                  </a:lnTo>
                  <a:lnTo>
                    <a:pt x="196" y="170"/>
                  </a:lnTo>
                  <a:lnTo>
                    <a:pt x="190" y="172"/>
                  </a:lnTo>
                  <a:lnTo>
                    <a:pt x="192" y="176"/>
                  </a:lnTo>
                  <a:lnTo>
                    <a:pt x="190" y="177"/>
                  </a:lnTo>
                  <a:lnTo>
                    <a:pt x="191" y="177"/>
                  </a:lnTo>
                  <a:lnTo>
                    <a:pt x="191" y="178"/>
                  </a:lnTo>
                  <a:lnTo>
                    <a:pt x="187" y="177"/>
                  </a:lnTo>
                  <a:lnTo>
                    <a:pt x="187" y="181"/>
                  </a:lnTo>
                  <a:lnTo>
                    <a:pt x="185" y="183"/>
                  </a:lnTo>
                  <a:lnTo>
                    <a:pt x="182" y="182"/>
                  </a:lnTo>
                  <a:lnTo>
                    <a:pt x="180" y="184"/>
                  </a:lnTo>
                  <a:lnTo>
                    <a:pt x="178" y="182"/>
                  </a:lnTo>
                  <a:lnTo>
                    <a:pt x="176" y="184"/>
                  </a:lnTo>
                  <a:lnTo>
                    <a:pt x="177" y="185"/>
                  </a:lnTo>
                  <a:lnTo>
                    <a:pt x="174" y="186"/>
                  </a:lnTo>
                  <a:lnTo>
                    <a:pt x="173" y="188"/>
                  </a:lnTo>
                  <a:lnTo>
                    <a:pt x="174" y="189"/>
                  </a:lnTo>
                  <a:lnTo>
                    <a:pt x="173" y="192"/>
                  </a:lnTo>
                  <a:lnTo>
                    <a:pt x="176" y="193"/>
                  </a:lnTo>
                  <a:lnTo>
                    <a:pt x="176" y="198"/>
                  </a:lnTo>
                  <a:lnTo>
                    <a:pt x="175" y="198"/>
                  </a:lnTo>
                  <a:lnTo>
                    <a:pt x="176" y="200"/>
                  </a:lnTo>
                  <a:lnTo>
                    <a:pt x="174" y="200"/>
                  </a:lnTo>
                  <a:lnTo>
                    <a:pt x="175" y="201"/>
                  </a:lnTo>
                  <a:lnTo>
                    <a:pt x="175" y="203"/>
                  </a:lnTo>
                  <a:lnTo>
                    <a:pt x="178" y="204"/>
                  </a:lnTo>
                  <a:lnTo>
                    <a:pt x="178" y="202"/>
                  </a:lnTo>
                  <a:lnTo>
                    <a:pt x="178" y="202"/>
                  </a:lnTo>
                  <a:lnTo>
                    <a:pt x="179" y="204"/>
                  </a:lnTo>
                  <a:lnTo>
                    <a:pt x="178" y="204"/>
                  </a:lnTo>
                  <a:lnTo>
                    <a:pt x="179" y="205"/>
                  </a:lnTo>
                  <a:lnTo>
                    <a:pt x="178" y="206"/>
                  </a:lnTo>
                  <a:lnTo>
                    <a:pt x="182" y="208"/>
                  </a:lnTo>
                  <a:lnTo>
                    <a:pt x="181" y="208"/>
                  </a:lnTo>
                  <a:lnTo>
                    <a:pt x="180" y="210"/>
                  </a:lnTo>
                  <a:lnTo>
                    <a:pt x="181" y="210"/>
                  </a:lnTo>
                  <a:lnTo>
                    <a:pt x="182" y="212"/>
                  </a:lnTo>
                  <a:lnTo>
                    <a:pt x="181" y="214"/>
                  </a:lnTo>
                  <a:lnTo>
                    <a:pt x="174" y="214"/>
                  </a:lnTo>
                  <a:lnTo>
                    <a:pt x="172" y="214"/>
                  </a:lnTo>
                  <a:lnTo>
                    <a:pt x="172" y="217"/>
                  </a:lnTo>
                  <a:lnTo>
                    <a:pt x="170" y="217"/>
                  </a:lnTo>
                  <a:lnTo>
                    <a:pt x="169" y="221"/>
                  </a:lnTo>
                  <a:lnTo>
                    <a:pt x="168" y="222"/>
                  </a:lnTo>
                  <a:lnTo>
                    <a:pt x="166" y="221"/>
                  </a:lnTo>
                  <a:lnTo>
                    <a:pt x="164" y="224"/>
                  </a:lnTo>
                  <a:lnTo>
                    <a:pt x="161" y="222"/>
                  </a:lnTo>
                  <a:lnTo>
                    <a:pt x="158" y="225"/>
                  </a:lnTo>
                  <a:lnTo>
                    <a:pt x="156" y="225"/>
                  </a:lnTo>
                  <a:lnTo>
                    <a:pt x="156" y="229"/>
                  </a:lnTo>
                  <a:lnTo>
                    <a:pt x="154" y="230"/>
                  </a:lnTo>
                  <a:lnTo>
                    <a:pt x="155" y="232"/>
                  </a:lnTo>
                  <a:lnTo>
                    <a:pt x="153" y="233"/>
                  </a:lnTo>
                  <a:lnTo>
                    <a:pt x="153" y="234"/>
                  </a:lnTo>
                  <a:lnTo>
                    <a:pt x="153" y="234"/>
                  </a:lnTo>
                  <a:lnTo>
                    <a:pt x="150" y="234"/>
                  </a:lnTo>
                  <a:lnTo>
                    <a:pt x="148" y="235"/>
                  </a:lnTo>
                  <a:lnTo>
                    <a:pt x="146" y="234"/>
                  </a:lnTo>
                  <a:lnTo>
                    <a:pt x="144" y="232"/>
                  </a:lnTo>
                  <a:lnTo>
                    <a:pt x="138" y="230"/>
                  </a:lnTo>
                  <a:lnTo>
                    <a:pt x="138" y="229"/>
                  </a:lnTo>
                  <a:lnTo>
                    <a:pt x="141" y="227"/>
                  </a:lnTo>
                  <a:lnTo>
                    <a:pt x="141" y="226"/>
                  </a:lnTo>
                  <a:lnTo>
                    <a:pt x="142" y="226"/>
                  </a:lnTo>
                  <a:lnTo>
                    <a:pt x="142" y="224"/>
                  </a:lnTo>
                  <a:lnTo>
                    <a:pt x="146" y="222"/>
                  </a:lnTo>
                  <a:lnTo>
                    <a:pt x="147" y="220"/>
                  </a:lnTo>
                  <a:lnTo>
                    <a:pt x="145" y="220"/>
                  </a:lnTo>
                  <a:lnTo>
                    <a:pt x="147" y="218"/>
                  </a:lnTo>
                  <a:lnTo>
                    <a:pt x="146" y="216"/>
                  </a:lnTo>
                  <a:lnTo>
                    <a:pt x="141" y="216"/>
                  </a:lnTo>
                  <a:lnTo>
                    <a:pt x="140" y="218"/>
                  </a:lnTo>
                  <a:lnTo>
                    <a:pt x="138" y="217"/>
                  </a:lnTo>
                  <a:lnTo>
                    <a:pt x="137" y="220"/>
                  </a:lnTo>
                  <a:lnTo>
                    <a:pt x="135" y="217"/>
                  </a:lnTo>
                  <a:lnTo>
                    <a:pt x="133" y="218"/>
                  </a:lnTo>
                  <a:lnTo>
                    <a:pt x="133" y="218"/>
                  </a:lnTo>
                  <a:lnTo>
                    <a:pt x="129" y="221"/>
                  </a:lnTo>
                  <a:lnTo>
                    <a:pt x="129" y="223"/>
                  </a:lnTo>
                  <a:lnTo>
                    <a:pt x="127" y="223"/>
                  </a:lnTo>
                  <a:lnTo>
                    <a:pt x="128" y="225"/>
                  </a:lnTo>
                  <a:lnTo>
                    <a:pt x="127" y="226"/>
                  </a:lnTo>
                  <a:lnTo>
                    <a:pt x="125" y="226"/>
                  </a:lnTo>
                  <a:lnTo>
                    <a:pt x="125" y="228"/>
                  </a:lnTo>
                  <a:lnTo>
                    <a:pt x="124" y="228"/>
                  </a:lnTo>
                  <a:lnTo>
                    <a:pt x="125" y="229"/>
                  </a:lnTo>
                  <a:lnTo>
                    <a:pt x="123" y="231"/>
                  </a:lnTo>
                  <a:lnTo>
                    <a:pt x="117" y="229"/>
                  </a:lnTo>
                  <a:lnTo>
                    <a:pt x="116" y="228"/>
                  </a:lnTo>
                  <a:lnTo>
                    <a:pt x="113" y="232"/>
                  </a:lnTo>
                  <a:lnTo>
                    <a:pt x="112" y="232"/>
                  </a:lnTo>
                  <a:lnTo>
                    <a:pt x="112" y="234"/>
                  </a:lnTo>
                  <a:lnTo>
                    <a:pt x="109" y="236"/>
                  </a:lnTo>
                  <a:lnTo>
                    <a:pt x="109" y="232"/>
                  </a:lnTo>
                  <a:lnTo>
                    <a:pt x="108" y="230"/>
                  </a:lnTo>
                  <a:lnTo>
                    <a:pt x="103" y="233"/>
                  </a:lnTo>
                  <a:lnTo>
                    <a:pt x="101" y="234"/>
                  </a:lnTo>
                  <a:lnTo>
                    <a:pt x="101" y="239"/>
                  </a:lnTo>
                  <a:lnTo>
                    <a:pt x="99" y="240"/>
                  </a:lnTo>
                  <a:lnTo>
                    <a:pt x="99" y="240"/>
                  </a:lnTo>
                  <a:lnTo>
                    <a:pt x="97" y="241"/>
                  </a:lnTo>
                  <a:lnTo>
                    <a:pt x="97" y="243"/>
                  </a:lnTo>
                  <a:lnTo>
                    <a:pt x="95" y="243"/>
                  </a:lnTo>
                  <a:lnTo>
                    <a:pt x="95" y="244"/>
                  </a:lnTo>
                  <a:lnTo>
                    <a:pt x="95" y="245"/>
                  </a:lnTo>
                  <a:lnTo>
                    <a:pt x="97" y="245"/>
                  </a:lnTo>
                  <a:lnTo>
                    <a:pt x="97" y="247"/>
                  </a:lnTo>
                  <a:lnTo>
                    <a:pt x="96" y="248"/>
                  </a:lnTo>
                  <a:lnTo>
                    <a:pt x="98" y="249"/>
                  </a:lnTo>
                  <a:lnTo>
                    <a:pt x="97" y="249"/>
                  </a:lnTo>
                  <a:lnTo>
                    <a:pt x="96" y="252"/>
                  </a:lnTo>
                  <a:lnTo>
                    <a:pt x="94" y="252"/>
                  </a:lnTo>
                  <a:lnTo>
                    <a:pt x="92" y="250"/>
                  </a:lnTo>
                  <a:lnTo>
                    <a:pt x="92" y="249"/>
                  </a:lnTo>
                  <a:lnTo>
                    <a:pt x="92" y="250"/>
                  </a:lnTo>
                  <a:lnTo>
                    <a:pt x="90" y="248"/>
                  </a:lnTo>
                  <a:lnTo>
                    <a:pt x="87" y="248"/>
                  </a:lnTo>
                  <a:lnTo>
                    <a:pt x="86" y="245"/>
                  </a:lnTo>
                  <a:lnTo>
                    <a:pt x="84" y="244"/>
                  </a:lnTo>
                  <a:lnTo>
                    <a:pt x="85" y="243"/>
                  </a:lnTo>
                  <a:lnTo>
                    <a:pt x="84" y="241"/>
                  </a:lnTo>
                  <a:lnTo>
                    <a:pt x="80" y="242"/>
                  </a:lnTo>
                  <a:lnTo>
                    <a:pt x="75" y="240"/>
                  </a:lnTo>
                  <a:lnTo>
                    <a:pt x="75" y="240"/>
                  </a:lnTo>
                  <a:lnTo>
                    <a:pt x="77" y="240"/>
                  </a:lnTo>
                  <a:lnTo>
                    <a:pt x="78" y="237"/>
                  </a:lnTo>
                  <a:lnTo>
                    <a:pt x="79" y="238"/>
                  </a:lnTo>
                  <a:lnTo>
                    <a:pt x="77" y="240"/>
                  </a:lnTo>
                  <a:lnTo>
                    <a:pt x="80" y="239"/>
                  </a:lnTo>
                  <a:lnTo>
                    <a:pt x="80" y="234"/>
                  </a:lnTo>
                  <a:lnTo>
                    <a:pt x="79" y="234"/>
                  </a:lnTo>
                  <a:lnTo>
                    <a:pt x="77" y="236"/>
                  </a:lnTo>
                  <a:lnTo>
                    <a:pt x="76" y="237"/>
                  </a:lnTo>
                  <a:lnTo>
                    <a:pt x="73" y="235"/>
                  </a:lnTo>
                  <a:lnTo>
                    <a:pt x="71" y="233"/>
                  </a:lnTo>
                  <a:lnTo>
                    <a:pt x="72" y="232"/>
                  </a:lnTo>
                  <a:lnTo>
                    <a:pt x="71" y="231"/>
                  </a:lnTo>
                  <a:lnTo>
                    <a:pt x="72" y="228"/>
                  </a:lnTo>
                  <a:lnTo>
                    <a:pt x="69" y="225"/>
                  </a:lnTo>
                  <a:lnTo>
                    <a:pt x="67" y="224"/>
                  </a:lnTo>
                  <a:lnTo>
                    <a:pt x="67" y="220"/>
                  </a:lnTo>
                  <a:lnTo>
                    <a:pt x="64" y="217"/>
                  </a:lnTo>
                  <a:lnTo>
                    <a:pt x="68" y="212"/>
                  </a:lnTo>
                  <a:lnTo>
                    <a:pt x="67" y="210"/>
                  </a:lnTo>
                  <a:lnTo>
                    <a:pt x="64" y="210"/>
                  </a:lnTo>
                  <a:lnTo>
                    <a:pt x="62" y="208"/>
                  </a:lnTo>
                  <a:lnTo>
                    <a:pt x="63" y="206"/>
                  </a:lnTo>
                  <a:lnTo>
                    <a:pt x="67" y="204"/>
                  </a:lnTo>
                  <a:lnTo>
                    <a:pt x="63" y="202"/>
                  </a:lnTo>
                  <a:lnTo>
                    <a:pt x="60" y="199"/>
                  </a:lnTo>
                  <a:lnTo>
                    <a:pt x="61" y="198"/>
                  </a:lnTo>
                  <a:lnTo>
                    <a:pt x="59" y="198"/>
                  </a:lnTo>
                  <a:lnTo>
                    <a:pt x="56" y="193"/>
                  </a:lnTo>
                  <a:lnTo>
                    <a:pt x="57" y="193"/>
                  </a:lnTo>
                  <a:lnTo>
                    <a:pt x="57" y="189"/>
                  </a:lnTo>
                  <a:lnTo>
                    <a:pt x="53" y="186"/>
                  </a:lnTo>
                  <a:lnTo>
                    <a:pt x="53" y="184"/>
                  </a:lnTo>
                  <a:lnTo>
                    <a:pt x="51" y="182"/>
                  </a:lnTo>
                  <a:lnTo>
                    <a:pt x="52" y="180"/>
                  </a:lnTo>
                  <a:lnTo>
                    <a:pt x="49" y="180"/>
                  </a:lnTo>
                  <a:lnTo>
                    <a:pt x="50" y="182"/>
                  </a:lnTo>
                  <a:lnTo>
                    <a:pt x="48" y="184"/>
                  </a:lnTo>
                  <a:lnTo>
                    <a:pt x="47" y="182"/>
                  </a:lnTo>
                  <a:lnTo>
                    <a:pt x="49" y="182"/>
                  </a:lnTo>
                  <a:lnTo>
                    <a:pt x="47" y="181"/>
                  </a:lnTo>
                  <a:lnTo>
                    <a:pt x="47" y="180"/>
                  </a:lnTo>
                  <a:lnTo>
                    <a:pt x="46" y="181"/>
                  </a:lnTo>
                  <a:lnTo>
                    <a:pt x="45" y="180"/>
                  </a:lnTo>
                  <a:lnTo>
                    <a:pt x="43" y="181"/>
                  </a:lnTo>
                  <a:lnTo>
                    <a:pt x="41" y="180"/>
                  </a:lnTo>
                  <a:lnTo>
                    <a:pt x="38" y="182"/>
                  </a:lnTo>
                  <a:lnTo>
                    <a:pt x="37" y="184"/>
                  </a:lnTo>
                  <a:lnTo>
                    <a:pt x="33" y="186"/>
                  </a:lnTo>
                  <a:lnTo>
                    <a:pt x="30" y="182"/>
                  </a:lnTo>
                  <a:lnTo>
                    <a:pt x="26" y="183"/>
                  </a:lnTo>
                  <a:lnTo>
                    <a:pt x="24" y="181"/>
                  </a:lnTo>
                  <a:lnTo>
                    <a:pt x="23" y="181"/>
                  </a:lnTo>
                  <a:lnTo>
                    <a:pt x="22" y="181"/>
                  </a:lnTo>
                  <a:lnTo>
                    <a:pt x="23" y="180"/>
                  </a:lnTo>
                  <a:lnTo>
                    <a:pt x="23" y="178"/>
                  </a:lnTo>
                  <a:lnTo>
                    <a:pt x="21" y="177"/>
                  </a:lnTo>
                  <a:lnTo>
                    <a:pt x="23" y="176"/>
                  </a:lnTo>
                  <a:lnTo>
                    <a:pt x="23" y="175"/>
                  </a:lnTo>
                  <a:lnTo>
                    <a:pt x="17" y="175"/>
                  </a:lnTo>
                  <a:lnTo>
                    <a:pt x="15" y="172"/>
                  </a:lnTo>
                  <a:lnTo>
                    <a:pt x="15" y="168"/>
                  </a:lnTo>
                  <a:lnTo>
                    <a:pt x="11" y="170"/>
                  </a:lnTo>
                  <a:lnTo>
                    <a:pt x="13" y="168"/>
                  </a:lnTo>
                  <a:lnTo>
                    <a:pt x="13" y="166"/>
                  </a:lnTo>
                  <a:lnTo>
                    <a:pt x="13" y="165"/>
                  </a:lnTo>
                  <a:lnTo>
                    <a:pt x="18" y="164"/>
                  </a:lnTo>
                  <a:lnTo>
                    <a:pt x="19" y="158"/>
                  </a:lnTo>
                  <a:lnTo>
                    <a:pt x="21" y="158"/>
                  </a:lnTo>
                  <a:lnTo>
                    <a:pt x="22" y="157"/>
                  </a:lnTo>
                  <a:lnTo>
                    <a:pt x="21" y="154"/>
                  </a:lnTo>
                  <a:lnTo>
                    <a:pt x="19" y="155"/>
                  </a:lnTo>
                  <a:lnTo>
                    <a:pt x="12" y="153"/>
                  </a:lnTo>
                  <a:lnTo>
                    <a:pt x="11" y="154"/>
                  </a:lnTo>
                  <a:lnTo>
                    <a:pt x="5" y="149"/>
                  </a:lnTo>
                  <a:lnTo>
                    <a:pt x="4" y="146"/>
                  </a:lnTo>
                  <a:lnTo>
                    <a:pt x="4" y="145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8" y="139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0" y="137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" name="Freeform 89">
              <a:extLst>
                <a:ext uri="{FF2B5EF4-FFF2-40B4-BE49-F238E27FC236}">
                  <a16:creationId xmlns="" xmlns:a16="http://schemas.microsoft.com/office/drawing/2014/main" id="{E4E890B2-1338-4E59-8BCE-D78CB35AF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" y="2283"/>
              <a:ext cx="329" cy="252"/>
            </a:xfrm>
            <a:custGeom>
              <a:avLst/>
              <a:gdLst>
                <a:gd name="T0" fmla="*/ 10 w 329"/>
                <a:gd name="T1" fmla="*/ 130 h 252"/>
                <a:gd name="T2" fmla="*/ 25 w 329"/>
                <a:gd name="T3" fmla="*/ 121 h 252"/>
                <a:gd name="T4" fmla="*/ 38 w 329"/>
                <a:gd name="T5" fmla="*/ 103 h 252"/>
                <a:gd name="T6" fmla="*/ 61 w 329"/>
                <a:gd name="T7" fmla="*/ 96 h 252"/>
                <a:gd name="T8" fmla="*/ 73 w 329"/>
                <a:gd name="T9" fmla="*/ 94 h 252"/>
                <a:gd name="T10" fmla="*/ 84 w 329"/>
                <a:gd name="T11" fmla="*/ 89 h 252"/>
                <a:gd name="T12" fmla="*/ 88 w 329"/>
                <a:gd name="T13" fmla="*/ 85 h 252"/>
                <a:gd name="T14" fmla="*/ 85 w 329"/>
                <a:gd name="T15" fmla="*/ 78 h 252"/>
                <a:gd name="T16" fmla="*/ 91 w 329"/>
                <a:gd name="T17" fmla="*/ 64 h 252"/>
                <a:gd name="T18" fmla="*/ 101 w 329"/>
                <a:gd name="T19" fmla="*/ 61 h 252"/>
                <a:gd name="T20" fmla="*/ 105 w 329"/>
                <a:gd name="T21" fmla="*/ 50 h 252"/>
                <a:gd name="T22" fmla="*/ 122 w 329"/>
                <a:gd name="T23" fmla="*/ 48 h 252"/>
                <a:gd name="T24" fmla="*/ 136 w 329"/>
                <a:gd name="T25" fmla="*/ 24 h 252"/>
                <a:gd name="T26" fmla="*/ 170 w 329"/>
                <a:gd name="T27" fmla="*/ 5 h 252"/>
                <a:gd name="T28" fmla="*/ 186 w 329"/>
                <a:gd name="T29" fmla="*/ 27 h 252"/>
                <a:gd name="T30" fmla="*/ 205 w 329"/>
                <a:gd name="T31" fmla="*/ 21 h 252"/>
                <a:gd name="T32" fmla="*/ 228 w 329"/>
                <a:gd name="T33" fmla="*/ 14 h 252"/>
                <a:gd name="T34" fmla="*/ 241 w 329"/>
                <a:gd name="T35" fmla="*/ 2 h 252"/>
                <a:gd name="T36" fmla="*/ 253 w 329"/>
                <a:gd name="T37" fmla="*/ 23 h 252"/>
                <a:gd name="T38" fmla="*/ 263 w 329"/>
                <a:gd name="T39" fmla="*/ 22 h 252"/>
                <a:gd name="T40" fmla="*/ 293 w 329"/>
                <a:gd name="T41" fmla="*/ 38 h 252"/>
                <a:gd name="T42" fmla="*/ 326 w 329"/>
                <a:gd name="T43" fmla="*/ 72 h 252"/>
                <a:gd name="T44" fmla="*/ 312 w 329"/>
                <a:gd name="T45" fmla="*/ 84 h 252"/>
                <a:gd name="T46" fmla="*/ 301 w 329"/>
                <a:gd name="T47" fmla="*/ 87 h 252"/>
                <a:gd name="T48" fmla="*/ 277 w 329"/>
                <a:gd name="T49" fmla="*/ 81 h 252"/>
                <a:gd name="T50" fmla="*/ 268 w 329"/>
                <a:gd name="T51" fmla="*/ 88 h 252"/>
                <a:gd name="T52" fmla="*/ 265 w 329"/>
                <a:gd name="T53" fmla="*/ 101 h 252"/>
                <a:gd name="T54" fmla="*/ 258 w 329"/>
                <a:gd name="T55" fmla="*/ 111 h 252"/>
                <a:gd name="T56" fmla="*/ 247 w 329"/>
                <a:gd name="T57" fmla="*/ 114 h 252"/>
                <a:gd name="T58" fmla="*/ 228 w 329"/>
                <a:gd name="T59" fmla="*/ 109 h 252"/>
                <a:gd name="T60" fmla="*/ 215 w 329"/>
                <a:gd name="T61" fmla="*/ 118 h 252"/>
                <a:gd name="T62" fmla="*/ 200 w 329"/>
                <a:gd name="T63" fmla="*/ 120 h 252"/>
                <a:gd name="T64" fmla="*/ 204 w 329"/>
                <a:gd name="T65" fmla="*/ 134 h 252"/>
                <a:gd name="T66" fmla="*/ 196 w 329"/>
                <a:gd name="T67" fmla="*/ 148 h 252"/>
                <a:gd name="T68" fmla="*/ 200 w 329"/>
                <a:gd name="T69" fmla="*/ 159 h 252"/>
                <a:gd name="T70" fmla="*/ 198 w 329"/>
                <a:gd name="T71" fmla="*/ 169 h 252"/>
                <a:gd name="T72" fmla="*/ 187 w 329"/>
                <a:gd name="T73" fmla="*/ 181 h 252"/>
                <a:gd name="T74" fmla="*/ 173 w 329"/>
                <a:gd name="T75" fmla="*/ 188 h 252"/>
                <a:gd name="T76" fmla="*/ 175 w 329"/>
                <a:gd name="T77" fmla="*/ 201 h 252"/>
                <a:gd name="T78" fmla="*/ 178 w 329"/>
                <a:gd name="T79" fmla="*/ 206 h 252"/>
                <a:gd name="T80" fmla="*/ 172 w 329"/>
                <a:gd name="T81" fmla="*/ 214 h 252"/>
                <a:gd name="T82" fmla="*/ 158 w 329"/>
                <a:gd name="T83" fmla="*/ 225 h 252"/>
                <a:gd name="T84" fmla="*/ 150 w 329"/>
                <a:gd name="T85" fmla="*/ 234 h 252"/>
                <a:gd name="T86" fmla="*/ 142 w 329"/>
                <a:gd name="T87" fmla="*/ 226 h 252"/>
                <a:gd name="T88" fmla="*/ 140 w 329"/>
                <a:gd name="T89" fmla="*/ 218 h 252"/>
                <a:gd name="T90" fmla="*/ 127 w 329"/>
                <a:gd name="T91" fmla="*/ 223 h 252"/>
                <a:gd name="T92" fmla="*/ 117 w 329"/>
                <a:gd name="T93" fmla="*/ 229 h 252"/>
                <a:gd name="T94" fmla="*/ 103 w 329"/>
                <a:gd name="T95" fmla="*/ 233 h 252"/>
                <a:gd name="T96" fmla="*/ 95 w 329"/>
                <a:gd name="T97" fmla="*/ 244 h 252"/>
                <a:gd name="T98" fmla="*/ 94 w 329"/>
                <a:gd name="T99" fmla="*/ 252 h 252"/>
                <a:gd name="T100" fmla="*/ 85 w 329"/>
                <a:gd name="T101" fmla="*/ 243 h 252"/>
                <a:gd name="T102" fmla="*/ 77 w 329"/>
                <a:gd name="T103" fmla="*/ 240 h 252"/>
                <a:gd name="T104" fmla="*/ 72 w 329"/>
                <a:gd name="T105" fmla="*/ 232 h 252"/>
                <a:gd name="T106" fmla="*/ 67 w 329"/>
                <a:gd name="T107" fmla="*/ 210 h 252"/>
                <a:gd name="T108" fmla="*/ 59 w 329"/>
                <a:gd name="T109" fmla="*/ 198 h 252"/>
                <a:gd name="T110" fmla="*/ 49 w 329"/>
                <a:gd name="T111" fmla="*/ 180 h 252"/>
                <a:gd name="T112" fmla="*/ 45 w 329"/>
                <a:gd name="T113" fmla="*/ 180 h 252"/>
                <a:gd name="T114" fmla="*/ 24 w 329"/>
                <a:gd name="T115" fmla="*/ 181 h 252"/>
                <a:gd name="T116" fmla="*/ 17 w 329"/>
                <a:gd name="T117" fmla="*/ 175 h 252"/>
                <a:gd name="T118" fmla="*/ 19 w 329"/>
                <a:gd name="T119" fmla="*/ 158 h 252"/>
                <a:gd name="T120" fmla="*/ 4 w 329"/>
                <a:gd name="T121" fmla="*/ 146 h 252"/>
                <a:gd name="T122" fmla="*/ 0 w 329"/>
                <a:gd name="T123" fmla="*/ 13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9" h="252">
                  <a:moveTo>
                    <a:pt x="0" y="134"/>
                  </a:moveTo>
                  <a:lnTo>
                    <a:pt x="2" y="134"/>
                  </a:lnTo>
                  <a:lnTo>
                    <a:pt x="2" y="132"/>
                  </a:lnTo>
                  <a:lnTo>
                    <a:pt x="5" y="130"/>
                  </a:lnTo>
                  <a:lnTo>
                    <a:pt x="7" y="132"/>
                  </a:lnTo>
                  <a:lnTo>
                    <a:pt x="8" y="131"/>
                  </a:lnTo>
                  <a:lnTo>
                    <a:pt x="8" y="130"/>
                  </a:lnTo>
                  <a:lnTo>
                    <a:pt x="10" y="130"/>
                  </a:lnTo>
                  <a:lnTo>
                    <a:pt x="9" y="126"/>
                  </a:lnTo>
                  <a:lnTo>
                    <a:pt x="16" y="126"/>
                  </a:lnTo>
                  <a:lnTo>
                    <a:pt x="17" y="124"/>
                  </a:lnTo>
                  <a:lnTo>
                    <a:pt x="17" y="121"/>
                  </a:lnTo>
                  <a:lnTo>
                    <a:pt x="19" y="124"/>
                  </a:lnTo>
                  <a:lnTo>
                    <a:pt x="21" y="121"/>
                  </a:lnTo>
                  <a:lnTo>
                    <a:pt x="24" y="119"/>
                  </a:lnTo>
                  <a:lnTo>
                    <a:pt x="25" y="121"/>
                  </a:lnTo>
                  <a:lnTo>
                    <a:pt x="29" y="120"/>
                  </a:lnTo>
                  <a:lnTo>
                    <a:pt x="30" y="118"/>
                  </a:lnTo>
                  <a:lnTo>
                    <a:pt x="29" y="114"/>
                  </a:lnTo>
                  <a:lnTo>
                    <a:pt x="31" y="113"/>
                  </a:lnTo>
                  <a:lnTo>
                    <a:pt x="32" y="108"/>
                  </a:lnTo>
                  <a:lnTo>
                    <a:pt x="34" y="106"/>
                  </a:lnTo>
                  <a:lnTo>
                    <a:pt x="36" y="108"/>
                  </a:lnTo>
                  <a:lnTo>
                    <a:pt x="38" y="103"/>
                  </a:lnTo>
                  <a:lnTo>
                    <a:pt x="40" y="105"/>
                  </a:lnTo>
                  <a:lnTo>
                    <a:pt x="43" y="102"/>
                  </a:lnTo>
                  <a:lnTo>
                    <a:pt x="45" y="102"/>
                  </a:lnTo>
                  <a:lnTo>
                    <a:pt x="47" y="101"/>
                  </a:lnTo>
                  <a:lnTo>
                    <a:pt x="52" y="102"/>
                  </a:lnTo>
                  <a:lnTo>
                    <a:pt x="55" y="100"/>
                  </a:lnTo>
                  <a:lnTo>
                    <a:pt x="60" y="98"/>
                  </a:lnTo>
                  <a:lnTo>
                    <a:pt x="61" y="96"/>
                  </a:lnTo>
                  <a:lnTo>
                    <a:pt x="64" y="94"/>
                  </a:lnTo>
                  <a:lnTo>
                    <a:pt x="65" y="94"/>
                  </a:lnTo>
                  <a:lnTo>
                    <a:pt x="65" y="96"/>
                  </a:lnTo>
                  <a:lnTo>
                    <a:pt x="65" y="97"/>
                  </a:lnTo>
                  <a:lnTo>
                    <a:pt x="69" y="97"/>
                  </a:lnTo>
                  <a:lnTo>
                    <a:pt x="70" y="95"/>
                  </a:lnTo>
                  <a:lnTo>
                    <a:pt x="72" y="97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5" y="92"/>
                  </a:lnTo>
                  <a:lnTo>
                    <a:pt x="73" y="91"/>
                  </a:lnTo>
                  <a:lnTo>
                    <a:pt x="76" y="89"/>
                  </a:lnTo>
                  <a:lnTo>
                    <a:pt x="75" y="88"/>
                  </a:lnTo>
                  <a:lnTo>
                    <a:pt x="75" y="88"/>
                  </a:lnTo>
                  <a:lnTo>
                    <a:pt x="81" y="89"/>
                  </a:lnTo>
                  <a:lnTo>
                    <a:pt x="84" y="89"/>
                  </a:lnTo>
                  <a:lnTo>
                    <a:pt x="88" y="90"/>
                  </a:lnTo>
                  <a:lnTo>
                    <a:pt x="89" y="89"/>
                  </a:lnTo>
                  <a:lnTo>
                    <a:pt x="88" y="88"/>
                  </a:lnTo>
                  <a:lnTo>
                    <a:pt x="89" y="87"/>
                  </a:lnTo>
                  <a:lnTo>
                    <a:pt x="88" y="86"/>
                  </a:lnTo>
                  <a:lnTo>
                    <a:pt x="88" y="86"/>
                  </a:lnTo>
                  <a:lnTo>
                    <a:pt x="89" y="85"/>
                  </a:lnTo>
                  <a:lnTo>
                    <a:pt x="88" y="85"/>
                  </a:lnTo>
                  <a:lnTo>
                    <a:pt x="87" y="86"/>
                  </a:lnTo>
                  <a:lnTo>
                    <a:pt x="85" y="85"/>
                  </a:lnTo>
                  <a:lnTo>
                    <a:pt x="84" y="84"/>
                  </a:lnTo>
                  <a:lnTo>
                    <a:pt x="86" y="84"/>
                  </a:lnTo>
                  <a:lnTo>
                    <a:pt x="83" y="82"/>
                  </a:lnTo>
                  <a:lnTo>
                    <a:pt x="83" y="82"/>
                  </a:lnTo>
                  <a:lnTo>
                    <a:pt x="85" y="81"/>
                  </a:lnTo>
                  <a:lnTo>
                    <a:pt x="85" y="78"/>
                  </a:lnTo>
                  <a:lnTo>
                    <a:pt x="88" y="77"/>
                  </a:lnTo>
                  <a:lnTo>
                    <a:pt x="88" y="76"/>
                  </a:lnTo>
                  <a:lnTo>
                    <a:pt x="89" y="74"/>
                  </a:lnTo>
                  <a:lnTo>
                    <a:pt x="89" y="70"/>
                  </a:lnTo>
                  <a:lnTo>
                    <a:pt x="87" y="65"/>
                  </a:lnTo>
                  <a:lnTo>
                    <a:pt x="87" y="65"/>
                  </a:lnTo>
                  <a:lnTo>
                    <a:pt x="88" y="64"/>
                  </a:lnTo>
                  <a:lnTo>
                    <a:pt x="91" y="64"/>
                  </a:lnTo>
                  <a:lnTo>
                    <a:pt x="91" y="64"/>
                  </a:lnTo>
                  <a:lnTo>
                    <a:pt x="90" y="62"/>
                  </a:lnTo>
                  <a:lnTo>
                    <a:pt x="91" y="62"/>
                  </a:lnTo>
                  <a:lnTo>
                    <a:pt x="100" y="67"/>
                  </a:lnTo>
                  <a:lnTo>
                    <a:pt x="100" y="66"/>
                  </a:lnTo>
                  <a:lnTo>
                    <a:pt x="101" y="65"/>
                  </a:lnTo>
                  <a:lnTo>
                    <a:pt x="99" y="62"/>
                  </a:lnTo>
                  <a:lnTo>
                    <a:pt x="101" y="61"/>
                  </a:lnTo>
                  <a:lnTo>
                    <a:pt x="105" y="61"/>
                  </a:lnTo>
                  <a:lnTo>
                    <a:pt x="107" y="57"/>
                  </a:lnTo>
                  <a:lnTo>
                    <a:pt x="108" y="57"/>
                  </a:lnTo>
                  <a:lnTo>
                    <a:pt x="107" y="56"/>
                  </a:lnTo>
                  <a:lnTo>
                    <a:pt x="105" y="55"/>
                  </a:lnTo>
                  <a:lnTo>
                    <a:pt x="105" y="53"/>
                  </a:lnTo>
                  <a:lnTo>
                    <a:pt x="105" y="52"/>
                  </a:lnTo>
                  <a:lnTo>
                    <a:pt x="105" y="50"/>
                  </a:lnTo>
                  <a:lnTo>
                    <a:pt x="108" y="48"/>
                  </a:lnTo>
                  <a:lnTo>
                    <a:pt x="109" y="49"/>
                  </a:lnTo>
                  <a:lnTo>
                    <a:pt x="108" y="48"/>
                  </a:lnTo>
                  <a:lnTo>
                    <a:pt x="110" y="45"/>
                  </a:lnTo>
                  <a:lnTo>
                    <a:pt x="113" y="44"/>
                  </a:lnTo>
                  <a:lnTo>
                    <a:pt x="114" y="45"/>
                  </a:lnTo>
                  <a:lnTo>
                    <a:pt x="118" y="45"/>
                  </a:lnTo>
                  <a:lnTo>
                    <a:pt x="122" y="48"/>
                  </a:lnTo>
                  <a:lnTo>
                    <a:pt x="126" y="45"/>
                  </a:lnTo>
                  <a:lnTo>
                    <a:pt x="126" y="48"/>
                  </a:lnTo>
                  <a:lnTo>
                    <a:pt x="128" y="49"/>
                  </a:lnTo>
                  <a:lnTo>
                    <a:pt x="126" y="53"/>
                  </a:lnTo>
                  <a:lnTo>
                    <a:pt x="129" y="52"/>
                  </a:lnTo>
                  <a:lnTo>
                    <a:pt x="132" y="40"/>
                  </a:lnTo>
                  <a:lnTo>
                    <a:pt x="133" y="30"/>
                  </a:lnTo>
                  <a:lnTo>
                    <a:pt x="136" y="24"/>
                  </a:lnTo>
                  <a:lnTo>
                    <a:pt x="138" y="22"/>
                  </a:lnTo>
                  <a:lnTo>
                    <a:pt x="144" y="20"/>
                  </a:lnTo>
                  <a:lnTo>
                    <a:pt x="146" y="16"/>
                  </a:lnTo>
                  <a:lnTo>
                    <a:pt x="154" y="13"/>
                  </a:lnTo>
                  <a:lnTo>
                    <a:pt x="154" y="11"/>
                  </a:lnTo>
                  <a:lnTo>
                    <a:pt x="157" y="8"/>
                  </a:lnTo>
                  <a:lnTo>
                    <a:pt x="168" y="4"/>
                  </a:lnTo>
                  <a:lnTo>
                    <a:pt x="170" y="5"/>
                  </a:lnTo>
                  <a:lnTo>
                    <a:pt x="168" y="6"/>
                  </a:lnTo>
                  <a:lnTo>
                    <a:pt x="171" y="10"/>
                  </a:lnTo>
                  <a:lnTo>
                    <a:pt x="170" y="15"/>
                  </a:lnTo>
                  <a:lnTo>
                    <a:pt x="173" y="24"/>
                  </a:lnTo>
                  <a:lnTo>
                    <a:pt x="176" y="25"/>
                  </a:lnTo>
                  <a:lnTo>
                    <a:pt x="177" y="24"/>
                  </a:lnTo>
                  <a:lnTo>
                    <a:pt x="179" y="26"/>
                  </a:lnTo>
                  <a:lnTo>
                    <a:pt x="186" y="27"/>
                  </a:lnTo>
                  <a:lnTo>
                    <a:pt x="189" y="26"/>
                  </a:lnTo>
                  <a:lnTo>
                    <a:pt x="190" y="25"/>
                  </a:lnTo>
                  <a:lnTo>
                    <a:pt x="193" y="27"/>
                  </a:lnTo>
                  <a:lnTo>
                    <a:pt x="195" y="27"/>
                  </a:lnTo>
                  <a:lnTo>
                    <a:pt x="200" y="26"/>
                  </a:lnTo>
                  <a:lnTo>
                    <a:pt x="200" y="25"/>
                  </a:lnTo>
                  <a:lnTo>
                    <a:pt x="204" y="24"/>
                  </a:lnTo>
                  <a:lnTo>
                    <a:pt x="205" y="21"/>
                  </a:lnTo>
                  <a:lnTo>
                    <a:pt x="209" y="20"/>
                  </a:lnTo>
                  <a:lnTo>
                    <a:pt x="214" y="23"/>
                  </a:lnTo>
                  <a:lnTo>
                    <a:pt x="217" y="23"/>
                  </a:lnTo>
                  <a:lnTo>
                    <a:pt x="218" y="20"/>
                  </a:lnTo>
                  <a:lnTo>
                    <a:pt x="223" y="18"/>
                  </a:lnTo>
                  <a:lnTo>
                    <a:pt x="224" y="17"/>
                  </a:lnTo>
                  <a:lnTo>
                    <a:pt x="225" y="16"/>
                  </a:lnTo>
                  <a:lnTo>
                    <a:pt x="228" y="14"/>
                  </a:lnTo>
                  <a:lnTo>
                    <a:pt x="228" y="6"/>
                  </a:lnTo>
                  <a:lnTo>
                    <a:pt x="230" y="6"/>
                  </a:lnTo>
                  <a:lnTo>
                    <a:pt x="231" y="3"/>
                  </a:lnTo>
                  <a:lnTo>
                    <a:pt x="233" y="2"/>
                  </a:lnTo>
                  <a:lnTo>
                    <a:pt x="234" y="1"/>
                  </a:lnTo>
                  <a:lnTo>
                    <a:pt x="236" y="0"/>
                  </a:lnTo>
                  <a:lnTo>
                    <a:pt x="240" y="3"/>
                  </a:lnTo>
                  <a:lnTo>
                    <a:pt x="241" y="2"/>
                  </a:lnTo>
                  <a:lnTo>
                    <a:pt x="248" y="6"/>
                  </a:lnTo>
                  <a:lnTo>
                    <a:pt x="246" y="9"/>
                  </a:lnTo>
                  <a:lnTo>
                    <a:pt x="249" y="10"/>
                  </a:lnTo>
                  <a:lnTo>
                    <a:pt x="248" y="12"/>
                  </a:lnTo>
                  <a:lnTo>
                    <a:pt x="256" y="17"/>
                  </a:lnTo>
                  <a:lnTo>
                    <a:pt x="253" y="20"/>
                  </a:lnTo>
                  <a:lnTo>
                    <a:pt x="253" y="22"/>
                  </a:lnTo>
                  <a:lnTo>
                    <a:pt x="253" y="23"/>
                  </a:lnTo>
                  <a:lnTo>
                    <a:pt x="254" y="24"/>
                  </a:lnTo>
                  <a:lnTo>
                    <a:pt x="254" y="26"/>
                  </a:lnTo>
                  <a:lnTo>
                    <a:pt x="259" y="26"/>
                  </a:lnTo>
                  <a:lnTo>
                    <a:pt x="262" y="25"/>
                  </a:lnTo>
                  <a:lnTo>
                    <a:pt x="261" y="24"/>
                  </a:lnTo>
                  <a:lnTo>
                    <a:pt x="262" y="24"/>
                  </a:lnTo>
                  <a:lnTo>
                    <a:pt x="262" y="22"/>
                  </a:lnTo>
                  <a:lnTo>
                    <a:pt x="263" y="22"/>
                  </a:lnTo>
                  <a:lnTo>
                    <a:pt x="264" y="21"/>
                  </a:lnTo>
                  <a:lnTo>
                    <a:pt x="265" y="23"/>
                  </a:lnTo>
                  <a:lnTo>
                    <a:pt x="268" y="22"/>
                  </a:lnTo>
                  <a:lnTo>
                    <a:pt x="286" y="32"/>
                  </a:lnTo>
                  <a:lnTo>
                    <a:pt x="286" y="37"/>
                  </a:lnTo>
                  <a:lnTo>
                    <a:pt x="289" y="37"/>
                  </a:lnTo>
                  <a:lnTo>
                    <a:pt x="290" y="36"/>
                  </a:lnTo>
                  <a:lnTo>
                    <a:pt x="293" y="38"/>
                  </a:lnTo>
                  <a:lnTo>
                    <a:pt x="321" y="57"/>
                  </a:lnTo>
                  <a:lnTo>
                    <a:pt x="320" y="58"/>
                  </a:lnTo>
                  <a:lnTo>
                    <a:pt x="328" y="66"/>
                  </a:lnTo>
                  <a:lnTo>
                    <a:pt x="329" y="68"/>
                  </a:lnTo>
                  <a:lnTo>
                    <a:pt x="328" y="70"/>
                  </a:lnTo>
                  <a:lnTo>
                    <a:pt x="328" y="72"/>
                  </a:lnTo>
                  <a:lnTo>
                    <a:pt x="328" y="73"/>
                  </a:lnTo>
                  <a:lnTo>
                    <a:pt x="326" y="72"/>
                  </a:lnTo>
                  <a:lnTo>
                    <a:pt x="323" y="72"/>
                  </a:lnTo>
                  <a:lnTo>
                    <a:pt x="322" y="71"/>
                  </a:lnTo>
                  <a:lnTo>
                    <a:pt x="321" y="72"/>
                  </a:lnTo>
                  <a:lnTo>
                    <a:pt x="317" y="74"/>
                  </a:lnTo>
                  <a:lnTo>
                    <a:pt x="318" y="76"/>
                  </a:lnTo>
                  <a:lnTo>
                    <a:pt x="317" y="79"/>
                  </a:lnTo>
                  <a:lnTo>
                    <a:pt x="312" y="81"/>
                  </a:lnTo>
                  <a:lnTo>
                    <a:pt x="312" y="84"/>
                  </a:lnTo>
                  <a:lnTo>
                    <a:pt x="309" y="85"/>
                  </a:lnTo>
                  <a:lnTo>
                    <a:pt x="309" y="87"/>
                  </a:lnTo>
                  <a:lnTo>
                    <a:pt x="308" y="87"/>
                  </a:lnTo>
                  <a:lnTo>
                    <a:pt x="308" y="89"/>
                  </a:lnTo>
                  <a:lnTo>
                    <a:pt x="306" y="88"/>
                  </a:lnTo>
                  <a:lnTo>
                    <a:pt x="304" y="92"/>
                  </a:lnTo>
                  <a:lnTo>
                    <a:pt x="300" y="90"/>
                  </a:lnTo>
                  <a:lnTo>
                    <a:pt x="301" y="87"/>
                  </a:lnTo>
                  <a:lnTo>
                    <a:pt x="299" y="86"/>
                  </a:lnTo>
                  <a:lnTo>
                    <a:pt x="298" y="85"/>
                  </a:lnTo>
                  <a:lnTo>
                    <a:pt x="286" y="85"/>
                  </a:lnTo>
                  <a:lnTo>
                    <a:pt x="284" y="82"/>
                  </a:lnTo>
                  <a:lnTo>
                    <a:pt x="283" y="81"/>
                  </a:lnTo>
                  <a:lnTo>
                    <a:pt x="281" y="80"/>
                  </a:lnTo>
                  <a:lnTo>
                    <a:pt x="278" y="77"/>
                  </a:lnTo>
                  <a:lnTo>
                    <a:pt x="277" y="81"/>
                  </a:lnTo>
                  <a:lnTo>
                    <a:pt x="278" y="81"/>
                  </a:lnTo>
                  <a:lnTo>
                    <a:pt x="277" y="84"/>
                  </a:lnTo>
                  <a:lnTo>
                    <a:pt x="271" y="84"/>
                  </a:lnTo>
                  <a:lnTo>
                    <a:pt x="271" y="86"/>
                  </a:lnTo>
                  <a:lnTo>
                    <a:pt x="272" y="85"/>
                  </a:lnTo>
                  <a:lnTo>
                    <a:pt x="274" y="85"/>
                  </a:lnTo>
                  <a:lnTo>
                    <a:pt x="273" y="87"/>
                  </a:lnTo>
                  <a:lnTo>
                    <a:pt x="268" y="88"/>
                  </a:lnTo>
                  <a:lnTo>
                    <a:pt x="268" y="91"/>
                  </a:lnTo>
                  <a:lnTo>
                    <a:pt x="268" y="93"/>
                  </a:lnTo>
                  <a:lnTo>
                    <a:pt x="270" y="94"/>
                  </a:lnTo>
                  <a:lnTo>
                    <a:pt x="269" y="96"/>
                  </a:lnTo>
                  <a:lnTo>
                    <a:pt x="268" y="98"/>
                  </a:lnTo>
                  <a:lnTo>
                    <a:pt x="270" y="100"/>
                  </a:lnTo>
                  <a:lnTo>
                    <a:pt x="267" y="102"/>
                  </a:lnTo>
                  <a:lnTo>
                    <a:pt x="265" y="101"/>
                  </a:lnTo>
                  <a:lnTo>
                    <a:pt x="264" y="102"/>
                  </a:lnTo>
                  <a:lnTo>
                    <a:pt x="263" y="105"/>
                  </a:lnTo>
                  <a:lnTo>
                    <a:pt x="264" y="106"/>
                  </a:lnTo>
                  <a:lnTo>
                    <a:pt x="262" y="105"/>
                  </a:lnTo>
                  <a:lnTo>
                    <a:pt x="261" y="107"/>
                  </a:lnTo>
                  <a:lnTo>
                    <a:pt x="262" y="109"/>
                  </a:lnTo>
                  <a:lnTo>
                    <a:pt x="260" y="111"/>
                  </a:lnTo>
                  <a:lnTo>
                    <a:pt x="258" y="111"/>
                  </a:lnTo>
                  <a:lnTo>
                    <a:pt x="257" y="113"/>
                  </a:lnTo>
                  <a:lnTo>
                    <a:pt x="258" y="114"/>
                  </a:lnTo>
                  <a:lnTo>
                    <a:pt x="256" y="116"/>
                  </a:lnTo>
                  <a:lnTo>
                    <a:pt x="253" y="114"/>
                  </a:lnTo>
                  <a:lnTo>
                    <a:pt x="252" y="116"/>
                  </a:lnTo>
                  <a:lnTo>
                    <a:pt x="250" y="115"/>
                  </a:lnTo>
                  <a:lnTo>
                    <a:pt x="249" y="116"/>
                  </a:lnTo>
                  <a:lnTo>
                    <a:pt x="247" y="114"/>
                  </a:lnTo>
                  <a:lnTo>
                    <a:pt x="246" y="115"/>
                  </a:lnTo>
                  <a:lnTo>
                    <a:pt x="245" y="114"/>
                  </a:lnTo>
                  <a:lnTo>
                    <a:pt x="246" y="113"/>
                  </a:lnTo>
                  <a:lnTo>
                    <a:pt x="245" y="112"/>
                  </a:lnTo>
                  <a:lnTo>
                    <a:pt x="240" y="108"/>
                  </a:lnTo>
                  <a:lnTo>
                    <a:pt x="237" y="112"/>
                  </a:lnTo>
                  <a:lnTo>
                    <a:pt x="236" y="110"/>
                  </a:lnTo>
                  <a:lnTo>
                    <a:pt x="228" y="109"/>
                  </a:lnTo>
                  <a:lnTo>
                    <a:pt x="222" y="106"/>
                  </a:lnTo>
                  <a:lnTo>
                    <a:pt x="216" y="115"/>
                  </a:lnTo>
                  <a:lnTo>
                    <a:pt x="215" y="113"/>
                  </a:lnTo>
                  <a:lnTo>
                    <a:pt x="215" y="114"/>
                  </a:lnTo>
                  <a:lnTo>
                    <a:pt x="213" y="116"/>
                  </a:lnTo>
                  <a:lnTo>
                    <a:pt x="216" y="116"/>
                  </a:lnTo>
                  <a:lnTo>
                    <a:pt x="214" y="117"/>
                  </a:lnTo>
                  <a:lnTo>
                    <a:pt x="215" y="118"/>
                  </a:lnTo>
                  <a:lnTo>
                    <a:pt x="214" y="121"/>
                  </a:lnTo>
                  <a:lnTo>
                    <a:pt x="212" y="120"/>
                  </a:lnTo>
                  <a:lnTo>
                    <a:pt x="211" y="121"/>
                  </a:lnTo>
                  <a:lnTo>
                    <a:pt x="206" y="118"/>
                  </a:lnTo>
                  <a:lnTo>
                    <a:pt x="205" y="120"/>
                  </a:lnTo>
                  <a:lnTo>
                    <a:pt x="203" y="117"/>
                  </a:lnTo>
                  <a:lnTo>
                    <a:pt x="200" y="120"/>
                  </a:lnTo>
                  <a:lnTo>
                    <a:pt x="200" y="120"/>
                  </a:lnTo>
                  <a:lnTo>
                    <a:pt x="198" y="121"/>
                  </a:lnTo>
                  <a:lnTo>
                    <a:pt x="200" y="122"/>
                  </a:lnTo>
                  <a:lnTo>
                    <a:pt x="198" y="124"/>
                  </a:lnTo>
                  <a:lnTo>
                    <a:pt x="197" y="124"/>
                  </a:lnTo>
                  <a:lnTo>
                    <a:pt x="197" y="128"/>
                  </a:lnTo>
                  <a:lnTo>
                    <a:pt x="200" y="131"/>
                  </a:lnTo>
                  <a:lnTo>
                    <a:pt x="198" y="133"/>
                  </a:lnTo>
                  <a:lnTo>
                    <a:pt x="204" y="134"/>
                  </a:lnTo>
                  <a:lnTo>
                    <a:pt x="206" y="136"/>
                  </a:lnTo>
                  <a:lnTo>
                    <a:pt x="206" y="138"/>
                  </a:lnTo>
                  <a:lnTo>
                    <a:pt x="202" y="140"/>
                  </a:lnTo>
                  <a:lnTo>
                    <a:pt x="202" y="144"/>
                  </a:lnTo>
                  <a:lnTo>
                    <a:pt x="200" y="144"/>
                  </a:lnTo>
                  <a:lnTo>
                    <a:pt x="197" y="148"/>
                  </a:lnTo>
                  <a:lnTo>
                    <a:pt x="196" y="146"/>
                  </a:lnTo>
                  <a:lnTo>
                    <a:pt x="196" y="148"/>
                  </a:lnTo>
                  <a:lnTo>
                    <a:pt x="195" y="149"/>
                  </a:lnTo>
                  <a:lnTo>
                    <a:pt x="196" y="150"/>
                  </a:lnTo>
                  <a:lnTo>
                    <a:pt x="195" y="155"/>
                  </a:lnTo>
                  <a:lnTo>
                    <a:pt x="197" y="155"/>
                  </a:lnTo>
                  <a:lnTo>
                    <a:pt x="198" y="157"/>
                  </a:lnTo>
                  <a:lnTo>
                    <a:pt x="200" y="157"/>
                  </a:lnTo>
                  <a:lnTo>
                    <a:pt x="199" y="158"/>
                  </a:lnTo>
                  <a:lnTo>
                    <a:pt x="200" y="159"/>
                  </a:lnTo>
                  <a:lnTo>
                    <a:pt x="196" y="160"/>
                  </a:lnTo>
                  <a:lnTo>
                    <a:pt x="194" y="163"/>
                  </a:lnTo>
                  <a:lnTo>
                    <a:pt x="197" y="164"/>
                  </a:lnTo>
                  <a:lnTo>
                    <a:pt x="194" y="166"/>
                  </a:lnTo>
                  <a:lnTo>
                    <a:pt x="197" y="166"/>
                  </a:lnTo>
                  <a:lnTo>
                    <a:pt x="196" y="169"/>
                  </a:lnTo>
                  <a:lnTo>
                    <a:pt x="197" y="168"/>
                  </a:lnTo>
                  <a:lnTo>
                    <a:pt x="198" y="169"/>
                  </a:lnTo>
                  <a:lnTo>
                    <a:pt x="196" y="170"/>
                  </a:lnTo>
                  <a:lnTo>
                    <a:pt x="190" y="172"/>
                  </a:lnTo>
                  <a:lnTo>
                    <a:pt x="192" y="176"/>
                  </a:lnTo>
                  <a:lnTo>
                    <a:pt x="190" y="177"/>
                  </a:lnTo>
                  <a:lnTo>
                    <a:pt x="191" y="177"/>
                  </a:lnTo>
                  <a:lnTo>
                    <a:pt x="191" y="178"/>
                  </a:lnTo>
                  <a:lnTo>
                    <a:pt x="187" y="177"/>
                  </a:lnTo>
                  <a:lnTo>
                    <a:pt x="187" y="181"/>
                  </a:lnTo>
                  <a:lnTo>
                    <a:pt x="185" y="183"/>
                  </a:lnTo>
                  <a:lnTo>
                    <a:pt x="182" y="182"/>
                  </a:lnTo>
                  <a:lnTo>
                    <a:pt x="180" y="184"/>
                  </a:lnTo>
                  <a:lnTo>
                    <a:pt x="178" y="182"/>
                  </a:lnTo>
                  <a:lnTo>
                    <a:pt x="176" y="184"/>
                  </a:lnTo>
                  <a:lnTo>
                    <a:pt x="177" y="185"/>
                  </a:lnTo>
                  <a:lnTo>
                    <a:pt x="174" y="186"/>
                  </a:lnTo>
                  <a:lnTo>
                    <a:pt x="173" y="188"/>
                  </a:lnTo>
                  <a:lnTo>
                    <a:pt x="174" y="189"/>
                  </a:lnTo>
                  <a:lnTo>
                    <a:pt x="173" y="192"/>
                  </a:lnTo>
                  <a:lnTo>
                    <a:pt x="176" y="193"/>
                  </a:lnTo>
                  <a:lnTo>
                    <a:pt x="176" y="198"/>
                  </a:lnTo>
                  <a:lnTo>
                    <a:pt x="175" y="198"/>
                  </a:lnTo>
                  <a:lnTo>
                    <a:pt x="176" y="200"/>
                  </a:lnTo>
                  <a:lnTo>
                    <a:pt x="174" y="200"/>
                  </a:lnTo>
                  <a:lnTo>
                    <a:pt x="175" y="201"/>
                  </a:lnTo>
                  <a:lnTo>
                    <a:pt x="175" y="203"/>
                  </a:lnTo>
                  <a:lnTo>
                    <a:pt x="178" y="204"/>
                  </a:lnTo>
                  <a:lnTo>
                    <a:pt x="178" y="202"/>
                  </a:lnTo>
                  <a:lnTo>
                    <a:pt x="178" y="202"/>
                  </a:lnTo>
                  <a:lnTo>
                    <a:pt x="179" y="204"/>
                  </a:lnTo>
                  <a:lnTo>
                    <a:pt x="178" y="204"/>
                  </a:lnTo>
                  <a:lnTo>
                    <a:pt x="179" y="205"/>
                  </a:lnTo>
                  <a:lnTo>
                    <a:pt x="178" y="206"/>
                  </a:lnTo>
                  <a:lnTo>
                    <a:pt x="182" y="208"/>
                  </a:lnTo>
                  <a:lnTo>
                    <a:pt x="181" y="208"/>
                  </a:lnTo>
                  <a:lnTo>
                    <a:pt x="180" y="210"/>
                  </a:lnTo>
                  <a:lnTo>
                    <a:pt x="181" y="210"/>
                  </a:lnTo>
                  <a:lnTo>
                    <a:pt x="182" y="212"/>
                  </a:lnTo>
                  <a:lnTo>
                    <a:pt x="181" y="214"/>
                  </a:lnTo>
                  <a:lnTo>
                    <a:pt x="174" y="214"/>
                  </a:lnTo>
                  <a:lnTo>
                    <a:pt x="172" y="214"/>
                  </a:lnTo>
                  <a:lnTo>
                    <a:pt x="172" y="217"/>
                  </a:lnTo>
                  <a:lnTo>
                    <a:pt x="170" y="217"/>
                  </a:lnTo>
                  <a:lnTo>
                    <a:pt x="169" y="221"/>
                  </a:lnTo>
                  <a:lnTo>
                    <a:pt x="168" y="222"/>
                  </a:lnTo>
                  <a:lnTo>
                    <a:pt x="166" y="221"/>
                  </a:lnTo>
                  <a:lnTo>
                    <a:pt x="164" y="224"/>
                  </a:lnTo>
                  <a:lnTo>
                    <a:pt x="161" y="222"/>
                  </a:lnTo>
                  <a:lnTo>
                    <a:pt x="158" y="225"/>
                  </a:lnTo>
                  <a:lnTo>
                    <a:pt x="156" y="225"/>
                  </a:lnTo>
                  <a:lnTo>
                    <a:pt x="156" y="229"/>
                  </a:lnTo>
                  <a:lnTo>
                    <a:pt x="154" y="230"/>
                  </a:lnTo>
                  <a:lnTo>
                    <a:pt x="155" y="232"/>
                  </a:lnTo>
                  <a:lnTo>
                    <a:pt x="153" y="233"/>
                  </a:lnTo>
                  <a:lnTo>
                    <a:pt x="153" y="234"/>
                  </a:lnTo>
                  <a:lnTo>
                    <a:pt x="153" y="234"/>
                  </a:lnTo>
                  <a:lnTo>
                    <a:pt x="150" y="234"/>
                  </a:lnTo>
                  <a:lnTo>
                    <a:pt x="148" y="235"/>
                  </a:lnTo>
                  <a:lnTo>
                    <a:pt x="146" y="234"/>
                  </a:lnTo>
                  <a:lnTo>
                    <a:pt x="144" y="232"/>
                  </a:lnTo>
                  <a:lnTo>
                    <a:pt x="138" y="230"/>
                  </a:lnTo>
                  <a:lnTo>
                    <a:pt x="138" y="229"/>
                  </a:lnTo>
                  <a:lnTo>
                    <a:pt x="141" y="227"/>
                  </a:lnTo>
                  <a:lnTo>
                    <a:pt x="141" y="226"/>
                  </a:lnTo>
                  <a:lnTo>
                    <a:pt x="142" y="226"/>
                  </a:lnTo>
                  <a:lnTo>
                    <a:pt x="142" y="224"/>
                  </a:lnTo>
                  <a:lnTo>
                    <a:pt x="146" y="222"/>
                  </a:lnTo>
                  <a:lnTo>
                    <a:pt x="147" y="220"/>
                  </a:lnTo>
                  <a:lnTo>
                    <a:pt x="145" y="220"/>
                  </a:lnTo>
                  <a:lnTo>
                    <a:pt x="147" y="218"/>
                  </a:lnTo>
                  <a:lnTo>
                    <a:pt x="146" y="216"/>
                  </a:lnTo>
                  <a:lnTo>
                    <a:pt x="141" y="216"/>
                  </a:lnTo>
                  <a:lnTo>
                    <a:pt x="140" y="218"/>
                  </a:lnTo>
                  <a:lnTo>
                    <a:pt x="138" y="217"/>
                  </a:lnTo>
                  <a:lnTo>
                    <a:pt x="137" y="220"/>
                  </a:lnTo>
                  <a:lnTo>
                    <a:pt x="135" y="217"/>
                  </a:lnTo>
                  <a:lnTo>
                    <a:pt x="133" y="218"/>
                  </a:lnTo>
                  <a:lnTo>
                    <a:pt x="133" y="218"/>
                  </a:lnTo>
                  <a:lnTo>
                    <a:pt x="129" y="221"/>
                  </a:lnTo>
                  <a:lnTo>
                    <a:pt x="129" y="223"/>
                  </a:lnTo>
                  <a:lnTo>
                    <a:pt x="127" y="223"/>
                  </a:lnTo>
                  <a:lnTo>
                    <a:pt x="128" y="225"/>
                  </a:lnTo>
                  <a:lnTo>
                    <a:pt x="127" y="226"/>
                  </a:lnTo>
                  <a:lnTo>
                    <a:pt x="125" y="226"/>
                  </a:lnTo>
                  <a:lnTo>
                    <a:pt x="125" y="228"/>
                  </a:lnTo>
                  <a:lnTo>
                    <a:pt x="124" y="228"/>
                  </a:lnTo>
                  <a:lnTo>
                    <a:pt x="125" y="229"/>
                  </a:lnTo>
                  <a:lnTo>
                    <a:pt x="123" y="231"/>
                  </a:lnTo>
                  <a:lnTo>
                    <a:pt x="117" y="229"/>
                  </a:lnTo>
                  <a:lnTo>
                    <a:pt x="116" y="228"/>
                  </a:lnTo>
                  <a:lnTo>
                    <a:pt x="113" y="232"/>
                  </a:lnTo>
                  <a:lnTo>
                    <a:pt x="112" y="232"/>
                  </a:lnTo>
                  <a:lnTo>
                    <a:pt x="112" y="234"/>
                  </a:lnTo>
                  <a:lnTo>
                    <a:pt x="109" y="236"/>
                  </a:lnTo>
                  <a:lnTo>
                    <a:pt x="109" y="232"/>
                  </a:lnTo>
                  <a:lnTo>
                    <a:pt x="108" y="230"/>
                  </a:lnTo>
                  <a:lnTo>
                    <a:pt x="103" y="233"/>
                  </a:lnTo>
                  <a:lnTo>
                    <a:pt x="101" y="234"/>
                  </a:lnTo>
                  <a:lnTo>
                    <a:pt x="101" y="239"/>
                  </a:lnTo>
                  <a:lnTo>
                    <a:pt x="99" y="240"/>
                  </a:lnTo>
                  <a:lnTo>
                    <a:pt x="99" y="240"/>
                  </a:lnTo>
                  <a:lnTo>
                    <a:pt x="97" y="241"/>
                  </a:lnTo>
                  <a:lnTo>
                    <a:pt x="97" y="243"/>
                  </a:lnTo>
                  <a:lnTo>
                    <a:pt x="95" y="243"/>
                  </a:lnTo>
                  <a:lnTo>
                    <a:pt x="95" y="244"/>
                  </a:lnTo>
                  <a:lnTo>
                    <a:pt x="95" y="245"/>
                  </a:lnTo>
                  <a:lnTo>
                    <a:pt x="97" y="245"/>
                  </a:lnTo>
                  <a:lnTo>
                    <a:pt x="97" y="247"/>
                  </a:lnTo>
                  <a:lnTo>
                    <a:pt x="96" y="248"/>
                  </a:lnTo>
                  <a:lnTo>
                    <a:pt x="98" y="249"/>
                  </a:lnTo>
                  <a:lnTo>
                    <a:pt x="97" y="249"/>
                  </a:lnTo>
                  <a:lnTo>
                    <a:pt x="96" y="252"/>
                  </a:lnTo>
                  <a:lnTo>
                    <a:pt x="94" y="252"/>
                  </a:lnTo>
                  <a:lnTo>
                    <a:pt x="92" y="250"/>
                  </a:lnTo>
                  <a:lnTo>
                    <a:pt x="92" y="249"/>
                  </a:lnTo>
                  <a:lnTo>
                    <a:pt x="92" y="250"/>
                  </a:lnTo>
                  <a:lnTo>
                    <a:pt x="90" y="248"/>
                  </a:lnTo>
                  <a:lnTo>
                    <a:pt x="87" y="248"/>
                  </a:lnTo>
                  <a:lnTo>
                    <a:pt x="86" y="245"/>
                  </a:lnTo>
                  <a:lnTo>
                    <a:pt x="84" y="244"/>
                  </a:lnTo>
                  <a:lnTo>
                    <a:pt x="85" y="243"/>
                  </a:lnTo>
                  <a:lnTo>
                    <a:pt x="84" y="241"/>
                  </a:lnTo>
                  <a:lnTo>
                    <a:pt x="80" y="242"/>
                  </a:lnTo>
                  <a:lnTo>
                    <a:pt x="75" y="240"/>
                  </a:lnTo>
                  <a:lnTo>
                    <a:pt x="75" y="240"/>
                  </a:lnTo>
                  <a:lnTo>
                    <a:pt x="77" y="240"/>
                  </a:lnTo>
                  <a:lnTo>
                    <a:pt x="78" y="237"/>
                  </a:lnTo>
                  <a:lnTo>
                    <a:pt x="79" y="238"/>
                  </a:lnTo>
                  <a:lnTo>
                    <a:pt x="77" y="240"/>
                  </a:lnTo>
                  <a:lnTo>
                    <a:pt x="80" y="239"/>
                  </a:lnTo>
                  <a:lnTo>
                    <a:pt x="80" y="234"/>
                  </a:lnTo>
                  <a:lnTo>
                    <a:pt x="79" y="234"/>
                  </a:lnTo>
                  <a:lnTo>
                    <a:pt x="77" y="236"/>
                  </a:lnTo>
                  <a:lnTo>
                    <a:pt x="76" y="237"/>
                  </a:lnTo>
                  <a:lnTo>
                    <a:pt x="73" y="235"/>
                  </a:lnTo>
                  <a:lnTo>
                    <a:pt x="71" y="233"/>
                  </a:lnTo>
                  <a:lnTo>
                    <a:pt x="72" y="232"/>
                  </a:lnTo>
                  <a:lnTo>
                    <a:pt x="71" y="231"/>
                  </a:lnTo>
                  <a:lnTo>
                    <a:pt x="72" y="228"/>
                  </a:lnTo>
                  <a:lnTo>
                    <a:pt x="69" y="225"/>
                  </a:lnTo>
                  <a:lnTo>
                    <a:pt x="67" y="224"/>
                  </a:lnTo>
                  <a:lnTo>
                    <a:pt x="67" y="220"/>
                  </a:lnTo>
                  <a:lnTo>
                    <a:pt x="64" y="217"/>
                  </a:lnTo>
                  <a:lnTo>
                    <a:pt x="68" y="212"/>
                  </a:lnTo>
                  <a:lnTo>
                    <a:pt x="67" y="210"/>
                  </a:lnTo>
                  <a:lnTo>
                    <a:pt x="64" y="210"/>
                  </a:lnTo>
                  <a:lnTo>
                    <a:pt x="62" y="208"/>
                  </a:lnTo>
                  <a:lnTo>
                    <a:pt x="63" y="206"/>
                  </a:lnTo>
                  <a:lnTo>
                    <a:pt x="67" y="204"/>
                  </a:lnTo>
                  <a:lnTo>
                    <a:pt x="63" y="202"/>
                  </a:lnTo>
                  <a:lnTo>
                    <a:pt x="60" y="199"/>
                  </a:lnTo>
                  <a:lnTo>
                    <a:pt x="61" y="198"/>
                  </a:lnTo>
                  <a:lnTo>
                    <a:pt x="59" y="198"/>
                  </a:lnTo>
                  <a:lnTo>
                    <a:pt x="56" y="193"/>
                  </a:lnTo>
                  <a:lnTo>
                    <a:pt x="57" y="193"/>
                  </a:lnTo>
                  <a:lnTo>
                    <a:pt x="57" y="189"/>
                  </a:lnTo>
                  <a:lnTo>
                    <a:pt x="53" y="186"/>
                  </a:lnTo>
                  <a:lnTo>
                    <a:pt x="53" y="184"/>
                  </a:lnTo>
                  <a:lnTo>
                    <a:pt x="51" y="182"/>
                  </a:lnTo>
                  <a:lnTo>
                    <a:pt x="52" y="180"/>
                  </a:lnTo>
                  <a:lnTo>
                    <a:pt x="49" y="180"/>
                  </a:lnTo>
                  <a:lnTo>
                    <a:pt x="50" y="182"/>
                  </a:lnTo>
                  <a:lnTo>
                    <a:pt x="48" y="184"/>
                  </a:lnTo>
                  <a:lnTo>
                    <a:pt x="47" y="182"/>
                  </a:lnTo>
                  <a:lnTo>
                    <a:pt x="49" y="182"/>
                  </a:lnTo>
                  <a:lnTo>
                    <a:pt x="47" y="181"/>
                  </a:lnTo>
                  <a:lnTo>
                    <a:pt x="47" y="180"/>
                  </a:lnTo>
                  <a:lnTo>
                    <a:pt x="46" y="181"/>
                  </a:lnTo>
                  <a:lnTo>
                    <a:pt x="45" y="180"/>
                  </a:lnTo>
                  <a:lnTo>
                    <a:pt x="43" y="181"/>
                  </a:lnTo>
                  <a:lnTo>
                    <a:pt x="41" y="180"/>
                  </a:lnTo>
                  <a:lnTo>
                    <a:pt x="38" y="182"/>
                  </a:lnTo>
                  <a:lnTo>
                    <a:pt x="37" y="184"/>
                  </a:lnTo>
                  <a:lnTo>
                    <a:pt x="33" y="186"/>
                  </a:lnTo>
                  <a:lnTo>
                    <a:pt x="30" y="182"/>
                  </a:lnTo>
                  <a:lnTo>
                    <a:pt x="26" y="183"/>
                  </a:lnTo>
                  <a:lnTo>
                    <a:pt x="24" y="181"/>
                  </a:lnTo>
                  <a:lnTo>
                    <a:pt x="23" y="181"/>
                  </a:lnTo>
                  <a:lnTo>
                    <a:pt x="22" y="181"/>
                  </a:lnTo>
                  <a:lnTo>
                    <a:pt x="23" y="180"/>
                  </a:lnTo>
                  <a:lnTo>
                    <a:pt x="23" y="178"/>
                  </a:lnTo>
                  <a:lnTo>
                    <a:pt x="21" y="177"/>
                  </a:lnTo>
                  <a:lnTo>
                    <a:pt x="23" y="176"/>
                  </a:lnTo>
                  <a:lnTo>
                    <a:pt x="23" y="175"/>
                  </a:lnTo>
                  <a:lnTo>
                    <a:pt x="17" y="175"/>
                  </a:lnTo>
                  <a:lnTo>
                    <a:pt x="15" y="172"/>
                  </a:lnTo>
                  <a:lnTo>
                    <a:pt x="15" y="168"/>
                  </a:lnTo>
                  <a:lnTo>
                    <a:pt x="11" y="170"/>
                  </a:lnTo>
                  <a:lnTo>
                    <a:pt x="13" y="168"/>
                  </a:lnTo>
                  <a:lnTo>
                    <a:pt x="13" y="166"/>
                  </a:lnTo>
                  <a:lnTo>
                    <a:pt x="13" y="165"/>
                  </a:lnTo>
                  <a:lnTo>
                    <a:pt x="18" y="164"/>
                  </a:lnTo>
                  <a:lnTo>
                    <a:pt x="19" y="158"/>
                  </a:lnTo>
                  <a:lnTo>
                    <a:pt x="21" y="158"/>
                  </a:lnTo>
                  <a:lnTo>
                    <a:pt x="22" y="157"/>
                  </a:lnTo>
                  <a:lnTo>
                    <a:pt x="21" y="154"/>
                  </a:lnTo>
                  <a:lnTo>
                    <a:pt x="19" y="155"/>
                  </a:lnTo>
                  <a:lnTo>
                    <a:pt x="12" y="153"/>
                  </a:lnTo>
                  <a:lnTo>
                    <a:pt x="11" y="154"/>
                  </a:lnTo>
                  <a:lnTo>
                    <a:pt x="5" y="149"/>
                  </a:lnTo>
                  <a:lnTo>
                    <a:pt x="4" y="146"/>
                  </a:lnTo>
                  <a:lnTo>
                    <a:pt x="4" y="145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8" y="139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0" y="137"/>
                  </a:lnTo>
                  <a:lnTo>
                    <a:pt x="0" y="134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9" name="Freeform 90">
              <a:extLst>
                <a:ext uri="{FF2B5EF4-FFF2-40B4-BE49-F238E27FC236}">
                  <a16:creationId xmlns="" xmlns:a16="http://schemas.microsoft.com/office/drawing/2014/main" id="{B0786157-37F6-4C1C-B131-9E2E49F84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1895"/>
              <a:ext cx="257" cy="166"/>
            </a:xfrm>
            <a:custGeom>
              <a:avLst/>
              <a:gdLst>
                <a:gd name="T0" fmla="*/ 49 w 257"/>
                <a:gd name="T1" fmla="*/ 21 h 166"/>
                <a:gd name="T2" fmla="*/ 54 w 257"/>
                <a:gd name="T3" fmla="*/ 16 h 166"/>
                <a:gd name="T4" fmla="*/ 65 w 257"/>
                <a:gd name="T5" fmla="*/ 17 h 166"/>
                <a:gd name="T6" fmla="*/ 73 w 257"/>
                <a:gd name="T7" fmla="*/ 4 h 166"/>
                <a:gd name="T8" fmla="*/ 81 w 257"/>
                <a:gd name="T9" fmla="*/ 7 h 166"/>
                <a:gd name="T10" fmla="*/ 89 w 257"/>
                <a:gd name="T11" fmla="*/ 18 h 166"/>
                <a:gd name="T12" fmla="*/ 100 w 257"/>
                <a:gd name="T13" fmla="*/ 10 h 166"/>
                <a:gd name="T14" fmla="*/ 113 w 257"/>
                <a:gd name="T15" fmla="*/ 7 h 166"/>
                <a:gd name="T16" fmla="*/ 122 w 257"/>
                <a:gd name="T17" fmla="*/ 9 h 166"/>
                <a:gd name="T18" fmla="*/ 133 w 257"/>
                <a:gd name="T19" fmla="*/ 14 h 166"/>
                <a:gd name="T20" fmla="*/ 143 w 257"/>
                <a:gd name="T21" fmla="*/ 9 h 166"/>
                <a:gd name="T22" fmla="*/ 153 w 257"/>
                <a:gd name="T23" fmla="*/ 6 h 166"/>
                <a:gd name="T24" fmla="*/ 155 w 257"/>
                <a:gd name="T25" fmla="*/ 8 h 166"/>
                <a:gd name="T26" fmla="*/ 163 w 257"/>
                <a:gd name="T27" fmla="*/ 8 h 166"/>
                <a:gd name="T28" fmla="*/ 168 w 257"/>
                <a:gd name="T29" fmla="*/ 20 h 166"/>
                <a:gd name="T30" fmla="*/ 165 w 257"/>
                <a:gd name="T31" fmla="*/ 25 h 166"/>
                <a:gd name="T32" fmla="*/ 165 w 257"/>
                <a:gd name="T33" fmla="*/ 36 h 166"/>
                <a:gd name="T34" fmla="*/ 172 w 257"/>
                <a:gd name="T35" fmla="*/ 42 h 166"/>
                <a:gd name="T36" fmla="*/ 178 w 257"/>
                <a:gd name="T37" fmla="*/ 36 h 166"/>
                <a:gd name="T38" fmla="*/ 195 w 257"/>
                <a:gd name="T39" fmla="*/ 37 h 166"/>
                <a:gd name="T40" fmla="*/ 212 w 257"/>
                <a:gd name="T41" fmla="*/ 50 h 166"/>
                <a:gd name="T42" fmla="*/ 209 w 257"/>
                <a:gd name="T43" fmla="*/ 64 h 166"/>
                <a:gd name="T44" fmla="*/ 215 w 257"/>
                <a:gd name="T45" fmla="*/ 77 h 166"/>
                <a:gd name="T46" fmla="*/ 224 w 257"/>
                <a:gd name="T47" fmla="*/ 78 h 166"/>
                <a:gd name="T48" fmla="*/ 235 w 257"/>
                <a:gd name="T49" fmla="*/ 101 h 166"/>
                <a:gd name="T50" fmla="*/ 235 w 257"/>
                <a:gd name="T51" fmla="*/ 111 h 166"/>
                <a:gd name="T52" fmla="*/ 234 w 257"/>
                <a:gd name="T53" fmla="*/ 123 h 166"/>
                <a:gd name="T54" fmla="*/ 240 w 257"/>
                <a:gd name="T55" fmla="*/ 125 h 166"/>
                <a:gd name="T56" fmla="*/ 252 w 257"/>
                <a:gd name="T57" fmla="*/ 135 h 166"/>
                <a:gd name="T58" fmla="*/ 252 w 257"/>
                <a:gd name="T59" fmla="*/ 148 h 166"/>
                <a:gd name="T60" fmla="*/ 255 w 257"/>
                <a:gd name="T61" fmla="*/ 154 h 166"/>
                <a:gd name="T62" fmla="*/ 250 w 257"/>
                <a:gd name="T63" fmla="*/ 164 h 166"/>
                <a:gd name="T64" fmla="*/ 237 w 257"/>
                <a:gd name="T65" fmla="*/ 165 h 166"/>
                <a:gd name="T66" fmla="*/ 231 w 257"/>
                <a:gd name="T67" fmla="*/ 161 h 166"/>
                <a:gd name="T68" fmla="*/ 213 w 257"/>
                <a:gd name="T69" fmla="*/ 152 h 166"/>
                <a:gd name="T70" fmla="*/ 197 w 257"/>
                <a:gd name="T71" fmla="*/ 156 h 166"/>
                <a:gd name="T72" fmla="*/ 185 w 257"/>
                <a:gd name="T73" fmla="*/ 155 h 166"/>
                <a:gd name="T74" fmla="*/ 178 w 257"/>
                <a:gd name="T75" fmla="*/ 149 h 166"/>
                <a:gd name="T76" fmla="*/ 170 w 257"/>
                <a:gd name="T77" fmla="*/ 137 h 166"/>
                <a:gd name="T78" fmla="*/ 157 w 257"/>
                <a:gd name="T79" fmla="*/ 130 h 166"/>
                <a:gd name="T80" fmla="*/ 147 w 257"/>
                <a:gd name="T81" fmla="*/ 130 h 166"/>
                <a:gd name="T82" fmla="*/ 144 w 257"/>
                <a:gd name="T83" fmla="*/ 141 h 166"/>
                <a:gd name="T84" fmla="*/ 132 w 257"/>
                <a:gd name="T85" fmla="*/ 148 h 166"/>
                <a:gd name="T86" fmla="*/ 123 w 257"/>
                <a:gd name="T87" fmla="*/ 153 h 166"/>
                <a:gd name="T88" fmla="*/ 112 w 257"/>
                <a:gd name="T89" fmla="*/ 156 h 166"/>
                <a:gd name="T90" fmla="*/ 100 w 257"/>
                <a:gd name="T91" fmla="*/ 161 h 166"/>
                <a:gd name="T92" fmla="*/ 96 w 257"/>
                <a:gd name="T93" fmla="*/ 153 h 166"/>
                <a:gd name="T94" fmla="*/ 82 w 257"/>
                <a:gd name="T95" fmla="*/ 152 h 166"/>
                <a:gd name="T96" fmla="*/ 68 w 257"/>
                <a:gd name="T97" fmla="*/ 152 h 166"/>
                <a:gd name="T98" fmla="*/ 57 w 257"/>
                <a:gd name="T99" fmla="*/ 152 h 166"/>
                <a:gd name="T100" fmla="*/ 44 w 257"/>
                <a:gd name="T101" fmla="*/ 149 h 166"/>
                <a:gd name="T102" fmla="*/ 28 w 257"/>
                <a:gd name="T103" fmla="*/ 148 h 166"/>
                <a:gd name="T104" fmla="*/ 18 w 257"/>
                <a:gd name="T105" fmla="*/ 142 h 166"/>
                <a:gd name="T106" fmla="*/ 4 w 257"/>
                <a:gd name="T107" fmla="*/ 130 h 166"/>
                <a:gd name="T108" fmla="*/ 12 w 257"/>
                <a:gd name="T109" fmla="*/ 101 h 166"/>
                <a:gd name="T110" fmla="*/ 12 w 257"/>
                <a:gd name="T111" fmla="*/ 94 h 166"/>
                <a:gd name="T112" fmla="*/ 21 w 257"/>
                <a:gd name="T113" fmla="*/ 86 h 166"/>
                <a:gd name="T114" fmla="*/ 35 w 257"/>
                <a:gd name="T115" fmla="*/ 72 h 166"/>
                <a:gd name="T116" fmla="*/ 33 w 257"/>
                <a:gd name="T117" fmla="*/ 58 h 166"/>
                <a:gd name="T118" fmla="*/ 28 w 257"/>
                <a:gd name="T119" fmla="*/ 46 h 166"/>
                <a:gd name="T120" fmla="*/ 32 w 257"/>
                <a:gd name="T121" fmla="*/ 42 h 166"/>
                <a:gd name="T122" fmla="*/ 27 w 257"/>
                <a:gd name="T123" fmla="*/ 32 h 166"/>
                <a:gd name="T124" fmla="*/ 33 w 257"/>
                <a:gd name="T125" fmla="*/ 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7" h="166">
                  <a:moveTo>
                    <a:pt x="33" y="20"/>
                  </a:moveTo>
                  <a:lnTo>
                    <a:pt x="40" y="24"/>
                  </a:lnTo>
                  <a:lnTo>
                    <a:pt x="40" y="24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5" y="23"/>
                  </a:lnTo>
                  <a:lnTo>
                    <a:pt x="47" y="21"/>
                  </a:lnTo>
                  <a:lnTo>
                    <a:pt x="49" y="21"/>
                  </a:lnTo>
                  <a:lnTo>
                    <a:pt x="48" y="19"/>
                  </a:lnTo>
                  <a:lnTo>
                    <a:pt x="49" y="18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2" y="14"/>
                  </a:lnTo>
                  <a:lnTo>
                    <a:pt x="53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3" y="17"/>
                  </a:lnTo>
                  <a:lnTo>
                    <a:pt x="57" y="19"/>
                  </a:lnTo>
                  <a:lnTo>
                    <a:pt x="57" y="19"/>
                  </a:lnTo>
                  <a:lnTo>
                    <a:pt x="59" y="17"/>
                  </a:lnTo>
                  <a:lnTo>
                    <a:pt x="61" y="18"/>
                  </a:lnTo>
                  <a:lnTo>
                    <a:pt x="61" y="17"/>
                  </a:lnTo>
                  <a:lnTo>
                    <a:pt x="65" y="17"/>
                  </a:lnTo>
                  <a:lnTo>
                    <a:pt x="65" y="13"/>
                  </a:lnTo>
                  <a:lnTo>
                    <a:pt x="67" y="9"/>
                  </a:lnTo>
                  <a:lnTo>
                    <a:pt x="69" y="9"/>
                  </a:lnTo>
                  <a:lnTo>
                    <a:pt x="68" y="6"/>
                  </a:lnTo>
                  <a:lnTo>
                    <a:pt x="69" y="6"/>
                  </a:lnTo>
                  <a:lnTo>
                    <a:pt x="72" y="6"/>
                  </a:lnTo>
                  <a:lnTo>
                    <a:pt x="72" y="3"/>
                  </a:lnTo>
                  <a:lnTo>
                    <a:pt x="73" y="4"/>
                  </a:lnTo>
                  <a:lnTo>
                    <a:pt x="75" y="2"/>
                  </a:lnTo>
                  <a:lnTo>
                    <a:pt x="77" y="3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77" y="5"/>
                  </a:lnTo>
                  <a:lnTo>
                    <a:pt x="79" y="6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81" y="9"/>
                  </a:lnTo>
                  <a:lnTo>
                    <a:pt x="80" y="10"/>
                  </a:lnTo>
                  <a:lnTo>
                    <a:pt x="81" y="12"/>
                  </a:lnTo>
                  <a:lnTo>
                    <a:pt x="87" y="15"/>
                  </a:lnTo>
                  <a:lnTo>
                    <a:pt x="86" y="17"/>
                  </a:lnTo>
                  <a:lnTo>
                    <a:pt x="90" y="17"/>
                  </a:lnTo>
                  <a:lnTo>
                    <a:pt x="90" y="17"/>
                  </a:lnTo>
                  <a:lnTo>
                    <a:pt x="89" y="18"/>
                  </a:lnTo>
                  <a:lnTo>
                    <a:pt x="90" y="18"/>
                  </a:lnTo>
                  <a:lnTo>
                    <a:pt x="91" y="18"/>
                  </a:lnTo>
                  <a:lnTo>
                    <a:pt x="92" y="16"/>
                  </a:lnTo>
                  <a:lnTo>
                    <a:pt x="96" y="14"/>
                  </a:lnTo>
                  <a:lnTo>
                    <a:pt x="96" y="11"/>
                  </a:lnTo>
                  <a:lnTo>
                    <a:pt x="97" y="10"/>
                  </a:lnTo>
                  <a:lnTo>
                    <a:pt x="99" y="11"/>
                  </a:lnTo>
                  <a:lnTo>
                    <a:pt x="100" y="10"/>
                  </a:lnTo>
                  <a:lnTo>
                    <a:pt x="99" y="12"/>
                  </a:lnTo>
                  <a:lnTo>
                    <a:pt x="100" y="11"/>
                  </a:lnTo>
                  <a:lnTo>
                    <a:pt x="107" y="12"/>
                  </a:lnTo>
                  <a:lnTo>
                    <a:pt x="109" y="12"/>
                  </a:lnTo>
                  <a:lnTo>
                    <a:pt x="111" y="10"/>
                  </a:lnTo>
                  <a:lnTo>
                    <a:pt x="111" y="9"/>
                  </a:lnTo>
                  <a:lnTo>
                    <a:pt x="113" y="9"/>
                  </a:lnTo>
                  <a:lnTo>
                    <a:pt x="113" y="7"/>
                  </a:lnTo>
                  <a:lnTo>
                    <a:pt x="113" y="6"/>
                  </a:lnTo>
                  <a:lnTo>
                    <a:pt x="115" y="6"/>
                  </a:lnTo>
                  <a:lnTo>
                    <a:pt x="115" y="6"/>
                  </a:lnTo>
                  <a:lnTo>
                    <a:pt x="119" y="5"/>
                  </a:lnTo>
                  <a:lnTo>
                    <a:pt x="119" y="6"/>
                  </a:lnTo>
                  <a:lnTo>
                    <a:pt x="120" y="5"/>
                  </a:lnTo>
                  <a:lnTo>
                    <a:pt x="122" y="7"/>
                  </a:lnTo>
                  <a:lnTo>
                    <a:pt x="122" y="9"/>
                  </a:lnTo>
                  <a:lnTo>
                    <a:pt x="121" y="9"/>
                  </a:lnTo>
                  <a:lnTo>
                    <a:pt x="121" y="11"/>
                  </a:lnTo>
                  <a:lnTo>
                    <a:pt x="120" y="14"/>
                  </a:lnTo>
                  <a:lnTo>
                    <a:pt x="123" y="16"/>
                  </a:lnTo>
                  <a:lnTo>
                    <a:pt x="124" y="15"/>
                  </a:lnTo>
                  <a:lnTo>
                    <a:pt x="126" y="17"/>
                  </a:lnTo>
                  <a:lnTo>
                    <a:pt x="127" y="14"/>
                  </a:lnTo>
                  <a:lnTo>
                    <a:pt x="133" y="14"/>
                  </a:lnTo>
                  <a:lnTo>
                    <a:pt x="133" y="13"/>
                  </a:lnTo>
                  <a:lnTo>
                    <a:pt x="135" y="13"/>
                  </a:lnTo>
                  <a:lnTo>
                    <a:pt x="136" y="11"/>
                  </a:lnTo>
                  <a:lnTo>
                    <a:pt x="136" y="10"/>
                  </a:lnTo>
                  <a:lnTo>
                    <a:pt x="139" y="9"/>
                  </a:lnTo>
                  <a:lnTo>
                    <a:pt x="139" y="9"/>
                  </a:lnTo>
                  <a:lnTo>
                    <a:pt x="140" y="10"/>
                  </a:lnTo>
                  <a:lnTo>
                    <a:pt x="143" y="9"/>
                  </a:lnTo>
                  <a:lnTo>
                    <a:pt x="144" y="5"/>
                  </a:lnTo>
                  <a:lnTo>
                    <a:pt x="144" y="4"/>
                  </a:lnTo>
                  <a:lnTo>
                    <a:pt x="145" y="5"/>
                  </a:lnTo>
                  <a:lnTo>
                    <a:pt x="146" y="3"/>
                  </a:lnTo>
                  <a:lnTo>
                    <a:pt x="149" y="0"/>
                  </a:lnTo>
                  <a:lnTo>
                    <a:pt x="151" y="1"/>
                  </a:lnTo>
                  <a:lnTo>
                    <a:pt x="152" y="4"/>
                  </a:lnTo>
                  <a:lnTo>
                    <a:pt x="153" y="6"/>
                  </a:lnTo>
                  <a:lnTo>
                    <a:pt x="152" y="5"/>
                  </a:lnTo>
                  <a:lnTo>
                    <a:pt x="152" y="6"/>
                  </a:lnTo>
                  <a:lnTo>
                    <a:pt x="153" y="7"/>
                  </a:lnTo>
                  <a:lnTo>
                    <a:pt x="152" y="7"/>
                  </a:lnTo>
                  <a:lnTo>
                    <a:pt x="152" y="8"/>
                  </a:lnTo>
                  <a:lnTo>
                    <a:pt x="153" y="10"/>
                  </a:lnTo>
                  <a:lnTo>
                    <a:pt x="155" y="9"/>
                  </a:lnTo>
                  <a:lnTo>
                    <a:pt x="155" y="8"/>
                  </a:lnTo>
                  <a:lnTo>
                    <a:pt x="156" y="7"/>
                  </a:lnTo>
                  <a:lnTo>
                    <a:pt x="159" y="9"/>
                  </a:lnTo>
                  <a:lnTo>
                    <a:pt x="159" y="8"/>
                  </a:lnTo>
                  <a:lnTo>
                    <a:pt x="160" y="8"/>
                  </a:lnTo>
                  <a:lnTo>
                    <a:pt x="162" y="6"/>
                  </a:lnTo>
                  <a:lnTo>
                    <a:pt x="165" y="6"/>
                  </a:lnTo>
                  <a:lnTo>
                    <a:pt x="165" y="8"/>
                  </a:lnTo>
                  <a:lnTo>
                    <a:pt x="163" y="8"/>
                  </a:lnTo>
                  <a:lnTo>
                    <a:pt x="166" y="13"/>
                  </a:lnTo>
                  <a:lnTo>
                    <a:pt x="166" y="14"/>
                  </a:lnTo>
                  <a:lnTo>
                    <a:pt x="165" y="19"/>
                  </a:lnTo>
                  <a:lnTo>
                    <a:pt x="168" y="17"/>
                  </a:lnTo>
                  <a:lnTo>
                    <a:pt x="167" y="19"/>
                  </a:lnTo>
                  <a:lnTo>
                    <a:pt x="165" y="19"/>
                  </a:lnTo>
                  <a:lnTo>
                    <a:pt x="165" y="20"/>
                  </a:lnTo>
                  <a:lnTo>
                    <a:pt x="168" y="20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68" y="20"/>
                  </a:lnTo>
                  <a:lnTo>
                    <a:pt x="164" y="21"/>
                  </a:lnTo>
                  <a:lnTo>
                    <a:pt x="164" y="22"/>
                  </a:lnTo>
                  <a:lnTo>
                    <a:pt x="166" y="23"/>
                  </a:lnTo>
                  <a:lnTo>
                    <a:pt x="166" y="24"/>
                  </a:lnTo>
                  <a:lnTo>
                    <a:pt x="165" y="25"/>
                  </a:lnTo>
                  <a:lnTo>
                    <a:pt x="166" y="25"/>
                  </a:lnTo>
                  <a:lnTo>
                    <a:pt x="165" y="25"/>
                  </a:lnTo>
                  <a:lnTo>
                    <a:pt x="165" y="27"/>
                  </a:lnTo>
                  <a:lnTo>
                    <a:pt x="164" y="27"/>
                  </a:lnTo>
                  <a:lnTo>
                    <a:pt x="164" y="28"/>
                  </a:lnTo>
                  <a:lnTo>
                    <a:pt x="162" y="28"/>
                  </a:lnTo>
                  <a:lnTo>
                    <a:pt x="162" y="30"/>
                  </a:lnTo>
                  <a:lnTo>
                    <a:pt x="165" y="36"/>
                  </a:lnTo>
                  <a:lnTo>
                    <a:pt x="165" y="37"/>
                  </a:lnTo>
                  <a:lnTo>
                    <a:pt x="164" y="35"/>
                  </a:lnTo>
                  <a:lnTo>
                    <a:pt x="162" y="35"/>
                  </a:lnTo>
                  <a:lnTo>
                    <a:pt x="162" y="38"/>
                  </a:lnTo>
                  <a:lnTo>
                    <a:pt x="168" y="40"/>
                  </a:lnTo>
                  <a:lnTo>
                    <a:pt x="166" y="41"/>
                  </a:lnTo>
                  <a:lnTo>
                    <a:pt x="168" y="42"/>
                  </a:lnTo>
                  <a:lnTo>
                    <a:pt x="172" y="42"/>
                  </a:lnTo>
                  <a:lnTo>
                    <a:pt x="173" y="42"/>
                  </a:lnTo>
                  <a:lnTo>
                    <a:pt x="174" y="41"/>
                  </a:lnTo>
                  <a:lnTo>
                    <a:pt x="176" y="41"/>
                  </a:lnTo>
                  <a:lnTo>
                    <a:pt x="176" y="40"/>
                  </a:lnTo>
                  <a:lnTo>
                    <a:pt x="178" y="40"/>
                  </a:lnTo>
                  <a:lnTo>
                    <a:pt x="178" y="37"/>
                  </a:lnTo>
                  <a:lnTo>
                    <a:pt x="178" y="37"/>
                  </a:lnTo>
                  <a:lnTo>
                    <a:pt x="178" y="36"/>
                  </a:lnTo>
                  <a:lnTo>
                    <a:pt x="180" y="36"/>
                  </a:lnTo>
                  <a:lnTo>
                    <a:pt x="180" y="35"/>
                  </a:lnTo>
                  <a:lnTo>
                    <a:pt x="186" y="33"/>
                  </a:lnTo>
                  <a:lnTo>
                    <a:pt x="189" y="35"/>
                  </a:lnTo>
                  <a:lnTo>
                    <a:pt x="193" y="33"/>
                  </a:lnTo>
                  <a:lnTo>
                    <a:pt x="194" y="32"/>
                  </a:lnTo>
                  <a:lnTo>
                    <a:pt x="197" y="33"/>
                  </a:lnTo>
                  <a:lnTo>
                    <a:pt x="195" y="37"/>
                  </a:lnTo>
                  <a:lnTo>
                    <a:pt x="197" y="37"/>
                  </a:lnTo>
                  <a:lnTo>
                    <a:pt x="197" y="38"/>
                  </a:lnTo>
                  <a:lnTo>
                    <a:pt x="198" y="38"/>
                  </a:lnTo>
                  <a:lnTo>
                    <a:pt x="199" y="42"/>
                  </a:lnTo>
                  <a:lnTo>
                    <a:pt x="198" y="45"/>
                  </a:lnTo>
                  <a:lnTo>
                    <a:pt x="200" y="47"/>
                  </a:lnTo>
                  <a:lnTo>
                    <a:pt x="204" y="43"/>
                  </a:lnTo>
                  <a:lnTo>
                    <a:pt x="212" y="50"/>
                  </a:lnTo>
                  <a:lnTo>
                    <a:pt x="209" y="53"/>
                  </a:lnTo>
                  <a:lnTo>
                    <a:pt x="210" y="54"/>
                  </a:lnTo>
                  <a:lnTo>
                    <a:pt x="209" y="55"/>
                  </a:lnTo>
                  <a:lnTo>
                    <a:pt x="212" y="60"/>
                  </a:lnTo>
                  <a:lnTo>
                    <a:pt x="212" y="62"/>
                  </a:lnTo>
                  <a:lnTo>
                    <a:pt x="210" y="63"/>
                  </a:lnTo>
                  <a:lnTo>
                    <a:pt x="210" y="64"/>
                  </a:lnTo>
                  <a:lnTo>
                    <a:pt x="209" y="64"/>
                  </a:lnTo>
                  <a:lnTo>
                    <a:pt x="208" y="65"/>
                  </a:lnTo>
                  <a:lnTo>
                    <a:pt x="212" y="68"/>
                  </a:lnTo>
                  <a:lnTo>
                    <a:pt x="214" y="66"/>
                  </a:lnTo>
                  <a:lnTo>
                    <a:pt x="212" y="69"/>
                  </a:lnTo>
                  <a:lnTo>
                    <a:pt x="212" y="70"/>
                  </a:lnTo>
                  <a:lnTo>
                    <a:pt x="213" y="74"/>
                  </a:lnTo>
                  <a:lnTo>
                    <a:pt x="214" y="77"/>
                  </a:lnTo>
                  <a:lnTo>
                    <a:pt x="215" y="77"/>
                  </a:lnTo>
                  <a:lnTo>
                    <a:pt x="216" y="74"/>
                  </a:lnTo>
                  <a:lnTo>
                    <a:pt x="218" y="75"/>
                  </a:lnTo>
                  <a:lnTo>
                    <a:pt x="220" y="77"/>
                  </a:lnTo>
                  <a:lnTo>
                    <a:pt x="221" y="75"/>
                  </a:lnTo>
                  <a:lnTo>
                    <a:pt x="222" y="76"/>
                  </a:lnTo>
                  <a:lnTo>
                    <a:pt x="222" y="78"/>
                  </a:lnTo>
                  <a:lnTo>
                    <a:pt x="224" y="79"/>
                  </a:lnTo>
                  <a:lnTo>
                    <a:pt x="224" y="78"/>
                  </a:lnTo>
                  <a:lnTo>
                    <a:pt x="225" y="78"/>
                  </a:lnTo>
                  <a:lnTo>
                    <a:pt x="225" y="84"/>
                  </a:lnTo>
                  <a:lnTo>
                    <a:pt x="226" y="84"/>
                  </a:lnTo>
                  <a:lnTo>
                    <a:pt x="228" y="89"/>
                  </a:lnTo>
                  <a:lnTo>
                    <a:pt x="231" y="91"/>
                  </a:lnTo>
                  <a:lnTo>
                    <a:pt x="232" y="94"/>
                  </a:lnTo>
                  <a:lnTo>
                    <a:pt x="230" y="95"/>
                  </a:lnTo>
                  <a:lnTo>
                    <a:pt x="235" y="101"/>
                  </a:lnTo>
                  <a:lnTo>
                    <a:pt x="234" y="102"/>
                  </a:lnTo>
                  <a:lnTo>
                    <a:pt x="233" y="103"/>
                  </a:lnTo>
                  <a:lnTo>
                    <a:pt x="232" y="103"/>
                  </a:lnTo>
                  <a:lnTo>
                    <a:pt x="231" y="104"/>
                  </a:lnTo>
                  <a:lnTo>
                    <a:pt x="233" y="108"/>
                  </a:lnTo>
                  <a:lnTo>
                    <a:pt x="232" y="109"/>
                  </a:lnTo>
                  <a:lnTo>
                    <a:pt x="232" y="109"/>
                  </a:lnTo>
                  <a:lnTo>
                    <a:pt x="235" y="111"/>
                  </a:lnTo>
                  <a:lnTo>
                    <a:pt x="234" y="112"/>
                  </a:lnTo>
                  <a:lnTo>
                    <a:pt x="232" y="112"/>
                  </a:lnTo>
                  <a:lnTo>
                    <a:pt x="238" y="114"/>
                  </a:lnTo>
                  <a:lnTo>
                    <a:pt x="238" y="116"/>
                  </a:lnTo>
                  <a:lnTo>
                    <a:pt x="238" y="117"/>
                  </a:lnTo>
                  <a:lnTo>
                    <a:pt x="234" y="117"/>
                  </a:lnTo>
                  <a:lnTo>
                    <a:pt x="230" y="122"/>
                  </a:lnTo>
                  <a:lnTo>
                    <a:pt x="234" y="123"/>
                  </a:lnTo>
                  <a:lnTo>
                    <a:pt x="234" y="125"/>
                  </a:lnTo>
                  <a:lnTo>
                    <a:pt x="233" y="125"/>
                  </a:lnTo>
                  <a:lnTo>
                    <a:pt x="234" y="127"/>
                  </a:lnTo>
                  <a:lnTo>
                    <a:pt x="233" y="129"/>
                  </a:lnTo>
                  <a:lnTo>
                    <a:pt x="235" y="127"/>
                  </a:lnTo>
                  <a:lnTo>
                    <a:pt x="238" y="126"/>
                  </a:lnTo>
                  <a:lnTo>
                    <a:pt x="238" y="125"/>
                  </a:lnTo>
                  <a:lnTo>
                    <a:pt x="240" y="125"/>
                  </a:lnTo>
                  <a:lnTo>
                    <a:pt x="242" y="127"/>
                  </a:lnTo>
                  <a:lnTo>
                    <a:pt x="244" y="126"/>
                  </a:lnTo>
                  <a:lnTo>
                    <a:pt x="244" y="129"/>
                  </a:lnTo>
                  <a:lnTo>
                    <a:pt x="245" y="130"/>
                  </a:lnTo>
                  <a:lnTo>
                    <a:pt x="245" y="133"/>
                  </a:lnTo>
                  <a:lnTo>
                    <a:pt x="249" y="136"/>
                  </a:lnTo>
                  <a:lnTo>
                    <a:pt x="250" y="134"/>
                  </a:lnTo>
                  <a:lnTo>
                    <a:pt x="252" y="135"/>
                  </a:lnTo>
                  <a:lnTo>
                    <a:pt x="253" y="138"/>
                  </a:lnTo>
                  <a:lnTo>
                    <a:pt x="250" y="136"/>
                  </a:lnTo>
                  <a:lnTo>
                    <a:pt x="249" y="138"/>
                  </a:lnTo>
                  <a:lnTo>
                    <a:pt x="248" y="141"/>
                  </a:lnTo>
                  <a:lnTo>
                    <a:pt x="254" y="146"/>
                  </a:lnTo>
                  <a:lnTo>
                    <a:pt x="254" y="146"/>
                  </a:lnTo>
                  <a:lnTo>
                    <a:pt x="252" y="145"/>
                  </a:lnTo>
                  <a:lnTo>
                    <a:pt x="252" y="148"/>
                  </a:lnTo>
                  <a:lnTo>
                    <a:pt x="254" y="148"/>
                  </a:lnTo>
                  <a:lnTo>
                    <a:pt x="252" y="150"/>
                  </a:lnTo>
                  <a:lnTo>
                    <a:pt x="253" y="149"/>
                  </a:lnTo>
                  <a:lnTo>
                    <a:pt x="253" y="150"/>
                  </a:lnTo>
                  <a:lnTo>
                    <a:pt x="254" y="149"/>
                  </a:lnTo>
                  <a:lnTo>
                    <a:pt x="255" y="151"/>
                  </a:lnTo>
                  <a:lnTo>
                    <a:pt x="257" y="150"/>
                  </a:lnTo>
                  <a:lnTo>
                    <a:pt x="255" y="154"/>
                  </a:lnTo>
                  <a:lnTo>
                    <a:pt x="254" y="158"/>
                  </a:lnTo>
                  <a:lnTo>
                    <a:pt x="253" y="158"/>
                  </a:lnTo>
                  <a:lnTo>
                    <a:pt x="255" y="160"/>
                  </a:lnTo>
                  <a:lnTo>
                    <a:pt x="255" y="162"/>
                  </a:lnTo>
                  <a:lnTo>
                    <a:pt x="253" y="164"/>
                  </a:lnTo>
                  <a:lnTo>
                    <a:pt x="251" y="164"/>
                  </a:lnTo>
                  <a:lnTo>
                    <a:pt x="251" y="165"/>
                  </a:lnTo>
                  <a:lnTo>
                    <a:pt x="250" y="164"/>
                  </a:lnTo>
                  <a:lnTo>
                    <a:pt x="250" y="165"/>
                  </a:lnTo>
                  <a:lnTo>
                    <a:pt x="249" y="166"/>
                  </a:lnTo>
                  <a:lnTo>
                    <a:pt x="245" y="165"/>
                  </a:lnTo>
                  <a:lnTo>
                    <a:pt x="245" y="165"/>
                  </a:lnTo>
                  <a:lnTo>
                    <a:pt x="242" y="165"/>
                  </a:lnTo>
                  <a:lnTo>
                    <a:pt x="241" y="166"/>
                  </a:lnTo>
                  <a:lnTo>
                    <a:pt x="240" y="164"/>
                  </a:lnTo>
                  <a:lnTo>
                    <a:pt x="237" y="165"/>
                  </a:lnTo>
                  <a:lnTo>
                    <a:pt x="238" y="165"/>
                  </a:lnTo>
                  <a:lnTo>
                    <a:pt x="237" y="166"/>
                  </a:lnTo>
                  <a:lnTo>
                    <a:pt x="237" y="165"/>
                  </a:lnTo>
                  <a:lnTo>
                    <a:pt x="234" y="164"/>
                  </a:lnTo>
                  <a:lnTo>
                    <a:pt x="234" y="163"/>
                  </a:lnTo>
                  <a:lnTo>
                    <a:pt x="232" y="161"/>
                  </a:lnTo>
                  <a:lnTo>
                    <a:pt x="234" y="160"/>
                  </a:lnTo>
                  <a:lnTo>
                    <a:pt x="231" y="161"/>
                  </a:lnTo>
                  <a:lnTo>
                    <a:pt x="230" y="157"/>
                  </a:lnTo>
                  <a:lnTo>
                    <a:pt x="225" y="154"/>
                  </a:lnTo>
                  <a:lnTo>
                    <a:pt x="224" y="155"/>
                  </a:lnTo>
                  <a:lnTo>
                    <a:pt x="222" y="154"/>
                  </a:lnTo>
                  <a:lnTo>
                    <a:pt x="222" y="156"/>
                  </a:lnTo>
                  <a:lnTo>
                    <a:pt x="216" y="152"/>
                  </a:lnTo>
                  <a:lnTo>
                    <a:pt x="216" y="153"/>
                  </a:lnTo>
                  <a:lnTo>
                    <a:pt x="213" y="152"/>
                  </a:lnTo>
                  <a:lnTo>
                    <a:pt x="214" y="154"/>
                  </a:lnTo>
                  <a:lnTo>
                    <a:pt x="210" y="157"/>
                  </a:lnTo>
                  <a:lnTo>
                    <a:pt x="209" y="160"/>
                  </a:lnTo>
                  <a:lnTo>
                    <a:pt x="203" y="159"/>
                  </a:lnTo>
                  <a:lnTo>
                    <a:pt x="201" y="160"/>
                  </a:lnTo>
                  <a:lnTo>
                    <a:pt x="200" y="159"/>
                  </a:lnTo>
                  <a:lnTo>
                    <a:pt x="198" y="160"/>
                  </a:lnTo>
                  <a:lnTo>
                    <a:pt x="197" y="156"/>
                  </a:lnTo>
                  <a:lnTo>
                    <a:pt x="193" y="152"/>
                  </a:lnTo>
                  <a:lnTo>
                    <a:pt x="192" y="150"/>
                  </a:lnTo>
                  <a:lnTo>
                    <a:pt x="187" y="150"/>
                  </a:lnTo>
                  <a:lnTo>
                    <a:pt x="188" y="151"/>
                  </a:lnTo>
                  <a:lnTo>
                    <a:pt x="187" y="152"/>
                  </a:lnTo>
                  <a:lnTo>
                    <a:pt x="187" y="153"/>
                  </a:lnTo>
                  <a:lnTo>
                    <a:pt x="185" y="154"/>
                  </a:lnTo>
                  <a:lnTo>
                    <a:pt x="185" y="155"/>
                  </a:lnTo>
                  <a:lnTo>
                    <a:pt x="182" y="158"/>
                  </a:lnTo>
                  <a:lnTo>
                    <a:pt x="180" y="158"/>
                  </a:lnTo>
                  <a:lnTo>
                    <a:pt x="180" y="155"/>
                  </a:lnTo>
                  <a:lnTo>
                    <a:pt x="180" y="153"/>
                  </a:lnTo>
                  <a:lnTo>
                    <a:pt x="178" y="153"/>
                  </a:lnTo>
                  <a:lnTo>
                    <a:pt x="177" y="151"/>
                  </a:lnTo>
                  <a:lnTo>
                    <a:pt x="177" y="150"/>
                  </a:lnTo>
                  <a:lnTo>
                    <a:pt x="178" y="149"/>
                  </a:lnTo>
                  <a:lnTo>
                    <a:pt x="178" y="148"/>
                  </a:lnTo>
                  <a:lnTo>
                    <a:pt x="176" y="147"/>
                  </a:lnTo>
                  <a:lnTo>
                    <a:pt x="175" y="144"/>
                  </a:lnTo>
                  <a:lnTo>
                    <a:pt x="174" y="144"/>
                  </a:lnTo>
                  <a:lnTo>
                    <a:pt x="173" y="141"/>
                  </a:lnTo>
                  <a:lnTo>
                    <a:pt x="171" y="139"/>
                  </a:lnTo>
                  <a:lnTo>
                    <a:pt x="172" y="137"/>
                  </a:lnTo>
                  <a:lnTo>
                    <a:pt x="170" y="137"/>
                  </a:lnTo>
                  <a:lnTo>
                    <a:pt x="170" y="136"/>
                  </a:lnTo>
                  <a:lnTo>
                    <a:pt x="165" y="135"/>
                  </a:lnTo>
                  <a:lnTo>
                    <a:pt x="166" y="133"/>
                  </a:lnTo>
                  <a:lnTo>
                    <a:pt x="164" y="133"/>
                  </a:lnTo>
                  <a:lnTo>
                    <a:pt x="163" y="134"/>
                  </a:lnTo>
                  <a:lnTo>
                    <a:pt x="161" y="134"/>
                  </a:lnTo>
                  <a:lnTo>
                    <a:pt x="156" y="133"/>
                  </a:lnTo>
                  <a:lnTo>
                    <a:pt x="157" y="130"/>
                  </a:lnTo>
                  <a:lnTo>
                    <a:pt x="155" y="128"/>
                  </a:lnTo>
                  <a:lnTo>
                    <a:pt x="153" y="129"/>
                  </a:lnTo>
                  <a:lnTo>
                    <a:pt x="151" y="129"/>
                  </a:lnTo>
                  <a:lnTo>
                    <a:pt x="149" y="130"/>
                  </a:lnTo>
                  <a:lnTo>
                    <a:pt x="148" y="128"/>
                  </a:lnTo>
                  <a:lnTo>
                    <a:pt x="147" y="129"/>
                  </a:lnTo>
                  <a:lnTo>
                    <a:pt x="148" y="130"/>
                  </a:lnTo>
                  <a:lnTo>
                    <a:pt x="147" y="130"/>
                  </a:lnTo>
                  <a:lnTo>
                    <a:pt x="144" y="130"/>
                  </a:lnTo>
                  <a:lnTo>
                    <a:pt x="143" y="134"/>
                  </a:lnTo>
                  <a:lnTo>
                    <a:pt x="145" y="134"/>
                  </a:lnTo>
                  <a:lnTo>
                    <a:pt x="144" y="137"/>
                  </a:lnTo>
                  <a:lnTo>
                    <a:pt x="146" y="138"/>
                  </a:lnTo>
                  <a:lnTo>
                    <a:pt x="145" y="139"/>
                  </a:lnTo>
                  <a:lnTo>
                    <a:pt x="144" y="140"/>
                  </a:lnTo>
                  <a:lnTo>
                    <a:pt x="144" y="141"/>
                  </a:lnTo>
                  <a:lnTo>
                    <a:pt x="143" y="140"/>
                  </a:lnTo>
                  <a:lnTo>
                    <a:pt x="140" y="145"/>
                  </a:lnTo>
                  <a:lnTo>
                    <a:pt x="138" y="145"/>
                  </a:lnTo>
                  <a:lnTo>
                    <a:pt x="136" y="144"/>
                  </a:lnTo>
                  <a:lnTo>
                    <a:pt x="134" y="144"/>
                  </a:lnTo>
                  <a:lnTo>
                    <a:pt x="134" y="145"/>
                  </a:lnTo>
                  <a:lnTo>
                    <a:pt x="133" y="145"/>
                  </a:lnTo>
                  <a:lnTo>
                    <a:pt x="132" y="148"/>
                  </a:lnTo>
                  <a:lnTo>
                    <a:pt x="131" y="148"/>
                  </a:lnTo>
                  <a:lnTo>
                    <a:pt x="129" y="150"/>
                  </a:lnTo>
                  <a:lnTo>
                    <a:pt x="129" y="153"/>
                  </a:lnTo>
                  <a:lnTo>
                    <a:pt x="127" y="153"/>
                  </a:lnTo>
                  <a:lnTo>
                    <a:pt x="127" y="151"/>
                  </a:lnTo>
                  <a:lnTo>
                    <a:pt x="125" y="151"/>
                  </a:lnTo>
                  <a:lnTo>
                    <a:pt x="124" y="153"/>
                  </a:lnTo>
                  <a:lnTo>
                    <a:pt x="123" y="153"/>
                  </a:lnTo>
                  <a:lnTo>
                    <a:pt x="123" y="151"/>
                  </a:lnTo>
                  <a:lnTo>
                    <a:pt x="118" y="152"/>
                  </a:lnTo>
                  <a:lnTo>
                    <a:pt x="116" y="151"/>
                  </a:lnTo>
                  <a:lnTo>
                    <a:pt x="115" y="152"/>
                  </a:lnTo>
                  <a:lnTo>
                    <a:pt x="115" y="154"/>
                  </a:lnTo>
                  <a:lnTo>
                    <a:pt x="113" y="156"/>
                  </a:lnTo>
                  <a:lnTo>
                    <a:pt x="112" y="155"/>
                  </a:lnTo>
                  <a:lnTo>
                    <a:pt x="112" y="156"/>
                  </a:lnTo>
                  <a:lnTo>
                    <a:pt x="111" y="157"/>
                  </a:lnTo>
                  <a:lnTo>
                    <a:pt x="108" y="156"/>
                  </a:lnTo>
                  <a:lnTo>
                    <a:pt x="105" y="160"/>
                  </a:lnTo>
                  <a:lnTo>
                    <a:pt x="105" y="162"/>
                  </a:lnTo>
                  <a:lnTo>
                    <a:pt x="103" y="164"/>
                  </a:lnTo>
                  <a:lnTo>
                    <a:pt x="102" y="164"/>
                  </a:lnTo>
                  <a:lnTo>
                    <a:pt x="101" y="162"/>
                  </a:lnTo>
                  <a:lnTo>
                    <a:pt x="100" y="161"/>
                  </a:lnTo>
                  <a:lnTo>
                    <a:pt x="103" y="160"/>
                  </a:lnTo>
                  <a:lnTo>
                    <a:pt x="101" y="158"/>
                  </a:lnTo>
                  <a:lnTo>
                    <a:pt x="100" y="157"/>
                  </a:lnTo>
                  <a:lnTo>
                    <a:pt x="99" y="158"/>
                  </a:lnTo>
                  <a:lnTo>
                    <a:pt x="97" y="158"/>
                  </a:lnTo>
                  <a:lnTo>
                    <a:pt x="97" y="156"/>
                  </a:lnTo>
                  <a:lnTo>
                    <a:pt x="96" y="155"/>
                  </a:lnTo>
                  <a:lnTo>
                    <a:pt x="96" y="153"/>
                  </a:lnTo>
                  <a:lnTo>
                    <a:pt x="94" y="154"/>
                  </a:lnTo>
                  <a:lnTo>
                    <a:pt x="91" y="149"/>
                  </a:lnTo>
                  <a:lnTo>
                    <a:pt x="89" y="150"/>
                  </a:lnTo>
                  <a:lnTo>
                    <a:pt x="87" y="149"/>
                  </a:lnTo>
                  <a:lnTo>
                    <a:pt x="85" y="151"/>
                  </a:lnTo>
                  <a:lnTo>
                    <a:pt x="85" y="150"/>
                  </a:lnTo>
                  <a:lnTo>
                    <a:pt x="83" y="151"/>
                  </a:lnTo>
                  <a:lnTo>
                    <a:pt x="82" y="152"/>
                  </a:lnTo>
                  <a:lnTo>
                    <a:pt x="81" y="152"/>
                  </a:lnTo>
                  <a:lnTo>
                    <a:pt x="81" y="153"/>
                  </a:lnTo>
                  <a:lnTo>
                    <a:pt x="80" y="153"/>
                  </a:lnTo>
                  <a:lnTo>
                    <a:pt x="77" y="153"/>
                  </a:lnTo>
                  <a:lnTo>
                    <a:pt x="77" y="151"/>
                  </a:lnTo>
                  <a:lnTo>
                    <a:pt x="76" y="152"/>
                  </a:lnTo>
                  <a:lnTo>
                    <a:pt x="72" y="153"/>
                  </a:lnTo>
                  <a:lnTo>
                    <a:pt x="68" y="152"/>
                  </a:lnTo>
                  <a:lnTo>
                    <a:pt x="66" y="154"/>
                  </a:lnTo>
                  <a:lnTo>
                    <a:pt x="64" y="152"/>
                  </a:lnTo>
                  <a:lnTo>
                    <a:pt x="64" y="149"/>
                  </a:lnTo>
                  <a:lnTo>
                    <a:pt x="63" y="148"/>
                  </a:lnTo>
                  <a:lnTo>
                    <a:pt x="61" y="150"/>
                  </a:lnTo>
                  <a:lnTo>
                    <a:pt x="62" y="151"/>
                  </a:lnTo>
                  <a:lnTo>
                    <a:pt x="61" y="152"/>
                  </a:lnTo>
                  <a:lnTo>
                    <a:pt x="57" y="152"/>
                  </a:lnTo>
                  <a:lnTo>
                    <a:pt x="55" y="149"/>
                  </a:lnTo>
                  <a:lnTo>
                    <a:pt x="54" y="149"/>
                  </a:lnTo>
                  <a:lnTo>
                    <a:pt x="53" y="150"/>
                  </a:lnTo>
                  <a:lnTo>
                    <a:pt x="51" y="149"/>
                  </a:lnTo>
                  <a:lnTo>
                    <a:pt x="48" y="151"/>
                  </a:lnTo>
                  <a:lnTo>
                    <a:pt x="45" y="150"/>
                  </a:lnTo>
                  <a:lnTo>
                    <a:pt x="44" y="151"/>
                  </a:lnTo>
                  <a:lnTo>
                    <a:pt x="44" y="149"/>
                  </a:lnTo>
                  <a:lnTo>
                    <a:pt x="45" y="149"/>
                  </a:lnTo>
                  <a:lnTo>
                    <a:pt x="45" y="147"/>
                  </a:lnTo>
                  <a:lnTo>
                    <a:pt x="41" y="147"/>
                  </a:lnTo>
                  <a:lnTo>
                    <a:pt x="41" y="145"/>
                  </a:lnTo>
                  <a:lnTo>
                    <a:pt x="33" y="148"/>
                  </a:lnTo>
                  <a:lnTo>
                    <a:pt x="33" y="151"/>
                  </a:lnTo>
                  <a:lnTo>
                    <a:pt x="32" y="149"/>
                  </a:lnTo>
                  <a:lnTo>
                    <a:pt x="28" y="148"/>
                  </a:lnTo>
                  <a:lnTo>
                    <a:pt x="25" y="149"/>
                  </a:lnTo>
                  <a:lnTo>
                    <a:pt x="23" y="146"/>
                  </a:lnTo>
                  <a:lnTo>
                    <a:pt x="21" y="148"/>
                  </a:lnTo>
                  <a:lnTo>
                    <a:pt x="19" y="148"/>
                  </a:lnTo>
                  <a:lnTo>
                    <a:pt x="19" y="145"/>
                  </a:lnTo>
                  <a:lnTo>
                    <a:pt x="17" y="144"/>
                  </a:lnTo>
                  <a:lnTo>
                    <a:pt x="19" y="144"/>
                  </a:lnTo>
                  <a:lnTo>
                    <a:pt x="18" y="142"/>
                  </a:lnTo>
                  <a:lnTo>
                    <a:pt x="11" y="139"/>
                  </a:lnTo>
                  <a:lnTo>
                    <a:pt x="11" y="136"/>
                  </a:lnTo>
                  <a:lnTo>
                    <a:pt x="11" y="134"/>
                  </a:lnTo>
                  <a:lnTo>
                    <a:pt x="9" y="133"/>
                  </a:lnTo>
                  <a:lnTo>
                    <a:pt x="7" y="132"/>
                  </a:lnTo>
                  <a:lnTo>
                    <a:pt x="3" y="132"/>
                  </a:lnTo>
                  <a:lnTo>
                    <a:pt x="3" y="132"/>
                  </a:lnTo>
                  <a:lnTo>
                    <a:pt x="4" y="130"/>
                  </a:lnTo>
                  <a:lnTo>
                    <a:pt x="1" y="129"/>
                  </a:lnTo>
                  <a:lnTo>
                    <a:pt x="0" y="125"/>
                  </a:lnTo>
                  <a:lnTo>
                    <a:pt x="1" y="125"/>
                  </a:lnTo>
                  <a:lnTo>
                    <a:pt x="1" y="124"/>
                  </a:lnTo>
                  <a:lnTo>
                    <a:pt x="9" y="115"/>
                  </a:lnTo>
                  <a:lnTo>
                    <a:pt x="8" y="112"/>
                  </a:lnTo>
                  <a:lnTo>
                    <a:pt x="17" y="109"/>
                  </a:lnTo>
                  <a:lnTo>
                    <a:pt x="12" y="101"/>
                  </a:lnTo>
                  <a:lnTo>
                    <a:pt x="12" y="97"/>
                  </a:lnTo>
                  <a:lnTo>
                    <a:pt x="15" y="96"/>
                  </a:lnTo>
                  <a:lnTo>
                    <a:pt x="16" y="96"/>
                  </a:lnTo>
                  <a:lnTo>
                    <a:pt x="16" y="95"/>
                  </a:lnTo>
                  <a:lnTo>
                    <a:pt x="15" y="93"/>
                  </a:lnTo>
                  <a:lnTo>
                    <a:pt x="14" y="96"/>
                  </a:lnTo>
                  <a:lnTo>
                    <a:pt x="13" y="96"/>
                  </a:lnTo>
                  <a:lnTo>
                    <a:pt x="12" y="94"/>
                  </a:lnTo>
                  <a:lnTo>
                    <a:pt x="13" y="92"/>
                  </a:lnTo>
                  <a:lnTo>
                    <a:pt x="15" y="93"/>
                  </a:lnTo>
                  <a:lnTo>
                    <a:pt x="15" y="90"/>
                  </a:lnTo>
                  <a:lnTo>
                    <a:pt x="17" y="90"/>
                  </a:lnTo>
                  <a:lnTo>
                    <a:pt x="19" y="89"/>
                  </a:lnTo>
                  <a:lnTo>
                    <a:pt x="22" y="89"/>
                  </a:lnTo>
                  <a:lnTo>
                    <a:pt x="21" y="88"/>
                  </a:lnTo>
                  <a:lnTo>
                    <a:pt x="21" y="86"/>
                  </a:lnTo>
                  <a:lnTo>
                    <a:pt x="26" y="86"/>
                  </a:lnTo>
                  <a:lnTo>
                    <a:pt x="34" y="84"/>
                  </a:lnTo>
                  <a:lnTo>
                    <a:pt x="29" y="80"/>
                  </a:lnTo>
                  <a:lnTo>
                    <a:pt x="29" y="76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4" y="73"/>
                  </a:lnTo>
                  <a:lnTo>
                    <a:pt x="35" y="72"/>
                  </a:lnTo>
                  <a:lnTo>
                    <a:pt x="33" y="69"/>
                  </a:lnTo>
                  <a:lnTo>
                    <a:pt x="35" y="68"/>
                  </a:lnTo>
                  <a:lnTo>
                    <a:pt x="37" y="70"/>
                  </a:lnTo>
                  <a:lnTo>
                    <a:pt x="41" y="67"/>
                  </a:lnTo>
                  <a:lnTo>
                    <a:pt x="41" y="65"/>
                  </a:lnTo>
                  <a:lnTo>
                    <a:pt x="39" y="64"/>
                  </a:lnTo>
                  <a:lnTo>
                    <a:pt x="37" y="58"/>
                  </a:lnTo>
                  <a:lnTo>
                    <a:pt x="33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3" y="54"/>
                  </a:lnTo>
                  <a:lnTo>
                    <a:pt x="31" y="50"/>
                  </a:lnTo>
                  <a:lnTo>
                    <a:pt x="32" y="50"/>
                  </a:lnTo>
                  <a:lnTo>
                    <a:pt x="32" y="49"/>
                  </a:lnTo>
                  <a:lnTo>
                    <a:pt x="28" y="48"/>
                  </a:lnTo>
                  <a:lnTo>
                    <a:pt x="28" y="46"/>
                  </a:lnTo>
                  <a:lnTo>
                    <a:pt x="26" y="46"/>
                  </a:lnTo>
                  <a:lnTo>
                    <a:pt x="27" y="45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8" y="42"/>
                  </a:lnTo>
                  <a:lnTo>
                    <a:pt x="29" y="43"/>
                  </a:lnTo>
                  <a:lnTo>
                    <a:pt x="31" y="43"/>
                  </a:lnTo>
                  <a:lnTo>
                    <a:pt x="32" y="42"/>
                  </a:lnTo>
                  <a:lnTo>
                    <a:pt x="33" y="42"/>
                  </a:lnTo>
                  <a:lnTo>
                    <a:pt x="34" y="42"/>
                  </a:lnTo>
                  <a:lnTo>
                    <a:pt x="31" y="40"/>
                  </a:lnTo>
                  <a:lnTo>
                    <a:pt x="32" y="38"/>
                  </a:lnTo>
                  <a:lnTo>
                    <a:pt x="31" y="36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7" y="32"/>
                  </a:lnTo>
                  <a:lnTo>
                    <a:pt x="25" y="31"/>
                  </a:lnTo>
                  <a:lnTo>
                    <a:pt x="26" y="30"/>
                  </a:lnTo>
                  <a:lnTo>
                    <a:pt x="26" y="29"/>
                  </a:lnTo>
                  <a:lnTo>
                    <a:pt x="29" y="28"/>
                  </a:lnTo>
                  <a:lnTo>
                    <a:pt x="30" y="26"/>
                  </a:lnTo>
                  <a:lnTo>
                    <a:pt x="33" y="24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3" y="2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0" name="Freeform 91">
              <a:extLst>
                <a:ext uri="{FF2B5EF4-FFF2-40B4-BE49-F238E27FC236}">
                  <a16:creationId xmlns="" xmlns:a16="http://schemas.microsoft.com/office/drawing/2014/main" id="{50804F86-194A-4F52-95FA-F32B1F54D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1895"/>
              <a:ext cx="257" cy="166"/>
            </a:xfrm>
            <a:custGeom>
              <a:avLst/>
              <a:gdLst>
                <a:gd name="T0" fmla="*/ 49 w 257"/>
                <a:gd name="T1" fmla="*/ 21 h 166"/>
                <a:gd name="T2" fmla="*/ 54 w 257"/>
                <a:gd name="T3" fmla="*/ 16 h 166"/>
                <a:gd name="T4" fmla="*/ 65 w 257"/>
                <a:gd name="T5" fmla="*/ 17 h 166"/>
                <a:gd name="T6" fmla="*/ 73 w 257"/>
                <a:gd name="T7" fmla="*/ 4 h 166"/>
                <a:gd name="T8" fmla="*/ 81 w 257"/>
                <a:gd name="T9" fmla="*/ 7 h 166"/>
                <a:gd name="T10" fmla="*/ 89 w 257"/>
                <a:gd name="T11" fmla="*/ 18 h 166"/>
                <a:gd name="T12" fmla="*/ 100 w 257"/>
                <a:gd name="T13" fmla="*/ 10 h 166"/>
                <a:gd name="T14" fmla="*/ 113 w 257"/>
                <a:gd name="T15" fmla="*/ 7 h 166"/>
                <a:gd name="T16" fmla="*/ 122 w 257"/>
                <a:gd name="T17" fmla="*/ 9 h 166"/>
                <a:gd name="T18" fmla="*/ 133 w 257"/>
                <a:gd name="T19" fmla="*/ 14 h 166"/>
                <a:gd name="T20" fmla="*/ 143 w 257"/>
                <a:gd name="T21" fmla="*/ 9 h 166"/>
                <a:gd name="T22" fmla="*/ 153 w 257"/>
                <a:gd name="T23" fmla="*/ 6 h 166"/>
                <a:gd name="T24" fmla="*/ 155 w 257"/>
                <a:gd name="T25" fmla="*/ 8 h 166"/>
                <a:gd name="T26" fmla="*/ 163 w 257"/>
                <a:gd name="T27" fmla="*/ 8 h 166"/>
                <a:gd name="T28" fmla="*/ 168 w 257"/>
                <a:gd name="T29" fmla="*/ 20 h 166"/>
                <a:gd name="T30" fmla="*/ 165 w 257"/>
                <a:gd name="T31" fmla="*/ 25 h 166"/>
                <a:gd name="T32" fmla="*/ 165 w 257"/>
                <a:gd name="T33" fmla="*/ 36 h 166"/>
                <a:gd name="T34" fmla="*/ 172 w 257"/>
                <a:gd name="T35" fmla="*/ 42 h 166"/>
                <a:gd name="T36" fmla="*/ 178 w 257"/>
                <a:gd name="T37" fmla="*/ 36 h 166"/>
                <a:gd name="T38" fmla="*/ 195 w 257"/>
                <a:gd name="T39" fmla="*/ 37 h 166"/>
                <a:gd name="T40" fmla="*/ 212 w 257"/>
                <a:gd name="T41" fmla="*/ 50 h 166"/>
                <a:gd name="T42" fmla="*/ 209 w 257"/>
                <a:gd name="T43" fmla="*/ 64 h 166"/>
                <a:gd name="T44" fmla="*/ 215 w 257"/>
                <a:gd name="T45" fmla="*/ 77 h 166"/>
                <a:gd name="T46" fmla="*/ 224 w 257"/>
                <a:gd name="T47" fmla="*/ 78 h 166"/>
                <a:gd name="T48" fmla="*/ 235 w 257"/>
                <a:gd name="T49" fmla="*/ 101 h 166"/>
                <a:gd name="T50" fmla="*/ 235 w 257"/>
                <a:gd name="T51" fmla="*/ 111 h 166"/>
                <a:gd name="T52" fmla="*/ 234 w 257"/>
                <a:gd name="T53" fmla="*/ 123 h 166"/>
                <a:gd name="T54" fmla="*/ 240 w 257"/>
                <a:gd name="T55" fmla="*/ 125 h 166"/>
                <a:gd name="T56" fmla="*/ 252 w 257"/>
                <a:gd name="T57" fmla="*/ 135 h 166"/>
                <a:gd name="T58" fmla="*/ 252 w 257"/>
                <a:gd name="T59" fmla="*/ 148 h 166"/>
                <a:gd name="T60" fmla="*/ 255 w 257"/>
                <a:gd name="T61" fmla="*/ 154 h 166"/>
                <a:gd name="T62" fmla="*/ 250 w 257"/>
                <a:gd name="T63" fmla="*/ 164 h 166"/>
                <a:gd name="T64" fmla="*/ 237 w 257"/>
                <a:gd name="T65" fmla="*/ 165 h 166"/>
                <a:gd name="T66" fmla="*/ 231 w 257"/>
                <a:gd name="T67" fmla="*/ 161 h 166"/>
                <a:gd name="T68" fmla="*/ 213 w 257"/>
                <a:gd name="T69" fmla="*/ 152 h 166"/>
                <a:gd name="T70" fmla="*/ 197 w 257"/>
                <a:gd name="T71" fmla="*/ 156 h 166"/>
                <a:gd name="T72" fmla="*/ 185 w 257"/>
                <a:gd name="T73" fmla="*/ 155 h 166"/>
                <a:gd name="T74" fmla="*/ 178 w 257"/>
                <a:gd name="T75" fmla="*/ 149 h 166"/>
                <a:gd name="T76" fmla="*/ 170 w 257"/>
                <a:gd name="T77" fmla="*/ 137 h 166"/>
                <a:gd name="T78" fmla="*/ 157 w 257"/>
                <a:gd name="T79" fmla="*/ 130 h 166"/>
                <a:gd name="T80" fmla="*/ 147 w 257"/>
                <a:gd name="T81" fmla="*/ 130 h 166"/>
                <a:gd name="T82" fmla="*/ 144 w 257"/>
                <a:gd name="T83" fmla="*/ 141 h 166"/>
                <a:gd name="T84" fmla="*/ 132 w 257"/>
                <a:gd name="T85" fmla="*/ 148 h 166"/>
                <a:gd name="T86" fmla="*/ 123 w 257"/>
                <a:gd name="T87" fmla="*/ 153 h 166"/>
                <a:gd name="T88" fmla="*/ 112 w 257"/>
                <a:gd name="T89" fmla="*/ 156 h 166"/>
                <a:gd name="T90" fmla="*/ 100 w 257"/>
                <a:gd name="T91" fmla="*/ 161 h 166"/>
                <a:gd name="T92" fmla="*/ 96 w 257"/>
                <a:gd name="T93" fmla="*/ 153 h 166"/>
                <a:gd name="T94" fmla="*/ 82 w 257"/>
                <a:gd name="T95" fmla="*/ 152 h 166"/>
                <a:gd name="T96" fmla="*/ 68 w 257"/>
                <a:gd name="T97" fmla="*/ 152 h 166"/>
                <a:gd name="T98" fmla="*/ 57 w 257"/>
                <a:gd name="T99" fmla="*/ 152 h 166"/>
                <a:gd name="T100" fmla="*/ 44 w 257"/>
                <a:gd name="T101" fmla="*/ 149 h 166"/>
                <a:gd name="T102" fmla="*/ 28 w 257"/>
                <a:gd name="T103" fmla="*/ 148 h 166"/>
                <a:gd name="T104" fmla="*/ 18 w 257"/>
                <a:gd name="T105" fmla="*/ 142 h 166"/>
                <a:gd name="T106" fmla="*/ 4 w 257"/>
                <a:gd name="T107" fmla="*/ 130 h 166"/>
                <a:gd name="T108" fmla="*/ 12 w 257"/>
                <a:gd name="T109" fmla="*/ 101 h 166"/>
                <a:gd name="T110" fmla="*/ 12 w 257"/>
                <a:gd name="T111" fmla="*/ 94 h 166"/>
                <a:gd name="T112" fmla="*/ 21 w 257"/>
                <a:gd name="T113" fmla="*/ 86 h 166"/>
                <a:gd name="T114" fmla="*/ 35 w 257"/>
                <a:gd name="T115" fmla="*/ 72 h 166"/>
                <a:gd name="T116" fmla="*/ 33 w 257"/>
                <a:gd name="T117" fmla="*/ 58 h 166"/>
                <a:gd name="T118" fmla="*/ 28 w 257"/>
                <a:gd name="T119" fmla="*/ 46 h 166"/>
                <a:gd name="T120" fmla="*/ 32 w 257"/>
                <a:gd name="T121" fmla="*/ 42 h 166"/>
                <a:gd name="T122" fmla="*/ 27 w 257"/>
                <a:gd name="T123" fmla="*/ 32 h 166"/>
                <a:gd name="T124" fmla="*/ 33 w 257"/>
                <a:gd name="T125" fmla="*/ 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7" h="166">
                  <a:moveTo>
                    <a:pt x="33" y="20"/>
                  </a:moveTo>
                  <a:lnTo>
                    <a:pt x="40" y="24"/>
                  </a:lnTo>
                  <a:lnTo>
                    <a:pt x="40" y="24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5" y="23"/>
                  </a:lnTo>
                  <a:lnTo>
                    <a:pt x="47" y="21"/>
                  </a:lnTo>
                  <a:lnTo>
                    <a:pt x="49" y="21"/>
                  </a:lnTo>
                  <a:lnTo>
                    <a:pt x="48" y="19"/>
                  </a:lnTo>
                  <a:lnTo>
                    <a:pt x="49" y="18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2" y="14"/>
                  </a:lnTo>
                  <a:lnTo>
                    <a:pt x="53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3" y="17"/>
                  </a:lnTo>
                  <a:lnTo>
                    <a:pt x="57" y="19"/>
                  </a:lnTo>
                  <a:lnTo>
                    <a:pt x="57" y="19"/>
                  </a:lnTo>
                  <a:lnTo>
                    <a:pt x="59" y="17"/>
                  </a:lnTo>
                  <a:lnTo>
                    <a:pt x="61" y="18"/>
                  </a:lnTo>
                  <a:lnTo>
                    <a:pt x="61" y="17"/>
                  </a:lnTo>
                  <a:lnTo>
                    <a:pt x="65" y="17"/>
                  </a:lnTo>
                  <a:lnTo>
                    <a:pt x="65" y="13"/>
                  </a:lnTo>
                  <a:lnTo>
                    <a:pt x="67" y="9"/>
                  </a:lnTo>
                  <a:lnTo>
                    <a:pt x="69" y="9"/>
                  </a:lnTo>
                  <a:lnTo>
                    <a:pt x="68" y="6"/>
                  </a:lnTo>
                  <a:lnTo>
                    <a:pt x="69" y="6"/>
                  </a:lnTo>
                  <a:lnTo>
                    <a:pt x="72" y="6"/>
                  </a:lnTo>
                  <a:lnTo>
                    <a:pt x="72" y="3"/>
                  </a:lnTo>
                  <a:lnTo>
                    <a:pt x="73" y="4"/>
                  </a:lnTo>
                  <a:lnTo>
                    <a:pt x="75" y="2"/>
                  </a:lnTo>
                  <a:lnTo>
                    <a:pt x="77" y="3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77" y="5"/>
                  </a:lnTo>
                  <a:lnTo>
                    <a:pt x="79" y="6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81" y="9"/>
                  </a:lnTo>
                  <a:lnTo>
                    <a:pt x="80" y="10"/>
                  </a:lnTo>
                  <a:lnTo>
                    <a:pt x="81" y="12"/>
                  </a:lnTo>
                  <a:lnTo>
                    <a:pt x="87" y="15"/>
                  </a:lnTo>
                  <a:lnTo>
                    <a:pt x="86" y="17"/>
                  </a:lnTo>
                  <a:lnTo>
                    <a:pt x="90" y="17"/>
                  </a:lnTo>
                  <a:lnTo>
                    <a:pt x="90" y="17"/>
                  </a:lnTo>
                  <a:lnTo>
                    <a:pt x="89" y="18"/>
                  </a:lnTo>
                  <a:lnTo>
                    <a:pt x="90" y="18"/>
                  </a:lnTo>
                  <a:lnTo>
                    <a:pt x="91" y="18"/>
                  </a:lnTo>
                  <a:lnTo>
                    <a:pt x="92" y="16"/>
                  </a:lnTo>
                  <a:lnTo>
                    <a:pt x="96" y="14"/>
                  </a:lnTo>
                  <a:lnTo>
                    <a:pt x="96" y="11"/>
                  </a:lnTo>
                  <a:lnTo>
                    <a:pt x="97" y="10"/>
                  </a:lnTo>
                  <a:lnTo>
                    <a:pt x="99" y="11"/>
                  </a:lnTo>
                  <a:lnTo>
                    <a:pt x="100" y="10"/>
                  </a:lnTo>
                  <a:lnTo>
                    <a:pt x="99" y="12"/>
                  </a:lnTo>
                  <a:lnTo>
                    <a:pt x="100" y="11"/>
                  </a:lnTo>
                  <a:lnTo>
                    <a:pt x="107" y="12"/>
                  </a:lnTo>
                  <a:lnTo>
                    <a:pt x="109" y="12"/>
                  </a:lnTo>
                  <a:lnTo>
                    <a:pt x="111" y="10"/>
                  </a:lnTo>
                  <a:lnTo>
                    <a:pt x="111" y="9"/>
                  </a:lnTo>
                  <a:lnTo>
                    <a:pt x="113" y="9"/>
                  </a:lnTo>
                  <a:lnTo>
                    <a:pt x="113" y="7"/>
                  </a:lnTo>
                  <a:lnTo>
                    <a:pt x="113" y="6"/>
                  </a:lnTo>
                  <a:lnTo>
                    <a:pt x="115" y="6"/>
                  </a:lnTo>
                  <a:lnTo>
                    <a:pt x="115" y="6"/>
                  </a:lnTo>
                  <a:lnTo>
                    <a:pt x="119" y="5"/>
                  </a:lnTo>
                  <a:lnTo>
                    <a:pt x="119" y="6"/>
                  </a:lnTo>
                  <a:lnTo>
                    <a:pt x="120" y="5"/>
                  </a:lnTo>
                  <a:lnTo>
                    <a:pt x="122" y="7"/>
                  </a:lnTo>
                  <a:lnTo>
                    <a:pt x="122" y="9"/>
                  </a:lnTo>
                  <a:lnTo>
                    <a:pt x="121" y="9"/>
                  </a:lnTo>
                  <a:lnTo>
                    <a:pt x="121" y="11"/>
                  </a:lnTo>
                  <a:lnTo>
                    <a:pt x="120" y="14"/>
                  </a:lnTo>
                  <a:lnTo>
                    <a:pt x="123" y="16"/>
                  </a:lnTo>
                  <a:lnTo>
                    <a:pt x="124" y="15"/>
                  </a:lnTo>
                  <a:lnTo>
                    <a:pt x="126" y="17"/>
                  </a:lnTo>
                  <a:lnTo>
                    <a:pt x="127" y="14"/>
                  </a:lnTo>
                  <a:lnTo>
                    <a:pt x="133" y="14"/>
                  </a:lnTo>
                  <a:lnTo>
                    <a:pt x="133" y="13"/>
                  </a:lnTo>
                  <a:lnTo>
                    <a:pt x="135" y="13"/>
                  </a:lnTo>
                  <a:lnTo>
                    <a:pt x="136" y="11"/>
                  </a:lnTo>
                  <a:lnTo>
                    <a:pt x="136" y="10"/>
                  </a:lnTo>
                  <a:lnTo>
                    <a:pt x="139" y="9"/>
                  </a:lnTo>
                  <a:lnTo>
                    <a:pt x="139" y="9"/>
                  </a:lnTo>
                  <a:lnTo>
                    <a:pt x="140" y="10"/>
                  </a:lnTo>
                  <a:lnTo>
                    <a:pt x="143" y="9"/>
                  </a:lnTo>
                  <a:lnTo>
                    <a:pt x="144" y="5"/>
                  </a:lnTo>
                  <a:lnTo>
                    <a:pt x="144" y="4"/>
                  </a:lnTo>
                  <a:lnTo>
                    <a:pt x="145" y="5"/>
                  </a:lnTo>
                  <a:lnTo>
                    <a:pt x="146" y="3"/>
                  </a:lnTo>
                  <a:lnTo>
                    <a:pt x="149" y="0"/>
                  </a:lnTo>
                  <a:lnTo>
                    <a:pt x="151" y="1"/>
                  </a:lnTo>
                  <a:lnTo>
                    <a:pt x="152" y="4"/>
                  </a:lnTo>
                  <a:lnTo>
                    <a:pt x="153" y="6"/>
                  </a:lnTo>
                  <a:lnTo>
                    <a:pt x="152" y="5"/>
                  </a:lnTo>
                  <a:lnTo>
                    <a:pt x="152" y="6"/>
                  </a:lnTo>
                  <a:lnTo>
                    <a:pt x="153" y="7"/>
                  </a:lnTo>
                  <a:lnTo>
                    <a:pt x="152" y="7"/>
                  </a:lnTo>
                  <a:lnTo>
                    <a:pt x="152" y="8"/>
                  </a:lnTo>
                  <a:lnTo>
                    <a:pt x="153" y="10"/>
                  </a:lnTo>
                  <a:lnTo>
                    <a:pt x="155" y="9"/>
                  </a:lnTo>
                  <a:lnTo>
                    <a:pt x="155" y="8"/>
                  </a:lnTo>
                  <a:lnTo>
                    <a:pt x="156" y="7"/>
                  </a:lnTo>
                  <a:lnTo>
                    <a:pt x="159" y="9"/>
                  </a:lnTo>
                  <a:lnTo>
                    <a:pt x="159" y="8"/>
                  </a:lnTo>
                  <a:lnTo>
                    <a:pt x="160" y="8"/>
                  </a:lnTo>
                  <a:lnTo>
                    <a:pt x="162" y="6"/>
                  </a:lnTo>
                  <a:lnTo>
                    <a:pt x="165" y="6"/>
                  </a:lnTo>
                  <a:lnTo>
                    <a:pt x="165" y="8"/>
                  </a:lnTo>
                  <a:lnTo>
                    <a:pt x="163" y="8"/>
                  </a:lnTo>
                  <a:lnTo>
                    <a:pt x="166" y="13"/>
                  </a:lnTo>
                  <a:lnTo>
                    <a:pt x="166" y="14"/>
                  </a:lnTo>
                  <a:lnTo>
                    <a:pt x="165" y="19"/>
                  </a:lnTo>
                  <a:lnTo>
                    <a:pt x="168" y="17"/>
                  </a:lnTo>
                  <a:lnTo>
                    <a:pt x="167" y="19"/>
                  </a:lnTo>
                  <a:lnTo>
                    <a:pt x="165" y="19"/>
                  </a:lnTo>
                  <a:lnTo>
                    <a:pt x="165" y="20"/>
                  </a:lnTo>
                  <a:lnTo>
                    <a:pt x="168" y="20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68" y="20"/>
                  </a:lnTo>
                  <a:lnTo>
                    <a:pt x="164" y="21"/>
                  </a:lnTo>
                  <a:lnTo>
                    <a:pt x="164" y="22"/>
                  </a:lnTo>
                  <a:lnTo>
                    <a:pt x="166" y="23"/>
                  </a:lnTo>
                  <a:lnTo>
                    <a:pt x="166" y="24"/>
                  </a:lnTo>
                  <a:lnTo>
                    <a:pt x="165" y="25"/>
                  </a:lnTo>
                  <a:lnTo>
                    <a:pt x="166" y="25"/>
                  </a:lnTo>
                  <a:lnTo>
                    <a:pt x="165" y="25"/>
                  </a:lnTo>
                  <a:lnTo>
                    <a:pt x="165" y="27"/>
                  </a:lnTo>
                  <a:lnTo>
                    <a:pt x="164" y="27"/>
                  </a:lnTo>
                  <a:lnTo>
                    <a:pt x="164" y="28"/>
                  </a:lnTo>
                  <a:lnTo>
                    <a:pt x="162" y="28"/>
                  </a:lnTo>
                  <a:lnTo>
                    <a:pt x="162" y="30"/>
                  </a:lnTo>
                  <a:lnTo>
                    <a:pt x="165" y="36"/>
                  </a:lnTo>
                  <a:lnTo>
                    <a:pt x="165" y="37"/>
                  </a:lnTo>
                  <a:lnTo>
                    <a:pt x="164" y="35"/>
                  </a:lnTo>
                  <a:lnTo>
                    <a:pt x="162" y="35"/>
                  </a:lnTo>
                  <a:lnTo>
                    <a:pt x="162" y="38"/>
                  </a:lnTo>
                  <a:lnTo>
                    <a:pt x="168" y="40"/>
                  </a:lnTo>
                  <a:lnTo>
                    <a:pt x="166" y="41"/>
                  </a:lnTo>
                  <a:lnTo>
                    <a:pt x="168" y="42"/>
                  </a:lnTo>
                  <a:lnTo>
                    <a:pt x="172" y="42"/>
                  </a:lnTo>
                  <a:lnTo>
                    <a:pt x="173" y="42"/>
                  </a:lnTo>
                  <a:lnTo>
                    <a:pt x="174" y="41"/>
                  </a:lnTo>
                  <a:lnTo>
                    <a:pt x="176" y="41"/>
                  </a:lnTo>
                  <a:lnTo>
                    <a:pt x="176" y="40"/>
                  </a:lnTo>
                  <a:lnTo>
                    <a:pt x="178" y="40"/>
                  </a:lnTo>
                  <a:lnTo>
                    <a:pt x="178" y="37"/>
                  </a:lnTo>
                  <a:lnTo>
                    <a:pt x="178" y="37"/>
                  </a:lnTo>
                  <a:lnTo>
                    <a:pt x="178" y="36"/>
                  </a:lnTo>
                  <a:lnTo>
                    <a:pt x="180" y="36"/>
                  </a:lnTo>
                  <a:lnTo>
                    <a:pt x="180" y="35"/>
                  </a:lnTo>
                  <a:lnTo>
                    <a:pt x="186" y="33"/>
                  </a:lnTo>
                  <a:lnTo>
                    <a:pt x="189" y="35"/>
                  </a:lnTo>
                  <a:lnTo>
                    <a:pt x="193" y="33"/>
                  </a:lnTo>
                  <a:lnTo>
                    <a:pt x="194" y="32"/>
                  </a:lnTo>
                  <a:lnTo>
                    <a:pt x="197" y="33"/>
                  </a:lnTo>
                  <a:lnTo>
                    <a:pt x="195" y="37"/>
                  </a:lnTo>
                  <a:lnTo>
                    <a:pt x="197" y="37"/>
                  </a:lnTo>
                  <a:lnTo>
                    <a:pt x="197" y="38"/>
                  </a:lnTo>
                  <a:lnTo>
                    <a:pt x="198" y="38"/>
                  </a:lnTo>
                  <a:lnTo>
                    <a:pt x="199" y="42"/>
                  </a:lnTo>
                  <a:lnTo>
                    <a:pt x="198" y="45"/>
                  </a:lnTo>
                  <a:lnTo>
                    <a:pt x="200" y="47"/>
                  </a:lnTo>
                  <a:lnTo>
                    <a:pt x="204" y="43"/>
                  </a:lnTo>
                  <a:lnTo>
                    <a:pt x="212" y="50"/>
                  </a:lnTo>
                  <a:lnTo>
                    <a:pt x="209" y="53"/>
                  </a:lnTo>
                  <a:lnTo>
                    <a:pt x="210" y="54"/>
                  </a:lnTo>
                  <a:lnTo>
                    <a:pt x="209" y="55"/>
                  </a:lnTo>
                  <a:lnTo>
                    <a:pt x="212" y="60"/>
                  </a:lnTo>
                  <a:lnTo>
                    <a:pt x="212" y="62"/>
                  </a:lnTo>
                  <a:lnTo>
                    <a:pt x="210" y="63"/>
                  </a:lnTo>
                  <a:lnTo>
                    <a:pt x="210" y="64"/>
                  </a:lnTo>
                  <a:lnTo>
                    <a:pt x="209" y="64"/>
                  </a:lnTo>
                  <a:lnTo>
                    <a:pt x="208" y="65"/>
                  </a:lnTo>
                  <a:lnTo>
                    <a:pt x="212" y="68"/>
                  </a:lnTo>
                  <a:lnTo>
                    <a:pt x="214" y="66"/>
                  </a:lnTo>
                  <a:lnTo>
                    <a:pt x="212" y="69"/>
                  </a:lnTo>
                  <a:lnTo>
                    <a:pt x="212" y="70"/>
                  </a:lnTo>
                  <a:lnTo>
                    <a:pt x="213" y="74"/>
                  </a:lnTo>
                  <a:lnTo>
                    <a:pt x="214" y="77"/>
                  </a:lnTo>
                  <a:lnTo>
                    <a:pt x="215" y="77"/>
                  </a:lnTo>
                  <a:lnTo>
                    <a:pt x="216" y="74"/>
                  </a:lnTo>
                  <a:lnTo>
                    <a:pt x="218" y="75"/>
                  </a:lnTo>
                  <a:lnTo>
                    <a:pt x="220" y="77"/>
                  </a:lnTo>
                  <a:lnTo>
                    <a:pt x="221" y="75"/>
                  </a:lnTo>
                  <a:lnTo>
                    <a:pt x="222" y="76"/>
                  </a:lnTo>
                  <a:lnTo>
                    <a:pt x="222" y="78"/>
                  </a:lnTo>
                  <a:lnTo>
                    <a:pt x="224" y="79"/>
                  </a:lnTo>
                  <a:lnTo>
                    <a:pt x="224" y="78"/>
                  </a:lnTo>
                  <a:lnTo>
                    <a:pt x="225" y="78"/>
                  </a:lnTo>
                  <a:lnTo>
                    <a:pt x="225" y="84"/>
                  </a:lnTo>
                  <a:lnTo>
                    <a:pt x="226" y="84"/>
                  </a:lnTo>
                  <a:lnTo>
                    <a:pt x="228" y="89"/>
                  </a:lnTo>
                  <a:lnTo>
                    <a:pt x="231" y="91"/>
                  </a:lnTo>
                  <a:lnTo>
                    <a:pt x="232" y="94"/>
                  </a:lnTo>
                  <a:lnTo>
                    <a:pt x="230" y="95"/>
                  </a:lnTo>
                  <a:lnTo>
                    <a:pt x="235" y="101"/>
                  </a:lnTo>
                  <a:lnTo>
                    <a:pt x="234" y="102"/>
                  </a:lnTo>
                  <a:lnTo>
                    <a:pt x="233" y="103"/>
                  </a:lnTo>
                  <a:lnTo>
                    <a:pt x="232" y="103"/>
                  </a:lnTo>
                  <a:lnTo>
                    <a:pt x="231" y="104"/>
                  </a:lnTo>
                  <a:lnTo>
                    <a:pt x="233" y="108"/>
                  </a:lnTo>
                  <a:lnTo>
                    <a:pt x="232" y="109"/>
                  </a:lnTo>
                  <a:lnTo>
                    <a:pt x="232" y="109"/>
                  </a:lnTo>
                  <a:lnTo>
                    <a:pt x="235" y="111"/>
                  </a:lnTo>
                  <a:lnTo>
                    <a:pt x="234" y="112"/>
                  </a:lnTo>
                  <a:lnTo>
                    <a:pt x="232" y="112"/>
                  </a:lnTo>
                  <a:lnTo>
                    <a:pt x="238" y="114"/>
                  </a:lnTo>
                  <a:lnTo>
                    <a:pt x="238" y="116"/>
                  </a:lnTo>
                  <a:lnTo>
                    <a:pt x="238" y="117"/>
                  </a:lnTo>
                  <a:lnTo>
                    <a:pt x="234" y="117"/>
                  </a:lnTo>
                  <a:lnTo>
                    <a:pt x="230" y="122"/>
                  </a:lnTo>
                  <a:lnTo>
                    <a:pt x="234" y="123"/>
                  </a:lnTo>
                  <a:lnTo>
                    <a:pt x="234" y="125"/>
                  </a:lnTo>
                  <a:lnTo>
                    <a:pt x="233" y="125"/>
                  </a:lnTo>
                  <a:lnTo>
                    <a:pt x="234" y="127"/>
                  </a:lnTo>
                  <a:lnTo>
                    <a:pt x="233" y="129"/>
                  </a:lnTo>
                  <a:lnTo>
                    <a:pt x="235" y="127"/>
                  </a:lnTo>
                  <a:lnTo>
                    <a:pt x="238" y="126"/>
                  </a:lnTo>
                  <a:lnTo>
                    <a:pt x="238" y="125"/>
                  </a:lnTo>
                  <a:lnTo>
                    <a:pt x="240" y="125"/>
                  </a:lnTo>
                  <a:lnTo>
                    <a:pt x="242" y="127"/>
                  </a:lnTo>
                  <a:lnTo>
                    <a:pt x="244" y="126"/>
                  </a:lnTo>
                  <a:lnTo>
                    <a:pt x="244" y="129"/>
                  </a:lnTo>
                  <a:lnTo>
                    <a:pt x="245" y="130"/>
                  </a:lnTo>
                  <a:lnTo>
                    <a:pt x="245" y="133"/>
                  </a:lnTo>
                  <a:lnTo>
                    <a:pt x="249" y="136"/>
                  </a:lnTo>
                  <a:lnTo>
                    <a:pt x="250" y="134"/>
                  </a:lnTo>
                  <a:lnTo>
                    <a:pt x="252" y="135"/>
                  </a:lnTo>
                  <a:lnTo>
                    <a:pt x="253" y="138"/>
                  </a:lnTo>
                  <a:lnTo>
                    <a:pt x="250" y="136"/>
                  </a:lnTo>
                  <a:lnTo>
                    <a:pt x="249" y="138"/>
                  </a:lnTo>
                  <a:lnTo>
                    <a:pt x="248" y="141"/>
                  </a:lnTo>
                  <a:lnTo>
                    <a:pt x="254" y="146"/>
                  </a:lnTo>
                  <a:lnTo>
                    <a:pt x="254" y="146"/>
                  </a:lnTo>
                  <a:lnTo>
                    <a:pt x="252" y="145"/>
                  </a:lnTo>
                  <a:lnTo>
                    <a:pt x="252" y="148"/>
                  </a:lnTo>
                  <a:lnTo>
                    <a:pt x="254" y="148"/>
                  </a:lnTo>
                  <a:lnTo>
                    <a:pt x="252" y="150"/>
                  </a:lnTo>
                  <a:lnTo>
                    <a:pt x="253" y="149"/>
                  </a:lnTo>
                  <a:lnTo>
                    <a:pt x="253" y="150"/>
                  </a:lnTo>
                  <a:lnTo>
                    <a:pt x="254" y="149"/>
                  </a:lnTo>
                  <a:lnTo>
                    <a:pt x="255" y="151"/>
                  </a:lnTo>
                  <a:lnTo>
                    <a:pt x="257" y="150"/>
                  </a:lnTo>
                  <a:lnTo>
                    <a:pt x="255" y="154"/>
                  </a:lnTo>
                  <a:lnTo>
                    <a:pt x="254" y="158"/>
                  </a:lnTo>
                  <a:lnTo>
                    <a:pt x="253" y="158"/>
                  </a:lnTo>
                  <a:lnTo>
                    <a:pt x="255" y="160"/>
                  </a:lnTo>
                  <a:lnTo>
                    <a:pt x="255" y="162"/>
                  </a:lnTo>
                  <a:lnTo>
                    <a:pt x="253" y="164"/>
                  </a:lnTo>
                  <a:lnTo>
                    <a:pt x="251" y="164"/>
                  </a:lnTo>
                  <a:lnTo>
                    <a:pt x="251" y="165"/>
                  </a:lnTo>
                  <a:lnTo>
                    <a:pt x="250" y="164"/>
                  </a:lnTo>
                  <a:lnTo>
                    <a:pt x="250" y="165"/>
                  </a:lnTo>
                  <a:lnTo>
                    <a:pt x="249" y="166"/>
                  </a:lnTo>
                  <a:lnTo>
                    <a:pt x="245" y="165"/>
                  </a:lnTo>
                  <a:lnTo>
                    <a:pt x="245" y="165"/>
                  </a:lnTo>
                  <a:lnTo>
                    <a:pt x="242" y="165"/>
                  </a:lnTo>
                  <a:lnTo>
                    <a:pt x="241" y="166"/>
                  </a:lnTo>
                  <a:lnTo>
                    <a:pt x="240" y="164"/>
                  </a:lnTo>
                  <a:lnTo>
                    <a:pt x="237" y="165"/>
                  </a:lnTo>
                  <a:lnTo>
                    <a:pt x="238" y="165"/>
                  </a:lnTo>
                  <a:lnTo>
                    <a:pt x="237" y="166"/>
                  </a:lnTo>
                  <a:lnTo>
                    <a:pt x="237" y="165"/>
                  </a:lnTo>
                  <a:lnTo>
                    <a:pt x="234" y="164"/>
                  </a:lnTo>
                  <a:lnTo>
                    <a:pt x="234" y="163"/>
                  </a:lnTo>
                  <a:lnTo>
                    <a:pt x="232" y="161"/>
                  </a:lnTo>
                  <a:lnTo>
                    <a:pt x="234" y="160"/>
                  </a:lnTo>
                  <a:lnTo>
                    <a:pt x="231" y="161"/>
                  </a:lnTo>
                  <a:lnTo>
                    <a:pt x="230" y="157"/>
                  </a:lnTo>
                  <a:lnTo>
                    <a:pt x="225" y="154"/>
                  </a:lnTo>
                  <a:lnTo>
                    <a:pt x="224" y="155"/>
                  </a:lnTo>
                  <a:lnTo>
                    <a:pt x="222" y="154"/>
                  </a:lnTo>
                  <a:lnTo>
                    <a:pt x="222" y="156"/>
                  </a:lnTo>
                  <a:lnTo>
                    <a:pt x="216" y="152"/>
                  </a:lnTo>
                  <a:lnTo>
                    <a:pt x="216" y="153"/>
                  </a:lnTo>
                  <a:lnTo>
                    <a:pt x="213" y="152"/>
                  </a:lnTo>
                  <a:lnTo>
                    <a:pt x="214" y="154"/>
                  </a:lnTo>
                  <a:lnTo>
                    <a:pt x="210" y="157"/>
                  </a:lnTo>
                  <a:lnTo>
                    <a:pt x="209" y="160"/>
                  </a:lnTo>
                  <a:lnTo>
                    <a:pt x="203" y="159"/>
                  </a:lnTo>
                  <a:lnTo>
                    <a:pt x="201" y="160"/>
                  </a:lnTo>
                  <a:lnTo>
                    <a:pt x="200" y="159"/>
                  </a:lnTo>
                  <a:lnTo>
                    <a:pt x="198" y="160"/>
                  </a:lnTo>
                  <a:lnTo>
                    <a:pt x="197" y="156"/>
                  </a:lnTo>
                  <a:lnTo>
                    <a:pt x="193" y="152"/>
                  </a:lnTo>
                  <a:lnTo>
                    <a:pt x="192" y="150"/>
                  </a:lnTo>
                  <a:lnTo>
                    <a:pt x="187" y="150"/>
                  </a:lnTo>
                  <a:lnTo>
                    <a:pt x="188" y="151"/>
                  </a:lnTo>
                  <a:lnTo>
                    <a:pt x="187" y="152"/>
                  </a:lnTo>
                  <a:lnTo>
                    <a:pt x="187" y="153"/>
                  </a:lnTo>
                  <a:lnTo>
                    <a:pt x="185" y="154"/>
                  </a:lnTo>
                  <a:lnTo>
                    <a:pt x="185" y="155"/>
                  </a:lnTo>
                  <a:lnTo>
                    <a:pt x="182" y="158"/>
                  </a:lnTo>
                  <a:lnTo>
                    <a:pt x="180" y="158"/>
                  </a:lnTo>
                  <a:lnTo>
                    <a:pt x="180" y="155"/>
                  </a:lnTo>
                  <a:lnTo>
                    <a:pt x="180" y="153"/>
                  </a:lnTo>
                  <a:lnTo>
                    <a:pt x="178" y="153"/>
                  </a:lnTo>
                  <a:lnTo>
                    <a:pt x="177" y="151"/>
                  </a:lnTo>
                  <a:lnTo>
                    <a:pt x="177" y="150"/>
                  </a:lnTo>
                  <a:lnTo>
                    <a:pt x="178" y="149"/>
                  </a:lnTo>
                  <a:lnTo>
                    <a:pt x="178" y="148"/>
                  </a:lnTo>
                  <a:lnTo>
                    <a:pt x="176" y="147"/>
                  </a:lnTo>
                  <a:lnTo>
                    <a:pt x="175" y="144"/>
                  </a:lnTo>
                  <a:lnTo>
                    <a:pt x="174" y="144"/>
                  </a:lnTo>
                  <a:lnTo>
                    <a:pt x="173" y="141"/>
                  </a:lnTo>
                  <a:lnTo>
                    <a:pt x="171" y="139"/>
                  </a:lnTo>
                  <a:lnTo>
                    <a:pt x="172" y="137"/>
                  </a:lnTo>
                  <a:lnTo>
                    <a:pt x="170" y="137"/>
                  </a:lnTo>
                  <a:lnTo>
                    <a:pt x="170" y="136"/>
                  </a:lnTo>
                  <a:lnTo>
                    <a:pt x="165" y="135"/>
                  </a:lnTo>
                  <a:lnTo>
                    <a:pt x="166" y="133"/>
                  </a:lnTo>
                  <a:lnTo>
                    <a:pt x="164" y="133"/>
                  </a:lnTo>
                  <a:lnTo>
                    <a:pt x="163" y="134"/>
                  </a:lnTo>
                  <a:lnTo>
                    <a:pt x="161" y="134"/>
                  </a:lnTo>
                  <a:lnTo>
                    <a:pt x="156" y="133"/>
                  </a:lnTo>
                  <a:lnTo>
                    <a:pt x="157" y="130"/>
                  </a:lnTo>
                  <a:lnTo>
                    <a:pt x="155" y="128"/>
                  </a:lnTo>
                  <a:lnTo>
                    <a:pt x="153" y="129"/>
                  </a:lnTo>
                  <a:lnTo>
                    <a:pt x="151" y="129"/>
                  </a:lnTo>
                  <a:lnTo>
                    <a:pt x="149" y="130"/>
                  </a:lnTo>
                  <a:lnTo>
                    <a:pt x="148" y="128"/>
                  </a:lnTo>
                  <a:lnTo>
                    <a:pt x="147" y="129"/>
                  </a:lnTo>
                  <a:lnTo>
                    <a:pt x="148" y="130"/>
                  </a:lnTo>
                  <a:lnTo>
                    <a:pt x="147" y="130"/>
                  </a:lnTo>
                  <a:lnTo>
                    <a:pt x="144" y="130"/>
                  </a:lnTo>
                  <a:lnTo>
                    <a:pt x="143" y="134"/>
                  </a:lnTo>
                  <a:lnTo>
                    <a:pt x="145" y="134"/>
                  </a:lnTo>
                  <a:lnTo>
                    <a:pt x="144" y="137"/>
                  </a:lnTo>
                  <a:lnTo>
                    <a:pt x="146" y="138"/>
                  </a:lnTo>
                  <a:lnTo>
                    <a:pt x="145" y="139"/>
                  </a:lnTo>
                  <a:lnTo>
                    <a:pt x="144" y="140"/>
                  </a:lnTo>
                  <a:lnTo>
                    <a:pt x="144" y="141"/>
                  </a:lnTo>
                  <a:lnTo>
                    <a:pt x="143" y="140"/>
                  </a:lnTo>
                  <a:lnTo>
                    <a:pt x="140" y="145"/>
                  </a:lnTo>
                  <a:lnTo>
                    <a:pt x="138" y="145"/>
                  </a:lnTo>
                  <a:lnTo>
                    <a:pt x="136" y="144"/>
                  </a:lnTo>
                  <a:lnTo>
                    <a:pt x="134" y="144"/>
                  </a:lnTo>
                  <a:lnTo>
                    <a:pt x="134" y="145"/>
                  </a:lnTo>
                  <a:lnTo>
                    <a:pt x="133" y="145"/>
                  </a:lnTo>
                  <a:lnTo>
                    <a:pt x="132" y="148"/>
                  </a:lnTo>
                  <a:lnTo>
                    <a:pt x="131" y="148"/>
                  </a:lnTo>
                  <a:lnTo>
                    <a:pt x="129" y="150"/>
                  </a:lnTo>
                  <a:lnTo>
                    <a:pt x="129" y="153"/>
                  </a:lnTo>
                  <a:lnTo>
                    <a:pt x="127" y="153"/>
                  </a:lnTo>
                  <a:lnTo>
                    <a:pt x="127" y="151"/>
                  </a:lnTo>
                  <a:lnTo>
                    <a:pt x="125" y="151"/>
                  </a:lnTo>
                  <a:lnTo>
                    <a:pt x="124" y="153"/>
                  </a:lnTo>
                  <a:lnTo>
                    <a:pt x="123" y="153"/>
                  </a:lnTo>
                  <a:lnTo>
                    <a:pt x="123" y="151"/>
                  </a:lnTo>
                  <a:lnTo>
                    <a:pt x="118" y="152"/>
                  </a:lnTo>
                  <a:lnTo>
                    <a:pt x="116" y="151"/>
                  </a:lnTo>
                  <a:lnTo>
                    <a:pt x="115" y="152"/>
                  </a:lnTo>
                  <a:lnTo>
                    <a:pt x="115" y="154"/>
                  </a:lnTo>
                  <a:lnTo>
                    <a:pt x="113" y="156"/>
                  </a:lnTo>
                  <a:lnTo>
                    <a:pt x="112" y="155"/>
                  </a:lnTo>
                  <a:lnTo>
                    <a:pt x="112" y="156"/>
                  </a:lnTo>
                  <a:lnTo>
                    <a:pt x="111" y="157"/>
                  </a:lnTo>
                  <a:lnTo>
                    <a:pt x="108" y="156"/>
                  </a:lnTo>
                  <a:lnTo>
                    <a:pt x="105" y="160"/>
                  </a:lnTo>
                  <a:lnTo>
                    <a:pt x="105" y="162"/>
                  </a:lnTo>
                  <a:lnTo>
                    <a:pt x="103" y="164"/>
                  </a:lnTo>
                  <a:lnTo>
                    <a:pt x="102" y="164"/>
                  </a:lnTo>
                  <a:lnTo>
                    <a:pt x="101" y="162"/>
                  </a:lnTo>
                  <a:lnTo>
                    <a:pt x="100" y="161"/>
                  </a:lnTo>
                  <a:lnTo>
                    <a:pt x="103" y="160"/>
                  </a:lnTo>
                  <a:lnTo>
                    <a:pt x="101" y="158"/>
                  </a:lnTo>
                  <a:lnTo>
                    <a:pt x="100" y="157"/>
                  </a:lnTo>
                  <a:lnTo>
                    <a:pt x="99" y="158"/>
                  </a:lnTo>
                  <a:lnTo>
                    <a:pt x="97" y="158"/>
                  </a:lnTo>
                  <a:lnTo>
                    <a:pt x="97" y="156"/>
                  </a:lnTo>
                  <a:lnTo>
                    <a:pt x="96" y="155"/>
                  </a:lnTo>
                  <a:lnTo>
                    <a:pt x="96" y="153"/>
                  </a:lnTo>
                  <a:lnTo>
                    <a:pt x="94" y="154"/>
                  </a:lnTo>
                  <a:lnTo>
                    <a:pt x="91" y="149"/>
                  </a:lnTo>
                  <a:lnTo>
                    <a:pt x="89" y="150"/>
                  </a:lnTo>
                  <a:lnTo>
                    <a:pt x="87" y="149"/>
                  </a:lnTo>
                  <a:lnTo>
                    <a:pt x="85" y="151"/>
                  </a:lnTo>
                  <a:lnTo>
                    <a:pt x="85" y="150"/>
                  </a:lnTo>
                  <a:lnTo>
                    <a:pt x="83" y="151"/>
                  </a:lnTo>
                  <a:lnTo>
                    <a:pt x="82" y="152"/>
                  </a:lnTo>
                  <a:lnTo>
                    <a:pt x="81" y="152"/>
                  </a:lnTo>
                  <a:lnTo>
                    <a:pt x="81" y="153"/>
                  </a:lnTo>
                  <a:lnTo>
                    <a:pt x="80" y="153"/>
                  </a:lnTo>
                  <a:lnTo>
                    <a:pt x="77" y="153"/>
                  </a:lnTo>
                  <a:lnTo>
                    <a:pt x="77" y="151"/>
                  </a:lnTo>
                  <a:lnTo>
                    <a:pt x="76" y="152"/>
                  </a:lnTo>
                  <a:lnTo>
                    <a:pt x="72" y="153"/>
                  </a:lnTo>
                  <a:lnTo>
                    <a:pt x="68" y="152"/>
                  </a:lnTo>
                  <a:lnTo>
                    <a:pt x="66" y="154"/>
                  </a:lnTo>
                  <a:lnTo>
                    <a:pt x="64" y="152"/>
                  </a:lnTo>
                  <a:lnTo>
                    <a:pt x="64" y="149"/>
                  </a:lnTo>
                  <a:lnTo>
                    <a:pt x="63" y="148"/>
                  </a:lnTo>
                  <a:lnTo>
                    <a:pt x="61" y="150"/>
                  </a:lnTo>
                  <a:lnTo>
                    <a:pt x="62" y="151"/>
                  </a:lnTo>
                  <a:lnTo>
                    <a:pt x="61" y="152"/>
                  </a:lnTo>
                  <a:lnTo>
                    <a:pt x="57" y="152"/>
                  </a:lnTo>
                  <a:lnTo>
                    <a:pt x="55" y="149"/>
                  </a:lnTo>
                  <a:lnTo>
                    <a:pt x="54" y="149"/>
                  </a:lnTo>
                  <a:lnTo>
                    <a:pt x="53" y="150"/>
                  </a:lnTo>
                  <a:lnTo>
                    <a:pt x="51" y="149"/>
                  </a:lnTo>
                  <a:lnTo>
                    <a:pt x="48" y="151"/>
                  </a:lnTo>
                  <a:lnTo>
                    <a:pt x="45" y="150"/>
                  </a:lnTo>
                  <a:lnTo>
                    <a:pt x="44" y="151"/>
                  </a:lnTo>
                  <a:lnTo>
                    <a:pt x="44" y="149"/>
                  </a:lnTo>
                  <a:lnTo>
                    <a:pt x="45" y="149"/>
                  </a:lnTo>
                  <a:lnTo>
                    <a:pt x="45" y="147"/>
                  </a:lnTo>
                  <a:lnTo>
                    <a:pt x="41" y="147"/>
                  </a:lnTo>
                  <a:lnTo>
                    <a:pt x="41" y="145"/>
                  </a:lnTo>
                  <a:lnTo>
                    <a:pt x="33" y="148"/>
                  </a:lnTo>
                  <a:lnTo>
                    <a:pt x="33" y="151"/>
                  </a:lnTo>
                  <a:lnTo>
                    <a:pt x="32" y="149"/>
                  </a:lnTo>
                  <a:lnTo>
                    <a:pt x="28" y="148"/>
                  </a:lnTo>
                  <a:lnTo>
                    <a:pt x="25" y="149"/>
                  </a:lnTo>
                  <a:lnTo>
                    <a:pt x="23" y="146"/>
                  </a:lnTo>
                  <a:lnTo>
                    <a:pt x="21" y="148"/>
                  </a:lnTo>
                  <a:lnTo>
                    <a:pt x="19" y="148"/>
                  </a:lnTo>
                  <a:lnTo>
                    <a:pt x="19" y="145"/>
                  </a:lnTo>
                  <a:lnTo>
                    <a:pt x="17" y="144"/>
                  </a:lnTo>
                  <a:lnTo>
                    <a:pt x="19" y="144"/>
                  </a:lnTo>
                  <a:lnTo>
                    <a:pt x="18" y="142"/>
                  </a:lnTo>
                  <a:lnTo>
                    <a:pt x="11" y="139"/>
                  </a:lnTo>
                  <a:lnTo>
                    <a:pt x="11" y="136"/>
                  </a:lnTo>
                  <a:lnTo>
                    <a:pt x="11" y="134"/>
                  </a:lnTo>
                  <a:lnTo>
                    <a:pt x="9" y="133"/>
                  </a:lnTo>
                  <a:lnTo>
                    <a:pt x="7" y="132"/>
                  </a:lnTo>
                  <a:lnTo>
                    <a:pt x="3" y="132"/>
                  </a:lnTo>
                  <a:lnTo>
                    <a:pt x="3" y="132"/>
                  </a:lnTo>
                  <a:lnTo>
                    <a:pt x="4" y="130"/>
                  </a:lnTo>
                  <a:lnTo>
                    <a:pt x="1" y="129"/>
                  </a:lnTo>
                  <a:lnTo>
                    <a:pt x="0" y="125"/>
                  </a:lnTo>
                  <a:lnTo>
                    <a:pt x="1" y="125"/>
                  </a:lnTo>
                  <a:lnTo>
                    <a:pt x="1" y="124"/>
                  </a:lnTo>
                  <a:lnTo>
                    <a:pt x="9" y="115"/>
                  </a:lnTo>
                  <a:lnTo>
                    <a:pt x="8" y="112"/>
                  </a:lnTo>
                  <a:lnTo>
                    <a:pt x="17" y="109"/>
                  </a:lnTo>
                  <a:lnTo>
                    <a:pt x="12" y="101"/>
                  </a:lnTo>
                  <a:lnTo>
                    <a:pt x="12" y="97"/>
                  </a:lnTo>
                  <a:lnTo>
                    <a:pt x="15" y="96"/>
                  </a:lnTo>
                  <a:lnTo>
                    <a:pt x="16" y="96"/>
                  </a:lnTo>
                  <a:lnTo>
                    <a:pt x="16" y="95"/>
                  </a:lnTo>
                  <a:lnTo>
                    <a:pt x="15" y="93"/>
                  </a:lnTo>
                  <a:lnTo>
                    <a:pt x="14" y="96"/>
                  </a:lnTo>
                  <a:lnTo>
                    <a:pt x="13" y="96"/>
                  </a:lnTo>
                  <a:lnTo>
                    <a:pt x="12" y="94"/>
                  </a:lnTo>
                  <a:lnTo>
                    <a:pt x="13" y="92"/>
                  </a:lnTo>
                  <a:lnTo>
                    <a:pt x="15" y="93"/>
                  </a:lnTo>
                  <a:lnTo>
                    <a:pt x="15" y="90"/>
                  </a:lnTo>
                  <a:lnTo>
                    <a:pt x="17" y="90"/>
                  </a:lnTo>
                  <a:lnTo>
                    <a:pt x="19" y="89"/>
                  </a:lnTo>
                  <a:lnTo>
                    <a:pt x="22" y="89"/>
                  </a:lnTo>
                  <a:lnTo>
                    <a:pt x="21" y="88"/>
                  </a:lnTo>
                  <a:lnTo>
                    <a:pt x="21" y="86"/>
                  </a:lnTo>
                  <a:lnTo>
                    <a:pt x="26" y="86"/>
                  </a:lnTo>
                  <a:lnTo>
                    <a:pt x="34" y="84"/>
                  </a:lnTo>
                  <a:lnTo>
                    <a:pt x="29" y="80"/>
                  </a:lnTo>
                  <a:lnTo>
                    <a:pt x="29" y="76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4" y="73"/>
                  </a:lnTo>
                  <a:lnTo>
                    <a:pt x="35" y="72"/>
                  </a:lnTo>
                  <a:lnTo>
                    <a:pt x="33" y="69"/>
                  </a:lnTo>
                  <a:lnTo>
                    <a:pt x="35" y="68"/>
                  </a:lnTo>
                  <a:lnTo>
                    <a:pt x="37" y="70"/>
                  </a:lnTo>
                  <a:lnTo>
                    <a:pt x="41" y="67"/>
                  </a:lnTo>
                  <a:lnTo>
                    <a:pt x="41" y="65"/>
                  </a:lnTo>
                  <a:lnTo>
                    <a:pt x="39" y="64"/>
                  </a:lnTo>
                  <a:lnTo>
                    <a:pt x="37" y="58"/>
                  </a:lnTo>
                  <a:lnTo>
                    <a:pt x="33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3" y="54"/>
                  </a:lnTo>
                  <a:lnTo>
                    <a:pt x="31" y="50"/>
                  </a:lnTo>
                  <a:lnTo>
                    <a:pt x="32" y="50"/>
                  </a:lnTo>
                  <a:lnTo>
                    <a:pt x="32" y="49"/>
                  </a:lnTo>
                  <a:lnTo>
                    <a:pt x="28" y="48"/>
                  </a:lnTo>
                  <a:lnTo>
                    <a:pt x="28" y="46"/>
                  </a:lnTo>
                  <a:lnTo>
                    <a:pt x="26" y="46"/>
                  </a:lnTo>
                  <a:lnTo>
                    <a:pt x="27" y="45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8" y="42"/>
                  </a:lnTo>
                  <a:lnTo>
                    <a:pt x="29" y="43"/>
                  </a:lnTo>
                  <a:lnTo>
                    <a:pt x="31" y="43"/>
                  </a:lnTo>
                  <a:lnTo>
                    <a:pt x="32" y="42"/>
                  </a:lnTo>
                  <a:lnTo>
                    <a:pt x="33" y="42"/>
                  </a:lnTo>
                  <a:lnTo>
                    <a:pt x="34" y="42"/>
                  </a:lnTo>
                  <a:lnTo>
                    <a:pt x="31" y="40"/>
                  </a:lnTo>
                  <a:lnTo>
                    <a:pt x="32" y="38"/>
                  </a:lnTo>
                  <a:lnTo>
                    <a:pt x="31" y="36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7" y="32"/>
                  </a:lnTo>
                  <a:lnTo>
                    <a:pt x="25" y="31"/>
                  </a:lnTo>
                  <a:lnTo>
                    <a:pt x="26" y="30"/>
                  </a:lnTo>
                  <a:lnTo>
                    <a:pt x="26" y="29"/>
                  </a:lnTo>
                  <a:lnTo>
                    <a:pt x="29" y="28"/>
                  </a:lnTo>
                  <a:lnTo>
                    <a:pt x="30" y="26"/>
                  </a:lnTo>
                  <a:lnTo>
                    <a:pt x="33" y="24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3" y="20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1" name="Freeform 92">
              <a:extLst>
                <a:ext uri="{FF2B5EF4-FFF2-40B4-BE49-F238E27FC236}">
                  <a16:creationId xmlns="" xmlns:a16="http://schemas.microsoft.com/office/drawing/2014/main" id="{6926D8F1-1ACB-42CD-AB83-7DE698272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" y="2804"/>
              <a:ext cx="412" cy="341"/>
            </a:xfrm>
            <a:custGeom>
              <a:avLst/>
              <a:gdLst>
                <a:gd name="T0" fmla="*/ 15 w 412"/>
                <a:gd name="T1" fmla="*/ 102 h 341"/>
                <a:gd name="T2" fmla="*/ 36 w 412"/>
                <a:gd name="T3" fmla="*/ 88 h 341"/>
                <a:gd name="T4" fmla="*/ 55 w 412"/>
                <a:gd name="T5" fmla="*/ 88 h 341"/>
                <a:gd name="T6" fmla="*/ 56 w 412"/>
                <a:gd name="T7" fmla="*/ 73 h 341"/>
                <a:gd name="T8" fmla="*/ 56 w 412"/>
                <a:gd name="T9" fmla="*/ 60 h 341"/>
                <a:gd name="T10" fmla="*/ 51 w 412"/>
                <a:gd name="T11" fmla="*/ 61 h 341"/>
                <a:gd name="T12" fmla="*/ 49 w 412"/>
                <a:gd name="T13" fmla="*/ 57 h 341"/>
                <a:gd name="T14" fmla="*/ 71 w 412"/>
                <a:gd name="T15" fmla="*/ 44 h 341"/>
                <a:gd name="T16" fmla="*/ 103 w 412"/>
                <a:gd name="T17" fmla="*/ 13 h 341"/>
                <a:gd name="T18" fmla="*/ 280 w 412"/>
                <a:gd name="T19" fmla="*/ 118 h 341"/>
                <a:gd name="T20" fmla="*/ 330 w 412"/>
                <a:gd name="T21" fmla="*/ 112 h 341"/>
                <a:gd name="T22" fmla="*/ 341 w 412"/>
                <a:gd name="T23" fmla="*/ 104 h 341"/>
                <a:gd name="T24" fmla="*/ 347 w 412"/>
                <a:gd name="T25" fmla="*/ 120 h 341"/>
                <a:gd name="T26" fmla="*/ 346 w 412"/>
                <a:gd name="T27" fmla="*/ 132 h 341"/>
                <a:gd name="T28" fmla="*/ 348 w 412"/>
                <a:gd name="T29" fmla="*/ 138 h 341"/>
                <a:gd name="T30" fmla="*/ 352 w 412"/>
                <a:gd name="T31" fmla="*/ 156 h 341"/>
                <a:gd name="T32" fmla="*/ 346 w 412"/>
                <a:gd name="T33" fmla="*/ 170 h 341"/>
                <a:gd name="T34" fmla="*/ 351 w 412"/>
                <a:gd name="T35" fmla="*/ 174 h 341"/>
                <a:gd name="T36" fmla="*/ 361 w 412"/>
                <a:gd name="T37" fmla="*/ 168 h 341"/>
                <a:gd name="T38" fmla="*/ 365 w 412"/>
                <a:gd name="T39" fmla="*/ 162 h 341"/>
                <a:gd name="T40" fmla="*/ 376 w 412"/>
                <a:gd name="T41" fmla="*/ 150 h 341"/>
                <a:gd name="T42" fmla="*/ 400 w 412"/>
                <a:gd name="T43" fmla="*/ 151 h 341"/>
                <a:gd name="T44" fmla="*/ 395 w 412"/>
                <a:gd name="T45" fmla="*/ 161 h 341"/>
                <a:gd name="T46" fmla="*/ 400 w 412"/>
                <a:gd name="T47" fmla="*/ 172 h 341"/>
                <a:gd name="T48" fmla="*/ 400 w 412"/>
                <a:gd name="T49" fmla="*/ 178 h 341"/>
                <a:gd name="T50" fmla="*/ 403 w 412"/>
                <a:gd name="T51" fmla="*/ 197 h 341"/>
                <a:gd name="T52" fmla="*/ 409 w 412"/>
                <a:gd name="T53" fmla="*/ 213 h 341"/>
                <a:gd name="T54" fmla="*/ 405 w 412"/>
                <a:gd name="T55" fmla="*/ 237 h 341"/>
                <a:gd name="T56" fmla="*/ 409 w 412"/>
                <a:gd name="T57" fmla="*/ 251 h 341"/>
                <a:gd name="T58" fmla="*/ 407 w 412"/>
                <a:gd name="T59" fmla="*/ 264 h 341"/>
                <a:gd name="T60" fmla="*/ 390 w 412"/>
                <a:gd name="T61" fmla="*/ 290 h 341"/>
                <a:gd name="T62" fmla="*/ 378 w 412"/>
                <a:gd name="T63" fmla="*/ 299 h 341"/>
                <a:gd name="T64" fmla="*/ 353 w 412"/>
                <a:gd name="T65" fmla="*/ 302 h 341"/>
                <a:gd name="T66" fmla="*/ 337 w 412"/>
                <a:gd name="T67" fmla="*/ 301 h 341"/>
                <a:gd name="T68" fmla="*/ 328 w 412"/>
                <a:gd name="T69" fmla="*/ 302 h 341"/>
                <a:gd name="T70" fmla="*/ 302 w 412"/>
                <a:gd name="T71" fmla="*/ 323 h 341"/>
                <a:gd name="T72" fmla="*/ 281 w 412"/>
                <a:gd name="T73" fmla="*/ 336 h 341"/>
                <a:gd name="T74" fmla="*/ 274 w 412"/>
                <a:gd name="T75" fmla="*/ 327 h 341"/>
                <a:gd name="T76" fmla="*/ 260 w 412"/>
                <a:gd name="T77" fmla="*/ 318 h 341"/>
                <a:gd name="T78" fmla="*/ 264 w 412"/>
                <a:gd name="T79" fmla="*/ 300 h 341"/>
                <a:gd name="T80" fmla="*/ 254 w 412"/>
                <a:gd name="T81" fmla="*/ 294 h 341"/>
                <a:gd name="T82" fmla="*/ 239 w 412"/>
                <a:gd name="T83" fmla="*/ 285 h 341"/>
                <a:gd name="T84" fmla="*/ 226 w 412"/>
                <a:gd name="T85" fmla="*/ 272 h 341"/>
                <a:gd name="T86" fmla="*/ 212 w 412"/>
                <a:gd name="T87" fmla="*/ 279 h 341"/>
                <a:gd name="T88" fmla="*/ 189 w 412"/>
                <a:gd name="T89" fmla="*/ 286 h 341"/>
                <a:gd name="T90" fmla="*/ 166 w 412"/>
                <a:gd name="T91" fmla="*/ 299 h 341"/>
                <a:gd name="T92" fmla="*/ 144 w 412"/>
                <a:gd name="T93" fmla="*/ 305 h 341"/>
                <a:gd name="T94" fmla="*/ 122 w 412"/>
                <a:gd name="T95" fmla="*/ 308 h 341"/>
                <a:gd name="T96" fmla="*/ 115 w 412"/>
                <a:gd name="T97" fmla="*/ 313 h 341"/>
                <a:gd name="T98" fmla="*/ 103 w 412"/>
                <a:gd name="T99" fmla="*/ 308 h 341"/>
                <a:gd name="T100" fmla="*/ 89 w 412"/>
                <a:gd name="T101" fmla="*/ 306 h 341"/>
                <a:gd name="T102" fmla="*/ 88 w 412"/>
                <a:gd name="T103" fmla="*/ 320 h 341"/>
                <a:gd name="T104" fmla="*/ 37 w 412"/>
                <a:gd name="T105" fmla="*/ 244 h 341"/>
                <a:gd name="T106" fmla="*/ 55 w 412"/>
                <a:gd name="T107" fmla="*/ 239 h 341"/>
                <a:gd name="T108" fmla="*/ 56 w 412"/>
                <a:gd name="T109" fmla="*/ 227 h 341"/>
                <a:gd name="T110" fmla="*/ 28 w 412"/>
                <a:gd name="T111" fmla="*/ 232 h 341"/>
                <a:gd name="T112" fmla="*/ 19 w 412"/>
                <a:gd name="T113" fmla="*/ 204 h 341"/>
                <a:gd name="T114" fmla="*/ 12 w 412"/>
                <a:gd name="T115" fmla="*/ 186 h 341"/>
                <a:gd name="T116" fmla="*/ 6 w 412"/>
                <a:gd name="T117" fmla="*/ 169 h 341"/>
                <a:gd name="T118" fmla="*/ 4 w 412"/>
                <a:gd name="T119" fmla="*/ 153 h 341"/>
                <a:gd name="T120" fmla="*/ 0 w 412"/>
                <a:gd name="T121" fmla="*/ 137 h 341"/>
                <a:gd name="T122" fmla="*/ 6 w 412"/>
                <a:gd name="T123" fmla="*/ 12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2" h="341">
                  <a:moveTo>
                    <a:pt x="6" y="110"/>
                  </a:moveTo>
                  <a:lnTo>
                    <a:pt x="7" y="108"/>
                  </a:lnTo>
                  <a:lnTo>
                    <a:pt x="11" y="110"/>
                  </a:lnTo>
                  <a:lnTo>
                    <a:pt x="17" y="111"/>
                  </a:lnTo>
                  <a:lnTo>
                    <a:pt x="18" y="106"/>
                  </a:lnTo>
                  <a:lnTo>
                    <a:pt x="17" y="106"/>
                  </a:lnTo>
                  <a:lnTo>
                    <a:pt x="15" y="102"/>
                  </a:lnTo>
                  <a:lnTo>
                    <a:pt x="18" y="98"/>
                  </a:lnTo>
                  <a:lnTo>
                    <a:pt x="23" y="96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29" y="90"/>
                  </a:lnTo>
                  <a:lnTo>
                    <a:pt x="34" y="90"/>
                  </a:lnTo>
                  <a:lnTo>
                    <a:pt x="36" y="88"/>
                  </a:lnTo>
                  <a:lnTo>
                    <a:pt x="39" y="86"/>
                  </a:lnTo>
                  <a:lnTo>
                    <a:pt x="39" y="85"/>
                  </a:lnTo>
                  <a:lnTo>
                    <a:pt x="48" y="87"/>
                  </a:lnTo>
                  <a:lnTo>
                    <a:pt x="51" y="84"/>
                  </a:lnTo>
                  <a:lnTo>
                    <a:pt x="53" y="85"/>
                  </a:lnTo>
                  <a:lnTo>
                    <a:pt x="55" y="85"/>
                  </a:lnTo>
                  <a:lnTo>
                    <a:pt x="55" y="88"/>
                  </a:lnTo>
                  <a:lnTo>
                    <a:pt x="63" y="86"/>
                  </a:lnTo>
                  <a:lnTo>
                    <a:pt x="63" y="85"/>
                  </a:lnTo>
                  <a:lnTo>
                    <a:pt x="60" y="81"/>
                  </a:lnTo>
                  <a:lnTo>
                    <a:pt x="59" y="76"/>
                  </a:lnTo>
                  <a:lnTo>
                    <a:pt x="57" y="76"/>
                  </a:lnTo>
                  <a:lnTo>
                    <a:pt x="56" y="74"/>
                  </a:lnTo>
                  <a:lnTo>
                    <a:pt x="56" y="73"/>
                  </a:lnTo>
                  <a:lnTo>
                    <a:pt x="56" y="72"/>
                  </a:lnTo>
                  <a:lnTo>
                    <a:pt x="57" y="66"/>
                  </a:lnTo>
                  <a:lnTo>
                    <a:pt x="56" y="64"/>
                  </a:lnTo>
                  <a:lnTo>
                    <a:pt x="59" y="65"/>
                  </a:lnTo>
                  <a:lnTo>
                    <a:pt x="59" y="62"/>
                  </a:lnTo>
                  <a:lnTo>
                    <a:pt x="57" y="60"/>
                  </a:lnTo>
                  <a:lnTo>
                    <a:pt x="56" y="60"/>
                  </a:lnTo>
                  <a:lnTo>
                    <a:pt x="56" y="61"/>
                  </a:lnTo>
                  <a:lnTo>
                    <a:pt x="55" y="61"/>
                  </a:lnTo>
                  <a:lnTo>
                    <a:pt x="56" y="60"/>
                  </a:lnTo>
                  <a:lnTo>
                    <a:pt x="55" y="60"/>
                  </a:lnTo>
                  <a:lnTo>
                    <a:pt x="53" y="61"/>
                  </a:lnTo>
                  <a:lnTo>
                    <a:pt x="52" y="61"/>
                  </a:lnTo>
                  <a:lnTo>
                    <a:pt x="51" y="61"/>
                  </a:lnTo>
                  <a:lnTo>
                    <a:pt x="51" y="62"/>
                  </a:lnTo>
                  <a:lnTo>
                    <a:pt x="50" y="63"/>
                  </a:lnTo>
                  <a:lnTo>
                    <a:pt x="49" y="62"/>
                  </a:lnTo>
                  <a:lnTo>
                    <a:pt x="48" y="64"/>
                  </a:lnTo>
                  <a:lnTo>
                    <a:pt x="48" y="62"/>
                  </a:lnTo>
                  <a:lnTo>
                    <a:pt x="49" y="59"/>
                  </a:lnTo>
                  <a:lnTo>
                    <a:pt x="49" y="57"/>
                  </a:lnTo>
                  <a:lnTo>
                    <a:pt x="50" y="56"/>
                  </a:lnTo>
                  <a:lnTo>
                    <a:pt x="54" y="56"/>
                  </a:lnTo>
                  <a:lnTo>
                    <a:pt x="57" y="52"/>
                  </a:lnTo>
                  <a:lnTo>
                    <a:pt x="59" y="48"/>
                  </a:lnTo>
                  <a:lnTo>
                    <a:pt x="64" y="49"/>
                  </a:lnTo>
                  <a:lnTo>
                    <a:pt x="64" y="48"/>
                  </a:lnTo>
                  <a:lnTo>
                    <a:pt x="71" y="44"/>
                  </a:lnTo>
                  <a:lnTo>
                    <a:pt x="71" y="34"/>
                  </a:lnTo>
                  <a:lnTo>
                    <a:pt x="71" y="33"/>
                  </a:lnTo>
                  <a:lnTo>
                    <a:pt x="72" y="29"/>
                  </a:lnTo>
                  <a:lnTo>
                    <a:pt x="71" y="24"/>
                  </a:lnTo>
                  <a:lnTo>
                    <a:pt x="72" y="0"/>
                  </a:lnTo>
                  <a:lnTo>
                    <a:pt x="95" y="6"/>
                  </a:lnTo>
                  <a:lnTo>
                    <a:pt x="103" y="13"/>
                  </a:lnTo>
                  <a:lnTo>
                    <a:pt x="165" y="24"/>
                  </a:lnTo>
                  <a:lnTo>
                    <a:pt x="164" y="28"/>
                  </a:lnTo>
                  <a:lnTo>
                    <a:pt x="192" y="42"/>
                  </a:lnTo>
                  <a:lnTo>
                    <a:pt x="207" y="51"/>
                  </a:lnTo>
                  <a:lnTo>
                    <a:pt x="228" y="96"/>
                  </a:lnTo>
                  <a:lnTo>
                    <a:pt x="269" y="92"/>
                  </a:lnTo>
                  <a:lnTo>
                    <a:pt x="280" y="118"/>
                  </a:lnTo>
                  <a:lnTo>
                    <a:pt x="298" y="113"/>
                  </a:lnTo>
                  <a:lnTo>
                    <a:pt x="305" y="114"/>
                  </a:lnTo>
                  <a:lnTo>
                    <a:pt x="312" y="113"/>
                  </a:lnTo>
                  <a:lnTo>
                    <a:pt x="320" y="110"/>
                  </a:lnTo>
                  <a:lnTo>
                    <a:pt x="322" y="112"/>
                  </a:lnTo>
                  <a:lnTo>
                    <a:pt x="328" y="110"/>
                  </a:lnTo>
                  <a:lnTo>
                    <a:pt x="330" y="112"/>
                  </a:lnTo>
                  <a:lnTo>
                    <a:pt x="333" y="110"/>
                  </a:lnTo>
                  <a:lnTo>
                    <a:pt x="332" y="107"/>
                  </a:lnTo>
                  <a:lnTo>
                    <a:pt x="333" y="107"/>
                  </a:lnTo>
                  <a:lnTo>
                    <a:pt x="333" y="103"/>
                  </a:lnTo>
                  <a:lnTo>
                    <a:pt x="336" y="102"/>
                  </a:lnTo>
                  <a:lnTo>
                    <a:pt x="339" y="102"/>
                  </a:lnTo>
                  <a:lnTo>
                    <a:pt x="341" y="104"/>
                  </a:lnTo>
                  <a:lnTo>
                    <a:pt x="342" y="105"/>
                  </a:lnTo>
                  <a:lnTo>
                    <a:pt x="346" y="102"/>
                  </a:lnTo>
                  <a:lnTo>
                    <a:pt x="352" y="112"/>
                  </a:lnTo>
                  <a:lnTo>
                    <a:pt x="351" y="114"/>
                  </a:lnTo>
                  <a:lnTo>
                    <a:pt x="346" y="116"/>
                  </a:lnTo>
                  <a:lnTo>
                    <a:pt x="345" y="117"/>
                  </a:lnTo>
                  <a:lnTo>
                    <a:pt x="347" y="120"/>
                  </a:lnTo>
                  <a:lnTo>
                    <a:pt x="341" y="128"/>
                  </a:lnTo>
                  <a:lnTo>
                    <a:pt x="343" y="129"/>
                  </a:lnTo>
                  <a:lnTo>
                    <a:pt x="345" y="128"/>
                  </a:lnTo>
                  <a:lnTo>
                    <a:pt x="346" y="130"/>
                  </a:lnTo>
                  <a:lnTo>
                    <a:pt x="346" y="130"/>
                  </a:lnTo>
                  <a:lnTo>
                    <a:pt x="347" y="132"/>
                  </a:lnTo>
                  <a:lnTo>
                    <a:pt x="346" y="132"/>
                  </a:lnTo>
                  <a:lnTo>
                    <a:pt x="346" y="132"/>
                  </a:lnTo>
                  <a:lnTo>
                    <a:pt x="345" y="132"/>
                  </a:lnTo>
                  <a:lnTo>
                    <a:pt x="344" y="133"/>
                  </a:lnTo>
                  <a:lnTo>
                    <a:pt x="345" y="133"/>
                  </a:lnTo>
                  <a:lnTo>
                    <a:pt x="342" y="136"/>
                  </a:lnTo>
                  <a:lnTo>
                    <a:pt x="346" y="140"/>
                  </a:lnTo>
                  <a:lnTo>
                    <a:pt x="348" y="138"/>
                  </a:lnTo>
                  <a:lnTo>
                    <a:pt x="349" y="140"/>
                  </a:lnTo>
                  <a:lnTo>
                    <a:pt x="346" y="142"/>
                  </a:lnTo>
                  <a:lnTo>
                    <a:pt x="346" y="145"/>
                  </a:lnTo>
                  <a:lnTo>
                    <a:pt x="345" y="146"/>
                  </a:lnTo>
                  <a:lnTo>
                    <a:pt x="350" y="149"/>
                  </a:lnTo>
                  <a:lnTo>
                    <a:pt x="348" y="150"/>
                  </a:lnTo>
                  <a:lnTo>
                    <a:pt x="352" y="156"/>
                  </a:lnTo>
                  <a:lnTo>
                    <a:pt x="350" y="156"/>
                  </a:lnTo>
                  <a:lnTo>
                    <a:pt x="350" y="159"/>
                  </a:lnTo>
                  <a:lnTo>
                    <a:pt x="348" y="158"/>
                  </a:lnTo>
                  <a:lnTo>
                    <a:pt x="345" y="164"/>
                  </a:lnTo>
                  <a:lnTo>
                    <a:pt x="342" y="167"/>
                  </a:lnTo>
                  <a:lnTo>
                    <a:pt x="344" y="170"/>
                  </a:lnTo>
                  <a:lnTo>
                    <a:pt x="346" y="170"/>
                  </a:lnTo>
                  <a:lnTo>
                    <a:pt x="346" y="172"/>
                  </a:lnTo>
                  <a:lnTo>
                    <a:pt x="347" y="170"/>
                  </a:lnTo>
                  <a:lnTo>
                    <a:pt x="350" y="169"/>
                  </a:lnTo>
                  <a:lnTo>
                    <a:pt x="352" y="170"/>
                  </a:lnTo>
                  <a:lnTo>
                    <a:pt x="351" y="172"/>
                  </a:lnTo>
                  <a:lnTo>
                    <a:pt x="350" y="173"/>
                  </a:lnTo>
                  <a:lnTo>
                    <a:pt x="351" y="174"/>
                  </a:lnTo>
                  <a:lnTo>
                    <a:pt x="354" y="172"/>
                  </a:lnTo>
                  <a:lnTo>
                    <a:pt x="355" y="174"/>
                  </a:lnTo>
                  <a:lnTo>
                    <a:pt x="358" y="176"/>
                  </a:lnTo>
                  <a:lnTo>
                    <a:pt x="361" y="170"/>
                  </a:lnTo>
                  <a:lnTo>
                    <a:pt x="360" y="169"/>
                  </a:lnTo>
                  <a:lnTo>
                    <a:pt x="361" y="169"/>
                  </a:lnTo>
                  <a:lnTo>
                    <a:pt x="361" y="168"/>
                  </a:lnTo>
                  <a:lnTo>
                    <a:pt x="362" y="168"/>
                  </a:lnTo>
                  <a:lnTo>
                    <a:pt x="361" y="167"/>
                  </a:lnTo>
                  <a:lnTo>
                    <a:pt x="362" y="166"/>
                  </a:lnTo>
                  <a:lnTo>
                    <a:pt x="364" y="166"/>
                  </a:lnTo>
                  <a:lnTo>
                    <a:pt x="365" y="165"/>
                  </a:lnTo>
                  <a:lnTo>
                    <a:pt x="364" y="164"/>
                  </a:lnTo>
                  <a:lnTo>
                    <a:pt x="365" y="162"/>
                  </a:lnTo>
                  <a:lnTo>
                    <a:pt x="366" y="162"/>
                  </a:lnTo>
                  <a:lnTo>
                    <a:pt x="369" y="157"/>
                  </a:lnTo>
                  <a:lnTo>
                    <a:pt x="370" y="157"/>
                  </a:lnTo>
                  <a:lnTo>
                    <a:pt x="370" y="155"/>
                  </a:lnTo>
                  <a:lnTo>
                    <a:pt x="372" y="156"/>
                  </a:lnTo>
                  <a:lnTo>
                    <a:pt x="372" y="154"/>
                  </a:lnTo>
                  <a:lnTo>
                    <a:pt x="376" y="150"/>
                  </a:lnTo>
                  <a:lnTo>
                    <a:pt x="376" y="149"/>
                  </a:lnTo>
                  <a:lnTo>
                    <a:pt x="381" y="149"/>
                  </a:lnTo>
                  <a:lnTo>
                    <a:pt x="386" y="147"/>
                  </a:lnTo>
                  <a:lnTo>
                    <a:pt x="391" y="154"/>
                  </a:lnTo>
                  <a:lnTo>
                    <a:pt x="396" y="149"/>
                  </a:lnTo>
                  <a:lnTo>
                    <a:pt x="397" y="152"/>
                  </a:lnTo>
                  <a:lnTo>
                    <a:pt x="400" y="151"/>
                  </a:lnTo>
                  <a:lnTo>
                    <a:pt x="401" y="153"/>
                  </a:lnTo>
                  <a:lnTo>
                    <a:pt x="399" y="154"/>
                  </a:lnTo>
                  <a:lnTo>
                    <a:pt x="399" y="157"/>
                  </a:lnTo>
                  <a:lnTo>
                    <a:pt x="397" y="157"/>
                  </a:lnTo>
                  <a:lnTo>
                    <a:pt x="399" y="158"/>
                  </a:lnTo>
                  <a:lnTo>
                    <a:pt x="399" y="160"/>
                  </a:lnTo>
                  <a:lnTo>
                    <a:pt x="395" y="161"/>
                  </a:lnTo>
                  <a:lnTo>
                    <a:pt x="395" y="163"/>
                  </a:lnTo>
                  <a:lnTo>
                    <a:pt x="398" y="163"/>
                  </a:lnTo>
                  <a:lnTo>
                    <a:pt x="398" y="165"/>
                  </a:lnTo>
                  <a:lnTo>
                    <a:pt x="399" y="166"/>
                  </a:lnTo>
                  <a:lnTo>
                    <a:pt x="398" y="169"/>
                  </a:lnTo>
                  <a:lnTo>
                    <a:pt x="401" y="169"/>
                  </a:lnTo>
                  <a:lnTo>
                    <a:pt x="400" y="172"/>
                  </a:lnTo>
                  <a:lnTo>
                    <a:pt x="397" y="172"/>
                  </a:lnTo>
                  <a:lnTo>
                    <a:pt x="397" y="176"/>
                  </a:lnTo>
                  <a:lnTo>
                    <a:pt x="398" y="176"/>
                  </a:lnTo>
                  <a:lnTo>
                    <a:pt x="398" y="177"/>
                  </a:lnTo>
                  <a:lnTo>
                    <a:pt x="399" y="177"/>
                  </a:lnTo>
                  <a:lnTo>
                    <a:pt x="399" y="178"/>
                  </a:lnTo>
                  <a:lnTo>
                    <a:pt x="400" y="178"/>
                  </a:lnTo>
                  <a:lnTo>
                    <a:pt x="403" y="181"/>
                  </a:lnTo>
                  <a:lnTo>
                    <a:pt x="403" y="182"/>
                  </a:lnTo>
                  <a:lnTo>
                    <a:pt x="402" y="182"/>
                  </a:lnTo>
                  <a:lnTo>
                    <a:pt x="405" y="182"/>
                  </a:lnTo>
                  <a:lnTo>
                    <a:pt x="406" y="192"/>
                  </a:lnTo>
                  <a:lnTo>
                    <a:pt x="403" y="193"/>
                  </a:lnTo>
                  <a:lnTo>
                    <a:pt x="403" y="197"/>
                  </a:lnTo>
                  <a:lnTo>
                    <a:pt x="398" y="201"/>
                  </a:lnTo>
                  <a:lnTo>
                    <a:pt x="400" y="204"/>
                  </a:lnTo>
                  <a:lnTo>
                    <a:pt x="403" y="204"/>
                  </a:lnTo>
                  <a:lnTo>
                    <a:pt x="406" y="205"/>
                  </a:lnTo>
                  <a:lnTo>
                    <a:pt x="407" y="205"/>
                  </a:lnTo>
                  <a:lnTo>
                    <a:pt x="409" y="209"/>
                  </a:lnTo>
                  <a:lnTo>
                    <a:pt x="409" y="213"/>
                  </a:lnTo>
                  <a:lnTo>
                    <a:pt x="406" y="213"/>
                  </a:lnTo>
                  <a:lnTo>
                    <a:pt x="404" y="216"/>
                  </a:lnTo>
                  <a:lnTo>
                    <a:pt x="408" y="220"/>
                  </a:lnTo>
                  <a:lnTo>
                    <a:pt x="409" y="222"/>
                  </a:lnTo>
                  <a:lnTo>
                    <a:pt x="406" y="230"/>
                  </a:lnTo>
                  <a:lnTo>
                    <a:pt x="403" y="234"/>
                  </a:lnTo>
                  <a:lnTo>
                    <a:pt x="405" y="237"/>
                  </a:lnTo>
                  <a:lnTo>
                    <a:pt x="405" y="238"/>
                  </a:lnTo>
                  <a:lnTo>
                    <a:pt x="408" y="240"/>
                  </a:lnTo>
                  <a:lnTo>
                    <a:pt x="410" y="245"/>
                  </a:lnTo>
                  <a:lnTo>
                    <a:pt x="412" y="247"/>
                  </a:lnTo>
                  <a:lnTo>
                    <a:pt x="411" y="248"/>
                  </a:lnTo>
                  <a:lnTo>
                    <a:pt x="412" y="250"/>
                  </a:lnTo>
                  <a:lnTo>
                    <a:pt x="409" y="251"/>
                  </a:lnTo>
                  <a:lnTo>
                    <a:pt x="409" y="253"/>
                  </a:lnTo>
                  <a:lnTo>
                    <a:pt x="406" y="252"/>
                  </a:lnTo>
                  <a:lnTo>
                    <a:pt x="403" y="256"/>
                  </a:lnTo>
                  <a:lnTo>
                    <a:pt x="406" y="258"/>
                  </a:lnTo>
                  <a:lnTo>
                    <a:pt x="407" y="261"/>
                  </a:lnTo>
                  <a:lnTo>
                    <a:pt x="406" y="261"/>
                  </a:lnTo>
                  <a:lnTo>
                    <a:pt x="407" y="264"/>
                  </a:lnTo>
                  <a:lnTo>
                    <a:pt x="403" y="266"/>
                  </a:lnTo>
                  <a:lnTo>
                    <a:pt x="410" y="280"/>
                  </a:lnTo>
                  <a:lnTo>
                    <a:pt x="397" y="288"/>
                  </a:lnTo>
                  <a:lnTo>
                    <a:pt x="396" y="287"/>
                  </a:lnTo>
                  <a:lnTo>
                    <a:pt x="396" y="286"/>
                  </a:lnTo>
                  <a:lnTo>
                    <a:pt x="395" y="286"/>
                  </a:lnTo>
                  <a:lnTo>
                    <a:pt x="390" y="290"/>
                  </a:lnTo>
                  <a:lnTo>
                    <a:pt x="389" y="290"/>
                  </a:lnTo>
                  <a:lnTo>
                    <a:pt x="385" y="294"/>
                  </a:lnTo>
                  <a:lnTo>
                    <a:pt x="385" y="296"/>
                  </a:lnTo>
                  <a:lnTo>
                    <a:pt x="382" y="300"/>
                  </a:lnTo>
                  <a:lnTo>
                    <a:pt x="378" y="301"/>
                  </a:lnTo>
                  <a:lnTo>
                    <a:pt x="378" y="300"/>
                  </a:lnTo>
                  <a:lnTo>
                    <a:pt x="378" y="299"/>
                  </a:lnTo>
                  <a:lnTo>
                    <a:pt x="377" y="298"/>
                  </a:lnTo>
                  <a:lnTo>
                    <a:pt x="375" y="299"/>
                  </a:lnTo>
                  <a:lnTo>
                    <a:pt x="372" y="298"/>
                  </a:lnTo>
                  <a:lnTo>
                    <a:pt x="372" y="297"/>
                  </a:lnTo>
                  <a:lnTo>
                    <a:pt x="369" y="296"/>
                  </a:lnTo>
                  <a:lnTo>
                    <a:pt x="353" y="302"/>
                  </a:lnTo>
                  <a:lnTo>
                    <a:pt x="353" y="302"/>
                  </a:lnTo>
                  <a:lnTo>
                    <a:pt x="354" y="301"/>
                  </a:lnTo>
                  <a:lnTo>
                    <a:pt x="354" y="300"/>
                  </a:lnTo>
                  <a:lnTo>
                    <a:pt x="352" y="298"/>
                  </a:lnTo>
                  <a:lnTo>
                    <a:pt x="348" y="300"/>
                  </a:lnTo>
                  <a:lnTo>
                    <a:pt x="340" y="298"/>
                  </a:lnTo>
                  <a:lnTo>
                    <a:pt x="339" y="301"/>
                  </a:lnTo>
                  <a:lnTo>
                    <a:pt x="337" y="301"/>
                  </a:lnTo>
                  <a:lnTo>
                    <a:pt x="336" y="302"/>
                  </a:lnTo>
                  <a:lnTo>
                    <a:pt x="336" y="309"/>
                  </a:lnTo>
                  <a:lnTo>
                    <a:pt x="334" y="309"/>
                  </a:lnTo>
                  <a:lnTo>
                    <a:pt x="334" y="311"/>
                  </a:lnTo>
                  <a:lnTo>
                    <a:pt x="329" y="312"/>
                  </a:lnTo>
                  <a:lnTo>
                    <a:pt x="329" y="299"/>
                  </a:lnTo>
                  <a:lnTo>
                    <a:pt x="328" y="302"/>
                  </a:lnTo>
                  <a:lnTo>
                    <a:pt x="325" y="301"/>
                  </a:lnTo>
                  <a:lnTo>
                    <a:pt x="324" y="300"/>
                  </a:lnTo>
                  <a:lnTo>
                    <a:pt x="318" y="304"/>
                  </a:lnTo>
                  <a:lnTo>
                    <a:pt x="320" y="305"/>
                  </a:lnTo>
                  <a:lnTo>
                    <a:pt x="317" y="308"/>
                  </a:lnTo>
                  <a:lnTo>
                    <a:pt x="300" y="320"/>
                  </a:lnTo>
                  <a:lnTo>
                    <a:pt x="302" y="323"/>
                  </a:lnTo>
                  <a:lnTo>
                    <a:pt x="295" y="328"/>
                  </a:lnTo>
                  <a:lnTo>
                    <a:pt x="297" y="331"/>
                  </a:lnTo>
                  <a:lnTo>
                    <a:pt x="289" y="337"/>
                  </a:lnTo>
                  <a:lnTo>
                    <a:pt x="292" y="341"/>
                  </a:lnTo>
                  <a:lnTo>
                    <a:pt x="287" y="341"/>
                  </a:lnTo>
                  <a:lnTo>
                    <a:pt x="281" y="338"/>
                  </a:lnTo>
                  <a:lnTo>
                    <a:pt x="281" y="336"/>
                  </a:lnTo>
                  <a:lnTo>
                    <a:pt x="276" y="332"/>
                  </a:lnTo>
                  <a:lnTo>
                    <a:pt x="276" y="330"/>
                  </a:lnTo>
                  <a:lnTo>
                    <a:pt x="274" y="330"/>
                  </a:lnTo>
                  <a:lnTo>
                    <a:pt x="274" y="330"/>
                  </a:lnTo>
                  <a:lnTo>
                    <a:pt x="276" y="328"/>
                  </a:lnTo>
                  <a:lnTo>
                    <a:pt x="277" y="325"/>
                  </a:lnTo>
                  <a:lnTo>
                    <a:pt x="274" y="327"/>
                  </a:lnTo>
                  <a:lnTo>
                    <a:pt x="270" y="325"/>
                  </a:lnTo>
                  <a:lnTo>
                    <a:pt x="270" y="324"/>
                  </a:lnTo>
                  <a:lnTo>
                    <a:pt x="266" y="320"/>
                  </a:lnTo>
                  <a:lnTo>
                    <a:pt x="262" y="320"/>
                  </a:lnTo>
                  <a:lnTo>
                    <a:pt x="260" y="322"/>
                  </a:lnTo>
                  <a:lnTo>
                    <a:pt x="260" y="319"/>
                  </a:lnTo>
                  <a:lnTo>
                    <a:pt x="260" y="318"/>
                  </a:lnTo>
                  <a:lnTo>
                    <a:pt x="257" y="314"/>
                  </a:lnTo>
                  <a:lnTo>
                    <a:pt x="258" y="312"/>
                  </a:lnTo>
                  <a:lnTo>
                    <a:pt x="258" y="309"/>
                  </a:lnTo>
                  <a:lnTo>
                    <a:pt x="263" y="308"/>
                  </a:lnTo>
                  <a:lnTo>
                    <a:pt x="264" y="304"/>
                  </a:lnTo>
                  <a:lnTo>
                    <a:pt x="264" y="304"/>
                  </a:lnTo>
                  <a:lnTo>
                    <a:pt x="264" y="300"/>
                  </a:lnTo>
                  <a:lnTo>
                    <a:pt x="260" y="301"/>
                  </a:lnTo>
                  <a:lnTo>
                    <a:pt x="258" y="298"/>
                  </a:lnTo>
                  <a:lnTo>
                    <a:pt x="257" y="298"/>
                  </a:lnTo>
                  <a:lnTo>
                    <a:pt x="252" y="303"/>
                  </a:lnTo>
                  <a:lnTo>
                    <a:pt x="251" y="303"/>
                  </a:lnTo>
                  <a:lnTo>
                    <a:pt x="253" y="294"/>
                  </a:lnTo>
                  <a:lnTo>
                    <a:pt x="254" y="294"/>
                  </a:lnTo>
                  <a:lnTo>
                    <a:pt x="251" y="294"/>
                  </a:lnTo>
                  <a:lnTo>
                    <a:pt x="250" y="289"/>
                  </a:lnTo>
                  <a:lnTo>
                    <a:pt x="245" y="290"/>
                  </a:lnTo>
                  <a:lnTo>
                    <a:pt x="244" y="287"/>
                  </a:lnTo>
                  <a:lnTo>
                    <a:pt x="241" y="288"/>
                  </a:lnTo>
                  <a:lnTo>
                    <a:pt x="240" y="287"/>
                  </a:lnTo>
                  <a:lnTo>
                    <a:pt x="239" y="285"/>
                  </a:lnTo>
                  <a:lnTo>
                    <a:pt x="236" y="284"/>
                  </a:lnTo>
                  <a:lnTo>
                    <a:pt x="235" y="277"/>
                  </a:lnTo>
                  <a:lnTo>
                    <a:pt x="232" y="272"/>
                  </a:lnTo>
                  <a:lnTo>
                    <a:pt x="232" y="268"/>
                  </a:lnTo>
                  <a:lnTo>
                    <a:pt x="231" y="262"/>
                  </a:lnTo>
                  <a:lnTo>
                    <a:pt x="225" y="264"/>
                  </a:lnTo>
                  <a:lnTo>
                    <a:pt x="226" y="272"/>
                  </a:lnTo>
                  <a:lnTo>
                    <a:pt x="224" y="273"/>
                  </a:lnTo>
                  <a:lnTo>
                    <a:pt x="223" y="270"/>
                  </a:lnTo>
                  <a:lnTo>
                    <a:pt x="218" y="272"/>
                  </a:lnTo>
                  <a:lnTo>
                    <a:pt x="216" y="275"/>
                  </a:lnTo>
                  <a:lnTo>
                    <a:pt x="215" y="274"/>
                  </a:lnTo>
                  <a:lnTo>
                    <a:pt x="210" y="276"/>
                  </a:lnTo>
                  <a:lnTo>
                    <a:pt x="212" y="279"/>
                  </a:lnTo>
                  <a:lnTo>
                    <a:pt x="209" y="281"/>
                  </a:lnTo>
                  <a:lnTo>
                    <a:pt x="208" y="281"/>
                  </a:lnTo>
                  <a:lnTo>
                    <a:pt x="207" y="279"/>
                  </a:lnTo>
                  <a:lnTo>
                    <a:pt x="196" y="284"/>
                  </a:lnTo>
                  <a:lnTo>
                    <a:pt x="195" y="280"/>
                  </a:lnTo>
                  <a:lnTo>
                    <a:pt x="188" y="282"/>
                  </a:lnTo>
                  <a:lnTo>
                    <a:pt x="189" y="286"/>
                  </a:lnTo>
                  <a:lnTo>
                    <a:pt x="179" y="291"/>
                  </a:lnTo>
                  <a:lnTo>
                    <a:pt x="179" y="292"/>
                  </a:lnTo>
                  <a:lnTo>
                    <a:pt x="178" y="293"/>
                  </a:lnTo>
                  <a:lnTo>
                    <a:pt x="179" y="297"/>
                  </a:lnTo>
                  <a:lnTo>
                    <a:pt x="173" y="298"/>
                  </a:lnTo>
                  <a:lnTo>
                    <a:pt x="173" y="297"/>
                  </a:lnTo>
                  <a:lnTo>
                    <a:pt x="166" y="299"/>
                  </a:lnTo>
                  <a:lnTo>
                    <a:pt x="167" y="301"/>
                  </a:lnTo>
                  <a:lnTo>
                    <a:pt x="166" y="303"/>
                  </a:lnTo>
                  <a:lnTo>
                    <a:pt x="157" y="306"/>
                  </a:lnTo>
                  <a:lnTo>
                    <a:pt x="156" y="303"/>
                  </a:lnTo>
                  <a:lnTo>
                    <a:pt x="152" y="303"/>
                  </a:lnTo>
                  <a:lnTo>
                    <a:pt x="149" y="305"/>
                  </a:lnTo>
                  <a:lnTo>
                    <a:pt x="144" y="305"/>
                  </a:lnTo>
                  <a:lnTo>
                    <a:pt x="143" y="302"/>
                  </a:lnTo>
                  <a:lnTo>
                    <a:pt x="140" y="306"/>
                  </a:lnTo>
                  <a:lnTo>
                    <a:pt x="136" y="303"/>
                  </a:lnTo>
                  <a:lnTo>
                    <a:pt x="125" y="305"/>
                  </a:lnTo>
                  <a:lnTo>
                    <a:pt x="124" y="303"/>
                  </a:lnTo>
                  <a:lnTo>
                    <a:pt x="121" y="304"/>
                  </a:lnTo>
                  <a:lnTo>
                    <a:pt x="122" y="308"/>
                  </a:lnTo>
                  <a:lnTo>
                    <a:pt x="121" y="314"/>
                  </a:lnTo>
                  <a:lnTo>
                    <a:pt x="118" y="313"/>
                  </a:lnTo>
                  <a:lnTo>
                    <a:pt x="117" y="314"/>
                  </a:lnTo>
                  <a:lnTo>
                    <a:pt x="116" y="313"/>
                  </a:lnTo>
                  <a:lnTo>
                    <a:pt x="116" y="311"/>
                  </a:lnTo>
                  <a:lnTo>
                    <a:pt x="115" y="311"/>
                  </a:lnTo>
                  <a:lnTo>
                    <a:pt x="115" y="313"/>
                  </a:lnTo>
                  <a:lnTo>
                    <a:pt x="111" y="312"/>
                  </a:lnTo>
                  <a:lnTo>
                    <a:pt x="111" y="314"/>
                  </a:lnTo>
                  <a:lnTo>
                    <a:pt x="108" y="313"/>
                  </a:lnTo>
                  <a:lnTo>
                    <a:pt x="108" y="314"/>
                  </a:lnTo>
                  <a:lnTo>
                    <a:pt x="103" y="312"/>
                  </a:lnTo>
                  <a:lnTo>
                    <a:pt x="104" y="311"/>
                  </a:lnTo>
                  <a:lnTo>
                    <a:pt x="103" y="308"/>
                  </a:lnTo>
                  <a:lnTo>
                    <a:pt x="104" y="302"/>
                  </a:lnTo>
                  <a:lnTo>
                    <a:pt x="101" y="301"/>
                  </a:lnTo>
                  <a:lnTo>
                    <a:pt x="101" y="304"/>
                  </a:lnTo>
                  <a:lnTo>
                    <a:pt x="99" y="304"/>
                  </a:lnTo>
                  <a:lnTo>
                    <a:pt x="99" y="304"/>
                  </a:lnTo>
                  <a:lnTo>
                    <a:pt x="90" y="303"/>
                  </a:lnTo>
                  <a:lnTo>
                    <a:pt x="89" y="306"/>
                  </a:lnTo>
                  <a:lnTo>
                    <a:pt x="90" y="309"/>
                  </a:lnTo>
                  <a:lnTo>
                    <a:pt x="95" y="312"/>
                  </a:lnTo>
                  <a:lnTo>
                    <a:pt x="95" y="314"/>
                  </a:lnTo>
                  <a:lnTo>
                    <a:pt x="88" y="313"/>
                  </a:lnTo>
                  <a:lnTo>
                    <a:pt x="88" y="315"/>
                  </a:lnTo>
                  <a:lnTo>
                    <a:pt x="89" y="318"/>
                  </a:lnTo>
                  <a:lnTo>
                    <a:pt x="88" y="320"/>
                  </a:lnTo>
                  <a:lnTo>
                    <a:pt x="86" y="319"/>
                  </a:lnTo>
                  <a:lnTo>
                    <a:pt x="85" y="325"/>
                  </a:lnTo>
                  <a:lnTo>
                    <a:pt x="37" y="258"/>
                  </a:lnTo>
                  <a:lnTo>
                    <a:pt x="37" y="255"/>
                  </a:lnTo>
                  <a:lnTo>
                    <a:pt x="37" y="253"/>
                  </a:lnTo>
                  <a:lnTo>
                    <a:pt x="35" y="248"/>
                  </a:lnTo>
                  <a:lnTo>
                    <a:pt x="37" y="244"/>
                  </a:lnTo>
                  <a:lnTo>
                    <a:pt x="41" y="246"/>
                  </a:lnTo>
                  <a:lnTo>
                    <a:pt x="44" y="246"/>
                  </a:lnTo>
                  <a:lnTo>
                    <a:pt x="44" y="249"/>
                  </a:lnTo>
                  <a:lnTo>
                    <a:pt x="49" y="247"/>
                  </a:lnTo>
                  <a:lnTo>
                    <a:pt x="50" y="245"/>
                  </a:lnTo>
                  <a:lnTo>
                    <a:pt x="53" y="242"/>
                  </a:lnTo>
                  <a:lnTo>
                    <a:pt x="55" y="239"/>
                  </a:lnTo>
                  <a:lnTo>
                    <a:pt x="57" y="237"/>
                  </a:lnTo>
                  <a:lnTo>
                    <a:pt x="57" y="232"/>
                  </a:lnTo>
                  <a:lnTo>
                    <a:pt x="54" y="232"/>
                  </a:lnTo>
                  <a:lnTo>
                    <a:pt x="53" y="230"/>
                  </a:lnTo>
                  <a:lnTo>
                    <a:pt x="62" y="229"/>
                  </a:lnTo>
                  <a:lnTo>
                    <a:pt x="61" y="225"/>
                  </a:lnTo>
                  <a:lnTo>
                    <a:pt x="56" y="227"/>
                  </a:lnTo>
                  <a:lnTo>
                    <a:pt x="53" y="227"/>
                  </a:lnTo>
                  <a:lnTo>
                    <a:pt x="52" y="228"/>
                  </a:lnTo>
                  <a:lnTo>
                    <a:pt x="48" y="232"/>
                  </a:lnTo>
                  <a:lnTo>
                    <a:pt x="46" y="232"/>
                  </a:lnTo>
                  <a:lnTo>
                    <a:pt x="41" y="232"/>
                  </a:lnTo>
                  <a:lnTo>
                    <a:pt x="32" y="227"/>
                  </a:lnTo>
                  <a:lnTo>
                    <a:pt x="28" y="232"/>
                  </a:lnTo>
                  <a:lnTo>
                    <a:pt x="29" y="233"/>
                  </a:lnTo>
                  <a:lnTo>
                    <a:pt x="28" y="234"/>
                  </a:lnTo>
                  <a:lnTo>
                    <a:pt x="3" y="241"/>
                  </a:lnTo>
                  <a:lnTo>
                    <a:pt x="11" y="208"/>
                  </a:lnTo>
                  <a:lnTo>
                    <a:pt x="15" y="209"/>
                  </a:lnTo>
                  <a:lnTo>
                    <a:pt x="17" y="205"/>
                  </a:lnTo>
                  <a:lnTo>
                    <a:pt x="19" y="204"/>
                  </a:lnTo>
                  <a:lnTo>
                    <a:pt x="17" y="197"/>
                  </a:lnTo>
                  <a:lnTo>
                    <a:pt x="15" y="196"/>
                  </a:lnTo>
                  <a:lnTo>
                    <a:pt x="15" y="198"/>
                  </a:lnTo>
                  <a:lnTo>
                    <a:pt x="12" y="197"/>
                  </a:lnTo>
                  <a:lnTo>
                    <a:pt x="13" y="195"/>
                  </a:lnTo>
                  <a:lnTo>
                    <a:pt x="13" y="186"/>
                  </a:lnTo>
                  <a:lnTo>
                    <a:pt x="12" y="186"/>
                  </a:lnTo>
                  <a:lnTo>
                    <a:pt x="12" y="185"/>
                  </a:lnTo>
                  <a:lnTo>
                    <a:pt x="8" y="186"/>
                  </a:lnTo>
                  <a:lnTo>
                    <a:pt x="8" y="179"/>
                  </a:lnTo>
                  <a:lnTo>
                    <a:pt x="10" y="177"/>
                  </a:lnTo>
                  <a:lnTo>
                    <a:pt x="2" y="176"/>
                  </a:lnTo>
                  <a:lnTo>
                    <a:pt x="5" y="170"/>
                  </a:lnTo>
                  <a:lnTo>
                    <a:pt x="6" y="169"/>
                  </a:lnTo>
                  <a:lnTo>
                    <a:pt x="6" y="164"/>
                  </a:lnTo>
                  <a:lnTo>
                    <a:pt x="4" y="164"/>
                  </a:lnTo>
                  <a:lnTo>
                    <a:pt x="4" y="158"/>
                  </a:lnTo>
                  <a:lnTo>
                    <a:pt x="3" y="158"/>
                  </a:lnTo>
                  <a:lnTo>
                    <a:pt x="3" y="156"/>
                  </a:lnTo>
                  <a:lnTo>
                    <a:pt x="4" y="155"/>
                  </a:lnTo>
                  <a:lnTo>
                    <a:pt x="4" y="153"/>
                  </a:lnTo>
                  <a:lnTo>
                    <a:pt x="5" y="149"/>
                  </a:lnTo>
                  <a:lnTo>
                    <a:pt x="4" y="146"/>
                  </a:lnTo>
                  <a:lnTo>
                    <a:pt x="3" y="145"/>
                  </a:lnTo>
                  <a:lnTo>
                    <a:pt x="3" y="142"/>
                  </a:lnTo>
                  <a:lnTo>
                    <a:pt x="2" y="142"/>
                  </a:lnTo>
                  <a:lnTo>
                    <a:pt x="3" y="140"/>
                  </a:lnTo>
                  <a:lnTo>
                    <a:pt x="0" y="137"/>
                  </a:lnTo>
                  <a:lnTo>
                    <a:pt x="5" y="134"/>
                  </a:lnTo>
                  <a:lnTo>
                    <a:pt x="4" y="132"/>
                  </a:lnTo>
                  <a:lnTo>
                    <a:pt x="11" y="130"/>
                  </a:lnTo>
                  <a:lnTo>
                    <a:pt x="12" y="126"/>
                  </a:lnTo>
                  <a:lnTo>
                    <a:pt x="11" y="125"/>
                  </a:lnTo>
                  <a:lnTo>
                    <a:pt x="8" y="125"/>
                  </a:lnTo>
                  <a:lnTo>
                    <a:pt x="6" y="121"/>
                  </a:lnTo>
                  <a:lnTo>
                    <a:pt x="8" y="119"/>
                  </a:lnTo>
                  <a:lnTo>
                    <a:pt x="11" y="119"/>
                  </a:lnTo>
                  <a:lnTo>
                    <a:pt x="6" y="113"/>
                  </a:lnTo>
                  <a:lnTo>
                    <a:pt x="7" y="112"/>
                  </a:lnTo>
                  <a:lnTo>
                    <a:pt x="6" y="11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2" name="Freeform 93">
              <a:extLst>
                <a:ext uri="{FF2B5EF4-FFF2-40B4-BE49-F238E27FC236}">
                  <a16:creationId xmlns="" xmlns:a16="http://schemas.microsoft.com/office/drawing/2014/main" id="{2D8F8B46-C203-42BF-9933-73DF5DE03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" y="2804"/>
              <a:ext cx="412" cy="341"/>
            </a:xfrm>
            <a:custGeom>
              <a:avLst/>
              <a:gdLst>
                <a:gd name="T0" fmla="*/ 15 w 412"/>
                <a:gd name="T1" fmla="*/ 102 h 341"/>
                <a:gd name="T2" fmla="*/ 36 w 412"/>
                <a:gd name="T3" fmla="*/ 88 h 341"/>
                <a:gd name="T4" fmla="*/ 55 w 412"/>
                <a:gd name="T5" fmla="*/ 88 h 341"/>
                <a:gd name="T6" fmla="*/ 56 w 412"/>
                <a:gd name="T7" fmla="*/ 73 h 341"/>
                <a:gd name="T8" fmla="*/ 56 w 412"/>
                <a:gd name="T9" fmla="*/ 60 h 341"/>
                <a:gd name="T10" fmla="*/ 51 w 412"/>
                <a:gd name="T11" fmla="*/ 61 h 341"/>
                <a:gd name="T12" fmla="*/ 49 w 412"/>
                <a:gd name="T13" fmla="*/ 57 h 341"/>
                <a:gd name="T14" fmla="*/ 71 w 412"/>
                <a:gd name="T15" fmla="*/ 44 h 341"/>
                <a:gd name="T16" fmla="*/ 103 w 412"/>
                <a:gd name="T17" fmla="*/ 13 h 341"/>
                <a:gd name="T18" fmla="*/ 280 w 412"/>
                <a:gd name="T19" fmla="*/ 118 h 341"/>
                <a:gd name="T20" fmla="*/ 330 w 412"/>
                <a:gd name="T21" fmla="*/ 112 h 341"/>
                <a:gd name="T22" fmla="*/ 341 w 412"/>
                <a:gd name="T23" fmla="*/ 104 h 341"/>
                <a:gd name="T24" fmla="*/ 347 w 412"/>
                <a:gd name="T25" fmla="*/ 120 h 341"/>
                <a:gd name="T26" fmla="*/ 346 w 412"/>
                <a:gd name="T27" fmla="*/ 132 h 341"/>
                <a:gd name="T28" fmla="*/ 348 w 412"/>
                <a:gd name="T29" fmla="*/ 138 h 341"/>
                <a:gd name="T30" fmla="*/ 352 w 412"/>
                <a:gd name="T31" fmla="*/ 156 h 341"/>
                <a:gd name="T32" fmla="*/ 346 w 412"/>
                <a:gd name="T33" fmla="*/ 170 h 341"/>
                <a:gd name="T34" fmla="*/ 351 w 412"/>
                <a:gd name="T35" fmla="*/ 174 h 341"/>
                <a:gd name="T36" fmla="*/ 361 w 412"/>
                <a:gd name="T37" fmla="*/ 168 h 341"/>
                <a:gd name="T38" fmla="*/ 365 w 412"/>
                <a:gd name="T39" fmla="*/ 162 h 341"/>
                <a:gd name="T40" fmla="*/ 376 w 412"/>
                <a:gd name="T41" fmla="*/ 150 h 341"/>
                <a:gd name="T42" fmla="*/ 400 w 412"/>
                <a:gd name="T43" fmla="*/ 151 h 341"/>
                <a:gd name="T44" fmla="*/ 395 w 412"/>
                <a:gd name="T45" fmla="*/ 161 h 341"/>
                <a:gd name="T46" fmla="*/ 400 w 412"/>
                <a:gd name="T47" fmla="*/ 172 h 341"/>
                <a:gd name="T48" fmla="*/ 400 w 412"/>
                <a:gd name="T49" fmla="*/ 178 h 341"/>
                <a:gd name="T50" fmla="*/ 403 w 412"/>
                <a:gd name="T51" fmla="*/ 197 h 341"/>
                <a:gd name="T52" fmla="*/ 409 w 412"/>
                <a:gd name="T53" fmla="*/ 213 h 341"/>
                <a:gd name="T54" fmla="*/ 405 w 412"/>
                <a:gd name="T55" fmla="*/ 237 h 341"/>
                <a:gd name="T56" fmla="*/ 409 w 412"/>
                <a:gd name="T57" fmla="*/ 251 h 341"/>
                <a:gd name="T58" fmla="*/ 407 w 412"/>
                <a:gd name="T59" fmla="*/ 264 h 341"/>
                <a:gd name="T60" fmla="*/ 390 w 412"/>
                <a:gd name="T61" fmla="*/ 290 h 341"/>
                <a:gd name="T62" fmla="*/ 378 w 412"/>
                <a:gd name="T63" fmla="*/ 299 h 341"/>
                <a:gd name="T64" fmla="*/ 353 w 412"/>
                <a:gd name="T65" fmla="*/ 302 h 341"/>
                <a:gd name="T66" fmla="*/ 337 w 412"/>
                <a:gd name="T67" fmla="*/ 301 h 341"/>
                <a:gd name="T68" fmla="*/ 328 w 412"/>
                <a:gd name="T69" fmla="*/ 302 h 341"/>
                <a:gd name="T70" fmla="*/ 302 w 412"/>
                <a:gd name="T71" fmla="*/ 323 h 341"/>
                <a:gd name="T72" fmla="*/ 281 w 412"/>
                <a:gd name="T73" fmla="*/ 336 h 341"/>
                <a:gd name="T74" fmla="*/ 274 w 412"/>
                <a:gd name="T75" fmla="*/ 327 h 341"/>
                <a:gd name="T76" fmla="*/ 260 w 412"/>
                <a:gd name="T77" fmla="*/ 318 h 341"/>
                <a:gd name="T78" fmla="*/ 264 w 412"/>
                <a:gd name="T79" fmla="*/ 300 h 341"/>
                <a:gd name="T80" fmla="*/ 254 w 412"/>
                <a:gd name="T81" fmla="*/ 294 h 341"/>
                <a:gd name="T82" fmla="*/ 239 w 412"/>
                <a:gd name="T83" fmla="*/ 285 h 341"/>
                <a:gd name="T84" fmla="*/ 226 w 412"/>
                <a:gd name="T85" fmla="*/ 272 h 341"/>
                <a:gd name="T86" fmla="*/ 212 w 412"/>
                <a:gd name="T87" fmla="*/ 279 h 341"/>
                <a:gd name="T88" fmla="*/ 189 w 412"/>
                <a:gd name="T89" fmla="*/ 286 h 341"/>
                <a:gd name="T90" fmla="*/ 166 w 412"/>
                <a:gd name="T91" fmla="*/ 299 h 341"/>
                <a:gd name="T92" fmla="*/ 144 w 412"/>
                <a:gd name="T93" fmla="*/ 305 h 341"/>
                <a:gd name="T94" fmla="*/ 122 w 412"/>
                <a:gd name="T95" fmla="*/ 308 h 341"/>
                <a:gd name="T96" fmla="*/ 115 w 412"/>
                <a:gd name="T97" fmla="*/ 313 h 341"/>
                <a:gd name="T98" fmla="*/ 103 w 412"/>
                <a:gd name="T99" fmla="*/ 308 h 341"/>
                <a:gd name="T100" fmla="*/ 89 w 412"/>
                <a:gd name="T101" fmla="*/ 306 h 341"/>
                <a:gd name="T102" fmla="*/ 88 w 412"/>
                <a:gd name="T103" fmla="*/ 320 h 341"/>
                <a:gd name="T104" fmla="*/ 37 w 412"/>
                <a:gd name="T105" fmla="*/ 244 h 341"/>
                <a:gd name="T106" fmla="*/ 55 w 412"/>
                <a:gd name="T107" fmla="*/ 239 h 341"/>
                <a:gd name="T108" fmla="*/ 56 w 412"/>
                <a:gd name="T109" fmla="*/ 227 h 341"/>
                <a:gd name="T110" fmla="*/ 28 w 412"/>
                <a:gd name="T111" fmla="*/ 232 h 341"/>
                <a:gd name="T112" fmla="*/ 19 w 412"/>
                <a:gd name="T113" fmla="*/ 204 h 341"/>
                <a:gd name="T114" fmla="*/ 12 w 412"/>
                <a:gd name="T115" fmla="*/ 186 h 341"/>
                <a:gd name="T116" fmla="*/ 6 w 412"/>
                <a:gd name="T117" fmla="*/ 169 h 341"/>
                <a:gd name="T118" fmla="*/ 4 w 412"/>
                <a:gd name="T119" fmla="*/ 153 h 341"/>
                <a:gd name="T120" fmla="*/ 0 w 412"/>
                <a:gd name="T121" fmla="*/ 137 h 341"/>
                <a:gd name="T122" fmla="*/ 6 w 412"/>
                <a:gd name="T123" fmla="*/ 12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2" h="341">
                  <a:moveTo>
                    <a:pt x="6" y="110"/>
                  </a:moveTo>
                  <a:lnTo>
                    <a:pt x="7" y="108"/>
                  </a:lnTo>
                  <a:lnTo>
                    <a:pt x="11" y="110"/>
                  </a:lnTo>
                  <a:lnTo>
                    <a:pt x="17" y="111"/>
                  </a:lnTo>
                  <a:lnTo>
                    <a:pt x="18" y="106"/>
                  </a:lnTo>
                  <a:lnTo>
                    <a:pt x="17" y="106"/>
                  </a:lnTo>
                  <a:lnTo>
                    <a:pt x="15" y="102"/>
                  </a:lnTo>
                  <a:lnTo>
                    <a:pt x="18" y="98"/>
                  </a:lnTo>
                  <a:lnTo>
                    <a:pt x="23" y="96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29" y="90"/>
                  </a:lnTo>
                  <a:lnTo>
                    <a:pt x="34" y="90"/>
                  </a:lnTo>
                  <a:lnTo>
                    <a:pt x="36" y="88"/>
                  </a:lnTo>
                  <a:lnTo>
                    <a:pt x="39" y="86"/>
                  </a:lnTo>
                  <a:lnTo>
                    <a:pt x="39" y="85"/>
                  </a:lnTo>
                  <a:lnTo>
                    <a:pt x="48" y="87"/>
                  </a:lnTo>
                  <a:lnTo>
                    <a:pt x="51" y="84"/>
                  </a:lnTo>
                  <a:lnTo>
                    <a:pt x="53" y="85"/>
                  </a:lnTo>
                  <a:lnTo>
                    <a:pt x="55" y="85"/>
                  </a:lnTo>
                  <a:lnTo>
                    <a:pt x="55" y="88"/>
                  </a:lnTo>
                  <a:lnTo>
                    <a:pt x="63" y="86"/>
                  </a:lnTo>
                  <a:lnTo>
                    <a:pt x="63" y="85"/>
                  </a:lnTo>
                  <a:lnTo>
                    <a:pt x="60" y="81"/>
                  </a:lnTo>
                  <a:lnTo>
                    <a:pt x="59" y="76"/>
                  </a:lnTo>
                  <a:lnTo>
                    <a:pt x="57" y="76"/>
                  </a:lnTo>
                  <a:lnTo>
                    <a:pt x="56" y="74"/>
                  </a:lnTo>
                  <a:lnTo>
                    <a:pt x="56" y="73"/>
                  </a:lnTo>
                  <a:lnTo>
                    <a:pt x="56" y="72"/>
                  </a:lnTo>
                  <a:lnTo>
                    <a:pt x="57" y="66"/>
                  </a:lnTo>
                  <a:lnTo>
                    <a:pt x="56" y="64"/>
                  </a:lnTo>
                  <a:lnTo>
                    <a:pt x="59" y="65"/>
                  </a:lnTo>
                  <a:lnTo>
                    <a:pt x="59" y="62"/>
                  </a:lnTo>
                  <a:lnTo>
                    <a:pt x="57" y="60"/>
                  </a:lnTo>
                  <a:lnTo>
                    <a:pt x="56" y="60"/>
                  </a:lnTo>
                  <a:lnTo>
                    <a:pt x="56" y="61"/>
                  </a:lnTo>
                  <a:lnTo>
                    <a:pt x="55" y="61"/>
                  </a:lnTo>
                  <a:lnTo>
                    <a:pt x="56" y="60"/>
                  </a:lnTo>
                  <a:lnTo>
                    <a:pt x="55" y="60"/>
                  </a:lnTo>
                  <a:lnTo>
                    <a:pt x="53" y="61"/>
                  </a:lnTo>
                  <a:lnTo>
                    <a:pt x="52" y="61"/>
                  </a:lnTo>
                  <a:lnTo>
                    <a:pt x="51" y="61"/>
                  </a:lnTo>
                  <a:lnTo>
                    <a:pt x="51" y="62"/>
                  </a:lnTo>
                  <a:lnTo>
                    <a:pt x="50" y="63"/>
                  </a:lnTo>
                  <a:lnTo>
                    <a:pt x="49" y="62"/>
                  </a:lnTo>
                  <a:lnTo>
                    <a:pt x="48" y="64"/>
                  </a:lnTo>
                  <a:lnTo>
                    <a:pt x="48" y="62"/>
                  </a:lnTo>
                  <a:lnTo>
                    <a:pt x="49" y="59"/>
                  </a:lnTo>
                  <a:lnTo>
                    <a:pt x="49" y="57"/>
                  </a:lnTo>
                  <a:lnTo>
                    <a:pt x="50" y="56"/>
                  </a:lnTo>
                  <a:lnTo>
                    <a:pt x="54" y="56"/>
                  </a:lnTo>
                  <a:lnTo>
                    <a:pt x="57" y="52"/>
                  </a:lnTo>
                  <a:lnTo>
                    <a:pt x="59" y="48"/>
                  </a:lnTo>
                  <a:lnTo>
                    <a:pt x="64" y="49"/>
                  </a:lnTo>
                  <a:lnTo>
                    <a:pt x="64" y="48"/>
                  </a:lnTo>
                  <a:lnTo>
                    <a:pt x="71" y="44"/>
                  </a:lnTo>
                  <a:lnTo>
                    <a:pt x="71" y="34"/>
                  </a:lnTo>
                  <a:lnTo>
                    <a:pt x="71" y="33"/>
                  </a:lnTo>
                  <a:lnTo>
                    <a:pt x="72" y="29"/>
                  </a:lnTo>
                  <a:lnTo>
                    <a:pt x="71" y="24"/>
                  </a:lnTo>
                  <a:lnTo>
                    <a:pt x="72" y="0"/>
                  </a:lnTo>
                  <a:lnTo>
                    <a:pt x="95" y="6"/>
                  </a:lnTo>
                  <a:lnTo>
                    <a:pt x="103" y="13"/>
                  </a:lnTo>
                  <a:lnTo>
                    <a:pt x="165" y="24"/>
                  </a:lnTo>
                  <a:lnTo>
                    <a:pt x="164" y="28"/>
                  </a:lnTo>
                  <a:lnTo>
                    <a:pt x="192" y="42"/>
                  </a:lnTo>
                  <a:lnTo>
                    <a:pt x="207" y="51"/>
                  </a:lnTo>
                  <a:lnTo>
                    <a:pt x="228" y="96"/>
                  </a:lnTo>
                  <a:lnTo>
                    <a:pt x="269" y="92"/>
                  </a:lnTo>
                  <a:lnTo>
                    <a:pt x="280" y="118"/>
                  </a:lnTo>
                  <a:lnTo>
                    <a:pt x="298" y="113"/>
                  </a:lnTo>
                  <a:lnTo>
                    <a:pt x="305" y="114"/>
                  </a:lnTo>
                  <a:lnTo>
                    <a:pt x="312" y="113"/>
                  </a:lnTo>
                  <a:lnTo>
                    <a:pt x="320" y="110"/>
                  </a:lnTo>
                  <a:lnTo>
                    <a:pt x="322" y="112"/>
                  </a:lnTo>
                  <a:lnTo>
                    <a:pt x="328" y="110"/>
                  </a:lnTo>
                  <a:lnTo>
                    <a:pt x="330" y="112"/>
                  </a:lnTo>
                  <a:lnTo>
                    <a:pt x="333" y="110"/>
                  </a:lnTo>
                  <a:lnTo>
                    <a:pt x="332" y="107"/>
                  </a:lnTo>
                  <a:lnTo>
                    <a:pt x="333" y="107"/>
                  </a:lnTo>
                  <a:lnTo>
                    <a:pt x="333" y="103"/>
                  </a:lnTo>
                  <a:lnTo>
                    <a:pt x="336" y="102"/>
                  </a:lnTo>
                  <a:lnTo>
                    <a:pt x="339" y="102"/>
                  </a:lnTo>
                  <a:lnTo>
                    <a:pt x="341" y="104"/>
                  </a:lnTo>
                  <a:lnTo>
                    <a:pt x="342" y="105"/>
                  </a:lnTo>
                  <a:lnTo>
                    <a:pt x="346" y="102"/>
                  </a:lnTo>
                  <a:lnTo>
                    <a:pt x="352" y="112"/>
                  </a:lnTo>
                  <a:lnTo>
                    <a:pt x="351" y="114"/>
                  </a:lnTo>
                  <a:lnTo>
                    <a:pt x="346" y="116"/>
                  </a:lnTo>
                  <a:lnTo>
                    <a:pt x="345" y="117"/>
                  </a:lnTo>
                  <a:lnTo>
                    <a:pt x="347" y="120"/>
                  </a:lnTo>
                  <a:lnTo>
                    <a:pt x="341" y="128"/>
                  </a:lnTo>
                  <a:lnTo>
                    <a:pt x="343" y="129"/>
                  </a:lnTo>
                  <a:lnTo>
                    <a:pt x="345" y="128"/>
                  </a:lnTo>
                  <a:lnTo>
                    <a:pt x="346" y="130"/>
                  </a:lnTo>
                  <a:lnTo>
                    <a:pt x="346" y="130"/>
                  </a:lnTo>
                  <a:lnTo>
                    <a:pt x="347" y="132"/>
                  </a:lnTo>
                  <a:lnTo>
                    <a:pt x="346" y="132"/>
                  </a:lnTo>
                  <a:lnTo>
                    <a:pt x="346" y="132"/>
                  </a:lnTo>
                  <a:lnTo>
                    <a:pt x="345" y="132"/>
                  </a:lnTo>
                  <a:lnTo>
                    <a:pt x="344" y="133"/>
                  </a:lnTo>
                  <a:lnTo>
                    <a:pt x="345" y="133"/>
                  </a:lnTo>
                  <a:lnTo>
                    <a:pt x="342" y="136"/>
                  </a:lnTo>
                  <a:lnTo>
                    <a:pt x="346" y="140"/>
                  </a:lnTo>
                  <a:lnTo>
                    <a:pt x="348" y="138"/>
                  </a:lnTo>
                  <a:lnTo>
                    <a:pt x="349" y="140"/>
                  </a:lnTo>
                  <a:lnTo>
                    <a:pt x="346" y="142"/>
                  </a:lnTo>
                  <a:lnTo>
                    <a:pt x="346" y="145"/>
                  </a:lnTo>
                  <a:lnTo>
                    <a:pt x="345" y="146"/>
                  </a:lnTo>
                  <a:lnTo>
                    <a:pt x="350" y="149"/>
                  </a:lnTo>
                  <a:lnTo>
                    <a:pt x="348" y="150"/>
                  </a:lnTo>
                  <a:lnTo>
                    <a:pt x="352" y="156"/>
                  </a:lnTo>
                  <a:lnTo>
                    <a:pt x="350" y="156"/>
                  </a:lnTo>
                  <a:lnTo>
                    <a:pt x="350" y="159"/>
                  </a:lnTo>
                  <a:lnTo>
                    <a:pt x="348" y="158"/>
                  </a:lnTo>
                  <a:lnTo>
                    <a:pt x="345" y="164"/>
                  </a:lnTo>
                  <a:lnTo>
                    <a:pt x="342" y="167"/>
                  </a:lnTo>
                  <a:lnTo>
                    <a:pt x="344" y="170"/>
                  </a:lnTo>
                  <a:lnTo>
                    <a:pt x="346" y="170"/>
                  </a:lnTo>
                  <a:lnTo>
                    <a:pt x="346" y="172"/>
                  </a:lnTo>
                  <a:lnTo>
                    <a:pt x="347" y="170"/>
                  </a:lnTo>
                  <a:lnTo>
                    <a:pt x="350" y="169"/>
                  </a:lnTo>
                  <a:lnTo>
                    <a:pt x="352" y="170"/>
                  </a:lnTo>
                  <a:lnTo>
                    <a:pt x="351" y="172"/>
                  </a:lnTo>
                  <a:lnTo>
                    <a:pt x="350" y="173"/>
                  </a:lnTo>
                  <a:lnTo>
                    <a:pt x="351" y="174"/>
                  </a:lnTo>
                  <a:lnTo>
                    <a:pt x="354" y="172"/>
                  </a:lnTo>
                  <a:lnTo>
                    <a:pt x="355" y="174"/>
                  </a:lnTo>
                  <a:lnTo>
                    <a:pt x="358" y="176"/>
                  </a:lnTo>
                  <a:lnTo>
                    <a:pt x="361" y="170"/>
                  </a:lnTo>
                  <a:lnTo>
                    <a:pt x="360" y="169"/>
                  </a:lnTo>
                  <a:lnTo>
                    <a:pt x="361" y="169"/>
                  </a:lnTo>
                  <a:lnTo>
                    <a:pt x="361" y="168"/>
                  </a:lnTo>
                  <a:lnTo>
                    <a:pt x="362" y="168"/>
                  </a:lnTo>
                  <a:lnTo>
                    <a:pt x="361" y="167"/>
                  </a:lnTo>
                  <a:lnTo>
                    <a:pt x="362" y="166"/>
                  </a:lnTo>
                  <a:lnTo>
                    <a:pt x="364" y="166"/>
                  </a:lnTo>
                  <a:lnTo>
                    <a:pt x="365" y="165"/>
                  </a:lnTo>
                  <a:lnTo>
                    <a:pt x="364" y="164"/>
                  </a:lnTo>
                  <a:lnTo>
                    <a:pt x="365" y="162"/>
                  </a:lnTo>
                  <a:lnTo>
                    <a:pt x="366" y="162"/>
                  </a:lnTo>
                  <a:lnTo>
                    <a:pt x="369" y="157"/>
                  </a:lnTo>
                  <a:lnTo>
                    <a:pt x="370" y="157"/>
                  </a:lnTo>
                  <a:lnTo>
                    <a:pt x="370" y="155"/>
                  </a:lnTo>
                  <a:lnTo>
                    <a:pt x="372" y="156"/>
                  </a:lnTo>
                  <a:lnTo>
                    <a:pt x="372" y="154"/>
                  </a:lnTo>
                  <a:lnTo>
                    <a:pt x="376" y="150"/>
                  </a:lnTo>
                  <a:lnTo>
                    <a:pt x="376" y="149"/>
                  </a:lnTo>
                  <a:lnTo>
                    <a:pt x="381" y="149"/>
                  </a:lnTo>
                  <a:lnTo>
                    <a:pt x="386" y="147"/>
                  </a:lnTo>
                  <a:lnTo>
                    <a:pt x="391" y="154"/>
                  </a:lnTo>
                  <a:lnTo>
                    <a:pt x="396" y="149"/>
                  </a:lnTo>
                  <a:lnTo>
                    <a:pt x="397" y="152"/>
                  </a:lnTo>
                  <a:lnTo>
                    <a:pt x="400" y="151"/>
                  </a:lnTo>
                  <a:lnTo>
                    <a:pt x="401" y="153"/>
                  </a:lnTo>
                  <a:lnTo>
                    <a:pt x="399" y="154"/>
                  </a:lnTo>
                  <a:lnTo>
                    <a:pt x="399" y="157"/>
                  </a:lnTo>
                  <a:lnTo>
                    <a:pt x="397" y="157"/>
                  </a:lnTo>
                  <a:lnTo>
                    <a:pt x="399" y="158"/>
                  </a:lnTo>
                  <a:lnTo>
                    <a:pt x="399" y="160"/>
                  </a:lnTo>
                  <a:lnTo>
                    <a:pt x="395" y="161"/>
                  </a:lnTo>
                  <a:lnTo>
                    <a:pt x="395" y="163"/>
                  </a:lnTo>
                  <a:lnTo>
                    <a:pt x="398" y="163"/>
                  </a:lnTo>
                  <a:lnTo>
                    <a:pt x="398" y="165"/>
                  </a:lnTo>
                  <a:lnTo>
                    <a:pt x="399" y="166"/>
                  </a:lnTo>
                  <a:lnTo>
                    <a:pt x="398" y="169"/>
                  </a:lnTo>
                  <a:lnTo>
                    <a:pt x="401" y="169"/>
                  </a:lnTo>
                  <a:lnTo>
                    <a:pt x="400" y="172"/>
                  </a:lnTo>
                  <a:lnTo>
                    <a:pt x="397" y="172"/>
                  </a:lnTo>
                  <a:lnTo>
                    <a:pt x="397" y="176"/>
                  </a:lnTo>
                  <a:lnTo>
                    <a:pt x="398" y="176"/>
                  </a:lnTo>
                  <a:lnTo>
                    <a:pt x="398" y="177"/>
                  </a:lnTo>
                  <a:lnTo>
                    <a:pt x="399" y="177"/>
                  </a:lnTo>
                  <a:lnTo>
                    <a:pt x="399" y="178"/>
                  </a:lnTo>
                  <a:lnTo>
                    <a:pt x="400" y="178"/>
                  </a:lnTo>
                  <a:lnTo>
                    <a:pt x="403" y="181"/>
                  </a:lnTo>
                  <a:lnTo>
                    <a:pt x="403" y="182"/>
                  </a:lnTo>
                  <a:lnTo>
                    <a:pt x="402" y="182"/>
                  </a:lnTo>
                  <a:lnTo>
                    <a:pt x="405" y="182"/>
                  </a:lnTo>
                  <a:lnTo>
                    <a:pt x="406" y="192"/>
                  </a:lnTo>
                  <a:lnTo>
                    <a:pt x="403" y="193"/>
                  </a:lnTo>
                  <a:lnTo>
                    <a:pt x="403" y="197"/>
                  </a:lnTo>
                  <a:lnTo>
                    <a:pt x="398" y="201"/>
                  </a:lnTo>
                  <a:lnTo>
                    <a:pt x="400" y="204"/>
                  </a:lnTo>
                  <a:lnTo>
                    <a:pt x="403" y="204"/>
                  </a:lnTo>
                  <a:lnTo>
                    <a:pt x="406" y="205"/>
                  </a:lnTo>
                  <a:lnTo>
                    <a:pt x="407" y="205"/>
                  </a:lnTo>
                  <a:lnTo>
                    <a:pt x="409" y="209"/>
                  </a:lnTo>
                  <a:lnTo>
                    <a:pt x="409" y="213"/>
                  </a:lnTo>
                  <a:lnTo>
                    <a:pt x="406" y="213"/>
                  </a:lnTo>
                  <a:lnTo>
                    <a:pt x="404" y="216"/>
                  </a:lnTo>
                  <a:lnTo>
                    <a:pt x="408" y="220"/>
                  </a:lnTo>
                  <a:lnTo>
                    <a:pt x="409" y="222"/>
                  </a:lnTo>
                  <a:lnTo>
                    <a:pt x="406" y="230"/>
                  </a:lnTo>
                  <a:lnTo>
                    <a:pt x="403" y="234"/>
                  </a:lnTo>
                  <a:lnTo>
                    <a:pt x="405" y="237"/>
                  </a:lnTo>
                  <a:lnTo>
                    <a:pt x="405" y="238"/>
                  </a:lnTo>
                  <a:lnTo>
                    <a:pt x="408" y="240"/>
                  </a:lnTo>
                  <a:lnTo>
                    <a:pt x="410" y="245"/>
                  </a:lnTo>
                  <a:lnTo>
                    <a:pt x="412" y="247"/>
                  </a:lnTo>
                  <a:lnTo>
                    <a:pt x="411" y="248"/>
                  </a:lnTo>
                  <a:lnTo>
                    <a:pt x="412" y="250"/>
                  </a:lnTo>
                  <a:lnTo>
                    <a:pt x="409" y="251"/>
                  </a:lnTo>
                  <a:lnTo>
                    <a:pt x="409" y="253"/>
                  </a:lnTo>
                  <a:lnTo>
                    <a:pt x="406" y="252"/>
                  </a:lnTo>
                  <a:lnTo>
                    <a:pt x="403" y="256"/>
                  </a:lnTo>
                  <a:lnTo>
                    <a:pt x="406" y="258"/>
                  </a:lnTo>
                  <a:lnTo>
                    <a:pt x="407" y="261"/>
                  </a:lnTo>
                  <a:lnTo>
                    <a:pt x="406" y="261"/>
                  </a:lnTo>
                  <a:lnTo>
                    <a:pt x="407" y="264"/>
                  </a:lnTo>
                  <a:lnTo>
                    <a:pt x="403" y="266"/>
                  </a:lnTo>
                  <a:lnTo>
                    <a:pt x="410" y="280"/>
                  </a:lnTo>
                  <a:lnTo>
                    <a:pt x="397" y="288"/>
                  </a:lnTo>
                  <a:lnTo>
                    <a:pt x="396" y="287"/>
                  </a:lnTo>
                  <a:lnTo>
                    <a:pt x="396" y="286"/>
                  </a:lnTo>
                  <a:lnTo>
                    <a:pt x="395" y="286"/>
                  </a:lnTo>
                  <a:lnTo>
                    <a:pt x="390" y="290"/>
                  </a:lnTo>
                  <a:lnTo>
                    <a:pt x="389" y="290"/>
                  </a:lnTo>
                  <a:lnTo>
                    <a:pt x="385" y="294"/>
                  </a:lnTo>
                  <a:lnTo>
                    <a:pt x="385" y="296"/>
                  </a:lnTo>
                  <a:lnTo>
                    <a:pt x="382" y="300"/>
                  </a:lnTo>
                  <a:lnTo>
                    <a:pt x="378" y="301"/>
                  </a:lnTo>
                  <a:lnTo>
                    <a:pt x="378" y="300"/>
                  </a:lnTo>
                  <a:lnTo>
                    <a:pt x="378" y="299"/>
                  </a:lnTo>
                  <a:lnTo>
                    <a:pt x="377" y="298"/>
                  </a:lnTo>
                  <a:lnTo>
                    <a:pt x="375" y="299"/>
                  </a:lnTo>
                  <a:lnTo>
                    <a:pt x="372" y="298"/>
                  </a:lnTo>
                  <a:lnTo>
                    <a:pt x="372" y="297"/>
                  </a:lnTo>
                  <a:lnTo>
                    <a:pt x="369" y="296"/>
                  </a:lnTo>
                  <a:lnTo>
                    <a:pt x="353" y="302"/>
                  </a:lnTo>
                  <a:lnTo>
                    <a:pt x="353" y="302"/>
                  </a:lnTo>
                  <a:lnTo>
                    <a:pt x="354" y="301"/>
                  </a:lnTo>
                  <a:lnTo>
                    <a:pt x="354" y="300"/>
                  </a:lnTo>
                  <a:lnTo>
                    <a:pt x="352" y="298"/>
                  </a:lnTo>
                  <a:lnTo>
                    <a:pt x="348" y="300"/>
                  </a:lnTo>
                  <a:lnTo>
                    <a:pt x="340" y="298"/>
                  </a:lnTo>
                  <a:lnTo>
                    <a:pt x="339" y="301"/>
                  </a:lnTo>
                  <a:lnTo>
                    <a:pt x="337" y="301"/>
                  </a:lnTo>
                  <a:lnTo>
                    <a:pt x="336" y="302"/>
                  </a:lnTo>
                  <a:lnTo>
                    <a:pt x="336" y="309"/>
                  </a:lnTo>
                  <a:lnTo>
                    <a:pt x="334" y="309"/>
                  </a:lnTo>
                  <a:lnTo>
                    <a:pt x="334" y="311"/>
                  </a:lnTo>
                  <a:lnTo>
                    <a:pt x="329" y="312"/>
                  </a:lnTo>
                  <a:lnTo>
                    <a:pt x="329" y="299"/>
                  </a:lnTo>
                  <a:lnTo>
                    <a:pt x="328" y="302"/>
                  </a:lnTo>
                  <a:lnTo>
                    <a:pt x="325" y="301"/>
                  </a:lnTo>
                  <a:lnTo>
                    <a:pt x="324" y="300"/>
                  </a:lnTo>
                  <a:lnTo>
                    <a:pt x="318" y="304"/>
                  </a:lnTo>
                  <a:lnTo>
                    <a:pt x="320" y="305"/>
                  </a:lnTo>
                  <a:lnTo>
                    <a:pt x="317" y="308"/>
                  </a:lnTo>
                  <a:lnTo>
                    <a:pt x="300" y="320"/>
                  </a:lnTo>
                  <a:lnTo>
                    <a:pt x="302" y="323"/>
                  </a:lnTo>
                  <a:lnTo>
                    <a:pt x="295" y="328"/>
                  </a:lnTo>
                  <a:lnTo>
                    <a:pt x="297" y="331"/>
                  </a:lnTo>
                  <a:lnTo>
                    <a:pt x="289" y="337"/>
                  </a:lnTo>
                  <a:lnTo>
                    <a:pt x="292" y="341"/>
                  </a:lnTo>
                  <a:lnTo>
                    <a:pt x="287" y="341"/>
                  </a:lnTo>
                  <a:lnTo>
                    <a:pt x="281" y="338"/>
                  </a:lnTo>
                  <a:lnTo>
                    <a:pt x="281" y="336"/>
                  </a:lnTo>
                  <a:lnTo>
                    <a:pt x="276" y="332"/>
                  </a:lnTo>
                  <a:lnTo>
                    <a:pt x="276" y="330"/>
                  </a:lnTo>
                  <a:lnTo>
                    <a:pt x="274" y="330"/>
                  </a:lnTo>
                  <a:lnTo>
                    <a:pt x="274" y="330"/>
                  </a:lnTo>
                  <a:lnTo>
                    <a:pt x="276" y="328"/>
                  </a:lnTo>
                  <a:lnTo>
                    <a:pt x="277" y="325"/>
                  </a:lnTo>
                  <a:lnTo>
                    <a:pt x="274" y="327"/>
                  </a:lnTo>
                  <a:lnTo>
                    <a:pt x="270" y="325"/>
                  </a:lnTo>
                  <a:lnTo>
                    <a:pt x="270" y="324"/>
                  </a:lnTo>
                  <a:lnTo>
                    <a:pt x="266" y="320"/>
                  </a:lnTo>
                  <a:lnTo>
                    <a:pt x="262" y="320"/>
                  </a:lnTo>
                  <a:lnTo>
                    <a:pt x="260" y="322"/>
                  </a:lnTo>
                  <a:lnTo>
                    <a:pt x="260" y="319"/>
                  </a:lnTo>
                  <a:lnTo>
                    <a:pt x="260" y="318"/>
                  </a:lnTo>
                  <a:lnTo>
                    <a:pt x="257" y="314"/>
                  </a:lnTo>
                  <a:lnTo>
                    <a:pt x="258" y="312"/>
                  </a:lnTo>
                  <a:lnTo>
                    <a:pt x="258" y="309"/>
                  </a:lnTo>
                  <a:lnTo>
                    <a:pt x="263" y="308"/>
                  </a:lnTo>
                  <a:lnTo>
                    <a:pt x="264" y="304"/>
                  </a:lnTo>
                  <a:lnTo>
                    <a:pt x="264" y="304"/>
                  </a:lnTo>
                  <a:lnTo>
                    <a:pt x="264" y="300"/>
                  </a:lnTo>
                  <a:lnTo>
                    <a:pt x="260" y="301"/>
                  </a:lnTo>
                  <a:lnTo>
                    <a:pt x="258" y="298"/>
                  </a:lnTo>
                  <a:lnTo>
                    <a:pt x="257" y="298"/>
                  </a:lnTo>
                  <a:lnTo>
                    <a:pt x="252" y="303"/>
                  </a:lnTo>
                  <a:lnTo>
                    <a:pt x="251" y="303"/>
                  </a:lnTo>
                  <a:lnTo>
                    <a:pt x="253" y="294"/>
                  </a:lnTo>
                  <a:lnTo>
                    <a:pt x="254" y="294"/>
                  </a:lnTo>
                  <a:lnTo>
                    <a:pt x="251" y="294"/>
                  </a:lnTo>
                  <a:lnTo>
                    <a:pt x="250" y="289"/>
                  </a:lnTo>
                  <a:lnTo>
                    <a:pt x="245" y="290"/>
                  </a:lnTo>
                  <a:lnTo>
                    <a:pt x="244" y="287"/>
                  </a:lnTo>
                  <a:lnTo>
                    <a:pt x="241" y="288"/>
                  </a:lnTo>
                  <a:lnTo>
                    <a:pt x="240" y="287"/>
                  </a:lnTo>
                  <a:lnTo>
                    <a:pt x="239" y="285"/>
                  </a:lnTo>
                  <a:lnTo>
                    <a:pt x="236" y="284"/>
                  </a:lnTo>
                  <a:lnTo>
                    <a:pt x="235" y="277"/>
                  </a:lnTo>
                  <a:lnTo>
                    <a:pt x="232" y="272"/>
                  </a:lnTo>
                  <a:lnTo>
                    <a:pt x="232" y="268"/>
                  </a:lnTo>
                  <a:lnTo>
                    <a:pt x="231" y="262"/>
                  </a:lnTo>
                  <a:lnTo>
                    <a:pt x="225" y="264"/>
                  </a:lnTo>
                  <a:lnTo>
                    <a:pt x="226" y="272"/>
                  </a:lnTo>
                  <a:lnTo>
                    <a:pt x="224" y="273"/>
                  </a:lnTo>
                  <a:lnTo>
                    <a:pt x="223" y="270"/>
                  </a:lnTo>
                  <a:lnTo>
                    <a:pt x="218" y="272"/>
                  </a:lnTo>
                  <a:lnTo>
                    <a:pt x="216" y="275"/>
                  </a:lnTo>
                  <a:lnTo>
                    <a:pt x="215" y="274"/>
                  </a:lnTo>
                  <a:lnTo>
                    <a:pt x="210" y="276"/>
                  </a:lnTo>
                  <a:lnTo>
                    <a:pt x="212" y="279"/>
                  </a:lnTo>
                  <a:lnTo>
                    <a:pt x="209" y="281"/>
                  </a:lnTo>
                  <a:lnTo>
                    <a:pt x="208" y="281"/>
                  </a:lnTo>
                  <a:lnTo>
                    <a:pt x="207" y="279"/>
                  </a:lnTo>
                  <a:lnTo>
                    <a:pt x="196" y="284"/>
                  </a:lnTo>
                  <a:lnTo>
                    <a:pt x="195" y="280"/>
                  </a:lnTo>
                  <a:lnTo>
                    <a:pt x="188" y="282"/>
                  </a:lnTo>
                  <a:lnTo>
                    <a:pt x="189" y="286"/>
                  </a:lnTo>
                  <a:lnTo>
                    <a:pt x="179" y="291"/>
                  </a:lnTo>
                  <a:lnTo>
                    <a:pt x="179" y="292"/>
                  </a:lnTo>
                  <a:lnTo>
                    <a:pt x="178" y="293"/>
                  </a:lnTo>
                  <a:lnTo>
                    <a:pt x="179" y="297"/>
                  </a:lnTo>
                  <a:lnTo>
                    <a:pt x="173" y="298"/>
                  </a:lnTo>
                  <a:lnTo>
                    <a:pt x="173" y="297"/>
                  </a:lnTo>
                  <a:lnTo>
                    <a:pt x="166" y="299"/>
                  </a:lnTo>
                  <a:lnTo>
                    <a:pt x="167" y="301"/>
                  </a:lnTo>
                  <a:lnTo>
                    <a:pt x="166" y="303"/>
                  </a:lnTo>
                  <a:lnTo>
                    <a:pt x="157" y="306"/>
                  </a:lnTo>
                  <a:lnTo>
                    <a:pt x="156" y="303"/>
                  </a:lnTo>
                  <a:lnTo>
                    <a:pt x="152" y="303"/>
                  </a:lnTo>
                  <a:lnTo>
                    <a:pt x="149" y="305"/>
                  </a:lnTo>
                  <a:lnTo>
                    <a:pt x="144" y="305"/>
                  </a:lnTo>
                  <a:lnTo>
                    <a:pt x="143" y="302"/>
                  </a:lnTo>
                  <a:lnTo>
                    <a:pt x="140" y="306"/>
                  </a:lnTo>
                  <a:lnTo>
                    <a:pt x="136" y="303"/>
                  </a:lnTo>
                  <a:lnTo>
                    <a:pt x="125" y="305"/>
                  </a:lnTo>
                  <a:lnTo>
                    <a:pt x="124" y="303"/>
                  </a:lnTo>
                  <a:lnTo>
                    <a:pt x="121" y="304"/>
                  </a:lnTo>
                  <a:lnTo>
                    <a:pt x="122" y="308"/>
                  </a:lnTo>
                  <a:lnTo>
                    <a:pt x="121" y="314"/>
                  </a:lnTo>
                  <a:lnTo>
                    <a:pt x="118" y="313"/>
                  </a:lnTo>
                  <a:lnTo>
                    <a:pt x="117" y="314"/>
                  </a:lnTo>
                  <a:lnTo>
                    <a:pt x="116" y="313"/>
                  </a:lnTo>
                  <a:lnTo>
                    <a:pt x="116" y="311"/>
                  </a:lnTo>
                  <a:lnTo>
                    <a:pt x="115" y="311"/>
                  </a:lnTo>
                  <a:lnTo>
                    <a:pt x="115" y="313"/>
                  </a:lnTo>
                  <a:lnTo>
                    <a:pt x="111" y="312"/>
                  </a:lnTo>
                  <a:lnTo>
                    <a:pt x="111" y="314"/>
                  </a:lnTo>
                  <a:lnTo>
                    <a:pt x="108" y="313"/>
                  </a:lnTo>
                  <a:lnTo>
                    <a:pt x="108" y="314"/>
                  </a:lnTo>
                  <a:lnTo>
                    <a:pt x="103" y="312"/>
                  </a:lnTo>
                  <a:lnTo>
                    <a:pt x="104" y="311"/>
                  </a:lnTo>
                  <a:lnTo>
                    <a:pt x="103" y="308"/>
                  </a:lnTo>
                  <a:lnTo>
                    <a:pt x="104" y="302"/>
                  </a:lnTo>
                  <a:lnTo>
                    <a:pt x="101" y="301"/>
                  </a:lnTo>
                  <a:lnTo>
                    <a:pt x="101" y="304"/>
                  </a:lnTo>
                  <a:lnTo>
                    <a:pt x="99" y="304"/>
                  </a:lnTo>
                  <a:lnTo>
                    <a:pt x="99" y="304"/>
                  </a:lnTo>
                  <a:lnTo>
                    <a:pt x="90" y="303"/>
                  </a:lnTo>
                  <a:lnTo>
                    <a:pt x="89" y="306"/>
                  </a:lnTo>
                  <a:lnTo>
                    <a:pt x="90" y="309"/>
                  </a:lnTo>
                  <a:lnTo>
                    <a:pt x="95" y="312"/>
                  </a:lnTo>
                  <a:lnTo>
                    <a:pt x="95" y="314"/>
                  </a:lnTo>
                  <a:lnTo>
                    <a:pt x="88" y="313"/>
                  </a:lnTo>
                  <a:lnTo>
                    <a:pt x="88" y="315"/>
                  </a:lnTo>
                  <a:lnTo>
                    <a:pt x="89" y="318"/>
                  </a:lnTo>
                  <a:lnTo>
                    <a:pt x="88" y="320"/>
                  </a:lnTo>
                  <a:lnTo>
                    <a:pt x="86" y="319"/>
                  </a:lnTo>
                  <a:lnTo>
                    <a:pt x="85" y="325"/>
                  </a:lnTo>
                  <a:lnTo>
                    <a:pt x="37" y="258"/>
                  </a:lnTo>
                  <a:lnTo>
                    <a:pt x="37" y="255"/>
                  </a:lnTo>
                  <a:lnTo>
                    <a:pt x="37" y="253"/>
                  </a:lnTo>
                  <a:lnTo>
                    <a:pt x="35" y="248"/>
                  </a:lnTo>
                  <a:lnTo>
                    <a:pt x="37" y="244"/>
                  </a:lnTo>
                  <a:lnTo>
                    <a:pt x="41" y="246"/>
                  </a:lnTo>
                  <a:lnTo>
                    <a:pt x="44" y="246"/>
                  </a:lnTo>
                  <a:lnTo>
                    <a:pt x="44" y="249"/>
                  </a:lnTo>
                  <a:lnTo>
                    <a:pt x="49" y="247"/>
                  </a:lnTo>
                  <a:lnTo>
                    <a:pt x="50" y="245"/>
                  </a:lnTo>
                  <a:lnTo>
                    <a:pt x="53" y="242"/>
                  </a:lnTo>
                  <a:lnTo>
                    <a:pt x="55" y="239"/>
                  </a:lnTo>
                  <a:lnTo>
                    <a:pt x="57" y="237"/>
                  </a:lnTo>
                  <a:lnTo>
                    <a:pt x="57" y="232"/>
                  </a:lnTo>
                  <a:lnTo>
                    <a:pt x="54" y="232"/>
                  </a:lnTo>
                  <a:lnTo>
                    <a:pt x="53" y="230"/>
                  </a:lnTo>
                  <a:lnTo>
                    <a:pt x="62" y="229"/>
                  </a:lnTo>
                  <a:lnTo>
                    <a:pt x="61" y="225"/>
                  </a:lnTo>
                  <a:lnTo>
                    <a:pt x="56" y="227"/>
                  </a:lnTo>
                  <a:lnTo>
                    <a:pt x="53" y="227"/>
                  </a:lnTo>
                  <a:lnTo>
                    <a:pt x="52" y="228"/>
                  </a:lnTo>
                  <a:lnTo>
                    <a:pt x="48" y="232"/>
                  </a:lnTo>
                  <a:lnTo>
                    <a:pt x="46" y="232"/>
                  </a:lnTo>
                  <a:lnTo>
                    <a:pt x="41" y="232"/>
                  </a:lnTo>
                  <a:lnTo>
                    <a:pt x="32" y="227"/>
                  </a:lnTo>
                  <a:lnTo>
                    <a:pt x="28" y="232"/>
                  </a:lnTo>
                  <a:lnTo>
                    <a:pt x="29" y="233"/>
                  </a:lnTo>
                  <a:lnTo>
                    <a:pt x="28" y="234"/>
                  </a:lnTo>
                  <a:lnTo>
                    <a:pt x="3" y="241"/>
                  </a:lnTo>
                  <a:lnTo>
                    <a:pt x="11" y="208"/>
                  </a:lnTo>
                  <a:lnTo>
                    <a:pt x="15" y="209"/>
                  </a:lnTo>
                  <a:lnTo>
                    <a:pt x="17" y="205"/>
                  </a:lnTo>
                  <a:lnTo>
                    <a:pt x="19" y="204"/>
                  </a:lnTo>
                  <a:lnTo>
                    <a:pt x="17" y="197"/>
                  </a:lnTo>
                  <a:lnTo>
                    <a:pt x="15" y="196"/>
                  </a:lnTo>
                  <a:lnTo>
                    <a:pt x="15" y="198"/>
                  </a:lnTo>
                  <a:lnTo>
                    <a:pt x="12" y="197"/>
                  </a:lnTo>
                  <a:lnTo>
                    <a:pt x="13" y="195"/>
                  </a:lnTo>
                  <a:lnTo>
                    <a:pt x="13" y="186"/>
                  </a:lnTo>
                  <a:lnTo>
                    <a:pt x="12" y="186"/>
                  </a:lnTo>
                  <a:lnTo>
                    <a:pt x="12" y="185"/>
                  </a:lnTo>
                  <a:lnTo>
                    <a:pt x="8" y="186"/>
                  </a:lnTo>
                  <a:lnTo>
                    <a:pt x="8" y="179"/>
                  </a:lnTo>
                  <a:lnTo>
                    <a:pt x="10" y="177"/>
                  </a:lnTo>
                  <a:lnTo>
                    <a:pt x="2" y="176"/>
                  </a:lnTo>
                  <a:lnTo>
                    <a:pt x="5" y="170"/>
                  </a:lnTo>
                  <a:lnTo>
                    <a:pt x="6" y="169"/>
                  </a:lnTo>
                  <a:lnTo>
                    <a:pt x="6" y="164"/>
                  </a:lnTo>
                  <a:lnTo>
                    <a:pt x="4" y="164"/>
                  </a:lnTo>
                  <a:lnTo>
                    <a:pt x="4" y="158"/>
                  </a:lnTo>
                  <a:lnTo>
                    <a:pt x="3" y="158"/>
                  </a:lnTo>
                  <a:lnTo>
                    <a:pt x="3" y="156"/>
                  </a:lnTo>
                  <a:lnTo>
                    <a:pt x="4" y="155"/>
                  </a:lnTo>
                  <a:lnTo>
                    <a:pt x="4" y="153"/>
                  </a:lnTo>
                  <a:lnTo>
                    <a:pt x="5" y="149"/>
                  </a:lnTo>
                  <a:lnTo>
                    <a:pt x="4" y="146"/>
                  </a:lnTo>
                  <a:lnTo>
                    <a:pt x="3" y="145"/>
                  </a:lnTo>
                  <a:lnTo>
                    <a:pt x="3" y="142"/>
                  </a:lnTo>
                  <a:lnTo>
                    <a:pt x="2" y="142"/>
                  </a:lnTo>
                  <a:lnTo>
                    <a:pt x="3" y="140"/>
                  </a:lnTo>
                  <a:lnTo>
                    <a:pt x="0" y="137"/>
                  </a:lnTo>
                  <a:lnTo>
                    <a:pt x="5" y="134"/>
                  </a:lnTo>
                  <a:lnTo>
                    <a:pt x="4" y="132"/>
                  </a:lnTo>
                  <a:lnTo>
                    <a:pt x="11" y="130"/>
                  </a:lnTo>
                  <a:lnTo>
                    <a:pt x="12" y="126"/>
                  </a:lnTo>
                  <a:lnTo>
                    <a:pt x="11" y="125"/>
                  </a:lnTo>
                  <a:lnTo>
                    <a:pt x="8" y="125"/>
                  </a:lnTo>
                  <a:lnTo>
                    <a:pt x="6" y="121"/>
                  </a:lnTo>
                  <a:lnTo>
                    <a:pt x="8" y="119"/>
                  </a:lnTo>
                  <a:lnTo>
                    <a:pt x="11" y="119"/>
                  </a:lnTo>
                  <a:lnTo>
                    <a:pt x="6" y="113"/>
                  </a:lnTo>
                  <a:lnTo>
                    <a:pt x="7" y="112"/>
                  </a:lnTo>
                  <a:lnTo>
                    <a:pt x="6" y="110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3" name="Freeform 94">
              <a:extLst>
                <a:ext uri="{FF2B5EF4-FFF2-40B4-BE49-F238E27FC236}">
                  <a16:creationId xmlns="" xmlns:a16="http://schemas.microsoft.com/office/drawing/2014/main" id="{D4CC4B13-62C1-4707-BA85-57F4538FD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2" y="2654"/>
              <a:ext cx="265" cy="430"/>
            </a:xfrm>
            <a:custGeom>
              <a:avLst/>
              <a:gdLst>
                <a:gd name="T0" fmla="*/ 57 w 265"/>
                <a:gd name="T1" fmla="*/ 38 h 430"/>
                <a:gd name="T2" fmla="*/ 92 w 265"/>
                <a:gd name="T3" fmla="*/ 7 h 430"/>
                <a:gd name="T4" fmla="*/ 98 w 265"/>
                <a:gd name="T5" fmla="*/ 14 h 430"/>
                <a:gd name="T6" fmla="*/ 88 w 265"/>
                <a:gd name="T7" fmla="*/ 41 h 430"/>
                <a:gd name="T8" fmla="*/ 124 w 265"/>
                <a:gd name="T9" fmla="*/ 54 h 430"/>
                <a:gd name="T10" fmla="*/ 225 w 265"/>
                <a:gd name="T11" fmla="*/ 55 h 430"/>
                <a:gd name="T12" fmla="*/ 228 w 265"/>
                <a:gd name="T13" fmla="*/ 50 h 430"/>
                <a:gd name="T14" fmla="*/ 257 w 265"/>
                <a:gd name="T15" fmla="*/ 48 h 430"/>
                <a:gd name="T16" fmla="*/ 256 w 265"/>
                <a:gd name="T17" fmla="*/ 116 h 430"/>
                <a:gd name="T18" fmla="*/ 264 w 265"/>
                <a:gd name="T19" fmla="*/ 184 h 430"/>
                <a:gd name="T20" fmla="*/ 243 w 265"/>
                <a:gd name="T21" fmla="*/ 206 h 430"/>
                <a:gd name="T22" fmla="*/ 244 w 265"/>
                <a:gd name="T23" fmla="*/ 212 h 430"/>
                <a:gd name="T24" fmla="*/ 249 w 265"/>
                <a:gd name="T25" fmla="*/ 211 h 430"/>
                <a:gd name="T26" fmla="*/ 249 w 265"/>
                <a:gd name="T27" fmla="*/ 222 h 430"/>
                <a:gd name="T28" fmla="*/ 256 w 265"/>
                <a:gd name="T29" fmla="*/ 236 h 430"/>
                <a:gd name="T30" fmla="*/ 232 w 265"/>
                <a:gd name="T31" fmla="*/ 236 h 430"/>
                <a:gd name="T32" fmla="*/ 211 w 265"/>
                <a:gd name="T33" fmla="*/ 248 h 430"/>
                <a:gd name="T34" fmla="*/ 199 w 265"/>
                <a:gd name="T35" fmla="*/ 260 h 430"/>
                <a:gd name="T36" fmla="*/ 204 w 265"/>
                <a:gd name="T37" fmla="*/ 275 h 430"/>
                <a:gd name="T38" fmla="*/ 195 w 265"/>
                <a:gd name="T39" fmla="*/ 292 h 430"/>
                <a:gd name="T40" fmla="*/ 196 w 265"/>
                <a:gd name="T41" fmla="*/ 306 h 430"/>
                <a:gd name="T42" fmla="*/ 195 w 265"/>
                <a:gd name="T43" fmla="*/ 326 h 430"/>
                <a:gd name="T44" fmla="*/ 206 w 265"/>
                <a:gd name="T45" fmla="*/ 345 h 430"/>
                <a:gd name="T46" fmla="*/ 208 w 265"/>
                <a:gd name="T47" fmla="*/ 359 h 430"/>
                <a:gd name="T48" fmla="*/ 183 w 265"/>
                <a:gd name="T49" fmla="*/ 400 h 430"/>
                <a:gd name="T50" fmla="*/ 144 w 265"/>
                <a:gd name="T51" fmla="*/ 416 h 430"/>
                <a:gd name="T52" fmla="*/ 125 w 265"/>
                <a:gd name="T53" fmla="*/ 424 h 430"/>
                <a:gd name="T54" fmla="*/ 119 w 265"/>
                <a:gd name="T55" fmla="*/ 414 h 430"/>
                <a:gd name="T56" fmla="*/ 95 w 265"/>
                <a:gd name="T57" fmla="*/ 418 h 430"/>
                <a:gd name="T58" fmla="*/ 85 w 265"/>
                <a:gd name="T59" fmla="*/ 403 h 430"/>
                <a:gd name="T60" fmla="*/ 107 w 265"/>
                <a:gd name="T61" fmla="*/ 392 h 430"/>
                <a:gd name="T62" fmla="*/ 103 w 265"/>
                <a:gd name="T63" fmla="*/ 379 h 430"/>
                <a:gd name="T64" fmla="*/ 84 w 265"/>
                <a:gd name="T65" fmla="*/ 372 h 430"/>
                <a:gd name="T66" fmla="*/ 66 w 265"/>
                <a:gd name="T67" fmla="*/ 361 h 430"/>
                <a:gd name="T68" fmla="*/ 57 w 265"/>
                <a:gd name="T69" fmla="*/ 376 h 430"/>
                <a:gd name="T70" fmla="*/ 55 w 265"/>
                <a:gd name="T71" fmla="*/ 362 h 430"/>
                <a:gd name="T72" fmla="*/ 55 w 265"/>
                <a:gd name="T73" fmla="*/ 347 h 430"/>
                <a:gd name="T74" fmla="*/ 47 w 265"/>
                <a:gd name="T75" fmla="*/ 348 h 430"/>
                <a:gd name="T76" fmla="*/ 33 w 265"/>
                <a:gd name="T77" fmla="*/ 342 h 430"/>
                <a:gd name="T78" fmla="*/ 20 w 265"/>
                <a:gd name="T79" fmla="*/ 346 h 430"/>
                <a:gd name="T80" fmla="*/ 4 w 265"/>
                <a:gd name="T81" fmla="*/ 340 h 430"/>
                <a:gd name="T82" fmla="*/ 8 w 265"/>
                <a:gd name="T83" fmla="*/ 328 h 430"/>
                <a:gd name="T84" fmla="*/ 14 w 265"/>
                <a:gd name="T85" fmla="*/ 319 h 430"/>
                <a:gd name="T86" fmla="*/ 20 w 265"/>
                <a:gd name="T87" fmla="*/ 302 h 430"/>
                <a:gd name="T88" fmla="*/ 15 w 265"/>
                <a:gd name="T89" fmla="*/ 287 h 430"/>
                <a:gd name="T90" fmla="*/ 16 w 265"/>
                <a:gd name="T91" fmla="*/ 265 h 430"/>
                <a:gd name="T92" fmla="*/ 7 w 265"/>
                <a:gd name="T93" fmla="*/ 252 h 430"/>
                <a:gd name="T94" fmla="*/ 19 w 265"/>
                <a:gd name="T95" fmla="*/ 227 h 430"/>
                <a:gd name="T96" fmla="*/ 16 w 265"/>
                <a:gd name="T97" fmla="*/ 211 h 430"/>
                <a:gd name="T98" fmla="*/ 24 w 265"/>
                <a:gd name="T99" fmla="*/ 206 h 430"/>
                <a:gd name="T100" fmla="*/ 36 w 265"/>
                <a:gd name="T101" fmla="*/ 190 h 430"/>
                <a:gd name="T102" fmla="*/ 35 w 265"/>
                <a:gd name="T103" fmla="*/ 179 h 430"/>
                <a:gd name="T104" fmla="*/ 40 w 265"/>
                <a:gd name="T105" fmla="*/ 167 h 430"/>
                <a:gd name="T106" fmla="*/ 55 w 265"/>
                <a:gd name="T107" fmla="*/ 151 h 430"/>
                <a:gd name="T108" fmla="*/ 62 w 265"/>
                <a:gd name="T109" fmla="*/ 151 h 430"/>
                <a:gd name="T110" fmla="*/ 80 w 265"/>
                <a:gd name="T111" fmla="*/ 146 h 430"/>
                <a:gd name="T112" fmla="*/ 67 w 265"/>
                <a:gd name="T113" fmla="*/ 102 h 430"/>
                <a:gd name="T114" fmla="*/ 62 w 265"/>
                <a:gd name="T115" fmla="*/ 92 h 430"/>
                <a:gd name="T116" fmla="*/ 53 w 265"/>
                <a:gd name="T117" fmla="*/ 94 h 430"/>
                <a:gd name="T118" fmla="*/ 47 w 265"/>
                <a:gd name="T119" fmla="*/ 99 h 430"/>
                <a:gd name="T120" fmla="*/ 51 w 265"/>
                <a:gd name="T121" fmla="*/ 80 h 430"/>
                <a:gd name="T122" fmla="*/ 56 w 265"/>
                <a:gd name="T123" fmla="*/ 60 h 430"/>
                <a:gd name="T124" fmla="*/ 54 w 265"/>
                <a:gd name="T125" fmla="*/ 4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5" h="430">
                  <a:moveTo>
                    <a:pt x="52" y="44"/>
                  </a:moveTo>
                  <a:lnTo>
                    <a:pt x="53" y="43"/>
                  </a:lnTo>
                  <a:lnTo>
                    <a:pt x="52" y="43"/>
                  </a:lnTo>
                  <a:lnTo>
                    <a:pt x="53" y="41"/>
                  </a:lnTo>
                  <a:lnTo>
                    <a:pt x="56" y="42"/>
                  </a:lnTo>
                  <a:lnTo>
                    <a:pt x="56" y="40"/>
                  </a:lnTo>
                  <a:lnTo>
                    <a:pt x="57" y="38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8" y="2"/>
                  </a:lnTo>
                  <a:lnTo>
                    <a:pt x="87" y="3"/>
                  </a:lnTo>
                  <a:lnTo>
                    <a:pt x="88" y="4"/>
                  </a:lnTo>
                  <a:lnTo>
                    <a:pt x="92" y="4"/>
                  </a:lnTo>
                  <a:lnTo>
                    <a:pt x="92" y="7"/>
                  </a:lnTo>
                  <a:lnTo>
                    <a:pt x="93" y="7"/>
                  </a:lnTo>
                  <a:lnTo>
                    <a:pt x="93" y="9"/>
                  </a:lnTo>
                  <a:lnTo>
                    <a:pt x="91" y="10"/>
                  </a:lnTo>
                  <a:lnTo>
                    <a:pt x="91" y="11"/>
                  </a:lnTo>
                  <a:lnTo>
                    <a:pt x="93" y="10"/>
                  </a:lnTo>
                  <a:lnTo>
                    <a:pt x="94" y="12"/>
                  </a:lnTo>
                  <a:lnTo>
                    <a:pt x="98" y="14"/>
                  </a:lnTo>
                  <a:lnTo>
                    <a:pt x="99" y="16"/>
                  </a:lnTo>
                  <a:lnTo>
                    <a:pt x="97" y="19"/>
                  </a:lnTo>
                  <a:lnTo>
                    <a:pt x="95" y="20"/>
                  </a:lnTo>
                  <a:lnTo>
                    <a:pt x="89" y="36"/>
                  </a:lnTo>
                  <a:lnTo>
                    <a:pt x="89" y="38"/>
                  </a:lnTo>
                  <a:lnTo>
                    <a:pt x="88" y="39"/>
                  </a:lnTo>
                  <a:lnTo>
                    <a:pt x="88" y="41"/>
                  </a:lnTo>
                  <a:lnTo>
                    <a:pt x="90" y="42"/>
                  </a:lnTo>
                  <a:lnTo>
                    <a:pt x="93" y="40"/>
                  </a:lnTo>
                  <a:lnTo>
                    <a:pt x="97" y="43"/>
                  </a:lnTo>
                  <a:lnTo>
                    <a:pt x="119" y="44"/>
                  </a:lnTo>
                  <a:lnTo>
                    <a:pt x="123" y="47"/>
                  </a:lnTo>
                  <a:lnTo>
                    <a:pt x="123" y="50"/>
                  </a:lnTo>
                  <a:lnTo>
                    <a:pt x="124" y="54"/>
                  </a:lnTo>
                  <a:lnTo>
                    <a:pt x="149" y="61"/>
                  </a:lnTo>
                  <a:lnTo>
                    <a:pt x="152" y="61"/>
                  </a:lnTo>
                  <a:lnTo>
                    <a:pt x="156" y="57"/>
                  </a:lnTo>
                  <a:lnTo>
                    <a:pt x="164" y="52"/>
                  </a:lnTo>
                  <a:lnTo>
                    <a:pt x="206" y="63"/>
                  </a:lnTo>
                  <a:lnTo>
                    <a:pt x="217" y="57"/>
                  </a:lnTo>
                  <a:lnTo>
                    <a:pt x="225" y="55"/>
                  </a:lnTo>
                  <a:lnTo>
                    <a:pt x="225" y="54"/>
                  </a:lnTo>
                  <a:lnTo>
                    <a:pt x="225" y="54"/>
                  </a:lnTo>
                  <a:lnTo>
                    <a:pt x="226" y="52"/>
                  </a:lnTo>
                  <a:lnTo>
                    <a:pt x="227" y="52"/>
                  </a:lnTo>
                  <a:lnTo>
                    <a:pt x="227" y="51"/>
                  </a:lnTo>
                  <a:lnTo>
                    <a:pt x="228" y="51"/>
                  </a:lnTo>
                  <a:lnTo>
                    <a:pt x="228" y="50"/>
                  </a:lnTo>
                  <a:lnTo>
                    <a:pt x="234" y="47"/>
                  </a:lnTo>
                  <a:lnTo>
                    <a:pt x="238" y="47"/>
                  </a:lnTo>
                  <a:lnTo>
                    <a:pt x="239" y="44"/>
                  </a:lnTo>
                  <a:lnTo>
                    <a:pt x="240" y="43"/>
                  </a:lnTo>
                  <a:lnTo>
                    <a:pt x="241" y="42"/>
                  </a:lnTo>
                  <a:lnTo>
                    <a:pt x="248" y="36"/>
                  </a:lnTo>
                  <a:lnTo>
                    <a:pt x="257" y="48"/>
                  </a:lnTo>
                  <a:lnTo>
                    <a:pt x="242" y="55"/>
                  </a:lnTo>
                  <a:lnTo>
                    <a:pt x="247" y="67"/>
                  </a:lnTo>
                  <a:lnTo>
                    <a:pt x="239" y="72"/>
                  </a:lnTo>
                  <a:lnTo>
                    <a:pt x="255" y="91"/>
                  </a:lnTo>
                  <a:lnTo>
                    <a:pt x="254" y="95"/>
                  </a:lnTo>
                  <a:lnTo>
                    <a:pt x="249" y="115"/>
                  </a:lnTo>
                  <a:lnTo>
                    <a:pt x="256" y="116"/>
                  </a:lnTo>
                  <a:lnTo>
                    <a:pt x="257" y="136"/>
                  </a:lnTo>
                  <a:lnTo>
                    <a:pt x="262" y="136"/>
                  </a:lnTo>
                  <a:lnTo>
                    <a:pt x="265" y="150"/>
                  </a:lnTo>
                  <a:lnTo>
                    <a:pt x="264" y="174"/>
                  </a:lnTo>
                  <a:lnTo>
                    <a:pt x="265" y="179"/>
                  </a:lnTo>
                  <a:lnTo>
                    <a:pt x="264" y="183"/>
                  </a:lnTo>
                  <a:lnTo>
                    <a:pt x="264" y="184"/>
                  </a:lnTo>
                  <a:lnTo>
                    <a:pt x="264" y="194"/>
                  </a:lnTo>
                  <a:lnTo>
                    <a:pt x="257" y="198"/>
                  </a:lnTo>
                  <a:lnTo>
                    <a:pt x="257" y="199"/>
                  </a:lnTo>
                  <a:lnTo>
                    <a:pt x="252" y="198"/>
                  </a:lnTo>
                  <a:lnTo>
                    <a:pt x="250" y="202"/>
                  </a:lnTo>
                  <a:lnTo>
                    <a:pt x="247" y="206"/>
                  </a:lnTo>
                  <a:lnTo>
                    <a:pt x="243" y="206"/>
                  </a:lnTo>
                  <a:lnTo>
                    <a:pt x="242" y="207"/>
                  </a:lnTo>
                  <a:lnTo>
                    <a:pt x="242" y="209"/>
                  </a:lnTo>
                  <a:lnTo>
                    <a:pt x="241" y="212"/>
                  </a:lnTo>
                  <a:lnTo>
                    <a:pt x="241" y="214"/>
                  </a:lnTo>
                  <a:lnTo>
                    <a:pt x="242" y="212"/>
                  </a:lnTo>
                  <a:lnTo>
                    <a:pt x="243" y="213"/>
                  </a:lnTo>
                  <a:lnTo>
                    <a:pt x="244" y="212"/>
                  </a:lnTo>
                  <a:lnTo>
                    <a:pt x="244" y="211"/>
                  </a:lnTo>
                  <a:lnTo>
                    <a:pt x="245" y="211"/>
                  </a:lnTo>
                  <a:lnTo>
                    <a:pt x="246" y="211"/>
                  </a:lnTo>
                  <a:lnTo>
                    <a:pt x="248" y="210"/>
                  </a:lnTo>
                  <a:lnTo>
                    <a:pt x="249" y="210"/>
                  </a:lnTo>
                  <a:lnTo>
                    <a:pt x="248" y="211"/>
                  </a:lnTo>
                  <a:lnTo>
                    <a:pt x="249" y="211"/>
                  </a:lnTo>
                  <a:lnTo>
                    <a:pt x="249" y="210"/>
                  </a:lnTo>
                  <a:lnTo>
                    <a:pt x="250" y="210"/>
                  </a:lnTo>
                  <a:lnTo>
                    <a:pt x="252" y="212"/>
                  </a:lnTo>
                  <a:lnTo>
                    <a:pt x="252" y="215"/>
                  </a:lnTo>
                  <a:lnTo>
                    <a:pt x="249" y="214"/>
                  </a:lnTo>
                  <a:lnTo>
                    <a:pt x="250" y="216"/>
                  </a:lnTo>
                  <a:lnTo>
                    <a:pt x="249" y="222"/>
                  </a:lnTo>
                  <a:lnTo>
                    <a:pt x="249" y="223"/>
                  </a:lnTo>
                  <a:lnTo>
                    <a:pt x="249" y="224"/>
                  </a:lnTo>
                  <a:lnTo>
                    <a:pt x="250" y="226"/>
                  </a:lnTo>
                  <a:lnTo>
                    <a:pt x="252" y="226"/>
                  </a:lnTo>
                  <a:lnTo>
                    <a:pt x="253" y="231"/>
                  </a:lnTo>
                  <a:lnTo>
                    <a:pt x="256" y="235"/>
                  </a:lnTo>
                  <a:lnTo>
                    <a:pt x="256" y="236"/>
                  </a:lnTo>
                  <a:lnTo>
                    <a:pt x="248" y="238"/>
                  </a:lnTo>
                  <a:lnTo>
                    <a:pt x="248" y="235"/>
                  </a:lnTo>
                  <a:lnTo>
                    <a:pt x="246" y="235"/>
                  </a:lnTo>
                  <a:lnTo>
                    <a:pt x="244" y="234"/>
                  </a:lnTo>
                  <a:lnTo>
                    <a:pt x="241" y="237"/>
                  </a:lnTo>
                  <a:lnTo>
                    <a:pt x="232" y="235"/>
                  </a:lnTo>
                  <a:lnTo>
                    <a:pt x="232" y="236"/>
                  </a:lnTo>
                  <a:lnTo>
                    <a:pt x="229" y="238"/>
                  </a:lnTo>
                  <a:lnTo>
                    <a:pt x="227" y="240"/>
                  </a:lnTo>
                  <a:lnTo>
                    <a:pt x="222" y="240"/>
                  </a:lnTo>
                  <a:lnTo>
                    <a:pt x="221" y="242"/>
                  </a:lnTo>
                  <a:lnTo>
                    <a:pt x="221" y="242"/>
                  </a:lnTo>
                  <a:lnTo>
                    <a:pt x="216" y="246"/>
                  </a:lnTo>
                  <a:lnTo>
                    <a:pt x="211" y="248"/>
                  </a:lnTo>
                  <a:lnTo>
                    <a:pt x="208" y="252"/>
                  </a:lnTo>
                  <a:lnTo>
                    <a:pt x="210" y="256"/>
                  </a:lnTo>
                  <a:lnTo>
                    <a:pt x="211" y="256"/>
                  </a:lnTo>
                  <a:lnTo>
                    <a:pt x="210" y="261"/>
                  </a:lnTo>
                  <a:lnTo>
                    <a:pt x="204" y="260"/>
                  </a:lnTo>
                  <a:lnTo>
                    <a:pt x="200" y="258"/>
                  </a:lnTo>
                  <a:lnTo>
                    <a:pt x="199" y="260"/>
                  </a:lnTo>
                  <a:lnTo>
                    <a:pt x="200" y="262"/>
                  </a:lnTo>
                  <a:lnTo>
                    <a:pt x="199" y="263"/>
                  </a:lnTo>
                  <a:lnTo>
                    <a:pt x="204" y="269"/>
                  </a:lnTo>
                  <a:lnTo>
                    <a:pt x="201" y="269"/>
                  </a:lnTo>
                  <a:lnTo>
                    <a:pt x="199" y="271"/>
                  </a:lnTo>
                  <a:lnTo>
                    <a:pt x="201" y="275"/>
                  </a:lnTo>
                  <a:lnTo>
                    <a:pt x="204" y="275"/>
                  </a:lnTo>
                  <a:lnTo>
                    <a:pt x="205" y="276"/>
                  </a:lnTo>
                  <a:lnTo>
                    <a:pt x="204" y="280"/>
                  </a:lnTo>
                  <a:lnTo>
                    <a:pt x="197" y="282"/>
                  </a:lnTo>
                  <a:lnTo>
                    <a:pt x="198" y="284"/>
                  </a:lnTo>
                  <a:lnTo>
                    <a:pt x="193" y="287"/>
                  </a:lnTo>
                  <a:lnTo>
                    <a:pt x="196" y="290"/>
                  </a:lnTo>
                  <a:lnTo>
                    <a:pt x="195" y="292"/>
                  </a:lnTo>
                  <a:lnTo>
                    <a:pt x="196" y="292"/>
                  </a:lnTo>
                  <a:lnTo>
                    <a:pt x="196" y="295"/>
                  </a:lnTo>
                  <a:lnTo>
                    <a:pt x="197" y="296"/>
                  </a:lnTo>
                  <a:lnTo>
                    <a:pt x="198" y="299"/>
                  </a:lnTo>
                  <a:lnTo>
                    <a:pt x="197" y="303"/>
                  </a:lnTo>
                  <a:lnTo>
                    <a:pt x="197" y="305"/>
                  </a:lnTo>
                  <a:lnTo>
                    <a:pt x="196" y="306"/>
                  </a:lnTo>
                  <a:lnTo>
                    <a:pt x="196" y="308"/>
                  </a:lnTo>
                  <a:lnTo>
                    <a:pt x="197" y="308"/>
                  </a:lnTo>
                  <a:lnTo>
                    <a:pt x="197" y="314"/>
                  </a:lnTo>
                  <a:lnTo>
                    <a:pt x="199" y="314"/>
                  </a:lnTo>
                  <a:lnTo>
                    <a:pt x="199" y="319"/>
                  </a:lnTo>
                  <a:lnTo>
                    <a:pt x="198" y="320"/>
                  </a:lnTo>
                  <a:lnTo>
                    <a:pt x="195" y="326"/>
                  </a:lnTo>
                  <a:lnTo>
                    <a:pt x="203" y="327"/>
                  </a:lnTo>
                  <a:lnTo>
                    <a:pt x="201" y="329"/>
                  </a:lnTo>
                  <a:lnTo>
                    <a:pt x="201" y="336"/>
                  </a:lnTo>
                  <a:lnTo>
                    <a:pt x="205" y="335"/>
                  </a:lnTo>
                  <a:lnTo>
                    <a:pt x="205" y="336"/>
                  </a:lnTo>
                  <a:lnTo>
                    <a:pt x="206" y="336"/>
                  </a:lnTo>
                  <a:lnTo>
                    <a:pt x="206" y="345"/>
                  </a:lnTo>
                  <a:lnTo>
                    <a:pt x="205" y="347"/>
                  </a:lnTo>
                  <a:lnTo>
                    <a:pt x="208" y="348"/>
                  </a:lnTo>
                  <a:lnTo>
                    <a:pt x="208" y="346"/>
                  </a:lnTo>
                  <a:lnTo>
                    <a:pt x="210" y="347"/>
                  </a:lnTo>
                  <a:lnTo>
                    <a:pt x="212" y="354"/>
                  </a:lnTo>
                  <a:lnTo>
                    <a:pt x="210" y="355"/>
                  </a:lnTo>
                  <a:lnTo>
                    <a:pt x="208" y="359"/>
                  </a:lnTo>
                  <a:lnTo>
                    <a:pt x="204" y="358"/>
                  </a:lnTo>
                  <a:lnTo>
                    <a:pt x="196" y="391"/>
                  </a:lnTo>
                  <a:lnTo>
                    <a:pt x="192" y="392"/>
                  </a:lnTo>
                  <a:lnTo>
                    <a:pt x="189" y="390"/>
                  </a:lnTo>
                  <a:lnTo>
                    <a:pt x="183" y="392"/>
                  </a:lnTo>
                  <a:lnTo>
                    <a:pt x="184" y="398"/>
                  </a:lnTo>
                  <a:lnTo>
                    <a:pt x="183" y="400"/>
                  </a:lnTo>
                  <a:lnTo>
                    <a:pt x="180" y="400"/>
                  </a:lnTo>
                  <a:lnTo>
                    <a:pt x="164" y="410"/>
                  </a:lnTo>
                  <a:lnTo>
                    <a:pt x="162" y="408"/>
                  </a:lnTo>
                  <a:lnTo>
                    <a:pt x="153" y="406"/>
                  </a:lnTo>
                  <a:lnTo>
                    <a:pt x="151" y="412"/>
                  </a:lnTo>
                  <a:lnTo>
                    <a:pt x="147" y="410"/>
                  </a:lnTo>
                  <a:lnTo>
                    <a:pt x="144" y="416"/>
                  </a:lnTo>
                  <a:lnTo>
                    <a:pt x="137" y="413"/>
                  </a:lnTo>
                  <a:lnTo>
                    <a:pt x="133" y="420"/>
                  </a:lnTo>
                  <a:lnTo>
                    <a:pt x="136" y="423"/>
                  </a:lnTo>
                  <a:lnTo>
                    <a:pt x="130" y="430"/>
                  </a:lnTo>
                  <a:lnTo>
                    <a:pt x="126" y="427"/>
                  </a:lnTo>
                  <a:lnTo>
                    <a:pt x="127" y="425"/>
                  </a:lnTo>
                  <a:lnTo>
                    <a:pt x="125" y="424"/>
                  </a:lnTo>
                  <a:lnTo>
                    <a:pt x="127" y="422"/>
                  </a:lnTo>
                  <a:lnTo>
                    <a:pt x="125" y="420"/>
                  </a:lnTo>
                  <a:lnTo>
                    <a:pt x="125" y="419"/>
                  </a:lnTo>
                  <a:lnTo>
                    <a:pt x="123" y="418"/>
                  </a:lnTo>
                  <a:lnTo>
                    <a:pt x="121" y="420"/>
                  </a:lnTo>
                  <a:lnTo>
                    <a:pt x="117" y="419"/>
                  </a:lnTo>
                  <a:lnTo>
                    <a:pt x="119" y="414"/>
                  </a:lnTo>
                  <a:lnTo>
                    <a:pt x="112" y="411"/>
                  </a:lnTo>
                  <a:lnTo>
                    <a:pt x="107" y="415"/>
                  </a:lnTo>
                  <a:lnTo>
                    <a:pt x="105" y="412"/>
                  </a:lnTo>
                  <a:lnTo>
                    <a:pt x="101" y="412"/>
                  </a:lnTo>
                  <a:lnTo>
                    <a:pt x="100" y="415"/>
                  </a:lnTo>
                  <a:lnTo>
                    <a:pt x="97" y="415"/>
                  </a:lnTo>
                  <a:lnTo>
                    <a:pt x="95" y="418"/>
                  </a:lnTo>
                  <a:lnTo>
                    <a:pt x="89" y="423"/>
                  </a:lnTo>
                  <a:lnTo>
                    <a:pt x="86" y="420"/>
                  </a:lnTo>
                  <a:lnTo>
                    <a:pt x="88" y="416"/>
                  </a:lnTo>
                  <a:lnTo>
                    <a:pt x="83" y="411"/>
                  </a:lnTo>
                  <a:lnTo>
                    <a:pt x="85" y="406"/>
                  </a:lnTo>
                  <a:lnTo>
                    <a:pt x="84" y="404"/>
                  </a:lnTo>
                  <a:lnTo>
                    <a:pt x="85" y="403"/>
                  </a:lnTo>
                  <a:lnTo>
                    <a:pt x="88" y="403"/>
                  </a:lnTo>
                  <a:lnTo>
                    <a:pt x="91" y="396"/>
                  </a:lnTo>
                  <a:lnTo>
                    <a:pt x="91" y="394"/>
                  </a:lnTo>
                  <a:lnTo>
                    <a:pt x="96" y="394"/>
                  </a:lnTo>
                  <a:lnTo>
                    <a:pt x="96" y="391"/>
                  </a:lnTo>
                  <a:lnTo>
                    <a:pt x="97" y="388"/>
                  </a:lnTo>
                  <a:lnTo>
                    <a:pt x="107" y="392"/>
                  </a:lnTo>
                  <a:lnTo>
                    <a:pt x="114" y="378"/>
                  </a:lnTo>
                  <a:lnTo>
                    <a:pt x="111" y="378"/>
                  </a:lnTo>
                  <a:lnTo>
                    <a:pt x="111" y="376"/>
                  </a:lnTo>
                  <a:lnTo>
                    <a:pt x="108" y="375"/>
                  </a:lnTo>
                  <a:lnTo>
                    <a:pt x="109" y="378"/>
                  </a:lnTo>
                  <a:lnTo>
                    <a:pt x="106" y="380"/>
                  </a:lnTo>
                  <a:lnTo>
                    <a:pt x="103" y="379"/>
                  </a:lnTo>
                  <a:lnTo>
                    <a:pt x="102" y="384"/>
                  </a:lnTo>
                  <a:lnTo>
                    <a:pt x="101" y="384"/>
                  </a:lnTo>
                  <a:lnTo>
                    <a:pt x="97" y="380"/>
                  </a:lnTo>
                  <a:lnTo>
                    <a:pt x="96" y="383"/>
                  </a:lnTo>
                  <a:lnTo>
                    <a:pt x="92" y="382"/>
                  </a:lnTo>
                  <a:lnTo>
                    <a:pt x="83" y="376"/>
                  </a:lnTo>
                  <a:lnTo>
                    <a:pt x="84" y="372"/>
                  </a:lnTo>
                  <a:lnTo>
                    <a:pt x="84" y="372"/>
                  </a:lnTo>
                  <a:lnTo>
                    <a:pt x="80" y="370"/>
                  </a:lnTo>
                  <a:lnTo>
                    <a:pt x="82" y="367"/>
                  </a:lnTo>
                  <a:lnTo>
                    <a:pt x="75" y="365"/>
                  </a:lnTo>
                  <a:lnTo>
                    <a:pt x="75" y="363"/>
                  </a:lnTo>
                  <a:lnTo>
                    <a:pt x="67" y="359"/>
                  </a:lnTo>
                  <a:lnTo>
                    <a:pt x="66" y="361"/>
                  </a:lnTo>
                  <a:lnTo>
                    <a:pt x="64" y="360"/>
                  </a:lnTo>
                  <a:lnTo>
                    <a:pt x="61" y="366"/>
                  </a:lnTo>
                  <a:lnTo>
                    <a:pt x="67" y="367"/>
                  </a:lnTo>
                  <a:lnTo>
                    <a:pt x="68" y="371"/>
                  </a:lnTo>
                  <a:lnTo>
                    <a:pt x="67" y="375"/>
                  </a:lnTo>
                  <a:lnTo>
                    <a:pt x="61" y="371"/>
                  </a:lnTo>
                  <a:lnTo>
                    <a:pt x="57" y="376"/>
                  </a:lnTo>
                  <a:lnTo>
                    <a:pt x="55" y="375"/>
                  </a:lnTo>
                  <a:lnTo>
                    <a:pt x="53" y="372"/>
                  </a:lnTo>
                  <a:lnTo>
                    <a:pt x="55" y="369"/>
                  </a:lnTo>
                  <a:lnTo>
                    <a:pt x="57" y="365"/>
                  </a:lnTo>
                  <a:lnTo>
                    <a:pt x="56" y="364"/>
                  </a:lnTo>
                  <a:lnTo>
                    <a:pt x="57" y="362"/>
                  </a:lnTo>
                  <a:lnTo>
                    <a:pt x="55" y="362"/>
                  </a:lnTo>
                  <a:lnTo>
                    <a:pt x="56" y="359"/>
                  </a:lnTo>
                  <a:lnTo>
                    <a:pt x="61" y="360"/>
                  </a:lnTo>
                  <a:lnTo>
                    <a:pt x="63" y="358"/>
                  </a:lnTo>
                  <a:lnTo>
                    <a:pt x="58" y="356"/>
                  </a:lnTo>
                  <a:lnTo>
                    <a:pt x="55" y="352"/>
                  </a:lnTo>
                  <a:lnTo>
                    <a:pt x="57" y="348"/>
                  </a:lnTo>
                  <a:lnTo>
                    <a:pt x="55" y="347"/>
                  </a:lnTo>
                  <a:lnTo>
                    <a:pt x="56" y="343"/>
                  </a:lnTo>
                  <a:lnTo>
                    <a:pt x="53" y="338"/>
                  </a:lnTo>
                  <a:lnTo>
                    <a:pt x="46" y="335"/>
                  </a:lnTo>
                  <a:lnTo>
                    <a:pt x="46" y="339"/>
                  </a:lnTo>
                  <a:lnTo>
                    <a:pt x="48" y="339"/>
                  </a:lnTo>
                  <a:lnTo>
                    <a:pt x="49" y="342"/>
                  </a:lnTo>
                  <a:lnTo>
                    <a:pt x="47" y="348"/>
                  </a:lnTo>
                  <a:lnTo>
                    <a:pt x="51" y="352"/>
                  </a:lnTo>
                  <a:lnTo>
                    <a:pt x="48" y="356"/>
                  </a:lnTo>
                  <a:lnTo>
                    <a:pt x="45" y="354"/>
                  </a:lnTo>
                  <a:lnTo>
                    <a:pt x="46" y="352"/>
                  </a:lnTo>
                  <a:lnTo>
                    <a:pt x="41" y="344"/>
                  </a:lnTo>
                  <a:lnTo>
                    <a:pt x="39" y="345"/>
                  </a:lnTo>
                  <a:lnTo>
                    <a:pt x="33" y="342"/>
                  </a:lnTo>
                  <a:lnTo>
                    <a:pt x="30" y="346"/>
                  </a:lnTo>
                  <a:lnTo>
                    <a:pt x="31" y="350"/>
                  </a:lnTo>
                  <a:lnTo>
                    <a:pt x="28" y="352"/>
                  </a:lnTo>
                  <a:lnTo>
                    <a:pt x="24" y="352"/>
                  </a:lnTo>
                  <a:lnTo>
                    <a:pt x="24" y="351"/>
                  </a:lnTo>
                  <a:lnTo>
                    <a:pt x="19" y="351"/>
                  </a:lnTo>
                  <a:lnTo>
                    <a:pt x="20" y="346"/>
                  </a:lnTo>
                  <a:lnTo>
                    <a:pt x="12" y="342"/>
                  </a:lnTo>
                  <a:lnTo>
                    <a:pt x="11" y="344"/>
                  </a:lnTo>
                  <a:lnTo>
                    <a:pt x="5" y="347"/>
                  </a:lnTo>
                  <a:lnTo>
                    <a:pt x="4" y="344"/>
                  </a:lnTo>
                  <a:lnTo>
                    <a:pt x="5" y="342"/>
                  </a:lnTo>
                  <a:lnTo>
                    <a:pt x="4" y="342"/>
                  </a:lnTo>
                  <a:lnTo>
                    <a:pt x="4" y="340"/>
                  </a:lnTo>
                  <a:lnTo>
                    <a:pt x="2" y="339"/>
                  </a:lnTo>
                  <a:lnTo>
                    <a:pt x="3" y="338"/>
                  </a:lnTo>
                  <a:lnTo>
                    <a:pt x="3" y="338"/>
                  </a:lnTo>
                  <a:lnTo>
                    <a:pt x="5" y="332"/>
                  </a:lnTo>
                  <a:lnTo>
                    <a:pt x="1" y="332"/>
                  </a:lnTo>
                  <a:lnTo>
                    <a:pt x="3" y="327"/>
                  </a:lnTo>
                  <a:lnTo>
                    <a:pt x="8" y="328"/>
                  </a:lnTo>
                  <a:lnTo>
                    <a:pt x="7" y="329"/>
                  </a:lnTo>
                  <a:lnTo>
                    <a:pt x="11" y="331"/>
                  </a:lnTo>
                  <a:lnTo>
                    <a:pt x="11" y="328"/>
                  </a:lnTo>
                  <a:lnTo>
                    <a:pt x="13" y="328"/>
                  </a:lnTo>
                  <a:lnTo>
                    <a:pt x="14" y="324"/>
                  </a:lnTo>
                  <a:lnTo>
                    <a:pt x="12" y="324"/>
                  </a:lnTo>
                  <a:lnTo>
                    <a:pt x="14" y="319"/>
                  </a:lnTo>
                  <a:lnTo>
                    <a:pt x="13" y="319"/>
                  </a:lnTo>
                  <a:lnTo>
                    <a:pt x="15" y="311"/>
                  </a:lnTo>
                  <a:lnTo>
                    <a:pt x="17" y="308"/>
                  </a:lnTo>
                  <a:lnTo>
                    <a:pt x="20" y="310"/>
                  </a:lnTo>
                  <a:lnTo>
                    <a:pt x="22" y="304"/>
                  </a:lnTo>
                  <a:lnTo>
                    <a:pt x="20" y="304"/>
                  </a:lnTo>
                  <a:lnTo>
                    <a:pt x="20" y="302"/>
                  </a:lnTo>
                  <a:lnTo>
                    <a:pt x="19" y="302"/>
                  </a:lnTo>
                  <a:lnTo>
                    <a:pt x="19" y="300"/>
                  </a:lnTo>
                  <a:lnTo>
                    <a:pt x="15" y="300"/>
                  </a:lnTo>
                  <a:lnTo>
                    <a:pt x="13" y="293"/>
                  </a:lnTo>
                  <a:lnTo>
                    <a:pt x="13" y="290"/>
                  </a:lnTo>
                  <a:lnTo>
                    <a:pt x="14" y="289"/>
                  </a:lnTo>
                  <a:lnTo>
                    <a:pt x="15" y="287"/>
                  </a:lnTo>
                  <a:lnTo>
                    <a:pt x="12" y="284"/>
                  </a:lnTo>
                  <a:lnTo>
                    <a:pt x="16" y="278"/>
                  </a:lnTo>
                  <a:lnTo>
                    <a:pt x="15" y="276"/>
                  </a:lnTo>
                  <a:lnTo>
                    <a:pt x="17" y="274"/>
                  </a:lnTo>
                  <a:lnTo>
                    <a:pt x="17" y="270"/>
                  </a:lnTo>
                  <a:lnTo>
                    <a:pt x="19" y="269"/>
                  </a:lnTo>
                  <a:lnTo>
                    <a:pt x="16" y="265"/>
                  </a:lnTo>
                  <a:lnTo>
                    <a:pt x="17" y="262"/>
                  </a:lnTo>
                  <a:lnTo>
                    <a:pt x="15" y="260"/>
                  </a:lnTo>
                  <a:lnTo>
                    <a:pt x="14" y="252"/>
                  </a:lnTo>
                  <a:lnTo>
                    <a:pt x="15" y="252"/>
                  </a:lnTo>
                  <a:lnTo>
                    <a:pt x="15" y="251"/>
                  </a:lnTo>
                  <a:lnTo>
                    <a:pt x="10" y="250"/>
                  </a:lnTo>
                  <a:lnTo>
                    <a:pt x="7" y="252"/>
                  </a:lnTo>
                  <a:lnTo>
                    <a:pt x="0" y="248"/>
                  </a:lnTo>
                  <a:lnTo>
                    <a:pt x="3" y="244"/>
                  </a:lnTo>
                  <a:lnTo>
                    <a:pt x="2" y="238"/>
                  </a:lnTo>
                  <a:lnTo>
                    <a:pt x="9" y="232"/>
                  </a:lnTo>
                  <a:lnTo>
                    <a:pt x="13" y="234"/>
                  </a:lnTo>
                  <a:lnTo>
                    <a:pt x="17" y="229"/>
                  </a:lnTo>
                  <a:lnTo>
                    <a:pt x="19" y="227"/>
                  </a:lnTo>
                  <a:lnTo>
                    <a:pt x="19" y="226"/>
                  </a:lnTo>
                  <a:lnTo>
                    <a:pt x="17" y="224"/>
                  </a:lnTo>
                  <a:lnTo>
                    <a:pt x="15" y="223"/>
                  </a:lnTo>
                  <a:lnTo>
                    <a:pt x="12" y="220"/>
                  </a:lnTo>
                  <a:lnTo>
                    <a:pt x="12" y="216"/>
                  </a:lnTo>
                  <a:lnTo>
                    <a:pt x="13" y="213"/>
                  </a:lnTo>
                  <a:lnTo>
                    <a:pt x="16" y="211"/>
                  </a:lnTo>
                  <a:lnTo>
                    <a:pt x="15" y="209"/>
                  </a:lnTo>
                  <a:lnTo>
                    <a:pt x="19" y="208"/>
                  </a:lnTo>
                  <a:lnTo>
                    <a:pt x="19" y="210"/>
                  </a:lnTo>
                  <a:lnTo>
                    <a:pt x="21" y="210"/>
                  </a:lnTo>
                  <a:lnTo>
                    <a:pt x="24" y="208"/>
                  </a:lnTo>
                  <a:lnTo>
                    <a:pt x="27" y="209"/>
                  </a:lnTo>
                  <a:lnTo>
                    <a:pt x="24" y="206"/>
                  </a:lnTo>
                  <a:lnTo>
                    <a:pt x="18" y="206"/>
                  </a:lnTo>
                  <a:lnTo>
                    <a:pt x="17" y="207"/>
                  </a:lnTo>
                  <a:lnTo>
                    <a:pt x="13" y="204"/>
                  </a:lnTo>
                  <a:lnTo>
                    <a:pt x="14" y="199"/>
                  </a:lnTo>
                  <a:lnTo>
                    <a:pt x="28" y="203"/>
                  </a:lnTo>
                  <a:lnTo>
                    <a:pt x="31" y="199"/>
                  </a:lnTo>
                  <a:lnTo>
                    <a:pt x="36" y="190"/>
                  </a:lnTo>
                  <a:lnTo>
                    <a:pt x="35" y="190"/>
                  </a:lnTo>
                  <a:lnTo>
                    <a:pt x="36" y="188"/>
                  </a:lnTo>
                  <a:lnTo>
                    <a:pt x="35" y="185"/>
                  </a:lnTo>
                  <a:lnTo>
                    <a:pt x="35" y="186"/>
                  </a:lnTo>
                  <a:lnTo>
                    <a:pt x="33" y="182"/>
                  </a:lnTo>
                  <a:lnTo>
                    <a:pt x="34" y="181"/>
                  </a:lnTo>
                  <a:lnTo>
                    <a:pt x="35" y="179"/>
                  </a:lnTo>
                  <a:lnTo>
                    <a:pt x="32" y="179"/>
                  </a:lnTo>
                  <a:lnTo>
                    <a:pt x="32" y="175"/>
                  </a:lnTo>
                  <a:lnTo>
                    <a:pt x="37" y="173"/>
                  </a:lnTo>
                  <a:lnTo>
                    <a:pt x="41" y="174"/>
                  </a:lnTo>
                  <a:lnTo>
                    <a:pt x="41" y="170"/>
                  </a:lnTo>
                  <a:lnTo>
                    <a:pt x="42" y="168"/>
                  </a:lnTo>
                  <a:lnTo>
                    <a:pt x="40" y="167"/>
                  </a:lnTo>
                  <a:lnTo>
                    <a:pt x="39" y="162"/>
                  </a:lnTo>
                  <a:lnTo>
                    <a:pt x="37" y="163"/>
                  </a:lnTo>
                  <a:lnTo>
                    <a:pt x="36" y="162"/>
                  </a:lnTo>
                  <a:lnTo>
                    <a:pt x="39" y="161"/>
                  </a:lnTo>
                  <a:lnTo>
                    <a:pt x="46" y="162"/>
                  </a:lnTo>
                  <a:lnTo>
                    <a:pt x="52" y="158"/>
                  </a:lnTo>
                  <a:lnTo>
                    <a:pt x="55" y="151"/>
                  </a:lnTo>
                  <a:lnTo>
                    <a:pt x="51" y="148"/>
                  </a:lnTo>
                  <a:lnTo>
                    <a:pt x="52" y="145"/>
                  </a:lnTo>
                  <a:lnTo>
                    <a:pt x="55" y="145"/>
                  </a:lnTo>
                  <a:lnTo>
                    <a:pt x="56" y="148"/>
                  </a:lnTo>
                  <a:lnTo>
                    <a:pt x="60" y="150"/>
                  </a:lnTo>
                  <a:lnTo>
                    <a:pt x="61" y="150"/>
                  </a:lnTo>
                  <a:lnTo>
                    <a:pt x="62" y="151"/>
                  </a:lnTo>
                  <a:lnTo>
                    <a:pt x="65" y="153"/>
                  </a:lnTo>
                  <a:lnTo>
                    <a:pt x="66" y="152"/>
                  </a:lnTo>
                  <a:lnTo>
                    <a:pt x="67" y="150"/>
                  </a:lnTo>
                  <a:lnTo>
                    <a:pt x="73" y="152"/>
                  </a:lnTo>
                  <a:lnTo>
                    <a:pt x="76" y="146"/>
                  </a:lnTo>
                  <a:lnTo>
                    <a:pt x="75" y="146"/>
                  </a:lnTo>
                  <a:lnTo>
                    <a:pt x="80" y="146"/>
                  </a:lnTo>
                  <a:lnTo>
                    <a:pt x="81" y="136"/>
                  </a:lnTo>
                  <a:lnTo>
                    <a:pt x="80" y="132"/>
                  </a:lnTo>
                  <a:lnTo>
                    <a:pt x="71" y="117"/>
                  </a:lnTo>
                  <a:lnTo>
                    <a:pt x="71" y="109"/>
                  </a:lnTo>
                  <a:lnTo>
                    <a:pt x="67" y="106"/>
                  </a:lnTo>
                  <a:lnTo>
                    <a:pt x="66" y="101"/>
                  </a:lnTo>
                  <a:lnTo>
                    <a:pt x="67" y="102"/>
                  </a:lnTo>
                  <a:lnTo>
                    <a:pt x="68" y="99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4" y="93"/>
                  </a:lnTo>
                  <a:lnTo>
                    <a:pt x="66" y="91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59" y="91"/>
                  </a:lnTo>
                  <a:lnTo>
                    <a:pt x="59" y="90"/>
                  </a:lnTo>
                  <a:lnTo>
                    <a:pt x="57" y="90"/>
                  </a:lnTo>
                  <a:lnTo>
                    <a:pt x="56" y="91"/>
                  </a:lnTo>
                  <a:lnTo>
                    <a:pt x="56" y="93"/>
                  </a:lnTo>
                  <a:lnTo>
                    <a:pt x="54" y="92"/>
                  </a:lnTo>
                  <a:lnTo>
                    <a:pt x="53" y="94"/>
                  </a:lnTo>
                  <a:lnTo>
                    <a:pt x="55" y="96"/>
                  </a:lnTo>
                  <a:lnTo>
                    <a:pt x="55" y="98"/>
                  </a:lnTo>
                  <a:lnTo>
                    <a:pt x="52" y="99"/>
                  </a:lnTo>
                  <a:lnTo>
                    <a:pt x="52" y="101"/>
                  </a:lnTo>
                  <a:lnTo>
                    <a:pt x="50" y="102"/>
                  </a:lnTo>
                  <a:lnTo>
                    <a:pt x="46" y="100"/>
                  </a:lnTo>
                  <a:lnTo>
                    <a:pt x="47" y="99"/>
                  </a:lnTo>
                  <a:lnTo>
                    <a:pt x="48" y="98"/>
                  </a:lnTo>
                  <a:lnTo>
                    <a:pt x="48" y="95"/>
                  </a:lnTo>
                  <a:lnTo>
                    <a:pt x="43" y="93"/>
                  </a:lnTo>
                  <a:lnTo>
                    <a:pt x="40" y="88"/>
                  </a:lnTo>
                  <a:lnTo>
                    <a:pt x="41" y="85"/>
                  </a:lnTo>
                  <a:lnTo>
                    <a:pt x="44" y="82"/>
                  </a:lnTo>
                  <a:lnTo>
                    <a:pt x="51" y="80"/>
                  </a:lnTo>
                  <a:lnTo>
                    <a:pt x="53" y="78"/>
                  </a:lnTo>
                  <a:lnTo>
                    <a:pt x="56" y="77"/>
                  </a:lnTo>
                  <a:lnTo>
                    <a:pt x="57" y="74"/>
                  </a:lnTo>
                  <a:lnTo>
                    <a:pt x="57" y="72"/>
                  </a:lnTo>
                  <a:lnTo>
                    <a:pt x="56" y="71"/>
                  </a:lnTo>
                  <a:lnTo>
                    <a:pt x="54" y="71"/>
                  </a:lnTo>
                  <a:lnTo>
                    <a:pt x="56" y="60"/>
                  </a:lnTo>
                  <a:lnTo>
                    <a:pt x="53" y="58"/>
                  </a:lnTo>
                  <a:lnTo>
                    <a:pt x="53" y="55"/>
                  </a:lnTo>
                  <a:lnTo>
                    <a:pt x="51" y="54"/>
                  </a:lnTo>
                  <a:lnTo>
                    <a:pt x="53" y="49"/>
                  </a:lnTo>
                  <a:lnTo>
                    <a:pt x="53" y="47"/>
                  </a:lnTo>
                  <a:lnTo>
                    <a:pt x="53" y="46"/>
                  </a:lnTo>
                  <a:lnTo>
                    <a:pt x="54" y="45"/>
                  </a:lnTo>
                  <a:lnTo>
                    <a:pt x="53" y="44"/>
                  </a:lnTo>
                  <a:lnTo>
                    <a:pt x="52" y="45"/>
                  </a:lnTo>
                  <a:lnTo>
                    <a:pt x="52" y="4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4" name="Freeform 95">
              <a:extLst>
                <a:ext uri="{FF2B5EF4-FFF2-40B4-BE49-F238E27FC236}">
                  <a16:creationId xmlns="" xmlns:a16="http://schemas.microsoft.com/office/drawing/2014/main" id="{AA287378-D19E-4E4C-869E-FFD8CB152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2" y="2654"/>
              <a:ext cx="265" cy="430"/>
            </a:xfrm>
            <a:custGeom>
              <a:avLst/>
              <a:gdLst>
                <a:gd name="T0" fmla="*/ 57 w 265"/>
                <a:gd name="T1" fmla="*/ 38 h 430"/>
                <a:gd name="T2" fmla="*/ 92 w 265"/>
                <a:gd name="T3" fmla="*/ 7 h 430"/>
                <a:gd name="T4" fmla="*/ 98 w 265"/>
                <a:gd name="T5" fmla="*/ 14 h 430"/>
                <a:gd name="T6" fmla="*/ 88 w 265"/>
                <a:gd name="T7" fmla="*/ 41 h 430"/>
                <a:gd name="T8" fmla="*/ 124 w 265"/>
                <a:gd name="T9" fmla="*/ 54 h 430"/>
                <a:gd name="T10" fmla="*/ 225 w 265"/>
                <a:gd name="T11" fmla="*/ 55 h 430"/>
                <a:gd name="T12" fmla="*/ 228 w 265"/>
                <a:gd name="T13" fmla="*/ 50 h 430"/>
                <a:gd name="T14" fmla="*/ 257 w 265"/>
                <a:gd name="T15" fmla="*/ 48 h 430"/>
                <a:gd name="T16" fmla="*/ 256 w 265"/>
                <a:gd name="T17" fmla="*/ 116 h 430"/>
                <a:gd name="T18" fmla="*/ 264 w 265"/>
                <a:gd name="T19" fmla="*/ 184 h 430"/>
                <a:gd name="T20" fmla="*/ 243 w 265"/>
                <a:gd name="T21" fmla="*/ 206 h 430"/>
                <a:gd name="T22" fmla="*/ 244 w 265"/>
                <a:gd name="T23" fmla="*/ 212 h 430"/>
                <a:gd name="T24" fmla="*/ 249 w 265"/>
                <a:gd name="T25" fmla="*/ 211 h 430"/>
                <a:gd name="T26" fmla="*/ 249 w 265"/>
                <a:gd name="T27" fmla="*/ 222 h 430"/>
                <a:gd name="T28" fmla="*/ 256 w 265"/>
                <a:gd name="T29" fmla="*/ 236 h 430"/>
                <a:gd name="T30" fmla="*/ 232 w 265"/>
                <a:gd name="T31" fmla="*/ 236 h 430"/>
                <a:gd name="T32" fmla="*/ 211 w 265"/>
                <a:gd name="T33" fmla="*/ 248 h 430"/>
                <a:gd name="T34" fmla="*/ 199 w 265"/>
                <a:gd name="T35" fmla="*/ 260 h 430"/>
                <a:gd name="T36" fmla="*/ 204 w 265"/>
                <a:gd name="T37" fmla="*/ 275 h 430"/>
                <a:gd name="T38" fmla="*/ 195 w 265"/>
                <a:gd name="T39" fmla="*/ 292 h 430"/>
                <a:gd name="T40" fmla="*/ 196 w 265"/>
                <a:gd name="T41" fmla="*/ 306 h 430"/>
                <a:gd name="T42" fmla="*/ 195 w 265"/>
                <a:gd name="T43" fmla="*/ 326 h 430"/>
                <a:gd name="T44" fmla="*/ 206 w 265"/>
                <a:gd name="T45" fmla="*/ 345 h 430"/>
                <a:gd name="T46" fmla="*/ 208 w 265"/>
                <a:gd name="T47" fmla="*/ 359 h 430"/>
                <a:gd name="T48" fmla="*/ 183 w 265"/>
                <a:gd name="T49" fmla="*/ 400 h 430"/>
                <a:gd name="T50" fmla="*/ 144 w 265"/>
                <a:gd name="T51" fmla="*/ 416 h 430"/>
                <a:gd name="T52" fmla="*/ 125 w 265"/>
                <a:gd name="T53" fmla="*/ 424 h 430"/>
                <a:gd name="T54" fmla="*/ 119 w 265"/>
                <a:gd name="T55" fmla="*/ 414 h 430"/>
                <a:gd name="T56" fmla="*/ 95 w 265"/>
                <a:gd name="T57" fmla="*/ 418 h 430"/>
                <a:gd name="T58" fmla="*/ 85 w 265"/>
                <a:gd name="T59" fmla="*/ 403 h 430"/>
                <a:gd name="T60" fmla="*/ 107 w 265"/>
                <a:gd name="T61" fmla="*/ 392 h 430"/>
                <a:gd name="T62" fmla="*/ 103 w 265"/>
                <a:gd name="T63" fmla="*/ 379 h 430"/>
                <a:gd name="T64" fmla="*/ 84 w 265"/>
                <a:gd name="T65" fmla="*/ 372 h 430"/>
                <a:gd name="T66" fmla="*/ 66 w 265"/>
                <a:gd name="T67" fmla="*/ 361 h 430"/>
                <a:gd name="T68" fmla="*/ 57 w 265"/>
                <a:gd name="T69" fmla="*/ 376 h 430"/>
                <a:gd name="T70" fmla="*/ 55 w 265"/>
                <a:gd name="T71" fmla="*/ 362 h 430"/>
                <a:gd name="T72" fmla="*/ 55 w 265"/>
                <a:gd name="T73" fmla="*/ 347 h 430"/>
                <a:gd name="T74" fmla="*/ 47 w 265"/>
                <a:gd name="T75" fmla="*/ 348 h 430"/>
                <a:gd name="T76" fmla="*/ 33 w 265"/>
                <a:gd name="T77" fmla="*/ 342 h 430"/>
                <a:gd name="T78" fmla="*/ 20 w 265"/>
                <a:gd name="T79" fmla="*/ 346 h 430"/>
                <a:gd name="T80" fmla="*/ 4 w 265"/>
                <a:gd name="T81" fmla="*/ 340 h 430"/>
                <a:gd name="T82" fmla="*/ 8 w 265"/>
                <a:gd name="T83" fmla="*/ 328 h 430"/>
                <a:gd name="T84" fmla="*/ 14 w 265"/>
                <a:gd name="T85" fmla="*/ 319 h 430"/>
                <a:gd name="T86" fmla="*/ 20 w 265"/>
                <a:gd name="T87" fmla="*/ 302 h 430"/>
                <a:gd name="T88" fmla="*/ 15 w 265"/>
                <a:gd name="T89" fmla="*/ 287 h 430"/>
                <a:gd name="T90" fmla="*/ 16 w 265"/>
                <a:gd name="T91" fmla="*/ 265 h 430"/>
                <a:gd name="T92" fmla="*/ 7 w 265"/>
                <a:gd name="T93" fmla="*/ 252 h 430"/>
                <a:gd name="T94" fmla="*/ 19 w 265"/>
                <a:gd name="T95" fmla="*/ 227 h 430"/>
                <a:gd name="T96" fmla="*/ 16 w 265"/>
                <a:gd name="T97" fmla="*/ 211 h 430"/>
                <a:gd name="T98" fmla="*/ 24 w 265"/>
                <a:gd name="T99" fmla="*/ 206 h 430"/>
                <a:gd name="T100" fmla="*/ 36 w 265"/>
                <a:gd name="T101" fmla="*/ 190 h 430"/>
                <a:gd name="T102" fmla="*/ 35 w 265"/>
                <a:gd name="T103" fmla="*/ 179 h 430"/>
                <a:gd name="T104" fmla="*/ 40 w 265"/>
                <a:gd name="T105" fmla="*/ 167 h 430"/>
                <a:gd name="T106" fmla="*/ 55 w 265"/>
                <a:gd name="T107" fmla="*/ 151 h 430"/>
                <a:gd name="T108" fmla="*/ 62 w 265"/>
                <a:gd name="T109" fmla="*/ 151 h 430"/>
                <a:gd name="T110" fmla="*/ 80 w 265"/>
                <a:gd name="T111" fmla="*/ 146 h 430"/>
                <a:gd name="T112" fmla="*/ 67 w 265"/>
                <a:gd name="T113" fmla="*/ 102 h 430"/>
                <a:gd name="T114" fmla="*/ 62 w 265"/>
                <a:gd name="T115" fmla="*/ 92 h 430"/>
                <a:gd name="T116" fmla="*/ 53 w 265"/>
                <a:gd name="T117" fmla="*/ 94 h 430"/>
                <a:gd name="T118" fmla="*/ 47 w 265"/>
                <a:gd name="T119" fmla="*/ 99 h 430"/>
                <a:gd name="T120" fmla="*/ 51 w 265"/>
                <a:gd name="T121" fmla="*/ 80 h 430"/>
                <a:gd name="T122" fmla="*/ 56 w 265"/>
                <a:gd name="T123" fmla="*/ 60 h 430"/>
                <a:gd name="T124" fmla="*/ 54 w 265"/>
                <a:gd name="T125" fmla="*/ 4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5" h="430">
                  <a:moveTo>
                    <a:pt x="52" y="44"/>
                  </a:moveTo>
                  <a:lnTo>
                    <a:pt x="53" y="43"/>
                  </a:lnTo>
                  <a:lnTo>
                    <a:pt x="52" y="43"/>
                  </a:lnTo>
                  <a:lnTo>
                    <a:pt x="53" y="41"/>
                  </a:lnTo>
                  <a:lnTo>
                    <a:pt x="56" y="42"/>
                  </a:lnTo>
                  <a:lnTo>
                    <a:pt x="56" y="40"/>
                  </a:lnTo>
                  <a:lnTo>
                    <a:pt x="57" y="38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8" y="2"/>
                  </a:lnTo>
                  <a:lnTo>
                    <a:pt x="87" y="3"/>
                  </a:lnTo>
                  <a:lnTo>
                    <a:pt x="88" y="4"/>
                  </a:lnTo>
                  <a:lnTo>
                    <a:pt x="92" y="4"/>
                  </a:lnTo>
                  <a:lnTo>
                    <a:pt x="92" y="7"/>
                  </a:lnTo>
                  <a:lnTo>
                    <a:pt x="93" y="7"/>
                  </a:lnTo>
                  <a:lnTo>
                    <a:pt x="93" y="9"/>
                  </a:lnTo>
                  <a:lnTo>
                    <a:pt x="91" y="10"/>
                  </a:lnTo>
                  <a:lnTo>
                    <a:pt x="91" y="11"/>
                  </a:lnTo>
                  <a:lnTo>
                    <a:pt x="93" y="10"/>
                  </a:lnTo>
                  <a:lnTo>
                    <a:pt x="94" y="12"/>
                  </a:lnTo>
                  <a:lnTo>
                    <a:pt x="98" y="14"/>
                  </a:lnTo>
                  <a:lnTo>
                    <a:pt x="99" y="16"/>
                  </a:lnTo>
                  <a:lnTo>
                    <a:pt x="97" y="19"/>
                  </a:lnTo>
                  <a:lnTo>
                    <a:pt x="95" y="20"/>
                  </a:lnTo>
                  <a:lnTo>
                    <a:pt x="89" y="36"/>
                  </a:lnTo>
                  <a:lnTo>
                    <a:pt x="89" y="38"/>
                  </a:lnTo>
                  <a:lnTo>
                    <a:pt x="88" y="39"/>
                  </a:lnTo>
                  <a:lnTo>
                    <a:pt x="88" y="41"/>
                  </a:lnTo>
                  <a:lnTo>
                    <a:pt x="90" y="42"/>
                  </a:lnTo>
                  <a:lnTo>
                    <a:pt x="93" y="40"/>
                  </a:lnTo>
                  <a:lnTo>
                    <a:pt x="97" y="43"/>
                  </a:lnTo>
                  <a:lnTo>
                    <a:pt x="119" y="44"/>
                  </a:lnTo>
                  <a:lnTo>
                    <a:pt x="123" y="47"/>
                  </a:lnTo>
                  <a:lnTo>
                    <a:pt x="123" y="50"/>
                  </a:lnTo>
                  <a:lnTo>
                    <a:pt x="124" y="54"/>
                  </a:lnTo>
                  <a:lnTo>
                    <a:pt x="149" y="61"/>
                  </a:lnTo>
                  <a:lnTo>
                    <a:pt x="152" y="61"/>
                  </a:lnTo>
                  <a:lnTo>
                    <a:pt x="156" y="57"/>
                  </a:lnTo>
                  <a:lnTo>
                    <a:pt x="164" y="52"/>
                  </a:lnTo>
                  <a:lnTo>
                    <a:pt x="206" y="63"/>
                  </a:lnTo>
                  <a:lnTo>
                    <a:pt x="217" y="57"/>
                  </a:lnTo>
                  <a:lnTo>
                    <a:pt x="225" y="55"/>
                  </a:lnTo>
                  <a:lnTo>
                    <a:pt x="225" y="54"/>
                  </a:lnTo>
                  <a:lnTo>
                    <a:pt x="225" y="54"/>
                  </a:lnTo>
                  <a:lnTo>
                    <a:pt x="226" y="52"/>
                  </a:lnTo>
                  <a:lnTo>
                    <a:pt x="227" y="52"/>
                  </a:lnTo>
                  <a:lnTo>
                    <a:pt x="227" y="51"/>
                  </a:lnTo>
                  <a:lnTo>
                    <a:pt x="228" y="51"/>
                  </a:lnTo>
                  <a:lnTo>
                    <a:pt x="228" y="50"/>
                  </a:lnTo>
                  <a:lnTo>
                    <a:pt x="234" y="47"/>
                  </a:lnTo>
                  <a:lnTo>
                    <a:pt x="238" y="47"/>
                  </a:lnTo>
                  <a:lnTo>
                    <a:pt x="239" y="44"/>
                  </a:lnTo>
                  <a:lnTo>
                    <a:pt x="240" y="43"/>
                  </a:lnTo>
                  <a:lnTo>
                    <a:pt x="241" y="42"/>
                  </a:lnTo>
                  <a:lnTo>
                    <a:pt x="248" y="36"/>
                  </a:lnTo>
                  <a:lnTo>
                    <a:pt x="257" y="48"/>
                  </a:lnTo>
                  <a:lnTo>
                    <a:pt x="242" y="55"/>
                  </a:lnTo>
                  <a:lnTo>
                    <a:pt x="247" y="67"/>
                  </a:lnTo>
                  <a:lnTo>
                    <a:pt x="239" y="72"/>
                  </a:lnTo>
                  <a:lnTo>
                    <a:pt x="255" y="91"/>
                  </a:lnTo>
                  <a:lnTo>
                    <a:pt x="254" y="95"/>
                  </a:lnTo>
                  <a:lnTo>
                    <a:pt x="249" y="115"/>
                  </a:lnTo>
                  <a:lnTo>
                    <a:pt x="256" y="116"/>
                  </a:lnTo>
                  <a:lnTo>
                    <a:pt x="257" y="136"/>
                  </a:lnTo>
                  <a:lnTo>
                    <a:pt x="262" y="136"/>
                  </a:lnTo>
                  <a:lnTo>
                    <a:pt x="265" y="150"/>
                  </a:lnTo>
                  <a:lnTo>
                    <a:pt x="264" y="174"/>
                  </a:lnTo>
                  <a:lnTo>
                    <a:pt x="265" y="179"/>
                  </a:lnTo>
                  <a:lnTo>
                    <a:pt x="264" y="183"/>
                  </a:lnTo>
                  <a:lnTo>
                    <a:pt x="264" y="184"/>
                  </a:lnTo>
                  <a:lnTo>
                    <a:pt x="264" y="194"/>
                  </a:lnTo>
                  <a:lnTo>
                    <a:pt x="257" y="198"/>
                  </a:lnTo>
                  <a:lnTo>
                    <a:pt x="257" y="199"/>
                  </a:lnTo>
                  <a:lnTo>
                    <a:pt x="252" y="198"/>
                  </a:lnTo>
                  <a:lnTo>
                    <a:pt x="250" y="202"/>
                  </a:lnTo>
                  <a:lnTo>
                    <a:pt x="247" y="206"/>
                  </a:lnTo>
                  <a:lnTo>
                    <a:pt x="243" y="206"/>
                  </a:lnTo>
                  <a:lnTo>
                    <a:pt x="242" y="207"/>
                  </a:lnTo>
                  <a:lnTo>
                    <a:pt x="242" y="209"/>
                  </a:lnTo>
                  <a:lnTo>
                    <a:pt x="241" y="212"/>
                  </a:lnTo>
                  <a:lnTo>
                    <a:pt x="241" y="214"/>
                  </a:lnTo>
                  <a:lnTo>
                    <a:pt x="242" y="212"/>
                  </a:lnTo>
                  <a:lnTo>
                    <a:pt x="243" y="213"/>
                  </a:lnTo>
                  <a:lnTo>
                    <a:pt x="244" y="212"/>
                  </a:lnTo>
                  <a:lnTo>
                    <a:pt x="244" y="211"/>
                  </a:lnTo>
                  <a:lnTo>
                    <a:pt x="245" y="211"/>
                  </a:lnTo>
                  <a:lnTo>
                    <a:pt x="246" y="211"/>
                  </a:lnTo>
                  <a:lnTo>
                    <a:pt x="248" y="210"/>
                  </a:lnTo>
                  <a:lnTo>
                    <a:pt x="249" y="210"/>
                  </a:lnTo>
                  <a:lnTo>
                    <a:pt x="248" y="211"/>
                  </a:lnTo>
                  <a:lnTo>
                    <a:pt x="249" y="211"/>
                  </a:lnTo>
                  <a:lnTo>
                    <a:pt x="249" y="210"/>
                  </a:lnTo>
                  <a:lnTo>
                    <a:pt x="250" y="210"/>
                  </a:lnTo>
                  <a:lnTo>
                    <a:pt x="252" y="212"/>
                  </a:lnTo>
                  <a:lnTo>
                    <a:pt x="252" y="215"/>
                  </a:lnTo>
                  <a:lnTo>
                    <a:pt x="249" y="214"/>
                  </a:lnTo>
                  <a:lnTo>
                    <a:pt x="250" y="216"/>
                  </a:lnTo>
                  <a:lnTo>
                    <a:pt x="249" y="222"/>
                  </a:lnTo>
                  <a:lnTo>
                    <a:pt x="249" y="223"/>
                  </a:lnTo>
                  <a:lnTo>
                    <a:pt x="249" y="224"/>
                  </a:lnTo>
                  <a:lnTo>
                    <a:pt x="250" y="226"/>
                  </a:lnTo>
                  <a:lnTo>
                    <a:pt x="252" y="226"/>
                  </a:lnTo>
                  <a:lnTo>
                    <a:pt x="253" y="231"/>
                  </a:lnTo>
                  <a:lnTo>
                    <a:pt x="256" y="235"/>
                  </a:lnTo>
                  <a:lnTo>
                    <a:pt x="256" y="236"/>
                  </a:lnTo>
                  <a:lnTo>
                    <a:pt x="248" y="238"/>
                  </a:lnTo>
                  <a:lnTo>
                    <a:pt x="248" y="235"/>
                  </a:lnTo>
                  <a:lnTo>
                    <a:pt x="246" y="235"/>
                  </a:lnTo>
                  <a:lnTo>
                    <a:pt x="244" y="234"/>
                  </a:lnTo>
                  <a:lnTo>
                    <a:pt x="241" y="237"/>
                  </a:lnTo>
                  <a:lnTo>
                    <a:pt x="232" y="235"/>
                  </a:lnTo>
                  <a:lnTo>
                    <a:pt x="232" y="236"/>
                  </a:lnTo>
                  <a:lnTo>
                    <a:pt x="229" y="238"/>
                  </a:lnTo>
                  <a:lnTo>
                    <a:pt x="227" y="240"/>
                  </a:lnTo>
                  <a:lnTo>
                    <a:pt x="222" y="240"/>
                  </a:lnTo>
                  <a:lnTo>
                    <a:pt x="221" y="242"/>
                  </a:lnTo>
                  <a:lnTo>
                    <a:pt x="221" y="242"/>
                  </a:lnTo>
                  <a:lnTo>
                    <a:pt x="216" y="246"/>
                  </a:lnTo>
                  <a:lnTo>
                    <a:pt x="211" y="248"/>
                  </a:lnTo>
                  <a:lnTo>
                    <a:pt x="208" y="252"/>
                  </a:lnTo>
                  <a:lnTo>
                    <a:pt x="210" y="256"/>
                  </a:lnTo>
                  <a:lnTo>
                    <a:pt x="211" y="256"/>
                  </a:lnTo>
                  <a:lnTo>
                    <a:pt x="210" y="261"/>
                  </a:lnTo>
                  <a:lnTo>
                    <a:pt x="204" y="260"/>
                  </a:lnTo>
                  <a:lnTo>
                    <a:pt x="200" y="258"/>
                  </a:lnTo>
                  <a:lnTo>
                    <a:pt x="199" y="260"/>
                  </a:lnTo>
                  <a:lnTo>
                    <a:pt x="200" y="262"/>
                  </a:lnTo>
                  <a:lnTo>
                    <a:pt x="199" y="263"/>
                  </a:lnTo>
                  <a:lnTo>
                    <a:pt x="204" y="269"/>
                  </a:lnTo>
                  <a:lnTo>
                    <a:pt x="201" y="269"/>
                  </a:lnTo>
                  <a:lnTo>
                    <a:pt x="199" y="271"/>
                  </a:lnTo>
                  <a:lnTo>
                    <a:pt x="201" y="275"/>
                  </a:lnTo>
                  <a:lnTo>
                    <a:pt x="204" y="275"/>
                  </a:lnTo>
                  <a:lnTo>
                    <a:pt x="205" y="276"/>
                  </a:lnTo>
                  <a:lnTo>
                    <a:pt x="204" y="280"/>
                  </a:lnTo>
                  <a:lnTo>
                    <a:pt x="197" y="282"/>
                  </a:lnTo>
                  <a:lnTo>
                    <a:pt x="198" y="284"/>
                  </a:lnTo>
                  <a:lnTo>
                    <a:pt x="193" y="287"/>
                  </a:lnTo>
                  <a:lnTo>
                    <a:pt x="196" y="290"/>
                  </a:lnTo>
                  <a:lnTo>
                    <a:pt x="195" y="292"/>
                  </a:lnTo>
                  <a:lnTo>
                    <a:pt x="196" y="292"/>
                  </a:lnTo>
                  <a:lnTo>
                    <a:pt x="196" y="295"/>
                  </a:lnTo>
                  <a:lnTo>
                    <a:pt x="197" y="296"/>
                  </a:lnTo>
                  <a:lnTo>
                    <a:pt x="198" y="299"/>
                  </a:lnTo>
                  <a:lnTo>
                    <a:pt x="197" y="303"/>
                  </a:lnTo>
                  <a:lnTo>
                    <a:pt x="197" y="305"/>
                  </a:lnTo>
                  <a:lnTo>
                    <a:pt x="196" y="306"/>
                  </a:lnTo>
                  <a:lnTo>
                    <a:pt x="196" y="308"/>
                  </a:lnTo>
                  <a:lnTo>
                    <a:pt x="197" y="308"/>
                  </a:lnTo>
                  <a:lnTo>
                    <a:pt x="197" y="314"/>
                  </a:lnTo>
                  <a:lnTo>
                    <a:pt x="199" y="314"/>
                  </a:lnTo>
                  <a:lnTo>
                    <a:pt x="199" y="319"/>
                  </a:lnTo>
                  <a:lnTo>
                    <a:pt x="198" y="320"/>
                  </a:lnTo>
                  <a:lnTo>
                    <a:pt x="195" y="326"/>
                  </a:lnTo>
                  <a:lnTo>
                    <a:pt x="203" y="327"/>
                  </a:lnTo>
                  <a:lnTo>
                    <a:pt x="201" y="329"/>
                  </a:lnTo>
                  <a:lnTo>
                    <a:pt x="201" y="336"/>
                  </a:lnTo>
                  <a:lnTo>
                    <a:pt x="205" y="335"/>
                  </a:lnTo>
                  <a:lnTo>
                    <a:pt x="205" y="336"/>
                  </a:lnTo>
                  <a:lnTo>
                    <a:pt x="206" y="336"/>
                  </a:lnTo>
                  <a:lnTo>
                    <a:pt x="206" y="345"/>
                  </a:lnTo>
                  <a:lnTo>
                    <a:pt x="205" y="347"/>
                  </a:lnTo>
                  <a:lnTo>
                    <a:pt x="208" y="348"/>
                  </a:lnTo>
                  <a:lnTo>
                    <a:pt x="208" y="346"/>
                  </a:lnTo>
                  <a:lnTo>
                    <a:pt x="210" y="347"/>
                  </a:lnTo>
                  <a:lnTo>
                    <a:pt x="212" y="354"/>
                  </a:lnTo>
                  <a:lnTo>
                    <a:pt x="210" y="355"/>
                  </a:lnTo>
                  <a:lnTo>
                    <a:pt x="208" y="359"/>
                  </a:lnTo>
                  <a:lnTo>
                    <a:pt x="204" y="358"/>
                  </a:lnTo>
                  <a:lnTo>
                    <a:pt x="196" y="391"/>
                  </a:lnTo>
                  <a:lnTo>
                    <a:pt x="192" y="392"/>
                  </a:lnTo>
                  <a:lnTo>
                    <a:pt x="189" y="390"/>
                  </a:lnTo>
                  <a:lnTo>
                    <a:pt x="183" y="392"/>
                  </a:lnTo>
                  <a:lnTo>
                    <a:pt x="184" y="398"/>
                  </a:lnTo>
                  <a:lnTo>
                    <a:pt x="183" y="400"/>
                  </a:lnTo>
                  <a:lnTo>
                    <a:pt x="180" y="400"/>
                  </a:lnTo>
                  <a:lnTo>
                    <a:pt x="164" y="410"/>
                  </a:lnTo>
                  <a:lnTo>
                    <a:pt x="162" y="408"/>
                  </a:lnTo>
                  <a:lnTo>
                    <a:pt x="153" y="406"/>
                  </a:lnTo>
                  <a:lnTo>
                    <a:pt x="151" y="412"/>
                  </a:lnTo>
                  <a:lnTo>
                    <a:pt x="147" y="410"/>
                  </a:lnTo>
                  <a:lnTo>
                    <a:pt x="144" y="416"/>
                  </a:lnTo>
                  <a:lnTo>
                    <a:pt x="137" y="413"/>
                  </a:lnTo>
                  <a:lnTo>
                    <a:pt x="133" y="420"/>
                  </a:lnTo>
                  <a:lnTo>
                    <a:pt x="136" y="423"/>
                  </a:lnTo>
                  <a:lnTo>
                    <a:pt x="130" y="430"/>
                  </a:lnTo>
                  <a:lnTo>
                    <a:pt x="126" y="427"/>
                  </a:lnTo>
                  <a:lnTo>
                    <a:pt x="127" y="425"/>
                  </a:lnTo>
                  <a:lnTo>
                    <a:pt x="125" y="424"/>
                  </a:lnTo>
                  <a:lnTo>
                    <a:pt x="127" y="422"/>
                  </a:lnTo>
                  <a:lnTo>
                    <a:pt x="125" y="420"/>
                  </a:lnTo>
                  <a:lnTo>
                    <a:pt x="125" y="419"/>
                  </a:lnTo>
                  <a:lnTo>
                    <a:pt x="123" y="418"/>
                  </a:lnTo>
                  <a:lnTo>
                    <a:pt x="121" y="420"/>
                  </a:lnTo>
                  <a:lnTo>
                    <a:pt x="117" y="419"/>
                  </a:lnTo>
                  <a:lnTo>
                    <a:pt x="119" y="414"/>
                  </a:lnTo>
                  <a:lnTo>
                    <a:pt x="112" y="411"/>
                  </a:lnTo>
                  <a:lnTo>
                    <a:pt x="107" y="415"/>
                  </a:lnTo>
                  <a:lnTo>
                    <a:pt x="105" y="412"/>
                  </a:lnTo>
                  <a:lnTo>
                    <a:pt x="101" y="412"/>
                  </a:lnTo>
                  <a:lnTo>
                    <a:pt x="100" y="415"/>
                  </a:lnTo>
                  <a:lnTo>
                    <a:pt x="97" y="415"/>
                  </a:lnTo>
                  <a:lnTo>
                    <a:pt x="95" y="418"/>
                  </a:lnTo>
                  <a:lnTo>
                    <a:pt x="89" y="423"/>
                  </a:lnTo>
                  <a:lnTo>
                    <a:pt x="86" y="420"/>
                  </a:lnTo>
                  <a:lnTo>
                    <a:pt x="88" y="416"/>
                  </a:lnTo>
                  <a:lnTo>
                    <a:pt x="83" y="411"/>
                  </a:lnTo>
                  <a:lnTo>
                    <a:pt x="85" y="406"/>
                  </a:lnTo>
                  <a:lnTo>
                    <a:pt x="84" y="404"/>
                  </a:lnTo>
                  <a:lnTo>
                    <a:pt x="85" y="403"/>
                  </a:lnTo>
                  <a:lnTo>
                    <a:pt x="88" y="403"/>
                  </a:lnTo>
                  <a:lnTo>
                    <a:pt x="91" y="396"/>
                  </a:lnTo>
                  <a:lnTo>
                    <a:pt x="91" y="394"/>
                  </a:lnTo>
                  <a:lnTo>
                    <a:pt x="96" y="394"/>
                  </a:lnTo>
                  <a:lnTo>
                    <a:pt x="96" y="391"/>
                  </a:lnTo>
                  <a:lnTo>
                    <a:pt x="97" y="388"/>
                  </a:lnTo>
                  <a:lnTo>
                    <a:pt x="107" y="392"/>
                  </a:lnTo>
                  <a:lnTo>
                    <a:pt x="114" y="378"/>
                  </a:lnTo>
                  <a:lnTo>
                    <a:pt x="111" y="378"/>
                  </a:lnTo>
                  <a:lnTo>
                    <a:pt x="111" y="376"/>
                  </a:lnTo>
                  <a:lnTo>
                    <a:pt x="108" y="375"/>
                  </a:lnTo>
                  <a:lnTo>
                    <a:pt x="109" y="378"/>
                  </a:lnTo>
                  <a:lnTo>
                    <a:pt x="106" y="380"/>
                  </a:lnTo>
                  <a:lnTo>
                    <a:pt x="103" y="379"/>
                  </a:lnTo>
                  <a:lnTo>
                    <a:pt x="102" y="384"/>
                  </a:lnTo>
                  <a:lnTo>
                    <a:pt x="101" y="384"/>
                  </a:lnTo>
                  <a:lnTo>
                    <a:pt x="97" y="380"/>
                  </a:lnTo>
                  <a:lnTo>
                    <a:pt x="96" y="383"/>
                  </a:lnTo>
                  <a:lnTo>
                    <a:pt x="92" y="382"/>
                  </a:lnTo>
                  <a:lnTo>
                    <a:pt x="83" y="376"/>
                  </a:lnTo>
                  <a:lnTo>
                    <a:pt x="84" y="372"/>
                  </a:lnTo>
                  <a:lnTo>
                    <a:pt x="84" y="372"/>
                  </a:lnTo>
                  <a:lnTo>
                    <a:pt x="80" y="370"/>
                  </a:lnTo>
                  <a:lnTo>
                    <a:pt x="82" y="367"/>
                  </a:lnTo>
                  <a:lnTo>
                    <a:pt x="75" y="365"/>
                  </a:lnTo>
                  <a:lnTo>
                    <a:pt x="75" y="363"/>
                  </a:lnTo>
                  <a:lnTo>
                    <a:pt x="67" y="359"/>
                  </a:lnTo>
                  <a:lnTo>
                    <a:pt x="66" y="361"/>
                  </a:lnTo>
                  <a:lnTo>
                    <a:pt x="64" y="360"/>
                  </a:lnTo>
                  <a:lnTo>
                    <a:pt x="61" y="366"/>
                  </a:lnTo>
                  <a:lnTo>
                    <a:pt x="67" y="367"/>
                  </a:lnTo>
                  <a:lnTo>
                    <a:pt x="68" y="371"/>
                  </a:lnTo>
                  <a:lnTo>
                    <a:pt x="67" y="375"/>
                  </a:lnTo>
                  <a:lnTo>
                    <a:pt x="61" y="371"/>
                  </a:lnTo>
                  <a:lnTo>
                    <a:pt x="57" y="376"/>
                  </a:lnTo>
                  <a:lnTo>
                    <a:pt x="55" y="375"/>
                  </a:lnTo>
                  <a:lnTo>
                    <a:pt x="53" y="372"/>
                  </a:lnTo>
                  <a:lnTo>
                    <a:pt x="55" y="369"/>
                  </a:lnTo>
                  <a:lnTo>
                    <a:pt x="57" y="365"/>
                  </a:lnTo>
                  <a:lnTo>
                    <a:pt x="56" y="364"/>
                  </a:lnTo>
                  <a:lnTo>
                    <a:pt x="57" y="362"/>
                  </a:lnTo>
                  <a:lnTo>
                    <a:pt x="55" y="362"/>
                  </a:lnTo>
                  <a:lnTo>
                    <a:pt x="56" y="359"/>
                  </a:lnTo>
                  <a:lnTo>
                    <a:pt x="61" y="360"/>
                  </a:lnTo>
                  <a:lnTo>
                    <a:pt x="63" y="358"/>
                  </a:lnTo>
                  <a:lnTo>
                    <a:pt x="58" y="356"/>
                  </a:lnTo>
                  <a:lnTo>
                    <a:pt x="55" y="352"/>
                  </a:lnTo>
                  <a:lnTo>
                    <a:pt x="57" y="348"/>
                  </a:lnTo>
                  <a:lnTo>
                    <a:pt x="55" y="347"/>
                  </a:lnTo>
                  <a:lnTo>
                    <a:pt x="56" y="343"/>
                  </a:lnTo>
                  <a:lnTo>
                    <a:pt x="53" y="338"/>
                  </a:lnTo>
                  <a:lnTo>
                    <a:pt x="46" y="335"/>
                  </a:lnTo>
                  <a:lnTo>
                    <a:pt x="46" y="339"/>
                  </a:lnTo>
                  <a:lnTo>
                    <a:pt x="48" y="339"/>
                  </a:lnTo>
                  <a:lnTo>
                    <a:pt x="49" y="342"/>
                  </a:lnTo>
                  <a:lnTo>
                    <a:pt x="47" y="348"/>
                  </a:lnTo>
                  <a:lnTo>
                    <a:pt x="51" y="352"/>
                  </a:lnTo>
                  <a:lnTo>
                    <a:pt x="48" y="356"/>
                  </a:lnTo>
                  <a:lnTo>
                    <a:pt x="45" y="354"/>
                  </a:lnTo>
                  <a:lnTo>
                    <a:pt x="46" y="352"/>
                  </a:lnTo>
                  <a:lnTo>
                    <a:pt x="41" y="344"/>
                  </a:lnTo>
                  <a:lnTo>
                    <a:pt x="39" y="345"/>
                  </a:lnTo>
                  <a:lnTo>
                    <a:pt x="33" y="342"/>
                  </a:lnTo>
                  <a:lnTo>
                    <a:pt x="30" y="346"/>
                  </a:lnTo>
                  <a:lnTo>
                    <a:pt x="31" y="350"/>
                  </a:lnTo>
                  <a:lnTo>
                    <a:pt x="28" y="352"/>
                  </a:lnTo>
                  <a:lnTo>
                    <a:pt x="24" y="352"/>
                  </a:lnTo>
                  <a:lnTo>
                    <a:pt x="24" y="351"/>
                  </a:lnTo>
                  <a:lnTo>
                    <a:pt x="19" y="351"/>
                  </a:lnTo>
                  <a:lnTo>
                    <a:pt x="20" y="346"/>
                  </a:lnTo>
                  <a:lnTo>
                    <a:pt x="12" y="342"/>
                  </a:lnTo>
                  <a:lnTo>
                    <a:pt x="11" y="344"/>
                  </a:lnTo>
                  <a:lnTo>
                    <a:pt x="5" y="347"/>
                  </a:lnTo>
                  <a:lnTo>
                    <a:pt x="4" y="344"/>
                  </a:lnTo>
                  <a:lnTo>
                    <a:pt x="5" y="342"/>
                  </a:lnTo>
                  <a:lnTo>
                    <a:pt x="4" y="342"/>
                  </a:lnTo>
                  <a:lnTo>
                    <a:pt x="4" y="340"/>
                  </a:lnTo>
                  <a:lnTo>
                    <a:pt x="2" y="339"/>
                  </a:lnTo>
                  <a:lnTo>
                    <a:pt x="3" y="338"/>
                  </a:lnTo>
                  <a:lnTo>
                    <a:pt x="3" y="338"/>
                  </a:lnTo>
                  <a:lnTo>
                    <a:pt x="5" y="332"/>
                  </a:lnTo>
                  <a:lnTo>
                    <a:pt x="1" y="332"/>
                  </a:lnTo>
                  <a:lnTo>
                    <a:pt x="3" y="327"/>
                  </a:lnTo>
                  <a:lnTo>
                    <a:pt x="8" y="328"/>
                  </a:lnTo>
                  <a:lnTo>
                    <a:pt x="7" y="329"/>
                  </a:lnTo>
                  <a:lnTo>
                    <a:pt x="11" y="331"/>
                  </a:lnTo>
                  <a:lnTo>
                    <a:pt x="11" y="328"/>
                  </a:lnTo>
                  <a:lnTo>
                    <a:pt x="13" y="328"/>
                  </a:lnTo>
                  <a:lnTo>
                    <a:pt x="14" y="324"/>
                  </a:lnTo>
                  <a:lnTo>
                    <a:pt x="12" y="324"/>
                  </a:lnTo>
                  <a:lnTo>
                    <a:pt x="14" y="319"/>
                  </a:lnTo>
                  <a:lnTo>
                    <a:pt x="13" y="319"/>
                  </a:lnTo>
                  <a:lnTo>
                    <a:pt x="15" y="311"/>
                  </a:lnTo>
                  <a:lnTo>
                    <a:pt x="17" y="308"/>
                  </a:lnTo>
                  <a:lnTo>
                    <a:pt x="20" y="310"/>
                  </a:lnTo>
                  <a:lnTo>
                    <a:pt x="22" y="304"/>
                  </a:lnTo>
                  <a:lnTo>
                    <a:pt x="20" y="304"/>
                  </a:lnTo>
                  <a:lnTo>
                    <a:pt x="20" y="302"/>
                  </a:lnTo>
                  <a:lnTo>
                    <a:pt x="19" y="302"/>
                  </a:lnTo>
                  <a:lnTo>
                    <a:pt x="19" y="300"/>
                  </a:lnTo>
                  <a:lnTo>
                    <a:pt x="15" y="300"/>
                  </a:lnTo>
                  <a:lnTo>
                    <a:pt x="13" y="293"/>
                  </a:lnTo>
                  <a:lnTo>
                    <a:pt x="13" y="290"/>
                  </a:lnTo>
                  <a:lnTo>
                    <a:pt x="14" y="289"/>
                  </a:lnTo>
                  <a:lnTo>
                    <a:pt x="15" y="287"/>
                  </a:lnTo>
                  <a:lnTo>
                    <a:pt x="12" y="284"/>
                  </a:lnTo>
                  <a:lnTo>
                    <a:pt x="16" y="278"/>
                  </a:lnTo>
                  <a:lnTo>
                    <a:pt x="15" y="276"/>
                  </a:lnTo>
                  <a:lnTo>
                    <a:pt x="17" y="274"/>
                  </a:lnTo>
                  <a:lnTo>
                    <a:pt x="17" y="270"/>
                  </a:lnTo>
                  <a:lnTo>
                    <a:pt x="19" y="269"/>
                  </a:lnTo>
                  <a:lnTo>
                    <a:pt x="16" y="265"/>
                  </a:lnTo>
                  <a:lnTo>
                    <a:pt x="17" y="262"/>
                  </a:lnTo>
                  <a:lnTo>
                    <a:pt x="15" y="260"/>
                  </a:lnTo>
                  <a:lnTo>
                    <a:pt x="14" y="252"/>
                  </a:lnTo>
                  <a:lnTo>
                    <a:pt x="15" y="252"/>
                  </a:lnTo>
                  <a:lnTo>
                    <a:pt x="15" y="251"/>
                  </a:lnTo>
                  <a:lnTo>
                    <a:pt x="10" y="250"/>
                  </a:lnTo>
                  <a:lnTo>
                    <a:pt x="7" y="252"/>
                  </a:lnTo>
                  <a:lnTo>
                    <a:pt x="0" y="248"/>
                  </a:lnTo>
                  <a:lnTo>
                    <a:pt x="3" y="244"/>
                  </a:lnTo>
                  <a:lnTo>
                    <a:pt x="2" y="238"/>
                  </a:lnTo>
                  <a:lnTo>
                    <a:pt x="9" y="232"/>
                  </a:lnTo>
                  <a:lnTo>
                    <a:pt x="13" y="234"/>
                  </a:lnTo>
                  <a:lnTo>
                    <a:pt x="17" y="229"/>
                  </a:lnTo>
                  <a:lnTo>
                    <a:pt x="19" y="227"/>
                  </a:lnTo>
                  <a:lnTo>
                    <a:pt x="19" y="226"/>
                  </a:lnTo>
                  <a:lnTo>
                    <a:pt x="17" y="224"/>
                  </a:lnTo>
                  <a:lnTo>
                    <a:pt x="15" y="223"/>
                  </a:lnTo>
                  <a:lnTo>
                    <a:pt x="12" y="220"/>
                  </a:lnTo>
                  <a:lnTo>
                    <a:pt x="12" y="216"/>
                  </a:lnTo>
                  <a:lnTo>
                    <a:pt x="13" y="213"/>
                  </a:lnTo>
                  <a:lnTo>
                    <a:pt x="16" y="211"/>
                  </a:lnTo>
                  <a:lnTo>
                    <a:pt x="15" y="209"/>
                  </a:lnTo>
                  <a:lnTo>
                    <a:pt x="19" y="208"/>
                  </a:lnTo>
                  <a:lnTo>
                    <a:pt x="19" y="210"/>
                  </a:lnTo>
                  <a:lnTo>
                    <a:pt x="21" y="210"/>
                  </a:lnTo>
                  <a:lnTo>
                    <a:pt x="24" y="208"/>
                  </a:lnTo>
                  <a:lnTo>
                    <a:pt x="27" y="209"/>
                  </a:lnTo>
                  <a:lnTo>
                    <a:pt x="24" y="206"/>
                  </a:lnTo>
                  <a:lnTo>
                    <a:pt x="18" y="206"/>
                  </a:lnTo>
                  <a:lnTo>
                    <a:pt x="17" y="207"/>
                  </a:lnTo>
                  <a:lnTo>
                    <a:pt x="13" y="204"/>
                  </a:lnTo>
                  <a:lnTo>
                    <a:pt x="14" y="199"/>
                  </a:lnTo>
                  <a:lnTo>
                    <a:pt x="28" y="203"/>
                  </a:lnTo>
                  <a:lnTo>
                    <a:pt x="31" y="199"/>
                  </a:lnTo>
                  <a:lnTo>
                    <a:pt x="36" y="190"/>
                  </a:lnTo>
                  <a:lnTo>
                    <a:pt x="35" y="190"/>
                  </a:lnTo>
                  <a:lnTo>
                    <a:pt x="36" y="188"/>
                  </a:lnTo>
                  <a:lnTo>
                    <a:pt x="35" y="185"/>
                  </a:lnTo>
                  <a:lnTo>
                    <a:pt x="35" y="186"/>
                  </a:lnTo>
                  <a:lnTo>
                    <a:pt x="33" y="182"/>
                  </a:lnTo>
                  <a:lnTo>
                    <a:pt x="34" y="181"/>
                  </a:lnTo>
                  <a:lnTo>
                    <a:pt x="35" y="179"/>
                  </a:lnTo>
                  <a:lnTo>
                    <a:pt x="32" y="179"/>
                  </a:lnTo>
                  <a:lnTo>
                    <a:pt x="32" y="175"/>
                  </a:lnTo>
                  <a:lnTo>
                    <a:pt x="37" y="173"/>
                  </a:lnTo>
                  <a:lnTo>
                    <a:pt x="41" y="174"/>
                  </a:lnTo>
                  <a:lnTo>
                    <a:pt x="41" y="170"/>
                  </a:lnTo>
                  <a:lnTo>
                    <a:pt x="42" y="168"/>
                  </a:lnTo>
                  <a:lnTo>
                    <a:pt x="40" y="167"/>
                  </a:lnTo>
                  <a:lnTo>
                    <a:pt x="39" y="162"/>
                  </a:lnTo>
                  <a:lnTo>
                    <a:pt x="37" y="163"/>
                  </a:lnTo>
                  <a:lnTo>
                    <a:pt x="36" y="162"/>
                  </a:lnTo>
                  <a:lnTo>
                    <a:pt x="39" y="161"/>
                  </a:lnTo>
                  <a:lnTo>
                    <a:pt x="46" y="162"/>
                  </a:lnTo>
                  <a:lnTo>
                    <a:pt x="52" y="158"/>
                  </a:lnTo>
                  <a:lnTo>
                    <a:pt x="55" y="151"/>
                  </a:lnTo>
                  <a:lnTo>
                    <a:pt x="51" y="148"/>
                  </a:lnTo>
                  <a:lnTo>
                    <a:pt x="52" y="145"/>
                  </a:lnTo>
                  <a:lnTo>
                    <a:pt x="55" y="145"/>
                  </a:lnTo>
                  <a:lnTo>
                    <a:pt x="56" y="148"/>
                  </a:lnTo>
                  <a:lnTo>
                    <a:pt x="60" y="150"/>
                  </a:lnTo>
                  <a:lnTo>
                    <a:pt x="61" y="150"/>
                  </a:lnTo>
                  <a:lnTo>
                    <a:pt x="62" y="151"/>
                  </a:lnTo>
                  <a:lnTo>
                    <a:pt x="65" y="153"/>
                  </a:lnTo>
                  <a:lnTo>
                    <a:pt x="66" y="152"/>
                  </a:lnTo>
                  <a:lnTo>
                    <a:pt x="67" y="150"/>
                  </a:lnTo>
                  <a:lnTo>
                    <a:pt x="73" y="152"/>
                  </a:lnTo>
                  <a:lnTo>
                    <a:pt x="76" y="146"/>
                  </a:lnTo>
                  <a:lnTo>
                    <a:pt x="75" y="146"/>
                  </a:lnTo>
                  <a:lnTo>
                    <a:pt x="80" y="146"/>
                  </a:lnTo>
                  <a:lnTo>
                    <a:pt x="81" y="136"/>
                  </a:lnTo>
                  <a:lnTo>
                    <a:pt x="80" y="132"/>
                  </a:lnTo>
                  <a:lnTo>
                    <a:pt x="71" y="117"/>
                  </a:lnTo>
                  <a:lnTo>
                    <a:pt x="71" y="109"/>
                  </a:lnTo>
                  <a:lnTo>
                    <a:pt x="67" y="106"/>
                  </a:lnTo>
                  <a:lnTo>
                    <a:pt x="66" y="101"/>
                  </a:lnTo>
                  <a:lnTo>
                    <a:pt x="67" y="102"/>
                  </a:lnTo>
                  <a:lnTo>
                    <a:pt x="68" y="99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4" y="93"/>
                  </a:lnTo>
                  <a:lnTo>
                    <a:pt x="66" y="91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59" y="91"/>
                  </a:lnTo>
                  <a:lnTo>
                    <a:pt x="59" y="90"/>
                  </a:lnTo>
                  <a:lnTo>
                    <a:pt x="57" y="90"/>
                  </a:lnTo>
                  <a:lnTo>
                    <a:pt x="56" y="91"/>
                  </a:lnTo>
                  <a:lnTo>
                    <a:pt x="56" y="93"/>
                  </a:lnTo>
                  <a:lnTo>
                    <a:pt x="54" y="92"/>
                  </a:lnTo>
                  <a:lnTo>
                    <a:pt x="53" y="94"/>
                  </a:lnTo>
                  <a:lnTo>
                    <a:pt x="55" y="96"/>
                  </a:lnTo>
                  <a:lnTo>
                    <a:pt x="55" y="98"/>
                  </a:lnTo>
                  <a:lnTo>
                    <a:pt x="52" y="99"/>
                  </a:lnTo>
                  <a:lnTo>
                    <a:pt x="52" y="101"/>
                  </a:lnTo>
                  <a:lnTo>
                    <a:pt x="50" y="102"/>
                  </a:lnTo>
                  <a:lnTo>
                    <a:pt x="46" y="100"/>
                  </a:lnTo>
                  <a:lnTo>
                    <a:pt x="47" y="99"/>
                  </a:lnTo>
                  <a:lnTo>
                    <a:pt x="48" y="98"/>
                  </a:lnTo>
                  <a:lnTo>
                    <a:pt x="48" y="95"/>
                  </a:lnTo>
                  <a:lnTo>
                    <a:pt x="43" y="93"/>
                  </a:lnTo>
                  <a:lnTo>
                    <a:pt x="40" y="88"/>
                  </a:lnTo>
                  <a:lnTo>
                    <a:pt x="41" y="85"/>
                  </a:lnTo>
                  <a:lnTo>
                    <a:pt x="44" y="82"/>
                  </a:lnTo>
                  <a:lnTo>
                    <a:pt x="51" y="80"/>
                  </a:lnTo>
                  <a:lnTo>
                    <a:pt x="53" y="78"/>
                  </a:lnTo>
                  <a:lnTo>
                    <a:pt x="56" y="77"/>
                  </a:lnTo>
                  <a:lnTo>
                    <a:pt x="57" y="74"/>
                  </a:lnTo>
                  <a:lnTo>
                    <a:pt x="57" y="72"/>
                  </a:lnTo>
                  <a:lnTo>
                    <a:pt x="56" y="71"/>
                  </a:lnTo>
                  <a:lnTo>
                    <a:pt x="54" y="71"/>
                  </a:lnTo>
                  <a:lnTo>
                    <a:pt x="56" y="60"/>
                  </a:lnTo>
                  <a:lnTo>
                    <a:pt x="53" y="58"/>
                  </a:lnTo>
                  <a:lnTo>
                    <a:pt x="53" y="55"/>
                  </a:lnTo>
                  <a:lnTo>
                    <a:pt x="51" y="54"/>
                  </a:lnTo>
                  <a:lnTo>
                    <a:pt x="53" y="49"/>
                  </a:lnTo>
                  <a:lnTo>
                    <a:pt x="53" y="47"/>
                  </a:lnTo>
                  <a:lnTo>
                    <a:pt x="53" y="46"/>
                  </a:lnTo>
                  <a:lnTo>
                    <a:pt x="54" y="45"/>
                  </a:lnTo>
                  <a:lnTo>
                    <a:pt x="53" y="44"/>
                  </a:lnTo>
                  <a:lnTo>
                    <a:pt x="52" y="45"/>
                  </a:lnTo>
                  <a:lnTo>
                    <a:pt x="52" y="44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5" name="Freeform 96">
              <a:extLst>
                <a:ext uri="{FF2B5EF4-FFF2-40B4-BE49-F238E27FC236}">
                  <a16:creationId xmlns="" xmlns:a16="http://schemas.microsoft.com/office/drawing/2014/main" id="{040E748B-7FDF-46AB-A2BE-79F959253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" y="2698"/>
              <a:ext cx="438" cy="420"/>
            </a:xfrm>
            <a:custGeom>
              <a:avLst/>
              <a:gdLst>
                <a:gd name="T0" fmla="*/ 45 w 438"/>
                <a:gd name="T1" fmla="*/ 121 h 420"/>
                <a:gd name="T2" fmla="*/ 58 w 438"/>
                <a:gd name="T3" fmla="*/ 107 h 420"/>
                <a:gd name="T4" fmla="*/ 82 w 438"/>
                <a:gd name="T5" fmla="*/ 92 h 420"/>
                <a:gd name="T6" fmla="*/ 109 w 438"/>
                <a:gd name="T7" fmla="*/ 72 h 420"/>
                <a:gd name="T8" fmla="*/ 117 w 438"/>
                <a:gd name="T9" fmla="*/ 48 h 420"/>
                <a:gd name="T10" fmla="*/ 145 w 438"/>
                <a:gd name="T11" fmla="*/ 25 h 420"/>
                <a:gd name="T12" fmla="*/ 146 w 438"/>
                <a:gd name="T13" fmla="*/ 11 h 420"/>
                <a:gd name="T14" fmla="*/ 169 w 438"/>
                <a:gd name="T15" fmla="*/ 2 h 420"/>
                <a:gd name="T16" fmla="*/ 185 w 438"/>
                <a:gd name="T17" fmla="*/ 16 h 420"/>
                <a:gd name="T18" fmla="*/ 174 w 438"/>
                <a:gd name="T19" fmla="*/ 20 h 420"/>
                <a:gd name="T20" fmla="*/ 183 w 438"/>
                <a:gd name="T21" fmla="*/ 33 h 420"/>
                <a:gd name="T22" fmla="*/ 188 w 438"/>
                <a:gd name="T23" fmla="*/ 54 h 420"/>
                <a:gd name="T24" fmla="*/ 193 w 438"/>
                <a:gd name="T25" fmla="*/ 100 h 420"/>
                <a:gd name="T26" fmla="*/ 213 w 438"/>
                <a:gd name="T27" fmla="*/ 123 h 420"/>
                <a:gd name="T28" fmla="*/ 214 w 438"/>
                <a:gd name="T29" fmla="*/ 159 h 420"/>
                <a:gd name="T30" fmla="*/ 219 w 438"/>
                <a:gd name="T31" fmla="*/ 170 h 420"/>
                <a:gd name="T32" fmla="*/ 214 w 438"/>
                <a:gd name="T33" fmla="*/ 171 h 420"/>
                <a:gd name="T34" fmla="*/ 220 w 438"/>
                <a:gd name="T35" fmla="*/ 188 h 420"/>
                <a:gd name="T36" fmla="*/ 217 w 438"/>
                <a:gd name="T37" fmla="*/ 202 h 420"/>
                <a:gd name="T38" fmla="*/ 231 w 438"/>
                <a:gd name="T39" fmla="*/ 198 h 420"/>
                <a:gd name="T40" fmla="*/ 247 w 438"/>
                <a:gd name="T41" fmla="*/ 195 h 420"/>
                <a:gd name="T42" fmla="*/ 253 w 438"/>
                <a:gd name="T43" fmla="*/ 212 h 420"/>
                <a:gd name="T44" fmla="*/ 238 w 438"/>
                <a:gd name="T45" fmla="*/ 226 h 420"/>
                <a:gd name="T46" fmla="*/ 245 w 438"/>
                <a:gd name="T47" fmla="*/ 231 h 420"/>
                <a:gd name="T48" fmla="*/ 247 w 438"/>
                <a:gd name="T49" fmla="*/ 253 h 420"/>
                <a:gd name="T50" fmla="*/ 237 w 438"/>
                <a:gd name="T51" fmla="*/ 279 h 420"/>
                <a:gd name="T52" fmla="*/ 251 w 438"/>
                <a:gd name="T53" fmla="*/ 279 h 420"/>
                <a:gd name="T54" fmla="*/ 281 w 438"/>
                <a:gd name="T55" fmla="*/ 281 h 420"/>
                <a:gd name="T56" fmla="*/ 301 w 438"/>
                <a:gd name="T57" fmla="*/ 291 h 420"/>
                <a:gd name="T58" fmla="*/ 322 w 438"/>
                <a:gd name="T59" fmla="*/ 295 h 420"/>
                <a:gd name="T60" fmla="*/ 342 w 438"/>
                <a:gd name="T61" fmla="*/ 262 h 420"/>
                <a:gd name="T62" fmla="*/ 358 w 438"/>
                <a:gd name="T63" fmla="*/ 261 h 420"/>
                <a:gd name="T64" fmla="*/ 379 w 438"/>
                <a:gd name="T65" fmla="*/ 266 h 420"/>
                <a:gd name="T66" fmla="*/ 399 w 438"/>
                <a:gd name="T67" fmla="*/ 292 h 420"/>
                <a:gd name="T68" fmla="*/ 386 w 438"/>
                <a:gd name="T69" fmla="*/ 317 h 420"/>
                <a:gd name="T70" fmla="*/ 413 w 438"/>
                <a:gd name="T71" fmla="*/ 354 h 420"/>
                <a:gd name="T72" fmla="*/ 414 w 438"/>
                <a:gd name="T73" fmla="*/ 420 h 420"/>
                <a:gd name="T74" fmla="*/ 321 w 438"/>
                <a:gd name="T75" fmla="*/ 410 h 420"/>
                <a:gd name="T76" fmla="*/ 301 w 438"/>
                <a:gd name="T77" fmla="*/ 379 h 420"/>
                <a:gd name="T78" fmla="*/ 297 w 438"/>
                <a:gd name="T79" fmla="*/ 358 h 420"/>
                <a:gd name="T80" fmla="*/ 285 w 438"/>
                <a:gd name="T81" fmla="*/ 340 h 420"/>
                <a:gd name="T82" fmla="*/ 267 w 438"/>
                <a:gd name="T83" fmla="*/ 331 h 420"/>
                <a:gd name="T84" fmla="*/ 241 w 438"/>
                <a:gd name="T85" fmla="*/ 330 h 420"/>
                <a:gd name="T86" fmla="*/ 213 w 438"/>
                <a:gd name="T87" fmla="*/ 312 h 420"/>
                <a:gd name="T88" fmla="*/ 173 w 438"/>
                <a:gd name="T89" fmla="*/ 333 h 420"/>
                <a:gd name="T90" fmla="*/ 155 w 438"/>
                <a:gd name="T91" fmla="*/ 323 h 420"/>
                <a:gd name="T92" fmla="*/ 140 w 438"/>
                <a:gd name="T93" fmla="*/ 290 h 420"/>
                <a:gd name="T94" fmla="*/ 130 w 438"/>
                <a:gd name="T95" fmla="*/ 291 h 420"/>
                <a:gd name="T96" fmla="*/ 115 w 438"/>
                <a:gd name="T97" fmla="*/ 296 h 420"/>
                <a:gd name="T98" fmla="*/ 113 w 438"/>
                <a:gd name="T99" fmla="*/ 268 h 420"/>
                <a:gd name="T100" fmla="*/ 98 w 438"/>
                <a:gd name="T101" fmla="*/ 246 h 420"/>
                <a:gd name="T102" fmla="*/ 96 w 438"/>
                <a:gd name="T103" fmla="*/ 222 h 420"/>
                <a:gd name="T104" fmla="*/ 78 w 438"/>
                <a:gd name="T105" fmla="*/ 215 h 420"/>
                <a:gd name="T106" fmla="*/ 73 w 438"/>
                <a:gd name="T107" fmla="*/ 211 h 420"/>
                <a:gd name="T108" fmla="*/ 68 w 438"/>
                <a:gd name="T109" fmla="*/ 209 h 420"/>
                <a:gd name="T110" fmla="*/ 62 w 438"/>
                <a:gd name="T111" fmla="*/ 205 h 420"/>
                <a:gd name="T112" fmla="*/ 49 w 438"/>
                <a:gd name="T113" fmla="*/ 184 h 420"/>
                <a:gd name="T114" fmla="*/ 24 w 438"/>
                <a:gd name="T115" fmla="*/ 187 h 420"/>
                <a:gd name="T116" fmla="*/ 17 w 438"/>
                <a:gd name="T117" fmla="*/ 176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8" h="420">
                  <a:moveTo>
                    <a:pt x="0" y="148"/>
                  </a:moveTo>
                  <a:lnTo>
                    <a:pt x="8" y="145"/>
                  </a:lnTo>
                  <a:lnTo>
                    <a:pt x="13" y="144"/>
                  </a:lnTo>
                  <a:lnTo>
                    <a:pt x="16" y="143"/>
                  </a:lnTo>
                  <a:lnTo>
                    <a:pt x="20" y="144"/>
                  </a:lnTo>
                  <a:lnTo>
                    <a:pt x="22" y="143"/>
                  </a:lnTo>
                  <a:lnTo>
                    <a:pt x="22" y="140"/>
                  </a:lnTo>
                  <a:lnTo>
                    <a:pt x="25" y="142"/>
                  </a:lnTo>
                  <a:lnTo>
                    <a:pt x="36" y="140"/>
                  </a:lnTo>
                  <a:lnTo>
                    <a:pt x="44" y="130"/>
                  </a:lnTo>
                  <a:lnTo>
                    <a:pt x="42" y="129"/>
                  </a:lnTo>
                  <a:lnTo>
                    <a:pt x="45" y="121"/>
                  </a:lnTo>
                  <a:lnTo>
                    <a:pt x="45" y="119"/>
                  </a:lnTo>
                  <a:lnTo>
                    <a:pt x="49" y="120"/>
                  </a:lnTo>
                  <a:lnTo>
                    <a:pt x="52" y="116"/>
                  </a:lnTo>
                  <a:lnTo>
                    <a:pt x="55" y="118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2"/>
                  </a:lnTo>
                  <a:lnTo>
                    <a:pt x="55" y="112"/>
                  </a:lnTo>
                  <a:lnTo>
                    <a:pt x="56" y="111"/>
                  </a:lnTo>
                  <a:lnTo>
                    <a:pt x="54" y="110"/>
                  </a:lnTo>
                  <a:lnTo>
                    <a:pt x="56" y="106"/>
                  </a:lnTo>
                  <a:lnTo>
                    <a:pt x="58" y="107"/>
                  </a:lnTo>
                  <a:lnTo>
                    <a:pt x="59" y="105"/>
                  </a:lnTo>
                  <a:lnTo>
                    <a:pt x="58" y="103"/>
                  </a:lnTo>
                  <a:lnTo>
                    <a:pt x="59" y="102"/>
                  </a:lnTo>
                  <a:lnTo>
                    <a:pt x="61" y="103"/>
                  </a:lnTo>
                  <a:lnTo>
                    <a:pt x="63" y="99"/>
                  </a:lnTo>
                  <a:lnTo>
                    <a:pt x="66" y="101"/>
                  </a:lnTo>
                  <a:lnTo>
                    <a:pt x="65" y="103"/>
                  </a:lnTo>
                  <a:lnTo>
                    <a:pt x="70" y="105"/>
                  </a:lnTo>
                  <a:lnTo>
                    <a:pt x="77" y="95"/>
                  </a:lnTo>
                  <a:lnTo>
                    <a:pt x="76" y="94"/>
                  </a:lnTo>
                  <a:lnTo>
                    <a:pt x="78" y="89"/>
                  </a:lnTo>
                  <a:lnTo>
                    <a:pt x="82" y="92"/>
                  </a:lnTo>
                  <a:lnTo>
                    <a:pt x="85" y="88"/>
                  </a:lnTo>
                  <a:lnTo>
                    <a:pt x="88" y="88"/>
                  </a:lnTo>
                  <a:lnTo>
                    <a:pt x="89" y="86"/>
                  </a:lnTo>
                  <a:lnTo>
                    <a:pt x="94" y="90"/>
                  </a:lnTo>
                  <a:lnTo>
                    <a:pt x="99" y="80"/>
                  </a:lnTo>
                  <a:lnTo>
                    <a:pt x="103" y="83"/>
                  </a:lnTo>
                  <a:lnTo>
                    <a:pt x="104" y="80"/>
                  </a:lnTo>
                  <a:lnTo>
                    <a:pt x="101" y="78"/>
                  </a:lnTo>
                  <a:lnTo>
                    <a:pt x="102" y="76"/>
                  </a:lnTo>
                  <a:lnTo>
                    <a:pt x="105" y="77"/>
                  </a:lnTo>
                  <a:lnTo>
                    <a:pt x="107" y="72"/>
                  </a:lnTo>
                  <a:lnTo>
                    <a:pt x="109" y="72"/>
                  </a:lnTo>
                  <a:lnTo>
                    <a:pt x="110" y="69"/>
                  </a:lnTo>
                  <a:lnTo>
                    <a:pt x="110" y="67"/>
                  </a:lnTo>
                  <a:lnTo>
                    <a:pt x="111" y="68"/>
                  </a:lnTo>
                  <a:lnTo>
                    <a:pt x="116" y="63"/>
                  </a:lnTo>
                  <a:lnTo>
                    <a:pt x="113" y="62"/>
                  </a:lnTo>
                  <a:lnTo>
                    <a:pt x="114" y="59"/>
                  </a:lnTo>
                  <a:lnTo>
                    <a:pt x="115" y="58"/>
                  </a:lnTo>
                  <a:lnTo>
                    <a:pt x="114" y="55"/>
                  </a:lnTo>
                  <a:lnTo>
                    <a:pt x="116" y="53"/>
                  </a:lnTo>
                  <a:lnTo>
                    <a:pt x="114" y="52"/>
                  </a:lnTo>
                  <a:lnTo>
                    <a:pt x="116" y="51"/>
                  </a:lnTo>
                  <a:lnTo>
                    <a:pt x="117" y="48"/>
                  </a:lnTo>
                  <a:lnTo>
                    <a:pt x="120" y="50"/>
                  </a:lnTo>
                  <a:lnTo>
                    <a:pt x="121" y="50"/>
                  </a:lnTo>
                  <a:lnTo>
                    <a:pt x="126" y="44"/>
                  </a:lnTo>
                  <a:lnTo>
                    <a:pt x="128" y="44"/>
                  </a:lnTo>
                  <a:lnTo>
                    <a:pt x="129" y="42"/>
                  </a:lnTo>
                  <a:lnTo>
                    <a:pt x="130" y="40"/>
                  </a:lnTo>
                  <a:lnTo>
                    <a:pt x="131" y="38"/>
                  </a:lnTo>
                  <a:lnTo>
                    <a:pt x="135" y="36"/>
                  </a:lnTo>
                  <a:lnTo>
                    <a:pt x="137" y="35"/>
                  </a:lnTo>
                  <a:lnTo>
                    <a:pt x="140" y="30"/>
                  </a:lnTo>
                  <a:lnTo>
                    <a:pt x="142" y="30"/>
                  </a:lnTo>
                  <a:lnTo>
                    <a:pt x="145" y="25"/>
                  </a:lnTo>
                  <a:lnTo>
                    <a:pt x="143" y="26"/>
                  </a:lnTo>
                  <a:lnTo>
                    <a:pt x="144" y="24"/>
                  </a:lnTo>
                  <a:lnTo>
                    <a:pt x="143" y="23"/>
                  </a:lnTo>
                  <a:lnTo>
                    <a:pt x="146" y="21"/>
                  </a:lnTo>
                  <a:lnTo>
                    <a:pt x="150" y="20"/>
                  </a:lnTo>
                  <a:lnTo>
                    <a:pt x="151" y="19"/>
                  </a:lnTo>
                  <a:lnTo>
                    <a:pt x="147" y="16"/>
                  </a:lnTo>
                  <a:lnTo>
                    <a:pt x="149" y="11"/>
                  </a:lnTo>
                  <a:lnTo>
                    <a:pt x="148" y="12"/>
                  </a:lnTo>
                  <a:lnTo>
                    <a:pt x="148" y="11"/>
                  </a:lnTo>
                  <a:lnTo>
                    <a:pt x="147" y="12"/>
                  </a:lnTo>
                  <a:lnTo>
                    <a:pt x="146" y="11"/>
                  </a:lnTo>
                  <a:lnTo>
                    <a:pt x="146" y="10"/>
                  </a:lnTo>
                  <a:lnTo>
                    <a:pt x="148" y="8"/>
                  </a:lnTo>
                  <a:lnTo>
                    <a:pt x="149" y="9"/>
                  </a:lnTo>
                  <a:lnTo>
                    <a:pt x="150" y="8"/>
                  </a:lnTo>
                  <a:lnTo>
                    <a:pt x="151" y="6"/>
                  </a:lnTo>
                  <a:lnTo>
                    <a:pt x="153" y="3"/>
                  </a:lnTo>
                  <a:lnTo>
                    <a:pt x="153" y="1"/>
                  </a:lnTo>
                  <a:lnTo>
                    <a:pt x="157" y="0"/>
                  </a:lnTo>
                  <a:lnTo>
                    <a:pt x="161" y="3"/>
                  </a:lnTo>
                  <a:lnTo>
                    <a:pt x="166" y="0"/>
                  </a:lnTo>
                  <a:lnTo>
                    <a:pt x="166" y="2"/>
                  </a:lnTo>
                  <a:lnTo>
                    <a:pt x="169" y="2"/>
                  </a:lnTo>
                  <a:lnTo>
                    <a:pt x="174" y="8"/>
                  </a:lnTo>
                  <a:lnTo>
                    <a:pt x="177" y="9"/>
                  </a:lnTo>
                  <a:lnTo>
                    <a:pt x="177" y="11"/>
                  </a:lnTo>
                  <a:lnTo>
                    <a:pt x="174" y="12"/>
                  </a:lnTo>
                  <a:lnTo>
                    <a:pt x="177" y="14"/>
                  </a:lnTo>
                  <a:lnTo>
                    <a:pt x="177" y="14"/>
                  </a:lnTo>
                  <a:lnTo>
                    <a:pt x="178" y="13"/>
                  </a:lnTo>
                  <a:lnTo>
                    <a:pt x="180" y="14"/>
                  </a:lnTo>
                  <a:lnTo>
                    <a:pt x="179" y="11"/>
                  </a:lnTo>
                  <a:lnTo>
                    <a:pt x="183" y="10"/>
                  </a:lnTo>
                  <a:lnTo>
                    <a:pt x="183" y="12"/>
                  </a:lnTo>
                  <a:lnTo>
                    <a:pt x="185" y="16"/>
                  </a:lnTo>
                  <a:lnTo>
                    <a:pt x="182" y="17"/>
                  </a:lnTo>
                  <a:lnTo>
                    <a:pt x="183" y="19"/>
                  </a:lnTo>
                  <a:lnTo>
                    <a:pt x="181" y="19"/>
                  </a:lnTo>
                  <a:lnTo>
                    <a:pt x="178" y="17"/>
                  </a:lnTo>
                  <a:lnTo>
                    <a:pt x="179" y="19"/>
                  </a:lnTo>
                  <a:lnTo>
                    <a:pt x="178" y="19"/>
                  </a:lnTo>
                  <a:lnTo>
                    <a:pt x="176" y="18"/>
                  </a:lnTo>
                  <a:lnTo>
                    <a:pt x="177" y="18"/>
                  </a:lnTo>
                  <a:lnTo>
                    <a:pt x="177" y="17"/>
                  </a:lnTo>
                  <a:lnTo>
                    <a:pt x="174" y="16"/>
                  </a:lnTo>
                  <a:lnTo>
                    <a:pt x="175" y="18"/>
                  </a:lnTo>
                  <a:lnTo>
                    <a:pt x="174" y="20"/>
                  </a:lnTo>
                  <a:lnTo>
                    <a:pt x="175" y="22"/>
                  </a:lnTo>
                  <a:lnTo>
                    <a:pt x="175" y="25"/>
                  </a:lnTo>
                  <a:lnTo>
                    <a:pt x="177" y="27"/>
                  </a:lnTo>
                  <a:lnTo>
                    <a:pt x="175" y="29"/>
                  </a:lnTo>
                  <a:lnTo>
                    <a:pt x="174" y="28"/>
                  </a:lnTo>
                  <a:lnTo>
                    <a:pt x="173" y="30"/>
                  </a:lnTo>
                  <a:lnTo>
                    <a:pt x="178" y="31"/>
                  </a:lnTo>
                  <a:lnTo>
                    <a:pt x="180" y="30"/>
                  </a:lnTo>
                  <a:lnTo>
                    <a:pt x="182" y="30"/>
                  </a:lnTo>
                  <a:lnTo>
                    <a:pt x="182" y="32"/>
                  </a:lnTo>
                  <a:lnTo>
                    <a:pt x="181" y="32"/>
                  </a:lnTo>
                  <a:lnTo>
                    <a:pt x="183" y="33"/>
                  </a:lnTo>
                  <a:lnTo>
                    <a:pt x="181" y="37"/>
                  </a:lnTo>
                  <a:lnTo>
                    <a:pt x="182" y="40"/>
                  </a:lnTo>
                  <a:lnTo>
                    <a:pt x="182" y="43"/>
                  </a:lnTo>
                  <a:lnTo>
                    <a:pt x="184" y="42"/>
                  </a:lnTo>
                  <a:lnTo>
                    <a:pt x="186" y="39"/>
                  </a:lnTo>
                  <a:lnTo>
                    <a:pt x="190" y="40"/>
                  </a:lnTo>
                  <a:lnTo>
                    <a:pt x="189" y="42"/>
                  </a:lnTo>
                  <a:lnTo>
                    <a:pt x="189" y="44"/>
                  </a:lnTo>
                  <a:lnTo>
                    <a:pt x="189" y="46"/>
                  </a:lnTo>
                  <a:lnTo>
                    <a:pt x="189" y="48"/>
                  </a:lnTo>
                  <a:lnTo>
                    <a:pt x="188" y="51"/>
                  </a:lnTo>
                  <a:lnTo>
                    <a:pt x="188" y="54"/>
                  </a:lnTo>
                  <a:lnTo>
                    <a:pt x="187" y="54"/>
                  </a:lnTo>
                  <a:lnTo>
                    <a:pt x="187" y="55"/>
                  </a:lnTo>
                  <a:lnTo>
                    <a:pt x="186" y="56"/>
                  </a:lnTo>
                  <a:lnTo>
                    <a:pt x="186" y="60"/>
                  </a:lnTo>
                  <a:lnTo>
                    <a:pt x="185" y="64"/>
                  </a:lnTo>
                  <a:lnTo>
                    <a:pt x="191" y="72"/>
                  </a:lnTo>
                  <a:lnTo>
                    <a:pt x="191" y="86"/>
                  </a:lnTo>
                  <a:lnTo>
                    <a:pt x="192" y="87"/>
                  </a:lnTo>
                  <a:lnTo>
                    <a:pt x="191" y="90"/>
                  </a:lnTo>
                  <a:lnTo>
                    <a:pt x="192" y="90"/>
                  </a:lnTo>
                  <a:lnTo>
                    <a:pt x="191" y="94"/>
                  </a:lnTo>
                  <a:lnTo>
                    <a:pt x="193" y="100"/>
                  </a:lnTo>
                  <a:lnTo>
                    <a:pt x="195" y="104"/>
                  </a:lnTo>
                  <a:lnTo>
                    <a:pt x="199" y="102"/>
                  </a:lnTo>
                  <a:lnTo>
                    <a:pt x="202" y="106"/>
                  </a:lnTo>
                  <a:lnTo>
                    <a:pt x="207" y="110"/>
                  </a:lnTo>
                  <a:lnTo>
                    <a:pt x="207" y="112"/>
                  </a:lnTo>
                  <a:lnTo>
                    <a:pt x="204" y="116"/>
                  </a:lnTo>
                  <a:lnTo>
                    <a:pt x="207" y="118"/>
                  </a:lnTo>
                  <a:lnTo>
                    <a:pt x="207" y="120"/>
                  </a:lnTo>
                  <a:lnTo>
                    <a:pt x="205" y="120"/>
                  </a:lnTo>
                  <a:lnTo>
                    <a:pt x="205" y="121"/>
                  </a:lnTo>
                  <a:lnTo>
                    <a:pt x="210" y="123"/>
                  </a:lnTo>
                  <a:lnTo>
                    <a:pt x="213" y="123"/>
                  </a:lnTo>
                  <a:lnTo>
                    <a:pt x="215" y="121"/>
                  </a:lnTo>
                  <a:lnTo>
                    <a:pt x="215" y="123"/>
                  </a:lnTo>
                  <a:lnTo>
                    <a:pt x="218" y="127"/>
                  </a:lnTo>
                  <a:lnTo>
                    <a:pt x="215" y="135"/>
                  </a:lnTo>
                  <a:lnTo>
                    <a:pt x="214" y="136"/>
                  </a:lnTo>
                  <a:lnTo>
                    <a:pt x="215" y="140"/>
                  </a:lnTo>
                  <a:lnTo>
                    <a:pt x="214" y="148"/>
                  </a:lnTo>
                  <a:lnTo>
                    <a:pt x="215" y="153"/>
                  </a:lnTo>
                  <a:lnTo>
                    <a:pt x="214" y="156"/>
                  </a:lnTo>
                  <a:lnTo>
                    <a:pt x="214" y="158"/>
                  </a:lnTo>
                  <a:lnTo>
                    <a:pt x="213" y="158"/>
                  </a:lnTo>
                  <a:lnTo>
                    <a:pt x="214" y="159"/>
                  </a:lnTo>
                  <a:lnTo>
                    <a:pt x="213" y="160"/>
                  </a:lnTo>
                  <a:lnTo>
                    <a:pt x="214" y="160"/>
                  </a:lnTo>
                  <a:lnTo>
                    <a:pt x="215" y="159"/>
                  </a:lnTo>
                  <a:lnTo>
                    <a:pt x="217" y="162"/>
                  </a:lnTo>
                  <a:lnTo>
                    <a:pt x="219" y="160"/>
                  </a:lnTo>
                  <a:lnTo>
                    <a:pt x="218" y="162"/>
                  </a:lnTo>
                  <a:lnTo>
                    <a:pt x="222" y="162"/>
                  </a:lnTo>
                  <a:lnTo>
                    <a:pt x="223" y="164"/>
                  </a:lnTo>
                  <a:lnTo>
                    <a:pt x="223" y="164"/>
                  </a:lnTo>
                  <a:lnTo>
                    <a:pt x="223" y="167"/>
                  </a:lnTo>
                  <a:lnTo>
                    <a:pt x="219" y="167"/>
                  </a:lnTo>
                  <a:lnTo>
                    <a:pt x="219" y="170"/>
                  </a:lnTo>
                  <a:lnTo>
                    <a:pt x="222" y="170"/>
                  </a:lnTo>
                  <a:lnTo>
                    <a:pt x="222" y="171"/>
                  </a:lnTo>
                  <a:lnTo>
                    <a:pt x="219" y="173"/>
                  </a:lnTo>
                  <a:lnTo>
                    <a:pt x="218" y="172"/>
                  </a:lnTo>
                  <a:lnTo>
                    <a:pt x="218" y="174"/>
                  </a:lnTo>
                  <a:lnTo>
                    <a:pt x="216" y="172"/>
                  </a:lnTo>
                  <a:lnTo>
                    <a:pt x="217" y="170"/>
                  </a:lnTo>
                  <a:lnTo>
                    <a:pt x="215" y="170"/>
                  </a:lnTo>
                  <a:lnTo>
                    <a:pt x="215" y="168"/>
                  </a:lnTo>
                  <a:lnTo>
                    <a:pt x="214" y="167"/>
                  </a:lnTo>
                  <a:lnTo>
                    <a:pt x="213" y="168"/>
                  </a:lnTo>
                  <a:lnTo>
                    <a:pt x="214" y="171"/>
                  </a:lnTo>
                  <a:lnTo>
                    <a:pt x="212" y="175"/>
                  </a:lnTo>
                  <a:lnTo>
                    <a:pt x="212" y="176"/>
                  </a:lnTo>
                  <a:lnTo>
                    <a:pt x="215" y="177"/>
                  </a:lnTo>
                  <a:lnTo>
                    <a:pt x="217" y="175"/>
                  </a:lnTo>
                  <a:lnTo>
                    <a:pt x="220" y="180"/>
                  </a:lnTo>
                  <a:lnTo>
                    <a:pt x="217" y="182"/>
                  </a:lnTo>
                  <a:lnTo>
                    <a:pt x="221" y="183"/>
                  </a:lnTo>
                  <a:lnTo>
                    <a:pt x="221" y="185"/>
                  </a:lnTo>
                  <a:lnTo>
                    <a:pt x="219" y="185"/>
                  </a:lnTo>
                  <a:lnTo>
                    <a:pt x="219" y="186"/>
                  </a:lnTo>
                  <a:lnTo>
                    <a:pt x="220" y="187"/>
                  </a:lnTo>
                  <a:lnTo>
                    <a:pt x="220" y="188"/>
                  </a:lnTo>
                  <a:lnTo>
                    <a:pt x="217" y="186"/>
                  </a:lnTo>
                  <a:lnTo>
                    <a:pt x="217" y="188"/>
                  </a:lnTo>
                  <a:lnTo>
                    <a:pt x="218" y="189"/>
                  </a:lnTo>
                  <a:lnTo>
                    <a:pt x="217" y="190"/>
                  </a:lnTo>
                  <a:lnTo>
                    <a:pt x="217" y="190"/>
                  </a:lnTo>
                  <a:lnTo>
                    <a:pt x="215" y="192"/>
                  </a:lnTo>
                  <a:lnTo>
                    <a:pt x="217" y="194"/>
                  </a:lnTo>
                  <a:lnTo>
                    <a:pt x="214" y="196"/>
                  </a:lnTo>
                  <a:lnTo>
                    <a:pt x="214" y="198"/>
                  </a:lnTo>
                  <a:lnTo>
                    <a:pt x="215" y="199"/>
                  </a:lnTo>
                  <a:lnTo>
                    <a:pt x="217" y="198"/>
                  </a:lnTo>
                  <a:lnTo>
                    <a:pt x="217" y="202"/>
                  </a:lnTo>
                  <a:lnTo>
                    <a:pt x="219" y="203"/>
                  </a:lnTo>
                  <a:lnTo>
                    <a:pt x="220" y="200"/>
                  </a:lnTo>
                  <a:lnTo>
                    <a:pt x="221" y="200"/>
                  </a:lnTo>
                  <a:lnTo>
                    <a:pt x="222" y="200"/>
                  </a:lnTo>
                  <a:lnTo>
                    <a:pt x="221" y="205"/>
                  </a:lnTo>
                  <a:lnTo>
                    <a:pt x="223" y="206"/>
                  </a:lnTo>
                  <a:lnTo>
                    <a:pt x="225" y="204"/>
                  </a:lnTo>
                  <a:lnTo>
                    <a:pt x="226" y="206"/>
                  </a:lnTo>
                  <a:lnTo>
                    <a:pt x="230" y="204"/>
                  </a:lnTo>
                  <a:lnTo>
                    <a:pt x="229" y="203"/>
                  </a:lnTo>
                  <a:lnTo>
                    <a:pt x="230" y="198"/>
                  </a:lnTo>
                  <a:lnTo>
                    <a:pt x="231" y="198"/>
                  </a:lnTo>
                  <a:lnTo>
                    <a:pt x="233" y="193"/>
                  </a:lnTo>
                  <a:lnTo>
                    <a:pt x="236" y="194"/>
                  </a:lnTo>
                  <a:lnTo>
                    <a:pt x="234" y="197"/>
                  </a:lnTo>
                  <a:lnTo>
                    <a:pt x="235" y="197"/>
                  </a:lnTo>
                  <a:lnTo>
                    <a:pt x="238" y="194"/>
                  </a:lnTo>
                  <a:lnTo>
                    <a:pt x="239" y="196"/>
                  </a:lnTo>
                  <a:lnTo>
                    <a:pt x="244" y="191"/>
                  </a:lnTo>
                  <a:lnTo>
                    <a:pt x="243" y="189"/>
                  </a:lnTo>
                  <a:lnTo>
                    <a:pt x="247" y="191"/>
                  </a:lnTo>
                  <a:lnTo>
                    <a:pt x="244" y="191"/>
                  </a:lnTo>
                  <a:lnTo>
                    <a:pt x="248" y="192"/>
                  </a:lnTo>
                  <a:lnTo>
                    <a:pt x="247" y="195"/>
                  </a:lnTo>
                  <a:lnTo>
                    <a:pt x="248" y="195"/>
                  </a:lnTo>
                  <a:lnTo>
                    <a:pt x="250" y="200"/>
                  </a:lnTo>
                  <a:lnTo>
                    <a:pt x="255" y="199"/>
                  </a:lnTo>
                  <a:lnTo>
                    <a:pt x="258" y="200"/>
                  </a:lnTo>
                  <a:lnTo>
                    <a:pt x="258" y="201"/>
                  </a:lnTo>
                  <a:lnTo>
                    <a:pt x="256" y="202"/>
                  </a:lnTo>
                  <a:lnTo>
                    <a:pt x="256" y="204"/>
                  </a:lnTo>
                  <a:lnTo>
                    <a:pt x="254" y="204"/>
                  </a:lnTo>
                  <a:lnTo>
                    <a:pt x="253" y="206"/>
                  </a:lnTo>
                  <a:lnTo>
                    <a:pt x="251" y="206"/>
                  </a:lnTo>
                  <a:lnTo>
                    <a:pt x="250" y="212"/>
                  </a:lnTo>
                  <a:lnTo>
                    <a:pt x="253" y="212"/>
                  </a:lnTo>
                  <a:lnTo>
                    <a:pt x="254" y="209"/>
                  </a:lnTo>
                  <a:lnTo>
                    <a:pt x="255" y="212"/>
                  </a:lnTo>
                  <a:lnTo>
                    <a:pt x="252" y="214"/>
                  </a:lnTo>
                  <a:lnTo>
                    <a:pt x="251" y="216"/>
                  </a:lnTo>
                  <a:lnTo>
                    <a:pt x="250" y="219"/>
                  </a:lnTo>
                  <a:lnTo>
                    <a:pt x="249" y="219"/>
                  </a:lnTo>
                  <a:lnTo>
                    <a:pt x="249" y="222"/>
                  </a:lnTo>
                  <a:lnTo>
                    <a:pt x="243" y="222"/>
                  </a:lnTo>
                  <a:lnTo>
                    <a:pt x="242" y="223"/>
                  </a:lnTo>
                  <a:lnTo>
                    <a:pt x="242" y="223"/>
                  </a:lnTo>
                  <a:lnTo>
                    <a:pt x="239" y="224"/>
                  </a:lnTo>
                  <a:lnTo>
                    <a:pt x="238" y="226"/>
                  </a:lnTo>
                  <a:lnTo>
                    <a:pt x="238" y="224"/>
                  </a:lnTo>
                  <a:lnTo>
                    <a:pt x="234" y="227"/>
                  </a:lnTo>
                  <a:lnTo>
                    <a:pt x="234" y="229"/>
                  </a:lnTo>
                  <a:lnTo>
                    <a:pt x="236" y="232"/>
                  </a:lnTo>
                  <a:lnTo>
                    <a:pt x="239" y="232"/>
                  </a:lnTo>
                  <a:lnTo>
                    <a:pt x="241" y="231"/>
                  </a:lnTo>
                  <a:lnTo>
                    <a:pt x="242" y="231"/>
                  </a:lnTo>
                  <a:lnTo>
                    <a:pt x="245" y="229"/>
                  </a:lnTo>
                  <a:lnTo>
                    <a:pt x="247" y="229"/>
                  </a:lnTo>
                  <a:lnTo>
                    <a:pt x="247" y="230"/>
                  </a:lnTo>
                  <a:lnTo>
                    <a:pt x="245" y="229"/>
                  </a:lnTo>
                  <a:lnTo>
                    <a:pt x="245" y="231"/>
                  </a:lnTo>
                  <a:lnTo>
                    <a:pt x="242" y="231"/>
                  </a:lnTo>
                  <a:lnTo>
                    <a:pt x="243" y="233"/>
                  </a:lnTo>
                  <a:lnTo>
                    <a:pt x="246" y="232"/>
                  </a:lnTo>
                  <a:lnTo>
                    <a:pt x="251" y="238"/>
                  </a:lnTo>
                  <a:lnTo>
                    <a:pt x="250" y="240"/>
                  </a:lnTo>
                  <a:lnTo>
                    <a:pt x="247" y="240"/>
                  </a:lnTo>
                  <a:lnTo>
                    <a:pt x="248" y="242"/>
                  </a:lnTo>
                  <a:lnTo>
                    <a:pt x="249" y="241"/>
                  </a:lnTo>
                  <a:lnTo>
                    <a:pt x="250" y="240"/>
                  </a:lnTo>
                  <a:lnTo>
                    <a:pt x="252" y="244"/>
                  </a:lnTo>
                  <a:lnTo>
                    <a:pt x="246" y="251"/>
                  </a:lnTo>
                  <a:lnTo>
                    <a:pt x="247" y="253"/>
                  </a:lnTo>
                  <a:lnTo>
                    <a:pt x="249" y="253"/>
                  </a:lnTo>
                  <a:lnTo>
                    <a:pt x="248" y="256"/>
                  </a:lnTo>
                  <a:lnTo>
                    <a:pt x="243" y="255"/>
                  </a:lnTo>
                  <a:lnTo>
                    <a:pt x="241" y="259"/>
                  </a:lnTo>
                  <a:lnTo>
                    <a:pt x="245" y="267"/>
                  </a:lnTo>
                  <a:lnTo>
                    <a:pt x="244" y="268"/>
                  </a:lnTo>
                  <a:lnTo>
                    <a:pt x="245" y="269"/>
                  </a:lnTo>
                  <a:lnTo>
                    <a:pt x="243" y="268"/>
                  </a:lnTo>
                  <a:lnTo>
                    <a:pt x="242" y="272"/>
                  </a:lnTo>
                  <a:lnTo>
                    <a:pt x="241" y="273"/>
                  </a:lnTo>
                  <a:lnTo>
                    <a:pt x="242" y="274"/>
                  </a:lnTo>
                  <a:lnTo>
                    <a:pt x="237" y="279"/>
                  </a:lnTo>
                  <a:lnTo>
                    <a:pt x="241" y="281"/>
                  </a:lnTo>
                  <a:lnTo>
                    <a:pt x="245" y="281"/>
                  </a:lnTo>
                  <a:lnTo>
                    <a:pt x="247" y="275"/>
                  </a:lnTo>
                  <a:lnTo>
                    <a:pt x="246" y="269"/>
                  </a:lnTo>
                  <a:lnTo>
                    <a:pt x="246" y="267"/>
                  </a:lnTo>
                  <a:lnTo>
                    <a:pt x="247" y="267"/>
                  </a:lnTo>
                  <a:lnTo>
                    <a:pt x="249" y="271"/>
                  </a:lnTo>
                  <a:lnTo>
                    <a:pt x="251" y="272"/>
                  </a:lnTo>
                  <a:lnTo>
                    <a:pt x="252" y="272"/>
                  </a:lnTo>
                  <a:lnTo>
                    <a:pt x="252" y="274"/>
                  </a:lnTo>
                  <a:lnTo>
                    <a:pt x="253" y="274"/>
                  </a:lnTo>
                  <a:lnTo>
                    <a:pt x="251" y="279"/>
                  </a:lnTo>
                  <a:lnTo>
                    <a:pt x="255" y="280"/>
                  </a:lnTo>
                  <a:lnTo>
                    <a:pt x="255" y="288"/>
                  </a:lnTo>
                  <a:lnTo>
                    <a:pt x="257" y="289"/>
                  </a:lnTo>
                  <a:lnTo>
                    <a:pt x="258" y="288"/>
                  </a:lnTo>
                  <a:lnTo>
                    <a:pt x="262" y="288"/>
                  </a:lnTo>
                  <a:lnTo>
                    <a:pt x="262" y="287"/>
                  </a:lnTo>
                  <a:lnTo>
                    <a:pt x="269" y="284"/>
                  </a:lnTo>
                  <a:lnTo>
                    <a:pt x="270" y="281"/>
                  </a:lnTo>
                  <a:lnTo>
                    <a:pt x="277" y="284"/>
                  </a:lnTo>
                  <a:lnTo>
                    <a:pt x="281" y="283"/>
                  </a:lnTo>
                  <a:lnTo>
                    <a:pt x="281" y="283"/>
                  </a:lnTo>
                  <a:lnTo>
                    <a:pt x="281" y="281"/>
                  </a:lnTo>
                  <a:lnTo>
                    <a:pt x="285" y="279"/>
                  </a:lnTo>
                  <a:lnTo>
                    <a:pt x="284" y="276"/>
                  </a:lnTo>
                  <a:lnTo>
                    <a:pt x="285" y="275"/>
                  </a:lnTo>
                  <a:lnTo>
                    <a:pt x="287" y="277"/>
                  </a:lnTo>
                  <a:lnTo>
                    <a:pt x="287" y="279"/>
                  </a:lnTo>
                  <a:lnTo>
                    <a:pt x="288" y="280"/>
                  </a:lnTo>
                  <a:lnTo>
                    <a:pt x="295" y="282"/>
                  </a:lnTo>
                  <a:lnTo>
                    <a:pt x="296" y="284"/>
                  </a:lnTo>
                  <a:lnTo>
                    <a:pt x="295" y="286"/>
                  </a:lnTo>
                  <a:lnTo>
                    <a:pt x="302" y="289"/>
                  </a:lnTo>
                  <a:lnTo>
                    <a:pt x="302" y="291"/>
                  </a:lnTo>
                  <a:lnTo>
                    <a:pt x="301" y="291"/>
                  </a:lnTo>
                  <a:lnTo>
                    <a:pt x="302" y="293"/>
                  </a:lnTo>
                  <a:lnTo>
                    <a:pt x="301" y="295"/>
                  </a:lnTo>
                  <a:lnTo>
                    <a:pt x="302" y="295"/>
                  </a:lnTo>
                  <a:lnTo>
                    <a:pt x="303" y="295"/>
                  </a:lnTo>
                  <a:lnTo>
                    <a:pt x="306" y="296"/>
                  </a:lnTo>
                  <a:lnTo>
                    <a:pt x="307" y="295"/>
                  </a:lnTo>
                  <a:lnTo>
                    <a:pt x="309" y="296"/>
                  </a:lnTo>
                  <a:lnTo>
                    <a:pt x="310" y="294"/>
                  </a:lnTo>
                  <a:lnTo>
                    <a:pt x="310" y="294"/>
                  </a:lnTo>
                  <a:lnTo>
                    <a:pt x="310" y="295"/>
                  </a:lnTo>
                  <a:lnTo>
                    <a:pt x="321" y="299"/>
                  </a:lnTo>
                  <a:lnTo>
                    <a:pt x="322" y="295"/>
                  </a:lnTo>
                  <a:lnTo>
                    <a:pt x="324" y="296"/>
                  </a:lnTo>
                  <a:lnTo>
                    <a:pt x="326" y="291"/>
                  </a:lnTo>
                  <a:lnTo>
                    <a:pt x="328" y="291"/>
                  </a:lnTo>
                  <a:lnTo>
                    <a:pt x="332" y="281"/>
                  </a:lnTo>
                  <a:lnTo>
                    <a:pt x="334" y="282"/>
                  </a:lnTo>
                  <a:lnTo>
                    <a:pt x="336" y="279"/>
                  </a:lnTo>
                  <a:lnTo>
                    <a:pt x="333" y="278"/>
                  </a:lnTo>
                  <a:lnTo>
                    <a:pt x="335" y="274"/>
                  </a:lnTo>
                  <a:lnTo>
                    <a:pt x="334" y="272"/>
                  </a:lnTo>
                  <a:lnTo>
                    <a:pt x="337" y="269"/>
                  </a:lnTo>
                  <a:lnTo>
                    <a:pt x="341" y="262"/>
                  </a:lnTo>
                  <a:lnTo>
                    <a:pt x="342" y="262"/>
                  </a:lnTo>
                  <a:lnTo>
                    <a:pt x="343" y="266"/>
                  </a:lnTo>
                  <a:lnTo>
                    <a:pt x="348" y="270"/>
                  </a:lnTo>
                  <a:lnTo>
                    <a:pt x="349" y="270"/>
                  </a:lnTo>
                  <a:lnTo>
                    <a:pt x="350" y="267"/>
                  </a:lnTo>
                  <a:lnTo>
                    <a:pt x="352" y="268"/>
                  </a:lnTo>
                  <a:lnTo>
                    <a:pt x="352" y="264"/>
                  </a:lnTo>
                  <a:lnTo>
                    <a:pt x="354" y="263"/>
                  </a:lnTo>
                  <a:lnTo>
                    <a:pt x="350" y="260"/>
                  </a:lnTo>
                  <a:lnTo>
                    <a:pt x="353" y="254"/>
                  </a:lnTo>
                  <a:lnTo>
                    <a:pt x="358" y="258"/>
                  </a:lnTo>
                  <a:lnTo>
                    <a:pt x="358" y="259"/>
                  </a:lnTo>
                  <a:lnTo>
                    <a:pt x="358" y="261"/>
                  </a:lnTo>
                  <a:lnTo>
                    <a:pt x="357" y="263"/>
                  </a:lnTo>
                  <a:lnTo>
                    <a:pt x="358" y="265"/>
                  </a:lnTo>
                  <a:lnTo>
                    <a:pt x="361" y="272"/>
                  </a:lnTo>
                  <a:lnTo>
                    <a:pt x="364" y="271"/>
                  </a:lnTo>
                  <a:lnTo>
                    <a:pt x="368" y="262"/>
                  </a:lnTo>
                  <a:lnTo>
                    <a:pt x="369" y="262"/>
                  </a:lnTo>
                  <a:lnTo>
                    <a:pt x="370" y="259"/>
                  </a:lnTo>
                  <a:lnTo>
                    <a:pt x="371" y="258"/>
                  </a:lnTo>
                  <a:lnTo>
                    <a:pt x="376" y="262"/>
                  </a:lnTo>
                  <a:lnTo>
                    <a:pt x="378" y="260"/>
                  </a:lnTo>
                  <a:lnTo>
                    <a:pt x="377" y="262"/>
                  </a:lnTo>
                  <a:lnTo>
                    <a:pt x="379" y="266"/>
                  </a:lnTo>
                  <a:lnTo>
                    <a:pt x="378" y="268"/>
                  </a:lnTo>
                  <a:lnTo>
                    <a:pt x="382" y="266"/>
                  </a:lnTo>
                  <a:lnTo>
                    <a:pt x="387" y="268"/>
                  </a:lnTo>
                  <a:lnTo>
                    <a:pt x="386" y="271"/>
                  </a:lnTo>
                  <a:lnTo>
                    <a:pt x="389" y="271"/>
                  </a:lnTo>
                  <a:lnTo>
                    <a:pt x="394" y="268"/>
                  </a:lnTo>
                  <a:lnTo>
                    <a:pt x="396" y="274"/>
                  </a:lnTo>
                  <a:lnTo>
                    <a:pt x="402" y="276"/>
                  </a:lnTo>
                  <a:lnTo>
                    <a:pt x="406" y="279"/>
                  </a:lnTo>
                  <a:lnTo>
                    <a:pt x="402" y="288"/>
                  </a:lnTo>
                  <a:lnTo>
                    <a:pt x="402" y="290"/>
                  </a:lnTo>
                  <a:lnTo>
                    <a:pt x="399" y="292"/>
                  </a:lnTo>
                  <a:lnTo>
                    <a:pt x="397" y="292"/>
                  </a:lnTo>
                  <a:lnTo>
                    <a:pt x="395" y="294"/>
                  </a:lnTo>
                  <a:lnTo>
                    <a:pt x="391" y="295"/>
                  </a:lnTo>
                  <a:lnTo>
                    <a:pt x="387" y="299"/>
                  </a:lnTo>
                  <a:lnTo>
                    <a:pt x="386" y="299"/>
                  </a:lnTo>
                  <a:lnTo>
                    <a:pt x="386" y="300"/>
                  </a:lnTo>
                  <a:lnTo>
                    <a:pt x="385" y="302"/>
                  </a:lnTo>
                  <a:lnTo>
                    <a:pt x="387" y="304"/>
                  </a:lnTo>
                  <a:lnTo>
                    <a:pt x="387" y="307"/>
                  </a:lnTo>
                  <a:lnTo>
                    <a:pt x="386" y="310"/>
                  </a:lnTo>
                  <a:lnTo>
                    <a:pt x="387" y="316"/>
                  </a:lnTo>
                  <a:lnTo>
                    <a:pt x="386" y="317"/>
                  </a:lnTo>
                  <a:lnTo>
                    <a:pt x="390" y="320"/>
                  </a:lnTo>
                  <a:lnTo>
                    <a:pt x="391" y="316"/>
                  </a:lnTo>
                  <a:lnTo>
                    <a:pt x="398" y="327"/>
                  </a:lnTo>
                  <a:lnTo>
                    <a:pt x="403" y="330"/>
                  </a:lnTo>
                  <a:lnTo>
                    <a:pt x="403" y="332"/>
                  </a:lnTo>
                  <a:lnTo>
                    <a:pt x="400" y="332"/>
                  </a:lnTo>
                  <a:lnTo>
                    <a:pt x="396" y="335"/>
                  </a:lnTo>
                  <a:lnTo>
                    <a:pt x="393" y="336"/>
                  </a:lnTo>
                  <a:lnTo>
                    <a:pt x="395" y="342"/>
                  </a:lnTo>
                  <a:lnTo>
                    <a:pt x="399" y="344"/>
                  </a:lnTo>
                  <a:lnTo>
                    <a:pt x="415" y="351"/>
                  </a:lnTo>
                  <a:lnTo>
                    <a:pt x="413" y="354"/>
                  </a:lnTo>
                  <a:lnTo>
                    <a:pt x="413" y="360"/>
                  </a:lnTo>
                  <a:lnTo>
                    <a:pt x="414" y="361"/>
                  </a:lnTo>
                  <a:lnTo>
                    <a:pt x="415" y="363"/>
                  </a:lnTo>
                  <a:lnTo>
                    <a:pt x="418" y="364"/>
                  </a:lnTo>
                  <a:lnTo>
                    <a:pt x="418" y="366"/>
                  </a:lnTo>
                  <a:lnTo>
                    <a:pt x="422" y="367"/>
                  </a:lnTo>
                  <a:lnTo>
                    <a:pt x="434" y="375"/>
                  </a:lnTo>
                  <a:lnTo>
                    <a:pt x="434" y="382"/>
                  </a:lnTo>
                  <a:lnTo>
                    <a:pt x="438" y="390"/>
                  </a:lnTo>
                  <a:lnTo>
                    <a:pt x="432" y="390"/>
                  </a:lnTo>
                  <a:lnTo>
                    <a:pt x="414" y="420"/>
                  </a:lnTo>
                  <a:lnTo>
                    <a:pt x="414" y="420"/>
                  </a:lnTo>
                  <a:lnTo>
                    <a:pt x="382" y="420"/>
                  </a:lnTo>
                  <a:lnTo>
                    <a:pt x="366" y="414"/>
                  </a:lnTo>
                  <a:lnTo>
                    <a:pt x="362" y="411"/>
                  </a:lnTo>
                  <a:lnTo>
                    <a:pt x="358" y="399"/>
                  </a:lnTo>
                  <a:lnTo>
                    <a:pt x="361" y="398"/>
                  </a:lnTo>
                  <a:lnTo>
                    <a:pt x="355" y="393"/>
                  </a:lnTo>
                  <a:lnTo>
                    <a:pt x="350" y="397"/>
                  </a:lnTo>
                  <a:lnTo>
                    <a:pt x="347" y="404"/>
                  </a:lnTo>
                  <a:lnTo>
                    <a:pt x="341" y="407"/>
                  </a:lnTo>
                  <a:lnTo>
                    <a:pt x="336" y="412"/>
                  </a:lnTo>
                  <a:lnTo>
                    <a:pt x="327" y="409"/>
                  </a:lnTo>
                  <a:lnTo>
                    <a:pt x="321" y="410"/>
                  </a:lnTo>
                  <a:lnTo>
                    <a:pt x="323" y="407"/>
                  </a:lnTo>
                  <a:lnTo>
                    <a:pt x="321" y="405"/>
                  </a:lnTo>
                  <a:lnTo>
                    <a:pt x="322" y="402"/>
                  </a:lnTo>
                  <a:lnTo>
                    <a:pt x="326" y="405"/>
                  </a:lnTo>
                  <a:lnTo>
                    <a:pt x="326" y="402"/>
                  </a:lnTo>
                  <a:lnTo>
                    <a:pt x="325" y="401"/>
                  </a:lnTo>
                  <a:lnTo>
                    <a:pt x="325" y="398"/>
                  </a:lnTo>
                  <a:lnTo>
                    <a:pt x="317" y="394"/>
                  </a:lnTo>
                  <a:lnTo>
                    <a:pt x="315" y="395"/>
                  </a:lnTo>
                  <a:lnTo>
                    <a:pt x="313" y="391"/>
                  </a:lnTo>
                  <a:lnTo>
                    <a:pt x="301" y="383"/>
                  </a:lnTo>
                  <a:lnTo>
                    <a:pt x="301" y="379"/>
                  </a:lnTo>
                  <a:lnTo>
                    <a:pt x="299" y="379"/>
                  </a:lnTo>
                  <a:lnTo>
                    <a:pt x="299" y="375"/>
                  </a:lnTo>
                  <a:lnTo>
                    <a:pt x="300" y="376"/>
                  </a:lnTo>
                  <a:lnTo>
                    <a:pt x="300" y="373"/>
                  </a:lnTo>
                  <a:lnTo>
                    <a:pt x="294" y="371"/>
                  </a:lnTo>
                  <a:lnTo>
                    <a:pt x="296" y="369"/>
                  </a:lnTo>
                  <a:lnTo>
                    <a:pt x="297" y="369"/>
                  </a:lnTo>
                  <a:lnTo>
                    <a:pt x="298" y="366"/>
                  </a:lnTo>
                  <a:lnTo>
                    <a:pt x="294" y="366"/>
                  </a:lnTo>
                  <a:lnTo>
                    <a:pt x="295" y="360"/>
                  </a:lnTo>
                  <a:lnTo>
                    <a:pt x="297" y="360"/>
                  </a:lnTo>
                  <a:lnTo>
                    <a:pt x="297" y="358"/>
                  </a:lnTo>
                  <a:lnTo>
                    <a:pt x="299" y="358"/>
                  </a:lnTo>
                  <a:lnTo>
                    <a:pt x="299" y="355"/>
                  </a:lnTo>
                  <a:lnTo>
                    <a:pt x="297" y="348"/>
                  </a:lnTo>
                  <a:lnTo>
                    <a:pt x="291" y="347"/>
                  </a:lnTo>
                  <a:lnTo>
                    <a:pt x="291" y="344"/>
                  </a:lnTo>
                  <a:lnTo>
                    <a:pt x="291" y="343"/>
                  </a:lnTo>
                  <a:lnTo>
                    <a:pt x="291" y="339"/>
                  </a:lnTo>
                  <a:lnTo>
                    <a:pt x="290" y="340"/>
                  </a:lnTo>
                  <a:lnTo>
                    <a:pt x="290" y="339"/>
                  </a:lnTo>
                  <a:lnTo>
                    <a:pt x="289" y="340"/>
                  </a:lnTo>
                  <a:lnTo>
                    <a:pt x="289" y="339"/>
                  </a:lnTo>
                  <a:lnTo>
                    <a:pt x="285" y="340"/>
                  </a:lnTo>
                  <a:lnTo>
                    <a:pt x="285" y="342"/>
                  </a:lnTo>
                  <a:lnTo>
                    <a:pt x="282" y="342"/>
                  </a:lnTo>
                  <a:lnTo>
                    <a:pt x="282" y="344"/>
                  </a:lnTo>
                  <a:lnTo>
                    <a:pt x="279" y="342"/>
                  </a:lnTo>
                  <a:lnTo>
                    <a:pt x="278" y="340"/>
                  </a:lnTo>
                  <a:lnTo>
                    <a:pt x="280" y="338"/>
                  </a:lnTo>
                  <a:lnTo>
                    <a:pt x="273" y="338"/>
                  </a:lnTo>
                  <a:lnTo>
                    <a:pt x="273" y="335"/>
                  </a:lnTo>
                  <a:lnTo>
                    <a:pt x="270" y="336"/>
                  </a:lnTo>
                  <a:lnTo>
                    <a:pt x="269" y="334"/>
                  </a:lnTo>
                  <a:lnTo>
                    <a:pt x="269" y="332"/>
                  </a:lnTo>
                  <a:lnTo>
                    <a:pt x="267" y="331"/>
                  </a:lnTo>
                  <a:lnTo>
                    <a:pt x="263" y="337"/>
                  </a:lnTo>
                  <a:lnTo>
                    <a:pt x="259" y="347"/>
                  </a:lnTo>
                  <a:lnTo>
                    <a:pt x="257" y="346"/>
                  </a:lnTo>
                  <a:lnTo>
                    <a:pt x="257" y="345"/>
                  </a:lnTo>
                  <a:lnTo>
                    <a:pt x="251" y="342"/>
                  </a:lnTo>
                  <a:lnTo>
                    <a:pt x="247" y="346"/>
                  </a:lnTo>
                  <a:lnTo>
                    <a:pt x="245" y="343"/>
                  </a:lnTo>
                  <a:lnTo>
                    <a:pt x="242" y="338"/>
                  </a:lnTo>
                  <a:lnTo>
                    <a:pt x="243" y="334"/>
                  </a:lnTo>
                  <a:lnTo>
                    <a:pt x="242" y="332"/>
                  </a:lnTo>
                  <a:lnTo>
                    <a:pt x="243" y="330"/>
                  </a:lnTo>
                  <a:lnTo>
                    <a:pt x="241" y="330"/>
                  </a:lnTo>
                  <a:lnTo>
                    <a:pt x="241" y="322"/>
                  </a:lnTo>
                  <a:lnTo>
                    <a:pt x="239" y="323"/>
                  </a:lnTo>
                  <a:lnTo>
                    <a:pt x="239" y="324"/>
                  </a:lnTo>
                  <a:lnTo>
                    <a:pt x="231" y="323"/>
                  </a:lnTo>
                  <a:lnTo>
                    <a:pt x="230" y="320"/>
                  </a:lnTo>
                  <a:lnTo>
                    <a:pt x="227" y="321"/>
                  </a:lnTo>
                  <a:lnTo>
                    <a:pt x="224" y="316"/>
                  </a:lnTo>
                  <a:lnTo>
                    <a:pt x="220" y="316"/>
                  </a:lnTo>
                  <a:lnTo>
                    <a:pt x="219" y="324"/>
                  </a:lnTo>
                  <a:lnTo>
                    <a:pt x="218" y="324"/>
                  </a:lnTo>
                  <a:lnTo>
                    <a:pt x="214" y="322"/>
                  </a:lnTo>
                  <a:lnTo>
                    <a:pt x="213" y="312"/>
                  </a:lnTo>
                  <a:lnTo>
                    <a:pt x="209" y="313"/>
                  </a:lnTo>
                  <a:lnTo>
                    <a:pt x="206" y="320"/>
                  </a:lnTo>
                  <a:lnTo>
                    <a:pt x="203" y="319"/>
                  </a:lnTo>
                  <a:lnTo>
                    <a:pt x="202" y="319"/>
                  </a:lnTo>
                  <a:lnTo>
                    <a:pt x="203" y="320"/>
                  </a:lnTo>
                  <a:lnTo>
                    <a:pt x="201" y="323"/>
                  </a:lnTo>
                  <a:lnTo>
                    <a:pt x="197" y="322"/>
                  </a:lnTo>
                  <a:lnTo>
                    <a:pt x="194" y="316"/>
                  </a:lnTo>
                  <a:lnTo>
                    <a:pt x="187" y="326"/>
                  </a:lnTo>
                  <a:lnTo>
                    <a:pt x="186" y="329"/>
                  </a:lnTo>
                  <a:lnTo>
                    <a:pt x="181" y="332"/>
                  </a:lnTo>
                  <a:lnTo>
                    <a:pt x="173" y="333"/>
                  </a:lnTo>
                  <a:lnTo>
                    <a:pt x="171" y="334"/>
                  </a:lnTo>
                  <a:lnTo>
                    <a:pt x="169" y="333"/>
                  </a:lnTo>
                  <a:lnTo>
                    <a:pt x="166" y="333"/>
                  </a:lnTo>
                  <a:lnTo>
                    <a:pt x="163" y="335"/>
                  </a:lnTo>
                  <a:lnTo>
                    <a:pt x="162" y="336"/>
                  </a:lnTo>
                  <a:lnTo>
                    <a:pt x="161" y="336"/>
                  </a:lnTo>
                  <a:lnTo>
                    <a:pt x="159" y="334"/>
                  </a:lnTo>
                  <a:lnTo>
                    <a:pt x="158" y="332"/>
                  </a:lnTo>
                  <a:lnTo>
                    <a:pt x="158" y="330"/>
                  </a:lnTo>
                  <a:lnTo>
                    <a:pt x="155" y="328"/>
                  </a:lnTo>
                  <a:lnTo>
                    <a:pt x="157" y="325"/>
                  </a:lnTo>
                  <a:lnTo>
                    <a:pt x="155" y="323"/>
                  </a:lnTo>
                  <a:lnTo>
                    <a:pt x="152" y="320"/>
                  </a:lnTo>
                  <a:lnTo>
                    <a:pt x="150" y="322"/>
                  </a:lnTo>
                  <a:lnTo>
                    <a:pt x="145" y="307"/>
                  </a:lnTo>
                  <a:lnTo>
                    <a:pt x="142" y="304"/>
                  </a:lnTo>
                  <a:lnTo>
                    <a:pt x="148" y="300"/>
                  </a:lnTo>
                  <a:lnTo>
                    <a:pt x="146" y="296"/>
                  </a:lnTo>
                  <a:lnTo>
                    <a:pt x="145" y="295"/>
                  </a:lnTo>
                  <a:lnTo>
                    <a:pt x="142" y="296"/>
                  </a:lnTo>
                  <a:lnTo>
                    <a:pt x="139" y="293"/>
                  </a:lnTo>
                  <a:lnTo>
                    <a:pt x="140" y="292"/>
                  </a:lnTo>
                  <a:lnTo>
                    <a:pt x="139" y="291"/>
                  </a:lnTo>
                  <a:lnTo>
                    <a:pt x="140" y="290"/>
                  </a:lnTo>
                  <a:lnTo>
                    <a:pt x="137" y="286"/>
                  </a:lnTo>
                  <a:lnTo>
                    <a:pt x="136" y="281"/>
                  </a:lnTo>
                  <a:lnTo>
                    <a:pt x="134" y="280"/>
                  </a:lnTo>
                  <a:lnTo>
                    <a:pt x="134" y="282"/>
                  </a:lnTo>
                  <a:lnTo>
                    <a:pt x="130" y="279"/>
                  </a:lnTo>
                  <a:lnTo>
                    <a:pt x="126" y="280"/>
                  </a:lnTo>
                  <a:lnTo>
                    <a:pt x="128" y="283"/>
                  </a:lnTo>
                  <a:lnTo>
                    <a:pt x="126" y="283"/>
                  </a:lnTo>
                  <a:lnTo>
                    <a:pt x="126" y="284"/>
                  </a:lnTo>
                  <a:lnTo>
                    <a:pt x="124" y="286"/>
                  </a:lnTo>
                  <a:lnTo>
                    <a:pt x="129" y="288"/>
                  </a:lnTo>
                  <a:lnTo>
                    <a:pt x="130" y="291"/>
                  </a:lnTo>
                  <a:lnTo>
                    <a:pt x="126" y="295"/>
                  </a:lnTo>
                  <a:lnTo>
                    <a:pt x="125" y="299"/>
                  </a:lnTo>
                  <a:lnTo>
                    <a:pt x="123" y="303"/>
                  </a:lnTo>
                  <a:lnTo>
                    <a:pt x="124" y="306"/>
                  </a:lnTo>
                  <a:lnTo>
                    <a:pt x="122" y="308"/>
                  </a:lnTo>
                  <a:lnTo>
                    <a:pt x="122" y="311"/>
                  </a:lnTo>
                  <a:lnTo>
                    <a:pt x="114" y="315"/>
                  </a:lnTo>
                  <a:lnTo>
                    <a:pt x="114" y="313"/>
                  </a:lnTo>
                  <a:lnTo>
                    <a:pt x="110" y="313"/>
                  </a:lnTo>
                  <a:lnTo>
                    <a:pt x="109" y="306"/>
                  </a:lnTo>
                  <a:lnTo>
                    <a:pt x="113" y="300"/>
                  </a:lnTo>
                  <a:lnTo>
                    <a:pt x="115" y="296"/>
                  </a:lnTo>
                  <a:lnTo>
                    <a:pt x="121" y="291"/>
                  </a:lnTo>
                  <a:lnTo>
                    <a:pt x="118" y="290"/>
                  </a:lnTo>
                  <a:lnTo>
                    <a:pt x="118" y="287"/>
                  </a:lnTo>
                  <a:lnTo>
                    <a:pt x="117" y="287"/>
                  </a:lnTo>
                  <a:lnTo>
                    <a:pt x="113" y="283"/>
                  </a:lnTo>
                  <a:lnTo>
                    <a:pt x="114" y="279"/>
                  </a:lnTo>
                  <a:lnTo>
                    <a:pt x="112" y="276"/>
                  </a:lnTo>
                  <a:lnTo>
                    <a:pt x="112" y="274"/>
                  </a:lnTo>
                  <a:lnTo>
                    <a:pt x="111" y="274"/>
                  </a:lnTo>
                  <a:lnTo>
                    <a:pt x="111" y="272"/>
                  </a:lnTo>
                  <a:lnTo>
                    <a:pt x="113" y="271"/>
                  </a:lnTo>
                  <a:lnTo>
                    <a:pt x="113" y="268"/>
                  </a:lnTo>
                  <a:lnTo>
                    <a:pt x="112" y="268"/>
                  </a:lnTo>
                  <a:lnTo>
                    <a:pt x="113" y="267"/>
                  </a:lnTo>
                  <a:lnTo>
                    <a:pt x="113" y="264"/>
                  </a:lnTo>
                  <a:lnTo>
                    <a:pt x="111" y="262"/>
                  </a:lnTo>
                  <a:lnTo>
                    <a:pt x="110" y="260"/>
                  </a:lnTo>
                  <a:lnTo>
                    <a:pt x="112" y="260"/>
                  </a:lnTo>
                  <a:lnTo>
                    <a:pt x="109" y="258"/>
                  </a:lnTo>
                  <a:lnTo>
                    <a:pt x="107" y="254"/>
                  </a:lnTo>
                  <a:lnTo>
                    <a:pt x="105" y="253"/>
                  </a:lnTo>
                  <a:lnTo>
                    <a:pt x="103" y="250"/>
                  </a:lnTo>
                  <a:lnTo>
                    <a:pt x="101" y="250"/>
                  </a:lnTo>
                  <a:lnTo>
                    <a:pt x="98" y="246"/>
                  </a:lnTo>
                  <a:lnTo>
                    <a:pt x="99" y="244"/>
                  </a:lnTo>
                  <a:lnTo>
                    <a:pt x="98" y="240"/>
                  </a:lnTo>
                  <a:lnTo>
                    <a:pt x="100" y="238"/>
                  </a:lnTo>
                  <a:lnTo>
                    <a:pt x="100" y="236"/>
                  </a:lnTo>
                  <a:lnTo>
                    <a:pt x="101" y="235"/>
                  </a:lnTo>
                  <a:lnTo>
                    <a:pt x="102" y="234"/>
                  </a:lnTo>
                  <a:lnTo>
                    <a:pt x="101" y="231"/>
                  </a:lnTo>
                  <a:lnTo>
                    <a:pt x="101" y="230"/>
                  </a:lnTo>
                  <a:lnTo>
                    <a:pt x="100" y="230"/>
                  </a:lnTo>
                  <a:lnTo>
                    <a:pt x="98" y="227"/>
                  </a:lnTo>
                  <a:lnTo>
                    <a:pt x="97" y="227"/>
                  </a:lnTo>
                  <a:lnTo>
                    <a:pt x="96" y="222"/>
                  </a:lnTo>
                  <a:lnTo>
                    <a:pt x="94" y="221"/>
                  </a:lnTo>
                  <a:lnTo>
                    <a:pt x="95" y="220"/>
                  </a:lnTo>
                  <a:lnTo>
                    <a:pt x="91" y="220"/>
                  </a:lnTo>
                  <a:lnTo>
                    <a:pt x="92" y="218"/>
                  </a:lnTo>
                  <a:lnTo>
                    <a:pt x="89" y="216"/>
                  </a:lnTo>
                  <a:lnTo>
                    <a:pt x="89" y="215"/>
                  </a:lnTo>
                  <a:lnTo>
                    <a:pt x="87" y="215"/>
                  </a:lnTo>
                  <a:lnTo>
                    <a:pt x="86" y="217"/>
                  </a:lnTo>
                  <a:lnTo>
                    <a:pt x="84" y="215"/>
                  </a:lnTo>
                  <a:lnTo>
                    <a:pt x="80" y="215"/>
                  </a:lnTo>
                  <a:lnTo>
                    <a:pt x="79" y="214"/>
                  </a:lnTo>
                  <a:lnTo>
                    <a:pt x="78" y="215"/>
                  </a:lnTo>
                  <a:lnTo>
                    <a:pt x="78" y="214"/>
                  </a:lnTo>
                  <a:lnTo>
                    <a:pt x="77" y="215"/>
                  </a:lnTo>
                  <a:lnTo>
                    <a:pt x="77" y="212"/>
                  </a:lnTo>
                  <a:lnTo>
                    <a:pt x="77" y="212"/>
                  </a:lnTo>
                  <a:lnTo>
                    <a:pt x="76" y="212"/>
                  </a:lnTo>
                  <a:lnTo>
                    <a:pt x="76" y="213"/>
                  </a:lnTo>
                  <a:lnTo>
                    <a:pt x="76" y="212"/>
                  </a:lnTo>
                  <a:lnTo>
                    <a:pt x="74" y="212"/>
                  </a:lnTo>
                  <a:lnTo>
                    <a:pt x="76" y="211"/>
                  </a:lnTo>
                  <a:lnTo>
                    <a:pt x="74" y="211"/>
                  </a:lnTo>
                  <a:lnTo>
                    <a:pt x="74" y="210"/>
                  </a:lnTo>
                  <a:lnTo>
                    <a:pt x="73" y="211"/>
                  </a:lnTo>
                  <a:lnTo>
                    <a:pt x="73" y="210"/>
                  </a:lnTo>
                  <a:lnTo>
                    <a:pt x="72" y="209"/>
                  </a:lnTo>
                  <a:lnTo>
                    <a:pt x="72" y="208"/>
                  </a:lnTo>
                  <a:lnTo>
                    <a:pt x="71" y="209"/>
                  </a:lnTo>
                  <a:lnTo>
                    <a:pt x="72" y="207"/>
                  </a:lnTo>
                  <a:lnTo>
                    <a:pt x="70" y="209"/>
                  </a:lnTo>
                  <a:lnTo>
                    <a:pt x="69" y="208"/>
                  </a:lnTo>
                  <a:lnTo>
                    <a:pt x="70" y="209"/>
                  </a:lnTo>
                  <a:lnTo>
                    <a:pt x="69" y="210"/>
                  </a:lnTo>
                  <a:lnTo>
                    <a:pt x="69" y="209"/>
                  </a:lnTo>
                  <a:lnTo>
                    <a:pt x="69" y="208"/>
                  </a:lnTo>
                  <a:lnTo>
                    <a:pt x="68" y="209"/>
                  </a:lnTo>
                  <a:lnTo>
                    <a:pt x="66" y="208"/>
                  </a:lnTo>
                  <a:lnTo>
                    <a:pt x="66" y="210"/>
                  </a:lnTo>
                  <a:lnTo>
                    <a:pt x="66" y="207"/>
                  </a:lnTo>
                  <a:lnTo>
                    <a:pt x="64" y="209"/>
                  </a:lnTo>
                  <a:lnTo>
                    <a:pt x="64" y="208"/>
                  </a:lnTo>
                  <a:lnTo>
                    <a:pt x="63" y="209"/>
                  </a:lnTo>
                  <a:lnTo>
                    <a:pt x="62" y="208"/>
                  </a:lnTo>
                  <a:lnTo>
                    <a:pt x="63" y="207"/>
                  </a:lnTo>
                  <a:lnTo>
                    <a:pt x="62" y="207"/>
                  </a:lnTo>
                  <a:lnTo>
                    <a:pt x="61" y="208"/>
                  </a:lnTo>
                  <a:lnTo>
                    <a:pt x="60" y="207"/>
                  </a:lnTo>
                  <a:lnTo>
                    <a:pt x="62" y="205"/>
                  </a:lnTo>
                  <a:lnTo>
                    <a:pt x="61" y="203"/>
                  </a:lnTo>
                  <a:lnTo>
                    <a:pt x="62" y="199"/>
                  </a:lnTo>
                  <a:lnTo>
                    <a:pt x="62" y="194"/>
                  </a:lnTo>
                  <a:lnTo>
                    <a:pt x="62" y="190"/>
                  </a:lnTo>
                  <a:lnTo>
                    <a:pt x="64" y="181"/>
                  </a:lnTo>
                  <a:lnTo>
                    <a:pt x="62" y="181"/>
                  </a:lnTo>
                  <a:lnTo>
                    <a:pt x="62" y="183"/>
                  </a:lnTo>
                  <a:lnTo>
                    <a:pt x="57" y="182"/>
                  </a:lnTo>
                  <a:lnTo>
                    <a:pt x="57" y="181"/>
                  </a:lnTo>
                  <a:lnTo>
                    <a:pt x="55" y="180"/>
                  </a:lnTo>
                  <a:lnTo>
                    <a:pt x="53" y="183"/>
                  </a:lnTo>
                  <a:lnTo>
                    <a:pt x="49" y="184"/>
                  </a:lnTo>
                  <a:lnTo>
                    <a:pt x="49" y="182"/>
                  </a:lnTo>
                  <a:lnTo>
                    <a:pt x="45" y="181"/>
                  </a:lnTo>
                  <a:lnTo>
                    <a:pt x="46" y="180"/>
                  </a:lnTo>
                  <a:lnTo>
                    <a:pt x="40" y="178"/>
                  </a:lnTo>
                  <a:lnTo>
                    <a:pt x="39" y="179"/>
                  </a:lnTo>
                  <a:lnTo>
                    <a:pt x="37" y="180"/>
                  </a:lnTo>
                  <a:lnTo>
                    <a:pt x="35" y="181"/>
                  </a:lnTo>
                  <a:lnTo>
                    <a:pt x="34" y="183"/>
                  </a:lnTo>
                  <a:lnTo>
                    <a:pt x="33" y="183"/>
                  </a:lnTo>
                  <a:lnTo>
                    <a:pt x="32" y="190"/>
                  </a:lnTo>
                  <a:lnTo>
                    <a:pt x="24" y="190"/>
                  </a:lnTo>
                  <a:lnTo>
                    <a:pt x="24" y="187"/>
                  </a:lnTo>
                  <a:lnTo>
                    <a:pt x="25" y="186"/>
                  </a:lnTo>
                  <a:lnTo>
                    <a:pt x="26" y="183"/>
                  </a:lnTo>
                  <a:lnTo>
                    <a:pt x="25" y="183"/>
                  </a:lnTo>
                  <a:lnTo>
                    <a:pt x="25" y="182"/>
                  </a:lnTo>
                  <a:lnTo>
                    <a:pt x="22" y="182"/>
                  </a:lnTo>
                  <a:lnTo>
                    <a:pt x="22" y="184"/>
                  </a:lnTo>
                  <a:lnTo>
                    <a:pt x="16" y="183"/>
                  </a:lnTo>
                  <a:lnTo>
                    <a:pt x="10" y="179"/>
                  </a:lnTo>
                  <a:lnTo>
                    <a:pt x="12" y="176"/>
                  </a:lnTo>
                  <a:lnTo>
                    <a:pt x="10" y="176"/>
                  </a:lnTo>
                  <a:lnTo>
                    <a:pt x="11" y="173"/>
                  </a:lnTo>
                  <a:lnTo>
                    <a:pt x="17" y="176"/>
                  </a:lnTo>
                  <a:lnTo>
                    <a:pt x="19" y="172"/>
                  </a:lnTo>
                  <a:lnTo>
                    <a:pt x="20" y="170"/>
                  </a:lnTo>
                  <a:lnTo>
                    <a:pt x="16" y="168"/>
                  </a:lnTo>
                  <a:lnTo>
                    <a:pt x="17" y="165"/>
                  </a:lnTo>
                  <a:lnTo>
                    <a:pt x="14" y="164"/>
                  </a:lnTo>
                  <a:lnTo>
                    <a:pt x="13" y="164"/>
                  </a:lnTo>
                  <a:lnTo>
                    <a:pt x="1" y="156"/>
                  </a:lnTo>
                  <a:lnTo>
                    <a:pt x="3" y="151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6" name="Freeform 97">
              <a:extLst>
                <a:ext uri="{FF2B5EF4-FFF2-40B4-BE49-F238E27FC236}">
                  <a16:creationId xmlns="" xmlns:a16="http://schemas.microsoft.com/office/drawing/2014/main" id="{8C63514F-B706-4483-AE12-FFC5E42AD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" y="2698"/>
              <a:ext cx="438" cy="420"/>
            </a:xfrm>
            <a:custGeom>
              <a:avLst/>
              <a:gdLst>
                <a:gd name="T0" fmla="*/ 45 w 438"/>
                <a:gd name="T1" fmla="*/ 121 h 420"/>
                <a:gd name="T2" fmla="*/ 58 w 438"/>
                <a:gd name="T3" fmla="*/ 107 h 420"/>
                <a:gd name="T4" fmla="*/ 82 w 438"/>
                <a:gd name="T5" fmla="*/ 92 h 420"/>
                <a:gd name="T6" fmla="*/ 109 w 438"/>
                <a:gd name="T7" fmla="*/ 72 h 420"/>
                <a:gd name="T8" fmla="*/ 117 w 438"/>
                <a:gd name="T9" fmla="*/ 48 h 420"/>
                <a:gd name="T10" fmla="*/ 145 w 438"/>
                <a:gd name="T11" fmla="*/ 25 h 420"/>
                <a:gd name="T12" fmla="*/ 146 w 438"/>
                <a:gd name="T13" fmla="*/ 11 h 420"/>
                <a:gd name="T14" fmla="*/ 169 w 438"/>
                <a:gd name="T15" fmla="*/ 2 h 420"/>
                <a:gd name="T16" fmla="*/ 185 w 438"/>
                <a:gd name="T17" fmla="*/ 16 h 420"/>
                <a:gd name="T18" fmla="*/ 174 w 438"/>
                <a:gd name="T19" fmla="*/ 20 h 420"/>
                <a:gd name="T20" fmla="*/ 183 w 438"/>
                <a:gd name="T21" fmla="*/ 33 h 420"/>
                <a:gd name="T22" fmla="*/ 188 w 438"/>
                <a:gd name="T23" fmla="*/ 54 h 420"/>
                <a:gd name="T24" fmla="*/ 193 w 438"/>
                <a:gd name="T25" fmla="*/ 100 h 420"/>
                <a:gd name="T26" fmla="*/ 213 w 438"/>
                <a:gd name="T27" fmla="*/ 123 h 420"/>
                <a:gd name="T28" fmla="*/ 214 w 438"/>
                <a:gd name="T29" fmla="*/ 159 h 420"/>
                <a:gd name="T30" fmla="*/ 219 w 438"/>
                <a:gd name="T31" fmla="*/ 170 h 420"/>
                <a:gd name="T32" fmla="*/ 214 w 438"/>
                <a:gd name="T33" fmla="*/ 171 h 420"/>
                <a:gd name="T34" fmla="*/ 220 w 438"/>
                <a:gd name="T35" fmla="*/ 188 h 420"/>
                <a:gd name="T36" fmla="*/ 217 w 438"/>
                <a:gd name="T37" fmla="*/ 202 h 420"/>
                <a:gd name="T38" fmla="*/ 231 w 438"/>
                <a:gd name="T39" fmla="*/ 198 h 420"/>
                <a:gd name="T40" fmla="*/ 247 w 438"/>
                <a:gd name="T41" fmla="*/ 195 h 420"/>
                <a:gd name="T42" fmla="*/ 253 w 438"/>
                <a:gd name="T43" fmla="*/ 212 h 420"/>
                <a:gd name="T44" fmla="*/ 238 w 438"/>
                <a:gd name="T45" fmla="*/ 226 h 420"/>
                <a:gd name="T46" fmla="*/ 245 w 438"/>
                <a:gd name="T47" fmla="*/ 231 h 420"/>
                <a:gd name="T48" fmla="*/ 247 w 438"/>
                <a:gd name="T49" fmla="*/ 253 h 420"/>
                <a:gd name="T50" fmla="*/ 237 w 438"/>
                <a:gd name="T51" fmla="*/ 279 h 420"/>
                <a:gd name="T52" fmla="*/ 251 w 438"/>
                <a:gd name="T53" fmla="*/ 279 h 420"/>
                <a:gd name="T54" fmla="*/ 281 w 438"/>
                <a:gd name="T55" fmla="*/ 281 h 420"/>
                <a:gd name="T56" fmla="*/ 301 w 438"/>
                <a:gd name="T57" fmla="*/ 291 h 420"/>
                <a:gd name="T58" fmla="*/ 322 w 438"/>
                <a:gd name="T59" fmla="*/ 295 h 420"/>
                <a:gd name="T60" fmla="*/ 342 w 438"/>
                <a:gd name="T61" fmla="*/ 262 h 420"/>
                <a:gd name="T62" fmla="*/ 358 w 438"/>
                <a:gd name="T63" fmla="*/ 261 h 420"/>
                <a:gd name="T64" fmla="*/ 379 w 438"/>
                <a:gd name="T65" fmla="*/ 266 h 420"/>
                <a:gd name="T66" fmla="*/ 399 w 438"/>
                <a:gd name="T67" fmla="*/ 292 h 420"/>
                <a:gd name="T68" fmla="*/ 386 w 438"/>
                <a:gd name="T69" fmla="*/ 317 h 420"/>
                <a:gd name="T70" fmla="*/ 413 w 438"/>
                <a:gd name="T71" fmla="*/ 354 h 420"/>
                <a:gd name="T72" fmla="*/ 414 w 438"/>
                <a:gd name="T73" fmla="*/ 420 h 420"/>
                <a:gd name="T74" fmla="*/ 321 w 438"/>
                <a:gd name="T75" fmla="*/ 410 h 420"/>
                <a:gd name="T76" fmla="*/ 301 w 438"/>
                <a:gd name="T77" fmla="*/ 379 h 420"/>
                <a:gd name="T78" fmla="*/ 297 w 438"/>
                <a:gd name="T79" fmla="*/ 358 h 420"/>
                <a:gd name="T80" fmla="*/ 285 w 438"/>
                <a:gd name="T81" fmla="*/ 340 h 420"/>
                <a:gd name="T82" fmla="*/ 267 w 438"/>
                <a:gd name="T83" fmla="*/ 331 h 420"/>
                <a:gd name="T84" fmla="*/ 241 w 438"/>
                <a:gd name="T85" fmla="*/ 330 h 420"/>
                <a:gd name="T86" fmla="*/ 213 w 438"/>
                <a:gd name="T87" fmla="*/ 312 h 420"/>
                <a:gd name="T88" fmla="*/ 173 w 438"/>
                <a:gd name="T89" fmla="*/ 333 h 420"/>
                <a:gd name="T90" fmla="*/ 155 w 438"/>
                <a:gd name="T91" fmla="*/ 323 h 420"/>
                <a:gd name="T92" fmla="*/ 140 w 438"/>
                <a:gd name="T93" fmla="*/ 290 h 420"/>
                <a:gd name="T94" fmla="*/ 130 w 438"/>
                <a:gd name="T95" fmla="*/ 291 h 420"/>
                <a:gd name="T96" fmla="*/ 115 w 438"/>
                <a:gd name="T97" fmla="*/ 296 h 420"/>
                <a:gd name="T98" fmla="*/ 113 w 438"/>
                <a:gd name="T99" fmla="*/ 268 h 420"/>
                <a:gd name="T100" fmla="*/ 98 w 438"/>
                <a:gd name="T101" fmla="*/ 246 h 420"/>
                <a:gd name="T102" fmla="*/ 96 w 438"/>
                <a:gd name="T103" fmla="*/ 222 h 420"/>
                <a:gd name="T104" fmla="*/ 78 w 438"/>
                <a:gd name="T105" fmla="*/ 215 h 420"/>
                <a:gd name="T106" fmla="*/ 73 w 438"/>
                <a:gd name="T107" fmla="*/ 211 h 420"/>
                <a:gd name="T108" fmla="*/ 68 w 438"/>
                <a:gd name="T109" fmla="*/ 209 h 420"/>
                <a:gd name="T110" fmla="*/ 62 w 438"/>
                <a:gd name="T111" fmla="*/ 205 h 420"/>
                <a:gd name="T112" fmla="*/ 49 w 438"/>
                <a:gd name="T113" fmla="*/ 184 h 420"/>
                <a:gd name="T114" fmla="*/ 24 w 438"/>
                <a:gd name="T115" fmla="*/ 187 h 420"/>
                <a:gd name="T116" fmla="*/ 17 w 438"/>
                <a:gd name="T117" fmla="*/ 176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8" h="420">
                  <a:moveTo>
                    <a:pt x="0" y="148"/>
                  </a:moveTo>
                  <a:lnTo>
                    <a:pt x="8" y="145"/>
                  </a:lnTo>
                  <a:lnTo>
                    <a:pt x="13" y="144"/>
                  </a:lnTo>
                  <a:lnTo>
                    <a:pt x="16" y="143"/>
                  </a:lnTo>
                  <a:lnTo>
                    <a:pt x="20" y="144"/>
                  </a:lnTo>
                  <a:lnTo>
                    <a:pt x="22" y="143"/>
                  </a:lnTo>
                  <a:lnTo>
                    <a:pt x="22" y="140"/>
                  </a:lnTo>
                  <a:lnTo>
                    <a:pt x="25" y="142"/>
                  </a:lnTo>
                  <a:lnTo>
                    <a:pt x="36" y="140"/>
                  </a:lnTo>
                  <a:lnTo>
                    <a:pt x="44" y="130"/>
                  </a:lnTo>
                  <a:lnTo>
                    <a:pt x="42" y="129"/>
                  </a:lnTo>
                  <a:lnTo>
                    <a:pt x="45" y="121"/>
                  </a:lnTo>
                  <a:lnTo>
                    <a:pt x="45" y="119"/>
                  </a:lnTo>
                  <a:lnTo>
                    <a:pt x="49" y="120"/>
                  </a:lnTo>
                  <a:lnTo>
                    <a:pt x="52" y="116"/>
                  </a:lnTo>
                  <a:lnTo>
                    <a:pt x="55" y="118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2"/>
                  </a:lnTo>
                  <a:lnTo>
                    <a:pt x="55" y="112"/>
                  </a:lnTo>
                  <a:lnTo>
                    <a:pt x="56" y="111"/>
                  </a:lnTo>
                  <a:lnTo>
                    <a:pt x="54" y="110"/>
                  </a:lnTo>
                  <a:lnTo>
                    <a:pt x="56" y="106"/>
                  </a:lnTo>
                  <a:lnTo>
                    <a:pt x="58" y="107"/>
                  </a:lnTo>
                  <a:lnTo>
                    <a:pt x="59" y="105"/>
                  </a:lnTo>
                  <a:lnTo>
                    <a:pt x="58" y="103"/>
                  </a:lnTo>
                  <a:lnTo>
                    <a:pt x="59" y="102"/>
                  </a:lnTo>
                  <a:lnTo>
                    <a:pt x="61" y="103"/>
                  </a:lnTo>
                  <a:lnTo>
                    <a:pt x="63" y="99"/>
                  </a:lnTo>
                  <a:lnTo>
                    <a:pt x="66" y="101"/>
                  </a:lnTo>
                  <a:lnTo>
                    <a:pt x="65" y="103"/>
                  </a:lnTo>
                  <a:lnTo>
                    <a:pt x="70" y="105"/>
                  </a:lnTo>
                  <a:lnTo>
                    <a:pt x="77" y="95"/>
                  </a:lnTo>
                  <a:lnTo>
                    <a:pt x="76" y="94"/>
                  </a:lnTo>
                  <a:lnTo>
                    <a:pt x="78" y="89"/>
                  </a:lnTo>
                  <a:lnTo>
                    <a:pt x="82" y="92"/>
                  </a:lnTo>
                  <a:lnTo>
                    <a:pt x="85" y="88"/>
                  </a:lnTo>
                  <a:lnTo>
                    <a:pt x="88" y="88"/>
                  </a:lnTo>
                  <a:lnTo>
                    <a:pt x="89" y="86"/>
                  </a:lnTo>
                  <a:lnTo>
                    <a:pt x="94" y="90"/>
                  </a:lnTo>
                  <a:lnTo>
                    <a:pt x="99" y="80"/>
                  </a:lnTo>
                  <a:lnTo>
                    <a:pt x="103" y="83"/>
                  </a:lnTo>
                  <a:lnTo>
                    <a:pt x="104" y="80"/>
                  </a:lnTo>
                  <a:lnTo>
                    <a:pt x="101" y="78"/>
                  </a:lnTo>
                  <a:lnTo>
                    <a:pt x="102" y="76"/>
                  </a:lnTo>
                  <a:lnTo>
                    <a:pt x="105" y="77"/>
                  </a:lnTo>
                  <a:lnTo>
                    <a:pt x="107" y="72"/>
                  </a:lnTo>
                  <a:lnTo>
                    <a:pt x="109" y="72"/>
                  </a:lnTo>
                  <a:lnTo>
                    <a:pt x="110" y="69"/>
                  </a:lnTo>
                  <a:lnTo>
                    <a:pt x="110" y="67"/>
                  </a:lnTo>
                  <a:lnTo>
                    <a:pt x="111" y="68"/>
                  </a:lnTo>
                  <a:lnTo>
                    <a:pt x="116" y="63"/>
                  </a:lnTo>
                  <a:lnTo>
                    <a:pt x="113" y="62"/>
                  </a:lnTo>
                  <a:lnTo>
                    <a:pt x="114" y="59"/>
                  </a:lnTo>
                  <a:lnTo>
                    <a:pt x="115" y="58"/>
                  </a:lnTo>
                  <a:lnTo>
                    <a:pt x="114" y="55"/>
                  </a:lnTo>
                  <a:lnTo>
                    <a:pt x="116" y="53"/>
                  </a:lnTo>
                  <a:lnTo>
                    <a:pt x="114" y="52"/>
                  </a:lnTo>
                  <a:lnTo>
                    <a:pt x="116" y="51"/>
                  </a:lnTo>
                  <a:lnTo>
                    <a:pt x="117" y="48"/>
                  </a:lnTo>
                  <a:lnTo>
                    <a:pt x="120" y="50"/>
                  </a:lnTo>
                  <a:lnTo>
                    <a:pt x="121" y="50"/>
                  </a:lnTo>
                  <a:lnTo>
                    <a:pt x="126" y="44"/>
                  </a:lnTo>
                  <a:lnTo>
                    <a:pt x="128" y="44"/>
                  </a:lnTo>
                  <a:lnTo>
                    <a:pt x="129" y="42"/>
                  </a:lnTo>
                  <a:lnTo>
                    <a:pt x="130" y="40"/>
                  </a:lnTo>
                  <a:lnTo>
                    <a:pt x="131" y="38"/>
                  </a:lnTo>
                  <a:lnTo>
                    <a:pt x="135" y="36"/>
                  </a:lnTo>
                  <a:lnTo>
                    <a:pt x="137" y="35"/>
                  </a:lnTo>
                  <a:lnTo>
                    <a:pt x="140" y="30"/>
                  </a:lnTo>
                  <a:lnTo>
                    <a:pt x="142" y="30"/>
                  </a:lnTo>
                  <a:lnTo>
                    <a:pt x="145" y="25"/>
                  </a:lnTo>
                  <a:lnTo>
                    <a:pt x="143" y="26"/>
                  </a:lnTo>
                  <a:lnTo>
                    <a:pt x="144" y="24"/>
                  </a:lnTo>
                  <a:lnTo>
                    <a:pt x="143" y="23"/>
                  </a:lnTo>
                  <a:lnTo>
                    <a:pt x="146" y="21"/>
                  </a:lnTo>
                  <a:lnTo>
                    <a:pt x="150" y="20"/>
                  </a:lnTo>
                  <a:lnTo>
                    <a:pt x="151" y="19"/>
                  </a:lnTo>
                  <a:lnTo>
                    <a:pt x="147" y="16"/>
                  </a:lnTo>
                  <a:lnTo>
                    <a:pt x="149" y="11"/>
                  </a:lnTo>
                  <a:lnTo>
                    <a:pt x="148" y="12"/>
                  </a:lnTo>
                  <a:lnTo>
                    <a:pt x="148" y="11"/>
                  </a:lnTo>
                  <a:lnTo>
                    <a:pt x="147" y="12"/>
                  </a:lnTo>
                  <a:lnTo>
                    <a:pt x="146" y="11"/>
                  </a:lnTo>
                  <a:lnTo>
                    <a:pt x="146" y="10"/>
                  </a:lnTo>
                  <a:lnTo>
                    <a:pt x="148" y="8"/>
                  </a:lnTo>
                  <a:lnTo>
                    <a:pt x="149" y="9"/>
                  </a:lnTo>
                  <a:lnTo>
                    <a:pt x="150" y="8"/>
                  </a:lnTo>
                  <a:lnTo>
                    <a:pt x="151" y="6"/>
                  </a:lnTo>
                  <a:lnTo>
                    <a:pt x="153" y="3"/>
                  </a:lnTo>
                  <a:lnTo>
                    <a:pt x="153" y="1"/>
                  </a:lnTo>
                  <a:lnTo>
                    <a:pt x="157" y="0"/>
                  </a:lnTo>
                  <a:lnTo>
                    <a:pt x="161" y="3"/>
                  </a:lnTo>
                  <a:lnTo>
                    <a:pt x="166" y="0"/>
                  </a:lnTo>
                  <a:lnTo>
                    <a:pt x="166" y="2"/>
                  </a:lnTo>
                  <a:lnTo>
                    <a:pt x="169" y="2"/>
                  </a:lnTo>
                  <a:lnTo>
                    <a:pt x="174" y="8"/>
                  </a:lnTo>
                  <a:lnTo>
                    <a:pt x="177" y="9"/>
                  </a:lnTo>
                  <a:lnTo>
                    <a:pt x="177" y="11"/>
                  </a:lnTo>
                  <a:lnTo>
                    <a:pt x="174" y="12"/>
                  </a:lnTo>
                  <a:lnTo>
                    <a:pt x="177" y="14"/>
                  </a:lnTo>
                  <a:lnTo>
                    <a:pt x="177" y="14"/>
                  </a:lnTo>
                  <a:lnTo>
                    <a:pt x="178" y="13"/>
                  </a:lnTo>
                  <a:lnTo>
                    <a:pt x="180" y="14"/>
                  </a:lnTo>
                  <a:lnTo>
                    <a:pt x="179" y="11"/>
                  </a:lnTo>
                  <a:lnTo>
                    <a:pt x="183" y="10"/>
                  </a:lnTo>
                  <a:lnTo>
                    <a:pt x="183" y="12"/>
                  </a:lnTo>
                  <a:lnTo>
                    <a:pt x="185" y="16"/>
                  </a:lnTo>
                  <a:lnTo>
                    <a:pt x="182" y="17"/>
                  </a:lnTo>
                  <a:lnTo>
                    <a:pt x="183" y="19"/>
                  </a:lnTo>
                  <a:lnTo>
                    <a:pt x="181" y="19"/>
                  </a:lnTo>
                  <a:lnTo>
                    <a:pt x="178" y="17"/>
                  </a:lnTo>
                  <a:lnTo>
                    <a:pt x="179" y="19"/>
                  </a:lnTo>
                  <a:lnTo>
                    <a:pt x="178" y="19"/>
                  </a:lnTo>
                  <a:lnTo>
                    <a:pt x="176" y="18"/>
                  </a:lnTo>
                  <a:lnTo>
                    <a:pt x="177" y="18"/>
                  </a:lnTo>
                  <a:lnTo>
                    <a:pt x="177" y="17"/>
                  </a:lnTo>
                  <a:lnTo>
                    <a:pt x="174" y="16"/>
                  </a:lnTo>
                  <a:lnTo>
                    <a:pt x="175" y="18"/>
                  </a:lnTo>
                  <a:lnTo>
                    <a:pt x="174" y="20"/>
                  </a:lnTo>
                  <a:lnTo>
                    <a:pt x="175" y="22"/>
                  </a:lnTo>
                  <a:lnTo>
                    <a:pt x="175" y="25"/>
                  </a:lnTo>
                  <a:lnTo>
                    <a:pt x="177" y="27"/>
                  </a:lnTo>
                  <a:lnTo>
                    <a:pt x="175" y="29"/>
                  </a:lnTo>
                  <a:lnTo>
                    <a:pt x="174" y="28"/>
                  </a:lnTo>
                  <a:lnTo>
                    <a:pt x="173" y="30"/>
                  </a:lnTo>
                  <a:lnTo>
                    <a:pt x="178" y="31"/>
                  </a:lnTo>
                  <a:lnTo>
                    <a:pt x="180" y="30"/>
                  </a:lnTo>
                  <a:lnTo>
                    <a:pt x="182" y="30"/>
                  </a:lnTo>
                  <a:lnTo>
                    <a:pt x="182" y="32"/>
                  </a:lnTo>
                  <a:lnTo>
                    <a:pt x="181" y="32"/>
                  </a:lnTo>
                  <a:lnTo>
                    <a:pt x="183" y="33"/>
                  </a:lnTo>
                  <a:lnTo>
                    <a:pt x="181" y="37"/>
                  </a:lnTo>
                  <a:lnTo>
                    <a:pt x="182" y="40"/>
                  </a:lnTo>
                  <a:lnTo>
                    <a:pt x="182" y="43"/>
                  </a:lnTo>
                  <a:lnTo>
                    <a:pt x="184" y="42"/>
                  </a:lnTo>
                  <a:lnTo>
                    <a:pt x="186" y="39"/>
                  </a:lnTo>
                  <a:lnTo>
                    <a:pt x="190" y="40"/>
                  </a:lnTo>
                  <a:lnTo>
                    <a:pt x="189" y="42"/>
                  </a:lnTo>
                  <a:lnTo>
                    <a:pt x="189" y="44"/>
                  </a:lnTo>
                  <a:lnTo>
                    <a:pt x="189" y="46"/>
                  </a:lnTo>
                  <a:lnTo>
                    <a:pt x="189" y="48"/>
                  </a:lnTo>
                  <a:lnTo>
                    <a:pt x="188" y="51"/>
                  </a:lnTo>
                  <a:lnTo>
                    <a:pt x="188" y="54"/>
                  </a:lnTo>
                  <a:lnTo>
                    <a:pt x="187" y="54"/>
                  </a:lnTo>
                  <a:lnTo>
                    <a:pt x="187" y="55"/>
                  </a:lnTo>
                  <a:lnTo>
                    <a:pt x="186" y="56"/>
                  </a:lnTo>
                  <a:lnTo>
                    <a:pt x="186" y="60"/>
                  </a:lnTo>
                  <a:lnTo>
                    <a:pt x="185" y="64"/>
                  </a:lnTo>
                  <a:lnTo>
                    <a:pt x="191" y="72"/>
                  </a:lnTo>
                  <a:lnTo>
                    <a:pt x="191" y="86"/>
                  </a:lnTo>
                  <a:lnTo>
                    <a:pt x="192" y="87"/>
                  </a:lnTo>
                  <a:lnTo>
                    <a:pt x="191" y="90"/>
                  </a:lnTo>
                  <a:lnTo>
                    <a:pt x="192" y="90"/>
                  </a:lnTo>
                  <a:lnTo>
                    <a:pt x="191" y="94"/>
                  </a:lnTo>
                  <a:lnTo>
                    <a:pt x="193" y="100"/>
                  </a:lnTo>
                  <a:lnTo>
                    <a:pt x="195" y="104"/>
                  </a:lnTo>
                  <a:lnTo>
                    <a:pt x="199" y="102"/>
                  </a:lnTo>
                  <a:lnTo>
                    <a:pt x="202" y="106"/>
                  </a:lnTo>
                  <a:lnTo>
                    <a:pt x="207" y="110"/>
                  </a:lnTo>
                  <a:lnTo>
                    <a:pt x="207" y="112"/>
                  </a:lnTo>
                  <a:lnTo>
                    <a:pt x="204" y="116"/>
                  </a:lnTo>
                  <a:lnTo>
                    <a:pt x="207" y="118"/>
                  </a:lnTo>
                  <a:lnTo>
                    <a:pt x="207" y="120"/>
                  </a:lnTo>
                  <a:lnTo>
                    <a:pt x="205" y="120"/>
                  </a:lnTo>
                  <a:lnTo>
                    <a:pt x="205" y="121"/>
                  </a:lnTo>
                  <a:lnTo>
                    <a:pt x="210" y="123"/>
                  </a:lnTo>
                  <a:lnTo>
                    <a:pt x="213" y="123"/>
                  </a:lnTo>
                  <a:lnTo>
                    <a:pt x="215" y="121"/>
                  </a:lnTo>
                  <a:lnTo>
                    <a:pt x="215" y="123"/>
                  </a:lnTo>
                  <a:lnTo>
                    <a:pt x="218" y="127"/>
                  </a:lnTo>
                  <a:lnTo>
                    <a:pt x="215" y="135"/>
                  </a:lnTo>
                  <a:lnTo>
                    <a:pt x="214" y="136"/>
                  </a:lnTo>
                  <a:lnTo>
                    <a:pt x="215" y="140"/>
                  </a:lnTo>
                  <a:lnTo>
                    <a:pt x="214" y="148"/>
                  </a:lnTo>
                  <a:lnTo>
                    <a:pt x="215" y="153"/>
                  </a:lnTo>
                  <a:lnTo>
                    <a:pt x="214" y="156"/>
                  </a:lnTo>
                  <a:lnTo>
                    <a:pt x="214" y="158"/>
                  </a:lnTo>
                  <a:lnTo>
                    <a:pt x="213" y="158"/>
                  </a:lnTo>
                  <a:lnTo>
                    <a:pt x="214" y="159"/>
                  </a:lnTo>
                  <a:lnTo>
                    <a:pt x="213" y="160"/>
                  </a:lnTo>
                  <a:lnTo>
                    <a:pt x="214" y="160"/>
                  </a:lnTo>
                  <a:lnTo>
                    <a:pt x="215" y="159"/>
                  </a:lnTo>
                  <a:lnTo>
                    <a:pt x="217" y="162"/>
                  </a:lnTo>
                  <a:lnTo>
                    <a:pt x="219" y="160"/>
                  </a:lnTo>
                  <a:lnTo>
                    <a:pt x="218" y="162"/>
                  </a:lnTo>
                  <a:lnTo>
                    <a:pt x="222" y="162"/>
                  </a:lnTo>
                  <a:lnTo>
                    <a:pt x="223" y="164"/>
                  </a:lnTo>
                  <a:lnTo>
                    <a:pt x="223" y="164"/>
                  </a:lnTo>
                  <a:lnTo>
                    <a:pt x="223" y="167"/>
                  </a:lnTo>
                  <a:lnTo>
                    <a:pt x="219" y="167"/>
                  </a:lnTo>
                  <a:lnTo>
                    <a:pt x="219" y="170"/>
                  </a:lnTo>
                  <a:lnTo>
                    <a:pt x="222" y="170"/>
                  </a:lnTo>
                  <a:lnTo>
                    <a:pt x="222" y="171"/>
                  </a:lnTo>
                  <a:lnTo>
                    <a:pt x="219" y="173"/>
                  </a:lnTo>
                  <a:lnTo>
                    <a:pt x="218" y="172"/>
                  </a:lnTo>
                  <a:lnTo>
                    <a:pt x="218" y="174"/>
                  </a:lnTo>
                  <a:lnTo>
                    <a:pt x="216" y="172"/>
                  </a:lnTo>
                  <a:lnTo>
                    <a:pt x="217" y="170"/>
                  </a:lnTo>
                  <a:lnTo>
                    <a:pt x="215" y="170"/>
                  </a:lnTo>
                  <a:lnTo>
                    <a:pt x="215" y="168"/>
                  </a:lnTo>
                  <a:lnTo>
                    <a:pt x="214" y="167"/>
                  </a:lnTo>
                  <a:lnTo>
                    <a:pt x="213" y="168"/>
                  </a:lnTo>
                  <a:lnTo>
                    <a:pt x="214" y="171"/>
                  </a:lnTo>
                  <a:lnTo>
                    <a:pt x="212" y="175"/>
                  </a:lnTo>
                  <a:lnTo>
                    <a:pt x="212" y="176"/>
                  </a:lnTo>
                  <a:lnTo>
                    <a:pt x="215" y="177"/>
                  </a:lnTo>
                  <a:lnTo>
                    <a:pt x="217" y="175"/>
                  </a:lnTo>
                  <a:lnTo>
                    <a:pt x="220" y="180"/>
                  </a:lnTo>
                  <a:lnTo>
                    <a:pt x="217" y="182"/>
                  </a:lnTo>
                  <a:lnTo>
                    <a:pt x="221" y="183"/>
                  </a:lnTo>
                  <a:lnTo>
                    <a:pt x="221" y="185"/>
                  </a:lnTo>
                  <a:lnTo>
                    <a:pt x="219" y="185"/>
                  </a:lnTo>
                  <a:lnTo>
                    <a:pt x="219" y="186"/>
                  </a:lnTo>
                  <a:lnTo>
                    <a:pt x="220" y="187"/>
                  </a:lnTo>
                  <a:lnTo>
                    <a:pt x="220" y="188"/>
                  </a:lnTo>
                  <a:lnTo>
                    <a:pt x="217" y="186"/>
                  </a:lnTo>
                  <a:lnTo>
                    <a:pt x="217" y="188"/>
                  </a:lnTo>
                  <a:lnTo>
                    <a:pt x="218" y="189"/>
                  </a:lnTo>
                  <a:lnTo>
                    <a:pt x="217" y="190"/>
                  </a:lnTo>
                  <a:lnTo>
                    <a:pt x="217" y="190"/>
                  </a:lnTo>
                  <a:lnTo>
                    <a:pt x="215" y="192"/>
                  </a:lnTo>
                  <a:lnTo>
                    <a:pt x="217" y="194"/>
                  </a:lnTo>
                  <a:lnTo>
                    <a:pt x="214" y="196"/>
                  </a:lnTo>
                  <a:lnTo>
                    <a:pt x="214" y="198"/>
                  </a:lnTo>
                  <a:lnTo>
                    <a:pt x="215" y="199"/>
                  </a:lnTo>
                  <a:lnTo>
                    <a:pt x="217" y="198"/>
                  </a:lnTo>
                  <a:lnTo>
                    <a:pt x="217" y="202"/>
                  </a:lnTo>
                  <a:lnTo>
                    <a:pt x="219" y="203"/>
                  </a:lnTo>
                  <a:lnTo>
                    <a:pt x="220" y="200"/>
                  </a:lnTo>
                  <a:lnTo>
                    <a:pt x="221" y="200"/>
                  </a:lnTo>
                  <a:lnTo>
                    <a:pt x="222" y="200"/>
                  </a:lnTo>
                  <a:lnTo>
                    <a:pt x="221" y="205"/>
                  </a:lnTo>
                  <a:lnTo>
                    <a:pt x="223" y="206"/>
                  </a:lnTo>
                  <a:lnTo>
                    <a:pt x="225" y="204"/>
                  </a:lnTo>
                  <a:lnTo>
                    <a:pt x="226" y="206"/>
                  </a:lnTo>
                  <a:lnTo>
                    <a:pt x="230" y="204"/>
                  </a:lnTo>
                  <a:lnTo>
                    <a:pt x="229" y="203"/>
                  </a:lnTo>
                  <a:lnTo>
                    <a:pt x="230" y="198"/>
                  </a:lnTo>
                  <a:lnTo>
                    <a:pt x="231" y="198"/>
                  </a:lnTo>
                  <a:lnTo>
                    <a:pt x="233" y="193"/>
                  </a:lnTo>
                  <a:lnTo>
                    <a:pt x="236" y="194"/>
                  </a:lnTo>
                  <a:lnTo>
                    <a:pt x="234" y="197"/>
                  </a:lnTo>
                  <a:lnTo>
                    <a:pt x="235" y="197"/>
                  </a:lnTo>
                  <a:lnTo>
                    <a:pt x="238" y="194"/>
                  </a:lnTo>
                  <a:lnTo>
                    <a:pt x="239" y="196"/>
                  </a:lnTo>
                  <a:lnTo>
                    <a:pt x="244" y="191"/>
                  </a:lnTo>
                  <a:lnTo>
                    <a:pt x="243" y="189"/>
                  </a:lnTo>
                  <a:lnTo>
                    <a:pt x="247" y="191"/>
                  </a:lnTo>
                  <a:lnTo>
                    <a:pt x="244" y="191"/>
                  </a:lnTo>
                  <a:lnTo>
                    <a:pt x="248" y="192"/>
                  </a:lnTo>
                  <a:lnTo>
                    <a:pt x="247" y="195"/>
                  </a:lnTo>
                  <a:lnTo>
                    <a:pt x="248" y="195"/>
                  </a:lnTo>
                  <a:lnTo>
                    <a:pt x="250" y="200"/>
                  </a:lnTo>
                  <a:lnTo>
                    <a:pt x="255" y="199"/>
                  </a:lnTo>
                  <a:lnTo>
                    <a:pt x="258" y="200"/>
                  </a:lnTo>
                  <a:lnTo>
                    <a:pt x="258" y="201"/>
                  </a:lnTo>
                  <a:lnTo>
                    <a:pt x="256" y="202"/>
                  </a:lnTo>
                  <a:lnTo>
                    <a:pt x="256" y="204"/>
                  </a:lnTo>
                  <a:lnTo>
                    <a:pt x="254" y="204"/>
                  </a:lnTo>
                  <a:lnTo>
                    <a:pt x="253" y="206"/>
                  </a:lnTo>
                  <a:lnTo>
                    <a:pt x="251" y="206"/>
                  </a:lnTo>
                  <a:lnTo>
                    <a:pt x="250" y="212"/>
                  </a:lnTo>
                  <a:lnTo>
                    <a:pt x="253" y="212"/>
                  </a:lnTo>
                  <a:lnTo>
                    <a:pt x="254" y="209"/>
                  </a:lnTo>
                  <a:lnTo>
                    <a:pt x="255" y="212"/>
                  </a:lnTo>
                  <a:lnTo>
                    <a:pt x="252" y="214"/>
                  </a:lnTo>
                  <a:lnTo>
                    <a:pt x="251" y="216"/>
                  </a:lnTo>
                  <a:lnTo>
                    <a:pt x="250" y="219"/>
                  </a:lnTo>
                  <a:lnTo>
                    <a:pt x="249" y="219"/>
                  </a:lnTo>
                  <a:lnTo>
                    <a:pt x="249" y="222"/>
                  </a:lnTo>
                  <a:lnTo>
                    <a:pt x="243" y="222"/>
                  </a:lnTo>
                  <a:lnTo>
                    <a:pt x="242" y="223"/>
                  </a:lnTo>
                  <a:lnTo>
                    <a:pt x="242" y="223"/>
                  </a:lnTo>
                  <a:lnTo>
                    <a:pt x="239" y="224"/>
                  </a:lnTo>
                  <a:lnTo>
                    <a:pt x="238" y="226"/>
                  </a:lnTo>
                  <a:lnTo>
                    <a:pt x="238" y="224"/>
                  </a:lnTo>
                  <a:lnTo>
                    <a:pt x="234" y="227"/>
                  </a:lnTo>
                  <a:lnTo>
                    <a:pt x="234" y="229"/>
                  </a:lnTo>
                  <a:lnTo>
                    <a:pt x="236" y="232"/>
                  </a:lnTo>
                  <a:lnTo>
                    <a:pt x="239" y="232"/>
                  </a:lnTo>
                  <a:lnTo>
                    <a:pt x="241" y="231"/>
                  </a:lnTo>
                  <a:lnTo>
                    <a:pt x="242" y="231"/>
                  </a:lnTo>
                  <a:lnTo>
                    <a:pt x="245" y="229"/>
                  </a:lnTo>
                  <a:lnTo>
                    <a:pt x="247" y="229"/>
                  </a:lnTo>
                  <a:lnTo>
                    <a:pt x="247" y="230"/>
                  </a:lnTo>
                  <a:lnTo>
                    <a:pt x="245" y="229"/>
                  </a:lnTo>
                  <a:lnTo>
                    <a:pt x="245" y="231"/>
                  </a:lnTo>
                  <a:lnTo>
                    <a:pt x="242" y="231"/>
                  </a:lnTo>
                  <a:lnTo>
                    <a:pt x="243" y="233"/>
                  </a:lnTo>
                  <a:lnTo>
                    <a:pt x="246" y="232"/>
                  </a:lnTo>
                  <a:lnTo>
                    <a:pt x="251" y="238"/>
                  </a:lnTo>
                  <a:lnTo>
                    <a:pt x="250" y="240"/>
                  </a:lnTo>
                  <a:lnTo>
                    <a:pt x="247" y="240"/>
                  </a:lnTo>
                  <a:lnTo>
                    <a:pt x="248" y="242"/>
                  </a:lnTo>
                  <a:lnTo>
                    <a:pt x="249" y="241"/>
                  </a:lnTo>
                  <a:lnTo>
                    <a:pt x="250" y="240"/>
                  </a:lnTo>
                  <a:lnTo>
                    <a:pt x="252" y="244"/>
                  </a:lnTo>
                  <a:lnTo>
                    <a:pt x="246" y="251"/>
                  </a:lnTo>
                  <a:lnTo>
                    <a:pt x="247" y="253"/>
                  </a:lnTo>
                  <a:lnTo>
                    <a:pt x="249" y="253"/>
                  </a:lnTo>
                  <a:lnTo>
                    <a:pt x="248" y="256"/>
                  </a:lnTo>
                  <a:lnTo>
                    <a:pt x="243" y="255"/>
                  </a:lnTo>
                  <a:lnTo>
                    <a:pt x="241" y="259"/>
                  </a:lnTo>
                  <a:lnTo>
                    <a:pt x="245" y="267"/>
                  </a:lnTo>
                  <a:lnTo>
                    <a:pt x="244" y="268"/>
                  </a:lnTo>
                  <a:lnTo>
                    <a:pt x="245" y="269"/>
                  </a:lnTo>
                  <a:lnTo>
                    <a:pt x="243" y="268"/>
                  </a:lnTo>
                  <a:lnTo>
                    <a:pt x="242" y="272"/>
                  </a:lnTo>
                  <a:lnTo>
                    <a:pt x="241" y="273"/>
                  </a:lnTo>
                  <a:lnTo>
                    <a:pt x="242" y="274"/>
                  </a:lnTo>
                  <a:lnTo>
                    <a:pt x="237" y="279"/>
                  </a:lnTo>
                  <a:lnTo>
                    <a:pt x="241" y="281"/>
                  </a:lnTo>
                  <a:lnTo>
                    <a:pt x="245" y="281"/>
                  </a:lnTo>
                  <a:lnTo>
                    <a:pt x="247" y="275"/>
                  </a:lnTo>
                  <a:lnTo>
                    <a:pt x="246" y="269"/>
                  </a:lnTo>
                  <a:lnTo>
                    <a:pt x="246" y="267"/>
                  </a:lnTo>
                  <a:lnTo>
                    <a:pt x="247" y="267"/>
                  </a:lnTo>
                  <a:lnTo>
                    <a:pt x="249" y="271"/>
                  </a:lnTo>
                  <a:lnTo>
                    <a:pt x="251" y="272"/>
                  </a:lnTo>
                  <a:lnTo>
                    <a:pt x="252" y="272"/>
                  </a:lnTo>
                  <a:lnTo>
                    <a:pt x="252" y="274"/>
                  </a:lnTo>
                  <a:lnTo>
                    <a:pt x="253" y="274"/>
                  </a:lnTo>
                  <a:lnTo>
                    <a:pt x="251" y="279"/>
                  </a:lnTo>
                  <a:lnTo>
                    <a:pt x="255" y="280"/>
                  </a:lnTo>
                  <a:lnTo>
                    <a:pt x="255" y="288"/>
                  </a:lnTo>
                  <a:lnTo>
                    <a:pt x="257" y="289"/>
                  </a:lnTo>
                  <a:lnTo>
                    <a:pt x="258" y="288"/>
                  </a:lnTo>
                  <a:lnTo>
                    <a:pt x="262" y="288"/>
                  </a:lnTo>
                  <a:lnTo>
                    <a:pt x="262" y="287"/>
                  </a:lnTo>
                  <a:lnTo>
                    <a:pt x="269" y="284"/>
                  </a:lnTo>
                  <a:lnTo>
                    <a:pt x="270" y="281"/>
                  </a:lnTo>
                  <a:lnTo>
                    <a:pt x="277" y="284"/>
                  </a:lnTo>
                  <a:lnTo>
                    <a:pt x="281" y="283"/>
                  </a:lnTo>
                  <a:lnTo>
                    <a:pt x="281" y="283"/>
                  </a:lnTo>
                  <a:lnTo>
                    <a:pt x="281" y="281"/>
                  </a:lnTo>
                  <a:lnTo>
                    <a:pt x="285" y="279"/>
                  </a:lnTo>
                  <a:lnTo>
                    <a:pt x="284" y="276"/>
                  </a:lnTo>
                  <a:lnTo>
                    <a:pt x="285" y="275"/>
                  </a:lnTo>
                  <a:lnTo>
                    <a:pt x="287" y="277"/>
                  </a:lnTo>
                  <a:lnTo>
                    <a:pt x="287" y="279"/>
                  </a:lnTo>
                  <a:lnTo>
                    <a:pt x="288" y="280"/>
                  </a:lnTo>
                  <a:lnTo>
                    <a:pt x="295" y="282"/>
                  </a:lnTo>
                  <a:lnTo>
                    <a:pt x="296" y="284"/>
                  </a:lnTo>
                  <a:lnTo>
                    <a:pt x="295" y="286"/>
                  </a:lnTo>
                  <a:lnTo>
                    <a:pt x="302" y="289"/>
                  </a:lnTo>
                  <a:lnTo>
                    <a:pt x="302" y="291"/>
                  </a:lnTo>
                  <a:lnTo>
                    <a:pt x="301" y="291"/>
                  </a:lnTo>
                  <a:lnTo>
                    <a:pt x="302" y="293"/>
                  </a:lnTo>
                  <a:lnTo>
                    <a:pt x="301" y="295"/>
                  </a:lnTo>
                  <a:lnTo>
                    <a:pt x="302" y="295"/>
                  </a:lnTo>
                  <a:lnTo>
                    <a:pt x="303" y="295"/>
                  </a:lnTo>
                  <a:lnTo>
                    <a:pt x="306" y="296"/>
                  </a:lnTo>
                  <a:lnTo>
                    <a:pt x="307" y="295"/>
                  </a:lnTo>
                  <a:lnTo>
                    <a:pt x="309" y="296"/>
                  </a:lnTo>
                  <a:lnTo>
                    <a:pt x="310" y="294"/>
                  </a:lnTo>
                  <a:lnTo>
                    <a:pt x="310" y="294"/>
                  </a:lnTo>
                  <a:lnTo>
                    <a:pt x="310" y="295"/>
                  </a:lnTo>
                  <a:lnTo>
                    <a:pt x="321" y="299"/>
                  </a:lnTo>
                  <a:lnTo>
                    <a:pt x="322" y="295"/>
                  </a:lnTo>
                  <a:lnTo>
                    <a:pt x="324" y="296"/>
                  </a:lnTo>
                  <a:lnTo>
                    <a:pt x="326" y="291"/>
                  </a:lnTo>
                  <a:lnTo>
                    <a:pt x="328" y="291"/>
                  </a:lnTo>
                  <a:lnTo>
                    <a:pt x="332" y="281"/>
                  </a:lnTo>
                  <a:lnTo>
                    <a:pt x="334" y="282"/>
                  </a:lnTo>
                  <a:lnTo>
                    <a:pt x="336" y="279"/>
                  </a:lnTo>
                  <a:lnTo>
                    <a:pt x="333" y="278"/>
                  </a:lnTo>
                  <a:lnTo>
                    <a:pt x="335" y="274"/>
                  </a:lnTo>
                  <a:lnTo>
                    <a:pt x="334" y="272"/>
                  </a:lnTo>
                  <a:lnTo>
                    <a:pt x="337" y="269"/>
                  </a:lnTo>
                  <a:lnTo>
                    <a:pt x="341" y="262"/>
                  </a:lnTo>
                  <a:lnTo>
                    <a:pt x="342" y="262"/>
                  </a:lnTo>
                  <a:lnTo>
                    <a:pt x="343" y="266"/>
                  </a:lnTo>
                  <a:lnTo>
                    <a:pt x="348" y="270"/>
                  </a:lnTo>
                  <a:lnTo>
                    <a:pt x="349" y="270"/>
                  </a:lnTo>
                  <a:lnTo>
                    <a:pt x="350" y="267"/>
                  </a:lnTo>
                  <a:lnTo>
                    <a:pt x="352" y="268"/>
                  </a:lnTo>
                  <a:lnTo>
                    <a:pt x="352" y="264"/>
                  </a:lnTo>
                  <a:lnTo>
                    <a:pt x="354" y="263"/>
                  </a:lnTo>
                  <a:lnTo>
                    <a:pt x="350" y="260"/>
                  </a:lnTo>
                  <a:lnTo>
                    <a:pt x="353" y="254"/>
                  </a:lnTo>
                  <a:lnTo>
                    <a:pt x="358" y="258"/>
                  </a:lnTo>
                  <a:lnTo>
                    <a:pt x="358" y="259"/>
                  </a:lnTo>
                  <a:lnTo>
                    <a:pt x="358" y="261"/>
                  </a:lnTo>
                  <a:lnTo>
                    <a:pt x="357" y="263"/>
                  </a:lnTo>
                  <a:lnTo>
                    <a:pt x="358" y="265"/>
                  </a:lnTo>
                  <a:lnTo>
                    <a:pt x="361" y="272"/>
                  </a:lnTo>
                  <a:lnTo>
                    <a:pt x="364" y="271"/>
                  </a:lnTo>
                  <a:lnTo>
                    <a:pt x="368" y="262"/>
                  </a:lnTo>
                  <a:lnTo>
                    <a:pt x="369" y="262"/>
                  </a:lnTo>
                  <a:lnTo>
                    <a:pt x="370" y="259"/>
                  </a:lnTo>
                  <a:lnTo>
                    <a:pt x="371" y="258"/>
                  </a:lnTo>
                  <a:lnTo>
                    <a:pt x="376" y="262"/>
                  </a:lnTo>
                  <a:lnTo>
                    <a:pt x="378" y="260"/>
                  </a:lnTo>
                  <a:lnTo>
                    <a:pt x="377" y="262"/>
                  </a:lnTo>
                  <a:lnTo>
                    <a:pt x="379" y="266"/>
                  </a:lnTo>
                  <a:lnTo>
                    <a:pt x="378" y="268"/>
                  </a:lnTo>
                  <a:lnTo>
                    <a:pt x="382" y="266"/>
                  </a:lnTo>
                  <a:lnTo>
                    <a:pt x="387" y="268"/>
                  </a:lnTo>
                  <a:lnTo>
                    <a:pt x="386" y="271"/>
                  </a:lnTo>
                  <a:lnTo>
                    <a:pt x="389" y="271"/>
                  </a:lnTo>
                  <a:lnTo>
                    <a:pt x="394" y="268"/>
                  </a:lnTo>
                  <a:lnTo>
                    <a:pt x="396" y="274"/>
                  </a:lnTo>
                  <a:lnTo>
                    <a:pt x="402" y="276"/>
                  </a:lnTo>
                  <a:lnTo>
                    <a:pt x="406" y="279"/>
                  </a:lnTo>
                  <a:lnTo>
                    <a:pt x="402" y="288"/>
                  </a:lnTo>
                  <a:lnTo>
                    <a:pt x="402" y="290"/>
                  </a:lnTo>
                  <a:lnTo>
                    <a:pt x="399" y="292"/>
                  </a:lnTo>
                  <a:lnTo>
                    <a:pt x="397" y="292"/>
                  </a:lnTo>
                  <a:lnTo>
                    <a:pt x="395" y="294"/>
                  </a:lnTo>
                  <a:lnTo>
                    <a:pt x="391" y="295"/>
                  </a:lnTo>
                  <a:lnTo>
                    <a:pt x="387" y="299"/>
                  </a:lnTo>
                  <a:lnTo>
                    <a:pt x="386" y="299"/>
                  </a:lnTo>
                  <a:lnTo>
                    <a:pt x="386" y="300"/>
                  </a:lnTo>
                  <a:lnTo>
                    <a:pt x="385" y="302"/>
                  </a:lnTo>
                  <a:lnTo>
                    <a:pt x="387" y="304"/>
                  </a:lnTo>
                  <a:lnTo>
                    <a:pt x="387" y="307"/>
                  </a:lnTo>
                  <a:lnTo>
                    <a:pt x="386" y="310"/>
                  </a:lnTo>
                  <a:lnTo>
                    <a:pt x="387" y="316"/>
                  </a:lnTo>
                  <a:lnTo>
                    <a:pt x="386" y="317"/>
                  </a:lnTo>
                  <a:lnTo>
                    <a:pt x="390" y="320"/>
                  </a:lnTo>
                  <a:lnTo>
                    <a:pt x="391" y="316"/>
                  </a:lnTo>
                  <a:lnTo>
                    <a:pt x="398" y="327"/>
                  </a:lnTo>
                  <a:lnTo>
                    <a:pt x="403" y="330"/>
                  </a:lnTo>
                  <a:lnTo>
                    <a:pt x="403" y="332"/>
                  </a:lnTo>
                  <a:lnTo>
                    <a:pt x="400" y="332"/>
                  </a:lnTo>
                  <a:lnTo>
                    <a:pt x="396" y="335"/>
                  </a:lnTo>
                  <a:lnTo>
                    <a:pt x="393" y="336"/>
                  </a:lnTo>
                  <a:lnTo>
                    <a:pt x="395" y="342"/>
                  </a:lnTo>
                  <a:lnTo>
                    <a:pt x="399" y="344"/>
                  </a:lnTo>
                  <a:lnTo>
                    <a:pt x="415" y="351"/>
                  </a:lnTo>
                  <a:lnTo>
                    <a:pt x="413" y="354"/>
                  </a:lnTo>
                  <a:lnTo>
                    <a:pt x="413" y="360"/>
                  </a:lnTo>
                  <a:lnTo>
                    <a:pt x="414" y="361"/>
                  </a:lnTo>
                  <a:lnTo>
                    <a:pt x="415" y="363"/>
                  </a:lnTo>
                  <a:lnTo>
                    <a:pt x="418" y="364"/>
                  </a:lnTo>
                  <a:lnTo>
                    <a:pt x="418" y="366"/>
                  </a:lnTo>
                  <a:lnTo>
                    <a:pt x="422" y="367"/>
                  </a:lnTo>
                  <a:lnTo>
                    <a:pt x="434" y="375"/>
                  </a:lnTo>
                  <a:lnTo>
                    <a:pt x="434" y="382"/>
                  </a:lnTo>
                  <a:lnTo>
                    <a:pt x="438" y="390"/>
                  </a:lnTo>
                  <a:lnTo>
                    <a:pt x="432" y="390"/>
                  </a:lnTo>
                  <a:lnTo>
                    <a:pt x="414" y="420"/>
                  </a:lnTo>
                  <a:lnTo>
                    <a:pt x="414" y="420"/>
                  </a:lnTo>
                  <a:lnTo>
                    <a:pt x="382" y="420"/>
                  </a:lnTo>
                  <a:lnTo>
                    <a:pt x="366" y="414"/>
                  </a:lnTo>
                  <a:lnTo>
                    <a:pt x="362" y="411"/>
                  </a:lnTo>
                  <a:lnTo>
                    <a:pt x="358" y="399"/>
                  </a:lnTo>
                  <a:lnTo>
                    <a:pt x="361" y="398"/>
                  </a:lnTo>
                  <a:lnTo>
                    <a:pt x="355" y="393"/>
                  </a:lnTo>
                  <a:lnTo>
                    <a:pt x="350" y="397"/>
                  </a:lnTo>
                  <a:lnTo>
                    <a:pt x="347" y="404"/>
                  </a:lnTo>
                  <a:lnTo>
                    <a:pt x="341" y="407"/>
                  </a:lnTo>
                  <a:lnTo>
                    <a:pt x="336" y="412"/>
                  </a:lnTo>
                  <a:lnTo>
                    <a:pt x="327" y="409"/>
                  </a:lnTo>
                  <a:lnTo>
                    <a:pt x="321" y="410"/>
                  </a:lnTo>
                  <a:lnTo>
                    <a:pt x="323" y="407"/>
                  </a:lnTo>
                  <a:lnTo>
                    <a:pt x="321" y="405"/>
                  </a:lnTo>
                  <a:lnTo>
                    <a:pt x="322" y="402"/>
                  </a:lnTo>
                  <a:lnTo>
                    <a:pt x="326" y="405"/>
                  </a:lnTo>
                  <a:lnTo>
                    <a:pt x="326" y="402"/>
                  </a:lnTo>
                  <a:lnTo>
                    <a:pt x="325" y="401"/>
                  </a:lnTo>
                  <a:lnTo>
                    <a:pt x="325" y="398"/>
                  </a:lnTo>
                  <a:lnTo>
                    <a:pt x="317" y="394"/>
                  </a:lnTo>
                  <a:lnTo>
                    <a:pt x="315" y="395"/>
                  </a:lnTo>
                  <a:lnTo>
                    <a:pt x="313" y="391"/>
                  </a:lnTo>
                  <a:lnTo>
                    <a:pt x="301" y="383"/>
                  </a:lnTo>
                  <a:lnTo>
                    <a:pt x="301" y="379"/>
                  </a:lnTo>
                  <a:lnTo>
                    <a:pt x="299" y="379"/>
                  </a:lnTo>
                  <a:lnTo>
                    <a:pt x="299" y="375"/>
                  </a:lnTo>
                  <a:lnTo>
                    <a:pt x="300" y="376"/>
                  </a:lnTo>
                  <a:lnTo>
                    <a:pt x="300" y="373"/>
                  </a:lnTo>
                  <a:lnTo>
                    <a:pt x="294" y="371"/>
                  </a:lnTo>
                  <a:lnTo>
                    <a:pt x="296" y="369"/>
                  </a:lnTo>
                  <a:lnTo>
                    <a:pt x="297" y="369"/>
                  </a:lnTo>
                  <a:lnTo>
                    <a:pt x="298" y="366"/>
                  </a:lnTo>
                  <a:lnTo>
                    <a:pt x="294" y="366"/>
                  </a:lnTo>
                  <a:lnTo>
                    <a:pt x="295" y="360"/>
                  </a:lnTo>
                  <a:lnTo>
                    <a:pt x="297" y="360"/>
                  </a:lnTo>
                  <a:lnTo>
                    <a:pt x="297" y="358"/>
                  </a:lnTo>
                  <a:lnTo>
                    <a:pt x="299" y="358"/>
                  </a:lnTo>
                  <a:lnTo>
                    <a:pt x="299" y="355"/>
                  </a:lnTo>
                  <a:lnTo>
                    <a:pt x="297" y="348"/>
                  </a:lnTo>
                  <a:lnTo>
                    <a:pt x="291" y="347"/>
                  </a:lnTo>
                  <a:lnTo>
                    <a:pt x="291" y="344"/>
                  </a:lnTo>
                  <a:lnTo>
                    <a:pt x="291" y="343"/>
                  </a:lnTo>
                  <a:lnTo>
                    <a:pt x="291" y="339"/>
                  </a:lnTo>
                  <a:lnTo>
                    <a:pt x="290" y="340"/>
                  </a:lnTo>
                  <a:lnTo>
                    <a:pt x="290" y="339"/>
                  </a:lnTo>
                  <a:lnTo>
                    <a:pt x="289" y="340"/>
                  </a:lnTo>
                  <a:lnTo>
                    <a:pt x="289" y="339"/>
                  </a:lnTo>
                  <a:lnTo>
                    <a:pt x="285" y="340"/>
                  </a:lnTo>
                  <a:lnTo>
                    <a:pt x="285" y="342"/>
                  </a:lnTo>
                  <a:lnTo>
                    <a:pt x="282" y="342"/>
                  </a:lnTo>
                  <a:lnTo>
                    <a:pt x="282" y="344"/>
                  </a:lnTo>
                  <a:lnTo>
                    <a:pt x="279" y="342"/>
                  </a:lnTo>
                  <a:lnTo>
                    <a:pt x="278" y="340"/>
                  </a:lnTo>
                  <a:lnTo>
                    <a:pt x="280" y="338"/>
                  </a:lnTo>
                  <a:lnTo>
                    <a:pt x="273" y="338"/>
                  </a:lnTo>
                  <a:lnTo>
                    <a:pt x="273" y="335"/>
                  </a:lnTo>
                  <a:lnTo>
                    <a:pt x="270" y="336"/>
                  </a:lnTo>
                  <a:lnTo>
                    <a:pt x="269" y="334"/>
                  </a:lnTo>
                  <a:lnTo>
                    <a:pt x="269" y="332"/>
                  </a:lnTo>
                  <a:lnTo>
                    <a:pt x="267" y="331"/>
                  </a:lnTo>
                  <a:lnTo>
                    <a:pt x="263" y="337"/>
                  </a:lnTo>
                  <a:lnTo>
                    <a:pt x="259" y="347"/>
                  </a:lnTo>
                  <a:lnTo>
                    <a:pt x="257" y="346"/>
                  </a:lnTo>
                  <a:lnTo>
                    <a:pt x="257" y="345"/>
                  </a:lnTo>
                  <a:lnTo>
                    <a:pt x="251" y="342"/>
                  </a:lnTo>
                  <a:lnTo>
                    <a:pt x="247" y="346"/>
                  </a:lnTo>
                  <a:lnTo>
                    <a:pt x="245" y="343"/>
                  </a:lnTo>
                  <a:lnTo>
                    <a:pt x="242" y="338"/>
                  </a:lnTo>
                  <a:lnTo>
                    <a:pt x="243" y="334"/>
                  </a:lnTo>
                  <a:lnTo>
                    <a:pt x="242" y="332"/>
                  </a:lnTo>
                  <a:lnTo>
                    <a:pt x="243" y="330"/>
                  </a:lnTo>
                  <a:lnTo>
                    <a:pt x="241" y="330"/>
                  </a:lnTo>
                  <a:lnTo>
                    <a:pt x="241" y="322"/>
                  </a:lnTo>
                  <a:lnTo>
                    <a:pt x="239" y="323"/>
                  </a:lnTo>
                  <a:lnTo>
                    <a:pt x="239" y="324"/>
                  </a:lnTo>
                  <a:lnTo>
                    <a:pt x="231" y="323"/>
                  </a:lnTo>
                  <a:lnTo>
                    <a:pt x="230" y="320"/>
                  </a:lnTo>
                  <a:lnTo>
                    <a:pt x="227" y="321"/>
                  </a:lnTo>
                  <a:lnTo>
                    <a:pt x="224" y="316"/>
                  </a:lnTo>
                  <a:lnTo>
                    <a:pt x="220" y="316"/>
                  </a:lnTo>
                  <a:lnTo>
                    <a:pt x="219" y="324"/>
                  </a:lnTo>
                  <a:lnTo>
                    <a:pt x="218" y="324"/>
                  </a:lnTo>
                  <a:lnTo>
                    <a:pt x="214" y="322"/>
                  </a:lnTo>
                  <a:lnTo>
                    <a:pt x="213" y="312"/>
                  </a:lnTo>
                  <a:lnTo>
                    <a:pt x="209" y="313"/>
                  </a:lnTo>
                  <a:lnTo>
                    <a:pt x="206" y="320"/>
                  </a:lnTo>
                  <a:lnTo>
                    <a:pt x="203" y="319"/>
                  </a:lnTo>
                  <a:lnTo>
                    <a:pt x="202" y="319"/>
                  </a:lnTo>
                  <a:lnTo>
                    <a:pt x="203" y="320"/>
                  </a:lnTo>
                  <a:lnTo>
                    <a:pt x="201" y="323"/>
                  </a:lnTo>
                  <a:lnTo>
                    <a:pt x="197" y="322"/>
                  </a:lnTo>
                  <a:lnTo>
                    <a:pt x="194" y="316"/>
                  </a:lnTo>
                  <a:lnTo>
                    <a:pt x="187" y="326"/>
                  </a:lnTo>
                  <a:lnTo>
                    <a:pt x="186" y="329"/>
                  </a:lnTo>
                  <a:lnTo>
                    <a:pt x="181" y="332"/>
                  </a:lnTo>
                  <a:lnTo>
                    <a:pt x="173" y="333"/>
                  </a:lnTo>
                  <a:lnTo>
                    <a:pt x="171" y="334"/>
                  </a:lnTo>
                  <a:lnTo>
                    <a:pt x="169" y="333"/>
                  </a:lnTo>
                  <a:lnTo>
                    <a:pt x="166" y="333"/>
                  </a:lnTo>
                  <a:lnTo>
                    <a:pt x="163" y="335"/>
                  </a:lnTo>
                  <a:lnTo>
                    <a:pt x="162" y="336"/>
                  </a:lnTo>
                  <a:lnTo>
                    <a:pt x="161" y="336"/>
                  </a:lnTo>
                  <a:lnTo>
                    <a:pt x="159" y="334"/>
                  </a:lnTo>
                  <a:lnTo>
                    <a:pt x="158" y="332"/>
                  </a:lnTo>
                  <a:lnTo>
                    <a:pt x="158" y="330"/>
                  </a:lnTo>
                  <a:lnTo>
                    <a:pt x="155" y="328"/>
                  </a:lnTo>
                  <a:lnTo>
                    <a:pt x="157" y="325"/>
                  </a:lnTo>
                  <a:lnTo>
                    <a:pt x="155" y="323"/>
                  </a:lnTo>
                  <a:lnTo>
                    <a:pt x="152" y="320"/>
                  </a:lnTo>
                  <a:lnTo>
                    <a:pt x="150" y="322"/>
                  </a:lnTo>
                  <a:lnTo>
                    <a:pt x="145" y="307"/>
                  </a:lnTo>
                  <a:lnTo>
                    <a:pt x="142" y="304"/>
                  </a:lnTo>
                  <a:lnTo>
                    <a:pt x="148" y="300"/>
                  </a:lnTo>
                  <a:lnTo>
                    <a:pt x="146" y="296"/>
                  </a:lnTo>
                  <a:lnTo>
                    <a:pt x="145" y="295"/>
                  </a:lnTo>
                  <a:lnTo>
                    <a:pt x="142" y="296"/>
                  </a:lnTo>
                  <a:lnTo>
                    <a:pt x="139" y="293"/>
                  </a:lnTo>
                  <a:lnTo>
                    <a:pt x="140" y="292"/>
                  </a:lnTo>
                  <a:lnTo>
                    <a:pt x="139" y="291"/>
                  </a:lnTo>
                  <a:lnTo>
                    <a:pt x="140" y="290"/>
                  </a:lnTo>
                  <a:lnTo>
                    <a:pt x="137" y="286"/>
                  </a:lnTo>
                  <a:lnTo>
                    <a:pt x="136" y="281"/>
                  </a:lnTo>
                  <a:lnTo>
                    <a:pt x="134" y="280"/>
                  </a:lnTo>
                  <a:lnTo>
                    <a:pt x="134" y="282"/>
                  </a:lnTo>
                  <a:lnTo>
                    <a:pt x="130" y="279"/>
                  </a:lnTo>
                  <a:lnTo>
                    <a:pt x="126" y="280"/>
                  </a:lnTo>
                  <a:lnTo>
                    <a:pt x="128" y="283"/>
                  </a:lnTo>
                  <a:lnTo>
                    <a:pt x="126" y="283"/>
                  </a:lnTo>
                  <a:lnTo>
                    <a:pt x="126" y="284"/>
                  </a:lnTo>
                  <a:lnTo>
                    <a:pt x="124" y="286"/>
                  </a:lnTo>
                  <a:lnTo>
                    <a:pt x="129" y="288"/>
                  </a:lnTo>
                  <a:lnTo>
                    <a:pt x="130" y="291"/>
                  </a:lnTo>
                  <a:lnTo>
                    <a:pt x="126" y="295"/>
                  </a:lnTo>
                  <a:lnTo>
                    <a:pt x="125" y="299"/>
                  </a:lnTo>
                  <a:lnTo>
                    <a:pt x="123" y="303"/>
                  </a:lnTo>
                  <a:lnTo>
                    <a:pt x="124" y="306"/>
                  </a:lnTo>
                  <a:lnTo>
                    <a:pt x="122" y="308"/>
                  </a:lnTo>
                  <a:lnTo>
                    <a:pt x="122" y="311"/>
                  </a:lnTo>
                  <a:lnTo>
                    <a:pt x="114" y="315"/>
                  </a:lnTo>
                  <a:lnTo>
                    <a:pt x="114" y="313"/>
                  </a:lnTo>
                  <a:lnTo>
                    <a:pt x="110" y="313"/>
                  </a:lnTo>
                  <a:lnTo>
                    <a:pt x="109" y="306"/>
                  </a:lnTo>
                  <a:lnTo>
                    <a:pt x="113" y="300"/>
                  </a:lnTo>
                  <a:lnTo>
                    <a:pt x="115" y="296"/>
                  </a:lnTo>
                  <a:lnTo>
                    <a:pt x="121" y="291"/>
                  </a:lnTo>
                  <a:lnTo>
                    <a:pt x="118" y="290"/>
                  </a:lnTo>
                  <a:lnTo>
                    <a:pt x="118" y="287"/>
                  </a:lnTo>
                  <a:lnTo>
                    <a:pt x="117" y="287"/>
                  </a:lnTo>
                  <a:lnTo>
                    <a:pt x="113" y="283"/>
                  </a:lnTo>
                  <a:lnTo>
                    <a:pt x="114" y="279"/>
                  </a:lnTo>
                  <a:lnTo>
                    <a:pt x="112" y="276"/>
                  </a:lnTo>
                  <a:lnTo>
                    <a:pt x="112" y="274"/>
                  </a:lnTo>
                  <a:lnTo>
                    <a:pt x="111" y="274"/>
                  </a:lnTo>
                  <a:lnTo>
                    <a:pt x="111" y="272"/>
                  </a:lnTo>
                  <a:lnTo>
                    <a:pt x="113" y="271"/>
                  </a:lnTo>
                  <a:lnTo>
                    <a:pt x="113" y="268"/>
                  </a:lnTo>
                  <a:lnTo>
                    <a:pt x="112" y="268"/>
                  </a:lnTo>
                  <a:lnTo>
                    <a:pt x="113" y="267"/>
                  </a:lnTo>
                  <a:lnTo>
                    <a:pt x="113" y="264"/>
                  </a:lnTo>
                  <a:lnTo>
                    <a:pt x="111" y="262"/>
                  </a:lnTo>
                  <a:lnTo>
                    <a:pt x="110" y="260"/>
                  </a:lnTo>
                  <a:lnTo>
                    <a:pt x="112" y="260"/>
                  </a:lnTo>
                  <a:lnTo>
                    <a:pt x="109" y="258"/>
                  </a:lnTo>
                  <a:lnTo>
                    <a:pt x="107" y="254"/>
                  </a:lnTo>
                  <a:lnTo>
                    <a:pt x="105" y="253"/>
                  </a:lnTo>
                  <a:lnTo>
                    <a:pt x="103" y="250"/>
                  </a:lnTo>
                  <a:lnTo>
                    <a:pt x="101" y="250"/>
                  </a:lnTo>
                  <a:lnTo>
                    <a:pt x="98" y="246"/>
                  </a:lnTo>
                  <a:lnTo>
                    <a:pt x="99" y="244"/>
                  </a:lnTo>
                  <a:lnTo>
                    <a:pt x="98" y="240"/>
                  </a:lnTo>
                  <a:lnTo>
                    <a:pt x="100" y="238"/>
                  </a:lnTo>
                  <a:lnTo>
                    <a:pt x="100" y="236"/>
                  </a:lnTo>
                  <a:lnTo>
                    <a:pt x="101" y="235"/>
                  </a:lnTo>
                  <a:lnTo>
                    <a:pt x="102" y="234"/>
                  </a:lnTo>
                  <a:lnTo>
                    <a:pt x="101" y="231"/>
                  </a:lnTo>
                  <a:lnTo>
                    <a:pt x="101" y="230"/>
                  </a:lnTo>
                  <a:lnTo>
                    <a:pt x="100" y="230"/>
                  </a:lnTo>
                  <a:lnTo>
                    <a:pt x="98" y="227"/>
                  </a:lnTo>
                  <a:lnTo>
                    <a:pt x="97" y="227"/>
                  </a:lnTo>
                  <a:lnTo>
                    <a:pt x="96" y="222"/>
                  </a:lnTo>
                  <a:lnTo>
                    <a:pt x="94" y="221"/>
                  </a:lnTo>
                  <a:lnTo>
                    <a:pt x="95" y="220"/>
                  </a:lnTo>
                  <a:lnTo>
                    <a:pt x="91" y="220"/>
                  </a:lnTo>
                  <a:lnTo>
                    <a:pt x="92" y="218"/>
                  </a:lnTo>
                  <a:lnTo>
                    <a:pt x="89" y="216"/>
                  </a:lnTo>
                  <a:lnTo>
                    <a:pt x="89" y="215"/>
                  </a:lnTo>
                  <a:lnTo>
                    <a:pt x="87" y="215"/>
                  </a:lnTo>
                  <a:lnTo>
                    <a:pt x="86" y="217"/>
                  </a:lnTo>
                  <a:lnTo>
                    <a:pt x="84" y="215"/>
                  </a:lnTo>
                  <a:lnTo>
                    <a:pt x="80" y="215"/>
                  </a:lnTo>
                  <a:lnTo>
                    <a:pt x="79" y="214"/>
                  </a:lnTo>
                  <a:lnTo>
                    <a:pt x="78" y="215"/>
                  </a:lnTo>
                  <a:lnTo>
                    <a:pt x="78" y="214"/>
                  </a:lnTo>
                  <a:lnTo>
                    <a:pt x="77" y="215"/>
                  </a:lnTo>
                  <a:lnTo>
                    <a:pt x="77" y="212"/>
                  </a:lnTo>
                  <a:lnTo>
                    <a:pt x="77" y="212"/>
                  </a:lnTo>
                  <a:lnTo>
                    <a:pt x="76" y="212"/>
                  </a:lnTo>
                  <a:lnTo>
                    <a:pt x="76" y="213"/>
                  </a:lnTo>
                  <a:lnTo>
                    <a:pt x="76" y="212"/>
                  </a:lnTo>
                  <a:lnTo>
                    <a:pt x="74" y="212"/>
                  </a:lnTo>
                  <a:lnTo>
                    <a:pt x="76" y="211"/>
                  </a:lnTo>
                  <a:lnTo>
                    <a:pt x="74" y="211"/>
                  </a:lnTo>
                  <a:lnTo>
                    <a:pt x="74" y="210"/>
                  </a:lnTo>
                  <a:lnTo>
                    <a:pt x="73" y="211"/>
                  </a:lnTo>
                  <a:lnTo>
                    <a:pt x="73" y="210"/>
                  </a:lnTo>
                  <a:lnTo>
                    <a:pt x="72" y="209"/>
                  </a:lnTo>
                  <a:lnTo>
                    <a:pt x="72" y="208"/>
                  </a:lnTo>
                  <a:lnTo>
                    <a:pt x="71" y="209"/>
                  </a:lnTo>
                  <a:lnTo>
                    <a:pt x="72" y="207"/>
                  </a:lnTo>
                  <a:lnTo>
                    <a:pt x="70" y="209"/>
                  </a:lnTo>
                  <a:lnTo>
                    <a:pt x="69" y="208"/>
                  </a:lnTo>
                  <a:lnTo>
                    <a:pt x="70" y="209"/>
                  </a:lnTo>
                  <a:lnTo>
                    <a:pt x="69" y="210"/>
                  </a:lnTo>
                  <a:lnTo>
                    <a:pt x="69" y="209"/>
                  </a:lnTo>
                  <a:lnTo>
                    <a:pt x="69" y="208"/>
                  </a:lnTo>
                  <a:lnTo>
                    <a:pt x="68" y="209"/>
                  </a:lnTo>
                  <a:lnTo>
                    <a:pt x="66" y="208"/>
                  </a:lnTo>
                  <a:lnTo>
                    <a:pt x="66" y="210"/>
                  </a:lnTo>
                  <a:lnTo>
                    <a:pt x="66" y="207"/>
                  </a:lnTo>
                  <a:lnTo>
                    <a:pt x="64" y="209"/>
                  </a:lnTo>
                  <a:lnTo>
                    <a:pt x="64" y="208"/>
                  </a:lnTo>
                  <a:lnTo>
                    <a:pt x="63" y="209"/>
                  </a:lnTo>
                  <a:lnTo>
                    <a:pt x="62" y="208"/>
                  </a:lnTo>
                  <a:lnTo>
                    <a:pt x="63" y="207"/>
                  </a:lnTo>
                  <a:lnTo>
                    <a:pt x="62" y="207"/>
                  </a:lnTo>
                  <a:lnTo>
                    <a:pt x="61" y="208"/>
                  </a:lnTo>
                  <a:lnTo>
                    <a:pt x="60" y="207"/>
                  </a:lnTo>
                  <a:lnTo>
                    <a:pt x="62" y="205"/>
                  </a:lnTo>
                  <a:lnTo>
                    <a:pt x="61" y="203"/>
                  </a:lnTo>
                  <a:lnTo>
                    <a:pt x="62" y="199"/>
                  </a:lnTo>
                  <a:lnTo>
                    <a:pt x="62" y="194"/>
                  </a:lnTo>
                  <a:lnTo>
                    <a:pt x="62" y="190"/>
                  </a:lnTo>
                  <a:lnTo>
                    <a:pt x="64" y="181"/>
                  </a:lnTo>
                  <a:lnTo>
                    <a:pt x="62" y="181"/>
                  </a:lnTo>
                  <a:lnTo>
                    <a:pt x="62" y="183"/>
                  </a:lnTo>
                  <a:lnTo>
                    <a:pt x="57" y="182"/>
                  </a:lnTo>
                  <a:lnTo>
                    <a:pt x="57" y="181"/>
                  </a:lnTo>
                  <a:lnTo>
                    <a:pt x="55" y="180"/>
                  </a:lnTo>
                  <a:lnTo>
                    <a:pt x="53" y="183"/>
                  </a:lnTo>
                  <a:lnTo>
                    <a:pt x="49" y="184"/>
                  </a:lnTo>
                  <a:lnTo>
                    <a:pt x="49" y="182"/>
                  </a:lnTo>
                  <a:lnTo>
                    <a:pt x="45" y="181"/>
                  </a:lnTo>
                  <a:lnTo>
                    <a:pt x="46" y="180"/>
                  </a:lnTo>
                  <a:lnTo>
                    <a:pt x="40" y="178"/>
                  </a:lnTo>
                  <a:lnTo>
                    <a:pt x="39" y="179"/>
                  </a:lnTo>
                  <a:lnTo>
                    <a:pt x="37" y="180"/>
                  </a:lnTo>
                  <a:lnTo>
                    <a:pt x="35" y="181"/>
                  </a:lnTo>
                  <a:lnTo>
                    <a:pt x="34" y="183"/>
                  </a:lnTo>
                  <a:lnTo>
                    <a:pt x="33" y="183"/>
                  </a:lnTo>
                  <a:lnTo>
                    <a:pt x="32" y="190"/>
                  </a:lnTo>
                  <a:lnTo>
                    <a:pt x="24" y="190"/>
                  </a:lnTo>
                  <a:lnTo>
                    <a:pt x="24" y="187"/>
                  </a:lnTo>
                  <a:lnTo>
                    <a:pt x="25" y="186"/>
                  </a:lnTo>
                  <a:lnTo>
                    <a:pt x="26" y="183"/>
                  </a:lnTo>
                  <a:lnTo>
                    <a:pt x="25" y="183"/>
                  </a:lnTo>
                  <a:lnTo>
                    <a:pt x="25" y="182"/>
                  </a:lnTo>
                  <a:lnTo>
                    <a:pt x="22" y="182"/>
                  </a:lnTo>
                  <a:lnTo>
                    <a:pt x="22" y="184"/>
                  </a:lnTo>
                  <a:lnTo>
                    <a:pt x="16" y="183"/>
                  </a:lnTo>
                  <a:lnTo>
                    <a:pt x="10" y="179"/>
                  </a:lnTo>
                  <a:lnTo>
                    <a:pt x="12" y="176"/>
                  </a:lnTo>
                  <a:lnTo>
                    <a:pt x="10" y="176"/>
                  </a:lnTo>
                  <a:lnTo>
                    <a:pt x="11" y="173"/>
                  </a:lnTo>
                  <a:lnTo>
                    <a:pt x="17" y="176"/>
                  </a:lnTo>
                  <a:lnTo>
                    <a:pt x="19" y="172"/>
                  </a:lnTo>
                  <a:lnTo>
                    <a:pt x="20" y="170"/>
                  </a:lnTo>
                  <a:lnTo>
                    <a:pt x="16" y="168"/>
                  </a:lnTo>
                  <a:lnTo>
                    <a:pt x="17" y="165"/>
                  </a:lnTo>
                  <a:lnTo>
                    <a:pt x="14" y="164"/>
                  </a:lnTo>
                  <a:lnTo>
                    <a:pt x="13" y="164"/>
                  </a:lnTo>
                  <a:lnTo>
                    <a:pt x="1" y="156"/>
                  </a:lnTo>
                  <a:lnTo>
                    <a:pt x="3" y="151"/>
                  </a:lnTo>
                  <a:lnTo>
                    <a:pt x="0" y="148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7" name="Freeform 98">
              <a:extLst>
                <a:ext uri="{FF2B5EF4-FFF2-40B4-BE49-F238E27FC236}">
                  <a16:creationId xmlns="" xmlns:a16="http://schemas.microsoft.com/office/drawing/2014/main" id="{DDF517FA-E6EA-4A06-AEDD-D51A20F36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" y="2366"/>
              <a:ext cx="141" cy="156"/>
            </a:xfrm>
            <a:custGeom>
              <a:avLst/>
              <a:gdLst>
                <a:gd name="T0" fmla="*/ 24 w 141"/>
                <a:gd name="T1" fmla="*/ 21 h 156"/>
                <a:gd name="T2" fmla="*/ 28 w 141"/>
                <a:gd name="T3" fmla="*/ 20 h 156"/>
                <a:gd name="T4" fmla="*/ 34 w 141"/>
                <a:gd name="T5" fmla="*/ 22 h 156"/>
                <a:gd name="T6" fmla="*/ 39 w 141"/>
                <a:gd name="T7" fmla="*/ 24 h 156"/>
                <a:gd name="T8" fmla="*/ 48 w 141"/>
                <a:gd name="T9" fmla="*/ 23 h 156"/>
                <a:gd name="T10" fmla="*/ 50 w 141"/>
                <a:gd name="T11" fmla="*/ 17 h 156"/>
                <a:gd name="T12" fmla="*/ 48 w 141"/>
                <a:gd name="T13" fmla="*/ 9 h 156"/>
                <a:gd name="T14" fmla="*/ 58 w 141"/>
                <a:gd name="T15" fmla="*/ 6 h 156"/>
                <a:gd name="T16" fmla="*/ 73 w 141"/>
                <a:gd name="T17" fmla="*/ 3 h 156"/>
                <a:gd name="T18" fmla="*/ 74 w 141"/>
                <a:gd name="T19" fmla="*/ 4 h 156"/>
                <a:gd name="T20" fmla="*/ 81 w 141"/>
                <a:gd name="T21" fmla="*/ 1 h 156"/>
                <a:gd name="T22" fmla="*/ 86 w 141"/>
                <a:gd name="T23" fmla="*/ 2 h 156"/>
                <a:gd name="T24" fmla="*/ 93 w 141"/>
                <a:gd name="T25" fmla="*/ 2 h 156"/>
                <a:gd name="T26" fmla="*/ 102 w 141"/>
                <a:gd name="T27" fmla="*/ 7 h 156"/>
                <a:gd name="T28" fmla="*/ 106 w 141"/>
                <a:gd name="T29" fmla="*/ 15 h 156"/>
                <a:gd name="T30" fmla="*/ 105 w 141"/>
                <a:gd name="T31" fmla="*/ 23 h 156"/>
                <a:gd name="T32" fmla="*/ 109 w 141"/>
                <a:gd name="T33" fmla="*/ 35 h 156"/>
                <a:gd name="T34" fmla="*/ 112 w 141"/>
                <a:gd name="T35" fmla="*/ 39 h 156"/>
                <a:gd name="T36" fmla="*/ 114 w 141"/>
                <a:gd name="T37" fmla="*/ 45 h 156"/>
                <a:gd name="T38" fmla="*/ 121 w 141"/>
                <a:gd name="T39" fmla="*/ 53 h 156"/>
                <a:gd name="T40" fmla="*/ 128 w 141"/>
                <a:gd name="T41" fmla="*/ 61 h 156"/>
                <a:gd name="T42" fmla="*/ 136 w 141"/>
                <a:gd name="T43" fmla="*/ 67 h 156"/>
                <a:gd name="T44" fmla="*/ 134 w 141"/>
                <a:gd name="T45" fmla="*/ 82 h 156"/>
                <a:gd name="T46" fmla="*/ 138 w 141"/>
                <a:gd name="T47" fmla="*/ 94 h 156"/>
                <a:gd name="T48" fmla="*/ 128 w 141"/>
                <a:gd name="T49" fmla="*/ 102 h 156"/>
                <a:gd name="T50" fmla="*/ 122 w 141"/>
                <a:gd name="T51" fmla="*/ 111 h 156"/>
                <a:gd name="T52" fmla="*/ 118 w 141"/>
                <a:gd name="T53" fmla="*/ 116 h 156"/>
                <a:gd name="T54" fmla="*/ 115 w 141"/>
                <a:gd name="T55" fmla="*/ 122 h 156"/>
                <a:gd name="T56" fmla="*/ 111 w 141"/>
                <a:gd name="T57" fmla="*/ 125 h 156"/>
                <a:gd name="T58" fmla="*/ 113 w 141"/>
                <a:gd name="T59" fmla="*/ 135 h 156"/>
                <a:gd name="T60" fmla="*/ 112 w 141"/>
                <a:gd name="T61" fmla="*/ 145 h 156"/>
                <a:gd name="T62" fmla="*/ 103 w 141"/>
                <a:gd name="T63" fmla="*/ 145 h 156"/>
                <a:gd name="T64" fmla="*/ 95 w 141"/>
                <a:gd name="T65" fmla="*/ 147 h 156"/>
                <a:gd name="T66" fmla="*/ 91 w 141"/>
                <a:gd name="T67" fmla="*/ 151 h 156"/>
                <a:gd name="T68" fmla="*/ 87 w 141"/>
                <a:gd name="T69" fmla="*/ 155 h 156"/>
                <a:gd name="T70" fmla="*/ 72 w 141"/>
                <a:gd name="T71" fmla="*/ 151 h 156"/>
                <a:gd name="T72" fmla="*/ 71 w 141"/>
                <a:gd name="T73" fmla="*/ 136 h 156"/>
                <a:gd name="T74" fmla="*/ 66 w 141"/>
                <a:gd name="T75" fmla="*/ 130 h 156"/>
                <a:gd name="T76" fmla="*/ 59 w 141"/>
                <a:gd name="T77" fmla="*/ 118 h 156"/>
                <a:gd name="T78" fmla="*/ 52 w 141"/>
                <a:gd name="T79" fmla="*/ 107 h 156"/>
                <a:gd name="T80" fmla="*/ 46 w 141"/>
                <a:gd name="T81" fmla="*/ 93 h 156"/>
                <a:gd name="T82" fmla="*/ 31 w 141"/>
                <a:gd name="T83" fmla="*/ 85 h 156"/>
                <a:gd name="T84" fmla="*/ 27 w 141"/>
                <a:gd name="T85" fmla="*/ 75 h 156"/>
                <a:gd name="T86" fmla="*/ 24 w 141"/>
                <a:gd name="T87" fmla="*/ 68 h 156"/>
                <a:gd name="T88" fmla="*/ 20 w 141"/>
                <a:gd name="T89" fmla="*/ 68 h 156"/>
                <a:gd name="T90" fmla="*/ 13 w 141"/>
                <a:gd name="T91" fmla="*/ 63 h 156"/>
                <a:gd name="T92" fmla="*/ 5 w 141"/>
                <a:gd name="T93" fmla="*/ 61 h 156"/>
                <a:gd name="T94" fmla="*/ 1 w 141"/>
                <a:gd name="T95" fmla="*/ 52 h 156"/>
                <a:gd name="T96" fmla="*/ 11 w 141"/>
                <a:gd name="T97" fmla="*/ 49 h 156"/>
                <a:gd name="T98" fmla="*/ 22 w 141"/>
                <a:gd name="T99" fmla="*/ 41 h 156"/>
                <a:gd name="T100" fmla="*/ 25 w 141"/>
                <a:gd name="T101" fmla="*/ 35 h 156"/>
                <a:gd name="T102" fmla="*/ 21 w 141"/>
                <a:gd name="T103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1" h="156">
                  <a:moveTo>
                    <a:pt x="22" y="21"/>
                  </a:moveTo>
                  <a:lnTo>
                    <a:pt x="23" y="22"/>
                  </a:lnTo>
                  <a:lnTo>
                    <a:pt x="23" y="22"/>
                  </a:lnTo>
                  <a:lnTo>
                    <a:pt x="24" y="23"/>
                  </a:lnTo>
                  <a:lnTo>
                    <a:pt x="24" y="21"/>
                  </a:lnTo>
                  <a:lnTo>
                    <a:pt x="26" y="22"/>
                  </a:lnTo>
                  <a:lnTo>
                    <a:pt x="25" y="21"/>
                  </a:lnTo>
                  <a:lnTo>
                    <a:pt x="27" y="20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30" y="23"/>
                  </a:lnTo>
                  <a:lnTo>
                    <a:pt x="31" y="20"/>
                  </a:lnTo>
                  <a:lnTo>
                    <a:pt x="32" y="21"/>
                  </a:lnTo>
                  <a:lnTo>
                    <a:pt x="34" y="19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8" y="23"/>
                  </a:lnTo>
                  <a:lnTo>
                    <a:pt x="39" y="25"/>
                  </a:lnTo>
                  <a:lnTo>
                    <a:pt x="39" y="24"/>
                  </a:lnTo>
                  <a:lnTo>
                    <a:pt x="42" y="22"/>
                  </a:lnTo>
                  <a:lnTo>
                    <a:pt x="43" y="25"/>
                  </a:lnTo>
                  <a:lnTo>
                    <a:pt x="45" y="24"/>
                  </a:lnTo>
                  <a:lnTo>
                    <a:pt x="46" y="25"/>
                  </a:lnTo>
                  <a:lnTo>
                    <a:pt x="48" y="23"/>
                  </a:lnTo>
                  <a:lnTo>
                    <a:pt x="47" y="22"/>
                  </a:lnTo>
                  <a:lnTo>
                    <a:pt x="51" y="22"/>
                  </a:lnTo>
                  <a:lnTo>
                    <a:pt x="49" y="20"/>
                  </a:lnTo>
                  <a:lnTo>
                    <a:pt x="50" y="18"/>
                  </a:lnTo>
                  <a:lnTo>
                    <a:pt x="50" y="17"/>
                  </a:lnTo>
                  <a:lnTo>
                    <a:pt x="47" y="15"/>
                  </a:lnTo>
                  <a:lnTo>
                    <a:pt x="48" y="13"/>
                  </a:lnTo>
                  <a:lnTo>
                    <a:pt x="47" y="13"/>
                  </a:lnTo>
                  <a:lnTo>
                    <a:pt x="48" y="10"/>
                  </a:lnTo>
                  <a:lnTo>
                    <a:pt x="48" y="9"/>
                  </a:lnTo>
                  <a:lnTo>
                    <a:pt x="50" y="9"/>
                  </a:lnTo>
                  <a:lnTo>
                    <a:pt x="50" y="6"/>
                  </a:lnTo>
                  <a:lnTo>
                    <a:pt x="52" y="5"/>
                  </a:lnTo>
                  <a:lnTo>
                    <a:pt x="56" y="5"/>
                  </a:lnTo>
                  <a:lnTo>
                    <a:pt x="58" y="6"/>
                  </a:lnTo>
                  <a:lnTo>
                    <a:pt x="60" y="3"/>
                  </a:lnTo>
                  <a:lnTo>
                    <a:pt x="65" y="7"/>
                  </a:lnTo>
                  <a:lnTo>
                    <a:pt x="68" y="3"/>
                  </a:lnTo>
                  <a:lnTo>
                    <a:pt x="72" y="4"/>
                  </a:lnTo>
                  <a:lnTo>
                    <a:pt x="73" y="3"/>
                  </a:lnTo>
                  <a:lnTo>
                    <a:pt x="72" y="1"/>
                  </a:lnTo>
                  <a:lnTo>
                    <a:pt x="75" y="4"/>
                  </a:lnTo>
                  <a:lnTo>
                    <a:pt x="76" y="3"/>
                  </a:lnTo>
                  <a:lnTo>
                    <a:pt x="75" y="5"/>
                  </a:lnTo>
                  <a:lnTo>
                    <a:pt x="74" y="4"/>
                  </a:lnTo>
                  <a:lnTo>
                    <a:pt x="75" y="5"/>
                  </a:lnTo>
                  <a:lnTo>
                    <a:pt x="77" y="4"/>
                  </a:lnTo>
                  <a:lnTo>
                    <a:pt x="78" y="2"/>
                  </a:lnTo>
                  <a:lnTo>
                    <a:pt x="80" y="2"/>
                  </a:lnTo>
                  <a:lnTo>
                    <a:pt x="81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0"/>
                  </a:lnTo>
                  <a:lnTo>
                    <a:pt x="86" y="2"/>
                  </a:lnTo>
                  <a:lnTo>
                    <a:pt x="86" y="3"/>
                  </a:lnTo>
                  <a:lnTo>
                    <a:pt x="84" y="3"/>
                  </a:lnTo>
                  <a:lnTo>
                    <a:pt x="87" y="5"/>
                  </a:lnTo>
                  <a:lnTo>
                    <a:pt x="87" y="6"/>
                  </a:lnTo>
                  <a:lnTo>
                    <a:pt x="93" y="2"/>
                  </a:lnTo>
                  <a:lnTo>
                    <a:pt x="95" y="3"/>
                  </a:lnTo>
                  <a:lnTo>
                    <a:pt x="98" y="1"/>
                  </a:lnTo>
                  <a:lnTo>
                    <a:pt x="100" y="2"/>
                  </a:lnTo>
                  <a:lnTo>
                    <a:pt x="99" y="3"/>
                  </a:lnTo>
                  <a:lnTo>
                    <a:pt x="102" y="7"/>
                  </a:lnTo>
                  <a:lnTo>
                    <a:pt x="99" y="9"/>
                  </a:lnTo>
                  <a:lnTo>
                    <a:pt x="99" y="10"/>
                  </a:lnTo>
                  <a:lnTo>
                    <a:pt x="100" y="10"/>
                  </a:lnTo>
                  <a:lnTo>
                    <a:pt x="103" y="15"/>
                  </a:lnTo>
                  <a:lnTo>
                    <a:pt x="106" y="15"/>
                  </a:lnTo>
                  <a:lnTo>
                    <a:pt x="105" y="16"/>
                  </a:lnTo>
                  <a:lnTo>
                    <a:pt x="108" y="17"/>
                  </a:lnTo>
                  <a:lnTo>
                    <a:pt x="106" y="19"/>
                  </a:lnTo>
                  <a:lnTo>
                    <a:pt x="106" y="21"/>
                  </a:lnTo>
                  <a:lnTo>
                    <a:pt x="105" y="23"/>
                  </a:lnTo>
                  <a:lnTo>
                    <a:pt x="106" y="25"/>
                  </a:lnTo>
                  <a:lnTo>
                    <a:pt x="106" y="29"/>
                  </a:lnTo>
                  <a:lnTo>
                    <a:pt x="108" y="30"/>
                  </a:lnTo>
                  <a:lnTo>
                    <a:pt x="107" y="33"/>
                  </a:lnTo>
                  <a:lnTo>
                    <a:pt x="109" y="35"/>
                  </a:lnTo>
                  <a:lnTo>
                    <a:pt x="112" y="35"/>
                  </a:lnTo>
                  <a:lnTo>
                    <a:pt x="114" y="34"/>
                  </a:lnTo>
                  <a:lnTo>
                    <a:pt x="115" y="38"/>
                  </a:lnTo>
                  <a:lnTo>
                    <a:pt x="113" y="39"/>
                  </a:lnTo>
                  <a:lnTo>
                    <a:pt x="112" y="39"/>
                  </a:lnTo>
                  <a:lnTo>
                    <a:pt x="113" y="42"/>
                  </a:lnTo>
                  <a:lnTo>
                    <a:pt x="112" y="43"/>
                  </a:lnTo>
                  <a:lnTo>
                    <a:pt x="114" y="44"/>
                  </a:lnTo>
                  <a:lnTo>
                    <a:pt x="112" y="45"/>
                  </a:lnTo>
                  <a:lnTo>
                    <a:pt x="114" y="45"/>
                  </a:lnTo>
                  <a:lnTo>
                    <a:pt x="113" y="46"/>
                  </a:lnTo>
                  <a:lnTo>
                    <a:pt x="117" y="50"/>
                  </a:lnTo>
                  <a:lnTo>
                    <a:pt x="116" y="51"/>
                  </a:lnTo>
                  <a:lnTo>
                    <a:pt x="120" y="52"/>
                  </a:lnTo>
                  <a:lnTo>
                    <a:pt x="121" y="53"/>
                  </a:lnTo>
                  <a:lnTo>
                    <a:pt x="119" y="54"/>
                  </a:lnTo>
                  <a:lnTo>
                    <a:pt x="123" y="55"/>
                  </a:lnTo>
                  <a:lnTo>
                    <a:pt x="123" y="58"/>
                  </a:lnTo>
                  <a:lnTo>
                    <a:pt x="126" y="60"/>
                  </a:lnTo>
                  <a:lnTo>
                    <a:pt x="128" y="61"/>
                  </a:lnTo>
                  <a:lnTo>
                    <a:pt x="134" y="61"/>
                  </a:lnTo>
                  <a:lnTo>
                    <a:pt x="136" y="64"/>
                  </a:lnTo>
                  <a:lnTo>
                    <a:pt x="136" y="65"/>
                  </a:lnTo>
                  <a:lnTo>
                    <a:pt x="136" y="65"/>
                  </a:lnTo>
                  <a:lnTo>
                    <a:pt x="136" y="67"/>
                  </a:lnTo>
                  <a:lnTo>
                    <a:pt x="141" y="69"/>
                  </a:lnTo>
                  <a:lnTo>
                    <a:pt x="136" y="74"/>
                  </a:lnTo>
                  <a:lnTo>
                    <a:pt x="134" y="79"/>
                  </a:lnTo>
                  <a:lnTo>
                    <a:pt x="133" y="81"/>
                  </a:lnTo>
                  <a:lnTo>
                    <a:pt x="134" y="82"/>
                  </a:lnTo>
                  <a:lnTo>
                    <a:pt x="139" y="82"/>
                  </a:lnTo>
                  <a:lnTo>
                    <a:pt x="139" y="85"/>
                  </a:lnTo>
                  <a:lnTo>
                    <a:pt x="140" y="87"/>
                  </a:lnTo>
                  <a:lnTo>
                    <a:pt x="138" y="91"/>
                  </a:lnTo>
                  <a:lnTo>
                    <a:pt x="138" y="94"/>
                  </a:lnTo>
                  <a:lnTo>
                    <a:pt x="134" y="96"/>
                  </a:lnTo>
                  <a:lnTo>
                    <a:pt x="134" y="98"/>
                  </a:lnTo>
                  <a:lnTo>
                    <a:pt x="132" y="99"/>
                  </a:lnTo>
                  <a:lnTo>
                    <a:pt x="133" y="101"/>
                  </a:lnTo>
                  <a:lnTo>
                    <a:pt x="128" y="102"/>
                  </a:lnTo>
                  <a:lnTo>
                    <a:pt x="128" y="105"/>
                  </a:lnTo>
                  <a:lnTo>
                    <a:pt x="130" y="106"/>
                  </a:lnTo>
                  <a:lnTo>
                    <a:pt x="129" y="109"/>
                  </a:lnTo>
                  <a:lnTo>
                    <a:pt x="127" y="111"/>
                  </a:lnTo>
                  <a:lnTo>
                    <a:pt x="122" y="111"/>
                  </a:lnTo>
                  <a:lnTo>
                    <a:pt x="121" y="114"/>
                  </a:lnTo>
                  <a:lnTo>
                    <a:pt x="119" y="114"/>
                  </a:lnTo>
                  <a:lnTo>
                    <a:pt x="120" y="115"/>
                  </a:lnTo>
                  <a:lnTo>
                    <a:pt x="119" y="117"/>
                  </a:lnTo>
                  <a:lnTo>
                    <a:pt x="118" y="116"/>
                  </a:lnTo>
                  <a:lnTo>
                    <a:pt x="115" y="117"/>
                  </a:lnTo>
                  <a:lnTo>
                    <a:pt x="114" y="115"/>
                  </a:lnTo>
                  <a:lnTo>
                    <a:pt x="114" y="117"/>
                  </a:lnTo>
                  <a:lnTo>
                    <a:pt x="116" y="120"/>
                  </a:lnTo>
                  <a:lnTo>
                    <a:pt x="115" y="122"/>
                  </a:lnTo>
                  <a:lnTo>
                    <a:pt x="116" y="122"/>
                  </a:lnTo>
                  <a:lnTo>
                    <a:pt x="116" y="124"/>
                  </a:lnTo>
                  <a:lnTo>
                    <a:pt x="114" y="123"/>
                  </a:lnTo>
                  <a:lnTo>
                    <a:pt x="114" y="124"/>
                  </a:lnTo>
                  <a:lnTo>
                    <a:pt x="111" y="125"/>
                  </a:lnTo>
                  <a:lnTo>
                    <a:pt x="115" y="130"/>
                  </a:lnTo>
                  <a:lnTo>
                    <a:pt x="114" y="131"/>
                  </a:lnTo>
                  <a:lnTo>
                    <a:pt x="112" y="131"/>
                  </a:lnTo>
                  <a:lnTo>
                    <a:pt x="112" y="136"/>
                  </a:lnTo>
                  <a:lnTo>
                    <a:pt x="113" y="135"/>
                  </a:lnTo>
                  <a:lnTo>
                    <a:pt x="115" y="136"/>
                  </a:lnTo>
                  <a:lnTo>
                    <a:pt x="112" y="139"/>
                  </a:lnTo>
                  <a:lnTo>
                    <a:pt x="114" y="143"/>
                  </a:lnTo>
                  <a:lnTo>
                    <a:pt x="112" y="142"/>
                  </a:lnTo>
                  <a:lnTo>
                    <a:pt x="112" y="145"/>
                  </a:lnTo>
                  <a:lnTo>
                    <a:pt x="110" y="145"/>
                  </a:lnTo>
                  <a:lnTo>
                    <a:pt x="111" y="146"/>
                  </a:lnTo>
                  <a:lnTo>
                    <a:pt x="109" y="147"/>
                  </a:lnTo>
                  <a:lnTo>
                    <a:pt x="106" y="145"/>
                  </a:lnTo>
                  <a:lnTo>
                    <a:pt x="103" y="145"/>
                  </a:lnTo>
                  <a:lnTo>
                    <a:pt x="102" y="146"/>
                  </a:lnTo>
                  <a:lnTo>
                    <a:pt x="100" y="145"/>
                  </a:lnTo>
                  <a:lnTo>
                    <a:pt x="96" y="146"/>
                  </a:lnTo>
                  <a:lnTo>
                    <a:pt x="95" y="146"/>
                  </a:lnTo>
                  <a:lnTo>
                    <a:pt x="95" y="147"/>
                  </a:lnTo>
                  <a:lnTo>
                    <a:pt x="94" y="149"/>
                  </a:lnTo>
                  <a:lnTo>
                    <a:pt x="94" y="149"/>
                  </a:lnTo>
                  <a:lnTo>
                    <a:pt x="93" y="150"/>
                  </a:lnTo>
                  <a:lnTo>
                    <a:pt x="92" y="150"/>
                  </a:lnTo>
                  <a:lnTo>
                    <a:pt x="91" y="151"/>
                  </a:lnTo>
                  <a:lnTo>
                    <a:pt x="90" y="153"/>
                  </a:lnTo>
                  <a:lnTo>
                    <a:pt x="90" y="152"/>
                  </a:lnTo>
                  <a:lnTo>
                    <a:pt x="88" y="154"/>
                  </a:lnTo>
                  <a:lnTo>
                    <a:pt x="87" y="154"/>
                  </a:lnTo>
                  <a:lnTo>
                    <a:pt x="87" y="155"/>
                  </a:lnTo>
                  <a:lnTo>
                    <a:pt x="86" y="155"/>
                  </a:lnTo>
                  <a:lnTo>
                    <a:pt x="85" y="156"/>
                  </a:lnTo>
                  <a:lnTo>
                    <a:pt x="79" y="149"/>
                  </a:lnTo>
                  <a:lnTo>
                    <a:pt x="75" y="151"/>
                  </a:lnTo>
                  <a:lnTo>
                    <a:pt x="72" y="151"/>
                  </a:lnTo>
                  <a:lnTo>
                    <a:pt x="71" y="146"/>
                  </a:lnTo>
                  <a:lnTo>
                    <a:pt x="72" y="144"/>
                  </a:lnTo>
                  <a:lnTo>
                    <a:pt x="70" y="143"/>
                  </a:lnTo>
                  <a:lnTo>
                    <a:pt x="68" y="138"/>
                  </a:lnTo>
                  <a:lnTo>
                    <a:pt x="71" y="136"/>
                  </a:lnTo>
                  <a:lnTo>
                    <a:pt x="68" y="135"/>
                  </a:lnTo>
                  <a:lnTo>
                    <a:pt x="67" y="133"/>
                  </a:lnTo>
                  <a:lnTo>
                    <a:pt x="65" y="133"/>
                  </a:lnTo>
                  <a:lnTo>
                    <a:pt x="64" y="131"/>
                  </a:lnTo>
                  <a:lnTo>
                    <a:pt x="66" y="130"/>
                  </a:lnTo>
                  <a:lnTo>
                    <a:pt x="65" y="129"/>
                  </a:lnTo>
                  <a:lnTo>
                    <a:pt x="62" y="129"/>
                  </a:lnTo>
                  <a:lnTo>
                    <a:pt x="62" y="127"/>
                  </a:lnTo>
                  <a:lnTo>
                    <a:pt x="58" y="122"/>
                  </a:lnTo>
                  <a:lnTo>
                    <a:pt x="59" y="118"/>
                  </a:lnTo>
                  <a:lnTo>
                    <a:pt x="55" y="115"/>
                  </a:lnTo>
                  <a:lnTo>
                    <a:pt x="55" y="114"/>
                  </a:lnTo>
                  <a:lnTo>
                    <a:pt x="56" y="113"/>
                  </a:lnTo>
                  <a:lnTo>
                    <a:pt x="52" y="109"/>
                  </a:lnTo>
                  <a:lnTo>
                    <a:pt x="52" y="107"/>
                  </a:lnTo>
                  <a:lnTo>
                    <a:pt x="54" y="105"/>
                  </a:lnTo>
                  <a:lnTo>
                    <a:pt x="55" y="98"/>
                  </a:lnTo>
                  <a:lnTo>
                    <a:pt x="53" y="93"/>
                  </a:lnTo>
                  <a:lnTo>
                    <a:pt x="48" y="92"/>
                  </a:lnTo>
                  <a:lnTo>
                    <a:pt x="46" y="93"/>
                  </a:lnTo>
                  <a:lnTo>
                    <a:pt x="44" y="92"/>
                  </a:lnTo>
                  <a:lnTo>
                    <a:pt x="43" y="93"/>
                  </a:lnTo>
                  <a:lnTo>
                    <a:pt x="40" y="90"/>
                  </a:lnTo>
                  <a:lnTo>
                    <a:pt x="34" y="90"/>
                  </a:lnTo>
                  <a:lnTo>
                    <a:pt x="31" y="85"/>
                  </a:lnTo>
                  <a:lnTo>
                    <a:pt x="25" y="85"/>
                  </a:lnTo>
                  <a:lnTo>
                    <a:pt x="23" y="84"/>
                  </a:lnTo>
                  <a:lnTo>
                    <a:pt x="23" y="82"/>
                  </a:lnTo>
                  <a:lnTo>
                    <a:pt x="27" y="79"/>
                  </a:lnTo>
                  <a:lnTo>
                    <a:pt x="27" y="75"/>
                  </a:lnTo>
                  <a:lnTo>
                    <a:pt x="27" y="73"/>
                  </a:lnTo>
                  <a:lnTo>
                    <a:pt x="30" y="70"/>
                  </a:lnTo>
                  <a:lnTo>
                    <a:pt x="28" y="68"/>
                  </a:lnTo>
                  <a:lnTo>
                    <a:pt x="27" y="69"/>
                  </a:lnTo>
                  <a:lnTo>
                    <a:pt x="24" y="68"/>
                  </a:lnTo>
                  <a:lnTo>
                    <a:pt x="23" y="66"/>
                  </a:lnTo>
                  <a:lnTo>
                    <a:pt x="22" y="66"/>
                  </a:lnTo>
                  <a:lnTo>
                    <a:pt x="21" y="68"/>
                  </a:lnTo>
                  <a:lnTo>
                    <a:pt x="20" y="67"/>
                  </a:lnTo>
                  <a:lnTo>
                    <a:pt x="20" y="68"/>
                  </a:lnTo>
                  <a:lnTo>
                    <a:pt x="19" y="69"/>
                  </a:lnTo>
                  <a:lnTo>
                    <a:pt x="16" y="67"/>
                  </a:lnTo>
                  <a:lnTo>
                    <a:pt x="16" y="64"/>
                  </a:lnTo>
                  <a:lnTo>
                    <a:pt x="14" y="65"/>
                  </a:lnTo>
                  <a:lnTo>
                    <a:pt x="13" y="63"/>
                  </a:lnTo>
                  <a:lnTo>
                    <a:pt x="11" y="65"/>
                  </a:lnTo>
                  <a:lnTo>
                    <a:pt x="10" y="63"/>
                  </a:lnTo>
                  <a:lnTo>
                    <a:pt x="9" y="65"/>
                  </a:lnTo>
                  <a:lnTo>
                    <a:pt x="4" y="62"/>
                  </a:lnTo>
                  <a:lnTo>
                    <a:pt x="5" y="61"/>
                  </a:lnTo>
                  <a:lnTo>
                    <a:pt x="3" y="58"/>
                  </a:lnTo>
                  <a:lnTo>
                    <a:pt x="3" y="57"/>
                  </a:lnTo>
                  <a:lnTo>
                    <a:pt x="2" y="55"/>
                  </a:lnTo>
                  <a:lnTo>
                    <a:pt x="0" y="54"/>
                  </a:lnTo>
                  <a:lnTo>
                    <a:pt x="1" y="52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6" y="49"/>
                  </a:lnTo>
                  <a:lnTo>
                    <a:pt x="9" y="47"/>
                  </a:lnTo>
                  <a:lnTo>
                    <a:pt x="11" y="49"/>
                  </a:lnTo>
                  <a:lnTo>
                    <a:pt x="15" y="45"/>
                  </a:lnTo>
                  <a:lnTo>
                    <a:pt x="17" y="43"/>
                  </a:lnTo>
                  <a:lnTo>
                    <a:pt x="18" y="41"/>
                  </a:lnTo>
                  <a:lnTo>
                    <a:pt x="19" y="40"/>
                  </a:lnTo>
                  <a:lnTo>
                    <a:pt x="22" y="41"/>
                  </a:lnTo>
                  <a:lnTo>
                    <a:pt x="25" y="40"/>
                  </a:lnTo>
                  <a:lnTo>
                    <a:pt x="25" y="39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5"/>
                  </a:lnTo>
                  <a:lnTo>
                    <a:pt x="23" y="33"/>
                  </a:lnTo>
                  <a:lnTo>
                    <a:pt x="24" y="31"/>
                  </a:lnTo>
                  <a:lnTo>
                    <a:pt x="23" y="29"/>
                  </a:lnTo>
                  <a:lnTo>
                    <a:pt x="21" y="30"/>
                  </a:lnTo>
                  <a:lnTo>
                    <a:pt x="21" y="26"/>
                  </a:lnTo>
                  <a:lnTo>
                    <a:pt x="23" y="22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8" name="Freeform 99">
              <a:extLst>
                <a:ext uri="{FF2B5EF4-FFF2-40B4-BE49-F238E27FC236}">
                  <a16:creationId xmlns="" xmlns:a16="http://schemas.microsoft.com/office/drawing/2014/main" id="{C2F1A5EA-8DF1-4BE1-AB12-A892CD613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" y="2366"/>
              <a:ext cx="141" cy="156"/>
            </a:xfrm>
            <a:custGeom>
              <a:avLst/>
              <a:gdLst>
                <a:gd name="T0" fmla="*/ 24 w 141"/>
                <a:gd name="T1" fmla="*/ 21 h 156"/>
                <a:gd name="T2" fmla="*/ 28 w 141"/>
                <a:gd name="T3" fmla="*/ 20 h 156"/>
                <a:gd name="T4" fmla="*/ 34 w 141"/>
                <a:gd name="T5" fmla="*/ 22 h 156"/>
                <a:gd name="T6" fmla="*/ 39 w 141"/>
                <a:gd name="T7" fmla="*/ 24 h 156"/>
                <a:gd name="T8" fmla="*/ 48 w 141"/>
                <a:gd name="T9" fmla="*/ 23 h 156"/>
                <a:gd name="T10" fmla="*/ 50 w 141"/>
                <a:gd name="T11" fmla="*/ 17 h 156"/>
                <a:gd name="T12" fmla="*/ 48 w 141"/>
                <a:gd name="T13" fmla="*/ 9 h 156"/>
                <a:gd name="T14" fmla="*/ 58 w 141"/>
                <a:gd name="T15" fmla="*/ 6 h 156"/>
                <a:gd name="T16" fmla="*/ 73 w 141"/>
                <a:gd name="T17" fmla="*/ 3 h 156"/>
                <a:gd name="T18" fmla="*/ 74 w 141"/>
                <a:gd name="T19" fmla="*/ 4 h 156"/>
                <a:gd name="T20" fmla="*/ 81 w 141"/>
                <a:gd name="T21" fmla="*/ 1 h 156"/>
                <a:gd name="T22" fmla="*/ 86 w 141"/>
                <a:gd name="T23" fmla="*/ 2 h 156"/>
                <a:gd name="T24" fmla="*/ 93 w 141"/>
                <a:gd name="T25" fmla="*/ 2 h 156"/>
                <a:gd name="T26" fmla="*/ 102 w 141"/>
                <a:gd name="T27" fmla="*/ 7 h 156"/>
                <a:gd name="T28" fmla="*/ 106 w 141"/>
                <a:gd name="T29" fmla="*/ 15 h 156"/>
                <a:gd name="T30" fmla="*/ 105 w 141"/>
                <a:gd name="T31" fmla="*/ 23 h 156"/>
                <a:gd name="T32" fmla="*/ 109 w 141"/>
                <a:gd name="T33" fmla="*/ 35 h 156"/>
                <a:gd name="T34" fmla="*/ 112 w 141"/>
                <a:gd name="T35" fmla="*/ 39 h 156"/>
                <a:gd name="T36" fmla="*/ 114 w 141"/>
                <a:gd name="T37" fmla="*/ 45 h 156"/>
                <a:gd name="T38" fmla="*/ 121 w 141"/>
                <a:gd name="T39" fmla="*/ 53 h 156"/>
                <a:gd name="T40" fmla="*/ 128 w 141"/>
                <a:gd name="T41" fmla="*/ 61 h 156"/>
                <a:gd name="T42" fmla="*/ 136 w 141"/>
                <a:gd name="T43" fmla="*/ 67 h 156"/>
                <a:gd name="T44" fmla="*/ 134 w 141"/>
                <a:gd name="T45" fmla="*/ 82 h 156"/>
                <a:gd name="T46" fmla="*/ 138 w 141"/>
                <a:gd name="T47" fmla="*/ 94 h 156"/>
                <a:gd name="T48" fmla="*/ 128 w 141"/>
                <a:gd name="T49" fmla="*/ 102 h 156"/>
                <a:gd name="T50" fmla="*/ 122 w 141"/>
                <a:gd name="T51" fmla="*/ 111 h 156"/>
                <a:gd name="T52" fmla="*/ 118 w 141"/>
                <a:gd name="T53" fmla="*/ 116 h 156"/>
                <a:gd name="T54" fmla="*/ 115 w 141"/>
                <a:gd name="T55" fmla="*/ 122 h 156"/>
                <a:gd name="T56" fmla="*/ 111 w 141"/>
                <a:gd name="T57" fmla="*/ 125 h 156"/>
                <a:gd name="T58" fmla="*/ 113 w 141"/>
                <a:gd name="T59" fmla="*/ 135 h 156"/>
                <a:gd name="T60" fmla="*/ 112 w 141"/>
                <a:gd name="T61" fmla="*/ 145 h 156"/>
                <a:gd name="T62" fmla="*/ 103 w 141"/>
                <a:gd name="T63" fmla="*/ 145 h 156"/>
                <a:gd name="T64" fmla="*/ 95 w 141"/>
                <a:gd name="T65" fmla="*/ 147 h 156"/>
                <a:gd name="T66" fmla="*/ 91 w 141"/>
                <a:gd name="T67" fmla="*/ 151 h 156"/>
                <a:gd name="T68" fmla="*/ 87 w 141"/>
                <a:gd name="T69" fmla="*/ 155 h 156"/>
                <a:gd name="T70" fmla="*/ 72 w 141"/>
                <a:gd name="T71" fmla="*/ 151 h 156"/>
                <a:gd name="T72" fmla="*/ 71 w 141"/>
                <a:gd name="T73" fmla="*/ 136 h 156"/>
                <a:gd name="T74" fmla="*/ 66 w 141"/>
                <a:gd name="T75" fmla="*/ 130 h 156"/>
                <a:gd name="T76" fmla="*/ 59 w 141"/>
                <a:gd name="T77" fmla="*/ 118 h 156"/>
                <a:gd name="T78" fmla="*/ 52 w 141"/>
                <a:gd name="T79" fmla="*/ 107 h 156"/>
                <a:gd name="T80" fmla="*/ 46 w 141"/>
                <a:gd name="T81" fmla="*/ 93 h 156"/>
                <a:gd name="T82" fmla="*/ 31 w 141"/>
                <a:gd name="T83" fmla="*/ 85 h 156"/>
                <a:gd name="T84" fmla="*/ 27 w 141"/>
                <a:gd name="T85" fmla="*/ 75 h 156"/>
                <a:gd name="T86" fmla="*/ 24 w 141"/>
                <a:gd name="T87" fmla="*/ 68 h 156"/>
                <a:gd name="T88" fmla="*/ 20 w 141"/>
                <a:gd name="T89" fmla="*/ 68 h 156"/>
                <a:gd name="T90" fmla="*/ 13 w 141"/>
                <a:gd name="T91" fmla="*/ 63 h 156"/>
                <a:gd name="T92" fmla="*/ 5 w 141"/>
                <a:gd name="T93" fmla="*/ 61 h 156"/>
                <a:gd name="T94" fmla="*/ 1 w 141"/>
                <a:gd name="T95" fmla="*/ 52 h 156"/>
                <a:gd name="T96" fmla="*/ 11 w 141"/>
                <a:gd name="T97" fmla="*/ 49 h 156"/>
                <a:gd name="T98" fmla="*/ 22 w 141"/>
                <a:gd name="T99" fmla="*/ 41 h 156"/>
                <a:gd name="T100" fmla="*/ 25 w 141"/>
                <a:gd name="T101" fmla="*/ 35 h 156"/>
                <a:gd name="T102" fmla="*/ 21 w 141"/>
                <a:gd name="T103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1" h="156">
                  <a:moveTo>
                    <a:pt x="22" y="21"/>
                  </a:moveTo>
                  <a:lnTo>
                    <a:pt x="23" y="22"/>
                  </a:lnTo>
                  <a:lnTo>
                    <a:pt x="23" y="22"/>
                  </a:lnTo>
                  <a:lnTo>
                    <a:pt x="24" y="23"/>
                  </a:lnTo>
                  <a:lnTo>
                    <a:pt x="24" y="21"/>
                  </a:lnTo>
                  <a:lnTo>
                    <a:pt x="26" y="22"/>
                  </a:lnTo>
                  <a:lnTo>
                    <a:pt x="25" y="21"/>
                  </a:lnTo>
                  <a:lnTo>
                    <a:pt x="27" y="20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30" y="23"/>
                  </a:lnTo>
                  <a:lnTo>
                    <a:pt x="31" y="20"/>
                  </a:lnTo>
                  <a:lnTo>
                    <a:pt x="32" y="21"/>
                  </a:lnTo>
                  <a:lnTo>
                    <a:pt x="34" y="19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8" y="23"/>
                  </a:lnTo>
                  <a:lnTo>
                    <a:pt x="39" y="25"/>
                  </a:lnTo>
                  <a:lnTo>
                    <a:pt x="39" y="24"/>
                  </a:lnTo>
                  <a:lnTo>
                    <a:pt x="42" y="22"/>
                  </a:lnTo>
                  <a:lnTo>
                    <a:pt x="43" y="25"/>
                  </a:lnTo>
                  <a:lnTo>
                    <a:pt x="45" y="24"/>
                  </a:lnTo>
                  <a:lnTo>
                    <a:pt x="46" y="25"/>
                  </a:lnTo>
                  <a:lnTo>
                    <a:pt x="48" y="23"/>
                  </a:lnTo>
                  <a:lnTo>
                    <a:pt x="47" y="22"/>
                  </a:lnTo>
                  <a:lnTo>
                    <a:pt x="51" y="22"/>
                  </a:lnTo>
                  <a:lnTo>
                    <a:pt x="49" y="20"/>
                  </a:lnTo>
                  <a:lnTo>
                    <a:pt x="50" y="18"/>
                  </a:lnTo>
                  <a:lnTo>
                    <a:pt x="50" y="17"/>
                  </a:lnTo>
                  <a:lnTo>
                    <a:pt x="47" y="15"/>
                  </a:lnTo>
                  <a:lnTo>
                    <a:pt x="48" y="13"/>
                  </a:lnTo>
                  <a:lnTo>
                    <a:pt x="47" y="13"/>
                  </a:lnTo>
                  <a:lnTo>
                    <a:pt x="48" y="10"/>
                  </a:lnTo>
                  <a:lnTo>
                    <a:pt x="48" y="9"/>
                  </a:lnTo>
                  <a:lnTo>
                    <a:pt x="50" y="9"/>
                  </a:lnTo>
                  <a:lnTo>
                    <a:pt x="50" y="6"/>
                  </a:lnTo>
                  <a:lnTo>
                    <a:pt x="52" y="5"/>
                  </a:lnTo>
                  <a:lnTo>
                    <a:pt x="56" y="5"/>
                  </a:lnTo>
                  <a:lnTo>
                    <a:pt x="58" y="6"/>
                  </a:lnTo>
                  <a:lnTo>
                    <a:pt x="60" y="3"/>
                  </a:lnTo>
                  <a:lnTo>
                    <a:pt x="65" y="7"/>
                  </a:lnTo>
                  <a:lnTo>
                    <a:pt x="68" y="3"/>
                  </a:lnTo>
                  <a:lnTo>
                    <a:pt x="72" y="4"/>
                  </a:lnTo>
                  <a:lnTo>
                    <a:pt x="73" y="3"/>
                  </a:lnTo>
                  <a:lnTo>
                    <a:pt x="72" y="1"/>
                  </a:lnTo>
                  <a:lnTo>
                    <a:pt x="75" y="4"/>
                  </a:lnTo>
                  <a:lnTo>
                    <a:pt x="76" y="3"/>
                  </a:lnTo>
                  <a:lnTo>
                    <a:pt x="75" y="5"/>
                  </a:lnTo>
                  <a:lnTo>
                    <a:pt x="74" y="4"/>
                  </a:lnTo>
                  <a:lnTo>
                    <a:pt x="75" y="5"/>
                  </a:lnTo>
                  <a:lnTo>
                    <a:pt x="77" y="4"/>
                  </a:lnTo>
                  <a:lnTo>
                    <a:pt x="78" y="2"/>
                  </a:lnTo>
                  <a:lnTo>
                    <a:pt x="80" y="2"/>
                  </a:lnTo>
                  <a:lnTo>
                    <a:pt x="81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0"/>
                  </a:lnTo>
                  <a:lnTo>
                    <a:pt x="86" y="2"/>
                  </a:lnTo>
                  <a:lnTo>
                    <a:pt x="86" y="3"/>
                  </a:lnTo>
                  <a:lnTo>
                    <a:pt x="84" y="3"/>
                  </a:lnTo>
                  <a:lnTo>
                    <a:pt x="87" y="5"/>
                  </a:lnTo>
                  <a:lnTo>
                    <a:pt x="87" y="6"/>
                  </a:lnTo>
                  <a:lnTo>
                    <a:pt x="93" y="2"/>
                  </a:lnTo>
                  <a:lnTo>
                    <a:pt x="95" y="3"/>
                  </a:lnTo>
                  <a:lnTo>
                    <a:pt x="98" y="1"/>
                  </a:lnTo>
                  <a:lnTo>
                    <a:pt x="100" y="2"/>
                  </a:lnTo>
                  <a:lnTo>
                    <a:pt x="99" y="3"/>
                  </a:lnTo>
                  <a:lnTo>
                    <a:pt x="102" y="7"/>
                  </a:lnTo>
                  <a:lnTo>
                    <a:pt x="99" y="9"/>
                  </a:lnTo>
                  <a:lnTo>
                    <a:pt x="99" y="10"/>
                  </a:lnTo>
                  <a:lnTo>
                    <a:pt x="100" y="10"/>
                  </a:lnTo>
                  <a:lnTo>
                    <a:pt x="103" y="15"/>
                  </a:lnTo>
                  <a:lnTo>
                    <a:pt x="106" y="15"/>
                  </a:lnTo>
                  <a:lnTo>
                    <a:pt x="105" y="16"/>
                  </a:lnTo>
                  <a:lnTo>
                    <a:pt x="108" y="17"/>
                  </a:lnTo>
                  <a:lnTo>
                    <a:pt x="106" y="19"/>
                  </a:lnTo>
                  <a:lnTo>
                    <a:pt x="106" y="21"/>
                  </a:lnTo>
                  <a:lnTo>
                    <a:pt x="105" y="23"/>
                  </a:lnTo>
                  <a:lnTo>
                    <a:pt x="106" y="25"/>
                  </a:lnTo>
                  <a:lnTo>
                    <a:pt x="106" y="29"/>
                  </a:lnTo>
                  <a:lnTo>
                    <a:pt x="108" y="30"/>
                  </a:lnTo>
                  <a:lnTo>
                    <a:pt x="107" y="33"/>
                  </a:lnTo>
                  <a:lnTo>
                    <a:pt x="109" y="35"/>
                  </a:lnTo>
                  <a:lnTo>
                    <a:pt x="112" y="35"/>
                  </a:lnTo>
                  <a:lnTo>
                    <a:pt x="114" y="34"/>
                  </a:lnTo>
                  <a:lnTo>
                    <a:pt x="115" y="38"/>
                  </a:lnTo>
                  <a:lnTo>
                    <a:pt x="113" y="39"/>
                  </a:lnTo>
                  <a:lnTo>
                    <a:pt x="112" y="39"/>
                  </a:lnTo>
                  <a:lnTo>
                    <a:pt x="113" y="42"/>
                  </a:lnTo>
                  <a:lnTo>
                    <a:pt x="112" y="43"/>
                  </a:lnTo>
                  <a:lnTo>
                    <a:pt x="114" y="44"/>
                  </a:lnTo>
                  <a:lnTo>
                    <a:pt x="112" y="45"/>
                  </a:lnTo>
                  <a:lnTo>
                    <a:pt x="114" y="45"/>
                  </a:lnTo>
                  <a:lnTo>
                    <a:pt x="113" y="46"/>
                  </a:lnTo>
                  <a:lnTo>
                    <a:pt x="117" y="50"/>
                  </a:lnTo>
                  <a:lnTo>
                    <a:pt x="116" y="51"/>
                  </a:lnTo>
                  <a:lnTo>
                    <a:pt x="120" y="52"/>
                  </a:lnTo>
                  <a:lnTo>
                    <a:pt x="121" y="53"/>
                  </a:lnTo>
                  <a:lnTo>
                    <a:pt x="119" y="54"/>
                  </a:lnTo>
                  <a:lnTo>
                    <a:pt x="123" y="55"/>
                  </a:lnTo>
                  <a:lnTo>
                    <a:pt x="123" y="58"/>
                  </a:lnTo>
                  <a:lnTo>
                    <a:pt x="126" y="60"/>
                  </a:lnTo>
                  <a:lnTo>
                    <a:pt x="128" y="61"/>
                  </a:lnTo>
                  <a:lnTo>
                    <a:pt x="134" y="61"/>
                  </a:lnTo>
                  <a:lnTo>
                    <a:pt x="136" y="64"/>
                  </a:lnTo>
                  <a:lnTo>
                    <a:pt x="136" y="65"/>
                  </a:lnTo>
                  <a:lnTo>
                    <a:pt x="136" y="65"/>
                  </a:lnTo>
                  <a:lnTo>
                    <a:pt x="136" y="67"/>
                  </a:lnTo>
                  <a:lnTo>
                    <a:pt x="141" y="69"/>
                  </a:lnTo>
                  <a:lnTo>
                    <a:pt x="136" y="74"/>
                  </a:lnTo>
                  <a:lnTo>
                    <a:pt x="134" y="79"/>
                  </a:lnTo>
                  <a:lnTo>
                    <a:pt x="133" y="81"/>
                  </a:lnTo>
                  <a:lnTo>
                    <a:pt x="134" y="82"/>
                  </a:lnTo>
                  <a:lnTo>
                    <a:pt x="139" y="82"/>
                  </a:lnTo>
                  <a:lnTo>
                    <a:pt x="139" y="85"/>
                  </a:lnTo>
                  <a:lnTo>
                    <a:pt x="140" y="87"/>
                  </a:lnTo>
                  <a:lnTo>
                    <a:pt x="138" y="91"/>
                  </a:lnTo>
                  <a:lnTo>
                    <a:pt x="138" y="94"/>
                  </a:lnTo>
                  <a:lnTo>
                    <a:pt x="134" y="96"/>
                  </a:lnTo>
                  <a:lnTo>
                    <a:pt x="134" y="98"/>
                  </a:lnTo>
                  <a:lnTo>
                    <a:pt x="132" y="99"/>
                  </a:lnTo>
                  <a:lnTo>
                    <a:pt x="133" y="101"/>
                  </a:lnTo>
                  <a:lnTo>
                    <a:pt x="128" y="102"/>
                  </a:lnTo>
                  <a:lnTo>
                    <a:pt x="128" y="105"/>
                  </a:lnTo>
                  <a:lnTo>
                    <a:pt x="130" y="106"/>
                  </a:lnTo>
                  <a:lnTo>
                    <a:pt x="129" y="109"/>
                  </a:lnTo>
                  <a:lnTo>
                    <a:pt x="127" y="111"/>
                  </a:lnTo>
                  <a:lnTo>
                    <a:pt x="122" y="111"/>
                  </a:lnTo>
                  <a:lnTo>
                    <a:pt x="121" y="114"/>
                  </a:lnTo>
                  <a:lnTo>
                    <a:pt x="119" y="114"/>
                  </a:lnTo>
                  <a:lnTo>
                    <a:pt x="120" y="115"/>
                  </a:lnTo>
                  <a:lnTo>
                    <a:pt x="119" y="117"/>
                  </a:lnTo>
                  <a:lnTo>
                    <a:pt x="118" y="116"/>
                  </a:lnTo>
                  <a:lnTo>
                    <a:pt x="115" y="117"/>
                  </a:lnTo>
                  <a:lnTo>
                    <a:pt x="114" y="115"/>
                  </a:lnTo>
                  <a:lnTo>
                    <a:pt x="114" y="117"/>
                  </a:lnTo>
                  <a:lnTo>
                    <a:pt x="116" y="120"/>
                  </a:lnTo>
                  <a:lnTo>
                    <a:pt x="115" y="122"/>
                  </a:lnTo>
                  <a:lnTo>
                    <a:pt x="116" y="122"/>
                  </a:lnTo>
                  <a:lnTo>
                    <a:pt x="116" y="124"/>
                  </a:lnTo>
                  <a:lnTo>
                    <a:pt x="114" y="123"/>
                  </a:lnTo>
                  <a:lnTo>
                    <a:pt x="114" y="124"/>
                  </a:lnTo>
                  <a:lnTo>
                    <a:pt x="111" y="125"/>
                  </a:lnTo>
                  <a:lnTo>
                    <a:pt x="115" y="130"/>
                  </a:lnTo>
                  <a:lnTo>
                    <a:pt x="114" y="131"/>
                  </a:lnTo>
                  <a:lnTo>
                    <a:pt x="112" y="131"/>
                  </a:lnTo>
                  <a:lnTo>
                    <a:pt x="112" y="136"/>
                  </a:lnTo>
                  <a:lnTo>
                    <a:pt x="113" y="135"/>
                  </a:lnTo>
                  <a:lnTo>
                    <a:pt x="115" y="136"/>
                  </a:lnTo>
                  <a:lnTo>
                    <a:pt x="112" y="139"/>
                  </a:lnTo>
                  <a:lnTo>
                    <a:pt x="114" y="143"/>
                  </a:lnTo>
                  <a:lnTo>
                    <a:pt x="112" y="142"/>
                  </a:lnTo>
                  <a:lnTo>
                    <a:pt x="112" y="145"/>
                  </a:lnTo>
                  <a:lnTo>
                    <a:pt x="110" y="145"/>
                  </a:lnTo>
                  <a:lnTo>
                    <a:pt x="111" y="146"/>
                  </a:lnTo>
                  <a:lnTo>
                    <a:pt x="109" y="147"/>
                  </a:lnTo>
                  <a:lnTo>
                    <a:pt x="106" y="145"/>
                  </a:lnTo>
                  <a:lnTo>
                    <a:pt x="103" y="145"/>
                  </a:lnTo>
                  <a:lnTo>
                    <a:pt x="102" y="146"/>
                  </a:lnTo>
                  <a:lnTo>
                    <a:pt x="100" y="145"/>
                  </a:lnTo>
                  <a:lnTo>
                    <a:pt x="96" y="146"/>
                  </a:lnTo>
                  <a:lnTo>
                    <a:pt x="95" y="146"/>
                  </a:lnTo>
                  <a:lnTo>
                    <a:pt x="95" y="147"/>
                  </a:lnTo>
                  <a:lnTo>
                    <a:pt x="94" y="149"/>
                  </a:lnTo>
                  <a:lnTo>
                    <a:pt x="94" y="149"/>
                  </a:lnTo>
                  <a:lnTo>
                    <a:pt x="93" y="150"/>
                  </a:lnTo>
                  <a:lnTo>
                    <a:pt x="92" y="150"/>
                  </a:lnTo>
                  <a:lnTo>
                    <a:pt x="91" y="151"/>
                  </a:lnTo>
                  <a:lnTo>
                    <a:pt x="90" y="153"/>
                  </a:lnTo>
                  <a:lnTo>
                    <a:pt x="90" y="152"/>
                  </a:lnTo>
                  <a:lnTo>
                    <a:pt x="88" y="154"/>
                  </a:lnTo>
                  <a:lnTo>
                    <a:pt x="87" y="154"/>
                  </a:lnTo>
                  <a:lnTo>
                    <a:pt x="87" y="155"/>
                  </a:lnTo>
                  <a:lnTo>
                    <a:pt x="86" y="155"/>
                  </a:lnTo>
                  <a:lnTo>
                    <a:pt x="85" y="156"/>
                  </a:lnTo>
                  <a:lnTo>
                    <a:pt x="79" y="149"/>
                  </a:lnTo>
                  <a:lnTo>
                    <a:pt x="75" y="151"/>
                  </a:lnTo>
                  <a:lnTo>
                    <a:pt x="72" y="151"/>
                  </a:lnTo>
                  <a:lnTo>
                    <a:pt x="71" y="146"/>
                  </a:lnTo>
                  <a:lnTo>
                    <a:pt x="72" y="144"/>
                  </a:lnTo>
                  <a:lnTo>
                    <a:pt x="70" y="143"/>
                  </a:lnTo>
                  <a:lnTo>
                    <a:pt x="68" y="138"/>
                  </a:lnTo>
                  <a:lnTo>
                    <a:pt x="71" y="136"/>
                  </a:lnTo>
                  <a:lnTo>
                    <a:pt x="68" y="135"/>
                  </a:lnTo>
                  <a:lnTo>
                    <a:pt x="67" y="133"/>
                  </a:lnTo>
                  <a:lnTo>
                    <a:pt x="65" y="133"/>
                  </a:lnTo>
                  <a:lnTo>
                    <a:pt x="64" y="131"/>
                  </a:lnTo>
                  <a:lnTo>
                    <a:pt x="66" y="130"/>
                  </a:lnTo>
                  <a:lnTo>
                    <a:pt x="65" y="129"/>
                  </a:lnTo>
                  <a:lnTo>
                    <a:pt x="62" y="129"/>
                  </a:lnTo>
                  <a:lnTo>
                    <a:pt x="62" y="127"/>
                  </a:lnTo>
                  <a:lnTo>
                    <a:pt x="58" y="122"/>
                  </a:lnTo>
                  <a:lnTo>
                    <a:pt x="59" y="118"/>
                  </a:lnTo>
                  <a:lnTo>
                    <a:pt x="55" y="115"/>
                  </a:lnTo>
                  <a:lnTo>
                    <a:pt x="55" y="114"/>
                  </a:lnTo>
                  <a:lnTo>
                    <a:pt x="56" y="113"/>
                  </a:lnTo>
                  <a:lnTo>
                    <a:pt x="52" y="109"/>
                  </a:lnTo>
                  <a:lnTo>
                    <a:pt x="52" y="107"/>
                  </a:lnTo>
                  <a:lnTo>
                    <a:pt x="54" y="105"/>
                  </a:lnTo>
                  <a:lnTo>
                    <a:pt x="55" y="98"/>
                  </a:lnTo>
                  <a:lnTo>
                    <a:pt x="53" y="93"/>
                  </a:lnTo>
                  <a:lnTo>
                    <a:pt x="48" y="92"/>
                  </a:lnTo>
                  <a:lnTo>
                    <a:pt x="46" y="93"/>
                  </a:lnTo>
                  <a:lnTo>
                    <a:pt x="44" y="92"/>
                  </a:lnTo>
                  <a:lnTo>
                    <a:pt x="43" y="93"/>
                  </a:lnTo>
                  <a:lnTo>
                    <a:pt x="40" y="90"/>
                  </a:lnTo>
                  <a:lnTo>
                    <a:pt x="34" y="90"/>
                  </a:lnTo>
                  <a:lnTo>
                    <a:pt x="31" y="85"/>
                  </a:lnTo>
                  <a:lnTo>
                    <a:pt x="25" y="85"/>
                  </a:lnTo>
                  <a:lnTo>
                    <a:pt x="23" y="84"/>
                  </a:lnTo>
                  <a:lnTo>
                    <a:pt x="23" y="82"/>
                  </a:lnTo>
                  <a:lnTo>
                    <a:pt x="27" y="79"/>
                  </a:lnTo>
                  <a:lnTo>
                    <a:pt x="27" y="75"/>
                  </a:lnTo>
                  <a:lnTo>
                    <a:pt x="27" y="73"/>
                  </a:lnTo>
                  <a:lnTo>
                    <a:pt x="30" y="70"/>
                  </a:lnTo>
                  <a:lnTo>
                    <a:pt x="28" y="68"/>
                  </a:lnTo>
                  <a:lnTo>
                    <a:pt x="27" y="69"/>
                  </a:lnTo>
                  <a:lnTo>
                    <a:pt x="24" y="68"/>
                  </a:lnTo>
                  <a:lnTo>
                    <a:pt x="23" y="66"/>
                  </a:lnTo>
                  <a:lnTo>
                    <a:pt x="22" y="66"/>
                  </a:lnTo>
                  <a:lnTo>
                    <a:pt x="21" y="68"/>
                  </a:lnTo>
                  <a:lnTo>
                    <a:pt x="20" y="67"/>
                  </a:lnTo>
                  <a:lnTo>
                    <a:pt x="20" y="68"/>
                  </a:lnTo>
                  <a:lnTo>
                    <a:pt x="19" y="69"/>
                  </a:lnTo>
                  <a:lnTo>
                    <a:pt x="16" y="67"/>
                  </a:lnTo>
                  <a:lnTo>
                    <a:pt x="16" y="64"/>
                  </a:lnTo>
                  <a:lnTo>
                    <a:pt x="14" y="65"/>
                  </a:lnTo>
                  <a:lnTo>
                    <a:pt x="13" y="63"/>
                  </a:lnTo>
                  <a:lnTo>
                    <a:pt x="11" y="65"/>
                  </a:lnTo>
                  <a:lnTo>
                    <a:pt x="10" y="63"/>
                  </a:lnTo>
                  <a:lnTo>
                    <a:pt x="9" y="65"/>
                  </a:lnTo>
                  <a:lnTo>
                    <a:pt x="4" y="62"/>
                  </a:lnTo>
                  <a:lnTo>
                    <a:pt x="5" y="61"/>
                  </a:lnTo>
                  <a:lnTo>
                    <a:pt x="3" y="58"/>
                  </a:lnTo>
                  <a:lnTo>
                    <a:pt x="3" y="57"/>
                  </a:lnTo>
                  <a:lnTo>
                    <a:pt x="2" y="55"/>
                  </a:lnTo>
                  <a:lnTo>
                    <a:pt x="0" y="54"/>
                  </a:lnTo>
                  <a:lnTo>
                    <a:pt x="1" y="52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6" y="49"/>
                  </a:lnTo>
                  <a:lnTo>
                    <a:pt x="9" y="47"/>
                  </a:lnTo>
                  <a:lnTo>
                    <a:pt x="11" y="49"/>
                  </a:lnTo>
                  <a:lnTo>
                    <a:pt x="15" y="45"/>
                  </a:lnTo>
                  <a:lnTo>
                    <a:pt x="17" y="43"/>
                  </a:lnTo>
                  <a:lnTo>
                    <a:pt x="18" y="41"/>
                  </a:lnTo>
                  <a:lnTo>
                    <a:pt x="19" y="40"/>
                  </a:lnTo>
                  <a:lnTo>
                    <a:pt x="22" y="41"/>
                  </a:lnTo>
                  <a:lnTo>
                    <a:pt x="25" y="40"/>
                  </a:lnTo>
                  <a:lnTo>
                    <a:pt x="25" y="39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5" y="35"/>
                  </a:lnTo>
                  <a:lnTo>
                    <a:pt x="23" y="33"/>
                  </a:lnTo>
                  <a:lnTo>
                    <a:pt x="24" y="31"/>
                  </a:lnTo>
                  <a:lnTo>
                    <a:pt x="23" y="29"/>
                  </a:lnTo>
                  <a:lnTo>
                    <a:pt x="21" y="30"/>
                  </a:lnTo>
                  <a:lnTo>
                    <a:pt x="21" y="26"/>
                  </a:lnTo>
                  <a:lnTo>
                    <a:pt x="23" y="22"/>
                  </a:lnTo>
                  <a:lnTo>
                    <a:pt x="22" y="21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9" name="Freeform 100">
              <a:extLst>
                <a:ext uri="{FF2B5EF4-FFF2-40B4-BE49-F238E27FC236}">
                  <a16:creationId xmlns="" xmlns:a16="http://schemas.microsoft.com/office/drawing/2014/main" id="{C9EE92B1-C54E-494A-9CBF-863E3391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511"/>
              <a:ext cx="189" cy="189"/>
            </a:xfrm>
            <a:custGeom>
              <a:avLst/>
              <a:gdLst>
                <a:gd name="T0" fmla="*/ 32 w 189"/>
                <a:gd name="T1" fmla="*/ 2 h 189"/>
                <a:gd name="T2" fmla="*/ 39 w 189"/>
                <a:gd name="T3" fmla="*/ 8 h 189"/>
                <a:gd name="T4" fmla="*/ 41 w 189"/>
                <a:gd name="T5" fmla="*/ 11 h 189"/>
                <a:gd name="T6" fmla="*/ 43 w 189"/>
                <a:gd name="T7" fmla="*/ 13 h 189"/>
                <a:gd name="T8" fmla="*/ 52 w 189"/>
                <a:gd name="T9" fmla="*/ 14 h 189"/>
                <a:gd name="T10" fmla="*/ 53 w 189"/>
                <a:gd name="T11" fmla="*/ 16 h 189"/>
                <a:gd name="T12" fmla="*/ 64 w 189"/>
                <a:gd name="T13" fmla="*/ 22 h 189"/>
                <a:gd name="T14" fmla="*/ 68 w 189"/>
                <a:gd name="T15" fmla="*/ 24 h 189"/>
                <a:gd name="T16" fmla="*/ 73 w 189"/>
                <a:gd name="T17" fmla="*/ 13 h 189"/>
                <a:gd name="T18" fmla="*/ 84 w 189"/>
                <a:gd name="T19" fmla="*/ 17 h 189"/>
                <a:gd name="T20" fmla="*/ 89 w 189"/>
                <a:gd name="T21" fmla="*/ 23 h 189"/>
                <a:gd name="T22" fmla="*/ 96 w 189"/>
                <a:gd name="T23" fmla="*/ 40 h 189"/>
                <a:gd name="T24" fmla="*/ 94 w 189"/>
                <a:gd name="T25" fmla="*/ 44 h 189"/>
                <a:gd name="T26" fmla="*/ 97 w 189"/>
                <a:gd name="T27" fmla="*/ 54 h 189"/>
                <a:gd name="T28" fmla="*/ 109 w 189"/>
                <a:gd name="T29" fmla="*/ 59 h 189"/>
                <a:gd name="T30" fmla="*/ 109 w 189"/>
                <a:gd name="T31" fmla="*/ 67 h 189"/>
                <a:gd name="T32" fmla="*/ 121 w 189"/>
                <a:gd name="T33" fmla="*/ 64 h 189"/>
                <a:gd name="T34" fmla="*/ 121 w 189"/>
                <a:gd name="T35" fmla="*/ 55 h 189"/>
                <a:gd name="T36" fmla="*/ 128 w 189"/>
                <a:gd name="T37" fmla="*/ 56 h 189"/>
                <a:gd name="T38" fmla="*/ 138 w 189"/>
                <a:gd name="T39" fmla="*/ 56 h 189"/>
                <a:gd name="T40" fmla="*/ 150 w 189"/>
                <a:gd name="T41" fmla="*/ 66 h 189"/>
                <a:gd name="T42" fmla="*/ 160 w 189"/>
                <a:gd name="T43" fmla="*/ 71 h 189"/>
                <a:gd name="T44" fmla="*/ 168 w 189"/>
                <a:gd name="T45" fmla="*/ 74 h 189"/>
                <a:gd name="T46" fmla="*/ 177 w 189"/>
                <a:gd name="T47" fmla="*/ 73 h 189"/>
                <a:gd name="T48" fmla="*/ 180 w 189"/>
                <a:gd name="T49" fmla="*/ 74 h 189"/>
                <a:gd name="T50" fmla="*/ 183 w 189"/>
                <a:gd name="T51" fmla="*/ 80 h 189"/>
                <a:gd name="T52" fmla="*/ 183 w 189"/>
                <a:gd name="T53" fmla="*/ 84 h 189"/>
                <a:gd name="T54" fmla="*/ 183 w 189"/>
                <a:gd name="T55" fmla="*/ 89 h 189"/>
                <a:gd name="T56" fmla="*/ 183 w 189"/>
                <a:gd name="T57" fmla="*/ 97 h 189"/>
                <a:gd name="T58" fmla="*/ 183 w 189"/>
                <a:gd name="T59" fmla="*/ 110 h 189"/>
                <a:gd name="T60" fmla="*/ 179 w 189"/>
                <a:gd name="T61" fmla="*/ 119 h 189"/>
                <a:gd name="T62" fmla="*/ 181 w 189"/>
                <a:gd name="T63" fmla="*/ 127 h 189"/>
                <a:gd name="T64" fmla="*/ 184 w 189"/>
                <a:gd name="T65" fmla="*/ 133 h 189"/>
                <a:gd name="T66" fmla="*/ 188 w 189"/>
                <a:gd name="T67" fmla="*/ 147 h 189"/>
                <a:gd name="T68" fmla="*/ 180 w 189"/>
                <a:gd name="T69" fmla="*/ 153 h 189"/>
                <a:gd name="T70" fmla="*/ 178 w 189"/>
                <a:gd name="T71" fmla="*/ 159 h 189"/>
                <a:gd name="T72" fmla="*/ 170 w 189"/>
                <a:gd name="T73" fmla="*/ 175 h 189"/>
                <a:gd name="T74" fmla="*/ 161 w 189"/>
                <a:gd name="T75" fmla="*/ 185 h 189"/>
                <a:gd name="T76" fmla="*/ 152 w 189"/>
                <a:gd name="T77" fmla="*/ 183 h 189"/>
                <a:gd name="T78" fmla="*/ 142 w 189"/>
                <a:gd name="T79" fmla="*/ 178 h 189"/>
                <a:gd name="T80" fmla="*/ 132 w 189"/>
                <a:gd name="T81" fmla="*/ 177 h 189"/>
                <a:gd name="T82" fmla="*/ 126 w 189"/>
                <a:gd name="T83" fmla="*/ 179 h 189"/>
                <a:gd name="T84" fmla="*/ 115 w 189"/>
                <a:gd name="T85" fmla="*/ 185 h 189"/>
                <a:gd name="T86" fmla="*/ 107 w 189"/>
                <a:gd name="T87" fmla="*/ 179 h 189"/>
                <a:gd name="T88" fmla="*/ 107 w 189"/>
                <a:gd name="T89" fmla="*/ 172 h 189"/>
                <a:gd name="T90" fmla="*/ 97 w 189"/>
                <a:gd name="T91" fmla="*/ 174 h 189"/>
                <a:gd name="T92" fmla="*/ 90 w 189"/>
                <a:gd name="T93" fmla="*/ 173 h 189"/>
                <a:gd name="T94" fmla="*/ 82 w 189"/>
                <a:gd name="T95" fmla="*/ 165 h 189"/>
                <a:gd name="T96" fmla="*/ 75 w 189"/>
                <a:gd name="T97" fmla="*/ 165 h 189"/>
                <a:gd name="T98" fmla="*/ 67 w 189"/>
                <a:gd name="T99" fmla="*/ 151 h 189"/>
                <a:gd name="T100" fmla="*/ 57 w 189"/>
                <a:gd name="T101" fmla="*/ 150 h 189"/>
                <a:gd name="T102" fmla="*/ 49 w 189"/>
                <a:gd name="T103" fmla="*/ 153 h 189"/>
                <a:gd name="T104" fmla="*/ 44 w 189"/>
                <a:gd name="T105" fmla="*/ 148 h 189"/>
                <a:gd name="T106" fmla="*/ 30 w 189"/>
                <a:gd name="T107" fmla="*/ 132 h 189"/>
                <a:gd name="T108" fmla="*/ 12 w 189"/>
                <a:gd name="T109" fmla="*/ 126 h 189"/>
                <a:gd name="T110" fmla="*/ 7 w 189"/>
                <a:gd name="T111" fmla="*/ 117 h 189"/>
                <a:gd name="T112" fmla="*/ 5 w 189"/>
                <a:gd name="T113" fmla="*/ 111 h 189"/>
                <a:gd name="T114" fmla="*/ 19 w 189"/>
                <a:gd name="T115" fmla="*/ 105 h 189"/>
                <a:gd name="T116" fmla="*/ 18 w 189"/>
                <a:gd name="T117" fmla="*/ 70 h 189"/>
                <a:gd name="T118" fmla="*/ 16 w 189"/>
                <a:gd name="T119" fmla="*/ 44 h 189"/>
                <a:gd name="T120" fmla="*/ 13 w 189"/>
                <a:gd name="T121" fmla="*/ 33 h 189"/>
                <a:gd name="T122" fmla="*/ 19 w 189"/>
                <a:gd name="T123" fmla="*/ 25 h 189"/>
                <a:gd name="T124" fmla="*/ 23 w 189"/>
                <a:gd name="T125" fmla="*/ 1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9" h="189">
                  <a:moveTo>
                    <a:pt x="24" y="4"/>
                  </a:moveTo>
                  <a:lnTo>
                    <a:pt x="26" y="4"/>
                  </a:lnTo>
                  <a:lnTo>
                    <a:pt x="26" y="3"/>
                  </a:lnTo>
                  <a:lnTo>
                    <a:pt x="28" y="4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3" y="1"/>
                  </a:lnTo>
                  <a:lnTo>
                    <a:pt x="39" y="3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9" y="8"/>
                  </a:lnTo>
                  <a:lnTo>
                    <a:pt x="37" y="10"/>
                  </a:lnTo>
                  <a:lnTo>
                    <a:pt x="40" y="11"/>
                  </a:lnTo>
                  <a:lnTo>
                    <a:pt x="39" y="14"/>
                  </a:lnTo>
                  <a:lnTo>
                    <a:pt x="41" y="16"/>
                  </a:lnTo>
                  <a:lnTo>
                    <a:pt x="40" y="14"/>
                  </a:lnTo>
                  <a:lnTo>
                    <a:pt x="41" y="11"/>
                  </a:lnTo>
                  <a:lnTo>
                    <a:pt x="43" y="9"/>
                  </a:lnTo>
                  <a:lnTo>
                    <a:pt x="46" y="9"/>
                  </a:lnTo>
                  <a:lnTo>
                    <a:pt x="47" y="9"/>
                  </a:lnTo>
                  <a:lnTo>
                    <a:pt x="45" y="11"/>
                  </a:lnTo>
                  <a:lnTo>
                    <a:pt x="44" y="11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1" y="14"/>
                  </a:lnTo>
                  <a:lnTo>
                    <a:pt x="44" y="14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52" y="14"/>
                  </a:lnTo>
                  <a:lnTo>
                    <a:pt x="47" y="18"/>
                  </a:lnTo>
                  <a:lnTo>
                    <a:pt x="48" y="19"/>
                  </a:lnTo>
                  <a:lnTo>
                    <a:pt x="50" y="18"/>
                  </a:lnTo>
                  <a:lnTo>
                    <a:pt x="52" y="14"/>
                  </a:lnTo>
                  <a:lnTo>
                    <a:pt x="53" y="14"/>
                  </a:lnTo>
                  <a:lnTo>
                    <a:pt x="53" y="16"/>
                  </a:lnTo>
                  <a:lnTo>
                    <a:pt x="55" y="17"/>
                  </a:lnTo>
                  <a:lnTo>
                    <a:pt x="56" y="20"/>
                  </a:lnTo>
                  <a:lnTo>
                    <a:pt x="63" y="20"/>
                  </a:lnTo>
                  <a:lnTo>
                    <a:pt x="64" y="22"/>
                  </a:lnTo>
                  <a:lnTo>
                    <a:pt x="62" y="21"/>
                  </a:lnTo>
                  <a:lnTo>
                    <a:pt x="64" y="22"/>
                  </a:lnTo>
                  <a:lnTo>
                    <a:pt x="65" y="21"/>
                  </a:lnTo>
                  <a:lnTo>
                    <a:pt x="64" y="20"/>
                  </a:lnTo>
                  <a:lnTo>
                    <a:pt x="64" y="19"/>
                  </a:lnTo>
                  <a:lnTo>
                    <a:pt x="67" y="19"/>
                  </a:lnTo>
                  <a:lnTo>
                    <a:pt x="67" y="24"/>
                  </a:lnTo>
                  <a:lnTo>
                    <a:pt x="68" y="24"/>
                  </a:lnTo>
                  <a:lnTo>
                    <a:pt x="71" y="20"/>
                  </a:lnTo>
                  <a:lnTo>
                    <a:pt x="68" y="18"/>
                  </a:lnTo>
                  <a:lnTo>
                    <a:pt x="69" y="16"/>
                  </a:lnTo>
                  <a:lnTo>
                    <a:pt x="69" y="15"/>
                  </a:lnTo>
                  <a:lnTo>
                    <a:pt x="71" y="15"/>
                  </a:lnTo>
                  <a:lnTo>
                    <a:pt x="73" y="13"/>
                  </a:lnTo>
                  <a:lnTo>
                    <a:pt x="75" y="14"/>
                  </a:lnTo>
                  <a:lnTo>
                    <a:pt x="76" y="13"/>
                  </a:lnTo>
                  <a:lnTo>
                    <a:pt x="80" y="15"/>
                  </a:lnTo>
                  <a:lnTo>
                    <a:pt x="81" y="14"/>
                  </a:lnTo>
                  <a:lnTo>
                    <a:pt x="81" y="16"/>
                  </a:lnTo>
                  <a:lnTo>
                    <a:pt x="84" y="17"/>
                  </a:lnTo>
                  <a:lnTo>
                    <a:pt x="83" y="18"/>
                  </a:lnTo>
                  <a:lnTo>
                    <a:pt x="85" y="20"/>
                  </a:lnTo>
                  <a:lnTo>
                    <a:pt x="87" y="20"/>
                  </a:lnTo>
                  <a:lnTo>
                    <a:pt x="88" y="21"/>
                  </a:lnTo>
                  <a:lnTo>
                    <a:pt x="89" y="20"/>
                  </a:lnTo>
                  <a:lnTo>
                    <a:pt x="89" y="23"/>
                  </a:lnTo>
                  <a:lnTo>
                    <a:pt x="92" y="26"/>
                  </a:lnTo>
                  <a:lnTo>
                    <a:pt x="95" y="28"/>
                  </a:lnTo>
                  <a:lnTo>
                    <a:pt x="98" y="38"/>
                  </a:lnTo>
                  <a:lnTo>
                    <a:pt x="97" y="40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5" y="40"/>
                  </a:lnTo>
                  <a:lnTo>
                    <a:pt x="95" y="41"/>
                  </a:lnTo>
                  <a:lnTo>
                    <a:pt x="92" y="41"/>
                  </a:lnTo>
                  <a:lnTo>
                    <a:pt x="94" y="42"/>
                  </a:lnTo>
                  <a:lnTo>
                    <a:pt x="93" y="44"/>
                  </a:lnTo>
                  <a:lnTo>
                    <a:pt x="94" y="44"/>
                  </a:lnTo>
                  <a:lnTo>
                    <a:pt x="94" y="49"/>
                  </a:lnTo>
                  <a:lnTo>
                    <a:pt x="95" y="48"/>
                  </a:lnTo>
                  <a:lnTo>
                    <a:pt x="97" y="52"/>
                  </a:lnTo>
                  <a:lnTo>
                    <a:pt x="99" y="52"/>
                  </a:lnTo>
                  <a:lnTo>
                    <a:pt x="98" y="54"/>
                  </a:lnTo>
                  <a:lnTo>
                    <a:pt x="97" y="54"/>
                  </a:lnTo>
                  <a:lnTo>
                    <a:pt x="98" y="56"/>
                  </a:lnTo>
                  <a:lnTo>
                    <a:pt x="100" y="56"/>
                  </a:lnTo>
                  <a:lnTo>
                    <a:pt x="100" y="57"/>
                  </a:lnTo>
                  <a:lnTo>
                    <a:pt x="104" y="60"/>
                  </a:lnTo>
                  <a:lnTo>
                    <a:pt x="105" y="58"/>
                  </a:lnTo>
                  <a:lnTo>
                    <a:pt x="109" y="59"/>
                  </a:lnTo>
                  <a:lnTo>
                    <a:pt x="107" y="60"/>
                  </a:lnTo>
                  <a:lnTo>
                    <a:pt x="109" y="61"/>
                  </a:lnTo>
                  <a:lnTo>
                    <a:pt x="109" y="65"/>
                  </a:lnTo>
                  <a:lnTo>
                    <a:pt x="112" y="66"/>
                  </a:lnTo>
                  <a:lnTo>
                    <a:pt x="110" y="66"/>
                  </a:lnTo>
                  <a:lnTo>
                    <a:pt x="109" y="67"/>
                  </a:lnTo>
                  <a:lnTo>
                    <a:pt x="113" y="68"/>
                  </a:lnTo>
                  <a:lnTo>
                    <a:pt x="115" y="66"/>
                  </a:lnTo>
                  <a:lnTo>
                    <a:pt x="119" y="69"/>
                  </a:lnTo>
                  <a:lnTo>
                    <a:pt x="121" y="68"/>
                  </a:lnTo>
                  <a:lnTo>
                    <a:pt x="120" y="66"/>
                  </a:lnTo>
                  <a:lnTo>
                    <a:pt x="121" y="64"/>
                  </a:lnTo>
                  <a:lnTo>
                    <a:pt x="119" y="61"/>
                  </a:lnTo>
                  <a:lnTo>
                    <a:pt x="120" y="60"/>
                  </a:lnTo>
                  <a:lnTo>
                    <a:pt x="121" y="61"/>
                  </a:lnTo>
                  <a:lnTo>
                    <a:pt x="122" y="60"/>
                  </a:lnTo>
                  <a:lnTo>
                    <a:pt x="120" y="58"/>
                  </a:lnTo>
                  <a:lnTo>
                    <a:pt x="121" y="55"/>
                  </a:lnTo>
                  <a:lnTo>
                    <a:pt x="123" y="55"/>
                  </a:lnTo>
                  <a:lnTo>
                    <a:pt x="123" y="53"/>
                  </a:lnTo>
                  <a:lnTo>
                    <a:pt x="125" y="54"/>
                  </a:lnTo>
                  <a:lnTo>
                    <a:pt x="125" y="52"/>
                  </a:lnTo>
                  <a:lnTo>
                    <a:pt x="128" y="53"/>
                  </a:lnTo>
                  <a:lnTo>
                    <a:pt x="128" y="56"/>
                  </a:lnTo>
                  <a:lnTo>
                    <a:pt x="129" y="54"/>
                  </a:lnTo>
                  <a:lnTo>
                    <a:pt x="129" y="53"/>
                  </a:lnTo>
                  <a:lnTo>
                    <a:pt x="133" y="54"/>
                  </a:lnTo>
                  <a:lnTo>
                    <a:pt x="135" y="53"/>
                  </a:lnTo>
                  <a:lnTo>
                    <a:pt x="139" y="55"/>
                  </a:lnTo>
                  <a:lnTo>
                    <a:pt x="138" y="56"/>
                  </a:lnTo>
                  <a:lnTo>
                    <a:pt x="142" y="56"/>
                  </a:lnTo>
                  <a:lnTo>
                    <a:pt x="141" y="57"/>
                  </a:lnTo>
                  <a:lnTo>
                    <a:pt x="145" y="60"/>
                  </a:lnTo>
                  <a:lnTo>
                    <a:pt x="147" y="59"/>
                  </a:lnTo>
                  <a:lnTo>
                    <a:pt x="148" y="60"/>
                  </a:lnTo>
                  <a:lnTo>
                    <a:pt x="150" y="66"/>
                  </a:lnTo>
                  <a:lnTo>
                    <a:pt x="149" y="69"/>
                  </a:lnTo>
                  <a:lnTo>
                    <a:pt x="151" y="71"/>
                  </a:lnTo>
                  <a:lnTo>
                    <a:pt x="155" y="70"/>
                  </a:lnTo>
                  <a:lnTo>
                    <a:pt x="159" y="73"/>
                  </a:lnTo>
                  <a:lnTo>
                    <a:pt x="159" y="71"/>
                  </a:lnTo>
                  <a:lnTo>
                    <a:pt x="160" y="71"/>
                  </a:lnTo>
                  <a:lnTo>
                    <a:pt x="164" y="73"/>
                  </a:lnTo>
                  <a:lnTo>
                    <a:pt x="163" y="74"/>
                  </a:lnTo>
                  <a:lnTo>
                    <a:pt x="166" y="77"/>
                  </a:lnTo>
                  <a:lnTo>
                    <a:pt x="167" y="77"/>
                  </a:lnTo>
                  <a:lnTo>
                    <a:pt x="167" y="74"/>
                  </a:lnTo>
                  <a:lnTo>
                    <a:pt x="168" y="74"/>
                  </a:lnTo>
                  <a:lnTo>
                    <a:pt x="168" y="74"/>
                  </a:lnTo>
                  <a:lnTo>
                    <a:pt x="172" y="74"/>
                  </a:lnTo>
                  <a:lnTo>
                    <a:pt x="173" y="75"/>
                  </a:lnTo>
                  <a:lnTo>
                    <a:pt x="175" y="73"/>
                  </a:lnTo>
                  <a:lnTo>
                    <a:pt x="176" y="76"/>
                  </a:lnTo>
                  <a:lnTo>
                    <a:pt x="177" y="73"/>
                  </a:lnTo>
                  <a:lnTo>
                    <a:pt x="178" y="74"/>
                  </a:lnTo>
                  <a:lnTo>
                    <a:pt x="177" y="75"/>
                  </a:lnTo>
                  <a:lnTo>
                    <a:pt x="177" y="76"/>
                  </a:lnTo>
                  <a:lnTo>
                    <a:pt x="177" y="75"/>
                  </a:lnTo>
                  <a:lnTo>
                    <a:pt x="180" y="73"/>
                  </a:lnTo>
                  <a:lnTo>
                    <a:pt x="180" y="74"/>
                  </a:lnTo>
                  <a:lnTo>
                    <a:pt x="179" y="76"/>
                  </a:lnTo>
                  <a:lnTo>
                    <a:pt x="180" y="77"/>
                  </a:lnTo>
                  <a:lnTo>
                    <a:pt x="179" y="77"/>
                  </a:lnTo>
                  <a:lnTo>
                    <a:pt x="182" y="79"/>
                  </a:lnTo>
                  <a:lnTo>
                    <a:pt x="181" y="80"/>
                  </a:lnTo>
                  <a:lnTo>
                    <a:pt x="183" y="80"/>
                  </a:lnTo>
                  <a:lnTo>
                    <a:pt x="183" y="82"/>
                  </a:lnTo>
                  <a:lnTo>
                    <a:pt x="181" y="83"/>
                  </a:lnTo>
                  <a:lnTo>
                    <a:pt x="183" y="84"/>
                  </a:lnTo>
                  <a:lnTo>
                    <a:pt x="182" y="84"/>
                  </a:lnTo>
                  <a:lnTo>
                    <a:pt x="183" y="84"/>
                  </a:lnTo>
                  <a:lnTo>
                    <a:pt x="183" y="84"/>
                  </a:lnTo>
                  <a:lnTo>
                    <a:pt x="183" y="86"/>
                  </a:lnTo>
                  <a:lnTo>
                    <a:pt x="184" y="86"/>
                  </a:lnTo>
                  <a:lnTo>
                    <a:pt x="183" y="88"/>
                  </a:lnTo>
                  <a:lnTo>
                    <a:pt x="184" y="89"/>
                  </a:lnTo>
                  <a:lnTo>
                    <a:pt x="184" y="89"/>
                  </a:lnTo>
                  <a:lnTo>
                    <a:pt x="183" y="89"/>
                  </a:lnTo>
                  <a:lnTo>
                    <a:pt x="181" y="90"/>
                  </a:lnTo>
                  <a:lnTo>
                    <a:pt x="180" y="93"/>
                  </a:lnTo>
                  <a:lnTo>
                    <a:pt x="177" y="93"/>
                  </a:lnTo>
                  <a:lnTo>
                    <a:pt x="181" y="96"/>
                  </a:lnTo>
                  <a:lnTo>
                    <a:pt x="180" y="96"/>
                  </a:lnTo>
                  <a:lnTo>
                    <a:pt x="183" y="97"/>
                  </a:lnTo>
                  <a:lnTo>
                    <a:pt x="180" y="98"/>
                  </a:lnTo>
                  <a:lnTo>
                    <a:pt x="180" y="100"/>
                  </a:lnTo>
                  <a:lnTo>
                    <a:pt x="182" y="100"/>
                  </a:lnTo>
                  <a:lnTo>
                    <a:pt x="183" y="100"/>
                  </a:lnTo>
                  <a:lnTo>
                    <a:pt x="181" y="108"/>
                  </a:lnTo>
                  <a:lnTo>
                    <a:pt x="183" y="110"/>
                  </a:lnTo>
                  <a:lnTo>
                    <a:pt x="184" y="110"/>
                  </a:lnTo>
                  <a:lnTo>
                    <a:pt x="183" y="113"/>
                  </a:lnTo>
                  <a:lnTo>
                    <a:pt x="181" y="113"/>
                  </a:lnTo>
                  <a:lnTo>
                    <a:pt x="179" y="118"/>
                  </a:lnTo>
                  <a:lnTo>
                    <a:pt x="179" y="118"/>
                  </a:lnTo>
                  <a:lnTo>
                    <a:pt x="179" y="119"/>
                  </a:lnTo>
                  <a:lnTo>
                    <a:pt x="177" y="119"/>
                  </a:lnTo>
                  <a:lnTo>
                    <a:pt x="178" y="123"/>
                  </a:lnTo>
                  <a:lnTo>
                    <a:pt x="179" y="125"/>
                  </a:lnTo>
                  <a:lnTo>
                    <a:pt x="181" y="124"/>
                  </a:lnTo>
                  <a:lnTo>
                    <a:pt x="180" y="125"/>
                  </a:lnTo>
                  <a:lnTo>
                    <a:pt x="181" y="127"/>
                  </a:lnTo>
                  <a:lnTo>
                    <a:pt x="185" y="127"/>
                  </a:lnTo>
                  <a:lnTo>
                    <a:pt x="184" y="129"/>
                  </a:lnTo>
                  <a:lnTo>
                    <a:pt x="183" y="129"/>
                  </a:lnTo>
                  <a:lnTo>
                    <a:pt x="183" y="130"/>
                  </a:lnTo>
                  <a:lnTo>
                    <a:pt x="184" y="131"/>
                  </a:lnTo>
                  <a:lnTo>
                    <a:pt x="184" y="133"/>
                  </a:lnTo>
                  <a:lnTo>
                    <a:pt x="185" y="133"/>
                  </a:lnTo>
                  <a:lnTo>
                    <a:pt x="184" y="134"/>
                  </a:lnTo>
                  <a:lnTo>
                    <a:pt x="185" y="137"/>
                  </a:lnTo>
                  <a:lnTo>
                    <a:pt x="189" y="140"/>
                  </a:lnTo>
                  <a:lnTo>
                    <a:pt x="185" y="146"/>
                  </a:lnTo>
                  <a:lnTo>
                    <a:pt x="188" y="147"/>
                  </a:lnTo>
                  <a:lnTo>
                    <a:pt x="187" y="147"/>
                  </a:lnTo>
                  <a:lnTo>
                    <a:pt x="185" y="149"/>
                  </a:lnTo>
                  <a:lnTo>
                    <a:pt x="185" y="147"/>
                  </a:lnTo>
                  <a:lnTo>
                    <a:pt x="183" y="148"/>
                  </a:lnTo>
                  <a:lnTo>
                    <a:pt x="180" y="152"/>
                  </a:lnTo>
                  <a:lnTo>
                    <a:pt x="180" y="153"/>
                  </a:lnTo>
                  <a:lnTo>
                    <a:pt x="183" y="154"/>
                  </a:lnTo>
                  <a:lnTo>
                    <a:pt x="181" y="157"/>
                  </a:lnTo>
                  <a:lnTo>
                    <a:pt x="182" y="158"/>
                  </a:lnTo>
                  <a:lnTo>
                    <a:pt x="181" y="158"/>
                  </a:lnTo>
                  <a:lnTo>
                    <a:pt x="180" y="160"/>
                  </a:lnTo>
                  <a:lnTo>
                    <a:pt x="178" y="159"/>
                  </a:lnTo>
                  <a:lnTo>
                    <a:pt x="179" y="161"/>
                  </a:lnTo>
                  <a:lnTo>
                    <a:pt x="173" y="168"/>
                  </a:lnTo>
                  <a:lnTo>
                    <a:pt x="174" y="168"/>
                  </a:lnTo>
                  <a:lnTo>
                    <a:pt x="172" y="171"/>
                  </a:lnTo>
                  <a:lnTo>
                    <a:pt x="169" y="173"/>
                  </a:lnTo>
                  <a:lnTo>
                    <a:pt x="170" y="175"/>
                  </a:lnTo>
                  <a:lnTo>
                    <a:pt x="169" y="178"/>
                  </a:lnTo>
                  <a:lnTo>
                    <a:pt x="170" y="179"/>
                  </a:lnTo>
                  <a:lnTo>
                    <a:pt x="167" y="183"/>
                  </a:lnTo>
                  <a:lnTo>
                    <a:pt x="165" y="184"/>
                  </a:lnTo>
                  <a:lnTo>
                    <a:pt x="165" y="186"/>
                  </a:lnTo>
                  <a:lnTo>
                    <a:pt x="161" y="185"/>
                  </a:lnTo>
                  <a:lnTo>
                    <a:pt x="160" y="186"/>
                  </a:lnTo>
                  <a:lnTo>
                    <a:pt x="159" y="185"/>
                  </a:lnTo>
                  <a:lnTo>
                    <a:pt x="157" y="186"/>
                  </a:lnTo>
                  <a:lnTo>
                    <a:pt x="155" y="189"/>
                  </a:lnTo>
                  <a:lnTo>
                    <a:pt x="153" y="189"/>
                  </a:lnTo>
                  <a:lnTo>
                    <a:pt x="152" y="183"/>
                  </a:lnTo>
                  <a:lnTo>
                    <a:pt x="149" y="182"/>
                  </a:lnTo>
                  <a:lnTo>
                    <a:pt x="151" y="177"/>
                  </a:lnTo>
                  <a:lnTo>
                    <a:pt x="149" y="179"/>
                  </a:lnTo>
                  <a:lnTo>
                    <a:pt x="144" y="177"/>
                  </a:lnTo>
                  <a:lnTo>
                    <a:pt x="143" y="178"/>
                  </a:lnTo>
                  <a:lnTo>
                    <a:pt x="142" y="178"/>
                  </a:lnTo>
                  <a:lnTo>
                    <a:pt x="143" y="177"/>
                  </a:lnTo>
                  <a:lnTo>
                    <a:pt x="139" y="174"/>
                  </a:lnTo>
                  <a:lnTo>
                    <a:pt x="137" y="174"/>
                  </a:lnTo>
                  <a:lnTo>
                    <a:pt x="136" y="175"/>
                  </a:lnTo>
                  <a:lnTo>
                    <a:pt x="134" y="178"/>
                  </a:lnTo>
                  <a:lnTo>
                    <a:pt x="132" y="177"/>
                  </a:lnTo>
                  <a:lnTo>
                    <a:pt x="129" y="177"/>
                  </a:lnTo>
                  <a:lnTo>
                    <a:pt x="127" y="179"/>
                  </a:lnTo>
                  <a:lnTo>
                    <a:pt x="126" y="179"/>
                  </a:lnTo>
                  <a:lnTo>
                    <a:pt x="126" y="181"/>
                  </a:lnTo>
                  <a:lnTo>
                    <a:pt x="125" y="181"/>
                  </a:lnTo>
                  <a:lnTo>
                    <a:pt x="126" y="179"/>
                  </a:lnTo>
                  <a:lnTo>
                    <a:pt x="125" y="178"/>
                  </a:lnTo>
                  <a:lnTo>
                    <a:pt x="123" y="179"/>
                  </a:lnTo>
                  <a:lnTo>
                    <a:pt x="120" y="179"/>
                  </a:lnTo>
                  <a:lnTo>
                    <a:pt x="118" y="181"/>
                  </a:lnTo>
                  <a:lnTo>
                    <a:pt x="118" y="183"/>
                  </a:lnTo>
                  <a:lnTo>
                    <a:pt x="115" y="185"/>
                  </a:lnTo>
                  <a:lnTo>
                    <a:pt x="113" y="186"/>
                  </a:lnTo>
                  <a:lnTo>
                    <a:pt x="112" y="183"/>
                  </a:lnTo>
                  <a:lnTo>
                    <a:pt x="110" y="182"/>
                  </a:lnTo>
                  <a:lnTo>
                    <a:pt x="110" y="181"/>
                  </a:lnTo>
                  <a:lnTo>
                    <a:pt x="108" y="181"/>
                  </a:lnTo>
                  <a:lnTo>
                    <a:pt x="107" y="179"/>
                  </a:lnTo>
                  <a:lnTo>
                    <a:pt x="109" y="177"/>
                  </a:lnTo>
                  <a:lnTo>
                    <a:pt x="108" y="177"/>
                  </a:lnTo>
                  <a:lnTo>
                    <a:pt x="105" y="177"/>
                  </a:lnTo>
                  <a:lnTo>
                    <a:pt x="107" y="174"/>
                  </a:lnTo>
                  <a:lnTo>
                    <a:pt x="105" y="174"/>
                  </a:lnTo>
                  <a:lnTo>
                    <a:pt x="107" y="172"/>
                  </a:lnTo>
                  <a:lnTo>
                    <a:pt x="106" y="171"/>
                  </a:lnTo>
                  <a:lnTo>
                    <a:pt x="104" y="173"/>
                  </a:lnTo>
                  <a:lnTo>
                    <a:pt x="103" y="173"/>
                  </a:lnTo>
                  <a:lnTo>
                    <a:pt x="102" y="174"/>
                  </a:lnTo>
                  <a:lnTo>
                    <a:pt x="100" y="170"/>
                  </a:lnTo>
                  <a:lnTo>
                    <a:pt x="97" y="174"/>
                  </a:lnTo>
                  <a:lnTo>
                    <a:pt x="97" y="173"/>
                  </a:lnTo>
                  <a:lnTo>
                    <a:pt x="96" y="174"/>
                  </a:lnTo>
                  <a:lnTo>
                    <a:pt x="95" y="172"/>
                  </a:lnTo>
                  <a:lnTo>
                    <a:pt x="93" y="174"/>
                  </a:lnTo>
                  <a:lnTo>
                    <a:pt x="92" y="171"/>
                  </a:lnTo>
                  <a:lnTo>
                    <a:pt x="90" y="173"/>
                  </a:lnTo>
                  <a:lnTo>
                    <a:pt x="89" y="171"/>
                  </a:lnTo>
                  <a:lnTo>
                    <a:pt x="87" y="172"/>
                  </a:lnTo>
                  <a:lnTo>
                    <a:pt x="87" y="170"/>
                  </a:lnTo>
                  <a:lnTo>
                    <a:pt x="85" y="170"/>
                  </a:lnTo>
                  <a:lnTo>
                    <a:pt x="84" y="166"/>
                  </a:lnTo>
                  <a:lnTo>
                    <a:pt x="82" y="165"/>
                  </a:lnTo>
                  <a:lnTo>
                    <a:pt x="78" y="167"/>
                  </a:lnTo>
                  <a:lnTo>
                    <a:pt x="77" y="170"/>
                  </a:lnTo>
                  <a:lnTo>
                    <a:pt x="76" y="171"/>
                  </a:lnTo>
                  <a:lnTo>
                    <a:pt x="76" y="171"/>
                  </a:lnTo>
                  <a:lnTo>
                    <a:pt x="73" y="167"/>
                  </a:lnTo>
                  <a:lnTo>
                    <a:pt x="75" y="165"/>
                  </a:lnTo>
                  <a:lnTo>
                    <a:pt x="71" y="164"/>
                  </a:lnTo>
                  <a:lnTo>
                    <a:pt x="73" y="160"/>
                  </a:lnTo>
                  <a:lnTo>
                    <a:pt x="73" y="157"/>
                  </a:lnTo>
                  <a:lnTo>
                    <a:pt x="71" y="156"/>
                  </a:lnTo>
                  <a:lnTo>
                    <a:pt x="71" y="155"/>
                  </a:lnTo>
                  <a:lnTo>
                    <a:pt x="67" y="151"/>
                  </a:lnTo>
                  <a:lnTo>
                    <a:pt x="64" y="143"/>
                  </a:lnTo>
                  <a:lnTo>
                    <a:pt x="62" y="145"/>
                  </a:lnTo>
                  <a:lnTo>
                    <a:pt x="63" y="145"/>
                  </a:lnTo>
                  <a:lnTo>
                    <a:pt x="61" y="146"/>
                  </a:lnTo>
                  <a:lnTo>
                    <a:pt x="61" y="149"/>
                  </a:lnTo>
                  <a:lnTo>
                    <a:pt x="57" y="150"/>
                  </a:lnTo>
                  <a:lnTo>
                    <a:pt x="57" y="149"/>
                  </a:lnTo>
                  <a:lnTo>
                    <a:pt x="55" y="149"/>
                  </a:lnTo>
                  <a:lnTo>
                    <a:pt x="55" y="147"/>
                  </a:lnTo>
                  <a:lnTo>
                    <a:pt x="54" y="149"/>
                  </a:lnTo>
                  <a:lnTo>
                    <a:pt x="53" y="148"/>
                  </a:lnTo>
                  <a:lnTo>
                    <a:pt x="49" y="153"/>
                  </a:lnTo>
                  <a:lnTo>
                    <a:pt x="49" y="153"/>
                  </a:lnTo>
                  <a:lnTo>
                    <a:pt x="47" y="154"/>
                  </a:lnTo>
                  <a:lnTo>
                    <a:pt x="47" y="155"/>
                  </a:lnTo>
                  <a:lnTo>
                    <a:pt x="45" y="156"/>
                  </a:lnTo>
                  <a:lnTo>
                    <a:pt x="44" y="150"/>
                  </a:lnTo>
                  <a:lnTo>
                    <a:pt x="44" y="148"/>
                  </a:lnTo>
                  <a:lnTo>
                    <a:pt x="40" y="150"/>
                  </a:lnTo>
                  <a:lnTo>
                    <a:pt x="39" y="145"/>
                  </a:lnTo>
                  <a:lnTo>
                    <a:pt x="36" y="146"/>
                  </a:lnTo>
                  <a:lnTo>
                    <a:pt x="35" y="137"/>
                  </a:lnTo>
                  <a:lnTo>
                    <a:pt x="32" y="138"/>
                  </a:lnTo>
                  <a:lnTo>
                    <a:pt x="30" y="132"/>
                  </a:lnTo>
                  <a:lnTo>
                    <a:pt x="25" y="133"/>
                  </a:lnTo>
                  <a:lnTo>
                    <a:pt x="20" y="129"/>
                  </a:lnTo>
                  <a:lnTo>
                    <a:pt x="18" y="129"/>
                  </a:lnTo>
                  <a:lnTo>
                    <a:pt x="14" y="127"/>
                  </a:lnTo>
                  <a:lnTo>
                    <a:pt x="12" y="128"/>
                  </a:lnTo>
                  <a:lnTo>
                    <a:pt x="12" y="126"/>
                  </a:lnTo>
                  <a:lnTo>
                    <a:pt x="13" y="122"/>
                  </a:lnTo>
                  <a:lnTo>
                    <a:pt x="13" y="120"/>
                  </a:lnTo>
                  <a:lnTo>
                    <a:pt x="11" y="120"/>
                  </a:lnTo>
                  <a:lnTo>
                    <a:pt x="11" y="117"/>
                  </a:lnTo>
                  <a:lnTo>
                    <a:pt x="9" y="118"/>
                  </a:lnTo>
                  <a:lnTo>
                    <a:pt x="7" y="117"/>
                  </a:lnTo>
                  <a:lnTo>
                    <a:pt x="4" y="121"/>
                  </a:lnTo>
                  <a:lnTo>
                    <a:pt x="0" y="119"/>
                  </a:lnTo>
                  <a:lnTo>
                    <a:pt x="1" y="118"/>
                  </a:lnTo>
                  <a:lnTo>
                    <a:pt x="3" y="118"/>
                  </a:lnTo>
                  <a:lnTo>
                    <a:pt x="4" y="118"/>
                  </a:lnTo>
                  <a:lnTo>
                    <a:pt x="5" y="111"/>
                  </a:lnTo>
                  <a:lnTo>
                    <a:pt x="9" y="112"/>
                  </a:lnTo>
                  <a:lnTo>
                    <a:pt x="8" y="110"/>
                  </a:lnTo>
                  <a:lnTo>
                    <a:pt x="9" y="107"/>
                  </a:lnTo>
                  <a:lnTo>
                    <a:pt x="11" y="106"/>
                  </a:lnTo>
                  <a:lnTo>
                    <a:pt x="12" y="108"/>
                  </a:lnTo>
                  <a:lnTo>
                    <a:pt x="19" y="105"/>
                  </a:lnTo>
                  <a:lnTo>
                    <a:pt x="20" y="106"/>
                  </a:lnTo>
                  <a:lnTo>
                    <a:pt x="21" y="101"/>
                  </a:lnTo>
                  <a:lnTo>
                    <a:pt x="22" y="92"/>
                  </a:lnTo>
                  <a:lnTo>
                    <a:pt x="21" y="81"/>
                  </a:lnTo>
                  <a:lnTo>
                    <a:pt x="21" y="80"/>
                  </a:lnTo>
                  <a:lnTo>
                    <a:pt x="18" y="70"/>
                  </a:lnTo>
                  <a:lnTo>
                    <a:pt x="17" y="58"/>
                  </a:lnTo>
                  <a:lnTo>
                    <a:pt x="15" y="57"/>
                  </a:lnTo>
                  <a:lnTo>
                    <a:pt x="15" y="53"/>
                  </a:lnTo>
                  <a:lnTo>
                    <a:pt x="18" y="53"/>
                  </a:lnTo>
                  <a:lnTo>
                    <a:pt x="17" y="48"/>
                  </a:lnTo>
                  <a:lnTo>
                    <a:pt x="16" y="44"/>
                  </a:lnTo>
                  <a:lnTo>
                    <a:pt x="17" y="43"/>
                  </a:lnTo>
                  <a:lnTo>
                    <a:pt x="17" y="42"/>
                  </a:lnTo>
                  <a:lnTo>
                    <a:pt x="19" y="39"/>
                  </a:lnTo>
                  <a:lnTo>
                    <a:pt x="16" y="38"/>
                  </a:lnTo>
                  <a:lnTo>
                    <a:pt x="16" y="34"/>
                  </a:lnTo>
                  <a:lnTo>
                    <a:pt x="13" y="33"/>
                  </a:lnTo>
                  <a:lnTo>
                    <a:pt x="16" y="30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28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16" y="21"/>
                  </a:lnTo>
                  <a:lnTo>
                    <a:pt x="19" y="20"/>
                  </a:lnTo>
                  <a:lnTo>
                    <a:pt x="15" y="20"/>
                  </a:lnTo>
                  <a:lnTo>
                    <a:pt x="19" y="17"/>
                  </a:lnTo>
                  <a:lnTo>
                    <a:pt x="18" y="16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5" y="8"/>
                  </a:lnTo>
                  <a:lnTo>
                    <a:pt x="23" y="7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0" name="Freeform 101">
              <a:extLst>
                <a:ext uri="{FF2B5EF4-FFF2-40B4-BE49-F238E27FC236}">
                  <a16:creationId xmlns="" xmlns:a16="http://schemas.microsoft.com/office/drawing/2014/main" id="{87075FFE-A89B-45CB-AC74-E3449C11D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511"/>
              <a:ext cx="189" cy="189"/>
            </a:xfrm>
            <a:custGeom>
              <a:avLst/>
              <a:gdLst>
                <a:gd name="T0" fmla="*/ 32 w 189"/>
                <a:gd name="T1" fmla="*/ 2 h 189"/>
                <a:gd name="T2" fmla="*/ 39 w 189"/>
                <a:gd name="T3" fmla="*/ 8 h 189"/>
                <a:gd name="T4" fmla="*/ 41 w 189"/>
                <a:gd name="T5" fmla="*/ 11 h 189"/>
                <a:gd name="T6" fmla="*/ 43 w 189"/>
                <a:gd name="T7" fmla="*/ 13 h 189"/>
                <a:gd name="T8" fmla="*/ 52 w 189"/>
                <a:gd name="T9" fmla="*/ 14 h 189"/>
                <a:gd name="T10" fmla="*/ 53 w 189"/>
                <a:gd name="T11" fmla="*/ 16 h 189"/>
                <a:gd name="T12" fmla="*/ 64 w 189"/>
                <a:gd name="T13" fmla="*/ 22 h 189"/>
                <a:gd name="T14" fmla="*/ 68 w 189"/>
                <a:gd name="T15" fmla="*/ 24 h 189"/>
                <a:gd name="T16" fmla="*/ 73 w 189"/>
                <a:gd name="T17" fmla="*/ 13 h 189"/>
                <a:gd name="T18" fmla="*/ 84 w 189"/>
                <a:gd name="T19" fmla="*/ 17 h 189"/>
                <a:gd name="T20" fmla="*/ 89 w 189"/>
                <a:gd name="T21" fmla="*/ 23 h 189"/>
                <a:gd name="T22" fmla="*/ 96 w 189"/>
                <a:gd name="T23" fmla="*/ 40 h 189"/>
                <a:gd name="T24" fmla="*/ 94 w 189"/>
                <a:gd name="T25" fmla="*/ 44 h 189"/>
                <a:gd name="T26" fmla="*/ 97 w 189"/>
                <a:gd name="T27" fmla="*/ 54 h 189"/>
                <a:gd name="T28" fmla="*/ 109 w 189"/>
                <a:gd name="T29" fmla="*/ 59 h 189"/>
                <a:gd name="T30" fmla="*/ 109 w 189"/>
                <a:gd name="T31" fmla="*/ 67 h 189"/>
                <a:gd name="T32" fmla="*/ 121 w 189"/>
                <a:gd name="T33" fmla="*/ 64 h 189"/>
                <a:gd name="T34" fmla="*/ 121 w 189"/>
                <a:gd name="T35" fmla="*/ 55 h 189"/>
                <a:gd name="T36" fmla="*/ 128 w 189"/>
                <a:gd name="T37" fmla="*/ 56 h 189"/>
                <a:gd name="T38" fmla="*/ 138 w 189"/>
                <a:gd name="T39" fmla="*/ 56 h 189"/>
                <a:gd name="T40" fmla="*/ 150 w 189"/>
                <a:gd name="T41" fmla="*/ 66 h 189"/>
                <a:gd name="T42" fmla="*/ 160 w 189"/>
                <a:gd name="T43" fmla="*/ 71 h 189"/>
                <a:gd name="T44" fmla="*/ 168 w 189"/>
                <a:gd name="T45" fmla="*/ 74 h 189"/>
                <a:gd name="T46" fmla="*/ 177 w 189"/>
                <a:gd name="T47" fmla="*/ 73 h 189"/>
                <a:gd name="T48" fmla="*/ 180 w 189"/>
                <a:gd name="T49" fmla="*/ 74 h 189"/>
                <a:gd name="T50" fmla="*/ 183 w 189"/>
                <a:gd name="T51" fmla="*/ 80 h 189"/>
                <a:gd name="T52" fmla="*/ 183 w 189"/>
                <a:gd name="T53" fmla="*/ 84 h 189"/>
                <a:gd name="T54" fmla="*/ 183 w 189"/>
                <a:gd name="T55" fmla="*/ 89 h 189"/>
                <a:gd name="T56" fmla="*/ 183 w 189"/>
                <a:gd name="T57" fmla="*/ 97 h 189"/>
                <a:gd name="T58" fmla="*/ 183 w 189"/>
                <a:gd name="T59" fmla="*/ 110 h 189"/>
                <a:gd name="T60" fmla="*/ 179 w 189"/>
                <a:gd name="T61" fmla="*/ 119 h 189"/>
                <a:gd name="T62" fmla="*/ 181 w 189"/>
                <a:gd name="T63" fmla="*/ 127 h 189"/>
                <a:gd name="T64" fmla="*/ 184 w 189"/>
                <a:gd name="T65" fmla="*/ 133 h 189"/>
                <a:gd name="T66" fmla="*/ 188 w 189"/>
                <a:gd name="T67" fmla="*/ 147 h 189"/>
                <a:gd name="T68" fmla="*/ 180 w 189"/>
                <a:gd name="T69" fmla="*/ 153 h 189"/>
                <a:gd name="T70" fmla="*/ 178 w 189"/>
                <a:gd name="T71" fmla="*/ 159 h 189"/>
                <a:gd name="T72" fmla="*/ 170 w 189"/>
                <a:gd name="T73" fmla="*/ 175 h 189"/>
                <a:gd name="T74" fmla="*/ 161 w 189"/>
                <a:gd name="T75" fmla="*/ 185 h 189"/>
                <a:gd name="T76" fmla="*/ 152 w 189"/>
                <a:gd name="T77" fmla="*/ 183 h 189"/>
                <a:gd name="T78" fmla="*/ 142 w 189"/>
                <a:gd name="T79" fmla="*/ 178 h 189"/>
                <a:gd name="T80" fmla="*/ 132 w 189"/>
                <a:gd name="T81" fmla="*/ 177 h 189"/>
                <a:gd name="T82" fmla="*/ 126 w 189"/>
                <a:gd name="T83" fmla="*/ 179 h 189"/>
                <a:gd name="T84" fmla="*/ 115 w 189"/>
                <a:gd name="T85" fmla="*/ 185 h 189"/>
                <a:gd name="T86" fmla="*/ 107 w 189"/>
                <a:gd name="T87" fmla="*/ 179 h 189"/>
                <a:gd name="T88" fmla="*/ 107 w 189"/>
                <a:gd name="T89" fmla="*/ 172 h 189"/>
                <a:gd name="T90" fmla="*/ 97 w 189"/>
                <a:gd name="T91" fmla="*/ 174 h 189"/>
                <a:gd name="T92" fmla="*/ 90 w 189"/>
                <a:gd name="T93" fmla="*/ 173 h 189"/>
                <a:gd name="T94" fmla="*/ 82 w 189"/>
                <a:gd name="T95" fmla="*/ 165 h 189"/>
                <a:gd name="T96" fmla="*/ 75 w 189"/>
                <a:gd name="T97" fmla="*/ 165 h 189"/>
                <a:gd name="T98" fmla="*/ 67 w 189"/>
                <a:gd name="T99" fmla="*/ 151 h 189"/>
                <a:gd name="T100" fmla="*/ 57 w 189"/>
                <a:gd name="T101" fmla="*/ 150 h 189"/>
                <a:gd name="T102" fmla="*/ 49 w 189"/>
                <a:gd name="T103" fmla="*/ 153 h 189"/>
                <a:gd name="T104" fmla="*/ 44 w 189"/>
                <a:gd name="T105" fmla="*/ 148 h 189"/>
                <a:gd name="T106" fmla="*/ 30 w 189"/>
                <a:gd name="T107" fmla="*/ 132 h 189"/>
                <a:gd name="T108" fmla="*/ 12 w 189"/>
                <a:gd name="T109" fmla="*/ 126 h 189"/>
                <a:gd name="T110" fmla="*/ 7 w 189"/>
                <a:gd name="T111" fmla="*/ 117 h 189"/>
                <a:gd name="T112" fmla="*/ 5 w 189"/>
                <a:gd name="T113" fmla="*/ 111 h 189"/>
                <a:gd name="T114" fmla="*/ 19 w 189"/>
                <a:gd name="T115" fmla="*/ 105 h 189"/>
                <a:gd name="T116" fmla="*/ 18 w 189"/>
                <a:gd name="T117" fmla="*/ 70 h 189"/>
                <a:gd name="T118" fmla="*/ 16 w 189"/>
                <a:gd name="T119" fmla="*/ 44 h 189"/>
                <a:gd name="T120" fmla="*/ 13 w 189"/>
                <a:gd name="T121" fmla="*/ 33 h 189"/>
                <a:gd name="T122" fmla="*/ 19 w 189"/>
                <a:gd name="T123" fmla="*/ 25 h 189"/>
                <a:gd name="T124" fmla="*/ 23 w 189"/>
                <a:gd name="T125" fmla="*/ 1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9" h="189">
                  <a:moveTo>
                    <a:pt x="24" y="4"/>
                  </a:moveTo>
                  <a:lnTo>
                    <a:pt x="26" y="4"/>
                  </a:lnTo>
                  <a:lnTo>
                    <a:pt x="26" y="3"/>
                  </a:lnTo>
                  <a:lnTo>
                    <a:pt x="28" y="4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3" y="1"/>
                  </a:lnTo>
                  <a:lnTo>
                    <a:pt x="39" y="3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9" y="8"/>
                  </a:lnTo>
                  <a:lnTo>
                    <a:pt x="37" y="10"/>
                  </a:lnTo>
                  <a:lnTo>
                    <a:pt x="40" y="11"/>
                  </a:lnTo>
                  <a:lnTo>
                    <a:pt x="39" y="14"/>
                  </a:lnTo>
                  <a:lnTo>
                    <a:pt x="41" y="16"/>
                  </a:lnTo>
                  <a:lnTo>
                    <a:pt x="40" y="14"/>
                  </a:lnTo>
                  <a:lnTo>
                    <a:pt x="41" y="11"/>
                  </a:lnTo>
                  <a:lnTo>
                    <a:pt x="43" y="9"/>
                  </a:lnTo>
                  <a:lnTo>
                    <a:pt x="46" y="9"/>
                  </a:lnTo>
                  <a:lnTo>
                    <a:pt x="47" y="9"/>
                  </a:lnTo>
                  <a:lnTo>
                    <a:pt x="45" y="11"/>
                  </a:lnTo>
                  <a:lnTo>
                    <a:pt x="44" y="11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1" y="14"/>
                  </a:lnTo>
                  <a:lnTo>
                    <a:pt x="44" y="14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52" y="14"/>
                  </a:lnTo>
                  <a:lnTo>
                    <a:pt x="47" y="18"/>
                  </a:lnTo>
                  <a:lnTo>
                    <a:pt x="48" y="19"/>
                  </a:lnTo>
                  <a:lnTo>
                    <a:pt x="50" y="18"/>
                  </a:lnTo>
                  <a:lnTo>
                    <a:pt x="52" y="14"/>
                  </a:lnTo>
                  <a:lnTo>
                    <a:pt x="53" y="14"/>
                  </a:lnTo>
                  <a:lnTo>
                    <a:pt x="53" y="16"/>
                  </a:lnTo>
                  <a:lnTo>
                    <a:pt x="55" y="17"/>
                  </a:lnTo>
                  <a:lnTo>
                    <a:pt x="56" y="20"/>
                  </a:lnTo>
                  <a:lnTo>
                    <a:pt x="63" y="20"/>
                  </a:lnTo>
                  <a:lnTo>
                    <a:pt x="64" y="22"/>
                  </a:lnTo>
                  <a:lnTo>
                    <a:pt x="62" y="21"/>
                  </a:lnTo>
                  <a:lnTo>
                    <a:pt x="64" y="22"/>
                  </a:lnTo>
                  <a:lnTo>
                    <a:pt x="65" y="21"/>
                  </a:lnTo>
                  <a:lnTo>
                    <a:pt x="64" y="20"/>
                  </a:lnTo>
                  <a:lnTo>
                    <a:pt x="64" y="19"/>
                  </a:lnTo>
                  <a:lnTo>
                    <a:pt x="67" y="19"/>
                  </a:lnTo>
                  <a:lnTo>
                    <a:pt x="67" y="24"/>
                  </a:lnTo>
                  <a:lnTo>
                    <a:pt x="68" y="24"/>
                  </a:lnTo>
                  <a:lnTo>
                    <a:pt x="71" y="20"/>
                  </a:lnTo>
                  <a:lnTo>
                    <a:pt x="68" y="18"/>
                  </a:lnTo>
                  <a:lnTo>
                    <a:pt x="69" y="16"/>
                  </a:lnTo>
                  <a:lnTo>
                    <a:pt x="69" y="15"/>
                  </a:lnTo>
                  <a:lnTo>
                    <a:pt x="71" y="15"/>
                  </a:lnTo>
                  <a:lnTo>
                    <a:pt x="73" y="13"/>
                  </a:lnTo>
                  <a:lnTo>
                    <a:pt x="75" y="14"/>
                  </a:lnTo>
                  <a:lnTo>
                    <a:pt x="76" y="13"/>
                  </a:lnTo>
                  <a:lnTo>
                    <a:pt x="80" y="15"/>
                  </a:lnTo>
                  <a:lnTo>
                    <a:pt x="81" y="14"/>
                  </a:lnTo>
                  <a:lnTo>
                    <a:pt x="81" y="16"/>
                  </a:lnTo>
                  <a:lnTo>
                    <a:pt x="84" y="17"/>
                  </a:lnTo>
                  <a:lnTo>
                    <a:pt x="83" y="18"/>
                  </a:lnTo>
                  <a:lnTo>
                    <a:pt x="85" y="20"/>
                  </a:lnTo>
                  <a:lnTo>
                    <a:pt x="87" y="20"/>
                  </a:lnTo>
                  <a:lnTo>
                    <a:pt x="88" y="21"/>
                  </a:lnTo>
                  <a:lnTo>
                    <a:pt x="89" y="20"/>
                  </a:lnTo>
                  <a:lnTo>
                    <a:pt x="89" y="23"/>
                  </a:lnTo>
                  <a:lnTo>
                    <a:pt x="92" y="26"/>
                  </a:lnTo>
                  <a:lnTo>
                    <a:pt x="95" y="28"/>
                  </a:lnTo>
                  <a:lnTo>
                    <a:pt x="98" y="38"/>
                  </a:lnTo>
                  <a:lnTo>
                    <a:pt x="97" y="40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5" y="40"/>
                  </a:lnTo>
                  <a:lnTo>
                    <a:pt x="95" y="41"/>
                  </a:lnTo>
                  <a:lnTo>
                    <a:pt x="92" y="41"/>
                  </a:lnTo>
                  <a:lnTo>
                    <a:pt x="94" y="42"/>
                  </a:lnTo>
                  <a:lnTo>
                    <a:pt x="93" y="44"/>
                  </a:lnTo>
                  <a:lnTo>
                    <a:pt x="94" y="44"/>
                  </a:lnTo>
                  <a:lnTo>
                    <a:pt x="94" y="49"/>
                  </a:lnTo>
                  <a:lnTo>
                    <a:pt x="95" y="48"/>
                  </a:lnTo>
                  <a:lnTo>
                    <a:pt x="97" y="52"/>
                  </a:lnTo>
                  <a:lnTo>
                    <a:pt x="99" y="52"/>
                  </a:lnTo>
                  <a:lnTo>
                    <a:pt x="98" y="54"/>
                  </a:lnTo>
                  <a:lnTo>
                    <a:pt x="97" y="54"/>
                  </a:lnTo>
                  <a:lnTo>
                    <a:pt x="98" y="56"/>
                  </a:lnTo>
                  <a:lnTo>
                    <a:pt x="100" y="56"/>
                  </a:lnTo>
                  <a:lnTo>
                    <a:pt x="100" y="57"/>
                  </a:lnTo>
                  <a:lnTo>
                    <a:pt x="104" y="60"/>
                  </a:lnTo>
                  <a:lnTo>
                    <a:pt x="105" y="58"/>
                  </a:lnTo>
                  <a:lnTo>
                    <a:pt x="109" y="59"/>
                  </a:lnTo>
                  <a:lnTo>
                    <a:pt x="107" y="60"/>
                  </a:lnTo>
                  <a:lnTo>
                    <a:pt x="109" y="61"/>
                  </a:lnTo>
                  <a:lnTo>
                    <a:pt x="109" y="65"/>
                  </a:lnTo>
                  <a:lnTo>
                    <a:pt x="112" y="66"/>
                  </a:lnTo>
                  <a:lnTo>
                    <a:pt x="110" y="66"/>
                  </a:lnTo>
                  <a:lnTo>
                    <a:pt x="109" y="67"/>
                  </a:lnTo>
                  <a:lnTo>
                    <a:pt x="113" y="68"/>
                  </a:lnTo>
                  <a:lnTo>
                    <a:pt x="115" y="66"/>
                  </a:lnTo>
                  <a:lnTo>
                    <a:pt x="119" y="69"/>
                  </a:lnTo>
                  <a:lnTo>
                    <a:pt x="121" y="68"/>
                  </a:lnTo>
                  <a:lnTo>
                    <a:pt x="120" y="66"/>
                  </a:lnTo>
                  <a:lnTo>
                    <a:pt x="121" y="64"/>
                  </a:lnTo>
                  <a:lnTo>
                    <a:pt x="119" y="61"/>
                  </a:lnTo>
                  <a:lnTo>
                    <a:pt x="120" y="60"/>
                  </a:lnTo>
                  <a:lnTo>
                    <a:pt x="121" y="61"/>
                  </a:lnTo>
                  <a:lnTo>
                    <a:pt x="122" y="60"/>
                  </a:lnTo>
                  <a:lnTo>
                    <a:pt x="120" y="58"/>
                  </a:lnTo>
                  <a:lnTo>
                    <a:pt x="121" y="55"/>
                  </a:lnTo>
                  <a:lnTo>
                    <a:pt x="123" y="55"/>
                  </a:lnTo>
                  <a:lnTo>
                    <a:pt x="123" y="53"/>
                  </a:lnTo>
                  <a:lnTo>
                    <a:pt x="125" y="54"/>
                  </a:lnTo>
                  <a:lnTo>
                    <a:pt x="125" y="52"/>
                  </a:lnTo>
                  <a:lnTo>
                    <a:pt x="128" y="53"/>
                  </a:lnTo>
                  <a:lnTo>
                    <a:pt x="128" y="56"/>
                  </a:lnTo>
                  <a:lnTo>
                    <a:pt x="129" y="54"/>
                  </a:lnTo>
                  <a:lnTo>
                    <a:pt x="129" y="53"/>
                  </a:lnTo>
                  <a:lnTo>
                    <a:pt x="133" y="54"/>
                  </a:lnTo>
                  <a:lnTo>
                    <a:pt x="135" y="53"/>
                  </a:lnTo>
                  <a:lnTo>
                    <a:pt x="139" y="55"/>
                  </a:lnTo>
                  <a:lnTo>
                    <a:pt x="138" y="56"/>
                  </a:lnTo>
                  <a:lnTo>
                    <a:pt x="142" y="56"/>
                  </a:lnTo>
                  <a:lnTo>
                    <a:pt x="141" y="57"/>
                  </a:lnTo>
                  <a:lnTo>
                    <a:pt x="145" y="60"/>
                  </a:lnTo>
                  <a:lnTo>
                    <a:pt x="147" y="59"/>
                  </a:lnTo>
                  <a:lnTo>
                    <a:pt x="148" y="60"/>
                  </a:lnTo>
                  <a:lnTo>
                    <a:pt x="150" y="66"/>
                  </a:lnTo>
                  <a:lnTo>
                    <a:pt x="149" y="69"/>
                  </a:lnTo>
                  <a:lnTo>
                    <a:pt x="151" y="71"/>
                  </a:lnTo>
                  <a:lnTo>
                    <a:pt x="155" y="70"/>
                  </a:lnTo>
                  <a:lnTo>
                    <a:pt x="159" y="73"/>
                  </a:lnTo>
                  <a:lnTo>
                    <a:pt x="159" y="71"/>
                  </a:lnTo>
                  <a:lnTo>
                    <a:pt x="160" y="71"/>
                  </a:lnTo>
                  <a:lnTo>
                    <a:pt x="164" y="73"/>
                  </a:lnTo>
                  <a:lnTo>
                    <a:pt x="163" y="74"/>
                  </a:lnTo>
                  <a:lnTo>
                    <a:pt x="166" y="77"/>
                  </a:lnTo>
                  <a:lnTo>
                    <a:pt x="167" y="77"/>
                  </a:lnTo>
                  <a:lnTo>
                    <a:pt x="167" y="74"/>
                  </a:lnTo>
                  <a:lnTo>
                    <a:pt x="168" y="74"/>
                  </a:lnTo>
                  <a:lnTo>
                    <a:pt x="168" y="74"/>
                  </a:lnTo>
                  <a:lnTo>
                    <a:pt x="172" y="74"/>
                  </a:lnTo>
                  <a:lnTo>
                    <a:pt x="173" y="75"/>
                  </a:lnTo>
                  <a:lnTo>
                    <a:pt x="175" y="73"/>
                  </a:lnTo>
                  <a:lnTo>
                    <a:pt x="176" y="76"/>
                  </a:lnTo>
                  <a:lnTo>
                    <a:pt x="177" y="73"/>
                  </a:lnTo>
                  <a:lnTo>
                    <a:pt x="178" y="74"/>
                  </a:lnTo>
                  <a:lnTo>
                    <a:pt x="177" y="75"/>
                  </a:lnTo>
                  <a:lnTo>
                    <a:pt x="177" y="76"/>
                  </a:lnTo>
                  <a:lnTo>
                    <a:pt x="177" y="75"/>
                  </a:lnTo>
                  <a:lnTo>
                    <a:pt x="180" y="73"/>
                  </a:lnTo>
                  <a:lnTo>
                    <a:pt x="180" y="74"/>
                  </a:lnTo>
                  <a:lnTo>
                    <a:pt x="179" y="76"/>
                  </a:lnTo>
                  <a:lnTo>
                    <a:pt x="180" y="77"/>
                  </a:lnTo>
                  <a:lnTo>
                    <a:pt x="179" y="77"/>
                  </a:lnTo>
                  <a:lnTo>
                    <a:pt x="182" y="79"/>
                  </a:lnTo>
                  <a:lnTo>
                    <a:pt x="181" y="80"/>
                  </a:lnTo>
                  <a:lnTo>
                    <a:pt x="183" y="80"/>
                  </a:lnTo>
                  <a:lnTo>
                    <a:pt x="183" y="82"/>
                  </a:lnTo>
                  <a:lnTo>
                    <a:pt x="181" y="83"/>
                  </a:lnTo>
                  <a:lnTo>
                    <a:pt x="183" y="84"/>
                  </a:lnTo>
                  <a:lnTo>
                    <a:pt x="182" y="84"/>
                  </a:lnTo>
                  <a:lnTo>
                    <a:pt x="183" y="84"/>
                  </a:lnTo>
                  <a:lnTo>
                    <a:pt x="183" y="84"/>
                  </a:lnTo>
                  <a:lnTo>
                    <a:pt x="183" y="86"/>
                  </a:lnTo>
                  <a:lnTo>
                    <a:pt x="184" y="86"/>
                  </a:lnTo>
                  <a:lnTo>
                    <a:pt x="183" y="88"/>
                  </a:lnTo>
                  <a:lnTo>
                    <a:pt x="184" y="89"/>
                  </a:lnTo>
                  <a:lnTo>
                    <a:pt x="184" y="89"/>
                  </a:lnTo>
                  <a:lnTo>
                    <a:pt x="183" y="89"/>
                  </a:lnTo>
                  <a:lnTo>
                    <a:pt x="181" y="90"/>
                  </a:lnTo>
                  <a:lnTo>
                    <a:pt x="180" y="93"/>
                  </a:lnTo>
                  <a:lnTo>
                    <a:pt x="177" y="93"/>
                  </a:lnTo>
                  <a:lnTo>
                    <a:pt x="181" y="96"/>
                  </a:lnTo>
                  <a:lnTo>
                    <a:pt x="180" y="96"/>
                  </a:lnTo>
                  <a:lnTo>
                    <a:pt x="183" y="97"/>
                  </a:lnTo>
                  <a:lnTo>
                    <a:pt x="180" y="98"/>
                  </a:lnTo>
                  <a:lnTo>
                    <a:pt x="180" y="100"/>
                  </a:lnTo>
                  <a:lnTo>
                    <a:pt x="182" y="100"/>
                  </a:lnTo>
                  <a:lnTo>
                    <a:pt x="183" y="100"/>
                  </a:lnTo>
                  <a:lnTo>
                    <a:pt x="181" y="108"/>
                  </a:lnTo>
                  <a:lnTo>
                    <a:pt x="183" y="110"/>
                  </a:lnTo>
                  <a:lnTo>
                    <a:pt x="184" y="110"/>
                  </a:lnTo>
                  <a:lnTo>
                    <a:pt x="183" y="113"/>
                  </a:lnTo>
                  <a:lnTo>
                    <a:pt x="181" y="113"/>
                  </a:lnTo>
                  <a:lnTo>
                    <a:pt x="179" y="118"/>
                  </a:lnTo>
                  <a:lnTo>
                    <a:pt x="179" y="118"/>
                  </a:lnTo>
                  <a:lnTo>
                    <a:pt x="179" y="119"/>
                  </a:lnTo>
                  <a:lnTo>
                    <a:pt x="177" y="119"/>
                  </a:lnTo>
                  <a:lnTo>
                    <a:pt x="178" y="123"/>
                  </a:lnTo>
                  <a:lnTo>
                    <a:pt x="179" y="125"/>
                  </a:lnTo>
                  <a:lnTo>
                    <a:pt x="181" y="124"/>
                  </a:lnTo>
                  <a:lnTo>
                    <a:pt x="180" y="125"/>
                  </a:lnTo>
                  <a:lnTo>
                    <a:pt x="181" y="127"/>
                  </a:lnTo>
                  <a:lnTo>
                    <a:pt x="185" y="127"/>
                  </a:lnTo>
                  <a:lnTo>
                    <a:pt x="184" y="129"/>
                  </a:lnTo>
                  <a:lnTo>
                    <a:pt x="183" y="129"/>
                  </a:lnTo>
                  <a:lnTo>
                    <a:pt x="183" y="130"/>
                  </a:lnTo>
                  <a:lnTo>
                    <a:pt x="184" y="131"/>
                  </a:lnTo>
                  <a:lnTo>
                    <a:pt x="184" y="133"/>
                  </a:lnTo>
                  <a:lnTo>
                    <a:pt x="185" y="133"/>
                  </a:lnTo>
                  <a:lnTo>
                    <a:pt x="184" y="134"/>
                  </a:lnTo>
                  <a:lnTo>
                    <a:pt x="185" y="137"/>
                  </a:lnTo>
                  <a:lnTo>
                    <a:pt x="189" y="140"/>
                  </a:lnTo>
                  <a:lnTo>
                    <a:pt x="185" y="146"/>
                  </a:lnTo>
                  <a:lnTo>
                    <a:pt x="188" y="147"/>
                  </a:lnTo>
                  <a:lnTo>
                    <a:pt x="187" y="147"/>
                  </a:lnTo>
                  <a:lnTo>
                    <a:pt x="185" y="149"/>
                  </a:lnTo>
                  <a:lnTo>
                    <a:pt x="185" y="147"/>
                  </a:lnTo>
                  <a:lnTo>
                    <a:pt x="183" y="148"/>
                  </a:lnTo>
                  <a:lnTo>
                    <a:pt x="180" y="152"/>
                  </a:lnTo>
                  <a:lnTo>
                    <a:pt x="180" y="153"/>
                  </a:lnTo>
                  <a:lnTo>
                    <a:pt x="183" y="154"/>
                  </a:lnTo>
                  <a:lnTo>
                    <a:pt x="181" y="157"/>
                  </a:lnTo>
                  <a:lnTo>
                    <a:pt x="182" y="158"/>
                  </a:lnTo>
                  <a:lnTo>
                    <a:pt x="181" y="158"/>
                  </a:lnTo>
                  <a:lnTo>
                    <a:pt x="180" y="160"/>
                  </a:lnTo>
                  <a:lnTo>
                    <a:pt x="178" y="159"/>
                  </a:lnTo>
                  <a:lnTo>
                    <a:pt x="179" y="161"/>
                  </a:lnTo>
                  <a:lnTo>
                    <a:pt x="173" y="168"/>
                  </a:lnTo>
                  <a:lnTo>
                    <a:pt x="174" y="168"/>
                  </a:lnTo>
                  <a:lnTo>
                    <a:pt x="172" y="171"/>
                  </a:lnTo>
                  <a:lnTo>
                    <a:pt x="169" y="173"/>
                  </a:lnTo>
                  <a:lnTo>
                    <a:pt x="170" y="175"/>
                  </a:lnTo>
                  <a:lnTo>
                    <a:pt x="169" y="178"/>
                  </a:lnTo>
                  <a:lnTo>
                    <a:pt x="170" y="179"/>
                  </a:lnTo>
                  <a:lnTo>
                    <a:pt x="167" y="183"/>
                  </a:lnTo>
                  <a:lnTo>
                    <a:pt x="165" y="184"/>
                  </a:lnTo>
                  <a:lnTo>
                    <a:pt x="165" y="186"/>
                  </a:lnTo>
                  <a:lnTo>
                    <a:pt x="161" y="185"/>
                  </a:lnTo>
                  <a:lnTo>
                    <a:pt x="160" y="186"/>
                  </a:lnTo>
                  <a:lnTo>
                    <a:pt x="159" y="185"/>
                  </a:lnTo>
                  <a:lnTo>
                    <a:pt x="157" y="186"/>
                  </a:lnTo>
                  <a:lnTo>
                    <a:pt x="155" y="189"/>
                  </a:lnTo>
                  <a:lnTo>
                    <a:pt x="153" y="189"/>
                  </a:lnTo>
                  <a:lnTo>
                    <a:pt x="152" y="183"/>
                  </a:lnTo>
                  <a:lnTo>
                    <a:pt x="149" y="182"/>
                  </a:lnTo>
                  <a:lnTo>
                    <a:pt x="151" y="177"/>
                  </a:lnTo>
                  <a:lnTo>
                    <a:pt x="149" y="179"/>
                  </a:lnTo>
                  <a:lnTo>
                    <a:pt x="144" y="177"/>
                  </a:lnTo>
                  <a:lnTo>
                    <a:pt x="143" y="178"/>
                  </a:lnTo>
                  <a:lnTo>
                    <a:pt x="142" y="178"/>
                  </a:lnTo>
                  <a:lnTo>
                    <a:pt x="143" y="177"/>
                  </a:lnTo>
                  <a:lnTo>
                    <a:pt x="139" y="174"/>
                  </a:lnTo>
                  <a:lnTo>
                    <a:pt x="137" y="174"/>
                  </a:lnTo>
                  <a:lnTo>
                    <a:pt x="136" y="175"/>
                  </a:lnTo>
                  <a:lnTo>
                    <a:pt x="134" y="178"/>
                  </a:lnTo>
                  <a:lnTo>
                    <a:pt x="132" y="177"/>
                  </a:lnTo>
                  <a:lnTo>
                    <a:pt x="129" y="177"/>
                  </a:lnTo>
                  <a:lnTo>
                    <a:pt x="127" y="179"/>
                  </a:lnTo>
                  <a:lnTo>
                    <a:pt x="126" y="179"/>
                  </a:lnTo>
                  <a:lnTo>
                    <a:pt x="126" y="181"/>
                  </a:lnTo>
                  <a:lnTo>
                    <a:pt x="125" y="181"/>
                  </a:lnTo>
                  <a:lnTo>
                    <a:pt x="126" y="179"/>
                  </a:lnTo>
                  <a:lnTo>
                    <a:pt x="125" y="178"/>
                  </a:lnTo>
                  <a:lnTo>
                    <a:pt x="123" y="179"/>
                  </a:lnTo>
                  <a:lnTo>
                    <a:pt x="120" y="179"/>
                  </a:lnTo>
                  <a:lnTo>
                    <a:pt x="118" y="181"/>
                  </a:lnTo>
                  <a:lnTo>
                    <a:pt x="118" y="183"/>
                  </a:lnTo>
                  <a:lnTo>
                    <a:pt x="115" y="185"/>
                  </a:lnTo>
                  <a:lnTo>
                    <a:pt x="113" y="186"/>
                  </a:lnTo>
                  <a:lnTo>
                    <a:pt x="112" y="183"/>
                  </a:lnTo>
                  <a:lnTo>
                    <a:pt x="110" y="182"/>
                  </a:lnTo>
                  <a:lnTo>
                    <a:pt x="110" y="181"/>
                  </a:lnTo>
                  <a:lnTo>
                    <a:pt x="108" y="181"/>
                  </a:lnTo>
                  <a:lnTo>
                    <a:pt x="107" y="179"/>
                  </a:lnTo>
                  <a:lnTo>
                    <a:pt x="109" y="177"/>
                  </a:lnTo>
                  <a:lnTo>
                    <a:pt x="108" y="177"/>
                  </a:lnTo>
                  <a:lnTo>
                    <a:pt x="105" y="177"/>
                  </a:lnTo>
                  <a:lnTo>
                    <a:pt x="107" y="174"/>
                  </a:lnTo>
                  <a:lnTo>
                    <a:pt x="105" y="174"/>
                  </a:lnTo>
                  <a:lnTo>
                    <a:pt x="107" y="172"/>
                  </a:lnTo>
                  <a:lnTo>
                    <a:pt x="106" y="171"/>
                  </a:lnTo>
                  <a:lnTo>
                    <a:pt x="104" y="173"/>
                  </a:lnTo>
                  <a:lnTo>
                    <a:pt x="103" y="173"/>
                  </a:lnTo>
                  <a:lnTo>
                    <a:pt x="102" y="174"/>
                  </a:lnTo>
                  <a:lnTo>
                    <a:pt x="100" y="170"/>
                  </a:lnTo>
                  <a:lnTo>
                    <a:pt x="97" y="174"/>
                  </a:lnTo>
                  <a:lnTo>
                    <a:pt x="97" y="173"/>
                  </a:lnTo>
                  <a:lnTo>
                    <a:pt x="96" y="174"/>
                  </a:lnTo>
                  <a:lnTo>
                    <a:pt x="95" y="172"/>
                  </a:lnTo>
                  <a:lnTo>
                    <a:pt x="93" y="174"/>
                  </a:lnTo>
                  <a:lnTo>
                    <a:pt x="92" y="171"/>
                  </a:lnTo>
                  <a:lnTo>
                    <a:pt x="90" y="173"/>
                  </a:lnTo>
                  <a:lnTo>
                    <a:pt x="89" y="171"/>
                  </a:lnTo>
                  <a:lnTo>
                    <a:pt x="87" y="172"/>
                  </a:lnTo>
                  <a:lnTo>
                    <a:pt x="87" y="170"/>
                  </a:lnTo>
                  <a:lnTo>
                    <a:pt x="85" y="170"/>
                  </a:lnTo>
                  <a:lnTo>
                    <a:pt x="84" y="166"/>
                  </a:lnTo>
                  <a:lnTo>
                    <a:pt x="82" y="165"/>
                  </a:lnTo>
                  <a:lnTo>
                    <a:pt x="78" y="167"/>
                  </a:lnTo>
                  <a:lnTo>
                    <a:pt x="77" y="170"/>
                  </a:lnTo>
                  <a:lnTo>
                    <a:pt x="76" y="171"/>
                  </a:lnTo>
                  <a:lnTo>
                    <a:pt x="76" y="171"/>
                  </a:lnTo>
                  <a:lnTo>
                    <a:pt x="73" y="167"/>
                  </a:lnTo>
                  <a:lnTo>
                    <a:pt x="75" y="165"/>
                  </a:lnTo>
                  <a:lnTo>
                    <a:pt x="71" y="164"/>
                  </a:lnTo>
                  <a:lnTo>
                    <a:pt x="73" y="160"/>
                  </a:lnTo>
                  <a:lnTo>
                    <a:pt x="73" y="157"/>
                  </a:lnTo>
                  <a:lnTo>
                    <a:pt x="71" y="156"/>
                  </a:lnTo>
                  <a:lnTo>
                    <a:pt x="71" y="155"/>
                  </a:lnTo>
                  <a:lnTo>
                    <a:pt x="67" y="151"/>
                  </a:lnTo>
                  <a:lnTo>
                    <a:pt x="64" y="143"/>
                  </a:lnTo>
                  <a:lnTo>
                    <a:pt x="62" y="145"/>
                  </a:lnTo>
                  <a:lnTo>
                    <a:pt x="63" y="145"/>
                  </a:lnTo>
                  <a:lnTo>
                    <a:pt x="61" y="146"/>
                  </a:lnTo>
                  <a:lnTo>
                    <a:pt x="61" y="149"/>
                  </a:lnTo>
                  <a:lnTo>
                    <a:pt x="57" y="150"/>
                  </a:lnTo>
                  <a:lnTo>
                    <a:pt x="57" y="149"/>
                  </a:lnTo>
                  <a:lnTo>
                    <a:pt x="55" y="149"/>
                  </a:lnTo>
                  <a:lnTo>
                    <a:pt x="55" y="147"/>
                  </a:lnTo>
                  <a:lnTo>
                    <a:pt x="54" y="149"/>
                  </a:lnTo>
                  <a:lnTo>
                    <a:pt x="53" y="148"/>
                  </a:lnTo>
                  <a:lnTo>
                    <a:pt x="49" y="153"/>
                  </a:lnTo>
                  <a:lnTo>
                    <a:pt x="49" y="153"/>
                  </a:lnTo>
                  <a:lnTo>
                    <a:pt x="47" y="154"/>
                  </a:lnTo>
                  <a:lnTo>
                    <a:pt x="47" y="155"/>
                  </a:lnTo>
                  <a:lnTo>
                    <a:pt x="45" y="156"/>
                  </a:lnTo>
                  <a:lnTo>
                    <a:pt x="44" y="150"/>
                  </a:lnTo>
                  <a:lnTo>
                    <a:pt x="44" y="148"/>
                  </a:lnTo>
                  <a:lnTo>
                    <a:pt x="40" y="150"/>
                  </a:lnTo>
                  <a:lnTo>
                    <a:pt x="39" y="145"/>
                  </a:lnTo>
                  <a:lnTo>
                    <a:pt x="36" y="146"/>
                  </a:lnTo>
                  <a:lnTo>
                    <a:pt x="35" y="137"/>
                  </a:lnTo>
                  <a:lnTo>
                    <a:pt x="32" y="138"/>
                  </a:lnTo>
                  <a:lnTo>
                    <a:pt x="30" y="132"/>
                  </a:lnTo>
                  <a:lnTo>
                    <a:pt x="25" y="133"/>
                  </a:lnTo>
                  <a:lnTo>
                    <a:pt x="20" y="129"/>
                  </a:lnTo>
                  <a:lnTo>
                    <a:pt x="18" y="129"/>
                  </a:lnTo>
                  <a:lnTo>
                    <a:pt x="14" y="127"/>
                  </a:lnTo>
                  <a:lnTo>
                    <a:pt x="12" y="128"/>
                  </a:lnTo>
                  <a:lnTo>
                    <a:pt x="12" y="126"/>
                  </a:lnTo>
                  <a:lnTo>
                    <a:pt x="13" y="122"/>
                  </a:lnTo>
                  <a:lnTo>
                    <a:pt x="13" y="120"/>
                  </a:lnTo>
                  <a:lnTo>
                    <a:pt x="11" y="120"/>
                  </a:lnTo>
                  <a:lnTo>
                    <a:pt x="11" y="117"/>
                  </a:lnTo>
                  <a:lnTo>
                    <a:pt x="9" y="118"/>
                  </a:lnTo>
                  <a:lnTo>
                    <a:pt x="7" y="117"/>
                  </a:lnTo>
                  <a:lnTo>
                    <a:pt x="4" y="121"/>
                  </a:lnTo>
                  <a:lnTo>
                    <a:pt x="0" y="119"/>
                  </a:lnTo>
                  <a:lnTo>
                    <a:pt x="1" y="118"/>
                  </a:lnTo>
                  <a:lnTo>
                    <a:pt x="3" y="118"/>
                  </a:lnTo>
                  <a:lnTo>
                    <a:pt x="4" y="118"/>
                  </a:lnTo>
                  <a:lnTo>
                    <a:pt x="5" y="111"/>
                  </a:lnTo>
                  <a:lnTo>
                    <a:pt x="9" y="112"/>
                  </a:lnTo>
                  <a:lnTo>
                    <a:pt x="8" y="110"/>
                  </a:lnTo>
                  <a:lnTo>
                    <a:pt x="9" y="107"/>
                  </a:lnTo>
                  <a:lnTo>
                    <a:pt x="11" y="106"/>
                  </a:lnTo>
                  <a:lnTo>
                    <a:pt x="12" y="108"/>
                  </a:lnTo>
                  <a:lnTo>
                    <a:pt x="19" y="105"/>
                  </a:lnTo>
                  <a:lnTo>
                    <a:pt x="20" y="106"/>
                  </a:lnTo>
                  <a:lnTo>
                    <a:pt x="21" y="101"/>
                  </a:lnTo>
                  <a:lnTo>
                    <a:pt x="22" y="92"/>
                  </a:lnTo>
                  <a:lnTo>
                    <a:pt x="21" y="81"/>
                  </a:lnTo>
                  <a:lnTo>
                    <a:pt x="21" y="80"/>
                  </a:lnTo>
                  <a:lnTo>
                    <a:pt x="18" y="70"/>
                  </a:lnTo>
                  <a:lnTo>
                    <a:pt x="17" y="58"/>
                  </a:lnTo>
                  <a:lnTo>
                    <a:pt x="15" y="57"/>
                  </a:lnTo>
                  <a:lnTo>
                    <a:pt x="15" y="53"/>
                  </a:lnTo>
                  <a:lnTo>
                    <a:pt x="18" y="53"/>
                  </a:lnTo>
                  <a:lnTo>
                    <a:pt x="17" y="48"/>
                  </a:lnTo>
                  <a:lnTo>
                    <a:pt x="16" y="44"/>
                  </a:lnTo>
                  <a:lnTo>
                    <a:pt x="17" y="43"/>
                  </a:lnTo>
                  <a:lnTo>
                    <a:pt x="17" y="42"/>
                  </a:lnTo>
                  <a:lnTo>
                    <a:pt x="19" y="39"/>
                  </a:lnTo>
                  <a:lnTo>
                    <a:pt x="16" y="38"/>
                  </a:lnTo>
                  <a:lnTo>
                    <a:pt x="16" y="34"/>
                  </a:lnTo>
                  <a:lnTo>
                    <a:pt x="13" y="33"/>
                  </a:lnTo>
                  <a:lnTo>
                    <a:pt x="16" y="30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28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16" y="21"/>
                  </a:lnTo>
                  <a:lnTo>
                    <a:pt x="19" y="20"/>
                  </a:lnTo>
                  <a:lnTo>
                    <a:pt x="15" y="20"/>
                  </a:lnTo>
                  <a:lnTo>
                    <a:pt x="19" y="17"/>
                  </a:lnTo>
                  <a:lnTo>
                    <a:pt x="18" y="16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5" y="8"/>
                  </a:lnTo>
                  <a:lnTo>
                    <a:pt x="23" y="7"/>
                  </a:lnTo>
                  <a:lnTo>
                    <a:pt x="24" y="4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1" name="Freeform 102">
              <a:extLst>
                <a:ext uri="{FF2B5EF4-FFF2-40B4-BE49-F238E27FC236}">
                  <a16:creationId xmlns="" xmlns:a16="http://schemas.microsoft.com/office/drawing/2014/main" id="{96041168-19E4-4BF4-BF4F-58655C2C09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8" y="2219"/>
              <a:ext cx="362" cy="431"/>
            </a:xfrm>
            <a:custGeom>
              <a:avLst/>
              <a:gdLst>
                <a:gd name="T0" fmla="*/ 4 w 362"/>
                <a:gd name="T1" fmla="*/ 338 h 431"/>
                <a:gd name="T2" fmla="*/ 116 w 362"/>
                <a:gd name="T3" fmla="*/ 11 h 431"/>
                <a:gd name="T4" fmla="*/ 195 w 362"/>
                <a:gd name="T5" fmla="*/ 42 h 431"/>
                <a:gd name="T6" fmla="*/ 263 w 362"/>
                <a:gd name="T7" fmla="*/ 30 h 431"/>
                <a:gd name="T8" fmla="*/ 354 w 362"/>
                <a:gd name="T9" fmla="*/ 58 h 431"/>
                <a:gd name="T10" fmla="*/ 360 w 362"/>
                <a:gd name="T11" fmla="*/ 70 h 431"/>
                <a:gd name="T12" fmla="*/ 348 w 362"/>
                <a:gd name="T13" fmla="*/ 83 h 431"/>
                <a:gd name="T14" fmla="*/ 343 w 362"/>
                <a:gd name="T15" fmla="*/ 104 h 431"/>
                <a:gd name="T16" fmla="*/ 337 w 362"/>
                <a:gd name="T17" fmla="*/ 128 h 431"/>
                <a:gd name="T18" fmla="*/ 314 w 362"/>
                <a:gd name="T19" fmla="*/ 154 h 431"/>
                <a:gd name="T20" fmla="*/ 300 w 362"/>
                <a:gd name="T21" fmla="*/ 176 h 431"/>
                <a:gd name="T22" fmla="*/ 272 w 362"/>
                <a:gd name="T23" fmla="*/ 190 h 431"/>
                <a:gd name="T24" fmla="*/ 275 w 362"/>
                <a:gd name="T25" fmla="*/ 233 h 431"/>
                <a:gd name="T26" fmla="*/ 265 w 362"/>
                <a:gd name="T27" fmla="*/ 269 h 431"/>
                <a:gd name="T28" fmla="*/ 269 w 362"/>
                <a:gd name="T29" fmla="*/ 296 h 431"/>
                <a:gd name="T30" fmla="*/ 251 w 362"/>
                <a:gd name="T31" fmla="*/ 307 h 431"/>
                <a:gd name="T32" fmla="*/ 233 w 362"/>
                <a:gd name="T33" fmla="*/ 310 h 431"/>
                <a:gd name="T34" fmla="*/ 224 w 362"/>
                <a:gd name="T35" fmla="*/ 318 h 431"/>
                <a:gd name="T36" fmla="*/ 224 w 362"/>
                <a:gd name="T37" fmla="*/ 342 h 431"/>
                <a:gd name="T38" fmla="*/ 197 w 362"/>
                <a:gd name="T39" fmla="*/ 335 h 431"/>
                <a:gd name="T40" fmla="*/ 191 w 362"/>
                <a:gd name="T41" fmla="*/ 338 h 431"/>
                <a:gd name="T42" fmla="*/ 176 w 362"/>
                <a:gd name="T43" fmla="*/ 360 h 431"/>
                <a:gd name="T44" fmla="*/ 175 w 362"/>
                <a:gd name="T45" fmla="*/ 372 h 431"/>
                <a:gd name="T46" fmla="*/ 171 w 362"/>
                <a:gd name="T47" fmla="*/ 379 h 431"/>
                <a:gd name="T48" fmla="*/ 164 w 362"/>
                <a:gd name="T49" fmla="*/ 380 h 431"/>
                <a:gd name="T50" fmla="*/ 155 w 362"/>
                <a:gd name="T51" fmla="*/ 381 h 431"/>
                <a:gd name="T52" fmla="*/ 144 w 362"/>
                <a:gd name="T53" fmla="*/ 376 h 431"/>
                <a:gd name="T54" fmla="*/ 135 w 362"/>
                <a:gd name="T55" fmla="*/ 392 h 431"/>
                <a:gd name="T56" fmla="*/ 134 w 362"/>
                <a:gd name="T57" fmla="*/ 404 h 431"/>
                <a:gd name="T58" fmla="*/ 127 w 362"/>
                <a:gd name="T59" fmla="*/ 421 h 431"/>
                <a:gd name="T60" fmla="*/ 115 w 362"/>
                <a:gd name="T61" fmla="*/ 426 h 431"/>
                <a:gd name="T62" fmla="*/ 105 w 362"/>
                <a:gd name="T63" fmla="*/ 431 h 431"/>
                <a:gd name="T64" fmla="*/ 94 w 362"/>
                <a:gd name="T65" fmla="*/ 417 h 431"/>
                <a:gd name="T66" fmla="*/ 94 w 362"/>
                <a:gd name="T67" fmla="*/ 406 h 431"/>
                <a:gd name="T68" fmla="*/ 91 w 362"/>
                <a:gd name="T69" fmla="*/ 402 h 431"/>
                <a:gd name="T70" fmla="*/ 81 w 362"/>
                <a:gd name="T71" fmla="*/ 402 h 431"/>
                <a:gd name="T72" fmla="*/ 69 w 362"/>
                <a:gd name="T73" fmla="*/ 389 h 431"/>
                <a:gd name="T74" fmla="*/ 44 w 362"/>
                <a:gd name="T75" fmla="*/ 382 h 431"/>
                <a:gd name="T76" fmla="*/ 36 w 362"/>
                <a:gd name="T77" fmla="*/ 381 h 431"/>
                <a:gd name="T78" fmla="*/ 31 w 362"/>
                <a:gd name="T79" fmla="*/ 372 h 431"/>
                <a:gd name="T80" fmla="*/ 26 w 362"/>
                <a:gd name="T81" fmla="*/ 359 h 431"/>
                <a:gd name="T82" fmla="*/ 14 w 362"/>
                <a:gd name="T83" fmla="*/ 368 h 431"/>
                <a:gd name="T84" fmla="*/ 10 w 362"/>
                <a:gd name="T85" fmla="*/ 347 h 431"/>
                <a:gd name="T86" fmla="*/ 2 w 362"/>
                <a:gd name="T87" fmla="*/ 340 h 431"/>
                <a:gd name="T88" fmla="*/ 6 w 362"/>
                <a:gd name="T89" fmla="*/ 328 h 431"/>
                <a:gd name="T90" fmla="*/ 19 w 362"/>
                <a:gd name="T91" fmla="*/ 328 h 431"/>
                <a:gd name="T92" fmla="*/ 38 w 362"/>
                <a:gd name="T93" fmla="*/ 320 h 431"/>
                <a:gd name="T94" fmla="*/ 39 w 362"/>
                <a:gd name="T95" fmla="*/ 306 h 431"/>
                <a:gd name="T96" fmla="*/ 37 w 362"/>
                <a:gd name="T97" fmla="*/ 293 h 431"/>
                <a:gd name="T98" fmla="*/ 42 w 362"/>
                <a:gd name="T99" fmla="*/ 283 h 431"/>
                <a:gd name="T100" fmla="*/ 42 w 362"/>
                <a:gd name="T101" fmla="*/ 275 h 431"/>
                <a:gd name="T102" fmla="*/ 44 w 362"/>
                <a:gd name="T103" fmla="*/ 270 h 431"/>
                <a:gd name="T104" fmla="*/ 52 w 362"/>
                <a:gd name="T105" fmla="*/ 259 h 431"/>
                <a:gd name="T106" fmla="*/ 58 w 362"/>
                <a:gd name="T107" fmla="*/ 232 h 431"/>
                <a:gd name="T108" fmla="*/ 62 w 362"/>
                <a:gd name="T109" fmla="*/ 214 h 431"/>
                <a:gd name="T110" fmla="*/ 72 w 362"/>
                <a:gd name="T111" fmla="*/ 187 h 431"/>
                <a:gd name="T112" fmla="*/ 79 w 362"/>
                <a:gd name="T113" fmla="*/ 169 h 431"/>
                <a:gd name="T114" fmla="*/ 83 w 362"/>
                <a:gd name="T115" fmla="*/ 154 h 431"/>
                <a:gd name="T116" fmla="*/ 102 w 362"/>
                <a:gd name="T117" fmla="*/ 111 h 431"/>
                <a:gd name="T118" fmla="*/ 77 w 362"/>
                <a:gd name="T119" fmla="*/ 59 h 431"/>
                <a:gd name="T120" fmla="*/ 68 w 362"/>
                <a:gd name="T121" fmla="*/ 2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2" h="431">
                  <a:moveTo>
                    <a:pt x="1" y="340"/>
                  </a:moveTo>
                  <a:lnTo>
                    <a:pt x="1" y="341"/>
                  </a:lnTo>
                  <a:lnTo>
                    <a:pt x="5" y="343"/>
                  </a:lnTo>
                  <a:lnTo>
                    <a:pt x="12" y="342"/>
                  </a:lnTo>
                  <a:lnTo>
                    <a:pt x="9" y="340"/>
                  </a:lnTo>
                  <a:lnTo>
                    <a:pt x="10" y="339"/>
                  </a:lnTo>
                  <a:lnTo>
                    <a:pt x="7" y="341"/>
                  </a:lnTo>
                  <a:lnTo>
                    <a:pt x="4" y="338"/>
                  </a:lnTo>
                  <a:lnTo>
                    <a:pt x="3" y="340"/>
                  </a:lnTo>
                  <a:lnTo>
                    <a:pt x="2" y="340"/>
                  </a:lnTo>
                  <a:lnTo>
                    <a:pt x="1" y="340"/>
                  </a:lnTo>
                  <a:close/>
                  <a:moveTo>
                    <a:pt x="68" y="20"/>
                  </a:moveTo>
                  <a:lnTo>
                    <a:pt x="83" y="0"/>
                  </a:lnTo>
                  <a:lnTo>
                    <a:pt x="98" y="12"/>
                  </a:lnTo>
                  <a:lnTo>
                    <a:pt x="105" y="2"/>
                  </a:lnTo>
                  <a:lnTo>
                    <a:pt x="116" y="11"/>
                  </a:lnTo>
                  <a:lnTo>
                    <a:pt x="124" y="1"/>
                  </a:lnTo>
                  <a:lnTo>
                    <a:pt x="140" y="14"/>
                  </a:lnTo>
                  <a:lnTo>
                    <a:pt x="132" y="24"/>
                  </a:lnTo>
                  <a:lnTo>
                    <a:pt x="140" y="30"/>
                  </a:lnTo>
                  <a:lnTo>
                    <a:pt x="147" y="35"/>
                  </a:lnTo>
                  <a:lnTo>
                    <a:pt x="153" y="25"/>
                  </a:lnTo>
                  <a:lnTo>
                    <a:pt x="187" y="52"/>
                  </a:lnTo>
                  <a:lnTo>
                    <a:pt x="195" y="42"/>
                  </a:lnTo>
                  <a:lnTo>
                    <a:pt x="199" y="46"/>
                  </a:lnTo>
                  <a:lnTo>
                    <a:pt x="207" y="36"/>
                  </a:lnTo>
                  <a:lnTo>
                    <a:pt x="220" y="47"/>
                  </a:lnTo>
                  <a:lnTo>
                    <a:pt x="228" y="37"/>
                  </a:lnTo>
                  <a:lnTo>
                    <a:pt x="242" y="48"/>
                  </a:lnTo>
                  <a:lnTo>
                    <a:pt x="254" y="31"/>
                  </a:lnTo>
                  <a:lnTo>
                    <a:pt x="259" y="36"/>
                  </a:lnTo>
                  <a:lnTo>
                    <a:pt x="263" y="30"/>
                  </a:lnTo>
                  <a:lnTo>
                    <a:pt x="264" y="32"/>
                  </a:lnTo>
                  <a:lnTo>
                    <a:pt x="266" y="29"/>
                  </a:lnTo>
                  <a:lnTo>
                    <a:pt x="279" y="39"/>
                  </a:lnTo>
                  <a:lnTo>
                    <a:pt x="280" y="37"/>
                  </a:lnTo>
                  <a:lnTo>
                    <a:pt x="339" y="64"/>
                  </a:lnTo>
                  <a:lnTo>
                    <a:pt x="340" y="62"/>
                  </a:lnTo>
                  <a:lnTo>
                    <a:pt x="348" y="63"/>
                  </a:lnTo>
                  <a:lnTo>
                    <a:pt x="354" y="58"/>
                  </a:lnTo>
                  <a:lnTo>
                    <a:pt x="356" y="58"/>
                  </a:lnTo>
                  <a:lnTo>
                    <a:pt x="357" y="59"/>
                  </a:lnTo>
                  <a:lnTo>
                    <a:pt x="360" y="58"/>
                  </a:lnTo>
                  <a:lnTo>
                    <a:pt x="362" y="58"/>
                  </a:lnTo>
                  <a:lnTo>
                    <a:pt x="361" y="60"/>
                  </a:lnTo>
                  <a:lnTo>
                    <a:pt x="362" y="64"/>
                  </a:lnTo>
                  <a:lnTo>
                    <a:pt x="360" y="69"/>
                  </a:lnTo>
                  <a:lnTo>
                    <a:pt x="360" y="70"/>
                  </a:lnTo>
                  <a:lnTo>
                    <a:pt x="360" y="72"/>
                  </a:lnTo>
                  <a:lnTo>
                    <a:pt x="357" y="74"/>
                  </a:lnTo>
                  <a:lnTo>
                    <a:pt x="357" y="78"/>
                  </a:lnTo>
                  <a:lnTo>
                    <a:pt x="356" y="79"/>
                  </a:lnTo>
                  <a:lnTo>
                    <a:pt x="354" y="78"/>
                  </a:lnTo>
                  <a:lnTo>
                    <a:pt x="351" y="80"/>
                  </a:lnTo>
                  <a:lnTo>
                    <a:pt x="350" y="82"/>
                  </a:lnTo>
                  <a:lnTo>
                    <a:pt x="348" y="83"/>
                  </a:lnTo>
                  <a:lnTo>
                    <a:pt x="346" y="86"/>
                  </a:lnTo>
                  <a:lnTo>
                    <a:pt x="346" y="90"/>
                  </a:lnTo>
                  <a:lnTo>
                    <a:pt x="344" y="94"/>
                  </a:lnTo>
                  <a:lnTo>
                    <a:pt x="345" y="96"/>
                  </a:lnTo>
                  <a:lnTo>
                    <a:pt x="345" y="100"/>
                  </a:lnTo>
                  <a:lnTo>
                    <a:pt x="344" y="101"/>
                  </a:lnTo>
                  <a:lnTo>
                    <a:pt x="344" y="102"/>
                  </a:lnTo>
                  <a:lnTo>
                    <a:pt x="343" y="104"/>
                  </a:lnTo>
                  <a:lnTo>
                    <a:pt x="343" y="106"/>
                  </a:lnTo>
                  <a:lnTo>
                    <a:pt x="341" y="110"/>
                  </a:lnTo>
                  <a:lnTo>
                    <a:pt x="341" y="112"/>
                  </a:lnTo>
                  <a:lnTo>
                    <a:pt x="344" y="114"/>
                  </a:lnTo>
                  <a:lnTo>
                    <a:pt x="341" y="120"/>
                  </a:lnTo>
                  <a:lnTo>
                    <a:pt x="341" y="122"/>
                  </a:lnTo>
                  <a:lnTo>
                    <a:pt x="337" y="127"/>
                  </a:lnTo>
                  <a:lnTo>
                    <a:pt x="337" y="128"/>
                  </a:lnTo>
                  <a:lnTo>
                    <a:pt x="335" y="132"/>
                  </a:lnTo>
                  <a:lnTo>
                    <a:pt x="333" y="136"/>
                  </a:lnTo>
                  <a:lnTo>
                    <a:pt x="327" y="143"/>
                  </a:lnTo>
                  <a:lnTo>
                    <a:pt x="322" y="145"/>
                  </a:lnTo>
                  <a:lnTo>
                    <a:pt x="320" y="146"/>
                  </a:lnTo>
                  <a:lnTo>
                    <a:pt x="320" y="148"/>
                  </a:lnTo>
                  <a:lnTo>
                    <a:pt x="316" y="152"/>
                  </a:lnTo>
                  <a:lnTo>
                    <a:pt x="314" y="154"/>
                  </a:lnTo>
                  <a:lnTo>
                    <a:pt x="315" y="156"/>
                  </a:lnTo>
                  <a:lnTo>
                    <a:pt x="313" y="157"/>
                  </a:lnTo>
                  <a:lnTo>
                    <a:pt x="311" y="162"/>
                  </a:lnTo>
                  <a:lnTo>
                    <a:pt x="308" y="165"/>
                  </a:lnTo>
                  <a:lnTo>
                    <a:pt x="306" y="168"/>
                  </a:lnTo>
                  <a:lnTo>
                    <a:pt x="305" y="169"/>
                  </a:lnTo>
                  <a:lnTo>
                    <a:pt x="305" y="170"/>
                  </a:lnTo>
                  <a:lnTo>
                    <a:pt x="300" y="176"/>
                  </a:lnTo>
                  <a:lnTo>
                    <a:pt x="297" y="177"/>
                  </a:lnTo>
                  <a:lnTo>
                    <a:pt x="297" y="178"/>
                  </a:lnTo>
                  <a:lnTo>
                    <a:pt x="296" y="183"/>
                  </a:lnTo>
                  <a:lnTo>
                    <a:pt x="291" y="179"/>
                  </a:lnTo>
                  <a:lnTo>
                    <a:pt x="287" y="185"/>
                  </a:lnTo>
                  <a:lnTo>
                    <a:pt x="284" y="182"/>
                  </a:lnTo>
                  <a:lnTo>
                    <a:pt x="275" y="193"/>
                  </a:lnTo>
                  <a:lnTo>
                    <a:pt x="272" y="190"/>
                  </a:lnTo>
                  <a:lnTo>
                    <a:pt x="260" y="206"/>
                  </a:lnTo>
                  <a:lnTo>
                    <a:pt x="263" y="208"/>
                  </a:lnTo>
                  <a:lnTo>
                    <a:pt x="265" y="211"/>
                  </a:lnTo>
                  <a:lnTo>
                    <a:pt x="265" y="218"/>
                  </a:lnTo>
                  <a:lnTo>
                    <a:pt x="264" y="223"/>
                  </a:lnTo>
                  <a:lnTo>
                    <a:pt x="265" y="226"/>
                  </a:lnTo>
                  <a:lnTo>
                    <a:pt x="268" y="230"/>
                  </a:lnTo>
                  <a:lnTo>
                    <a:pt x="275" y="233"/>
                  </a:lnTo>
                  <a:lnTo>
                    <a:pt x="275" y="235"/>
                  </a:lnTo>
                  <a:lnTo>
                    <a:pt x="280" y="242"/>
                  </a:lnTo>
                  <a:lnTo>
                    <a:pt x="272" y="252"/>
                  </a:lnTo>
                  <a:lnTo>
                    <a:pt x="275" y="257"/>
                  </a:lnTo>
                  <a:lnTo>
                    <a:pt x="272" y="260"/>
                  </a:lnTo>
                  <a:lnTo>
                    <a:pt x="268" y="258"/>
                  </a:lnTo>
                  <a:lnTo>
                    <a:pt x="267" y="264"/>
                  </a:lnTo>
                  <a:lnTo>
                    <a:pt x="265" y="269"/>
                  </a:lnTo>
                  <a:lnTo>
                    <a:pt x="267" y="269"/>
                  </a:lnTo>
                  <a:lnTo>
                    <a:pt x="265" y="274"/>
                  </a:lnTo>
                  <a:lnTo>
                    <a:pt x="268" y="274"/>
                  </a:lnTo>
                  <a:lnTo>
                    <a:pt x="271" y="278"/>
                  </a:lnTo>
                  <a:lnTo>
                    <a:pt x="274" y="278"/>
                  </a:lnTo>
                  <a:lnTo>
                    <a:pt x="273" y="282"/>
                  </a:lnTo>
                  <a:lnTo>
                    <a:pt x="270" y="287"/>
                  </a:lnTo>
                  <a:lnTo>
                    <a:pt x="269" y="296"/>
                  </a:lnTo>
                  <a:lnTo>
                    <a:pt x="265" y="298"/>
                  </a:lnTo>
                  <a:lnTo>
                    <a:pt x="261" y="298"/>
                  </a:lnTo>
                  <a:lnTo>
                    <a:pt x="258" y="302"/>
                  </a:lnTo>
                  <a:lnTo>
                    <a:pt x="258" y="303"/>
                  </a:lnTo>
                  <a:lnTo>
                    <a:pt x="255" y="303"/>
                  </a:lnTo>
                  <a:lnTo>
                    <a:pt x="253" y="306"/>
                  </a:lnTo>
                  <a:lnTo>
                    <a:pt x="251" y="304"/>
                  </a:lnTo>
                  <a:lnTo>
                    <a:pt x="251" y="307"/>
                  </a:lnTo>
                  <a:lnTo>
                    <a:pt x="244" y="302"/>
                  </a:lnTo>
                  <a:lnTo>
                    <a:pt x="242" y="305"/>
                  </a:lnTo>
                  <a:lnTo>
                    <a:pt x="241" y="304"/>
                  </a:lnTo>
                  <a:lnTo>
                    <a:pt x="239" y="306"/>
                  </a:lnTo>
                  <a:lnTo>
                    <a:pt x="237" y="305"/>
                  </a:lnTo>
                  <a:lnTo>
                    <a:pt x="236" y="308"/>
                  </a:lnTo>
                  <a:lnTo>
                    <a:pt x="235" y="308"/>
                  </a:lnTo>
                  <a:lnTo>
                    <a:pt x="233" y="310"/>
                  </a:lnTo>
                  <a:lnTo>
                    <a:pt x="232" y="309"/>
                  </a:lnTo>
                  <a:lnTo>
                    <a:pt x="228" y="311"/>
                  </a:lnTo>
                  <a:lnTo>
                    <a:pt x="228" y="314"/>
                  </a:lnTo>
                  <a:lnTo>
                    <a:pt x="227" y="315"/>
                  </a:lnTo>
                  <a:lnTo>
                    <a:pt x="225" y="314"/>
                  </a:lnTo>
                  <a:lnTo>
                    <a:pt x="224" y="314"/>
                  </a:lnTo>
                  <a:lnTo>
                    <a:pt x="224" y="316"/>
                  </a:lnTo>
                  <a:lnTo>
                    <a:pt x="224" y="318"/>
                  </a:lnTo>
                  <a:lnTo>
                    <a:pt x="224" y="323"/>
                  </a:lnTo>
                  <a:lnTo>
                    <a:pt x="223" y="323"/>
                  </a:lnTo>
                  <a:lnTo>
                    <a:pt x="223" y="328"/>
                  </a:lnTo>
                  <a:lnTo>
                    <a:pt x="225" y="328"/>
                  </a:lnTo>
                  <a:lnTo>
                    <a:pt x="223" y="331"/>
                  </a:lnTo>
                  <a:lnTo>
                    <a:pt x="228" y="334"/>
                  </a:lnTo>
                  <a:lnTo>
                    <a:pt x="224" y="341"/>
                  </a:lnTo>
                  <a:lnTo>
                    <a:pt x="224" y="342"/>
                  </a:lnTo>
                  <a:lnTo>
                    <a:pt x="222" y="341"/>
                  </a:lnTo>
                  <a:lnTo>
                    <a:pt x="207" y="349"/>
                  </a:lnTo>
                  <a:lnTo>
                    <a:pt x="205" y="346"/>
                  </a:lnTo>
                  <a:lnTo>
                    <a:pt x="207" y="343"/>
                  </a:lnTo>
                  <a:lnTo>
                    <a:pt x="206" y="340"/>
                  </a:lnTo>
                  <a:lnTo>
                    <a:pt x="207" y="341"/>
                  </a:lnTo>
                  <a:lnTo>
                    <a:pt x="207" y="340"/>
                  </a:lnTo>
                  <a:lnTo>
                    <a:pt x="197" y="335"/>
                  </a:lnTo>
                  <a:lnTo>
                    <a:pt x="197" y="333"/>
                  </a:lnTo>
                  <a:lnTo>
                    <a:pt x="193" y="335"/>
                  </a:lnTo>
                  <a:lnTo>
                    <a:pt x="194" y="337"/>
                  </a:lnTo>
                  <a:lnTo>
                    <a:pt x="192" y="338"/>
                  </a:lnTo>
                  <a:lnTo>
                    <a:pt x="192" y="340"/>
                  </a:lnTo>
                  <a:lnTo>
                    <a:pt x="191" y="340"/>
                  </a:lnTo>
                  <a:lnTo>
                    <a:pt x="191" y="340"/>
                  </a:lnTo>
                  <a:lnTo>
                    <a:pt x="191" y="338"/>
                  </a:lnTo>
                  <a:lnTo>
                    <a:pt x="190" y="338"/>
                  </a:lnTo>
                  <a:lnTo>
                    <a:pt x="188" y="341"/>
                  </a:lnTo>
                  <a:lnTo>
                    <a:pt x="186" y="341"/>
                  </a:lnTo>
                  <a:lnTo>
                    <a:pt x="184" y="346"/>
                  </a:lnTo>
                  <a:lnTo>
                    <a:pt x="185" y="347"/>
                  </a:lnTo>
                  <a:lnTo>
                    <a:pt x="177" y="358"/>
                  </a:lnTo>
                  <a:lnTo>
                    <a:pt x="179" y="359"/>
                  </a:lnTo>
                  <a:lnTo>
                    <a:pt x="176" y="360"/>
                  </a:lnTo>
                  <a:lnTo>
                    <a:pt x="179" y="362"/>
                  </a:lnTo>
                  <a:lnTo>
                    <a:pt x="178" y="364"/>
                  </a:lnTo>
                  <a:lnTo>
                    <a:pt x="179" y="365"/>
                  </a:lnTo>
                  <a:lnTo>
                    <a:pt x="177" y="367"/>
                  </a:lnTo>
                  <a:lnTo>
                    <a:pt x="176" y="366"/>
                  </a:lnTo>
                  <a:lnTo>
                    <a:pt x="175" y="368"/>
                  </a:lnTo>
                  <a:lnTo>
                    <a:pt x="177" y="369"/>
                  </a:lnTo>
                  <a:lnTo>
                    <a:pt x="175" y="372"/>
                  </a:lnTo>
                  <a:lnTo>
                    <a:pt x="179" y="374"/>
                  </a:lnTo>
                  <a:lnTo>
                    <a:pt x="177" y="375"/>
                  </a:lnTo>
                  <a:lnTo>
                    <a:pt x="175" y="374"/>
                  </a:lnTo>
                  <a:lnTo>
                    <a:pt x="176" y="377"/>
                  </a:lnTo>
                  <a:lnTo>
                    <a:pt x="173" y="380"/>
                  </a:lnTo>
                  <a:lnTo>
                    <a:pt x="173" y="379"/>
                  </a:lnTo>
                  <a:lnTo>
                    <a:pt x="172" y="380"/>
                  </a:lnTo>
                  <a:lnTo>
                    <a:pt x="171" y="379"/>
                  </a:lnTo>
                  <a:lnTo>
                    <a:pt x="169" y="379"/>
                  </a:lnTo>
                  <a:lnTo>
                    <a:pt x="172" y="378"/>
                  </a:lnTo>
                  <a:lnTo>
                    <a:pt x="173" y="377"/>
                  </a:lnTo>
                  <a:lnTo>
                    <a:pt x="170" y="376"/>
                  </a:lnTo>
                  <a:lnTo>
                    <a:pt x="169" y="377"/>
                  </a:lnTo>
                  <a:lnTo>
                    <a:pt x="167" y="376"/>
                  </a:lnTo>
                  <a:lnTo>
                    <a:pt x="165" y="377"/>
                  </a:lnTo>
                  <a:lnTo>
                    <a:pt x="164" y="380"/>
                  </a:lnTo>
                  <a:lnTo>
                    <a:pt x="163" y="379"/>
                  </a:lnTo>
                  <a:lnTo>
                    <a:pt x="163" y="381"/>
                  </a:lnTo>
                  <a:lnTo>
                    <a:pt x="161" y="382"/>
                  </a:lnTo>
                  <a:lnTo>
                    <a:pt x="161" y="380"/>
                  </a:lnTo>
                  <a:lnTo>
                    <a:pt x="161" y="381"/>
                  </a:lnTo>
                  <a:lnTo>
                    <a:pt x="159" y="382"/>
                  </a:lnTo>
                  <a:lnTo>
                    <a:pt x="157" y="381"/>
                  </a:lnTo>
                  <a:lnTo>
                    <a:pt x="155" y="381"/>
                  </a:lnTo>
                  <a:lnTo>
                    <a:pt x="155" y="383"/>
                  </a:lnTo>
                  <a:lnTo>
                    <a:pt x="153" y="384"/>
                  </a:lnTo>
                  <a:lnTo>
                    <a:pt x="152" y="382"/>
                  </a:lnTo>
                  <a:lnTo>
                    <a:pt x="150" y="383"/>
                  </a:lnTo>
                  <a:lnTo>
                    <a:pt x="147" y="380"/>
                  </a:lnTo>
                  <a:lnTo>
                    <a:pt x="147" y="377"/>
                  </a:lnTo>
                  <a:lnTo>
                    <a:pt x="144" y="377"/>
                  </a:lnTo>
                  <a:lnTo>
                    <a:pt x="144" y="376"/>
                  </a:lnTo>
                  <a:lnTo>
                    <a:pt x="143" y="377"/>
                  </a:lnTo>
                  <a:lnTo>
                    <a:pt x="141" y="377"/>
                  </a:lnTo>
                  <a:lnTo>
                    <a:pt x="137" y="378"/>
                  </a:lnTo>
                  <a:lnTo>
                    <a:pt x="136" y="381"/>
                  </a:lnTo>
                  <a:lnTo>
                    <a:pt x="137" y="382"/>
                  </a:lnTo>
                  <a:lnTo>
                    <a:pt x="136" y="385"/>
                  </a:lnTo>
                  <a:lnTo>
                    <a:pt x="137" y="390"/>
                  </a:lnTo>
                  <a:lnTo>
                    <a:pt x="135" y="392"/>
                  </a:lnTo>
                  <a:lnTo>
                    <a:pt x="135" y="393"/>
                  </a:lnTo>
                  <a:lnTo>
                    <a:pt x="135" y="393"/>
                  </a:lnTo>
                  <a:lnTo>
                    <a:pt x="135" y="394"/>
                  </a:lnTo>
                  <a:lnTo>
                    <a:pt x="138" y="397"/>
                  </a:lnTo>
                  <a:lnTo>
                    <a:pt x="132" y="400"/>
                  </a:lnTo>
                  <a:lnTo>
                    <a:pt x="133" y="402"/>
                  </a:lnTo>
                  <a:lnTo>
                    <a:pt x="135" y="402"/>
                  </a:lnTo>
                  <a:lnTo>
                    <a:pt x="134" y="404"/>
                  </a:lnTo>
                  <a:lnTo>
                    <a:pt x="132" y="407"/>
                  </a:lnTo>
                  <a:lnTo>
                    <a:pt x="131" y="407"/>
                  </a:lnTo>
                  <a:lnTo>
                    <a:pt x="128" y="411"/>
                  </a:lnTo>
                  <a:lnTo>
                    <a:pt x="127" y="413"/>
                  </a:lnTo>
                  <a:lnTo>
                    <a:pt x="124" y="416"/>
                  </a:lnTo>
                  <a:lnTo>
                    <a:pt x="124" y="417"/>
                  </a:lnTo>
                  <a:lnTo>
                    <a:pt x="127" y="418"/>
                  </a:lnTo>
                  <a:lnTo>
                    <a:pt x="127" y="421"/>
                  </a:lnTo>
                  <a:lnTo>
                    <a:pt x="124" y="421"/>
                  </a:lnTo>
                  <a:lnTo>
                    <a:pt x="123" y="422"/>
                  </a:lnTo>
                  <a:lnTo>
                    <a:pt x="121" y="421"/>
                  </a:lnTo>
                  <a:lnTo>
                    <a:pt x="121" y="422"/>
                  </a:lnTo>
                  <a:lnTo>
                    <a:pt x="120" y="422"/>
                  </a:lnTo>
                  <a:lnTo>
                    <a:pt x="120" y="425"/>
                  </a:lnTo>
                  <a:lnTo>
                    <a:pt x="115" y="424"/>
                  </a:lnTo>
                  <a:lnTo>
                    <a:pt x="115" y="426"/>
                  </a:lnTo>
                  <a:lnTo>
                    <a:pt x="116" y="426"/>
                  </a:lnTo>
                  <a:lnTo>
                    <a:pt x="113" y="429"/>
                  </a:lnTo>
                  <a:lnTo>
                    <a:pt x="115" y="429"/>
                  </a:lnTo>
                  <a:lnTo>
                    <a:pt x="113" y="429"/>
                  </a:lnTo>
                  <a:lnTo>
                    <a:pt x="113" y="430"/>
                  </a:lnTo>
                  <a:lnTo>
                    <a:pt x="107" y="429"/>
                  </a:lnTo>
                  <a:lnTo>
                    <a:pt x="106" y="429"/>
                  </a:lnTo>
                  <a:lnTo>
                    <a:pt x="105" y="431"/>
                  </a:lnTo>
                  <a:lnTo>
                    <a:pt x="104" y="430"/>
                  </a:lnTo>
                  <a:lnTo>
                    <a:pt x="100" y="430"/>
                  </a:lnTo>
                  <a:lnTo>
                    <a:pt x="99" y="429"/>
                  </a:lnTo>
                  <a:lnTo>
                    <a:pt x="99" y="425"/>
                  </a:lnTo>
                  <a:lnTo>
                    <a:pt x="97" y="424"/>
                  </a:lnTo>
                  <a:lnTo>
                    <a:pt x="97" y="420"/>
                  </a:lnTo>
                  <a:lnTo>
                    <a:pt x="98" y="419"/>
                  </a:lnTo>
                  <a:lnTo>
                    <a:pt x="94" y="417"/>
                  </a:lnTo>
                  <a:lnTo>
                    <a:pt x="95" y="415"/>
                  </a:lnTo>
                  <a:lnTo>
                    <a:pt x="94" y="415"/>
                  </a:lnTo>
                  <a:lnTo>
                    <a:pt x="95" y="414"/>
                  </a:lnTo>
                  <a:lnTo>
                    <a:pt x="93" y="413"/>
                  </a:lnTo>
                  <a:lnTo>
                    <a:pt x="93" y="411"/>
                  </a:lnTo>
                  <a:lnTo>
                    <a:pt x="92" y="408"/>
                  </a:lnTo>
                  <a:lnTo>
                    <a:pt x="92" y="406"/>
                  </a:lnTo>
                  <a:lnTo>
                    <a:pt x="94" y="406"/>
                  </a:lnTo>
                  <a:lnTo>
                    <a:pt x="96" y="404"/>
                  </a:lnTo>
                  <a:lnTo>
                    <a:pt x="95" y="402"/>
                  </a:lnTo>
                  <a:lnTo>
                    <a:pt x="93" y="404"/>
                  </a:lnTo>
                  <a:lnTo>
                    <a:pt x="92" y="402"/>
                  </a:lnTo>
                  <a:lnTo>
                    <a:pt x="91" y="404"/>
                  </a:lnTo>
                  <a:lnTo>
                    <a:pt x="91" y="402"/>
                  </a:lnTo>
                  <a:lnTo>
                    <a:pt x="90" y="402"/>
                  </a:lnTo>
                  <a:lnTo>
                    <a:pt x="91" y="402"/>
                  </a:lnTo>
                  <a:lnTo>
                    <a:pt x="90" y="400"/>
                  </a:lnTo>
                  <a:lnTo>
                    <a:pt x="88" y="400"/>
                  </a:lnTo>
                  <a:lnTo>
                    <a:pt x="88" y="402"/>
                  </a:lnTo>
                  <a:lnTo>
                    <a:pt x="86" y="401"/>
                  </a:lnTo>
                  <a:lnTo>
                    <a:pt x="85" y="403"/>
                  </a:lnTo>
                  <a:lnTo>
                    <a:pt x="83" y="404"/>
                  </a:lnTo>
                  <a:lnTo>
                    <a:pt x="83" y="405"/>
                  </a:lnTo>
                  <a:lnTo>
                    <a:pt x="81" y="402"/>
                  </a:lnTo>
                  <a:lnTo>
                    <a:pt x="74" y="403"/>
                  </a:lnTo>
                  <a:lnTo>
                    <a:pt x="74" y="398"/>
                  </a:lnTo>
                  <a:lnTo>
                    <a:pt x="72" y="394"/>
                  </a:lnTo>
                  <a:lnTo>
                    <a:pt x="73" y="392"/>
                  </a:lnTo>
                  <a:lnTo>
                    <a:pt x="73" y="388"/>
                  </a:lnTo>
                  <a:lnTo>
                    <a:pt x="72" y="387"/>
                  </a:lnTo>
                  <a:lnTo>
                    <a:pt x="71" y="389"/>
                  </a:lnTo>
                  <a:lnTo>
                    <a:pt x="69" y="389"/>
                  </a:lnTo>
                  <a:lnTo>
                    <a:pt x="68" y="386"/>
                  </a:lnTo>
                  <a:lnTo>
                    <a:pt x="65" y="386"/>
                  </a:lnTo>
                  <a:lnTo>
                    <a:pt x="63" y="388"/>
                  </a:lnTo>
                  <a:lnTo>
                    <a:pt x="56" y="386"/>
                  </a:lnTo>
                  <a:lnTo>
                    <a:pt x="52" y="389"/>
                  </a:lnTo>
                  <a:lnTo>
                    <a:pt x="49" y="389"/>
                  </a:lnTo>
                  <a:lnTo>
                    <a:pt x="45" y="387"/>
                  </a:lnTo>
                  <a:lnTo>
                    <a:pt x="44" y="382"/>
                  </a:lnTo>
                  <a:lnTo>
                    <a:pt x="43" y="382"/>
                  </a:lnTo>
                  <a:lnTo>
                    <a:pt x="42" y="385"/>
                  </a:lnTo>
                  <a:lnTo>
                    <a:pt x="41" y="386"/>
                  </a:lnTo>
                  <a:lnTo>
                    <a:pt x="39" y="385"/>
                  </a:lnTo>
                  <a:lnTo>
                    <a:pt x="40" y="383"/>
                  </a:lnTo>
                  <a:lnTo>
                    <a:pt x="40" y="381"/>
                  </a:lnTo>
                  <a:lnTo>
                    <a:pt x="38" y="382"/>
                  </a:lnTo>
                  <a:lnTo>
                    <a:pt x="36" y="381"/>
                  </a:lnTo>
                  <a:lnTo>
                    <a:pt x="36" y="382"/>
                  </a:lnTo>
                  <a:lnTo>
                    <a:pt x="35" y="382"/>
                  </a:lnTo>
                  <a:lnTo>
                    <a:pt x="33" y="380"/>
                  </a:lnTo>
                  <a:lnTo>
                    <a:pt x="34" y="376"/>
                  </a:lnTo>
                  <a:lnTo>
                    <a:pt x="32" y="374"/>
                  </a:lnTo>
                  <a:lnTo>
                    <a:pt x="31" y="373"/>
                  </a:lnTo>
                  <a:lnTo>
                    <a:pt x="32" y="372"/>
                  </a:lnTo>
                  <a:lnTo>
                    <a:pt x="31" y="372"/>
                  </a:lnTo>
                  <a:lnTo>
                    <a:pt x="30" y="370"/>
                  </a:lnTo>
                  <a:lnTo>
                    <a:pt x="31" y="370"/>
                  </a:lnTo>
                  <a:lnTo>
                    <a:pt x="28" y="369"/>
                  </a:lnTo>
                  <a:lnTo>
                    <a:pt x="28" y="364"/>
                  </a:lnTo>
                  <a:lnTo>
                    <a:pt x="28" y="363"/>
                  </a:lnTo>
                  <a:lnTo>
                    <a:pt x="26" y="362"/>
                  </a:lnTo>
                  <a:lnTo>
                    <a:pt x="27" y="360"/>
                  </a:lnTo>
                  <a:lnTo>
                    <a:pt x="26" y="359"/>
                  </a:lnTo>
                  <a:lnTo>
                    <a:pt x="24" y="360"/>
                  </a:lnTo>
                  <a:lnTo>
                    <a:pt x="22" y="363"/>
                  </a:lnTo>
                  <a:lnTo>
                    <a:pt x="20" y="363"/>
                  </a:lnTo>
                  <a:lnTo>
                    <a:pt x="18" y="366"/>
                  </a:lnTo>
                  <a:lnTo>
                    <a:pt x="15" y="368"/>
                  </a:lnTo>
                  <a:lnTo>
                    <a:pt x="15" y="370"/>
                  </a:lnTo>
                  <a:lnTo>
                    <a:pt x="14" y="370"/>
                  </a:lnTo>
                  <a:lnTo>
                    <a:pt x="14" y="368"/>
                  </a:lnTo>
                  <a:lnTo>
                    <a:pt x="13" y="366"/>
                  </a:lnTo>
                  <a:lnTo>
                    <a:pt x="12" y="365"/>
                  </a:lnTo>
                  <a:lnTo>
                    <a:pt x="15" y="358"/>
                  </a:lnTo>
                  <a:lnTo>
                    <a:pt x="11" y="358"/>
                  </a:lnTo>
                  <a:lnTo>
                    <a:pt x="10" y="354"/>
                  </a:lnTo>
                  <a:lnTo>
                    <a:pt x="11" y="352"/>
                  </a:lnTo>
                  <a:lnTo>
                    <a:pt x="8" y="350"/>
                  </a:lnTo>
                  <a:lnTo>
                    <a:pt x="10" y="347"/>
                  </a:lnTo>
                  <a:lnTo>
                    <a:pt x="8" y="347"/>
                  </a:lnTo>
                  <a:lnTo>
                    <a:pt x="8" y="345"/>
                  </a:lnTo>
                  <a:lnTo>
                    <a:pt x="7" y="346"/>
                  </a:lnTo>
                  <a:lnTo>
                    <a:pt x="11" y="342"/>
                  </a:lnTo>
                  <a:lnTo>
                    <a:pt x="5" y="343"/>
                  </a:lnTo>
                  <a:lnTo>
                    <a:pt x="0" y="341"/>
                  </a:lnTo>
                  <a:lnTo>
                    <a:pt x="2" y="339"/>
                  </a:lnTo>
                  <a:lnTo>
                    <a:pt x="2" y="340"/>
                  </a:lnTo>
                  <a:lnTo>
                    <a:pt x="3" y="337"/>
                  </a:lnTo>
                  <a:lnTo>
                    <a:pt x="6" y="337"/>
                  </a:lnTo>
                  <a:lnTo>
                    <a:pt x="5" y="336"/>
                  </a:lnTo>
                  <a:lnTo>
                    <a:pt x="6" y="333"/>
                  </a:lnTo>
                  <a:lnTo>
                    <a:pt x="5" y="333"/>
                  </a:lnTo>
                  <a:lnTo>
                    <a:pt x="7" y="330"/>
                  </a:lnTo>
                  <a:lnTo>
                    <a:pt x="6" y="329"/>
                  </a:lnTo>
                  <a:lnTo>
                    <a:pt x="6" y="328"/>
                  </a:lnTo>
                  <a:lnTo>
                    <a:pt x="7" y="326"/>
                  </a:lnTo>
                  <a:lnTo>
                    <a:pt x="6" y="326"/>
                  </a:lnTo>
                  <a:lnTo>
                    <a:pt x="7" y="325"/>
                  </a:lnTo>
                  <a:lnTo>
                    <a:pt x="9" y="326"/>
                  </a:lnTo>
                  <a:lnTo>
                    <a:pt x="10" y="331"/>
                  </a:lnTo>
                  <a:lnTo>
                    <a:pt x="13" y="333"/>
                  </a:lnTo>
                  <a:lnTo>
                    <a:pt x="17" y="330"/>
                  </a:lnTo>
                  <a:lnTo>
                    <a:pt x="19" y="328"/>
                  </a:lnTo>
                  <a:lnTo>
                    <a:pt x="20" y="325"/>
                  </a:lnTo>
                  <a:lnTo>
                    <a:pt x="21" y="325"/>
                  </a:lnTo>
                  <a:lnTo>
                    <a:pt x="23" y="323"/>
                  </a:lnTo>
                  <a:lnTo>
                    <a:pt x="26" y="319"/>
                  </a:lnTo>
                  <a:lnTo>
                    <a:pt x="28" y="320"/>
                  </a:lnTo>
                  <a:lnTo>
                    <a:pt x="31" y="322"/>
                  </a:lnTo>
                  <a:lnTo>
                    <a:pt x="33" y="323"/>
                  </a:lnTo>
                  <a:lnTo>
                    <a:pt x="38" y="320"/>
                  </a:lnTo>
                  <a:lnTo>
                    <a:pt x="36" y="319"/>
                  </a:lnTo>
                  <a:lnTo>
                    <a:pt x="37" y="318"/>
                  </a:lnTo>
                  <a:lnTo>
                    <a:pt x="35" y="314"/>
                  </a:lnTo>
                  <a:lnTo>
                    <a:pt x="35" y="312"/>
                  </a:lnTo>
                  <a:lnTo>
                    <a:pt x="36" y="313"/>
                  </a:lnTo>
                  <a:lnTo>
                    <a:pt x="37" y="310"/>
                  </a:lnTo>
                  <a:lnTo>
                    <a:pt x="39" y="309"/>
                  </a:lnTo>
                  <a:lnTo>
                    <a:pt x="39" y="306"/>
                  </a:lnTo>
                  <a:lnTo>
                    <a:pt x="40" y="305"/>
                  </a:lnTo>
                  <a:lnTo>
                    <a:pt x="40" y="303"/>
                  </a:lnTo>
                  <a:lnTo>
                    <a:pt x="42" y="301"/>
                  </a:lnTo>
                  <a:lnTo>
                    <a:pt x="42" y="301"/>
                  </a:lnTo>
                  <a:lnTo>
                    <a:pt x="42" y="299"/>
                  </a:lnTo>
                  <a:lnTo>
                    <a:pt x="38" y="297"/>
                  </a:lnTo>
                  <a:lnTo>
                    <a:pt x="36" y="294"/>
                  </a:lnTo>
                  <a:lnTo>
                    <a:pt x="37" y="293"/>
                  </a:lnTo>
                  <a:lnTo>
                    <a:pt x="39" y="292"/>
                  </a:lnTo>
                  <a:lnTo>
                    <a:pt x="38" y="290"/>
                  </a:lnTo>
                  <a:lnTo>
                    <a:pt x="40" y="289"/>
                  </a:lnTo>
                  <a:lnTo>
                    <a:pt x="42" y="290"/>
                  </a:lnTo>
                  <a:lnTo>
                    <a:pt x="46" y="289"/>
                  </a:lnTo>
                  <a:lnTo>
                    <a:pt x="46" y="289"/>
                  </a:lnTo>
                  <a:lnTo>
                    <a:pt x="46" y="287"/>
                  </a:lnTo>
                  <a:lnTo>
                    <a:pt x="42" y="283"/>
                  </a:lnTo>
                  <a:lnTo>
                    <a:pt x="44" y="282"/>
                  </a:lnTo>
                  <a:lnTo>
                    <a:pt x="44" y="281"/>
                  </a:lnTo>
                  <a:lnTo>
                    <a:pt x="44" y="280"/>
                  </a:lnTo>
                  <a:lnTo>
                    <a:pt x="41" y="278"/>
                  </a:lnTo>
                  <a:lnTo>
                    <a:pt x="40" y="280"/>
                  </a:lnTo>
                  <a:lnTo>
                    <a:pt x="40" y="278"/>
                  </a:lnTo>
                  <a:lnTo>
                    <a:pt x="41" y="277"/>
                  </a:lnTo>
                  <a:lnTo>
                    <a:pt x="42" y="275"/>
                  </a:lnTo>
                  <a:lnTo>
                    <a:pt x="39" y="275"/>
                  </a:lnTo>
                  <a:lnTo>
                    <a:pt x="40" y="274"/>
                  </a:lnTo>
                  <a:lnTo>
                    <a:pt x="40" y="273"/>
                  </a:lnTo>
                  <a:lnTo>
                    <a:pt x="42" y="274"/>
                  </a:lnTo>
                  <a:lnTo>
                    <a:pt x="43" y="274"/>
                  </a:lnTo>
                  <a:lnTo>
                    <a:pt x="43" y="273"/>
                  </a:lnTo>
                  <a:lnTo>
                    <a:pt x="46" y="273"/>
                  </a:lnTo>
                  <a:lnTo>
                    <a:pt x="44" y="270"/>
                  </a:lnTo>
                  <a:lnTo>
                    <a:pt x="45" y="270"/>
                  </a:lnTo>
                  <a:lnTo>
                    <a:pt x="46" y="268"/>
                  </a:lnTo>
                  <a:lnTo>
                    <a:pt x="48" y="266"/>
                  </a:lnTo>
                  <a:lnTo>
                    <a:pt x="50" y="267"/>
                  </a:lnTo>
                  <a:lnTo>
                    <a:pt x="50" y="264"/>
                  </a:lnTo>
                  <a:lnTo>
                    <a:pt x="51" y="265"/>
                  </a:lnTo>
                  <a:lnTo>
                    <a:pt x="53" y="262"/>
                  </a:lnTo>
                  <a:lnTo>
                    <a:pt x="52" y="259"/>
                  </a:lnTo>
                  <a:lnTo>
                    <a:pt x="54" y="259"/>
                  </a:lnTo>
                  <a:lnTo>
                    <a:pt x="55" y="255"/>
                  </a:lnTo>
                  <a:lnTo>
                    <a:pt x="55" y="250"/>
                  </a:lnTo>
                  <a:lnTo>
                    <a:pt x="58" y="249"/>
                  </a:lnTo>
                  <a:lnTo>
                    <a:pt x="57" y="238"/>
                  </a:lnTo>
                  <a:lnTo>
                    <a:pt x="56" y="236"/>
                  </a:lnTo>
                  <a:lnTo>
                    <a:pt x="56" y="234"/>
                  </a:lnTo>
                  <a:lnTo>
                    <a:pt x="58" y="232"/>
                  </a:lnTo>
                  <a:lnTo>
                    <a:pt x="56" y="229"/>
                  </a:lnTo>
                  <a:lnTo>
                    <a:pt x="58" y="229"/>
                  </a:lnTo>
                  <a:lnTo>
                    <a:pt x="55" y="222"/>
                  </a:lnTo>
                  <a:lnTo>
                    <a:pt x="60" y="220"/>
                  </a:lnTo>
                  <a:lnTo>
                    <a:pt x="62" y="218"/>
                  </a:lnTo>
                  <a:lnTo>
                    <a:pt x="61" y="215"/>
                  </a:lnTo>
                  <a:lnTo>
                    <a:pt x="62" y="215"/>
                  </a:lnTo>
                  <a:lnTo>
                    <a:pt x="62" y="214"/>
                  </a:lnTo>
                  <a:lnTo>
                    <a:pt x="61" y="213"/>
                  </a:lnTo>
                  <a:lnTo>
                    <a:pt x="62" y="212"/>
                  </a:lnTo>
                  <a:lnTo>
                    <a:pt x="61" y="209"/>
                  </a:lnTo>
                  <a:lnTo>
                    <a:pt x="64" y="205"/>
                  </a:lnTo>
                  <a:lnTo>
                    <a:pt x="65" y="194"/>
                  </a:lnTo>
                  <a:lnTo>
                    <a:pt x="69" y="192"/>
                  </a:lnTo>
                  <a:lnTo>
                    <a:pt x="70" y="189"/>
                  </a:lnTo>
                  <a:lnTo>
                    <a:pt x="72" y="187"/>
                  </a:lnTo>
                  <a:lnTo>
                    <a:pt x="78" y="187"/>
                  </a:lnTo>
                  <a:lnTo>
                    <a:pt x="79" y="186"/>
                  </a:lnTo>
                  <a:lnTo>
                    <a:pt x="79" y="185"/>
                  </a:lnTo>
                  <a:lnTo>
                    <a:pt x="80" y="185"/>
                  </a:lnTo>
                  <a:lnTo>
                    <a:pt x="78" y="180"/>
                  </a:lnTo>
                  <a:lnTo>
                    <a:pt x="78" y="178"/>
                  </a:lnTo>
                  <a:lnTo>
                    <a:pt x="79" y="176"/>
                  </a:lnTo>
                  <a:lnTo>
                    <a:pt x="79" y="169"/>
                  </a:lnTo>
                  <a:lnTo>
                    <a:pt x="82" y="166"/>
                  </a:lnTo>
                  <a:lnTo>
                    <a:pt x="87" y="165"/>
                  </a:lnTo>
                  <a:lnTo>
                    <a:pt x="87" y="164"/>
                  </a:lnTo>
                  <a:lnTo>
                    <a:pt x="89" y="163"/>
                  </a:lnTo>
                  <a:lnTo>
                    <a:pt x="89" y="160"/>
                  </a:lnTo>
                  <a:lnTo>
                    <a:pt x="87" y="160"/>
                  </a:lnTo>
                  <a:lnTo>
                    <a:pt x="86" y="153"/>
                  </a:lnTo>
                  <a:lnTo>
                    <a:pt x="83" y="154"/>
                  </a:lnTo>
                  <a:lnTo>
                    <a:pt x="84" y="158"/>
                  </a:lnTo>
                  <a:lnTo>
                    <a:pt x="73" y="149"/>
                  </a:lnTo>
                  <a:lnTo>
                    <a:pt x="74" y="134"/>
                  </a:lnTo>
                  <a:lnTo>
                    <a:pt x="75" y="132"/>
                  </a:lnTo>
                  <a:lnTo>
                    <a:pt x="83" y="126"/>
                  </a:lnTo>
                  <a:lnTo>
                    <a:pt x="95" y="111"/>
                  </a:lnTo>
                  <a:lnTo>
                    <a:pt x="99" y="114"/>
                  </a:lnTo>
                  <a:lnTo>
                    <a:pt x="102" y="111"/>
                  </a:lnTo>
                  <a:lnTo>
                    <a:pt x="113" y="93"/>
                  </a:lnTo>
                  <a:lnTo>
                    <a:pt x="115" y="86"/>
                  </a:lnTo>
                  <a:lnTo>
                    <a:pt x="115" y="80"/>
                  </a:lnTo>
                  <a:lnTo>
                    <a:pt x="112" y="73"/>
                  </a:lnTo>
                  <a:lnTo>
                    <a:pt x="112" y="73"/>
                  </a:lnTo>
                  <a:lnTo>
                    <a:pt x="108" y="77"/>
                  </a:lnTo>
                  <a:lnTo>
                    <a:pt x="92" y="69"/>
                  </a:lnTo>
                  <a:lnTo>
                    <a:pt x="77" y="59"/>
                  </a:lnTo>
                  <a:lnTo>
                    <a:pt x="74" y="54"/>
                  </a:lnTo>
                  <a:lnTo>
                    <a:pt x="81" y="45"/>
                  </a:lnTo>
                  <a:lnTo>
                    <a:pt x="80" y="45"/>
                  </a:lnTo>
                  <a:lnTo>
                    <a:pt x="80" y="44"/>
                  </a:lnTo>
                  <a:lnTo>
                    <a:pt x="83" y="40"/>
                  </a:lnTo>
                  <a:lnTo>
                    <a:pt x="76" y="33"/>
                  </a:lnTo>
                  <a:lnTo>
                    <a:pt x="80" y="29"/>
                  </a:lnTo>
                  <a:lnTo>
                    <a:pt x="68" y="2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2" name="Freeform 103">
              <a:extLst>
                <a:ext uri="{FF2B5EF4-FFF2-40B4-BE49-F238E27FC236}">
                  <a16:creationId xmlns="" xmlns:a16="http://schemas.microsoft.com/office/drawing/2014/main" id="{012813A7-7A63-4474-8340-4E8C0967E6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8" y="2219"/>
              <a:ext cx="362" cy="431"/>
            </a:xfrm>
            <a:custGeom>
              <a:avLst/>
              <a:gdLst>
                <a:gd name="T0" fmla="*/ 4 w 362"/>
                <a:gd name="T1" fmla="*/ 338 h 431"/>
                <a:gd name="T2" fmla="*/ 116 w 362"/>
                <a:gd name="T3" fmla="*/ 11 h 431"/>
                <a:gd name="T4" fmla="*/ 195 w 362"/>
                <a:gd name="T5" fmla="*/ 42 h 431"/>
                <a:gd name="T6" fmla="*/ 263 w 362"/>
                <a:gd name="T7" fmla="*/ 30 h 431"/>
                <a:gd name="T8" fmla="*/ 354 w 362"/>
                <a:gd name="T9" fmla="*/ 58 h 431"/>
                <a:gd name="T10" fmla="*/ 360 w 362"/>
                <a:gd name="T11" fmla="*/ 70 h 431"/>
                <a:gd name="T12" fmla="*/ 348 w 362"/>
                <a:gd name="T13" fmla="*/ 83 h 431"/>
                <a:gd name="T14" fmla="*/ 343 w 362"/>
                <a:gd name="T15" fmla="*/ 104 h 431"/>
                <a:gd name="T16" fmla="*/ 337 w 362"/>
                <a:gd name="T17" fmla="*/ 128 h 431"/>
                <a:gd name="T18" fmla="*/ 314 w 362"/>
                <a:gd name="T19" fmla="*/ 154 h 431"/>
                <a:gd name="T20" fmla="*/ 300 w 362"/>
                <a:gd name="T21" fmla="*/ 176 h 431"/>
                <a:gd name="T22" fmla="*/ 272 w 362"/>
                <a:gd name="T23" fmla="*/ 190 h 431"/>
                <a:gd name="T24" fmla="*/ 275 w 362"/>
                <a:gd name="T25" fmla="*/ 233 h 431"/>
                <a:gd name="T26" fmla="*/ 265 w 362"/>
                <a:gd name="T27" fmla="*/ 269 h 431"/>
                <a:gd name="T28" fmla="*/ 269 w 362"/>
                <a:gd name="T29" fmla="*/ 296 h 431"/>
                <a:gd name="T30" fmla="*/ 251 w 362"/>
                <a:gd name="T31" fmla="*/ 307 h 431"/>
                <a:gd name="T32" fmla="*/ 233 w 362"/>
                <a:gd name="T33" fmla="*/ 310 h 431"/>
                <a:gd name="T34" fmla="*/ 224 w 362"/>
                <a:gd name="T35" fmla="*/ 318 h 431"/>
                <a:gd name="T36" fmla="*/ 224 w 362"/>
                <a:gd name="T37" fmla="*/ 342 h 431"/>
                <a:gd name="T38" fmla="*/ 197 w 362"/>
                <a:gd name="T39" fmla="*/ 335 h 431"/>
                <a:gd name="T40" fmla="*/ 191 w 362"/>
                <a:gd name="T41" fmla="*/ 338 h 431"/>
                <a:gd name="T42" fmla="*/ 176 w 362"/>
                <a:gd name="T43" fmla="*/ 360 h 431"/>
                <a:gd name="T44" fmla="*/ 175 w 362"/>
                <a:gd name="T45" fmla="*/ 372 h 431"/>
                <a:gd name="T46" fmla="*/ 171 w 362"/>
                <a:gd name="T47" fmla="*/ 379 h 431"/>
                <a:gd name="T48" fmla="*/ 164 w 362"/>
                <a:gd name="T49" fmla="*/ 380 h 431"/>
                <a:gd name="T50" fmla="*/ 155 w 362"/>
                <a:gd name="T51" fmla="*/ 381 h 431"/>
                <a:gd name="T52" fmla="*/ 144 w 362"/>
                <a:gd name="T53" fmla="*/ 376 h 431"/>
                <a:gd name="T54" fmla="*/ 135 w 362"/>
                <a:gd name="T55" fmla="*/ 392 h 431"/>
                <a:gd name="T56" fmla="*/ 134 w 362"/>
                <a:gd name="T57" fmla="*/ 404 h 431"/>
                <a:gd name="T58" fmla="*/ 127 w 362"/>
                <a:gd name="T59" fmla="*/ 421 h 431"/>
                <a:gd name="T60" fmla="*/ 115 w 362"/>
                <a:gd name="T61" fmla="*/ 426 h 431"/>
                <a:gd name="T62" fmla="*/ 105 w 362"/>
                <a:gd name="T63" fmla="*/ 431 h 431"/>
                <a:gd name="T64" fmla="*/ 94 w 362"/>
                <a:gd name="T65" fmla="*/ 417 h 431"/>
                <a:gd name="T66" fmla="*/ 94 w 362"/>
                <a:gd name="T67" fmla="*/ 406 h 431"/>
                <a:gd name="T68" fmla="*/ 91 w 362"/>
                <a:gd name="T69" fmla="*/ 402 h 431"/>
                <a:gd name="T70" fmla="*/ 81 w 362"/>
                <a:gd name="T71" fmla="*/ 402 h 431"/>
                <a:gd name="T72" fmla="*/ 69 w 362"/>
                <a:gd name="T73" fmla="*/ 389 h 431"/>
                <a:gd name="T74" fmla="*/ 44 w 362"/>
                <a:gd name="T75" fmla="*/ 382 h 431"/>
                <a:gd name="T76" fmla="*/ 36 w 362"/>
                <a:gd name="T77" fmla="*/ 381 h 431"/>
                <a:gd name="T78" fmla="*/ 31 w 362"/>
                <a:gd name="T79" fmla="*/ 372 h 431"/>
                <a:gd name="T80" fmla="*/ 26 w 362"/>
                <a:gd name="T81" fmla="*/ 359 h 431"/>
                <a:gd name="T82" fmla="*/ 14 w 362"/>
                <a:gd name="T83" fmla="*/ 368 h 431"/>
                <a:gd name="T84" fmla="*/ 10 w 362"/>
                <a:gd name="T85" fmla="*/ 347 h 431"/>
                <a:gd name="T86" fmla="*/ 2 w 362"/>
                <a:gd name="T87" fmla="*/ 340 h 431"/>
                <a:gd name="T88" fmla="*/ 6 w 362"/>
                <a:gd name="T89" fmla="*/ 328 h 431"/>
                <a:gd name="T90" fmla="*/ 19 w 362"/>
                <a:gd name="T91" fmla="*/ 328 h 431"/>
                <a:gd name="T92" fmla="*/ 38 w 362"/>
                <a:gd name="T93" fmla="*/ 320 h 431"/>
                <a:gd name="T94" fmla="*/ 39 w 362"/>
                <a:gd name="T95" fmla="*/ 306 h 431"/>
                <a:gd name="T96" fmla="*/ 37 w 362"/>
                <a:gd name="T97" fmla="*/ 293 h 431"/>
                <a:gd name="T98" fmla="*/ 42 w 362"/>
                <a:gd name="T99" fmla="*/ 283 h 431"/>
                <a:gd name="T100" fmla="*/ 42 w 362"/>
                <a:gd name="T101" fmla="*/ 275 h 431"/>
                <a:gd name="T102" fmla="*/ 44 w 362"/>
                <a:gd name="T103" fmla="*/ 270 h 431"/>
                <a:gd name="T104" fmla="*/ 52 w 362"/>
                <a:gd name="T105" fmla="*/ 259 h 431"/>
                <a:gd name="T106" fmla="*/ 58 w 362"/>
                <a:gd name="T107" fmla="*/ 232 h 431"/>
                <a:gd name="T108" fmla="*/ 62 w 362"/>
                <a:gd name="T109" fmla="*/ 214 h 431"/>
                <a:gd name="T110" fmla="*/ 72 w 362"/>
                <a:gd name="T111" fmla="*/ 187 h 431"/>
                <a:gd name="T112" fmla="*/ 79 w 362"/>
                <a:gd name="T113" fmla="*/ 169 h 431"/>
                <a:gd name="T114" fmla="*/ 83 w 362"/>
                <a:gd name="T115" fmla="*/ 154 h 431"/>
                <a:gd name="T116" fmla="*/ 102 w 362"/>
                <a:gd name="T117" fmla="*/ 111 h 431"/>
                <a:gd name="T118" fmla="*/ 77 w 362"/>
                <a:gd name="T119" fmla="*/ 59 h 431"/>
                <a:gd name="T120" fmla="*/ 68 w 362"/>
                <a:gd name="T121" fmla="*/ 2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2" h="431">
                  <a:moveTo>
                    <a:pt x="1" y="340"/>
                  </a:moveTo>
                  <a:lnTo>
                    <a:pt x="1" y="341"/>
                  </a:lnTo>
                  <a:lnTo>
                    <a:pt x="5" y="343"/>
                  </a:lnTo>
                  <a:lnTo>
                    <a:pt x="12" y="342"/>
                  </a:lnTo>
                  <a:lnTo>
                    <a:pt x="9" y="340"/>
                  </a:lnTo>
                  <a:lnTo>
                    <a:pt x="10" y="339"/>
                  </a:lnTo>
                  <a:lnTo>
                    <a:pt x="7" y="341"/>
                  </a:lnTo>
                  <a:lnTo>
                    <a:pt x="4" y="338"/>
                  </a:lnTo>
                  <a:lnTo>
                    <a:pt x="3" y="340"/>
                  </a:lnTo>
                  <a:lnTo>
                    <a:pt x="2" y="340"/>
                  </a:lnTo>
                  <a:lnTo>
                    <a:pt x="1" y="340"/>
                  </a:lnTo>
                  <a:moveTo>
                    <a:pt x="68" y="20"/>
                  </a:moveTo>
                  <a:lnTo>
                    <a:pt x="83" y="0"/>
                  </a:lnTo>
                  <a:lnTo>
                    <a:pt x="98" y="12"/>
                  </a:lnTo>
                  <a:lnTo>
                    <a:pt x="105" y="2"/>
                  </a:lnTo>
                  <a:lnTo>
                    <a:pt x="116" y="11"/>
                  </a:lnTo>
                  <a:lnTo>
                    <a:pt x="124" y="1"/>
                  </a:lnTo>
                  <a:lnTo>
                    <a:pt x="140" y="14"/>
                  </a:lnTo>
                  <a:lnTo>
                    <a:pt x="132" y="24"/>
                  </a:lnTo>
                  <a:lnTo>
                    <a:pt x="140" y="30"/>
                  </a:lnTo>
                  <a:lnTo>
                    <a:pt x="147" y="35"/>
                  </a:lnTo>
                  <a:lnTo>
                    <a:pt x="153" y="25"/>
                  </a:lnTo>
                  <a:lnTo>
                    <a:pt x="187" y="52"/>
                  </a:lnTo>
                  <a:lnTo>
                    <a:pt x="195" y="42"/>
                  </a:lnTo>
                  <a:lnTo>
                    <a:pt x="199" y="46"/>
                  </a:lnTo>
                  <a:lnTo>
                    <a:pt x="207" y="36"/>
                  </a:lnTo>
                  <a:lnTo>
                    <a:pt x="220" y="47"/>
                  </a:lnTo>
                  <a:lnTo>
                    <a:pt x="228" y="37"/>
                  </a:lnTo>
                  <a:lnTo>
                    <a:pt x="242" y="48"/>
                  </a:lnTo>
                  <a:lnTo>
                    <a:pt x="254" y="31"/>
                  </a:lnTo>
                  <a:lnTo>
                    <a:pt x="259" y="36"/>
                  </a:lnTo>
                  <a:lnTo>
                    <a:pt x="263" y="30"/>
                  </a:lnTo>
                  <a:lnTo>
                    <a:pt x="264" y="32"/>
                  </a:lnTo>
                  <a:lnTo>
                    <a:pt x="266" y="29"/>
                  </a:lnTo>
                  <a:lnTo>
                    <a:pt x="279" y="39"/>
                  </a:lnTo>
                  <a:lnTo>
                    <a:pt x="280" y="37"/>
                  </a:lnTo>
                  <a:lnTo>
                    <a:pt x="339" y="64"/>
                  </a:lnTo>
                  <a:lnTo>
                    <a:pt x="340" y="62"/>
                  </a:lnTo>
                  <a:lnTo>
                    <a:pt x="348" y="63"/>
                  </a:lnTo>
                  <a:lnTo>
                    <a:pt x="354" y="58"/>
                  </a:lnTo>
                  <a:lnTo>
                    <a:pt x="356" y="58"/>
                  </a:lnTo>
                  <a:lnTo>
                    <a:pt x="357" y="59"/>
                  </a:lnTo>
                  <a:lnTo>
                    <a:pt x="360" y="58"/>
                  </a:lnTo>
                  <a:lnTo>
                    <a:pt x="362" y="58"/>
                  </a:lnTo>
                  <a:lnTo>
                    <a:pt x="361" y="60"/>
                  </a:lnTo>
                  <a:lnTo>
                    <a:pt x="362" y="64"/>
                  </a:lnTo>
                  <a:lnTo>
                    <a:pt x="360" y="69"/>
                  </a:lnTo>
                  <a:lnTo>
                    <a:pt x="360" y="70"/>
                  </a:lnTo>
                  <a:lnTo>
                    <a:pt x="360" y="72"/>
                  </a:lnTo>
                  <a:lnTo>
                    <a:pt x="357" y="74"/>
                  </a:lnTo>
                  <a:lnTo>
                    <a:pt x="357" y="78"/>
                  </a:lnTo>
                  <a:lnTo>
                    <a:pt x="356" y="79"/>
                  </a:lnTo>
                  <a:lnTo>
                    <a:pt x="354" y="78"/>
                  </a:lnTo>
                  <a:lnTo>
                    <a:pt x="351" y="80"/>
                  </a:lnTo>
                  <a:lnTo>
                    <a:pt x="350" y="82"/>
                  </a:lnTo>
                  <a:lnTo>
                    <a:pt x="348" y="83"/>
                  </a:lnTo>
                  <a:lnTo>
                    <a:pt x="346" y="86"/>
                  </a:lnTo>
                  <a:lnTo>
                    <a:pt x="346" y="90"/>
                  </a:lnTo>
                  <a:lnTo>
                    <a:pt x="344" y="94"/>
                  </a:lnTo>
                  <a:lnTo>
                    <a:pt x="345" y="96"/>
                  </a:lnTo>
                  <a:lnTo>
                    <a:pt x="345" y="100"/>
                  </a:lnTo>
                  <a:lnTo>
                    <a:pt x="344" y="101"/>
                  </a:lnTo>
                  <a:lnTo>
                    <a:pt x="344" y="102"/>
                  </a:lnTo>
                  <a:lnTo>
                    <a:pt x="343" y="104"/>
                  </a:lnTo>
                  <a:lnTo>
                    <a:pt x="343" y="106"/>
                  </a:lnTo>
                  <a:lnTo>
                    <a:pt x="341" y="110"/>
                  </a:lnTo>
                  <a:lnTo>
                    <a:pt x="341" y="112"/>
                  </a:lnTo>
                  <a:lnTo>
                    <a:pt x="344" y="114"/>
                  </a:lnTo>
                  <a:lnTo>
                    <a:pt x="341" y="120"/>
                  </a:lnTo>
                  <a:lnTo>
                    <a:pt x="341" y="122"/>
                  </a:lnTo>
                  <a:lnTo>
                    <a:pt x="337" y="127"/>
                  </a:lnTo>
                  <a:lnTo>
                    <a:pt x="337" y="128"/>
                  </a:lnTo>
                  <a:lnTo>
                    <a:pt x="335" y="132"/>
                  </a:lnTo>
                  <a:lnTo>
                    <a:pt x="333" y="136"/>
                  </a:lnTo>
                  <a:lnTo>
                    <a:pt x="327" y="143"/>
                  </a:lnTo>
                  <a:lnTo>
                    <a:pt x="322" y="145"/>
                  </a:lnTo>
                  <a:lnTo>
                    <a:pt x="320" y="146"/>
                  </a:lnTo>
                  <a:lnTo>
                    <a:pt x="320" y="148"/>
                  </a:lnTo>
                  <a:lnTo>
                    <a:pt x="316" y="152"/>
                  </a:lnTo>
                  <a:lnTo>
                    <a:pt x="314" y="154"/>
                  </a:lnTo>
                  <a:lnTo>
                    <a:pt x="315" y="156"/>
                  </a:lnTo>
                  <a:lnTo>
                    <a:pt x="313" y="157"/>
                  </a:lnTo>
                  <a:lnTo>
                    <a:pt x="311" y="162"/>
                  </a:lnTo>
                  <a:lnTo>
                    <a:pt x="308" y="165"/>
                  </a:lnTo>
                  <a:lnTo>
                    <a:pt x="306" y="168"/>
                  </a:lnTo>
                  <a:lnTo>
                    <a:pt x="305" y="169"/>
                  </a:lnTo>
                  <a:lnTo>
                    <a:pt x="305" y="170"/>
                  </a:lnTo>
                  <a:lnTo>
                    <a:pt x="300" y="176"/>
                  </a:lnTo>
                  <a:lnTo>
                    <a:pt x="297" y="177"/>
                  </a:lnTo>
                  <a:lnTo>
                    <a:pt x="297" y="178"/>
                  </a:lnTo>
                  <a:lnTo>
                    <a:pt x="296" y="183"/>
                  </a:lnTo>
                  <a:lnTo>
                    <a:pt x="291" y="179"/>
                  </a:lnTo>
                  <a:lnTo>
                    <a:pt x="287" y="185"/>
                  </a:lnTo>
                  <a:lnTo>
                    <a:pt x="284" y="182"/>
                  </a:lnTo>
                  <a:lnTo>
                    <a:pt x="275" y="193"/>
                  </a:lnTo>
                  <a:lnTo>
                    <a:pt x="272" y="190"/>
                  </a:lnTo>
                  <a:lnTo>
                    <a:pt x="260" y="206"/>
                  </a:lnTo>
                  <a:lnTo>
                    <a:pt x="263" y="208"/>
                  </a:lnTo>
                  <a:lnTo>
                    <a:pt x="265" y="211"/>
                  </a:lnTo>
                  <a:lnTo>
                    <a:pt x="265" y="218"/>
                  </a:lnTo>
                  <a:lnTo>
                    <a:pt x="264" y="223"/>
                  </a:lnTo>
                  <a:lnTo>
                    <a:pt x="265" y="226"/>
                  </a:lnTo>
                  <a:lnTo>
                    <a:pt x="268" y="230"/>
                  </a:lnTo>
                  <a:lnTo>
                    <a:pt x="275" y="233"/>
                  </a:lnTo>
                  <a:lnTo>
                    <a:pt x="275" y="235"/>
                  </a:lnTo>
                  <a:lnTo>
                    <a:pt x="280" y="242"/>
                  </a:lnTo>
                  <a:lnTo>
                    <a:pt x="272" y="252"/>
                  </a:lnTo>
                  <a:lnTo>
                    <a:pt x="275" y="257"/>
                  </a:lnTo>
                  <a:lnTo>
                    <a:pt x="272" y="260"/>
                  </a:lnTo>
                  <a:lnTo>
                    <a:pt x="268" y="258"/>
                  </a:lnTo>
                  <a:lnTo>
                    <a:pt x="267" y="264"/>
                  </a:lnTo>
                  <a:lnTo>
                    <a:pt x="265" y="269"/>
                  </a:lnTo>
                  <a:lnTo>
                    <a:pt x="267" y="269"/>
                  </a:lnTo>
                  <a:lnTo>
                    <a:pt x="265" y="274"/>
                  </a:lnTo>
                  <a:lnTo>
                    <a:pt x="268" y="274"/>
                  </a:lnTo>
                  <a:lnTo>
                    <a:pt x="271" y="278"/>
                  </a:lnTo>
                  <a:lnTo>
                    <a:pt x="274" y="278"/>
                  </a:lnTo>
                  <a:lnTo>
                    <a:pt x="273" y="282"/>
                  </a:lnTo>
                  <a:lnTo>
                    <a:pt x="270" y="287"/>
                  </a:lnTo>
                  <a:lnTo>
                    <a:pt x="269" y="296"/>
                  </a:lnTo>
                  <a:lnTo>
                    <a:pt x="265" y="298"/>
                  </a:lnTo>
                  <a:lnTo>
                    <a:pt x="261" y="298"/>
                  </a:lnTo>
                  <a:lnTo>
                    <a:pt x="258" y="302"/>
                  </a:lnTo>
                  <a:lnTo>
                    <a:pt x="258" y="303"/>
                  </a:lnTo>
                  <a:lnTo>
                    <a:pt x="255" y="303"/>
                  </a:lnTo>
                  <a:lnTo>
                    <a:pt x="253" y="306"/>
                  </a:lnTo>
                  <a:lnTo>
                    <a:pt x="251" y="304"/>
                  </a:lnTo>
                  <a:lnTo>
                    <a:pt x="251" y="307"/>
                  </a:lnTo>
                  <a:lnTo>
                    <a:pt x="244" y="302"/>
                  </a:lnTo>
                  <a:lnTo>
                    <a:pt x="242" y="305"/>
                  </a:lnTo>
                  <a:lnTo>
                    <a:pt x="241" y="304"/>
                  </a:lnTo>
                  <a:lnTo>
                    <a:pt x="239" y="306"/>
                  </a:lnTo>
                  <a:lnTo>
                    <a:pt x="237" y="305"/>
                  </a:lnTo>
                  <a:lnTo>
                    <a:pt x="236" y="308"/>
                  </a:lnTo>
                  <a:lnTo>
                    <a:pt x="235" y="308"/>
                  </a:lnTo>
                  <a:lnTo>
                    <a:pt x="233" y="310"/>
                  </a:lnTo>
                  <a:lnTo>
                    <a:pt x="232" y="309"/>
                  </a:lnTo>
                  <a:lnTo>
                    <a:pt x="228" y="311"/>
                  </a:lnTo>
                  <a:lnTo>
                    <a:pt x="228" y="314"/>
                  </a:lnTo>
                  <a:lnTo>
                    <a:pt x="227" y="315"/>
                  </a:lnTo>
                  <a:lnTo>
                    <a:pt x="225" y="314"/>
                  </a:lnTo>
                  <a:lnTo>
                    <a:pt x="224" y="314"/>
                  </a:lnTo>
                  <a:lnTo>
                    <a:pt x="224" y="316"/>
                  </a:lnTo>
                  <a:lnTo>
                    <a:pt x="224" y="318"/>
                  </a:lnTo>
                  <a:lnTo>
                    <a:pt x="224" y="323"/>
                  </a:lnTo>
                  <a:lnTo>
                    <a:pt x="223" y="323"/>
                  </a:lnTo>
                  <a:lnTo>
                    <a:pt x="223" y="328"/>
                  </a:lnTo>
                  <a:lnTo>
                    <a:pt x="225" y="328"/>
                  </a:lnTo>
                  <a:lnTo>
                    <a:pt x="223" y="331"/>
                  </a:lnTo>
                  <a:lnTo>
                    <a:pt x="228" y="334"/>
                  </a:lnTo>
                  <a:lnTo>
                    <a:pt x="224" y="341"/>
                  </a:lnTo>
                  <a:lnTo>
                    <a:pt x="224" y="342"/>
                  </a:lnTo>
                  <a:lnTo>
                    <a:pt x="222" y="341"/>
                  </a:lnTo>
                  <a:lnTo>
                    <a:pt x="207" y="349"/>
                  </a:lnTo>
                  <a:lnTo>
                    <a:pt x="205" y="346"/>
                  </a:lnTo>
                  <a:lnTo>
                    <a:pt x="207" y="343"/>
                  </a:lnTo>
                  <a:lnTo>
                    <a:pt x="206" y="340"/>
                  </a:lnTo>
                  <a:lnTo>
                    <a:pt x="207" y="341"/>
                  </a:lnTo>
                  <a:lnTo>
                    <a:pt x="207" y="340"/>
                  </a:lnTo>
                  <a:lnTo>
                    <a:pt x="197" y="335"/>
                  </a:lnTo>
                  <a:lnTo>
                    <a:pt x="197" y="333"/>
                  </a:lnTo>
                  <a:lnTo>
                    <a:pt x="193" y="335"/>
                  </a:lnTo>
                  <a:lnTo>
                    <a:pt x="194" y="337"/>
                  </a:lnTo>
                  <a:lnTo>
                    <a:pt x="192" y="338"/>
                  </a:lnTo>
                  <a:lnTo>
                    <a:pt x="192" y="340"/>
                  </a:lnTo>
                  <a:lnTo>
                    <a:pt x="191" y="340"/>
                  </a:lnTo>
                  <a:lnTo>
                    <a:pt x="191" y="340"/>
                  </a:lnTo>
                  <a:lnTo>
                    <a:pt x="191" y="338"/>
                  </a:lnTo>
                  <a:lnTo>
                    <a:pt x="190" y="338"/>
                  </a:lnTo>
                  <a:lnTo>
                    <a:pt x="188" y="341"/>
                  </a:lnTo>
                  <a:lnTo>
                    <a:pt x="186" y="341"/>
                  </a:lnTo>
                  <a:lnTo>
                    <a:pt x="184" y="346"/>
                  </a:lnTo>
                  <a:lnTo>
                    <a:pt x="185" y="347"/>
                  </a:lnTo>
                  <a:lnTo>
                    <a:pt x="177" y="358"/>
                  </a:lnTo>
                  <a:lnTo>
                    <a:pt x="179" y="359"/>
                  </a:lnTo>
                  <a:lnTo>
                    <a:pt x="176" y="360"/>
                  </a:lnTo>
                  <a:lnTo>
                    <a:pt x="179" y="362"/>
                  </a:lnTo>
                  <a:lnTo>
                    <a:pt x="178" y="364"/>
                  </a:lnTo>
                  <a:lnTo>
                    <a:pt x="179" y="365"/>
                  </a:lnTo>
                  <a:lnTo>
                    <a:pt x="177" y="367"/>
                  </a:lnTo>
                  <a:lnTo>
                    <a:pt x="176" y="366"/>
                  </a:lnTo>
                  <a:lnTo>
                    <a:pt x="175" y="368"/>
                  </a:lnTo>
                  <a:lnTo>
                    <a:pt x="177" y="369"/>
                  </a:lnTo>
                  <a:lnTo>
                    <a:pt x="175" y="372"/>
                  </a:lnTo>
                  <a:lnTo>
                    <a:pt x="179" y="374"/>
                  </a:lnTo>
                  <a:lnTo>
                    <a:pt x="177" y="375"/>
                  </a:lnTo>
                  <a:lnTo>
                    <a:pt x="175" y="374"/>
                  </a:lnTo>
                  <a:lnTo>
                    <a:pt x="176" y="377"/>
                  </a:lnTo>
                  <a:lnTo>
                    <a:pt x="173" y="380"/>
                  </a:lnTo>
                  <a:lnTo>
                    <a:pt x="173" y="379"/>
                  </a:lnTo>
                  <a:lnTo>
                    <a:pt x="172" y="380"/>
                  </a:lnTo>
                  <a:lnTo>
                    <a:pt x="171" y="379"/>
                  </a:lnTo>
                  <a:lnTo>
                    <a:pt x="169" y="379"/>
                  </a:lnTo>
                  <a:lnTo>
                    <a:pt x="172" y="378"/>
                  </a:lnTo>
                  <a:lnTo>
                    <a:pt x="173" y="377"/>
                  </a:lnTo>
                  <a:lnTo>
                    <a:pt x="170" y="376"/>
                  </a:lnTo>
                  <a:lnTo>
                    <a:pt x="169" y="377"/>
                  </a:lnTo>
                  <a:lnTo>
                    <a:pt x="167" y="376"/>
                  </a:lnTo>
                  <a:lnTo>
                    <a:pt x="165" y="377"/>
                  </a:lnTo>
                  <a:lnTo>
                    <a:pt x="164" y="380"/>
                  </a:lnTo>
                  <a:lnTo>
                    <a:pt x="163" y="379"/>
                  </a:lnTo>
                  <a:lnTo>
                    <a:pt x="163" y="381"/>
                  </a:lnTo>
                  <a:lnTo>
                    <a:pt x="161" y="382"/>
                  </a:lnTo>
                  <a:lnTo>
                    <a:pt x="161" y="380"/>
                  </a:lnTo>
                  <a:lnTo>
                    <a:pt x="161" y="381"/>
                  </a:lnTo>
                  <a:lnTo>
                    <a:pt x="159" y="382"/>
                  </a:lnTo>
                  <a:lnTo>
                    <a:pt x="157" y="381"/>
                  </a:lnTo>
                  <a:lnTo>
                    <a:pt x="155" y="381"/>
                  </a:lnTo>
                  <a:lnTo>
                    <a:pt x="155" y="383"/>
                  </a:lnTo>
                  <a:lnTo>
                    <a:pt x="153" y="384"/>
                  </a:lnTo>
                  <a:lnTo>
                    <a:pt x="152" y="382"/>
                  </a:lnTo>
                  <a:lnTo>
                    <a:pt x="150" y="383"/>
                  </a:lnTo>
                  <a:lnTo>
                    <a:pt x="147" y="380"/>
                  </a:lnTo>
                  <a:lnTo>
                    <a:pt x="147" y="377"/>
                  </a:lnTo>
                  <a:lnTo>
                    <a:pt x="144" y="377"/>
                  </a:lnTo>
                  <a:lnTo>
                    <a:pt x="144" y="376"/>
                  </a:lnTo>
                  <a:lnTo>
                    <a:pt x="143" y="377"/>
                  </a:lnTo>
                  <a:lnTo>
                    <a:pt x="141" y="377"/>
                  </a:lnTo>
                  <a:lnTo>
                    <a:pt x="137" y="378"/>
                  </a:lnTo>
                  <a:lnTo>
                    <a:pt x="136" y="381"/>
                  </a:lnTo>
                  <a:lnTo>
                    <a:pt x="137" y="382"/>
                  </a:lnTo>
                  <a:lnTo>
                    <a:pt x="136" y="385"/>
                  </a:lnTo>
                  <a:lnTo>
                    <a:pt x="137" y="390"/>
                  </a:lnTo>
                  <a:lnTo>
                    <a:pt x="135" y="392"/>
                  </a:lnTo>
                  <a:lnTo>
                    <a:pt x="135" y="393"/>
                  </a:lnTo>
                  <a:lnTo>
                    <a:pt x="135" y="393"/>
                  </a:lnTo>
                  <a:lnTo>
                    <a:pt x="135" y="394"/>
                  </a:lnTo>
                  <a:lnTo>
                    <a:pt x="138" y="397"/>
                  </a:lnTo>
                  <a:lnTo>
                    <a:pt x="132" y="400"/>
                  </a:lnTo>
                  <a:lnTo>
                    <a:pt x="133" y="402"/>
                  </a:lnTo>
                  <a:lnTo>
                    <a:pt x="135" y="402"/>
                  </a:lnTo>
                  <a:lnTo>
                    <a:pt x="134" y="404"/>
                  </a:lnTo>
                  <a:lnTo>
                    <a:pt x="132" y="407"/>
                  </a:lnTo>
                  <a:lnTo>
                    <a:pt x="131" y="407"/>
                  </a:lnTo>
                  <a:lnTo>
                    <a:pt x="128" y="411"/>
                  </a:lnTo>
                  <a:lnTo>
                    <a:pt x="127" y="413"/>
                  </a:lnTo>
                  <a:lnTo>
                    <a:pt x="124" y="416"/>
                  </a:lnTo>
                  <a:lnTo>
                    <a:pt x="124" y="417"/>
                  </a:lnTo>
                  <a:lnTo>
                    <a:pt x="127" y="418"/>
                  </a:lnTo>
                  <a:lnTo>
                    <a:pt x="127" y="421"/>
                  </a:lnTo>
                  <a:lnTo>
                    <a:pt x="124" y="421"/>
                  </a:lnTo>
                  <a:lnTo>
                    <a:pt x="123" y="422"/>
                  </a:lnTo>
                  <a:lnTo>
                    <a:pt x="121" y="421"/>
                  </a:lnTo>
                  <a:lnTo>
                    <a:pt x="121" y="422"/>
                  </a:lnTo>
                  <a:lnTo>
                    <a:pt x="120" y="422"/>
                  </a:lnTo>
                  <a:lnTo>
                    <a:pt x="120" y="425"/>
                  </a:lnTo>
                  <a:lnTo>
                    <a:pt x="115" y="424"/>
                  </a:lnTo>
                  <a:lnTo>
                    <a:pt x="115" y="426"/>
                  </a:lnTo>
                  <a:lnTo>
                    <a:pt x="116" y="426"/>
                  </a:lnTo>
                  <a:lnTo>
                    <a:pt x="113" y="429"/>
                  </a:lnTo>
                  <a:lnTo>
                    <a:pt x="115" y="429"/>
                  </a:lnTo>
                  <a:lnTo>
                    <a:pt x="113" y="429"/>
                  </a:lnTo>
                  <a:lnTo>
                    <a:pt x="113" y="430"/>
                  </a:lnTo>
                  <a:lnTo>
                    <a:pt x="107" y="429"/>
                  </a:lnTo>
                  <a:lnTo>
                    <a:pt x="106" y="429"/>
                  </a:lnTo>
                  <a:lnTo>
                    <a:pt x="105" y="431"/>
                  </a:lnTo>
                  <a:lnTo>
                    <a:pt x="104" y="430"/>
                  </a:lnTo>
                  <a:lnTo>
                    <a:pt x="100" y="430"/>
                  </a:lnTo>
                  <a:lnTo>
                    <a:pt x="99" y="429"/>
                  </a:lnTo>
                  <a:lnTo>
                    <a:pt x="99" y="425"/>
                  </a:lnTo>
                  <a:lnTo>
                    <a:pt x="97" y="424"/>
                  </a:lnTo>
                  <a:lnTo>
                    <a:pt x="97" y="420"/>
                  </a:lnTo>
                  <a:lnTo>
                    <a:pt x="98" y="419"/>
                  </a:lnTo>
                  <a:lnTo>
                    <a:pt x="94" y="417"/>
                  </a:lnTo>
                  <a:lnTo>
                    <a:pt x="95" y="415"/>
                  </a:lnTo>
                  <a:lnTo>
                    <a:pt x="94" y="415"/>
                  </a:lnTo>
                  <a:lnTo>
                    <a:pt x="95" y="414"/>
                  </a:lnTo>
                  <a:lnTo>
                    <a:pt x="93" y="413"/>
                  </a:lnTo>
                  <a:lnTo>
                    <a:pt x="93" y="411"/>
                  </a:lnTo>
                  <a:lnTo>
                    <a:pt x="92" y="408"/>
                  </a:lnTo>
                  <a:lnTo>
                    <a:pt x="92" y="406"/>
                  </a:lnTo>
                  <a:lnTo>
                    <a:pt x="94" y="406"/>
                  </a:lnTo>
                  <a:lnTo>
                    <a:pt x="96" y="404"/>
                  </a:lnTo>
                  <a:lnTo>
                    <a:pt x="95" y="402"/>
                  </a:lnTo>
                  <a:lnTo>
                    <a:pt x="93" y="404"/>
                  </a:lnTo>
                  <a:lnTo>
                    <a:pt x="92" y="402"/>
                  </a:lnTo>
                  <a:lnTo>
                    <a:pt x="91" y="404"/>
                  </a:lnTo>
                  <a:lnTo>
                    <a:pt x="91" y="402"/>
                  </a:lnTo>
                  <a:lnTo>
                    <a:pt x="90" y="402"/>
                  </a:lnTo>
                  <a:lnTo>
                    <a:pt x="91" y="402"/>
                  </a:lnTo>
                  <a:lnTo>
                    <a:pt x="90" y="400"/>
                  </a:lnTo>
                  <a:lnTo>
                    <a:pt x="88" y="400"/>
                  </a:lnTo>
                  <a:lnTo>
                    <a:pt x="88" y="402"/>
                  </a:lnTo>
                  <a:lnTo>
                    <a:pt x="86" y="401"/>
                  </a:lnTo>
                  <a:lnTo>
                    <a:pt x="85" y="403"/>
                  </a:lnTo>
                  <a:lnTo>
                    <a:pt x="83" y="404"/>
                  </a:lnTo>
                  <a:lnTo>
                    <a:pt x="83" y="405"/>
                  </a:lnTo>
                  <a:lnTo>
                    <a:pt x="81" y="402"/>
                  </a:lnTo>
                  <a:lnTo>
                    <a:pt x="74" y="403"/>
                  </a:lnTo>
                  <a:lnTo>
                    <a:pt x="74" y="398"/>
                  </a:lnTo>
                  <a:lnTo>
                    <a:pt x="72" y="394"/>
                  </a:lnTo>
                  <a:lnTo>
                    <a:pt x="73" y="392"/>
                  </a:lnTo>
                  <a:lnTo>
                    <a:pt x="73" y="388"/>
                  </a:lnTo>
                  <a:lnTo>
                    <a:pt x="72" y="387"/>
                  </a:lnTo>
                  <a:lnTo>
                    <a:pt x="71" y="389"/>
                  </a:lnTo>
                  <a:lnTo>
                    <a:pt x="69" y="389"/>
                  </a:lnTo>
                  <a:lnTo>
                    <a:pt x="68" y="386"/>
                  </a:lnTo>
                  <a:lnTo>
                    <a:pt x="65" y="386"/>
                  </a:lnTo>
                  <a:lnTo>
                    <a:pt x="63" y="388"/>
                  </a:lnTo>
                  <a:lnTo>
                    <a:pt x="56" y="386"/>
                  </a:lnTo>
                  <a:lnTo>
                    <a:pt x="52" y="389"/>
                  </a:lnTo>
                  <a:lnTo>
                    <a:pt x="49" y="389"/>
                  </a:lnTo>
                  <a:lnTo>
                    <a:pt x="45" y="387"/>
                  </a:lnTo>
                  <a:lnTo>
                    <a:pt x="44" y="382"/>
                  </a:lnTo>
                  <a:lnTo>
                    <a:pt x="43" y="382"/>
                  </a:lnTo>
                  <a:lnTo>
                    <a:pt x="42" y="385"/>
                  </a:lnTo>
                  <a:lnTo>
                    <a:pt x="41" y="386"/>
                  </a:lnTo>
                  <a:lnTo>
                    <a:pt x="39" y="385"/>
                  </a:lnTo>
                  <a:lnTo>
                    <a:pt x="40" y="383"/>
                  </a:lnTo>
                  <a:lnTo>
                    <a:pt x="40" y="381"/>
                  </a:lnTo>
                  <a:lnTo>
                    <a:pt x="38" y="382"/>
                  </a:lnTo>
                  <a:lnTo>
                    <a:pt x="36" y="381"/>
                  </a:lnTo>
                  <a:lnTo>
                    <a:pt x="36" y="382"/>
                  </a:lnTo>
                  <a:lnTo>
                    <a:pt x="35" y="382"/>
                  </a:lnTo>
                  <a:lnTo>
                    <a:pt x="33" y="380"/>
                  </a:lnTo>
                  <a:lnTo>
                    <a:pt x="34" y="376"/>
                  </a:lnTo>
                  <a:lnTo>
                    <a:pt x="32" y="374"/>
                  </a:lnTo>
                  <a:lnTo>
                    <a:pt x="31" y="373"/>
                  </a:lnTo>
                  <a:lnTo>
                    <a:pt x="32" y="372"/>
                  </a:lnTo>
                  <a:lnTo>
                    <a:pt x="31" y="372"/>
                  </a:lnTo>
                  <a:lnTo>
                    <a:pt x="30" y="370"/>
                  </a:lnTo>
                  <a:lnTo>
                    <a:pt x="31" y="370"/>
                  </a:lnTo>
                  <a:lnTo>
                    <a:pt x="28" y="369"/>
                  </a:lnTo>
                  <a:lnTo>
                    <a:pt x="28" y="364"/>
                  </a:lnTo>
                  <a:lnTo>
                    <a:pt x="28" y="363"/>
                  </a:lnTo>
                  <a:lnTo>
                    <a:pt x="26" y="362"/>
                  </a:lnTo>
                  <a:lnTo>
                    <a:pt x="27" y="360"/>
                  </a:lnTo>
                  <a:lnTo>
                    <a:pt x="26" y="359"/>
                  </a:lnTo>
                  <a:lnTo>
                    <a:pt x="24" y="360"/>
                  </a:lnTo>
                  <a:lnTo>
                    <a:pt x="22" y="363"/>
                  </a:lnTo>
                  <a:lnTo>
                    <a:pt x="20" y="363"/>
                  </a:lnTo>
                  <a:lnTo>
                    <a:pt x="18" y="366"/>
                  </a:lnTo>
                  <a:lnTo>
                    <a:pt x="15" y="368"/>
                  </a:lnTo>
                  <a:lnTo>
                    <a:pt x="15" y="370"/>
                  </a:lnTo>
                  <a:lnTo>
                    <a:pt x="14" y="370"/>
                  </a:lnTo>
                  <a:lnTo>
                    <a:pt x="14" y="368"/>
                  </a:lnTo>
                  <a:lnTo>
                    <a:pt x="13" y="366"/>
                  </a:lnTo>
                  <a:lnTo>
                    <a:pt x="12" y="365"/>
                  </a:lnTo>
                  <a:lnTo>
                    <a:pt x="15" y="358"/>
                  </a:lnTo>
                  <a:lnTo>
                    <a:pt x="11" y="358"/>
                  </a:lnTo>
                  <a:lnTo>
                    <a:pt x="10" y="354"/>
                  </a:lnTo>
                  <a:lnTo>
                    <a:pt x="11" y="352"/>
                  </a:lnTo>
                  <a:lnTo>
                    <a:pt x="8" y="350"/>
                  </a:lnTo>
                  <a:lnTo>
                    <a:pt x="10" y="347"/>
                  </a:lnTo>
                  <a:lnTo>
                    <a:pt x="8" y="347"/>
                  </a:lnTo>
                  <a:lnTo>
                    <a:pt x="8" y="345"/>
                  </a:lnTo>
                  <a:lnTo>
                    <a:pt x="7" y="346"/>
                  </a:lnTo>
                  <a:lnTo>
                    <a:pt x="11" y="342"/>
                  </a:lnTo>
                  <a:lnTo>
                    <a:pt x="5" y="343"/>
                  </a:lnTo>
                  <a:lnTo>
                    <a:pt x="0" y="341"/>
                  </a:lnTo>
                  <a:lnTo>
                    <a:pt x="2" y="339"/>
                  </a:lnTo>
                  <a:lnTo>
                    <a:pt x="2" y="340"/>
                  </a:lnTo>
                  <a:lnTo>
                    <a:pt x="3" y="337"/>
                  </a:lnTo>
                  <a:lnTo>
                    <a:pt x="6" y="337"/>
                  </a:lnTo>
                  <a:lnTo>
                    <a:pt x="5" y="336"/>
                  </a:lnTo>
                  <a:lnTo>
                    <a:pt x="6" y="333"/>
                  </a:lnTo>
                  <a:lnTo>
                    <a:pt x="5" y="333"/>
                  </a:lnTo>
                  <a:lnTo>
                    <a:pt x="7" y="330"/>
                  </a:lnTo>
                  <a:lnTo>
                    <a:pt x="6" y="329"/>
                  </a:lnTo>
                  <a:lnTo>
                    <a:pt x="6" y="328"/>
                  </a:lnTo>
                  <a:lnTo>
                    <a:pt x="7" y="326"/>
                  </a:lnTo>
                  <a:lnTo>
                    <a:pt x="6" y="326"/>
                  </a:lnTo>
                  <a:lnTo>
                    <a:pt x="7" y="325"/>
                  </a:lnTo>
                  <a:lnTo>
                    <a:pt x="9" y="326"/>
                  </a:lnTo>
                  <a:lnTo>
                    <a:pt x="10" y="331"/>
                  </a:lnTo>
                  <a:lnTo>
                    <a:pt x="13" y="333"/>
                  </a:lnTo>
                  <a:lnTo>
                    <a:pt x="17" y="330"/>
                  </a:lnTo>
                  <a:lnTo>
                    <a:pt x="19" y="328"/>
                  </a:lnTo>
                  <a:lnTo>
                    <a:pt x="20" y="325"/>
                  </a:lnTo>
                  <a:lnTo>
                    <a:pt x="21" y="325"/>
                  </a:lnTo>
                  <a:lnTo>
                    <a:pt x="23" y="323"/>
                  </a:lnTo>
                  <a:lnTo>
                    <a:pt x="26" y="319"/>
                  </a:lnTo>
                  <a:lnTo>
                    <a:pt x="28" y="320"/>
                  </a:lnTo>
                  <a:lnTo>
                    <a:pt x="31" y="322"/>
                  </a:lnTo>
                  <a:lnTo>
                    <a:pt x="33" y="323"/>
                  </a:lnTo>
                  <a:lnTo>
                    <a:pt x="38" y="320"/>
                  </a:lnTo>
                  <a:lnTo>
                    <a:pt x="36" y="319"/>
                  </a:lnTo>
                  <a:lnTo>
                    <a:pt x="37" y="318"/>
                  </a:lnTo>
                  <a:lnTo>
                    <a:pt x="35" y="314"/>
                  </a:lnTo>
                  <a:lnTo>
                    <a:pt x="35" y="312"/>
                  </a:lnTo>
                  <a:lnTo>
                    <a:pt x="36" y="313"/>
                  </a:lnTo>
                  <a:lnTo>
                    <a:pt x="37" y="310"/>
                  </a:lnTo>
                  <a:lnTo>
                    <a:pt x="39" y="309"/>
                  </a:lnTo>
                  <a:lnTo>
                    <a:pt x="39" y="306"/>
                  </a:lnTo>
                  <a:lnTo>
                    <a:pt x="40" y="305"/>
                  </a:lnTo>
                  <a:lnTo>
                    <a:pt x="40" y="303"/>
                  </a:lnTo>
                  <a:lnTo>
                    <a:pt x="42" y="301"/>
                  </a:lnTo>
                  <a:lnTo>
                    <a:pt x="42" y="301"/>
                  </a:lnTo>
                  <a:lnTo>
                    <a:pt x="42" y="299"/>
                  </a:lnTo>
                  <a:lnTo>
                    <a:pt x="38" y="297"/>
                  </a:lnTo>
                  <a:lnTo>
                    <a:pt x="36" y="294"/>
                  </a:lnTo>
                  <a:lnTo>
                    <a:pt x="37" y="293"/>
                  </a:lnTo>
                  <a:lnTo>
                    <a:pt x="39" y="292"/>
                  </a:lnTo>
                  <a:lnTo>
                    <a:pt x="38" y="290"/>
                  </a:lnTo>
                  <a:lnTo>
                    <a:pt x="40" y="289"/>
                  </a:lnTo>
                  <a:lnTo>
                    <a:pt x="42" y="290"/>
                  </a:lnTo>
                  <a:lnTo>
                    <a:pt x="46" y="289"/>
                  </a:lnTo>
                  <a:lnTo>
                    <a:pt x="46" y="289"/>
                  </a:lnTo>
                  <a:lnTo>
                    <a:pt x="46" y="287"/>
                  </a:lnTo>
                  <a:lnTo>
                    <a:pt x="42" y="283"/>
                  </a:lnTo>
                  <a:lnTo>
                    <a:pt x="44" y="282"/>
                  </a:lnTo>
                  <a:lnTo>
                    <a:pt x="44" y="281"/>
                  </a:lnTo>
                  <a:lnTo>
                    <a:pt x="44" y="280"/>
                  </a:lnTo>
                  <a:lnTo>
                    <a:pt x="41" y="278"/>
                  </a:lnTo>
                  <a:lnTo>
                    <a:pt x="40" y="280"/>
                  </a:lnTo>
                  <a:lnTo>
                    <a:pt x="40" y="278"/>
                  </a:lnTo>
                  <a:lnTo>
                    <a:pt x="41" y="277"/>
                  </a:lnTo>
                  <a:lnTo>
                    <a:pt x="42" y="275"/>
                  </a:lnTo>
                  <a:lnTo>
                    <a:pt x="39" y="275"/>
                  </a:lnTo>
                  <a:lnTo>
                    <a:pt x="40" y="274"/>
                  </a:lnTo>
                  <a:lnTo>
                    <a:pt x="40" y="273"/>
                  </a:lnTo>
                  <a:lnTo>
                    <a:pt x="42" y="274"/>
                  </a:lnTo>
                  <a:lnTo>
                    <a:pt x="43" y="274"/>
                  </a:lnTo>
                  <a:lnTo>
                    <a:pt x="43" y="273"/>
                  </a:lnTo>
                  <a:lnTo>
                    <a:pt x="46" y="273"/>
                  </a:lnTo>
                  <a:lnTo>
                    <a:pt x="44" y="270"/>
                  </a:lnTo>
                  <a:lnTo>
                    <a:pt x="45" y="270"/>
                  </a:lnTo>
                  <a:lnTo>
                    <a:pt x="46" y="268"/>
                  </a:lnTo>
                  <a:lnTo>
                    <a:pt x="48" y="266"/>
                  </a:lnTo>
                  <a:lnTo>
                    <a:pt x="50" y="267"/>
                  </a:lnTo>
                  <a:lnTo>
                    <a:pt x="50" y="264"/>
                  </a:lnTo>
                  <a:lnTo>
                    <a:pt x="51" y="265"/>
                  </a:lnTo>
                  <a:lnTo>
                    <a:pt x="53" y="262"/>
                  </a:lnTo>
                  <a:lnTo>
                    <a:pt x="52" y="259"/>
                  </a:lnTo>
                  <a:lnTo>
                    <a:pt x="54" y="259"/>
                  </a:lnTo>
                  <a:lnTo>
                    <a:pt x="55" y="255"/>
                  </a:lnTo>
                  <a:lnTo>
                    <a:pt x="55" y="250"/>
                  </a:lnTo>
                  <a:lnTo>
                    <a:pt x="58" y="249"/>
                  </a:lnTo>
                  <a:lnTo>
                    <a:pt x="57" y="238"/>
                  </a:lnTo>
                  <a:lnTo>
                    <a:pt x="56" y="236"/>
                  </a:lnTo>
                  <a:lnTo>
                    <a:pt x="56" y="234"/>
                  </a:lnTo>
                  <a:lnTo>
                    <a:pt x="58" y="232"/>
                  </a:lnTo>
                  <a:lnTo>
                    <a:pt x="56" y="229"/>
                  </a:lnTo>
                  <a:lnTo>
                    <a:pt x="58" y="229"/>
                  </a:lnTo>
                  <a:lnTo>
                    <a:pt x="55" y="222"/>
                  </a:lnTo>
                  <a:lnTo>
                    <a:pt x="60" y="220"/>
                  </a:lnTo>
                  <a:lnTo>
                    <a:pt x="62" y="218"/>
                  </a:lnTo>
                  <a:lnTo>
                    <a:pt x="61" y="215"/>
                  </a:lnTo>
                  <a:lnTo>
                    <a:pt x="62" y="215"/>
                  </a:lnTo>
                  <a:lnTo>
                    <a:pt x="62" y="214"/>
                  </a:lnTo>
                  <a:lnTo>
                    <a:pt x="61" y="213"/>
                  </a:lnTo>
                  <a:lnTo>
                    <a:pt x="62" y="212"/>
                  </a:lnTo>
                  <a:lnTo>
                    <a:pt x="61" y="209"/>
                  </a:lnTo>
                  <a:lnTo>
                    <a:pt x="64" y="205"/>
                  </a:lnTo>
                  <a:lnTo>
                    <a:pt x="65" y="194"/>
                  </a:lnTo>
                  <a:lnTo>
                    <a:pt x="69" y="192"/>
                  </a:lnTo>
                  <a:lnTo>
                    <a:pt x="70" y="189"/>
                  </a:lnTo>
                  <a:lnTo>
                    <a:pt x="72" y="187"/>
                  </a:lnTo>
                  <a:lnTo>
                    <a:pt x="78" y="187"/>
                  </a:lnTo>
                  <a:lnTo>
                    <a:pt x="79" y="186"/>
                  </a:lnTo>
                  <a:lnTo>
                    <a:pt x="79" y="185"/>
                  </a:lnTo>
                  <a:lnTo>
                    <a:pt x="80" y="185"/>
                  </a:lnTo>
                  <a:lnTo>
                    <a:pt x="78" y="180"/>
                  </a:lnTo>
                  <a:lnTo>
                    <a:pt x="78" y="178"/>
                  </a:lnTo>
                  <a:lnTo>
                    <a:pt x="79" y="176"/>
                  </a:lnTo>
                  <a:lnTo>
                    <a:pt x="79" y="169"/>
                  </a:lnTo>
                  <a:lnTo>
                    <a:pt x="82" y="166"/>
                  </a:lnTo>
                  <a:lnTo>
                    <a:pt x="87" y="165"/>
                  </a:lnTo>
                  <a:lnTo>
                    <a:pt x="87" y="164"/>
                  </a:lnTo>
                  <a:lnTo>
                    <a:pt x="89" y="163"/>
                  </a:lnTo>
                  <a:lnTo>
                    <a:pt x="89" y="160"/>
                  </a:lnTo>
                  <a:lnTo>
                    <a:pt x="87" y="160"/>
                  </a:lnTo>
                  <a:lnTo>
                    <a:pt x="86" y="153"/>
                  </a:lnTo>
                  <a:lnTo>
                    <a:pt x="83" y="154"/>
                  </a:lnTo>
                  <a:lnTo>
                    <a:pt x="84" y="158"/>
                  </a:lnTo>
                  <a:lnTo>
                    <a:pt x="73" y="149"/>
                  </a:lnTo>
                  <a:lnTo>
                    <a:pt x="74" y="134"/>
                  </a:lnTo>
                  <a:lnTo>
                    <a:pt x="75" y="132"/>
                  </a:lnTo>
                  <a:lnTo>
                    <a:pt x="83" y="126"/>
                  </a:lnTo>
                  <a:lnTo>
                    <a:pt x="95" y="111"/>
                  </a:lnTo>
                  <a:lnTo>
                    <a:pt x="99" y="114"/>
                  </a:lnTo>
                  <a:lnTo>
                    <a:pt x="102" y="111"/>
                  </a:lnTo>
                  <a:lnTo>
                    <a:pt x="113" y="93"/>
                  </a:lnTo>
                  <a:lnTo>
                    <a:pt x="115" y="86"/>
                  </a:lnTo>
                  <a:lnTo>
                    <a:pt x="115" y="80"/>
                  </a:lnTo>
                  <a:lnTo>
                    <a:pt x="112" y="73"/>
                  </a:lnTo>
                  <a:lnTo>
                    <a:pt x="112" y="73"/>
                  </a:lnTo>
                  <a:lnTo>
                    <a:pt x="108" y="77"/>
                  </a:lnTo>
                  <a:lnTo>
                    <a:pt x="92" y="69"/>
                  </a:lnTo>
                  <a:lnTo>
                    <a:pt x="77" y="59"/>
                  </a:lnTo>
                  <a:lnTo>
                    <a:pt x="74" y="54"/>
                  </a:lnTo>
                  <a:lnTo>
                    <a:pt x="81" y="45"/>
                  </a:lnTo>
                  <a:lnTo>
                    <a:pt x="80" y="45"/>
                  </a:lnTo>
                  <a:lnTo>
                    <a:pt x="80" y="44"/>
                  </a:lnTo>
                  <a:lnTo>
                    <a:pt x="83" y="40"/>
                  </a:lnTo>
                  <a:lnTo>
                    <a:pt x="76" y="33"/>
                  </a:lnTo>
                  <a:lnTo>
                    <a:pt x="80" y="29"/>
                  </a:lnTo>
                  <a:lnTo>
                    <a:pt x="68" y="20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3" name="Freeform 104">
              <a:extLst>
                <a:ext uri="{FF2B5EF4-FFF2-40B4-BE49-F238E27FC236}">
                  <a16:creationId xmlns="" xmlns:a16="http://schemas.microsoft.com/office/drawing/2014/main" id="{CC948CBB-05A7-42FD-86E1-7033140316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35" y="3101"/>
              <a:ext cx="285" cy="610"/>
            </a:xfrm>
            <a:custGeom>
              <a:avLst/>
              <a:gdLst>
                <a:gd name="T0" fmla="*/ 65 w 285"/>
                <a:gd name="T1" fmla="*/ 552 h 610"/>
                <a:gd name="T2" fmla="*/ 51 w 285"/>
                <a:gd name="T3" fmla="*/ 505 h 610"/>
                <a:gd name="T4" fmla="*/ 41 w 285"/>
                <a:gd name="T5" fmla="*/ 468 h 610"/>
                <a:gd name="T6" fmla="*/ 14 w 285"/>
                <a:gd name="T7" fmla="*/ 404 h 610"/>
                <a:gd name="T8" fmla="*/ 29 w 285"/>
                <a:gd name="T9" fmla="*/ 362 h 610"/>
                <a:gd name="T10" fmla="*/ 88 w 285"/>
                <a:gd name="T11" fmla="*/ 342 h 610"/>
                <a:gd name="T12" fmla="*/ 92 w 285"/>
                <a:gd name="T13" fmla="*/ 304 h 610"/>
                <a:gd name="T14" fmla="*/ 87 w 285"/>
                <a:gd name="T15" fmla="*/ 289 h 610"/>
                <a:gd name="T16" fmla="*/ 90 w 285"/>
                <a:gd name="T17" fmla="*/ 257 h 610"/>
                <a:gd name="T18" fmla="*/ 87 w 285"/>
                <a:gd name="T19" fmla="*/ 240 h 610"/>
                <a:gd name="T20" fmla="*/ 103 w 285"/>
                <a:gd name="T21" fmla="*/ 208 h 610"/>
                <a:gd name="T22" fmla="*/ 100 w 285"/>
                <a:gd name="T23" fmla="*/ 179 h 610"/>
                <a:gd name="T24" fmla="*/ 124 w 285"/>
                <a:gd name="T25" fmla="*/ 160 h 610"/>
                <a:gd name="T26" fmla="*/ 142 w 285"/>
                <a:gd name="T27" fmla="*/ 171 h 610"/>
                <a:gd name="T28" fmla="*/ 177 w 285"/>
                <a:gd name="T29" fmla="*/ 167 h 610"/>
                <a:gd name="T30" fmla="*/ 200 w 285"/>
                <a:gd name="T31" fmla="*/ 148 h 610"/>
                <a:gd name="T32" fmla="*/ 200 w 285"/>
                <a:gd name="T33" fmla="*/ 112 h 610"/>
                <a:gd name="T34" fmla="*/ 223 w 285"/>
                <a:gd name="T35" fmla="*/ 103 h 610"/>
                <a:gd name="T36" fmla="*/ 237 w 285"/>
                <a:gd name="T37" fmla="*/ 72 h 610"/>
                <a:gd name="T38" fmla="*/ 217 w 285"/>
                <a:gd name="T39" fmla="*/ 67 h 610"/>
                <a:gd name="T40" fmla="*/ 192 w 285"/>
                <a:gd name="T41" fmla="*/ 54 h 610"/>
                <a:gd name="T42" fmla="*/ 192 w 285"/>
                <a:gd name="T43" fmla="*/ 30 h 610"/>
                <a:gd name="T44" fmla="*/ 212 w 285"/>
                <a:gd name="T45" fmla="*/ 12 h 610"/>
                <a:gd name="T46" fmla="*/ 231 w 285"/>
                <a:gd name="T47" fmla="*/ 13 h 610"/>
                <a:gd name="T48" fmla="*/ 250 w 285"/>
                <a:gd name="T49" fmla="*/ 29 h 610"/>
                <a:gd name="T50" fmla="*/ 258 w 285"/>
                <a:gd name="T51" fmla="*/ 59 h 610"/>
                <a:gd name="T52" fmla="*/ 283 w 285"/>
                <a:gd name="T53" fmla="*/ 64 h 610"/>
                <a:gd name="T54" fmla="*/ 281 w 285"/>
                <a:gd name="T55" fmla="*/ 143 h 610"/>
                <a:gd name="T56" fmla="*/ 269 w 285"/>
                <a:gd name="T57" fmla="*/ 251 h 610"/>
                <a:gd name="T58" fmla="*/ 256 w 285"/>
                <a:gd name="T59" fmla="*/ 307 h 610"/>
                <a:gd name="T60" fmla="*/ 247 w 285"/>
                <a:gd name="T61" fmla="*/ 345 h 610"/>
                <a:gd name="T62" fmla="*/ 247 w 285"/>
                <a:gd name="T63" fmla="*/ 388 h 610"/>
                <a:gd name="T64" fmla="*/ 247 w 285"/>
                <a:gd name="T65" fmla="*/ 403 h 610"/>
                <a:gd name="T66" fmla="*/ 238 w 285"/>
                <a:gd name="T67" fmla="*/ 433 h 610"/>
                <a:gd name="T68" fmla="*/ 215 w 285"/>
                <a:gd name="T69" fmla="*/ 475 h 610"/>
                <a:gd name="T70" fmla="*/ 198 w 285"/>
                <a:gd name="T71" fmla="*/ 506 h 610"/>
                <a:gd name="T72" fmla="*/ 179 w 285"/>
                <a:gd name="T73" fmla="*/ 522 h 610"/>
                <a:gd name="T74" fmla="*/ 157 w 285"/>
                <a:gd name="T75" fmla="*/ 526 h 610"/>
                <a:gd name="T76" fmla="*/ 148 w 285"/>
                <a:gd name="T77" fmla="*/ 522 h 610"/>
                <a:gd name="T78" fmla="*/ 130 w 285"/>
                <a:gd name="T79" fmla="*/ 527 h 610"/>
                <a:gd name="T80" fmla="*/ 123 w 285"/>
                <a:gd name="T81" fmla="*/ 526 h 610"/>
                <a:gd name="T82" fmla="*/ 117 w 285"/>
                <a:gd name="T83" fmla="*/ 508 h 610"/>
                <a:gd name="T84" fmla="*/ 103 w 285"/>
                <a:gd name="T85" fmla="*/ 527 h 610"/>
                <a:gd name="T86" fmla="*/ 102 w 285"/>
                <a:gd name="T87" fmla="*/ 540 h 610"/>
                <a:gd name="T88" fmla="*/ 97 w 285"/>
                <a:gd name="T89" fmla="*/ 545 h 610"/>
                <a:gd name="T90" fmla="*/ 102 w 285"/>
                <a:gd name="T91" fmla="*/ 509 h 610"/>
                <a:gd name="T92" fmla="*/ 87 w 285"/>
                <a:gd name="T93" fmla="*/ 516 h 610"/>
                <a:gd name="T94" fmla="*/ 83 w 285"/>
                <a:gd name="T95" fmla="*/ 543 h 610"/>
                <a:gd name="T96" fmla="*/ 84 w 285"/>
                <a:gd name="T97" fmla="*/ 562 h 610"/>
                <a:gd name="T98" fmla="*/ 83 w 285"/>
                <a:gd name="T99" fmla="*/ 581 h 610"/>
                <a:gd name="T100" fmla="*/ 73 w 285"/>
                <a:gd name="T101" fmla="*/ 577 h 610"/>
                <a:gd name="T102" fmla="*/ 65 w 285"/>
                <a:gd name="T103" fmla="*/ 590 h 610"/>
                <a:gd name="T104" fmla="*/ 51 w 285"/>
                <a:gd name="T105" fmla="*/ 597 h 610"/>
                <a:gd name="T106" fmla="*/ 94 w 285"/>
                <a:gd name="T107" fmla="*/ 550 h 610"/>
                <a:gd name="T108" fmla="*/ 132 w 285"/>
                <a:gd name="T109" fmla="*/ 538 h 610"/>
                <a:gd name="T110" fmla="*/ 86 w 285"/>
                <a:gd name="T111" fmla="*/ 556 h 610"/>
                <a:gd name="T112" fmla="*/ 132 w 285"/>
                <a:gd name="T113" fmla="*/ 542 h 610"/>
                <a:gd name="T114" fmla="*/ 92 w 285"/>
                <a:gd name="T115" fmla="*/ 567 h 610"/>
                <a:gd name="T116" fmla="*/ 94 w 285"/>
                <a:gd name="T117" fmla="*/ 546 h 610"/>
                <a:gd name="T118" fmla="*/ 134 w 285"/>
                <a:gd name="T119" fmla="*/ 535 h 610"/>
                <a:gd name="T120" fmla="*/ 94 w 285"/>
                <a:gd name="T121" fmla="*/ 542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5" h="610">
                  <a:moveTo>
                    <a:pt x="38" y="585"/>
                  </a:moveTo>
                  <a:lnTo>
                    <a:pt x="43" y="576"/>
                  </a:lnTo>
                  <a:lnTo>
                    <a:pt x="47" y="570"/>
                  </a:lnTo>
                  <a:lnTo>
                    <a:pt x="51" y="569"/>
                  </a:lnTo>
                  <a:lnTo>
                    <a:pt x="52" y="566"/>
                  </a:lnTo>
                  <a:lnTo>
                    <a:pt x="54" y="564"/>
                  </a:lnTo>
                  <a:lnTo>
                    <a:pt x="57" y="565"/>
                  </a:lnTo>
                  <a:lnTo>
                    <a:pt x="59" y="562"/>
                  </a:lnTo>
                  <a:lnTo>
                    <a:pt x="64" y="562"/>
                  </a:lnTo>
                  <a:lnTo>
                    <a:pt x="62" y="558"/>
                  </a:lnTo>
                  <a:lnTo>
                    <a:pt x="67" y="556"/>
                  </a:lnTo>
                  <a:lnTo>
                    <a:pt x="67" y="552"/>
                  </a:lnTo>
                  <a:lnTo>
                    <a:pt x="65" y="552"/>
                  </a:lnTo>
                  <a:lnTo>
                    <a:pt x="63" y="548"/>
                  </a:lnTo>
                  <a:lnTo>
                    <a:pt x="63" y="545"/>
                  </a:lnTo>
                  <a:lnTo>
                    <a:pt x="64" y="544"/>
                  </a:lnTo>
                  <a:lnTo>
                    <a:pt x="63" y="541"/>
                  </a:lnTo>
                  <a:lnTo>
                    <a:pt x="65" y="538"/>
                  </a:lnTo>
                  <a:lnTo>
                    <a:pt x="62" y="531"/>
                  </a:lnTo>
                  <a:lnTo>
                    <a:pt x="63" y="528"/>
                  </a:lnTo>
                  <a:lnTo>
                    <a:pt x="61" y="521"/>
                  </a:lnTo>
                  <a:lnTo>
                    <a:pt x="62" y="516"/>
                  </a:lnTo>
                  <a:lnTo>
                    <a:pt x="59" y="512"/>
                  </a:lnTo>
                  <a:lnTo>
                    <a:pt x="53" y="510"/>
                  </a:lnTo>
                  <a:lnTo>
                    <a:pt x="51" y="507"/>
                  </a:lnTo>
                  <a:lnTo>
                    <a:pt x="51" y="505"/>
                  </a:lnTo>
                  <a:lnTo>
                    <a:pt x="52" y="504"/>
                  </a:lnTo>
                  <a:lnTo>
                    <a:pt x="52" y="503"/>
                  </a:lnTo>
                  <a:lnTo>
                    <a:pt x="50" y="502"/>
                  </a:lnTo>
                  <a:lnTo>
                    <a:pt x="50" y="498"/>
                  </a:lnTo>
                  <a:lnTo>
                    <a:pt x="48" y="497"/>
                  </a:lnTo>
                  <a:lnTo>
                    <a:pt x="47" y="492"/>
                  </a:lnTo>
                  <a:lnTo>
                    <a:pt x="45" y="490"/>
                  </a:lnTo>
                  <a:lnTo>
                    <a:pt x="44" y="486"/>
                  </a:lnTo>
                  <a:lnTo>
                    <a:pt x="43" y="478"/>
                  </a:lnTo>
                  <a:lnTo>
                    <a:pt x="41" y="476"/>
                  </a:lnTo>
                  <a:lnTo>
                    <a:pt x="40" y="471"/>
                  </a:lnTo>
                  <a:lnTo>
                    <a:pt x="42" y="470"/>
                  </a:lnTo>
                  <a:lnTo>
                    <a:pt x="41" y="468"/>
                  </a:lnTo>
                  <a:lnTo>
                    <a:pt x="12" y="424"/>
                  </a:lnTo>
                  <a:lnTo>
                    <a:pt x="11" y="424"/>
                  </a:lnTo>
                  <a:lnTo>
                    <a:pt x="10" y="422"/>
                  </a:lnTo>
                  <a:lnTo>
                    <a:pt x="7" y="419"/>
                  </a:lnTo>
                  <a:lnTo>
                    <a:pt x="5" y="420"/>
                  </a:lnTo>
                  <a:lnTo>
                    <a:pt x="4" y="418"/>
                  </a:lnTo>
                  <a:lnTo>
                    <a:pt x="2" y="418"/>
                  </a:lnTo>
                  <a:lnTo>
                    <a:pt x="0" y="415"/>
                  </a:lnTo>
                  <a:lnTo>
                    <a:pt x="6" y="411"/>
                  </a:lnTo>
                  <a:lnTo>
                    <a:pt x="4" y="408"/>
                  </a:lnTo>
                  <a:lnTo>
                    <a:pt x="6" y="405"/>
                  </a:lnTo>
                  <a:lnTo>
                    <a:pt x="11" y="406"/>
                  </a:lnTo>
                  <a:lnTo>
                    <a:pt x="14" y="404"/>
                  </a:lnTo>
                  <a:lnTo>
                    <a:pt x="15" y="398"/>
                  </a:lnTo>
                  <a:lnTo>
                    <a:pt x="22" y="398"/>
                  </a:lnTo>
                  <a:lnTo>
                    <a:pt x="20" y="395"/>
                  </a:lnTo>
                  <a:lnTo>
                    <a:pt x="23" y="393"/>
                  </a:lnTo>
                  <a:lnTo>
                    <a:pt x="27" y="382"/>
                  </a:lnTo>
                  <a:lnTo>
                    <a:pt x="26" y="380"/>
                  </a:lnTo>
                  <a:lnTo>
                    <a:pt x="24" y="379"/>
                  </a:lnTo>
                  <a:lnTo>
                    <a:pt x="23" y="375"/>
                  </a:lnTo>
                  <a:lnTo>
                    <a:pt x="25" y="373"/>
                  </a:lnTo>
                  <a:lnTo>
                    <a:pt x="28" y="373"/>
                  </a:lnTo>
                  <a:lnTo>
                    <a:pt x="27" y="372"/>
                  </a:lnTo>
                  <a:lnTo>
                    <a:pt x="28" y="365"/>
                  </a:lnTo>
                  <a:lnTo>
                    <a:pt x="29" y="362"/>
                  </a:lnTo>
                  <a:lnTo>
                    <a:pt x="31" y="361"/>
                  </a:lnTo>
                  <a:lnTo>
                    <a:pt x="33" y="365"/>
                  </a:lnTo>
                  <a:lnTo>
                    <a:pt x="37" y="366"/>
                  </a:lnTo>
                  <a:lnTo>
                    <a:pt x="72" y="362"/>
                  </a:lnTo>
                  <a:lnTo>
                    <a:pt x="80" y="362"/>
                  </a:lnTo>
                  <a:lnTo>
                    <a:pt x="89" y="364"/>
                  </a:lnTo>
                  <a:lnTo>
                    <a:pt x="90" y="363"/>
                  </a:lnTo>
                  <a:lnTo>
                    <a:pt x="90" y="362"/>
                  </a:lnTo>
                  <a:lnTo>
                    <a:pt x="92" y="359"/>
                  </a:lnTo>
                  <a:lnTo>
                    <a:pt x="94" y="350"/>
                  </a:lnTo>
                  <a:lnTo>
                    <a:pt x="92" y="347"/>
                  </a:lnTo>
                  <a:lnTo>
                    <a:pt x="89" y="345"/>
                  </a:lnTo>
                  <a:lnTo>
                    <a:pt x="88" y="342"/>
                  </a:lnTo>
                  <a:lnTo>
                    <a:pt x="88" y="342"/>
                  </a:lnTo>
                  <a:lnTo>
                    <a:pt x="87" y="333"/>
                  </a:lnTo>
                  <a:lnTo>
                    <a:pt x="85" y="330"/>
                  </a:lnTo>
                  <a:lnTo>
                    <a:pt x="85" y="324"/>
                  </a:lnTo>
                  <a:lnTo>
                    <a:pt x="91" y="314"/>
                  </a:lnTo>
                  <a:lnTo>
                    <a:pt x="93" y="314"/>
                  </a:lnTo>
                  <a:lnTo>
                    <a:pt x="91" y="310"/>
                  </a:lnTo>
                  <a:lnTo>
                    <a:pt x="92" y="310"/>
                  </a:lnTo>
                  <a:lnTo>
                    <a:pt x="92" y="309"/>
                  </a:lnTo>
                  <a:lnTo>
                    <a:pt x="94" y="309"/>
                  </a:lnTo>
                  <a:lnTo>
                    <a:pt x="92" y="308"/>
                  </a:lnTo>
                  <a:lnTo>
                    <a:pt x="94" y="306"/>
                  </a:lnTo>
                  <a:lnTo>
                    <a:pt x="92" y="304"/>
                  </a:lnTo>
                  <a:lnTo>
                    <a:pt x="90" y="304"/>
                  </a:lnTo>
                  <a:lnTo>
                    <a:pt x="90" y="305"/>
                  </a:lnTo>
                  <a:lnTo>
                    <a:pt x="90" y="301"/>
                  </a:lnTo>
                  <a:lnTo>
                    <a:pt x="91" y="300"/>
                  </a:lnTo>
                  <a:lnTo>
                    <a:pt x="90" y="300"/>
                  </a:lnTo>
                  <a:lnTo>
                    <a:pt x="89" y="298"/>
                  </a:lnTo>
                  <a:lnTo>
                    <a:pt x="91" y="297"/>
                  </a:lnTo>
                  <a:lnTo>
                    <a:pt x="88" y="296"/>
                  </a:lnTo>
                  <a:lnTo>
                    <a:pt x="87" y="293"/>
                  </a:lnTo>
                  <a:lnTo>
                    <a:pt x="88" y="293"/>
                  </a:lnTo>
                  <a:lnTo>
                    <a:pt x="87" y="291"/>
                  </a:lnTo>
                  <a:lnTo>
                    <a:pt x="88" y="290"/>
                  </a:lnTo>
                  <a:lnTo>
                    <a:pt x="87" y="289"/>
                  </a:lnTo>
                  <a:lnTo>
                    <a:pt x="88" y="288"/>
                  </a:lnTo>
                  <a:lnTo>
                    <a:pt x="92" y="288"/>
                  </a:lnTo>
                  <a:lnTo>
                    <a:pt x="91" y="285"/>
                  </a:lnTo>
                  <a:lnTo>
                    <a:pt x="90" y="284"/>
                  </a:lnTo>
                  <a:lnTo>
                    <a:pt x="91" y="282"/>
                  </a:lnTo>
                  <a:lnTo>
                    <a:pt x="93" y="281"/>
                  </a:lnTo>
                  <a:lnTo>
                    <a:pt x="92" y="278"/>
                  </a:lnTo>
                  <a:lnTo>
                    <a:pt x="92" y="272"/>
                  </a:lnTo>
                  <a:lnTo>
                    <a:pt x="92" y="270"/>
                  </a:lnTo>
                  <a:lnTo>
                    <a:pt x="87" y="267"/>
                  </a:lnTo>
                  <a:lnTo>
                    <a:pt x="87" y="265"/>
                  </a:lnTo>
                  <a:lnTo>
                    <a:pt x="90" y="261"/>
                  </a:lnTo>
                  <a:lnTo>
                    <a:pt x="90" y="257"/>
                  </a:lnTo>
                  <a:lnTo>
                    <a:pt x="92" y="259"/>
                  </a:lnTo>
                  <a:lnTo>
                    <a:pt x="92" y="259"/>
                  </a:lnTo>
                  <a:lnTo>
                    <a:pt x="93" y="256"/>
                  </a:lnTo>
                  <a:lnTo>
                    <a:pt x="91" y="255"/>
                  </a:lnTo>
                  <a:lnTo>
                    <a:pt x="94" y="253"/>
                  </a:lnTo>
                  <a:lnTo>
                    <a:pt x="92" y="251"/>
                  </a:lnTo>
                  <a:lnTo>
                    <a:pt x="92" y="248"/>
                  </a:lnTo>
                  <a:lnTo>
                    <a:pt x="91" y="249"/>
                  </a:lnTo>
                  <a:lnTo>
                    <a:pt x="89" y="248"/>
                  </a:lnTo>
                  <a:lnTo>
                    <a:pt x="88" y="247"/>
                  </a:lnTo>
                  <a:lnTo>
                    <a:pt x="91" y="244"/>
                  </a:lnTo>
                  <a:lnTo>
                    <a:pt x="91" y="243"/>
                  </a:lnTo>
                  <a:lnTo>
                    <a:pt x="87" y="240"/>
                  </a:lnTo>
                  <a:lnTo>
                    <a:pt x="85" y="241"/>
                  </a:lnTo>
                  <a:lnTo>
                    <a:pt x="84" y="239"/>
                  </a:lnTo>
                  <a:lnTo>
                    <a:pt x="84" y="235"/>
                  </a:lnTo>
                  <a:lnTo>
                    <a:pt x="83" y="229"/>
                  </a:lnTo>
                  <a:lnTo>
                    <a:pt x="85" y="223"/>
                  </a:lnTo>
                  <a:lnTo>
                    <a:pt x="87" y="224"/>
                  </a:lnTo>
                  <a:lnTo>
                    <a:pt x="88" y="221"/>
                  </a:lnTo>
                  <a:lnTo>
                    <a:pt x="95" y="219"/>
                  </a:lnTo>
                  <a:lnTo>
                    <a:pt x="96" y="216"/>
                  </a:lnTo>
                  <a:lnTo>
                    <a:pt x="102" y="213"/>
                  </a:lnTo>
                  <a:lnTo>
                    <a:pt x="103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2" y="207"/>
                  </a:lnTo>
                  <a:lnTo>
                    <a:pt x="103" y="204"/>
                  </a:lnTo>
                  <a:lnTo>
                    <a:pt x="100" y="201"/>
                  </a:lnTo>
                  <a:lnTo>
                    <a:pt x="96" y="199"/>
                  </a:lnTo>
                  <a:lnTo>
                    <a:pt x="96" y="194"/>
                  </a:lnTo>
                  <a:lnTo>
                    <a:pt x="94" y="191"/>
                  </a:lnTo>
                  <a:lnTo>
                    <a:pt x="95" y="189"/>
                  </a:lnTo>
                  <a:lnTo>
                    <a:pt x="96" y="190"/>
                  </a:lnTo>
                  <a:lnTo>
                    <a:pt x="99" y="189"/>
                  </a:lnTo>
                  <a:lnTo>
                    <a:pt x="100" y="186"/>
                  </a:lnTo>
                  <a:lnTo>
                    <a:pt x="98" y="183"/>
                  </a:lnTo>
                  <a:lnTo>
                    <a:pt x="98" y="181"/>
                  </a:lnTo>
                  <a:lnTo>
                    <a:pt x="100" y="179"/>
                  </a:lnTo>
                  <a:lnTo>
                    <a:pt x="99" y="177"/>
                  </a:lnTo>
                  <a:lnTo>
                    <a:pt x="99" y="175"/>
                  </a:lnTo>
                  <a:lnTo>
                    <a:pt x="103" y="171"/>
                  </a:lnTo>
                  <a:lnTo>
                    <a:pt x="104" y="172"/>
                  </a:lnTo>
                  <a:lnTo>
                    <a:pt x="106" y="168"/>
                  </a:lnTo>
                  <a:lnTo>
                    <a:pt x="111" y="169"/>
                  </a:lnTo>
                  <a:lnTo>
                    <a:pt x="114" y="168"/>
                  </a:lnTo>
                  <a:lnTo>
                    <a:pt x="115" y="166"/>
                  </a:lnTo>
                  <a:lnTo>
                    <a:pt x="114" y="164"/>
                  </a:lnTo>
                  <a:lnTo>
                    <a:pt x="115" y="159"/>
                  </a:lnTo>
                  <a:lnTo>
                    <a:pt x="123" y="160"/>
                  </a:lnTo>
                  <a:lnTo>
                    <a:pt x="123" y="159"/>
                  </a:lnTo>
                  <a:lnTo>
                    <a:pt x="124" y="160"/>
                  </a:lnTo>
                  <a:lnTo>
                    <a:pt x="127" y="159"/>
                  </a:lnTo>
                  <a:lnTo>
                    <a:pt x="128" y="161"/>
                  </a:lnTo>
                  <a:lnTo>
                    <a:pt x="130" y="162"/>
                  </a:lnTo>
                  <a:lnTo>
                    <a:pt x="133" y="164"/>
                  </a:lnTo>
                  <a:lnTo>
                    <a:pt x="136" y="164"/>
                  </a:lnTo>
                  <a:lnTo>
                    <a:pt x="136" y="167"/>
                  </a:lnTo>
                  <a:lnTo>
                    <a:pt x="138" y="170"/>
                  </a:lnTo>
                  <a:lnTo>
                    <a:pt x="135" y="172"/>
                  </a:lnTo>
                  <a:lnTo>
                    <a:pt x="136" y="175"/>
                  </a:lnTo>
                  <a:lnTo>
                    <a:pt x="138" y="175"/>
                  </a:lnTo>
                  <a:lnTo>
                    <a:pt x="140" y="173"/>
                  </a:lnTo>
                  <a:lnTo>
                    <a:pt x="140" y="171"/>
                  </a:lnTo>
                  <a:lnTo>
                    <a:pt x="142" y="171"/>
                  </a:lnTo>
                  <a:lnTo>
                    <a:pt x="145" y="166"/>
                  </a:lnTo>
                  <a:lnTo>
                    <a:pt x="148" y="168"/>
                  </a:lnTo>
                  <a:lnTo>
                    <a:pt x="153" y="164"/>
                  </a:lnTo>
                  <a:lnTo>
                    <a:pt x="153" y="164"/>
                  </a:lnTo>
                  <a:lnTo>
                    <a:pt x="155" y="165"/>
                  </a:lnTo>
                  <a:lnTo>
                    <a:pt x="153" y="168"/>
                  </a:lnTo>
                  <a:lnTo>
                    <a:pt x="157" y="168"/>
                  </a:lnTo>
                  <a:lnTo>
                    <a:pt x="162" y="172"/>
                  </a:lnTo>
                  <a:lnTo>
                    <a:pt x="168" y="171"/>
                  </a:lnTo>
                  <a:lnTo>
                    <a:pt x="170" y="170"/>
                  </a:lnTo>
                  <a:lnTo>
                    <a:pt x="171" y="164"/>
                  </a:lnTo>
                  <a:lnTo>
                    <a:pt x="174" y="164"/>
                  </a:lnTo>
                  <a:lnTo>
                    <a:pt x="177" y="167"/>
                  </a:lnTo>
                  <a:lnTo>
                    <a:pt x="181" y="167"/>
                  </a:lnTo>
                  <a:lnTo>
                    <a:pt x="183" y="165"/>
                  </a:lnTo>
                  <a:lnTo>
                    <a:pt x="188" y="165"/>
                  </a:lnTo>
                  <a:lnTo>
                    <a:pt x="188" y="163"/>
                  </a:lnTo>
                  <a:lnTo>
                    <a:pt x="187" y="161"/>
                  </a:lnTo>
                  <a:lnTo>
                    <a:pt x="189" y="158"/>
                  </a:lnTo>
                  <a:lnTo>
                    <a:pt x="193" y="159"/>
                  </a:lnTo>
                  <a:lnTo>
                    <a:pt x="195" y="157"/>
                  </a:lnTo>
                  <a:lnTo>
                    <a:pt x="196" y="159"/>
                  </a:lnTo>
                  <a:lnTo>
                    <a:pt x="198" y="157"/>
                  </a:lnTo>
                  <a:lnTo>
                    <a:pt x="198" y="153"/>
                  </a:lnTo>
                  <a:lnTo>
                    <a:pt x="201" y="150"/>
                  </a:lnTo>
                  <a:lnTo>
                    <a:pt x="200" y="148"/>
                  </a:lnTo>
                  <a:lnTo>
                    <a:pt x="201" y="148"/>
                  </a:lnTo>
                  <a:lnTo>
                    <a:pt x="203" y="145"/>
                  </a:lnTo>
                  <a:lnTo>
                    <a:pt x="202" y="141"/>
                  </a:lnTo>
                  <a:lnTo>
                    <a:pt x="205" y="140"/>
                  </a:lnTo>
                  <a:lnTo>
                    <a:pt x="204" y="137"/>
                  </a:lnTo>
                  <a:lnTo>
                    <a:pt x="205" y="136"/>
                  </a:lnTo>
                  <a:lnTo>
                    <a:pt x="206" y="133"/>
                  </a:lnTo>
                  <a:lnTo>
                    <a:pt x="202" y="130"/>
                  </a:lnTo>
                  <a:lnTo>
                    <a:pt x="202" y="128"/>
                  </a:lnTo>
                  <a:lnTo>
                    <a:pt x="200" y="123"/>
                  </a:lnTo>
                  <a:lnTo>
                    <a:pt x="201" y="120"/>
                  </a:lnTo>
                  <a:lnTo>
                    <a:pt x="200" y="117"/>
                  </a:lnTo>
                  <a:lnTo>
                    <a:pt x="200" y="112"/>
                  </a:lnTo>
                  <a:lnTo>
                    <a:pt x="201" y="110"/>
                  </a:lnTo>
                  <a:lnTo>
                    <a:pt x="205" y="110"/>
                  </a:lnTo>
                  <a:lnTo>
                    <a:pt x="207" y="111"/>
                  </a:lnTo>
                  <a:lnTo>
                    <a:pt x="209" y="110"/>
                  </a:lnTo>
                  <a:lnTo>
                    <a:pt x="208" y="109"/>
                  </a:lnTo>
                  <a:lnTo>
                    <a:pt x="209" y="108"/>
                  </a:lnTo>
                  <a:lnTo>
                    <a:pt x="211" y="108"/>
                  </a:lnTo>
                  <a:lnTo>
                    <a:pt x="212" y="109"/>
                  </a:lnTo>
                  <a:lnTo>
                    <a:pt x="215" y="110"/>
                  </a:lnTo>
                  <a:lnTo>
                    <a:pt x="216" y="111"/>
                  </a:lnTo>
                  <a:lnTo>
                    <a:pt x="221" y="109"/>
                  </a:lnTo>
                  <a:lnTo>
                    <a:pt x="221" y="107"/>
                  </a:lnTo>
                  <a:lnTo>
                    <a:pt x="223" y="103"/>
                  </a:lnTo>
                  <a:lnTo>
                    <a:pt x="223" y="99"/>
                  </a:lnTo>
                  <a:lnTo>
                    <a:pt x="227" y="93"/>
                  </a:lnTo>
                  <a:lnTo>
                    <a:pt x="229" y="94"/>
                  </a:lnTo>
                  <a:lnTo>
                    <a:pt x="233" y="88"/>
                  </a:lnTo>
                  <a:lnTo>
                    <a:pt x="233" y="88"/>
                  </a:lnTo>
                  <a:lnTo>
                    <a:pt x="234" y="84"/>
                  </a:lnTo>
                  <a:lnTo>
                    <a:pt x="232" y="83"/>
                  </a:lnTo>
                  <a:lnTo>
                    <a:pt x="233" y="81"/>
                  </a:lnTo>
                  <a:lnTo>
                    <a:pt x="235" y="81"/>
                  </a:lnTo>
                  <a:lnTo>
                    <a:pt x="236" y="79"/>
                  </a:lnTo>
                  <a:lnTo>
                    <a:pt x="236" y="75"/>
                  </a:lnTo>
                  <a:lnTo>
                    <a:pt x="237" y="73"/>
                  </a:lnTo>
                  <a:lnTo>
                    <a:pt x="237" y="72"/>
                  </a:lnTo>
                  <a:lnTo>
                    <a:pt x="235" y="71"/>
                  </a:lnTo>
                  <a:lnTo>
                    <a:pt x="236" y="69"/>
                  </a:lnTo>
                  <a:lnTo>
                    <a:pt x="234" y="68"/>
                  </a:lnTo>
                  <a:lnTo>
                    <a:pt x="233" y="68"/>
                  </a:lnTo>
                  <a:lnTo>
                    <a:pt x="233" y="69"/>
                  </a:lnTo>
                  <a:lnTo>
                    <a:pt x="229" y="68"/>
                  </a:lnTo>
                  <a:lnTo>
                    <a:pt x="231" y="63"/>
                  </a:lnTo>
                  <a:lnTo>
                    <a:pt x="230" y="61"/>
                  </a:lnTo>
                  <a:lnTo>
                    <a:pt x="227" y="63"/>
                  </a:lnTo>
                  <a:lnTo>
                    <a:pt x="226" y="60"/>
                  </a:lnTo>
                  <a:lnTo>
                    <a:pt x="221" y="60"/>
                  </a:lnTo>
                  <a:lnTo>
                    <a:pt x="217" y="64"/>
                  </a:lnTo>
                  <a:lnTo>
                    <a:pt x="217" y="67"/>
                  </a:lnTo>
                  <a:lnTo>
                    <a:pt x="213" y="64"/>
                  </a:lnTo>
                  <a:lnTo>
                    <a:pt x="206" y="63"/>
                  </a:lnTo>
                  <a:lnTo>
                    <a:pt x="205" y="65"/>
                  </a:lnTo>
                  <a:lnTo>
                    <a:pt x="203" y="65"/>
                  </a:lnTo>
                  <a:lnTo>
                    <a:pt x="200" y="68"/>
                  </a:lnTo>
                  <a:lnTo>
                    <a:pt x="198" y="67"/>
                  </a:lnTo>
                  <a:lnTo>
                    <a:pt x="200" y="60"/>
                  </a:lnTo>
                  <a:lnTo>
                    <a:pt x="202" y="59"/>
                  </a:lnTo>
                  <a:lnTo>
                    <a:pt x="203" y="56"/>
                  </a:lnTo>
                  <a:lnTo>
                    <a:pt x="202" y="55"/>
                  </a:lnTo>
                  <a:lnTo>
                    <a:pt x="199" y="54"/>
                  </a:lnTo>
                  <a:lnTo>
                    <a:pt x="196" y="53"/>
                  </a:lnTo>
                  <a:lnTo>
                    <a:pt x="192" y="54"/>
                  </a:lnTo>
                  <a:lnTo>
                    <a:pt x="191" y="52"/>
                  </a:lnTo>
                  <a:lnTo>
                    <a:pt x="184" y="51"/>
                  </a:lnTo>
                  <a:lnTo>
                    <a:pt x="183" y="48"/>
                  </a:lnTo>
                  <a:lnTo>
                    <a:pt x="183" y="48"/>
                  </a:lnTo>
                  <a:lnTo>
                    <a:pt x="184" y="46"/>
                  </a:lnTo>
                  <a:lnTo>
                    <a:pt x="183" y="43"/>
                  </a:lnTo>
                  <a:lnTo>
                    <a:pt x="185" y="43"/>
                  </a:lnTo>
                  <a:lnTo>
                    <a:pt x="185" y="38"/>
                  </a:lnTo>
                  <a:lnTo>
                    <a:pt x="189" y="36"/>
                  </a:lnTo>
                  <a:lnTo>
                    <a:pt x="189" y="35"/>
                  </a:lnTo>
                  <a:lnTo>
                    <a:pt x="189" y="32"/>
                  </a:lnTo>
                  <a:lnTo>
                    <a:pt x="192" y="32"/>
                  </a:lnTo>
                  <a:lnTo>
                    <a:pt x="192" y="30"/>
                  </a:lnTo>
                  <a:lnTo>
                    <a:pt x="193" y="29"/>
                  </a:lnTo>
                  <a:lnTo>
                    <a:pt x="196" y="32"/>
                  </a:lnTo>
                  <a:lnTo>
                    <a:pt x="199" y="28"/>
                  </a:lnTo>
                  <a:lnTo>
                    <a:pt x="201" y="29"/>
                  </a:lnTo>
                  <a:lnTo>
                    <a:pt x="204" y="28"/>
                  </a:lnTo>
                  <a:lnTo>
                    <a:pt x="204" y="27"/>
                  </a:lnTo>
                  <a:lnTo>
                    <a:pt x="205" y="25"/>
                  </a:lnTo>
                  <a:lnTo>
                    <a:pt x="205" y="22"/>
                  </a:lnTo>
                  <a:lnTo>
                    <a:pt x="207" y="21"/>
                  </a:lnTo>
                  <a:lnTo>
                    <a:pt x="206" y="18"/>
                  </a:lnTo>
                  <a:lnTo>
                    <a:pt x="208" y="18"/>
                  </a:lnTo>
                  <a:lnTo>
                    <a:pt x="209" y="15"/>
                  </a:lnTo>
                  <a:lnTo>
                    <a:pt x="212" y="12"/>
                  </a:lnTo>
                  <a:lnTo>
                    <a:pt x="212" y="11"/>
                  </a:lnTo>
                  <a:lnTo>
                    <a:pt x="210" y="9"/>
                  </a:lnTo>
                  <a:lnTo>
                    <a:pt x="209" y="5"/>
                  </a:lnTo>
                  <a:lnTo>
                    <a:pt x="213" y="0"/>
                  </a:lnTo>
                  <a:lnTo>
                    <a:pt x="216" y="1"/>
                  </a:lnTo>
                  <a:lnTo>
                    <a:pt x="217" y="0"/>
                  </a:lnTo>
                  <a:lnTo>
                    <a:pt x="221" y="1"/>
                  </a:lnTo>
                  <a:lnTo>
                    <a:pt x="222" y="0"/>
                  </a:lnTo>
                  <a:lnTo>
                    <a:pt x="223" y="2"/>
                  </a:lnTo>
                  <a:lnTo>
                    <a:pt x="224" y="2"/>
                  </a:lnTo>
                  <a:lnTo>
                    <a:pt x="225" y="7"/>
                  </a:lnTo>
                  <a:lnTo>
                    <a:pt x="231" y="10"/>
                  </a:lnTo>
                  <a:lnTo>
                    <a:pt x="231" y="13"/>
                  </a:lnTo>
                  <a:lnTo>
                    <a:pt x="236" y="14"/>
                  </a:lnTo>
                  <a:lnTo>
                    <a:pt x="237" y="13"/>
                  </a:lnTo>
                  <a:lnTo>
                    <a:pt x="239" y="10"/>
                  </a:lnTo>
                  <a:lnTo>
                    <a:pt x="240" y="11"/>
                  </a:lnTo>
                  <a:lnTo>
                    <a:pt x="243" y="14"/>
                  </a:lnTo>
                  <a:lnTo>
                    <a:pt x="242" y="17"/>
                  </a:lnTo>
                  <a:lnTo>
                    <a:pt x="240" y="17"/>
                  </a:lnTo>
                  <a:lnTo>
                    <a:pt x="239" y="19"/>
                  </a:lnTo>
                  <a:lnTo>
                    <a:pt x="240" y="25"/>
                  </a:lnTo>
                  <a:lnTo>
                    <a:pt x="242" y="27"/>
                  </a:lnTo>
                  <a:lnTo>
                    <a:pt x="244" y="26"/>
                  </a:lnTo>
                  <a:lnTo>
                    <a:pt x="248" y="28"/>
                  </a:lnTo>
                  <a:lnTo>
                    <a:pt x="250" y="29"/>
                  </a:lnTo>
                  <a:lnTo>
                    <a:pt x="252" y="30"/>
                  </a:lnTo>
                  <a:lnTo>
                    <a:pt x="253" y="32"/>
                  </a:lnTo>
                  <a:lnTo>
                    <a:pt x="258" y="32"/>
                  </a:lnTo>
                  <a:lnTo>
                    <a:pt x="258" y="36"/>
                  </a:lnTo>
                  <a:lnTo>
                    <a:pt x="257" y="38"/>
                  </a:lnTo>
                  <a:lnTo>
                    <a:pt x="259" y="40"/>
                  </a:lnTo>
                  <a:lnTo>
                    <a:pt x="251" y="48"/>
                  </a:lnTo>
                  <a:lnTo>
                    <a:pt x="251" y="50"/>
                  </a:lnTo>
                  <a:lnTo>
                    <a:pt x="250" y="52"/>
                  </a:lnTo>
                  <a:lnTo>
                    <a:pt x="253" y="53"/>
                  </a:lnTo>
                  <a:lnTo>
                    <a:pt x="255" y="53"/>
                  </a:lnTo>
                  <a:lnTo>
                    <a:pt x="259" y="55"/>
                  </a:lnTo>
                  <a:lnTo>
                    <a:pt x="258" y="59"/>
                  </a:lnTo>
                  <a:lnTo>
                    <a:pt x="259" y="60"/>
                  </a:lnTo>
                  <a:lnTo>
                    <a:pt x="260" y="61"/>
                  </a:lnTo>
                  <a:lnTo>
                    <a:pt x="259" y="65"/>
                  </a:lnTo>
                  <a:lnTo>
                    <a:pt x="261" y="64"/>
                  </a:lnTo>
                  <a:lnTo>
                    <a:pt x="262" y="65"/>
                  </a:lnTo>
                  <a:lnTo>
                    <a:pt x="264" y="66"/>
                  </a:lnTo>
                  <a:lnTo>
                    <a:pt x="268" y="63"/>
                  </a:lnTo>
                  <a:lnTo>
                    <a:pt x="268" y="64"/>
                  </a:lnTo>
                  <a:lnTo>
                    <a:pt x="273" y="59"/>
                  </a:lnTo>
                  <a:lnTo>
                    <a:pt x="277" y="59"/>
                  </a:lnTo>
                  <a:lnTo>
                    <a:pt x="282" y="61"/>
                  </a:lnTo>
                  <a:lnTo>
                    <a:pt x="284" y="60"/>
                  </a:lnTo>
                  <a:lnTo>
                    <a:pt x="283" y="64"/>
                  </a:lnTo>
                  <a:lnTo>
                    <a:pt x="285" y="67"/>
                  </a:lnTo>
                  <a:lnTo>
                    <a:pt x="281" y="68"/>
                  </a:lnTo>
                  <a:lnTo>
                    <a:pt x="280" y="72"/>
                  </a:lnTo>
                  <a:lnTo>
                    <a:pt x="279" y="86"/>
                  </a:lnTo>
                  <a:lnTo>
                    <a:pt x="276" y="96"/>
                  </a:lnTo>
                  <a:lnTo>
                    <a:pt x="277" y="105"/>
                  </a:lnTo>
                  <a:lnTo>
                    <a:pt x="279" y="111"/>
                  </a:lnTo>
                  <a:lnTo>
                    <a:pt x="278" y="116"/>
                  </a:lnTo>
                  <a:lnTo>
                    <a:pt x="279" y="125"/>
                  </a:lnTo>
                  <a:lnTo>
                    <a:pt x="281" y="131"/>
                  </a:lnTo>
                  <a:lnTo>
                    <a:pt x="283" y="132"/>
                  </a:lnTo>
                  <a:lnTo>
                    <a:pt x="284" y="137"/>
                  </a:lnTo>
                  <a:lnTo>
                    <a:pt x="281" y="143"/>
                  </a:lnTo>
                  <a:lnTo>
                    <a:pt x="280" y="147"/>
                  </a:lnTo>
                  <a:lnTo>
                    <a:pt x="283" y="160"/>
                  </a:lnTo>
                  <a:lnTo>
                    <a:pt x="285" y="164"/>
                  </a:lnTo>
                  <a:lnTo>
                    <a:pt x="280" y="192"/>
                  </a:lnTo>
                  <a:lnTo>
                    <a:pt x="281" y="199"/>
                  </a:lnTo>
                  <a:lnTo>
                    <a:pt x="280" y="201"/>
                  </a:lnTo>
                  <a:lnTo>
                    <a:pt x="281" y="204"/>
                  </a:lnTo>
                  <a:lnTo>
                    <a:pt x="277" y="218"/>
                  </a:lnTo>
                  <a:lnTo>
                    <a:pt x="273" y="225"/>
                  </a:lnTo>
                  <a:lnTo>
                    <a:pt x="274" y="233"/>
                  </a:lnTo>
                  <a:lnTo>
                    <a:pt x="272" y="240"/>
                  </a:lnTo>
                  <a:lnTo>
                    <a:pt x="272" y="248"/>
                  </a:lnTo>
                  <a:lnTo>
                    <a:pt x="269" y="251"/>
                  </a:lnTo>
                  <a:lnTo>
                    <a:pt x="267" y="260"/>
                  </a:lnTo>
                  <a:lnTo>
                    <a:pt x="263" y="268"/>
                  </a:lnTo>
                  <a:lnTo>
                    <a:pt x="264" y="276"/>
                  </a:lnTo>
                  <a:lnTo>
                    <a:pt x="261" y="284"/>
                  </a:lnTo>
                  <a:lnTo>
                    <a:pt x="260" y="291"/>
                  </a:lnTo>
                  <a:lnTo>
                    <a:pt x="261" y="293"/>
                  </a:lnTo>
                  <a:lnTo>
                    <a:pt x="261" y="294"/>
                  </a:lnTo>
                  <a:lnTo>
                    <a:pt x="260" y="296"/>
                  </a:lnTo>
                  <a:lnTo>
                    <a:pt x="260" y="301"/>
                  </a:lnTo>
                  <a:lnTo>
                    <a:pt x="259" y="302"/>
                  </a:lnTo>
                  <a:lnTo>
                    <a:pt x="261" y="306"/>
                  </a:lnTo>
                  <a:lnTo>
                    <a:pt x="256" y="306"/>
                  </a:lnTo>
                  <a:lnTo>
                    <a:pt x="256" y="307"/>
                  </a:lnTo>
                  <a:lnTo>
                    <a:pt x="257" y="310"/>
                  </a:lnTo>
                  <a:lnTo>
                    <a:pt x="255" y="311"/>
                  </a:lnTo>
                  <a:lnTo>
                    <a:pt x="257" y="312"/>
                  </a:lnTo>
                  <a:lnTo>
                    <a:pt x="255" y="318"/>
                  </a:lnTo>
                  <a:lnTo>
                    <a:pt x="255" y="322"/>
                  </a:lnTo>
                  <a:lnTo>
                    <a:pt x="257" y="325"/>
                  </a:lnTo>
                  <a:lnTo>
                    <a:pt x="256" y="326"/>
                  </a:lnTo>
                  <a:lnTo>
                    <a:pt x="257" y="329"/>
                  </a:lnTo>
                  <a:lnTo>
                    <a:pt x="257" y="333"/>
                  </a:lnTo>
                  <a:lnTo>
                    <a:pt x="253" y="339"/>
                  </a:lnTo>
                  <a:lnTo>
                    <a:pt x="252" y="339"/>
                  </a:lnTo>
                  <a:lnTo>
                    <a:pt x="251" y="341"/>
                  </a:lnTo>
                  <a:lnTo>
                    <a:pt x="247" y="345"/>
                  </a:lnTo>
                  <a:lnTo>
                    <a:pt x="247" y="349"/>
                  </a:lnTo>
                  <a:lnTo>
                    <a:pt x="248" y="352"/>
                  </a:lnTo>
                  <a:lnTo>
                    <a:pt x="248" y="357"/>
                  </a:lnTo>
                  <a:lnTo>
                    <a:pt x="245" y="361"/>
                  </a:lnTo>
                  <a:lnTo>
                    <a:pt x="245" y="365"/>
                  </a:lnTo>
                  <a:lnTo>
                    <a:pt x="244" y="368"/>
                  </a:lnTo>
                  <a:lnTo>
                    <a:pt x="247" y="370"/>
                  </a:lnTo>
                  <a:lnTo>
                    <a:pt x="246" y="373"/>
                  </a:lnTo>
                  <a:lnTo>
                    <a:pt x="248" y="378"/>
                  </a:lnTo>
                  <a:lnTo>
                    <a:pt x="244" y="382"/>
                  </a:lnTo>
                  <a:lnTo>
                    <a:pt x="246" y="385"/>
                  </a:lnTo>
                  <a:lnTo>
                    <a:pt x="245" y="386"/>
                  </a:lnTo>
                  <a:lnTo>
                    <a:pt x="247" y="388"/>
                  </a:lnTo>
                  <a:lnTo>
                    <a:pt x="245" y="387"/>
                  </a:lnTo>
                  <a:lnTo>
                    <a:pt x="243" y="388"/>
                  </a:lnTo>
                  <a:lnTo>
                    <a:pt x="246" y="390"/>
                  </a:lnTo>
                  <a:lnTo>
                    <a:pt x="245" y="393"/>
                  </a:lnTo>
                  <a:lnTo>
                    <a:pt x="247" y="393"/>
                  </a:lnTo>
                  <a:lnTo>
                    <a:pt x="247" y="390"/>
                  </a:lnTo>
                  <a:lnTo>
                    <a:pt x="248" y="390"/>
                  </a:lnTo>
                  <a:lnTo>
                    <a:pt x="249" y="394"/>
                  </a:lnTo>
                  <a:lnTo>
                    <a:pt x="248" y="395"/>
                  </a:lnTo>
                  <a:lnTo>
                    <a:pt x="248" y="397"/>
                  </a:lnTo>
                  <a:lnTo>
                    <a:pt x="248" y="400"/>
                  </a:lnTo>
                  <a:lnTo>
                    <a:pt x="248" y="402"/>
                  </a:lnTo>
                  <a:lnTo>
                    <a:pt x="247" y="403"/>
                  </a:lnTo>
                  <a:lnTo>
                    <a:pt x="246" y="407"/>
                  </a:lnTo>
                  <a:lnTo>
                    <a:pt x="243" y="411"/>
                  </a:lnTo>
                  <a:lnTo>
                    <a:pt x="241" y="410"/>
                  </a:lnTo>
                  <a:lnTo>
                    <a:pt x="241" y="408"/>
                  </a:lnTo>
                  <a:lnTo>
                    <a:pt x="240" y="410"/>
                  </a:lnTo>
                  <a:lnTo>
                    <a:pt x="240" y="411"/>
                  </a:lnTo>
                  <a:lnTo>
                    <a:pt x="241" y="412"/>
                  </a:lnTo>
                  <a:lnTo>
                    <a:pt x="241" y="414"/>
                  </a:lnTo>
                  <a:lnTo>
                    <a:pt x="243" y="416"/>
                  </a:lnTo>
                  <a:lnTo>
                    <a:pt x="241" y="418"/>
                  </a:lnTo>
                  <a:lnTo>
                    <a:pt x="243" y="427"/>
                  </a:lnTo>
                  <a:lnTo>
                    <a:pt x="241" y="428"/>
                  </a:lnTo>
                  <a:lnTo>
                    <a:pt x="238" y="433"/>
                  </a:lnTo>
                  <a:lnTo>
                    <a:pt x="237" y="433"/>
                  </a:lnTo>
                  <a:lnTo>
                    <a:pt x="237" y="436"/>
                  </a:lnTo>
                  <a:lnTo>
                    <a:pt x="233" y="442"/>
                  </a:lnTo>
                  <a:lnTo>
                    <a:pt x="232" y="446"/>
                  </a:lnTo>
                  <a:lnTo>
                    <a:pt x="232" y="449"/>
                  </a:lnTo>
                  <a:lnTo>
                    <a:pt x="230" y="450"/>
                  </a:lnTo>
                  <a:lnTo>
                    <a:pt x="227" y="458"/>
                  </a:lnTo>
                  <a:lnTo>
                    <a:pt x="224" y="460"/>
                  </a:lnTo>
                  <a:lnTo>
                    <a:pt x="220" y="469"/>
                  </a:lnTo>
                  <a:lnTo>
                    <a:pt x="218" y="473"/>
                  </a:lnTo>
                  <a:lnTo>
                    <a:pt x="216" y="474"/>
                  </a:lnTo>
                  <a:lnTo>
                    <a:pt x="217" y="475"/>
                  </a:lnTo>
                  <a:lnTo>
                    <a:pt x="215" y="475"/>
                  </a:lnTo>
                  <a:lnTo>
                    <a:pt x="212" y="480"/>
                  </a:lnTo>
                  <a:lnTo>
                    <a:pt x="212" y="482"/>
                  </a:lnTo>
                  <a:lnTo>
                    <a:pt x="211" y="485"/>
                  </a:lnTo>
                  <a:lnTo>
                    <a:pt x="211" y="487"/>
                  </a:lnTo>
                  <a:lnTo>
                    <a:pt x="208" y="492"/>
                  </a:lnTo>
                  <a:lnTo>
                    <a:pt x="205" y="500"/>
                  </a:lnTo>
                  <a:lnTo>
                    <a:pt x="204" y="501"/>
                  </a:lnTo>
                  <a:lnTo>
                    <a:pt x="204" y="500"/>
                  </a:lnTo>
                  <a:lnTo>
                    <a:pt x="202" y="498"/>
                  </a:lnTo>
                  <a:lnTo>
                    <a:pt x="200" y="501"/>
                  </a:lnTo>
                  <a:lnTo>
                    <a:pt x="200" y="503"/>
                  </a:lnTo>
                  <a:lnTo>
                    <a:pt x="199" y="503"/>
                  </a:lnTo>
                  <a:lnTo>
                    <a:pt x="198" y="506"/>
                  </a:lnTo>
                  <a:lnTo>
                    <a:pt x="198" y="509"/>
                  </a:lnTo>
                  <a:lnTo>
                    <a:pt x="195" y="507"/>
                  </a:lnTo>
                  <a:lnTo>
                    <a:pt x="193" y="507"/>
                  </a:lnTo>
                  <a:lnTo>
                    <a:pt x="191" y="511"/>
                  </a:lnTo>
                  <a:lnTo>
                    <a:pt x="189" y="510"/>
                  </a:lnTo>
                  <a:lnTo>
                    <a:pt x="189" y="512"/>
                  </a:lnTo>
                  <a:lnTo>
                    <a:pt x="187" y="512"/>
                  </a:lnTo>
                  <a:lnTo>
                    <a:pt x="188" y="513"/>
                  </a:lnTo>
                  <a:lnTo>
                    <a:pt x="184" y="518"/>
                  </a:lnTo>
                  <a:lnTo>
                    <a:pt x="181" y="520"/>
                  </a:lnTo>
                  <a:lnTo>
                    <a:pt x="180" y="520"/>
                  </a:lnTo>
                  <a:lnTo>
                    <a:pt x="178" y="521"/>
                  </a:lnTo>
                  <a:lnTo>
                    <a:pt x="179" y="522"/>
                  </a:lnTo>
                  <a:lnTo>
                    <a:pt x="176" y="524"/>
                  </a:lnTo>
                  <a:lnTo>
                    <a:pt x="177" y="525"/>
                  </a:lnTo>
                  <a:lnTo>
                    <a:pt x="176" y="525"/>
                  </a:lnTo>
                  <a:lnTo>
                    <a:pt x="176" y="528"/>
                  </a:lnTo>
                  <a:lnTo>
                    <a:pt x="175" y="528"/>
                  </a:lnTo>
                  <a:lnTo>
                    <a:pt x="174" y="530"/>
                  </a:lnTo>
                  <a:lnTo>
                    <a:pt x="170" y="532"/>
                  </a:lnTo>
                  <a:lnTo>
                    <a:pt x="169" y="534"/>
                  </a:lnTo>
                  <a:lnTo>
                    <a:pt x="165" y="532"/>
                  </a:lnTo>
                  <a:lnTo>
                    <a:pt x="167" y="528"/>
                  </a:lnTo>
                  <a:lnTo>
                    <a:pt x="169" y="528"/>
                  </a:lnTo>
                  <a:lnTo>
                    <a:pt x="160" y="523"/>
                  </a:lnTo>
                  <a:lnTo>
                    <a:pt x="157" y="526"/>
                  </a:lnTo>
                  <a:lnTo>
                    <a:pt x="157" y="527"/>
                  </a:lnTo>
                  <a:lnTo>
                    <a:pt x="158" y="526"/>
                  </a:lnTo>
                  <a:lnTo>
                    <a:pt x="159" y="528"/>
                  </a:lnTo>
                  <a:lnTo>
                    <a:pt x="158" y="529"/>
                  </a:lnTo>
                  <a:lnTo>
                    <a:pt x="160" y="530"/>
                  </a:lnTo>
                  <a:lnTo>
                    <a:pt x="159" y="531"/>
                  </a:lnTo>
                  <a:lnTo>
                    <a:pt x="158" y="533"/>
                  </a:lnTo>
                  <a:lnTo>
                    <a:pt x="157" y="533"/>
                  </a:lnTo>
                  <a:lnTo>
                    <a:pt x="155" y="532"/>
                  </a:lnTo>
                  <a:lnTo>
                    <a:pt x="153" y="528"/>
                  </a:lnTo>
                  <a:lnTo>
                    <a:pt x="150" y="527"/>
                  </a:lnTo>
                  <a:lnTo>
                    <a:pt x="150" y="523"/>
                  </a:lnTo>
                  <a:lnTo>
                    <a:pt x="148" y="522"/>
                  </a:lnTo>
                  <a:lnTo>
                    <a:pt x="147" y="523"/>
                  </a:lnTo>
                  <a:lnTo>
                    <a:pt x="147" y="525"/>
                  </a:lnTo>
                  <a:lnTo>
                    <a:pt x="147" y="525"/>
                  </a:lnTo>
                  <a:lnTo>
                    <a:pt x="147" y="528"/>
                  </a:lnTo>
                  <a:lnTo>
                    <a:pt x="143" y="529"/>
                  </a:lnTo>
                  <a:lnTo>
                    <a:pt x="142" y="530"/>
                  </a:lnTo>
                  <a:lnTo>
                    <a:pt x="143" y="531"/>
                  </a:lnTo>
                  <a:lnTo>
                    <a:pt x="141" y="532"/>
                  </a:lnTo>
                  <a:lnTo>
                    <a:pt x="137" y="531"/>
                  </a:lnTo>
                  <a:lnTo>
                    <a:pt x="136" y="528"/>
                  </a:lnTo>
                  <a:lnTo>
                    <a:pt x="132" y="528"/>
                  </a:lnTo>
                  <a:lnTo>
                    <a:pt x="131" y="529"/>
                  </a:lnTo>
                  <a:lnTo>
                    <a:pt x="130" y="527"/>
                  </a:lnTo>
                  <a:lnTo>
                    <a:pt x="129" y="528"/>
                  </a:lnTo>
                  <a:lnTo>
                    <a:pt x="131" y="529"/>
                  </a:lnTo>
                  <a:lnTo>
                    <a:pt x="128" y="531"/>
                  </a:lnTo>
                  <a:lnTo>
                    <a:pt x="130" y="532"/>
                  </a:lnTo>
                  <a:lnTo>
                    <a:pt x="130" y="535"/>
                  </a:lnTo>
                  <a:lnTo>
                    <a:pt x="130" y="536"/>
                  </a:lnTo>
                  <a:lnTo>
                    <a:pt x="128" y="535"/>
                  </a:lnTo>
                  <a:lnTo>
                    <a:pt x="128" y="537"/>
                  </a:lnTo>
                  <a:lnTo>
                    <a:pt x="126" y="534"/>
                  </a:lnTo>
                  <a:lnTo>
                    <a:pt x="126" y="533"/>
                  </a:lnTo>
                  <a:lnTo>
                    <a:pt x="125" y="532"/>
                  </a:lnTo>
                  <a:lnTo>
                    <a:pt x="124" y="527"/>
                  </a:lnTo>
                  <a:lnTo>
                    <a:pt x="123" y="526"/>
                  </a:lnTo>
                  <a:lnTo>
                    <a:pt x="123" y="524"/>
                  </a:lnTo>
                  <a:lnTo>
                    <a:pt x="122" y="522"/>
                  </a:lnTo>
                  <a:lnTo>
                    <a:pt x="122" y="522"/>
                  </a:lnTo>
                  <a:lnTo>
                    <a:pt x="119" y="521"/>
                  </a:lnTo>
                  <a:lnTo>
                    <a:pt x="121" y="518"/>
                  </a:lnTo>
                  <a:lnTo>
                    <a:pt x="120" y="516"/>
                  </a:lnTo>
                  <a:lnTo>
                    <a:pt x="120" y="514"/>
                  </a:lnTo>
                  <a:lnTo>
                    <a:pt x="118" y="513"/>
                  </a:lnTo>
                  <a:lnTo>
                    <a:pt x="120" y="512"/>
                  </a:lnTo>
                  <a:lnTo>
                    <a:pt x="120" y="509"/>
                  </a:lnTo>
                  <a:lnTo>
                    <a:pt x="119" y="508"/>
                  </a:lnTo>
                  <a:lnTo>
                    <a:pt x="117" y="509"/>
                  </a:lnTo>
                  <a:lnTo>
                    <a:pt x="117" y="508"/>
                  </a:lnTo>
                  <a:lnTo>
                    <a:pt x="115" y="508"/>
                  </a:lnTo>
                  <a:lnTo>
                    <a:pt x="116" y="504"/>
                  </a:lnTo>
                  <a:lnTo>
                    <a:pt x="116" y="502"/>
                  </a:lnTo>
                  <a:lnTo>
                    <a:pt x="112" y="502"/>
                  </a:lnTo>
                  <a:lnTo>
                    <a:pt x="112" y="503"/>
                  </a:lnTo>
                  <a:lnTo>
                    <a:pt x="114" y="504"/>
                  </a:lnTo>
                  <a:lnTo>
                    <a:pt x="112" y="506"/>
                  </a:lnTo>
                  <a:lnTo>
                    <a:pt x="112" y="510"/>
                  </a:lnTo>
                  <a:lnTo>
                    <a:pt x="107" y="515"/>
                  </a:lnTo>
                  <a:lnTo>
                    <a:pt x="106" y="522"/>
                  </a:lnTo>
                  <a:lnTo>
                    <a:pt x="104" y="526"/>
                  </a:lnTo>
                  <a:lnTo>
                    <a:pt x="104" y="528"/>
                  </a:lnTo>
                  <a:lnTo>
                    <a:pt x="103" y="527"/>
                  </a:lnTo>
                  <a:lnTo>
                    <a:pt x="102" y="528"/>
                  </a:lnTo>
                  <a:lnTo>
                    <a:pt x="99" y="528"/>
                  </a:lnTo>
                  <a:lnTo>
                    <a:pt x="98" y="529"/>
                  </a:lnTo>
                  <a:lnTo>
                    <a:pt x="98" y="530"/>
                  </a:lnTo>
                  <a:lnTo>
                    <a:pt x="102" y="529"/>
                  </a:lnTo>
                  <a:lnTo>
                    <a:pt x="102" y="531"/>
                  </a:lnTo>
                  <a:lnTo>
                    <a:pt x="103" y="531"/>
                  </a:lnTo>
                  <a:lnTo>
                    <a:pt x="103" y="533"/>
                  </a:lnTo>
                  <a:lnTo>
                    <a:pt x="104" y="532"/>
                  </a:lnTo>
                  <a:lnTo>
                    <a:pt x="104" y="537"/>
                  </a:lnTo>
                  <a:lnTo>
                    <a:pt x="103" y="538"/>
                  </a:lnTo>
                  <a:lnTo>
                    <a:pt x="102" y="537"/>
                  </a:lnTo>
                  <a:lnTo>
                    <a:pt x="102" y="540"/>
                  </a:lnTo>
                  <a:lnTo>
                    <a:pt x="101" y="538"/>
                  </a:lnTo>
                  <a:lnTo>
                    <a:pt x="99" y="538"/>
                  </a:lnTo>
                  <a:lnTo>
                    <a:pt x="99" y="537"/>
                  </a:lnTo>
                  <a:lnTo>
                    <a:pt x="96" y="538"/>
                  </a:lnTo>
                  <a:lnTo>
                    <a:pt x="98" y="540"/>
                  </a:lnTo>
                  <a:lnTo>
                    <a:pt x="98" y="540"/>
                  </a:lnTo>
                  <a:lnTo>
                    <a:pt x="99" y="541"/>
                  </a:lnTo>
                  <a:lnTo>
                    <a:pt x="99" y="541"/>
                  </a:lnTo>
                  <a:lnTo>
                    <a:pt x="96" y="541"/>
                  </a:lnTo>
                  <a:lnTo>
                    <a:pt x="97" y="542"/>
                  </a:lnTo>
                  <a:lnTo>
                    <a:pt x="98" y="542"/>
                  </a:lnTo>
                  <a:lnTo>
                    <a:pt x="98" y="544"/>
                  </a:lnTo>
                  <a:lnTo>
                    <a:pt x="97" y="545"/>
                  </a:lnTo>
                  <a:lnTo>
                    <a:pt x="96" y="544"/>
                  </a:lnTo>
                  <a:lnTo>
                    <a:pt x="96" y="542"/>
                  </a:lnTo>
                  <a:lnTo>
                    <a:pt x="94" y="539"/>
                  </a:lnTo>
                  <a:lnTo>
                    <a:pt x="96" y="536"/>
                  </a:lnTo>
                  <a:lnTo>
                    <a:pt x="96" y="532"/>
                  </a:lnTo>
                  <a:lnTo>
                    <a:pt x="98" y="532"/>
                  </a:lnTo>
                  <a:lnTo>
                    <a:pt x="97" y="530"/>
                  </a:lnTo>
                  <a:lnTo>
                    <a:pt x="99" y="523"/>
                  </a:lnTo>
                  <a:lnTo>
                    <a:pt x="98" y="521"/>
                  </a:lnTo>
                  <a:lnTo>
                    <a:pt x="98" y="518"/>
                  </a:lnTo>
                  <a:lnTo>
                    <a:pt x="101" y="514"/>
                  </a:lnTo>
                  <a:lnTo>
                    <a:pt x="100" y="512"/>
                  </a:lnTo>
                  <a:lnTo>
                    <a:pt x="102" y="509"/>
                  </a:lnTo>
                  <a:lnTo>
                    <a:pt x="102" y="508"/>
                  </a:lnTo>
                  <a:lnTo>
                    <a:pt x="100" y="506"/>
                  </a:lnTo>
                  <a:lnTo>
                    <a:pt x="99" y="506"/>
                  </a:lnTo>
                  <a:lnTo>
                    <a:pt x="98" y="509"/>
                  </a:lnTo>
                  <a:lnTo>
                    <a:pt x="100" y="511"/>
                  </a:lnTo>
                  <a:lnTo>
                    <a:pt x="98" y="513"/>
                  </a:lnTo>
                  <a:lnTo>
                    <a:pt x="98" y="510"/>
                  </a:lnTo>
                  <a:lnTo>
                    <a:pt x="96" y="509"/>
                  </a:lnTo>
                  <a:lnTo>
                    <a:pt x="92" y="510"/>
                  </a:lnTo>
                  <a:lnTo>
                    <a:pt x="90" y="514"/>
                  </a:lnTo>
                  <a:lnTo>
                    <a:pt x="89" y="512"/>
                  </a:lnTo>
                  <a:lnTo>
                    <a:pt x="87" y="513"/>
                  </a:lnTo>
                  <a:lnTo>
                    <a:pt x="87" y="516"/>
                  </a:lnTo>
                  <a:lnTo>
                    <a:pt x="89" y="520"/>
                  </a:lnTo>
                  <a:lnTo>
                    <a:pt x="87" y="522"/>
                  </a:lnTo>
                  <a:lnTo>
                    <a:pt x="90" y="522"/>
                  </a:lnTo>
                  <a:lnTo>
                    <a:pt x="91" y="523"/>
                  </a:lnTo>
                  <a:lnTo>
                    <a:pt x="90" y="525"/>
                  </a:lnTo>
                  <a:lnTo>
                    <a:pt x="87" y="524"/>
                  </a:lnTo>
                  <a:lnTo>
                    <a:pt x="87" y="531"/>
                  </a:lnTo>
                  <a:lnTo>
                    <a:pt x="85" y="538"/>
                  </a:lnTo>
                  <a:lnTo>
                    <a:pt x="87" y="541"/>
                  </a:lnTo>
                  <a:lnTo>
                    <a:pt x="86" y="542"/>
                  </a:lnTo>
                  <a:lnTo>
                    <a:pt x="85" y="541"/>
                  </a:lnTo>
                  <a:lnTo>
                    <a:pt x="84" y="541"/>
                  </a:lnTo>
                  <a:lnTo>
                    <a:pt x="83" y="543"/>
                  </a:lnTo>
                  <a:lnTo>
                    <a:pt x="86" y="545"/>
                  </a:lnTo>
                  <a:lnTo>
                    <a:pt x="83" y="548"/>
                  </a:lnTo>
                  <a:lnTo>
                    <a:pt x="84" y="549"/>
                  </a:lnTo>
                  <a:lnTo>
                    <a:pt x="80" y="548"/>
                  </a:lnTo>
                  <a:lnTo>
                    <a:pt x="79" y="549"/>
                  </a:lnTo>
                  <a:lnTo>
                    <a:pt x="80" y="550"/>
                  </a:lnTo>
                  <a:lnTo>
                    <a:pt x="82" y="550"/>
                  </a:lnTo>
                  <a:lnTo>
                    <a:pt x="82" y="553"/>
                  </a:lnTo>
                  <a:lnTo>
                    <a:pt x="86" y="552"/>
                  </a:lnTo>
                  <a:lnTo>
                    <a:pt x="82" y="558"/>
                  </a:lnTo>
                  <a:lnTo>
                    <a:pt x="82" y="560"/>
                  </a:lnTo>
                  <a:lnTo>
                    <a:pt x="84" y="561"/>
                  </a:lnTo>
                  <a:lnTo>
                    <a:pt x="84" y="562"/>
                  </a:lnTo>
                  <a:lnTo>
                    <a:pt x="83" y="563"/>
                  </a:lnTo>
                  <a:lnTo>
                    <a:pt x="83" y="562"/>
                  </a:lnTo>
                  <a:lnTo>
                    <a:pt x="81" y="561"/>
                  </a:lnTo>
                  <a:lnTo>
                    <a:pt x="79" y="564"/>
                  </a:lnTo>
                  <a:lnTo>
                    <a:pt x="80" y="569"/>
                  </a:lnTo>
                  <a:lnTo>
                    <a:pt x="81" y="571"/>
                  </a:lnTo>
                  <a:lnTo>
                    <a:pt x="80" y="572"/>
                  </a:lnTo>
                  <a:lnTo>
                    <a:pt x="80" y="573"/>
                  </a:lnTo>
                  <a:lnTo>
                    <a:pt x="80" y="576"/>
                  </a:lnTo>
                  <a:lnTo>
                    <a:pt x="82" y="576"/>
                  </a:lnTo>
                  <a:lnTo>
                    <a:pt x="83" y="577"/>
                  </a:lnTo>
                  <a:lnTo>
                    <a:pt x="82" y="578"/>
                  </a:lnTo>
                  <a:lnTo>
                    <a:pt x="83" y="581"/>
                  </a:lnTo>
                  <a:lnTo>
                    <a:pt x="82" y="581"/>
                  </a:lnTo>
                  <a:lnTo>
                    <a:pt x="79" y="580"/>
                  </a:lnTo>
                  <a:lnTo>
                    <a:pt x="80" y="578"/>
                  </a:lnTo>
                  <a:lnTo>
                    <a:pt x="79" y="579"/>
                  </a:lnTo>
                  <a:lnTo>
                    <a:pt x="78" y="578"/>
                  </a:lnTo>
                  <a:lnTo>
                    <a:pt x="76" y="578"/>
                  </a:lnTo>
                  <a:lnTo>
                    <a:pt x="76" y="576"/>
                  </a:lnTo>
                  <a:lnTo>
                    <a:pt x="76" y="577"/>
                  </a:lnTo>
                  <a:lnTo>
                    <a:pt x="76" y="576"/>
                  </a:lnTo>
                  <a:lnTo>
                    <a:pt x="75" y="574"/>
                  </a:lnTo>
                  <a:lnTo>
                    <a:pt x="74" y="577"/>
                  </a:lnTo>
                  <a:lnTo>
                    <a:pt x="75" y="578"/>
                  </a:lnTo>
                  <a:lnTo>
                    <a:pt x="73" y="577"/>
                  </a:lnTo>
                  <a:lnTo>
                    <a:pt x="72" y="578"/>
                  </a:lnTo>
                  <a:lnTo>
                    <a:pt x="69" y="578"/>
                  </a:lnTo>
                  <a:lnTo>
                    <a:pt x="68" y="580"/>
                  </a:lnTo>
                  <a:lnTo>
                    <a:pt x="69" y="581"/>
                  </a:lnTo>
                  <a:lnTo>
                    <a:pt x="68" y="581"/>
                  </a:lnTo>
                  <a:lnTo>
                    <a:pt x="67" y="584"/>
                  </a:lnTo>
                  <a:lnTo>
                    <a:pt x="65" y="585"/>
                  </a:lnTo>
                  <a:lnTo>
                    <a:pt x="63" y="583"/>
                  </a:lnTo>
                  <a:lnTo>
                    <a:pt x="60" y="584"/>
                  </a:lnTo>
                  <a:lnTo>
                    <a:pt x="60" y="588"/>
                  </a:lnTo>
                  <a:lnTo>
                    <a:pt x="64" y="588"/>
                  </a:lnTo>
                  <a:lnTo>
                    <a:pt x="67" y="590"/>
                  </a:lnTo>
                  <a:lnTo>
                    <a:pt x="65" y="590"/>
                  </a:lnTo>
                  <a:lnTo>
                    <a:pt x="67" y="593"/>
                  </a:lnTo>
                  <a:lnTo>
                    <a:pt x="67" y="594"/>
                  </a:lnTo>
                  <a:lnTo>
                    <a:pt x="64" y="596"/>
                  </a:lnTo>
                  <a:lnTo>
                    <a:pt x="65" y="597"/>
                  </a:lnTo>
                  <a:lnTo>
                    <a:pt x="66" y="604"/>
                  </a:lnTo>
                  <a:lnTo>
                    <a:pt x="66" y="610"/>
                  </a:lnTo>
                  <a:lnTo>
                    <a:pt x="62" y="609"/>
                  </a:lnTo>
                  <a:lnTo>
                    <a:pt x="61" y="608"/>
                  </a:lnTo>
                  <a:lnTo>
                    <a:pt x="62" y="605"/>
                  </a:lnTo>
                  <a:lnTo>
                    <a:pt x="58" y="602"/>
                  </a:lnTo>
                  <a:lnTo>
                    <a:pt x="55" y="601"/>
                  </a:lnTo>
                  <a:lnTo>
                    <a:pt x="55" y="598"/>
                  </a:lnTo>
                  <a:lnTo>
                    <a:pt x="51" y="597"/>
                  </a:lnTo>
                  <a:lnTo>
                    <a:pt x="51" y="594"/>
                  </a:lnTo>
                  <a:lnTo>
                    <a:pt x="53" y="593"/>
                  </a:lnTo>
                  <a:lnTo>
                    <a:pt x="53" y="590"/>
                  </a:lnTo>
                  <a:lnTo>
                    <a:pt x="51" y="588"/>
                  </a:lnTo>
                  <a:lnTo>
                    <a:pt x="46" y="584"/>
                  </a:lnTo>
                  <a:lnTo>
                    <a:pt x="44" y="584"/>
                  </a:lnTo>
                  <a:lnTo>
                    <a:pt x="42" y="586"/>
                  </a:lnTo>
                  <a:lnTo>
                    <a:pt x="38" y="585"/>
                  </a:lnTo>
                  <a:close/>
                  <a:moveTo>
                    <a:pt x="94" y="550"/>
                  </a:moveTo>
                  <a:lnTo>
                    <a:pt x="94" y="550"/>
                  </a:lnTo>
                  <a:lnTo>
                    <a:pt x="95" y="551"/>
                  </a:lnTo>
                  <a:lnTo>
                    <a:pt x="94" y="551"/>
                  </a:lnTo>
                  <a:lnTo>
                    <a:pt x="94" y="550"/>
                  </a:lnTo>
                  <a:close/>
                  <a:moveTo>
                    <a:pt x="98" y="550"/>
                  </a:moveTo>
                  <a:lnTo>
                    <a:pt x="98" y="549"/>
                  </a:lnTo>
                  <a:lnTo>
                    <a:pt x="98" y="550"/>
                  </a:lnTo>
                  <a:close/>
                  <a:moveTo>
                    <a:pt x="86" y="568"/>
                  </a:moveTo>
                  <a:lnTo>
                    <a:pt x="87" y="567"/>
                  </a:lnTo>
                  <a:lnTo>
                    <a:pt x="86" y="568"/>
                  </a:lnTo>
                  <a:close/>
                  <a:moveTo>
                    <a:pt x="86" y="568"/>
                  </a:moveTo>
                  <a:lnTo>
                    <a:pt x="87" y="569"/>
                  </a:lnTo>
                  <a:lnTo>
                    <a:pt x="86" y="568"/>
                  </a:lnTo>
                  <a:lnTo>
                    <a:pt x="86" y="568"/>
                  </a:lnTo>
                  <a:close/>
                  <a:moveTo>
                    <a:pt x="131" y="538"/>
                  </a:moveTo>
                  <a:lnTo>
                    <a:pt x="131" y="537"/>
                  </a:lnTo>
                  <a:lnTo>
                    <a:pt x="132" y="538"/>
                  </a:lnTo>
                  <a:lnTo>
                    <a:pt x="131" y="538"/>
                  </a:lnTo>
                  <a:close/>
                  <a:moveTo>
                    <a:pt x="87" y="558"/>
                  </a:moveTo>
                  <a:lnTo>
                    <a:pt x="87" y="557"/>
                  </a:lnTo>
                  <a:lnTo>
                    <a:pt x="87" y="557"/>
                  </a:lnTo>
                  <a:lnTo>
                    <a:pt x="87" y="558"/>
                  </a:lnTo>
                  <a:close/>
                  <a:moveTo>
                    <a:pt x="92" y="553"/>
                  </a:moveTo>
                  <a:lnTo>
                    <a:pt x="92" y="552"/>
                  </a:lnTo>
                  <a:lnTo>
                    <a:pt x="92" y="552"/>
                  </a:lnTo>
                  <a:lnTo>
                    <a:pt x="92" y="553"/>
                  </a:lnTo>
                  <a:close/>
                  <a:moveTo>
                    <a:pt x="86" y="556"/>
                  </a:moveTo>
                  <a:lnTo>
                    <a:pt x="86" y="555"/>
                  </a:lnTo>
                  <a:lnTo>
                    <a:pt x="87" y="555"/>
                  </a:lnTo>
                  <a:lnTo>
                    <a:pt x="86" y="556"/>
                  </a:lnTo>
                  <a:lnTo>
                    <a:pt x="86" y="556"/>
                  </a:lnTo>
                  <a:close/>
                  <a:moveTo>
                    <a:pt x="94" y="553"/>
                  </a:moveTo>
                  <a:lnTo>
                    <a:pt x="94" y="552"/>
                  </a:lnTo>
                  <a:lnTo>
                    <a:pt x="95" y="552"/>
                  </a:lnTo>
                  <a:lnTo>
                    <a:pt x="95" y="553"/>
                  </a:lnTo>
                  <a:lnTo>
                    <a:pt x="94" y="553"/>
                  </a:lnTo>
                  <a:close/>
                  <a:moveTo>
                    <a:pt x="92" y="562"/>
                  </a:moveTo>
                  <a:lnTo>
                    <a:pt x="92" y="562"/>
                  </a:lnTo>
                  <a:lnTo>
                    <a:pt x="93" y="562"/>
                  </a:lnTo>
                  <a:lnTo>
                    <a:pt x="92" y="562"/>
                  </a:lnTo>
                  <a:lnTo>
                    <a:pt x="92" y="562"/>
                  </a:lnTo>
                  <a:close/>
                  <a:moveTo>
                    <a:pt x="133" y="545"/>
                  </a:moveTo>
                  <a:lnTo>
                    <a:pt x="132" y="542"/>
                  </a:lnTo>
                  <a:lnTo>
                    <a:pt x="132" y="544"/>
                  </a:lnTo>
                  <a:lnTo>
                    <a:pt x="131" y="543"/>
                  </a:lnTo>
                  <a:lnTo>
                    <a:pt x="132" y="540"/>
                  </a:lnTo>
                  <a:lnTo>
                    <a:pt x="134" y="544"/>
                  </a:lnTo>
                  <a:lnTo>
                    <a:pt x="133" y="545"/>
                  </a:lnTo>
                  <a:close/>
                  <a:moveTo>
                    <a:pt x="91" y="568"/>
                  </a:moveTo>
                  <a:lnTo>
                    <a:pt x="90" y="568"/>
                  </a:lnTo>
                  <a:lnTo>
                    <a:pt x="89" y="567"/>
                  </a:lnTo>
                  <a:lnTo>
                    <a:pt x="90" y="567"/>
                  </a:lnTo>
                  <a:lnTo>
                    <a:pt x="91" y="568"/>
                  </a:lnTo>
                  <a:close/>
                  <a:moveTo>
                    <a:pt x="91" y="568"/>
                  </a:moveTo>
                  <a:lnTo>
                    <a:pt x="92" y="567"/>
                  </a:lnTo>
                  <a:lnTo>
                    <a:pt x="92" y="567"/>
                  </a:lnTo>
                  <a:lnTo>
                    <a:pt x="92" y="569"/>
                  </a:lnTo>
                  <a:lnTo>
                    <a:pt x="91" y="570"/>
                  </a:lnTo>
                  <a:lnTo>
                    <a:pt x="92" y="569"/>
                  </a:lnTo>
                  <a:lnTo>
                    <a:pt x="91" y="568"/>
                  </a:lnTo>
                  <a:close/>
                  <a:moveTo>
                    <a:pt x="71" y="594"/>
                  </a:moveTo>
                  <a:lnTo>
                    <a:pt x="71" y="593"/>
                  </a:lnTo>
                  <a:lnTo>
                    <a:pt x="72" y="592"/>
                  </a:lnTo>
                  <a:lnTo>
                    <a:pt x="72" y="593"/>
                  </a:lnTo>
                  <a:lnTo>
                    <a:pt x="71" y="594"/>
                  </a:lnTo>
                  <a:close/>
                  <a:moveTo>
                    <a:pt x="94" y="547"/>
                  </a:moveTo>
                  <a:lnTo>
                    <a:pt x="94" y="546"/>
                  </a:lnTo>
                  <a:lnTo>
                    <a:pt x="94" y="546"/>
                  </a:lnTo>
                  <a:lnTo>
                    <a:pt x="94" y="546"/>
                  </a:lnTo>
                  <a:lnTo>
                    <a:pt x="94" y="547"/>
                  </a:lnTo>
                  <a:close/>
                  <a:moveTo>
                    <a:pt x="95" y="547"/>
                  </a:moveTo>
                  <a:lnTo>
                    <a:pt x="95" y="546"/>
                  </a:lnTo>
                  <a:lnTo>
                    <a:pt x="96" y="548"/>
                  </a:lnTo>
                  <a:lnTo>
                    <a:pt x="95" y="548"/>
                  </a:lnTo>
                  <a:lnTo>
                    <a:pt x="95" y="550"/>
                  </a:lnTo>
                  <a:lnTo>
                    <a:pt x="95" y="549"/>
                  </a:lnTo>
                  <a:lnTo>
                    <a:pt x="95" y="547"/>
                  </a:lnTo>
                  <a:close/>
                  <a:moveTo>
                    <a:pt x="200" y="502"/>
                  </a:moveTo>
                  <a:lnTo>
                    <a:pt x="200" y="502"/>
                  </a:lnTo>
                  <a:lnTo>
                    <a:pt x="200" y="502"/>
                  </a:lnTo>
                  <a:close/>
                  <a:moveTo>
                    <a:pt x="137" y="537"/>
                  </a:moveTo>
                  <a:lnTo>
                    <a:pt x="134" y="535"/>
                  </a:lnTo>
                  <a:lnTo>
                    <a:pt x="132" y="536"/>
                  </a:lnTo>
                  <a:lnTo>
                    <a:pt x="131" y="534"/>
                  </a:lnTo>
                  <a:lnTo>
                    <a:pt x="132" y="533"/>
                  </a:lnTo>
                  <a:lnTo>
                    <a:pt x="131" y="530"/>
                  </a:lnTo>
                  <a:lnTo>
                    <a:pt x="135" y="532"/>
                  </a:lnTo>
                  <a:lnTo>
                    <a:pt x="135" y="535"/>
                  </a:lnTo>
                  <a:lnTo>
                    <a:pt x="137" y="536"/>
                  </a:lnTo>
                  <a:lnTo>
                    <a:pt x="137" y="537"/>
                  </a:lnTo>
                  <a:close/>
                  <a:moveTo>
                    <a:pt x="104" y="530"/>
                  </a:moveTo>
                  <a:lnTo>
                    <a:pt x="105" y="530"/>
                  </a:lnTo>
                  <a:lnTo>
                    <a:pt x="104" y="530"/>
                  </a:lnTo>
                  <a:close/>
                  <a:moveTo>
                    <a:pt x="94" y="543"/>
                  </a:moveTo>
                  <a:lnTo>
                    <a:pt x="94" y="542"/>
                  </a:lnTo>
                  <a:lnTo>
                    <a:pt x="94" y="54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4" name="Freeform 105">
              <a:extLst>
                <a:ext uri="{FF2B5EF4-FFF2-40B4-BE49-F238E27FC236}">
                  <a16:creationId xmlns="" xmlns:a16="http://schemas.microsoft.com/office/drawing/2014/main" id="{F20921A6-F94F-4CC2-9E0F-50DA271B55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35" y="3101"/>
              <a:ext cx="285" cy="610"/>
            </a:xfrm>
            <a:custGeom>
              <a:avLst/>
              <a:gdLst>
                <a:gd name="T0" fmla="*/ 65 w 285"/>
                <a:gd name="T1" fmla="*/ 552 h 610"/>
                <a:gd name="T2" fmla="*/ 51 w 285"/>
                <a:gd name="T3" fmla="*/ 505 h 610"/>
                <a:gd name="T4" fmla="*/ 41 w 285"/>
                <a:gd name="T5" fmla="*/ 468 h 610"/>
                <a:gd name="T6" fmla="*/ 14 w 285"/>
                <a:gd name="T7" fmla="*/ 404 h 610"/>
                <a:gd name="T8" fmla="*/ 29 w 285"/>
                <a:gd name="T9" fmla="*/ 362 h 610"/>
                <a:gd name="T10" fmla="*/ 88 w 285"/>
                <a:gd name="T11" fmla="*/ 342 h 610"/>
                <a:gd name="T12" fmla="*/ 92 w 285"/>
                <a:gd name="T13" fmla="*/ 304 h 610"/>
                <a:gd name="T14" fmla="*/ 87 w 285"/>
                <a:gd name="T15" fmla="*/ 289 h 610"/>
                <a:gd name="T16" fmla="*/ 90 w 285"/>
                <a:gd name="T17" fmla="*/ 257 h 610"/>
                <a:gd name="T18" fmla="*/ 87 w 285"/>
                <a:gd name="T19" fmla="*/ 240 h 610"/>
                <a:gd name="T20" fmla="*/ 103 w 285"/>
                <a:gd name="T21" fmla="*/ 208 h 610"/>
                <a:gd name="T22" fmla="*/ 100 w 285"/>
                <a:gd name="T23" fmla="*/ 179 h 610"/>
                <a:gd name="T24" fmla="*/ 124 w 285"/>
                <a:gd name="T25" fmla="*/ 160 h 610"/>
                <a:gd name="T26" fmla="*/ 142 w 285"/>
                <a:gd name="T27" fmla="*/ 171 h 610"/>
                <a:gd name="T28" fmla="*/ 177 w 285"/>
                <a:gd name="T29" fmla="*/ 167 h 610"/>
                <a:gd name="T30" fmla="*/ 200 w 285"/>
                <a:gd name="T31" fmla="*/ 148 h 610"/>
                <a:gd name="T32" fmla="*/ 200 w 285"/>
                <a:gd name="T33" fmla="*/ 112 h 610"/>
                <a:gd name="T34" fmla="*/ 223 w 285"/>
                <a:gd name="T35" fmla="*/ 103 h 610"/>
                <a:gd name="T36" fmla="*/ 237 w 285"/>
                <a:gd name="T37" fmla="*/ 72 h 610"/>
                <a:gd name="T38" fmla="*/ 217 w 285"/>
                <a:gd name="T39" fmla="*/ 67 h 610"/>
                <a:gd name="T40" fmla="*/ 192 w 285"/>
                <a:gd name="T41" fmla="*/ 54 h 610"/>
                <a:gd name="T42" fmla="*/ 192 w 285"/>
                <a:gd name="T43" fmla="*/ 30 h 610"/>
                <a:gd name="T44" fmla="*/ 212 w 285"/>
                <a:gd name="T45" fmla="*/ 12 h 610"/>
                <a:gd name="T46" fmla="*/ 231 w 285"/>
                <a:gd name="T47" fmla="*/ 13 h 610"/>
                <a:gd name="T48" fmla="*/ 250 w 285"/>
                <a:gd name="T49" fmla="*/ 29 h 610"/>
                <a:gd name="T50" fmla="*/ 258 w 285"/>
                <a:gd name="T51" fmla="*/ 59 h 610"/>
                <a:gd name="T52" fmla="*/ 283 w 285"/>
                <a:gd name="T53" fmla="*/ 64 h 610"/>
                <a:gd name="T54" fmla="*/ 281 w 285"/>
                <a:gd name="T55" fmla="*/ 143 h 610"/>
                <a:gd name="T56" fmla="*/ 269 w 285"/>
                <a:gd name="T57" fmla="*/ 251 h 610"/>
                <a:gd name="T58" fmla="*/ 256 w 285"/>
                <a:gd name="T59" fmla="*/ 307 h 610"/>
                <a:gd name="T60" fmla="*/ 247 w 285"/>
                <a:gd name="T61" fmla="*/ 345 h 610"/>
                <a:gd name="T62" fmla="*/ 247 w 285"/>
                <a:gd name="T63" fmla="*/ 388 h 610"/>
                <a:gd name="T64" fmla="*/ 247 w 285"/>
                <a:gd name="T65" fmla="*/ 403 h 610"/>
                <a:gd name="T66" fmla="*/ 238 w 285"/>
                <a:gd name="T67" fmla="*/ 433 h 610"/>
                <a:gd name="T68" fmla="*/ 215 w 285"/>
                <a:gd name="T69" fmla="*/ 475 h 610"/>
                <a:gd name="T70" fmla="*/ 198 w 285"/>
                <a:gd name="T71" fmla="*/ 506 h 610"/>
                <a:gd name="T72" fmla="*/ 179 w 285"/>
                <a:gd name="T73" fmla="*/ 522 h 610"/>
                <a:gd name="T74" fmla="*/ 157 w 285"/>
                <a:gd name="T75" fmla="*/ 526 h 610"/>
                <a:gd name="T76" fmla="*/ 148 w 285"/>
                <a:gd name="T77" fmla="*/ 522 h 610"/>
                <a:gd name="T78" fmla="*/ 130 w 285"/>
                <a:gd name="T79" fmla="*/ 527 h 610"/>
                <a:gd name="T80" fmla="*/ 123 w 285"/>
                <a:gd name="T81" fmla="*/ 526 h 610"/>
                <a:gd name="T82" fmla="*/ 117 w 285"/>
                <a:gd name="T83" fmla="*/ 508 h 610"/>
                <a:gd name="T84" fmla="*/ 103 w 285"/>
                <a:gd name="T85" fmla="*/ 527 h 610"/>
                <a:gd name="T86" fmla="*/ 102 w 285"/>
                <a:gd name="T87" fmla="*/ 540 h 610"/>
                <a:gd name="T88" fmla="*/ 97 w 285"/>
                <a:gd name="T89" fmla="*/ 545 h 610"/>
                <a:gd name="T90" fmla="*/ 102 w 285"/>
                <a:gd name="T91" fmla="*/ 509 h 610"/>
                <a:gd name="T92" fmla="*/ 87 w 285"/>
                <a:gd name="T93" fmla="*/ 516 h 610"/>
                <a:gd name="T94" fmla="*/ 83 w 285"/>
                <a:gd name="T95" fmla="*/ 543 h 610"/>
                <a:gd name="T96" fmla="*/ 84 w 285"/>
                <a:gd name="T97" fmla="*/ 562 h 610"/>
                <a:gd name="T98" fmla="*/ 83 w 285"/>
                <a:gd name="T99" fmla="*/ 581 h 610"/>
                <a:gd name="T100" fmla="*/ 73 w 285"/>
                <a:gd name="T101" fmla="*/ 577 h 610"/>
                <a:gd name="T102" fmla="*/ 65 w 285"/>
                <a:gd name="T103" fmla="*/ 590 h 610"/>
                <a:gd name="T104" fmla="*/ 51 w 285"/>
                <a:gd name="T105" fmla="*/ 597 h 610"/>
                <a:gd name="T106" fmla="*/ 94 w 285"/>
                <a:gd name="T107" fmla="*/ 550 h 610"/>
                <a:gd name="T108" fmla="*/ 132 w 285"/>
                <a:gd name="T109" fmla="*/ 538 h 610"/>
                <a:gd name="T110" fmla="*/ 86 w 285"/>
                <a:gd name="T111" fmla="*/ 556 h 610"/>
                <a:gd name="T112" fmla="*/ 132 w 285"/>
                <a:gd name="T113" fmla="*/ 542 h 610"/>
                <a:gd name="T114" fmla="*/ 92 w 285"/>
                <a:gd name="T115" fmla="*/ 567 h 610"/>
                <a:gd name="T116" fmla="*/ 94 w 285"/>
                <a:gd name="T117" fmla="*/ 546 h 610"/>
                <a:gd name="T118" fmla="*/ 134 w 285"/>
                <a:gd name="T119" fmla="*/ 535 h 610"/>
                <a:gd name="T120" fmla="*/ 94 w 285"/>
                <a:gd name="T121" fmla="*/ 542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5" h="610">
                  <a:moveTo>
                    <a:pt x="38" y="585"/>
                  </a:moveTo>
                  <a:lnTo>
                    <a:pt x="43" y="576"/>
                  </a:lnTo>
                  <a:lnTo>
                    <a:pt x="47" y="570"/>
                  </a:lnTo>
                  <a:lnTo>
                    <a:pt x="51" y="569"/>
                  </a:lnTo>
                  <a:lnTo>
                    <a:pt x="52" y="566"/>
                  </a:lnTo>
                  <a:lnTo>
                    <a:pt x="54" y="564"/>
                  </a:lnTo>
                  <a:lnTo>
                    <a:pt x="57" y="565"/>
                  </a:lnTo>
                  <a:lnTo>
                    <a:pt x="59" y="562"/>
                  </a:lnTo>
                  <a:lnTo>
                    <a:pt x="64" y="562"/>
                  </a:lnTo>
                  <a:lnTo>
                    <a:pt x="62" y="558"/>
                  </a:lnTo>
                  <a:lnTo>
                    <a:pt x="67" y="556"/>
                  </a:lnTo>
                  <a:lnTo>
                    <a:pt x="67" y="552"/>
                  </a:lnTo>
                  <a:lnTo>
                    <a:pt x="65" y="552"/>
                  </a:lnTo>
                  <a:lnTo>
                    <a:pt x="63" y="548"/>
                  </a:lnTo>
                  <a:lnTo>
                    <a:pt x="63" y="545"/>
                  </a:lnTo>
                  <a:lnTo>
                    <a:pt x="64" y="544"/>
                  </a:lnTo>
                  <a:lnTo>
                    <a:pt x="63" y="541"/>
                  </a:lnTo>
                  <a:lnTo>
                    <a:pt x="65" y="538"/>
                  </a:lnTo>
                  <a:lnTo>
                    <a:pt x="62" y="531"/>
                  </a:lnTo>
                  <a:lnTo>
                    <a:pt x="63" y="528"/>
                  </a:lnTo>
                  <a:lnTo>
                    <a:pt x="61" y="521"/>
                  </a:lnTo>
                  <a:lnTo>
                    <a:pt x="62" y="516"/>
                  </a:lnTo>
                  <a:lnTo>
                    <a:pt x="59" y="512"/>
                  </a:lnTo>
                  <a:lnTo>
                    <a:pt x="53" y="510"/>
                  </a:lnTo>
                  <a:lnTo>
                    <a:pt x="51" y="507"/>
                  </a:lnTo>
                  <a:lnTo>
                    <a:pt x="51" y="505"/>
                  </a:lnTo>
                  <a:lnTo>
                    <a:pt x="52" y="504"/>
                  </a:lnTo>
                  <a:lnTo>
                    <a:pt x="52" y="503"/>
                  </a:lnTo>
                  <a:lnTo>
                    <a:pt x="50" y="502"/>
                  </a:lnTo>
                  <a:lnTo>
                    <a:pt x="50" y="498"/>
                  </a:lnTo>
                  <a:lnTo>
                    <a:pt x="48" y="497"/>
                  </a:lnTo>
                  <a:lnTo>
                    <a:pt x="47" y="492"/>
                  </a:lnTo>
                  <a:lnTo>
                    <a:pt x="45" y="490"/>
                  </a:lnTo>
                  <a:lnTo>
                    <a:pt x="44" y="486"/>
                  </a:lnTo>
                  <a:lnTo>
                    <a:pt x="43" y="478"/>
                  </a:lnTo>
                  <a:lnTo>
                    <a:pt x="41" y="476"/>
                  </a:lnTo>
                  <a:lnTo>
                    <a:pt x="40" y="471"/>
                  </a:lnTo>
                  <a:lnTo>
                    <a:pt x="42" y="470"/>
                  </a:lnTo>
                  <a:lnTo>
                    <a:pt x="41" y="468"/>
                  </a:lnTo>
                  <a:lnTo>
                    <a:pt x="12" y="424"/>
                  </a:lnTo>
                  <a:lnTo>
                    <a:pt x="11" y="424"/>
                  </a:lnTo>
                  <a:lnTo>
                    <a:pt x="10" y="422"/>
                  </a:lnTo>
                  <a:lnTo>
                    <a:pt x="7" y="419"/>
                  </a:lnTo>
                  <a:lnTo>
                    <a:pt x="5" y="420"/>
                  </a:lnTo>
                  <a:lnTo>
                    <a:pt x="4" y="418"/>
                  </a:lnTo>
                  <a:lnTo>
                    <a:pt x="2" y="418"/>
                  </a:lnTo>
                  <a:lnTo>
                    <a:pt x="0" y="415"/>
                  </a:lnTo>
                  <a:lnTo>
                    <a:pt x="6" y="411"/>
                  </a:lnTo>
                  <a:lnTo>
                    <a:pt x="4" y="408"/>
                  </a:lnTo>
                  <a:lnTo>
                    <a:pt x="6" y="405"/>
                  </a:lnTo>
                  <a:lnTo>
                    <a:pt x="11" y="406"/>
                  </a:lnTo>
                  <a:lnTo>
                    <a:pt x="14" y="404"/>
                  </a:lnTo>
                  <a:lnTo>
                    <a:pt x="15" y="398"/>
                  </a:lnTo>
                  <a:lnTo>
                    <a:pt x="22" y="398"/>
                  </a:lnTo>
                  <a:lnTo>
                    <a:pt x="20" y="395"/>
                  </a:lnTo>
                  <a:lnTo>
                    <a:pt x="23" y="393"/>
                  </a:lnTo>
                  <a:lnTo>
                    <a:pt x="27" y="382"/>
                  </a:lnTo>
                  <a:lnTo>
                    <a:pt x="26" y="380"/>
                  </a:lnTo>
                  <a:lnTo>
                    <a:pt x="24" y="379"/>
                  </a:lnTo>
                  <a:lnTo>
                    <a:pt x="23" y="375"/>
                  </a:lnTo>
                  <a:lnTo>
                    <a:pt x="25" y="373"/>
                  </a:lnTo>
                  <a:lnTo>
                    <a:pt x="28" y="373"/>
                  </a:lnTo>
                  <a:lnTo>
                    <a:pt x="27" y="372"/>
                  </a:lnTo>
                  <a:lnTo>
                    <a:pt x="28" y="365"/>
                  </a:lnTo>
                  <a:lnTo>
                    <a:pt x="29" y="362"/>
                  </a:lnTo>
                  <a:lnTo>
                    <a:pt x="31" y="361"/>
                  </a:lnTo>
                  <a:lnTo>
                    <a:pt x="33" y="365"/>
                  </a:lnTo>
                  <a:lnTo>
                    <a:pt x="37" y="366"/>
                  </a:lnTo>
                  <a:lnTo>
                    <a:pt x="72" y="362"/>
                  </a:lnTo>
                  <a:lnTo>
                    <a:pt x="80" y="362"/>
                  </a:lnTo>
                  <a:lnTo>
                    <a:pt x="89" y="364"/>
                  </a:lnTo>
                  <a:lnTo>
                    <a:pt x="90" y="363"/>
                  </a:lnTo>
                  <a:lnTo>
                    <a:pt x="90" y="362"/>
                  </a:lnTo>
                  <a:lnTo>
                    <a:pt x="92" y="359"/>
                  </a:lnTo>
                  <a:lnTo>
                    <a:pt x="94" y="350"/>
                  </a:lnTo>
                  <a:lnTo>
                    <a:pt x="92" y="347"/>
                  </a:lnTo>
                  <a:lnTo>
                    <a:pt x="89" y="345"/>
                  </a:lnTo>
                  <a:lnTo>
                    <a:pt x="88" y="342"/>
                  </a:lnTo>
                  <a:lnTo>
                    <a:pt x="88" y="342"/>
                  </a:lnTo>
                  <a:lnTo>
                    <a:pt x="87" y="333"/>
                  </a:lnTo>
                  <a:lnTo>
                    <a:pt x="85" y="330"/>
                  </a:lnTo>
                  <a:lnTo>
                    <a:pt x="85" y="324"/>
                  </a:lnTo>
                  <a:lnTo>
                    <a:pt x="91" y="314"/>
                  </a:lnTo>
                  <a:lnTo>
                    <a:pt x="93" y="314"/>
                  </a:lnTo>
                  <a:lnTo>
                    <a:pt x="91" y="310"/>
                  </a:lnTo>
                  <a:lnTo>
                    <a:pt x="92" y="310"/>
                  </a:lnTo>
                  <a:lnTo>
                    <a:pt x="92" y="309"/>
                  </a:lnTo>
                  <a:lnTo>
                    <a:pt x="94" y="309"/>
                  </a:lnTo>
                  <a:lnTo>
                    <a:pt x="92" y="308"/>
                  </a:lnTo>
                  <a:lnTo>
                    <a:pt x="94" y="306"/>
                  </a:lnTo>
                  <a:lnTo>
                    <a:pt x="92" y="304"/>
                  </a:lnTo>
                  <a:lnTo>
                    <a:pt x="90" y="304"/>
                  </a:lnTo>
                  <a:lnTo>
                    <a:pt x="90" y="305"/>
                  </a:lnTo>
                  <a:lnTo>
                    <a:pt x="90" y="301"/>
                  </a:lnTo>
                  <a:lnTo>
                    <a:pt x="91" y="300"/>
                  </a:lnTo>
                  <a:lnTo>
                    <a:pt x="90" y="300"/>
                  </a:lnTo>
                  <a:lnTo>
                    <a:pt x="89" y="298"/>
                  </a:lnTo>
                  <a:lnTo>
                    <a:pt x="91" y="297"/>
                  </a:lnTo>
                  <a:lnTo>
                    <a:pt x="88" y="296"/>
                  </a:lnTo>
                  <a:lnTo>
                    <a:pt x="87" y="293"/>
                  </a:lnTo>
                  <a:lnTo>
                    <a:pt x="88" y="293"/>
                  </a:lnTo>
                  <a:lnTo>
                    <a:pt x="87" y="291"/>
                  </a:lnTo>
                  <a:lnTo>
                    <a:pt x="88" y="290"/>
                  </a:lnTo>
                  <a:lnTo>
                    <a:pt x="87" y="289"/>
                  </a:lnTo>
                  <a:lnTo>
                    <a:pt x="88" y="288"/>
                  </a:lnTo>
                  <a:lnTo>
                    <a:pt x="92" y="288"/>
                  </a:lnTo>
                  <a:lnTo>
                    <a:pt x="91" y="285"/>
                  </a:lnTo>
                  <a:lnTo>
                    <a:pt x="90" y="284"/>
                  </a:lnTo>
                  <a:lnTo>
                    <a:pt x="91" y="282"/>
                  </a:lnTo>
                  <a:lnTo>
                    <a:pt x="93" y="281"/>
                  </a:lnTo>
                  <a:lnTo>
                    <a:pt x="92" y="278"/>
                  </a:lnTo>
                  <a:lnTo>
                    <a:pt x="92" y="272"/>
                  </a:lnTo>
                  <a:lnTo>
                    <a:pt x="92" y="270"/>
                  </a:lnTo>
                  <a:lnTo>
                    <a:pt x="87" y="267"/>
                  </a:lnTo>
                  <a:lnTo>
                    <a:pt x="87" y="265"/>
                  </a:lnTo>
                  <a:lnTo>
                    <a:pt x="90" y="261"/>
                  </a:lnTo>
                  <a:lnTo>
                    <a:pt x="90" y="257"/>
                  </a:lnTo>
                  <a:lnTo>
                    <a:pt x="92" y="259"/>
                  </a:lnTo>
                  <a:lnTo>
                    <a:pt x="92" y="259"/>
                  </a:lnTo>
                  <a:lnTo>
                    <a:pt x="93" y="256"/>
                  </a:lnTo>
                  <a:lnTo>
                    <a:pt x="91" y="255"/>
                  </a:lnTo>
                  <a:lnTo>
                    <a:pt x="94" y="253"/>
                  </a:lnTo>
                  <a:lnTo>
                    <a:pt x="92" y="251"/>
                  </a:lnTo>
                  <a:lnTo>
                    <a:pt x="92" y="248"/>
                  </a:lnTo>
                  <a:lnTo>
                    <a:pt x="91" y="249"/>
                  </a:lnTo>
                  <a:lnTo>
                    <a:pt x="89" y="248"/>
                  </a:lnTo>
                  <a:lnTo>
                    <a:pt x="88" y="247"/>
                  </a:lnTo>
                  <a:lnTo>
                    <a:pt x="91" y="244"/>
                  </a:lnTo>
                  <a:lnTo>
                    <a:pt x="91" y="243"/>
                  </a:lnTo>
                  <a:lnTo>
                    <a:pt x="87" y="240"/>
                  </a:lnTo>
                  <a:lnTo>
                    <a:pt x="85" y="241"/>
                  </a:lnTo>
                  <a:lnTo>
                    <a:pt x="84" y="239"/>
                  </a:lnTo>
                  <a:lnTo>
                    <a:pt x="84" y="235"/>
                  </a:lnTo>
                  <a:lnTo>
                    <a:pt x="83" y="229"/>
                  </a:lnTo>
                  <a:lnTo>
                    <a:pt x="85" y="223"/>
                  </a:lnTo>
                  <a:lnTo>
                    <a:pt x="87" y="224"/>
                  </a:lnTo>
                  <a:lnTo>
                    <a:pt x="88" y="221"/>
                  </a:lnTo>
                  <a:lnTo>
                    <a:pt x="95" y="219"/>
                  </a:lnTo>
                  <a:lnTo>
                    <a:pt x="96" y="216"/>
                  </a:lnTo>
                  <a:lnTo>
                    <a:pt x="102" y="213"/>
                  </a:lnTo>
                  <a:lnTo>
                    <a:pt x="103" y="211"/>
                  </a:lnTo>
                  <a:lnTo>
                    <a:pt x="102" y="210"/>
                  </a:lnTo>
                  <a:lnTo>
                    <a:pt x="103" y="208"/>
                  </a:lnTo>
                  <a:lnTo>
                    <a:pt x="102" y="207"/>
                  </a:lnTo>
                  <a:lnTo>
                    <a:pt x="103" y="204"/>
                  </a:lnTo>
                  <a:lnTo>
                    <a:pt x="100" y="201"/>
                  </a:lnTo>
                  <a:lnTo>
                    <a:pt x="96" y="199"/>
                  </a:lnTo>
                  <a:lnTo>
                    <a:pt x="96" y="194"/>
                  </a:lnTo>
                  <a:lnTo>
                    <a:pt x="94" y="191"/>
                  </a:lnTo>
                  <a:lnTo>
                    <a:pt x="95" y="189"/>
                  </a:lnTo>
                  <a:lnTo>
                    <a:pt x="96" y="190"/>
                  </a:lnTo>
                  <a:lnTo>
                    <a:pt x="99" y="189"/>
                  </a:lnTo>
                  <a:lnTo>
                    <a:pt x="100" y="186"/>
                  </a:lnTo>
                  <a:lnTo>
                    <a:pt x="98" y="183"/>
                  </a:lnTo>
                  <a:lnTo>
                    <a:pt x="98" y="181"/>
                  </a:lnTo>
                  <a:lnTo>
                    <a:pt x="100" y="179"/>
                  </a:lnTo>
                  <a:lnTo>
                    <a:pt x="99" y="177"/>
                  </a:lnTo>
                  <a:lnTo>
                    <a:pt x="99" y="175"/>
                  </a:lnTo>
                  <a:lnTo>
                    <a:pt x="103" y="171"/>
                  </a:lnTo>
                  <a:lnTo>
                    <a:pt x="104" y="172"/>
                  </a:lnTo>
                  <a:lnTo>
                    <a:pt x="106" y="168"/>
                  </a:lnTo>
                  <a:lnTo>
                    <a:pt x="111" y="169"/>
                  </a:lnTo>
                  <a:lnTo>
                    <a:pt x="114" y="168"/>
                  </a:lnTo>
                  <a:lnTo>
                    <a:pt x="115" y="166"/>
                  </a:lnTo>
                  <a:lnTo>
                    <a:pt x="114" y="164"/>
                  </a:lnTo>
                  <a:lnTo>
                    <a:pt x="115" y="159"/>
                  </a:lnTo>
                  <a:lnTo>
                    <a:pt x="123" y="160"/>
                  </a:lnTo>
                  <a:lnTo>
                    <a:pt x="123" y="159"/>
                  </a:lnTo>
                  <a:lnTo>
                    <a:pt x="124" y="160"/>
                  </a:lnTo>
                  <a:lnTo>
                    <a:pt x="127" y="159"/>
                  </a:lnTo>
                  <a:lnTo>
                    <a:pt x="128" y="161"/>
                  </a:lnTo>
                  <a:lnTo>
                    <a:pt x="130" y="162"/>
                  </a:lnTo>
                  <a:lnTo>
                    <a:pt x="133" y="164"/>
                  </a:lnTo>
                  <a:lnTo>
                    <a:pt x="136" y="164"/>
                  </a:lnTo>
                  <a:lnTo>
                    <a:pt x="136" y="167"/>
                  </a:lnTo>
                  <a:lnTo>
                    <a:pt x="138" y="170"/>
                  </a:lnTo>
                  <a:lnTo>
                    <a:pt x="135" y="172"/>
                  </a:lnTo>
                  <a:lnTo>
                    <a:pt x="136" y="175"/>
                  </a:lnTo>
                  <a:lnTo>
                    <a:pt x="138" y="175"/>
                  </a:lnTo>
                  <a:lnTo>
                    <a:pt x="140" y="173"/>
                  </a:lnTo>
                  <a:lnTo>
                    <a:pt x="140" y="171"/>
                  </a:lnTo>
                  <a:lnTo>
                    <a:pt x="142" y="171"/>
                  </a:lnTo>
                  <a:lnTo>
                    <a:pt x="145" y="166"/>
                  </a:lnTo>
                  <a:lnTo>
                    <a:pt x="148" y="168"/>
                  </a:lnTo>
                  <a:lnTo>
                    <a:pt x="153" y="164"/>
                  </a:lnTo>
                  <a:lnTo>
                    <a:pt x="153" y="164"/>
                  </a:lnTo>
                  <a:lnTo>
                    <a:pt x="155" y="165"/>
                  </a:lnTo>
                  <a:lnTo>
                    <a:pt x="153" y="168"/>
                  </a:lnTo>
                  <a:lnTo>
                    <a:pt x="157" y="168"/>
                  </a:lnTo>
                  <a:lnTo>
                    <a:pt x="162" y="172"/>
                  </a:lnTo>
                  <a:lnTo>
                    <a:pt x="168" y="171"/>
                  </a:lnTo>
                  <a:lnTo>
                    <a:pt x="170" y="170"/>
                  </a:lnTo>
                  <a:lnTo>
                    <a:pt x="171" y="164"/>
                  </a:lnTo>
                  <a:lnTo>
                    <a:pt x="174" y="164"/>
                  </a:lnTo>
                  <a:lnTo>
                    <a:pt x="177" y="167"/>
                  </a:lnTo>
                  <a:lnTo>
                    <a:pt x="181" y="167"/>
                  </a:lnTo>
                  <a:lnTo>
                    <a:pt x="183" y="165"/>
                  </a:lnTo>
                  <a:lnTo>
                    <a:pt x="188" y="165"/>
                  </a:lnTo>
                  <a:lnTo>
                    <a:pt x="188" y="163"/>
                  </a:lnTo>
                  <a:lnTo>
                    <a:pt x="187" y="161"/>
                  </a:lnTo>
                  <a:lnTo>
                    <a:pt x="189" y="158"/>
                  </a:lnTo>
                  <a:lnTo>
                    <a:pt x="193" y="159"/>
                  </a:lnTo>
                  <a:lnTo>
                    <a:pt x="195" y="157"/>
                  </a:lnTo>
                  <a:lnTo>
                    <a:pt x="196" y="159"/>
                  </a:lnTo>
                  <a:lnTo>
                    <a:pt x="198" y="157"/>
                  </a:lnTo>
                  <a:lnTo>
                    <a:pt x="198" y="153"/>
                  </a:lnTo>
                  <a:lnTo>
                    <a:pt x="201" y="150"/>
                  </a:lnTo>
                  <a:lnTo>
                    <a:pt x="200" y="148"/>
                  </a:lnTo>
                  <a:lnTo>
                    <a:pt x="201" y="148"/>
                  </a:lnTo>
                  <a:lnTo>
                    <a:pt x="203" y="145"/>
                  </a:lnTo>
                  <a:lnTo>
                    <a:pt x="202" y="141"/>
                  </a:lnTo>
                  <a:lnTo>
                    <a:pt x="205" y="140"/>
                  </a:lnTo>
                  <a:lnTo>
                    <a:pt x="204" y="137"/>
                  </a:lnTo>
                  <a:lnTo>
                    <a:pt x="205" y="136"/>
                  </a:lnTo>
                  <a:lnTo>
                    <a:pt x="206" y="133"/>
                  </a:lnTo>
                  <a:lnTo>
                    <a:pt x="202" y="130"/>
                  </a:lnTo>
                  <a:lnTo>
                    <a:pt x="202" y="128"/>
                  </a:lnTo>
                  <a:lnTo>
                    <a:pt x="200" y="123"/>
                  </a:lnTo>
                  <a:lnTo>
                    <a:pt x="201" y="120"/>
                  </a:lnTo>
                  <a:lnTo>
                    <a:pt x="200" y="117"/>
                  </a:lnTo>
                  <a:lnTo>
                    <a:pt x="200" y="112"/>
                  </a:lnTo>
                  <a:lnTo>
                    <a:pt x="201" y="110"/>
                  </a:lnTo>
                  <a:lnTo>
                    <a:pt x="205" y="110"/>
                  </a:lnTo>
                  <a:lnTo>
                    <a:pt x="207" y="111"/>
                  </a:lnTo>
                  <a:lnTo>
                    <a:pt x="209" y="110"/>
                  </a:lnTo>
                  <a:lnTo>
                    <a:pt x="208" y="109"/>
                  </a:lnTo>
                  <a:lnTo>
                    <a:pt x="209" y="108"/>
                  </a:lnTo>
                  <a:lnTo>
                    <a:pt x="211" y="108"/>
                  </a:lnTo>
                  <a:lnTo>
                    <a:pt x="212" y="109"/>
                  </a:lnTo>
                  <a:lnTo>
                    <a:pt x="215" y="110"/>
                  </a:lnTo>
                  <a:lnTo>
                    <a:pt x="216" y="111"/>
                  </a:lnTo>
                  <a:lnTo>
                    <a:pt x="221" y="109"/>
                  </a:lnTo>
                  <a:lnTo>
                    <a:pt x="221" y="107"/>
                  </a:lnTo>
                  <a:lnTo>
                    <a:pt x="223" y="103"/>
                  </a:lnTo>
                  <a:lnTo>
                    <a:pt x="223" y="99"/>
                  </a:lnTo>
                  <a:lnTo>
                    <a:pt x="227" y="93"/>
                  </a:lnTo>
                  <a:lnTo>
                    <a:pt x="229" y="94"/>
                  </a:lnTo>
                  <a:lnTo>
                    <a:pt x="233" y="88"/>
                  </a:lnTo>
                  <a:lnTo>
                    <a:pt x="233" y="88"/>
                  </a:lnTo>
                  <a:lnTo>
                    <a:pt x="234" y="84"/>
                  </a:lnTo>
                  <a:lnTo>
                    <a:pt x="232" y="83"/>
                  </a:lnTo>
                  <a:lnTo>
                    <a:pt x="233" y="81"/>
                  </a:lnTo>
                  <a:lnTo>
                    <a:pt x="235" y="81"/>
                  </a:lnTo>
                  <a:lnTo>
                    <a:pt x="236" y="79"/>
                  </a:lnTo>
                  <a:lnTo>
                    <a:pt x="236" y="75"/>
                  </a:lnTo>
                  <a:lnTo>
                    <a:pt x="237" y="73"/>
                  </a:lnTo>
                  <a:lnTo>
                    <a:pt x="237" y="72"/>
                  </a:lnTo>
                  <a:lnTo>
                    <a:pt x="235" y="71"/>
                  </a:lnTo>
                  <a:lnTo>
                    <a:pt x="236" y="69"/>
                  </a:lnTo>
                  <a:lnTo>
                    <a:pt x="234" y="68"/>
                  </a:lnTo>
                  <a:lnTo>
                    <a:pt x="233" y="68"/>
                  </a:lnTo>
                  <a:lnTo>
                    <a:pt x="233" y="69"/>
                  </a:lnTo>
                  <a:lnTo>
                    <a:pt x="229" y="68"/>
                  </a:lnTo>
                  <a:lnTo>
                    <a:pt x="231" y="63"/>
                  </a:lnTo>
                  <a:lnTo>
                    <a:pt x="230" y="61"/>
                  </a:lnTo>
                  <a:lnTo>
                    <a:pt x="227" y="63"/>
                  </a:lnTo>
                  <a:lnTo>
                    <a:pt x="226" y="60"/>
                  </a:lnTo>
                  <a:lnTo>
                    <a:pt x="221" y="60"/>
                  </a:lnTo>
                  <a:lnTo>
                    <a:pt x="217" y="64"/>
                  </a:lnTo>
                  <a:lnTo>
                    <a:pt x="217" y="67"/>
                  </a:lnTo>
                  <a:lnTo>
                    <a:pt x="213" y="64"/>
                  </a:lnTo>
                  <a:lnTo>
                    <a:pt x="206" y="63"/>
                  </a:lnTo>
                  <a:lnTo>
                    <a:pt x="205" y="65"/>
                  </a:lnTo>
                  <a:lnTo>
                    <a:pt x="203" y="65"/>
                  </a:lnTo>
                  <a:lnTo>
                    <a:pt x="200" y="68"/>
                  </a:lnTo>
                  <a:lnTo>
                    <a:pt x="198" y="67"/>
                  </a:lnTo>
                  <a:lnTo>
                    <a:pt x="200" y="60"/>
                  </a:lnTo>
                  <a:lnTo>
                    <a:pt x="202" y="59"/>
                  </a:lnTo>
                  <a:lnTo>
                    <a:pt x="203" y="56"/>
                  </a:lnTo>
                  <a:lnTo>
                    <a:pt x="202" y="55"/>
                  </a:lnTo>
                  <a:lnTo>
                    <a:pt x="199" y="54"/>
                  </a:lnTo>
                  <a:lnTo>
                    <a:pt x="196" y="53"/>
                  </a:lnTo>
                  <a:lnTo>
                    <a:pt x="192" y="54"/>
                  </a:lnTo>
                  <a:lnTo>
                    <a:pt x="191" y="52"/>
                  </a:lnTo>
                  <a:lnTo>
                    <a:pt x="184" y="51"/>
                  </a:lnTo>
                  <a:lnTo>
                    <a:pt x="183" y="48"/>
                  </a:lnTo>
                  <a:lnTo>
                    <a:pt x="183" y="48"/>
                  </a:lnTo>
                  <a:lnTo>
                    <a:pt x="184" y="46"/>
                  </a:lnTo>
                  <a:lnTo>
                    <a:pt x="183" y="43"/>
                  </a:lnTo>
                  <a:lnTo>
                    <a:pt x="185" y="43"/>
                  </a:lnTo>
                  <a:lnTo>
                    <a:pt x="185" y="38"/>
                  </a:lnTo>
                  <a:lnTo>
                    <a:pt x="189" y="36"/>
                  </a:lnTo>
                  <a:lnTo>
                    <a:pt x="189" y="35"/>
                  </a:lnTo>
                  <a:lnTo>
                    <a:pt x="189" y="32"/>
                  </a:lnTo>
                  <a:lnTo>
                    <a:pt x="192" y="32"/>
                  </a:lnTo>
                  <a:lnTo>
                    <a:pt x="192" y="30"/>
                  </a:lnTo>
                  <a:lnTo>
                    <a:pt x="193" y="29"/>
                  </a:lnTo>
                  <a:lnTo>
                    <a:pt x="196" y="32"/>
                  </a:lnTo>
                  <a:lnTo>
                    <a:pt x="199" y="28"/>
                  </a:lnTo>
                  <a:lnTo>
                    <a:pt x="201" y="29"/>
                  </a:lnTo>
                  <a:lnTo>
                    <a:pt x="204" y="28"/>
                  </a:lnTo>
                  <a:lnTo>
                    <a:pt x="204" y="27"/>
                  </a:lnTo>
                  <a:lnTo>
                    <a:pt x="205" y="25"/>
                  </a:lnTo>
                  <a:lnTo>
                    <a:pt x="205" y="22"/>
                  </a:lnTo>
                  <a:lnTo>
                    <a:pt x="207" y="21"/>
                  </a:lnTo>
                  <a:lnTo>
                    <a:pt x="206" y="18"/>
                  </a:lnTo>
                  <a:lnTo>
                    <a:pt x="208" y="18"/>
                  </a:lnTo>
                  <a:lnTo>
                    <a:pt x="209" y="15"/>
                  </a:lnTo>
                  <a:lnTo>
                    <a:pt x="212" y="12"/>
                  </a:lnTo>
                  <a:lnTo>
                    <a:pt x="212" y="11"/>
                  </a:lnTo>
                  <a:lnTo>
                    <a:pt x="210" y="9"/>
                  </a:lnTo>
                  <a:lnTo>
                    <a:pt x="209" y="5"/>
                  </a:lnTo>
                  <a:lnTo>
                    <a:pt x="213" y="0"/>
                  </a:lnTo>
                  <a:lnTo>
                    <a:pt x="216" y="1"/>
                  </a:lnTo>
                  <a:lnTo>
                    <a:pt x="217" y="0"/>
                  </a:lnTo>
                  <a:lnTo>
                    <a:pt x="221" y="1"/>
                  </a:lnTo>
                  <a:lnTo>
                    <a:pt x="222" y="0"/>
                  </a:lnTo>
                  <a:lnTo>
                    <a:pt x="223" y="2"/>
                  </a:lnTo>
                  <a:lnTo>
                    <a:pt x="224" y="2"/>
                  </a:lnTo>
                  <a:lnTo>
                    <a:pt x="225" y="7"/>
                  </a:lnTo>
                  <a:lnTo>
                    <a:pt x="231" y="10"/>
                  </a:lnTo>
                  <a:lnTo>
                    <a:pt x="231" y="13"/>
                  </a:lnTo>
                  <a:lnTo>
                    <a:pt x="236" y="14"/>
                  </a:lnTo>
                  <a:lnTo>
                    <a:pt x="237" y="13"/>
                  </a:lnTo>
                  <a:lnTo>
                    <a:pt x="239" y="10"/>
                  </a:lnTo>
                  <a:lnTo>
                    <a:pt x="240" y="11"/>
                  </a:lnTo>
                  <a:lnTo>
                    <a:pt x="243" y="14"/>
                  </a:lnTo>
                  <a:lnTo>
                    <a:pt x="242" y="17"/>
                  </a:lnTo>
                  <a:lnTo>
                    <a:pt x="240" y="17"/>
                  </a:lnTo>
                  <a:lnTo>
                    <a:pt x="239" y="19"/>
                  </a:lnTo>
                  <a:lnTo>
                    <a:pt x="240" y="25"/>
                  </a:lnTo>
                  <a:lnTo>
                    <a:pt x="242" y="27"/>
                  </a:lnTo>
                  <a:lnTo>
                    <a:pt x="244" y="26"/>
                  </a:lnTo>
                  <a:lnTo>
                    <a:pt x="248" y="28"/>
                  </a:lnTo>
                  <a:lnTo>
                    <a:pt x="250" y="29"/>
                  </a:lnTo>
                  <a:lnTo>
                    <a:pt x="252" y="30"/>
                  </a:lnTo>
                  <a:lnTo>
                    <a:pt x="253" y="32"/>
                  </a:lnTo>
                  <a:lnTo>
                    <a:pt x="258" y="32"/>
                  </a:lnTo>
                  <a:lnTo>
                    <a:pt x="258" y="36"/>
                  </a:lnTo>
                  <a:lnTo>
                    <a:pt x="257" y="38"/>
                  </a:lnTo>
                  <a:lnTo>
                    <a:pt x="259" y="40"/>
                  </a:lnTo>
                  <a:lnTo>
                    <a:pt x="251" y="48"/>
                  </a:lnTo>
                  <a:lnTo>
                    <a:pt x="251" y="50"/>
                  </a:lnTo>
                  <a:lnTo>
                    <a:pt x="250" y="52"/>
                  </a:lnTo>
                  <a:lnTo>
                    <a:pt x="253" y="53"/>
                  </a:lnTo>
                  <a:lnTo>
                    <a:pt x="255" y="53"/>
                  </a:lnTo>
                  <a:lnTo>
                    <a:pt x="259" y="55"/>
                  </a:lnTo>
                  <a:lnTo>
                    <a:pt x="258" y="59"/>
                  </a:lnTo>
                  <a:lnTo>
                    <a:pt x="259" y="60"/>
                  </a:lnTo>
                  <a:lnTo>
                    <a:pt x="260" y="61"/>
                  </a:lnTo>
                  <a:lnTo>
                    <a:pt x="259" y="65"/>
                  </a:lnTo>
                  <a:lnTo>
                    <a:pt x="261" y="64"/>
                  </a:lnTo>
                  <a:lnTo>
                    <a:pt x="262" y="65"/>
                  </a:lnTo>
                  <a:lnTo>
                    <a:pt x="264" y="66"/>
                  </a:lnTo>
                  <a:lnTo>
                    <a:pt x="268" y="63"/>
                  </a:lnTo>
                  <a:lnTo>
                    <a:pt x="268" y="64"/>
                  </a:lnTo>
                  <a:lnTo>
                    <a:pt x="273" y="59"/>
                  </a:lnTo>
                  <a:lnTo>
                    <a:pt x="277" y="59"/>
                  </a:lnTo>
                  <a:lnTo>
                    <a:pt x="282" y="61"/>
                  </a:lnTo>
                  <a:lnTo>
                    <a:pt x="284" y="60"/>
                  </a:lnTo>
                  <a:lnTo>
                    <a:pt x="283" y="64"/>
                  </a:lnTo>
                  <a:lnTo>
                    <a:pt x="285" y="67"/>
                  </a:lnTo>
                  <a:lnTo>
                    <a:pt x="281" y="68"/>
                  </a:lnTo>
                  <a:lnTo>
                    <a:pt x="280" y="72"/>
                  </a:lnTo>
                  <a:lnTo>
                    <a:pt x="279" y="86"/>
                  </a:lnTo>
                  <a:lnTo>
                    <a:pt x="276" y="96"/>
                  </a:lnTo>
                  <a:lnTo>
                    <a:pt x="277" y="105"/>
                  </a:lnTo>
                  <a:lnTo>
                    <a:pt x="279" y="111"/>
                  </a:lnTo>
                  <a:lnTo>
                    <a:pt x="278" y="116"/>
                  </a:lnTo>
                  <a:lnTo>
                    <a:pt x="279" y="125"/>
                  </a:lnTo>
                  <a:lnTo>
                    <a:pt x="281" y="131"/>
                  </a:lnTo>
                  <a:lnTo>
                    <a:pt x="283" y="132"/>
                  </a:lnTo>
                  <a:lnTo>
                    <a:pt x="284" y="137"/>
                  </a:lnTo>
                  <a:lnTo>
                    <a:pt x="281" y="143"/>
                  </a:lnTo>
                  <a:lnTo>
                    <a:pt x="280" y="147"/>
                  </a:lnTo>
                  <a:lnTo>
                    <a:pt x="283" y="160"/>
                  </a:lnTo>
                  <a:lnTo>
                    <a:pt x="285" y="164"/>
                  </a:lnTo>
                  <a:lnTo>
                    <a:pt x="280" y="192"/>
                  </a:lnTo>
                  <a:lnTo>
                    <a:pt x="281" y="199"/>
                  </a:lnTo>
                  <a:lnTo>
                    <a:pt x="280" y="201"/>
                  </a:lnTo>
                  <a:lnTo>
                    <a:pt x="281" y="204"/>
                  </a:lnTo>
                  <a:lnTo>
                    <a:pt x="277" y="218"/>
                  </a:lnTo>
                  <a:lnTo>
                    <a:pt x="273" y="225"/>
                  </a:lnTo>
                  <a:lnTo>
                    <a:pt x="274" y="233"/>
                  </a:lnTo>
                  <a:lnTo>
                    <a:pt x="272" y="240"/>
                  </a:lnTo>
                  <a:lnTo>
                    <a:pt x="272" y="248"/>
                  </a:lnTo>
                  <a:lnTo>
                    <a:pt x="269" y="251"/>
                  </a:lnTo>
                  <a:lnTo>
                    <a:pt x="267" y="260"/>
                  </a:lnTo>
                  <a:lnTo>
                    <a:pt x="263" y="268"/>
                  </a:lnTo>
                  <a:lnTo>
                    <a:pt x="264" y="276"/>
                  </a:lnTo>
                  <a:lnTo>
                    <a:pt x="261" y="284"/>
                  </a:lnTo>
                  <a:lnTo>
                    <a:pt x="260" y="291"/>
                  </a:lnTo>
                  <a:lnTo>
                    <a:pt x="261" y="293"/>
                  </a:lnTo>
                  <a:lnTo>
                    <a:pt x="261" y="294"/>
                  </a:lnTo>
                  <a:lnTo>
                    <a:pt x="260" y="296"/>
                  </a:lnTo>
                  <a:lnTo>
                    <a:pt x="260" y="301"/>
                  </a:lnTo>
                  <a:lnTo>
                    <a:pt x="259" y="302"/>
                  </a:lnTo>
                  <a:lnTo>
                    <a:pt x="261" y="306"/>
                  </a:lnTo>
                  <a:lnTo>
                    <a:pt x="256" y="306"/>
                  </a:lnTo>
                  <a:lnTo>
                    <a:pt x="256" y="307"/>
                  </a:lnTo>
                  <a:lnTo>
                    <a:pt x="257" y="310"/>
                  </a:lnTo>
                  <a:lnTo>
                    <a:pt x="255" y="311"/>
                  </a:lnTo>
                  <a:lnTo>
                    <a:pt x="257" y="312"/>
                  </a:lnTo>
                  <a:lnTo>
                    <a:pt x="255" y="318"/>
                  </a:lnTo>
                  <a:lnTo>
                    <a:pt x="255" y="322"/>
                  </a:lnTo>
                  <a:lnTo>
                    <a:pt x="257" y="325"/>
                  </a:lnTo>
                  <a:lnTo>
                    <a:pt x="256" y="326"/>
                  </a:lnTo>
                  <a:lnTo>
                    <a:pt x="257" y="329"/>
                  </a:lnTo>
                  <a:lnTo>
                    <a:pt x="257" y="333"/>
                  </a:lnTo>
                  <a:lnTo>
                    <a:pt x="253" y="339"/>
                  </a:lnTo>
                  <a:lnTo>
                    <a:pt x="252" y="339"/>
                  </a:lnTo>
                  <a:lnTo>
                    <a:pt x="251" y="341"/>
                  </a:lnTo>
                  <a:lnTo>
                    <a:pt x="247" y="345"/>
                  </a:lnTo>
                  <a:lnTo>
                    <a:pt x="247" y="349"/>
                  </a:lnTo>
                  <a:lnTo>
                    <a:pt x="248" y="352"/>
                  </a:lnTo>
                  <a:lnTo>
                    <a:pt x="248" y="357"/>
                  </a:lnTo>
                  <a:lnTo>
                    <a:pt x="245" y="361"/>
                  </a:lnTo>
                  <a:lnTo>
                    <a:pt x="245" y="365"/>
                  </a:lnTo>
                  <a:lnTo>
                    <a:pt x="244" y="368"/>
                  </a:lnTo>
                  <a:lnTo>
                    <a:pt x="247" y="370"/>
                  </a:lnTo>
                  <a:lnTo>
                    <a:pt x="246" y="373"/>
                  </a:lnTo>
                  <a:lnTo>
                    <a:pt x="248" y="378"/>
                  </a:lnTo>
                  <a:lnTo>
                    <a:pt x="244" y="382"/>
                  </a:lnTo>
                  <a:lnTo>
                    <a:pt x="246" y="385"/>
                  </a:lnTo>
                  <a:lnTo>
                    <a:pt x="245" y="386"/>
                  </a:lnTo>
                  <a:lnTo>
                    <a:pt x="247" y="388"/>
                  </a:lnTo>
                  <a:lnTo>
                    <a:pt x="245" y="387"/>
                  </a:lnTo>
                  <a:lnTo>
                    <a:pt x="243" y="388"/>
                  </a:lnTo>
                  <a:lnTo>
                    <a:pt x="246" y="390"/>
                  </a:lnTo>
                  <a:lnTo>
                    <a:pt x="245" y="393"/>
                  </a:lnTo>
                  <a:lnTo>
                    <a:pt x="247" y="393"/>
                  </a:lnTo>
                  <a:lnTo>
                    <a:pt x="247" y="390"/>
                  </a:lnTo>
                  <a:lnTo>
                    <a:pt x="248" y="390"/>
                  </a:lnTo>
                  <a:lnTo>
                    <a:pt x="249" y="394"/>
                  </a:lnTo>
                  <a:lnTo>
                    <a:pt x="248" y="395"/>
                  </a:lnTo>
                  <a:lnTo>
                    <a:pt x="248" y="397"/>
                  </a:lnTo>
                  <a:lnTo>
                    <a:pt x="248" y="400"/>
                  </a:lnTo>
                  <a:lnTo>
                    <a:pt x="248" y="402"/>
                  </a:lnTo>
                  <a:lnTo>
                    <a:pt x="247" y="403"/>
                  </a:lnTo>
                  <a:lnTo>
                    <a:pt x="246" y="407"/>
                  </a:lnTo>
                  <a:lnTo>
                    <a:pt x="243" y="411"/>
                  </a:lnTo>
                  <a:lnTo>
                    <a:pt x="241" y="410"/>
                  </a:lnTo>
                  <a:lnTo>
                    <a:pt x="241" y="408"/>
                  </a:lnTo>
                  <a:lnTo>
                    <a:pt x="240" y="410"/>
                  </a:lnTo>
                  <a:lnTo>
                    <a:pt x="240" y="411"/>
                  </a:lnTo>
                  <a:lnTo>
                    <a:pt x="241" y="412"/>
                  </a:lnTo>
                  <a:lnTo>
                    <a:pt x="241" y="414"/>
                  </a:lnTo>
                  <a:lnTo>
                    <a:pt x="243" y="416"/>
                  </a:lnTo>
                  <a:lnTo>
                    <a:pt x="241" y="418"/>
                  </a:lnTo>
                  <a:lnTo>
                    <a:pt x="243" y="427"/>
                  </a:lnTo>
                  <a:lnTo>
                    <a:pt x="241" y="428"/>
                  </a:lnTo>
                  <a:lnTo>
                    <a:pt x="238" y="433"/>
                  </a:lnTo>
                  <a:lnTo>
                    <a:pt x="237" y="433"/>
                  </a:lnTo>
                  <a:lnTo>
                    <a:pt x="237" y="436"/>
                  </a:lnTo>
                  <a:lnTo>
                    <a:pt x="233" y="442"/>
                  </a:lnTo>
                  <a:lnTo>
                    <a:pt x="232" y="446"/>
                  </a:lnTo>
                  <a:lnTo>
                    <a:pt x="232" y="449"/>
                  </a:lnTo>
                  <a:lnTo>
                    <a:pt x="230" y="450"/>
                  </a:lnTo>
                  <a:lnTo>
                    <a:pt x="227" y="458"/>
                  </a:lnTo>
                  <a:lnTo>
                    <a:pt x="224" y="460"/>
                  </a:lnTo>
                  <a:lnTo>
                    <a:pt x="220" y="469"/>
                  </a:lnTo>
                  <a:lnTo>
                    <a:pt x="218" y="473"/>
                  </a:lnTo>
                  <a:lnTo>
                    <a:pt x="216" y="474"/>
                  </a:lnTo>
                  <a:lnTo>
                    <a:pt x="217" y="475"/>
                  </a:lnTo>
                  <a:lnTo>
                    <a:pt x="215" y="475"/>
                  </a:lnTo>
                  <a:lnTo>
                    <a:pt x="212" y="480"/>
                  </a:lnTo>
                  <a:lnTo>
                    <a:pt x="212" y="482"/>
                  </a:lnTo>
                  <a:lnTo>
                    <a:pt x="211" y="485"/>
                  </a:lnTo>
                  <a:lnTo>
                    <a:pt x="211" y="487"/>
                  </a:lnTo>
                  <a:lnTo>
                    <a:pt x="208" y="492"/>
                  </a:lnTo>
                  <a:lnTo>
                    <a:pt x="205" y="500"/>
                  </a:lnTo>
                  <a:lnTo>
                    <a:pt x="204" y="501"/>
                  </a:lnTo>
                  <a:lnTo>
                    <a:pt x="204" y="500"/>
                  </a:lnTo>
                  <a:lnTo>
                    <a:pt x="202" y="498"/>
                  </a:lnTo>
                  <a:lnTo>
                    <a:pt x="200" y="501"/>
                  </a:lnTo>
                  <a:lnTo>
                    <a:pt x="200" y="503"/>
                  </a:lnTo>
                  <a:lnTo>
                    <a:pt x="199" y="503"/>
                  </a:lnTo>
                  <a:lnTo>
                    <a:pt x="198" y="506"/>
                  </a:lnTo>
                  <a:lnTo>
                    <a:pt x="198" y="509"/>
                  </a:lnTo>
                  <a:lnTo>
                    <a:pt x="195" y="507"/>
                  </a:lnTo>
                  <a:lnTo>
                    <a:pt x="193" y="507"/>
                  </a:lnTo>
                  <a:lnTo>
                    <a:pt x="191" y="511"/>
                  </a:lnTo>
                  <a:lnTo>
                    <a:pt x="189" y="510"/>
                  </a:lnTo>
                  <a:lnTo>
                    <a:pt x="189" y="512"/>
                  </a:lnTo>
                  <a:lnTo>
                    <a:pt x="187" y="512"/>
                  </a:lnTo>
                  <a:lnTo>
                    <a:pt x="188" y="513"/>
                  </a:lnTo>
                  <a:lnTo>
                    <a:pt x="184" y="518"/>
                  </a:lnTo>
                  <a:lnTo>
                    <a:pt x="181" y="520"/>
                  </a:lnTo>
                  <a:lnTo>
                    <a:pt x="180" y="520"/>
                  </a:lnTo>
                  <a:lnTo>
                    <a:pt x="178" y="521"/>
                  </a:lnTo>
                  <a:lnTo>
                    <a:pt x="179" y="522"/>
                  </a:lnTo>
                  <a:lnTo>
                    <a:pt x="176" y="524"/>
                  </a:lnTo>
                  <a:lnTo>
                    <a:pt x="177" y="525"/>
                  </a:lnTo>
                  <a:lnTo>
                    <a:pt x="176" y="525"/>
                  </a:lnTo>
                  <a:lnTo>
                    <a:pt x="176" y="528"/>
                  </a:lnTo>
                  <a:lnTo>
                    <a:pt x="175" y="528"/>
                  </a:lnTo>
                  <a:lnTo>
                    <a:pt x="174" y="530"/>
                  </a:lnTo>
                  <a:lnTo>
                    <a:pt x="170" y="532"/>
                  </a:lnTo>
                  <a:lnTo>
                    <a:pt x="169" y="534"/>
                  </a:lnTo>
                  <a:lnTo>
                    <a:pt x="165" y="532"/>
                  </a:lnTo>
                  <a:lnTo>
                    <a:pt x="167" y="528"/>
                  </a:lnTo>
                  <a:lnTo>
                    <a:pt x="169" y="528"/>
                  </a:lnTo>
                  <a:lnTo>
                    <a:pt x="160" y="523"/>
                  </a:lnTo>
                  <a:lnTo>
                    <a:pt x="157" y="526"/>
                  </a:lnTo>
                  <a:lnTo>
                    <a:pt x="157" y="527"/>
                  </a:lnTo>
                  <a:lnTo>
                    <a:pt x="158" y="526"/>
                  </a:lnTo>
                  <a:lnTo>
                    <a:pt x="159" y="528"/>
                  </a:lnTo>
                  <a:lnTo>
                    <a:pt x="158" y="529"/>
                  </a:lnTo>
                  <a:lnTo>
                    <a:pt x="160" y="530"/>
                  </a:lnTo>
                  <a:lnTo>
                    <a:pt x="159" y="531"/>
                  </a:lnTo>
                  <a:lnTo>
                    <a:pt x="158" y="533"/>
                  </a:lnTo>
                  <a:lnTo>
                    <a:pt x="157" y="533"/>
                  </a:lnTo>
                  <a:lnTo>
                    <a:pt x="155" y="532"/>
                  </a:lnTo>
                  <a:lnTo>
                    <a:pt x="153" y="528"/>
                  </a:lnTo>
                  <a:lnTo>
                    <a:pt x="150" y="527"/>
                  </a:lnTo>
                  <a:lnTo>
                    <a:pt x="150" y="523"/>
                  </a:lnTo>
                  <a:lnTo>
                    <a:pt x="148" y="522"/>
                  </a:lnTo>
                  <a:lnTo>
                    <a:pt x="147" y="523"/>
                  </a:lnTo>
                  <a:lnTo>
                    <a:pt x="147" y="525"/>
                  </a:lnTo>
                  <a:lnTo>
                    <a:pt x="147" y="525"/>
                  </a:lnTo>
                  <a:lnTo>
                    <a:pt x="147" y="528"/>
                  </a:lnTo>
                  <a:lnTo>
                    <a:pt x="143" y="529"/>
                  </a:lnTo>
                  <a:lnTo>
                    <a:pt x="142" y="530"/>
                  </a:lnTo>
                  <a:lnTo>
                    <a:pt x="143" y="531"/>
                  </a:lnTo>
                  <a:lnTo>
                    <a:pt x="141" y="532"/>
                  </a:lnTo>
                  <a:lnTo>
                    <a:pt x="137" y="531"/>
                  </a:lnTo>
                  <a:lnTo>
                    <a:pt x="136" y="528"/>
                  </a:lnTo>
                  <a:lnTo>
                    <a:pt x="132" y="528"/>
                  </a:lnTo>
                  <a:lnTo>
                    <a:pt x="131" y="529"/>
                  </a:lnTo>
                  <a:lnTo>
                    <a:pt x="130" y="527"/>
                  </a:lnTo>
                  <a:lnTo>
                    <a:pt x="129" y="528"/>
                  </a:lnTo>
                  <a:lnTo>
                    <a:pt x="131" y="529"/>
                  </a:lnTo>
                  <a:lnTo>
                    <a:pt x="128" y="531"/>
                  </a:lnTo>
                  <a:lnTo>
                    <a:pt x="130" y="532"/>
                  </a:lnTo>
                  <a:lnTo>
                    <a:pt x="130" y="535"/>
                  </a:lnTo>
                  <a:lnTo>
                    <a:pt x="130" y="536"/>
                  </a:lnTo>
                  <a:lnTo>
                    <a:pt x="128" y="535"/>
                  </a:lnTo>
                  <a:lnTo>
                    <a:pt x="128" y="537"/>
                  </a:lnTo>
                  <a:lnTo>
                    <a:pt x="126" y="534"/>
                  </a:lnTo>
                  <a:lnTo>
                    <a:pt x="126" y="533"/>
                  </a:lnTo>
                  <a:lnTo>
                    <a:pt x="125" y="532"/>
                  </a:lnTo>
                  <a:lnTo>
                    <a:pt x="124" y="527"/>
                  </a:lnTo>
                  <a:lnTo>
                    <a:pt x="123" y="526"/>
                  </a:lnTo>
                  <a:lnTo>
                    <a:pt x="123" y="524"/>
                  </a:lnTo>
                  <a:lnTo>
                    <a:pt x="122" y="522"/>
                  </a:lnTo>
                  <a:lnTo>
                    <a:pt x="122" y="522"/>
                  </a:lnTo>
                  <a:lnTo>
                    <a:pt x="119" y="521"/>
                  </a:lnTo>
                  <a:lnTo>
                    <a:pt x="121" y="518"/>
                  </a:lnTo>
                  <a:lnTo>
                    <a:pt x="120" y="516"/>
                  </a:lnTo>
                  <a:lnTo>
                    <a:pt x="120" y="514"/>
                  </a:lnTo>
                  <a:lnTo>
                    <a:pt x="118" y="513"/>
                  </a:lnTo>
                  <a:lnTo>
                    <a:pt x="120" y="512"/>
                  </a:lnTo>
                  <a:lnTo>
                    <a:pt x="120" y="509"/>
                  </a:lnTo>
                  <a:lnTo>
                    <a:pt x="119" y="508"/>
                  </a:lnTo>
                  <a:lnTo>
                    <a:pt x="117" y="509"/>
                  </a:lnTo>
                  <a:lnTo>
                    <a:pt x="117" y="508"/>
                  </a:lnTo>
                  <a:lnTo>
                    <a:pt x="115" y="508"/>
                  </a:lnTo>
                  <a:lnTo>
                    <a:pt x="116" y="504"/>
                  </a:lnTo>
                  <a:lnTo>
                    <a:pt x="116" y="502"/>
                  </a:lnTo>
                  <a:lnTo>
                    <a:pt x="112" y="502"/>
                  </a:lnTo>
                  <a:lnTo>
                    <a:pt x="112" y="503"/>
                  </a:lnTo>
                  <a:lnTo>
                    <a:pt x="114" y="504"/>
                  </a:lnTo>
                  <a:lnTo>
                    <a:pt x="112" y="506"/>
                  </a:lnTo>
                  <a:lnTo>
                    <a:pt x="112" y="510"/>
                  </a:lnTo>
                  <a:lnTo>
                    <a:pt x="107" y="515"/>
                  </a:lnTo>
                  <a:lnTo>
                    <a:pt x="106" y="522"/>
                  </a:lnTo>
                  <a:lnTo>
                    <a:pt x="104" y="526"/>
                  </a:lnTo>
                  <a:lnTo>
                    <a:pt x="104" y="528"/>
                  </a:lnTo>
                  <a:lnTo>
                    <a:pt x="103" y="527"/>
                  </a:lnTo>
                  <a:lnTo>
                    <a:pt x="102" y="528"/>
                  </a:lnTo>
                  <a:lnTo>
                    <a:pt x="99" y="528"/>
                  </a:lnTo>
                  <a:lnTo>
                    <a:pt x="98" y="529"/>
                  </a:lnTo>
                  <a:lnTo>
                    <a:pt x="98" y="530"/>
                  </a:lnTo>
                  <a:lnTo>
                    <a:pt x="102" y="529"/>
                  </a:lnTo>
                  <a:lnTo>
                    <a:pt x="102" y="531"/>
                  </a:lnTo>
                  <a:lnTo>
                    <a:pt x="103" y="531"/>
                  </a:lnTo>
                  <a:lnTo>
                    <a:pt x="103" y="533"/>
                  </a:lnTo>
                  <a:lnTo>
                    <a:pt x="104" y="532"/>
                  </a:lnTo>
                  <a:lnTo>
                    <a:pt x="104" y="537"/>
                  </a:lnTo>
                  <a:lnTo>
                    <a:pt x="103" y="538"/>
                  </a:lnTo>
                  <a:lnTo>
                    <a:pt x="102" y="537"/>
                  </a:lnTo>
                  <a:lnTo>
                    <a:pt x="102" y="540"/>
                  </a:lnTo>
                  <a:lnTo>
                    <a:pt x="101" y="538"/>
                  </a:lnTo>
                  <a:lnTo>
                    <a:pt x="99" y="538"/>
                  </a:lnTo>
                  <a:lnTo>
                    <a:pt x="99" y="537"/>
                  </a:lnTo>
                  <a:lnTo>
                    <a:pt x="96" y="538"/>
                  </a:lnTo>
                  <a:lnTo>
                    <a:pt x="98" y="540"/>
                  </a:lnTo>
                  <a:lnTo>
                    <a:pt x="98" y="540"/>
                  </a:lnTo>
                  <a:lnTo>
                    <a:pt x="99" y="541"/>
                  </a:lnTo>
                  <a:lnTo>
                    <a:pt x="99" y="541"/>
                  </a:lnTo>
                  <a:lnTo>
                    <a:pt x="96" y="541"/>
                  </a:lnTo>
                  <a:lnTo>
                    <a:pt x="97" y="542"/>
                  </a:lnTo>
                  <a:lnTo>
                    <a:pt x="98" y="542"/>
                  </a:lnTo>
                  <a:lnTo>
                    <a:pt x="98" y="544"/>
                  </a:lnTo>
                  <a:lnTo>
                    <a:pt x="97" y="545"/>
                  </a:lnTo>
                  <a:lnTo>
                    <a:pt x="96" y="544"/>
                  </a:lnTo>
                  <a:lnTo>
                    <a:pt x="96" y="542"/>
                  </a:lnTo>
                  <a:lnTo>
                    <a:pt x="94" y="539"/>
                  </a:lnTo>
                  <a:lnTo>
                    <a:pt x="96" y="536"/>
                  </a:lnTo>
                  <a:lnTo>
                    <a:pt x="96" y="532"/>
                  </a:lnTo>
                  <a:lnTo>
                    <a:pt x="98" y="532"/>
                  </a:lnTo>
                  <a:lnTo>
                    <a:pt x="97" y="530"/>
                  </a:lnTo>
                  <a:lnTo>
                    <a:pt x="99" y="523"/>
                  </a:lnTo>
                  <a:lnTo>
                    <a:pt x="98" y="521"/>
                  </a:lnTo>
                  <a:lnTo>
                    <a:pt x="98" y="518"/>
                  </a:lnTo>
                  <a:lnTo>
                    <a:pt x="101" y="514"/>
                  </a:lnTo>
                  <a:lnTo>
                    <a:pt x="100" y="512"/>
                  </a:lnTo>
                  <a:lnTo>
                    <a:pt x="102" y="509"/>
                  </a:lnTo>
                  <a:lnTo>
                    <a:pt x="102" y="508"/>
                  </a:lnTo>
                  <a:lnTo>
                    <a:pt x="100" y="506"/>
                  </a:lnTo>
                  <a:lnTo>
                    <a:pt x="99" y="506"/>
                  </a:lnTo>
                  <a:lnTo>
                    <a:pt x="98" y="509"/>
                  </a:lnTo>
                  <a:lnTo>
                    <a:pt x="100" y="511"/>
                  </a:lnTo>
                  <a:lnTo>
                    <a:pt x="98" y="513"/>
                  </a:lnTo>
                  <a:lnTo>
                    <a:pt x="98" y="510"/>
                  </a:lnTo>
                  <a:lnTo>
                    <a:pt x="96" y="509"/>
                  </a:lnTo>
                  <a:lnTo>
                    <a:pt x="92" y="510"/>
                  </a:lnTo>
                  <a:lnTo>
                    <a:pt x="90" y="514"/>
                  </a:lnTo>
                  <a:lnTo>
                    <a:pt x="89" y="512"/>
                  </a:lnTo>
                  <a:lnTo>
                    <a:pt x="87" y="513"/>
                  </a:lnTo>
                  <a:lnTo>
                    <a:pt x="87" y="516"/>
                  </a:lnTo>
                  <a:lnTo>
                    <a:pt x="89" y="520"/>
                  </a:lnTo>
                  <a:lnTo>
                    <a:pt x="87" y="522"/>
                  </a:lnTo>
                  <a:lnTo>
                    <a:pt x="90" y="522"/>
                  </a:lnTo>
                  <a:lnTo>
                    <a:pt x="91" y="523"/>
                  </a:lnTo>
                  <a:lnTo>
                    <a:pt x="90" y="525"/>
                  </a:lnTo>
                  <a:lnTo>
                    <a:pt x="87" y="524"/>
                  </a:lnTo>
                  <a:lnTo>
                    <a:pt x="87" y="531"/>
                  </a:lnTo>
                  <a:lnTo>
                    <a:pt x="85" y="538"/>
                  </a:lnTo>
                  <a:lnTo>
                    <a:pt x="87" y="541"/>
                  </a:lnTo>
                  <a:lnTo>
                    <a:pt x="86" y="542"/>
                  </a:lnTo>
                  <a:lnTo>
                    <a:pt x="85" y="541"/>
                  </a:lnTo>
                  <a:lnTo>
                    <a:pt x="84" y="541"/>
                  </a:lnTo>
                  <a:lnTo>
                    <a:pt x="83" y="543"/>
                  </a:lnTo>
                  <a:lnTo>
                    <a:pt x="86" y="545"/>
                  </a:lnTo>
                  <a:lnTo>
                    <a:pt x="83" y="548"/>
                  </a:lnTo>
                  <a:lnTo>
                    <a:pt x="84" y="549"/>
                  </a:lnTo>
                  <a:lnTo>
                    <a:pt x="80" y="548"/>
                  </a:lnTo>
                  <a:lnTo>
                    <a:pt x="79" y="549"/>
                  </a:lnTo>
                  <a:lnTo>
                    <a:pt x="80" y="550"/>
                  </a:lnTo>
                  <a:lnTo>
                    <a:pt x="82" y="550"/>
                  </a:lnTo>
                  <a:lnTo>
                    <a:pt x="82" y="553"/>
                  </a:lnTo>
                  <a:lnTo>
                    <a:pt x="86" y="552"/>
                  </a:lnTo>
                  <a:lnTo>
                    <a:pt x="82" y="558"/>
                  </a:lnTo>
                  <a:lnTo>
                    <a:pt x="82" y="560"/>
                  </a:lnTo>
                  <a:lnTo>
                    <a:pt x="84" y="561"/>
                  </a:lnTo>
                  <a:lnTo>
                    <a:pt x="84" y="562"/>
                  </a:lnTo>
                  <a:lnTo>
                    <a:pt x="83" y="563"/>
                  </a:lnTo>
                  <a:lnTo>
                    <a:pt x="83" y="562"/>
                  </a:lnTo>
                  <a:lnTo>
                    <a:pt x="81" y="561"/>
                  </a:lnTo>
                  <a:lnTo>
                    <a:pt x="79" y="564"/>
                  </a:lnTo>
                  <a:lnTo>
                    <a:pt x="80" y="569"/>
                  </a:lnTo>
                  <a:lnTo>
                    <a:pt x="81" y="571"/>
                  </a:lnTo>
                  <a:lnTo>
                    <a:pt x="80" y="572"/>
                  </a:lnTo>
                  <a:lnTo>
                    <a:pt x="80" y="573"/>
                  </a:lnTo>
                  <a:lnTo>
                    <a:pt x="80" y="576"/>
                  </a:lnTo>
                  <a:lnTo>
                    <a:pt x="82" y="576"/>
                  </a:lnTo>
                  <a:lnTo>
                    <a:pt x="83" y="577"/>
                  </a:lnTo>
                  <a:lnTo>
                    <a:pt x="82" y="578"/>
                  </a:lnTo>
                  <a:lnTo>
                    <a:pt x="83" y="581"/>
                  </a:lnTo>
                  <a:lnTo>
                    <a:pt x="82" y="581"/>
                  </a:lnTo>
                  <a:lnTo>
                    <a:pt x="79" y="580"/>
                  </a:lnTo>
                  <a:lnTo>
                    <a:pt x="80" y="578"/>
                  </a:lnTo>
                  <a:lnTo>
                    <a:pt x="79" y="579"/>
                  </a:lnTo>
                  <a:lnTo>
                    <a:pt x="78" y="578"/>
                  </a:lnTo>
                  <a:lnTo>
                    <a:pt x="76" y="578"/>
                  </a:lnTo>
                  <a:lnTo>
                    <a:pt x="76" y="576"/>
                  </a:lnTo>
                  <a:lnTo>
                    <a:pt x="76" y="577"/>
                  </a:lnTo>
                  <a:lnTo>
                    <a:pt x="76" y="576"/>
                  </a:lnTo>
                  <a:lnTo>
                    <a:pt x="75" y="574"/>
                  </a:lnTo>
                  <a:lnTo>
                    <a:pt x="74" y="577"/>
                  </a:lnTo>
                  <a:lnTo>
                    <a:pt x="75" y="578"/>
                  </a:lnTo>
                  <a:lnTo>
                    <a:pt x="73" y="577"/>
                  </a:lnTo>
                  <a:lnTo>
                    <a:pt x="72" y="578"/>
                  </a:lnTo>
                  <a:lnTo>
                    <a:pt x="69" y="578"/>
                  </a:lnTo>
                  <a:lnTo>
                    <a:pt x="68" y="580"/>
                  </a:lnTo>
                  <a:lnTo>
                    <a:pt x="69" y="581"/>
                  </a:lnTo>
                  <a:lnTo>
                    <a:pt x="68" y="581"/>
                  </a:lnTo>
                  <a:lnTo>
                    <a:pt x="67" y="584"/>
                  </a:lnTo>
                  <a:lnTo>
                    <a:pt x="65" y="585"/>
                  </a:lnTo>
                  <a:lnTo>
                    <a:pt x="63" y="583"/>
                  </a:lnTo>
                  <a:lnTo>
                    <a:pt x="60" y="584"/>
                  </a:lnTo>
                  <a:lnTo>
                    <a:pt x="60" y="588"/>
                  </a:lnTo>
                  <a:lnTo>
                    <a:pt x="64" y="588"/>
                  </a:lnTo>
                  <a:lnTo>
                    <a:pt x="67" y="590"/>
                  </a:lnTo>
                  <a:lnTo>
                    <a:pt x="65" y="590"/>
                  </a:lnTo>
                  <a:lnTo>
                    <a:pt x="67" y="593"/>
                  </a:lnTo>
                  <a:lnTo>
                    <a:pt x="67" y="594"/>
                  </a:lnTo>
                  <a:lnTo>
                    <a:pt x="64" y="596"/>
                  </a:lnTo>
                  <a:lnTo>
                    <a:pt x="65" y="597"/>
                  </a:lnTo>
                  <a:lnTo>
                    <a:pt x="66" y="604"/>
                  </a:lnTo>
                  <a:lnTo>
                    <a:pt x="66" y="610"/>
                  </a:lnTo>
                  <a:lnTo>
                    <a:pt x="62" y="609"/>
                  </a:lnTo>
                  <a:lnTo>
                    <a:pt x="61" y="608"/>
                  </a:lnTo>
                  <a:lnTo>
                    <a:pt x="62" y="605"/>
                  </a:lnTo>
                  <a:lnTo>
                    <a:pt x="58" y="602"/>
                  </a:lnTo>
                  <a:lnTo>
                    <a:pt x="55" y="601"/>
                  </a:lnTo>
                  <a:lnTo>
                    <a:pt x="55" y="598"/>
                  </a:lnTo>
                  <a:lnTo>
                    <a:pt x="51" y="597"/>
                  </a:lnTo>
                  <a:lnTo>
                    <a:pt x="51" y="594"/>
                  </a:lnTo>
                  <a:lnTo>
                    <a:pt x="53" y="593"/>
                  </a:lnTo>
                  <a:lnTo>
                    <a:pt x="53" y="590"/>
                  </a:lnTo>
                  <a:lnTo>
                    <a:pt x="51" y="588"/>
                  </a:lnTo>
                  <a:lnTo>
                    <a:pt x="46" y="584"/>
                  </a:lnTo>
                  <a:lnTo>
                    <a:pt x="44" y="584"/>
                  </a:lnTo>
                  <a:lnTo>
                    <a:pt x="42" y="586"/>
                  </a:lnTo>
                  <a:lnTo>
                    <a:pt x="38" y="585"/>
                  </a:lnTo>
                  <a:moveTo>
                    <a:pt x="94" y="550"/>
                  </a:moveTo>
                  <a:lnTo>
                    <a:pt x="94" y="550"/>
                  </a:lnTo>
                  <a:lnTo>
                    <a:pt x="95" y="551"/>
                  </a:lnTo>
                  <a:lnTo>
                    <a:pt x="94" y="551"/>
                  </a:lnTo>
                  <a:lnTo>
                    <a:pt x="94" y="550"/>
                  </a:lnTo>
                  <a:moveTo>
                    <a:pt x="98" y="550"/>
                  </a:moveTo>
                  <a:lnTo>
                    <a:pt x="98" y="549"/>
                  </a:lnTo>
                  <a:lnTo>
                    <a:pt x="98" y="550"/>
                  </a:lnTo>
                  <a:moveTo>
                    <a:pt x="86" y="568"/>
                  </a:moveTo>
                  <a:lnTo>
                    <a:pt x="87" y="567"/>
                  </a:lnTo>
                  <a:lnTo>
                    <a:pt x="86" y="568"/>
                  </a:lnTo>
                  <a:moveTo>
                    <a:pt x="86" y="568"/>
                  </a:moveTo>
                  <a:lnTo>
                    <a:pt x="87" y="569"/>
                  </a:lnTo>
                  <a:lnTo>
                    <a:pt x="86" y="568"/>
                  </a:lnTo>
                  <a:lnTo>
                    <a:pt x="86" y="568"/>
                  </a:lnTo>
                  <a:moveTo>
                    <a:pt x="131" y="538"/>
                  </a:moveTo>
                  <a:lnTo>
                    <a:pt x="131" y="537"/>
                  </a:lnTo>
                  <a:lnTo>
                    <a:pt x="132" y="538"/>
                  </a:lnTo>
                  <a:lnTo>
                    <a:pt x="131" y="538"/>
                  </a:lnTo>
                  <a:moveTo>
                    <a:pt x="87" y="558"/>
                  </a:moveTo>
                  <a:lnTo>
                    <a:pt x="87" y="557"/>
                  </a:lnTo>
                  <a:lnTo>
                    <a:pt x="87" y="557"/>
                  </a:lnTo>
                  <a:lnTo>
                    <a:pt x="87" y="558"/>
                  </a:lnTo>
                  <a:moveTo>
                    <a:pt x="92" y="553"/>
                  </a:moveTo>
                  <a:lnTo>
                    <a:pt x="92" y="552"/>
                  </a:lnTo>
                  <a:lnTo>
                    <a:pt x="92" y="552"/>
                  </a:lnTo>
                  <a:lnTo>
                    <a:pt x="92" y="553"/>
                  </a:lnTo>
                  <a:moveTo>
                    <a:pt x="86" y="556"/>
                  </a:moveTo>
                  <a:lnTo>
                    <a:pt x="86" y="555"/>
                  </a:lnTo>
                  <a:lnTo>
                    <a:pt x="87" y="555"/>
                  </a:lnTo>
                  <a:lnTo>
                    <a:pt x="86" y="556"/>
                  </a:lnTo>
                  <a:lnTo>
                    <a:pt x="86" y="556"/>
                  </a:lnTo>
                  <a:moveTo>
                    <a:pt x="94" y="553"/>
                  </a:moveTo>
                  <a:lnTo>
                    <a:pt x="94" y="552"/>
                  </a:lnTo>
                  <a:lnTo>
                    <a:pt x="95" y="552"/>
                  </a:lnTo>
                  <a:lnTo>
                    <a:pt x="95" y="553"/>
                  </a:lnTo>
                  <a:lnTo>
                    <a:pt x="94" y="553"/>
                  </a:lnTo>
                  <a:moveTo>
                    <a:pt x="92" y="562"/>
                  </a:moveTo>
                  <a:lnTo>
                    <a:pt x="92" y="562"/>
                  </a:lnTo>
                  <a:lnTo>
                    <a:pt x="93" y="562"/>
                  </a:lnTo>
                  <a:lnTo>
                    <a:pt x="92" y="562"/>
                  </a:lnTo>
                  <a:lnTo>
                    <a:pt x="92" y="562"/>
                  </a:lnTo>
                  <a:moveTo>
                    <a:pt x="133" y="545"/>
                  </a:moveTo>
                  <a:lnTo>
                    <a:pt x="132" y="542"/>
                  </a:lnTo>
                  <a:lnTo>
                    <a:pt x="132" y="544"/>
                  </a:lnTo>
                  <a:lnTo>
                    <a:pt x="131" y="543"/>
                  </a:lnTo>
                  <a:lnTo>
                    <a:pt x="132" y="540"/>
                  </a:lnTo>
                  <a:lnTo>
                    <a:pt x="134" y="544"/>
                  </a:lnTo>
                  <a:lnTo>
                    <a:pt x="133" y="545"/>
                  </a:lnTo>
                  <a:moveTo>
                    <a:pt x="91" y="568"/>
                  </a:moveTo>
                  <a:lnTo>
                    <a:pt x="90" y="568"/>
                  </a:lnTo>
                  <a:lnTo>
                    <a:pt x="89" y="567"/>
                  </a:lnTo>
                  <a:lnTo>
                    <a:pt x="90" y="567"/>
                  </a:lnTo>
                  <a:lnTo>
                    <a:pt x="91" y="568"/>
                  </a:lnTo>
                  <a:moveTo>
                    <a:pt x="91" y="568"/>
                  </a:moveTo>
                  <a:lnTo>
                    <a:pt x="92" y="567"/>
                  </a:lnTo>
                  <a:lnTo>
                    <a:pt x="92" y="567"/>
                  </a:lnTo>
                  <a:lnTo>
                    <a:pt x="92" y="569"/>
                  </a:lnTo>
                  <a:lnTo>
                    <a:pt x="91" y="570"/>
                  </a:lnTo>
                  <a:lnTo>
                    <a:pt x="92" y="569"/>
                  </a:lnTo>
                  <a:lnTo>
                    <a:pt x="91" y="568"/>
                  </a:lnTo>
                  <a:moveTo>
                    <a:pt x="71" y="594"/>
                  </a:moveTo>
                  <a:lnTo>
                    <a:pt x="71" y="593"/>
                  </a:lnTo>
                  <a:lnTo>
                    <a:pt x="72" y="592"/>
                  </a:lnTo>
                  <a:lnTo>
                    <a:pt x="72" y="593"/>
                  </a:lnTo>
                  <a:lnTo>
                    <a:pt x="71" y="594"/>
                  </a:lnTo>
                  <a:moveTo>
                    <a:pt x="94" y="547"/>
                  </a:moveTo>
                  <a:lnTo>
                    <a:pt x="94" y="546"/>
                  </a:lnTo>
                  <a:lnTo>
                    <a:pt x="94" y="546"/>
                  </a:lnTo>
                  <a:lnTo>
                    <a:pt x="94" y="546"/>
                  </a:lnTo>
                  <a:lnTo>
                    <a:pt x="94" y="547"/>
                  </a:lnTo>
                  <a:moveTo>
                    <a:pt x="95" y="547"/>
                  </a:moveTo>
                  <a:lnTo>
                    <a:pt x="95" y="546"/>
                  </a:lnTo>
                  <a:lnTo>
                    <a:pt x="96" y="548"/>
                  </a:lnTo>
                  <a:lnTo>
                    <a:pt x="95" y="548"/>
                  </a:lnTo>
                  <a:lnTo>
                    <a:pt x="95" y="550"/>
                  </a:lnTo>
                  <a:lnTo>
                    <a:pt x="95" y="549"/>
                  </a:lnTo>
                  <a:lnTo>
                    <a:pt x="95" y="547"/>
                  </a:lnTo>
                  <a:moveTo>
                    <a:pt x="200" y="502"/>
                  </a:moveTo>
                  <a:lnTo>
                    <a:pt x="200" y="502"/>
                  </a:lnTo>
                  <a:lnTo>
                    <a:pt x="200" y="502"/>
                  </a:lnTo>
                  <a:moveTo>
                    <a:pt x="137" y="537"/>
                  </a:moveTo>
                  <a:lnTo>
                    <a:pt x="134" y="535"/>
                  </a:lnTo>
                  <a:lnTo>
                    <a:pt x="132" y="536"/>
                  </a:lnTo>
                  <a:lnTo>
                    <a:pt x="131" y="534"/>
                  </a:lnTo>
                  <a:lnTo>
                    <a:pt x="132" y="533"/>
                  </a:lnTo>
                  <a:lnTo>
                    <a:pt x="131" y="530"/>
                  </a:lnTo>
                  <a:lnTo>
                    <a:pt x="135" y="532"/>
                  </a:lnTo>
                  <a:lnTo>
                    <a:pt x="135" y="535"/>
                  </a:lnTo>
                  <a:lnTo>
                    <a:pt x="137" y="536"/>
                  </a:lnTo>
                  <a:lnTo>
                    <a:pt x="137" y="537"/>
                  </a:lnTo>
                  <a:moveTo>
                    <a:pt x="104" y="530"/>
                  </a:moveTo>
                  <a:lnTo>
                    <a:pt x="105" y="530"/>
                  </a:lnTo>
                  <a:lnTo>
                    <a:pt x="104" y="530"/>
                  </a:lnTo>
                  <a:moveTo>
                    <a:pt x="94" y="543"/>
                  </a:moveTo>
                  <a:lnTo>
                    <a:pt x="94" y="542"/>
                  </a:lnTo>
                  <a:lnTo>
                    <a:pt x="94" y="543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5" name="Freeform 106">
              <a:extLst>
                <a:ext uri="{FF2B5EF4-FFF2-40B4-BE49-F238E27FC236}">
                  <a16:creationId xmlns="" xmlns:a16="http://schemas.microsoft.com/office/drawing/2014/main" id="{E34FDD8B-1AA9-4012-85B1-E20FBF1FB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" y="1822"/>
              <a:ext cx="175" cy="298"/>
            </a:xfrm>
            <a:custGeom>
              <a:avLst/>
              <a:gdLst>
                <a:gd name="T0" fmla="*/ 64 w 175"/>
                <a:gd name="T1" fmla="*/ 68 h 298"/>
                <a:gd name="T2" fmla="*/ 68 w 175"/>
                <a:gd name="T3" fmla="*/ 64 h 298"/>
                <a:gd name="T4" fmla="*/ 78 w 175"/>
                <a:gd name="T5" fmla="*/ 66 h 298"/>
                <a:gd name="T6" fmla="*/ 82 w 175"/>
                <a:gd name="T7" fmla="*/ 62 h 298"/>
                <a:gd name="T8" fmla="*/ 84 w 175"/>
                <a:gd name="T9" fmla="*/ 56 h 298"/>
                <a:gd name="T10" fmla="*/ 101 w 175"/>
                <a:gd name="T11" fmla="*/ 32 h 298"/>
                <a:gd name="T12" fmla="*/ 151 w 175"/>
                <a:gd name="T13" fmla="*/ 8 h 298"/>
                <a:gd name="T14" fmla="*/ 150 w 175"/>
                <a:gd name="T15" fmla="*/ 18 h 298"/>
                <a:gd name="T16" fmla="*/ 149 w 175"/>
                <a:gd name="T17" fmla="*/ 23 h 298"/>
                <a:gd name="T18" fmla="*/ 160 w 175"/>
                <a:gd name="T19" fmla="*/ 31 h 298"/>
                <a:gd name="T20" fmla="*/ 165 w 175"/>
                <a:gd name="T21" fmla="*/ 48 h 298"/>
                <a:gd name="T22" fmla="*/ 167 w 175"/>
                <a:gd name="T23" fmla="*/ 60 h 298"/>
                <a:gd name="T24" fmla="*/ 166 w 175"/>
                <a:gd name="T25" fmla="*/ 67 h 298"/>
                <a:gd name="T26" fmla="*/ 166 w 175"/>
                <a:gd name="T27" fmla="*/ 68 h 298"/>
                <a:gd name="T28" fmla="*/ 167 w 175"/>
                <a:gd name="T29" fmla="*/ 81 h 298"/>
                <a:gd name="T30" fmla="*/ 173 w 175"/>
                <a:gd name="T31" fmla="*/ 88 h 298"/>
                <a:gd name="T32" fmla="*/ 173 w 175"/>
                <a:gd name="T33" fmla="*/ 89 h 298"/>
                <a:gd name="T34" fmla="*/ 166 w 175"/>
                <a:gd name="T35" fmla="*/ 97 h 298"/>
                <a:gd name="T36" fmla="*/ 153 w 175"/>
                <a:gd name="T37" fmla="*/ 99 h 298"/>
                <a:gd name="T38" fmla="*/ 155 w 175"/>
                <a:gd name="T39" fmla="*/ 111 h 298"/>
                <a:gd name="T40" fmla="*/ 151 w 175"/>
                <a:gd name="T41" fmla="*/ 115 h 298"/>
                <a:gd name="T42" fmla="*/ 154 w 175"/>
                <a:gd name="T43" fmla="*/ 123 h 298"/>
                <a:gd name="T44" fmla="*/ 164 w 175"/>
                <a:gd name="T45" fmla="*/ 138 h 298"/>
                <a:gd name="T46" fmla="*/ 155 w 175"/>
                <a:gd name="T47" fmla="*/ 147 h 298"/>
                <a:gd name="T48" fmla="*/ 144 w 175"/>
                <a:gd name="T49" fmla="*/ 161 h 298"/>
                <a:gd name="T50" fmla="*/ 135 w 175"/>
                <a:gd name="T51" fmla="*/ 167 h 298"/>
                <a:gd name="T52" fmla="*/ 135 w 175"/>
                <a:gd name="T53" fmla="*/ 170 h 298"/>
                <a:gd name="T54" fmla="*/ 123 w 175"/>
                <a:gd name="T55" fmla="*/ 198 h 298"/>
                <a:gd name="T56" fmla="*/ 129 w 175"/>
                <a:gd name="T57" fmla="*/ 210 h 298"/>
                <a:gd name="T58" fmla="*/ 123 w 175"/>
                <a:gd name="T59" fmla="*/ 211 h 298"/>
                <a:gd name="T60" fmla="*/ 115 w 175"/>
                <a:gd name="T61" fmla="*/ 217 h 298"/>
                <a:gd name="T62" fmla="*/ 118 w 175"/>
                <a:gd name="T63" fmla="*/ 230 h 298"/>
                <a:gd name="T64" fmla="*/ 109 w 175"/>
                <a:gd name="T65" fmla="*/ 236 h 298"/>
                <a:gd name="T66" fmla="*/ 110 w 175"/>
                <a:gd name="T67" fmla="*/ 258 h 298"/>
                <a:gd name="T68" fmla="*/ 103 w 175"/>
                <a:gd name="T69" fmla="*/ 272 h 298"/>
                <a:gd name="T70" fmla="*/ 90 w 175"/>
                <a:gd name="T71" fmla="*/ 285 h 298"/>
                <a:gd name="T72" fmla="*/ 84 w 175"/>
                <a:gd name="T73" fmla="*/ 295 h 298"/>
                <a:gd name="T74" fmla="*/ 75 w 175"/>
                <a:gd name="T75" fmla="*/ 289 h 298"/>
                <a:gd name="T76" fmla="*/ 64 w 175"/>
                <a:gd name="T77" fmla="*/ 286 h 298"/>
                <a:gd name="T78" fmla="*/ 54 w 175"/>
                <a:gd name="T79" fmla="*/ 280 h 298"/>
                <a:gd name="T80" fmla="*/ 56 w 175"/>
                <a:gd name="T81" fmla="*/ 271 h 298"/>
                <a:gd name="T82" fmla="*/ 53 w 175"/>
                <a:gd name="T83" fmla="*/ 259 h 298"/>
                <a:gd name="T84" fmla="*/ 46 w 175"/>
                <a:gd name="T85" fmla="*/ 254 h 298"/>
                <a:gd name="T86" fmla="*/ 33 w 175"/>
                <a:gd name="T87" fmla="*/ 247 h 298"/>
                <a:gd name="T88" fmla="*/ 18 w 175"/>
                <a:gd name="T89" fmla="*/ 237 h 298"/>
                <a:gd name="T90" fmla="*/ 30 w 175"/>
                <a:gd name="T91" fmla="*/ 230 h 298"/>
                <a:gd name="T92" fmla="*/ 23 w 175"/>
                <a:gd name="T93" fmla="*/ 214 h 298"/>
                <a:gd name="T94" fmla="*/ 9 w 175"/>
                <a:gd name="T95" fmla="*/ 206 h 298"/>
                <a:gd name="T96" fmla="*/ 6 w 175"/>
                <a:gd name="T97" fmla="*/ 191 h 298"/>
                <a:gd name="T98" fmla="*/ 1 w 175"/>
                <a:gd name="T99" fmla="*/ 187 h 298"/>
                <a:gd name="T100" fmla="*/ 4 w 175"/>
                <a:gd name="T101" fmla="*/ 177 h 298"/>
                <a:gd name="T102" fmla="*/ 17 w 175"/>
                <a:gd name="T103" fmla="*/ 164 h 298"/>
                <a:gd name="T104" fmla="*/ 23 w 175"/>
                <a:gd name="T105" fmla="*/ 154 h 298"/>
                <a:gd name="T106" fmla="*/ 29 w 175"/>
                <a:gd name="T107" fmla="*/ 135 h 298"/>
                <a:gd name="T108" fmla="*/ 26 w 175"/>
                <a:gd name="T109" fmla="*/ 122 h 298"/>
                <a:gd name="T110" fmla="*/ 39 w 175"/>
                <a:gd name="T111" fmla="*/ 113 h 298"/>
                <a:gd name="T112" fmla="*/ 50 w 175"/>
                <a:gd name="T113" fmla="*/ 106 h 298"/>
                <a:gd name="T114" fmla="*/ 50 w 175"/>
                <a:gd name="T115" fmla="*/ 86 h 298"/>
                <a:gd name="T116" fmla="*/ 51 w 175"/>
                <a:gd name="T117" fmla="*/ 7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5" h="298">
                  <a:moveTo>
                    <a:pt x="56" y="72"/>
                  </a:moveTo>
                  <a:lnTo>
                    <a:pt x="56" y="71"/>
                  </a:lnTo>
                  <a:lnTo>
                    <a:pt x="57" y="71"/>
                  </a:lnTo>
                  <a:lnTo>
                    <a:pt x="57" y="70"/>
                  </a:lnTo>
                  <a:lnTo>
                    <a:pt x="58" y="68"/>
                  </a:lnTo>
                  <a:lnTo>
                    <a:pt x="61" y="67"/>
                  </a:lnTo>
                  <a:lnTo>
                    <a:pt x="64" y="68"/>
                  </a:lnTo>
                  <a:lnTo>
                    <a:pt x="64" y="69"/>
                  </a:lnTo>
                  <a:lnTo>
                    <a:pt x="65" y="70"/>
                  </a:lnTo>
                  <a:lnTo>
                    <a:pt x="66" y="69"/>
                  </a:lnTo>
                  <a:lnTo>
                    <a:pt x="67" y="69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8" y="64"/>
                  </a:lnTo>
                  <a:lnTo>
                    <a:pt x="70" y="65"/>
                  </a:lnTo>
                  <a:lnTo>
                    <a:pt x="70" y="64"/>
                  </a:lnTo>
                  <a:lnTo>
                    <a:pt x="71" y="64"/>
                  </a:lnTo>
                  <a:lnTo>
                    <a:pt x="71" y="63"/>
                  </a:lnTo>
                  <a:lnTo>
                    <a:pt x="72" y="63"/>
                  </a:lnTo>
                  <a:lnTo>
                    <a:pt x="76" y="66"/>
                  </a:lnTo>
                  <a:lnTo>
                    <a:pt x="78" y="66"/>
                  </a:lnTo>
                  <a:lnTo>
                    <a:pt x="78" y="69"/>
                  </a:lnTo>
                  <a:lnTo>
                    <a:pt x="80" y="69"/>
                  </a:lnTo>
                  <a:lnTo>
                    <a:pt x="82" y="68"/>
                  </a:lnTo>
                  <a:lnTo>
                    <a:pt x="83" y="66"/>
                  </a:lnTo>
                  <a:lnTo>
                    <a:pt x="80" y="63"/>
                  </a:lnTo>
                  <a:lnTo>
                    <a:pt x="80" y="62"/>
                  </a:lnTo>
                  <a:lnTo>
                    <a:pt x="82" y="62"/>
                  </a:lnTo>
                  <a:lnTo>
                    <a:pt x="81" y="61"/>
                  </a:lnTo>
                  <a:lnTo>
                    <a:pt x="82" y="58"/>
                  </a:lnTo>
                  <a:lnTo>
                    <a:pt x="83" y="59"/>
                  </a:lnTo>
                  <a:lnTo>
                    <a:pt x="83" y="58"/>
                  </a:lnTo>
                  <a:lnTo>
                    <a:pt x="86" y="57"/>
                  </a:lnTo>
                  <a:lnTo>
                    <a:pt x="85" y="55"/>
                  </a:lnTo>
                  <a:lnTo>
                    <a:pt x="84" y="56"/>
                  </a:lnTo>
                  <a:lnTo>
                    <a:pt x="84" y="54"/>
                  </a:lnTo>
                  <a:lnTo>
                    <a:pt x="86" y="51"/>
                  </a:lnTo>
                  <a:lnTo>
                    <a:pt x="89" y="49"/>
                  </a:lnTo>
                  <a:lnTo>
                    <a:pt x="88" y="47"/>
                  </a:lnTo>
                  <a:lnTo>
                    <a:pt x="91" y="38"/>
                  </a:lnTo>
                  <a:lnTo>
                    <a:pt x="95" y="33"/>
                  </a:lnTo>
                  <a:lnTo>
                    <a:pt x="101" y="32"/>
                  </a:lnTo>
                  <a:lnTo>
                    <a:pt x="118" y="1"/>
                  </a:lnTo>
                  <a:lnTo>
                    <a:pt x="139" y="0"/>
                  </a:lnTo>
                  <a:lnTo>
                    <a:pt x="147" y="2"/>
                  </a:lnTo>
                  <a:lnTo>
                    <a:pt x="148" y="4"/>
                  </a:lnTo>
                  <a:lnTo>
                    <a:pt x="149" y="6"/>
                  </a:lnTo>
                  <a:lnTo>
                    <a:pt x="148" y="7"/>
                  </a:lnTo>
                  <a:lnTo>
                    <a:pt x="151" y="8"/>
                  </a:lnTo>
                  <a:lnTo>
                    <a:pt x="151" y="9"/>
                  </a:lnTo>
                  <a:lnTo>
                    <a:pt x="150" y="10"/>
                  </a:lnTo>
                  <a:lnTo>
                    <a:pt x="152" y="11"/>
                  </a:lnTo>
                  <a:lnTo>
                    <a:pt x="150" y="12"/>
                  </a:lnTo>
                  <a:lnTo>
                    <a:pt x="151" y="14"/>
                  </a:lnTo>
                  <a:lnTo>
                    <a:pt x="149" y="17"/>
                  </a:lnTo>
                  <a:lnTo>
                    <a:pt x="150" y="18"/>
                  </a:lnTo>
                  <a:lnTo>
                    <a:pt x="150" y="19"/>
                  </a:lnTo>
                  <a:lnTo>
                    <a:pt x="148" y="19"/>
                  </a:lnTo>
                  <a:lnTo>
                    <a:pt x="149" y="20"/>
                  </a:lnTo>
                  <a:lnTo>
                    <a:pt x="147" y="24"/>
                  </a:lnTo>
                  <a:lnTo>
                    <a:pt x="148" y="23"/>
                  </a:lnTo>
                  <a:lnTo>
                    <a:pt x="149" y="25"/>
                  </a:lnTo>
                  <a:lnTo>
                    <a:pt x="149" y="23"/>
                  </a:lnTo>
                  <a:lnTo>
                    <a:pt x="152" y="22"/>
                  </a:lnTo>
                  <a:lnTo>
                    <a:pt x="152" y="25"/>
                  </a:lnTo>
                  <a:lnTo>
                    <a:pt x="154" y="24"/>
                  </a:lnTo>
                  <a:lnTo>
                    <a:pt x="155" y="26"/>
                  </a:lnTo>
                  <a:lnTo>
                    <a:pt x="158" y="29"/>
                  </a:lnTo>
                  <a:lnTo>
                    <a:pt x="159" y="31"/>
                  </a:lnTo>
                  <a:lnTo>
                    <a:pt x="160" y="31"/>
                  </a:lnTo>
                  <a:lnTo>
                    <a:pt x="159" y="32"/>
                  </a:lnTo>
                  <a:lnTo>
                    <a:pt x="160" y="35"/>
                  </a:lnTo>
                  <a:lnTo>
                    <a:pt x="163" y="38"/>
                  </a:lnTo>
                  <a:lnTo>
                    <a:pt x="164" y="41"/>
                  </a:lnTo>
                  <a:lnTo>
                    <a:pt x="166" y="42"/>
                  </a:lnTo>
                  <a:lnTo>
                    <a:pt x="170" y="42"/>
                  </a:lnTo>
                  <a:lnTo>
                    <a:pt x="165" y="48"/>
                  </a:lnTo>
                  <a:lnTo>
                    <a:pt x="166" y="49"/>
                  </a:lnTo>
                  <a:lnTo>
                    <a:pt x="164" y="49"/>
                  </a:lnTo>
                  <a:lnTo>
                    <a:pt x="166" y="50"/>
                  </a:lnTo>
                  <a:lnTo>
                    <a:pt x="166" y="53"/>
                  </a:lnTo>
                  <a:lnTo>
                    <a:pt x="170" y="57"/>
                  </a:lnTo>
                  <a:lnTo>
                    <a:pt x="167" y="58"/>
                  </a:lnTo>
                  <a:lnTo>
                    <a:pt x="167" y="60"/>
                  </a:lnTo>
                  <a:lnTo>
                    <a:pt x="165" y="59"/>
                  </a:lnTo>
                  <a:lnTo>
                    <a:pt x="164" y="62"/>
                  </a:lnTo>
                  <a:lnTo>
                    <a:pt x="168" y="63"/>
                  </a:lnTo>
                  <a:lnTo>
                    <a:pt x="168" y="66"/>
                  </a:lnTo>
                  <a:lnTo>
                    <a:pt x="166" y="66"/>
                  </a:lnTo>
                  <a:lnTo>
                    <a:pt x="167" y="66"/>
                  </a:lnTo>
                  <a:lnTo>
                    <a:pt x="166" y="67"/>
                  </a:lnTo>
                  <a:lnTo>
                    <a:pt x="166" y="66"/>
                  </a:lnTo>
                  <a:lnTo>
                    <a:pt x="164" y="65"/>
                  </a:lnTo>
                  <a:lnTo>
                    <a:pt x="164" y="66"/>
                  </a:lnTo>
                  <a:lnTo>
                    <a:pt x="164" y="67"/>
                  </a:lnTo>
                  <a:lnTo>
                    <a:pt x="166" y="66"/>
                  </a:lnTo>
                  <a:lnTo>
                    <a:pt x="165" y="67"/>
                  </a:lnTo>
                  <a:lnTo>
                    <a:pt x="166" y="68"/>
                  </a:lnTo>
                  <a:lnTo>
                    <a:pt x="168" y="67"/>
                  </a:lnTo>
                  <a:lnTo>
                    <a:pt x="168" y="72"/>
                  </a:lnTo>
                  <a:lnTo>
                    <a:pt x="170" y="74"/>
                  </a:lnTo>
                  <a:lnTo>
                    <a:pt x="170" y="75"/>
                  </a:lnTo>
                  <a:lnTo>
                    <a:pt x="167" y="76"/>
                  </a:lnTo>
                  <a:lnTo>
                    <a:pt x="166" y="77"/>
                  </a:lnTo>
                  <a:lnTo>
                    <a:pt x="167" y="81"/>
                  </a:lnTo>
                  <a:lnTo>
                    <a:pt x="168" y="82"/>
                  </a:lnTo>
                  <a:lnTo>
                    <a:pt x="170" y="82"/>
                  </a:lnTo>
                  <a:lnTo>
                    <a:pt x="170" y="83"/>
                  </a:lnTo>
                  <a:lnTo>
                    <a:pt x="170" y="85"/>
                  </a:lnTo>
                  <a:lnTo>
                    <a:pt x="169" y="85"/>
                  </a:lnTo>
                  <a:lnTo>
                    <a:pt x="170" y="86"/>
                  </a:lnTo>
                  <a:lnTo>
                    <a:pt x="173" y="88"/>
                  </a:lnTo>
                  <a:lnTo>
                    <a:pt x="172" y="87"/>
                  </a:lnTo>
                  <a:lnTo>
                    <a:pt x="175" y="87"/>
                  </a:lnTo>
                  <a:lnTo>
                    <a:pt x="175" y="88"/>
                  </a:lnTo>
                  <a:lnTo>
                    <a:pt x="174" y="88"/>
                  </a:lnTo>
                  <a:lnTo>
                    <a:pt x="175" y="88"/>
                  </a:lnTo>
                  <a:lnTo>
                    <a:pt x="175" y="89"/>
                  </a:lnTo>
                  <a:lnTo>
                    <a:pt x="173" y="89"/>
                  </a:lnTo>
                  <a:lnTo>
                    <a:pt x="172" y="91"/>
                  </a:lnTo>
                  <a:lnTo>
                    <a:pt x="171" y="92"/>
                  </a:lnTo>
                  <a:lnTo>
                    <a:pt x="172" y="94"/>
                  </a:lnTo>
                  <a:lnTo>
                    <a:pt x="170" y="94"/>
                  </a:lnTo>
                  <a:lnTo>
                    <a:pt x="168" y="96"/>
                  </a:lnTo>
                  <a:lnTo>
                    <a:pt x="166" y="95"/>
                  </a:lnTo>
                  <a:lnTo>
                    <a:pt x="166" y="97"/>
                  </a:lnTo>
                  <a:lnTo>
                    <a:pt x="163" y="97"/>
                  </a:lnTo>
                  <a:lnTo>
                    <a:pt x="163" y="97"/>
                  </a:lnTo>
                  <a:lnTo>
                    <a:pt x="156" y="93"/>
                  </a:lnTo>
                  <a:lnTo>
                    <a:pt x="156" y="95"/>
                  </a:lnTo>
                  <a:lnTo>
                    <a:pt x="155" y="95"/>
                  </a:lnTo>
                  <a:lnTo>
                    <a:pt x="156" y="97"/>
                  </a:lnTo>
                  <a:lnTo>
                    <a:pt x="153" y="99"/>
                  </a:lnTo>
                  <a:lnTo>
                    <a:pt x="152" y="101"/>
                  </a:lnTo>
                  <a:lnTo>
                    <a:pt x="149" y="102"/>
                  </a:lnTo>
                  <a:lnTo>
                    <a:pt x="149" y="105"/>
                  </a:lnTo>
                  <a:lnTo>
                    <a:pt x="151" y="105"/>
                  </a:lnTo>
                  <a:lnTo>
                    <a:pt x="153" y="107"/>
                  </a:lnTo>
                  <a:lnTo>
                    <a:pt x="154" y="109"/>
                  </a:lnTo>
                  <a:lnTo>
                    <a:pt x="155" y="111"/>
                  </a:lnTo>
                  <a:lnTo>
                    <a:pt x="154" y="113"/>
                  </a:lnTo>
                  <a:lnTo>
                    <a:pt x="157" y="115"/>
                  </a:lnTo>
                  <a:lnTo>
                    <a:pt x="156" y="115"/>
                  </a:lnTo>
                  <a:lnTo>
                    <a:pt x="155" y="115"/>
                  </a:lnTo>
                  <a:lnTo>
                    <a:pt x="154" y="116"/>
                  </a:lnTo>
                  <a:lnTo>
                    <a:pt x="152" y="116"/>
                  </a:lnTo>
                  <a:lnTo>
                    <a:pt x="151" y="115"/>
                  </a:lnTo>
                  <a:lnTo>
                    <a:pt x="150" y="117"/>
                  </a:lnTo>
                  <a:lnTo>
                    <a:pt x="148" y="117"/>
                  </a:lnTo>
                  <a:lnTo>
                    <a:pt x="150" y="118"/>
                  </a:lnTo>
                  <a:lnTo>
                    <a:pt x="149" y="119"/>
                  </a:lnTo>
                  <a:lnTo>
                    <a:pt x="155" y="122"/>
                  </a:lnTo>
                  <a:lnTo>
                    <a:pt x="155" y="123"/>
                  </a:lnTo>
                  <a:lnTo>
                    <a:pt x="154" y="123"/>
                  </a:lnTo>
                  <a:lnTo>
                    <a:pt x="156" y="127"/>
                  </a:lnTo>
                  <a:lnTo>
                    <a:pt x="155" y="127"/>
                  </a:lnTo>
                  <a:lnTo>
                    <a:pt x="155" y="129"/>
                  </a:lnTo>
                  <a:lnTo>
                    <a:pt x="156" y="131"/>
                  </a:lnTo>
                  <a:lnTo>
                    <a:pt x="160" y="131"/>
                  </a:lnTo>
                  <a:lnTo>
                    <a:pt x="162" y="137"/>
                  </a:lnTo>
                  <a:lnTo>
                    <a:pt x="164" y="138"/>
                  </a:lnTo>
                  <a:lnTo>
                    <a:pt x="164" y="140"/>
                  </a:lnTo>
                  <a:lnTo>
                    <a:pt x="160" y="143"/>
                  </a:lnTo>
                  <a:lnTo>
                    <a:pt x="158" y="141"/>
                  </a:lnTo>
                  <a:lnTo>
                    <a:pt x="156" y="142"/>
                  </a:lnTo>
                  <a:lnTo>
                    <a:pt x="158" y="145"/>
                  </a:lnTo>
                  <a:lnTo>
                    <a:pt x="157" y="146"/>
                  </a:lnTo>
                  <a:lnTo>
                    <a:pt x="155" y="147"/>
                  </a:lnTo>
                  <a:lnTo>
                    <a:pt x="155" y="147"/>
                  </a:lnTo>
                  <a:lnTo>
                    <a:pt x="152" y="149"/>
                  </a:lnTo>
                  <a:lnTo>
                    <a:pt x="152" y="153"/>
                  </a:lnTo>
                  <a:lnTo>
                    <a:pt x="157" y="157"/>
                  </a:lnTo>
                  <a:lnTo>
                    <a:pt x="149" y="159"/>
                  </a:lnTo>
                  <a:lnTo>
                    <a:pt x="144" y="159"/>
                  </a:lnTo>
                  <a:lnTo>
                    <a:pt x="144" y="161"/>
                  </a:lnTo>
                  <a:lnTo>
                    <a:pt x="145" y="162"/>
                  </a:lnTo>
                  <a:lnTo>
                    <a:pt x="142" y="162"/>
                  </a:lnTo>
                  <a:lnTo>
                    <a:pt x="140" y="164"/>
                  </a:lnTo>
                  <a:lnTo>
                    <a:pt x="138" y="163"/>
                  </a:lnTo>
                  <a:lnTo>
                    <a:pt x="138" y="166"/>
                  </a:lnTo>
                  <a:lnTo>
                    <a:pt x="136" y="166"/>
                  </a:lnTo>
                  <a:lnTo>
                    <a:pt x="135" y="167"/>
                  </a:lnTo>
                  <a:lnTo>
                    <a:pt x="136" y="169"/>
                  </a:lnTo>
                  <a:lnTo>
                    <a:pt x="137" y="169"/>
                  </a:lnTo>
                  <a:lnTo>
                    <a:pt x="138" y="166"/>
                  </a:lnTo>
                  <a:lnTo>
                    <a:pt x="139" y="168"/>
                  </a:lnTo>
                  <a:lnTo>
                    <a:pt x="139" y="169"/>
                  </a:lnTo>
                  <a:lnTo>
                    <a:pt x="138" y="169"/>
                  </a:lnTo>
                  <a:lnTo>
                    <a:pt x="135" y="170"/>
                  </a:lnTo>
                  <a:lnTo>
                    <a:pt x="135" y="174"/>
                  </a:lnTo>
                  <a:lnTo>
                    <a:pt x="140" y="182"/>
                  </a:lnTo>
                  <a:lnTo>
                    <a:pt x="131" y="185"/>
                  </a:lnTo>
                  <a:lnTo>
                    <a:pt x="132" y="188"/>
                  </a:lnTo>
                  <a:lnTo>
                    <a:pt x="124" y="197"/>
                  </a:lnTo>
                  <a:lnTo>
                    <a:pt x="124" y="198"/>
                  </a:lnTo>
                  <a:lnTo>
                    <a:pt x="123" y="198"/>
                  </a:lnTo>
                  <a:lnTo>
                    <a:pt x="124" y="202"/>
                  </a:lnTo>
                  <a:lnTo>
                    <a:pt x="127" y="203"/>
                  </a:lnTo>
                  <a:lnTo>
                    <a:pt x="126" y="205"/>
                  </a:lnTo>
                  <a:lnTo>
                    <a:pt x="130" y="205"/>
                  </a:lnTo>
                  <a:lnTo>
                    <a:pt x="132" y="207"/>
                  </a:lnTo>
                  <a:lnTo>
                    <a:pt x="130" y="207"/>
                  </a:lnTo>
                  <a:lnTo>
                    <a:pt x="129" y="210"/>
                  </a:lnTo>
                  <a:lnTo>
                    <a:pt x="127" y="210"/>
                  </a:lnTo>
                  <a:lnTo>
                    <a:pt x="127" y="211"/>
                  </a:lnTo>
                  <a:lnTo>
                    <a:pt x="125" y="211"/>
                  </a:lnTo>
                  <a:lnTo>
                    <a:pt x="124" y="210"/>
                  </a:lnTo>
                  <a:lnTo>
                    <a:pt x="125" y="209"/>
                  </a:lnTo>
                  <a:lnTo>
                    <a:pt x="124" y="209"/>
                  </a:lnTo>
                  <a:lnTo>
                    <a:pt x="123" y="211"/>
                  </a:lnTo>
                  <a:lnTo>
                    <a:pt x="123" y="211"/>
                  </a:lnTo>
                  <a:lnTo>
                    <a:pt x="121" y="212"/>
                  </a:lnTo>
                  <a:lnTo>
                    <a:pt x="120" y="214"/>
                  </a:lnTo>
                  <a:lnTo>
                    <a:pt x="118" y="212"/>
                  </a:lnTo>
                  <a:lnTo>
                    <a:pt x="115" y="214"/>
                  </a:lnTo>
                  <a:lnTo>
                    <a:pt x="116" y="216"/>
                  </a:lnTo>
                  <a:lnTo>
                    <a:pt x="115" y="217"/>
                  </a:lnTo>
                  <a:lnTo>
                    <a:pt x="113" y="215"/>
                  </a:lnTo>
                  <a:lnTo>
                    <a:pt x="114" y="218"/>
                  </a:lnTo>
                  <a:lnTo>
                    <a:pt x="112" y="219"/>
                  </a:lnTo>
                  <a:lnTo>
                    <a:pt x="112" y="224"/>
                  </a:lnTo>
                  <a:lnTo>
                    <a:pt x="118" y="227"/>
                  </a:lnTo>
                  <a:lnTo>
                    <a:pt x="118" y="230"/>
                  </a:lnTo>
                  <a:lnTo>
                    <a:pt x="118" y="230"/>
                  </a:lnTo>
                  <a:lnTo>
                    <a:pt x="116" y="230"/>
                  </a:lnTo>
                  <a:lnTo>
                    <a:pt x="114" y="233"/>
                  </a:lnTo>
                  <a:lnTo>
                    <a:pt x="111" y="234"/>
                  </a:lnTo>
                  <a:lnTo>
                    <a:pt x="110" y="235"/>
                  </a:lnTo>
                  <a:lnTo>
                    <a:pt x="110" y="234"/>
                  </a:lnTo>
                  <a:lnTo>
                    <a:pt x="108" y="235"/>
                  </a:lnTo>
                  <a:lnTo>
                    <a:pt x="109" y="236"/>
                  </a:lnTo>
                  <a:lnTo>
                    <a:pt x="107" y="237"/>
                  </a:lnTo>
                  <a:lnTo>
                    <a:pt x="111" y="246"/>
                  </a:lnTo>
                  <a:lnTo>
                    <a:pt x="111" y="246"/>
                  </a:lnTo>
                  <a:lnTo>
                    <a:pt x="111" y="247"/>
                  </a:lnTo>
                  <a:lnTo>
                    <a:pt x="107" y="252"/>
                  </a:lnTo>
                  <a:lnTo>
                    <a:pt x="111" y="256"/>
                  </a:lnTo>
                  <a:lnTo>
                    <a:pt x="110" y="258"/>
                  </a:lnTo>
                  <a:lnTo>
                    <a:pt x="115" y="261"/>
                  </a:lnTo>
                  <a:lnTo>
                    <a:pt x="110" y="263"/>
                  </a:lnTo>
                  <a:lnTo>
                    <a:pt x="107" y="267"/>
                  </a:lnTo>
                  <a:lnTo>
                    <a:pt x="108" y="269"/>
                  </a:lnTo>
                  <a:lnTo>
                    <a:pt x="107" y="270"/>
                  </a:lnTo>
                  <a:lnTo>
                    <a:pt x="104" y="270"/>
                  </a:lnTo>
                  <a:lnTo>
                    <a:pt x="103" y="272"/>
                  </a:lnTo>
                  <a:lnTo>
                    <a:pt x="102" y="274"/>
                  </a:lnTo>
                  <a:lnTo>
                    <a:pt x="102" y="276"/>
                  </a:lnTo>
                  <a:lnTo>
                    <a:pt x="100" y="278"/>
                  </a:lnTo>
                  <a:lnTo>
                    <a:pt x="93" y="278"/>
                  </a:lnTo>
                  <a:lnTo>
                    <a:pt x="91" y="279"/>
                  </a:lnTo>
                  <a:lnTo>
                    <a:pt x="91" y="282"/>
                  </a:lnTo>
                  <a:lnTo>
                    <a:pt x="90" y="285"/>
                  </a:lnTo>
                  <a:lnTo>
                    <a:pt x="88" y="285"/>
                  </a:lnTo>
                  <a:lnTo>
                    <a:pt x="88" y="288"/>
                  </a:lnTo>
                  <a:lnTo>
                    <a:pt x="86" y="289"/>
                  </a:lnTo>
                  <a:lnTo>
                    <a:pt x="83" y="298"/>
                  </a:lnTo>
                  <a:lnTo>
                    <a:pt x="82" y="295"/>
                  </a:lnTo>
                  <a:lnTo>
                    <a:pt x="84" y="296"/>
                  </a:lnTo>
                  <a:lnTo>
                    <a:pt x="84" y="295"/>
                  </a:lnTo>
                  <a:lnTo>
                    <a:pt x="82" y="295"/>
                  </a:lnTo>
                  <a:lnTo>
                    <a:pt x="81" y="293"/>
                  </a:lnTo>
                  <a:lnTo>
                    <a:pt x="79" y="291"/>
                  </a:lnTo>
                  <a:lnTo>
                    <a:pt x="79" y="292"/>
                  </a:lnTo>
                  <a:lnTo>
                    <a:pt x="78" y="291"/>
                  </a:lnTo>
                  <a:lnTo>
                    <a:pt x="78" y="290"/>
                  </a:lnTo>
                  <a:lnTo>
                    <a:pt x="75" y="289"/>
                  </a:lnTo>
                  <a:lnTo>
                    <a:pt x="75" y="285"/>
                  </a:lnTo>
                  <a:lnTo>
                    <a:pt x="72" y="283"/>
                  </a:lnTo>
                  <a:lnTo>
                    <a:pt x="72" y="284"/>
                  </a:lnTo>
                  <a:lnTo>
                    <a:pt x="71" y="282"/>
                  </a:lnTo>
                  <a:lnTo>
                    <a:pt x="70" y="285"/>
                  </a:lnTo>
                  <a:lnTo>
                    <a:pt x="69" y="287"/>
                  </a:lnTo>
                  <a:lnTo>
                    <a:pt x="64" y="286"/>
                  </a:lnTo>
                  <a:lnTo>
                    <a:pt x="60" y="288"/>
                  </a:lnTo>
                  <a:lnTo>
                    <a:pt x="59" y="285"/>
                  </a:lnTo>
                  <a:lnTo>
                    <a:pt x="58" y="286"/>
                  </a:lnTo>
                  <a:lnTo>
                    <a:pt x="55" y="287"/>
                  </a:lnTo>
                  <a:lnTo>
                    <a:pt x="54" y="286"/>
                  </a:lnTo>
                  <a:lnTo>
                    <a:pt x="56" y="280"/>
                  </a:lnTo>
                  <a:lnTo>
                    <a:pt x="54" y="280"/>
                  </a:lnTo>
                  <a:lnTo>
                    <a:pt x="55" y="279"/>
                  </a:lnTo>
                  <a:lnTo>
                    <a:pt x="54" y="278"/>
                  </a:lnTo>
                  <a:lnTo>
                    <a:pt x="55" y="278"/>
                  </a:lnTo>
                  <a:lnTo>
                    <a:pt x="54" y="277"/>
                  </a:lnTo>
                  <a:lnTo>
                    <a:pt x="56" y="276"/>
                  </a:lnTo>
                  <a:lnTo>
                    <a:pt x="56" y="274"/>
                  </a:lnTo>
                  <a:lnTo>
                    <a:pt x="56" y="271"/>
                  </a:lnTo>
                  <a:lnTo>
                    <a:pt x="55" y="269"/>
                  </a:lnTo>
                  <a:lnTo>
                    <a:pt x="55" y="267"/>
                  </a:lnTo>
                  <a:lnTo>
                    <a:pt x="56" y="266"/>
                  </a:lnTo>
                  <a:lnTo>
                    <a:pt x="56" y="266"/>
                  </a:lnTo>
                  <a:lnTo>
                    <a:pt x="56" y="264"/>
                  </a:lnTo>
                  <a:lnTo>
                    <a:pt x="52" y="261"/>
                  </a:lnTo>
                  <a:lnTo>
                    <a:pt x="53" y="259"/>
                  </a:lnTo>
                  <a:lnTo>
                    <a:pt x="51" y="258"/>
                  </a:lnTo>
                  <a:lnTo>
                    <a:pt x="53" y="255"/>
                  </a:lnTo>
                  <a:lnTo>
                    <a:pt x="50" y="253"/>
                  </a:lnTo>
                  <a:lnTo>
                    <a:pt x="50" y="251"/>
                  </a:lnTo>
                  <a:lnTo>
                    <a:pt x="48" y="253"/>
                  </a:lnTo>
                  <a:lnTo>
                    <a:pt x="47" y="253"/>
                  </a:lnTo>
                  <a:lnTo>
                    <a:pt x="46" y="254"/>
                  </a:lnTo>
                  <a:lnTo>
                    <a:pt x="45" y="251"/>
                  </a:lnTo>
                  <a:lnTo>
                    <a:pt x="44" y="247"/>
                  </a:lnTo>
                  <a:lnTo>
                    <a:pt x="41" y="247"/>
                  </a:lnTo>
                  <a:lnTo>
                    <a:pt x="40" y="245"/>
                  </a:lnTo>
                  <a:lnTo>
                    <a:pt x="39" y="245"/>
                  </a:lnTo>
                  <a:lnTo>
                    <a:pt x="39" y="246"/>
                  </a:lnTo>
                  <a:lnTo>
                    <a:pt x="33" y="247"/>
                  </a:lnTo>
                  <a:lnTo>
                    <a:pt x="32" y="246"/>
                  </a:lnTo>
                  <a:lnTo>
                    <a:pt x="33" y="245"/>
                  </a:lnTo>
                  <a:lnTo>
                    <a:pt x="27" y="243"/>
                  </a:lnTo>
                  <a:lnTo>
                    <a:pt x="25" y="243"/>
                  </a:lnTo>
                  <a:lnTo>
                    <a:pt x="23" y="244"/>
                  </a:lnTo>
                  <a:lnTo>
                    <a:pt x="20" y="245"/>
                  </a:lnTo>
                  <a:lnTo>
                    <a:pt x="18" y="237"/>
                  </a:lnTo>
                  <a:lnTo>
                    <a:pt x="19" y="236"/>
                  </a:lnTo>
                  <a:lnTo>
                    <a:pt x="20" y="234"/>
                  </a:lnTo>
                  <a:lnTo>
                    <a:pt x="22" y="234"/>
                  </a:lnTo>
                  <a:lnTo>
                    <a:pt x="25" y="231"/>
                  </a:lnTo>
                  <a:lnTo>
                    <a:pt x="26" y="231"/>
                  </a:lnTo>
                  <a:lnTo>
                    <a:pt x="26" y="229"/>
                  </a:lnTo>
                  <a:lnTo>
                    <a:pt x="30" y="230"/>
                  </a:lnTo>
                  <a:lnTo>
                    <a:pt x="30" y="227"/>
                  </a:lnTo>
                  <a:lnTo>
                    <a:pt x="31" y="227"/>
                  </a:lnTo>
                  <a:lnTo>
                    <a:pt x="31" y="226"/>
                  </a:lnTo>
                  <a:lnTo>
                    <a:pt x="27" y="219"/>
                  </a:lnTo>
                  <a:lnTo>
                    <a:pt x="25" y="219"/>
                  </a:lnTo>
                  <a:lnTo>
                    <a:pt x="26" y="215"/>
                  </a:lnTo>
                  <a:lnTo>
                    <a:pt x="23" y="214"/>
                  </a:lnTo>
                  <a:lnTo>
                    <a:pt x="24" y="213"/>
                  </a:lnTo>
                  <a:lnTo>
                    <a:pt x="18" y="210"/>
                  </a:lnTo>
                  <a:lnTo>
                    <a:pt x="17" y="211"/>
                  </a:lnTo>
                  <a:lnTo>
                    <a:pt x="14" y="209"/>
                  </a:lnTo>
                  <a:lnTo>
                    <a:pt x="12" y="211"/>
                  </a:lnTo>
                  <a:lnTo>
                    <a:pt x="12" y="209"/>
                  </a:lnTo>
                  <a:lnTo>
                    <a:pt x="9" y="206"/>
                  </a:lnTo>
                  <a:lnTo>
                    <a:pt x="11" y="202"/>
                  </a:lnTo>
                  <a:lnTo>
                    <a:pt x="11" y="200"/>
                  </a:lnTo>
                  <a:lnTo>
                    <a:pt x="12" y="198"/>
                  </a:lnTo>
                  <a:lnTo>
                    <a:pt x="14" y="198"/>
                  </a:lnTo>
                  <a:lnTo>
                    <a:pt x="14" y="197"/>
                  </a:lnTo>
                  <a:lnTo>
                    <a:pt x="11" y="193"/>
                  </a:lnTo>
                  <a:lnTo>
                    <a:pt x="6" y="191"/>
                  </a:lnTo>
                  <a:lnTo>
                    <a:pt x="6" y="190"/>
                  </a:lnTo>
                  <a:lnTo>
                    <a:pt x="6" y="189"/>
                  </a:lnTo>
                  <a:lnTo>
                    <a:pt x="5" y="189"/>
                  </a:lnTo>
                  <a:lnTo>
                    <a:pt x="4" y="191"/>
                  </a:lnTo>
                  <a:lnTo>
                    <a:pt x="2" y="191"/>
                  </a:lnTo>
                  <a:lnTo>
                    <a:pt x="1" y="189"/>
                  </a:lnTo>
                  <a:lnTo>
                    <a:pt x="1" y="187"/>
                  </a:lnTo>
                  <a:lnTo>
                    <a:pt x="0" y="186"/>
                  </a:lnTo>
                  <a:lnTo>
                    <a:pt x="2" y="185"/>
                  </a:lnTo>
                  <a:lnTo>
                    <a:pt x="1" y="181"/>
                  </a:lnTo>
                  <a:lnTo>
                    <a:pt x="1" y="179"/>
                  </a:lnTo>
                  <a:lnTo>
                    <a:pt x="3" y="179"/>
                  </a:lnTo>
                  <a:lnTo>
                    <a:pt x="5" y="178"/>
                  </a:lnTo>
                  <a:lnTo>
                    <a:pt x="4" y="177"/>
                  </a:lnTo>
                  <a:lnTo>
                    <a:pt x="6" y="178"/>
                  </a:lnTo>
                  <a:lnTo>
                    <a:pt x="6" y="176"/>
                  </a:lnTo>
                  <a:lnTo>
                    <a:pt x="10" y="175"/>
                  </a:lnTo>
                  <a:lnTo>
                    <a:pt x="13" y="169"/>
                  </a:lnTo>
                  <a:lnTo>
                    <a:pt x="13" y="166"/>
                  </a:lnTo>
                  <a:lnTo>
                    <a:pt x="15" y="166"/>
                  </a:lnTo>
                  <a:lnTo>
                    <a:pt x="17" y="164"/>
                  </a:lnTo>
                  <a:lnTo>
                    <a:pt x="18" y="163"/>
                  </a:lnTo>
                  <a:lnTo>
                    <a:pt x="18" y="159"/>
                  </a:lnTo>
                  <a:lnTo>
                    <a:pt x="19" y="158"/>
                  </a:lnTo>
                  <a:lnTo>
                    <a:pt x="18" y="157"/>
                  </a:lnTo>
                  <a:lnTo>
                    <a:pt x="20" y="155"/>
                  </a:lnTo>
                  <a:lnTo>
                    <a:pt x="22" y="155"/>
                  </a:lnTo>
                  <a:lnTo>
                    <a:pt x="23" y="154"/>
                  </a:lnTo>
                  <a:lnTo>
                    <a:pt x="21" y="150"/>
                  </a:lnTo>
                  <a:lnTo>
                    <a:pt x="22" y="147"/>
                  </a:lnTo>
                  <a:lnTo>
                    <a:pt x="24" y="145"/>
                  </a:lnTo>
                  <a:lnTo>
                    <a:pt x="25" y="137"/>
                  </a:lnTo>
                  <a:lnTo>
                    <a:pt x="26" y="136"/>
                  </a:lnTo>
                  <a:lnTo>
                    <a:pt x="27" y="137"/>
                  </a:lnTo>
                  <a:lnTo>
                    <a:pt x="29" y="135"/>
                  </a:lnTo>
                  <a:lnTo>
                    <a:pt x="30" y="135"/>
                  </a:lnTo>
                  <a:lnTo>
                    <a:pt x="31" y="134"/>
                  </a:lnTo>
                  <a:lnTo>
                    <a:pt x="29" y="133"/>
                  </a:lnTo>
                  <a:lnTo>
                    <a:pt x="31" y="129"/>
                  </a:lnTo>
                  <a:lnTo>
                    <a:pt x="30" y="128"/>
                  </a:lnTo>
                  <a:lnTo>
                    <a:pt x="22" y="125"/>
                  </a:lnTo>
                  <a:lnTo>
                    <a:pt x="26" y="122"/>
                  </a:lnTo>
                  <a:lnTo>
                    <a:pt x="27" y="121"/>
                  </a:lnTo>
                  <a:lnTo>
                    <a:pt x="29" y="122"/>
                  </a:lnTo>
                  <a:lnTo>
                    <a:pt x="34" y="118"/>
                  </a:lnTo>
                  <a:lnTo>
                    <a:pt x="33" y="117"/>
                  </a:lnTo>
                  <a:lnTo>
                    <a:pt x="37" y="115"/>
                  </a:lnTo>
                  <a:lnTo>
                    <a:pt x="37" y="114"/>
                  </a:lnTo>
                  <a:lnTo>
                    <a:pt x="39" y="113"/>
                  </a:lnTo>
                  <a:lnTo>
                    <a:pt x="38" y="111"/>
                  </a:lnTo>
                  <a:lnTo>
                    <a:pt x="39" y="112"/>
                  </a:lnTo>
                  <a:lnTo>
                    <a:pt x="39" y="110"/>
                  </a:lnTo>
                  <a:lnTo>
                    <a:pt x="43" y="111"/>
                  </a:lnTo>
                  <a:lnTo>
                    <a:pt x="45" y="110"/>
                  </a:lnTo>
                  <a:lnTo>
                    <a:pt x="47" y="107"/>
                  </a:lnTo>
                  <a:lnTo>
                    <a:pt x="50" y="106"/>
                  </a:lnTo>
                  <a:lnTo>
                    <a:pt x="53" y="103"/>
                  </a:lnTo>
                  <a:lnTo>
                    <a:pt x="53" y="101"/>
                  </a:lnTo>
                  <a:lnTo>
                    <a:pt x="52" y="100"/>
                  </a:lnTo>
                  <a:lnTo>
                    <a:pt x="53" y="98"/>
                  </a:lnTo>
                  <a:lnTo>
                    <a:pt x="51" y="94"/>
                  </a:lnTo>
                  <a:lnTo>
                    <a:pt x="52" y="92"/>
                  </a:lnTo>
                  <a:lnTo>
                    <a:pt x="50" y="86"/>
                  </a:lnTo>
                  <a:lnTo>
                    <a:pt x="55" y="83"/>
                  </a:lnTo>
                  <a:lnTo>
                    <a:pt x="55" y="82"/>
                  </a:lnTo>
                  <a:lnTo>
                    <a:pt x="56" y="81"/>
                  </a:lnTo>
                  <a:lnTo>
                    <a:pt x="51" y="78"/>
                  </a:lnTo>
                  <a:lnTo>
                    <a:pt x="51" y="76"/>
                  </a:lnTo>
                  <a:lnTo>
                    <a:pt x="49" y="76"/>
                  </a:lnTo>
                  <a:lnTo>
                    <a:pt x="51" y="71"/>
                  </a:lnTo>
                  <a:lnTo>
                    <a:pt x="56" y="72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6" name="Freeform 107">
              <a:extLst>
                <a:ext uri="{FF2B5EF4-FFF2-40B4-BE49-F238E27FC236}">
                  <a16:creationId xmlns="" xmlns:a16="http://schemas.microsoft.com/office/drawing/2014/main" id="{4F5360F8-BD28-4A16-9729-9E96D75A5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3234"/>
              <a:ext cx="269" cy="288"/>
            </a:xfrm>
            <a:custGeom>
              <a:avLst/>
              <a:gdLst>
                <a:gd name="T0" fmla="*/ 10 w 269"/>
                <a:gd name="T1" fmla="*/ 104 h 288"/>
                <a:gd name="T2" fmla="*/ 21 w 269"/>
                <a:gd name="T3" fmla="*/ 99 h 288"/>
                <a:gd name="T4" fmla="*/ 38 w 269"/>
                <a:gd name="T5" fmla="*/ 88 h 288"/>
                <a:gd name="T6" fmla="*/ 54 w 269"/>
                <a:gd name="T7" fmla="*/ 83 h 288"/>
                <a:gd name="T8" fmla="*/ 66 w 269"/>
                <a:gd name="T9" fmla="*/ 81 h 288"/>
                <a:gd name="T10" fmla="*/ 79 w 269"/>
                <a:gd name="T11" fmla="*/ 71 h 288"/>
                <a:gd name="T12" fmla="*/ 89 w 269"/>
                <a:gd name="T13" fmla="*/ 58 h 288"/>
                <a:gd name="T14" fmla="*/ 98 w 269"/>
                <a:gd name="T15" fmla="*/ 43 h 288"/>
                <a:gd name="T16" fmla="*/ 111 w 269"/>
                <a:gd name="T17" fmla="*/ 46 h 288"/>
                <a:gd name="T18" fmla="*/ 133 w 269"/>
                <a:gd name="T19" fmla="*/ 40 h 288"/>
                <a:gd name="T20" fmla="*/ 138 w 269"/>
                <a:gd name="T21" fmla="*/ 28 h 288"/>
                <a:gd name="T22" fmla="*/ 135 w 269"/>
                <a:gd name="T23" fmla="*/ 16 h 288"/>
                <a:gd name="T24" fmla="*/ 140 w 269"/>
                <a:gd name="T25" fmla="*/ 4 h 288"/>
                <a:gd name="T26" fmla="*/ 151 w 269"/>
                <a:gd name="T27" fmla="*/ 2 h 288"/>
                <a:gd name="T28" fmla="*/ 163 w 269"/>
                <a:gd name="T29" fmla="*/ 7 h 288"/>
                <a:gd name="T30" fmla="*/ 177 w 269"/>
                <a:gd name="T31" fmla="*/ 18 h 288"/>
                <a:gd name="T32" fmla="*/ 183 w 269"/>
                <a:gd name="T33" fmla="*/ 17 h 288"/>
                <a:gd name="T34" fmla="*/ 206 w 269"/>
                <a:gd name="T35" fmla="*/ 24 h 288"/>
                <a:gd name="T36" fmla="*/ 211 w 269"/>
                <a:gd name="T37" fmla="*/ 33 h 288"/>
                <a:gd name="T38" fmla="*/ 208 w 269"/>
                <a:gd name="T39" fmla="*/ 46 h 288"/>
                <a:gd name="T40" fmla="*/ 197 w 269"/>
                <a:gd name="T41" fmla="*/ 51 h 288"/>
                <a:gd name="T42" fmla="*/ 188 w 269"/>
                <a:gd name="T43" fmla="*/ 66 h 288"/>
                <a:gd name="T44" fmla="*/ 195 w 269"/>
                <a:gd name="T45" fmla="*/ 78 h 288"/>
                <a:gd name="T46" fmla="*/ 186 w 269"/>
                <a:gd name="T47" fmla="*/ 92 h 288"/>
                <a:gd name="T48" fmla="*/ 193 w 269"/>
                <a:gd name="T49" fmla="*/ 106 h 288"/>
                <a:gd name="T50" fmla="*/ 207 w 269"/>
                <a:gd name="T51" fmla="*/ 115 h 288"/>
                <a:gd name="T52" fmla="*/ 219 w 269"/>
                <a:gd name="T53" fmla="*/ 103 h 288"/>
                <a:gd name="T54" fmla="*/ 225 w 269"/>
                <a:gd name="T55" fmla="*/ 98 h 288"/>
                <a:gd name="T56" fmla="*/ 233 w 269"/>
                <a:gd name="T57" fmla="*/ 114 h 288"/>
                <a:gd name="T58" fmla="*/ 233 w 269"/>
                <a:gd name="T59" fmla="*/ 131 h 288"/>
                <a:gd name="T60" fmla="*/ 243 w 269"/>
                <a:gd name="T61" fmla="*/ 147 h 288"/>
                <a:gd name="T62" fmla="*/ 251 w 269"/>
                <a:gd name="T63" fmla="*/ 157 h 288"/>
                <a:gd name="T64" fmla="*/ 263 w 269"/>
                <a:gd name="T65" fmla="*/ 176 h 288"/>
                <a:gd name="T66" fmla="*/ 259 w 269"/>
                <a:gd name="T67" fmla="*/ 191 h 288"/>
                <a:gd name="T68" fmla="*/ 250 w 269"/>
                <a:gd name="T69" fmla="*/ 189 h 288"/>
                <a:gd name="T70" fmla="*/ 243 w 269"/>
                <a:gd name="T71" fmla="*/ 199 h 288"/>
                <a:gd name="T72" fmla="*/ 250 w 269"/>
                <a:gd name="T73" fmla="*/ 211 h 288"/>
                <a:gd name="T74" fmla="*/ 254 w 269"/>
                <a:gd name="T75" fmla="*/ 223 h 288"/>
                <a:gd name="T76" fmla="*/ 255 w 269"/>
                <a:gd name="T77" fmla="*/ 235 h 288"/>
                <a:gd name="T78" fmla="*/ 245 w 269"/>
                <a:gd name="T79" fmla="*/ 251 h 288"/>
                <a:gd name="T80" fmla="*/ 233 w 269"/>
                <a:gd name="T81" fmla="*/ 258 h 288"/>
                <a:gd name="T82" fmla="*/ 217 w 269"/>
                <a:gd name="T83" fmla="*/ 260 h 288"/>
                <a:gd name="T84" fmla="*/ 205 w 269"/>
                <a:gd name="T85" fmla="*/ 258 h 288"/>
                <a:gd name="T86" fmla="*/ 184 w 269"/>
                <a:gd name="T87" fmla="*/ 261 h 288"/>
                <a:gd name="T88" fmla="*/ 174 w 269"/>
                <a:gd name="T89" fmla="*/ 281 h 288"/>
                <a:gd name="T90" fmla="*/ 139 w 269"/>
                <a:gd name="T91" fmla="*/ 284 h 288"/>
                <a:gd name="T92" fmla="*/ 124 w 269"/>
                <a:gd name="T93" fmla="*/ 263 h 288"/>
                <a:gd name="T94" fmla="*/ 121 w 269"/>
                <a:gd name="T95" fmla="*/ 247 h 288"/>
                <a:gd name="T96" fmla="*/ 119 w 269"/>
                <a:gd name="T97" fmla="*/ 235 h 288"/>
                <a:gd name="T98" fmla="*/ 110 w 269"/>
                <a:gd name="T99" fmla="*/ 232 h 288"/>
                <a:gd name="T100" fmla="*/ 83 w 269"/>
                <a:gd name="T101" fmla="*/ 246 h 288"/>
                <a:gd name="T102" fmla="*/ 67 w 269"/>
                <a:gd name="T103" fmla="*/ 242 h 288"/>
                <a:gd name="T104" fmla="*/ 48 w 269"/>
                <a:gd name="T105" fmla="*/ 234 h 288"/>
                <a:gd name="T106" fmla="*/ 41 w 269"/>
                <a:gd name="T107" fmla="*/ 203 h 288"/>
                <a:gd name="T108" fmla="*/ 29 w 269"/>
                <a:gd name="T109" fmla="*/ 191 h 288"/>
                <a:gd name="T110" fmla="*/ 6 w 269"/>
                <a:gd name="T111" fmla="*/ 177 h 288"/>
                <a:gd name="T112" fmla="*/ 1 w 269"/>
                <a:gd name="T113" fmla="*/ 148 h 288"/>
                <a:gd name="T114" fmla="*/ 23 w 269"/>
                <a:gd name="T115" fmla="*/ 140 h 288"/>
                <a:gd name="T116" fmla="*/ 17 w 269"/>
                <a:gd name="T117" fmla="*/ 122 h 288"/>
                <a:gd name="T118" fmla="*/ 4 w 269"/>
                <a:gd name="T119" fmla="*/ 11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9" h="288">
                  <a:moveTo>
                    <a:pt x="0" y="107"/>
                  </a:moveTo>
                  <a:lnTo>
                    <a:pt x="5" y="106"/>
                  </a:lnTo>
                  <a:lnTo>
                    <a:pt x="7" y="107"/>
                  </a:lnTo>
                  <a:lnTo>
                    <a:pt x="6" y="110"/>
                  </a:lnTo>
                  <a:lnTo>
                    <a:pt x="8" y="114"/>
                  </a:lnTo>
                  <a:lnTo>
                    <a:pt x="9" y="111"/>
                  </a:lnTo>
                  <a:lnTo>
                    <a:pt x="10" y="104"/>
                  </a:lnTo>
                  <a:lnTo>
                    <a:pt x="12" y="104"/>
                  </a:lnTo>
                  <a:lnTo>
                    <a:pt x="13" y="101"/>
                  </a:lnTo>
                  <a:lnTo>
                    <a:pt x="13" y="100"/>
                  </a:lnTo>
                  <a:lnTo>
                    <a:pt x="14" y="99"/>
                  </a:lnTo>
                  <a:lnTo>
                    <a:pt x="16" y="97"/>
                  </a:lnTo>
                  <a:lnTo>
                    <a:pt x="20" y="97"/>
                  </a:lnTo>
                  <a:lnTo>
                    <a:pt x="21" y="99"/>
                  </a:lnTo>
                  <a:lnTo>
                    <a:pt x="23" y="99"/>
                  </a:lnTo>
                  <a:lnTo>
                    <a:pt x="25" y="98"/>
                  </a:lnTo>
                  <a:lnTo>
                    <a:pt x="25" y="95"/>
                  </a:lnTo>
                  <a:lnTo>
                    <a:pt x="34" y="94"/>
                  </a:lnTo>
                  <a:lnTo>
                    <a:pt x="34" y="92"/>
                  </a:lnTo>
                  <a:lnTo>
                    <a:pt x="36" y="91"/>
                  </a:lnTo>
                  <a:lnTo>
                    <a:pt x="38" y="88"/>
                  </a:lnTo>
                  <a:lnTo>
                    <a:pt x="40" y="89"/>
                  </a:lnTo>
                  <a:lnTo>
                    <a:pt x="44" y="88"/>
                  </a:lnTo>
                  <a:lnTo>
                    <a:pt x="46" y="88"/>
                  </a:lnTo>
                  <a:lnTo>
                    <a:pt x="48" y="86"/>
                  </a:lnTo>
                  <a:lnTo>
                    <a:pt x="48" y="85"/>
                  </a:lnTo>
                  <a:lnTo>
                    <a:pt x="52" y="83"/>
                  </a:lnTo>
                  <a:lnTo>
                    <a:pt x="54" y="83"/>
                  </a:lnTo>
                  <a:lnTo>
                    <a:pt x="57" y="82"/>
                  </a:lnTo>
                  <a:lnTo>
                    <a:pt x="59" y="86"/>
                  </a:lnTo>
                  <a:lnTo>
                    <a:pt x="60" y="86"/>
                  </a:lnTo>
                  <a:lnTo>
                    <a:pt x="63" y="85"/>
                  </a:lnTo>
                  <a:lnTo>
                    <a:pt x="63" y="83"/>
                  </a:lnTo>
                  <a:lnTo>
                    <a:pt x="65" y="83"/>
                  </a:lnTo>
                  <a:lnTo>
                    <a:pt x="66" y="81"/>
                  </a:lnTo>
                  <a:lnTo>
                    <a:pt x="72" y="81"/>
                  </a:lnTo>
                  <a:lnTo>
                    <a:pt x="73" y="78"/>
                  </a:lnTo>
                  <a:lnTo>
                    <a:pt x="74" y="76"/>
                  </a:lnTo>
                  <a:lnTo>
                    <a:pt x="74" y="73"/>
                  </a:lnTo>
                  <a:lnTo>
                    <a:pt x="75" y="72"/>
                  </a:lnTo>
                  <a:lnTo>
                    <a:pt x="75" y="70"/>
                  </a:lnTo>
                  <a:lnTo>
                    <a:pt x="79" y="71"/>
                  </a:lnTo>
                  <a:lnTo>
                    <a:pt x="82" y="67"/>
                  </a:lnTo>
                  <a:lnTo>
                    <a:pt x="85" y="70"/>
                  </a:lnTo>
                  <a:lnTo>
                    <a:pt x="87" y="65"/>
                  </a:lnTo>
                  <a:lnTo>
                    <a:pt x="87" y="63"/>
                  </a:lnTo>
                  <a:lnTo>
                    <a:pt x="89" y="62"/>
                  </a:lnTo>
                  <a:lnTo>
                    <a:pt x="87" y="60"/>
                  </a:lnTo>
                  <a:lnTo>
                    <a:pt x="89" y="58"/>
                  </a:lnTo>
                  <a:lnTo>
                    <a:pt x="94" y="56"/>
                  </a:lnTo>
                  <a:lnTo>
                    <a:pt x="93" y="54"/>
                  </a:lnTo>
                  <a:lnTo>
                    <a:pt x="93" y="50"/>
                  </a:lnTo>
                  <a:lnTo>
                    <a:pt x="96" y="46"/>
                  </a:lnTo>
                  <a:lnTo>
                    <a:pt x="94" y="46"/>
                  </a:lnTo>
                  <a:lnTo>
                    <a:pt x="92" y="44"/>
                  </a:lnTo>
                  <a:lnTo>
                    <a:pt x="98" y="43"/>
                  </a:lnTo>
                  <a:lnTo>
                    <a:pt x="98" y="40"/>
                  </a:lnTo>
                  <a:lnTo>
                    <a:pt x="105" y="43"/>
                  </a:lnTo>
                  <a:lnTo>
                    <a:pt x="108" y="43"/>
                  </a:lnTo>
                  <a:lnTo>
                    <a:pt x="107" y="44"/>
                  </a:lnTo>
                  <a:lnTo>
                    <a:pt x="108" y="47"/>
                  </a:lnTo>
                  <a:lnTo>
                    <a:pt x="111" y="48"/>
                  </a:lnTo>
                  <a:lnTo>
                    <a:pt x="111" y="46"/>
                  </a:lnTo>
                  <a:lnTo>
                    <a:pt x="119" y="47"/>
                  </a:lnTo>
                  <a:lnTo>
                    <a:pt x="120" y="45"/>
                  </a:lnTo>
                  <a:lnTo>
                    <a:pt x="122" y="44"/>
                  </a:lnTo>
                  <a:lnTo>
                    <a:pt x="122" y="42"/>
                  </a:lnTo>
                  <a:lnTo>
                    <a:pt x="122" y="40"/>
                  </a:lnTo>
                  <a:lnTo>
                    <a:pt x="131" y="43"/>
                  </a:lnTo>
                  <a:lnTo>
                    <a:pt x="133" y="40"/>
                  </a:lnTo>
                  <a:lnTo>
                    <a:pt x="135" y="40"/>
                  </a:lnTo>
                  <a:lnTo>
                    <a:pt x="135" y="38"/>
                  </a:lnTo>
                  <a:lnTo>
                    <a:pt x="138" y="39"/>
                  </a:lnTo>
                  <a:lnTo>
                    <a:pt x="139" y="37"/>
                  </a:lnTo>
                  <a:lnTo>
                    <a:pt x="135" y="36"/>
                  </a:lnTo>
                  <a:lnTo>
                    <a:pt x="137" y="32"/>
                  </a:lnTo>
                  <a:lnTo>
                    <a:pt x="138" y="28"/>
                  </a:lnTo>
                  <a:lnTo>
                    <a:pt x="134" y="28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3" y="19"/>
                  </a:lnTo>
                  <a:lnTo>
                    <a:pt x="132" y="19"/>
                  </a:lnTo>
                  <a:lnTo>
                    <a:pt x="132" y="18"/>
                  </a:lnTo>
                  <a:lnTo>
                    <a:pt x="135" y="16"/>
                  </a:lnTo>
                  <a:lnTo>
                    <a:pt x="135" y="14"/>
                  </a:lnTo>
                  <a:lnTo>
                    <a:pt x="134" y="12"/>
                  </a:lnTo>
                  <a:lnTo>
                    <a:pt x="134" y="11"/>
                  </a:lnTo>
                  <a:lnTo>
                    <a:pt x="133" y="9"/>
                  </a:lnTo>
                  <a:lnTo>
                    <a:pt x="135" y="11"/>
                  </a:lnTo>
                  <a:lnTo>
                    <a:pt x="141" y="11"/>
                  </a:lnTo>
                  <a:lnTo>
                    <a:pt x="140" y="4"/>
                  </a:lnTo>
                  <a:lnTo>
                    <a:pt x="142" y="3"/>
                  </a:lnTo>
                  <a:lnTo>
                    <a:pt x="142" y="0"/>
                  </a:lnTo>
                  <a:lnTo>
                    <a:pt x="143" y="2"/>
                  </a:lnTo>
                  <a:lnTo>
                    <a:pt x="147" y="2"/>
                  </a:lnTo>
                  <a:lnTo>
                    <a:pt x="148" y="0"/>
                  </a:lnTo>
                  <a:lnTo>
                    <a:pt x="150" y="0"/>
                  </a:lnTo>
                  <a:lnTo>
                    <a:pt x="151" y="2"/>
                  </a:lnTo>
                  <a:lnTo>
                    <a:pt x="153" y="0"/>
                  </a:lnTo>
                  <a:lnTo>
                    <a:pt x="155" y="4"/>
                  </a:lnTo>
                  <a:lnTo>
                    <a:pt x="157" y="4"/>
                  </a:lnTo>
                  <a:lnTo>
                    <a:pt x="155" y="6"/>
                  </a:lnTo>
                  <a:lnTo>
                    <a:pt x="158" y="6"/>
                  </a:lnTo>
                  <a:lnTo>
                    <a:pt x="158" y="7"/>
                  </a:lnTo>
                  <a:lnTo>
                    <a:pt x="163" y="7"/>
                  </a:lnTo>
                  <a:lnTo>
                    <a:pt x="167" y="8"/>
                  </a:lnTo>
                  <a:lnTo>
                    <a:pt x="166" y="14"/>
                  </a:lnTo>
                  <a:lnTo>
                    <a:pt x="169" y="15"/>
                  </a:lnTo>
                  <a:lnTo>
                    <a:pt x="171" y="17"/>
                  </a:lnTo>
                  <a:lnTo>
                    <a:pt x="174" y="16"/>
                  </a:lnTo>
                  <a:lnTo>
                    <a:pt x="175" y="18"/>
                  </a:lnTo>
                  <a:lnTo>
                    <a:pt x="177" y="18"/>
                  </a:lnTo>
                  <a:lnTo>
                    <a:pt x="177" y="18"/>
                  </a:lnTo>
                  <a:lnTo>
                    <a:pt x="177" y="19"/>
                  </a:lnTo>
                  <a:lnTo>
                    <a:pt x="177" y="20"/>
                  </a:lnTo>
                  <a:lnTo>
                    <a:pt x="178" y="22"/>
                  </a:lnTo>
                  <a:lnTo>
                    <a:pt x="181" y="18"/>
                  </a:lnTo>
                  <a:lnTo>
                    <a:pt x="182" y="19"/>
                  </a:lnTo>
                  <a:lnTo>
                    <a:pt x="183" y="17"/>
                  </a:lnTo>
                  <a:lnTo>
                    <a:pt x="187" y="17"/>
                  </a:lnTo>
                  <a:lnTo>
                    <a:pt x="190" y="13"/>
                  </a:lnTo>
                  <a:lnTo>
                    <a:pt x="195" y="16"/>
                  </a:lnTo>
                  <a:lnTo>
                    <a:pt x="199" y="20"/>
                  </a:lnTo>
                  <a:lnTo>
                    <a:pt x="200" y="23"/>
                  </a:lnTo>
                  <a:lnTo>
                    <a:pt x="204" y="26"/>
                  </a:lnTo>
                  <a:lnTo>
                    <a:pt x="206" y="24"/>
                  </a:lnTo>
                  <a:lnTo>
                    <a:pt x="208" y="23"/>
                  </a:lnTo>
                  <a:lnTo>
                    <a:pt x="208" y="20"/>
                  </a:lnTo>
                  <a:lnTo>
                    <a:pt x="214" y="23"/>
                  </a:lnTo>
                  <a:lnTo>
                    <a:pt x="214" y="26"/>
                  </a:lnTo>
                  <a:lnTo>
                    <a:pt x="211" y="28"/>
                  </a:lnTo>
                  <a:lnTo>
                    <a:pt x="214" y="31"/>
                  </a:lnTo>
                  <a:lnTo>
                    <a:pt x="211" y="33"/>
                  </a:lnTo>
                  <a:lnTo>
                    <a:pt x="210" y="35"/>
                  </a:lnTo>
                  <a:lnTo>
                    <a:pt x="211" y="36"/>
                  </a:lnTo>
                  <a:lnTo>
                    <a:pt x="210" y="36"/>
                  </a:lnTo>
                  <a:lnTo>
                    <a:pt x="210" y="39"/>
                  </a:lnTo>
                  <a:lnTo>
                    <a:pt x="209" y="44"/>
                  </a:lnTo>
                  <a:lnTo>
                    <a:pt x="209" y="46"/>
                  </a:lnTo>
                  <a:lnTo>
                    <a:pt x="208" y="46"/>
                  </a:lnTo>
                  <a:lnTo>
                    <a:pt x="209" y="48"/>
                  </a:lnTo>
                  <a:lnTo>
                    <a:pt x="205" y="48"/>
                  </a:lnTo>
                  <a:lnTo>
                    <a:pt x="203" y="51"/>
                  </a:lnTo>
                  <a:lnTo>
                    <a:pt x="203" y="54"/>
                  </a:lnTo>
                  <a:lnTo>
                    <a:pt x="199" y="52"/>
                  </a:lnTo>
                  <a:lnTo>
                    <a:pt x="199" y="50"/>
                  </a:lnTo>
                  <a:lnTo>
                    <a:pt x="197" y="51"/>
                  </a:lnTo>
                  <a:lnTo>
                    <a:pt x="194" y="53"/>
                  </a:lnTo>
                  <a:lnTo>
                    <a:pt x="194" y="55"/>
                  </a:lnTo>
                  <a:lnTo>
                    <a:pt x="195" y="57"/>
                  </a:lnTo>
                  <a:lnTo>
                    <a:pt x="190" y="60"/>
                  </a:lnTo>
                  <a:lnTo>
                    <a:pt x="191" y="61"/>
                  </a:lnTo>
                  <a:lnTo>
                    <a:pt x="191" y="63"/>
                  </a:lnTo>
                  <a:lnTo>
                    <a:pt x="188" y="66"/>
                  </a:lnTo>
                  <a:lnTo>
                    <a:pt x="187" y="68"/>
                  </a:lnTo>
                  <a:lnTo>
                    <a:pt x="185" y="71"/>
                  </a:lnTo>
                  <a:lnTo>
                    <a:pt x="185" y="74"/>
                  </a:lnTo>
                  <a:lnTo>
                    <a:pt x="187" y="74"/>
                  </a:lnTo>
                  <a:lnTo>
                    <a:pt x="189" y="76"/>
                  </a:lnTo>
                  <a:lnTo>
                    <a:pt x="193" y="76"/>
                  </a:lnTo>
                  <a:lnTo>
                    <a:pt x="195" y="78"/>
                  </a:lnTo>
                  <a:lnTo>
                    <a:pt x="194" y="80"/>
                  </a:lnTo>
                  <a:lnTo>
                    <a:pt x="193" y="83"/>
                  </a:lnTo>
                  <a:lnTo>
                    <a:pt x="190" y="83"/>
                  </a:lnTo>
                  <a:lnTo>
                    <a:pt x="189" y="86"/>
                  </a:lnTo>
                  <a:lnTo>
                    <a:pt x="189" y="90"/>
                  </a:lnTo>
                  <a:lnTo>
                    <a:pt x="187" y="90"/>
                  </a:lnTo>
                  <a:lnTo>
                    <a:pt x="186" y="92"/>
                  </a:lnTo>
                  <a:lnTo>
                    <a:pt x="184" y="92"/>
                  </a:lnTo>
                  <a:lnTo>
                    <a:pt x="185" y="94"/>
                  </a:lnTo>
                  <a:lnTo>
                    <a:pt x="186" y="98"/>
                  </a:lnTo>
                  <a:lnTo>
                    <a:pt x="185" y="98"/>
                  </a:lnTo>
                  <a:lnTo>
                    <a:pt x="190" y="99"/>
                  </a:lnTo>
                  <a:lnTo>
                    <a:pt x="194" y="103"/>
                  </a:lnTo>
                  <a:lnTo>
                    <a:pt x="193" y="106"/>
                  </a:lnTo>
                  <a:lnTo>
                    <a:pt x="194" y="106"/>
                  </a:lnTo>
                  <a:lnTo>
                    <a:pt x="194" y="107"/>
                  </a:lnTo>
                  <a:lnTo>
                    <a:pt x="194" y="109"/>
                  </a:lnTo>
                  <a:lnTo>
                    <a:pt x="196" y="108"/>
                  </a:lnTo>
                  <a:lnTo>
                    <a:pt x="202" y="110"/>
                  </a:lnTo>
                  <a:lnTo>
                    <a:pt x="202" y="111"/>
                  </a:lnTo>
                  <a:lnTo>
                    <a:pt x="207" y="115"/>
                  </a:lnTo>
                  <a:lnTo>
                    <a:pt x="209" y="114"/>
                  </a:lnTo>
                  <a:lnTo>
                    <a:pt x="210" y="114"/>
                  </a:lnTo>
                  <a:lnTo>
                    <a:pt x="213" y="112"/>
                  </a:lnTo>
                  <a:lnTo>
                    <a:pt x="214" y="112"/>
                  </a:lnTo>
                  <a:lnTo>
                    <a:pt x="216" y="108"/>
                  </a:lnTo>
                  <a:lnTo>
                    <a:pt x="219" y="107"/>
                  </a:lnTo>
                  <a:lnTo>
                    <a:pt x="219" y="103"/>
                  </a:lnTo>
                  <a:lnTo>
                    <a:pt x="219" y="103"/>
                  </a:lnTo>
                  <a:lnTo>
                    <a:pt x="219" y="100"/>
                  </a:lnTo>
                  <a:lnTo>
                    <a:pt x="218" y="96"/>
                  </a:lnTo>
                  <a:lnTo>
                    <a:pt x="223" y="95"/>
                  </a:lnTo>
                  <a:lnTo>
                    <a:pt x="223" y="94"/>
                  </a:lnTo>
                  <a:lnTo>
                    <a:pt x="225" y="95"/>
                  </a:lnTo>
                  <a:lnTo>
                    <a:pt x="225" y="98"/>
                  </a:lnTo>
                  <a:lnTo>
                    <a:pt x="227" y="99"/>
                  </a:lnTo>
                  <a:lnTo>
                    <a:pt x="227" y="102"/>
                  </a:lnTo>
                  <a:lnTo>
                    <a:pt x="230" y="102"/>
                  </a:lnTo>
                  <a:lnTo>
                    <a:pt x="234" y="108"/>
                  </a:lnTo>
                  <a:lnTo>
                    <a:pt x="233" y="110"/>
                  </a:lnTo>
                  <a:lnTo>
                    <a:pt x="233" y="111"/>
                  </a:lnTo>
                  <a:lnTo>
                    <a:pt x="233" y="114"/>
                  </a:lnTo>
                  <a:lnTo>
                    <a:pt x="230" y="122"/>
                  </a:lnTo>
                  <a:lnTo>
                    <a:pt x="231" y="123"/>
                  </a:lnTo>
                  <a:lnTo>
                    <a:pt x="234" y="125"/>
                  </a:lnTo>
                  <a:lnTo>
                    <a:pt x="234" y="127"/>
                  </a:lnTo>
                  <a:lnTo>
                    <a:pt x="234" y="128"/>
                  </a:lnTo>
                  <a:lnTo>
                    <a:pt x="234" y="130"/>
                  </a:lnTo>
                  <a:lnTo>
                    <a:pt x="233" y="131"/>
                  </a:lnTo>
                  <a:lnTo>
                    <a:pt x="234" y="133"/>
                  </a:lnTo>
                  <a:lnTo>
                    <a:pt x="234" y="136"/>
                  </a:lnTo>
                  <a:lnTo>
                    <a:pt x="236" y="137"/>
                  </a:lnTo>
                  <a:lnTo>
                    <a:pt x="237" y="139"/>
                  </a:lnTo>
                  <a:lnTo>
                    <a:pt x="240" y="142"/>
                  </a:lnTo>
                  <a:lnTo>
                    <a:pt x="242" y="147"/>
                  </a:lnTo>
                  <a:lnTo>
                    <a:pt x="243" y="147"/>
                  </a:lnTo>
                  <a:lnTo>
                    <a:pt x="243" y="150"/>
                  </a:lnTo>
                  <a:lnTo>
                    <a:pt x="246" y="150"/>
                  </a:lnTo>
                  <a:lnTo>
                    <a:pt x="246" y="152"/>
                  </a:lnTo>
                  <a:lnTo>
                    <a:pt x="249" y="153"/>
                  </a:lnTo>
                  <a:lnTo>
                    <a:pt x="247" y="155"/>
                  </a:lnTo>
                  <a:lnTo>
                    <a:pt x="248" y="156"/>
                  </a:lnTo>
                  <a:lnTo>
                    <a:pt x="251" y="157"/>
                  </a:lnTo>
                  <a:lnTo>
                    <a:pt x="252" y="161"/>
                  </a:lnTo>
                  <a:lnTo>
                    <a:pt x="254" y="163"/>
                  </a:lnTo>
                  <a:lnTo>
                    <a:pt x="257" y="169"/>
                  </a:lnTo>
                  <a:lnTo>
                    <a:pt x="259" y="170"/>
                  </a:lnTo>
                  <a:lnTo>
                    <a:pt x="258" y="172"/>
                  </a:lnTo>
                  <a:lnTo>
                    <a:pt x="259" y="175"/>
                  </a:lnTo>
                  <a:lnTo>
                    <a:pt x="263" y="176"/>
                  </a:lnTo>
                  <a:lnTo>
                    <a:pt x="268" y="180"/>
                  </a:lnTo>
                  <a:lnTo>
                    <a:pt x="267" y="182"/>
                  </a:lnTo>
                  <a:lnTo>
                    <a:pt x="269" y="184"/>
                  </a:lnTo>
                  <a:lnTo>
                    <a:pt x="266" y="189"/>
                  </a:lnTo>
                  <a:lnTo>
                    <a:pt x="262" y="189"/>
                  </a:lnTo>
                  <a:lnTo>
                    <a:pt x="261" y="191"/>
                  </a:lnTo>
                  <a:lnTo>
                    <a:pt x="259" y="191"/>
                  </a:lnTo>
                  <a:lnTo>
                    <a:pt x="258" y="192"/>
                  </a:lnTo>
                  <a:lnTo>
                    <a:pt x="257" y="191"/>
                  </a:lnTo>
                  <a:lnTo>
                    <a:pt x="255" y="187"/>
                  </a:lnTo>
                  <a:lnTo>
                    <a:pt x="252" y="184"/>
                  </a:lnTo>
                  <a:lnTo>
                    <a:pt x="252" y="185"/>
                  </a:lnTo>
                  <a:lnTo>
                    <a:pt x="251" y="185"/>
                  </a:lnTo>
                  <a:lnTo>
                    <a:pt x="250" y="189"/>
                  </a:lnTo>
                  <a:lnTo>
                    <a:pt x="251" y="190"/>
                  </a:lnTo>
                  <a:lnTo>
                    <a:pt x="251" y="192"/>
                  </a:lnTo>
                  <a:lnTo>
                    <a:pt x="246" y="193"/>
                  </a:lnTo>
                  <a:lnTo>
                    <a:pt x="245" y="195"/>
                  </a:lnTo>
                  <a:lnTo>
                    <a:pt x="246" y="196"/>
                  </a:lnTo>
                  <a:lnTo>
                    <a:pt x="246" y="197"/>
                  </a:lnTo>
                  <a:lnTo>
                    <a:pt x="243" y="199"/>
                  </a:lnTo>
                  <a:lnTo>
                    <a:pt x="243" y="203"/>
                  </a:lnTo>
                  <a:lnTo>
                    <a:pt x="241" y="204"/>
                  </a:lnTo>
                  <a:lnTo>
                    <a:pt x="246" y="207"/>
                  </a:lnTo>
                  <a:lnTo>
                    <a:pt x="247" y="204"/>
                  </a:lnTo>
                  <a:lnTo>
                    <a:pt x="251" y="205"/>
                  </a:lnTo>
                  <a:lnTo>
                    <a:pt x="251" y="209"/>
                  </a:lnTo>
                  <a:lnTo>
                    <a:pt x="250" y="211"/>
                  </a:lnTo>
                  <a:lnTo>
                    <a:pt x="254" y="212"/>
                  </a:lnTo>
                  <a:lnTo>
                    <a:pt x="254" y="215"/>
                  </a:lnTo>
                  <a:lnTo>
                    <a:pt x="251" y="216"/>
                  </a:lnTo>
                  <a:lnTo>
                    <a:pt x="251" y="218"/>
                  </a:lnTo>
                  <a:lnTo>
                    <a:pt x="251" y="220"/>
                  </a:lnTo>
                  <a:lnTo>
                    <a:pt x="254" y="220"/>
                  </a:lnTo>
                  <a:lnTo>
                    <a:pt x="254" y="223"/>
                  </a:lnTo>
                  <a:lnTo>
                    <a:pt x="255" y="224"/>
                  </a:lnTo>
                  <a:lnTo>
                    <a:pt x="254" y="224"/>
                  </a:lnTo>
                  <a:lnTo>
                    <a:pt x="254" y="226"/>
                  </a:lnTo>
                  <a:lnTo>
                    <a:pt x="253" y="228"/>
                  </a:lnTo>
                  <a:lnTo>
                    <a:pt x="255" y="230"/>
                  </a:lnTo>
                  <a:lnTo>
                    <a:pt x="254" y="232"/>
                  </a:lnTo>
                  <a:lnTo>
                    <a:pt x="255" y="235"/>
                  </a:lnTo>
                  <a:lnTo>
                    <a:pt x="255" y="237"/>
                  </a:lnTo>
                  <a:lnTo>
                    <a:pt x="257" y="239"/>
                  </a:lnTo>
                  <a:lnTo>
                    <a:pt x="258" y="239"/>
                  </a:lnTo>
                  <a:lnTo>
                    <a:pt x="258" y="243"/>
                  </a:lnTo>
                  <a:lnTo>
                    <a:pt x="253" y="246"/>
                  </a:lnTo>
                  <a:lnTo>
                    <a:pt x="246" y="248"/>
                  </a:lnTo>
                  <a:lnTo>
                    <a:pt x="245" y="251"/>
                  </a:lnTo>
                  <a:lnTo>
                    <a:pt x="241" y="253"/>
                  </a:lnTo>
                  <a:lnTo>
                    <a:pt x="236" y="249"/>
                  </a:lnTo>
                  <a:lnTo>
                    <a:pt x="234" y="249"/>
                  </a:lnTo>
                  <a:lnTo>
                    <a:pt x="233" y="251"/>
                  </a:lnTo>
                  <a:lnTo>
                    <a:pt x="233" y="253"/>
                  </a:lnTo>
                  <a:lnTo>
                    <a:pt x="235" y="256"/>
                  </a:lnTo>
                  <a:lnTo>
                    <a:pt x="233" y="258"/>
                  </a:lnTo>
                  <a:lnTo>
                    <a:pt x="222" y="262"/>
                  </a:lnTo>
                  <a:lnTo>
                    <a:pt x="220" y="258"/>
                  </a:lnTo>
                  <a:lnTo>
                    <a:pt x="220" y="256"/>
                  </a:lnTo>
                  <a:lnTo>
                    <a:pt x="219" y="255"/>
                  </a:lnTo>
                  <a:lnTo>
                    <a:pt x="218" y="255"/>
                  </a:lnTo>
                  <a:lnTo>
                    <a:pt x="218" y="258"/>
                  </a:lnTo>
                  <a:lnTo>
                    <a:pt x="217" y="260"/>
                  </a:lnTo>
                  <a:lnTo>
                    <a:pt x="218" y="261"/>
                  </a:lnTo>
                  <a:lnTo>
                    <a:pt x="216" y="261"/>
                  </a:lnTo>
                  <a:lnTo>
                    <a:pt x="217" y="262"/>
                  </a:lnTo>
                  <a:lnTo>
                    <a:pt x="215" y="264"/>
                  </a:lnTo>
                  <a:lnTo>
                    <a:pt x="214" y="262"/>
                  </a:lnTo>
                  <a:lnTo>
                    <a:pt x="208" y="261"/>
                  </a:lnTo>
                  <a:lnTo>
                    <a:pt x="205" y="258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5" y="258"/>
                  </a:lnTo>
                  <a:lnTo>
                    <a:pt x="191" y="257"/>
                  </a:lnTo>
                  <a:lnTo>
                    <a:pt x="190" y="259"/>
                  </a:lnTo>
                  <a:lnTo>
                    <a:pt x="186" y="259"/>
                  </a:lnTo>
                  <a:lnTo>
                    <a:pt x="184" y="261"/>
                  </a:lnTo>
                  <a:lnTo>
                    <a:pt x="185" y="263"/>
                  </a:lnTo>
                  <a:lnTo>
                    <a:pt x="181" y="265"/>
                  </a:lnTo>
                  <a:lnTo>
                    <a:pt x="183" y="268"/>
                  </a:lnTo>
                  <a:lnTo>
                    <a:pt x="182" y="273"/>
                  </a:lnTo>
                  <a:lnTo>
                    <a:pt x="179" y="276"/>
                  </a:lnTo>
                  <a:lnTo>
                    <a:pt x="177" y="276"/>
                  </a:lnTo>
                  <a:lnTo>
                    <a:pt x="174" y="281"/>
                  </a:lnTo>
                  <a:lnTo>
                    <a:pt x="162" y="282"/>
                  </a:lnTo>
                  <a:lnTo>
                    <a:pt x="159" y="281"/>
                  </a:lnTo>
                  <a:lnTo>
                    <a:pt x="158" y="283"/>
                  </a:lnTo>
                  <a:lnTo>
                    <a:pt x="150" y="283"/>
                  </a:lnTo>
                  <a:lnTo>
                    <a:pt x="150" y="287"/>
                  </a:lnTo>
                  <a:lnTo>
                    <a:pt x="146" y="288"/>
                  </a:lnTo>
                  <a:lnTo>
                    <a:pt x="139" y="284"/>
                  </a:lnTo>
                  <a:lnTo>
                    <a:pt x="141" y="283"/>
                  </a:lnTo>
                  <a:lnTo>
                    <a:pt x="141" y="279"/>
                  </a:lnTo>
                  <a:lnTo>
                    <a:pt x="141" y="277"/>
                  </a:lnTo>
                  <a:lnTo>
                    <a:pt x="142" y="275"/>
                  </a:lnTo>
                  <a:lnTo>
                    <a:pt x="129" y="272"/>
                  </a:lnTo>
                  <a:lnTo>
                    <a:pt x="127" y="269"/>
                  </a:lnTo>
                  <a:lnTo>
                    <a:pt x="124" y="263"/>
                  </a:lnTo>
                  <a:lnTo>
                    <a:pt x="125" y="261"/>
                  </a:lnTo>
                  <a:lnTo>
                    <a:pt x="125" y="258"/>
                  </a:lnTo>
                  <a:lnTo>
                    <a:pt x="121" y="255"/>
                  </a:lnTo>
                  <a:lnTo>
                    <a:pt x="121" y="253"/>
                  </a:lnTo>
                  <a:lnTo>
                    <a:pt x="122" y="251"/>
                  </a:lnTo>
                  <a:lnTo>
                    <a:pt x="120" y="249"/>
                  </a:lnTo>
                  <a:lnTo>
                    <a:pt x="121" y="247"/>
                  </a:lnTo>
                  <a:lnTo>
                    <a:pt x="117" y="245"/>
                  </a:lnTo>
                  <a:lnTo>
                    <a:pt x="113" y="245"/>
                  </a:lnTo>
                  <a:lnTo>
                    <a:pt x="111" y="244"/>
                  </a:lnTo>
                  <a:lnTo>
                    <a:pt x="110" y="241"/>
                  </a:lnTo>
                  <a:lnTo>
                    <a:pt x="111" y="240"/>
                  </a:lnTo>
                  <a:lnTo>
                    <a:pt x="116" y="236"/>
                  </a:lnTo>
                  <a:lnTo>
                    <a:pt x="119" y="235"/>
                  </a:lnTo>
                  <a:lnTo>
                    <a:pt x="119" y="231"/>
                  </a:lnTo>
                  <a:lnTo>
                    <a:pt x="121" y="228"/>
                  </a:lnTo>
                  <a:lnTo>
                    <a:pt x="118" y="228"/>
                  </a:lnTo>
                  <a:lnTo>
                    <a:pt x="115" y="226"/>
                  </a:lnTo>
                  <a:lnTo>
                    <a:pt x="112" y="226"/>
                  </a:lnTo>
                  <a:lnTo>
                    <a:pt x="112" y="229"/>
                  </a:lnTo>
                  <a:lnTo>
                    <a:pt x="110" y="232"/>
                  </a:lnTo>
                  <a:lnTo>
                    <a:pt x="101" y="241"/>
                  </a:lnTo>
                  <a:lnTo>
                    <a:pt x="97" y="241"/>
                  </a:lnTo>
                  <a:lnTo>
                    <a:pt x="95" y="243"/>
                  </a:lnTo>
                  <a:lnTo>
                    <a:pt x="94" y="245"/>
                  </a:lnTo>
                  <a:lnTo>
                    <a:pt x="90" y="251"/>
                  </a:lnTo>
                  <a:lnTo>
                    <a:pt x="87" y="246"/>
                  </a:lnTo>
                  <a:lnTo>
                    <a:pt x="83" y="246"/>
                  </a:lnTo>
                  <a:lnTo>
                    <a:pt x="80" y="248"/>
                  </a:lnTo>
                  <a:lnTo>
                    <a:pt x="78" y="245"/>
                  </a:lnTo>
                  <a:lnTo>
                    <a:pt x="79" y="243"/>
                  </a:lnTo>
                  <a:lnTo>
                    <a:pt x="77" y="242"/>
                  </a:lnTo>
                  <a:lnTo>
                    <a:pt x="74" y="243"/>
                  </a:lnTo>
                  <a:lnTo>
                    <a:pt x="71" y="240"/>
                  </a:lnTo>
                  <a:lnTo>
                    <a:pt x="67" y="242"/>
                  </a:lnTo>
                  <a:lnTo>
                    <a:pt x="63" y="236"/>
                  </a:lnTo>
                  <a:lnTo>
                    <a:pt x="61" y="237"/>
                  </a:lnTo>
                  <a:lnTo>
                    <a:pt x="58" y="237"/>
                  </a:lnTo>
                  <a:lnTo>
                    <a:pt x="53" y="234"/>
                  </a:lnTo>
                  <a:lnTo>
                    <a:pt x="50" y="237"/>
                  </a:lnTo>
                  <a:lnTo>
                    <a:pt x="48" y="237"/>
                  </a:lnTo>
                  <a:lnTo>
                    <a:pt x="48" y="234"/>
                  </a:lnTo>
                  <a:lnTo>
                    <a:pt x="45" y="234"/>
                  </a:lnTo>
                  <a:lnTo>
                    <a:pt x="46" y="225"/>
                  </a:lnTo>
                  <a:lnTo>
                    <a:pt x="44" y="221"/>
                  </a:lnTo>
                  <a:lnTo>
                    <a:pt x="41" y="214"/>
                  </a:lnTo>
                  <a:lnTo>
                    <a:pt x="37" y="210"/>
                  </a:lnTo>
                  <a:lnTo>
                    <a:pt x="38" y="204"/>
                  </a:lnTo>
                  <a:lnTo>
                    <a:pt x="41" y="203"/>
                  </a:lnTo>
                  <a:lnTo>
                    <a:pt x="41" y="199"/>
                  </a:lnTo>
                  <a:lnTo>
                    <a:pt x="38" y="197"/>
                  </a:lnTo>
                  <a:lnTo>
                    <a:pt x="37" y="195"/>
                  </a:lnTo>
                  <a:lnTo>
                    <a:pt x="33" y="195"/>
                  </a:lnTo>
                  <a:lnTo>
                    <a:pt x="31" y="192"/>
                  </a:lnTo>
                  <a:lnTo>
                    <a:pt x="32" y="191"/>
                  </a:lnTo>
                  <a:lnTo>
                    <a:pt x="29" y="191"/>
                  </a:lnTo>
                  <a:lnTo>
                    <a:pt x="26" y="187"/>
                  </a:lnTo>
                  <a:lnTo>
                    <a:pt x="23" y="184"/>
                  </a:lnTo>
                  <a:lnTo>
                    <a:pt x="20" y="185"/>
                  </a:lnTo>
                  <a:lnTo>
                    <a:pt x="15" y="180"/>
                  </a:lnTo>
                  <a:lnTo>
                    <a:pt x="13" y="183"/>
                  </a:lnTo>
                  <a:lnTo>
                    <a:pt x="11" y="183"/>
                  </a:lnTo>
                  <a:lnTo>
                    <a:pt x="6" y="177"/>
                  </a:lnTo>
                  <a:lnTo>
                    <a:pt x="8" y="171"/>
                  </a:lnTo>
                  <a:lnTo>
                    <a:pt x="6" y="162"/>
                  </a:lnTo>
                  <a:lnTo>
                    <a:pt x="8" y="157"/>
                  </a:lnTo>
                  <a:lnTo>
                    <a:pt x="7" y="156"/>
                  </a:lnTo>
                  <a:lnTo>
                    <a:pt x="5" y="155"/>
                  </a:lnTo>
                  <a:lnTo>
                    <a:pt x="4" y="151"/>
                  </a:lnTo>
                  <a:lnTo>
                    <a:pt x="1" y="148"/>
                  </a:lnTo>
                  <a:lnTo>
                    <a:pt x="4" y="146"/>
                  </a:lnTo>
                  <a:lnTo>
                    <a:pt x="10" y="146"/>
                  </a:lnTo>
                  <a:lnTo>
                    <a:pt x="17" y="143"/>
                  </a:lnTo>
                  <a:lnTo>
                    <a:pt x="18" y="146"/>
                  </a:lnTo>
                  <a:lnTo>
                    <a:pt x="20" y="146"/>
                  </a:lnTo>
                  <a:lnTo>
                    <a:pt x="22" y="143"/>
                  </a:lnTo>
                  <a:lnTo>
                    <a:pt x="23" y="140"/>
                  </a:lnTo>
                  <a:lnTo>
                    <a:pt x="25" y="139"/>
                  </a:lnTo>
                  <a:lnTo>
                    <a:pt x="27" y="135"/>
                  </a:lnTo>
                  <a:lnTo>
                    <a:pt x="25" y="134"/>
                  </a:lnTo>
                  <a:lnTo>
                    <a:pt x="20" y="132"/>
                  </a:lnTo>
                  <a:lnTo>
                    <a:pt x="21" y="128"/>
                  </a:lnTo>
                  <a:lnTo>
                    <a:pt x="24" y="125"/>
                  </a:lnTo>
                  <a:lnTo>
                    <a:pt x="17" y="122"/>
                  </a:lnTo>
                  <a:lnTo>
                    <a:pt x="16" y="120"/>
                  </a:lnTo>
                  <a:lnTo>
                    <a:pt x="12" y="120"/>
                  </a:lnTo>
                  <a:lnTo>
                    <a:pt x="8" y="118"/>
                  </a:lnTo>
                  <a:lnTo>
                    <a:pt x="6" y="115"/>
                  </a:lnTo>
                  <a:lnTo>
                    <a:pt x="5" y="116"/>
                  </a:lnTo>
                  <a:lnTo>
                    <a:pt x="3" y="115"/>
                  </a:lnTo>
                  <a:lnTo>
                    <a:pt x="4" y="114"/>
                  </a:lnTo>
                  <a:lnTo>
                    <a:pt x="0" y="112"/>
                  </a:lnTo>
                  <a:lnTo>
                    <a:pt x="1" y="110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7" name="Freeform 108">
              <a:extLst>
                <a:ext uri="{FF2B5EF4-FFF2-40B4-BE49-F238E27FC236}">
                  <a16:creationId xmlns="" xmlns:a16="http://schemas.microsoft.com/office/drawing/2014/main" id="{CE8B3361-B58A-4D7F-81DC-89A265A5A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3234"/>
              <a:ext cx="269" cy="288"/>
            </a:xfrm>
            <a:custGeom>
              <a:avLst/>
              <a:gdLst>
                <a:gd name="T0" fmla="*/ 10 w 269"/>
                <a:gd name="T1" fmla="*/ 104 h 288"/>
                <a:gd name="T2" fmla="*/ 21 w 269"/>
                <a:gd name="T3" fmla="*/ 99 h 288"/>
                <a:gd name="T4" fmla="*/ 38 w 269"/>
                <a:gd name="T5" fmla="*/ 88 h 288"/>
                <a:gd name="T6" fmla="*/ 54 w 269"/>
                <a:gd name="T7" fmla="*/ 83 h 288"/>
                <a:gd name="T8" fmla="*/ 66 w 269"/>
                <a:gd name="T9" fmla="*/ 81 h 288"/>
                <a:gd name="T10" fmla="*/ 79 w 269"/>
                <a:gd name="T11" fmla="*/ 71 h 288"/>
                <a:gd name="T12" fmla="*/ 89 w 269"/>
                <a:gd name="T13" fmla="*/ 58 h 288"/>
                <a:gd name="T14" fmla="*/ 98 w 269"/>
                <a:gd name="T15" fmla="*/ 43 h 288"/>
                <a:gd name="T16" fmla="*/ 111 w 269"/>
                <a:gd name="T17" fmla="*/ 46 h 288"/>
                <a:gd name="T18" fmla="*/ 133 w 269"/>
                <a:gd name="T19" fmla="*/ 40 h 288"/>
                <a:gd name="T20" fmla="*/ 138 w 269"/>
                <a:gd name="T21" fmla="*/ 28 h 288"/>
                <a:gd name="T22" fmla="*/ 135 w 269"/>
                <a:gd name="T23" fmla="*/ 16 h 288"/>
                <a:gd name="T24" fmla="*/ 140 w 269"/>
                <a:gd name="T25" fmla="*/ 4 h 288"/>
                <a:gd name="T26" fmla="*/ 151 w 269"/>
                <a:gd name="T27" fmla="*/ 2 h 288"/>
                <a:gd name="T28" fmla="*/ 163 w 269"/>
                <a:gd name="T29" fmla="*/ 7 h 288"/>
                <a:gd name="T30" fmla="*/ 177 w 269"/>
                <a:gd name="T31" fmla="*/ 18 h 288"/>
                <a:gd name="T32" fmla="*/ 183 w 269"/>
                <a:gd name="T33" fmla="*/ 17 h 288"/>
                <a:gd name="T34" fmla="*/ 206 w 269"/>
                <a:gd name="T35" fmla="*/ 24 h 288"/>
                <a:gd name="T36" fmla="*/ 211 w 269"/>
                <a:gd name="T37" fmla="*/ 33 h 288"/>
                <a:gd name="T38" fmla="*/ 208 w 269"/>
                <a:gd name="T39" fmla="*/ 46 h 288"/>
                <a:gd name="T40" fmla="*/ 197 w 269"/>
                <a:gd name="T41" fmla="*/ 51 h 288"/>
                <a:gd name="T42" fmla="*/ 188 w 269"/>
                <a:gd name="T43" fmla="*/ 66 h 288"/>
                <a:gd name="T44" fmla="*/ 195 w 269"/>
                <a:gd name="T45" fmla="*/ 78 h 288"/>
                <a:gd name="T46" fmla="*/ 186 w 269"/>
                <a:gd name="T47" fmla="*/ 92 h 288"/>
                <a:gd name="T48" fmla="*/ 193 w 269"/>
                <a:gd name="T49" fmla="*/ 106 h 288"/>
                <a:gd name="T50" fmla="*/ 207 w 269"/>
                <a:gd name="T51" fmla="*/ 115 h 288"/>
                <a:gd name="T52" fmla="*/ 219 w 269"/>
                <a:gd name="T53" fmla="*/ 103 h 288"/>
                <a:gd name="T54" fmla="*/ 225 w 269"/>
                <a:gd name="T55" fmla="*/ 98 h 288"/>
                <a:gd name="T56" fmla="*/ 233 w 269"/>
                <a:gd name="T57" fmla="*/ 114 h 288"/>
                <a:gd name="T58" fmla="*/ 233 w 269"/>
                <a:gd name="T59" fmla="*/ 131 h 288"/>
                <a:gd name="T60" fmla="*/ 243 w 269"/>
                <a:gd name="T61" fmla="*/ 147 h 288"/>
                <a:gd name="T62" fmla="*/ 251 w 269"/>
                <a:gd name="T63" fmla="*/ 157 h 288"/>
                <a:gd name="T64" fmla="*/ 263 w 269"/>
                <a:gd name="T65" fmla="*/ 176 h 288"/>
                <a:gd name="T66" fmla="*/ 259 w 269"/>
                <a:gd name="T67" fmla="*/ 191 h 288"/>
                <a:gd name="T68" fmla="*/ 250 w 269"/>
                <a:gd name="T69" fmla="*/ 189 h 288"/>
                <a:gd name="T70" fmla="*/ 243 w 269"/>
                <a:gd name="T71" fmla="*/ 199 h 288"/>
                <a:gd name="T72" fmla="*/ 250 w 269"/>
                <a:gd name="T73" fmla="*/ 211 h 288"/>
                <a:gd name="T74" fmla="*/ 254 w 269"/>
                <a:gd name="T75" fmla="*/ 223 h 288"/>
                <a:gd name="T76" fmla="*/ 255 w 269"/>
                <a:gd name="T77" fmla="*/ 235 h 288"/>
                <a:gd name="T78" fmla="*/ 245 w 269"/>
                <a:gd name="T79" fmla="*/ 251 h 288"/>
                <a:gd name="T80" fmla="*/ 233 w 269"/>
                <a:gd name="T81" fmla="*/ 258 h 288"/>
                <a:gd name="T82" fmla="*/ 217 w 269"/>
                <a:gd name="T83" fmla="*/ 260 h 288"/>
                <a:gd name="T84" fmla="*/ 205 w 269"/>
                <a:gd name="T85" fmla="*/ 258 h 288"/>
                <a:gd name="T86" fmla="*/ 184 w 269"/>
                <a:gd name="T87" fmla="*/ 261 h 288"/>
                <a:gd name="T88" fmla="*/ 174 w 269"/>
                <a:gd name="T89" fmla="*/ 281 h 288"/>
                <a:gd name="T90" fmla="*/ 139 w 269"/>
                <a:gd name="T91" fmla="*/ 284 h 288"/>
                <a:gd name="T92" fmla="*/ 124 w 269"/>
                <a:gd name="T93" fmla="*/ 263 h 288"/>
                <a:gd name="T94" fmla="*/ 121 w 269"/>
                <a:gd name="T95" fmla="*/ 247 h 288"/>
                <a:gd name="T96" fmla="*/ 119 w 269"/>
                <a:gd name="T97" fmla="*/ 235 h 288"/>
                <a:gd name="T98" fmla="*/ 110 w 269"/>
                <a:gd name="T99" fmla="*/ 232 h 288"/>
                <a:gd name="T100" fmla="*/ 83 w 269"/>
                <a:gd name="T101" fmla="*/ 246 h 288"/>
                <a:gd name="T102" fmla="*/ 67 w 269"/>
                <a:gd name="T103" fmla="*/ 242 h 288"/>
                <a:gd name="T104" fmla="*/ 48 w 269"/>
                <a:gd name="T105" fmla="*/ 234 h 288"/>
                <a:gd name="T106" fmla="*/ 41 w 269"/>
                <a:gd name="T107" fmla="*/ 203 h 288"/>
                <a:gd name="T108" fmla="*/ 29 w 269"/>
                <a:gd name="T109" fmla="*/ 191 h 288"/>
                <a:gd name="T110" fmla="*/ 6 w 269"/>
                <a:gd name="T111" fmla="*/ 177 h 288"/>
                <a:gd name="T112" fmla="*/ 1 w 269"/>
                <a:gd name="T113" fmla="*/ 148 h 288"/>
                <a:gd name="T114" fmla="*/ 23 w 269"/>
                <a:gd name="T115" fmla="*/ 140 h 288"/>
                <a:gd name="T116" fmla="*/ 17 w 269"/>
                <a:gd name="T117" fmla="*/ 122 h 288"/>
                <a:gd name="T118" fmla="*/ 4 w 269"/>
                <a:gd name="T119" fmla="*/ 11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9" h="288">
                  <a:moveTo>
                    <a:pt x="0" y="107"/>
                  </a:moveTo>
                  <a:lnTo>
                    <a:pt x="5" y="106"/>
                  </a:lnTo>
                  <a:lnTo>
                    <a:pt x="7" y="107"/>
                  </a:lnTo>
                  <a:lnTo>
                    <a:pt x="6" y="110"/>
                  </a:lnTo>
                  <a:lnTo>
                    <a:pt x="8" y="114"/>
                  </a:lnTo>
                  <a:lnTo>
                    <a:pt x="9" y="111"/>
                  </a:lnTo>
                  <a:lnTo>
                    <a:pt x="10" y="104"/>
                  </a:lnTo>
                  <a:lnTo>
                    <a:pt x="12" y="104"/>
                  </a:lnTo>
                  <a:lnTo>
                    <a:pt x="13" y="101"/>
                  </a:lnTo>
                  <a:lnTo>
                    <a:pt x="13" y="100"/>
                  </a:lnTo>
                  <a:lnTo>
                    <a:pt x="14" y="99"/>
                  </a:lnTo>
                  <a:lnTo>
                    <a:pt x="16" y="97"/>
                  </a:lnTo>
                  <a:lnTo>
                    <a:pt x="20" y="97"/>
                  </a:lnTo>
                  <a:lnTo>
                    <a:pt x="21" y="99"/>
                  </a:lnTo>
                  <a:lnTo>
                    <a:pt x="23" y="99"/>
                  </a:lnTo>
                  <a:lnTo>
                    <a:pt x="25" y="98"/>
                  </a:lnTo>
                  <a:lnTo>
                    <a:pt x="25" y="95"/>
                  </a:lnTo>
                  <a:lnTo>
                    <a:pt x="34" y="94"/>
                  </a:lnTo>
                  <a:lnTo>
                    <a:pt x="34" y="92"/>
                  </a:lnTo>
                  <a:lnTo>
                    <a:pt x="36" y="91"/>
                  </a:lnTo>
                  <a:lnTo>
                    <a:pt x="38" y="88"/>
                  </a:lnTo>
                  <a:lnTo>
                    <a:pt x="40" y="89"/>
                  </a:lnTo>
                  <a:lnTo>
                    <a:pt x="44" y="88"/>
                  </a:lnTo>
                  <a:lnTo>
                    <a:pt x="46" y="88"/>
                  </a:lnTo>
                  <a:lnTo>
                    <a:pt x="48" y="86"/>
                  </a:lnTo>
                  <a:lnTo>
                    <a:pt x="48" y="85"/>
                  </a:lnTo>
                  <a:lnTo>
                    <a:pt x="52" y="83"/>
                  </a:lnTo>
                  <a:lnTo>
                    <a:pt x="54" y="83"/>
                  </a:lnTo>
                  <a:lnTo>
                    <a:pt x="57" y="82"/>
                  </a:lnTo>
                  <a:lnTo>
                    <a:pt x="59" y="86"/>
                  </a:lnTo>
                  <a:lnTo>
                    <a:pt x="60" y="86"/>
                  </a:lnTo>
                  <a:lnTo>
                    <a:pt x="63" y="85"/>
                  </a:lnTo>
                  <a:lnTo>
                    <a:pt x="63" y="83"/>
                  </a:lnTo>
                  <a:lnTo>
                    <a:pt x="65" y="83"/>
                  </a:lnTo>
                  <a:lnTo>
                    <a:pt x="66" y="81"/>
                  </a:lnTo>
                  <a:lnTo>
                    <a:pt x="72" y="81"/>
                  </a:lnTo>
                  <a:lnTo>
                    <a:pt x="73" y="78"/>
                  </a:lnTo>
                  <a:lnTo>
                    <a:pt x="74" y="76"/>
                  </a:lnTo>
                  <a:lnTo>
                    <a:pt x="74" y="73"/>
                  </a:lnTo>
                  <a:lnTo>
                    <a:pt x="75" y="72"/>
                  </a:lnTo>
                  <a:lnTo>
                    <a:pt x="75" y="70"/>
                  </a:lnTo>
                  <a:lnTo>
                    <a:pt x="79" y="71"/>
                  </a:lnTo>
                  <a:lnTo>
                    <a:pt x="82" y="67"/>
                  </a:lnTo>
                  <a:lnTo>
                    <a:pt x="85" y="70"/>
                  </a:lnTo>
                  <a:lnTo>
                    <a:pt x="87" y="65"/>
                  </a:lnTo>
                  <a:lnTo>
                    <a:pt x="87" y="63"/>
                  </a:lnTo>
                  <a:lnTo>
                    <a:pt x="89" y="62"/>
                  </a:lnTo>
                  <a:lnTo>
                    <a:pt x="87" y="60"/>
                  </a:lnTo>
                  <a:lnTo>
                    <a:pt x="89" y="58"/>
                  </a:lnTo>
                  <a:lnTo>
                    <a:pt x="94" y="56"/>
                  </a:lnTo>
                  <a:lnTo>
                    <a:pt x="93" y="54"/>
                  </a:lnTo>
                  <a:lnTo>
                    <a:pt x="93" y="50"/>
                  </a:lnTo>
                  <a:lnTo>
                    <a:pt x="96" y="46"/>
                  </a:lnTo>
                  <a:lnTo>
                    <a:pt x="94" y="46"/>
                  </a:lnTo>
                  <a:lnTo>
                    <a:pt x="92" y="44"/>
                  </a:lnTo>
                  <a:lnTo>
                    <a:pt x="98" y="43"/>
                  </a:lnTo>
                  <a:lnTo>
                    <a:pt x="98" y="40"/>
                  </a:lnTo>
                  <a:lnTo>
                    <a:pt x="105" y="43"/>
                  </a:lnTo>
                  <a:lnTo>
                    <a:pt x="108" y="43"/>
                  </a:lnTo>
                  <a:lnTo>
                    <a:pt x="107" y="44"/>
                  </a:lnTo>
                  <a:lnTo>
                    <a:pt x="108" y="47"/>
                  </a:lnTo>
                  <a:lnTo>
                    <a:pt x="111" y="48"/>
                  </a:lnTo>
                  <a:lnTo>
                    <a:pt x="111" y="46"/>
                  </a:lnTo>
                  <a:lnTo>
                    <a:pt x="119" y="47"/>
                  </a:lnTo>
                  <a:lnTo>
                    <a:pt x="120" y="45"/>
                  </a:lnTo>
                  <a:lnTo>
                    <a:pt x="122" y="44"/>
                  </a:lnTo>
                  <a:lnTo>
                    <a:pt x="122" y="42"/>
                  </a:lnTo>
                  <a:lnTo>
                    <a:pt x="122" y="40"/>
                  </a:lnTo>
                  <a:lnTo>
                    <a:pt x="131" y="43"/>
                  </a:lnTo>
                  <a:lnTo>
                    <a:pt x="133" y="40"/>
                  </a:lnTo>
                  <a:lnTo>
                    <a:pt x="135" y="40"/>
                  </a:lnTo>
                  <a:lnTo>
                    <a:pt x="135" y="38"/>
                  </a:lnTo>
                  <a:lnTo>
                    <a:pt x="138" y="39"/>
                  </a:lnTo>
                  <a:lnTo>
                    <a:pt x="139" y="37"/>
                  </a:lnTo>
                  <a:lnTo>
                    <a:pt x="135" y="36"/>
                  </a:lnTo>
                  <a:lnTo>
                    <a:pt x="137" y="32"/>
                  </a:lnTo>
                  <a:lnTo>
                    <a:pt x="138" y="28"/>
                  </a:lnTo>
                  <a:lnTo>
                    <a:pt x="134" y="28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3" y="19"/>
                  </a:lnTo>
                  <a:lnTo>
                    <a:pt x="132" y="19"/>
                  </a:lnTo>
                  <a:lnTo>
                    <a:pt x="132" y="18"/>
                  </a:lnTo>
                  <a:lnTo>
                    <a:pt x="135" y="16"/>
                  </a:lnTo>
                  <a:lnTo>
                    <a:pt x="135" y="14"/>
                  </a:lnTo>
                  <a:lnTo>
                    <a:pt x="134" y="12"/>
                  </a:lnTo>
                  <a:lnTo>
                    <a:pt x="134" y="11"/>
                  </a:lnTo>
                  <a:lnTo>
                    <a:pt x="133" y="9"/>
                  </a:lnTo>
                  <a:lnTo>
                    <a:pt x="135" y="11"/>
                  </a:lnTo>
                  <a:lnTo>
                    <a:pt x="141" y="11"/>
                  </a:lnTo>
                  <a:lnTo>
                    <a:pt x="140" y="4"/>
                  </a:lnTo>
                  <a:lnTo>
                    <a:pt x="142" y="3"/>
                  </a:lnTo>
                  <a:lnTo>
                    <a:pt x="142" y="0"/>
                  </a:lnTo>
                  <a:lnTo>
                    <a:pt x="143" y="2"/>
                  </a:lnTo>
                  <a:lnTo>
                    <a:pt x="147" y="2"/>
                  </a:lnTo>
                  <a:lnTo>
                    <a:pt x="148" y="0"/>
                  </a:lnTo>
                  <a:lnTo>
                    <a:pt x="150" y="0"/>
                  </a:lnTo>
                  <a:lnTo>
                    <a:pt x="151" y="2"/>
                  </a:lnTo>
                  <a:lnTo>
                    <a:pt x="153" y="0"/>
                  </a:lnTo>
                  <a:lnTo>
                    <a:pt x="155" y="4"/>
                  </a:lnTo>
                  <a:lnTo>
                    <a:pt x="157" y="4"/>
                  </a:lnTo>
                  <a:lnTo>
                    <a:pt x="155" y="6"/>
                  </a:lnTo>
                  <a:lnTo>
                    <a:pt x="158" y="6"/>
                  </a:lnTo>
                  <a:lnTo>
                    <a:pt x="158" y="7"/>
                  </a:lnTo>
                  <a:lnTo>
                    <a:pt x="163" y="7"/>
                  </a:lnTo>
                  <a:lnTo>
                    <a:pt x="167" y="8"/>
                  </a:lnTo>
                  <a:lnTo>
                    <a:pt x="166" y="14"/>
                  </a:lnTo>
                  <a:lnTo>
                    <a:pt x="169" y="15"/>
                  </a:lnTo>
                  <a:lnTo>
                    <a:pt x="171" y="17"/>
                  </a:lnTo>
                  <a:lnTo>
                    <a:pt x="174" y="16"/>
                  </a:lnTo>
                  <a:lnTo>
                    <a:pt x="175" y="18"/>
                  </a:lnTo>
                  <a:lnTo>
                    <a:pt x="177" y="18"/>
                  </a:lnTo>
                  <a:lnTo>
                    <a:pt x="177" y="18"/>
                  </a:lnTo>
                  <a:lnTo>
                    <a:pt x="177" y="19"/>
                  </a:lnTo>
                  <a:lnTo>
                    <a:pt x="177" y="20"/>
                  </a:lnTo>
                  <a:lnTo>
                    <a:pt x="178" y="22"/>
                  </a:lnTo>
                  <a:lnTo>
                    <a:pt x="181" y="18"/>
                  </a:lnTo>
                  <a:lnTo>
                    <a:pt x="182" y="19"/>
                  </a:lnTo>
                  <a:lnTo>
                    <a:pt x="183" y="17"/>
                  </a:lnTo>
                  <a:lnTo>
                    <a:pt x="187" y="17"/>
                  </a:lnTo>
                  <a:lnTo>
                    <a:pt x="190" y="13"/>
                  </a:lnTo>
                  <a:lnTo>
                    <a:pt x="195" y="16"/>
                  </a:lnTo>
                  <a:lnTo>
                    <a:pt x="199" y="20"/>
                  </a:lnTo>
                  <a:lnTo>
                    <a:pt x="200" y="23"/>
                  </a:lnTo>
                  <a:lnTo>
                    <a:pt x="204" y="26"/>
                  </a:lnTo>
                  <a:lnTo>
                    <a:pt x="206" y="24"/>
                  </a:lnTo>
                  <a:lnTo>
                    <a:pt x="208" y="23"/>
                  </a:lnTo>
                  <a:lnTo>
                    <a:pt x="208" y="20"/>
                  </a:lnTo>
                  <a:lnTo>
                    <a:pt x="214" y="23"/>
                  </a:lnTo>
                  <a:lnTo>
                    <a:pt x="214" y="26"/>
                  </a:lnTo>
                  <a:lnTo>
                    <a:pt x="211" y="28"/>
                  </a:lnTo>
                  <a:lnTo>
                    <a:pt x="214" y="31"/>
                  </a:lnTo>
                  <a:lnTo>
                    <a:pt x="211" y="33"/>
                  </a:lnTo>
                  <a:lnTo>
                    <a:pt x="210" y="35"/>
                  </a:lnTo>
                  <a:lnTo>
                    <a:pt x="211" y="36"/>
                  </a:lnTo>
                  <a:lnTo>
                    <a:pt x="210" y="36"/>
                  </a:lnTo>
                  <a:lnTo>
                    <a:pt x="210" y="39"/>
                  </a:lnTo>
                  <a:lnTo>
                    <a:pt x="209" y="44"/>
                  </a:lnTo>
                  <a:lnTo>
                    <a:pt x="209" y="46"/>
                  </a:lnTo>
                  <a:lnTo>
                    <a:pt x="208" y="46"/>
                  </a:lnTo>
                  <a:lnTo>
                    <a:pt x="209" y="48"/>
                  </a:lnTo>
                  <a:lnTo>
                    <a:pt x="205" y="48"/>
                  </a:lnTo>
                  <a:lnTo>
                    <a:pt x="203" y="51"/>
                  </a:lnTo>
                  <a:lnTo>
                    <a:pt x="203" y="54"/>
                  </a:lnTo>
                  <a:lnTo>
                    <a:pt x="199" y="52"/>
                  </a:lnTo>
                  <a:lnTo>
                    <a:pt x="199" y="50"/>
                  </a:lnTo>
                  <a:lnTo>
                    <a:pt x="197" y="51"/>
                  </a:lnTo>
                  <a:lnTo>
                    <a:pt x="194" y="53"/>
                  </a:lnTo>
                  <a:lnTo>
                    <a:pt x="194" y="55"/>
                  </a:lnTo>
                  <a:lnTo>
                    <a:pt x="195" y="57"/>
                  </a:lnTo>
                  <a:lnTo>
                    <a:pt x="190" y="60"/>
                  </a:lnTo>
                  <a:lnTo>
                    <a:pt x="191" y="61"/>
                  </a:lnTo>
                  <a:lnTo>
                    <a:pt x="191" y="63"/>
                  </a:lnTo>
                  <a:lnTo>
                    <a:pt x="188" y="66"/>
                  </a:lnTo>
                  <a:lnTo>
                    <a:pt x="187" y="68"/>
                  </a:lnTo>
                  <a:lnTo>
                    <a:pt x="185" y="71"/>
                  </a:lnTo>
                  <a:lnTo>
                    <a:pt x="185" y="74"/>
                  </a:lnTo>
                  <a:lnTo>
                    <a:pt x="187" y="74"/>
                  </a:lnTo>
                  <a:lnTo>
                    <a:pt x="189" y="76"/>
                  </a:lnTo>
                  <a:lnTo>
                    <a:pt x="193" y="76"/>
                  </a:lnTo>
                  <a:lnTo>
                    <a:pt x="195" y="78"/>
                  </a:lnTo>
                  <a:lnTo>
                    <a:pt x="194" y="80"/>
                  </a:lnTo>
                  <a:lnTo>
                    <a:pt x="193" y="83"/>
                  </a:lnTo>
                  <a:lnTo>
                    <a:pt x="190" y="83"/>
                  </a:lnTo>
                  <a:lnTo>
                    <a:pt x="189" y="86"/>
                  </a:lnTo>
                  <a:lnTo>
                    <a:pt x="189" y="90"/>
                  </a:lnTo>
                  <a:lnTo>
                    <a:pt x="187" y="90"/>
                  </a:lnTo>
                  <a:lnTo>
                    <a:pt x="186" y="92"/>
                  </a:lnTo>
                  <a:lnTo>
                    <a:pt x="184" y="92"/>
                  </a:lnTo>
                  <a:lnTo>
                    <a:pt x="185" y="94"/>
                  </a:lnTo>
                  <a:lnTo>
                    <a:pt x="186" y="98"/>
                  </a:lnTo>
                  <a:lnTo>
                    <a:pt x="185" y="98"/>
                  </a:lnTo>
                  <a:lnTo>
                    <a:pt x="190" y="99"/>
                  </a:lnTo>
                  <a:lnTo>
                    <a:pt x="194" y="103"/>
                  </a:lnTo>
                  <a:lnTo>
                    <a:pt x="193" y="106"/>
                  </a:lnTo>
                  <a:lnTo>
                    <a:pt x="194" y="106"/>
                  </a:lnTo>
                  <a:lnTo>
                    <a:pt x="194" y="107"/>
                  </a:lnTo>
                  <a:lnTo>
                    <a:pt x="194" y="109"/>
                  </a:lnTo>
                  <a:lnTo>
                    <a:pt x="196" y="108"/>
                  </a:lnTo>
                  <a:lnTo>
                    <a:pt x="202" y="110"/>
                  </a:lnTo>
                  <a:lnTo>
                    <a:pt x="202" y="111"/>
                  </a:lnTo>
                  <a:lnTo>
                    <a:pt x="207" y="115"/>
                  </a:lnTo>
                  <a:lnTo>
                    <a:pt x="209" y="114"/>
                  </a:lnTo>
                  <a:lnTo>
                    <a:pt x="210" y="114"/>
                  </a:lnTo>
                  <a:lnTo>
                    <a:pt x="213" y="112"/>
                  </a:lnTo>
                  <a:lnTo>
                    <a:pt x="214" y="112"/>
                  </a:lnTo>
                  <a:lnTo>
                    <a:pt x="216" y="108"/>
                  </a:lnTo>
                  <a:lnTo>
                    <a:pt x="219" y="107"/>
                  </a:lnTo>
                  <a:lnTo>
                    <a:pt x="219" y="103"/>
                  </a:lnTo>
                  <a:lnTo>
                    <a:pt x="219" y="103"/>
                  </a:lnTo>
                  <a:lnTo>
                    <a:pt x="219" y="100"/>
                  </a:lnTo>
                  <a:lnTo>
                    <a:pt x="218" y="96"/>
                  </a:lnTo>
                  <a:lnTo>
                    <a:pt x="223" y="95"/>
                  </a:lnTo>
                  <a:lnTo>
                    <a:pt x="223" y="94"/>
                  </a:lnTo>
                  <a:lnTo>
                    <a:pt x="225" y="95"/>
                  </a:lnTo>
                  <a:lnTo>
                    <a:pt x="225" y="98"/>
                  </a:lnTo>
                  <a:lnTo>
                    <a:pt x="227" y="99"/>
                  </a:lnTo>
                  <a:lnTo>
                    <a:pt x="227" y="102"/>
                  </a:lnTo>
                  <a:lnTo>
                    <a:pt x="230" y="102"/>
                  </a:lnTo>
                  <a:lnTo>
                    <a:pt x="234" y="108"/>
                  </a:lnTo>
                  <a:lnTo>
                    <a:pt x="233" y="110"/>
                  </a:lnTo>
                  <a:lnTo>
                    <a:pt x="233" y="111"/>
                  </a:lnTo>
                  <a:lnTo>
                    <a:pt x="233" y="114"/>
                  </a:lnTo>
                  <a:lnTo>
                    <a:pt x="230" y="122"/>
                  </a:lnTo>
                  <a:lnTo>
                    <a:pt x="231" y="123"/>
                  </a:lnTo>
                  <a:lnTo>
                    <a:pt x="234" y="125"/>
                  </a:lnTo>
                  <a:lnTo>
                    <a:pt x="234" y="127"/>
                  </a:lnTo>
                  <a:lnTo>
                    <a:pt x="234" y="128"/>
                  </a:lnTo>
                  <a:lnTo>
                    <a:pt x="234" y="130"/>
                  </a:lnTo>
                  <a:lnTo>
                    <a:pt x="233" y="131"/>
                  </a:lnTo>
                  <a:lnTo>
                    <a:pt x="234" y="133"/>
                  </a:lnTo>
                  <a:lnTo>
                    <a:pt x="234" y="136"/>
                  </a:lnTo>
                  <a:lnTo>
                    <a:pt x="236" y="137"/>
                  </a:lnTo>
                  <a:lnTo>
                    <a:pt x="237" y="139"/>
                  </a:lnTo>
                  <a:lnTo>
                    <a:pt x="240" y="142"/>
                  </a:lnTo>
                  <a:lnTo>
                    <a:pt x="242" y="147"/>
                  </a:lnTo>
                  <a:lnTo>
                    <a:pt x="243" y="147"/>
                  </a:lnTo>
                  <a:lnTo>
                    <a:pt x="243" y="150"/>
                  </a:lnTo>
                  <a:lnTo>
                    <a:pt x="246" y="150"/>
                  </a:lnTo>
                  <a:lnTo>
                    <a:pt x="246" y="152"/>
                  </a:lnTo>
                  <a:lnTo>
                    <a:pt x="249" y="153"/>
                  </a:lnTo>
                  <a:lnTo>
                    <a:pt x="247" y="155"/>
                  </a:lnTo>
                  <a:lnTo>
                    <a:pt x="248" y="156"/>
                  </a:lnTo>
                  <a:lnTo>
                    <a:pt x="251" y="157"/>
                  </a:lnTo>
                  <a:lnTo>
                    <a:pt x="252" y="161"/>
                  </a:lnTo>
                  <a:lnTo>
                    <a:pt x="254" y="163"/>
                  </a:lnTo>
                  <a:lnTo>
                    <a:pt x="257" y="169"/>
                  </a:lnTo>
                  <a:lnTo>
                    <a:pt x="259" y="170"/>
                  </a:lnTo>
                  <a:lnTo>
                    <a:pt x="258" y="172"/>
                  </a:lnTo>
                  <a:lnTo>
                    <a:pt x="259" y="175"/>
                  </a:lnTo>
                  <a:lnTo>
                    <a:pt x="263" y="176"/>
                  </a:lnTo>
                  <a:lnTo>
                    <a:pt x="268" y="180"/>
                  </a:lnTo>
                  <a:lnTo>
                    <a:pt x="267" y="182"/>
                  </a:lnTo>
                  <a:lnTo>
                    <a:pt x="269" y="184"/>
                  </a:lnTo>
                  <a:lnTo>
                    <a:pt x="266" y="189"/>
                  </a:lnTo>
                  <a:lnTo>
                    <a:pt x="262" y="189"/>
                  </a:lnTo>
                  <a:lnTo>
                    <a:pt x="261" y="191"/>
                  </a:lnTo>
                  <a:lnTo>
                    <a:pt x="259" y="191"/>
                  </a:lnTo>
                  <a:lnTo>
                    <a:pt x="258" y="192"/>
                  </a:lnTo>
                  <a:lnTo>
                    <a:pt x="257" y="191"/>
                  </a:lnTo>
                  <a:lnTo>
                    <a:pt x="255" y="187"/>
                  </a:lnTo>
                  <a:lnTo>
                    <a:pt x="252" y="184"/>
                  </a:lnTo>
                  <a:lnTo>
                    <a:pt x="252" y="185"/>
                  </a:lnTo>
                  <a:lnTo>
                    <a:pt x="251" y="185"/>
                  </a:lnTo>
                  <a:lnTo>
                    <a:pt x="250" y="189"/>
                  </a:lnTo>
                  <a:lnTo>
                    <a:pt x="251" y="190"/>
                  </a:lnTo>
                  <a:lnTo>
                    <a:pt x="251" y="192"/>
                  </a:lnTo>
                  <a:lnTo>
                    <a:pt x="246" y="193"/>
                  </a:lnTo>
                  <a:lnTo>
                    <a:pt x="245" y="195"/>
                  </a:lnTo>
                  <a:lnTo>
                    <a:pt x="246" y="196"/>
                  </a:lnTo>
                  <a:lnTo>
                    <a:pt x="246" y="197"/>
                  </a:lnTo>
                  <a:lnTo>
                    <a:pt x="243" y="199"/>
                  </a:lnTo>
                  <a:lnTo>
                    <a:pt x="243" y="203"/>
                  </a:lnTo>
                  <a:lnTo>
                    <a:pt x="241" y="204"/>
                  </a:lnTo>
                  <a:lnTo>
                    <a:pt x="246" y="207"/>
                  </a:lnTo>
                  <a:lnTo>
                    <a:pt x="247" y="204"/>
                  </a:lnTo>
                  <a:lnTo>
                    <a:pt x="251" y="205"/>
                  </a:lnTo>
                  <a:lnTo>
                    <a:pt x="251" y="209"/>
                  </a:lnTo>
                  <a:lnTo>
                    <a:pt x="250" y="211"/>
                  </a:lnTo>
                  <a:lnTo>
                    <a:pt x="254" y="212"/>
                  </a:lnTo>
                  <a:lnTo>
                    <a:pt x="254" y="215"/>
                  </a:lnTo>
                  <a:lnTo>
                    <a:pt x="251" y="216"/>
                  </a:lnTo>
                  <a:lnTo>
                    <a:pt x="251" y="218"/>
                  </a:lnTo>
                  <a:lnTo>
                    <a:pt x="251" y="220"/>
                  </a:lnTo>
                  <a:lnTo>
                    <a:pt x="254" y="220"/>
                  </a:lnTo>
                  <a:lnTo>
                    <a:pt x="254" y="223"/>
                  </a:lnTo>
                  <a:lnTo>
                    <a:pt x="255" y="224"/>
                  </a:lnTo>
                  <a:lnTo>
                    <a:pt x="254" y="224"/>
                  </a:lnTo>
                  <a:lnTo>
                    <a:pt x="254" y="226"/>
                  </a:lnTo>
                  <a:lnTo>
                    <a:pt x="253" y="228"/>
                  </a:lnTo>
                  <a:lnTo>
                    <a:pt x="255" y="230"/>
                  </a:lnTo>
                  <a:lnTo>
                    <a:pt x="254" y="232"/>
                  </a:lnTo>
                  <a:lnTo>
                    <a:pt x="255" y="235"/>
                  </a:lnTo>
                  <a:lnTo>
                    <a:pt x="255" y="237"/>
                  </a:lnTo>
                  <a:lnTo>
                    <a:pt x="257" y="239"/>
                  </a:lnTo>
                  <a:lnTo>
                    <a:pt x="258" y="239"/>
                  </a:lnTo>
                  <a:lnTo>
                    <a:pt x="258" y="243"/>
                  </a:lnTo>
                  <a:lnTo>
                    <a:pt x="253" y="246"/>
                  </a:lnTo>
                  <a:lnTo>
                    <a:pt x="246" y="248"/>
                  </a:lnTo>
                  <a:lnTo>
                    <a:pt x="245" y="251"/>
                  </a:lnTo>
                  <a:lnTo>
                    <a:pt x="241" y="253"/>
                  </a:lnTo>
                  <a:lnTo>
                    <a:pt x="236" y="249"/>
                  </a:lnTo>
                  <a:lnTo>
                    <a:pt x="234" y="249"/>
                  </a:lnTo>
                  <a:lnTo>
                    <a:pt x="233" y="251"/>
                  </a:lnTo>
                  <a:lnTo>
                    <a:pt x="233" y="253"/>
                  </a:lnTo>
                  <a:lnTo>
                    <a:pt x="235" y="256"/>
                  </a:lnTo>
                  <a:lnTo>
                    <a:pt x="233" y="258"/>
                  </a:lnTo>
                  <a:lnTo>
                    <a:pt x="222" y="262"/>
                  </a:lnTo>
                  <a:lnTo>
                    <a:pt x="220" y="258"/>
                  </a:lnTo>
                  <a:lnTo>
                    <a:pt x="220" y="256"/>
                  </a:lnTo>
                  <a:lnTo>
                    <a:pt x="219" y="255"/>
                  </a:lnTo>
                  <a:lnTo>
                    <a:pt x="218" y="255"/>
                  </a:lnTo>
                  <a:lnTo>
                    <a:pt x="218" y="258"/>
                  </a:lnTo>
                  <a:lnTo>
                    <a:pt x="217" y="260"/>
                  </a:lnTo>
                  <a:lnTo>
                    <a:pt x="218" y="261"/>
                  </a:lnTo>
                  <a:lnTo>
                    <a:pt x="216" y="261"/>
                  </a:lnTo>
                  <a:lnTo>
                    <a:pt x="217" y="262"/>
                  </a:lnTo>
                  <a:lnTo>
                    <a:pt x="215" y="264"/>
                  </a:lnTo>
                  <a:lnTo>
                    <a:pt x="214" y="262"/>
                  </a:lnTo>
                  <a:lnTo>
                    <a:pt x="208" y="261"/>
                  </a:lnTo>
                  <a:lnTo>
                    <a:pt x="205" y="258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5" y="258"/>
                  </a:lnTo>
                  <a:lnTo>
                    <a:pt x="191" y="257"/>
                  </a:lnTo>
                  <a:lnTo>
                    <a:pt x="190" y="259"/>
                  </a:lnTo>
                  <a:lnTo>
                    <a:pt x="186" y="259"/>
                  </a:lnTo>
                  <a:lnTo>
                    <a:pt x="184" y="261"/>
                  </a:lnTo>
                  <a:lnTo>
                    <a:pt x="185" y="263"/>
                  </a:lnTo>
                  <a:lnTo>
                    <a:pt x="181" y="265"/>
                  </a:lnTo>
                  <a:lnTo>
                    <a:pt x="183" y="268"/>
                  </a:lnTo>
                  <a:lnTo>
                    <a:pt x="182" y="273"/>
                  </a:lnTo>
                  <a:lnTo>
                    <a:pt x="179" y="276"/>
                  </a:lnTo>
                  <a:lnTo>
                    <a:pt x="177" y="276"/>
                  </a:lnTo>
                  <a:lnTo>
                    <a:pt x="174" y="281"/>
                  </a:lnTo>
                  <a:lnTo>
                    <a:pt x="162" y="282"/>
                  </a:lnTo>
                  <a:lnTo>
                    <a:pt x="159" y="281"/>
                  </a:lnTo>
                  <a:lnTo>
                    <a:pt x="158" y="283"/>
                  </a:lnTo>
                  <a:lnTo>
                    <a:pt x="150" y="283"/>
                  </a:lnTo>
                  <a:lnTo>
                    <a:pt x="150" y="287"/>
                  </a:lnTo>
                  <a:lnTo>
                    <a:pt x="146" y="288"/>
                  </a:lnTo>
                  <a:lnTo>
                    <a:pt x="139" y="284"/>
                  </a:lnTo>
                  <a:lnTo>
                    <a:pt x="141" y="283"/>
                  </a:lnTo>
                  <a:lnTo>
                    <a:pt x="141" y="279"/>
                  </a:lnTo>
                  <a:lnTo>
                    <a:pt x="141" y="277"/>
                  </a:lnTo>
                  <a:lnTo>
                    <a:pt x="142" y="275"/>
                  </a:lnTo>
                  <a:lnTo>
                    <a:pt x="129" y="272"/>
                  </a:lnTo>
                  <a:lnTo>
                    <a:pt x="127" y="269"/>
                  </a:lnTo>
                  <a:lnTo>
                    <a:pt x="124" y="263"/>
                  </a:lnTo>
                  <a:lnTo>
                    <a:pt x="125" y="261"/>
                  </a:lnTo>
                  <a:lnTo>
                    <a:pt x="125" y="258"/>
                  </a:lnTo>
                  <a:lnTo>
                    <a:pt x="121" y="255"/>
                  </a:lnTo>
                  <a:lnTo>
                    <a:pt x="121" y="253"/>
                  </a:lnTo>
                  <a:lnTo>
                    <a:pt x="122" y="251"/>
                  </a:lnTo>
                  <a:lnTo>
                    <a:pt x="120" y="249"/>
                  </a:lnTo>
                  <a:lnTo>
                    <a:pt x="121" y="247"/>
                  </a:lnTo>
                  <a:lnTo>
                    <a:pt x="117" y="245"/>
                  </a:lnTo>
                  <a:lnTo>
                    <a:pt x="113" y="245"/>
                  </a:lnTo>
                  <a:lnTo>
                    <a:pt x="111" y="244"/>
                  </a:lnTo>
                  <a:lnTo>
                    <a:pt x="110" y="241"/>
                  </a:lnTo>
                  <a:lnTo>
                    <a:pt x="111" y="240"/>
                  </a:lnTo>
                  <a:lnTo>
                    <a:pt x="116" y="236"/>
                  </a:lnTo>
                  <a:lnTo>
                    <a:pt x="119" y="235"/>
                  </a:lnTo>
                  <a:lnTo>
                    <a:pt x="119" y="231"/>
                  </a:lnTo>
                  <a:lnTo>
                    <a:pt x="121" y="228"/>
                  </a:lnTo>
                  <a:lnTo>
                    <a:pt x="118" y="228"/>
                  </a:lnTo>
                  <a:lnTo>
                    <a:pt x="115" y="226"/>
                  </a:lnTo>
                  <a:lnTo>
                    <a:pt x="112" y="226"/>
                  </a:lnTo>
                  <a:lnTo>
                    <a:pt x="112" y="229"/>
                  </a:lnTo>
                  <a:lnTo>
                    <a:pt x="110" y="232"/>
                  </a:lnTo>
                  <a:lnTo>
                    <a:pt x="101" y="241"/>
                  </a:lnTo>
                  <a:lnTo>
                    <a:pt x="97" y="241"/>
                  </a:lnTo>
                  <a:lnTo>
                    <a:pt x="95" y="243"/>
                  </a:lnTo>
                  <a:lnTo>
                    <a:pt x="94" y="245"/>
                  </a:lnTo>
                  <a:lnTo>
                    <a:pt x="90" y="251"/>
                  </a:lnTo>
                  <a:lnTo>
                    <a:pt x="87" y="246"/>
                  </a:lnTo>
                  <a:lnTo>
                    <a:pt x="83" y="246"/>
                  </a:lnTo>
                  <a:lnTo>
                    <a:pt x="80" y="248"/>
                  </a:lnTo>
                  <a:lnTo>
                    <a:pt x="78" y="245"/>
                  </a:lnTo>
                  <a:lnTo>
                    <a:pt x="79" y="243"/>
                  </a:lnTo>
                  <a:lnTo>
                    <a:pt x="77" y="242"/>
                  </a:lnTo>
                  <a:lnTo>
                    <a:pt x="74" y="243"/>
                  </a:lnTo>
                  <a:lnTo>
                    <a:pt x="71" y="240"/>
                  </a:lnTo>
                  <a:lnTo>
                    <a:pt x="67" y="242"/>
                  </a:lnTo>
                  <a:lnTo>
                    <a:pt x="63" y="236"/>
                  </a:lnTo>
                  <a:lnTo>
                    <a:pt x="61" y="237"/>
                  </a:lnTo>
                  <a:lnTo>
                    <a:pt x="58" y="237"/>
                  </a:lnTo>
                  <a:lnTo>
                    <a:pt x="53" y="234"/>
                  </a:lnTo>
                  <a:lnTo>
                    <a:pt x="50" y="237"/>
                  </a:lnTo>
                  <a:lnTo>
                    <a:pt x="48" y="237"/>
                  </a:lnTo>
                  <a:lnTo>
                    <a:pt x="48" y="234"/>
                  </a:lnTo>
                  <a:lnTo>
                    <a:pt x="45" y="234"/>
                  </a:lnTo>
                  <a:lnTo>
                    <a:pt x="46" y="225"/>
                  </a:lnTo>
                  <a:lnTo>
                    <a:pt x="44" y="221"/>
                  </a:lnTo>
                  <a:lnTo>
                    <a:pt x="41" y="214"/>
                  </a:lnTo>
                  <a:lnTo>
                    <a:pt x="37" y="210"/>
                  </a:lnTo>
                  <a:lnTo>
                    <a:pt x="38" y="204"/>
                  </a:lnTo>
                  <a:lnTo>
                    <a:pt x="41" y="203"/>
                  </a:lnTo>
                  <a:lnTo>
                    <a:pt x="41" y="199"/>
                  </a:lnTo>
                  <a:lnTo>
                    <a:pt x="38" y="197"/>
                  </a:lnTo>
                  <a:lnTo>
                    <a:pt x="37" y="195"/>
                  </a:lnTo>
                  <a:lnTo>
                    <a:pt x="33" y="195"/>
                  </a:lnTo>
                  <a:lnTo>
                    <a:pt x="31" y="192"/>
                  </a:lnTo>
                  <a:lnTo>
                    <a:pt x="32" y="191"/>
                  </a:lnTo>
                  <a:lnTo>
                    <a:pt x="29" y="191"/>
                  </a:lnTo>
                  <a:lnTo>
                    <a:pt x="26" y="187"/>
                  </a:lnTo>
                  <a:lnTo>
                    <a:pt x="23" y="184"/>
                  </a:lnTo>
                  <a:lnTo>
                    <a:pt x="20" y="185"/>
                  </a:lnTo>
                  <a:lnTo>
                    <a:pt x="15" y="180"/>
                  </a:lnTo>
                  <a:lnTo>
                    <a:pt x="13" y="183"/>
                  </a:lnTo>
                  <a:lnTo>
                    <a:pt x="11" y="183"/>
                  </a:lnTo>
                  <a:lnTo>
                    <a:pt x="6" y="177"/>
                  </a:lnTo>
                  <a:lnTo>
                    <a:pt x="8" y="171"/>
                  </a:lnTo>
                  <a:lnTo>
                    <a:pt x="6" y="162"/>
                  </a:lnTo>
                  <a:lnTo>
                    <a:pt x="8" y="157"/>
                  </a:lnTo>
                  <a:lnTo>
                    <a:pt x="7" y="156"/>
                  </a:lnTo>
                  <a:lnTo>
                    <a:pt x="5" y="155"/>
                  </a:lnTo>
                  <a:lnTo>
                    <a:pt x="4" y="151"/>
                  </a:lnTo>
                  <a:lnTo>
                    <a:pt x="1" y="148"/>
                  </a:lnTo>
                  <a:lnTo>
                    <a:pt x="4" y="146"/>
                  </a:lnTo>
                  <a:lnTo>
                    <a:pt x="10" y="146"/>
                  </a:lnTo>
                  <a:lnTo>
                    <a:pt x="17" y="143"/>
                  </a:lnTo>
                  <a:lnTo>
                    <a:pt x="18" y="146"/>
                  </a:lnTo>
                  <a:lnTo>
                    <a:pt x="20" y="146"/>
                  </a:lnTo>
                  <a:lnTo>
                    <a:pt x="22" y="143"/>
                  </a:lnTo>
                  <a:lnTo>
                    <a:pt x="23" y="140"/>
                  </a:lnTo>
                  <a:lnTo>
                    <a:pt x="25" y="139"/>
                  </a:lnTo>
                  <a:lnTo>
                    <a:pt x="27" y="135"/>
                  </a:lnTo>
                  <a:lnTo>
                    <a:pt x="25" y="134"/>
                  </a:lnTo>
                  <a:lnTo>
                    <a:pt x="20" y="132"/>
                  </a:lnTo>
                  <a:lnTo>
                    <a:pt x="21" y="128"/>
                  </a:lnTo>
                  <a:lnTo>
                    <a:pt x="24" y="125"/>
                  </a:lnTo>
                  <a:lnTo>
                    <a:pt x="17" y="122"/>
                  </a:lnTo>
                  <a:lnTo>
                    <a:pt x="16" y="120"/>
                  </a:lnTo>
                  <a:lnTo>
                    <a:pt x="12" y="120"/>
                  </a:lnTo>
                  <a:lnTo>
                    <a:pt x="8" y="118"/>
                  </a:lnTo>
                  <a:lnTo>
                    <a:pt x="6" y="115"/>
                  </a:lnTo>
                  <a:lnTo>
                    <a:pt x="5" y="116"/>
                  </a:lnTo>
                  <a:lnTo>
                    <a:pt x="3" y="115"/>
                  </a:lnTo>
                  <a:lnTo>
                    <a:pt x="4" y="114"/>
                  </a:lnTo>
                  <a:lnTo>
                    <a:pt x="0" y="112"/>
                  </a:lnTo>
                  <a:lnTo>
                    <a:pt x="1" y="110"/>
                  </a:lnTo>
                  <a:lnTo>
                    <a:pt x="0" y="107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" name="Freeform 109">
              <a:extLst>
                <a:ext uri="{FF2B5EF4-FFF2-40B4-BE49-F238E27FC236}">
                  <a16:creationId xmlns="" xmlns:a16="http://schemas.microsoft.com/office/drawing/2014/main" id="{82AB0EB6-18A2-48A6-8AAF-2A25A990CE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" y="2942"/>
              <a:ext cx="284" cy="304"/>
            </a:xfrm>
            <a:custGeom>
              <a:avLst/>
              <a:gdLst>
                <a:gd name="T0" fmla="*/ 192 w 284"/>
                <a:gd name="T1" fmla="*/ 249 h 304"/>
                <a:gd name="T2" fmla="*/ 200 w 284"/>
                <a:gd name="T3" fmla="*/ 247 h 304"/>
                <a:gd name="T4" fmla="*/ 6 w 284"/>
                <a:gd name="T5" fmla="*/ 68 h 304"/>
                <a:gd name="T6" fmla="*/ 14 w 284"/>
                <a:gd name="T7" fmla="*/ 77 h 304"/>
                <a:gd name="T8" fmla="*/ 20 w 284"/>
                <a:gd name="T9" fmla="*/ 71 h 304"/>
                <a:gd name="T10" fmla="*/ 34 w 284"/>
                <a:gd name="T11" fmla="*/ 68 h 304"/>
                <a:gd name="T12" fmla="*/ 52 w 284"/>
                <a:gd name="T13" fmla="*/ 70 h 304"/>
                <a:gd name="T14" fmla="*/ 63 w 284"/>
                <a:gd name="T15" fmla="*/ 86 h 304"/>
                <a:gd name="T16" fmla="*/ 89 w 284"/>
                <a:gd name="T17" fmla="*/ 123 h 304"/>
                <a:gd name="T18" fmla="*/ 105 w 284"/>
                <a:gd name="T19" fmla="*/ 116 h 304"/>
                <a:gd name="T20" fmla="*/ 110 w 284"/>
                <a:gd name="T21" fmla="*/ 122 h 304"/>
                <a:gd name="T22" fmla="*/ 118 w 284"/>
                <a:gd name="T23" fmla="*/ 106 h 304"/>
                <a:gd name="T24" fmla="*/ 125 w 284"/>
                <a:gd name="T25" fmla="*/ 94 h 304"/>
                <a:gd name="T26" fmla="*/ 151 w 284"/>
                <a:gd name="T27" fmla="*/ 85 h 304"/>
                <a:gd name="T28" fmla="*/ 172 w 284"/>
                <a:gd name="T29" fmla="*/ 44 h 304"/>
                <a:gd name="T30" fmla="*/ 151 w 284"/>
                <a:gd name="T31" fmla="*/ 52 h 304"/>
                <a:gd name="T32" fmla="*/ 159 w 284"/>
                <a:gd name="T33" fmla="*/ 20 h 304"/>
                <a:gd name="T34" fmla="*/ 182 w 284"/>
                <a:gd name="T35" fmla="*/ 18 h 304"/>
                <a:gd name="T36" fmla="*/ 199 w 284"/>
                <a:gd name="T37" fmla="*/ 22 h 304"/>
                <a:gd name="T38" fmla="*/ 208 w 284"/>
                <a:gd name="T39" fmla="*/ 2 h 304"/>
                <a:gd name="T40" fmla="*/ 212 w 284"/>
                <a:gd name="T41" fmla="*/ 22 h 304"/>
                <a:gd name="T42" fmla="*/ 229 w 284"/>
                <a:gd name="T43" fmla="*/ 19 h 304"/>
                <a:gd name="T44" fmla="*/ 240 w 284"/>
                <a:gd name="T45" fmla="*/ 29 h 304"/>
                <a:gd name="T46" fmla="*/ 255 w 284"/>
                <a:gd name="T47" fmla="*/ 53 h 304"/>
                <a:gd name="T48" fmla="*/ 250 w 284"/>
                <a:gd name="T49" fmla="*/ 76 h 304"/>
                <a:gd name="T50" fmla="*/ 279 w 284"/>
                <a:gd name="T51" fmla="*/ 103 h 304"/>
                <a:gd name="T52" fmla="*/ 260 w 284"/>
                <a:gd name="T53" fmla="*/ 142 h 304"/>
                <a:gd name="T54" fmla="*/ 260 w 284"/>
                <a:gd name="T55" fmla="*/ 164 h 304"/>
                <a:gd name="T56" fmla="*/ 240 w 284"/>
                <a:gd name="T57" fmla="*/ 187 h 304"/>
                <a:gd name="T58" fmla="*/ 215 w 284"/>
                <a:gd name="T59" fmla="*/ 186 h 304"/>
                <a:gd name="T60" fmla="*/ 194 w 284"/>
                <a:gd name="T61" fmla="*/ 210 h 304"/>
                <a:gd name="T62" fmla="*/ 194 w 284"/>
                <a:gd name="T63" fmla="*/ 232 h 304"/>
                <a:gd name="T64" fmla="*/ 203 w 284"/>
                <a:gd name="T65" fmla="*/ 247 h 304"/>
                <a:gd name="T66" fmla="*/ 228 w 284"/>
                <a:gd name="T67" fmla="*/ 252 h 304"/>
                <a:gd name="T68" fmla="*/ 237 w 284"/>
                <a:gd name="T69" fmla="*/ 260 h 304"/>
                <a:gd name="T70" fmla="*/ 225 w 284"/>
                <a:gd name="T71" fmla="*/ 270 h 304"/>
                <a:gd name="T72" fmla="*/ 218 w 284"/>
                <a:gd name="T73" fmla="*/ 279 h 304"/>
                <a:gd name="T74" fmla="*/ 211 w 284"/>
                <a:gd name="T75" fmla="*/ 283 h 304"/>
                <a:gd name="T76" fmla="*/ 205 w 284"/>
                <a:gd name="T77" fmla="*/ 287 h 304"/>
                <a:gd name="T78" fmla="*/ 199 w 284"/>
                <a:gd name="T79" fmla="*/ 295 h 304"/>
                <a:gd name="T80" fmla="*/ 191 w 284"/>
                <a:gd name="T81" fmla="*/ 295 h 304"/>
                <a:gd name="T82" fmla="*/ 185 w 284"/>
                <a:gd name="T83" fmla="*/ 297 h 304"/>
                <a:gd name="T84" fmla="*/ 175 w 284"/>
                <a:gd name="T85" fmla="*/ 302 h 304"/>
                <a:gd name="T86" fmla="*/ 171 w 284"/>
                <a:gd name="T87" fmla="*/ 298 h 304"/>
                <a:gd name="T88" fmla="*/ 151 w 284"/>
                <a:gd name="T89" fmla="*/ 274 h 304"/>
                <a:gd name="T90" fmla="*/ 130 w 284"/>
                <a:gd name="T91" fmla="*/ 260 h 304"/>
                <a:gd name="T92" fmla="*/ 111 w 284"/>
                <a:gd name="T93" fmla="*/ 205 h 304"/>
                <a:gd name="T94" fmla="*/ 98 w 284"/>
                <a:gd name="T95" fmla="*/ 191 h 304"/>
                <a:gd name="T96" fmla="*/ 93 w 284"/>
                <a:gd name="T97" fmla="*/ 161 h 304"/>
                <a:gd name="T98" fmla="*/ 92 w 284"/>
                <a:gd name="T99" fmla="*/ 146 h 304"/>
                <a:gd name="T100" fmla="*/ 63 w 284"/>
                <a:gd name="T101" fmla="*/ 106 h 304"/>
                <a:gd name="T102" fmla="*/ 49 w 284"/>
                <a:gd name="T103" fmla="*/ 104 h 304"/>
                <a:gd name="T104" fmla="*/ 25 w 284"/>
                <a:gd name="T105" fmla="*/ 88 h 304"/>
                <a:gd name="T106" fmla="*/ 15 w 284"/>
                <a:gd name="T107" fmla="*/ 95 h 304"/>
                <a:gd name="T108" fmla="*/ 6 w 284"/>
                <a:gd name="T109" fmla="*/ 6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4" h="304">
                  <a:moveTo>
                    <a:pt x="181" y="247"/>
                  </a:moveTo>
                  <a:lnTo>
                    <a:pt x="187" y="250"/>
                  </a:lnTo>
                  <a:lnTo>
                    <a:pt x="187" y="251"/>
                  </a:lnTo>
                  <a:lnTo>
                    <a:pt x="189" y="252"/>
                  </a:lnTo>
                  <a:lnTo>
                    <a:pt x="192" y="249"/>
                  </a:lnTo>
                  <a:lnTo>
                    <a:pt x="199" y="254"/>
                  </a:lnTo>
                  <a:lnTo>
                    <a:pt x="200" y="256"/>
                  </a:lnTo>
                  <a:lnTo>
                    <a:pt x="205" y="252"/>
                  </a:lnTo>
                  <a:lnTo>
                    <a:pt x="200" y="249"/>
                  </a:lnTo>
                  <a:lnTo>
                    <a:pt x="200" y="247"/>
                  </a:lnTo>
                  <a:lnTo>
                    <a:pt x="195" y="245"/>
                  </a:lnTo>
                  <a:lnTo>
                    <a:pt x="193" y="248"/>
                  </a:lnTo>
                  <a:lnTo>
                    <a:pt x="183" y="244"/>
                  </a:lnTo>
                  <a:lnTo>
                    <a:pt x="181" y="247"/>
                  </a:lnTo>
                  <a:close/>
                  <a:moveTo>
                    <a:pt x="6" y="68"/>
                  </a:moveTo>
                  <a:lnTo>
                    <a:pt x="8" y="70"/>
                  </a:lnTo>
                  <a:lnTo>
                    <a:pt x="8" y="68"/>
                  </a:lnTo>
                  <a:lnTo>
                    <a:pt x="10" y="68"/>
                  </a:lnTo>
                  <a:lnTo>
                    <a:pt x="10" y="71"/>
                  </a:lnTo>
                  <a:lnTo>
                    <a:pt x="14" y="77"/>
                  </a:lnTo>
                  <a:lnTo>
                    <a:pt x="16" y="76"/>
                  </a:lnTo>
                  <a:lnTo>
                    <a:pt x="19" y="78"/>
                  </a:lnTo>
                  <a:lnTo>
                    <a:pt x="20" y="76"/>
                  </a:lnTo>
                  <a:lnTo>
                    <a:pt x="18" y="74"/>
                  </a:lnTo>
                  <a:lnTo>
                    <a:pt x="20" y="71"/>
                  </a:lnTo>
                  <a:lnTo>
                    <a:pt x="23" y="72"/>
                  </a:lnTo>
                  <a:lnTo>
                    <a:pt x="24" y="70"/>
                  </a:lnTo>
                  <a:lnTo>
                    <a:pt x="34" y="75"/>
                  </a:lnTo>
                  <a:lnTo>
                    <a:pt x="36" y="70"/>
                  </a:lnTo>
                  <a:lnTo>
                    <a:pt x="34" y="68"/>
                  </a:lnTo>
                  <a:lnTo>
                    <a:pt x="38" y="56"/>
                  </a:lnTo>
                  <a:lnTo>
                    <a:pt x="43" y="56"/>
                  </a:lnTo>
                  <a:lnTo>
                    <a:pt x="46" y="59"/>
                  </a:lnTo>
                  <a:lnTo>
                    <a:pt x="52" y="67"/>
                  </a:lnTo>
                  <a:lnTo>
                    <a:pt x="52" y="70"/>
                  </a:lnTo>
                  <a:lnTo>
                    <a:pt x="54" y="74"/>
                  </a:lnTo>
                  <a:lnTo>
                    <a:pt x="55" y="80"/>
                  </a:lnTo>
                  <a:lnTo>
                    <a:pt x="58" y="84"/>
                  </a:lnTo>
                  <a:lnTo>
                    <a:pt x="61" y="87"/>
                  </a:lnTo>
                  <a:lnTo>
                    <a:pt x="63" y="86"/>
                  </a:lnTo>
                  <a:lnTo>
                    <a:pt x="64" y="84"/>
                  </a:lnTo>
                  <a:lnTo>
                    <a:pt x="72" y="86"/>
                  </a:lnTo>
                  <a:lnTo>
                    <a:pt x="77" y="116"/>
                  </a:lnTo>
                  <a:lnTo>
                    <a:pt x="85" y="122"/>
                  </a:lnTo>
                  <a:lnTo>
                    <a:pt x="89" y="123"/>
                  </a:lnTo>
                  <a:lnTo>
                    <a:pt x="103" y="113"/>
                  </a:lnTo>
                  <a:lnTo>
                    <a:pt x="103" y="110"/>
                  </a:lnTo>
                  <a:lnTo>
                    <a:pt x="104" y="110"/>
                  </a:lnTo>
                  <a:lnTo>
                    <a:pt x="107" y="114"/>
                  </a:lnTo>
                  <a:lnTo>
                    <a:pt x="105" y="116"/>
                  </a:lnTo>
                  <a:lnTo>
                    <a:pt x="107" y="120"/>
                  </a:lnTo>
                  <a:lnTo>
                    <a:pt x="104" y="121"/>
                  </a:lnTo>
                  <a:lnTo>
                    <a:pt x="104" y="123"/>
                  </a:lnTo>
                  <a:lnTo>
                    <a:pt x="107" y="122"/>
                  </a:lnTo>
                  <a:lnTo>
                    <a:pt x="110" y="122"/>
                  </a:lnTo>
                  <a:lnTo>
                    <a:pt x="112" y="119"/>
                  </a:lnTo>
                  <a:lnTo>
                    <a:pt x="111" y="116"/>
                  </a:lnTo>
                  <a:lnTo>
                    <a:pt x="113" y="114"/>
                  </a:lnTo>
                  <a:lnTo>
                    <a:pt x="112" y="114"/>
                  </a:lnTo>
                  <a:lnTo>
                    <a:pt x="118" y="106"/>
                  </a:lnTo>
                  <a:lnTo>
                    <a:pt x="115" y="100"/>
                  </a:lnTo>
                  <a:lnTo>
                    <a:pt x="116" y="99"/>
                  </a:lnTo>
                  <a:lnTo>
                    <a:pt x="120" y="99"/>
                  </a:lnTo>
                  <a:lnTo>
                    <a:pt x="123" y="96"/>
                  </a:lnTo>
                  <a:lnTo>
                    <a:pt x="125" y="94"/>
                  </a:lnTo>
                  <a:lnTo>
                    <a:pt x="132" y="94"/>
                  </a:lnTo>
                  <a:lnTo>
                    <a:pt x="137" y="90"/>
                  </a:lnTo>
                  <a:lnTo>
                    <a:pt x="139" y="92"/>
                  </a:lnTo>
                  <a:lnTo>
                    <a:pt x="147" y="90"/>
                  </a:lnTo>
                  <a:lnTo>
                    <a:pt x="151" y="85"/>
                  </a:lnTo>
                  <a:lnTo>
                    <a:pt x="160" y="75"/>
                  </a:lnTo>
                  <a:lnTo>
                    <a:pt x="173" y="52"/>
                  </a:lnTo>
                  <a:lnTo>
                    <a:pt x="170" y="50"/>
                  </a:lnTo>
                  <a:lnTo>
                    <a:pt x="173" y="45"/>
                  </a:lnTo>
                  <a:lnTo>
                    <a:pt x="172" y="44"/>
                  </a:lnTo>
                  <a:lnTo>
                    <a:pt x="171" y="45"/>
                  </a:lnTo>
                  <a:lnTo>
                    <a:pt x="169" y="43"/>
                  </a:lnTo>
                  <a:lnTo>
                    <a:pt x="163" y="52"/>
                  </a:lnTo>
                  <a:lnTo>
                    <a:pt x="156" y="48"/>
                  </a:lnTo>
                  <a:lnTo>
                    <a:pt x="151" y="52"/>
                  </a:lnTo>
                  <a:lnTo>
                    <a:pt x="149" y="58"/>
                  </a:lnTo>
                  <a:lnTo>
                    <a:pt x="143" y="53"/>
                  </a:lnTo>
                  <a:lnTo>
                    <a:pt x="147" y="47"/>
                  </a:lnTo>
                  <a:lnTo>
                    <a:pt x="149" y="31"/>
                  </a:lnTo>
                  <a:lnTo>
                    <a:pt x="159" y="20"/>
                  </a:lnTo>
                  <a:lnTo>
                    <a:pt x="167" y="22"/>
                  </a:lnTo>
                  <a:lnTo>
                    <a:pt x="170" y="24"/>
                  </a:lnTo>
                  <a:lnTo>
                    <a:pt x="176" y="21"/>
                  </a:lnTo>
                  <a:lnTo>
                    <a:pt x="176" y="20"/>
                  </a:lnTo>
                  <a:lnTo>
                    <a:pt x="182" y="18"/>
                  </a:lnTo>
                  <a:lnTo>
                    <a:pt x="184" y="20"/>
                  </a:lnTo>
                  <a:lnTo>
                    <a:pt x="184" y="21"/>
                  </a:lnTo>
                  <a:lnTo>
                    <a:pt x="185" y="21"/>
                  </a:lnTo>
                  <a:lnTo>
                    <a:pt x="191" y="28"/>
                  </a:lnTo>
                  <a:lnTo>
                    <a:pt x="199" y="22"/>
                  </a:lnTo>
                  <a:lnTo>
                    <a:pt x="202" y="16"/>
                  </a:lnTo>
                  <a:lnTo>
                    <a:pt x="198" y="14"/>
                  </a:lnTo>
                  <a:lnTo>
                    <a:pt x="206" y="0"/>
                  </a:lnTo>
                  <a:lnTo>
                    <a:pt x="209" y="1"/>
                  </a:lnTo>
                  <a:lnTo>
                    <a:pt x="208" y="2"/>
                  </a:lnTo>
                  <a:lnTo>
                    <a:pt x="211" y="4"/>
                  </a:lnTo>
                  <a:lnTo>
                    <a:pt x="209" y="6"/>
                  </a:lnTo>
                  <a:lnTo>
                    <a:pt x="213" y="10"/>
                  </a:lnTo>
                  <a:lnTo>
                    <a:pt x="207" y="19"/>
                  </a:lnTo>
                  <a:lnTo>
                    <a:pt x="212" y="22"/>
                  </a:lnTo>
                  <a:lnTo>
                    <a:pt x="214" y="19"/>
                  </a:lnTo>
                  <a:lnTo>
                    <a:pt x="219" y="26"/>
                  </a:lnTo>
                  <a:lnTo>
                    <a:pt x="225" y="24"/>
                  </a:lnTo>
                  <a:lnTo>
                    <a:pt x="227" y="20"/>
                  </a:lnTo>
                  <a:lnTo>
                    <a:pt x="229" y="19"/>
                  </a:lnTo>
                  <a:lnTo>
                    <a:pt x="229" y="16"/>
                  </a:lnTo>
                  <a:lnTo>
                    <a:pt x="233" y="14"/>
                  </a:lnTo>
                  <a:lnTo>
                    <a:pt x="240" y="23"/>
                  </a:lnTo>
                  <a:lnTo>
                    <a:pt x="237" y="25"/>
                  </a:lnTo>
                  <a:lnTo>
                    <a:pt x="240" y="29"/>
                  </a:lnTo>
                  <a:lnTo>
                    <a:pt x="239" y="34"/>
                  </a:lnTo>
                  <a:lnTo>
                    <a:pt x="244" y="37"/>
                  </a:lnTo>
                  <a:lnTo>
                    <a:pt x="246" y="47"/>
                  </a:lnTo>
                  <a:lnTo>
                    <a:pt x="255" y="50"/>
                  </a:lnTo>
                  <a:lnTo>
                    <a:pt x="255" y="53"/>
                  </a:lnTo>
                  <a:lnTo>
                    <a:pt x="251" y="56"/>
                  </a:lnTo>
                  <a:lnTo>
                    <a:pt x="248" y="64"/>
                  </a:lnTo>
                  <a:lnTo>
                    <a:pt x="249" y="67"/>
                  </a:lnTo>
                  <a:lnTo>
                    <a:pt x="247" y="74"/>
                  </a:lnTo>
                  <a:lnTo>
                    <a:pt x="250" y="76"/>
                  </a:lnTo>
                  <a:lnTo>
                    <a:pt x="248" y="82"/>
                  </a:lnTo>
                  <a:lnTo>
                    <a:pt x="248" y="90"/>
                  </a:lnTo>
                  <a:lnTo>
                    <a:pt x="253" y="106"/>
                  </a:lnTo>
                  <a:lnTo>
                    <a:pt x="259" y="110"/>
                  </a:lnTo>
                  <a:lnTo>
                    <a:pt x="279" y="103"/>
                  </a:lnTo>
                  <a:lnTo>
                    <a:pt x="282" y="105"/>
                  </a:lnTo>
                  <a:lnTo>
                    <a:pt x="284" y="111"/>
                  </a:lnTo>
                  <a:lnTo>
                    <a:pt x="273" y="111"/>
                  </a:lnTo>
                  <a:lnTo>
                    <a:pt x="264" y="114"/>
                  </a:lnTo>
                  <a:lnTo>
                    <a:pt x="260" y="142"/>
                  </a:lnTo>
                  <a:lnTo>
                    <a:pt x="260" y="144"/>
                  </a:lnTo>
                  <a:lnTo>
                    <a:pt x="260" y="148"/>
                  </a:lnTo>
                  <a:lnTo>
                    <a:pt x="265" y="154"/>
                  </a:lnTo>
                  <a:lnTo>
                    <a:pt x="261" y="162"/>
                  </a:lnTo>
                  <a:lnTo>
                    <a:pt x="260" y="164"/>
                  </a:lnTo>
                  <a:lnTo>
                    <a:pt x="255" y="171"/>
                  </a:lnTo>
                  <a:lnTo>
                    <a:pt x="247" y="176"/>
                  </a:lnTo>
                  <a:lnTo>
                    <a:pt x="247" y="185"/>
                  </a:lnTo>
                  <a:lnTo>
                    <a:pt x="244" y="191"/>
                  </a:lnTo>
                  <a:lnTo>
                    <a:pt x="240" y="187"/>
                  </a:lnTo>
                  <a:lnTo>
                    <a:pt x="231" y="183"/>
                  </a:lnTo>
                  <a:lnTo>
                    <a:pt x="223" y="187"/>
                  </a:lnTo>
                  <a:lnTo>
                    <a:pt x="221" y="184"/>
                  </a:lnTo>
                  <a:lnTo>
                    <a:pt x="215" y="186"/>
                  </a:lnTo>
                  <a:lnTo>
                    <a:pt x="215" y="186"/>
                  </a:lnTo>
                  <a:lnTo>
                    <a:pt x="218" y="190"/>
                  </a:lnTo>
                  <a:lnTo>
                    <a:pt x="211" y="196"/>
                  </a:lnTo>
                  <a:lnTo>
                    <a:pt x="204" y="211"/>
                  </a:lnTo>
                  <a:lnTo>
                    <a:pt x="196" y="207"/>
                  </a:lnTo>
                  <a:lnTo>
                    <a:pt x="194" y="210"/>
                  </a:lnTo>
                  <a:lnTo>
                    <a:pt x="195" y="220"/>
                  </a:lnTo>
                  <a:lnTo>
                    <a:pt x="201" y="225"/>
                  </a:lnTo>
                  <a:lnTo>
                    <a:pt x="199" y="227"/>
                  </a:lnTo>
                  <a:lnTo>
                    <a:pt x="193" y="231"/>
                  </a:lnTo>
                  <a:lnTo>
                    <a:pt x="194" y="232"/>
                  </a:lnTo>
                  <a:lnTo>
                    <a:pt x="201" y="239"/>
                  </a:lnTo>
                  <a:lnTo>
                    <a:pt x="199" y="240"/>
                  </a:lnTo>
                  <a:lnTo>
                    <a:pt x="202" y="243"/>
                  </a:lnTo>
                  <a:lnTo>
                    <a:pt x="201" y="246"/>
                  </a:lnTo>
                  <a:lnTo>
                    <a:pt x="203" y="247"/>
                  </a:lnTo>
                  <a:lnTo>
                    <a:pt x="210" y="249"/>
                  </a:lnTo>
                  <a:lnTo>
                    <a:pt x="212" y="248"/>
                  </a:lnTo>
                  <a:lnTo>
                    <a:pt x="222" y="254"/>
                  </a:lnTo>
                  <a:lnTo>
                    <a:pt x="227" y="254"/>
                  </a:lnTo>
                  <a:lnTo>
                    <a:pt x="228" y="252"/>
                  </a:lnTo>
                  <a:lnTo>
                    <a:pt x="232" y="255"/>
                  </a:lnTo>
                  <a:lnTo>
                    <a:pt x="235" y="259"/>
                  </a:lnTo>
                  <a:lnTo>
                    <a:pt x="237" y="259"/>
                  </a:lnTo>
                  <a:lnTo>
                    <a:pt x="236" y="260"/>
                  </a:lnTo>
                  <a:lnTo>
                    <a:pt x="237" y="260"/>
                  </a:lnTo>
                  <a:lnTo>
                    <a:pt x="237" y="262"/>
                  </a:lnTo>
                  <a:lnTo>
                    <a:pt x="236" y="262"/>
                  </a:lnTo>
                  <a:lnTo>
                    <a:pt x="234" y="262"/>
                  </a:lnTo>
                  <a:lnTo>
                    <a:pt x="232" y="269"/>
                  </a:lnTo>
                  <a:lnTo>
                    <a:pt x="225" y="270"/>
                  </a:lnTo>
                  <a:lnTo>
                    <a:pt x="223" y="272"/>
                  </a:lnTo>
                  <a:lnTo>
                    <a:pt x="221" y="271"/>
                  </a:lnTo>
                  <a:lnTo>
                    <a:pt x="222" y="275"/>
                  </a:lnTo>
                  <a:lnTo>
                    <a:pt x="220" y="278"/>
                  </a:lnTo>
                  <a:lnTo>
                    <a:pt x="218" y="279"/>
                  </a:lnTo>
                  <a:lnTo>
                    <a:pt x="217" y="276"/>
                  </a:lnTo>
                  <a:lnTo>
                    <a:pt x="215" y="279"/>
                  </a:lnTo>
                  <a:lnTo>
                    <a:pt x="215" y="279"/>
                  </a:lnTo>
                  <a:lnTo>
                    <a:pt x="213" y="281"/>
                  </a:lnTo>
                  <a:lnTo>
                    <a:pt x="211" y="283"/>
                  </a:lnTo>
                  <a:lnTo>
                    <a:pt x="210" y="281"/>
                  </a:lnTo>
                  <a:lnTo>
                    <a:pt x="210" y="282"/>
                  </a:lnTo>
                  <a:lnTo>
                    <a:pt x="208" y="287"/>
                  </a:lnTo>
                  <a:lnTo>
                    <a:pt x="205" y="289"/>
                  </a:lnTo>
                  <a:lnTo>
                    <a:pt x="205" y="287"/>
                  </a:lnTo>
                  <a:lnTo>
                    <a:pt x="205" y="289"/>
                  </a:lnTo>
                  <a:lnTo>
                    <a:pt x="203" y="290"/>
                  </a:lnTo>
                  <a:lnTo>
                    <a:pt x="203" y="292"/>
                  </a:lnTo>
                  <a:lnTo>
                    <a:pt x="200" y="292"/>
                  </a:lnTo>
                  <a:lnTo>
                    <a:pt x="199" y="295"/>
                  </a:lnTo>
                  <a:lnTo>
                    <a:pt x="193" y="299"/>
                  </a:lnTo>
                  <a:lnTo>
                    <a:pt x="191" y="299"/>
                  </a:lnTo>
                  <a:lnTo>
                    <a:pt x="191" y="294"/>
                  </a:lnTo>
                  <a:lnTo>
                    <a:pt x="189" y="293"/>
                  </a:lnTo>
                  <a:lnTo>
                    <a:pt x="191" y="295"/>
                  </a:lnTo>
                  <a:lnTo>
                    <a:pt x="188" y="303"/>
                  </a:lnTo>
                  <a:lnTo>
                    <a:pt x="185" y="304"/>
                  </a:lnTo>
                  <a:lnTo>
                    <a:pt x="186" y="301"/>
                  </a:lnTo>
                  <a:lnTo>
                    <a:pt x="184" y="301"/>
                  </a:lnTo>
                  <a:lnTo>
                    <a:pt x="185" y="297"/>
                  </a:lnTo>
                  <a:lnTo>
                    <a:pt x="186" y="295"/>
                  </a:lnTo>
                  <a:lnTo>
                    <a:pt x="185" y="295"/>
                  </a:lnTo>
                  <a:lnTo>
                    <a:pt x="179" y="303"/>
                  </a:lnTo>
                  <a:lnTo>
                    <a:pt x="177" y="301"/>
                  </a:lnTo>
                  <a:lnTo>
                    <a:pt x="175" y="302"/>
                  </a:lnTo>
                  <a:lnTo>
                    <a:pt x="172" y="300"/>
                  </a:lnTo>
                  <a:lnTo>
                    <a:pt x="172" y="303"/>
                  </a:lnTo>
                  <a:lnTo>
                    <a:pt x="171" y="304"/>
                  </a:lnTo>
                  <a:lnTo>
                    <a:pt x="169" y="299"/>
                  </a:lnTo>
                  <a:lnTo>
                    <a:pt x="171" y="298"/>
                  </a:lnTo>
                  <a:lnTo>
                    <a:pt x="167" y="292"/>
                  </a:lnTo>
                  <a:lnTo>
                    <a:pt x="164" y="283"/>
                  </a:lnTo>
                  <a:lnTo>
                    <a:pt x="157" y="279"/>
                  </a:lnTo>
                  <a:lnTo>
                    <a:pt x="153" y="274"/>
                  </a:lnTo>
                  <a:lnTo>
                    <a:pt x="151" y="274"/>
                  </a:lnTo>
                  <a:lnTo>
                    <a:pt x="146" y="270"/>
                  </a:lnTo>
                  <a:lnTo>
                    <a:pt x="143" y="266"/>
                  </a:lnTo>
                  <a:lnTo>
                    <a:pt x="136" y="262"/>
                  </a:lnTo>
                  <a:lnTo>
                    <a:pt x="133" y="262"/>
                  </a:lnTo>
                  <a:lnTo>
                    <a:pt x="130" y="260"/>
                  </a:lnTo>
                  <a:lnTo>
                    <a:pt x="131" y="259"/>
                  </a:lnTo>
                  <a:lnTo>
                    <a:pt x="131" y="246"/>
                  </a:lnTo>
                  <a:lnTo>
                    <a:pt x="112" y="210"/>
                  </a:lnTo>
                  <a:lnTo>
                    <a:pt x="112" y="209"/>
                  </a:lnTo>
                  <a:lnTo>
                    <a:pt x="111" y="205"/>
                  </a:lnTo>
                  <a:lnTo>
                    <a:pt x="109" y="205"/>
                  </a:lnTo>
                  <a:lnTo>
                    <a:pt x="107" y="203"/>
                  </a:lnTo>
                  <a:lnTo>
                    <a:pt x="103" y="196"/>
                  </a:lnTo>
                  <a:lnTo>
                    <a:pt x="103" y="194"/>
                  </a:lnTo>
                  <a:lnTo>
                    <a:pt x="98" y="191"/>
                  </a:lnTo>
                  <a:lnTo>
                    <a:pt x="95" y="185"/>
                  </a:lnTo>
                  <a:lnTo>
                    <a:pt x="93" y="183"/>
                  </a:lnTo>
                  <a:lnTo>
                    <a:pt x="91" y="174"/>
                  </a:lnTo>
                  <a:lnTo>
                    <a:pt x="91" y="168"/>
                  </a:lnTo>
                  <a:lnTo>
                    <a:pt x="93" y="161"/>
                  </a:lnTo>
                  <a:lnTo>
                    <a:pt x="92" y="158"/>
                  </a:lnTo>
                  <a:lnTo>
                    <a:pt x="93" y="156"/>
                  </a:lnTo>
                  <a:lnTo>
                    <a:pt x="93" y="153"/>
                  </a:lnTo>
                  <a:lnTo>
                    <a:pt x="91" y="149"/>
                  </a:lnTo>
                  <a:lnTo>
                    <a:pt x="92" y="146"/>
                  </a:lnTo>
                  <a:lnTo>
                    <a:pt x="85" y="138"/>
                  </a:lnTo>
                  <a:lnTo>
                    <a:pt x="75" y="131"/>
                  </a:lnTo>
                  <a:lnTo>
                    <a:pt x="72" y="125"/>
                  </a:lnTo>
                  <a:lnTo>
                    <a:pt x="72" y="118"/>
                  </a:lnTo>
                  <a:lnTo>
                    <a:pt x="63" y="106"/>
                  </a:lnTo>
                  <a:lnTo>
                    <a:pt x="63" y="100"/>
                  </a:lnTo>
                  <a:lnTo>
                    <a:pt x="58" y="100"/>
                  </a:lnTo>
                  <a:lnTo>
                    <a:pt x="57" y="100"/>
                  </a:lnTo>
                  <a:lnTo>
                    <a:pt x="57" y="102"/>
                  </a:lnTo>
                  <a:lnTo>
                    <a:pt x="49" y="104"/>
                  </a:lnTo>
                  <a:lnTo>
                    <a:pt x="45" y="103"/>
                  </a:lnTo>
                  <a:lnTo>
                    <a:pt x="37" y="105"/>
                  </a:lnTo>
                  <a:lnTo>
                    <a:pt x="26" y="102"/>
                  </a:lnTo>
                  <a:lnTo>
                    <a:pt x="33" y="91"/>
                  </a:lnTo>
                  <a:lnTo>
                    <a:pt x="25" y="88"/>
                  </a:lnTo>
                  <a:lnTo>
                    <a:pt x="23" y="90"/>
                  </a:lnTo>
                  <a:lnTo>
                    <a:pt x="24" y="91"/>
                  </a:lnTo>
                  <a:lnTo>
                    <a:pt x="17" y="99"/>
                  </a:lnTo>
                  <a:lnTo>
                    <a:pt x="14" y="98"/>
                  </a:lnTo>
                  <a:lnTo>
                    <a:pt x="15" y="95"/>
                  </a:lnTo>
                  <a:lnTo>
                    <a:pt x="0" y="84"/>
                  </a:lnTo>
                  <a:lnTo>
                    <a:pt x="3" y="79"/>
                  </a:lnTo>
                  <a:lnTo>
                    <a:pt x="4" y="71"/>
                  </a:lnTo>
                  <a:lnTo>
                    <a:pt x="6" y="70"/>
                  </a:lnTo>
                  <a:lnTo>
                    <a:pt x="6" y="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" name="Freeform 110">
              <a:extLst>
                <a:ext uri="{FF2B5EF4-FFF2-40B4-BE49-F238E27FC236}">
                  <a16:creationId xmlns="" xmlns:a16="http://schemas.microsoft.com/office/drawing/2014/main" id="{7EA19513-D6CE-4D21-B475-0B900DA70E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" y="2942"/>
              <a:ext cx="284" cy="304"/>
            </a:xfrm>
            <a:custGeom>
              <a:avLst/>
              <a:gdLst>
                <a:gd name="T0" fmla="*/ 192 w 284"/>
                <a:gd name="T1" fmla="*/ 249 h 304"/>
                <a:gd name="T2" fmla="*/ 200 w 284"/>
                <a:gd name="T3" fmla="*/ 247 h 304"/>
                <a:gd name="T4" fmla="*/ 6 w 284"/>
                <a:gd name="T5" fmla="*/ 68 h 304"/>
                <a:gd name="T6" fmla="*/ 14 w 284"/>
                <a:gd name="T7" fmla="*/ 77 h 304"/>
                <a:gd name="T8" fmla="*/ 20 w 284"/>
                <a:gd name="T9" fmla="*/ 71 h 304"/>
                <a:gd name="T10" fmla="*/ 34 w 284"/>
                <a:gd name="T11" fmla="*/ 68 h 304"/>
                <a:gd name="T12" fmla="*/ 52 w 284"/>
                <a:gd name="T13" fmla="*/ 70 h 304"/>
                <a:gd name="T14" fmla="*/ 63 w 284"/>
                <a:gd name="T15" fmla="*/ 86 h 304"/>
                <a:gd name="T16" fmla="*/ 89 w 284"/>
                <a:gd name="T17" fmla="*/ 123 h 304"/>
                <a:gd name="T18" fmla="*/ 105 w 284"/>
                <a:gd name="T19" fmla="*/ 116 h 304"/>
                <a:gd name="T20" fmla="*/ 110 w 284"/>
                <a:gd name="T21" fmla="*/ 122 h 304"/>
                <a:gd name="T22" fmla="*/ 118 w 284"/>
                <a:gd name="T23" fmla="*/ 106 h 304"/>
                <a:gd name="T24" fmla="*/ 125 w 284"/>
                <a:gd name="T25" fmla="*/ 94 h 304"/>
                <a:gd name="T26" fmla="*/ 151 w 284"/>
                <a:gd name="T27" fmla="*/ 85 h 304"/>
                <a:gd name="T28" fmla="*/ 172 w 284"/>
                <a:gd name="T29" fmla="*/ 44 h 304"/>
                <a:gd name="T30" fmla="*/ 151 w 284"/>
                <a:gd name="T31" fmla="*/ 52 h 304"/>
                <a:gd name="T32" fmla="*/ 159 w 284"/>
                <a:gd name="T33" fmla="*/ 20 h 304"/>
                <a:gd name="T34" fmla="*/ 182 w 284"/>
                <a:gd name="T35" fmla="*/ 18 h 304"/>
                <a:gd name="T36" fmla="*/ 199 w 284"/>
                <a:gd name="T37" fmla="*/ 22 h 304"/>
                <a:gd name="T38" fmla="*/ 208 w 284"/>
                <a:gd name="T39" fmla="*/ 2 h 304"/>
                <a:gd name="T40" fmla="*/ 212 w 284"/>
                <a:gd name="T41" fmla="*/ 22 h 304"/>
                <a:gd name="T42" fmla="*/ 229 w 284"/>
                <a:gd name="T43" fmla="*/ 19 h 304"/>
                <a:gd name="T44" fmla="*/ 240 w 284"/>
                <a:gd name="T45" fmla="*/ 29 h 304"/>
                <a:gd name="T46" fmla="*/ 255 w 284"/>
                <a:gd name="T47" fmla="*/ 53 h 304"/>
                <a:gd name="T48" fmla="*/ 250 w 284"/>
                <a:gd name="T49" fmla="*/ 76 h 304"/>
                <a:gd name="T50" fmla="*/ 279 w 284"/>
                <a:gd name="T51" fmla="*/ 103 h 304"/>
                <a:gd name="T52" fmla="*/ 260 w 284"/>
                <a:gd name="T53" fmla="*/ 142 h 304"/>
                <a:gd name="T54" fmla="*/ 260 w 284"/>
                <a:gd name="T55" fmla="*/ 164 h 304"/>
                <a:gd name="T56" fmla="*/ 240 w 284"/>
                <a:gd name="T57" fmla="*/ 187 h 304"/>
                <a:gd name="T58" fmla="*/ 215 w 284"/>
                <a:gd name="T59" fmla="*/ 186 h 304"/>
                <a:gd name="T60" fmla="*/ 194 w 284"/>
                <a:gd name="T61" fmla="*/ 210 h 304"/>
                <a:gd name="T62" fmla="*/ 194 w 284"/>
                <a:gd name="T63" fmla="*/ 232 h 304"/>
                <a:gd name="T64" fmla="*/ 203 w 284"/>
                <a:gd name="T65" fmla="*/ 247 h 304"/>
                <a:gd name="T66" fmla="*/ 228 w 284"/>
                <a:gd name="T67" fmla="*/ 252 h 304"/>
                <a:gd name="T68" fmla="*/ 237 w 284"/>
                <a:gd name="T69" fmla="*/ 260 h 304"/>
                <a:gd name="T70" fmla="*/ 225 w 284"/>
                <a:gd name="T71" fmla="*/ 270 h 304"/>
                <a:gd name="T72" fmla="*/ 218 w 284"/>
                <a:gd name="T73" fmla="*/ 279 h 304"/>
                <a:gd name="T74" fmla="*/ 211 w 284"/>
                <a:gd name="T75" fmla="*/ 283 h 304"/>
                <a:gd name="T76" fmla="*/ 205 w 284"/>
                <a:gd name="T77" fmla="*/ 287 h 304"/>
                <a:gd name="T78" fmla="*/ 199 w 284"/>
                <a:gd name="T79" fmla="*/ 295 h 304"/>
                <a:gd name="T80" fmla="*/ 191 w 284"/>
                <a:gd name="T81" fmla="*/ 295 h 304"/>
                <a:gd name="T82" fmla="*/ 185 w 284"/>
                <a:gd name="T83" fmla="*/ 297 h 304"/>
                <a:gd name="T84" fmla="*/ 175 w 284"/>
                <a:gd name="T85" fmla="*/ 302 h 304"/>
                <a:gd name="T86" fmla="*/ 171 w 284"/>
                <a:gd name="T87" fmla="*/ 298 h 304"/>
                <a:gd name="T88" fmla="*/ 151 w 284"/>
                <a:gd name="T89" fmla="*/ 274 h 304"/>
                <a:gd name="T90" fmla="*/ 130 w 284"/>
                <a:gd name="T91" fmla="*/ 260 h 304"/>
                <a:gd name="T92" fmla="*/ 111 w 284"/>
                <a:gd name="T93" fmla="*/ 205 h 304"/>
                <a:gd name="T94" fmla="*/ 98 w 284"/>
                <a:gd name="T95" fmla="*/ 191 h 304"/>
                <a:gd name="T96" fmla="*/ 93 w 284"/>
                <a:gd name="T97" fmla="*/ 161 h 304"/>
                <a:gd name="T98" fmla="*/ 92 w 284"/>
                <a:gd name="T99" fmla="*/ 146 h 304"/>
                <a:gd name="T100" fmla="*/ 63 w 284"/>
                <a:gd name="T101" fmla="*/ 106 h 304"/>
                <a:gd name="T102" fmla="*/ 49 w 284"/>
                <a:gd name="T103" fmla="*/ 104 h 304"/>
                <a:gd name="T104" fmla="*/ 25 w 284"/>
                <a:gd name="T105" fmla="*/ 88 h 304"/>
                <a:gd name="T106" fmla="*/ 15 w 284"/>
                <a:gd name="T107" fmla="*/ 95 h 304"/>
                <a:gd name="T108" fmla="*/ 6 w 284"/>
                <a:gd name="T109" fmla="*/ 6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4" h="304">
                  <a:moveTo>
                    <a:pt x="181" y="247"/>
                  </a:moveTo>
                  <a:lnTo>
                    <a:pt x="187" y="250"/>
                  </a:lnTo>
                  <a:lnTo>
                    <a:pt x="187" y="251"/>
                  </a:lnTo>
                  <a:lnTo>
                    <a:pt x="189" y="252"/>
                  </a:lnTo>
                  <a:lnTo>
                    <a:pt x="192" y="249"/>
                  </a:lnTo>
                  <a:lnTo>
                    <a:pt x="199" y="254"/>
                  </a:lnTo>
                  <a:lnTo>
                    <a:pt x="200" y="256"/>
                  </a:lnTo>
                  <a:lnTo>
                    <a:pt x="205" y="252"/>
                  </a:lnTo>
                  <a:lnTo>
                    <a:pt x="200" y="249"/>
                  </a:lnTo>
                  <a:lnTo>
                    <a:pt x="200" y="247"/>
                  </a:lnTo>
                  <a:lnTo>
                    <a:pt x="195" y="245"/>
                  </a:lnTo>
                  <a:lnTo>
                    <a:pt x="193" y="248"/>
                  </a:lnTo>
                  <a:lnTo>
                    <a:pt x="183" y="244"/>
                  </a:lnTo>
                  <a:lnTo>
                    <a:pt x="181" y="247"/>
                  </a:lnTo>
                  <a:moveTo>
                    <a:pt x="6" y="68"/>
                  </a:moveTo>
                  <a:lnTo>
                    <a:pt x="8" y="70"/>
                  </a:lnTo>
                  <a:lnTo>
                    <a:pt x="8" y="68"/>
                  </a:lnTo>
                  <a:lnTo>
                    <a:pt x="10" y="68"/>
                  </a:lnTo>
                  <a:lnTo>
                    <a:pt x="10" y="71"/>
                  </a:lnTo>
                  <a:lnTo>
                    <a:pt x="14" y="77"/>
                  </a:lnTo>
                  <a:lnTo>
                    <a:pt x="16" y="76"/>
                  </a:lnTo>
                  <a:lnTo>
                    <a:pt x="19" y="78"/>
                  </a:lnTo>
                  <a:lnTo>
                    <a:pt x="20" y="76"/>
                  </a:lnTo>
                  <a:lnTo>
                    <a:pt x="18" y="74"/>
                  </a:lnTo>
                  <a:lnTo>
                    <a:pt x="20" y="71"/>
                  </a:lnTo>
                  <a:lnTo>
                    <a:pt x="23" y="72"/>
                  </a:lnTo>
                  <a:lnTo>
                    <a:pt x="24" y="70"/>
                  </a:lnTo>
                  <a:lnTo>
                    <a:pt x="34" y="75"/>
                  </a:lnTo>
                  <a:lnTo>
                    <a:pt x="36" y="70"/>
                  </a:lnTo>
                  <a:lnTo>
                    <a:pt x="34" y="68"/>
                  </a:lnTo>
                  <a:lnTo>
                    <a:pt x="38" y="56"/>
                  </a:lnTo>
                  <a:lnTo>
                    <a:pt x="43" y="56"/>
                  </a:lnTo>
                  <a:lnTo>
                    <a:pt x="46" y="59"/>
                  </a:lnTo>
                  <a:lnTo>
                    <a:pt x="52" y="67"/>
                  </a:lnTo>
                  <a:lnTo>
                    <a:pt x="52" y="70"/>
                  </a:lnTo>
                  <a:lnTo>
                    <a:pt x="54" y="74"/>
                  </a:lnTo>
                  <a:lnTo>
                    <a:pt x="55" y="80"/>
                  </a:lnTo>
                  <a:lnTo>
                    <a:pt x="58" y="84"/>
                  </a:lnTo>
                  <a:lnTo>
                    <a:pt x="61" y="87"/>
                  </a:lnTo>
                  <a:lnTo>
                    <a:pt x="63" y="86"/>
                  </a:lnTo>
                  <a:lnTo>
                    <a:pt x="64" y="84"/>
                  </a:lnTo>
                  <a:lnTo>
                    <a:pt x="72" y="86"/>
                  </a:lnTo>
                  <a:lnTo>
                    <a:pt x="77" y="116"/>
                  </a:lnTo>
                  <a:lnTo>
                    <a:pt x="85" y="122"/>
                  </a:lnTo>
                  <a:lnTo>
                    <a:pt x="89" y="123"/>
                  </a:lnTo>
                  <a:lnTo>
                    <a:pt x="103" y="113"/>
                  </a:lnTo>
                  <a:lnTo>
                    <a:pt x="103" y="110"/>
                  </a:lnTo>
                  <a:lnTo>
                    <a:pt x="104" y="110"/>
                  </a:lnTo>
                  <a:lnTo>
                    <a:pt x="107" y="114"/>
                  </a:lnTo>
                  <a:lnTo>
                    <a:pt x="105" y="116"/>
                  </a:lnTo>
                  <a:lnTo>
                    <a:pt x="107" y="120"/>
                  </a:lnTo>
                  <a:lnTo>
                    <a:pt x="104" y="121"/>
                  </a:lnTo>
                  <a:lnTo>
                    <a:pt x="104" y="123"/>
                  </a:lnTo>
                  <a:lnTo>
                    <a:pt x="107" y="122"/>
                  </a:lnTo>
                  <a:lnTo>
                    <a:pt x="110" y="122"/>
                  </a:lnTo>
                  <a:lnTo>
                    <a:pt x="112" y="119"/>
                  </a:lnTo>
                  <a:lnTo>
                    <a:pt x="111" y="116"/>
                  </a:lnTo>
                  <a:lnTo>
                    <a:pt x="113" y="114"/>
                  </a:lnTo>
                  <a:lnTo>
                    <a:pt x="112" y="114"/>
                  </a:lnTo>
                  <a:lnTo>
                    <a:pt x="118" y="106"/>
                  </a:lnTo>
                  <a:lnTo>
                    <a:pt x="115" y="100"/>
                  </a:lnTo>
                  <a:lnTo>
                    <a:pt x="116" y="99"/>
                  </a:lnTo>
                  <a:lnTo>
                    <a:pt x="120" y="99"/>
                  </a:lnTo>
                  <a:lnTo>
                    <a:pt x="123" y="96"/>
                  </a:lnTo>
                  <a:lnTo>
                    <a:pt x="125" y="94"/>
                  </a:lnTo>
                  <a:lnTo>
                    <a:pt x="132" y="94"/>
                  </a:lnTo>
                  <a:lnTo>
                    <a:pt x="137" y="90"/>
                  </a:lnTo>
                  <a:lnTo>
                    <a:pt x="139" y="92"/>
                  </a:lnTo>
                  <a:lnTo>
                    <a:pt x="147" y="90"/>
                  </a:lnTo>
                  <a:lnTo>
                    <a:pt x="151" y="85"/>
                  </a:lnTo>
                  <a:lnTo>
                    <a:pt x="160" y="75"/>
                  </a:lnTo>
                  <a:lnTo>
                    <a:pt x="173" y="52"/>
                  </a:lnTo>
                  <a:lnTo>
                    <a:pt x="170" y="50"/>
                  </a:lnTo>
                  <a:lnTo>
                    <a:pt x="173" y="45"/>
                  </a:lnTo>
                  <a:lnTo>
                    <a:pt x="172" y="44"/>
                  </a:lnTo>
                  <a:lnTo>
                    <a:pt x="171" y="45"/>
                  </a:lnTo>
                  <a:lnTo>
                    <a:pt x="169" y="43"/>
                  </a:lnTo>
                  <a:lnTo>
                    <a:pt x="163" y="52"/>
                  </a:lnTo>
                  <a:lnTo>
                    <a:pt x="156" y="48"/>
                  </a:lnTo>
                  <a:lnTo>
                    <a:pt x="151" y="52"/>
                  </a:lnTo>
                  <a:lnTo>
                    <a:pt x="149" y="58"/>
                  </a:lnTo>
                  <a:lnTo>
                    <a:pt x="143" y="53"/>
                  </a:lnTo>
                  <a:lnTo>
                    <a:pt x="147" y="47"/>
                  </a:lnTo>
                  <a:lnTo>
                    <a:pt x="149" y="31"/>
                  </a:lnTo>
                  <a:lnTo>
                    <a:pt x="159" y="20"/>
                  </a:lnTo>
                  <a:lnTo>
                    <a:pt x="167" y="22"/>
                  </a:lnTo>
                  <a:lnTo>
                    <a:pt x="170" y="24"/>
                  </a:lnTo>
                  <a:lnTo>
                    <a:pt x="176" y="21"/>
                  </a:lnTo>
                  <a:lnTo>
                    <a:pt x="176" y="20"/>
                  </a:lnTo>
                  <a:lnTo>
                    <a:pt x="182" y="18"/>
                  </a:lnTo>
                  <a:lnTo>
                    <a:pt x="184" y="20"/>
                  </a:lnTo>
                  <a:lnTo>
                    <a:pt x="184" y="21"/>
                  </a:lnTo>
                  <a:lnTo>
                    <a:pt x="185" y="21"/>
                  </a:lnTo>
                  <a:lnTo>
                    <a:pt x="191" y="28"/>
                  </a:lnTo>
                  <a:lnTo>
                    <a:pt x="199" y="22"/>
                  </a:lnTo>
                  <a:lnTo>
                    <a:pt x="202" y="16"/>
                  </a:lnTo>
                  <a:lnTo>
                    <a:pt x="198" y="14"/>
                  </a:lnTo>
                  <a:lnTo>
                    <a:pt x="206" y="0"/>
                  </a:lnTo>
                  <a:lnTo>
                    <a:pt x="209" y="1"/>
                  </a:lnTo>
                  <a:lnTo>
                    <a:pt x="208" y="2"/>
                  </a:lnTo>
                  <a:lnTo>
                    <a:pt x="211" y="4"/>
                  </a:lnTo>
                  <a:lnTo>
                    <a:pt x="209" y="6"/>
                  </a:lnTo>
                  <a:lnTo>
                    <a:pt x="213" y="10"/>
                  </a:lnTo>
                  <a:lnTo>
                    <a:pt x="207" y="19"/>
                  </a:lnTo>
                  <a:lnTo>
                    <a:pt x="212" y="22"/>
                  </a:lnTo>
                  <a:lnTo>
                    <a:pt x="214" y="19"/>
                  </a:lnTo>
                  <a:lnTo>
                    <a:pt x="219" y="26"/>
                  </a:lnTo>
                  <a:lnTo>
                    <a:pt x="225" y="24"/>
                  </a:lnTo>
                  <a:lnTo>
                    <a:pt x="227" y="20"/>
                  </a:lnTo>
                  <a:lnTo>
                    <a:pt x="229" y="19"/>
                  </a:lnTo>
                  <a:lnTo>
                    <a:pt x="229" y="16"/>
                  </a:lnTo>
                  <a:lnTo>
                    <a:pt x="233" y="14"/>
                  </a:lnTo>
                  <a:lnTo>
                    <a:pt x="240" y="23"/>
                  </a:lnTo>
                  <a:lnTo>
                    <a:pt x="237" y="25"/>
                  </a:lnTo>
                  <a:lnTo>
                    <a:pt x="240" y="29"/>
                  </a:lnTo>
                  <a:lnTo>
                    <a:pt x="239" y="34"/>
                  </a:lnTo>
                  <a:lnTo>
                    <a:pt x="244" y="37"/>
                  </a:lnTo>
                  <a:lnTo>
                    <a:pt x="246" y="47"/>
                  </a:lnTo>
                  <a:lnTo>
                    <a:pt x="255" y="50"/>
                  </a:lnTo>
                  <a:lnTo>
                    <a:pt x="255" y="53"/>
                  </a:lnTo>
                  <a:lnTo>
                    <a:pt x="251" y="56"/>
                  </a:lnTo>
                  <a:lnTo>
                    <a:pt x="248" y="64"/>
                  </a:lnTo>
                  <a:lnTo>
                    <a:pt x="249" y="67"/>
                  </a:lnTo>
                  <a:lnTo>
                    <a:pt x="247" y="74"/>
                  </a:lnTo>
                  <a:lnTo>
                    <a:pt x="250" y="76"/>
                  </a:lnTo>
                  <a:lnTo>
                    <a:pt x="248" y="82"/>
                  </a:lnTo>
                  <a:lnTo>
                    <a:pt x="248" y="90"/>
                  </a:lnTo>
                  <a:lnTo>
                    <a:pt x="253" y="106"/>
                  </a:lnTo>
                  <a:lnTo>
                    <a:pt x="259" y="110"/>
                  </a:lnTo>
                  <a:lnTo>
                    <a:pt x="279" y="103"/>
                  </a:lnTo>
                  <a:lnTo>
                    <a:pt x="282" y="105"/>
                  </a:lnTo>
                  <a:lnTo>
                    <a:pt x="284" y="111"/>
                  </a:lnTo>
                  <a:lnTo>
                    <a:pt x="273" y="111"/>
                  </a:lnTo>
                  <a:lnTo>
                    <a:pt x="264" y="114"/>
                  </a:lnTo>
                  <a:lnTo>
                    <a:pt x="260" y="142"/>
                  </a:lnTo>
                  <a:lnTo>
                    <a:pt x="260" y="144"/>
                  </a:lnTo>
                  <a:lnTo>
                    <a:pt x="260" y="148"/>
                  </a:lnTo>
                  <a:lnTo>
                    <a:pt x="265" y="154"/>
                  </a:lnTo>
                  <a:lnTo>
                    <a:pt x="261" y="162"/>
                  </a:lnTo>
                  <a:lnTo>
                    <a:pt x="260" y="164"/>
                  </a:lnTo>
                  <a:lnTo>
                    <a:pt x="255" y="171"/>
                  </a:lnTo>
                  <a:lnTo>
                    <a:pt x="247" y="176"/>
                  </a:lnTo>
                  <a:lnTo>
                    <a:pt x="247" y="185"/>
                  </a:lnTo>
                  <a:lnTo>
                    <a:pt x="244" y="191"/>
                  </a:lnTo>
                  <a:lnTo>
                    <a:pt x="240" y="187"/>
                  </a:lnTo>
                  <a:lnTo>
                    <a:pt x="231" y="183"/>
                  </a:lnTo>
                  <a:lnTo>
                    <a:pt x="223" y="187"/>
                  </a:lnTo>
                  <a:lnTo>
                    <a:pt x="221" y="184"/>
                  </a:lnTo>
                  <a:lnTo>
                    <a:pt x="215" y="186"/>
                  </a:lnTo>
                  <a:lnTo>
                    <a:pt x="215" y="186"/>
                  </a:lnTo>
                  <a:lnTo>
                    <a:pt x="218" y="190"/>
                  </a:lnTo>
                  <a:lnTo>
                    <a:pt x="211" y="196"/>
                  </a:lnTo>
                  <a:lnTo>
                    <a:pt x="204" y="211"/>
                  </a:lnTo>
                  <a:lnTo>
                    <a:pt x="196" y="207"/>
                  </a:lnTo>
                  <a:lnTo>
                    <a:pt x="194" y="210"/>
                  </a:lnTo>
                  <a:lnTo>
                    <a:pt x="195" y="220"/>
                  </a:lnTo>
                  <a:lnTo>
                    <a:pt x="201" y="225"/>
                  </a:lnTo>
                  <a:lnTo>
                    <a:pt x="199" y="227"/>
                  </a:lnTo>
                  <a:lnTo>
                    <a:pt x="193" y="231"/>
                  </a:lnTo>
                  <a:lnTo>
                    <a:pt x="194" y="232"/>
                  </a:lnTo>
                  <a:lnTo>
                    <a:pt x="201" y="239"/>
                  </a:lnTo>
                  <a:lnTo>
                    <a:pt x="199" y="240"/>
                  </a:lnTo>
                  <a:lnTo>
                    <a:pt x="202" y="243"/>
                  </a:lnTo>
                  <a:lnTo>
                    <a:pt x="201" y="246"/>
                  </a:lnTo>
                  <a:lnTo>
                    <a:pt x="203" y="247"/>
                  </a:lnTo>
                  <a:lnTo>
                    <a:pt x="210" y="249"/>
                  </a:lnTo>
                  <a:lnTo>
                    <a:pt x="212" y="248"/>
                  </a:lnTo>
                  <a:lnTo>
                    <a:pt x="222" y="254"/>
                  </a:lnTo>
                  <a:lnTo>
                    <a:pt x="227" y="254"/>
                  </a:lnTo>
                  <a:lnTo>
                    <a:pt x="228" y="252"/>
                  </a:lnTo>
                  <a:lnTo>
                    <a:pt x="232" y="255"/>
                  </a:lnTo>
                  <a:lnTo>
                    <a:pt x="235" y="259"/>
                  </a:lnTo>
                  <a:lnTo>
                    <a:pt x="237" y="259"/>
                  </a:lnTo>
                  <a:lnTo>
                    <a:pt x="236" y="260"/>
                  </a:lnTo>
                  <a:lnTo>
                    <a:pt x="237" y="260"/>
                  </a:lnTo>
                  <a:lnTo>
                    <a:pt x="237" y="262"/>
                  </a:lnTo>
                  <a:lnTo>
                    <a:pt x="236" y="262"/>
                  </a:lnTo>
                  <a:lnTo>
                    <a:pt x="234" y="262"/>
                  </a:lnTo>
                  <a:lnTo>
                    <a:pt x="232" y="269"/>
                  </a:lnTo>
                  <a:lnTo>
                    <a:pt x="225" y="270"/>
                  </a:lnTo>
                  <a:lnTo>
                    <a:pt x="223" y="272"/>
                  </a:lnTo>
                  <a:lnTo>
                    <a:pt x="221" y="271"/>
                  </a:lnTo>
                  <a:lnTo>
                    <a:pt x="222" y="275"/>
                  </a:lnTo>
                  <a:lnTo>
                    <a:pt x="220" y="278"/>
                  </a:lnTo>
                  <a:lnTo>
                    <a:pt x="218" y="279"/>
                  </a:lnTo>
                  <a:lnTo>
                    <a:pt x="217" y="276"/>
                  </a:lnTo>
                  <a:lnTo>
                    <a:pt x="215" y="279"/>
                  </a:lnTo>
                  <a:lnTo>
                    <a:pt x="215" y="279"/>
                  </a:lnTo>
                  <a:lnTo>
                    <a:pt x="213" y="281"/>
                  </a:lnTo>
                  <a:lnTo>
                    <a:pt x="211" y="283"/>
                  </a:lnTo>
                  <a:lnTo>
                    <a:pt x="210" y="281"/>
                  </a:lnTo>
                  <a:lnTo>
                    <a:pt x="210" y="282"/>
                  </a:lnTo>
                  <a:lnTo>
                    <a:pt x="208" y="287"/>
                  </a:lnTo>
                  <a:lnTo>
                    <a:pt x="205" y="289"/>
                  </a:lnTo>
                  <a:lnTo>
                    <a:pt x="205" y="287"/>
                  </a:lnTo>
                  <a:lnTo>
                    <a:pt x="205" y="289"/>
                  </a:lnTo>
                  <a:lnTo>
                    <a:pt x="203" y="290"/>
                  </a:lnTo>
                  <a:lnTo>
                    <a:pt x="203" y="292"/>
                  </a:lnTo>
                  <a:lnTo>
                    <a:pt x="200" y="292"/>
                  </a:lnTo>
                  <a:lnTo>
                    <a:pt x="199" y="295"/>
                  </a:lnTo>
                  <a:lnTo>
                    <a:pt x="193" y="299"/>
                  </a:lnTo>
                  <a:lnTo>
                    <a:pt x="191" y="299"/>
                  </a:lnTo>
                  <a:lnTo>
                    <a:pt x="191" y="294"/>
                  </a:lnTo>
                  <a:lnTo>
                    <a:pt x="189" y="293"/>
                  </a:lnTo>
                  <a:lnTo>
                    <a:pt x="191" y="295"/>
                  </a:lnTo>
                  <a:lnTo>
                    <a:pt x="188" y="303"/>
                  </a:lnTo>
                  <a:lnTo>
                    <a:pt x="185" y="304"/>
                  </a:lnTo>
                  <a:lnTo>
                    <a:pt x="186" y="301"/>
                  </a:lnTo>
                  <a:lnTo>
                    <a:pt x="184" y="301"/>
                  </a:lnTo>
                  <a:lnTo>
                    <a:pt x="185" y="297"/>
                  </a:lnTo>
                  <a:lnTo>
                    <a:pt x="186" y="295"/>
                  </a:lnTo>
                  <a:lnTo>
                    <a:pt x="185" y="295"/>
                  </a:lnTo>
                  <a:lnTo>
                    <a:pt x="179" y="303"/>
                  </a:lnTo>
                  <a:lnTo>
                    <a:pt x="177" y="301"/>
                  </a:lnTo>
                  <a:lnTo>
                    <a:pt x="175" y="302"/>
                  </a:lnTo>
                  <a:lnTo>
                    <a:pt x="172" y="300"/>
                  </a:lnTo>
                  <a:lnTo>
                    <a:pt x="172" y="303"/>
                  </a:lnTo>
                  <a:lnTo>
                    <a:pt x="171" y="304"/>
                  </a:lnTo>
                  <a:lnTo>
                    <a:pt x="169" y="299"/>
                  </a:lnTo>
                  <a:lnTo>
                    <a:pt x="171" y="298"/>
                  </a:lnTo>
                  <a:lnTo>
                    <a:pt x="167" y="292"/>
                  </a:lnTo>
                  <a:lnTo>
                    <a:pt x="164" y="283"/>
                  </a:lnTo>
                  <a:lnTo>
                    <a:pt x="157" y="279"/>
                  </a:lnTo>
                  <a:lnTo>
                    <a:pt x="153" y="274"/>
                  </a:lnTo>
                  <a:lnTo>
                    <a:pt x="151" y="274"/>
                  </a:lnTo>
                  <a:lnTo>
                    <a:pt x="146" y="270"/>
                  </a:lnTo>
                  <a:lnTo>
                    <a:pt x="143" y="266"/>
                  </a:lnTo>
                  <a:lnTo>
                    <a:pt x="136" y="262"/>
                  </a:lnTo>
                  <a:lnTo>
                    <a:pt x="133" y="262"/>
                  </a:lnTo>
                  <a:lnTo>
                    <a:pt x="130" y="260"/>
                  </a:lnTo>
                  <a:lnTo>
                    <a:pt x="131" y="259"/>
                  </a:lnTo>
                  <a:lnTo>
                    <a:pt x="131" y="246"/>
                  </a:lnTo>
                  <a:lnTo>
                    <a:pt x="112" y="210"/>
                  </a:lnTo>
                  <a:lnTo>
                    <a:pt x="112" y="209"/>
                  </a:lnTo>
                  <a:lnTo>
                    <a:pt x="111" y="205"/>
                  </a:lnTo>
                  <a:lnTo>
                    <a:pt x="109" y="205"/>
                  </a:lnTo>
                  <a:lnTo>
                    <a:pt x="107" y="203"/>
                  </a:lnTo>
                  <a:lnTo>
                    <a:pt x="103" y="196"/>
                  </a:lnTo>
                  <a:lnTo>
                    <a:pt x="103" y="194"/>
                  </a:lnTo>
                  <a:lnTo>
                    <a:pt x="98" y="191"/>
                  </a:lnTo>
                  <a:lnTo>
                    <a:pt x="95" y="185"/>
                  </a:lnTo>
                  <a:lnTo>
                    <a:pt x="93" y="183"/>
                  </a:lnTo>
                  <a:lnTo>
                    <a:pt x="91" y="174"/>
                  </a:lnTo>
                  <a:lnTo>
                    <a:pt x="91" y="168"/>
                  </a:lnTo>
                  <a:lnTo>
                    <a:pt x="93" y="161"/>
                  </a:lnTo>
                  <a:lnTo>
                    <a:pt x="92" y="158"/>
                  </a:lnTo>
                  <a:lnTo>
                    <a:pt x="93" y="156"/>
                  </a:lnTo>
                  <a:lnTo>
                    <a:pt x="93" y="153"/>
                  </a:lnTo>
                  <a:lnTo>
                    <a:pt x="91" y="149"/>
                  </a:lnTo>
                  <a:lnTo>
                    <a:pt x="92" y="146"/>
                  </a:lnTo>
                  <a:lnTo>
                    <a:pt x="85" y="138"/>
                  </a:lnTo>
                  <a:lnTo>
                    <a:pt x="75" y="131"/>
                  </a:lnTo>
                  <a:lnTo>
                    <a:pt x="72" y="125"/>
                  </a:lnTo>
                  <a:lnTo>
                    <a:pt x="72" y="118"/>
                  </a:lnTo>
                  <a:lnTo>
                    <a:pt x="63" y="106"/>
                  </a:lnTo>
                  <a:lnTo>
                    <a:pt x="63" y="100"/>
                  </a:lnTo>
                  <a:lnTo>
                    <a:pt x="58" y="100"/>
                  </a:lnTo>
                  <a:lnTo>
                    <a:pt x="57" y="100"/>
                  </a:lnTo>
                  <a:lnTo>
                    <a:pt x="57" y="102"/>
                  </a:lnTo>
                  <a:lnTo>
                    <a:pt x="49" y="104"/>
                  </a:lnTo>
                  <a:lnTo>
                    <a:pt x="45" y="103"/>
                  </a:lnTo>
                  <a:lnTo>
                    <a:pt x="37" y="105"/>
                  </a:lnTo>
                  <a:lnTo>
                    <a:pt x="26" y="102"/>
                  </a:lnTo>
                  <a:lnTo>
                    <a:pt x="33" y="91"/>
                  </a:lnTo>
                  <a:lnTo>
                    <a:pt x="25" y="88"/>
                  </a:lnTo>
                  <a:lnTo>
                    <a:pt x="23" y="90"/>
                  </a:lnTo>
                  <a:lnTo>
                    <a:pt x="24" y="91"/>
                  </a:lnTo>
                  <a:lnTo>
                    <a:pt x="17" y="99"/>
                  </a:lnTo>
                  <a:lnTo>
                    <a:pt x="14" y="98"/>
                  </a:lnTo>
                  <a:lnTo>
                    <a:pt x="15" y="95"/>
                  </a:lnTo>
                  <a:lnTo>
                    <a:pt x="0" y="84"/>
                  </a:lnTo>
                  <a:lnTo>
                    <a:pt x="3" y="79"/>
                  </a:lnTo>
                  <a:lnTo>
                    <a:pt x="4" y="71"/>
                  </a:lnTo>
                  <a:lnTo>
                    <a:pt x="6" y="70"/>
                  </a:lnTo>
                  <a:lnTo>
                    <a:pt x="6" y="68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0" name="Freeform 111">
              <a:extLst>
                <a:ext uri="{FF2B5EF4-FFF2-40B4-BE49-F238E27FC236}">
                  <a16:creationId xmlns="" xmlns:a16="http://schemas.microsoft.com/office/drawing/2014/main" id="{9FCBBCA4-D623-4DC4-8544-5246542499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2" y="1397"/>
              <a:ext cx="384" cy="506"/>
            </a:xfrm>
            <a:custGeom>
              <a:avLst/>
              <a:gdLst>
                <a:gd name="T0" fmla="*/ 379 w 384"/>
                <a:gd name="T1" fmla="*/ 103 h 506"/>
                <a:gd name="T2" fmla="*/ 378 w 384"/>
                <a:gd name="T3" fmla="*/ 115 h 506"/>
                <a:gd name="T4" fmla="*/ 373 w 384"/>
                <a:gd name="T5" fmla="*/ 178 h 506"/>
                <a:gd name="T6" fmla="*/ 346 w 384"/>
                <a:gd name="T7" fmla="*/ 217 h 506"/>
                <a:gd name="T8" fmla="*/ 346 w 384"/>
                <a:gd name="T9" fmla="*/ 202 h 506"/>
                <a:gd name="T10" fmla="*/ 345 w 384"/>
                <a:gd name="T11" fmla="*/ 219 h 506"/>
                <a:gd name="T12" fmla="*/ 346 w 384"/>
                <a:gd name="T13" fmla="*/ 230 h 506"/>
                <a:gd name="T14" fmla="*/ 339 w 384"/>
                <a:gd name="T15" fmla="*/ 226 h 506"/>
                <a:gd name="T16" fmla="*/ 338 w 384"/>
                <a:gd name="T17" fmla="*/ 225 h 506"/>
                <a:gd name="T18" fmla="*/ 339 w 384"/>
                <a:gd name="T19" fmla="*/ 233 h 506"/>
                <a:gd name="T20" fmla="*/ 333 w 384"/>
                <a:gd name="T21" fmla="*/ 240 h 506"/>
                <a:gd name="T22" fmla="*/ 344 w 384"/>
                <a:gd name="T23" fmla="*/ 254 h 506"/>
                <a:gd name="T24" fmla="*/ 327 w 384"/>
                <a:gd name="T25" fmla="*/ 246 h 506"/>
                <a:gd name="T26" fmla="*/ 319 w 384"/>
                <a:gd name="T27" fmla="*/ 258 h 506"/>
                <a:gd name="T28" fmla="*/ 322 w 384"/>
                <a:gd name="T29" fmla="*/ 257 h 506"/>
                <a:gd name="T30" fmla="*/ 317 w 384"/>
                <a:gd name="T31" fmla="*/ 259 h 506"/>
                <a:gd name="T32" fmla="*/ 317 w 384"/>
                <a:gd name="T33" fmla="*/ 259 h 506"/>
                <a:gd name="T34" fmla="*/ 69 w 384"/>
                <a:gd name="T35" fmla="*/ 307 h 506"/>
                <a:gd name="T36" fmla="*/ 137 w 384"/>
                <a:gd name="T37" fmla="*/ 285 h 506"/>
                <a:gd name="T38" fmla="*/ 146 w 384"/>
                <a:gd name="T39" fmla="*/ 206 h 506"/>
                <a:gd name="T40" fmla="*/ 187 w 384"/>
                <a:gd name="T41" fmla="*/ 144 h 506"/>
                <a:gd name="T42" fmla="*/ 210 w 384"/>
                <a:gd name="T43" fmla="*/ 105 h 506"/>
                <a:gd name="T44" fmla="*/ 251 w 384"/>
                <a:gd name="T45" fmla="*/ 76 h 506"/>
                <a:gd name="T46" fmla="*/ 329 w 384"/>
                <a:gd name="T47" fmla="*/ 70 h 506"/>
                <a:gd name="T48" fmla="*/ 377 w 384"/>
                <a:gd name="T49" fmla="*/ 99 h 506"/>
                <a:gd name="T50" fmla="*/ 375 w 384"/>
                <a:gd name="T51" fmla="*/ 110 h 506"/>
                <a:gd name="T52" fmla="*/ 372 w 384"/>
                <a:gd name="T53" fmla="*/ 112 h 506"/>
                <a:gd name="T54" fmla="*/ 384 w 384"/>
                <a:gd name="T55" fmla="*/ 149 h 506"/>
                <a:gd name="T56" fmla="*/ 382 w 384"/>
                <a:gd name="T57" fmla="*/ 173 h 506"/>
                <a:gd name="T58" fmla="*/ 367 w 384"/>
                <a:gd name="T59" fmla="*/ 181 h 506"/>
                <a:gd name="T60" fmla="*/ 351 w 384"/>
                <a:gd name="T61" fmla="*/ 190 h 506"/>
                <a:gd name="T62" fmla="*/ 345 w 384"/>
                <a:gd name="T63" fmla="*/ 199 h 506"/>
                <a:gd name="T64" fmla="*/ 339 w 384"/>
                <a:gd name="T65" fmla="*/ 217 h 506"/>
                <a:gd name="T66" fmla="*/ 338 w 384"/>
                <a:gd name="T67" fmla="*/ 227 h 506"/>
                <a:gd name="T68" fmla="*/ 327 w 384"/>
                <a:gd name="T69" fmla="*/ 239 h 506"/>
                <a:gd name="T70" fmla="*/ 325 w 384"/>
                <a:gd name="T71" fmla="*/ 245 h 506"/>
                <a:gd name="T72" fmla="*/ 317 w 384"/>
                <a:gd name="T73" fmla="*/ 257 h 506"/>
                <a:gd name="T74" fmla="*/ 318 w 384"/>
                <a:gd name="T75" fmla="*/ 267 h 506"/>
                <a:gd name="T76" fmla="*/ 329 w 384"/>
                <a:gd name="T77" fmla="*/ 275 h 506"/>
                <a:gd name="T78" fmla="*/ 332 w 384"/>
                <a:gd name="T79" fmla="*/ 291 h 506"/>
                <a:gd name="T80" fmla="*/ 334 w 384"/>
                <a:gd name="T81" fmla="*/ 319 h 506"/>
                <a:gd name="T82" fmla="*/ 291 w 384"/>
                <a:gd name="T83" fmla="*/ 369 h 506"/>
                <a:gd name="T84" fmla="*/ 299 w 384"/>
                <a:gd name="T85" fmla="*/ 434 h 506"/>
                <a:gd name="T86" fmla="*/ 282 w 384"/>
                <a:gd name="T87" fmla="*/ 455 h 506"/>
                <a:gd name="T88" fmla="*/ 275 w 384"/>
                <a:gd name="T89" fmla="*/ 487 h 506"/>
                <a:gd name="T90" fmla="*/ 243 w 384"/>
                <a:gd name="T91" fmla="*/ 493 h 506"/>
                <a:gd name="T92" fmla="*/ 169 w 384"/>
                <a:gd name="T93" fmla="*/ 475 h 506"/>
                <a:gd name="T94" fmla="*/ 145 w 384"/>
                <a:gd name="T95" fmla="*/ 451 h 506"/>
                <a:gd name="T96" fmla="*/ 114 w 384"/>
                <a:gd name="T97" fmla="*/ 441 h 506"/>
                <a:gd name="T98" fmla="*/ 91 w 384"/>
                <a:gd name="T99" fmla="*/ 446 h 506"/>
                <a:gd name="T100" fmla="*/ 1 w 384"/>
                <a:gd name="T101" fmla="*/ 339 h 506"/>
                <a:gd name="T102" fmla="*/ 343 w 384"/>
                <a:gd name="T103" fmla="*/ 287 h 506"/>
                <a:gd name="T104" fmla="*/ 337 w 384"/>
                <a:gd name="T105" fmla="*/ 277 h 506"/>
                <a:gd name="T106" fmla="*/ 320 w 384"/>
                <a:gd name="T107" fmla="*/ 263 h 506"/>
                <a:gd name="T108" fmla="*/ 346 w 384"/>
                <a:gd name="T109" fmla="*/ 290 h 506"/>
                <a:gd name="T110" fmla="*/ 350 w 384"/>
                <a:gd name="T111" fmla="*/ 294 h 506"/>
                <a:gd name="T112" fmla="*/ 345 w 384"/>
                <a:gd name="T113" fmla="*/ 295 h 506"/>
                <a:gd name="T114" fmla="*/ 346 w 384"/>
                <a:gd name="T115" fmla="*/ 302 h 506"/>
                <a:gd name="T116" fmla="*/ 349 w 384"/>
                <a:gd name="T117" fmla="*/ 302 h 506"/>
                <a:gd name="T118" fmla="*/ 350 w 384"/>
                <a:gd name="T119" fmla="*/ 306 h 506"/>
                <a:gd name="T120" fmla="*/ 335 w 384"/>
                <a:gd name="T121" fmla="*/ 307 h 506"/>
                <a:gd name="T122" fmla="*/ 337 w 384"/>
                <a:gd name="T123" fmla="*/ 305 h 506"/>
                <a:gd name="T124" fmla="*/ 335 w 384"/>
                <a:gd name="T125" fmla="*/ 309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4" h="506">
                  <a:moveTo>
                    <a:pt x="338" y="266"/>
                  </a:moveTo>
                  <a:lnTo>
                    <a:pt x="338" y="265"/>
                  </a:lnTo>
                  <a:lnTo>
                    <a:pt x="338" y="265"/>
                  </a:lnTo>
                  <a:lnTo>
                    <a:pt x="338" y="265"/>
                  </a:lnTo>
                  <a:lnTo>
                    <a:pt x="338" y="266"/>
                  </a:lnTo>
                  <a:close/>
                  <a:moveTo>
                    <a:pt x="338" y="266"/>
                  </a:moveTo>
                  <a:lnTo>
                    <a:pt x="337" y="266"/>
                  </a:lnTo>
                  <a:lnTo>
                    <a:pt x="338" y="266"/>
                  </a:lnTo>
                  <a:close/>
                  <a:moveTo>
                    <a:pt x="343" y="225"/>
                  </a:moveTo>
                  <a:lnTo>
                    <a:pt x="344" y="223"/>
                  </a:lnTo>
                  <a:lnTo>
                    <a:pt x="345" y="226"/>
                  </a:lnTo>
                  <a:lnTo>
                    <a:pt x="343" y="226"/>
                  </a:lnTo>
                  <a:lnTo>
                    <a:pt x="344" y="226"/>
                  </a:lnTo>
                  <a:lnTo>
                    <a:pt x="343" y="227"/>
                  </a:lnTo>
                  <a:lnTo>
                    <a:pt x="343" y="225"/>
                  </a:lnTo>
                  <a:close/>
                  <a:moveTo>
                    <a:pt x="379" y="103"/>
                  </a:moveTo>
                  <a:lnTo>
                    <a:pt x="378" y="103"/>
                  </a:lnTo>
                  <a:lnTo>
                    <a:pt x="379" y="103"/>
                  </a:lnTo>
                  <a:close/>
                  <a:moveTo>
                    <a:pt x="378" y="109"/>
                  </a:moveTo>
                  <a:lnTo>
                    <a:pt x="378" y="109"/>
                  </a:lnTo>
                  <a:lnTo>
                    <a:pt x="378" y="110"/>
                  </a:lnTo>
                  <a:lnTo>
                    <a:pt x="378" y="109"/>
                  </a:lnTo>
                  <a:close/>
                  <a:moveTo>
                    <a:pt x="377" y="108"/>
                  </a:moveTo>
                  <a:lnTo>
                    <a:pt x="377" y="109"/>
                  </a:lnTo>
                  <a:lnTo>
                    <a:pt x="377" y="108"/>
                  </a:lnTo>
                  <a:close/>
                  <a:moveTo>
                    <a:pt x="377" y="111"/>
                  </a:moveTo>
                  <a:lnTo>
                    <a:pt x="377" y="111"/>
                  </a:lnTo>
                  <a:lnTo>
                    <a:pt x="377" y="111"/>
                  </a:lnTo>
                  <a:close/>
                  <a:moveTo>
                    <a:pt x="378" y="116"/>
                  </a:moveTo>
                  <a:lnTo>
                    <a:pt x="377" y="116"/>
                  </a:lnTo>
                  <a:lnTo>
                    <a:pt x="377" y="115"/>
                  </a:lnTo>
                  <a:lnTo>
                    <a:pt x="378" y="115"/>
                  </a:lnTo>
                  <a:lnTo>
                    <a:pt x="378" y="116"/>
                  </a:lnTo>
                  <a:close/>
                  <a:moveTo>
                    <a:pt x="374" y="115"/>
                  </a:moveTo>
                  <a:lnTo>
                    <a:pt x="374" y="115"/>
                  </a:lnTo>
                  <a:lnTo>
                    <a:pt x="375" y="114"/>
                  </a:lnTo>
                  <a:lnTo>
                    <a:pt x="375" y="115"/>
                  </a:lnTo>
                  <a:lnTo>
                    <a:pt x="374" y="115"/>
                  </a:lnTo>
                  <a:close/>
                  <a:moveTo>
                    <a:pt x="378" y="178"/>
                  </a:moveTo>
                  <a:lnTo>
                    <a:pt x="379" y="178"/>
                  </a:lnTo>
                  <a:lnTo>
                    <a:pt x="378" y="178"/>
                  </a:lnTo>
                  <a:close/>
                  <a:moveTo>
                    <a:pt x="373" y="177"/>
                  </a:moveTo>
                  <a:lnTo>
                    <a:pt x="373" y="177"/>
                  </a:lnTo>
                  <a:lnTo>
                    <a:pt x="373" y="177"/>
                  </a:lnTo>
                  <a:close/>
                  <a:moveTo>
                    <a:pt x="373" y="178"/>
                  </a:moveTo>
                  <a:lnTo>
                    <a:pt x="374" y="178"/>
                  </a:lnTo>
                  <a:lnTo>
                    <a:pt x="373" y="178"/>
                  </a:lnTo>
                  <a:lnTo>
                    <a:pt x="373" y="178"/>
                  </a:lnTo>
                  <a:close/>
                  <a:moveTo>
                    <a:pt x="372" y="181"/>
                  </a:moveTo>
                  <a:lnTo>
                    <a:pt x="372" y="180"/>
                  </a:lnTo>
                  <a:lnTo>
                    <a:pt x="372" y="182"/>
                  </a:lnTo>
                  <a:lnTo>
                    <a:pt x="371" y="181"/>
                  </a:lnTo>
                  <a:lnTo>
                    <a:pt x="372" y="181"/>
                  </a:lnTo>
                  <a:close/>
                  <a:moveTo>
                    <a:pt x="353" y="190"/>
                  </a:moveTo>
                  <a:lnTo>
                    <a:pt x="354" y="190"/>
                  </a:lnTo>
                  <a:lnTo>
                    <a:pt x="354" y="190"/>
                  </a:lnTo>
                  <a:lnTo>
                    <a:pt x="353" y="190"/>
                  </a:lnTo>
                  <a:close/>
                  <a:moveTo>
                    <a:pt x="347" y="218"/>
                  </a:moveTo>
                  <a:lnTo>
                    <a:pt x="348" y="218"/>
                  </a:lnTo>
                  <a:lnTo>
                    <a:pt x="348" y="219"/>
                  </a:lnTo>
                  <a:lnTo>
                    <a:pt x="347" y="218"/>
                  </a:lnTo>
                  <a:close/>
                  <a:moveTo>
                    <a:pt x="345" y="217"/>
                  </a:moveTo>
                  <a:lnTo>
                    <a:pt x="345" y="217"/>
                  </a:lnTo>
                  <a:lnTo>
                    <a:pt x="346" y="217"/>
                  </a:lnTo>
                  <a:lnTo>
                    <a:pt x="345" y="218"/>
                  </a:lnTo>
                  <a:lnTo>
                    <a:pt x="345" y="217"/>
                  </a:lnTo>
                  <a:close/>
                  <a:moveTo>
                    <a:pt x="347" y="193"/>
                  </a:moveTo>
                  <a:lnTo>
                    <a:pt x="348" y="193"/>
                  </a:lnTo>
                  <a:lnTo>
                    <a:pt x="348" y="194"/>
                  </a:lnTo>
                  <a:lnTo>
                    <a:pt x="348" y="193"/>
                  </a:lnTo>
                  <a:lnTo>
                    <a:pt x="347" y="193"/>
                  </a:lnTo>
                  <a:close/>
                  <a:moveTo>
                    <a:pt x="346" y="194"/>
                  </a:moveTo>
                  <a:lnTo>
                    <a:pt x="346" y="194"/>
                  </a:lnTo>
                  <a:lnTo>
                    <a:pt x="346" y="195"/>
                  </a:lnTo>
                  <a:lnTo>
                    <a:pt x="346" y="194"/>
                  </a:lnTo>
                  <a:close/>
                  <a:moveTo>
                    <a:pt x="346" y="200"/>
                  </a:moveTo>
                  <a:lnTo>
                    <a:pt x="346" y="199"/>
                  </a:lnTo>
                  <a:lnTo>
                    <a:pt x="346" y="200"/>
                  </a:lnTo>
                  <a:lnTo>
                    <a:pt x="346" y="200"/>
                  </a:lnTo>
                  <a:close/>
                  <a:moveTo>
                    <a:pt x="346" y="202"/>
                  </a:moveTo>
                  <a:lnTo>
                    <a:pt x="346" y="203"/>
                  </a:lnTo>
                  <a:lnTo>
                    <a:pt x="346" y="202"/>
                  </a:lnTo>
                  <a:close/>
                  <a:moveTo>
                    <a:pt x="345" y="206"/>
                  </a:moveTo>
                  <a:lnTo>
                    <a:pt x="346" y="206"/>
                  </a:lnTo>
                  <a:lnTo>
                    <a:pt x="346" y="207"/>
                  </a:lnTo>
                  <a:lnTo>
                    <a:pt x="345" y="206"/>
                  </a:lnTo>
                  <a:close/>
                  <a:moveTo>
                    <a:pt x="345" y="209"/>
                  </a:moveTo>
                  <a:lnTo>
                    <a:pt x="346" y="209"/>
                  </a:lnTo>
                  <a:lnTo>
                    <a:pt x="345" y="209"/>
                  </a:lnTo>
                  <a:close/>
                  <a:moveTo>
                    <a:pt x="342" y="217"/>
                  </a:moveTo>
                  <a:lnTo>
                    <a:pt x="343" y="217"/>
                  </a:lnTo>
                  <a:lnTo>
                    <a:pt x="344" y="218"/>
                  </a:lnTo>
                  <a:lnTo>
                    <a:pt x="343" y="218"/>
                  </a:lnTo>
                  <a:lnTo>
                    <a:pt x="342" y="217"/>
                  </a:lnTo>
                  <a:close/>
                  <a:moveTo>
                    <a:pt x="344" y="219"/>
                  </a:moveTo>
                  <a:lnTo>
                    <a:pt x="345" y="219"/>
                  </a:lnTo>
                  <a:lnTo>
                    <a:pt x="344" y="219"/>
                  </a:lnTo>
                  <a:close/>
                  <a:moveTo>
                    <a:pt x="346" y="221"/>
                  </a:moveTo>
                  <a:lnTo>
                    <a:pt x="347" y="221"/>
                  </a:lnTo>
                  <a:lnTo>
                    <a:pt x="347" y="221"/>
                  </a:lnTo>
                  <a:lnTo>
                    <a:pt x="346" y="222"/>
                  </a:lnTo>
                  <a:lnTo>
                    <a:pt x="346" y="221"/>
                  </a:lnTo>
                  <a:close/>
                  <a:moveTo>
                    <a:pt x="341" y="240"/>
                  </a:moveTo>
                  <a:lnTo>
                    <a:pt x="341" y="239"/>
                  </a:lnTo>
                  <a:lnTo>
                    <a:pt x="341" y="240"/>
                  </a:lnTo>
                  <a:lnTo>
                    <a:pt x="341" y="240"/>
                  </a:lnTo>
                  <a:close/>
                  <a:moveTo>
                    <a:pt x="334" y="235"/>
                  </a:moveTo>
                  <a:lnTo>
                    <a:pt x="335" y="235"/>
                  </a:lnTo>
                  <a:lnTo>
                    <a:pt x="334" y="235"/>
                  </a:lnTo>
                  <a:close/>
                  <a:moveTo>
                    <a:pt x="343" y="229"/>
                  </a:moveTo>
                  <a:lnTo>
                    <a:pt x="344" y="228"/>
                  </a:lnTo>
                  <a:lnTo>
                    <a:pt x="346" y="230"/>
                  </a:lnTo>
                  <a:lnTo>
                    <a:pt x="346" y="230"/>
                  </a:lnTo>
                  <a:lnTo>
                    <a:pt x="346" y="231"/>
                  </a:lnTo>
                  <a:lnTo>
                    <a:pt x="345" y="231"/>
                  </a:lnTo>
                  <a:lnTo>
                    <a:pt x="344" y="231"/>
                  </a:lnTo>
                  <a:lnTo>
                    <a:pt x="343" y="230"/>
                  </a:lnTo>
                  <a:lnTo>
                    <a:pt x="341" y="231"/>
                  </a:lnTo>
                  <a:lnTo>
                    <a:pt x="340" y="230"/>
                  </a:lnTo>
                  <a:lnTo>
                    <a:pt x="342" y="230"/>
                  </a:lnTo>
                  <a:lnTo>
                    <a:pt x="343" y="229"/>
                  </a:lnTo>
                  <a:close/>
                  <a:moveTo>
                    <a:pt x="342" y="231"/>
                  </a:moveTo>
                  <a:lnTo>
                    <a:pt x="342" y="231"/>
                  </a:lnTo>
                  <a:lnTo>
                    <a:pt x="342" y="231"/>
                  </a:lnTo>
                  <a:close/>
                  <a:moveTo>
                    <a:pt x="339" y="225"/>
                  </a:moveTo>
                  <a:lnTo>
                    <a:pt x="342" y="224"/>
                  </a:lnTo>
                  <a:lnTo>
                    <a:pt x="343" y="225"/>
                  </a:lnTo>
                  <a:lnTo>
                    <a:pt x="339" y="226"/>
                  </a:lnTo>
                  <a:lnTo>
                    <a:pt x="339" y="225"/>
                  </a:lnTo>
                  <a:close/>
                  <a:moveTo>
                    <a:pt x="342" y="227"/>
                  </a:moveTo>
                  <a:lnTo>
                    <a:pt x="342" y="227"/>
                  </a:lnTo>
                  <a:lnTo>
                    <a:pt x="342" y="227"/>
                  </a:lnTo>
                  <a:close/>
                  <a:moveTo>
                    <a:pt x="346" y="231"/>
                  </a:moveTo>
                  <a:lnTo>
                    <a:pt x="347" y="231"/>
                  </a:lnTo>
                  <a:lnTo>
                    <a:pt x="346" y="232"/>
                  </a:lnTo>
                  <a:lnTo>
                    <a:pt x="346" y="231"/>
                  </a:lnTo>
                  <a:close/>
                  <a:moveTo>
                    <a:pt x="347" y="229"/>
                  </a:moveTo>
                  <a:lnTo>
                    <a:pt x="348" y="229"/>
                  </a:lnTo>
                  <a:lnTo>
                    <a:pt x="348" y="230"/>
                  </a:lnTo>
                  <a:lnTo>
                    <a:pt x="347" y="230"/>
                  </a:lnTo>
                  <a:lnTo>
                    <a:pt x="347" y="229"/>
                  </a:lnTo>
                  <a:close/>
                  <a:moveTo>
                    <a:pt x="337" y="225"/>
                  </a:moveTo>
                  <a:lnTo>
                    <a:pt x="338" y="225"/>
                  </a:lnTo>
                  <a:lnTo>
                    <a:pt x="338" y="225"/>
                  </a:lnTo>
                  <a:lnTo>
                    <a:pt x="337" y="225"/>
                  </a:lnTo>
                  <a:close/>
                  <a:moveTo>
                    <a:pt x="335" y="234"/>
                  </a:moveTo>
                  <a:lnTo>
                    <a:pt x="335" y="233"/>
                  </a:lnTo>
                  <a:lnTo>
                    <a:pt x="336" y="235"/>
                  </a:lnTo>
                  <a:lnTo>
                    <a:pt x="335" y="235"/>
                  </a:lnTo>
                  <a:lnTo>
                    <a:pt x="335" y="234"/>
                  </a:lnTo>
                  <a:close/>
                  <a:moveTo>
                    <a:pt x="338" y="235"/>
                  </a:moveTo>
                  <a:lnTo>
                    <a:pt x="338" y="235"/>
                  </a:lnTo>
                  <a:lnTo>
                    <a:pt x="339" y="237"/>
                  </a:lnTo>
                  <a:lnTo>
                    <a:pt x="338" y="237"/>
                  </a:lnTo>
                  <a:lnTo>
                    <a:pt x="338" y="235"/>
                  </a:lnTo>
                  <a:close/>
                  <a:moveTo>
                    <a:pt x="338" y="230"/>
                  </a:moveTo>
                  <a:lnTo>
                    <a:pt x="338" y="230"/>
                  </a:lnTo>
                  <a:lnTo>
                    <a:pt x="338" y="230"/>
                  </a:lnTo>
                  <a:lnTo>
                    <a:pt x="338" y="230"/>
                  </a:lnTo>
                  <a:close/>
                  <a:moveTo>
                    <a:pt x="339" y="233"/>
                  </a:moveTo>
                  <a:lnTo>
                    <a:pt x="339" y="234"/>
                  </a:lnTo>
                  <a:lnTo>
                    <a:pt x="339" y="234"/>
                  </a:lnTo>
                  <a:lnTo>
                    <a:pt x="339" y="233"/>
                  </a:lnTo>
                  <a:close/>
                  <a:moveTo>
                    <a:pt x="351" y="246"/>
                  </a:moveTo>
                  <a:lnTo>
                    <a:pt x="351" y="246"/>
                  </a:lnTo>
                  <a:lnTo>
                    <a:pt x="351" y="246"/>
                  </a:lnTo>
                  <a:close/>
                  <a:moveTo>
                    <a:pt x="334" y="234"/>
                  </a:moveTo>
                  <a:lnTo>
                    <a:pt x="334" y="234"/>
                  </a:lnTo>
                  <a:lnTo>
                    <a:pt x="334" y="234"/>
                  </a:lnTo>
                  <a:close/>
                  <a:moveTo>
                    <a:pt x="333" y="236"/>
                  </a:moveTo>
                  <a:lnTo>
                    <a:pt x="333" y="235"/>
                  </a:lnTo>
                  <a:lnTo>
                    <a:pt x="333" y="236"/>
                  </a:lnTo>
                  <a:close/>
                  <a:moveTo>
                    <a:pt x="333" y="237"/>
                  </a:moveTo>
                  <a:lnTo>
                    <a:pt x="333" y="237"/>
                  </a:lnTo>
                  <a:lnTo>
                    <a:pt x="333" y="237"/>
                  </a:lnTo>
                  <a:close/>
                  <a:moveTo>
                    <a:pt x="333" y="240"/>
                  </a:moveTo>
                  <a:lnTo>
                    <a:pt x="333" y="241"/>
                  </a:lnTo>
                  <a:lnTo>
                    <a:pt x="335" y="240"/>
                  </a:lnTo>
                  <a:lnTo>
                    <a:pt x="334" y="241"/>
                  </a:lnTo>
                  <a:lnTo>
                    <a:pt x="333" y="241"/>
                  </a:lnTo>
                  <a:lnTo>
                    <a:pt x="333" y="240"/>
                  </a:lnTo>
                  <a:close/>
                  <a:moveTo>
                    <a:pt x="329" y="241"/>
                  </a:moveTo>
                  <a:lnTo>
                    <a:pt x="330" y="241"/>
                  </a:lnTo>
                  <a:lnTo>
                    <a:pt x="330" y="242"/>
                  </a:lnTo>
                  <a:lnTo>
                    <a:pt x="329" y="241"/>
                  </a:lnTo>
                  <a:lnTo>
                    <a:pt x="329" y="241"/>
                  </a:lnTo>
                  <a:close/>
                  <a:moveTo>
                    <a:pt x="344" y="254"/>
                  </a:moveTo>
                  <a:lnTo>
                    <a:pt x="344" y="256"/>
                  </a:lnTo>
                  <a:lnTo>
                    <a:pt x="343" y="257"/>
                  </a:lnTo>
                  <a:lnTo>
                    <a:pt x="344" y="258"/>
                  </a:lnTo>
                  <a:lnTo>
                    <a:pt x="342" y="253"/>
                  </a:lnTo>
                  <a:lnTo>
                    <a:pt x="344" y="254"/>
                  </a:lnTo>
                  <a:close/>
                  <a:moveTo>
                    <a:pt x="328" y="246"/>
                  </a:moveTo>
                  <a:lnTo>
                    <a:pt x="329" y="246"/>
                  </a:lnTo>
                  <a:lnTo>
                    <a:pt x="328" y="246"/>
                  </a:lnTo>
                  <a:close/>
                  <a:moveTo>
                    <a:pt x="327" y="243"/>
                  </a:moveTo>
                  <a:lnTo>
                    <a:pt x="327" y="243"/>
                  </a:lnTo>
                  <a:lnTo>
                    <a:pt x="327" y="242"/>
                  </a:lnTo>
                  <a:lnTo>
                    <a:pt x="327" y="243"/>
                  </a:lnTo>
                  <a:close/>
                  <a:moveTo>
                    <a:pt x="328" y="244"/>
                  </a:moveTo>
                  <a:lnTo>
                    <a:pt x="329" y="243"/>
                  </a:lnTo>
                  <a:lnTo>
                    <a:pt x="329" y="244"/>
                  </a:lnTo>
                  <a:lnTo>
                    <a:pt x="328" y="244"/>
                  </a:lnTo>
                  <a:close/>
                  <a:moveTo>
                    <a:pt x="329" y="246"/>
                  </a:moveTo>
                  <a:lnTo>
                    <a:pt x="330" y="246"/>
                  </a:lnTo>
                  <a:lnTo>
                    <a:pt x="329" y="246"/>
                  </a:lnTo>
                  <a:close/>
                  <a:moveTo>
                    <a:pt x="327" y="246"/>
                  </a:moveTo>
                  <a:lnTo>
                    <a:pt x="327" y="246"/>
                  </a:lnTo>
                  <a:lnTo>
                    <a:pt x="327" y="246"/>
                  </a:lnTo>
                  <a:lnTo>
                    <a:pt x="327" y="246"/>
                  </a:lnTo>
                  <a:lnTo>
                    <a:pt x="327" y="246"/>
                  </a:lnTo>
                  <a:close/>
                  <a:moveTo>
                    <a:pt x="343" y="261"/>
                  </a:moveTo>
                  <a:lnTo>
                    <a:pt x="343" y="260"/>
                  </a:lnTo>
                  <a:lnTo>
                    <a:pt x="342" y="259"/>
                  </a:lnTo>
                  <a:lnTo>
                    <a:pt x="345" y="260"/>
                  </a:lnTo>
                  <a:lnTo>
                    <a:pt x="344" y="261"/>
                  </a:lnTo>
                  <a:lnTo>
                    <a:pt x="344" y="262"/>
                  </a:lnTo>
                  <a:lnTo>
                    <a:pt x="343" y="261"/>
                  </a:lnTo>
                  <a:close/>
                  <a:moveTo>
                    <a:pt x="323" y="261"/>
                  </a:moveTo>
                  <a:lnTo>
                    <a:pt x="324" y="261"/>
                  </a:lnTo>
                  <a:lnTo>
                    <a:pt x="323" y="262"/>
                  </a:lnTo>
                  <a:lnTo>
                    <a:pt x="323" y="261"/>
                  </a:lnTo>
                  <a:close/>
                  <a:moveTo>
                    <a:pt x="319" y="259"/>
                  </a:moveTo>
                  <a:lnTo>
                    <a:pt x="319" y="258"/>
                  </a:lnTo>
                  <a:lnTo>
                    <a:pt x="319" y="259"/>
                  </a:lnTo>
                  <a:close/>
                  <a:moveTo>
                    <a:pt x="319" y="253"/>
                  </a:moveTo>
                  <a:lnTo>
                    <a:pt x="319" y="252"/>
                  </a:lnTo>
                  <a:lnTo>
                    <a:pt x="319" y="253"/>
                  </a:lnTo>
                  <a:lnTo>
                    <a:pt x="319" y="253"/>
                  </a:lnTo>
                  <a:close/>
                  <a:moveTo>
                    <a:pt x="327" y="258"/>
                  </a:moveTo>
                  <a:lnTo>
                    <a:pt x="327" y="258"/>
                  </a:lnTo>
                  <a:lnTo>
                    <a:pt x="326" y="258"/>
                  </a:lnTo>
                  <a:lnTo>
                    <a:pt x="327" y="258"/>
                  </a:lnTo>
                  <a:close/>
                  <a:moveTo>
                    <a:pt x="316" y="250"/>
                  </a:moveTo>
                  <a:lnTo>
                    <a:pt x="317" y="251"/>
                  </a:lnTo>
                  <a:lnTo>
                    <a:pt x="316" y="251"/>
                  </a:lnTo>
                  <a:lnTo>
                    <a:pt x="316" y="250"/>
                  </a:lnTo>
                  <a:close/>
                  <a:moveTo>
                    <a:pt x="321" y="256"/>
                  </a:moveTo>
                  <a:lnTo>
                    <a:pt x="322" y="256"/>
                  </a:lnTo>
                  <a:lnTo>
                    <a:pt x="322" y="257"/>
                  </a:lnTo>
                  <a:lnTo>
                    <a:pt x="321" y="256"/>
                  </a:lnTo>
                  <a:close/>
                  <a:moveTo>
                    <a:pt x="323" y="260"/>
                  </a:moveTo>
                  <a:lnTo>
                    <a:pt x="323" y="260"/>
                  </a:lnTo>
                  <a:lnTo>
                    <a:pt x="323" y="260"/>
                  </a:lnTo>
                  <a:close/>
                  <a:moveTo>
                    <a:pt x="322" y="262"/>
                  </a:moveTo>
                  <a:lnTo>
                    <a:pt x="322" y="262"/>
                  </a:lnTo>
                  <a:lnTo>
                    <a:pt x="323" y="262"/>
                  </a:lnTo>
                  <a:lnTo>
                    <a:pt x="322" y="262"/>
                  </a:lnTo>
                  <a:lnTo>
                    <a:pt x="322" y="263"/>
                  </a:lnTo>
                  <a:lnTo>
                    <a:pt x="322" y="262"/>
                  </a:lnTo>
                  <a:close/>
                  <a:moveTo>
                    <a:pt x="317" y="259"/>
                  </a:moveTo>
                  <a:lnTo>
                    <a:pt x="317" y="258"/>
                  </a:lnTo>
                  <a:lnTo>
                    <a:pt x="317" y="258"/>
                  </a:lnTo>
                  <a:lnTo>
                    <a:pt x="317" y="258"/>
                  </a:lnTo>
                  <a:lnTo>
                    <a:pt x="317" y="259"/>
                  </a:lnTo>
                  <a:close/>
                  <a:moveTo>
                    <a:pt x="317" y="259"/>
                  </a:moveTo>
                  <a:lnTo>
                    <a:pt x="318" y="259"/>
                  </a:lnTo>
                  <a:lnTo>
                    <a:pt x="318" y="259"/>
                  </a:lnTo>
                  <a:lnTo>
                    <a:pt x="317" y="260"/>
                  </a:lnTo>
                  <a:lnTo>
                    <a:pt x="317" y="259"/>
                  </a:lnTo>
                  <a:close/>
                  <a:moveTo>
                    <a:pt x="333" y="271"/>
                  </a:moveTo>
                  <a:lnTo>
                    <a:pt x="333" y="270"/>
                  </a:lnTo>
                  <a:lnTo>
                    <a:pt x="333" y="271"/>
                  </a:lnTo>
                  <a:lnTo>
                    <a:pt x="333" y="271"/>
                  </a:lnTo>
                  <a:close/>
                  <a:moveTo>
                    <a:pt x="319" y="260"/>
                  </a:moveTo>
                  <a:lnTo>
                    <a:pt x="319" y="261"/>
                  </a:lnTo>
                  <a:lnTo>
                    <a:pt x="319" y="261"/>
                  </a:lnTo>
                  <a:lnTo>
                    <a:pt x="318" y="261"/>
                  </a:lnTo>
                  <a:lnTo>
                    <a:pt x="319" y="260"/>
                  </a:lnTo>
                  <a:close/>
                  <a:moveTo>
                    <a:pt x="317" y="259"/>
                  </a:moveTo>
                  <a:lnTo>
                    <a:pt x="317" y="259"/>
                  </a:lnTo>
                  <a:lnTo>
                    <a:pt x="317" y="259"/>
                  </a:lnTo>
                  <a:close/>
                  <a:moveTo>
                    <a:pt x="1" y="323"/>
                  </a:moveTo>
                  <a:lnTo>
                    <a:pt x="13" y="320"/>
                  </a:lnTo>
                  <a:lnTo>
                    <a:pt x="15" y="318"/>
                  </a:lnTo>
                  <a:lnTo>
                    <a:pt x="18" y="320"/>
                  </a:lnTo>
                  <a:lnTo>
                    <a:pt x="21" y="319"/>
                  </a:lnTo>
                  <a:lnTo>
                    <a:pt x="26" y="319"/>
                  </a:lnTo>
                  <a:lnTo>
                    <a:pt x="28" y="317"/>
                  </a:lnTo>
                  <a:lnTo>
                    <a:pt x="31" y="317"/>
                  </a:lnTo>
                  <a:lnTo>
                    <a:pt x="32" y="315"/>
                  </a:lnTo>
                  <a:lnTo>
                    <a:pt x="44" y="314"/>
                  </a:lnTo>
                  <a:lnTo>
                    <a:pt x="48" y="311"/>
                  </a:lnTo>
                  <a:lnTo>
                    <a:pt x="60" y="310"/>
                  </a:lnTo>
                  <a:lnTo>
                    <a:pt x="61" y="310"/>
                  </a:lnTo>
                  <a:lnTo>
                    <a:pt x="61" y="310"/>
                  </a:lnTo>
                  <a:lnTo>
                    <a:pt x="62" y="309"/>
                  </a:lnTo>
                  <a:lnTo>
                    <a:pt x="69" y="307"/>
                  </a:lnTo>
                  <a:lnTo>
                    <a:pt x="80" y="305"/>
                  </a:lnTo>
                  <a:lnTo>
                    <a:pt x="85" y="302"/>
                  </a:lnTo>
                  <a:lnTo>
                    <a:pt x="86" y="303"/>
                  </a:lnTo>
                  <a:lnTo>
                    <a:pt x="92" y="301"/>
                  </a:lnTo>
                  <a:lnTo>
                    <a:pt x="97" y="301"/>
                  </a:lnTo>
                  <a:lnTo>
                    <a:pt x="98" y="302"/>
                  </a:lnTo>
                  <a:lnTo>
                    <a:pt x="99" y="302"/>
                  </a:lnTo>
                  <a:lnTo>
                    <a:pt x="99" y="301"/>
                  </a:lnTo>
                  <a:lnTo>
                    <a:pt x="111" y="299"/>
                  </a:lnTo>
                  <a:lnTo>
                    <a:pt x="113" y="297"/>
                  </a:lnTo>
                  <a:lnTo>
                    <a:pt x="115" y="297"/>
                  </a:lnTo>
                  <a:lnTo>
                    <a:pt x="126" y="291"/>
                  </a:lnTo>
                  <a:lnTo>
                    <a:pt x="127" y="291"/>
                  </a:lnTo>
                  <a:lnTo>
                    <a:pt x="129" y="289"/>
                  </a:lnTo>
                  <a:lnTo>
                    <a:pt x="136" y="284"/>
                  </a:lnTo>
                  <a:lnTo>
                    <a:pt x="137" y="285"/>
                  </a:lnTo>
                  <a:lnTo>
                    <a:pt x="137" y="284"/>
                  </a:lnTo>
                  <a:lnTo>
                    <a:pt x="146" y="280"/>
                  </a:lnTo>
                  <a:lnTo>
                    <a:pt x="149" y="273"/>
                  </a:lnTo>
                  <a:lnTo>
                    <a:pt x="148" y="271"/>
                  </a:lnTo>
                  <a:lnTo>
                    <a:pt x="149" y="270"/>
                  </a:lnTo>
                  <a:lnTo>
                    <a:pt x="148" y="261"/>
                  </a:lnTo>
                  <a:lnTo>
                    <a:pt x="153" y="253"/>
                  </a:lnTo>
                  <a:lnTo>
                    <a:pt x="152" y="248"/>
                  </a:lnTo>
                  <a:lnTo>
                    <a:pt x="150" y="242"/>
                  </a:lnTo>
                  <a:lnTo>
                    <a:pt x="152" y="238"/>
                  </a:lnTo>
                  <a:lnTo>
                    <a:pt x="150" y="235"/>
                  </a:lnTo>
                  <a:lnTo>
                    <a:pt x="150" y="231"/>
                  </a:lnTo>
                  <a:lnTo>
                    <a:pt x="145" y="221"/>
                  </a:lnTo>
                  <a:lnTo>
                    <a:pt x="146" y="213"/>
                  </a:lnTo>
                  <a:lnTo>
                    <a:pt x="145" y="208"/>
                  </a:lnTo>
                  <a:lnTo>
                    <a:pt x="146" y="206"/>
                  </a:lnTo>
                  <a:lnTo>
                    <a:pt x="146" y="191"/>
                  </a:lnTo>
                  <a:lnTo>
                    <a:pt x="157" y="194"/>
                  </a:lnTo>
                  <a:lnTo>
                    <a:pt x="164" y="190"/>
                  </a:lnTo>
                  <a:lnTo>
                    <a:pt x="176" y="186"/>
                  </a:lnTo>
                  <a:lnTo>
                    <a:pt x="181" y="181"/>
                  </a:lnTo>
                  <a:lnTo>
                    <a:pt x="182" y="175"/>
                  </a:lnTo>
                  <a:lnTo>
                    <a:pt x="185" y="175"/>
                  </a:lnTo>
                  <a:lnTo>
                    <a:pt x="186" y="171"/>
                  </a:lnTo>
                  <a:lnTo>
                    <a:pt x="184" y="169"/>
                  </a:lnTo>
                  <a:lnTo>
                    <a:pt x="184" y="168"/>
                  </a:lnTo>
                  <a:lnTo>
                    <a:pt x="185" y="167"/>
                  </a:lnTo>
                  <a:lnTo>
                    <a:pt x="184" y="160"/>
                  </a:lnTo>
                  <a:lnTo>
                    <a:pt x="182" y="157"/>
                  </a:lnTo>
                  <a:lnTo>
                    <a:pt x="182" y="153"/>
                  </a:lnTo>
                  <a:lnTo>
                    <a:pt x="185" y="151"/>
                  </a:lnTo>
                  <a:lnTo>
                    <a:pt x="187" y="144"/>
                  </a:lnTo>
                  <a:lnTo>
                    <a:pt x="190" y="141"/>
                  </a:lnTo>
                  <a:lnTo>
                    <a:pt x="196" y="141"/>
                  </a:lnTo>
                  <a:lnTo>
                    <a:pt x="197" y="140"/>
                  </a:lnTo>
                  <a:lnTo>
                    <a:pt x="198" y="134"/>
                  </a:lnTo>
                  <a:lnTo>
                    <a:pt x="200" y="133"/>
                  </a:lnTo>
                  <a:lnTo>
                    <a:pt x="202" y="131"/>
                  </a:lnTo>
                  <a:lnTo>
                    <a:pt x="202" y="130"/>
                  </a:lnTo>
                  <a:lnTo>
                    <a:pt x="194" y="123"/>
                  </a:lnTo>
                  <a:lnTo>
                    <a:pt x="194" y="120"/>
                  </a:lnTo>
                  <a:lnTo>
                    <a:pt x="196" y="119"/>
                  </a:lnTo>
                  <a:lnTo>
                    <a:pt x="196" y="116"/>
                  </a:lnTo>
                  <a:lnTo>
                    <a:pt x="198" y="111"/>
                  </a:lnTo>
                  <a:lnTo>
                    <a:pt x="200" y="110"/>
                  </a:lnTo>
                  <a:lnTo>
                    <a:pt x="201" y="107"/>
                  </a:lnTo>
                  <a:lnTo>
                    <a:pt x="205" y="104"/>
                  </a:lnTo>
                  <a:lnTo>
                    <a:pt x="210" y="105"/>
                  </a:lnTo>
                  <a:lnTo>
                    <a:pt x="214" y="107"/>
                  </a:lnTo>
                  <a:lnTo>
                    <a:pt x="214" y="103"/>
                  </a:lnTo>
                  <a:lnTo>
                    <a:pt x="219" y="102"/>
                  </a:lnTo>
                  <a:lnTo>
                    <a:pt x="219" y="101"/>
                  </a:lnTo>
                  <a:lnTo>
                    <a:pt x="218" y="97"/>
                  </a:lnTo>
                  <a:lnTo>
                    <a:pt x="214" y="94"/>
                  </a:lnTo>
                  <a:lnTo>
                    <a:pt x="215" y="91"/>
                  </a:lnTo>
                  <a:lnTo>
                    <a:pt x="216" y="90"/>
                  </a:lnTo>
                  <a:lnTo>
                    <a:pt x="223" y="89"/>
                  </a:lnTo>
                  <a:lnTo>
                    <a:pt x="226" y="85"/>
                  </a:lnTo>
                  <a:lnTo>
                    <a:pt x="230" y="81"/>
                  </a:lnTo>
                  <a:lnTo>
                    <a:pt x="237" y="79"/>
                  </a:lnTo>
                  <a:lnTo>
                    <a:pt x="238" y="71"/>
                  </a:lnTo>
                  <a:lnTo>
                    <a:pt x="249" y="74"/>
                  </a:lnTo>
                  <a:lnTo>
                    <a:pt x="250" y="78"/>
                  </a:lnTo>
                  <a:lnTo>
                    <a:pt x="251" y="76"/>
                  </a:lnTo>
                  <a:lnTo>
                    <a:pt x="260" y="63"/>
                  </a:lnTo>
                  <a:lnTo>
                    <a:pt x="263" y="57"/>
                  </a:lnTo>
                  <a:lnTo>
                    <a:pt x="263" y="56"/>
                  </a:lnTo>
                  <a:lnTo>
                    <a:pt x="265" y="53"/>
                  </a:lnTo>
                  <a:lnTo>
                    <a:pt x="269" y="45"/>
                  </a:lnTo>
                  <a:lnTo>
                    <a:pt x="270" y="32"/>
                  </a:lnTo>
                  <a:lnTo>
                    <a:pt x="271" y="32"/>
                  </a:lnTo>
                  <a:lnTo>
                    <a:pt x="278" y="15"/>
                  </a:lnTo>
                  <a:lnTo>
                    <a:pt x="282" y="0"/>
                  </a:lnTo>
                  <a:lnTo>
                    <a:pt x="302" y="18"/>
                  </a:lnTo>
                  <a:lnTo>
                    <a:pt x="302" y="18"/>
                  </a:lnTo>
                  <a:lnTo>
                    <a:pt x="326" y="37"/>
                  </a:lnTo>
                  <a:lnTo>
                    <a:pt x="337" y="48"/>
                  </a:lnTo>
                  <a:lnTo>
                    <a:pt x="330" y="58"/>
                  </a:lnTo>
                  <a:lnTo>
                    <a:pt x="334" y="62"/>
                  </a:lnTo>
                  <a:lnTo>
                    <a:pt x="329" y="70"/>
                  </a:lnTo>
                  <a:lnTo>
                    <a:pt x="331" y="74"/>
                  </a:lnTo>
                  <a:lnTo>
                    <a:pt x="341" y="83"/>
                  </a:lnTo>
                  <a:lnTo>
                    <a:pt x="348" y="75"/>
                  </a:lnTo>
                  <a:lnTo>
                    <a:pt x="353" y="79"/>
                  </a:lnTo>
                  <a:lnTo>
                    <a:pt x="358" y="73"/>
                  </a:lnTo>
                  <a:lnTo>
                    <a:pt x="369" y="82"/>
                  </a:lnTo>
                  <a:lnTo>
                    <a:pt x="373" y="87"/>
                  </a:lnTo>
                  <a:lnTo>
                    <a:pt x="372" y="88"/>
                  </a:lnTo>
                  <a:lnTo>
                    <a:pt x="371" y="87"/>
                  </a:lnTo>
                  <a:lnTo>
                    <a:pt x="370" y="88"/>
                  </a:lnTo>
                  <a:lnTo>
                    <a:pt x="373" y="91"/>
                  </a:lnTo>
                  <a:lnTo>
                    <a:pt x="373" y="96"/>
                  </a:lnTo>
                  <a:lnTo>
                    <a:pt x="374" y="96"/>
                  </a:lnTo>
                  <a:lnTo>
                    <a:pt x="374" y="94"/>
                  </a:lnTo>
                  <a:lnTo>
                    <a:pt x="375" y="94"/>
                  </a:lnTo>
                  <a:lnTo>
                    <a:pt x="377" y="99"/>
                  </a:lnTo>
                  <a:lnTo>
                    <a:pt x="377" y="98"/>
                  </a:lnTo>
                  <a:lnTo>
                    <a:pt x="377" y="97"/>
                  </a:lnTo>
                  <a:lnTo>
                    <a:pt x="380" y="101"/>
                  </a:lnTo>
                  <a:lnTo>
                    <a:pt x="377" y="102"/>
                  </a:lnTo>
                  <a:lnTo>
                    <a:pt x="378" y="105"/>
                  </a:lnTo>
                  <a:lnTo>
                    <a:pt x="383" y="107"/>
                  </a:lnTo>
                  <a:lnTo>
                    <a:pt x="383" y="110"/>
                  </a:lnTo>
                  <a:lnTo>
                    <a:pt x="380" y="106"/>
                  </a:lnTo>
                  <a:lnTo>
                    <a:pt x="374" y="104"/>
                  </a:lnTo>
                  <a:lnTo>
                    <a:pt x="372" y="104"/>
                  </a:lnTo>
                  <a:lnTo>
                    <a:pt x="375" y="108"/>
                  </a:lnTo>
                  <a:lnTo>
                    <a:pt x="375" y="107"/>
                  </a:lnTo>
                  <a:lnTo>
                    <a:pt x="375" y="109"/>
                  </a:lnTo>
                  <a:lnTo>
                    <a:pt x="373" y="108"/>
                  </a:lnTo>
                  <a:lnTo>
                    <a:pt x="376" y="110"/>
                  </a:lnTo>
                  <a:lnTo>
                    <a:pt x="375" y="110"/>
                  </a:lnTo>
                  <a:lnTo>
                    <a:pt x="375" y="110"/>
                  </a:lnTo>
                  <a:lnTo>
                    <a:pt x="369" y="107"/>
                  </a:lnTo>
                  <a:lnTo>
                    <a:pt x="369" y="108"/>
                  </a:lnTo>
                  <a:lnTo>
                    <a:pt x="367" y="109"/>
                  </a:lnTo>
                  <a:lnTo>
                    <a:pt x="368" y="109"/>
                  </a:lnTo>
                  <a:lnTo>
                    <a:pt x="378" y="113"/>
                  </a:lnTo>
                  <a:lnTo>
                    <a:pt x="378" y="111"/>
                  </a:lnTo>
                  <a:lnTo>
                    <a:pt x="378" y="111"/>
                  </a:lnTo>
                  <a:lnTo>
                    <a:pt x="381" y="113"/>
                  </a:lnTo>
                  <a:lnTo>
                    <a:pt x="379" y="114"/>
                  </a:lnTo>
                  <a:lnTo>
                    <a:pt x="379" y="116"/>
                  </a:lnTo>
                  <a:lnTo>
                    <a:pt x="379" y="118"/>
                  </a:lnTo>
                  <a:lnTo>
                    <a:pt x="378" y="115"/>
                  </a:lnTo>
                  <a:lnTo>
                    <a:pt x="377" y="114"/>
                  </a:lnTo>
                  <a:lnTo>
                    <a:pt x="375" y="115"/>
                  </a:lnTo>
                  <a:lnTo>
                    <a:pt x="372" y="112"/>
                  </a:lnTo>
                  <a:lnTo>
                    <a:pt x="374" y="117"/>
                  </a:lnTo>
                  <a:lnTo>
                    <a:pt x="377" y="118"/>
                  </a:lnTo>
                  <a:lnTo>
                    <a:pt x="379" y="121"/>
                  </a:lnTo>
                  <a:lnTo>
                    <a:pt x="377" y="121"/>
                  </a:lnTo>
                  <a:lnTo>
                    <a:pt x="374" y="118"/>
                  </a:lnTo>
                  <a:lnTo>
                    <a:pt x="374" y="121"/>
                  </a:lnTo>
                  <a:lnTo>
                    <a:pt x="377" y="123"/>
                  </a:lnTo>
                  <a:lnTo>
                    <a:pt x="376" y="123"/>
                  </a:lnTo>
                  <a:lnTo>
                    <a:pt x="381" y="126"/>
                  </a:lnTo>
                  <a:lnTo>
                    <a:pt x="381" y="129"/>
                  </a:lnTo>
                  <a:lnTo>
                    <a:pt x="380" y="131"/>
                  </a:lnTo>
                  <a:lnTo>
                    <a:pt x="381" y="133"/>
                  </a:lnTo>
                  <a:lnTo>
                    <a:pt x="381" y="134"/>
                  </a:lnTo>
                  <a:lnTo>
                    <a:pt x="381" y="134"/>
                  </a:lnTo>
                  <a:lnTo>
                    <a:pt x="383" y="144"/>
                  </a:lnTo>
                  <a:lnTo>
                    <a:pt x="384" y="149"/>
                  </a:lnTo>
                  <a:lnTo>
                    <a:pt x="383" y="149"/>
                  </a:lnTo>
                  <a:lnTo>
                    <a:pt x="383" y="151"/>
                  </a:lnTo>
                  <a:lnTo>
                    <a:pt x="383" y="155"/>
                  </a:lnTo>
                  <a:lnTo>
                    <a:pt x="381" y="156"/>
                  </a:lnTo>
                  <a:lnTo>
                    <a:pt x="382" y="157"/>
                  </a:lnTo>
                  <a:lnTo>
                    <a:pt x="380" y="159"/>
                  </a:lnTo>
                  <a:lnTo>
                    <a:pt x="382" y="160"/>
                  </a:lnTo>
                  <a:lnTo>
                    <a:pt x="381" y="162"/>
                  </a:lnTo>
                  <a:lnTo>
                    <a:pt x="383" y="162"/>
                  </a:lnTo>
                  <a:lnTo>
                    <a:pt x="382" y="163"/>
                  </a:lnTo>
                  <a:lnTo>
                    <a:pt x="382" y="168"/>
                  </a:lnTo>
                  <a:lnTo>
                    <a:pt x="383" y="167"/>
                  </a:lnTo>
                  <a:lnTo>
                    <a:pt x="380" y="170"/>
                  </a:lnTo>
                  <a:lnTo>
                    <a:pt x="383" y="172"/>
                  </a:lnTo>
                  <a:lnTo>
                    <a:pt x="382" y="173"/>
                  </a:lnTo>
                  <a:lnTo>
                    <a:pt x="382" y="173"/>
                  </a:lnTo>
                  <a:lnTo>
                    <a:pt x="382" y="176"/>
                  </a:lnTo>
                  <a:lnTo>
                    <a:pt x="379" y="176"/>
                  </a:lnTo>
                  <a:lnTo>
                    <a:pt x="379" y="177"/>
                  </a:lnTo>
                  <a:lnTo>
                    <a:pt x="378" y="177"/>
                  </a:lnTo>
                  <a:lnTo>
                    <a:pt x="378" y="179"/>
                  </a:lnTo>
                  <a:lnTo>
                    <a:pt x="377" y="178"/>
                  </a:lnTo>
                  <a:lnTo>
                    <a:pt x="375" y="178"/>
                  </a:lnTo>
                  <a:lnTo>
                    <a:pt x="374" y="177"/>
                  </a:lnTo>
                  <a:lnTo>
                    <a:pt x="372" y="177"/>
                  </a:lnTo>
                  <a:lnTo>
                    <a:pt x="372" y="175"/>
                  </a:lnTo>
                  <a:lnTo>
                    <a:pt x="369" y="174"/>
                  </a:lnTo>
                  <a:lnTo>
                    <a:pt x="369" y="176"/>
                  </a:lnTo>
                  <a:lnTo>
                    <a:pt x="367" y="177"/>
                  </a:lnTo>
                  <a:lnTo>
                    <a:pt x="368" y="179"/>
                  </a:lnTo>
                  <a:lnTo>
                    <a:pt x="367" y="179"/>
                  </a:lnTo>
                  <a:lnTo>
                    <a:pt x="367" y="181"/>
                  </a:lnTo>
                  <a:lnTo>
                    <a:pt x="364" y="182"/>
                  </a:lnTo>
                  <a:lnTo>
                    <a:pt x="363" y="184"/>
                  </a:lnTo>
                  <a:lnTo>
                    <a:pt x="362" y="185"/>
                  </a:lnTo>
                  <a:lnTo>
                    <a:pt x="360" y="184"/>
                  </a:lnTo>
                  <a:lnTo>
                    <a:pt x="359" y="184"/>
                  </a:lnTo>
                  <a:lnTo>
                    <a:pt x="359" y="185"/>
                  </a:lnTo>
                  <a:lnTo>
                    <a:pt x="358" y="185"/>
                  </a:lnTo>
                  <a:lnTo>
                    <a:pt x="358" y="187"/>
                  </a:lnTo>
                  <a:lnTo>
                    <a:pt x="356" y="189"/>
                  </a:lnTo>
                  <a:lnTo>
                    <a:pt x="353" y="187"/>
                  </a:lnTo>
                  <a:lnTo>
                    <a:pt x="353" y="187"/>
                  </a:lnTo>
                  <a:lnTo>
                    <a:pt x="353" y="186"/>
                  </a:lnTo>
                  <a:lnTo>
                    <a:pt x="351" y="185"/>
                  </a:lnTo>
                  <a:lnTo>
                    <a:pt x="351" y="185"/>
                  </a:lnTo>
                  <a:lnTo>
                    <a:pt x="351" y="188"/>
                  </a:lnTo>
                  <a:lnTo>
                    <a:pt x="351" y="190"/>
                  </a:lnTo>
                  <a:lnTo>
                    <a:pt x="351" y="188"/>
                  </a:lnTo>
                  <a:lnTo>
                    <a:pt x="350" y="189"/>
                  </a:lnTo>
                  <a:lnTo>
                    <a:pt x="348" y="187"/>
                  </a:lnTo>
                  <a:lnTo>
                    <a:pt x="347" y="188"/>
                  </a:lnTo>
                  <a:lnTo>
                    <a:pt x="343" y="185"/>
                  </a:lnTo>
                  <a:lnTo>
                    <a:pt x="347" y="191"/>
                  </a:lnTo>
                  <a:lnTo>
                    <a:pt x="347" y="193"/>
                  </a:lnTo>
                  <a:lnTo>
                    <a:pt x="346" y="192"/>
                  </a:lnTo>
                  <a:lnTo>
                    <a:pt x="343" y="194"/>
                  </a:lnTo>
                  <a:lnTo>
                    <a:pt x="345" y="195"/>
                  </a:lnTo>
                  <a:lnTo>
                    <a:pt x="343" y="195"/>
                  </a:lnTo>
                  <a:lnTo>
                    <a:pt x="345" y="196"/>
                  </a:lnTo>
                  <a:lnTo>
                    <a:pt x="343" y="197"/>
                  </a:lnTo>
                  <a:lnTo>
                    <a:pt x="343" y="198"/>
                  </a:lnTo>
                  <a:lnTo>
                    <a:pt x="345" y="198"/>
                  </a:lnTo>
                  <a:lnTo>
                    <a:pt x="345" y="199"/>
                  </a:lnTo>
                  <a:lnTo>
                    <a:pt x="344" y="199"/>
                  </a:lnTo>
                  <a:lnTo>
                    <a:pt x="345" y="200"/>
                  </a:lnTo>
                  <a:lnTo>
                    <a:pt x="343" y="201"/>
                  </a:lnTo>
                  <a:lnTo>
                    <a:pt x="343" y="202"/>
                  </a:lnTo>
                  <a:lnTo>
                    <a:pt x="346" y="205"/>
                  </a:lnTo>
                  <a:lnTo>
                    <a:pt x="343" y="206"/>
                  </a:lnTo>
                  <a:lnTo>
                    <a:pt x="343" y="207"/>
                  </a:lnTo>
                  <a:lnTo>
                    <a:pt x="342" y="207"/>
                  </a:lnTo>
                  <a:lnTo>
                    <a:pt x="342" y="209"/>
                  </a:lnTo>
                  <a:lnTo>
                    <a:pt x="343" y="209"/>
                  </a:lnTo>
                  <a:lnTo>
                    <a:pt x="341" y="211"/>
                  </a:lnTo>
                  <a:lnTo>
                    <a:pt x="343" y="214"/>
                  </a:lnTo>
                  <a:lnTo>
                    <a:pt x="341" y="214"/>
                  </a:lnTo>
                  <a:lnTo>
                    <a:pt x="341" y="215"/>
                  </a:lnTo>
                  <a:lnTo>
                    <a:pt x="340" y="214"/>
                  </a:lnTo>
                  <a:lnTo>
                    <a:pt x="339" y="217"/>
                  </a:lnTo>
                  <a:lnTo>
                    <a:pt x="340" y="218"/>
                  </a:lnTo>
                  <a:lnTo>
                    <a:pt x="338" y="218"/>
                  </a:lnTo>
                  <a:lnTo>
                    <a:pt x="339" y="221"/>
                  </a:lnTo>
                  <a:lnTo>
                    <a:pt x="339" y="221"/>
                  </a:lnTo>
                  <a:lnTo>
                    <a:pt x="339" y="221"/>
                  </a:lnTo>
                  <a:lnTo>
                    <a:pt x="342" y="221"/>
                  </a:lnTo>
                  <a:lnTo>
                    <a:pt x="337" y="223"/>
                  </a:lnTo>
                  <a:lnTo>
                    <a:pt x="337" y="223"/>
                  </a:lnTo>
                  <a:lnTo>
                    <a:pt x="338" y="221"/>
                  </a:lnTo>
                  <a:lnTo>
                    <a:pt x="337" y="220"/>
                  </a:lnTo>
                  <a:lnTo>
                    <a:pt x="337" y="219"/>
                  </a:lnTo>
                  <a:lnTo>
                    <a:pt x="334" y="219"/>
                  </a:lnTo>
                  <a:lnTo>
                    <a:pt x="335" y="221"/>
                  </a:lnTo>
                  <a:lnTo>
                    <a:pt x="335" y="225"/>
                  </a:lnTo>
                  <a:lnTo>
                    <a:pt x="338" y="226"/>
                  </a:lnTo>
                  <a:lnTo>
                    <a:pt x="338" y="227"/>
                  </a:lnTo>
                  <a:lnTo>
                    <a:pt x="336" y="227"/>
                  </a:lnTo>
                  <a:lnTo>
                    <a:pt x="336" y="229"/>
                  </a:lnTo>
                  <a:lnTo>
                    <a:pt x="335" y="229"/>
                  </a:lnTo>
                  <a:lnTo>
                    <a:pt x="336" y="230"/>
                  </a:lnTo>
                  <a:lnTo>
                    <a:pt x="334" y="232"/>
                  </a:lnTo>
                  <a:lnTo>
                    <a:pt x="335" y="232"/>
                  </a:lnTo>
                  <a:lnTo>
                    <a:pt x="333" y="233"/>
                  </a:lnTo>
                  <a:lnTo>
                    <a:pt x="334" y="236"/>
                  </a:lnTo>
                  <a:lnTo>
                    <a:pt x="333" y="235"/>
                  </a:lnTo>
                  <a:lnTo>
                    <a:pt x="331" y="237"/>
                  </a:lnTo>
                  <a:lnTo>
                    <a:pt x="334" y="238"/>
                  </a:lnTo>
                  <a:lnTo>
                    <a:pt x="332" y="239"/>
                  </a:lnTo>
                  <a:lnTo>
                    <a:pt x="333" y="240"/>
                  </a:lnTo>
                  <a:lnTo>
                    <a:pt x="331" y="241"/>
                  </a:lnTo>
                  <a:lnTo>
                    <a:pt x="330" y="239"/>
                  </a:lnTo>
                  <a:lnTo>
                    <a:pt x="327" y="239"/>
                  </a:lnTo>
                  <a:lnTo>
                    <a:pt x="326" y="239"/>
                  </a:lnTo>
                  <a:lnTo>
                    <a:pt x="326" y="239"/>
                  </a:lnTo>
                  <a:lnTo>
                    <a:pt x="326" y="240"/>
                  </a:lnTo>
                  <a:lnTo>
                    <a:pt x="324" y="239"/>
                  </a:lnTo>
                  <a:lnTo>
                    <a:pt x="327" y="241"/>
                  </a:lnTo>
                  <a:lnTo>
                    <a:pt x="325" y="242"/>
                  </a:lnTo>
                  <a:lnTo>
                    <a:pt x="325" y="243"/>
                  </a:lnTo>
                  <a:lnTo>
                    <a:pt x="325" y="243"/>
                  </a:lnTo>
                  <a:lnTo>
                    <a:pt x="325" y="244"/>
                  </a:lnTo>
                  <a:lnTo>
                    <a:pt x="324" y="245"/>
                  </a:lnTo>
                  <a:lnTo>
                    <a:pt x="324" y="245"/>
                  </a:lnTo>
                  <a:lnTo>
                    <a:pt x="326" y="245"/>
                  </a:lnTo>
                  <a:lnTo>
                    <a:pt x="326" y="244"/>
                  </a:lnTo>
                  <a:lnTo>
                    <a:pt x="328" y="245"/>
                  </a:lnTo>
                  <a:lnTo>
                    <a:pt x="326" y="246"/>
                  </a:lnTo>
                  <a:lnTo>
                    <a:pt x="325" y="245"/>
                  </a:lnTo>
                  <a:lnTo>
                    <a:pt x="325" y="247"/>
                  </a:lnTo>
                  <a:lnTo>
                    <a:pt x="317" y="248"/>
                  </a:lnTo>
                  <a:lnTo>
                    <a:pt x="318" y="249"/>
                  </a:lnTo>
                  <a:lnTo>
                    <a:pt x="315" y="250"/>
                  </a:lnTo>
                  <a:lnTo>
                    <a:pt x="316" y="253"/>
                  </a:lnTo>
                  <a:lnTo>
                    <a:pt x="318" y="252"/>
                  </a:lnTo>
                  <a:lnTo>
                    <a:pt x="319" y="254"/>
                  </a:lnTo>
                  <a:lnTo>
                    <a:pt x="319" y="253"/>
                  </a:lnTo>
                  <a:lnTo>
                    <a:pt x="319" y="254"/>
                  </a:lnTo>
                  <a:lnTo>
                    <a:pt x="320" y="253"/>
                  </a:lnTo>
                  <a:lnTo>
                    <a:pt x="321" y="256"/>
                  </a:lnTo>
                  <a:lnTo>
                    <a:pt x="321" y="256"/>
                  </a:lnTo>
                  <a:lnTo>
                    <a:pt x="320" y="257"/>
                  </a:lnTo>
                  <a:lnTo>
                    <a:pt x="319" y="256"/>
                  </a:lnTo>
                  <a:lnTo>
                    <a:pt x="319" y="257"/>
                  </a:lnTo>
                  <a:lnTo>
                    <a:pt x="317" y="257"/>
                  </a:lnTo>
                  <a:lnTo>
                    <a:pt x="317" y="258"/>
                  </a:lnTo>
                  <a:lnTo>
                    <a:pt x="316" y="258"/>
                  </a:lnTo>
                  <a:lnTo>
                    <a:pt x="315" y="258"/>
                  </a:lnTo>
                  <a:lnTo>
                    <a:pt x="316" y="261"/>
                  </a:lnTo>
                  <a:lnTo>
                    <a:pt x="319" y="262"/>
                  </a:lnTo>
                  <a:lnTo>
                    <a:pt x="320" y="263"/>
                  </a:lnTo>
                  <a:lnTo>
                    <a:pt x="319" y="263"/>
                  </a:lnTo>
                  <a:lnTo>
                    <a:pt x="319" y="264"/>
                  </a:lnTo>
                  <a:lnTo>
                    <a:pt x="318" y="264"/>
                  </a:lnTo>
                  <a:lnTo>
                    <a:pt x="319" y="265"/>
                  </a:lnTo>
                  <a:lnTo>
                    <a:pt x="317" y="265"/>
                  </a:lnTo>
                  <a:lnTo>
                    <a:pt x="318" y="267"/>
                  </a:lnTo>
                  <a:lnTo>
                    <a:pt x="316" y="267"/>
                  </a:lnTo>
                  <a:lnTo>
                    <a:pt x="317" y="268"/>
                  </a:lnTo>
                  <a:lnTo>
                    <a:pt x="318" y="267"/>
                  </a:lnTo>
                  <a:lnTo>
                    <a:pt x="318" y="267"/>
                  </a:lnTo>
                  <a:lnTo>
                    <a:pt x="319" y="269"/>
                  </a:lnTo>
                  <a:lnTo>
                    <a:pt x="320" y="266"/>
                  </a:lnTo>
                  <a:lnTo>
                    <a:pt x="323" y="267"/>
                  </a:lnTo>
                  <a:lnTo>
                    <a:pt x="323" y="268"/>
                  </a:lnTo>
                  <a:lnTo>
                    <a:pt x="321" y="269"/>
                  </a:lnTo>
                  <a:lnTo>
                    <a:pt x="321" y="270"/>
                  </a:lnTo>
                  <a:lnTo>
                    <a:pt x="322" y="271"/>
                  </a:lnTo>
                  <a:lnTo>
                    <a:pt x="321" y="273"/>
                  </a:lnTo>
                  <a:lnTo>
                    <a:pt x="320" y="273"/>
                  </a:lnTo>
                  <a:lnTo>
                    <a:pt x="318" y="274"/>
                  </a:lnTo>
                  <a:lnTo>
                    <a:pt x="321" y="277"/>
                  </a:lnTo>
                  <a:lnTo>
                    <a:pt x="325" y="276"/>
                  </a:lnTo>
                  <a:lnTo>
                    <a:pt x="327" y="278"/>
                  </a:lnTo>
                  <a:lnTo>
                    <a:pt x="329" y="277"/>
                  </a:lnTo>
                  <a:lnTo>
                    <a:pt x="329" y="275"/>
                  </a:lnTo>
                  <a:lnTo>
                    <a:pt x="329" y="275"/>
                  </a:lnTo>
                  <a:lnTo>
                    <a:pt x="331" y="274"/>
                  </a:lnTo>
                  <a:lnTo>
                    <a:pt x="331" y="275"/>
                  </a:lnTo>
                  <a:lnTo>
                    <a:pt x="332" y="276"/>
                  </a:lnTo>
                  <a:lnTo>
                    <a:pt x="331" y="277"/>
                  </a:lnTo>
                  <a:lnTo>
                    <a:pt x="333" y="280"/>
                  </a:lnTo>
                  <a:lnTo>
                    <a:pt x="331" y="282"/>
                  </a:lnTo>
                  <a:lnTo>
                    <a:pt x="334" y="283"/>
                  </a:lnTo>
                  <a:lnTo>
                    <a:pt x="335" y="282"/>
                  </a:lnTo>
                  <a:lnTo>
                    <a:pt x="336" y="282"/>
                  </a:lnTo>
                  <a:lnTo>
                    <a:pt x="335" y="286"/>
                  </a:lnTo>
                  <a:lnTo>
                    <a:pt x="334" y="287"/>
                  </a:lnTo>
                  <a:lnTo>
                    <a:pt x="334" y="287"/>
                  </a:lnTo>
                  <a:lnTo>
                    <a:pt x="333" y="287"/>
                  </a:lnTo>
                  <a:lnTo>
                    <a:pt x="333" y="289"/>
                  </a:lnTo>
                  <a:lnTo>
                    <a:pt x="331" y="290"/>
                  </a:lnTo>
                  <a:lnTo>
                    <a:pt x="332" y="291"/>
                  </a:lnTo>
                  <a:lnTo>
                    <a:pt x="331" y="293"/>
                  </a:lnTo>
                  <a:lnTo>
                    <a:pt x="331" y="294"/>
                  </a:lnTo>
                  <a:lnTo>
                    <a:pt x="331" y="295"/>
                  </a:lnTo>
                  <a:lnTo>
                    <a:pt x="334" y="294"/>
                  </a:lnTo>
                  <a:lnTo>
                    <a:pt x="335" y="295"/>
                  </a:lnTo>
                  <a:lnTo>
                    <a:pt x="334" y="301"/>
                  </a:lnTo>
                  <a:lnTo>
                    <a:pt x="335" y="304"/>
                  </a:lnTo>
                  <a:lnTo>
                    <a:pt x="332" y="305"/>
                  </a:lnTo>
                  <a:lnTo>
                    <a:pt x="333" y="309"/>
                  </a:lnTo>
                  <a:lnTo>
                    <a:pt x="330" y="312"/>
                  </a:lnTo>
                  <a:lnTo>
                    <a:pt x="330" y="314"/>
                  </a:lnTo>
                  <a:lnTo>
                    <a:pt x="330" y="315"/>
                  </a:lnTo>
                  <a:lnTo>
                    <a:pt x="332" y="314"/>
                  </a:lnTo>
                  <a:lnTo>
                    <a:pt x="333" y="318"/>
                  </a:lnTo>
                  <a:lnTo>
                    <a:pt x="335" y="318"/>
                  </a:lnTo>
                  <a:lnTo>
                    <a:pt x="334" y="319"/>
                  </a:lnTo>
                  <a:lnTo>
                    <a:pt x="336" y="322"/>
                  </a:lnTo>
                  <a:lnTo>
                    <a:pt x="332" y="327"/>
                  </a:lnTo>
                  <a:lnTo>
                    <a:pt x="330" y="329"/>
                  </a:lnTo>
                  <a:lnTo>
                    <a:pt x="329" y="332"/>
                  </a:lnTo>
                  <a:lnTo>
                    <a:pt x="329" y="333"/>
                  </a:lnTo>
                  <a:lnTo>
                    <a:pt x="327" y="336"/>
                  </a:lnTo>
                  <a:lnTo>
                    <a:pt x="318" y="341"/>
                  </a:lnTo>
                  <a:lnTo>
                    <a:pt x="302" y="331"/>
                  </a:lnTo>
                  <a:lnTo>
                    <a:pt x="299" y="332"/>
                  </a:lnTo>
                  <a:lnTo>
                    <a:pt x="298" y="342"/>
                  </a:lnTo>
                  <a:lnTo>
                    <a:pt x="301" y="348"/>
                  </a:lnTo>
                  <a:lnTo>
                    <a:pt x="295" y="359"/>
                  </a:lnTo>
                  <a:lnTo>
                    <a:pt x="292" y="363"/>
                  </a:lnTo>
                  <a:lnTo>
                    <a:pt x="297" y="365"/>
                  </a:lnTo>
                  <a:lnTo>
                    <a:pt x="295" y="367"/>
                  </a:lnTo>
                  <a:lnTo>
                    <a:pt x="291" y="369"/>
                  </a:lnTo>
                  <a:lnTo>
                    <a:pt x="289" y="371"/>
                  </a:lnTo>
                  <a:lnTo>
                    <a:pt x="285" y="374"/>
                  </a:lnTo>
                  <a:lnTo>
                    <a:pt x="283" y="377"/>
                  </a:lnTo>
                  <a:lnTo>
                    <a:pt x="281" y="393"/>
                  </a:lnTo>
                  <a:lnTo>
                    <a:pt x="280" y="396"/>
                  </a:lnTo>
                  <a:lnTo>
                    <a:pt x="284" y="409"/>
                  </a:lnTo>
                  <a:lnTo>
                    <a:pt x="288" y="414"/>
                  </a:lnTo>
                  <a:lnTo>
                    <a:pt x="289" y="417"/>
                  </a:lnTo>
                  <a:lnTo>
                    <a:pt x="293" y="419"/>
                  </a:lnTo>
                  <a:lnTo>
                    <a:pt x="295" y="419"/>
                  </a:lnTo>
                  <a:lnTo>
                    <a:pt x="299" y="422"/>
                  </a:lnTo>
                  <a:lnTo>
                    <a:pt x="302" y="426"/>
                  </a:lnTo>
                  <a:lnTo>
                    <a:pt x="302" y="429"/>
                  </a:lnTo>
                  <a:lnTo>
                    <a:pt x="301" y="431"/>
                  </a:lnTo>
                  <a:lnTo>
                    <a:pt x="300" y="431"/>
                  </a:lnTo>
                  <a:lnTo>
                    <a:pt x="299" y="434"/>
                  </a:lnTo>
                  <a:lnTo>
                    <a:pt x="297" y="438"/>
                  </a:lnTo>
                  <a:lnTo>
                    <a:pt x="297" y="440"/>
                  </a:lnTo>
                  <a:lnTo>
                    <a:pt x="296" y="441"/>
                  </a:lnTo>
                  <a:lnTo>
                    <a:pt x="294" y="442"/>
                  </a:lnTo>
                  <a:lnTo>
                    <a:pt x="294" y="443"/>
                  </a:lnTo>
                  <a:lnTo>
                    <a:pt x="293" y="444"/>
                  </a:lnTo>
                  <a:lnTo>
                    <a:pt x="291" y="447"/>
                  </a:lnTo>
                  <a:lnTo>
                    <a:pt x="289" y="447"/>
                  </a:lnTo>
                  <a:lnTo>
                    <a:pt x="289" y="448"/>
                  </a:lnTo>
                  <a:lnTo>
                    <a:pt x="286" y="450"/>
                  </a:lnTo>
                  <a:lnTo>
                    <a:pt x="282" y="451"/>
                  </a:lnTo>
                  <a:lnTo>
                    <a:pt x="281" y="451"/>
                  </a:lnTo>
                  <a:lnTo>
                    <a:pt x="282" y="453"/>
                  </a:lnTo>
                  <a:lnTo>
                    <a:pt x="279" y="453"/>
                  </a:lnTo>
                  <a:lnTo>
                    <a:pt x="279" y="454"/>
                  </a:lnTo>
                  <a:lnTo>
                    <a:pt x="282" y="455"/>
                  </a:lnTo>
                  <a:lnTo>
                    <a:pt x="287" y="459"/>
                  </a:lnTo>
                  <a:lnTo>
                    <a:pt x="286" y="461"/>
                  </a:lnTo>
                  <a:lnTo>
                    <a:pt x="287" y="462"/>
                  </a:lnTo>
                  <a:lnTo>
                    <a:pt x="286" y="462"/>
                  </a:lnTo>
                  <a:lnTo>
                    <a:pt x="286" y="465"/>
                  </a:lnTo>
                  <a:lnTo>
                    <a:pt x="284" y="466"/>
                  </a:lnTo>
                  <a:lnTo>
                    <a:pt x="285" y="466"/>
                  </a:lnTo>
                  <a:lnTo>
                    <a:pt x="282" y="472"/>
                  </a:lnTo>
                  <a:lnTo>
                    <a:pt x="282" y="472"/>
                  </a:lnTo>
                  <a:lnTo>
                    <a:pt x="281" y="474"/>
                  </a:lnTo>
                  <a:lnTo>
                    <a:pt x="280" y="476"/>
                  </a:lnTo>
                  <a:lnTo>
                    <a:pt x="283" y="479"/>
                  </a:lnTo>
                  <a:lnTo>
                    <a:pt x="282" y="480"/>
                  </a:lnTo>
                  <a:lnTo>
                    <a:pt x="280" y="482"/>
                  </a:lnTo>
                  <a:lnTo>
                    <a:pt x="278" y="485"/>
                  </a:lnTo>
                  <a:lnTo>
                    <a:pt x="275" y="487"/>
                  </a:lnTo>
                  <a:lnTo>
                    <a:pt x="274" y="489"/>
                  </a:lnTo>
                  <a:lnTo>
                    <a:pt x="270" y="492"/>
                  </a:lnTo>
                  <a:lnTo>
                    <a:pt x="270" y="494"/>
                  </a:lnTo>
                  <a:lnTo>
                    <a:pt x="269" y="495"/>
                  </a:lnTo>
                  <a:lnTo>
                    <a:pt x="266" y="496"/>
                  </a:lnTo>
                  <a:lnTo>
                    <a:pt x="265" y="495"/>
                  </a:lnTo>
                  <a:lnTo>
                    <a:pt x="262" y="498"/>
                  </a:lnTo>
                  <a:lnTo>
                    <a:pt x="262" y="498"/>
                  </a:lnTo>
                  <a:lnTo>
                    <a:pt x="261" y="499"/>
                  </a:lnTo>
                  <a:lnTo>
                    <a:pt x="258" y="503"/>
                  </a:lnTo>
                  <a:lnTo>
                    <a:pt x="258" y="506"/>
                  </a:lnTo>
                  <a:lnTo>
                    <a:pt x="255" y="503"/>
                  </a:lnTo>
                  <a:lnTo>
                    <a:pt x="250" y="499"/>
                  </a:lnTo>
                  <a:lnTo>
                    <a:pt x="247" y="499"/>
                  </a:lnTo>
                  <a:lnTo>
                    <a:pt x="242" y="496"/>
                  </a:lnTo>
                  <a:lnTo>
                    <a:pt x="243" y="493"/>
                  </a:lnTo>
                  <a:lnTo>
                    <a:pt x="241" y="490"/>
                  </a:lnTo>
                  <a:lnTo>
                    <a:pt x="238" y="484"/>
                  </a:lnTo>
                  <a:lnTo>
                    <a:pt x="239" y="483"/>
                  </a:lnTo>
                  <a:lnTo>
                    <a:pt x="232" y="483"/>
                  </a:lnTo>
                  <a:lnTo>
                    <a:pt x="231" y="484"/>
                  </a:lnTo>
                  <a:lnTo>
                    <a:pt x="226" y="479"/>
                  </a:lnTo>
                  <a:lnTo>
                    <a:pt x="222" y="478"/>
                  </a:lnTo>
                  <a:lnTo>
                    <a:pt x="221" y="479"/>
                  </a:lnTo>
                  <a:lnTo>
                    <a:pt x="215" y="483"/>
                  </a:lnTo>
                  <a:lnTo>
                    <a:pt x="215" y="484"/>
                  </a:lnTo>
                  <a:lnTo>
                    <a:pt x="214" y="484"/>
                  </a:lnTo>
                  <a:lnTo>
                    <a:pt x="176" y="479"/>
                  </a:lnTo>
                  <a:lnTo>
                    <a:pt x="173" y="478"/>
                  </a:lnTo>
                  <a:lnTo>
                    <a:pt x="168" y="478"/>
                  </a:lnTo>
                  <a:lnTo>
                    <a:pt x="169" y="476"/>
                  </a:lnTo>
                  <a:lnTo>
                    <a:pt x="169" y="475"/>
                  </a:lnTo>
                  <a:lnTo>
                    <a:pt x="168" y="474"/>
                  </a:lnTo>
                  <a:lnTo>
                    <a:pt x="170" y="471"/>
                  </a:lnTo>
                  <a:lnTo>
                    <a:pt x="174" y="469"/>
                  </a:lnTo>
                  <a:lnTo>
                    <a:pt x="173" y="467"/>
                  </a:lnTo>
                  <a:lnTo>
                    <a:pt x="170" y="468"/>
                  </a:lnTo>
                  <a:lnTo>
                    <a:pt x="168" y="467"/>
                  </a:lnTo>
                  <a:lnTo>
                    <a:pt x="168" y="466"/>
                  </a:lnTo>
                  <a:lnTo>
                    <a:pt x="165" y="466"/>
                  </a:lnTo>
                  <a:lnTo>
                    <a:pt x="163" y="465"/>
                  </a:lnTo>
                  <a:lnTo>
                    <a:pt x="164" y="463"/>
                  </a:lnTo>
                  <a:lnTo>
                    <a:pt x="157" y="454"/>
                  </a:lnTo>
                  <a:lnTo>
                    <a:pt x="157" y="453"/>
                  </a:lnTo>
                  <a:lnTo>
                    <a:pt x="152" y="453"/>
                  </a:lnTo>
                  <a:lnTo>
                    <a:pt x="149" y="450"/>
                  </a:lnTo>
                  <a:lnTo>
                    <a:pt x="146" y="451"/>
                  </a:lnTo>
                  <a:lnTo>
                    <a:pt x="145" y="451"/>
                  </a:lnTo>
                  <a:lnTo>
                    <a:pt x="143" y="452"/>
                  </a:lnTo>
                  <a:lnTo>
                    <a:pt x="144" y="453"/>
                  </a:lnTo>
                  <a:lnTo>
                    <a:pt x="140" y="455"/>
                  </a:lnTo>
                  <a:lnTo>
                    <a:pt x="139" y="455"/>
                  </a:lnTo>
                  <a:lnTo>
                    <a:pt x="140" y="449"/>
                  </a:lnTo>
                  <a:lnTo>
                    <a:pt x="138" y="445"/>
                  </a:lnTo>
                  <a:lnTo>
                    <a:pt x="121" y="433"/>
                  </a:lnTo>
                  <a:lnTo>
                    <a:pt x="120" y="434"/>
                  </a:lnTo>
                  <a:lnTo>
                    <a:pt x="118" y="431"/>
                  </a:lnTo>
                  <a:lnTo>
                    <a:pt x="111" y="433"/>
                  </a:lnTo>
                  <a:lnTo>
                    <a:pt x="110" y="435"/>
                  </a:lnTo>
                  <a:lnTo>
                    <a:pt x="110" y="438"/>
                  </a:lnTo>
                  <a:lnTo>
                    <a:pt x="110" y="439"/>
                  </a:lnTo>
                  <a:lnTo>
                    <a:pt x="110" y="441"/>
                  </a:lnTo>
                  <a:lnTo>
                    <a:pt x="113" y="442"/>
                  </a:lnTo>
                  <a:lnTo>
                    <a:pt x="114" y="441"/>
                  </a:lnTo>
                  <a:lnTo>
                    <a:pt x="118" y="441"/>
                  </a:lnTo>
                  <a:lnTo>
                    <a:pt x="120" y="445"/>
                  </a:lnTo>
                  <a:lnTo>
                    <a:pt x="121" y="447"/>
                  </a:lnTo>
                  <a:lnTo>
                    <a:pt x="121" y="448"/>
                  </a:lnTo>
                  <a:lnTo>
                    <a:pt x="113" y="453"/>
                  </a:lnTo>
                  <a:lnTo>
                    <a:pt x="111" y="454"/>
                  </a:lnTo>
                  <a:lnTo>
                    <a:pt x="110" y="454"/>
                  </a:lnTo>
                  <a:lnTo>
                    <a:pt x="106" y="448"/>
                  </a:lnTo>
                  <a:lnTo>
                    <a:pt x="105" y="445"/>
                  </a:lnTo>
                  <a:lnTo>
                    <a:pt x="106" y="444"/>
                  </a:lnTo>
                  <a:lnTo>
                    <a:pt x="104" y="442"/>
                  </a:lnTo>
                  <a:lnTo>
                    <a:pt x="101" y="442"/>
                  </a:lnTo>
                  <a:lnTo>
                    <a:pt x="101" y="445"/>
                  </a:lnTo>
                  <a:lnTo>
                    <a:pt x="100" y="447"/>
                  </a:lnTo>
                  <a:lnTo>
                    <a:pt x="91" y="445"/>
                  </a:lnTo>
                  <a:lnTo>
                    <a:pt x="91" y="446"/>
                  </a:lnTo>
                  <a:lnTo>
                    <a:pt x="89" y="447"/>
                  </a:lnTo>
                  <a:lnTo>
                    <a:pt x="89" y="445"/>
                  </a:lnTo>
                  <a:lnTo>
                    <a:pt x="88" y="446"/>
                  </a:lnTo>
                  <a:lnTo>
                    <a:pt x="88" y="447"/>
                  </a:lnTo>
                  <a:lnTo>
                    <a:pt x="86" y="447"/>
                  </a:lnTo>
                  <a:lnTo>
                    <a:pt x="88" y="450"/>
                  </a:lnTo>
                  <a:lnTo>
                    <a:pt x="84" y="449"/>
                  </a:lnTo>
                  <a:lnTo>
                    <a:pt x="82" y="451"/>
                  </a:lnTo>
                  <a:lnTo>
                    <a:pt x="78" y="451"/>
                  </a:lnTo>
                  <a:lnTo>
                    <a:pt x="73" y="448"/>
                  </a:lnTo>
                  <a:lnTo>
                    <a:pt x="72" y="450"/>
                  </a:lnTo>
                  <a:lnTo>
                    <a:pt x="21" y="362"/>
                  </a:lnTo>
                  <a:lnTo>
                    <a:pt x="11" y="351"/>
                  </a:lnTo>
                  <a:lnTo>
                    <a:pt x="8" y="346"/>
                  </a:lnTo>
                  <a:lnTo>
                    <a:pt x="6" y="345"/>
                  </a:lnTo>
                  <a:lnTo>
                    <a:pt x="1" y="339"/>
                  </a:lnTo>
                  <a:lnTo>
                    <a:pt x="1" y="338"/>
                  </a:lnTo>
                  <a:lnTo>
                    <a:pt x="3" y="334"/>
                  </a:lnTo>
                  <a:lnTo>
                    <a:pt x="1" y="330"/>
                  </a:lnTo>
                  <a:lnTo>
                    <a:pt x="0" y="327"/>
                  </a:lnTo>
                  <a:lnTo>
                    <a:pt x="1" y="323"/>
                  </a:lnTo>
                  <a:close/>
                  <a:moveTo>
                    <a:pt x="339" y="286"/>
                  </a:moveTo>
                  <a:lnTo>
                    <a:pt x="339" y="287"/>
                  </a:lnTo>
                  <a:lnTo>
                    <a:pt x="337" y="286"/>
                  </a:lnTo>
                  <a:lnTo>
                    <a:pt x="337" y="279"/>
                  </a:lnTo>
                  <a:lnTo>
                    <a:pt x="340" y="281"/>
                  </a:lnTo>
                  <a:lnTo>
                    <a:pt x="340" y="285"/>
                  </a:lnTo>
                  <a:lnTo>
                    <a:pt x="339" y="286"/>
                  </a:lnTo>
                  <a:close/>
                  <a:moveTo>
                    <a:pt x="342" y="289"/>
                  </a:moveTo>
                  <a:lnTo>
                    <a:pt x="342" y="287"/>
                  </a:lnTo>
                  <a:lnTo>
                    <a:pt x="342" y="287"/>
                  </a:lnTo>
                  <a:lnTo>
                    <a:pt x="343" y="287"/>
                  </a:lnTo>
                  <a:lnTo>
                    <a:pt x="342" y="289"/>
                  </a:lnTo>
                  <a:close/>
                  <a:moveTo>
                    <a:pt x="342" y="289"/>
                  </a:moveTo>
                  <a:lnTo>
                    <a:pt x="343" y="289"/>
                  </a:lnTo>
                  <a:lnTo>
                    <a:pt x="343" y="289"/>
                  </a:lnTo>
                  <a:lnTo>
                    <a:pt x="343" y="289"/>
                  </a:lnTo>
                  <a:lnTo>
                    <a:pt x="343" y="290"/>
                  </a:lnTo>
                  <a:lnTo>
                    <a:pt x="342" y="289"/>
                  </a:lnTo>
                  <a:close/>
                  <a:moveTo>
                    <a:pt x="325" y="273"/>
                  </a:moveTo>
                  <a:lnTo>
                    <a:pt x="325" y="274"/>
                  </a:lnTo>
                  <a:lnTo>
                    <a:pt x="325" y="273"/>
                  </a:lnTo>
                  <a:close/>
                  <a:moveTo>
                    <a:pt x="329" y="271"/>
                  </a:moveTo>
                  <a:lnTo>
                    <a:pt x="331" y="272"/>
                  </a:lnTo>
                  <a:lnTo>
                    <a:pt x="331" y="273"/>
                  </a:lnTo>
                  <a:lnTo>
                    <a:pt x="329" y="273"/>
                  </a:lnTo>
                  <a:lnTo>
                    <a:pt x="329" y="271"/>
                  </a:lnTo>
                  <a:close/>
                  <a:moveTo>
                    <a:pt x="337" y="277"/>
                  </a:moveTo>
                  <a:lnTo>
                    <a:pt x="337" y="278"/>
                  </a:lnTo>
                  <a:lnTo>
                    <a:pt x="336" y="278"/>
                  </a:lnTo>
                  <a:lnTo>
                    <a:pt x="337" y="277"/>
                  </a:lnTo>
                  <a:close/>
                  <a:moveTo>
                    <a:pt x="334" y="277"/>
                  </a:moveTo>
                  <a:lnTo>
                    <a:pt x="334" y="276"/>
                  </a:lnTo>
                  <a:lnTo>
                    <a:pt x="334" y="278"/>
                  </a:lnTo>
                  <a:lnTo>
                    <a:pt x="334" y="278"/>
                  </a:lnTo>
                  <a:lnTo>
                    <a:pt x="334" y="277"/>
                  </a:lnTo>
                  <a:close/>
                  <a:moveTo>
                    <a:pt x="326" y="270"/>
                  </a:moveTo>
                  <a:lnTo>
                    <a:pt x="327" y="270"/>
                  </a:lnTo>
                  <a:lnTo>
                    <a:pt x="327" y="271"/>
                  </a:lnTo>
                  <a:lnTo>
                    <a:pt x="327" y="271"/>
                  </a:lnTo>
                  <a:lnTo>
                    <a:pt x="326" y="270"/>
                  </a:lnTo>
                  <a:close/>
                  <a:moveTo>
                    <a:pt x="320" y="263"/>
                  </a:moveTo>
                  <a:lnTo>
                    <a:pt x="320" y="263"/>
                  </a:lnTo>
                  <a:lnTo>
                    <a:pt x="320" y="263"/>
                  </a:lnTo>
                  <a:close/>
                  <a:moveTo>
                    <a:pt x="344" y="285"/>
                  </a:moveTo>
                  <a:lnTo>
                    <a:pt x="345" y="284"/>
                  </a:lnTo>
                  <a:lnTo>
                    <a:pt x="345" y="286"/>
                  </a:lnTo>
                  <a:lnTo>
                    <a:pt x="345" y="285"/>
                  </a:lnTo>
                  <a:lnTo>
                    <a:pt x="344" y="285"/>
                  </a:lnTo>
                  <a:close/>
                  <a:moveTo>
                    <a:pt x="327" y="272"/>
                  </a:moveTo>
                  <a:lnTo>
                    <a:pt x="327" y="273"/>
                  </a:lnTo>
                  <a:lnTo>
                    <a:pt x="327" y="273"/>
                  </a:lnTo>
                  <a:lnTo>
                    <a:pt x="327" y="272"/>
                  </a:lnTo>
                  <a:close/>
                  <a:moveTo>
                    <a:pt x="327" y="275"/>
                  </a:moveTo>
                  <a:lnTo>
                    <a:pt x="328" y="274"/>
                  </a:lnTo>
                  <a:lnTo>
                    <a:pt x="328" y="275"/>
                  </a:lnTo>
                  <a:lnTo>
                    <a:pt x="327" y="275"/>
                  </a:lnTo>
                  <a:close/>
                  <a:moveTo>
                    <a:pt x="344" y="291"/>
                  </a:moveTo>
                  <a:lnTo>
                    <a:pt x="345" y="291"/>
                  </a:lnTo>
                  <a:lnTo>
                    <a:pt x="346" y="290"/>
                  </a:lnTo>
                  <a:lnTo>
                    <a:pt x="345" y="293"/>
                  </a:lnTo>
                  <a:lnTo>
                    <a:pt x="344" y="291"/>
                  </a:lnTo>
                  <a:close/>
                  <a:moveTo>
                    <a:pt x="350" y="299"/>
                  </a:moveTo>
                  <a:lnTo>
                    <a:pt x="348" y="297"/>
                  </a:lnTo>
                  <a:lnTo>
                    <a:pt x="349" y="295"/>
                  </a:lnTo>
                  <a:lnTo>
                    <a:pt x="349" y="295"/>
                  </a:lnTo>
                  <a:lnTo>
                    <a:pt x="349" y="297"/>
                  </a:lnTo>
                  <a:lnTo>
                    <a:pt x="350" y="297"/>
                  </a:lnTo>
                  <a:lnTo>
                    <a:pt x="349" y="298"/>
                  </a:lnTo>
                  <a:lnTo>
                    <a:pt x="351" y="298"/>
                  </a:lnTo>
                  <a:lnTo>
                    <a:pt x="350" y="299"/>
                  </a:lnTo>
                  <a:close/>
                  <a:moveTo>
                    <a:pt x="350" y="294"/>
                  </a:moveTo>
                  <a:lnTo>
                    <a:pt x="351" y="294"/>
                  </a:lnTo>
                  <a:lnTo>
                    <a:pt x="352" y="297"/>
                  </a:lnTo>
                  <a:lnTo>
                    <a:pt x="351" y="297"/>
                  </a:lnTo>
                  <a:lnTo>
                    <a:pt x="350" y="294"/>
                  </a:lnTo>
                  <a:close/>
                  <a:moveTo>
                    <a:pt x="350" y="295"/>
                  </a:moveTo>
                  <a:lnTo>
                    <a:pt x="350" y="295"/>
                  </a:lnTo>
                  <a:lnTo>
                    <a:pt x="350" y="295"/>
                  </a:lnTo>
                  <a:close/>
                  <a:moveTo>
                    <a:pt x="342" y="293"/>
                  </a:moveTo>
                  <a:lnTo>
                    <a:pt x="342" y="294"/>
                  </a:lnTo>
                  <a:lnTo>
                    <a:pt x="342" y="293"/>
                  </a:lnTo>
                  <a:close/>
                  <a:moveTo>
                    <a:pt x="341" y="290"/>
                  </a:moveTo>
                  <a:lnTo>
                    <a:pt x="341" y="290"/>
                  </a:lnTo>
                  <a:lnTo>
                    <a:pt x="341" y="290"/>
                  </a:lnTo>
                  <a:close/>
                  <a:moveTo>
                    <a:pt x="342" y="291"/>
                  </a:moveTo>
                  <a:lnTo>
                    <a:pt x="342" y="291"/>
                  </a:lnTo>
                  <a:lnTo>
                    <a:pt x="342" y="291"/>
                  </a:lnTo>
                  <a:close/>
                  <a:moveTo>
                    <a:pt x="345" y="294"/>
                  </a:moveTo>
                  <a:lnTo>
                    <a:pt x="345" y="294"/>
                  </a:lnTo>
                  <a:lnTo>
                    <a:pt x="345" y="295"/>
                  </a:lnTo>
                  <a:lnTo>
                    <a:pt x="345" y="295"/>
                  </a:lnTo>
                  <a:lnTo>
                    <a:pt x="345" y="294"/>
                  </a:lnTo>
                  <a:close/>
                  <a:moveTo>
                    <a:pt x="335" y="288"/>
                  </a:moveTo>
                  <a:lnTo>
                    <a:pt x="335" y="288"/>
                  </a:lnTo>
                  <a:lnTo>
                    <a:pt x="335" y="288"/>
                  </a:lnTo>
                  <a:close/>
                  <a:moveTo>
                    <a:pt x="346" y="299"/>
                  </a:moveTo>
                  <a:lnTo>
                    <a:pt x="346" y="300"/>
                  </a:lnTo>
                  <a:lnTo>
                    <a:pt x="348" y="300"/>
                  </a:lnTo>
                  <a:lnTo>
                    <a:pt x="346" y="300"/>
                  </a:lnTo>
                  <a:lnTo>
                    <a:pt x="346" y="299"/>
                  </a:lnTo>
                  <a:close/>
                  <a:moveTo>
                    <a:pt x="345" y="302"/>
                  </a:moveTo>
                  <a:lnTo>
                    <a:pt x="346" y="302"/>
                  </a:lnTo>
                  <a:lnTo>
                    <a:pt x="345" y="302"/>
                  </a:lnTo>
                  <a:close/>
                  <a:moveTo>
                    <a:pt x="346" y="302"/>
                  </a:moveTo>
                  <a:lnTo>
                    <a:pt x="347" y="303"/>
                  </a:lnTo>
                  <a:lnTo>
                    <a:pt x="346" y="303"/>
                  </a:lnTo>
                  <a:lnTo>
                    <a:pt x="346" y="302"/>
                  </a:lnTo>
                  <a:close/>
                  <a:moveTo>
                    <a:pt x="342" y="301"/>
                  </a:moveTo>
                  <a:lnTo>
                    <a:pt x="342" y="301"/>
                  </a:lnTo>
                  <a:lnTo>
                    <a:pt x="342" y="301"/>
                  </a:lnTo>
                  <a:close/>
                  <a:moveTo>
                    <a:pt x="342" y="302"/>
                  </a:moveTo>
                  <a:lnTo>
                    <a:pt x="342" y="301"/>
                  </a:lnTo>
                  <a:lnTo>
                    <a:pt x="342" y="302"/>
                  </a:lnTo>
                  <a:close/>
                  <a:moveTo>
                    <a:pt x="342" y="303"/>
                  </a:moveTo>
                  <a:lnTo>
                    <a:pt x="342" y="303"/>
                  </a:lnTo>
                  <a:lnTo>
                    <a:pt x="342" y="303"/>
                  </a:lnTo>
                  <a:close/>
                  <a:moveTo>
                    <a:pt x="345" y="299"/>
                  </a:moveTo>
                  <a:lnTo>
                    <a:pt x="345" y="299"/>
                  </a:lnTo>
                  <a:lnTo>
                    <a:pt x="345" y="300"/>
                  </a:lnTo>
                  <a:lnTo>
                    <a:pt x="345" y="300"/>
                  </a:lnTo>
                  <a:lnTo>
                    <a:pt x="345" y="299"/>
                  </a:lnTo>
                  <a:close/>
                  <a:moveTo>
                    <a:pt x="349" y="303"/>
                  </a:moveTo>
                  <a:lnTo>
                    <a:pt x="349" y="302"/>
                  </a:lnTo>
                  <a:lnTo>
                    <a:pt x="349" y="303"/>
                  </a:lnTo>
                  <a:lnTo>
                    <a:pt x="349" y="303"/>
                  </a:lnTo>
                  <a:close/>
                  <a:moveTo>
                    <a:pt x="343" y="298"/>
                  </a:moveTo>
                  <a:lnTo>
                    <a:pt x="343" y="299"/>
                  </a:lnTo>
                  <a:lnTo>
                    <a:pt x="343" y="298"/>
                  </a:lnTo>
                  <a:close/>
                  <a:moveTo>
                    <a:pt x="337" y="294"/>
                  </a:moveTo>
                  <a:lnTo>
                    <a:pt x="337" y="294"/>
                  </a:lnTo>
                  <a:lnTo>
                    <a:pt x="337" y="294"/>
                  </a:lnTo>
                  <a:close/>
                  <a:moveTo>
                    <a:pt x="334" y="293"/>
                  </a:moveTo>
                  <a:lnTo>
                    <a:pt x="335" y="293"/>
                  </a:lnTo>
                  <a:lnTo>
                    <a:pt x="334" y="293"/>
                  </a:lnTo>
                  <a:lnTo>
                    <a:pt x="334" y="293"/>
                  </a:lnTo>
                  <a:close/>
                  <a:moveTo>
                    <a:pt x="350" y="308"/>
                  </a:moveTo>
                  <a:lnTo>
                    <a:pt x="351" y="309"/>
                  </a:lnTo>
                  <a:lnTo>
                    <a:pt x="349" y="308"/>
                  </a:lnTo>
                  <a:lnTo>
                    <a:pt x="350" y="306"/>
                  </a:lnTo>
                  <a:lnTo>
                    <a:pt x="349" y="305"/>
                  </a:lnTo>
                  <a:lnTo>
                    <a:pt x="349" y="304"/>
                  </a:lnTo>
                  <a:lnTo>
                    <a:pt x="350" y="304"/>
                  </a:lnTo>
                  <a:lnTo>
                    <a:pt x="351" y="303"/>
                  </a:lnTo>
                  <a:lnTo>
                    <a:pt x="351" y="304"/>
                  </a:lnTo>
                  <a:lnTo>
                    <a:pt x="352" y="305"/>
                  </a:lnTo>
                  <a:lnTo>
                    <a:pt x="351" y="307"/>
                  </a:lnTo>
                  <a:lnTo>
                    <a:pt x="353" y="308"/>
                  </a:lnTo>
                  <a:lnTo>
                    <a:pt x="353" y="311"/>
                  </a:lnTo>
                  <a:lnTo>
                    <a:pt x="352" y="311"/>
                  </a:lnTo>
                  <a:lnTo>
                    <a:pt x="353" y="310"/>
                  </a:lnTo>
                  <a:lnTo>
                    <a:pt x="353" y="308"/>
                  </a:lnTo>
                  <a:lnTo>
                    <a:pt x="350" y="308"/>
                  </a:lnTo>
                  <a:close/>
                  <a:moveTo>
                    <a:pt x="335" y="306"/>
                  </a:moveTo>
                  <a:lnTo>
                    <a:pt x="336" y="306"/>
                  </a:lnTo>
                  <a:lnTo>
                    <a:pt x="335" y="307"/>
                  </a:lnTo>
                  <a:lnTo>
                    <a:pt x="335" y="306"/>
                  </a:lnTo>
                  <a:close/>
                  <a:moveTo>
                    <a:pt x="337" y="308"/>
                  </a:moveTo>
                  <a:lnTo>
                    <a:pt x="338" y="307"/>
                  </a:lnTo>
                  <a:lnTo>
                    <a:pt x="338" y="308"/>
                  </a:lnTo>
                  <a:lnTo>
                    <a:pt x="337" y="308"/>
                  </a:lnTo>
                  <a:close/>
                  <a:moveTo>
                    <a:pt x="339" y="310"/>
                  </a:moveTo>
                  <a:lnTo>
                    <a:pt x="340" y="310"/>
                  </a:lnTo>
                  <a:lnTo>
                    <a:pt x="340" y="310"/>
                  </a:lnTo>
                  <a:lnTo>
                    <a:pt x="339" y="310"/>
                  </a:lnTo>
                  <a:close/>
                  <a:moveTo>
                    <a:pt x="346" y="309"/>
                  </a:moveTo>
                  <a:lnTo>
                    <a:pt x="347" y="309"/>
                  </a:lnTo>
                  <a:lnTo>
                    <a:pt x="347" y="309"/>
                  </a:lnTo>
                  <a:lnTo>
                    <a:pt x="346" y="309"/>
                  </a:lnTo>
                  <a:close/>
                  <a:moveTo>
                    <a:pt x="337" y="305"/>
                  </a:moveTo>
                  <a:lnTo>
                    <a:pt x="337" y="305"/>
                  </a:lnTo>
                  <a:lnTo>
                    <a:pt x="337" y="305"/>
                  </a:lnTo>
                  <a:close/>
                  <a:moveTo>
                    <a:pt x="346" y="315"/>
                  </a:moveTo>
                  <a:lnTo>
                    <a:pt x="347" y="314"/>
                  </a:lnTo>
                  <a:lnTo>
                    <a:pt x="348" y="315"/>
                  </a:lnTo>
                  <a:lnTo>
                    <a:pt x="347" y="315"/>
                  </a:lnTo>
                  <a:lnTo>
                    <a:pt x="346" y="315"/>
                  </a:lnTo>
                  <a:close/>
                  <a:moveTo>
                    <a:pt x="337" y="310"/>
                  </a:moveTo>
                  <a:lnTo>
                    <a:pt x="337" y="311"/>
                  </a:lnTo>
                  <a:lnTo>
                    <a:pt x="337" y="311"/>
                  </a:lnTo>
                  <a:lnTo>
                    <a:pt x="337" y="310"/>
                  </a:lnTo>
                  <a:close/>
                  <a:moveTo>
                    <a:pt x="335" y="309"/>
                  </a:moveTo>
                  <a:lnTo>
                    <a:pt x="335" y="310"/>
                  </a:lnTo>
                  <a:lnTo>
                    <a:pt x="335" y="309"/>
                  </a:lnTo>
                  <a:close/>
                  <a:moveTo>
                    <a:pt x="335" y="309"/>
                  </a:moveTo>
                  <a:lnTo>
                    <a:pt x="335" y="308"/>
                  </a:lnTo>
                  <a:lnTo>
                    <a:pt x="336" y="309"/>
                  </a:lnTo>
                  <a:lnTo>
                    <a:pt x="335" y="309"/>
                  </a:lnTo>
                  <a:close/>
                  <a:moveTo>
                    <a:pt x="335" y="314"/>
                  </a:moveTo>
                  <a:lnTo>
                    <a:pt x="336" y="314"/>
                  </a:lnTo>
                  <a:lnTo>
                    <a:pt x="335" y="314"/>
                  </a:lnTo>
                  <a:close/>
                  <a:moveTo>
                    <a:pt x="334" y="313"/>
                  </a:moveTo>
                  <a:lnTo>
                    <a:pt x="335" y="313"/>
                  </a:lnTo>
                  <a:lnTo>
                    <a:pt x="335" y="314"/>
                  </a:lnTo>
                  <a:lnTo>
                    <a:pt x="334" y="313"/>
                  </a:lnTo>
                  <a:close/>
                  <a:moveTo>
                    <a:pt x="337" y="321"/>
                  </a:moveTo>
                  <a:lnTo>
                    <a:pt x="337" y="321"/>
                  </a:lnTo>
                  <a:lnTo>
                    <a:pt x="337" y="32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1" name="Freeform 112">
              <a:extLst>
                <a:ext uri="{FF2B5EF4-FFF2-40B4-BE49-F238E27FC236}">
                  <a16:creationId xmlns="" xmlns:a16="http://schemas.microsoft.com/office/drawing/2014/main" id="{619FF8C3-CFFB-4D75-B1D6-F265A8FC1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2" y="1397"/>
              <a:ext cx="384" cy="506"/>
            </a:xfrm>
            <a:custGeom>
              <a:avLst/>
              <a:gdLst>
                <a:gd name="T0" fmla="*/ 379 w 384"/>
                <a:gd name="T1" fmla="*/ 103 h 506"/>
                <a:gd name="T2" fmla="*/ 378 w 384"/>
                <a:gd name="T3" fmla="*/ 115 h 506"/>
                <a:gd name="T4" fmla="*/ 373 w 384"/>
                <a:gd name="T5" fmla="*/ 178 h 506"/>
                <a:gd name="T6" fmla="*/ 346 w 384"/>
                <a:gd name="T7" fmla="*/ 217 h 506"/>
                <a:gd name="T8" fmla="*/ 346 w 384"/>
                <a:gd name="T9" fmla="*/ 202 h 506"/>
                <a:gd name="T10" fmla="*/ 345 w 384"/>
                <a:gd name="T11" fmla="*/ 219 h 506"/>
                <a:gd name="T12" fmla="*/ 346 w 384"/>
                <a:gd name="T13" fmla="*/ 230 h 506"/>
                <a:gd name="T14" fmla="*/ 339 w 384"/>
                <a:gd name="T15" fmla="*/ 226 h 506"/>
                <a:gd name="T16" fmla="*/ 338 w 384"/>
                <a:gd name="T17" fmla="*/ 225 h 506"/>
                <a:gd name="T18" fmla="*/ 339 w 384"/>
                <a:gd name="T19" fmla="*/ 233 h 506"/>
                <a:gd name="T20" fmla="*/ 333 w 384"/>
                <a:gd name="T21" fmla="*/ 240 h 506"/>
                <a:gd name="T22" fmla="*/ 344 w 384"/>
                <a:gd name="T23" fmla="*/ 254 h 506"/>
                <a:gd name="T24" fmla="*/ 327 w 384"/>
                <a:gd name="T25" fmla="*/ 246 h 506"/>
                <a:gd name="T26" fmla="*/ 319 w 384"/>
                <a:gd name="T27" fmla="*/ 258 h 506"/>
                <a:gd name="T28" fmla="*/ 322 w 384"/>
                <a:gd name="T29" fmla="*/ 257 h 506"/>
                <a:gd name="T30" fmla="*/ 317 w 384"/>
                <a:gd name="T31" fmla="*/ 259 h 506"/>
                <a:gd name="T32" fmla="*/ 317 w 384"/>
                <a:gd name="T33" fmla="*/ 259 h 506"/>
                <a:gd name="T34" fmla="*/ 69 w 384"/>
                <a:gd name="T35" fmla="*/ 307 h 506"/>
                <a:gd name="T36" fmla="*/ 137 w 384"/>
                <a:gd name="T37" fmla="*/ 285 h 506"/>
                <a:gd name="T38" fmla="*/ 146 w 384"/>
                <a:gd name="T39" fmla="*/ 206 h 506"/>
                <a:gd name="T40" fmla="*/ 187 w 384"/>
                <a:gd name="T41" fmla="*/ 144 h 506"/>
                <a:gd name="T42" fmla="*/ 210 w 384"/>
                <a:gd name="T43" fmla="*/ 105 h 506"/>
                <a:gd name="T44" fmla="*/ 251 w 384"/>
                <a:gd name="T45" fmla="*/ 76 h 506"/>
                <a:gd name="T46" fmla="*/ 329 w 384"/>
                <a:gd name="T47" fmla="*/ 70 h 506"/>
                <a:gd name="T48" fmla="*/ 377 w 384"/>
                <a:gd name="T49" fmla="*/ 99 h 506"/>
                <a:gd name="T50" fmla="*/ 375 w 384"/>
                <a:gd name="T51" fmla="*/ 110 h 506"/>
                <a:gd name="T52" fmla="*/ 372 w 384"/>
                <a:gd name="T53" fmla="*/ 112 h 506"/>
                <a:gd name="T54" fmla="*/ 384 w 384"/>
                <a:gd name="T55" fmla="*/ 149 h 506"/>
                <a:gd name="T56" fmla="*/ 382 w 384"/>
                <a:gd name="T57" fmla="*/ 173 h 506"/>
                <a:gd name="T58" fmla="*/ 367 w 384"/>
                <a:gd name="T59" fmla="*/ 181 h 506"/>
                <a:gd name="T60" fmla="*/ 351 w 384"/>
                <a:gd name="T61" fmla="*/ 190 h 506"/>
                <a:gd name="T62" fmla="*/ 345 w 384"/>
                <a:gd name="T63" fmla="*/ 199 h 506"/>
                <a:gd name="T64" fmla="*/ 339 w 384"/>
                <a:gd name="T65" fmla="*/ 217 h 506"/>
                <a:gd name="T66" fmla="*/ 338 w 384"/>
                <a:gd name="T67" fmla="*/ 227 h 506"/>
                <a:gd name="T68" fmla="*/ 327 w 384"/>
                <a:gd name="T69" fmla="*/ 239 h 506"/>
                <a:gd name="T70" fmla="*/ 325 w 384"/>
                <a:gd name="T71" fmla="*/ 245 h 506"/>
                <a:gd name="T72" fmla="*/ 317 w 384"/>
                <a:gd name="T73" fmla="*/ 257 h 506"/>
                <a:gd name="T74" fmla="*/ 318 w 384"/>
                <a:gd name="T75" fmla="*/ 267 h 506"/>
                <a:gd name="T76" fmla="*/ 329 w 384"/>
                <a:gd name="T77" fmla="*/ 275 h 506"/>
                <a:gd name="T78" fmla="*/ 332 w 384"/>
                <a:gd name="T79" fmla="*/ 291 h 506"/>
                <a:gd name="T80" fmla="*/ 334 w 384"/>
                <a:gd name="T81" fmla="*/ 319 h 506"/>
                <a:gd name="T82" fmla="*/ 291 w 384"/>
                <a:gd name="T83" fmla="*/ 369 h 506"/>
                <a:gd name="T84" fmla="*/ 299 w 384"/>
                <a:gd name="T85" fmla="*/ 434 h 506"/>
                <a:gd name="T86" fmla="*/ 282 w 384"/>
                <a:gd name="T87" fmla="*/ 455 h 506"/>
                <a:gd name="T88" fmla="*/ 275 w 384"/>
                <a:gd name="T89" fmla="*/ 487 h 506"/>
                <a:gd name="T90" fmla="*/ 243 w 384"/>
                <a:gd name="T91" fmla="*/ 493 h 506"/>
                <a:gd name="T92" fmla="*/ 169 w 384"/>
                <a:gd name="T93" fmla="*/ 475 h 506"/>
                <a:gd name="T94" fmla="*/ 145 w 384"/>
                <a:gd name="T95" fmla="*/ 451 h 506"/>
                <a:gd name="T96" fmla="*/ 114 w 384"/>
                <a:gd name="T97" fmla="*/ 441 h 506"/>
                <a:gd name="T98" fmla="*/ 91 w 384"/>
                <a:gd name="T99" fmla="*/ 446 h 506"/>
                <a:gd name="T100" fmla="*/ 1 w 384"/>
                <a:gd name="T101" fmla="*/ 339 h 506"/>
                <a:gd name="T102" fmla="*/ 343 w 384"/>
                <a:gd name="T103" fmla="*/ 287 h 506"/>
                <a:gd name="T104" fmla="*/ 337 w 384"/>
                <a:gd name="T105" fmla="*/ 277 h 506"/>
                <a:gd name="T106" fmla="*/ 320 w 384"/>
                <a:gd name="T107" fmla="*/ 263 h 506"/>
                <a:gd name="T108" fmla="*/ 346 w 384"/>
                <a:gd name="T109" fmla="*/ 290 h 506"/>
                <a:gd name="T110" fmla="*/ 350 w 384"/>
                <a:gd name="T111" fmla="*/ 294 h 506"/>
                <a:gd name="T112" fmla="*/ 345 w 384"/>
                <a:gd name="T113" fmla="*/ 295 h 506"/>
                <a:gd name="T114" fmla="*/ 346 w 384"/>
                <a:gd name="T115" fmla="*/ 302 h 506"/>
                <a:gd name="T116" fmla="*/ 349 w 384"/>
                <a:gd name="T117" fmla="*/ 302 h 506"/>
                <a:gd name="T118" fmla="*/ 350 w 384"/>
                <a:gd name="T119" fmla="*/ 306 h 506"/>
                <a:gd name="T120" fmla="*/ 335 w 384"/>
                <a:gd name="T121" fmla="*/ 307 h 506"/>
                <a:gd name="T122" fmla="*/ 337 w 384"/>
                <a:gd name="T123" fmla="*/ 305 h 506"/>
                <a:gd name="T124" fmla="*/ 335 w 384"/>
                <a:gd name="T125" fmla="*/ 309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4" h="506">
                  <a:moveTo>
                    <a:pt x="338" y="266"/>
                  </a:moveTo>
                  <a:lnTo>
                    <a:pt x="338" y="265"/>
                  </a:lnTo>
                  <a:lnTo>
                    <a:pt x="338" y="265"/>
                  </a:lnTo>
                  <a:lnTo>
                    <a:pt x="338" y="265"/>
                  </a:lnTo>
                  <a:lnTo>
                    <a:pt x="338" y="266"/>
                  </a:lnTo>
                  <a:moveTo>
                    <a:pt x="338" y="266"/>
                  </a:moveTo>
                  <a:lnTo>
                    <a:pt x="337" y="266"/>
                  </a:lnTo>
                  <a:lnTo>
                    <a:pt x="338" y="266"/>
                  </a:lnTo>
                  <a:moveTo>
                    <a:pt x="343" y="225"/>
                  </a:moveTo>
                  <a:lnTo>
                    <a:pt x="344" y="223"/>
                  </a:lnTo>
                  <a:lnTo>
                    <a:pt x="345" y="226"/>
                  </a:lnTo>
                  <a:lnTo>
                    <a:pt x="343" y="226"/>
                  </a:lnTo>
                  <a:lnTo>
                    <a:pt x="344" y="226"/>
                  </a:lnTo>
                  <a:lnTo>
                    <a:pt x="343" y="227"/>
                  </a:lnTo>
                  <a:lnTo>
                    <a:pt x="343" y="225"/>
                  </a:lnTo>
                  <a:moveTo>
                    <a:pt x="379" y="103"/>
                  </a:moveTo>
                  <a:lnTo>
                    <a:pt x="378" y="103"/>
                  </a:lnTo>
                  <a:lnTo>
                    <a:pt x="379" y="103"/>
                  </a:lnTo>
                  <a:moveTo>
                    <a:pt x="378" y="109"/>
                  </a:moveTo>
                  <a:lnTo>
                    <a:pt x="378" y="109"/>
                  </a:lnTo>
                  <a:lnTo>
                    <a:pt x="378" y="110"/>
                  </a:lnTo>
                  <a:lnTo>
                    <a:pt x="378" y="109"/>
                  </a:lnTo>
                  <a:moveTo>
                    <a:pt x="377" y="108"/>
                  </a:moveTo>
                  <a:lnTo>
                    <a:pt x="377" y="109"/>
                  </a:lnTo>
                  <a:lnTo>
                    <a:pt x="377" y="108"/>
                  </a:lnTo>
                  <a:moveTo>
                    <a:pt x="377" y="111"/>
                  </a:moveTo>
                  <a:lnTo>
                    <a:pt x="377" y="111"/>
                  </a:lnTo>
                  <a:lnTo>
                    <a:pt x="377" y="111"/>
                  </a:lnTo>
                  <a:moveTo>
                    <a:pt x="378" y="116"/>
                  </a:moveTo>
                  <a:lnTo>
                    <a:pt x="377" y="116"/>
                  </a:lnTo>
                  <a:lnTo>
                    <a:pt x="377" y="115"/>
                  </a:lnTo>
                  <a:lnTo>
                    <a:pt x="378" y="115"/>
                  </a:lnTo>
                  <a:lnTo>
                    <a:pt x="378" y="116"/>
                  </a:lnTo>
                  <a:moveTo>
                    <a:pt x="374" y="115"/>
                  </a:moveTo>
                  <a:lnTo>
                    <a:pt x="374" y="115"/>
                  </a:lnTo>
                  <a:lnTo>
                    <a:pt x="375" y="114"/>
                  </a:lnTo>
                  <a:lnTo>
                    <a:pt x="375" y="115"/>
                  </a:lnTo>
                  <a:lnTo>
                    <a:pt x="374" y="115"/>
                  </a:lnTo>
                  <a:moveTo>
                    <a:pt x="378" y="178"/>
                  </a:moveTo>
                  <a:lnTo>
                    <a:pt x="379" y="178"/>
                  </a:lnTo>
                  <a:lnTo>
                    <a:pt x="378" y="178"/>
                  </a:lnTo>
                  <a:moveTo>
                    <a:pt x="373" y="177"/>
                  </a:moveTo>
                  <a:lnTo>
                    <a:pt x="373" y="177"/>
                  </a:lnTo>
                  <a:lnTo>
                    <a:pt x="373" y="177"/>
                  </a:lnTo>
                  <a:moveTo>
                    <a:pt x="373" y="178"/>
                  </a:moveTo>
                  <a:lnTo>
                    <a:pt x="374" y="178"/>
                  </a:lnTo>
                  <a:lnTo>
                    <a:pt x="373" y="178"/>
                  </a:lnTo>
                  <a:lnTo>
                    <a:pt x="373" y="178"/>
                  </a:lnTo>
                  <a:moveTo>
                    <a:pt x="372" y="181"/>
                  </a:moveTo>
                  <a:lnTo>
                    <a:pt x="372" y="180"/>
                  </a:lnTo>
                  <a:lnTo>
                    <a:pt x="372" y="182"/>
                  </a:lnTo>
                  <a:lnTo>
                    <a:pt x="371" y="181"/>
                  </a:lnTo>
                  <a:lnTo>
                    <a:pt x="372" y="181"/>
                  </a:lnTo>
                  <a:moveTo>
                    <a:pt x="353" y="190"/>
                  </a:moveTo>
                  <a:lnTo>
                    <a:pt x="354" y="190"/>
                  </a:lnTo>
                  <a:lnTo>
                    <a:pt x="354" y="190"/>
                  </a:lnTo>
                  <a:lnTo>
                    <a:pt x="353" y="190"/>
                  </a:lnTo>
                  <a:moveTo>
                    <a:pt x="347" y="218"/>
                  </a:moveTo>
                  <a:lnTo>
                    <a:pt x="348" y="218"/>
                  </a:lnTo>
                  <a:lnTo>
                    <a:pt x="348" y="219"/>
                  </a:lnTo>
                  <a:lnTo>
                    <a:pt x="347" y="218"/>
                  </a:lnTo>
                  <a:moveTo>
                    <a:pt x="345" y="217"/>
                  </a:moveTo>
                  <a:lnTo>
                    <a:pt x="345" y="217"/>
                  </a:lnTo>
                  <a:lnTo>
                    <a:pt x="346" y="217"/>
                  </a:lnTo>
                  <a:lnTo>
                    <a:pt x="345" y="218"/>
                  </a:lnTo>
                  <a:lnTo>
                    <a:pt x="345" y="217"/>
                  </a:lnTo>
                  <a:moveTo>
                    <a:pt x="347" y="193"/>
                  </a:moveTo>
                  <a:lnTo>
                    <a:pt x="348" y="193"/>
                  </a:lnTo>
                  <a:lnTo>
                    <a:pt x="348" y="194"/>
                  </a:lnTo>
                  <a:lnTo>
                    <a:pt x="348" y="193"/>
                  </a:lnTo>
                  <a:lnTo>
                    <a:pt x="347" y="193"/>
                  </a:lnTo>
                  <a:moveTo>
                    <a:pt x="346" y="194"/>
                  </a:moveTo>
                  <a:lnTo>
                    <a:pt x="346" y="194"/>
                  </a:lnTo>
                  <a:lnTo>
                    <a:pt x="346" y="195"/>
                  </a:lnTo>
                  <a:lnTo>
                    <a:pt x="346" y="194"/>
                  </a:lnTo>
                  <a:moveTo>
                    <a:pt x="346" y="200"/>
                  </a:moveTo>
                  <a:lnTo>
                    <a:pt x="346" y="199"/>
                  </a:lnTo>
                  <a:lnTo>
                    <a:pt x="346" y="200"/>
                  </a:lnTo>
                  <a:lnTo>
                    <a:pt x="346" y="200"/>
                  </a:lnTo>
                  <a:moveTo>
                    <a:pt x="346" y="202"/>
                  </a:moveTo>
                  <a:lnTo>
                    <a:pt x="346" y="203"/>
                  </a:lnTo>
                  <a:lnTo>
                    <a:pt x="346" y="202"/>
                  </a:lnTo>
                  <a:moveTo>
                    <a:pt x="345" y="206"/>
                  </a:moveTo>
                  <a:lnTo>
                    <a:pt x="346" y="206"/>
                  </a:lnTo>
                  <a:lnTo>
                    <a:pt x="346" y="207"/>
                  </a:lnTo>
                  <a:lnTo>
                    <a:pt x="345" y="206"/>
                  </a:lnTo>
                  <a:moveTo>
                    <a:pt x="345" y="209"/>
                  </a:moveTo>
                  <a:lnTo>
                    <a:pt x="346" y="209"/>
                  </a:lnTo>
                  <a:lnTo>
                    <a:pt x="345" y="209"/>
                  </a:lnTo>
                  <a:moveTo>
                    <a:pt x="342" y="217"/>
                  </a:moveTo>
                  <a:lnTo>
                    <a:pt x="343" y="217"/>
                  </a:lnTo>
                  <a:lnTo>
                    <a:pt x="344" y="218"/>
                  </a:lnTo>
                  <a:lnTo>
                    <a:pt x="343" y="218"/>
                  </a:lnTo>
                  <a:lnTo>
                    <a:pt x="342" y="217"/>
                  </a:lnTo>
                  <a:moveTo>
                    <a:pt x="344" y="219"/>
                  </a:moveTo>
                  <a:lnTo>
                    <a:pt x="345" y="219"/>
                  </a:lnTo>
                  <a:lnTo>
                    <a:pt x="344" y="219"/>
                  </a:lnTo>
                  <a:moveTo>
                    <a:pt x="346" y="221"/>
                  </a:moveTo>
                  <a:lnTo>
                    <a:pt x="347" y="221"/>
                  </a:lnTo>
                  <a:lnTo>
                    <a:pt x="347" y="221"/>
                  </a:lnTo>
                  <a:lnTo>
                    <a:pt x="346" y="222"/>
                  </a:lnTo>
                  <a:lnTo>
                    <a:pt x="346" y="221"/>
                  </a:lnTo>
                  <a:moveTo>
                    <a:pt x="341" y="240"/>
                  </a:moveTo>
                  <a:lnTo>
                    <a:pt x="341" y="239"/>
                  </a:lnTo>
                  <a:lnTo>
                    <a:pt x="341" y="240"/>
                  </a:lnTo>
                  <a:lnTo>
                    <a:pt x="341" y="240"/>
                  </a:lnTo>
                  <a:moveTo>
                    <a:pt x="334" y="235"/>
                  </a:moveTo>
                  <a:lnTo>
                    <a:pt x="335" y="235"/>
                  </a:lnTo>
                  <a:lnTo>
                    <a:pt x="334" y="235"/>
                  </a:lnTo>
                  <a:moveTo>
                    <a:pt x="343" y="229"/>
                  </a:moveTo>
                  <a:lnTo>
                    <a:pt x="344" y="228"/>
                  </a:lnTo>
                  <a:lnTo>
                    <a:pt x="346" y="230"/>
                  </a:lnTo>
                  <a:lnTo>
                    <a:pt x="346" y="230"/>
                  </a:lnTo>
                  <a:lnTo>
                    <a:pt x="346" y="231"/>
                  </a:lnTo>
                  <a:lnTo>
                    <a:pt x="345" y="231"/>
                  </a:lnTo>
                  <a:lnTo>
                    <a:pt x="344" y="231"/>
                  </a:lnTo>
                  <a:lnTo>
                    <a:pt x="343" y="230"/>
                  </a:lnTo>
                  <a:lnTo>
                    <a:pt x="341" y="231"/>
                  </a:lnTo>
                  <a:lnTo>
                    <a:pt x="340" y="230"/>
                  </a:lnTo>
                  <a:lnTo>
                    <a:pt x="342" y="230"/>
                  </a:lnTo>
                  <a:lnTo>
                    <a:pt x="343" y="229"/>
                  </a:lnTo>
                  <a:moveTo>
                    <a:pt x="342" y="231"/>
                  </a:moveTo>
                  <a:lnTo>
                    <a:pt x="342" y="231"/>
                  </a:lnTo>
                  <a:lnTo>
                    <a:pt x="342" y="231"/>
                  </a:lnTo>
                  <a:moveTo>
                    <a:pt x="339" y="225"/>
                  </a:moveTo>
                  <a:lnTo>
                    <a:pt x="342" y="224"/>
                  </a:lnTo>
                  <a:lnTo>
                    <a:pt x="343" y="225"/>
                  </a:lnTo>
                  <a:lnTo>
                    <a:pt x="339" y="226"/>
                  </a:lnTo>
                  <a:lnTo>
                    <a:pt x="339" y="225"/>
                  </a:lnTo>
                  <a:moveTo>
                    <a:pt x="342" y="227"/>
                  </a:moveTo>
                  <a:lnTo>
                    <a:pt x="342" y="227"/>
                  </a:lnTo>
                  <a:lnTo>
                    <a:pt x="342" y="227"/>
                  </a:lnTo>
                  <a:moveTo>
                    <a:pt x="346" y="231"/>
                  </a:moveTo>
                  <a:lnTo>
                    <a:pt x="347" y="231"/>
                  </a:lnTo>
                  <a:lnTo>
                    <a:pt x="346" y="232"/>
                  </a:lnTo>
                  <a:lnTo>
                    <a:pt x="346" y="231"/>
                  </a:lnTo>
                  <a:moveTo>
                    <a:pt x="347" y="229"/>
                  </a:moveTo>
                  <a:lnTo>
                    <a:pt x="348" y="229"/>
                  </a:lnTo>
                  <a:lnTo>
                    <a:pt x="348" y="230"/>
                  </a:lnTo>
                  <a:lnTo>
                    <a:pt x="347" y="230"/>
                  </a:lnTo>
                  <a:lnTo>
                    <a:pt x="347" y="229"/>
                  </a:lnTo>
                  <a:moveTo>
                    <a:pt x="337" y="225"/>
                  </a:moveTo>
                  <a:lnTo>
                    <a:pt x="338" y="225"/>
                  </a:lnTo>
                  <a:lnTo>
                    <a:pt x="338" y="225"/>
                  </a:lnTo>
                  <a:lnTo>
                    <a:pt x="337" y="225"/>
                  </a:lnTo>
                  <a:moveTo>
                    <a:pt x="335" y="234"/>
                  </a:moveTo>
                  <a:lnTo>
                    <a:pt x="335" y="233"/>
                  </a:lnTo>
                  <a:lnTo>
                    <a:pt x="336" y="235"/>
                  </a:lnTo>
                  <a:lnTo>
                    <a:pt x="335" y="235"/>
                  </a:lnTo>
                  <a:lnTo>
                    <a:pt x="335" y="234"/>
                  </a:lnTo>
                  <a:moveTo>
                    <a:pt x="338" y="235"/>
                  </a:moveTo>
                  <a:lnTo>
                    <a:pt x="338" y="235"/>
                  </a:lnTo>
                  <a:lnTo>
                    <a:pt x="339" y="237"/>
                  </a:lnTo>
                  <a:lnTo>
                    <a:pt x="338" y="237"/>
                  </a:lnTo>
                  <a:lnTo>
                    <a:pt x="338" y="235"/>
                  </a:lnTo>
                  <a:moveTo>
                    <a:pt x="338" y="230"/>
                  </a:moveTo>
                  <a:lnTo>
                    <a:pt x="338" y="230"/>
                  </a:lnTo>
                  <a:lnTo>
                    <a:pt x="338" y="230"/>
                  </a:lnTo>
                  <a:lnTo>
                    <a:pt x="338" y="230"/>
                  </a:lnTo>
                  <a:moveTo>
                    <a:pt x="339" y="233"/>
                  </a:moveTo>
                  <a:lnTo>
                    <a:pt x="339" y="234"/>
                  </a:lnTo>
                  <a:lnTo>
                    <a:pt x="339" y="234"/>
                  </a:lnTo>
                  <a:lnTo>
                    <a:pt x="339" y="233"/>
                  </a:lnTo>
                  <a:moveTo>
                    <a:pt x="351" y="246"/>
                  </a:moveTo>
                  <a:lnTo>
                    <a:pt x="351" y="246"/>
                  </a:lnTo>
                  <a:lnTo>
                    <a:pt x="351" y="246"/>
                  </a:lnTo>
                  <a:moveTo>
                    <a:pt x="334" y="234"/>
                  </a:moveTo>
                  <a:lnTo>
                    <a:pt x="334" y="234"/>
                  </a:lnTo>
                  <a:lnTo>
                    <a:pt x="334" y="234"/>
                  </a:lnTo>
                  <a:moveTo>
                    <a:pt x="333" y="236"/>
                  </a:moveTo>
                  <a:lnTo>
                    <a:pt x="333" y="235"/>
                  </a:lnTo>
                  <a:lnTo>
                    <a:pt x="333" y="236"/>
                  </a:lnTo>
                  <a:moveTo>
                    <a:pt x="333" y="237"/>
                  </a:moveTo>
                  <a:lnTo>
                    <a:pt x="333" y="237"/>
                  </a:lnTo>
                  <a:lnTo>
                    <a:pt x="333" y="237"/>
                  </a:lnTo>
                  <a:moveTo>
                    <a:pt x="333" y="240"/>
                  </a:moveTo>
                  <a:lnTo>
                    <a:pt x="333" y="241"/>
                  </a:lnTo>
                  <a:lnTo>
                    <a:pt x="335" y="240"/>
                  </a:lnTo>
                  <a:lnTo>
                    <a:pt x="334" y="241"/>
                  </a:lnTo>
                  <a:lnTo>
                    <a:pt x="333" y="241"/>
                  </a:lnTo>
                  <a:lnTo>
                    <a:pt x="333" y="240"/>
                  </a:lnTo>
                  <a:moveTo>
                    <a:pt x="329" y="241"/>
                  </a:moveTo>
                  <a:lnTo>
                    <a:pt x="330" y="241"/>
                  </a:lnTo>
                  <a:lnTo>
                    <a:pt x="330" y="242"/>
                  </a:lnTo>
                  <a:lnTo>
                    <a:pt x="329" y="241"/>
                  </a:lnTo>
                  <a:lnTo>
                    <a:pt x="329" y="241"/>
                  </a:lnTo>
                  <a:moveTo>
                    <a:pt x="344" y="254"/>
                  </a:moveTo>
                  <a:lnTo>
                    <a:pt x="344" y="256"/>
                  </a:lnTo>
                  <a:lnTo>
                    <a:pt x="343" y="257"/>
                  </a:lnTo>
                  <a:lnTo>
                    <a:pt x="344" y="258"/>
                  </a:lnTo>
                  <a:lnTo>
                    <a:pt x="342" y="253"/>
                  </a:lnTo>
                  <a:lnTo>
                    <a:pt x="344" y="254"/>
                  </a:lnTo>
                  <a:moveTo>
                    <a:pt x="328" y="246"/>
                  </a:moveTo>
                  <a:lnTo>
                    <a:pt x="329" y="246"/>
                  </a:lnTo>
                  <a:lnTo>
                    <a:pt x="328" y="246"/>
                  </a:lnTo>
                  <a:moveTo>
                    <a:pt x="327" y="243"/>
                  </a:moveTo>
                  <a:lnTo>
                    <a:pt x="327" y="243"/>
                  </a:lnTo>
                  <a:lnTo>
                    <a:pt x="327" y="242"/>
                  </a:lnTo>
                  <a:lnTo>
                    <a:pt x="327" y="243"/>
                  </a:lnTo>
                  <a:moveTo>
                    <a:pt x="328" y="244"/>
                  </a:moveTo>
                  <a:lnTo>
                    <a:pt x="329" y="243"/>
                  </a:lnTo>
                  <a:lnTo>
                    <a:pt x="329" y="244"/>
                  </a:lnTo>
                  <a:lnTo>
                    <a:pt x="328" y="244"/>
                  </a:lnTo>
                  <a:moveTo>
                    <a:pt x="329" y="246"/>
                  </a:moveTo>
                  <a:lnTo>
                    <a:pt x="330" y="246"/>
                  </a:lnTo>
                  <a:lnTo>
                    <a:pt x="329" y="246"/>
                  </a:lnTo>
                  <a:moveTo>
                    <a:pt x="327" y="246"/>
                  </a:moveTo>
                  <a:lnTo>
                    <a:pt x="327" y="246"/>
                  </a:lnTo>
                  <a:lnTo>
                    <a:pt x="327" y="246"/>
                  </a:lnTo>
                  <a:lnTo>
                    <a:pt x="327" y="246"/>
                  </a:lnTo>
                  <a:lnTo>
                    <a:pt x="327" y="246"/>
                  </a:lnTo>
                  <a:moveTo>
                    <a:pt x="343" y="261"/>
                  </a:moveTo>
                  <a:lnTo>
                    <a:pt x="343" y="260"/>
                  </a:lnTo>
                  <a:lnTo>
                    <a:pt x="342" y="259"/>
                  </a:lnTo>
                  <a:lnTo>
                    <a:pt x="345" y="260"/>
                  </a:lnTo>
                  <a:lnTo>
                    <a:pt x="344" y="261"/>
                  </a:lnTo>
                  <a:lnTo>
                    <a:pt x="344" y="262"/>
                  </a:lnTo>
                  <a:lnTo>
                    <a:pt x="343" y="261"/>
                  </a:lnTo>
                  <a:moveTo>
                    <a:pt x="323" y="261"/>
                  </a:moveTo>
                  <a:lnTo>
                    <a:pt x="324" y="261"/>
                  </a:lnTo>
                  <a:lnTo>
                    <a:pt x="323" y="262"/>
                  </a:lnTo>
                  <a:lnTo>
                    <a:pt x="323" y="261"/>
                  </a:lnTo>
                  <a:moveTo>
                    <a:pt x="319" y="259"/>
                  </a:moveTo>
                  <a:lnTo>
                    <a:pt x="319" y="258"/>
                  </a:lnTo>
                  <a:lnTo>
                    <a:pt x="319" y="259"/>
                  </a:lnTo>
                  <a:moveTo>
                    <a:pt x="319" y="253"/>
                  </a:moveTo>
                  <a:lnTo>
                    <a:pt x="319" y="252"/>
                  </a:lnTo>
                  <a:lnTo>
                    <a:pt x="319" y="253"/>
                  </a:lnTo>
                  <a:lnTo>
                    <a:pt x="319" y="253"/>
                  </a:lnTo>
                  <a:moveTo>
                    <a:pt x="327" y="258"/>
                  </a:moveTo>
                  <a:lnTo>
                    <a:pt x="327" y="258"/>
                  </a:lnTo>
                  <a:lnTo>
                    <a:pt x="326" y="258"/>
                  </a:lnTo>
                  <a:lnTo>
                    <a:pt x="327" y="258"/>
                  </a:lnTo>
                  <a:moveTo>
                    <a:pt x="316" y="250"/>
                  </a:moveTo>
                  <a:lnTo>
                    <a:pt x="317" y="251"/>
                  </a:lnTo>
                  <a:lnTo>
                    <a:pt x="316" y="251"/>
                  </a:lnTo>
                  <a:lnTo>
                    <a:pt x="316" y="250"/>
                  </a:lnTo>
                  <a:moveTo>
                    <a:pt x="321" y="256"/>
                  </a:moveTo>
                  <a:lnTo>
                    <a:pt x="322" y="256"/>
                  </a:lnTo>
                  <a:lnTo>
                    <a:pt x="322" y="257"/>
                  </a:lnTo>
                  <a:lnTo>
                    <a:pt x="321" y="256"/>
                  </a:lnTo>
                  <a:moveTo>
                    <a:pt x="323" y="260"/>
                  </a:moveTo>
                  <a:lnTo>
                    <a:pt x="323" y="260"/>
                  </a:lnTo>
                  <a:lnTo>
                    <a:pt x="323" y="260"/>
                  </a:lnTo>
                  <a:moveTo>
                    <a:pt x="322" y="262"/>
                  </a:moveTo>
                  <a:lnTo>
                    <a:pt x="322" y="262"/>
                  </a:lnTo>
                  <a:lnTo>
                    <a:pt x="323" y="262"/>
                  </a:lnTo>
                  <a:lnTo>
                    <a:pt x="322" y="262"/>
                  </a:lnTo>
                  <a:lnTo>
                    <a:pt x="322" y="263"/>
                  </a:lnTo>
                  <a:lnTo>
                    <a:pt x="322" y="262"/>
                  </a:lnTo>
                  <a:moveTo>
                    <a:pt x="317" y="259"/>
                  </a:moveTo>
                  <a:lnTo>
                    <a:pt x="317" y="258"/>
                  </a:lnTo>
                  <a:lnTo>
                    <a:pt x="317" y="258"/>
                  </a:lnTo>
                  <a:lnTo>
                    <a:pt x="317" y="258"/>
                  </a:lnTo>
                  <a:lnTo>
                    <a:pt x="317" y="259"/>
                  </a:lnTo>
                  <a:moveTo>
                    <a:pt x="317" y="259"/>
                  </a:moveTo>
                  <a:lnTo>
                    <a:pt x="318" y="259"/>
                  </a:lnTo>
                  <a:lnTo>
                    <a:pt x="318" y="259"/>
                  </a:lnTo>
                  <a:lnTo>
                    <a:pt x="317" y="260"/>
                  </a:lnTo>
                  <a:lnTo>
                    <a:pt x="317" y="259"/>
                  </a:lnTo>
                  <a:moveTo>
                    <a:pt x="333" y="271"/>
                  </a:moveTo>
                  <a:lnTo>
                    <a:pt x="333" y="270"/>
                  </a:lnTo>
                  <a:lnTo>
                    <a:pt x="333" y="271"/>
                  </a:lnTo>
                  <a:lnTo>
                    <a:pt x="333" y="271"/>
                  </a:lnTo>
                  <a:moveTo>
                    <a:pt x="319" y="260"/>
                  </a:moveTo>
                  <a:lnTo>
                    <a:pt x="319" y="261"/>
                  </a:lnTo>
                  <a:lnTo>
                    <a:pt x="319" y="261"/>
                  </a:lnTo>
                  <a:lnTo>
                    <a:pt x="318" y="261"/>
                  </a:lnTo>
                  <a:lnTo>
                    <a:pt x="319" y="260"/>
                  </a:lnTo>
                  <a:moveTo>
                    <a:pt x="317" y="259"/>
                  </a:moveTo>
                  <a:lnTo>
                    <a:pt x="317" y="259"/>
                  </a:lnTo>
                  <a:lnTo>
                    <a:pt x="317" y="259"/>
                  </a:lnTo>
                  <a:moveTo>
                    <a:pt x="1" y="323"/>
                  </a:moveTo>
                  <a:lnTo>
                    <a:pt x="13" y="320"/>
                  </a:lnTo>
                  <a:lnTo>
                    <a:pt x="15" y="318"/>
                  </a:lnTo>
                  <a:lnTo>
                    <a:pt x="18" y="320"/>
                  </a:lnTo>
                  <a:lnTo>
                    <a:pt x="21" y="319"/>
                  </a:lnTo>
                  <a:lnTo>
                    <a:pt x="26" y="319"/>
                  </a:lnTo>
                  <a:lnTo>
                    <a:pt x="28" y="317"/>
                  </a:lnTo>
                  <a:lnTo>
                    <a:pt x="31" y="317"/>
                  </a:lnTo>
                  <a:lnTo>
                    <a:pt x="32" y="315"/>
                  </a:lnTo>
                  <a:lnTo>
                    <a:pt x="44" y="314"/>
                  </a:lnTo>
                  <a:lnTo>
                    <a:pt x="48" y="311"/>
                  </a:lnTo>
                  <a:lnTo>
                    <a:pt x="60" y="310"/>
                  </a:lnTo>
                  <a:lnTo>
                    <a:pt x="61" y="310"/>
                  </a:lnTo>
                  <a:lnTo>
                    <a:pt x="61" y="310"/>
                  </a:lnTo>
                  <a:lnTo>
                    <a:pt x="62" y="309"/>
                  </a:lnTo>
                  <a:lnTo>
                    <a:pt x="69" y="307"/>
                  </a:lnTo>
                  <a:lnTo>
                    <a:pt x="80" y="305"/>
                  </a:lnTo>
                  <a:lnTo>
                    <a:pt x="85" y="302"/>
                  </a:lnTo>
                  <a:lnTo>
                    <a:pt x="86" y="303"/>
                  </a:lnTo>
                  <a:lnTo>
                    <a:pt x="92" y="301"/>
                  </a:lnTo>
                  <a:lnTo>
                    <a:pt x="97" y="301"/>
                  </a:lnTo>
                  <a:lnTo>
                    <a:pt x="98" y="302"/>
                  </a:lnTo>
                  <a:lnTo>
                    <a:pt x="99" y="302"/>
                  </a:lnTo>
                  <a:lnTo>
                    <a:pt x="99" y="301"/>
                  </a:lnTo>
                  <a:lnTo>
                    <a:pt x="111" y="299"/>
                  </a:lnTo>
                  <a:lnTo>
                    <a:pt x="113" y="297"/>
                  </a:lnTo>
                  <a:lnTo>
                    <a:pt x="115" y="297"/>
                  </a:lnTo>
                  <a:lnTo>
                    <a:pt x="126" y="291"/>
                  </a:lnTo>
                  <a:lnTo>
                    <a:pt x="127" y="291"/>
                  </a:lnTo>
                  <a:lnTo>
                    <a:pt x="129" y="289"/>
                  </a:lnTo>
                  <a:lnTo>
                    <a:pt x="136" y="284"/>
                  </a:lnTo>
                  <a:lnTo>
                    <a:pt x="137" y="285"/>
                  </a:lnTo>
                  <a:lnTo>
                    <a:pt x="137" y="284"/>
                  </a:lnTo>
                  <a:lnTo>
                    <a:pt x="146" y="280"/>
                  </a:lnTo>
                  <a:lnTo>
                    <a:pt x="149" y="273"/>
                  </a:lnTo>
                  <a:lnTo>
                    <a:pt x="148" y="271"/>
                  </a:lnTo>
                  <a:lnTo>
                    <a:pt x="149" y="270"/>
                  </a:lnTo>
                  <a:lnTo>
                    <a:pt x="148" y="261"/>
                  </a:lnTo>
                  <a:lnTo>
                    <a:pt x="153" y="253"/>
                  </a:lnTo>
                  <a:lnTo>
                    <a:pt x="152" y="248"/>
                  </a:lnTo>
                  <a:lnTo>
                    <a:pt x="150" y="242"/>
                  </a:lnTo>
                  <a:lnTo>
                    <a:pt x="152" y="238"/>
                  </a:lnTo>
                  <a:lnTo>
                    <a:pt x="150" y="235"/>
                  </a:lnTo>
                  <a:lnTo>
                    <a:pt x="150" y="231"/>
                  </a:lnTo>
                  <a:lnTo>
                    <a:pt x="145" y="221"/>
                  </a:lnTo>
                  <a:lnTo>
                    <a:pt x="146" y="213"/>
                  </a:lnTo>
                  <a:lnTo>
                    <a:pt x="145" y="208"/>
                  </a:lnTo>
                  <a:lnTo>
                    <a:pt x="146" y="206"/>
                  </a:lnTo>
                  <a:lnTo>
                    <a:pt x="146" y="191"/>
                  </a:lnTo>
                  <a:lnTo>
                    <a:pt x="157" y="194"/>
                  </a:lnTo>
                  <a:lnTo>
                    <a:pt x="164" y="190"/>
                  </a:lnTo>
                  <a:lnTo>
                    <a:pt x="176" y="186"/>
                  </a:lnTo>
                  <a:lnTo>
                    <a:pt x="181" y="181"/>
                  </a:lnTo>
                  <a:lnTo>
                    <a:pt x="182" y="175"/>
                  </a:lnTo>
                  <a:lnTo>
                    <a:pt x="185" y="175"/>
                  </a:lnTo>
                  <a:lnTo>
                    <a:pt x="186" y="171"/>
                  </a:lnTo>
                  <a:lnTo>
                    <a:pt x="184" y="169"/>
                  </a:lnTo>
                  <a:lnTo>
                    <a:pt x="184" y="168"/>
                  </a:lnTo>
                  <a:lnTo>
                    <a:pt x="185" y="167"/>
                  </a:lnTo>
                  <a:lnTo>
                    <a:pt x="184" y="160"/>
                  </a:lnTo>
                  <a:lnTo>
                    <a:pt x="182" y="157"/>
                  </a:lnTo>
                  <a:lnTo>
                    <a:pt x="182" y="153"/>
                  </a:lnTo>
                  <a:lnTo>
                    <a:pt x="185" y="151"/>
                  </a:lnTo>
                  <a:lnTo>
                    <a:pt x="187" y="144"/>
                  </a:lnTo>
                  <a:lnTo>
                    <a:pt x="190" y="141"/>
                  </a:lnTo>
                  <a:lnTo>
                    <a:pt x="196" y="141"/>
                  </a:lnTo>
                  <a:lnTo>
                    <a:pt x="197" y="140"/>
                  </a:lnTo>
                  <a:lnTo>
                    <a:pt x="198" y="134"/>
                  </a:lnTo>
                  <a:lnTo>
                    <a:pt x="200" y="133"/>
                  </a:lnTo>
                  <a:lnTo>
                    <a:pt x="202" y="131"/>
                  </a:lnTo>
                  <a:lnTo>
                    <a:pt x="202" y="130"/>
                  </a:lnTo>
                  <a:lnTo>
                    <a:pt x="194" y="123"/>
                  </a:lnTo>
                  <a:lnTo>
                    <a:pt x="194" y="120"/>
                  </a:lnTo>
                  <a:lnTo>
                    <a:pt x="196" y="119"/>
                  </a:lnTo>
                  <a:lnTo>
                    <a:pt x="196" y="116"/>
                  </a:lnTo>
                  <a:lnTo>
                    <a:pt x="198" y="111"/>
                  </a:lnTo>
                  <a:lnTo>
                    <a:pt x="200" y="110"/>
                  </a:lnTo>
                  <a:lnTo>
                    <a:pt x="201" y="107"/>
                  </a:lnTo>
                  <a:lnTo>
                    <a:pt x="205" y="104"/>
                  </a:lnTo>
                  <a:lnTo>
                    <a:pt x="210" y="105"/>
                  </a:lnTo>
                  <a:lnTo>
                    <a:pt x="214" y="107"/>
                  </a:lnTo>
                  <a:lnTo>
                    <a:pt x="214" y="103"/>
                  </a:lnTo>
                  <a:lnTo>
                    <a:pt x="219" y="102"/>
                  </a:lnTo>
                  <a:lnTo>
                    <a:pt x="219" y="101"/>
                  </a:lnTo>
                  <a:lnTo>
                    <a:pt x="218" y="97"/>
                  </a:lnTo>
                  <a:lnTo>
                    <a:pt x="214" y="94"/>
                  </a:lnTo>
                  <a:lnTo>
                    <a:pt x="215" y="91"/>
                  </a:lnTo>
                  <a:lnTo>
                    <a:pt x="216" y="90"/>
                  </a:lnTo>
                  <a:lnTo>
                    <a:pt x="223" y="89"/>
                  </a:lnTo>
                  <a:lnTo>
                    <a:pt x="226" y="85"/>
                  </a:lnTo>
                  <a:lnTo>
                    <a:pt x="230" y="81"/>
                  </a:lnTo>
                  <a:lnTo>
                    <a:pt x="237" y="79"/>
                  </a:lnTo>
                  <a:lnTo>
                    <a:pt x="238" y="71"/>
                  </a:lnTo>
                  <a:lnTo>
                    <a:pt x="249" y="74"/>
                  </a:lnTo>
                  <a:lnTo>
                    <a:pt x="250" y="78"/>
                  </a:lnTo>
                  <a:lnTo>
                    <a:pt x="251" y="76"/>
                  </a:lnTo>
                  <a:lnTo>
                    <a:pt x="260" y="63"/>
                  </a:lnTo>
                  <a:lnTo>
                    <a:pt x="263" y="57"/>
                  </a:lnTo>
                  <a:lnTo>
                    <a:pt x="263" y="56"/>
                  </a:lnTo>
                  <a:lnTo>
                    <a:pt x="265" y="53"/>
                  </a:lnTo>
                  <a:lnTo>
                    <a:pt x="269" y="45"/>
                  </a:lnTo>
                  <a:lnTo>
                    <a:pt x="270" y="32"/>
                  </a:lnTo>
                  <a:lnTo>
                    <a:pt x="271" y="32"/>
                  </a:lnTo>
                  <a:lnTo>
                    <a:pt x="278" y="15"/>
                  </a:lnTo>
                  <a:lnTo>
                    <a:pt x="282" y="0"/>
                  </a:lnTo>
                  <a:lnTo>
                    <a:pt x="302" y="18"/>
                  </a:lnTo>
                  <a:lnTo>
                    <a:pt x="302" y="18"/>
                  </a:lnTo>
                  <a:lnTo>
                    <a:pt x="326" y="37"/>
                  </a:lnTo>
                  <a:lnTo>
                    <a:pt x="337" y="48"/>
                  </a:lnTo>
                  <a:lnTo>
                    <a:pt x="330" y="58"/>
                  </a:lnTo>
                  <a:lnTo>
                    <a:pt x="334" y="62"/>
                  </a:lnTo>
                  <a:lnTo>
                    <a:pt x="329" y="70"/>
                  </a:lnTo>
                  <a:lnTo>
                    <a:pt x="331" y="74"/>
                  </a:lnTo>
                  <a:lnTo>
                    <a:pt x="341" y="83"/>
                  </a:lnTo>
                  <a:lnTo>
                    <a:pt x="348" y="75"/>
                  </a:lnTo>
                  <a:lnTo>
                    <a:pt x="353" y="79"/>
                  </a:lnTo>
                  <a:lnTo>
                    <a:pt x="358" y="73"/>
                  </a:lnTo>
                  <a:lnTo>
                    <a:pt x="369" y="82"/>
                  </a:lnTo>
                  <a:lnTo>
                    <a:pt x="373" y="87"/>
                  </a:lnTo>
                  <a:lnTo>
                    <a:pt x="372" y="88"/>
                  </a:lnTo>
                  <a:lnTo>
                    <a:pt x="371" y="87"/>
                  </a:lnTo>
                  <a:lnTo>
                    <a:pt x="370" y="88"/>
                  </a:lnTo>
                  <a:lnTo>
                    <a:pt x="373" y="91"/>
                  </a:lnTo>
                  <a:lnTo>
                    <a:pt x="373" y="96"/>
                  </a:lnTo>
                  <a:lnTo>
                    <a:pt x="374" y="96"/>
                  </a:lnTo>
                  <a:lnTo>
                    <a:pt x="374" y="94"/>
                  </a:lnTo>
                  <a:lnTo>
                    <a:pt x="375" y="94"/>
                  </a:lnTo>
                  <a:lnTo>
                    <a:pt x="377" y="99"/>
                  </a:lnTo>
                  <a:lnTo>
                    <a:pt x="377" y="98"/>
                  </a:lnTo>
                  <a:lnTo>
                    <a:pt x="377" y="97"/>
                  </a:lnTo>
                  <a:lnTo>
                    <a:pt x="380" y="101"/>
                  </a:lnTo>
                  <a:lnTo>
                    <a:pt x="377" y="102"/>
                  </a:lnTo>
                  <a:lnTo>
                    <a:pt x="378" y="105"/>
                  </a:lnTo>
                  <a:lnTo>
                    <a:pt x="383" y="107"/>
                  </a:lnTo>
                  <a:lnTo>
                    <a:pt x="383" y="110"/>
                  </a:lnTo>
                  <a:lnTo>
                    <a:pt x="380" y="106"/>
                  </a:lnTo>
                  <a:lnTo>
                    <a:pt x="374" y="104"/>
                  </a:lnTo>
                  <a:lnTo>
                    <a:pt x="372" y="104"/>
                  </a:lnTo>
                  <a:lnTo>
                    <a:pt x="375" y="108"/>
                  </a:lnTo>
                  <a:lnTo>
                    <a:pt x="375" y="107"/>
                  </a:lnTo>
                  <a:lnTo>
                    <a:pt x="375" y="109"/>
                  </a:lnTo>
                  <a:lnTo>
                    <a:pt x="373" y="108"/>
                  </a:lnTo>
                  <a:lnTo>
                    <a:pt x="376" y="110"/>
                  </a:lnTo>
                  <a:lnTo>
                    <a:pt x="375" y="110"/>
                  </a:lnTo>
                  <a:lnTo>
                    <a:pt x="375" y="110"/>
                  </a:lnTo>
                  <a:lnTo>
                    <a:pt x="369" y="107"/>
                  </a:lnTo>
                  <a:lnTo>
                    <a:pt x="369" y="108"/>
                  </a:lnTo>
                  <a:lnTo>
                    <a:pt x="367" y="109"/>
                  </a:lnTo>
                  <a:lnTo>
                    <a:pt x="368" y="109"/>
                  </a:lnTo>
                  <a:lnTo>
                    <a:pt x="378" y="113"/>
                  </a:lnTo>
                  <a:lnTo>
                    <a:pt x="378" y="111"/>
                  </a:lnTo>
                  <a:lnTo>
                    <a:pt x="378" y="111"/>
                  </a:lnTo>
                  <a:lnTo>
                    <a:pt x="381" y="113"/>
                  </a:lnTo>
                  <a:lnTo>
                    <a:pt x="379" y="114"/>
                  </a:lnTo>
                  <a:lnTo>
                    <a:pt x="379" y="116"/>
                  </a:lnTo>
                  <a:lnTo>
                    <a:pt x="379" y="118"/>
                  </a:lnTo>
                  <a:lnTo>
                    <a:pt x="378" y="115"/>
                  </a:lnTo>
                  <a:lnTo>
                    <a:pt x="377" y="114"/>
                  </a:lnTo>
                  <a:lnTo>
                    <a:pt x="375" y="115"/>
                  </a:lnTo>
                  <a:lnTo>
                    <a:pt x="372" y="112"/>
                  </a:lnTo>
                  <a:lnTo>
                    <a:pt x="374" y="117"/>
                  </a:lnTo>
                  <a:lnTo>
                    <a:pt x="377" y="118"/>
                  </a:lnTo>
                  <a:lnTo>
                    <a:pt x="379" y="121"/>
                  </a:lnTo>
                  <a:lnTo>
                    <a:pt x="377" y="121"/>
                  </a:lnTo>
                  <a:lnTo>
                    <a:pt x="374" y="118"/>
                  </a:lnTo>
                  <a:lnTo>
                    <a:pt x="374" y="121"/>
                  </a:lnTo>
                  <a:lnTo>
                    <a:pt x="377" y="123"/>
                  </a:lnTo>
                  <a:lnTo>
                    <a:pt x="376" y="123"/>
                  </a:lnTo>
                  <a:lnTo>
                    <a:pt x="381" y="126"/>
                  </a:lnTo>
                  <a:lnTo>
                    <a:pt x="381" y="129"/>
                  </a:lnTo>
                  <a:lnTo>
                    <a:pt x="380" y="131"/>
                  </a:lnTo>
                  <a:lnTo>
                    <a:pt x="381" y="133"/>
                  </a:lnTo>
                  <a:lnTo>
                    <a:pt x="381" y="134"/>
                  </a:lnTo>
                  <a:lnTo>
                    <a:pt x="381" y="134"/>
                  </a:lnTo>
                  <a:lnTo>
                    <a:pt x="383" y="144"/>
                  </a:lnTo>
                  <a:lnTo>
                    <a:pt x="384" y="149"/>
                  </a:lnTo>
                  <a:lnTo>
                    <a:pt x="383" y="149"/>
                  </a:lnTo>
                  <a:lnTo>
                    <a:pt x="383" y="151"/>
                  </a:lnTo>
                  <a:lnTo>
                    <a:pt x="383" y="155"/>
                  </a:lnTo>
                  <a:lnTo>
                    <a:pt x="381" y="156"/>
                  </a:lnTo>
                  <a:lnTo>
                    <a:pt x="382" y="157"/>
                  </a:lnTo>
                  <a:lnTo>
                    <a:pt x="380" y="159"/>
                  </a:lnTo>
                  <a:lnTo>
                    <a:pt x="382" y="160"/>
                  </a:lnTo>
                  <a:lnTo>
                    <a:pt x="381" y="162"/>
                  </a:lnTo>
                  <a:lnTo>
                    <a:pt x="383" y="162"/>
                  </a:lnTo>
                  <a:lnTo>
                    <a:pt x="382" y="163"/>
                  </a:lnTo>
                  <a:lnTo>
                    <a:pt x="382" y="168"/>
                  </a:lnTo>
                  <a:lnTo>
                    <a:pt x="383" y="167"/>
                  </a:lnTo>
                  <a:lnTo>
                    <a:pt x="380" y="170"/>
                  </a:lnTo>
                  <a:lnTo>
                    <a:pt x="383" y="172"/>
                  </a:lnTo>
                  <a:lnTo>
                    <a:pt x="382" y="173"/>
                  </a:lnTo>
                  <a:lnTo>
                    <a:pt x="382" y="173"/>
                  </a:lnTo>
                  <a:lnTo>
                    <a:pt x="382" y="176"/>
                  </a:lnTo>
                  <a:lnTo>
                    <a:pt x="379" y="176"/>
                  </a:lnTo>
                  <a:lnTo>
                    <a:pt x="379" y="177"/>
                  </a:lnTo>
                  <a:lnTo>
                    <a:pt x="378" y="177"/>
                  </a:lnTo>
                  <a:lnTo>
                    <a:pt x="378" y="179"/>
                  </a:lnTo>
                  <a:lnTo>
                    <a:pt x="377" y="178"/>
                  </a:lnTo>
                  <a:lnTo>
                    <a:pt x="375" y="178"/>
                  </a:lnTo>
                  <a:lnTo>
                    <a:pt x="374" y="177"/>
                  </a:lnTo>
                  <a:lnTo>
                    <a:pt x="372" y="177"/>
                  </a:lnTo>
                  <a:lnTo>
                    <a:pt x="372" y="175"/>
                  </a:lnTo>
                  <a:lnTo>
                    <a:pt x="369" y="174"/>
                  </a:lnTo>
                  <a:lnTo>
                    <a:pt x="369" y="176"/>
                  </a:lnTo>
                  <a:lnTo>
                    <a:pt x="367" y="177"/>
                  </a:lnTo>
                  <a:lnTo>
                    <a:pt x="368" y="179"/>
                  </a:lnTo>
                  <a:lnTo>
                    <a:pt x="367" y="179"/>
                  </a:lnTo>
                  <a:lnTo>
                    <a:pt x="367" y="181"/>
                  </a:lnTo>
                  <a:lnTo>
                    <a:pt x="364" y="182"/>
                  </a:lnTo>
                  <a:lnTo>
                    <a:pt x="363" y="184"/>
                  </a:lnTo>
                  <a:lnTo>
                    <a:pt x="362" y="185"/>
                  </a:lnTo>
                  <a:lnTo>
                    <a:pt x="360" y="184"/>
                  </a:lnTo>
                  <a:lnTo>
                    <a:pt x="359" y="184"/>
                  </a:lnTo>
                  <a:lnTo>
                    <a:pt x="359" y="185"/>
                  </a:lnTo>
                  <a:lnTo>
                    <a:pt x="358" y="185"/>
                  </a:lnTo>
                  <a:lnTo>
                    <a:pt x="358" y="187"/>
                  </a:lnTo>
                  <a:lnTo>
                    <a:pt x="356" y="189"/>
                  </a:lnTo>
                  <a:lnTo>
                    <a:pt x="353" y="187"/>
                  </a:lnTo>
                  <a:lnTo>
                    <a:pt x="353" y="187"/>
                  </a:lnTo>
                  <a:lnTo>
                    <a:pt x="353" y="186"/>
                  </a:lnTo>
                  <a:lnTo>
                    <a:pt x="351" y="185"/>
                  </a:lnTo>
                  <a:lnTo>
                    <a:pt x="351" y="185"/>
                  </a:lnTo>
                  <a:lnTo>
                    <a:pt x="351" y="188"/>
                  </a:lnTo>
                  <a:lnTo>
                    <a:pt x="351" y="190"/>
                  </a:lnTo>
                  <a:lnTo>
                    <a:pt x="351" y="188"/>
                  </a:lnTo>
                  <a:lnTo>
                    <a:pt x="350" y="189"/>
                  </a:lnTo>
                  <a:lnTo>
                    <a:pt x="348" y="187"/>
                  </a:lnTo>
                  <a:lnTo>
                    <a:pt x="347" y="188"/>
                  </a:lnTo>
                  <a:lnTo>
                    <a:pt x="343" y="185"/>
                  </a:lnTo>
                  <a:lnTo>
                    <a:pt x="347" y="191"/>
                  </a:lnTo>
                  <a:lnTo>
                    <a:pt x="347" y="193"/>
                  </a:lnTo>
                  <a:lnTo>
                    <a:pt x="346" y="192"/>
                  </a:lnTo>
                  <a:lnTo>
                    <a:pt x="343" y="194"/>
                  </a:lnTo>
                  <a:lnTo>
                    <a:pt x="345" y="195"/>
                  </a:lnTo>
                  <a:lnTo>
                    <a:pt x="343" y="195"/>
                  </a:lnTo>
                  <a:lnTo>
                    <a:pt x="345" y="196"/>
                  </a:lnTo>
                  <a:lnTo>
                    <a:pt x="343" y="197"/>
                  </a:lnTo>
                  <a:lnTo>
                    <a:pt x="343" y="198"/>
                  </a:lnTo>
                  <a:lnTo>
                    <a:pt x="345" y="198"/>
                  </a:lnTo>
                  <a:lnTo>
                    <a:pt x="345" y="199"/>
                  </a:lnTo>
                  <a:lnTo>
                    <a:pt x="344" y="199"/>
                  </a:lnTo>
                  <a:lnTo>
                    <a:pt x="345" y="200"/>
                  </a:lnTo>
                  <a:lnTo>
                    <a:pt x="343" y="201"/>
                  </a:lnTo>
                  <a:lnTo>
                    <a:pt x="343" y="202"/>
                  </a:lnTo>
                  <a:lnTo>
                    <a:pt x="346" y="205"/>
                  </a:lnTo>
                  <a:lnTo>
                    <a:pt x="343" y="206"/>
                  </a:lnTo>
                  <a:lnTo>
                    <a:pt x="343" y="207"/>
                  </a:lnTo>
                  <a:lnTo>
                    <a:pt x="342" y="207"/>
                  </a:lnTo>
                  <a:lnTo>
                    <a:pt x="342" y="209"/>
                  </a:lnTo>
                  <a:lnTo>
                    <a:pt x="343" y="209"/>
                  </a:lnTo>
                  <a:lnTo>
                    <a:pt x="341" y="211"/>
                  </a:lnTo>
                  <a:lnTo>
                    <a:pt x="343" y="214"/>
                  </a:lnTo>
                  <a:lnTo>
                    <a:pt x="341" y="214"/>
                  </a:lnTo>
                  <a:lnTo>
                    <a:pt x="341" y="215"/>
                  </a:lnTo>
                  <a:lnTo>
                    <a:pt x="340" y="214"/>
                  </a:lnTo>
                  <a:lnTo>
                    <a:pt x="339" y="217"/>
                  </a:lnTo>
                  <a:lnTo>
                    <a:pt x="340" y="218"/>
                  </a:lnTo>
                  <a:lnTo>
                    <a:pt x="338" y="218"/>
                  </a:lnTo>
                  <a:lnTo>
                    <a:pt x="339" y="221"/>
                  </a:lnTo>
                  <a:lnTo>
                    <a:pt x="339" y="221"/>
                  </a:lnTo>
                  <a:lnTo>
                    <a:pt x="339" y="221"/>
                  </a:lnTo>
                  <a:lnTo>
                    <a:pt x="342" y="221"/>
                  </a:lnTo>
                  <a:lnTo>
                    <a:pt x="337" y="223"/>
                  </a:lnTo>
                  <a:lnTo>
                    <a:pt x="337" y="223"/>
                  </a:lnTo>
                  <a:lnTo>
                    <a:pt x="338" y="221"/>
                  </a:lnTo>
                  <a:lnTo>
                    <a:pt x="337" y="220"/>
                  </a:lnTo>
                  <a:lnTo>
                    <a:pt x="337" y="219"/>
                  </a:lnTo>
                  <a:lnTo>
                    <a:pt x="334" y="219"/>
                  </a:lnTo>
                  <a:lnTo>
                    <a:pt x="335" y="221"/>
                  </a:lnTo>
                  <a:lnTo>
                    <a:pt x="335" y="225"/>
                  </a:lnTo>
                  <a:lnTo>
                    <a:pt x="338" y="226"/>
                  </a:lnTo>
                  <a:lnTo>
                    <a:pt x="338" y="227"/>
                  </a:lnTo>
                  <a:lnTo>
                    <a:pt x="336" y="227"/>
                  </a:lnTo>
                  <a:lnTo>
                    <a:pt x="336" y="229"/>
                  </a:lnTo>
                  <a:lnTo>
                    <a:pt x="335" y="229"/>
                  </a:lnTo>
                  <a:lnTo>
                    <a:pt x="336" y="230"/>
                  </a:lnTo>
                  <a:lnTo>
                    <a:pt x="334" y="232"/>
                  </a:lnTo>
                  <a:lnTo>
                    <a:pt x="335" y="232"/>
                  </a:lnTo>
                  <a:lnTo>
                    <a:pt x="333" y="233"/>
                  </a:lnTo>
                  <a:lnTo>
                    <a:pt x="334" y="236"/>
                  </a:lnTo>
                  <a:lnTo>
                    <a:pt x="333" y="235"/>
                  </a:lnTo>
                  <a:lnTo>
                    <a:pt x="331" y="237"/>
                  </a:lnTo>
                  <a:lnTo>
                    <a:pt x="334" y="238"/>
                  </a:lnTo>
                  <a:lnTo>
                    <a:pt x="332" y="239"/>
                  </a:lnTo>
                  <a:lnTo>
                    <a:pt x="333" y="240"/>
                  </a:lnTo>
                  <a:lnTo>
                    <a:pt x="331" y="241"/>
                  </a:lnTo>
                  <a:lnTo>
                    <a:pt x="330" y="239"/>
                  </a:lnTo>
                  <a:lnTo>
                    <a:pt x="327" y="239"/>
                  </a:lnTo>
                  <a:lnTo>
                    <a:pt x="326" y="239"/>
                  </a:lnTo>
                  <a:lnTo>
                    <a:pt x="326" y="239"/>
                  </a:lnTo>
                  <a:lnTo>
                    <a:pt x="326" y="240"/>
                  </a:lnTo>
                  <a:lnTo>
                    <a:pt x="324" y="239"/>
                  </a:lnTo>
                  <a:lnTo>
                    <a:pt x="327" y="241"/>
                  </a:lnTo>
                  <a:lnTo>
                    <a:pt x="325" y="242"/>
                  </a:lnTo>
                  <a:lnTo>
                    <a:pt x="325" y="243"/>
                  </a:lnTo>
                  <a:lnTo>
                    <a:pt x="325" y="243"/>
                  </a:lnTo>
                  <a:lnTo>
                    <a:pt x="325" y="244"/>
                  </a:lnTo>
                  <a:lnTo>
                    <a:pt x="324" y="245"/>
                  </a:lnTo>
                  <a:lnTo>
                    <a:pt x="324" y="245"/>
                  </a:lnTo>
                  <a:lnTo>
                    <a:pt x="326" y="245"/>
                  </a:lnTo>
                  <a:lnTo>
                    <a:pt x="326" y="244"/>
                  </a:lnTo>
                  <a:lnTo>
                    <a:pt x="328" y="245"/>
                  </a:lnTo>
                  <a:lnTo>
                    <a:pt x="326" y="246"/>
                  </a:lnTo>
                  <a:lnTo>
                    <a:pt x="325" y="245"/>
                  </a:lnTo>
                  <a:lnTo>
                    <a:pt x="325" y="247"/>
                  </a:lnTo>
                  <a:lnTo>
                    <a:pt x="317" y="248"/>
                  </a:lnTo>
                  <a:lnTo>
                    <a:pt x="318" y="249"/>
                  </a:lnTo>
                  <a:lnTo>
                    <a:pt x="315" y="250"/>
                  </a:lnTo>
                  <a:lnTo>
                    <a:pt x="316" y="253"/>
                  </a:lnTo>
                  <a:lnTo>
                    <a:pt x="318" y="252"/>
                  </a:lnTo>
                  <a:lnTo>
                    <a:pt x="319" y="254"/>
                  </a:lnTo>
                  <a:lnTo>
                    <a:pt x="319" y="253"/>
                  </a:lnTo>
                  <a:lnTo>
                    <a:pt x="319" y="254"/>
                  </a:lnTo>
                  <a:lnTo>
                    <a:pt x="320" y="253"/>
                  </a:lnTo>
                  <a:lnTo>
                    <a:pt x="321" y="256"/>
                  </a:lnTo>
                  <a:lnTo>
                    <a:pt x="321" y="256"/>
                  </a:lnTo>
                  <a:lnTo>
                    <a:pt x="320" y="257"/>
                  </a:lnTo>
                  <a:lnTo>
                    <a:pt x="319" y="256"/>
                  </a:lnTo>
                  <a:lnTo>
                    <a:pt x="319" y="257"/>
                  </a:lnTo>
                  <a:lnTo>
                    <a:pt x="317" y="257"/>
                  </a:lnTo>
                  <a:lnTo>
                    <a:pt x="317" y="258"/>
                  </a:lnTo>
                  <a:lnTo>
                    <a:pt x="316" y="258"/>
                  </a:lnTo>
                  <a:lnTo>
                    <a:pt x="315" y="258"/>
                  </a:lnTo>
                  <a:lnTo>
                    <a:pt x="316" y="261"/>
                  </a:lnTo>
                  <a:lnTo>
                    <a:pt x="319" y="262"/>
                  </a:lnTo>
                  <a:lnTo>
                    <a:pt x="320" y="263"/>
                  </a:lnTo>
                  <a:lnTo>
                    <a:pt x="319" y="263"/>
                  </a:lnTo>
                  <a:lnTo>
                    <a:pt x="319" y="264"/>
                  </a:lnTo>
                  <a:lnTo>
                    <a:pt x="318" y="264"/>
                  </a:lnTo>
                  <a:lnTo>
                    <a:pt x="319" y="265"/>
                  </a:lnTo>
                  <a:lnTo>
                    <a:pt x="317" y="265"/>
                  </a:lnTo>
                  <a:lnTo>
                    <a:pt x="318" y="267"/>
                  </a:lnTo>
                  <a:lnTo>
                    <a:pt x="316" y="267"/>
                  </a:lnTo>
                  <a:lnTo>
                    <a:pt x="317" y="268"/>
                  </a:lnTo>
                  <a:lnTo>
                    <a:pt x="318" y="267"/>
                  </a:lnTo>
                  <a:lnTo>
                    <a:pt x="318" y="267"/>
                  </a:lnTo>
                  <a:lnTo>
                    <a:pt x="319" y="269"/>
                  </a:lnTo>
                  <a:lnTo>
                    <a:pt x="320" y="266"/>
                  </a:lnTo>
                  <a:lnTo>
                    <a:pt x="323" y="267"/>
                  </a:lnTo>
                  <a:lnTo>
                    <a:pt x="323" y="268"/>
                  </a:lnTo>
                  <a:lnTo>
                    <a:pt x="321" y="269"/>
                  </a:lnTo>
                  <a:lnTo>
                    <a:pt x="321" y="270"/>
                  </a:lnTo>
                  <a:lnTo>
                    <a:pt x="322" y="271"/>
                  </a:lnTo>
                  <a:lnTo>
                    <a:pt x="321" y="273"/>
                  </a:lnTo>
                  <a:lnTo>
                    <a:pt x="320" y="273"/>
                  </a:lnTo>
                  <a:lnTo>
                    <a:pt x="318" y="274"/>
                  </a:lnTo>
                  <a:lnTo>
                    <a:pt x="321" y="277"/>
                  </a:lnTo>
                  <a:lnTo>
                    <a:pt x="325" y="276"/>
                  </a:lnTo>
                  <a:lnTo>
                    <a:pt x="327" y="278"/>
                  </a:lnTo>
                  <a:lnTo>
                    <a:pt x="329" y="277"/>
                  </a:lnTo>
                  <a:lnTo>
                    <a:pt x="329" y="275"/>
                  </a:lnTo>
                  <a:lnTo>
                    <a:pt x="329" y="275"/>
                  </a:lnTo>
                  <a:lnTo>
                    <a:pt x="331" y="274"/>
                  </a:lnTo>
                  <a:lnTo>
                    <a:pt x="331" y="275"/>
                  </a:lnTo>
                  <a:lnTo>
                    <a:pt x="332" y="276"/>
                  </a:lnTo>
                  <a:lnTo>
                    <a:pt x="331" y="277"/>
                  </a:lnTo>
                  <a:lnTo>
                    <a:pt x="333" y="280"/>
                  </a:lnTo>
                  <a:lnTo>
                    <a:pt x="331" y="282"/>
                  </a:lnTo>
                  <a:lnTo>
                    <a:pt x="334" y="283"/>
                  </a:lnTo>
                  <a:lnTo>
                    <a:pt x="335" y="282"/>
                  </a:lnTo>
                  <a:lnTo>
                    <a:pt x="336" y="282"/>
                  </a:lnTo>
                  <a:lnTo>
                    <a:pt x="335" y="286"/>
                  </a:lnTo>
                  <a:lnTo>
                    <a:pt x="334" y="287"/>
                  </a:lnTo>
                  <a:lnTo>
                    <a:pt x="334" y="287"/>
                  </a:lnTo>
                  <a:lnTo>
                    <a:pt x="333" y="287"/>
                  </a:lnTo>
                  <a:lnTo>
                    <a:pt x="333" y="289"/>
                  </a:lnTo>
                  <a:lnTo>
                    <a:pt x="331" y="290"/>
                  </a:lnTo>
                  <a:lnTo>
                    <a:pt x="332" y="291"/>
                  </a:lnTo>
                  <a:lnTo>
                    <a:pt x="331" y="293"/>
                  </a:lnTo>
                  <a:lnTo>
                    <a:pt x="331" y="294"/>
                  </a:lnTo>
                  <a:lnTo>
                    <a:pt x="331" y="295"/>
                  </a:lnTo>
                  <a:lnTo>
                    <a:pt x="334" y="294"/>
                  </a:lnTo>
                  <a:lnTo>
                    <a:pt x="335" y="295"/>
                  </a:lnTo>
                  <a:lnTo>
                    <a:pt x="334" y="301"/>
                  </a:lnTo>
                  <a:lnTo>
                    <a:pt x="335" y="304"/>
                  </a:lnTo>
                  <a:lnTo>
                    <a:pt x="332" y="305"/>
                  </a:lnTo>
                  <a:lnTo>
                    <a:pt x="333" y="309"/>
                  </a:lnTo>
                  <a:lnTo>
                    <a:pt x="330" y="312"/>
                  </a:lnTo>
                  <a:lnTo>
                    <a:pt x="330" y="314"/>
                  </a:lnTo>
                  <a:lnTo>
                    <a:pt x="330" y="315"/>
                  </a:lnTo>
                  <a:lnTo>
                    <a:pt x="332" y="314"/>
                  </a:lnTo>
                  <a:lnTo>
                    <a:pt x="333" y="318"/>
                  </a:lnTo>
                  <a:lnTo>
                    <a:pt x="335" y="318"/>
                  </a:lnTo>
                  <a:lnTo>
                    <a:pt x="334" y="319"/>
                  </a:lnTo>
                  <a:lnTo>
                    <a:pt x="336" y="322"/>
                  </a:lnTo>
                  <a:lnTo>
                    <a:pt x="332" y="327"/>
                  </a:lnTo>
                  <a:lnTo>
                    <a:pt x="330" y="329"/>
                  </a:lnTo>
                  <a:lnTo>
                    <a:pt x="329" y="332"/>
                  </a:lnTo>
                  <a:lnTo>
                    <a:pt x="329" y="333"/>
                  </a:lnTo>
                  <a:lnTo>
                    <a:pt x="327" y="336"/>
                  </a:lnTo>
                  <a:lnTo>
                    <a:pt x="318" y="341"/>
                  </a:lnTo>
                  <a:lnTo>
                    <a:pt x="302" y="331"/>
                  </a:lnTo>
                  <a:lnTo>
                    <a:pt x="299" y="332"/>
                  </a:lnTo>
                  <a:lnTo>
                    <a:pt x="298" y="342"/>
                  </a:lnTo>
                  <a:lnTo>
                    <a:pt x="301" y="348"/>
                  </a:lnTo>
                  <a:lnTo>
                    <a:pt x="295" y="359"/>
                  </a:lnTo>
                  <a:lnTo>
                    <a:pt x="292" y="363"/>
                  </a:lnTo>
                  <a:lnTo>
                    <a:pt x="297" y="365"/>
                  </a:lnTo>
                  <a:lnTo>
                    <a:pt x="295" y="367"/>
                  </a:lnTo>
                  <a:lnTo>
                    <a:pt x="291" y="369"/>
                  </a:lnTo>
                  <a:lnTo>
                    <a:pt x="289" y="371"/>
                  </a:lnTo>
                  <a:lnTo>
                    <a:pt x="285" y="374"/>
                  </a:lnTo>
                  <a:lnTo>
                    <a:pt x="283" y="377"/>
                  </a:lnTo>
                  <a:lnTo>
                    <a:pt x="281" y="393"/>
                  </a:lnTo>
                  <a:lnTo>
                    <a:pt x="280" y="396"/>
                  </a:lnTo>
                  <a:lnTo>
                    <a:pt x="284" y="409"/>
                  </a:lnTo>
                  <a:lnTo>
                    <a:pt x="288" y="414"/>
                  </a:lnTo>
                  <a:lnTo>
                    <a:pt x="289" y="417"/>
                  </a:lnTo>
                  <a:lnTo>
                    <a:pt x="293" y="419"/>
                  </a:lnTo>
                  <a:lnTo>
                    <a:pt x="295" y="419"/>
                  </a:lnTo>
                  <a:lnTo>
                    <a:pt x="299" y="422"/>
                  </a:lnTo>
                  <a:lnTo>
                    <a:pt x="302" y="426"/>
                  </a:lnTo>
                  <a:lnTo>
                    <a:pt x="302" y="429"/>
                  </a:lnTo>
                  <a:lnTo>
                    <a:pt x="301" y="431"/>
                  </a:lnTo>
                  <a:lnTo>
                    <a:pt x="300" y="431"/>
                  </a:lnTo>
                  <a:lnTo>
                    <a:pt x="299" y="434"/>
                  </a:lnTo>
                  <a:lnTo>
                    <a:pt x="297" y="438"/>
                  </a:lnTo>
                  <a:lnTo>
                    <a:pt x="297" y="440"/>
                  </a:lnTo>
                  <a:lnTo>
                    <a:pt x="296" y="441"/>
                  </a:lnTo>
                  <a:lnTo>
                    <a:pt x="294" y="442"/>
                  </a:lnTo>
                  <a:lnTo>
                    <a:pt x="294" y="443"/>
                  </a:lnTo>
                  <a:lnTo>
                    <a:pt x="293" y="444"/>
                  </a:lnTo>
                  <a:lnTo>
                    <a:pt x="291" y="447"/>
                  </a:lnTo>
                  <a:lnTo>
                    <a:pt x="289" y="447"/>
                  </a:lnTo>
                  <a:lnTo>
                    <a:pt x="289" y="448"/>
                  </a:lnTo>
                  <a:lnTo>
                    <a:pt x="286" y="450"/>
                  </a:lnTo>
                  <a:lnTo>
                    <a:pt x="282" y="451"/>
                  </a:lnTo>
                  <a:lnTo>
                    <a:pt x="281" y="451"/>
                  </a:lnTo>
                  <a:lnTo>
                    <a:pt x="282" y="453"/>
                  </a:lnTo>
                  <a:lnTo>
                    <a:pt x="279" y="453"/>
                  </a:lnTo>
                  <a:lnTo>
                    <a:pt x="279" y="454"/>
                  </a:lnTo>
                  <a:lnTo>
                    <a:pt x="282" y="455"/>
                  </a:lnTo>
                  <a:lnTo>
                    <a:pt x="287" y="459"/>
                  </a:lnTo>
                  <a:lnTo>
                    <a:pt x="286" y="461"/>
                  </a:lnTo>
                  <a:lnTo>
                    <a:pt x="287" y="462"/>
                  </a:lnTo>
                  <a:lnTo>
                    <a:pt x="286" y="462"/>
                  </a:lnTo>
                  <a:lnTo>
                    <a:pt x="286" y="465"/>
                  </a:lnTo>
                  <a:lnTo>
                    <a:pt x="284" y="466"/>
                  </a:lnTo>
                  <a:lnTo>
                    <a:pt x="285" y="466"/>
                  </a:lnTo>
                  <a:lnTo>
                    <a:pt x="282" y="472"/>
                  </a:lnTo>
                  <a:lnTo>
                    <a:pt x="282" y="472"/>
                  </a:lnTo>
                  <a:lnTo>
                    <a:pt x="281" y="474"/>
                  </a:lnTo>
                  <a:lnTo>
                    <a:pt x="280" y="476"/>
                  </a:lnTo>
                  <a:lnTo>
                    <a:pt x="283" y="479"/>
                  </a:lnTo>
                  <a:lnTo>
                    <a:pt x="282" y="480"/>
                  </a:lnTo>
                  <a:lnTo>
                    <a:pt x="280" y="482"/>
                  </a:lnTo>
                  <a:lnTo>
                    <a:pt x="278" y="485"/>
                  </a:lnTo>
                  <a:lnTo>
                    <a:pt x="275" y="487"/>
                  </a:lnTo>
                  <a:lnTo>
                    <a:pt x="274" y="489"/>
                  </a:lnTo>
                  <a:lnTo>
                    <a:pt x="270" y="492"/>
                  </a:lnTo>
                  <a:lnTo>
                    <a:pt x="270" y="494"/>
                  </a:lnTo>
                  <a:lnTo>
                    <a:pt x="269" y="495"/>
                  </a:lnTo>
                  <a:lnTo>
                    <a:pt x="266" y="496"/>
                  </a:lnTo>
                  <a:lnTo>
                    <a:pt x="265" y="495"/>
                  </a:lnTo>
                  <a:lnTo>
                    <a:pt x="262" y="498"/>
                  </a:lnTo>
                  <a:lnTo>
                    <a:pt x="262" y="498"/>
                  </a:lnTo>
                  <a:lnTo>
                    <a:pt x="261" y="499"/>
                  </a:lnTo>
                  <a:lnTo>
                    <a:pt x="258" y="503"/>
                  </a:lnTo>
                  <a:lnTo>
                    <a:pt x="258" y="506"/>
                  </a:lnTo>
                  <a:lnTo>
                    <a:pt x="255" y="503"/>
                  </a:lnTo>
                  <a:lnTo>
                    <a:pt x="250" y="499"/>
                  </a:lnTo>
                  <a:lnTo>
                    <a:pt x="247" y="499"/>
                  </a:lnTo>
                  <a:lnTo>
                    <a:pt x="242" y="496"/>
                  </a:lnTo>
                  <a:lnTo>
                    <a:pt x="243" y="493"/>
                  </a:lnTo>
                  <a:lnTo>
                    <a:pt x="241" y="490"/>
                  </a:lnTo>
                  <a:lnTo>
                    <a:pt x="238" y="484"/>
                  </a:lnTo>
                  <a:lnTo>
                    <a:pt x="239" y="483"/>
                  </a:lnTo>
                  <a:lnTo>
                    <a:pt x="232" y="483"/>
                  </a:lnTo>
                  <a:lnTo>
                    <a:pt x="231" y="484"/>
                  </a:lnTo>
                  <a:lnTo>
                    <a:pt x="226" y="479"/>
                  </a:lnTo>
                  <a:lnTo>
                    <a:pt x="222" y="478"/>
                  </a:lnTo>
                  <a:lnTo>
                    <a:pt x="221" y="479"/>
                  </a:lnTo>
                  <a:lnTo>
                    <a:pt x="215" y="483"/>
                  </a:lnTo>
                  <a:lnTo>
                    <a:pt x="215" y="484"/>
                  </a:lnTo>
                  <a:lnTo>
                    <a:pt x="214" y="484"/>
                  </a:lnTo>
                  <a:lnTo>
                    <a:pt x="176" y="479"/>
                  </a:lnTo>
                  <a:lnTo>
                    <a:pt x="173" y="478"/>
                  </a:lnTo>
                  <a:lnTo>
                    <a:pt x="168" y="478"/>
                  </a:lnTo>
                  <a:lnTo>
                    <a:pt x="169" y="476"/>
                  </a:lnTo>
                  <a:lnTo>
                    <a:pt x="169" y="475"/>
                  </a:lnTo>
                  <a:lnTo>
                    <a:pt x="168" y="474"/>
                  </a:lnTo>
                  <a:lnTo>
                    <a:pt x="170" y="471"/>
                  </a:lnTo>
                  <a:lnTo>
                    <a:pt x="174" y="469"/>
                  </a:lnTo>
                  <a:lnTo>
                    <a:pt x="173" y="467"/>
                  </a:lnTo>
                  <a:lnTo>
                    <a:pt x="170" y="468"/>
                  </a:lnTo>
                  <a:lnTo>
                    <a:pt x="168" y="467"/>
                  </a:lnTo>
                  <a:lnTo>
                    <a:pt x="168" y="466"/>
                  </a:lnTo>
                  <a:lnTo>
                    <a:pt x="165" y="466"/>
                  </a:lnTo>
                  <a:lnTo>
                    <a:pt x="163" y="465"/>
                  </a:lnTo>
                  <a:lnTo>
                    <a:pt x="164" y="463"/>
                  </a:lnTo>
                  <a:lnTo>
                    <a:pt x="157" y="454"/>
                  </a:lnTo>
                  <a:lnTo>
                    <a:pt x="157" y="453"/>
                  </a:lnTo>
                  <a:lnTo>
                    <a:pt x="152" y="453"/>
                  </a:lnTo>
                  <a:lnTo>
                    <a:pt x="149" y="450"/>
                  </a:lnTo>
                  <a:lnTo>
                    <a:pt x="146" y="451"/>
                  </a:lnTo>
                  <a:lnTo>
                    <a:pt x="145" y="451"/>
                  </a:lnTo>
                  <a:lnTo>
                    <a:pt x="143" y="452"/>
                  </a:lnTo>
                  <a:lnTo>
                    <a:pt x="144" y="453"/>
                  </a:lnTo>
                  <a:lnTo>
                    <a:pt x="140" y="455"/>
                  </a:lnTo>
                  <a:lnTo>
                    <a:pt x="139" y="455"/>
                  </a:lnTo>
                  <a:lnTo>
                    <a:pt x="140" y="449"/>
                  </a:lnTo>
                  <a:lnTo>
                    <a:pt x="138" y="445"/>
                  </a:lnTo>
                  <a:lnTo>
                    <a:pt x="121" y="433"/>
                  </a:lnTo>
                  <a:lnTo>
                    <a:pt x="120" y="434"/>
                  </a:lnTo>
                  <a:lnTo>
                    <a:pt x="118" y="431"/>
                  </a:lnTo>
                  <a:lnTo>
                    <a:pt x="111" y="433"/>
                  </a:lnTo>
                  <a:lnTo>
                    <a:pt x="110" y="435"/>
                  </a:lnTo>
                  <a:lnTo>
                    <a:pt x="110" y="438"/>
                  </a:lnTo>
                  <a:lnTo>
                    <a:pt x="110" y="439"/>
                  </a:lnTo>
                  <a:lnTo>
                    <a:pt x="110" y="441"/>
                  </a:lnTo>
                  <a:lnTo>
                    <a:pt x="113" y="442"/>
                  </a:lnTo>
                  <a:lnTo>
                    <a:pt x="114" y="441"/>
                  </a:lnTo>
                  <a:lnTo>
                    <a:pt x="118" y="441"/>
                  </a:lnTo>
                  <a:lnTo>
                    <a:pt x="120" y="445"/>
                  </a:lnTo>
                  <a:lnTo>
                    <a:pt x="121" y="447"/>
                  </a:lnTo>
                  <a:lnTo>
                    <a:pt x="121" y="448"/>
                  </a:lnTo>
                  <a:lnTo>
                    <a:pt x="113" y="453"/>
                  </a:lnTo>
                  <a:lnTo>
                    <a:pt x="111" y="454"/>
                  </a:lnTo>
                  <a:lnTo>
                    <a:pt x="110" y="454"/>
                  </a:lnTo>
                  <a:lnTo>
                    <a:pt x="106" y="448"/>
                  </a:lnTo>
                  <a:lnTo>
                    <a:pt x="105" y="445"/>
                  </a:lnTo>
                  <a:lnTo>
                    <a:pt x="106" y="444"/>
                  </a:lnTo>
                  <a:lnTo>
                    <a:pt x="104" y="442"/>
                  </a:lnTo>
                  <a:lnTo>
                    <a:pt x="101" y="442"/>
                  </a:lnTo>
                  <a:lnTo>
                    <a:pt x="101" y="445"/>
                  </a:lnTo>
                  <a:lnTo>
                    <a:pt x="100" y="447"/>
                  </a:lnTo>
                  <a:lnTo>
                    <a:pt x="91" y="445"/>
                  </a:lnTo>
                  <a:lnTo>
                    <a:pt x="91" y="446"/>
                  </a:lnTo>
                  <a:lnTo>
                    <a:pt x="89" y="447"/>
                  </a:lnTo>
                  <a:lnTo>
                    <a:pt x="89" y="445"/>
                  </a:lnTo>
                  <a:lnTo>
                    <a:pt x="88" y="446"/>
                  </a:lnTo>
                  <a:lnTo>
                    <a:pt x="88" y="447"/>
                  </a:lnTo>
                  <a:lnTo>
                    <a:pt x="86" y="447"/>
                  </a:lnTo>
                  <a:lnTo>
                    <a:pt x="88" y="450"/>
                  </a:lnTo>
                  <a:lnTo>
                    <a:pt x="84" y="449"/>
                  </a:lnTo>
                  <a:lnTo>
                    <a:pt x="82" y="451"/>
                  </a:lnTo>
                  <a:lnTo>
                    <a:pt x="78" y="451"/>
                  </a:lnTo>
                  <a:lnTo>
                    <a:pt x="73" y="448"/>
                  </a:lnTo>
                  <a:lnTo>
                    <a:pt x="72" y="450"/>
                  </a:lnTo>
                  <a:lnTo>
                    <a:pt x="21" y="362"/>
                  </a:lnTo>
                  <a:lnTo>
                    <a:pt x="11" y="351"/>
                  </a:lnTo>
                  <a:lnTo>
                    <a:pt x="8" y="346"/>
                  </a:lnTo>
                  <a:lnTo>
                    <a:pt x="6" y="345"/>
                  </a:lnTo>
                  <a:lnTo>
                    <a:pt x="1" y="339"/>
                  </a:lnTo>
                  <a:lnTo>
                    <a:pt x="1" y="338"/>
                  </a:lnTo>
                  <a:lnTo>
                    <a:pt x="3" y="334"/>
                  </a:lnTo>
                  <a:lnTo>
                    <a:pt x="1" y="330"/>
                  </a:lnTo>
                  <a:lnTo>
                    <a:pt x="0" y="327"/>
                  </a:lnTo>
                  <a:lnTo>
                    <a:pt x="1" y="323"/>
                  </a:lnTo>
                  <a:moveTo>
                    <a:pt x="339" y="286"/>
                  </a:moveTo>
                  <a:lnTo>
                    <a:pt x="339" y="287"/>
                  </a:lnTo>
                  <a:lnTo>
                    <a:pt x="337" y="286"/>
                  </a:lnTo>
                  <a:lnTo>
                    <a:pt x="337" y="279"/>
                  </a:lnTo>
                  <a:lnTo>
                    <a:pt x="340" y="281"/>
                  </a:lnTo>
                  <a:lnTo>
                    <a:pt x="340" y="285"/>
                  </a:lnTo>
                  <a:lnTo>
                    <a:pt x="339" y="286"/>
                  </a:lnTo>
                  <a:moveTo>
                    <a:pt x="342" y="289"/>
                  </a:moveTo>
                  <a:lnTo>
                    <a:pt x="342" y="287"/>
                  </a:lnTo>
                  <a:lnTo>
                    <a:pt x="342" y="287"/>
                  </a:lnTo>
                  <a:lnTo>
                    <a:pt x="343" y="287"/>
                  </a:lnTo>
                  <a:lnTo>
                    <a:pt x="342" y="289"/>
                  </a:lnTo>
                  <a:moveTo>
                    <a:pt x="342" y="289"/>
                  </a:moveTo>
                  <a:lnTo>
                    <a:pt x="343" y="289"/>
                  </a:lnTo>
                  <a:lnTo>
                    <a:pt x="343" y="289"/>
                  </a:lnTo>
                  <a:lnTo>
                    <a:pt x="343" y="289"/>
                  </a:lnTo>
                  <a:lnTo>
                    <a:pt x="343" y="290"/>
                  </a:lnTo>
                  <a:lnTo>
                    <a:pt x="342" y="289"/>
                  </a:lnTo>
                  <a:moveTo>
                    <a:pt x="325" y="273"/>
                  </a:moveTo>
                  <a:lnTo>
                    <a:pt x="325" y="274"/>
                  </a:lnTo>
                  <a:lnTo>
                    <a:pt x="325" y="273"/>
                  </a:lnTo>
                  <a:moveTo>
                    <a:pt x="329" y="271"/>
                  </a:moveTo>
                  <a:lnTo>
                    <a:pt x="331" y="272"/>
                  </a:lnTo>
                  <a:lnTo>
                    <a:pt x="331" y="273"/>
                  </a:lnTo>
                  <a:lnTo>
                    <a:pt x="329" y="273"/>
                  </a:lnTo>
                  <a:lnTo>
                    <a:pt x="329" y="271"/>
                  </a:lnTo>
                  <a:moveTo>
                    <a:pt x="337" y="277"/>
                  </a:moveTo>
                  <a:lnTo>
                    <a:pt x="337" y="278"/>
                  </a:lnTo>
                  <a:lnTo>
                    <a:pt x="336" y="278"/>
                  </a:lnTo>
                  <a:lnTo>
                    <a:pt x="337" y="277"/>
                  </a:lnTo>
                  <a:moveTo>
                    <a:pt x="334" y="277"/>
                  </a:moveTo>
                  <a:lnTo>
                    <a:pt x="334" y="276"/>
                  </a:lnTo>
                  <a:lnTo>
                    <a:pt x="334" y="278"/>
                  </a:lnTo>
                  <a:lnTo>
                    <a:pt x="334" y="278"/>
                  </a:lnTo>
                  <a:lnTo>
                    <a:pt x="334" y="277"/>
                  </a:lnTo>
                  <a:moveTo>
                    <a:pt x="326" y="270"/>
                  </a:moveTo>
                  <a:lnTo>
                    <a:pt x="327" y="270"/>
                  </a:lnTo>
                  <a:lnTo>
                    <a:pt x="327" y="271"/>
                  </a:lnTo>
                  <a:lnTo>
                    <a:pt x="327" y="271"/>
                  </a:lnTo>
                  <a:lnTo>
                    <a:pt x="326" y="270"/>
                  </a:lnTo>
                  <a:moveTo>
                    <a:pt x="320" y="263"/>
                  </a:moveTo>
                  <a:lnTo>
                    <a:pt x="320" y="263"/>
                  </a:lnTo>
                  <a:lnTo>
                    <a:pt x="320" y="263"/>
                  </a:lnTo>
                  <a:moveTo>
                    <a:pt x="344" y="285"/>
                  </a:moveTo>
                  <a:lnTo>
                    <a:pt x="345" y="284"/>
                  </a:lnTo>
                  <a:lnTo>
                    <a:pt x="345" y="286"/>
                  </a:lnTo>
                  <a:lnTo>
                    <a:pt x="345" y="285"/>
                  </a:lnTo>
                  <a:lnTo>
                    <a:pt x="344" y="285"/>
                  </a:lnTo>
                  <a:moveTo>
                    <a:pt x="327" y="272"/>
                  </a:moveTo>
                  <a:lnTo>
                    <a:pt x="327" y="273"/>
                  </a:lnTo>
                  <a:lnTo>
                    <a:pt x="327" y="273"/>
                  </a:lnTo>
                  <a:lnTo>
                    <a:pt x="327" y="272"/>
                  </a:lnTo>
                  <a:moveTo>
                    <a:pt x="327" y="275"/>
                  </a:moveTo>
                  <a:lnTo>
                    <a:pt x="328" y="274"/>
                  </a:lnTo>
                  <a:lnTo>
                    <a:pt x="328" y="275"/>
                  </a:lnTo>
                  <a:lnTo>
                    <a:pt x="327" y="275"/>
                  </a:lnTo>
                  <a:moveTo>
                    <a:pt x="344" y="291"/>
                  </a:moveTo>
                  <a:lnTo>
                    <a:pt x="345" y="291"/>
                  </a:lnTo>
                  <a:lnTo>
                    <a:pt x="346" y="290"/>
                  </a:lnTo>
                  <a:lnTo>
                    <a:pt x="345" y="293"/>
                  </a:lnTo>
                  <a:lnTo>
                    <a:pt x="344" y="291"/>
                  </a:lnTo>
                  <a:moveTo>
                    <a:pt x="350" y="299"/>
                  </a:moveTo>
                  <a:lnTo>
                    <a:pt x="348" y="297"/>
                  </a:lnTo>
                  <a:lnTo>
                    <a:pt x="349" y="295"/>
                  </a:lnTo>
                  <a:lnTo>
                    <a:pt x="349" y="295"/>
                  </a:lnTo>
                  <a:lnTo>
                    <a:pt x="349" y="297"/>
                  </a:lnTo>
                  <a:lnTo>
                    <a:pt x="350" y="297"/>
                  </a:lnTo>
                  <a:lnTo>
                    <a:pt x="349" y="298"/>
                  </a:lnTo>
                  <a:lnTo>
                    <a:pt x="351" y="298"/>
                  </a:lnTo>
                  <a:lnTo>
                    <a:pt x="350" y="299"/>
                  </a:lnTo>
                  <a:moveTo>
                    <a:pt x="350" y="294"/>
                  </a:moveTo>
                  <a:lnTo>
                    <a:pt x="351" y="294"/>
                  </a:lnTo>
                  <a:lnTo>
                    <a:pt x="352" y="297"/>
                  </a:lnTo>
                  <a:lnTo>
                    <a:pt x="351" y="297"/>
                  </a:lnTo>
                  <a:lnTo>
                    <a:pt x="350" y="294"/>
                  </a:lnTo>
                  <a:moveTo>
                    <a:pt x="350" y="295"/>
                  </a:moveTo>
                  <a:lnTo>
                    <a:pt x="350" y="295"/>
                  </a:lnTo>
                  <a:lnTo>
                    <a:pt x="350" y="295"/>
                  </a:lnTo>
                  <a:moveTo>
                    <a:pt x="342" y="293"/>
                  </a:moveTo>
                  <a:lnTo>
                    <a:pt x="342" y="294"/>
                  </a:lnTo>
                  <a:lnTo>
                    <a:pt x="342" y="293"/>
                  </a:lnTo>
                  <a:moveTo>
                    <a:pt x="341" y="290"/>
                  </a:moveTo>
                  <a:lnTo>
                    <a:pt x="341" y="290"/>
                  </a:lnTo>
                  <a:lnTo>
                    <a:pt x="341" y="290"/>
                  </a:lnTo>
                  <a:moveTo>
                    <a:pt x="342" y="291"/>
                  </a:moveTo>
                  <a:lnTo>
                    <a:pt x="342" y="291"/>
                  </a:lnTo>
                  <a:lnTo>
                    <a:pt x="342" y="291"/>
                  </a:lnTo>
                  <a:moveTo>
                    <a:pt x="345" y="294"/>
                  </a:moveTo>
                  <a:lnTo>
                    <a:pt x="345" y="294"/>
                  </a:lnTo>
                  <a:lnTo>
                    <a:pt x="345" y="295"/>
                  </a:lnTo>
                  <a:lnTo>
                    <a:pt x="345" y="295"/>
                  </a:lnTo>
                  <a:lnTo>
                    <a:pt x="345" y="294"/>
                  </a:lnTo>
                  <a:moveTo>
                    <a:pt x="335" y="288"/>
                  </a:moveTo>
                  <a:lnTo>
                    <a:pt x="335" y="288"/>
                  </a:lnTo>
                  <a:lnTo>
                    <a:pt x="335" y="288"/>
                  </a:lnTo>
                  <a:moveTo>
                    <a:pt x="346" y="299"/>
                  </a:moveTo>
                  <a:lnTo>
                    <a:pt x="346" y="300"/>
                  </a:lnTo>
                  <a:lnTo>
                    <a:pt x="348" y="300"/>
                  </a:lnTo>
                  <a:lnTo>
                    <a:pt x="346" y="300"/>
                  </a:lnTo>
                  <a:lnTo>
                    <a:pt x="346" y="299"/>
                  </a:lnTo>
                  <a:moveTo>
                    <a:pt x="345" y="302"/>
                  </a:moveTo>
                  <a:lnTo>
                    <a:pt x="346" y="302"/>
                  </a:lnTo>
                  <a:lnTo>
                    <a:pt x="345" y="302"/>
                  </a:lnTo>
                  <a:moveTo>
                    <a:pt x="346" y="302"/>
                  </a:moveTo>
                  <a:lnTo>
                    <a:pt x="347" y="303"/>
                  </a:lnTo>
                  <a:lnTo>
                    <a:pt x="346" y="303"/>
                  </a:lnTo>
                  <a:lnTo>
                    <a:pt x="346" y="302"/>
                  </a:lnTo>
                  <a:moveTo>
                    <a:pt x="342" y="301"/>
                  </a:moveTo>
                  <a:lnTo>
                    <a:pt x="342" y="301"/>
                  </a:lnTo>
                  <a:lnTo>
                    <a:pt x="342" y="301"/>
                  </a:lnTo>
                  <a:moveTo>
                    <a:pt x="342" y="302"/>
                  </a:moveTo>
                  <a:lnTo>
                    <a:pt x="342" y="301"/>
                  </a:lnTo>
                  <a:lnTo>
                    <a:pt x="342" y="302"/>
                  </a:lnTo>
                  <a:moveTo>
                    <a:pt x="342" y="303"/>
                  </a:moveTo>
                  <a:lnTo>
                    <a:pt x="342" y="303"/>
                  </a:lnTo>
                  <a:lnTo>
                    <a:pt x="342" y="303"/>
                  </a:lnTo>
                  <a:moveTo>
                    <a:pt x="345" y="299"/>
                  </a:moveTo>
                  <a:lnTo>
                    <a:pt x="345" y="299"/>
                  </a:lnTo>
                  <a:lnTo>
                    <a:pt x="345" y="300"/>
                  </a:lnTo>
                  <a:lnTo>
                    <a:pt x="345" y="300"/>
                  </a:lnTo>
                  <a:lnTo>
                    <a:pt x="345" y="299"/>
                  </a:lnTo>
                  <a:moveTo>
                    <a:pt x="349" y="303"/>
                  </a:moveTo>
                  <a:lnTo>
                    <a:pt x="349" y="302"/>
                  </a:lnTo>
                  <a:lnTo>
                    <a:pt x="349" y="303"/>
                  </a:lnTo>
                  <a:lnTo>
                    <a:pt x="349" y="303"/>
                  </a:lnTo>
                  <a:moveTo>
                    <a:pt x="343" y="298"/>
                  </a:moveTo>
                  <a:lnTo>
                    <a:pt x="343" y="299"/>
                  </a:lnTo>
                  <a:lnTo>
                    <a:pt x="343" y="298"/>
                  </a:lnTo>
                  <a:moveTo>
                    <a:pt x="337" y="294"/>
                  </a:moveTo>
                  <a:lnTo>
                    <a:pt x="337" y="294"/>
                  </a:lnTo>
                  <a:lnTo>
                    <a:pt x="337" y="294"/>
                  </a:lnTo>
                  <a:moveTo>
                    <a:pt x="334" y="293"/>
                  </a:moveTo>
                  <a:lnTo>
                    <a:pt x="335" y="293"/>
                  </a:lnTo>
                  <a:lnTo>
                    <a:pt x="334" y="293"/>
                  </a:lnTo>
                  <a:lnTo>
                    <a:pt x="334" y="293"/>
                  </a:lnTo>
                  <a:moveTo>
                    <a:pt x="350" y="308"/>
                  </a:moveTo>
                  <a:lnTo>
                    <a:pt x="351" y="309"/>
                  </a:lnTo>
                  <a:lnTo>
                    <a:pt x="349" y="308"/>
                  </a:lnTo>
                  <a:lnTo>
                    <a:pt x="350" y="306"/>
                  </a:lnTo>
                  <a:lnTo>
                    <a:pt x="349" y="305"/>
                  </a:lnTo>
                  <a:lnTo>
                    <a:pt x="349" y="304"/>
                  </a:lnTo>
                  <a:lnTo>
                    <a:pt x="350" y="304"/>
                  </a:lnTo>
                  <a:lnTo>
                    <a:pt x="351" y="303"/>
                  </a:lnTo>
                  <a:lnTo>
                    <a:pt x="351" y="304"/>
                  </a:lnTo>
                  <a:lnTo>
                    <a:pt x="352" y="305"/>
                  </a:lnTo>
                  <a:lnTo>
                    <a:pt x="351" y="307"/>
                  </a:lnTo>
                  <a:lnTo>
                    <a:pt x="353" y="308"/>
                  </a:lnTo>
                  <a:lnTo>
                    <a:pt x="353" y="311"/>
                  </a:lnTo>
                  <a:lnTo>
                    <a:pt x="352" y="311"/>
                  </a:lnTo>
                  <a:lnTo>
                    <a:pt x="353" y="310"/>
                  </a:lnTo>
                  <a:lnTo>
                    <a:pt x="353" y="308"/>
                  </a:lnTo>
                  <a:lnTo>
                    <a:pt x="350" y="308"/>
                  </a:lnTo>
                  <a:moveTo>
                    <a:pt x="335" y="306"/>
                  </a:moveTo>
                  <a:lnTo>
                    <a:pt x="336" y="306"/>
                  </a:lnTo>
                  <a:lnTo>
                    <a:pt x="335" y="307"/>
                  </a:lnTo>
                  <a:lnTo>
                    <a:pt x="335" y="306"/>
                  </a:lnTo>
                  <a:moveTo>
                    <a:pt x="337" y="308"/>
                  </a:moveTo>
                  <a:lnTo>
                    <a:pt x="338" y="307"/>
                  </a:lnTo>
                  <a:lnTo>
                    <a:pt x="338" y="308"/>
                  </a:lnTo>
                  <a:lnTo>
                    <a:pt x="337" y="308"/>
                  </a:lnTo>
                  <a:moveTo>
                    <a:pt x="339" y="310"/>
                  </a:moveTo>
                  <a:lnTo>
                    <a:pt x="340" y="310"/>
                  </a:lnTo>
                  <a:lnTo>
                    <a:pt x="340" y="310"/>
                  </a:lnTo>
                  <a:lnTo>
                    <a:pt x="339" y="310"/>
                  </a:lnTo>
                  <a:moveTo>
                    <a:pt x="346" y="309"/>
                  </a:moveTo>
                  <a:lnTo>
                    <a:pt x="347" y="309"/>
                  </a:lnTo>
                  <a:lnTo>
                    <a:pt x="347" y="309"/>
                  </a:lnTo>
                  <a:lnTo>
                    <a:pt x="346" y="309"/>
                  </a:lnTo>
                  <a:moveTo>
                    <a:pt x="337" y="305"/>
                  </a:moveTo>
                  <a:lnTo>
                    <a:pt x="337" y="305"/>
                  </a:lnTo>
                  <a:lnTo>
                    <a:pt x="337" y="305"/>
                  </a:lnTo>
                  <a:moveTo>
                    <a:pt x="346" y="315"/>
                  </a:moveTo>
                  <a:lnTo>
                    <a:pt x="347" y="314"/>
                  </a:lnTo>
                  <a:lnTo>
                    <a:pt x="348" y="315"/>
                  </a:lnTo>
                  <a:lnTo>
                    <a:pt x="347" y="315"/>
                  </a:lnTo>
                  <a:lnTo>
                    <a:pt x="346" y="315"/>
                  </a:lnTo>
                  <a:moveTo>
                    <a:pt x="337" y="310"/>
                  </a:moveTo>
                  <a:lnTo>
                    <a:pt x="337" y="311"/>
                  </a:lnTo>
                  <a:lnTo>
                    <a:pt x="337" y="311"/>
                  </a:lnTo>
                  <a:lnTo>
                    <a:pt x="337" y="310"/>
                  </a:lnTo>
                  <a:moveTo>
                    <a:pt x="335" y="309"/>
                  </a:moveTo>
                  <a:lnTo>
                    <a:pt x="335" y="310"/>
                  </a:lnTo>
                  <a:lnTo>
                    <a:pt x="335" y="309"/>
                  </a:lnTo>
                  <a:moveTo>
                    <a:pt x="335" y="309"/>
                  </a:moveTo>
                  <a:lnTo>
                    <a:pt x="335" y="308"/>
                  </a:lnTo>
                  <a:lnTo>
                    <a:pt x="336" y="309"/>
                  </a:lnTo>
                  <a:lnTo>
                    <a:pt x="335" y="309"/>
                  </a:lnTo>
                  <a:moveTo>
                    <a:pt x="335" y="314"/>
                  </a:moveTo>
                  <a:lnTo>
                    <a:pt x="336" y="314"/>
                  </a:lnTo>
                  <a:lnTo>
                    <a:pt x="335" y="314"/>
                  </a:lnTo>
                  <a:moveTo>
                    <a:pt x="334" y="313"/>
                  </a:moveTo>
                  <a:lnTo>
                    <a:pt x="335" y="313"/>
                  </a:lnTo>
                  <a:lnTo>
                    <a:pt x="335" y="314"/>
                  </a:lnTo>
                  <a:lnTo>
                    <a:pt x="334" y="313"/>
                  </a:lnTo>
                  <a:moveTo>
                    <a:pt x="337" y="321"/>
                  </a:moveTo>
                  <a:lnTo>
                    <a:pt x="337" y="321"/>
                  </a:lnTo>
                  <a:lnTo>
                    <a:pt x="337" y="321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2" name="Freeform 113">
              <a:extLst>
                <a:ext uri="{FF2B5EF4-FFF2-40B4-BE49-F238E27FC236}">
                  <a16:creationId xmlns="" xmlns:a16="http://schemas.microsoft.com/office/drawing/2014/main" id="{DEACBE87-D2D0-4E4F-B5E4-9D6D16ADB3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7" y="3018"/>
              <a:ext cx="188" cy="331"/>
            </a:xfrm>
            <a:custGeom>
              <a:avLst/>
              <a:gdLst>
                <a:gd name="T0" fmla="*/ 53 w 188"/>
                <a:gd name="T1" fmla="*/ 4 h 331"/>
                <a:gd name="T2" fmla="*/ 7 w 188"/>
                <a:gd name="T3" fmla="*/ 279 h 331"/>
                <a:gd name="T4" fmla="*/ 15 w 188"/>
                <a:gd name="T5" fmla="*/ 266 h 331"/>
                <a:gd name="T6" fmla="*/ 25 w 188"/>
                <a:gd name="T7" fmla="*/ 260 h 331"/>
                <a:gd name="T8" fmla="*/ 41 w 188"/>
                <a:gd name="T9" fmla="*/ 255 h 331"/>
                <a:gd name="T10" fmla="*/ 54 w 188"/>
                <a:gd name="T11" fmla="*/ 236 h 331"/>
                <a:gd name="T12" fmla="*/ 59 w 188"/>
                <a:gd name="T13" fmla="*/ 225 h 331"/>
                <a:gd name="T14" fmla="*/ 67 w 188"/>
                <a:gd name="T15" fmla="*/ 212 h 331"/>
                <a:gd name="T16" fmla="*/ 56 w 188"/>
                <a:gd name="T17" fmla="*/ 198 h 331"/>
                <a:gd name="T18" fmla="*/ 59 w 188"/>
                <a:gd name="T19" fmla="*/ 188 h 331"/>
                <a:gd name="T20" fmla="*/ 61 w 188"/>
                <a:gd name="T21" fmla="*/ 174 h 331"/>
                <a:gd name="T22" fmla="*/ 49 w 188"/>
                <a:gd name="T23" fmla="*/ 165 h 331"/>
                <a:gd name="T24" fmla="*/ 54 w 188"/>
                <a:gd name="T25" fmla="*/ 153 h 331"/>
                <a:gd name="T26" fmla="*/ 61 w 188"/>
                <a:gd name="T27" fmla="*/ 143 h 331"/>
                <a:gd name="T28" fmla="*/ 72 w 188"/>
                <a:gd name="T29" fmla="*/ 131 h 331"/>
                <a:gd name="T30" fmla="*/ 65 w 188"/>
                <a:gd name="T31" fmla="*/ 121 h 331"/>
                <a:gd name="T32" fmla="*/ 69 w 188"/>
                <a:gd name="T33" fmla="*/ 107 h 331"/>
                <a:gd name="T34" fmla="*/ 73 w 188"/>
                <a:gd name="T35" fmla="*/ 95 h 331"/>
                <a:gd name="T36" fmla="*/ 65 w 188"/>
                <a:gd name="T37" fmla="*/ 93 h 331"/>
                <a:gd name="T38" fmla="*/ 59 w 188"/>
                <a:gd name="T39" fmla="*/ 82 h 331"/>
                <a:gd name="T40" fmla="*/ 46 w 188"/>
                <a:gd name="T41" fmla="*/ 90 h 331"/>
                <a:gd name="T42" fmla="*/ 40 w 188"/>
                <a:gd name="T43" fmla="*/ 83 h 331"/>
                <a:gd name="T44" fmla="*/ 48 w 188"/>
                <a:gd name="T45" fmla="*/ 67 h 331"/>
                <a:gd name="T46" fmla="*/ 57 w 188"/>
                <a:gd name="T47" fmla="*/ 52 h 331"/>
                <a:gd name="T48" fmla="*/ 54 w 188"/>
                <a:gd name="T49" fmla="*/ 40 h 331"/>
                <a:gd name="T50" fmla="*/ 49 w 188"/>
                <a:gd name="T51" fmla="*/ 31 h 331"/>
                <a:gd name="T52" fmla="*/ 47 w 188"/>
                <a:gd name="T53" fmla="*/ 18 h 331"/>
                <a:gd name="T54" fmla="*/ 50 w 188"/>
                <a:gd name="T55" fmla="*/ 7 h 331"/>
                <a:gd name="T56" fmla="*/ 59 w 188"/>
                <a:gd name="T57" fmla="*/ 4 h 331"/>
                <a:gd name="T58" fmla="*/ 70 w 188"/>
                <a:gd name="T59" fmla="*/ 10 h 331"/>
                <a:gd name="T60" fmla="*/ 84 w 188"/>
                <a:gd name="T61" fmla="*/ 34 h 331"/>
                <a:gd name="T62" fmla="*/ 93 w 188"/>
                <a:gd name="T63" fmla="*/ 30 h 331"/>
                <a:gd name="T64" fmla="*/ 94 w 188"/>
                <a:gd name="T65" fmla="*/ 35 h 331"/>
                <a:gd name="T66" fmla="*/ 116 w 188"/>
                <a:gd name="T67" fmla="*/ 30 h 331"/>
                <a:gd name="T68" fmla="*/ 126 w 188"/>
                <a:gd name="T69" fmla="*/ 34 h 331"/>
                <a:gd name="T70" fmla="*/ 132 w 188"/>
                <a:gd name="T71" fmla="*/ 47 h 331"/>
                <a:gd name="T72" fmla="*/ 163 w 188"/>
                <a:gd name="T73" fmla="*/ 80 h 331"/>
                <a:gd name="T74" fmla="*/ 175 w 188"/>
                <a:gd name="T75" fmla="*/ 115 h 331"/>
                <a:gd name="T76" fmla="*/ 174 w 188"/>
                <a:gd name="T77" fmla="*/ 145 h 331"/>
                <a:gd name="T78" fmla="*/ 186 w 188"/>
                <a:gd name="T79" fmla="*/ 166 h 331"/>
                <a:gd name="T80" fmla="*/ 179 w 188"/>
                <a:gd name="T81" fmla="*/ 188 h 331"/>
                <a:gd name="T82" fmla="*/ 167 w 188"/>
                <a:gd name="T83" fmla="*/ 207 h 331"/>
                <a:gd name="T84" fmla="*/ 157 w 188"/>
                <a:gd name="T85" fmla="*/ 224 h 331"/>
                <a:gd name="T86" fmla="*/ 132 w 188"/>
                <a:gd name="T87" fmla="*/ 242 h 331"/>
                <a:gd name="T88" fmla="*/ 120 w 188"/>
                <a:gd name="T89" fmla="*/ 264 h 331"/>
                <a:gd name="T90" fmla="*/ 105 w 188"/>
                <a:gd name="T91" fmla="*/ 270 h 331"/>
                <a:gd name="T92" fmla="*/ 102 w 188"/>
                <a:gd name="T93" fmla="*/ 298 h 331"/>
                <a:gd name="T94" fmla="*/ 80 w 188"/>
                <a:gd name="T95" fmla="*/ 314 h 331"/>
                <a:gd name="T96" fmla="*/ 61 w 188"/>
                <a:gd name="T97" fmla="*/ 313 h 331"/>
                <a:gd name="T98" fmla="*/ 54 w 188"/>
                <a:gd name="T99" fmla="*/ 309 h 331"/>
                <a:gd name="T100" fmla="*/ 35 w 188"/>
                <a:gd name="T101" fmla="*/ 316 h 331"/>
                <a:gd name="T102" fmla="*/ 26 w 188"/>
                <a:gd name="T103" fmla="*/ 330 h 331"/>
                <a:gd name="T104" fmla="*/ 10 w 188"/>
                <a:gd name="T105" fmla="*/ 323 h 331"/>
                <a:gd name="T106" fmla="*/ 1 w 188"/>
                <a:gd name="T107" fmla="*/ 310 h 331"/>
                <a:gd name="T108" fmla="*/ 9 w 188"/>
                <a:gd name="T109" fmla="*/ 29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8" h="331">
                  <a:moveTo>
                    <a:pt x="54" y="10"/>
                  </a:moveTo>
                  <a:lnTo>
                    <a:pt x="55" y="11"/>
                  </a:lnTo>
                  <a:lnTo>
                    <a:pt x="55" y="11"/>
                  </a:lnTo>
                  <a:lnTo>
                    <a:pt x="55" y="10"/>
                  </a:lnTo>
                  <a:lnTo>
                    <a:pt x="54" y="10"/>
                  </a:lnTo>
                  <a:close/>
                  <a:moveTo>
                    <a:pt x="52" y="3"/>
                  </a:moveTo>
                  <a:lnTo>
                    <a:pt x="53" y="4"/>
                  </a:lnTo>
                  <a:lnTo>
                    <a:pt x="53" y="3"/>
                  </a:lnTo>
                  <a:lnTo>
                    <a:pt x="52" y="3"/>
                  </a:lnTo>
                  <a:close/>
                  <a:moveTo>
                    <a:pt x="1" y="290"/>
                  </a:moveTo>
                  <a:lnTo>
                    <a:pt x="2" y="286"/>
                  </a:lnTo>
                  <a:lnTo>
                    <a:pt x="3" y="284"/>
                  </a:lnTo>
                  <a:lnTo>
                    <a:pt x="4" y="282"/>
                  </a:lnTo>
                  <a:lnTo>
                    <a:pt x="7" y="279"/>
                  </a:lnTo>
                  <a:lnTo>
                    <a:pt x="7" y="277"/>
                  </a:lnTo>
                  <a:lnTo>
                    <a:pt x="6" y="276"/>
                  </a:lnTo>
                  <a:lnTo>
                    <a:pt x="11" y="273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7"/>
                  </a:lnTo>
                  <a:lnTo>
                    <a:pt x="15" y="266"/>
                  </a:lnTo>
                  <a:lnTo>
                    <a:pt x="15" y="268"/>
                  </a:lnTo>
                  <a:lnTo>
                    <a:pt x="19" y="270"/>
                  </a:lnTo>
                  <a:lnTo>
                    <a:pt x="19" y="267"/>
                  </a:lnTo>
                  <a:lnTo>
                    <a:pt x="21" y="264"/>
                  </a:lnTo>
                  <a:lnTo>
                    <a:pt x="25" y="264"/>
                  </a:lnTo>
                  <a:lnTo>
                    <a:pt x="24" y="262"/>
                  </a:lnTo>
                  <a:lnTo>
                    <a:pt x="25" y="260"/>
                  </a:lnTo>
                  <a:lnTo>
                    <a:pt x="27" y="261"/>
                  </a:lnTo>
                  <a:lnTo>
                    <a:pt x="30" y="260"/>
                  </a:lnTo>
                  <a:lnTo>
                    <a:pt x="33" y="257"/>
                  </a:lnTo>
                  <a:lnTo>
                    <a:pt x="35" y="257"/>
                  </a:lnTo>
                  <a:lnTo>
                    <a:pt x="37" y="255"/>
                  </a:lnTo>
                  <a:lnTo>
                    <a:pt x="39" y="255"/>
                  </a:lnTo>
                  <a:lnTo>
                    <a:pt x="41" y="255"/>
                  </a:lnTo>
                  <a:lnTo>
                    <a:pt x="41" y="250"/>
                  </a:lnTo>
                  <a:lnTo>
                    <a:pt x="41" y="249"/>
                  </a:lnTo>
                  <a:lnTo>
                    <a:pt x="39" y="248"/>
                  </a:lnTo>
                  <a:lnTo>
                    <a:pt x="41" y="246"/>
                  </a:lnTo>
                  <a:lnTo>
                    <a:pt x="49" y="240"/>
                  </a:lnTo>
                  <a:lnTo>
                    <a:pt x="52" y="236"/>
                  </a:lnTo>
                  <a:lnTo>
                    <a:pt x="54" y="236"/>
                  </a:lnTo>
                  <a:lnTo>
                    <a:pt x="54" y="234"/>
                  </a:lnTo>
                  <a:lnTo>
                    <a:pt x="56" y="231"/>
                  </a:lnTo>
                  <a:lnTo>
                    <a:pt x="58" y="231"/>
                  </a:lnTo>
                  <a:lnTo>
                    <a:pt x="58" y="228"/>
                  </a:lnTo>
                  <a:lnTo>
                    <a:pt x="61" y="229"/>
                  </a:lnTo>
                  <a:lnTo>
                    <a:pt x="61" y="227"/>
                  </a:lnTo>
                  <a:lnTo>
                    <a:pt x="59" y="225"/>
                  </a:lnTo>
                  <a:lnTo>
                    <a:pt x="59" y="223"/>
                  </a:lnTo>
                  <a:lnTo>
                    <a:pt x="58" y="219"/>
                  </a:lnTo>
                  <a:lnTo>
                    <a:pt x="62" y="220"/>
                  </a:lnTo>
                  <a:lnTo>
                    <a:pt x="62" y="218"/>
                  </a:lnTo>
                  <a:lnTo>
                    <a:pt x="63" y="218"/>
                  </a:lnTo>
                  <a:lnTo>
                    <a:pt x="65" y="214"/>
                  </a:lnTo>
                  <a:lnTo>
                    <a:pt x="67" y="212"/>
                  </a:lnTo>
                  <a:lnTo>
                    <a:pt x="67" y="208"/>
                  </a:lnTo>
                  <a:lnTo>
                    <a:pt x="65" y="206"/>
                  </a:lnTo>
                  <a:lnTo>
                    <a:pt x="62" y="207"/>
                  </a:lnTo>
                  <a:lnTo>
                    <a:pt x="62" y="206"/>
                  </a:lnTo>
                  <a:lnTo>
                    <a:pt x="62" y="204"/>
                  </a:lnTo>
                  <a:lnTo>
                    <a:pt x="61" y="199"/>
                  </a:lnTo>
                  <a:lnTo>
                    <a:pt x="56" y="198"/>
                  </a:lnTo>
                  <a:lnTo>
                    <a:pt x="55" y="200"/>
                  </a:lnTo>
                  <a:lnTo>
                    <a:pt x="54" y="196"/>
                  </a:lnTo>
                  <a:lnTo>
                    <a:pt x="55" y="193"/>
                  </a:lnTo>
                  <a:lnTo>
                    <a:pt x="54" y="193"/>
                  </a:lnTo>
                  <a:lnTo>
                    <a:pt x="54" y="192"/>
                  </a:lnTo>
                  <a:lnTo>
                    <a:pt x="58" y="190"/>
                  </a:lnTo>
                  <a:lnTo>
                    <a:pt x="59" y="188"/>
                  </a:lnTo>
                  <a:lnTo>
                    <a:pt x="59" y="186"/>
                  </a:lnTo>
                  <a:lnTo>
                    <a:pt x="61" y="186"/>
                  </a:lnTo>
                  <a:lnTo>
                    <a:pt x="62" y="184"/>
                  </a:lnTo>
                  <a:lnTo>
                    <a:pt x="59" y="183"/>
                  </a:lnTo>
                  <a:lnTo>
                    <a:pt x="59" y="180"/>
                  </a:lnTo>
                  <a:lnTo>
                    <a:pt x="61" y="178"/>
                  </a:lnTo>
                  <a:lnTo>
                    <a:pt x="61" y="174"/>
                  </a:lnTo>
                  <a:lnTo>
                    <a:pt x="57" y="170"/>
                  </a:lnTo>
                  <a:lnTo>
                    <a:pt x="57" y="168"/>
                  </a:lnTo>
                  <a:lnTo>
                    <a:pt x="55" y="164"/>
                  </a:lnTo>
                  <a:lnTo>
                    <a:pt x="53" y="164"/>
                  </a:lnTo>
                  <a:lnTo>
                    <a:pt x="51" y="168"/>
                  </a:lnTo>
                  <a:lnTo>
                    <a:pt x="49" y="167"/>
                  </a:lnTo>
                  <a:lnTo>
                    <a:pt x="49" y="165"/>
                  </a:lnTo>
                  <a:lnTo>
                    <a:pt x="50" y="164"/>
                  </a:lnTo>
                  <a:lnTo>
                    <a:pt x="52" y="161"/>
                  </a:lnTo>
                  <a:lnTo>
                    <a:pt x="51" y="160"/>
                  </a:lnTo>
                  <a:lnTo>
                    <a:pt x="52" y="158"/>
                  </a:lnTo>
                  <a:lnTo>
                    <a:pt x="54" y="158"/>
                  </a:lnTo>
                  <a:lnTo>
                    <a:pt x="55" y="156"/>
                  </a:lnTo>
                  <a:lnTo>
                    <a:pt x="54" y="153"/>
                  </a:lnTo>
                  <a:lnTo>
                    <a:pt x="55" y="151"/>
                  </a:lnTo>
                  <a:lnTo>
                    <a:pt x="54" y="150"/>
                  </a:lnTo>
                  <a:lnTo>
                    <a:pt x="54" y="148"/>
                  </a:lnTo>
                  <a:lnTo>
                    <a:pt x="58" y="147"/>
                  </a:lnTo>
                  <a:lnTo>
                    <a:pt x="58" y="146"/>
                  </a:lnTo>
                  <a:lnTo>
                    <a:pt x="58" y="144"/>
                  </a:lnTo>
                  <a:lnTo>
                    <a:pt x="61" y="143"/>
                  </a:lnTo>
                  <a:lnTo>
                    <a:pt x="60" y="143"/>
                  </a:lnTo>
                  <a:lnTo>
                    <a:pt x="61" y="141"/>
                  </a:lnTo>
                  <a:lnTo>
                    <a:pt x="62" y="138"/>
                  </a:lnTo>
                  <a:lnTo>
                    <a:pt x="63" y="136"/>
                  </a:lnTo>
                  <a:lnTo>
                    <a:pt x="63" y="133"/>
                  </a:lnTo>
                  <a:lnTo>
                    <a:pt x="70" y="132"/>
                  </a:lnTo>
                  <a:lnTo>
                    <a:pt x="72" y="131"/>
                  </a:lnTo>
                  <a:lnTo>
                    <a:pt x="73" y="130"/>
                  </a:lnTo>
                  <a:lnTo>
                    <a:pt x="71" y="128"/>
                  </a:lnTo>
                  <a:lnTo>
                    <a:pt x="69" y="126"/>
                  </a:lnTo>
                  <a:lnTo>
                    <a:pt x="71" y="123"/>
                  </a:lnTo>
                  <a:lnTo>
                    <a:pt x="71" y="120"/>
                  </a:lnTo>
                  <a:lnTo>
                    <a:pt x="66" y="119"/>
                  </a:lnTo>
                  <a:lnTo>
                    <a:pt x="65" y="121"/>
                  </a:lnTo>
                  <a:lnTo>
                    <a:pt x="65" y="119"/>
                  </a:lnTo>
                  <a:lnTo>
                    <a:pt x="65" y="118"/>
                  </a:lnTo>
                  <a:lnTo>
                    <a:pt x="63" y="115"/>
                  </a:lnTo>
                  <a:lnTo>
                    <a:pt x="64" y="114"/>
                  </a:lnTo>
                  <a:lnTo>
                    <a:pt x="64" y="110"/>
                  </a:lnTo>
                  <a:lnTo>
                    <a:pt x="65" y="107"/>
                  </a:lnTo>
                  <a:lnTo>
                    <a:pt x="69" y="107"/>
                  </a:lnTo>
                  <a:lnTo>
                    <a:pt x="71" y="105"/>
                  </a:lnTo>
                  <a:lnTo>
                    <a:pt x="73" y="102"/>
                  </a:lnTo>
                  <a:lnTo>
                    <a:pt x="73" y="100"/>
                  </a:lnTo>
                  <a:lnTo>
                    <a:pt x="73" y="99"/>
                  </a:lnTo>
                  <a:lnTo>
                    <a:pt x="74" y="96"/>
                  </a:lnTo>
                  <a:lnTo>
                    <a:pt x="74" y="95"/>
                  </a:lnTo>
                  <a:lnTo>
                    <a:pt x="73" y="95"/>
                  </a:lnTo>
                  <a:lnTo>
                    <a:pt x="73" y="93"/>
                  </a:lnTo>
                  <a:lnTo>
                    <a:pt x="73" y="92"/>
                  </a:lnTo>
                  <a:lnTo>
                    <a:pt x="71" y="91"/>
                  </a:lnTo>
                  <a:lnTo>
                    <a:pt x="71" y="89"/>
                  </a:lnTo>
                  <a:lnTo>
                    <a:pt x="70" y="88"/>
                  </a:lnTo>
                  <a:lnTo>
                    <a:pt x="66" y="90"/>
                  </a:lnTo>
                  <a:lnTo>
                    <a:pt x="65" y="93"/>
                  </a:lnTo>
                  <a:lnTo>
                    <a:pt x="63" y="93"/>
                  </a:lnTo>
                  <a:lnTo>
                    <a:pt x="64" y="92"/>
                  </a:lnTo>
                  <a:lnTo>
                    <a:pt x="63" y="91"/>
                  </a:lnTo>
                  <a:lnTo>
                    <a:pt x="62" y="90"/>
                  </a:lnTo>
                  <a:lnTo>
                    <a:pt x="63" y="88"/>
                  </a:lnTo>
                  <a:lnTo>
                    <a:pt x="62" y="84"/>
                  </a:lnTo>
                  <a:lnTo>
                    <a:pt x="59" y="82"/>
                  </a:lnTo>
                  <a:lnTo>
                    <a:pt x="58" y="82"/>
                  </a:lnTo>
                  <a:lnTo>
                    <a:pt x="57" y="84"/>
                  </a:lnTo>
                  <a:lnTo>
                    <a:pt x="55" y="84"/>
                  </a:lnTo>
                  <a:lnTo>
                    <a:pt x="50" y="88"/>
                  </a:lnTo>
                  <a:lnTo>
                    <a:pt x="49" y="92"/>
                  </a:lnTo>
                  <a:lnTo>
                    <a:pt x="46" y="91"/>
                  </a:lnTo>
                  <a:lnTo>
                    <a:pt x="46" y="90"/>
                  </a:lnTo>
                  <a:lnTo>
                    <a:pt x="46" y="89"/>
                  </a:lnTo>
                  <a:lnTo>
                    <a:pt x="46" y="87"/>
                  </a:lnTo>
                  <a:lnTo>
                    <a:pt x="41" y="86"/>
                  </a:lnTo>
                  <a:lnTo>
                    <a:pt x="39" y="86"/>
                  </a:lnTo>
                  <a:lnTo>
                    <a:pt x="37" y="83"/>
                  </a:lnTo>
                  <a:lnTo>
                    <a:pt x="38" y="82"/>
                  </a:lnTo>
                  <a:lnTo>
                    <a:pt x="40" y="83"/>
                  </a:lnTo>
                  <a:lnTo>
                    <a:pt x="46" y="80"/>
                  </a:lnTo>
                  <a:lnTo>
                    <a:pt x="45" y="78"/>
                  </a:lnTo>
                  <a:lnTo>
                    <a:pt x="47" y="76"/>
                  </a:lnTo>
                  <a:lnTo>
                    <a:pt x="47" y="73"/>
                  </a:lnTo>
                  <a:lnTo>
                    <a:pt x="48" y="71"/>
                  </a:lnTo>
                  <a:lnTo>
                    <a:pt x="47" y="69"/>
                  </a:lnTo>
                  <a:lnTo>
                    <a:pt x="48" y="67"/>
                  </a:lnTo>
                  <a:lnTo>
                    <a:pt x="48" y="65"/>
                  </a:lnTo>
                  <a:lnTo>
                    <a:pt x="50" y="62"/>
                  </a:lnTo>
                  <a:lnTo>
                    <a:pt x="49" y="60"/>
                  </a:lnTo>
                  <a:lnTo>
                    <a:pt x="51" y="57"/>
                  </a:lnTo>
                  <a:lnTo>
                    <a:pt x="51" y="54"/>
                  </a:lnTo>
                  <a:lnTo>
                    <a:pt x="55" y="54"/>
                  </a:lnTo>
                  <a:lnTo>
                    <a:pt x="57" y="52"/>
                  </a:lnTo>
                  <a:lnTo>
                    <a:pt x="57" y="48"/>
                  </a:lnTo>
                  <a:lnTo>
                    <a:pt x="57" y="47"/>
                  </a:lnTo>
                  <a:lnTo>
                    <a:pt x="56" y="46"/>
                  </a:lnTo>
                  <a:lnTo>
                    <a:pt x="57" y="44"/>
                  </a:lnTo>
                  <a:lnTo>
                    <a:pt x="54" y="45"/>
                  </a:lnTo>
                  <a:lnTo>
                    <a:pt x="53" y="43"/>
                  </a:lnTo>
                  <a:lnTo>
                    <a:pt x="54" y="40"/>
                  </a:lnTo>
                  <a:lnTo>
                    <a:pt x="54" y="39"/>
                  </a:lnTo>
                  <a:lnTo>
                    <a:pt x="53" y="38"/>
                  </a:lnTo>
                  <a:lnTo>
                    <a:pt x="51" y="38"/>
                  </a:lnTo>
                  <a:lnTo>
                    <a:pt x="51" y="35"/>
                  </a:lnTo>
                  <a:lnTo>
                    <a:pt x="49" y="34"/>
                  </a:lnTo>
                  <a:lnTo>
                    <a:pt x="49" y="33"/>
                  </a:lnTo>
                  <a:lnTo>
                    <a:pt x="49" y="31"/>
                  </a:lnTo>
                  <a:lnTo>
                    <a:pt x="50" y="25"/>
                  </a:lnTo>
                  <a:lnTo>
                    <a:pt x="48" y="22"/>
                  </a:lnTo>
                  <a:lnTo>
                    <a:pt x="49" y="20"/>
                  </a:lnTo>
                  <a:lnTo>
                    <a:pt x="48" y="19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7" y="18"/>
                  </a:lnTo>
                  <a:lnTo>
                    <a:pt x="48" y="16"/>
                  </a:lnTo>
                  <a:lnTo>
                    <a:pt x="47" y="16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5" y="14"/>
                  </a:lnTo>
                  <a:lnTo>
                    <a:pt x="46" y="10"/>
                  </a:lnTo>
                  <a:lnTo>
                    <a:pt x="50" y="7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59" y="4"/>
                  </a:lnTo>
                  <a:lnTo>
                    <a:pt x="61" y="3"/>
                  </a:lnTo>
                  <a:lnTo>
                    <a:pt x="65" y="4"/>
                  </a:lnTo>
                  <a:lnTo>
                    <a:pt x="65" y="6"/>
                  </a:lnTo>
                  <a:lnTo>
                    <a:pt x="66" y="8"/>
                  </a:lnTo>
                  <a:lnTo>
                    <a:pt x="69" y="8"/>
                  </a:lnTo>
                  <a:lnTo>
                    <a:pt x="69" y="10"/>
                  </a:lnTo>
                  <a:lnTo>
                    <a:pt x="70" y="10"/>
                  </a:lnTo>
                  <a:lnTo>
                    <a:pt x="70" y="17"/>
                  </a:lnTo>
                  <a:lnTo>
                    <a:pt x="74" y="22"/>
                  </a:lnTo>
                  <a:lnTo>
                    <a:pt x="71" y="26"/>
                  </a:lnTo>
                  <a:lnTo>
                    <a:pt x="79" y="27"/>
                  </a:lnTo>
                  <a:lnTo>
                    <a:pt x="80" y="29"/>
                  </a:lnTo>
                  <a:lnTo>
                    <a:pt x="80" y="33"/>
                  </a:lnTo>
                  <a:lnTo>
                    <a:pt x="84" y="34"/>
                  </a:lnTo>
                  <a:lnTo>
                    <a:pt x="85" y="35"/>
                  </a:lnTo>
                  <a:lnTo>
                    <a:pt x="86" y="36"/>
                  </a:lnTo>
                  <a:lnTo>
                    <a:pt x="87" y="36"/>
                  </a:lnTo>
                  <a:lnTo>
                    <a:pt x="87" y="35"/>
                  </a:lnTo>
                  <a:lnTo>
                    <a:pt x="87" y="32"/>
                  </a:lnTo>
                  <a:lnTo>
                    <a:pt x="91" y="32"/>
                  </a:lnTo>
                  <a:lnTo>
                    <a:pt x="93" y="30"/>
                  </a:lnTo>
                  <a:lnTo>
                    <a:pt x="94" y="32"/>
                  </a:lnTo>
                  <a:lnTo>
                    <a:pt x="96" y="31"/>
                  </a:lnTo>
                  <a:lnTo>
                    <a:pt x="97" y="32"/>
                  </a:lnTo>
                  <a:lnTo>
                    <a:pt x="95" y="32"/>
                  </a:lnTo>
                  <a:lnTo>
                    <a:pt x="94" y="35"/>
                  </a:lnTo>
                  <a:lnTo>
                    <a:pt x="95" y="35"/>
                  </a:lnTo>
                  <a:lnTo>
                    <a:pt x="94" y="35"/>
                  </a:lnTo>
                  <a:lnTo>
                    <a:pt x="97" y="38"/>
                  </a:lnTo>
                  <a:lnTo>
                    <a:pt x="99" y="34"/>
                  </a:lnTo>
                  <a:lnTo>
                    <a:pt x="99" y="32"/>
                  </a:lnTo>
                  <a:lnTo>
                    <a:pt x="106" y="31"/>
                  </a:lnTo>
                  <a:lnTo>
                    <a:pt x="106" y="30"/>
                  </a:lnTo>
                  <a:lnTo>
                    <a:pt x="111" y="28"/>
                  </a:lnTo>
                  <a:lnTo>
                    <a:pt x="116" y="30"/>
                  </a:lnTo>
                  <a:lnTo>
                    <a:pt x="117" y="28"/>
                  </a:lnTo>
                  <a:lnTo>
                    <a:pt x="117" y="26"/>
                  </a:lnTo>
                  <a:lnTo>
                    <a:pt x="120" y="27"/>
                  </a:lnTo>
                  <a:lnTo>
                    <a:pt x="120" y="28"/>
                  </a:lnTo>
                  <a:lnTo>
                    <a:pt x="122" y="30"/>
                  </a:lnTo>
                  <a:lnTo>
                    <a:pt x="122" y="33"/>
                  </a:lnTo>
                  <a:lnTo>
                    <a:pt x="126" y="34"/>
                  </a:lnTo>
                  <a:lnTo>
                    <a:pt x="128" y="33"/>
                  </a:lnTo>
                  <a:lnTo>
                    <a:pt x="130" y="35"/>
                  </a:lnTo>
                  <a:lnTo>
                    <a:pt x="131" y="34"/>
                  </a:lnTo>
                  <a:lnTo>
                    <a:pt x="132" y="35"/>
                  </a:lnTo>
                  <a:lnTo>
                    <a:pt x="133" y="38"/>
                  </a:lnTo>
                  <a:lnTo>
                    <a:pt x="133" y="40"/>
                  </a:lnTo>
                  <a:lnTo>
                    <a:pt x="132" y="47"/>
                  </a:lnTo>
                  <a:lnTo>
                    <a:pt x="143" y="47"/>
                  </a:lnTo>
                  <a:lnTo>
                    <a:pt x="143" y="50"/>
                  </a:lnTo>
                  <a:lnTo>
                    <a:pt x="150" y="52"/>
                  </a:lnTo>
                  <a:lnTo>
                    <a:pt x="150" y="58"/>
                  </a:lnTo>
                  <a:lnTo>
                    <a:pt x="148" y="63"/>
                  </a:lnTo>
                  <a:lnTo>
                    <a:pt x="148" y="68"/>
                  </a:lnTo>
                  <a:lnTo>
                    <a:pt x="163" y="80"/>
                  </a:lnTo>
                  <a:lnTo>
                    <a:pt x="163" y="84"/>
                  </a:lnTo>
                  <a:lnTo>
                    <a:pt x="162" y="87"/>
                  </a:lnTo>
                  <a:lnTo>
                    <a:pt x="164" y="93"/>
                  </a:lnTo>
                  <a:lnTo>
                    <a:pt x="164" y="94"/>
                  </a:lnTo>
                  <a:lnTo>
                    <a:pt x="168" y="99"/>
                  </a:lnTo>
                  <a:lnTo>
                    <a:pt x="171" y="108"/>
                  </a:lnTo>
                  <a:lnTo>
                    <a:pt x="175" y="115"/>
                  </a:lnTo>
                  <a:lnTo>
                    <a:pt x="175" y="116"/>
                  </a:lnTo>
                  <a:lnTo>
                    <a:pt x="174" y="122"/>
                  </a:lnTo>
                  <a:lnTo>
                    <a:pt x="170" y="126"/>
                  </a:lnTo>
                  <a:lnTo>
                    <a:pt x="168" y="132"/>
                  </a:lnTo>
                  <a:lnTo>
                    <a:pt x="168" y="137"/>
                  </a:lnTo>
                  <a:lnTo>
                    <a:pt x="170" y="143"/>
                  </a:lnTo>
                  <a:lnTo>
                    <a:pt x="174" y="145"/>
                  </a:lnTo>
                  <a:lnTo>
                    <a:pt x="174" y="148"/>
                  </a:lnTo>
                  <a:lnTo>
                    <a:pt x="172" y="150"/>
                  </a:lnTo>
                  <a:lnTo>
                    <a:pt x="173" y="151"/>
                  </a:lnTo>
                  <a:lnTo>
                    <a:pt x="173" y="154"/>
                  </a:lnTo>
                  <a:lnTo>
                    <a:pt x="175" y="155"/>
                  </a:lnTo>
                  <a:lnTo>
                    <a:pt x="175" y="159"/>
                  </a:lnTo>
                  <a:lnTo>
                    <a:pt x="186" y="166"/>
                  </a:lnTo>
                  <a:lnTo>
                    <a:pt x="186" y="168"/>
                  </a:lnTo>
                  <a:lnTo>
                    <a:pt x="187" y="168"/>
                  </a:lnTo>
                  <a:lnTo>
                    <a:pt x="188" y="171"/>
                  </a:lnTo>
                  <a:lnTo>
                    <a:pt x="187" y="172"/>
                  </a:lnTo>
                  <a:lnTo>
                    <a:pt x="188" y="174"/>
                  </a:lnTo>
                  <a:lnTo>
                    <a:pt x="184" y="178"/>
                  </a:lnTo>
                  <a:lnTo>
                    <a:pt x="179" y="188"/>
                  </a:lnTo>
                  <a:lnTo>
                    <a:pt x="173" y="191"/>
                  </a:lnTo>
                  <a:lnTo>
                    <a:pt x="168" y="189"/>
                  </a:lnTo>
                  <a:lnTo>
                    <a:pt x="167" y="191"/>
                  </a:lnTo>
                  <a:lnTo>
                    <a:pt x="165" y="195"/>
                  </a:lnTo>
                  <a:lnTo>
                    <a:pt x="166" y="199"/>
                  </a:lnTo>
                  <a:lnTo>
                    <a:pt x="168" y="202"/>
                  </a:lnTo>
                  <a:lnTo>
                    <a:pt x="167" y="207"/>
                  </a:lnTo>
                  <a:lnTo>
                    <a:pt x="167" y="210"/>
                  </a:lnTo>
                  <a:lnTo>
                    <a:pt x="165" y="211"/>
                  </a:lnTo>
                  <a:lnTo>
                    <a:pt x="164" y="214"/>
                  </a:lnTo>
                  <a:lnTo>
                    <a:pt x="162" y="215"/>
                  </a:lnTo>
                  <a:lnTo>
                    <a:pt x="159" y="219"/>
                  </a:lnTo>
                  <a:lnTo>
                    <a:pt x="160" y="223"/>
                  </a:lnTo>
                  <a:lnTo>
                    <a:pt x="157" y="224"/>
                  </a:lnTo>
                  <a:lnTo>
                    <a:pt x="156" y="230"/>
                  </a:lnTo>
                  <a:lnTo>
                    <a:pt x="155" y="230"/>
                  </a:lnTo>
                  <a:lnTo>
                    <a:pt x="155" y="232"/>
                  </a:lnTo>
                  <a:lnTo>
                    <a:pt x="154" y="230"/>
                  </a:lnTo>
                  <a:lnTo>
                    <a:pt x="150" y="230"/>
                  </a:lnTo>
                  <a:lnTo>
                    <a:pt x="140" y="232"/>
                  </a:lnTo>
                  <a:lnTo>
                    <a:pt x="132" y="242"/>
                  </a:lnTo>
                  <a:lnTo>
                    <a:pt x="130" y="245"/>
                  </a:lnTo>
                  <a:lnTo>
                    <a:pt x="131" y="247"/>
                  </a:lnTo>
                  <a:lnTo>
                    <a:pt x="130" y="250"/>
                  </a:lnTo>
                  <a:lnTo>
                    <a:pt x="128" y="254"/>
                  </a:lnTo>
                  <a:lnTo>
                    <a:pt x="124" y="256"/>
                  </a:lnTo>
                  <a:lnTo>
                    <a:pt x="124" y="259"/>
                  </a:lnTo>
                  <a:lnTo>
                    <a:pt x="120" y="264"/>
                  </a:lnTo>
                  <a:lnTo>
                    <a:pt x="118" y="265"/>
                  </a:lnTo>
                  <a:lnTo>
                    <a:pt x="115" y="263"/>
                  </a:lnTo>
                  <a:lnTo>
                    <a:pt x="111" y="266"/>
                  </a:lnTo>
                  <a:lnTo>
                    <a:pt x="110" y="265"/>
                  </a:lnTo>
                  <a:lnTo>
                    <a:pt x="109" y="266"/>
                  </a:lnTo>
                  <a:lnTo>
                    <a:pt x="105" y="267"/>
                  </a:lnTo>
                  <a:lnTo>
                    <a:pt x="105" y="270"/>
                  </a:lnTo>
                  <a:lnTo>
                    <a:pt x="105" y="274"/>
                  </a:lnTo>
                  <a:lnTo>
                    <a:pt x="98" y="282"/>
                  </a:lnTo>
                  <a:lnTo>
                    <a:pt x="99" y="283"/>
                  </a:lnTo>
                  <a:lnTo>
                    <a:pt x="100" y="284"/>
                  </a:lnTo>
                  <a:lnTo>
                    <a:pt x="101" y="293"/>
                  </a:lnTo>
                  <a:lnTo>
                    <a:pt x="102" y="296"/>
                  </a:lnTo>
                  <a:lnTo>
                    <a:pt x="102" y="298"/>
                  </a:lnTo>
                  <a:lnTo>
                    <a:pt x="100" y="300"/>
                  </a:lnTo>
                  <a:lnTo>
                    <a:pt x="97" y="298"/>
                  </a:lnTo>
                  <a:lnTo>
                    <a:pt x="93" y="298"/>
                  </a:lnTo>
                  <a:lnTo>
                    <a:pt x="91" y="302"/>
                  </a:lnTo>
                  <a:lnTo>
                    <a:pt x="87" y="306"/>
                  </a:lnTo>
                  <a:lnTo>
                    <a:pt x="87" y="308"/>
                  </a:lnTo>
                  <a:lnTo>
                    <a:pt x="80" y="314"/>
                  </a:lnTo>
                  <a:lnTo>
                    <a:pt x="79" y="314"/>
                  </a:lnTo>
                  <a:lnTo>
                    <a:pt x="78" y="315"/>
                  </a:lnTo>
                  <a:lnTo>
                    <a:pt x="76" y="312"/>
                  </a:lnTo>
                  <a:lnTo>
                    <a:pt x="70" y="308"/>
                  </a:lnTo>
                  <a:lnTo>
                    <a:pt x="66" y="309"/>
                  </a:lnTo>
                  <a:lnTo>
                    <a:pt x="63" y="312"/>
                  </a:lnTo>
                  <a:lnTo>
                    <a:pt x="61" y="313"/>
                  </a:lnTo>
                  <a:lnTo>
                    <a:pt x="61" y="310"/>
                  </a:lnTo>
                  <a:lnTo>
                    <a:pt x="62" y="305"/>
                  </a:lnTo>
                  <a:lnTo>
                    <a:pt x="60" y="304"/>
                  </a:lnTo>
                  <a:lnTo>
                    <a:pt x="58" y="306"/>
                  </a:lnTo>
                  <a:lnTo>
                    <a:pt x="55" y="305"/>
                  </a:lnTo>
                  <a:lnTo>
                    <a:pt x="54" y="306"/>
                  </a:lnTo>
                  <a:lnTo>
                    <a:pt x="54" y="309"/>
                  </a:lnTo>
                  <a:lnTo>
                    <a:pt x="50" y="310"/>
                  </a:lnTo>
                  <a:lnTo>
                    <a:pt x="43" y="310"/>
                  </a:lnTo>
                  <a:lnTo>
                    <a:pt x="40" y="311"/>
                  </a:lnTo>
                  <a:lnTo>
                    <a:pt x="39" y="310"/>
                  </a:lnTo>
                  <a:lnTo>
                    <a:pt x="39" y="311"/>
                  </a:lnTo>
                  <a:lnTo>
                    <a:pt x="34" y="312"/>
                  </a:lnTo>
                  <a:lnTo>
                    <a:pt x="35" y="316"/>
                  </a:lnTo>
                  <a:lnTo>
                    <a:pt x="35" y="319"/>
                  </a:lnTo>
                  <a:lnTo>
                    <a:pt x="35" y="319"/>
                  </a:lnTo>
                  <a:lnTo>
                    <a:pt x="35" y="323"/>
                  </a:lnTo>
                  <a:lnTo>
                    <a:pt x="32" y="324"/>
                  </a:lnTo>
                  <a:lnTo>
                    <a:pt x="30" y="328"/>
                  </a:lnTo>
                  <a:lnTo>
                    <a:pt x="29" y="328"/>
                  </a:lnTo>
                  <a:lnTo>
                    <a:pt x="26" y="330"/>
                  </a:lnTo>
                  <a:lnTo>
                    <a:pt x="25" y="330"/>
                  </a:lnTo>
                  <a:lnTo>
                    <a:pt x="23" y="331"/>
                  </a:lnTo>
                  <a:lnTo>
                    <a:pt x="18" y="327"/>
                  </a:lnTo>
                  <a:lnTo>
                    <a:pt x="18" y="326"/>
                  </a:lnTo>
                  <a:lnTo>
                    <a:pt x="12" y="324"/>
                  </a:lnTo>
                  <a:lnTo>
                    <a:pt x="10" y="325"/>
                  </a:lnTo>
                  <a:lnTo>
                    <a:pt x="10" y="323"/>
                  </a:lnTo>
                  <a:lnTo>
                    <a:pt x="10" y="322"/>
                  </a:lnTo>
                  <a:lnTo>
                    <a:pt x="9" y="322"/>
                  </a:lnTo>
                  <a:lnTo>
                    <a:pt x="10" y="319"/>
                  </a:lnTo>
                  <a:lnTo>
                    <a:pt x="6" y="315"/>
                  </a:lnTo>
                  <a:lnTo>
                    <a:pt x="1" y="314"/>
                  </a:lnTo>
                  <a:lnTo>
                    <a:pt x="2" y="314"/>
                  </a:lnTo>
                  <a:lnTo>
                    <a:pt x="1" y="310"/>
                  </a:lnTo>
                  <a:lnTo>
                    <a:pt x="0" y="308"/>
                  </a:lnTo>
                  <a:lnTo>
                    <a:pt x="2" y="308"/>
                  </a:lnTo>
                  <a:lnTo>
                    <a:pt x="3" y="306"/>
                  </a:lnTo>
                  <a:lnTo>
                    <a:pt x="5" y="306"/>
                  </a:lnTo>
                  <a:lnTo>
                    <a:pt x="5" y="302"/>
                  </a:lnTo>
                  <a:lnTo>
                    <a:pt x="6" y="299"/>
                  </a:lnTo>
                  <a:lnTo>
                    <a:pt x="9" y="299"/>
                  </a:lnTo>
                  <a:lnTo>
                    <a:pt x="10" y="296"/>
                  </a:lnTo>
                  <a:lnTo>
                    <a:pt x="11" y="294"/>
                  </a:lnTo>
                  <a:lnTo>
                    <a:pt x="9" y="292"/>
                  </a:lnTo>
                  <a:lnTo>
                    <a:pt x="5" y="292"/>
                  </a:lnTo>
                  <a:lnTo>
                    <a:pt x="3" y="290"/>
                  </a:lnTo>
                  <a:lnTo>
                    <a:pt x="1" y="29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3" name="Freeform 114">
              <a:extLst>
                <a:ext uri="{FF2B5EF4-FFF2-40B4-BE49-F238E27FC236}">
                  <a16:creationId xmlns="" xmlns:a16="http://schemas.microsoft.com/office/drawing/2014/main" id="{7329C7F6-3BD1-4DAB-A2DF-7D1B4D3F0C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7" y="3018"/>
              <a:ext cx="188" cy="331"/>
            </a:xfrm>
            <a:custGeom>
              <a:avLst/>
              <a:gdLst>
                <a:gd name="T0" fmla="*/ 53 w 188"/>
                <a:gd name="T1" fmla="*/ 4 h 331"/>
                <a:gd name="T2" fmla="*/ 7 w 188"/>
                <a:gd name="T3" fmla="*/ 279 h 331"/>
                <a:gd name="T4" fmla="*/ 15 w 188"/>
                <a:gd name="T5" fmla="*/ 266 h 331"/>
                <a:gd name="T6" fmla="*/ 25 w 188"/>
                <a:gd name="T7" fmla="*/ 260 h 331"/>
                <a:gd name="T8" fmla="*/ 41 w 188"/>
                <a:gd name="T9" fmla="*/ 255 h 331"/>
                <a:gd name="T10" fmla="*/ 54 w 188"/>
                <a:gd name="T11" fmla="*/ 236 h 331"/>
                <a:gd name="T12" fmla="*/ 59 w 188"/>
                <a:gd name="T13" fmla="*/ 225 h 331"/>
                <a:gd name="T14" fmla="*/ 67 w 188"/>
                <a:gd name="T15" fmla="*/ 212 h 331"/>
                <a:gd name="T16" fmla="*/ 56 w 188"/>
                <a:gd name="T17" fmla="*/ 198 h 331"/>
                <a:gd name="T18" fmla="*/ 59 w 188"/>
                <a:gd name="T19" fmla="*/ 188 h 331"/>
                <a:gd name="T20" fmla="*/ 61 w 188"/>
                <a:gd name="T21" fmla="*/ 174 h 331"/>
                <a:gd name="T22" fmla="*/ 49 w 188"/>
                <a:gd name="T23" fmla="*/ 165 h 331"/>
                <a:gd name="T24" fmla="*/ 54 w 188"/>
                <a:gd name="T25" fmla="*/ 153 h 331"/>
                <a:gd name="T26" fmla="*/ 61 w 188"/>
                <a:gd name="T27" fmla="*/ 143 h 331"/>
                <a:gd name="T28" fmla="*/ 72 w 188"/>
                <a:gd name="T29" fmla="*/ 131 h 331"/>
                <a:gd name="T30" fmla="*/ 65 w 188"/>
                <a:gd name="T31" fmla="*/ 121 h 331"/>
                <a:gd name="T32" fmla="*/ 69 w 188"/>
                <a:gd name="T33" fmla="*/ 107 h 331"/>
                <a:gd name="T34" fmla="*/ 73 w 188"/>
                <a:gd name="T35" fmla="*/ 95 h 331"/>
                <a:gd name="T36" fmla="*/ 65 w 188"/>
                <a:gd name="T37" fmla="*/ 93 h 331"/>
                <a:gd name="T38" fmla="*/ 59 w 188"/>
                <a:gd name="T39" fmla="*/ 82 h 331"/>
                <a:gd name="T40" fmla="*/ 46 w 188"/>
                <a:gd name="T41" fmla="*/ 90 h 331"/>
                <a:gd name="T42" fmla="*/ 40 w 188"/>
                <a:gd name="T43" fmla="*/ 83 h 331"/>
                <a:gd name="T44" fmla="*/ 48 w 188"/>
                <a:gd name="T45" fmla="*/ 67 h 331"/>
                <a:gd name="T46" fmla="*/ 57 w 188"/>
                <a:gd name="T47" fmla="*/ 52 h 331"/>
                <a:gd name="T48" fmla="*/ 54 w 188"/>
                <a:gd name="T49" fmla="*/ 40 h 331"/>
                <a:gd name="T50" fmla="*/ 49 w 188"/>
                <a:gd name="T51" fmla="*/ 31 h 331"/>
                <a:gd name="T52" fmla="*/ 47 w 188"/>
                <a:gd name="T53" fmla="*/ 18 h 331"/>
                <a:gd name="T54" fmla="*/ 50 w 188"/>
                <a:gd name="T55" fmla="*/ 7 h 331"/>
                <a:gd name="T56" fmla="*/ 59 w 188"/>
                <a:gd name="T57" fmla="*/ 4 h 331"/>
                <a:gd name="T58" fmla="*/ 70 w 188"/>
                <a:gd name="T59" fmla="*/ 10 h 331"/>
                <a:gd name="T60" fmla="*/ 84 w 188"/>
                <a:gd name="T61" fmla="*/ 34 h 331"/>
                <a:gd name="T62" fmla="*/ 93 w 188"/>
                <a:gd name="T63" fmla="*/ 30 h 331"/>
                <a:gd name="T64" fmla="*/ 94 w 188"/>
                <a:gd name="T65" fmla="*/ 35 h 331"/>
                <a:gd name="T66" fmla="*/ 116 w 188"/>
                <a:gd name="T67" fmla="*/ 30 h 331"/>
                <a:gd name="T68" fmla="*/ 126 w 188"/>
                <a:gd name="T69" fmla="*/ 34 h 331"/>
                <a:gd name="T70" fmla="*/ 132 w 188"/>
                <a:gd name="T71" fmla="*/ 47 h 331"/>
                <a:gd name="T72" fmla="*/ 163 w 188"/>
                <a:gd name="T73" fmla="*/ 80 h 331"/>
                <a:gd name="T74" fmla="*/ 175 w 188"/>
                <a:gd name="T75" fmla="*/ 115 h 331"/>
                <a:gd name="T76" fmla="*/ 174 w 188"/>
                <a:gd name="T77" fmla="*/ 145 h 331"/>
                <a:gd name="T78" fmla="*/ 186 w 188"/>
                <a:gd name="T79" fmla="*/ 166 h 331"/>
                <a:gd name="T80" fmla="*/ 179 w 188"/>
                <a:gd name="T81" fmla="*/ 188 h 331"/>
                <a:gd name="T82" fmla="*/ 167 w 188"/>
                <a:gd name="T83" fmla="*/ 207 h 331"/>
                <a:gd name="T84" fmla="*/ 157 w 188"/>
                <a:gd name="T85" fmla="*/ 224 h 331"/>
                <a:gd name="T86" fmla="*/ 132 w 188"/>
                <a:gd name="T87" fmla="*/ 242 h 331"/>
                <a:gd name="T88" fmla="*/ 120 w 188"/>
                <a:gd name="T89" fmla="*/ 264 h 331"/>
                <a:gd name="T90" fmla="*/ 105 w 188"/>
                <a:gd name="T91" fmla="*/ 270 h 331"/>
                <a:gd name="T92" fmla="*/ 102 w 188"/>
                <a:gd name="T93" fmla="*/ 298 h 331"/>
                <a:gd name="T94" fmla="*/ 80 w 188"/>
                <a:gd name="T95" fmla="*/ 314 h 331"/>
                <a:gd name="T96" fmla="*/ 61 w 188"/>
                <a:gd name="T97" fmla="*/ 313 h 331"/>
                <a:gd name="T98" fmla="*/ 54 w 188"/>
                <a:gd name="T99" fmla="*/ 309 h 331"/>
                <a:gd name="T100" fmla="*/ 35 w 188"/>
                <a:gd name="T101" fmla="*/ 316 h 331"/>
                <a:gd name="T102" fmla="*/ 26 w 188"/>
                <a:gd name="T103" fmla="*/ 330 h 331"/>
                <a:gd name="T104" fmla="*/ 10 w 188"/>
                <a:gd name="T105" fmla="*/ 323 h 331"/>
                <a:gd name="T106" fmla="*/ 1 w 188"/>
                <a:gd name="T107" fmla="*/ 310 h 331"/>
                <a:gd name="T108" fmla="*/ 9 w 188"/>
                <a:gd name="T109" fmla="*/ 29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8" h="331">
                  <a:moveTo>
                    <a:pt x="54" y="10"/>
                  </a:moveTo>
                  <a:lnTo>
                    <a:pt x="55" y="11"/>
                  </a:lnTo>
                  <a:lnTo>
                    <a:pt x="55" y="11"/>
                  </a:lnTo>
                  <a:lnTo>
                    <a:pt x="55" y="10"/>
                  </a:lnTo>
                  <a:lnTo>
                    <a:pt x="54" y="10"/>
                  </a:lnTo>
                  <a:moveTo>
                    <a:pt x="52" y="3"/>
                  </a:moveTo>
                  <a:lnTo>
                    <a:pt x="53" y="4"/>
                  </a:lnTo>
                  <a:lnTo>
                    <a:pt x="53" y="3"/>
                  </a:lnTo>
                  <a:lnTo>
                    <a:pt x="52" y="3"/>
                  </a:lnTo>
                  <a:moveTo>
                    <a:pt x="1" y="290"/>
                  </a:moveTo>
                  <a:lnTo>
                    <a:pt x="2" y="286"/>
                  </a:lnTo>
                  <a:lnTo>
                    <a:pt x="3" y="284"/>
                  </a:lnTo>
                  <a:lnTo>
                    <a:pt x="4" y="282"/>
                  </a:lnTo>
                  <a:lnTo>
                    <a:pt x="7" y="279"/>
                  </a:lnTo>
                  <a:lnTo>
                    <a:pt x="7" y="277"/>
                  </a:lnTo>
                  <a:lnTo>
                    <a:pt x="6" y="276"/>
                  </a:lnTo>
                  <a:lnTo>
                    <a:pt x="11" y="273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7"/>
                  </a:lnTo>
                  <a:lnTo>
                    <a:pt x="15" y="266"/>
                  </a:lnTo>
                  <a:lnTo>
                    <a:pt x="15" y="268"/>
                  </a:lnTo>
                  <a:lnTo>
                    <a:pt x="19" y="270"/>
                  </a:lnTo>
                  <a:lnTo>
                    <a:pt x="19" y="267"/>
                  </a:lnTo>
                  <a:lnTo>
                    <a:pt x="21" y="264"/>
                  </a:lnTo>
                  <a:lnTo>
                    <a:pt x="25" y="264"/>
                  </a:lnTo>
                  <a:lnTo>
                    <a:pt x="24" y="262"/>
                  </a:lnTo>
                  <a:lnTo>
                    <a:pt x="25" y="260"/>
                  </a:lnTo>
                  <a:lnTo>
                    <a:pt x="27" y="261"/>
                  </a:lnTo>
                  <a:lnTo>
                    <a:pt x="30" y="260"/>
                  </a:lnTo>
                  <a:lnTo>
                    <a:pt x="33" y="257"/>
                  </a:lnTo>
                  <a:lnTo>
                    <a:pt x="35" y="257"/>
                  </a:lnTo>
                  <a:lnTo>
                    <a:pt x="37" y="255"/>
                  </a:lnTo>
                  <a:lnTo>
                    <a:pt x="39" y="255"/>
                  </a:lnTo>
                  <a:lnTo>
                    <a:pt x="41" y="255"/>
                  </a:lnTo>
                  <a:lnTo>
                    <a:pt x="41" y="250"/>
                  </a:lnTo>
                  <a:lnTo>
                    <a:pt x="41" y="249"/>
                  </a:lnTo>
                  <a:lnTo>
                    <a:pt x="39" y="248"/>
                  </a:lnTo>
                  <a:lnTo>
                    <a:pt x="41" y="246"/>
                  </a:lnTo>
                  <a:lnTo>
                    <a:pt x="49" y="240"/>
                  </a:lnTo>
                  <a:lnTo>
                    <a:pt x="52" y="236"/>
                  </a:lnTo>
                  <a:lnTo>
                    <a:pt x="54" y="236"/>
                  </a:lnTo>
                  <a:lnTo>
                    <a:pt x="54" y="234"/>
                  </a:lnTo>
                  <a:lnTo>
                    <a:pt x="56" y="231"/>
                  </a:lnTo>
                  <a:lnTo>
                    <a:pt x="58" y="231"/>
                  </a:lnTo>
                  <a:lnTo>
                    <a:pt x="58" y="228"/>
                  </a:lnTo>
                  <a:lnTo>
                    <a:pt x="61" y="229"/>
                  </a:lnTo>
                  <a:lnTo>
                    <a:pt x="61" y="227"/>
                  </a:lnTo>
                  <a:lnTo>
                    <a:pt x="59" y="225"/>
                  </a:lnTo>
                  <a:lnTo>
                    <a:pt x="59" y="223"/>
                  </a:lnTo>
                  <a:lnTo>
                    <a:pt x="58" y="219"/>
                  </a:lnTo>
                  <a:lnTo>
                    <a:pt x="62" y="220"/>
                  </a:lnTo>
                  <a:lnTo>
                    <a:pt x="62" y="218"/>
                  </a:lnTo>
                  <a:lnTo>
                    <a:pt x="63" y="218"/>
                  </a:lnTo>
                  <a:lnTo>
                    <a:pt x="65" y="214"/>
                  </a:lnTo>
                  <a:lnTo>
                    <a:pt x="67" y="212"/>
                  </a:lnTo>
                  <a:lnTo>
                    <a:pt x="67" y="208"/>
                  </a:lnTo>
                  <a:lnTo>
                    <a:pt x="65" y="206"/>
                  </a:lnTo>
                  <a:lnTo>
                    <a:pt x="62" y="207"/>
                  </a:lnTo>
                  <a:lnTo>
                    <a:pt x="62" y="206"/>
                  </a:lnTo>
                  <a:lnTo>
                    <a:pt x="62" y="204"/>
                  </a:lnTo>
                  <a:lnTo>
                    <a:pt x="61" y="199"/>
                  </a:lnTo>
                  <a:lnTo>
                    <a:pt x="56" y="198"/>
                  </a:lnTo>
                  <a:lnTo>
                    <a:pt x="55" y="200"/>
                  </a:lnTo>
                  <a:lnTo>
                    <a:pt x="54" y="196"/>
                  </a:lnTo>
                  <a:lnTo>
                    <a:pt x="55" y="193"/>
                  </a:lnTo>
                  <a:lnTo>
                    <a:pt x="54" y="193"/>
                  </a:lnTo>
                  <a:lnTo>
                    <a:pt x="54" y="192"/>
                  </a:lnTo>
                  <a:lnTo>
                    <a:pt x="58" y="190"/>
                  </a:lnTo>
                  <a:lnTo>
                    <a:pt x="59" y="188"/>
                  </a:lnTo>
                  <a:lnTo>
                    <a:pt x="59" y="186"/>
                  </a:lnTo>
                  <a:lnTo>
                    <a:pt x="61" y="186"/>
                  </a:lnTo>
                  <a:lnTo>
                    <a:pt x="62" y="184"/>
                  </a:lnTo>
                  <a:lnTo>
                    <a:pt x="59" y="183"/>
                  </a:lnTo>
                  <a:lnTo>
                    <a:pt x="59" y="180"/>
                  </a:lnTo>
                  <a:lnTo>
                    <a:pt x="61" y="178"/>
                  </a:lnTo>
                  <a:lnTo>
                    <a:pt x="61" y="174"/>
                  </a:lnTo>
                  <a:lnTo>
                    <a:pt x="57" y="170"/>
                  </a:lnTo>
                  <a:lnTo>
                    <a:pt x="57" y="168"/>
                  </a:lnTo>
                  <a:lnTo>
                    <a:pt x="55" y="164"/>
                  </a:lnTo>
                  <a:lnTo>
                    <a:pt x="53" y="164"/>
                  </a:lnTo>
                  <a:lnTo>
                    <a:pt x="51" y="168"/>
                  </a:lnTo>
                  <a:lnTo>
                    <a:pt x="49" y="167"/>
                  </a:lnTo>
                  <a:lnTo>
                    <a:pt x="49" y="165"/>
                  </a:lnTo>
                  <a:lnTo>
                    <a:pt x="50" y="164"/>
                  </a:lnTo>
                  <a:lnTo>
                    <a:pt x="52" y="161"/>
                  </a:lnTo>
                  <a:lnTo>
                    <a:pt x="51" y="160"/>
                  </a:lnTo>
                  <a:lnTo>
                    <a:pt x="52" y="158"/>
                  </a:lnTo>
                  <a:lnTo>
                    <a:pt x="54" y="158"/>
                  </a:lnTo>
                  <a:lnTo>
                    <a:pt x="55" y="156"/>
                  </a:lnTo>
                  <a:lnTo>
                    <a:pt x="54" y="153"/>
                  </a:lnTo>
                  <a:lnTo>
                    <a:pt x="55" y="151"/>
                  </a:lnTo>
                  <a:lnTo>
                    <a:pt x="54" y="150"/>
                  </a:lnTo>
                  <a:lnTo>
                    <a:pt x="54" y="148"/>
                  </a:lnTo>
                  <a:lnTo>
                    <a:pt x="58" y="147"/>
                  </a:lnTo>
                  <a:lnTo>
                    <a:pt x="58" y="146"/>
                  </a:lnTo>
                  <a:lnTo>
                    <a:pt x="58" y="144"/>
                  </a:lnTo>
                  <a:lnTo>
                    <a:pt x="61" y="143"/>
                  </a:lnTo>
                  <a:lnTo>
                    <a:pt x="60" y="143"/>
                  </a:lnTo>
                  <a:lnTo>
                    <a:pt x="61" y="141"/>
                  </a:lnTo>
                  <a:lnTo>
                    <a:pt x="62" y="138"/>
                  </a:lnTo>
                  <a:lnTo>
                    <a:pt x="63" y="136"/>
                  </a:lnTo>
                  <a:lnTo>
                    <a:pt x="63" y="133"/>
                  </a:lnTo>
                  <a:lnTo>
                    <a:pt x="70" y="132"/>
                  </a:lnTo>
                  <a:lnTo>
                    <a:pt x="72" y="131"/>
                  </a:lnTo>
                  <a:lnTo>
                    <a:pt x="73" y="130"/>
                  </a:lnTo>
                  <a:lnTo>
                    <a:pt x="71" y="128"/>
                  </a:lnTo>
                  <a:lnTo>
                    <a:pt x="69" y="126"/>
                  </a:lnTo>
                  <a:lnTo>
                    <a:pt x="71" y="123"/>
                  </a:lnTo>
                  <a:lnTo>
                    <a:pt x="71" y="120"/>
                  </a:lnTo>
                  <a:lnTo>
                    <a:pt x="66" y="119"/>
                  </a:lnTo>
                  <a:lnTo>
                    <a:pt x="65" y="121"/>
                  </a:lnTo>
                  <a:lnTo>
                    <a:pt x="65" y="119"/>
                  </a:lnTo>
                  <a:lnTo>
                    <a:pt x="65" y="118"/>
                  </a:lnTo>
                  <a:lnTo>
                    <a:pt x="63" y="115"/>
                  </a:lnTo>
                  <a:lnTo>
                    <a:pt x="64" y="114"/>
                  </a:lnTo>
                  <a:lnTo>
                    <a:pt x="64" y="110"/>
                  </a:lnTo>
                  <a:lnTo>
                    <a:pt x="65" y="107"/>
                  </a:lnTo>
                  <a:lnTo>
                    <a:pt x="69" y="107"/>
                  </a:lnTo>
                  <a:lnTo>
                    <a:pt x="71" y="105"/>
                  </a:lnTo>
                  <a:lnTo>
                    <a:pt x="73" y="102"/>
                  </a:lnTo>
                  <a:lnTo>
                    <a:pt x="73" y="100"/>
                  </a:lnTo>
                  <a:lnTo>
                    <a:pt x="73" y="99"/>
                  </a:lnTo>
                  <a:lnTo>
                    <a:pt x="74" y="96"/>
                  </a:lnTo>
                  <a:lnTo>
                    <a:pt x="74" y="95"/>
                  </a:lnTo>
                  <a:lnTo>
                    <a:pt x="73" y="95"/>
                  </a:lnTo>
                  <a:lnTo>
                    <a:pt x="73" y="93"/>
                  </a:lnTo>
                  <a:lnTo>
                    <a:pt x="73" y="92"/>
                  </a:lnTo>
                  <a:lnTo>
                    <a:pt x="71" y="91"/>
                  </a:lnTo>
                  <a:lnTo>
                    <a:pt x="71" y="89"/>
                  </a:lnTo>
                  <a:lnTo>
                    <a:pt x="70" y="88"/>
                  </a:lnTo>
                  <a:lnTo>
                    <a:pt x="66" y="90"/>
                  </a:lnTo>
                  <a:lnTo>
                    <a:pt x="65" y="93"/>
                  </a:lnTo>
                  <a:lnTo>
                    <a:pt x="63" y="93"/>
                  </a:lnTo>
                  <a:lnTo>
                    <a:pt x="64" y="92"/>
                  </a:lnTo>
                  <a:lnTo>
                    <a:pt x="63" y="91"/>
                  </a:lnTo>
                  <a:lnTo>
                    <a:pt x="62" y="90"/>
                  </a:lnTo>
                  <a:lnTo>
                    <a:pt x="63" y="88"/>
                  </a:lnTo>
                  <a:lnTo>
                    <a:pt x="62" y="84"/>
                  </a:lnTo>
                  <a:lnTo>
                    <a:pt x="59" y="82"/>
                  </a:lnTo>
                  <a:lnTo>
                    <a:pt x="58" y="82"/>
                  </a:lnTo>
                  <a:lnTo>
                    <a:pt x="57" y="84"/>
                  </a:lnTo>
                  <a:lnTo>
                    <a:pt x="55" y="84"/>
                  </a:lnTo>
                  <a:lnTo>
                    <a:pt x="50" y="88"/>
                  </a:lnTo>
                  <a:lnTo>
                    <a:pt x="49" y="92"/>
                  </a:lnTo>
                  <a:lnTo>
                    <a:pt x="46" y="91"/>
                  </a:lnTo>
                  <a:lnTo>
                    <a:pt x="46" y="90"/>
                  </a:lnTo>
                  <a:lnTo>
                    <a:pt x="46" y="89"/>
                  </a:lnTo>
                  <a:lnTo>
                    <a:pt x="46" y="87"/>
                  </a:lnTo>
                  <a:lnTo>
                    <a:pt x="41" y="86"/>
                  </a:lnTo>
                  <a:lnTo>
                    <a:pt x="39" y="86"/>
                  </a:lnTo>
                  <a:lnTo>
                    <a:pt x="37" y="83"/>
                  </a:lnTo>
                  <a:lnTo>
                    <a:pt x="38" y="82"/>
                  </a:lnTo>
                  <a:lnTo>
                    <a:pt x="40" y="83"/>
                  </a:lnTo>
                  <a:lnTo>
                    <a:pt x="46" y="80"/>
                  </a:lnTo>
                  <a:lnTo>
                    <a:pt x="45" y="78"/>
                  </a:lnTo>
                  <a:lnTo>
                    <a:pt x="47" y="76"/>
                  </a:lnTo>
                  <a:lnTo>
                    <a:pt x="47" y="73"/>
                  </a:lnTo>
                  <a:lnTo>
                    <a:pt x="48" y="71"/>
                  </a:lnTo>
                  <a:lnTo>
                    <a:pt x="47" y="69"/>
                  </a:lnTo>
                  <a:lnTo>
                    <a:pt x="48" y="67"/>
                  </a:lnTo>
                  <a:lnTo>
                    <a:pt x="48" y="65"/>
                  </a:lnTo>
                  <a:lnTo>
                    <a:pt x="50" y="62"/>
                  </a:lnTo>
                  <a:lnTo>
                    <a:pt x="49" y="60"/>
                  </a:lnTo>
                  <a:lnTo>
                    <a:pt x="51" y="57"/>
                  </a:lnTo>
                  <a:lnTo>
                    <a:pt x="51" y="54"/>
                  </a:lnTo>
                  <a:lnTo>
                    <a:pt x="55" y="54"/>
                  </a:lnTo>
                  <a:lnTo>
                    <a:pt x="57" y="52"/>
                  </a:lnTo>
                  <a:lnTo>
                    <a:pt x="57" y="48"/>
                  </a:lnTo>
                  <a:lnTo>
                    <a:pt x="57" y="47"/>
                  </a:lnTo>
                  <a:lnTo>
                    <a:pt x="56" y="46"/>
                  </a:lnTo>
                  <a:lnTo>
                    <a:pt x="57" y="44"/>
                  </a:lnTo>
                  <a:lnTo>
                    <a:pt x="54" y="45"/>
                  </a:lnTo>
                  <a:lnTo>
                    <a:pt x="53" y="43"/>
                  </a:lnTo>
                  <a:lnTo>
                    <a:pt x="54" y="40"/>
                  </a:lnTo>
                  <a:lnTo>
                    <a:pt x="54" y="39"/>
                  </a:lnTo>
                  <a:lnTo>
                    <a:pt x="53" y="38"/>
                  </a:lnTo>
                  <a:lnTo>
                    <a:pt x="51" y="38"/>
                  </a:lnTo>
                  <a:lnTo>
                    <a:pt x="51" y="35"/>
                  </a:lnTo>
                  <a:lnTo>
                    <a:pt x="49" y="34"/>
                  </a:lnTo>
                  <a:lnTo>
                    <a:pt x="49" y="33"/>
                  </a:lnTo>
                  <a:lnTo>
                    <a:pt x="49" y="31"/>
                  </a:lnTo>
                  <a:lnTo>
                    <a:pt x="50" y="25"/>
                  </a:lnTo>
                  <a:lnTo>
                    <a:pt x="48" y="22"/>
                  </a:lnTo>
                  <a:lnTo>
                    <a:pt x="49" y="20"/>
                  </a:lnTo>
                  <a:lnTo>
                    <a:pt x="48" y="19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7" y="18"/>
                  </a:lnTo>
                  <a:lnTo>
                    <a:pt x="48" y="16"/>
                  </a:lnTo>
                  <a:lnTo>
                    <a:pt x="47" y="16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5" y="14"/>
                  </a:lnTo>
                  <a:lnTo>
                    <a:pt x="46" y="10"/>
                  </a:lnTo>
                  <a:lnTo>
                    <a:pt x="50" y="7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59" y="4"/>
                  </a:lnTo>
                  <a:lnTo>
                    <a:pt x="61" y="3"/>
                  </a:lnTo>
                  <a:lnTo>
                    <a:pt x="65" y="4"/>
                  </a:lnTo>
                  <a:lnTo>
                    <a:pt x="65" y="6"/>
                  </a:lnTo>
                  <a:lnTo>
                    <a:pt x="66" y="8"/>
                  </a:lnTo>
                  <a:lnTo>
                    <a:pt x="69" y="8"/>
                  </a:lnTo>
                  <a:lnTo>
                    <a:pt x="69" y="10"/>
                  </a:lnTo>
                  <a:lnTo>
                    <a:pt x="70" y="10"/>
                  </a:lnTo>
                  <a:lnTo>
                    <a:pt x="70" y="17"/>
                  </a:lnTo>
                  <a:lnTo>
                    <a:pt x="74" y="22"/>
                  </a:lnTo>
                  <a:lnTo>
                    <a:pt x="71" y="26"/>
                  </a:lnTo>
                  <a:lnTo>
                    <a:pt x="79" y="27"/>
                  </a:lnTo>
                  <a:lnTo>
                    <a:pt x="80" y="29"/>
                  </a:lnTo>
                  <a:lnTo>
                    <a:pt x="80" y="33"/>
                  </a:lnTo>
                  <a:lnTo>
                    <a:pt x="84" y="34"/>
                  </a:lnTo>
                  <a:lnTo>
                    <a:pt x="85" y="35"/>
                  </a:lnTo>
                  <a:lnTo>
                    <a:pt x="86" y="36"/>
                  </a:lnTo>
                  <a:lnTo>
                    <a:pt x="87" y="36"/>
                  </a:lnTo>
                  <a:lnTo>
                    <a:pt x="87" y="35"/>
                  </a:lnTo>
                  <a:lnTo>
                    <a:pt x="87" y="32"/>
                  </a:lnTo>
                  <a:lnTo>
                    <a:pt x="91" y="32"/>
                  </a:lnTo>
                  <a:lnTo>
                    <a:pt x="93" y="30"/>
                  </a:lnTo>
                  <a:lnTo>
                    <a:pt x="94" y="32"/>
                  </a:lnTo>
                  <a:lnTo>
                    <a:pt x="96" y="31"/>
                  </a:lnTo>
                  <a:lnTo>
                    <a:pt x="97" y="32"/>
                  </a:lnTo>
                  <a:lnTo>
                    <a:pt x="95" y="32"/>
                  </a:lnTo>
                  <a:lnTo>
                    <a:pt x="94" y="35"/>
                  </a:lnTo>
                  <a:lnTo>
                    <a:pt x="95" y="35"/>
                  </a:lnTo>
                  <a:lnTo>
                    <a:pt x="94" y="35"/>
                  </a:lnTo>
                  <a:lnTo>
                    <a:pt x="97" y="38"/>
                  </a:lnTo>
                  <a:lnTo>
                    <a:pt x="99" y="34"/>
                  </a:lnTo>
                  <a:lnTo>
                    <a:pt x="99" y="32"/>
                  </a:lnTo>
                  <a:lnTo>
                    <a:pt x="106" y="31"/>
                  </a:lnTo>
                  <a:lnTo>
                    <a:pt x="106" y="30"/>
                  </a:lnTo>
                  <a:lnTo>
                    <a:pt x="111" y="28"/>
                  </a:lnTo>
                  <a:lnTo>
                    <a:pt x="116" y="30"/>
                  </a:lnTo>
                  <a:lnTo>
                    <a:pt x="117" y="28"/>
                  </a:lnTo>
                  <a:lnTo>
                    <a:pt x="117" y="26"/>
                  </a:lnTo>
                  <a:lnTo>
                    <a:pt x="120" y="27"/>
                  </a:lnTo>
                  <a:lnTo>
                    <a:pt x="120" y="28"/>
                  </a:lnTo>
                  <a:lnTo>
                    <a:pt x="122" y="30"/>
                  </a:lnTo>
                  <a:lnTo>
                    <a:pt x="122" y="33"/>
                  </a:lnTo>
                  <a:lnTo>
                    <a:pt x="126" y="34"/>
                  </a:lnTo>
                  <a:lnTo>
                    <a:pt x="128" y="33"/>
                  </a:lnTo>
                  <a:lnTo>
                    <a:pt x="130" y="35"/>
                  </a:lnTo>
                  <a:lnTo>
                    <a:pt x="131" y="34"/>
                  </a:lnTo>
                  <a:lnTo>
                    <a:pt x="132" y="35"/>
                  </a:lnTo>
                  <a:lnTo>
                    <a:pt x="133" y="38"/>
                  </a:lnTo>
                  <a:lnTo>
                    <a:pt x="133" y="40"/>
                  </a:lnTo>
                  <a:lnTo>
                    <a:pt x="132" y="47"/>
                  </a:lnTo>
                  <a:lnTo>
                    <a:pt x="143" y="47"/>
                  </a:lnTo>
                  <a:lnTo>
                    <a:pt x="143" y="50"/>
                  </a:lnTo>
                  <a:lnTo>
                    <a:pt x="150" y="52"/>
                  </a:lnTo>
                  <a:lnTo>
                    <a:pt x="150" y="58"/>
                  </a:lnTo>
                  <a:lnTo>
                    <a:pt x="148" y="63"/>
                  </a:lnTo>
                  <a:lnTo>
                    <a:pt x="148" y="68"/>
                  </a:lnTo>
                  <a:lnTo>
                    <a:pt x="163" y="80"/>
                  </a:lnTo>
                  <a:lnTo>
                    <a:pt x="163" y="84"/>
                  </a:lnTo>
                  <a:lnTo>
                    <a:pt x="162" y="87"/>
                  </a:lnTo>
                  <a:lnTo>
                    <a:pt x="164" y="93"/>
                  </a:lnTo>
                  <a:lnTo>
                    <a:pt x="164" y="94"/>
                  </a:lnTo>
                  <a:lnTo>
                    <a:pt x="168" y="99"/>
                  </a:lnTo>
                  <a:lnTo>
                    <a:pt x="171" y="108"/>
                  </a:lnTo>
                  <a:lnTo>
                    <a:pt x="175" y="115"/>
                  </a:lnTo>
                  <a:lnTo>
                    <a:pt x="175" y="116"/>
                  </a:lnTo>
                  <a:lnTo>
                    <a:pt x="174" y="122"/>
                  </a:lnTo>
                  <a:lnTo>
                    <a:pt x="170" y="126"/>
                  </a:lnTo>
                  <a:lnTo>
                    <a:pt x="168" y="132"/>
                  </a:lnTo>
                  <a:lnTo>
                    <a:pt x="168" y="137"/>
                  </a:lnTo>
                  <a:lnTo>
                    <a:pt x="170" y="143"/>
                  </a:lnTo>
                  <a:lnTo>
                    <a:pt x="174" y="145"/>
                  </a:lnTo>
                  <a:lnTo>
                    <a:pt x="174" y="148"/>
                  </a:lnTo>
                  <a:lnTo>
                    <a:pt x="172" y="150"/>
                  </a:lnTo>
                  <a:lnTo>
                    <a:pt x="173" y="151"/>
                  </a:lnTo>
                  <a:lnTo>
                    <a:pt x="173" y="154"/>
                  </a:lnTo>
                  <a:lnTo>
                    <a:pt x="175" y="155"/>
                  </a:lnTo>
                  <a:lnTo>
                    <a:pt x="175" y="159"/>
                  </a:lnTo>
                  <a:lnTo>
                    <a:pt x="186" y="166"/>
                  </a:lnTo>
                  <a:lnTo>
                    <a:pt x="186" y="168"/>
                  </a:lnTo>
                  <a:lnTo>
                    <a:pt x="187" y="168"/>
                  </a:lnTo>
                  <a:lnTo>
                    <a:pt x="188" y="171"/>
                  </a:lnTo>
                  <a:lnTo>
                    <a:pt x="187" y="172"/>
                  </a:lnTo>
                  <a:lnTo>
                    <a:pt x="188" y="174"/>
                  </a:lnTo>
                  <a:lnTo>
                    <a:pt x="184" y="178"/>
                  </a:lnTo>
                  <a:lnTo>
                    <a:pt x="179" y="188"/>
                  </a:lnTo>
                  <a:lnTo>
                    <a:pt x="173" y="191"/>
                  </a:lnTo>
                  <a:lnTo>
                    <a:pt x="168" y="189"/>
                  </a:lnTo>
                  <a:lnTo>
                    <a:pt x="167" y="191"/>
                  </a:lnTo>
                  <a:lnTo>
                    <a:pt x="165" y="195"/>
                  </a:lnTo>
                  <a:lnTo>
                    <a:pt x="166" y="199"/>
                  </a:lnTo>
                  <a:lnTo>
                    <a:pt x="168" y="202"/>
                  </a:lnTo>
                  <a:lnTo>
                    <a:pt x="167" y="207"/>
                  </a:lnTo>
                  <a:lnTo>
                    <a:pt x="167" y="210"/>
                  </a:lnTo>
                  <a:lnTo>
                    <a:pt x="165" y="211"/>
                  </a:lnTo>
                  <a:lnTo>
                    <a:pt x="164" y="214"/>
                  </a:lnTo>
                  <a:lnTo>
                    <a:pt x="162" y="215"/>
                  </a:lnTo>
                  <a:lnTo>
                    <a:pt x="159" y="219"/>
                  </a:lnTo>
                  <a:lnTo>
                    <a:pt x="160" y="223"/>
                  </a:lnTo>
                  <a:lnTo>
                    <a:pt x="157" y="224"/>
                  </a:lnTo>
                  <a:lnTo>
                    <a:pt x="156" y="230"/>
                  </a:lnTo>
                  <a:lnTo>
                    <a:pt x="155" y="230"/>
                  </a:lnTo>
                  <a:lnTo>
                    <a:pt x="155" y="232"/>
                  </a:lnTo>
                  <a:lnTo>
                    <a:pt x="154" y="230"/>
                  </a:lnTo>
                  <a:lnTo>
                    <a:pt x="150" y="230"/>
                  </a:lnTo>
                  <a:lnTo>
                    <a:pt x="140" y="232"/>
                  </a:lnTo>
                  <a:lnTo>
                    <a:pt x="132" y="242"/>
                  </a:lnTo>
                  <a:lnTo>
                    <a:pt x="130" y="245"/>
                  </a:lnTo>
                  <a:lnTo>
                    <a:pt x="131" y="247"/>
                  </a:lnTo>
                  <a:lnTo>
                    <a:pt x="130" y="250"/>
                  </a:lnTo>
                  <a:lnTo>
                    <a:pt x="128" y="254"/>
                  </a:lnTo>
                  <a:lnTo>
                    <a:pt x="124" y="256"/>
                  </a:lnTo>
                  <a:lnTo>
                    <a:pt x="124" y="259"/>
                  </a:lnTo>
                  <a:lnTo>
                    <a:pt x="120" y="264"/>
                  </a:lnTo>
                  <a:lnTo>
                    <a:pt x="118" y="265"/>
                  </a:lnTo>
                  <a:lnTo>
                    <a:pt x="115" y="263"/>
                  </a:lnTo>
                  <a:lnTo>
                    <a:pt x="111" y="266"/>
                  </a:lnTo>
                  <a:lnTo>
                    <a:pt x="110" y="265"/>
                  </a:lnTo>
                  <a:lnTo>
                    <a:pt x="109" y="266"/>
                  </a:lnTo>
                  <a:lnTo>
                    <a:pt x="105" y="267"/>
                  </a:lnTo>
                  <a:lnTo>
                    <a:pt x="105" y="270"/>
                  </a:lnTo>
                  <a:lnTo>
                    <a:pt x="105" y="274"/>
                  </a:lnTo>
                  <a:lnTo>
                    <a:pt x="98" y="282"/>
                  </a:lnTo>
                  <a:lnTo>
                    <a:pt x="99" y="283"/>
                  </a:lnTo>
                  <a:lnTo>
                    <a:pt x="100" y="284"/>
                  </a:lnTo>
                  <a:lnTo>
                    <a:pt x="101" y="293"/>
                  </a:lnTo>
                  <a:lnTo>
                    <a:pt x="102" y="296"/>
                  </a:lnTo>
                  <a:lnTo>
                    <a:pt x="102" y="298"/>
                  </a:lnTo>
                  <a:lnTo>
                    <a:pt x="100" y="300"/>
                  </a:lnTo>
                  <a:lnTo>
                    <a:pt x="97" y="298"/>
                  </a:lnTo>
                  <a:lnTo>
                    <a:pt x="93" y="298"/>
                  </a:lnTo>
                  <a:lnTo>
                    <a:pt x="91" y="302"/>
                  </a:lnTo>
                  <a:lnTo>
                    <a:pt x="87" y="306"/>
                  </a:lnTo>
                  <a:lnTo>
                    <a:pt x="87" y="308"/>
                  </a:lnTo>
                  <a:lnTo>
                    <a:pt x="80" y="314"/>
                  </a:lnTo>
                  <a:lnTo>
                    <a:pt x="79" y="314"/>
                  </a:lnTo>
                  <a:lnTo>
                    <a:pt x="78" y="315"/>
                  </a:lnTo>
                  <a:lnTo>
                    <a:pt x="76" y="312"/>
                  </a:lnTo>
                  <a:lnTo>
                    <a:pt x="70" y="308"/>
                  </a:lnTo>
                  <a:lnTo>
                    <a:pt x="66" y="309"/>
                  </a:lnTo>
                  <a:lnTo>
                    <a:pt x="63" y="312"/>
                  </a:lnTo>
                  <a:lnTo>
                    <a:pt x="61" y="313"/>
                  </a:lnTo>
                  <a:lnTo>
                    <a:pt x="61" y="310"/>
                  </a:lnTo>
                  <a:lnTo>
                    <a:pt x="62" y="305"/>
                  </a:lnTo>
                  <a:lnTo>
                    <a:pt x="60" y="304"/>
                  </a:lnTo>
                  <a:lnTo>
                    <a:pt x="58" y="306"/>
                  </a:lnTo>
                  <a:lnTo>
                    <a:pt x="55" y="305"/>
                  </a:lnTo>
                  <a:lnTo>
                    <a:pt x="54" y="306"/>
                  </a:lnTo>
                  <a:lnTo>
                    <a:pt x="54" y="309"/>
                  </a:lnTo>
                  <a:lnTo>
                    <a:pt x="50" y="310"/>
                  </a:lnTo>
                  <a:lnTo>
                    <a:pt x="43" y="310"/>
                  </a:lnTo>
                  <a:lnTo>
                    <a:pt x="40" y="311"/>
                  </a:lnTo>
                  <a:lnTo>
                    <a:pt x="39" y="310"/>
                  </a:lnTo>
                  <a:lnTo>
                    <a:pt x="39" y="311"/>
                  </a:lnTo>
                  <a:lnTo>
                    <a:pt x="34" y="312"/>
                  </a:lnTo>
                  <a:lnTo>
                    <a:pt x="35" y="316"/>
                  </a:lnTo>
                  <a:lnTo>
                    <a:pt x="35" y="319"/>
                  </a:lnTo>
                  <a:lnTo>
                    <a:pt x="35" y="319"/>
                  </a:lnTo>
                  <a:lnTo>
                    <a:pt x="35" y="323"/>
                  </a:lnTo>
                  <a:lnTo>
                    <a:pt x="32" y="324"/>
                  </a:lnTo>
                  <a:lnTo>
                    <a:pt x="30" y="328"/>
                  </a:lnTo>
                  <a:lnTo>
                    <a:pt x="29" y="328"/>
                  </a:lnTo>
                  <a:lnTo>
                    <a:pt x="26" y="330"/>
                  </a:lnTo>
                  <a:lnTo>
                    <a:pt x="25" y="330"/>
                  </a:lnTo>
                  <a:lnTo>
                    <a:pt x="23" y="331"/>
                  </a:lnTo>
                  <a:lnTo>
                    <a:pt x="18" y="327"/>
                  </a:lnTo>
                  <a:lnTo>
                    <a:pt x="18" y="326"/>
                  </a:lnTo>
                  <a:lnTo>
                    <a:pt x="12" y="324"/>
                  </a:lnTo>
                  <a:lnTo>
                    <a:pt x="10" y="325"/>
                  </a:lnTo>
                  <a:lnTo>
                    <a:pt x="10" y="323"/>
                  </a:lnTo>
                  <a:lnTo>
                    <a:pt x="10" y="322"/>
                  </a:lnTo>
                  <a:lnTo>
                    <a:pt x="9" y="322"/>
                  </a:lnTo>
                  <a:lnTo>
                    <a:pt x="10" y="319"/>
                  </a:lnTo>
                  <a:lnTo>
                    <a:pt x="6" y="315"/>
                  </a:lnTo>
                  <a:lnTo>
                    <a:pt x="1" y="314"/>
                  </a:lnTo>
                  <a:lnTo>
                    <a:pt x="2" y="314"/>
                  </a:lnTo>
                  <a:lnTo>
                    <a:pt x="1" y="310"/>
                  </a:lnTo>
                  <a:lnTo>
                    <a:pt x="0" y="308"/>
                  </a:lnTo>
                  <a:lnTo>
                    <a:pt x="2" y="308"/>
                  </a:lnTo>
                  <a:lnTo>
                    <a:pt x="3" y="306"/>
                  </a:lnTo>
                  <a:lnTo>
                    <a:pt x="5" y="306"/>
                  </a:lnTo>
                  <a:lnTo>
                    <a:pt x="5" y="302"/>
                  </a:lnTo>
                  <a:lnTo>
                    <a:pt x="6" y="299"/>
                  </a:lnTo>
                  <a:lnTo>
                    <a:pt x="9" y="299"/>
                  </a:lnTo>
                  <a:lnTo>
                    <a:pt x="10" y="296"/>
                  </a:lnTo>
                  <a:lnTo>
                    <a:pt x="11" y="294"/>
                  </a:lnTo>
                  <a:lnTo>
                    <a:pt x="9" y="292"/>
                  </a:lnTo>
                  <a:lnTo>
                    <a:pt x="5" y="292"/>
                  </a:lnTo>
                  <a:lnTo>
                    <a:pt x="3" y="290"/>
                  </a:lnTo>
                  <a:lnTo>
                    <a:pt x="1" y="290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4" name="Freeform 115">
              <a:extLst>
                <a:ext uri="{FF2B5EF4-FFF2-40B4-BE49-F238E27FC236}">
                  <a16:creationId xmlns="" xmlns:a16="http://schemas.microsoft.com/office/drawing/2014/main" id="{32DFDC74-DCAF-407C-A3FB-C05D50993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" y="1778"/>
              <a:ext cx="825" cy="523"/>
            </a:xfrm>
            <a:custGeom>
              <a:avLst/>
              <a:gdLst>
                <a:gd name="T0" fmla="*/ 173 w 825"/>
                <a:gd name="T1" fmla="*/ 147 h 523"/>
                <a:gd name="T2" fmla="*/ 257 w 825"/>
                <a:gd name="T3" fmla="*/ 139 h 523"/>
                <a:gd name="T4" fmla="*/ 364 w 825"/>
                <a:gd name="T5" fmla="*/ 6 h 523"/>
                <a:gd name="T6" fmla="*/ 373 w 825"/>
                <a:gd name="T7" fmla="*/ 5 h 523"/>
                <a:gd name="T8" fmla="*/ 381 w 825"/>
                <a:gd name="T9" fmla="*/ 4 h 523"/>
                <a:gd name="T10" fmla="*/ 613 w 825"/>
                <a:gd name="T11" fmla="*/ 112 h 523"/>
                <a:gd name="T12" fmla="*/ 663 w 825"/>
                <a:gd name="T13" fmla="*/ 127 h 523"/>
                <a:gd name="T14" fmla="*/ 669 w 825"/>
                <a:gd name="T15" fmla="*/ 126 h 523"/>
                <a:gd name="T16" fmla="*/ 716 w 825"/>
                <a:gd name="T17" fmla="*/ 111 h 523"/>
                <a:gd name="T18" fmla="*/ 721 w 825"/>
                <a:gd name="T19" fmla="*/ 99 h 523"/>
                <a:gd name="T20" fmla="*/ 744 w 825"/>
                <a:gd name="T21" fmla="*/ 95 h 523"/>
                <a:gd name="T22" fmla="*/ 753 w 825"/>
                <a:gd name="T23" fmla="*/ 91 h 523"/>
                <a:gd name="T24" fmla="*/ 761 w 825"/>
                <a:gd name="T25" fmla="*/ 84 h 523"/>
                <a:gd name="T26" fmla="*/ 769 w 825"/>
                <a:gd name="T27" fmla="*/ 74 h 523"/>
                <a:gd name="T28" fmla="*/ 786 w 825"/>
                <a:gd name="T29" fmla="*/ 70 h 523"/>
                <a:gd name="T30" fmla="*/ 793 w 825"/>
                <a:gd name="T31" fmla="*/ 59 h 523"/>
                <a:gd name="T32" fmla="*/ 808 w 825"/>
                <a:gd name="T33" fmla="*/ 60 h 523"/>
                <a:gd name="T34" fmla="*/ 811 w 825"/>
                <a:gd name="T35" fmla="*/ 72 h 523"/>
                <a:gd name="T36" fmla="*/ 807 w 825"/>
                <a:gd name="T37" fmla="*/ 86 h 523"/>
                <a:gd name="T38" fmla="*/ 814 w 825"/>
                <a:gd name="T39" fmla="*/ 103 h 523"/>
                <a:gd name="T40" fmla="*/ 819 w 825"/>
                <a:gd name="T41" fmla="*/ 115 h 523"/>
                <a:gd name="T42" fmla="*/ 811 w 825"/>
                <a:gd name="T43" fmla="*/ 124 h 523"/>
                <a:gd name="T44" fmla="*/ 800 w 825"/>
                <a:gd name="T45" fmla="*/ 147 h 523"/>
                <a:gd name="T46" fmla="*/ 778 w 825"/>
                <a:gd name="T47" fmla="*/ 158 h 523"/>
                <a:gd name="T48" fmla="*/ 766 w 825"/>
                <a:gd name="T49" fmla="*/ 176 h 523"/>
                <a:gd name="T50" fmla="*/ 747 w 825"/>
                <a:gd name="T51" fmla="*/ 183 h 523"/>
                <a:gd name="T52" fmla="*/ 722 w 825"/>
                <a:gd name="T53" fmla="*/ 186 h 523"/>
                <a:gd name="T54" fmla="*/ 698 w 825"/>
                <a:gd name="T55" fmla="*/ 197 h 523"/>
                <a:gd name="T56" fmla="*/ 684 w 825"/>
                <a:gd name="T57" fmla="*/ 209 h 523"/>
                <a:gd name="T58" fmla="*/ 670 w 825"/>
                <a:gd name="T59" fmla="*/ 225 h 523"/>
                <a:gd name="T60" fmla="*/ 651 w 825"/>
                <a:gd name="T61" fmla="*/ 228 h 523"/>
                <a:gd name="T62" fmla="*/ 626 w 825"/>
                <a:gd name="T63" fmla="*/ 238 h 523"/>
                <a:gd name="T64" fmla="*/ 606 w 825"/>
                <a:gd name="T65" fmla="*/ 259 h 523"/>
                <a:gd name="T66" fmla="*/ 588 w 825"/>
                <a:gd name="T67" fmla="*/ 270 h 523"/>
                <a:gd name="T68" fmla="*/ 571 w 825"/>
                <a:gd name="T69" fmla="*/ 263 h 523"/>
                <a:gd name="T70" fmla="*/ 552 w 825"/>
                <a:gd name="T71" fmla="*/ 263 h 523"/>
                <a:gd name="T72" fmla="*/ 539 w 825"/>
                <a:gd name="T73" fmla="*/ 269 h 523"/>
                <a:gd name="T74" fmla="*/ 535 w 825"/>
                <a:gd name="T75" fmla="*/ 282 h 523"/>
                <a:gd name="T76" fmla="*/ 528 w 825"/>
                <a:gd name="T77" fmla="*/ 301 h 523"/>
                <a:gd name="T78" fmla="*/ 525 w 825"/>
                <a:gd name="T79" fmla="*/ 323 h 523"/>
                <a:gd name="T80" fmla="*/ 506 w 825"/>
                <a:gd name="T81" fmla="*/ 345 h 523"/>
                <a:gd name="T82" fmla="*/ 492 w 825"/>
                <a:gd name="T83" fmla="*/ 365 h 523"/>
                <a:gd name="T84" fmla="*/ 480 w 825"/>
                <a:gd name="T85" fmla="*/ 385 h 523"/>
                <a:gd name="T86" fmla="*/ 475 w 825"/>
                <a:gd name="T87" fmla="*/ 410 h 523"/>
                <a:gd name="T88" fmla="*/ 468 w 825"/>
                <a:gd name="T89" fmla="*/ 431 h 523"/>
                <a:gd name="T90" fmla="*/ 461 w 825"/>
                <a:gd name="T91" fmla="*/ 453 h 523"/>
                <a:gd name="T92" fmla="*/ 450 w 825"/>
                <a:gd name="T93" fmla="*/ 471 h 523"/>
                <a:gd name="T94" fmla="*/ 441 w 825"/>
                <a:gd name="T95" fmla="*/ 493 h 523"/>
                <a:gd name="T96" fmla="*/ 413 w 825"/>
                <a:gd name="T97" fmla="*/ 505 h 523"/>
                <a:gd name="T98" fmla="*/ 294 w 825"/>
                <a:gd name="T99" fmla="*/ 488 h 523"/>
                <a:gd name="T100" fmla="*/ 198 w 825"/>
                <a:gd name="T101" fmla="*/ 442 h 523"/>
                <a:gd name="T102" fmla="*/ 154 w 825"/>
                <a:gd name="T103" fmla="*/ 486 h 523"/>
                <a:gd name="T104" fmla="*/ 108 w 825"/>
                <a:gd name="T105" fmla="*/ 495 h 523"/>
                <a:gd name="T106" fmla="*/ 61 w 825"/>
                <a:gd name="T107" fmla="*/ 493 h 523"/>
                <a:gd name="T108" fmla="*/ 33 w 825"/>
                <a:gd name="T109" fmla="*/ 513 h 523"/>
                <a:gd name="T110" fmla="*/ 19 w 825"/>
                <a:gd name="T111" fmla="*/ 497 h 523"/>
                <a:gd name="T112" fmla="*/ 9 w 825"/>
                <a:gd name="T113" fmla="*/ 471 h 523"/>
                <a:gd name="T114" fmla="*/ 27 w 825"/>
                <a:gd name="T115" fmla="*/ 415 h 523"/>
                <a:gd name="T116" fmla="*/ 69 w 825"/>
                <a:gd name="T117" fmla="*/ 374 h 523"/>
                <a:gd name="T118" fmla="*/ 146 w 825"/>
                <a:gd name="T119" fmla="*/ 278 h 523"/>
                <a:gd name="T120" fmla="*/ 60 w 825"/>
                <a:gd name="T121" fmla="*/ 270 h 523"/>
                <a:gd name="T122" fmla="*/ 104 w 825"/>
                <a:gd name="T123" fmla="*/ 206 h 523"/>
                <a:gd name="T124" fmla="*/ 98 w 825"/>
                <a:gd name="T125" fmla="*/ 13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5" h="523">
                  <a:moveTo>
                    <a:pt x="80" y="97"/>
                  </a:moveTo>
                  <a:lnTo>
                    <a:pt x="93" y="96"/>
                  </a:lnTo>
                  <a:lnTo>
                    <a:pt x="97" y="97"/>
                  </a:lnTo>
                  <a:lnTo>
                    <a:pt x="110" y="107"/>
                  </a:lnTo>
                  <a:lnTo>
                    <a:pt x="122" y="108"/>
                  </a:lnTo>
                  <a:lnTo>
                    <a:pt x="145" y="118"/>
                  </a:lnTo>
                  <a:lnTo>
                    <a:pt x="169" y="133"/>
                  </a:lnTo>
                  <a:lnTo>
                    <a:pt x="167" y="137"/>
                  </a:lnTo>
                  <a:lnTo>
                    <a:pt x="166" y="141"/>
                  </a:lnTo>
                  <a:lnTo>
                    <a:pt x="173" y="147"/>
                  </a:lnTo>
                  <a:lnTo>
                    <a:pt x="181" y="138"/>
                  </a:lnTo>
                  <a:lnTo>
                    <a:pt x="191" y="146"/>
                  </a:lnTo>
                  <a:lnTo>
                    <a:pt x="191" y="145"/>
                  </a:lnTo>
                  <a:lnTo>
                    <a:pt x="198" y="137"/>
                  </a:lnTo>
                  <a:lnTo>
                    <a:pt x="212" y="149"/>
                  </a:lnTo>
                  <a:lnTo>
                    <a:pt x="220" y="139"/>
                  </a:lnTo>
                  <a:lnTo>
                    <a:pt x="230" y="147"/>
                  </a:lnTo>
                  <a:lnTo>
                    <a:pt x="230" y="146"/>
                  </a:lnTo>
                  <a:lnTo>
                    <a:pt x="242" y="157"/>
                  </a:lnTo>
                  <a:lnTo>
                    <a:pt x="257" y="139"/>
                  </a:lnTo>
                  <a:lnTo>
                    <a:pt x="250" y="133"/>
                  </a:lnTo>
                  <a:lnTo>
                    <a:pt x="249" y="99"/>
                  </a:lnTo>
                  <a:lnTo>
                    <a:pt x="250" y="90"/>
                  </a:lnTo>
                  <a:lnTo>
                    <a:pt x="230" y="85"/>
                  </a:lnTo>
                  <a:lnTo>
                    <a:pt x="263" y="22"/>
                  </a:lnTo>
                  <a:lnTo>
                    <a:pt x="361" y="14"/>
                  </a:lnTo>
                  <a:lnTo>
                    <a:pt x="362" y="12"/>
                  </a:lnTo>
                  <a:lnTo>
                    <a:pt x="362" y="9"/>
                  </a:lnTo>
                  <a:lnTo>
                    <a:pt x="364" y="8"/>
                  </a:lnTo>
                  <a:lnTo>
                    <a:pt x="364" y="6"/>
                  </a:lnTo>
                  <a:lnTo>
                    <a:pt x="365" y="6"/>
                  </a:lnTo>
                  <a:lnTo>
                    <a:pt x="365" y="3"/>
                  </a:lnTo>
                  <a:lnTo>
                    <a:pt x="366" y="2"/>
                  </a:lnTo>
                  <a:lnTo>
                    <a:pt x="370" y="2"/>
                  </a:lnTo>
                  <a:lnTo>
                    <a:pt x="371" y="6"/>
                  </a:lnTo>
                  <a:lnTo>
                    <a:pt x="373" y="6"/>
                  </a:lnTo>
                  <a:lnTo>
                    <a:pt x="373" y="8"/>
                  </a:lnTo>
                  <a:lnTo>
                    <a:pt x="374" y="6"/>
                  </a:lnTo>
                  <a:lnTo>
                    <a:pt x="374" y="6"/>
                  </a:lnTo>
                  <a:lnTo>
                    <a:pt x="373" y="5"/>
                  </a:lnTo>
                  <a:lnTo>
                    <a:pt x="375" y="4"/>
                  </a:lnTo>
                  <a:lnTo>
                    <a:pt x="375" y="6"/>
                  </a:lnTo>
                  <a:lnTo>
                    <a:pt x="376" y="5"/>
                  </a:lnTo>
                  <a:lnTo>
                    <a:pt x="377" y="4"/>
                  </a:lnTo>
                  <a:lnTo>
                    <a:pt x="378" y="5"/>
                  </a:lnTo>
                  <a:lnTo>
                    <a:pt x="377" y="3"/>
                  </a:lnTo>
                  <a:lnTo>
                    <a:pt x="378" y="2"/>
                  </a:lnTo>
                  <a:lnTo>
                    <a:pt x="377" y="2"/>
                  </a:lnTo>
                  <a:lnTo>
                    <a:pt x="381" y="4"/>
                  </a:lnTo>
                  <a:lnTo>
                    <a:pt x="381" y="4"/>
                  </a:lnTo>
                  <a:lnTo>
                    <a:pt x="381" y="2"/>
                  </a:lnTo>
                  <a:lnTo>
                    <a:pt x="385" y="3"/>
                  </a:lnTo>
                  <a:lnTo>
                    <a:pt x="385" y="1"/>
                  </a:lnTo>
                  <a:lnTo>
                    <a:pt x="386" y="1"/>
                  </a:lnTo>
                  <a:lnTo>
                    <a:pt x="390" y="0"/>
                  </a:lnTo>
                  <a:lnTo>
                    <a:pt x="436" y="31"/>
                  </a:lnTo>
                  <a:lnTo>
                    <a:pt x="616" y="110"/>
                  </a:lnTo>
                  <a:lnTo>
                    <a:pt x="615" y="111"/>
                  </a:lnTo>
                  <a:lnTo>
                    <a:pt x="614" y="111"/>
                  </a:lnTo>
                  <a:lnTo>
                    <a:pt x="613" y="112"/>
                  </a:lnTo>
                  <a:lnTo>
                    <a:pt x="613" y="113"/>
                  </a:lnTo>
                  <a:lnTo>
                    <a:pt x="617" y="113"/>
                  </a:lnTo>
                  <a:lnTo>
                    <a:pt x="620" y="111"/>
                  </a:lnTo>
                  <a:lnTo>
                    <a:pt x="657" y="126"/>
                  </a:lnTo>
                  <a:lnTo>
                    <a:pt x="658" y="127"/>
                  </a:lnTo>
                  <a:lnTo>
                    <a:pt x="657" y="129"/>
                  </a:lnTo>
                  <a:lnTo>
                    <a:pt x="660" y="129"/>
                  </a:lnTo>
                  <a:lnTo>
                    <a:pt x="660" y="127"/>
                  </a:lnTo>
                  <a:lnTo>
                    <a:pt x="661" y="127"/>
                  </a:lnTo>
                  <a:lnTo>
                    <a:pt x="663" y="127"/>
                  </a:lnTo>
                  <a:lnTo>
                    <a:pt x="662" y="128"/>
                  </a:lnTo>
                  <a:lnTo>
                    <a:pt x="662" y="129"/>
                  </a:lnTo>
                  <a:lnTo>
                    <a:pt x="664" y="128"/>
                  </a:lnTo>
                  <a:lnTo>
                    <a:pt x="665" y="130"/>
                  </a:lnTo>
                  <a:lnTo>
                    <a:pt x="665" y="129"/>
                  </a:lnTo>
                  <a:lnTo>
                    <a:pt x="666" y="129"/>
                  </a:lnTo>
                  <a:lnTo>
                    <a:pt x="667" y="128"/>
                  </a:lnTo>
                  <a:lnTo>
                    <a:pt x="668" y="129"/>
                  </a:lnTo>
                  <a:lnTo>
                    <a:pt x="669" y="128"/>
                  </a:lnTo>
                  <a:lnTo>
                    <a:pt x="669" y="126"/>
                  </a:lnTo>
                  <a:lnTo>
                    <a:pt x="671" y="125"/>
                  </a:lnTo>
                  <a:lnTo>
                    <a:pt x="671" y="125"/>
                  </a:lnTo>
                  <a:lnTo>
                    <a:pt x="672" y="125"/>
                  </a:lnTo>
                  <a:lnTo>
                    <a:pt x="672" y="123"/>
                  </a:lnTo>
                  <a:lnTo>
                    <a:pt x="673" y="124"/>
                  </a:lnTo>
                  <a:lnTo>
                    <a:pt x="673" y="123"/>
                  </a:lnTo>
                  <a:lnTo>
                    <a:pt x="713" y="115"/>
                  </a:lnTo>
                  <a:lnTo>
                    <a:pt x="713" y="114"/>
                  </a:lnTo>
                  <a:lnTo>
                    <a:pt x="716" y="113"/>
                  </a:lnTo>
                  <a:lnTo>
                    <a:pt x="716" y="111"/>
                  </a:lnTo>
                  <a:lnTo>
                    <a:pt x="717" y="110"/>
                  </a:lnTo>
                  <a:lnTo>
                    <a:pt x="717" y="107"/>
                  </a:lnTo>
                  <a:lnTo>
                    <a:pt x="716" y="105"/>
                  </a:lnTo>
                  <a:lnTo>
                    <a:pt x="716" y="103"/>
                  </a:lnTo>
                  <a:lnTo>
                    <a:pt x="719" y="104"/>
                  </a:lnTo>
                  <a:lnTo>
                    <a:pt x="720" y="103"/>
                  </a:lnTo>
                  <a:lnTo>
                    <a:pt x="720" y="101"/>
                  </a:lnTo>
                  <a:lnTo>
                    <a:pt x="721" y="99"/>
                  </a:lnTo>
                  <a:lnTo>
                    <a:pt x="721" y="98"/>
                  </a:lnTo>
                  <a:lnTo>
                    <a:pt x="721" y="99"/>
                  </a:lnTo>
                  <a:lnTo>
                    <a:pt x="723" y="98"/>
                  </a:lnTo>
                  <a:lnTo>
                    <a:pt x="727" y="98"/>
                  </a:lnTo>
                  <a:lnTo>
                    <a:pt x="729" y="97"/>
                  </a:lnTo>
                  <a:lnTo>
                    <a:pt x="731" y="94"/>
                  </a:lnTo>
                  <a:lnTo>
                    <a:pt x="736" y="94"/>
                  </a:lnTo>
                  <a:lnTo>
                    <a:pt x="736" y="94"/>
                  </a:lnTo>
                  <a:lnTo>
                    <a:pt x="736" y="93"/>
                  </a:lnTo>
                  <a:lnTo>
                    <a:pt x="737" y="91"/>
                  </a:lnTo>
                  <a:lnTo>
                    <a:pt x="741" y="91"/>
                  </a:lnTo>
                  <a:lnTo>
                    <a:pt x="744" y="95"/>
                  </a:lnTo>
                  <a:lnTo>
                    <a:pt x="748" y="97"/>
                  </a:lnTo>
                  <a:lnTo>
                    <a:pt x="749" y="98"/>
                  </a:lnTo>
                  <a:lnTo>
                    <a:pt x="750" y="97"/>
                  </a:lnTo>
                  <a:lnTo>
                    <a:pt x="751" y="97"/>
                  </a:lnTo>
                  <a:lnTo>
                    <a:pt x="749" y="94"/>
                  </a:lnTo>
                  <a:lnTo>
                    <a:pt x="750" y="92"/>
                  </a:lnTo>
                  <a:lnTo>
                    <a:pt x="750" y="91"/>
                  </a:lnTo>
                  <a:lnTo>
                    <a:pt x="752" y="91"/>
                  </a:lnTo>
                  <a:lnTo>
                    <a:pt x="752" y="93"/>
                  </a:lnTo>
                  <a:lnTo>
                    <a:pt x="753" y="91"/>
                  </a:lnTo>
                  <a:lnTo>
                    <a:pt x="756" y="91"/>
                  </a:lnTo>
                  <a:lnTo>
                    <a:pt x="757" y="91"/>
                  </a:lnTo>
                  <a:lnTo>
                    <a:pt x="757" y="90"/>
                  </a:lnTo>
                  <a:lnTo>
                    <a:pt x="759" y="89"/>
                  </a:lnTo>
                  <a:lnTo>
                    <a:pt x="759" y="89"/>
                  </a:lnTo>
                  <a:lnTo>
                    <a:pt x="760" y="88"/>
                  </a:lnTo>
                  <a:lnTo>
                    <a:pt x="761" y="88"/>
                  </a:lnTo>
                  <a:lnTo>
                    <a:pt x="760" y="85"/>
                  </a:lnTo>
                  <a:lnTo>
                    <a:pt x="760" y="84"/>
                  </a:lnTo>
                  <a:lnTo>
                    <a:pt x="761" y="84"/>
                  </a:lnTo>
                  <a:lnTo>
                    <a:pt x="761" y="83"/>
                  </a:lnTo>
                  <a:lnTo>
                    <a:pt x="761" y="82"/>
                  </a:lnTo>
                  <a:lnTo>
                    <a:pt x="761" y="81"/>
                  </a:lnTo>
                  <a:lnTo>
                    <a:pt x="761" y="80"/>
                  </a:lnTo>
                  <a:lnTo>
                    <a:pt x="761" y="79"/>
                  </a:lnTo>
                  <a:lnTo>
                    <a:pt x="760" y="78"/>
                  </a:lnTo>
                  <a:lnTo>
                    <a:pt x="761" y="76"/>
                  </a:lnTo>
                  <a:lnTo>
                    <a:pt x="767" y="76"/>
                  </a:lnTo>
                  <a:lnTo>
                    <a:pt x="769" y="75"/>
                  </a:lnTo>
                  <a:lnTo>
                    <a:pt x="769" y="74"/>
                  </a:lnTo>
                  <a:lnTo>
                    <a:pt x="769" y="74"/>
                  </a:lnTo>
                  <a:lnTo>
                    <a:pt x="769" y="74"/>
                  </a:lnTo>
                  <a:lnTo>
                    <a:pt x="771" y="74"/>
                  </a:lnTo>
                  <a:lnTo>
                    <a:pt x="772" y="73"/>
                  </a:lnTo>
                  <a:lnTo>
                    <a:pt x="778" y="74"/>
                  </a:lnTo>
                  <a:lnTo>
                    <a:pt x="780" y="72"/>
                  </a:lnTo>
                  <a:lnTo>
                    <a:pt x="779" y="72"/>
                  </a:lnTo>
                  <a:lnTo>
                    <a:pt x="783" y="69"/>
                  </a:lnTo>
                  <a:lnTo>
                    <a:pt x="786" y="71"/>
                  </a:lnTo>
                  <a:lnTo>
                    <a:pt x="786" y="70"/>
                  </a:lnTo>
                  <a:lnTo>
                    <a:pt x="787" y="70"/>
                  </a:lnTo>
                  <a:lnTo>
                    <a:pt x="787" y="68"/>
                  </a:lnTo>
                  <a:lnTo>
                    <a:pt x="787" y="66"/>
                  </a:lnTo>
                  <a:lnTo>
                    <a:pt x="788" y="66"/>
                  </a:lnTo>
                  <a:lnTo>
                    <a:pt x="787" y="64"/>
                  </a:lnTo>
                  <a:lnTo>
                    <a:pt x="788" y="62"/>
                  </a:lnTo>
                  <a:lnTo>
                    <a:pt x="788" y="61"/>
                  </a:lnTo>
                  <a:lnTo>
                    <a:pt x="789" y="61"/>
                  </a:lnTo>
                  <a:lnTo>
                    <a:pt x="789" y="60"/>
                  </a:lnTo>
                  <a:lnTo>
                    <a:pt x="793" y="59"/>
                  </a:lnTo>
                  <a:lnTo>
                    <a:pt x="795" y="57"/>
                  </a:lnTo>
                  <a:lnTo>
                    <a:pt x="796" y="58"/>
                  </a:lnTo>
                  <a:lnTo>
                    <a:pt x="798" y="57"/>
                  </a:lnTo>
                  <a:lnTo>
                    <a:pt x="800" y="58"/>
                  </a:lnTo>
                  <a:lnTo>
                    <a:pt x="800" y="59"/>
                  </a:lnTo>
                  <a:lnTo>
                    <a:pt x="803" y="59"/>
                  </a:lnTo>
                  <a:lnTo>
                    <a:pt x="804" y="61"/>
                  </a:lnTo>
                  <a:lnTo>
                    <a:pt x="805" y="61"/>
                  </a:lnTo>
                  <a:lnTo>
                    <a:pt x="805" y="60"/>
                  </a:lnTo>
                  <a:lnTo>
                    <a:pt x="808" y="60"/>
                  </a:lnTo>
                  <a:lnTo>
                    <a:pt x="813" y="63"/>
                  </a:lnTo>
                  <a:lnTo>
                    <a:pt x="816" y="62"/>
                  </a:lnTo>
                  <a:lnTo>
                    <a:pt x="819" y="63"/>
                  </a:lnTo>
                  <a:lnTo>
                    <a:pt x="816" y="65"/>
                  </a:lnTo>
                  <a:lnTo>
                    <a:pt x="816" y="67"/>
                  </a:lnTo>
                  <a:lnTo>
                    <a:pt x="815" y="66"/>
                  </a:lnTo>
                  <a:lnTo>
                    <a:pt x="814" y="69"/>
                  </a:lnTo>
                  <a:lnTo>
                    <a:pt x="812" y="70"/>
                  </a:lnTo>
                  <a:lnTo>
                    <a:pt x="811" y="73"/>
                  </a:lnTo>
                  <a:lnTo>
                    <a:pt x="811" y="72"/>
                  </a:lnTo>
                  <a:lnTo>
                    <a:pt x="809" y="74"/>
                  </a:lnTo>
                  <a:lnTo>
                    <a:pt x="808" y="75"/>
                  </a:lnTo>
                  <a:lnTo>
                    <a:pt x="807" y="78"/>
                  </a:lnTo>
                  <a:lnTo>
                    <a:pt x="808" y="79"/>
                  </a:lnTo>
                  <a:lnTo>
                    <a:pt x="806" y="81"/>
                  </a:lnTo>
                  <a:lnTo>
                    <a:pt x="807" y="81"/>
                  </a:lnTo>
                  <a:lnTo>
                    <a:pt x="806" y="85"/>
                  </a:lnTo>
                  <a:lnTo>
                    <a:pt x="807" y="85"/>
                  </a:lnTo>
                  <a:lnTo>
                    <a:pt x="806" y="86"/>
                  </a:lnTo>
                  <a:lnTo>
                    <a:pt x="807" y="86"/>
                  </a:lnTo>
                  <a:lnTo>
                    <a:pt x="806" y="87"/>
                  </a:lnTo>
                  <a:lnTo>
                    <a:pt x="805" y="89"/>
                  </a:lnTo>
                  <a:lnTo>
                    <a:pt x="805" y="89"/>
                  </a:lnTo>
                  <a:lnTo>
                    <a:pt x="804" y="92"/>
                  </a:lnTo>
                  <a:lnTo>
                    <a:pt x="804" y="95"/>
                  </a:lnTo>
                  <a:lnTo>
                    <a:pt x="803" y="95"/>
                  </a:lnTo>
                  <a:lnTo>
                    <a:pt x="803" y="97"/>
                  </a:lnTo>
                  <a:lnTo>
                    <a:pt x="804" y="101"/>
                  </a:lnTo>
                  <a:lnTo>
                    <a:pt x="808" y="101"/>
                  </a:lnTo>
                  <a:lnTo>
                    <a:pt x="814" y="103"/>
                  </a:lnTo>
                  <a:lnTo>
                    <a:pt x="820" y="102"/>
                  </a:lnTo>
                  <a:lnTo>
                    <a:pt x="823" y="105"/>
                  </a:lnTo>
                  <a:lnTo>
                    <a:pt x="824" y="105"/>
                  </a:lnTo>
                  <a:lnTo>
                    <a:pt x="825" y="108"/>
                  </a:lnTo>
                  <a:lnTo>
                    <a:pt x="824" y="110"/>
                  </a:lnTo>
                  <a:lnTo>
                    <a:pt x="822" y="110"/>
                  </a:lnTo>
                  <a:lnTo>
                    <a:pt x="821" y="111"/>
                  </a:lnTo>
                  <a:lnTo>
                    <a:pt x="822" y="112"/>
                  </a:lnTo>
                  <a:lnTo>
                    <a:pt x="821" y="114"/>
                  </a:lnTo>
                  <a:lnTo>
                    <a:pt x="819" y="115"/>
                  </a:lnTo>
                  <a:lnTo>
                    <a:pt x="820" y="116"/>
                  </a:lnTo>
                  <a:lnTo>
                    <a:pt x="820" y="117"/>
                  </a:lnTo>
                  <a:lnTo>
                    <a:pt x="823" y="118"/>
                  </a:lnTo>
                  <a:lnTo>
                    <a:pt x="824" y="123"/>
                  </a:lnTo>
                  <a:lnTo>
                    <a:pt x="823" y="123"/>
                  </a:lnTo>
                  <a:lnTo>
                    <a:pt x="822" y="126"/>
                  </a:lnTo>
                  <a:lnTo>
                    <a:pt x="820" y="128"/>
                  </a:lnTo>
                  <a:lnTo>
                    <a:pt x="815" y="125"/>
                  </a:lnTo>
                  <a:lnTo>
                    <a:pt x="813" y="126"/>
                  </a:lnTo>
                  <a:lnTo>
                    <a:pt x="811" y="124"/>
                  </a:lnTo>
                  <a:lnTo>
                    <a:pt x="808" y="125"/>
                  </a:lnTo>
                  <a:lnTo>
                    <a:pt x="808" y="129"/>
                  </a:lnTo>
                  <a:lnTo>
                    <a:pt x="807" y="130"/>
                  </a:lnTo>
                  <a:lnTo>
                    <a:pt x="807" y="133"/>
                  </a:lnTo>
                  <a:lnTo>
                    <a:pt x="815" y="133"/>
                  </a:lnTo>
                  <a:lnTo>
                    <a:pt x="813" y="139"/>
                  </a:lnTo>
                  <a:lnTo>
                    <a:pt x="809" y="145"/>
                  </a:lnTo>
                  <a:lnTo>
                    <a:pt x="799" y="144"/>
                  </a:lnTo>
                  <a:lnTo>
                    <a:pt x="798" y="145"/>
                  </a:lnTo>
                  <a:lnTo>
                    <a:pt x="800" y="147"/>
                  </a:lnTo>
                  <a:lnTo>
                    <a:pt x="799" y="148"/>
                  </a:lnTo>
                  <a:lnTo>
                    <a:pt x="796" y="148"/>
                  </a:lnTo>
                  <a:lnTo>
                    <a:pt x="796" y="150"/>
                  </a:lnTo>
                  <a:lnTo>
                    <a:pt x="794" y="149"/>
                  </a:lnTo>
                  <a:lnTo>
                    <a:pt x="791" y="152"/>
                  </a:lnTo>
                  <a:lnTo>
                    <a:pt x="787" y="154"/>
                  </a:lnTo>
                  <a:lnTo>
                    <a:pt x="784" y="153"/>
                  </a:lnTo>
                  <a:lnTo>
                    <a:pt x="780" y="157"/>
                  </a:lnTo>
                  <a:lnTo>
                    <a:pt x="777" y="157"/>
                  </a:lnTo>
                  <a:lnTo>
                    <a:pt x="778" y="158"/>
                  </a:lnTo>
                  <a:lnTo>
                    <a:pt x="777" y="160"/>
                  </a:lnTo>
                  <a:lnTo>
                    <a:pt x="778" y="162"/>
                  </a:lnTo>
                  <a:lnTo>
                    <a:pt x="776" y="163"/>
                  </a:lnTo>
                  <a:lnTo>
                    <a:pt x="773" y="163"/>
                  </a:lnTo>
                  <a:lnTo>
                    <a:pt x="772" y="164"/>
                  </a:lnTo>
                  <a:lnTo>
                    <a:pt x="772" y="167"/>
                  </a:lnTo>
                  <a:lnTo>
                    <a:pt x="771" y="170"/>
                  </a:lnTo>
                  <a:lnTo>
                    <a:pt x="771" y="171"/>
                  </a:lnTo>
                  <a:lnTo>
                    <a:pt x="770" y="174"/>
                  </a:lnTo>
                  <a:lnTo>
                    <a:pt x="766" y="176"/>
                  </a:lnTo>
                  <a:lnTo>
                    <a:pt x="763" y="176"/>
                  </a:lnTo>
                  <a:lnTo>
                    <a:pt x="760" y="177"/>
                  </a:lnTo>
                  <a:lnTo>
                    <a:pt x="755" y="176"/>
                  </a:lnTo>
                  <a:lnTo>
                    <a:pt x="754" y="178"/>
                  </a:lnTo>
                  <a:lnTo>
                    <a:pt x="753" y="178"/>
                  </a:lnTo>
                  <a:lnTo>
                    <a:pt x="749" y="177"/>
                  </a:lnTo>
                  <a:lnTo>
                    <a:pt x="748" y="179"/>
                  </a:lnTo>
                  <a:lnTo>
                    <a:pt x="747" y="180"/>
                  </a:lnTo>
                  <a:lnTo>
                    <a:pt x="747" y="182"/>
                  </a:lnTo>
                  <a:lnTo>
                    <a:pt x="747" y="183"/>
                  </a:lnTo>
                  <a:lnTo>
                    <a:pt x="742" y="181"/>
                  </a:lnTo>
                  <a:lnTo>
                    <a:pt x="740" y="182"/>
                  </a:lnTo>
                  <a:lnTo>
                    <a:pt x="740" y="183"/>
                  </a:lnTo>
                  <a:lnTo>
                    <a:pt x="739" y="183"/>
                  </a:lnTo>
                  <a:lnTo>
                    <a:pt x="739" y="184"/>
                  </a:lnTo>
                  <a:lnTo>
                    <a:pt x="737" y="184"/>
                  </a:lnTo>
                  <a:lnTo>
                    <a:pt x="736" y="185"/>
                  </a:lnTo>
                  <a:lnTo>
                    <a:pt x="727" y="183"/>
                  </a:lnTo>
                  <a:lnTo>
                    <a:pt x="725" y="186"/>
                  </a:lnTo>
                  <a:lnTo>
                    <a:pt x="722" y="186"/>
                  </a:lnTo>
                  <a:lnTo>
                    <a:pt x="720" y="188"/>
                  </a:lnTo>
                  <a:lnTo>
                    <a:pt x="719" y="189"/>
                  </a:lnTo>
                  <a:lnTo>
                    <a:pt x="713" y="188"/>
                  </a:lnTo>
                  <a:lnTo>
                    <a:pt x="708" y="191"/>
                  </a:lnTo>
                  <a:lnTo>
                    <a:pt x="705" y="190"/>
                  </a:lnTo>
                  <a:lnTo>
                    <a:pt x="705" y="190"/>
                  </a:lnTo>
                  <a:lnTo>
                    <a:pt x="705" y="191"/>
                  </a:lnTo>
                  <a:lnTo>
                    <a:pt x="701" y="193"/>
                  </a:lnTo>
                  <a:lnTo>
                    <a:pt x="699" y="197"/>
                  </a:lnTo>
                  <a:lnTo>
                    <a:pt x="698" y="197"/>
                  </a:lnTo>
                  <a:lnTo>
                    <a:pt x="698" y="198"/>
                  </a:lnTo>
                  <a:lnTo>
                    <a:pt x="696" y="198"/>
                  </a:lnTo>
                  <a:lnTo>
                    <a:pt x="695" y="201"/>
                  </a:lnTo>
                  <a:lnTo>
                    <a:pt x="696" y="205"/>
                  </a:lnTo>
                  <a:lnTo>
                    <a:pt x="695" y="207"/>
                  </a:lnTo>
                  <a:lnTo>
                    <a:pt x="691" y="202"/>
                  </a:lnTo>
                  <a:lnTo>
                    <a:pt x="690" y="203"/>
                  </a:lnTo>
                  <a:lnTo>
                    <a:pt x="688" y="205"/>
                  </a:lnTo>
                  <a:lnTo>
                    <a:pt x="684" y="207"/>
                  </a:lnTo>
                  <a:lnTo>
                    <a:pt x="684" y="209"/>
                  </a:lnTo>
                  <a:lnTo>
                    <a:pt x="682" y="210"/>
                  </a:lnTo>
                  <a:lnTo>
                    <a:pt x="682" y="211"/>
                  </a:lnTo>
                  <a:lnTo>
                    <a:pt x="681" y="211"/>
                  </a:lnTo>
                  <a:lnTo>
                    <a:pt x="681" y="212"/>
                  </a:lnTo>
                  <a:lnTo>
                    <a:pt x="677" y="214"/>
                  </a:lnTo>
                  <a:lnTo>
                    <a:pt x="676" y="217"/>
                  </a:lnTo>
                  <a:lnTo>
                    <a:pt x="673" y="218"/>
                  </a:lnTo>
                  <a:lnTo>
                    <a:pt x="676" y="222"/>
                  </a:lnTo>
                  <a:lnTo>
                    <a:pt x="673" y="222"/>
                  </a:lnTo>
                  <a:lnTo>
                    <a:pt x="670" y="225"/>
                  </a:lnTo>
                  <a:lnTo>
                    <a:pt x="672" y="227"/>
                  </a:lnTo>
                  <a:lnTo>
                    <a:pt x="671" y="228"/>
                  </a:lnTo>
                  <a:lnTo>
                    <a:pt x="667" y="227"/>
                  </a:lnTo>
                  <a:lnTo>
                    <a:pt x="665" y="229"/>
                  </a:lnTo>
                  <a:lnTo>
                    <a:pt x="665" y="227"/>
                  </a:lnTo>
                  <a:lnTo>
                    <a:pt x="662" y="226"/>
                  </a:lnTo>
                  <a:lnTo>
                    <a:pt x="661" y="227"/>
                  </a:lnTo>
                  <a:lnTo>
                    <a:pt x="660" y="226"/>
                  </a:lnTo>
                  <a:lnTo>
                    <a:pt x="659" y="227"/>
                  </a:lnTo>
                  <a:lnTo>
                    <a:pt x="651" y="228"/>
                  </a:lnTo>
                  <a:lnTo>
                    <a:pt x="649" y="230"/>
                  </a:lnTo>
                  <a:lnTo>
                    <a:pt x="646" y="229"/>
                  </a:lnTo>
                  <a:lnTo>
                    <a:pt x="639" y="231"/>
                  </a:lnTo>
                  <a:lnTo>
                    <a:pt x="636" y="231"/>
                  </a:lnTo>
                  <a:lnTo>
                    <a:pt x="636" y="232"/>
                  </a:lnTo>
                  <a:lnTo>
                    <a:pt x="634" y="232"/>
                  </a:lnTo>
                  <a:lnTo>
                    <a:pt x="633" y="234"/>
                  </a:lnTo>
                  <a:lnTo>
                    <a:pt x="628" y="235"/>
                  </a:lnTo>
                  <a:lnTo>
                    <a:pt x="629" y="237"/>
                  </a:lnTo>
                  <a:lnTo>
                    <a:pt x="626" y="238"/>
                  </a:lnTo>
                  <a:lnTo>
                    <a:pt x="624" y="237"/>
                  </a:lnTo>
                  <a:lnTo>
                    <a:pt x="616" y="244"/>
                  </a:lnTo>
                  <a:lnTo>
                    <a:pt x="613" y="248"/>
                  </a:lnTo>
                  <a:lnTo>
                    <a:pt x="608" y="251"/>
                  </a:lnTo>
                  <a:lnTo>
                    <a:pt x="607" y="252"/>
                  </a:lnTo>
                  <a:lnTo>
                    <a:pt x="606" y="255"/>
                  </a:lnTo>
                  <a:lnTo>
                    <a:pt x="608" y="255"/>
                  </a:lnTo>
                  <a:lnTo>
                    <a:pt x="607" y="257"/>
                  </a:lnTo>
                  <a:lnTo>
                    <a:pt x="608" y="258"/>
                  </a:lnTo>
                  <a:lnTo>
                    <a:pt x="606" y="259"/>
                  </a:lnTo>
                  <a:lnTo>
                    <a:pt x="604" y="259"/>
                  </a:lnTo>
                  <a:lnTo>
                    <a:pt x="604" y="260"/>
                  </a:lnTo>
                  <a:lnTo>
                    <a:pt x="603" y="262"/>
                  </a:lnTo>
                  <a:lnTo>
                    <a:pt x="598" y="261"/>
                  </a:lnTo>
                  <a:lnTo>
                    <a:pt x="597" y="261"/>
                  </a:lnTo>
                  <a:lnTo>
                    <a:pt x="595" y="263"/>
                  </a:lnTo>
                  <a:lnTo>
                    <a:pt x="595" y="265"/>
                  </a:lnTo>
                  <a:lnTo>
                    <a:pt x="594" y="266"/>
                  </a:lnTo>
                  <a:lnTo>
                    <a:pt x="591" y="267"/>
                  </a:lnTo>
                  <a:lnTo>
                    <a:pt x="588" y="270"/>
                  </a:lnTo>
                  <a:lnTo>
                    <a:pt x="583" y="267"/>
                  </a:lnTo>
                  <a:lnTo>
                    <a:pt x="581" y="270"/>
                  </a:lnTo>
                  <a:lnTo>
                    <a:pt x="580" y="270"/>
                  </a:lnTo>
                  <a:lnTo>
                    <a:pt x="580" y="271"/>
                  </a:lnTo>
                  <a:lnTo>
                    <a:pt x="579" y="274"/>
                  </a:lnTo>
                  <a:lnTo>
                    <a:pt x="575" y="273"/>
                  </a:lnTo>
                  <a:lnTo>
                    <a:pt x="574" y="272"/>
                  </a:lnTo>
                  <a:lnTo>
                    <a:pt x="574" y="271"/>
                  </a:lnTo>
                  <a:lnTo>
                    <a:pt x="571" y="265"/>
                  </a:lnTo>
                  <a:lnTo>
                    <a:pt x="571" y="263"/>
                  </a:lnTo>
                  <a:lnTo>
                    <a:pt x="572" y="262"/>
                  </a:lnTo>
                  <a:lnTo>
                    <a:pt x="573" y="261"/>
                  </a:lnTo>
                  <a:lnTo>
                    <a:pt x="572" y="260"/>
                  </a:lnTo>
                  <a:lnTo>
                    <a:pt x="566" y="256"/>
                  </a:lnTo>
                  <a:lnTo>
                    <a:pt x="564" y="258"/>
                  </a:lnTo>
                  <a:lnTo>
                    <a:pt x="563" y="257"/>
                  </a:lnTo>
                  <a:lnTo>
                    <a:pt x="559" y="258"/>
                  </a:lnTo>
                  <a:lnTo>
                    <a:pt x="558" y="261"/>
                  </a:lnTo>
                  <a:lnTo>
                    <a:pt x="556" y="264"/>
                  </a:lnTo>
                  <a:lnTo>
                    <a:pt x="552" y="263"/>
                  </a:lnTo>
                  <a:lnTo>
                    <a:pt x="551" y="264"/>
                  </a:lnTo>
                  <a:lnTo>
                    <a:pt x="551" y="265"/>
                  </a:lnTo>
                  <a:lnTo>
                    <a:pt x="550" y="266"/>
                  </a:lnTo>
                  <a:lnTo>
                    <a:pt x="548" y="263"/>
                  </a:lnTo>
                  <a:lnTo>
                    <a:pt x="546" y="265"/>
                  </a:lnTo>
                  <a:lnTo>
                    <a:pt x="544" y="267"/>
                  </a:lnTo>
                  <a:lnTo>
                    <a:pt x="543" y="268"/>
                  </a:lnTo>
                  <a:lnTo>
                    <a:pt x="543" y="269"/>
                  </a:lnTo>
                  <a:lnTo>
                    <a:pt x="541" y="270"/>
                  </a:lnTo>
                  <a:lnTo>
                    <a:pt x="539" y="269"/>
                  </a:lnTo>
                  <a:lnTo>
                    <a:pt x="539" y="272"/>
                  </a:lnTo>
                  <a:lnTo>
                    <a:pt x="539" y="273"/>
                  </a:lnTo>
                  <a:lnTo>
                    <a:pt x="538" y="274"/>
                  </a:lnTo>
                  <a:lnTo>
                    <a:pt x="537" y="275"/>
                  </a:lnTo>
                  <a:lnTo>
                    <a:pt x="538" y="278"/>
                  </a:lnTo>
                  <a:lnTo>
                    <a:pt x="539" y="279"/>
                  </a:lnTo>
                  <a:lnTo>
                    <a:pt x="539" y="281"/>
                  </a:lnTo>
                  <a:lnTo>
                    <a:pt x="539" y="282"/>
                  </a:lnTo>
                  <a:lnTo>
                    <a:pt x="535" y="281"/>
                  </a:lnTo>
                  <a:lnTo>
                    <a:pt x="535" y="282"/>
                  </a:lnTo>
                  <a:lnTo>
                    <a:pt x="532" y="284"/>
                  </a:lnTo>
                  <a:lnTo>
                    <a:pt x="530" y="287"/>
                  </a:lnTo>
                  <a:lnTo>
                    <a:pt x="525" y="290"/>
                  </a:lnTo>
                  <a:lnTo>
                    <a:pt x="530" y="291"/>
                  </a:lnTo>
                  <a:lnTo>
                    <a:pt x="528" y="293"/>
                  </a:lnTo>
                  <a:lnTo>
                    <a:pt x="530" y="296"/>
                  </a:lnTo>
                  <a:lnTo>
                    <a:pt x="529" y="297"/>
                  </a:lnTo>
                  <a:lnTo>
                    <a:pt x="527" y="298"/>
                  </a:lnTo>
                  <a:lnTo>
                    <a:pt x="527" y="300"/>
                  </a:lnTo>
                  <a:lnTo>
                    <a:pt x="528" y="301"/>
                  </a:lnTo>
                  <a:lnTo>
                    <a:pt x="526" y="303"/>
                  </a:lnTo>
                  <a:lnTo>
                    <a:pt x="524" y="304"/>
                  </a:lnTo>
                  <a:lnTo>
                    <a:pt x="524" y="306"/>
                  </a:lnTo>
                  <a:lnTo>
                    <a:pt x="520" y="310"/>
                  </a:lnTo>
                  <a:lnTo>
                    <a:pt x="522" y="313"/>
                  </a:lnTo>
                  <a:lnTo>
                    <a:pt x="521" y="314"/>
                  </a:lnTo>
                  <a:lnTo>
                    <a:pt x="522" y="317"/>
                  </a:lnTo>
                  <a:lnTo>
                    <a:pt x="522" y="319"/>
                  </a:lnTo>
                  <a:lnTo>
                    <a:pt x="526" y="322"/>
                  </a:lnTo>
                  <a:lnTo>
                    <a:pt x="525" y="323"/>
                  </a:lnTo>
                  <a:lnTo>
                    <a:pt x="525" y="325"/>
                  </a:lnTo>
                  <a:lnTo>
                    <a:pt x="521" y="328"/>
                  </a:lnTo>
                  <a:lnTo>
                    <a:pt x="520" y="330"/>
                  </a:lnTo>
                  <a:lnTo>
                    <a:pt x="520" y="331"/>
                  </a:lnTo>
                  <a:lnTo>
                    <a:pt x="518" y="333"/>
                  </a:lnTo>
                  <a:lnTo>
                    <a:pt x="511" y="335"/>
                  </a:lnTo>
                  <a:lnTo>
                    <a:pt x="510" y="337"/>
                  </a:lnTo>
                  <a:lnTo>
                    <a:pt x="510" y="339"/>
                  </a:lnTo>
                  <a:lnTo>
                    <a:pt x="507" y="342"/>
                  </a:lnTo>
                  <a:lnTo>
                    <a:pt x="506" y="345"/>
                  </a:lnTo>
                  <a:lnTo>
                    <a:pt x="505" y="345"/>
                  </a:lnTo>
                  <a:lnTo>
                    <a:pt x="505" y="347"/>
                  </a:lnTo>
                  <a:lnTo>
                    <a:pt x="504" y="348"/>
                  </a:lnTo>
                  <a:lnTo>
                    <a:pt x="504" y="349"/>
                  </a:lnTo>
                  <a:lnTo>
                    <a:pt x="500" y="354"/>
                  </a:lnTo>
                  <a:lnTo>
                    <a:pt x="500" y="355"/>
                  </a:lnTo>
                  <a:lnTo>
                    <a:pt x="497" y="360"/>
                  </a:lnTo>
                  <a:lnTo>
                    <a:pt x="495" y="361"/>
                  </a:lnTo>
                  <a:lnTo>
                    <a:pt x="495" y="363"/>
                  </a:lnTo>
                  <a:lnTo>
                    <a:pt x="492" y="365"/>
                  </a:lnTo>
                  <a:lnTo>
                    <a:pt x="490" y="369"/>
                  </a:lnTo>
                  <a:lnTo>
                    <a:pt x="487" y="370"/>
                  </a:lnTo>
                  <a:lnTo>
                    <a:pt x="488" y="373"/>
                  </a:lnTo>
                  <a:lnTo>
                    <a:pt x="486" y="373"/>
                  </a:lnTo>
                  <a:lnTo>
                    <a:pt x="485" y="375"/>
                  </a:lnTo>
                  <a:lnTo>
                    <a:pt x="484" y="381"/>
                  </a:lnTo>
                  <a:lnTo>
                    <a:pt x="483" y="381"/>
                  </a:lnTo>
                  <a:lnTo>
                    <a:pt x="481" y="384"/>
                  </a:lnTo>
                  <a:lnTo>
                    <a:pt x="481" y="385"/>
                  </a:lnTo>
                  <a:lnTo>
                    <a:pt x="480" y="385"/>
                  </a:lnTo>
                  <a:lnTo>
                    <a:pt x="479" y="390"/>
                  </a:lnTo>
                  <a:lnTo>
                    <a:pt x="475" y="391"/>
                  </a:lnTo>
                  <a:lnTo>
                    <a:pt x="475" y="393"/>
                  </a:lnTo>
                  <a:lnTo>
                    <a:pt x="472" y="395"/>
                  </a:lnTo>
                  <a:lnTo>
                    <a:pt x="471" y="399"/>
                  </a:lnTo>
                  <a:lnTo>
                    <a:pt x="474" y="401"/>
                  </a:lnTo>
                  <a:lnTo>
                    <a:pt x="474" y="403"/>
                  </a:lnTo>
                  <a:lnTo>
                    <a:pt x="476" y="406"/>
                  </a:lnTo>
                  <a:lnTo>
                    <a:pt x="477" y="409"/>
                  </a:lnTo>
                  <a:lnTo>
                    <a:pt x="475" y="410"/>
                  </a:lnTo>
                  <a:lnTo>
                    <a:pt x="472" y="417"/>
                  </a:lnTo>
                  <a:lnTo>
                    <a:pt x="471" y="418"/>
                  </a:lnTo>
                  <a:lnTo>
                    <a:pt x="469" y="418"/>
                  </a:lnTo>
                  <a:lnTo>
                    <a:pt x="470" y="419"/>
                  </a:lnTo>
                  <a:lnTo>
                    <a:pt x="468" y="421"/>
                  </a:lnTo>
                  <a:lnTo>
                    <a:pt x="469" y="422"/>
                  </a:lnTo>
                  <a:lnTo>
                    <a:pt x="468" y="425"/>
                  </a:lnTo>
                  <a:lnTo>
                    <a:pt x="469" y="426"/>
                  </a:lnTo>
                  <a:lnTo>
                    <a:pt x="468" y="428"/>
                  </a:lnTo>
                  <a:lnTo>
                    <a:pt x="468" y="431"/>
                  </a:lnTo>
                  <a:lnTo>
                    <a:pt x="466" y="433"/>
                  </a:lnTo>
                  <a:lnTo>
                    <a:pt x="469" y="436"/>
                  </a:lnTo>
                  <a:lnTo>
                    <a:pt x="472" y="437"/>
                  </a:lnTo>
                  <a:lnTo>
                    <a:pt x="468" y="445"/>
                  </a:lnTo>
                  <a:lnTo>
                    <a:pt x="466" y="446"/>
                  </a:lnTo>
                  <a:lnTo>
                    <a:pt x="467" y="447"/>
                  </a:lnTo>
                  <a:lnTo>
                    <a:pt x="466" y="450"/>
                  </a:lnTo>
                  <a:lnTo>
                    <a:pt x="464" y="450"/>
                  </a:lnTo>
                  <a:lnTo>
                    <a:pt x="464" y="452"/>
                  </a:lnTo>
                  <a:lnTo>
                    <a:pt x="461" y="453"/>
                  </a:lnTo>
                  <a:lnTo>
                    <a:pt x="460" y="454"/>
                  </a:lnTo>
                  <a:lnTo>
                    <a:pt x="460" y="455"/>
                  </a:lnTo>
                  <a:lnTo>
                    <a:pt x="459" y="457"/>
                  </a:lnTo>
                  <a:lnTo>
                    <a:pt x="456" y="458"/>
                  </a:lnTo>
                  <a:lnTo>
                    <a:pt x="455" y="462"/>
                  </a:lnTo>
                  <a:lnTo>
                    <a:pt x="452" y="463"/>
                  </a:lnTo>
                  <a:lnTo>
                    <a:pt x="451" y="467"/>
                  </a:lnTo>
                  <a:lnTo>
                    <a:pt x="451" y="468"/>
                  </a:lnTo>
                  <a:lnTo>
                    <a:pt x="451" y="471"/>
                  </a:lnTo>
                  <a:lnTo>
                    <a:pt x="450" y="471"/>
                  </a:lnTo>
                  <a:lnTo>
                    <a:pt x="449" y="475"/>
                  </a:lnTo>
                  <a:lnTo>
                    <a:pt x="450" y="476"/>
                  </a:lnTo>
                  <a:lnTo>
                    <a:pt x="449" y="479"/>
                  </a:lnTo>
                  <a:lnTo>
                    <a:pt x="445" y="482"/>
                  </a:lnTo>
                  <a:lnTo>
                    <a:pt x="444" y="483"/>
                  </a:lnTo>
                  <a:lnTo>
                    <a:pt x="440" y="485"/>
                  </a:lnTo>
                  <a:lnTo>
                    <a:pt x="440" y="486"/>
                  </a:lnTo>
                  <a:lnTo>
                    <a:pt x="439" y="488"/>
                  </a:lnTo>
                  <a:lnTo>
                    <a:pt x="439" y="490"/>
                  </a:lnTo>
                  <a:lnTo>
                    <a:pt x="441" y="493"/>
                  </a:lnTo>
                  <a:lnTo>
                    <a:pt x="436" y="497"/>
                  </a:lnTo>
                  <a:lnTo>
                    <a:pt x="436" y="498"/>
                  </a:lnTo>
                  <a:lnTo>
                    <a:pt x="436" y="499"/>
                  </a:lnTo>
                  <a:lnTo>
                    <a:pt x="434" y="499"/>
                  </a:lnTo>
                  <a:lnTo>
                    <a:pt x="431" y="500"/>
                  </a:lnTo>
                  <a:lnTo>
                    <a:pt x="430" y="499"/>
                  </a:lnTo>
                  <a:lnTo>
                    <a:pt x="428" y="499"/>
                  </a:lnTo>
                  <a:lnTo>
                    <a:pt x="422" y="504"/>
                  </a:lnTo>
                  <a:lnTo>
                    <a:pt x="414" y="503"/>
                  </a:lnTo>
                  <a:lnTo>
                    <a:pt x="413" y="505"/>
                  </a:lnTo>
                  <a:lnTo>
                    <a:pt x="354" y="478"/>
                  </a:lnTo>
                  <a:lnTo>
                    <a:pt x="353" y="480"/>
                  </a:lnTo>
                  <a:lnTo>
                    <a:pt x="340" y="470"/>
                  </a:lnTo>
                  <a:lnTo>
                    <a:pt x="338" y="473"/>
                  </a:lnTo>
                  <a:lnTo>
                    <a:pt x="337" y="471"/>
                  </a:lnTo>
                  <a:lnTo>
                    <a:pt x="333" y="477"/>
                  </a:lnTo>
                  <a:lnTo>
                    <a:pt x="328" y="472"/>
                  </a:lnTo>
                  <a:lnTo>
                    <a:pt x="316" y="489"/>
                  </a:lnTo>
                  <a:lnTo>
                    <a:pt x="302" y="478"/>
                  </a:lnTo>
                  <a:lnTo>
                    <a:pt x="294" y="488"/>
                  </a:lnTo>
                  <a:lnTo>
                    <a:pt x="281" y="477"/>
                  </a:lnTo>
                  <a:lnTo>
                    <a:pt x="273" y="487"/>
                  </a:lnTo>
                  <a:lnTo>
                    <a:pt x="269" y="483"/>
                  </a:lnTo>
                  <a:lnTo>
                    <a:pt x="261" y="493"/>
                  </a:lnTo>
                  <a:lnTo>
                    <a:pt x="227" y="466"/>
                  </a:lnTo>
                  <a:lnTo>
                    <a:pt x="221" y="476"/>
                  </a:lnTo>
                  <a:lnTo>
                    <a:pt x="214" y="471"/>
                  </a:lnTo>
                  <a:lnTo>
                    <a:pt x="206" y="465"/>
                  </a:lnTo>
                  <a:lnTo>
                    <a:pt x="214" y="455"/>
                  </a:lnTo>
                  <a:lnTo>
                    <a:pt x="198" y="442"/>
                  </a:lnTo>
                  <a:lnTo>
                    <a:pt x="190" y="452"/>
                  </a:lnTo>
                  <a:lnTo>
                    <a:pt x="179" y="443"/>
                  </a:lnTo>
                  <a:lnTo>
                    <a:pt x="172" y="453"/>
                  </a:lnTo>
                  <a:lnTo>
                    <a:pt x="157" y="441"/>
                  </a:lnTo>
                  <a:lnTo>
                    <a:pt x="142" y="461"/>
                  </a:lnTo>
                  <a:lnTo>
                    <a:pt x="154" y="470"/>
                  </a:lnTo>
                  <a:lnTo>
                    <a:pt x="150" y="474"/>
                  </a:lnTo>
                  <a:lnTo>
                    <a:pt x="157" y="481"/>
                  </a:lnTo>
                  <a:lnTo>
                    <a:pt x="154" y="485"/>
                  </a:lnTo>
                  <a:lnTo>
                    <a:pt x="154" y="486"/>
                  </a:lnTo>
                  <a:lnTo>
                    <a:pt x="155" y="486"/>
                  </a:lnTo>
                  <a:lnTo>
                    <a:pt x="148" y="495"/>
                  </a:lnTo>
                  <a:lnTo>
                    <a:pt x="142" y="485"/>
                  </a:lnTo>
                  <a:lnTo>
                    <a:pt x="138" y="485"/>
                  </a:lnTo>
                  <a:lnTo>
                    <a:pt x="132" y="490"/>
                  </a:lnTo>
                  <a:lnTo>
                    <a:pt x="124" y="495"/>
                  </a:lnTo>
                  <a:lnTo>
                    <a:pt x="112" y="502"/>
                  </a:lnTo>
                  <a:lnTo>
                    <a:pt x="108" y="502"/>
                  </a:lnTo>
                  <a:lnTo>
                    <a:pt x="107" y="500"/>
                  </a:lnTo>
                  <a:lnTo>
                    <a:pt x="108" y="495"/>
                  </a:lnTo>
                  <a:lnTo>
                    <a:pt x="103" y="488"/>
                  </a:lnTo>
                  <a:lnTo>
                    <a:pt x="98" y="487"/>
                  </a:lnTo>
                  <a:lnTo>
                    <a:pt x="89" y="492"/>
                  </a:lnTo>
                  <a:lnTo>
                    <a:pt x="88" y="493"/>
                  </a:lnTo>
                  <a:lnTo>
                    <a:pt x="86" y="494"/>
                  </a:lnTo>
                  <a:lnTo>
                    <a:pt x="84" y="495"/>
                  </a:lnTo>
                  <a:lnTo>
                    <a:pt x="81" y="493"/>
                  </a:lnTo>
                  <a:lnTo>
                    <a:pt x="69" y="489"/>
                  </a:lnTo>
                  <a:lnTo>
                    <a:pt x="64" y="489"/>
                  </a:lnTo>
                  <a:lnTo>
                    <a:pt x="61" y="493"/>
                  </a:lnTo>
                  <a:lnTo>
                    <a:pt x="53" y="486"/>
                  </a:lnTo>
                  <a:lnTo>
                    <a:pt x="51" y="487"/>
                  </a:lnTo>
                  <a:lnTo>
                    <a:pt x="50" y="490"/>
                  </a:lnTo>
                  <a:lnTo>
                    <a:pt x="52" y="495"/>
                  </a:lnTo>
                  <a:lnTo>
                    <a:pt x="48" y="494"/>
                  </a:lnTo>
                  <a:lnTo>
                    <a:pt x="44" y="492"/>
                  </a:lnTo>
                  <a:lnTo>
                    <a:pt x="35" y="503"/>
                  </a:lnTo>
                  <a:lnTo>
                    <a:pt x="37" y="505"/>
                  </a:lnTo>
                  <a:lnTo>
                    <a:pt x="32" y="513"/>
                  </a:lnTo>
                  <a:lnTo>
                    <a:pt x="33" y="513"/>
                  </a:lnTo>
                  <a:lnTo>
                    <a:pt x="25" y="523"/>
                  </a:lnTo>
                  <a:lnTo>
                    <a:pt x="24" y="521"/>
                  </a:lnTo>
                  <a:lnTo>
                    <a:pt x="21" y="522"/>
                  </a:lnTo>
                  <a:lnTo>
                    <a:pt x="15" y="517"/>
                  </a:lnTo>
                  <a:lnTo>
                    <a:pt x="16" y="516"/>
                  </a:lnTo>
                  <a:lnTo>
                    <a:pt x="16" y="515"/>
                  </a:lnTo>
                  <a:lnTo>
                    <a:pt x="17" y="514"/>
                  </a:lnTo>
                  <a:lnTo>
                    <a:pt x="24" y="506"/>
                  </a:lnTo>
                  <a:lnTo>
                    <a:pt x="17" y="500"/>
                  </a:lnTo>
                  <a:lnTo>
                    <a:pt x="19" y="497"/>
                  </a:lnTo>
                  <a:lnTo>
                    <a:pt x="19" y="497"/>
                  </a:lnTo>
                  <a:lnTo>
                    <a:pt x="14" y="493"/>
                  </a:lnTo>
                  <a:lnTo>
                    <a:pt x="16" y="492"/>
                  </a:lnTo>
                  <a:lnTo>
                    <a:pt x="14" y="490"/>
                  </a:lnTo>
                  <a:lnTo>
                    <a:pt x="11" y="490"/>
                  </a:lnTo>
                  <a:lnTo>
                    <a:pt x="9" y="489"/>
                  </a:lnTo>
                  <a:lnTo>
                    <a:pt x="18" y="478"/>
                  </a:lnTo>
                  <a:lnTo>
                    <a:pt x="10" y="472"/>
                  </a:lnTo>
                  <a:lnTo>
                    <a:pt x="9" y="470"/>
                  </a:lnTo>
                  <a:lnTo>
                    <a:pt x="9" y="471"/>
                  </a:lnTo>
                  <a:lnTo>
                    <a:pt x="0" y="464"/>
                  </a:lnTo>
                  <a:lnTo>
                    <a:pt x="12" y="442"/>
                  </a:lnTo>
                  <a:lnTo>
                    <a:pt x="11" y="441"/>
                  </a:lnTo>
                  <a:lnTo>
                    <a:pt x="15" y="433"/>
                  </a:lnTo>
                  <a:lnTo>
                    <a:pt x="18" y="429"/>
                  </a:lnTo>
                  <a:lnTo>
                    <a:pt x="32" y="426"/>
                  </a:lnTo>
                  <a:lnTo>
                    <a:pt x="34" y="423"/>
                  </a:lnTo>
                  <a:lnTo>
                    <a:pt x="32" y="418"/>
                  </a:lnTo>
                  <a:lnTo>
                    <a:pt x="32" y="419"/>
                  </a:lnTo>
                  <a:lnTo>
                    <a:pt x="27" y="415"/>
                  </a:lnTo>
                  <a:lnTo>
                    <a:pt x="29" y="415"/>
                  </a:lnTo>
                  <a:lnTo>
                    <a:pt x="32" y="416"/>
                  </a:lnTo>
                  <a:lnTo>
                    <a:pt x="29" y="410"/>
                  </a:lnTo>
                  <a:lnTo>
                    <a:pt x="31" y="408"/>
                  </a:lnTo>
                  <a:lnTo>
                    <a:pt x="30" y="407"/>
                  </a:lnTo>
                  <a:lnTo>
                    <a:pt x="34" y="405"/>
                  </a:lnTo>
                  <a:lnTo>
                    <a:pt x="41" y="383"/>
                  </a:lnTo>
                  <a:lnTo>
                    <a:pt x="50" y="371"/>
                  </a:lnTo>
                  <a:lnTo>
                    <a:pt x="69" y="371"/>
                  </a:lnTo>
                  <a:lnTo>
                    <a:pt x="69" y="374"/>
                  </a:lnTo>
                  <a:lnTo>
                    <a:pt x="77" y="372"/>
                  </a:lnTo>
                  <a:lnTo>
                    <a:pt x="82" y="377"/>
                  </a:lnTo>
                  <a:lnTo>
                    <a:pt x="105" y="348"/>
                  </a:lnTo>
                  <a:lnTo>
                    <a:pt x="92" y="337"/>
                  </a:lnTo>
                  <a:lnTo>
                    <a:pt x="116" y="308"/>
                  </a:lnTo>
                  <a:lnTo>
                    <a:pt x="118" y="309"/>
                  </a:lnTo>
                  <a:lnTo>
                    <a:pt x="118" y="308"/>
                  </a:lnTo>
                  <a:lnTo>
                    <a:pt x="119" y="307"/>
                  </a:lnTo>
                  <a:lnTo>
                    <a:pt x="121" y="309"/>
                  </a:lnTo>
                  <a:lnTo>
                    <a:pt x="146" y="278"/>
                  </a:lnTo>
                  <a:lnTo>
                    <a:pt x="154" y="268"/>
                  </a:lnTo>
                  <a:lnTo>
                    <a:pt x="129" y="247"/>
                  </a:lnTo>
                  <a:lnTo>
                    <a:pt x="121" y="257"/>
                  </a:lnTo>
                  <a:lnTo>
                    <a:pt x="112" y="249"/>
                  </a:lnTo>
                  <a:lnTo>
                    <a:pt x="100" y="263"/>
                  </a:lnTo>
                  <a:lnTo>
                    <a:pt x="101" y="266"/>
                  </a:lnTo>
                  <a:lnTo>
                    <a:pt x="94" y="278"/>
                  </a:lnTo>
                  <a:lnTo>
                    <a:pt x="74" y="265"/>
                  </a:lnTo>
                  <a:lnTo>
                    <a:pt x="68" y="275"/>
                  </a:lnTo>
                  <a:lnTo>
                    <a:pt x="60" y="270"/>
                  </a:lnTo>
                  <a:lnTo>
                    <a:pt x="66" y="259"/>
                  </a:lnTo>
                  <a:lnTo>
                    <a:pt x="61" y="257"/>
                  </a:lnTo>
                  <a:lnTo>
                    <a:pt x="74" y="235"/>
                  </a:lnTo>
                  <a:lnTo>
                    <a:pt x="76" y="219"/>
                  </a:lnTo>
                  <a:lnTo>
                    <a:pt x="93" y="217"/>
                  </a:lnTo>
                  <a:lnTo>
                    <a:pt x="92" y="216"/>
                  </a:lnTo>
                  <a:lnTo>
                    <a:pt x="99" y="212"/>
                  </a:lnTo>
                  <a:lnTo>
                    <a:pt x="102" y="207"/>
                  </a:lnTo>
                  <a:lnTo>
                    <a:pt x="102" y="208"/>
                  </a:lnTo>
                  <a:lnTo>
                    <a:pt x="104" y="206"/>
                  </a:lnTo>
                  <a:lnTo>
                    <a:pt x="99" y="202"/>
                  </a:lnTo>
                  <a:lnTo>
                    <a:pt x="96" y="192"/>
                  </a:lnTo>
                  <a:lnTo>
                    <a:pt x="92" y="189"/>
                  </a:lnTo>
                  <a:lnTo>
                    <a:pt x="93" y="186"/>
                  </a:lnTo>
                  <a:lnTo>
                    <a:pt x="93" y="181"/>
                  </a:lnTo>
                  <a:lnTo>
                    <a:pt x="97" y="174"/>
                  </a:lnTo>
                  <a:lnTo>
                    <a:pt x="102" y="170"/>
                  </a:lnTo>
                  <a:lnTo>
                    <a:pt x="104" y="166"/>
                  </a:lnTo>
                  <a:lnTo>
                    <a:pt x="105" y="150"/>
                  </a:lnTo>
                  <a:lnTo>
                    <a:pt x="98" y="134"/>
                  </a:lnTo>
                  <a:lnTo>
                    <a:pt x="93" y="126"/>
                  </a:lnTo>
                  <a:lnTo>
                    <a:pt x="87" y="121"/>
                  </a:lnTo>
                  <a:lnTo>
                    <a:pt x="81" y="108"/>
                  </a:lnTo>
                  <a:lnTo>
                    <a:pt x="80" y="9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5" name="Freeform 116">
              <a:extLst>
                <a:ext uri="{FF2B5EF4-FFF2-40B4-BE49-F238E27FC236}">
                  <a16:creationId xmlns="" xmlns:a16="http://schemas.microsoft.com/office/drawing/2014/main" id="{29933956-0656-4670-BADD-2F79B34C0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" y="1778"/>
              <a:ext cx="825" cy="523"/>
            </a:xfrm>
            <a:custGeom>
              <a:avLst/>
              <a:gdLst>
                <a:gd name="T0" fmla="*/ 173 w 825"/>
                <a:gd name="T1" fmla="*/ 147 h 523"/>
                <a:gd name="T2" fmla="*/ 257 w 825"/>
                <a:gd name="T3" fmla="*/ 139 h 523"/>
                <a:gd name="T4" fmla="*/ 364 w 825"/>
                <a:gd name="T5" fmla="*/ 6 h 523"/>
                <a:gd name="T6" fmla="*/ 373 w 825"/>
                <a:gd name="T7" fmla="*/ 5 h 523"/>
                <a:gd name="T8" fmla="*/ 381 w 825"/>
                <a:gd name="T9" fmla="*/ 4 h 523"/>
                <a:gd name="T10" fmla="*/ 613 w 825"/>
                <a:gd name="T11" fmla="*/ 112 h 523"/>
                <a:gd name="T12" fmla="*/ 663 w 825"/>
                <a:gd name="T13" fmla="*/ 127 h 523"/>
                <a:gd name="T14" fmla="*/ 669 w 825"/>
                <a:gd name="T15" fmla="*/ 126 h 523"/>
                <a:gd name="T16" fmla="*/ 716 w 825"/>
                <a:gd name="T17" fmla="*/ 111 h 523"/>
                <a:gd name="T18" fmla="*/ 721 w 825"/>
                <a:gd name="T19" fmla="*/ 99 h 523"/>
                <a:gd name="T20" fmla="*/ 744 w 825"/>
                <a:gd name="T21" fmla="*/ 95 h 523"/>
                <a:gd name="T22" fmla="*/ 753 w 825"/>
                <a:gd name="T23" fmla="*/ 91 h 523"/>
                <a:gd name="T24" fmla="*/ 761 w 825"/>
                <a:gd name="T25" fmla="*/ 84 h 523"/>
                <a:gd name="T26" fmla="*/ 769 w 825"/>
                <a:gd name="T27" fmla="*/ 74 h 523"/>
                <a:gd name="T28" fmla="*/ 786 w 825"/>
                <a:gd name="T29" fmla="*/ 70 h 523"/>
                <a:gd name="T30" fmla="*/ 793 w 825"/>
                <a:gd name="T31" fmla="*/ 59 h 523"/>
                <a:gd name="T32" fmla="*/ 808 w 825"/>
                <a:gd name="T33" fmla="*/ 60 h 523"/>
                <a:gd name="T34" fmla="*/ 811 w 825"/>
                <a:gd name="T35" fmla="*/ 72 h 523"/>
                <a:gd name="T36" fmla="*/ 807 w 825"/>
                <a:gd name="T37" fmla="*/ 86 h 523"/>
                <a:gd name="T38" fmla="*/ 814 w 825"/>
                <a:gd name="T39" fmla="*/ 103 h 523"/>
                <a:gd name="T40" fmla="*/ 819 w 825"/>
                <a:gd name="T41" fmla="*/ 115 h 523"/>
                <a:gd name="T42" fmla="*/ 811 w 825"/>
                <a:gd name="T43" fmla="*/ 124 h 523"/>
                <a:gd name="T44" fmla="*/ 800 w 825"/>
                <a:gd name="T45" fmla="*/ 147 h 523"/>
                <a:gd name="T46" fmla="*/ 778 w 825"/>
                <a:gd name="T47" fmla="*/ 158 h 523"/>
                <a:gd name="T48" fmla="*/ 766 w 825"/>
                <a:gd name="T49" fmla="*/ 176 h 523"/>
                <a:gd name="T50" fmla="*/ 747 w 825"/>
                <a:gd name="T51" fmla="*/ 183 h 523"/>
                <a:gd name="T52" fmla="*/ 722 w 825"/>
                <a:gd name="T53" fmla="*/ 186 h 523"/>
                <a:gd name="T54" fmla="*/ 698 w 825"/>
                <a:gd name="T55" fmla="*/ 197 h 523"/>
                <a:gd name="T56" fmla="*/ 684 w 825"/>
                <a:gd name="T57" fmla="*/ 209 h 523"/>
                <a:gd name="T58" fmla="*/ 670 w 825"/>
                <a:gd name="T59" fmla="*/ 225 h 523"/>
                <a:gd name="T60" fmla="*/ 651 w 825"/>
                <a:gd name="T61" fmla="*/ 228 h 523"/>
                <a:gd name="T62" fmla="*/ 626 w 825"/>
                <a:gd name="T63" fmla="*/ 238 h 523"/>
                <a:gd name="T64" fmla="*/ 606 w 825"/>
                <a:gd name="T65" fmla="*/ 259 h 523"/>
                <a:gd name="T66" fmla="*/ 588 w 825"/>
                <a:gd name="T67" fmla="*/ 270 h 523"/>
                <a:gd name="T68" fmla="*/ 571 w 825"/>
                <a:gd name="T69" fmla="*/ 263 h 523"/>
                <a:gd name="T70" fmla="*/ 552 w 825"/>
                <a:gd name="T71" fmla="*/ 263 h 523"/>
                <a:gd name="T72" fmla="*/ 539 w 825"/>
                <a:gd name="T73" fmla="*/ 269 h 523"/>
                <a:gd name="T74" fmla="*/ 535 w 825"/>
                <a:gd name="T75" fmla="*/ 282 h 523"/>
                <a:gd name="T76" fmla="*/ 528 w 825"/>
                <a:gd name="T77" fmla="*/ 301 h 523"/>
                <a:gd name="T78" fmla="*/ 525 w 825"/>
                <a:gd name="T79" fmla="*/ 323 h 523"/>
                <a:gd name="T80" fmla="*/ 506 w 825"/>
                <a:gd name="T81" fmla="*/ 345 h 523"/>
                <a:gd name="T82" fmla="*/ 492 w 825"/>
                <a:gd name="T83" fmla="*/ 365 h 523"/>
                <a:gd name="T84" fmla="*/ 480 w 825"/>
                <a:gd name="T85" fmla="*/ 385 h 523"/>
                <a:gd name="T86" fmla="*/ 475 w 825"/>
                <a:gd name="T87" fmla="*/ 410 h 523"/>
                <a:gd name="T88" fmla="*/ 468 w 825"/>
                <a:gd name="T89" fmla="*/ 431 h 523"/>
                <a:gd name="T90" fmla="*/ 461 w 825"/>
                <a:gd name="T91" fmla="*/ 453 h 523"/>
                <a:gd name="T92" fmla="*/ 450 w 825"/>
                <a:gd name="T93" fmla="*/ 471 h 523"/>
                <a:gd name="T94" fmla="*/ 441 w 825"/>
                <a:gd name="T95" fmla="*/ 493 h 523"/>
                <a:gd name="T96" fmla="*/ 413 w 825"/>
                <a:gd name="T97" fmla="*/ 505 h 523"/>
                <a:gd name="T98" fmla="*/ 294 w 825"/>
                <a:gd name="T99" fmla="*/ 488 h 523"/>
                <a:gd name="T100" fmla="*/ 198 w 825"/>
                <a:gd name="T101" fmla="*/ 442 h 523"/>
                <a:gd name="T102" fmla="*/ 154 w 825"/>
                <a:gd name="T103" fmla="*/ 486 h 523"/>
                <a:gd name="T104" fmla="*/ 108 w 825"/>
                <a:gd name="T105" fmla="*/ 495 h 523"/>
                <a:gd name="T106" fmla="*/ 61 w 825"/>
                <a:gd name="T107" fmla="*/ 493 h 523"/>
                <a:gd name="T108" fmla="*/ 33 w 825"/>
                <a:gd name="T109" fmla="*/ 513 h 523"/>
                <a:gd name="T110" fmla="*/ 19 w 825"/>
                <a:gd name="T111" fmla="*/ 497 h 523"/>
                <a:gd name="T112" fmla="*/ 9 w 825"/>
                <a:gd name="T113" fmla="*/ 471 h 523"/>
                <a:gd name="T114" fmla="*/ 27 w 825"/>
                <a:gd name="T115" fmla="*/ 415 h 523"/>
                <a:gd name="T116" fmla="*/ 69 w 825"/>
                <a:gd name="T117" fmla="*/ 374 h 523"/>
                <a:gd name="T118" fmla="*/ 146 w 825"/>
                <a:gd name="T119" fmla="*/ 278 h 523"/>
                <a:gd name="T120" fmla="*/ 60 w 825"/>
                <a:gd name="T121" fmla="*/ 270 h 523"/>
                <a:gd name="T122" fmla="*/ 104 w 825"/>
                <a:gd name="T123" fmla="*/ 206 h 523"/>
                <a:gd name="T124" fmla="*/ 98 w 825"/>
                <a:gd name="T125" fmla="*/ 13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5" h="523">
                  <a:moveTo>
                    <a:pt x="80" y="97"/>
                  </a:moveTo>
                  <a:lnTo>
                    <a:pt x="93" y="96"/>
                  </a:lnTo>
                  <a:lnTo>
                    <a:pt x="97" y="97"/>
                  </a:lnTo>
                  <a:lnTo>
                    <a:pt x="110" y="107"/>
                  </a:lnTo>
                  <a:lnTo>
                    <a:pt x="122" y="108"/>
                  </a:lnTo>
                  <a:lnTo>
                    <a:pt x="145" y="118"/>
                  </a:lnTo>
                  <a:lnTo>
                    <a:pt x="169" y="133"/>
                  </a:lnTo>
                  <a:lnTo>
                    <a:pt x="167" y="137"/>
                  </a:lnTo>
                  <a:lnTo>
                    <a:pt x="166" y="141"/>
                  </a:lnTo>
                  <a:lnTo>
                    <a:pt x="173" y="147"/>
                  </a:lnTo>
                  <a:lnTo>
                    <a:pt x="181" y="138"/>
                  </a:lnTo>
                  <a:lnTo>
                    <a:pt x="191" y="146"/>
                  </a:lnTo>
                  <a:lnTo>
                    <a:pt x="191" y="145"/>
                  </a:lnTo>
                  <a:lnTo>
                    <a:pt x="198" y="137"/>
                  </a:lnTo>
                  <a:lnTo>
                    <a:pt x="212" y="149"/>
                  </a:lnTo>
                  <a:lnTo>
                    <a:pt x="220" y="139"/>
                  </a:lnTo>
                  <a:lnTo>
                    <a:pt x="230" y="147"/>
                  </a:lnTo>
                  <a:lnTo>
                    <a:pt x="230" y="146"/>
                  </a:lnTo>
                  <a:lnTo>
                    <a:pt x="242" y="157"/>
                  </a:lnTo>
                  <a:lnTo>
                    <a:pt x="257" y="139"/>
                  </a:lnTo>
                  <a:lnTo>
                    <a:pt x="250" y="133"/>
                  </a:lnTo>
                  <a:lnTo>
                    <a:pt x="249" y="99"/>
                  </a:lnTo>
                  <a:lnTo>
                    <a:pt x="250" y="90"/>
                  </a:lnTo>
                  <a:lnTo>
                    <a:pt x="230" y="85"/>
                  </a:lnTo>
                  <a:lnTo>
                    <a:pt x="263" y="22"/>
                  </a:lnTo>
                  <a:lnTo>
                    <a:pt x="361" y="14"/>
                  </a:lnTo>
                  <a:lnTo>
                    <a:pt x="362" y="12"/>
                  </a:lnTo>
                  <a:lnTo>
                    <a:pt x="362" y="9"/>
                  </a:lnTo>
                  <a:lnTo>
                    <a:pt x="364" y="8"/>
                  </a:lnTo>
                  <a:lnTo>
                    <a:pt x="364" y="6"/>
                  </a:lnTo>
                  <a:lnTo>
                    <a:pt x="365" y="6"/>
                  </a:lnTo>
                  <a:lnTo>
                    <a:pt x="365" y="3"/>
                  </a:lnTo>
                  <a:lnTo>
                    <a:pt x="366" y="2"/>
                  </a:lnTo>
                  <a:lnTo>
                    <a:pt x="370" y="2"/>
                  </a:lnTo>
                  <a:lnTo>
                    <a:pt x="371" y="6"/>
                  </a:lnTo>
                  <a:lnTo>
                    <a:pt x="373" y="6"/>
                  </a:lnTo>
                  <a:lnTo>
                    <a:pt x="373" y="8"/>
                  </a:lnTo>
                  <a:lnTo>
                    <a:pt x="374" y="6"/>
                  </a:lnTo>
                  <a:lnTo>
                    <a:pt x="374" y="6"/>
                  </a:lnTo>
                  <a:lnTo>
                    <a:pt x="373" y="5"/>
                  </a:lnTo>
                  <a:lnTo>
                    <a:pt x="375" y="4"/>
                  </a:lnTo>
                  <a:lnTo>
                    <a:pt x="375" y="6"/>
                  </a:lnTo>
                  <a:lnTo>
                    <a:pt x="376" y="5"/>
                  </a:lnTo>
                  <a:lnTo>
                    <a:pt x="377" y="4"/>
                  </a:lnTo>
                  <a:lnTo>
                    <a:pt x="378" y="5"/>
                  </a:lnTo>
                  <a:lnTo>
                    <a:pt x="377" y="3"/>
                  </a:lnTo>
                  <a:lnTo>
                    <a:pt x="378" y="2"/>
                  </a:lnTo>
                  <a:lnTo>
                    <a:pt x="377" y="2"/>
                  </a:lnTo>
                  <a:lnTo>
                    <a:pt x="381" y="4"/>
                  </a:lnTo>
                  <a:lnTo>
                    <a:pt x="381" y="4"/>
                  </a:lnTo>
                  <a:lnTo>
                    <a:pt x="381" y="2"/>
                  </a:lnTo>
                  <a:lnTo>
                    <a:pt x="385" y="3"/>
                  </a:lnTo>
                  <a:lnTo>
                    <a:pt x="385" y="1"/>
                  </a:lnTo>
                  <a:lnTo>
                    <a:pt x="386" y="1"/>
                  </a:lnTo>
                  <a:lnTo>
                    <a:pt x="390" y="0"/>
                  </a:lnTo>
                  <a:lnTo>
                    <a:pt x="436" y="31"/>
                  </a:lnTo>
                  <a:lnTo>
                    <a:pt x="616" y="110"/>
                  </a:lnTo>
                  <a:lnTo>
                    <a:pt x="615" y="111"/>
                  </a:lnTo>
                  <a:lnTo>
                    <a:pt x="614" y="111"/>
                  </a:lnTo>
                  <a:lnTo>
                    <a:pt x="613" y="112"/>
                  </a:lnTo>
                  <a:lnTo>
                    <a:pt x="613" y="113"/>
                  </a:lnTo>
                  <a:lnTo>
                    <a:pt x="617" y="113"/>
                  </a:lnTo>
                  <a:lnTo>
                    <a:pt x="620" y="111"/>
                  </a:lnTo>
                  <a:lnTo>
                    <a:pt x="657" y="126"/>
                  </a:lnTo>
                  <a:lnTo>
                    <a:pt x="658" y="127"/>
                  </a:lnTo>
                  <a:lnTo>
                    <a:pt x="657" y="129"/>
                  </a:lnTo>
                  <a:lnTo>
                    <a:pt x="660" y="129"/>
                  </a:lnTo>
                  <a:lnTo>
                    <a:pt x="660" y="127"/>
                  </a:lnTo>
                  <a:lnTo>
                    <a:pt x="661" y="127"/>
                  </a:lnTo>
                  <a:lnTo>
                    <a:pt x="663" y="127"/>
                  </a:lnTo>
                  <a:lnTo>
                    <a:pt x="662" y="128"/>
                  </a:lnTo>
                  <a:lnTo>
                    <a:pt x="662" y="129"/>
                  </a:lnTo>
                  <a:lnTo>
                    <a:pt x="664" y="128"/>
                  </a:lnTo>
                  <a:lnTo>
                    <a:pt x="665" y="130"/>
                  </a:lnTo>
                  <a:lnTo>
                    <a:pt x="665" y="129"/>
                  </a:lnTo>
                  <a:lnTo>
                    <a:pt x="666" y="129"/>
                  </a:lnTo>
                  <a:lnTo>
                    <a:pt x="667" y="128"/>
                  </a:lnTo>
                  <a:lnTo>
                    <a:pt x="668" y="129"/>
                  </a:lnTo>
                  <a:lnTo>
                    <a:pt x="669" y="128"/>
                  </a:lnTo>
                  <a:lnTo>
                    <a:pt x="669" y="126"/>
                  </a:lnTo>
                  <a:lnTo>
                    <a:pt x="671" y="125"/>
                  </a:lnTo>
                  <a:lnTo>
                    <a:pt x="671" y="125"/>
                  </a:lnTo>
                  <a:lnTo>
                    <a:pt x="672" y="125"/>
                  </a:lnTo>
                  <a:lnTo>
                    <a:pt x="672" y="123"/>
                  </a:lnTo>
                  <a:lnTo>
                    <a:pt x="673" y="124"/>
                  </a:lnTo>
                  <a:lnTo>
                    <a:pt x="673" y="123"/>
                  </a:lnTo>
                  <a:lnTo>
                    <a:pt x="713" y="115"/>
                  </a:lnTo>
                  <a:lnTo>
                    <a:pt x="713" y="114"/>
                  </a:lnTo>
                  <a:lnTo>
                    <a:pt x="716" y="113"/>
                  </a:lnTo>
                  <a:lnTo>
                    <a:pt x="716" y="111"/>
                  </a:lnTo>
                  <a:lnTo>
                    <a:pt x="717" y="110"/>
                  </a:lnTo>
                  <a:lnTo>
                    <a:pt x="717" y="107"/>
                  </a:lnTo>
                  <a:lnTo>
                    <a:pt x="716" y="105"/>
                  </a:lnTo>
                  <a:lnTo>
                    <a:pt x="716" y="103"/>
                  </a:lnTo>
                  <a:lnTo>
                    <a:pt x="719" y="104"/>
                  </a:lnTo>
                  <a:lnTo>
                    <a:pt x="720" y="103"/>
                  </a:lnTo>
                  <a:lnTo>
                    <a:pt x="720" y="101"/>
                  </a:lnTo>
                  <a:lnTo>
                    <a:pt x="721" y="99"/>
                  </a:lnTo>
                  <a:lnTo>
                    <a:pt x="721" y="98"/>
                  </a:lnTo>
                  <a:lnTo>
                    <a:pt x="721" y="99"/>
                  </a:lnTo>
                  <a:lnTo>
                    <a:pt x="723" y="98"/>
                  </a:lnTo>
                  <a:lnTo>
                    <a:pt x="727" y="98"/>
                  </a:lnTo>
                  <a:lnTo>
                    <a:pt x="729" y="97"/>
                  </a:lnTo>
                  <a:lnTo>
                    <a:pt x="731" y="94"/>
                  </a:lnTo>
                  <a:lnTo>
                    <a:pt x="736" y="94"/>
                  </a:lnTo>
                  <a:lnTo>
                    <a:pt x="736" y="94"/>
                  </a:lnTo>
                  <a:lnTo>
                    <a:pt x="736" y="93"/>
                  </a:lnTo>
                  <a:lnTo>
                    <a:pt x="737" y="91"/>
                  </a:lnTo>
                  <a:lnTo>
                    <a:pt x="741" y="91"/>
                  </a:lnTo>
                  <a:lnTo>
                    <a:pt x="744" y="95"/>
                  </a:lnTo>
                  <a:lnTo>
                    <a:pt x="748" y="97"/>
                  </a:lnTo>
                  <a:lnTo>
                    <a:pt x="749" y="98"/>
                  </a:lnTo>
                  <a:lnTo>
                    <a:pt x="750" y="97"/>
                  </a:lnTo>
                  <a:lnTo>
                    <a:pt x="751" y="97"/>
                  </a:lnTo>
                  <a:lnTo>
                    <a:pt x="749" y="94"/>
                  </a:lnTo>
                  <a:lnTo>
                    <a:pt x="750" y="92"/>
                  </a:lnTo>
                  <a:lnTo>
                    <a:pt x="750" y="91"/>
                  </a:lnTo>
                  <a:lnTo>
                    <a:pt x="752" y="91"/>
                  </a:lnTo>
                  <a:lnTo>
                    <a:pt x="752" y="93"/>
                  </a:lnTo>
                  <a:lnTo>
                    <a:pt x="753" y="91"/>
                  </a:lnTo>
                  <a:lnTo>
                    <a:pt x="756" y="91"/>
                  </a:lnTo>
                  <a:lnTo>
                    <a:pt x="757" y="91"/>
                  </a:lnTo>
                  <a:lnTo>
                    <a:pt x="757" y="90"/>
                  </a:lnTo>
                  <a:lnTo>
                    <a:pt x="759" y="89"/>
                  </a:lnTo>
                  <a:lnTo>
                    <a:pt x="759" y="89"/>
                  </a:lnTo>
                  <a:lnTo>
                    <a:pt x="760" y="88"/>
                  </a:lnTo>
                  <a:lnTo>
                    <a:pt x="761" y="88"/>
                  </a:lnTo>
                  <a:lnTo>
                    <a:pt x="760" y="85"/>
                  </a:lnTo>
                  <a:lnTo>
                    <a:pt x="760" y="84"/>
                  </a:lnTo>
                  <a:lnTo>
                    <a:pt x="761" y="84"/>
                  </a:lnTo>
                  <a:lnTo>
                    <a:pt x="761" y="83"/>
                  </a:lnTo>
                  <a:lnTo>
                    <a:pt x="761" y="82"/>
                  </a:lnTo>
                  <a:lnTo>
                    <a:pt x="761" y="81"/>
                  </a:lnTo>
                  <a:lnTo>
                    <a:pt x="761" y="80"/>
                  </a:lnTo>
                  <a:lnTo>
                    <a:pt x="761" y="79"/>
                  </a:lnTo>
                  <a:lnTo>
                    <a:pt x="760" y="78"/>
                  </a:lnTo>
                  <a:lnTo>
                    <a:pt x="761" y="76"/>
                  </a:lnTo>
                  <a:lnTo>
                    <a:pt x="767" y="76"/>
                  </a:lnTo>
                  <a:lnTo>
                    <a:pt x="769" y="75"/>
                  </a:lnTo>
                  <a:lnTo>
                    <a:pt x="769" y="74"/>
                  </a:lnTo>
                  <a:lnTo>
                    <a:pt x="769" y="74"/>
                  </a:lnTo>
                  <a:lnTo>
                    <a:pt x="769" y="74"/>
                  </a:lnTo>
                  <a:lnTo>
                    <a:pt x="771" y="74"/>
                  </a:lnTo>
                  <a:lnTo>
                    <a:pt x="772" y="73"/>
                  </a:lnTo>
                  <a:lnTo>
                    <a:pt x="778" y="74"/>
                  </a:lnTo>
                  <a:lnTo>
                    <a:pt x="780" y="72"/>
                  </a:lnTo>
                  <a:lnTo>
                    <a:pt x="779" y="72"/>
                  </a:lnTo>
                  <a:lnTo>
                    <a:pt x="783" y="69"/>
                  </a:lnTo>
                  <a:lnTo>
                    <a:pt x="786" y="71"/>
                  </a:lnTo>
                  <a:lnTo>
                    <a:pt x="786" y="70"/>
                  </a:lnTo>
                  <a:lnTo>
                    <a:pt x="787" y="70"/>
                  </a:lnTo>
                  <a:lnTo>
                    <a:pt x="787" y="68"/>
                  </a:lnTo>
                  <a:lnTo>
                    <a:pt x="787" y="66"/>
                  </a:lnTo>
                  <a:lnTo>
                    <a:pt x="788" y="66"/>
                  </a:lnTo>
                  <a:lnTo>
                    <a:pt x="787" y="64"/>
                  </a:lnTo>
                  <a:lnTo>
                    <a:pt x="788" y="62"/>
                  </a:lnTo>
                  <a:lnTo>
                    <a:pt x="788" y="61"/>
                  </a:lnTo>
                  <a:lnTo>
                    <a:pt x="789" y="61"/>
                  </a:lnTo>
                  <a:lnTo>
                    <a:pt x="789" y="60"/>
                  </a:lnTo>
                  <a:lnTo>
                    <a:pt x="793" y="59"/>
                  </a:lnTo>
                  <a:lnTo>
                    <a:pt x="795" y="57"/>
                  </a:lnTo>
                  <a:lnTo>
                    <a:pt x="796" y="58"/>
                  </a:lnTo>
                  <a:lnTo>
                    <a:pt x="798" y="57"/>
                  </a:lnTo>
                  <a:lnTo>
                    <a:pt x="800" y="58"/>
                  </a:lnTo>
                  <a:lnTo>
                    <a:pt x="800" y="59"/>
                  </a:lnTo>
                  <a:lnTo>
                    <a:pt x="803" y="59"/>
                  </a:lnTo>
                  <a:lnTo>
                    <a:pt x="804" y="61"/>
                  </a:lnTo>
                  <a:lnTo>
                    <a:pt x="805" y="61"/>
                  </a:lnTo>
                  <a:lnTo>
                    <a:pt x="805" y="60"/>
                  </a:lnTo>
                  <a:lnTo>
                    <a:pt x="808" y="60"/>
                  </a:lnTo>
                  <a:lnTo>
                    <a:pt x="813" y="63"/>
                  </a:lnTo>
                  <a:lnTo>
                    <a:pt x="816" y="62"/>
                  </a:lnTo>
                  <a:lnTo>
                    <a:pt x="819" y="63"/>
                  </a:lnTo>
                  <a:lnTo>
                    <a:pt x="816" y="65"/>
                  </a:lnTo>
                  <a:lnTo>
                    <a:pt x="816" y="67"/>
                  </a:lnTo>
                  <a:lnTo>
                    <a:pt x="815" y="66"/>
                  </a:lnTo>
                  <a:lnTo>
                    <a:pt x="814" y="69"/>
                  </a:lnTo>
                  <a:lnTo>
                    <a:pt x="812" y="70"/>
                  </a:lnTo>
                  <a:lnTo>
                    <a:pt x="811" y="73"/>
                  </a:lnTo>
                  <a:lnTo>
                    <a:pt x="811" y="72"/>
                  </a:lnTo>
                  <a:lnTo>
                    <a:pt x="809" y="74"/>
                  </a:lnTo>
                  <a:lnTo>
                    <a:pt x="808" y="75"/>
                  </a:lnTo>
                  <a:lnTo>
                    <a:pt x="807" y="78"/>
                  </a:lnTo>
                  <a:lnTo>
                    <a:pt x="808" y="79"/>
                  </a:lnTo>
                  <a:lnTo>
                    <a:pt x="806" y="81"/>
                  </a:lnTo>
                  <a:lnTo>
                    <a:pt x="807" y="81"/>
                  </a:lnTo>
                  <a:lnTo>
                    <a:pt x="806" y="85"/>
                  </a:lnTo>
                  <a:lnTo>
                    <a:pt x="807" y="85"/>
                  </a:lnTo>
                  <a:lnTo>
                    <a:pt x="806" y="86"/>
                  </a:lnTo>
                  <a:lnTo>
                    <a:pt x="807" y="86"/>
                  </a:lnTo>
                  <a:lnTo>
                    <a:pt x="806" y="87"/>
                  </a:lnTo>
                  <a:lnTo>
                    <a:pt x="805" y="89"/>
                  </a:lnTo>
                  <a:lnTo>
                    <a:pt x="805" y="89"/>
                  </a:lnTo>
                  <a:lnTo>
                    <a:pt x="804" y="92"/>
                  </a:lnTo>
                  <a:lnTo>
                    <a:pt x="804" y="95"/>
                  </a:lnTo>
                  <a:lnTo>
                    <a:pt x="803" y="95"/>
                  </a:lnTo>
                  <a:lnTo>
                    <a:pt x="803" y="97"/>
                  </a:lnTo>
                  <a:lnTo>
                    <a:pt x="804" y="101"/>
                  </a:lnTo>
                  <a:lnTo>
                    <a:pt x="808" y="101"/>
                  </a:lnTo>
                  <a:lnTo>
                    <a:pt x="814" y="103"/>
                  </a:lnTo>
                  <a:lnTo>
                    <a:pt x="820" y="102"/>
                  </a:lnTo>
                  <a:lnTo>
                    <a:pt x="823" y="105"/>
                  </a:lnTo>
                  <a:lnTo>
                    <a:pt x="824" y="105"/>
                  </a:lnTo>
                  <a:lnTo>
                    <a:pt x="825" y="108"/>
                  </a:lnTo>
                  <a:lnTo>
                    <a:pt x="824" y="110"/>
                  </a:lnTo>
                  <a:lnTo>
                    <a:pt x="822" y="110"/>
                  </a:lnTo>
                  <a:lnTo>
                    <a:pt x="821" y="111"/>
                  </a:lnTo>
                  <a:lnTo>
                    <a:pt x="822" y="112"/>
                  </a:lnTo>
                  <a:lnTo>
                    <a:pt x="821" y="114"/>
                  </a:lnTo>
                  <a:lnTo>
                    <a:pt x="819" y="115"/>
                  </a:lnTo>
                  <a:lnTo>
                    <a:pt x="820" y="116"/>
                  </a:lnTo>
                  <a:lnTo>
                    <a:pt x="820" y="117"/>
                  </a:lnTo>
                  <a:lnTo>
                    <a:pt x="823" y="118"/>
                  </a:lnTo>
                  <a:lnTo>
                    <a:pt x="824" y="123"/>
                  </a:lnTo>
                  <a:lnTo>
                    <a:pt x="823" y="123"/>
                  </a:lnTo>
                  <a:lnTo>
                    <a:pt x="822" y="126"/>
                  </a:lnTo>
                  <a:lnTo>
                    <a:pt x="820" y="128"/>
                  </a:lnTo>
                  <a:lnTo>
                    <a:pt x="815" y="125"/>
                  </a:lnTo>
                  <a:lnTo>
                    <a:pt x="813" y="126"/>
                  </a:lnTo>
                  <a:lnTo>
                    <a:pt x="811" y="124"/>
                  </a:lnTo>
                  <a:lnTo>
                    <a:pt x="808" y="125"/>
                  </a:lnTo>
                  <a:lnTo>
                    <a:pt x="808" y="129"/>
                  </a:lnTo>
                  <a:lnTo>
                    <a:pt x="807" y="130"/>
                  </a:lnTo>
                  <a:lnTo>
                    <a:pt x="807" y="133"/>
                  </a:lnTo>
                  <a:lnTo>
                    <a:pt x="815" y="133"/>
                  </a:lnTo>
                  <a:lnTo>
                    <a:pt x="813" y="139"/>
                  </a:lnTo>
                  <a:lnTo>
                    <a:pt x="809" y="145"/>
                  </a:lnTo>
                  <a:lnTo>
                    <a:pt x="799" y="144"/>
                  </a:lnTo>
                  <a:lnTo>
                    <a:pt x="798" y="145"/>
                  </a:lnTo>
                  <a:lnTo>
                    <a:pt x="800" y="147"/>
                  </a:lnTo>
                  <a:lnTo>
                    <a:pt x="799" y="148"/>
                  </a:lnTo>
                  <a:lnTo>
                    <a:pt x="796" y="148"/>
                  </a:lnTo>
                  <a:lnTo>
                    <a:pt x="796" y="150"/>
                  </a:lnTo>
                  <a:lnTo>
                    <a:pt x="794" y="149"/>
                  </a:lnTo>
                  <a:lnTo>
                    <a:pt x="791" y="152"/>
                  </a:lnTo>
                  <a:lnTo>
                    <a:pt x="787" y="154"/>
                  </a:lnTo>
                  <a:lnTo>
                    <a:pt x="784" y="153"/>
                  </a:lnTo>
                  <a:lnTo>
                    <a:pt x="780" y="157"/>
                  </a:lnTo>
                  <a:lnTo>
                    <a:pt x="777" y="157"/>
                  </a:lnTo>
                  <a:lnTo>
                    <a:pt x="778" y="158"/>
                  </a:lnTo>
                  <a:lnTo>
                    <a:pt x="777" y="160"/>
                  </a:lnTo>
                  <a:lnTo>
                    <a:pt x="778" y="162"/>
                  </a:lnTo>
                  <a:lnTo>
                    <a:pt x="776" y="163"/>
                  </a:lnTo>
                  <a:lnTo>
                    <a:pt x="773" y="163"/>
                  </a:lnTo>
                  <a:lnTo>
                    <a:pt x="772" y="164"/>
                  </a:lnTo>
                  <a:lnTo>
                    <a:pt x="772" y="167"/>
                  </a:lnTo>
                  <a:lnTo>
                    <a:pt x="771" y="170"/>
                  </a:lnTo>
                  <a:lnTo>
                    <a:pt x="771" y="171"/>
                  </a:lnTo>
                  <a:lnTo>
                    <a:pt x="770" y="174"/>
                  </a:lnTo>
                  <a:lnTo>
                    <a:pt x="766" y="176"/>
                  </a:lnTo>
                  <a:lnTo>
                    <a:pt x="763" y="176"/>
                  </a:lnTo>
                  <a:lnTo>
                    <a:pt x="760" y="177"/>
                  </a:lnTo>
                  <a:lnTo>
                    <a:pt x="755" y="176"/>
                  </a:lnTo>
                  <a:lnTo>
                    <a:pt x="754" y="178"/>
                  </a:lnTo>
                  <a:lnTo>
                    <a:pt x="753" y="178"/>
                  </a:lnTo>
                  <a:lnTo>
                    <a:pt x="749" y="177"/>
                  </a:lnTo>
                  <a:lnTo>
                    <a:pt x="748" y="179"/>
                  </a:lnTo>
                  <a:lnTo>
                    <a:pt x="747" y="180"/>
                  </a:lnTo>
                  <a:lnTo>
                    <a:pt x="747" y="182"/>
                  </a:lnTo>
                  <a:lnTo>
                    <a:pt x="747" y="183"/>
                  </a:lnTo>
                  <a:lnTo>
                    <a:pt x="742" y="181"/>
                  </a:lnTo>
                  <a:lnTo>
                    <a:pt x="740" y="182"/>
                  </a:lnTo>
                  <a:lnTo>
                    <a:pt x="740" y="183"/>
                  </a:lnTo>
                  <a:lnTo>
                    <a:pt x="739" y="183"/>
                  </a:lnTo>
                  <a:lnTo>
                    <a:pt x="739" y="184"/>
                  </a:lnTo>
                  <a:lnTo>
                    <a:pt x="737" y="184"/>
                  </a:lnTo>
                  <a:lnTo>
                    <a:pt x="736" y="185"/>
                  </a:lnTo>
                  <a:lnTo>
                    <a:pt x="727" y="183"/>
                  </a:lnTo>
                  <a:lnTo>
                    <a:pt x="725" y="186"/>
                  </a:lnTo>
                  <a:lnTo>
                    <a:pt x="722" y="186"/>
                  </a:lnTo>
                  <a:lnTo>
                    <a:pt x="720" y="188"/>
                  </a:lnTo>
                  <a:lnTo>
                    <a:pt x="719" y="189"/>
                  </a:lnTo>
                  <a:lnTo>
                    <a:pt x="713" y="188"/>
                  </a:lnTo>
                  <a:lnTo>
                    <a:pt x="708" y="191"/>
                  </a:lnTo>
                  <a:lnTo>
                    <a:pt x="705" y="190"/>
                  </a:lnTo>
                  <a:lnTo>
                    <a:pt x="705" y="190"/>
                  </a:lnTo>
                  <a:lnTo>
                    <a:pt x="705" y="191"/>
                  </a:lnTo>
                  <a:lnTo>
                    <a:pt x="701" y="193"/>
                  </a:lnTo>
                  <a:lnTo>
                    <a:pt x="699" y="197"/>
                  </a:lnTo>
                  <a:lnTo>
                    <a:pt x="698" y="197"/>
                  </a:lnTo>
                  <a:lnTo>
                    <a:pt x="698" y="198"/>
                  </a:lnTo>
                  <a:lnTo>
                    <a:pt x="696" y="198"/>
                  </a:lnTo>
                  <a:lnTo>
                    <a:pt x="695" y="201"/>
                  </a:lnTo>
                  <a:lnTo>
                    <a:pt x="696" y="205"/>
                  </a:lnTo>
                  <a:lnTo>
                    <a:pt x="695" y="207"/>
                  </a:lnTo>
                  <a:lnTo>
                    <a:pt x="691" y="202"/>
                  </a:lnTo>
                  <a:lnTo>
                    <a:pt x="690" y="203"/>
                  </a:lnTo>
                  <a:lnTo>
                    <a:pt x="688" y="205"/>
                  </a:lnTo>
                  <a:lnTo>
                    <a:pt x="684" y="207"/>
                  </a:lnTo>
                  <a:lnTo>
                    <a:pt x="684" y="209"/>
                  </a:lnTo>
                  <a:lnTo>
                    <a:pt x="682" y="210"/>
                  </a:lnTo>
                  <a:lnTo>
                    <a:pt x="682" y="211"/>
                  </a:lnTo>
                  <a:lnTo>
                    <a:pt x="681" y="211"/>
                  </a:lnTo>
                  <a:lnTo>
                    <a:pt x="681" y="212"/>
                  </a:lnTo>
                  <a:lnTo>
                    <a:pt x="677" y="214"/>
                  </a:lnTo>
                  <a:lnTo>
                    <a:pt x="676" y="217"/>
                  </a:lnTo>
                  <a:lnTo>
                    <a:pt x="673" y="218"/>
                  </a:lnTo>
                  <a:lnTo>
                    <a:pt x="676" y="222"/>
                  </a:lnTo>
                  <a:lnTo>
                    <a:pt x="673" y="222"/>
                  </a:lnTo>
                  <a:lnTo>
                    <a:pt x="670" y="225"/>
                  </a:lnTo>
                  <a:lnTo>
                    <a:pt x="672" y="227"/>
                  </a:lnTo>
                  <a:lnTo>
                    <a:pt x="671" y="228"/>
                  </a:lnTo>
                  <a:lnTo>
                    <a:pt x="667" y="227"/>
                  </a:lnTo>
                  <a:lnTo>
                    <a:pt x="665" y="229"/>
                  </a:lnTo>
                  <a:lnTo>
                    <a:pt x="665" y="227"/>
                  </a:lnTo>
                  <a:lnTo>
                    <a:pt x="662" y="226"/>
                  </a:lnTo>
                  <a:lnTo>
                    <a:pt x="661" y="227"/>
                  </a:lnTo>
                  <a:lnTo>
                    <a:pt x="660" y="226"/>
                  </a:lnTo>
                  <a:lnTo>
                    <a:pt x="659" y="227"/>
                  </a:lnTo>
                  <a:lnTo>
                    <a:pt x="651" y="228"/>
                  </a:lnTo>
                  <a:lnTo>
                    <a:pt x="649" y="230"/>
                  </a:lnTo>
                  <a:lnTo>
                    <a:pt x="646" y="229"/>
                  </a:lnTo>
                  <a:lnTo>
                    <a:pt x="639" y="231"/>
                  </a:lnTo>
                  <a:lnTo>
                    <a:pt x="636" y="231"/>
                  </a:lnTo>
                  <a:lnTo>
                    <a:pt x="636" y="232"/>
                  </a:lnTo>
                  <a:lnTo>
                    <a:pt x="634" y="232"/>
                  </a:lnTo>
                  <a:lnTo>
                    <a:pt x="633" y="234"/>
                  </a:lnTo>
                  <a:lnTo>
                    <a:pt x="628" y="235"/>
                  </a:lnTo>
                  <a:lnTo>
                    <a:pt x="629" y="237"/>
                  </a:lnTo>
                  <a:lnTo>
                    <a:pt x="626" y="238"/>
                  </a:lnTo>
                  <a:lnTo>
                    <a:pt x="624" y="237"/>
                  </a:lnTo>
                  <a:lnTo>
                    <a:pt x="616" y="244"/>
                  </a:lnTo>
                  <a:lnTo>
                    <a:pt x="613" y="248"/>
                  </a:lnTo>
                  <a:lnTo>
                    <a:pt x="608" y="251"/>
                  </a:lnTo>
                  <a:lnTo>
                    <a:pt x="607" y="252"/>
                  </a:lnTo>
                  <a:lnTo>
                    <a:pt x="606" y="255"/>
                  </a:lnTo>
                  <a:lnTo>
                    <a:pt x="608" y="255"/>
                  </a:lnTo>
                  <a:lnTo>
                    <a:pt x="607" y="257"/>
                  </a:lnTo>
                  <a:lnTo>
                    <a:pt x="608" y="258"/>
                  </a:lnTo>
                  <a:lnTo>
                    <a:pt x="606" y="259"/>
                  </a:lnTo>
                  <a:lnTo>
                    <a:pt x="604" y="259"/>
                  </a:lnTo>
                  <a:lnTo>
                    <a:pt x="604" y="260"/>
                  </a:lnTo>
                  <a:lnTo>
                    <a:pt x="603" y="262"/>
                  </a:lnTo>
                  <a:lnTo>
                    <a:pt x="598" y="261"/>
                  </a:lnTo>
                  <a:lnTo>
                    <a:pt x="597" y="261"/>
                  </a:lnTo>
                  <a:lnTo>
                    <a:pt x="595" y="263"/>
                  </a:lnTo>
                  <a:lnTo>
                    <a:pt x="595" y="265"/>
                  </a:lnTo>
                  <a:lnTo>
                    <a:pt x="594" y="266"/>
                  </a:lnTo>
                  <a:lnTo>
                    <a:pt x="591" y="267"/>
                  </a:lnTo>
                  <a:lnTo>
                    <a:pt x="588" y="270"/>
                  </a:lnTo>
                  <a:lnTo>
                    <a:pt x="583" y="267"/>
                  </a:lnTo>
                  <a:lnTo>
                    <a:pt x="581" y="270"/>
                  </a:lnTo>
                  <a:lnTo>
                    <a:pt x="580" y="270"/>
                  </a:lnTo>
                  <a:lnTo>
                    <a:pt x="580" y="271"/>
                  </a:lnTo>
                  <a:lnTo>
                    <a:pt x="579" y="274"/>
                  </a:lnTo>
                  <a:lnTo>
                    <a:pt x="575" y="273"/>
                  </a:lnTo>
                  <a:lnTo>
                    <a:pt x="574" y="272"/>
                  </a:lnTo>
                  <a:lnTo>
                    <a:pt x="574" y="271"/>
                  </a:lnTo>
                  <a:lnTo>
                    <a:pt x="571" y="265"/>
                  </a:lnTo>
                  <a:lnTo>
                    <a:pt x="571" y="263"/>
                  </a:lnTo>
                  <a:lnTo>
                    <a:pt x="572" y="262"/>
                  </a:lnTo>
                  <a:lnTo>
                    <a:pt x="573" y="261"/>
                  </a:lnTo>
                  <a:lnTo>
                    <a:pt x="572" y="260"/>
                  </a:lnTo>
                  <a:lnTo>
                    <a:pt x="566" y="256"/>
                  </a:lnTo>
                  <a:lnTo>
                    <a:pt x="564" y="258"/>
                  </a:lnTo>
                  <a:lnTo>
                    <a:pt x="563" y="257"/>
                  </a:lnTo>
                  <a:lnTo>
                    <a:pt x="559" y="258"/>
                  </a:lnTo>
                  <a:lnTo>
                    <a:pt x="558" y="261"/>
                  </a:lnTo>
                  <a:lnTo>
                    <a:pt x="556" y="264"/>
                  </a:lnTo>
                  <a:lnTo>
                    <a:pt x="552" y="263"/>
                  </a:lnTo>
                  <a:lnTo>
                    <a:pt x="551" y="264"/>
                  </a:lnTo>
                  <a:lnTo>
                    <a:pt x="551" y="265"/>
                  </a:lnTo>
                  <a:lnTo>
                    <a:pt x="550" y="266"/>
                  </a:lnTo>
                  <a:lnTo>
                    <a:pt x="548" y="263"/>
                  </a:lnTo>
                  <a:lnTo>
                    <a:pt x="546" y="265"/>
                  </a:lnTo>
                  <a:lnTo>
                    <a:pt x="544" y="267"/>
                  </a:lnTo>
                  <a:lnTo>
                    <a:pt x="543" y="268"/>
                  </a:lnTo>
                  <a:lnTo>
                    <a:pt x="543" y="269"/>
                  </a:lnTo>
                  <a:lnTo>
                    <a:pt x="541" y="270"/>
                  </a:lnTo>
                  <a:lnTo>
                    <a:pt x="539" y="269"/>
                  </a:lnTo>
                  <a:lnTo>
                    <a:pt x="539" y="272"/>
                  </a:lnTo>
                  <a:lnTo>
                    <a:pt x="539" y="273"/>
                  </a:lnTo>
                  <a:lnTo>
                    <a:pt x="538" y="274"/>
                  </a:lnTo>
                  <a:lnTo>
                    <a:pt x="537" y="275"/>
                  </a:lnTo>
                  <a:lnTo>
                    <a:pt x="538" y="278"/>
                  </a:lnTo>
                  <a:lnTo>
                    <a:pt x="539" y="279"/>
                  </a:lnTo>
                  <a:lnTo>
                    <a:pt x="539" y="281"/>
                  </a:lnTo>
                  <a:lnTo>
                    <a:pt x="539" y="282"/>
                  </a:lnTo>
                  <a:lnTo>
                    <a:pt x="535" y="281"/>
                  </a:lnTo>
                  <a:lnTo>
                    <a:pt x="535" y="282"/>
                  </a:lnTo>
                  <a:lnTo>
                    <a:pt x="532" y="284"/>
                  </a:lnTo>
                  <a:lnTo>
                    <a:pt x="530" y="287"/>
                  </a:lnTo>
                  <a:lnTo>
                    <a:pt x="525" y="290"/>
                  </a:lnTo>
                  <a:lnTo>
                    <a:pt x="530" y="291"/>
                  </a:lnTo>
                  <a:lnTo>
                    <a:pt x="528" y="293"/>
                  </a:lnTo>
                  <a:lnTo>
                    <a:pt x="530" y="296"/>
                  </a:lnTo>
                  <a:lnTo>
                    <a:pt x="529" y="297"/>
                  </a:lnTo>
                  <a:lnTo>
                    <a:pt x="527" y="298"/>
                  </a:lnTo>
                  <a:lnTo>
                    <a:pt x="527" y="300"/>
                  </a:lnTo>
                  <a:lnTo>
                    <a:pt x="528" y="301"/>
                  </a:lnTo>
                  <a:lnTo>
                    <a:pt x="526" y="303"/>
                  </a:lnTo>
                  <a:lnTo>
                    <a:pt x="524" y="304"/>
                  </a:lnTo>
                  <a:lnTo>
                    <a:pt x="524" y="306"/>
                  </a:lnTo>
                  <a:lnTo>
                    <a:pt x="520" y="310"/>
                  </a:lnTo>
                  <a:lnTo>
                    <a:pt x="522" y="313"/>
                  </a:lnTo>
                  <a:lnTo>
                    <a:pt x="521" y="314"/>
                  </a:lnTo>
                  <a:lnTo>
                    <a:pt x="522" y="317"/>
                  </a:lnTo>
                  <a:lnTo>
                    <a:pt x="522" y="319"/>
                  </a:lnTo>
                  <a:lnTo>
                    <a:pt x="526" y="322"/>
                  </a:lnTo>
                  <a:lnTo>
                    <a:pt x="525" y="323"/>
                  </a:lnTo>
                  <a:lnTo>
                    <a:pt x="525" y="325"/>
                  </a:lnTo>
                  <a:lnTo>
                    <a:pt x="521" y="328"/>
                  </a:lnTo>
                  <a:lnTo>
                    <a:pt x="520" y="330"/>
                  </a:lnTo>
                  <a:lnTo>
                    <a:pt x="520" y="331"/>
                  </a:lnTo>
                  <a:lnTo>
                    <a:pt x="518" y="333"/>
                  </a:lnTo>
                  <a:lnTo>
                    <a:pt x="511" y="335"/>
                  </a:lnTo>
                  <a:lnTo>
                    <a:pt x="510" y="337"/>
                  </a:lnTo>
                  <a:lnTo>
                    <a:pt x="510" y="339"/>
                  </a:lnTo>
                  <a:lnTo>
                    <a:pt x="507" y="342"/>
                  </a:lnTo>
                  <a:lnTo>
                    <a:pt x="506" y="345"/>
                  </a:lnTo>
                  <a:lnTo>
                    <a:pt x="505" y="345"/>
                  </a:lnTo>
                  <a:lnTo>
                    <a:pt x="505" y="347"/>
                  </a:lnTo>
                  <a:lnTo>
                    <a:pt x="504" y="348"/>
                  </a:lnTo>
                  <a:lnTo>
                    <a:pt x="504" y="349"/>
                  </a:lnTo>
                  <a:lnTo>
                    <a:pt x="500" y="354"/>
                  </a:lnTo>
                  <a:lnTo>
                    <a:pt x="500" y="355"/>
                  </a:lnTo>
                  <a:lnTo>
                    <a:pt x="497" y="360"/>
                  </a:lnTo>
                  <a:lnTo>
                    <a:pt x="495" y="361"/>
                  </a:lnTo>
                  <a:lnTo>
                    <a:pt x="495" y="363"/>
                  </a:lnTo>
                  <a:lnTo>
                    <a:pt x="492" y="365"/>
                  </a:lnTo>
                  <a:lnTo>
                    <a:pt x="490" y="369"/>
                  </a:lnTo>
                  <a:lnTo>
                    <a:pt x="487" y="370"/>
                  </a:lnTo>
                  <a:lnTo>
                    <a:pt x="488" y="373"/>
                  </a:lnTo>
                  <a:lnTo>
                    <a:pt x="486" y="373"/>
                  </a:lnTo>
                  <a:lnTo>
                    <a:pt x="485" y="375"/>
                  </a:lnTo>
                  <a:lnTo>
                    <a:pt x="484" y="381"/>
                  </a:lnTo>
                  <a:lnTo>
                    <a:pt x="483" y="381"/>
                  </a:lnTo>
                  <a:lnTo>
                    <a:pt x="481" y="384"/>
                  </a:lnTo>
                  <a:lnTo>
                    <a:pt x="481" y="385"/>
                  </a:lnTo>
                  <a:lnTo>
                    <a:pt x="480" y="385"/>
                  </a:lnTo>
                  <a:lnTo>
                    <a:pt x="479" y="390"/>
                  </a:lnTo>
                  <a:lnTo>
                    <a:pt x="475" y="391"/>
                  </a:lnTo>
                  <a:lnTo>
                    <a:pt x="475" y="393"/>
                  </a:lnTo>
                  <a:lnTo>
                    <a:pt x="472" y="395"/>
                  </a:lnTo>
                  <a:lnTo>
                    <a:pt x="471" y="399"/>
                  </a:lnTo>
                  <a:lnTo>
                    <a:pt x="474" y="401"/>
                  </a:lnTo>
                  <a:lnTo>
                    <a:pt x="474" y="403"/>
                  </a:lnTo>
                  <a:lnTo>
                    <a:pt x="476" y="406"/>
                  </a:lnTo>
                  <a:lnTo>
                    <a:pt x="477" y="409"/>
                  </a:lnTo>
                  <a:lnTo>
                    <a:pt x="475" y="410"/>
                  </a:lnTo>
                  <a:lnTo>
                    <a:pt x="472" y="417"/>
                  </a:lnTo>
                  <a:lnTo>
                    <a:pt x="471" y="418"/>
                  </a:lnTo>
                  <a:lnTo>
                    <a:pt x="469" y="418"/>
                  </a:lnTo>
                  <a:lnTo>
                    <a:pt x="470" y="419"/>
                  </a:lnTo>
                  <a:lnTo>
                    <a:pt x="468" y="421"/>
                  </a:lnTo>
                  <a:lnTo>
                    <a:pt x="469" y="422"/>
                  </a:lnTo>
                  <a:lnTo>
                    <a:pt x="468" y="425"/>
                  </a:lnTo>
                  <a:lnTo>
                    <a:pt x="469" y="426"/>
                  </a:lnTo>
                  <a:lnTo>
                    <a:pt x="468" y="428"/>
                  </a:lnTo>
                  <a:lnTo>
                    <a:pt x="468" y="431"/>
                  </a:lnTo>
                  <a:lnTo>
                    <a:pt x="466" y="433"/>
                  </a:lnTo>
                  <a:lnTo>
                    <a:pt x="469" y="436"/>
                  </a:lnTo>
                  <a:lnTo>
                    <a:pt x="472" y="437"/>
                  </a:lnTo>
                  <a:lnTo>
                    <a:pt x="468" y="445"/>
                  </a:lnTo>
                  <a:lnTo>
                    <a:pt x="466" y="446"/>
                  </a:lnTo>
                  <a:lnTo>
                    <a:pt x="467" y="447"/>
                  </a:lnTo>
                  <a:lnTo>
                    <a:pt x="466" y="450"/>
                  </a:lnTo>
                  <a:lnTo>
                    <a:pt x="464" y="450"/>
                  </a:lnTo>
                  <a:lnTo>
                    <a:pt x="464" y="452"/>
                  </a:lnTo>
                  <a:lnTo>
                    <a:pt x="461" y="453"/>
                  </a:lnTo>
                  <a:lnTo>
                    <a:pt x="460" y="454"/>
                  </a:lnTo>
                  <a:lnTo>
                    <a:pt x="460" y="455"/>
                  </a:lnTo>
                  <a:lnTo>
                    <a:pt x="459" y="457"/>
                  </a:lnTo>
                  <a:lnTo>
                    <a:pt x="456" y="458"/>
                  </a:lnTo>
                  <a:lnTo>
                    <a:pt x="455" y="462"/>
                  </a:lnTo>
                  <a:lnTo>
                    <a:pt x="452" y="463"/>
                  </a:lnTo>
                  <a:lnTo>
                    <a:pt x="451" y="467"/>
                  </a:lnTo>
                  <a:lnTo>
                    <a:pt x="451" y="468"/>
                  </a:lnTo>
                  <a:lnTo>
                    <a:pt x="451" y="471"/>
                  </a:lnTo>
                  <a:lnTo>
                    <a:pt x="450" y="471"/>
                  </a:lnTo>
                  <a:lnTo>
                    <a:pt x="449" y="475"/>
                  </a:lnTo>
                  <a:lnTo>
                    <a:pt x="450" y="476"/>
                  </a:lnTo>
                  <a:lnTo>
                    <a:pt x="449" y="479"/>
                  </a:lnTo>
                  <a:lnTo>
                    <a:pt x="445" y="482"/>
                  </a:lnTo>
                  <a:lnTo>
                    <a:pt x="444" y="483"/>
                  </a:lnTo>
                  <a:lnTo>
                    <a:pt x="440" y="485"/>
                  </a:lnTo>
                  <a:lnTo>
                    <a:pt x="440" y="486"/>
                  </a:lnTo>
                  <a:lnTo>
                    <a:pt x="439" y="488"/>
                  </a:lnTo>
                  <a:lnTo>
                    <a:pt x="439" y="490"/>
                  </a:lnTo>
                  <a:lnTo>
                    <a:pt x="441" y="493"/>
                  </a:lnTo>
                  <a:lnTo>
                    <a:pt x="436" y="497"/>
                  </a:lnTo>
                  <a:lnTo>
                    <a:pt x="436" y="498"/>
                  </a:lnTo>
                  <a:lnTo>
                    <a:pt x="436" y="499"/>
                  </a:lnTo>
                  <a:lnTo>
                    <a:pt x="434" y="499"/>
                  </a:lnTo>
                  <a:lnTo>
                    <a:pt x="431" y="500"/>
                  </a:lnTo>
                  <a:lnTo>
                    <a:pt x="430" y="499"/>
                  </a:lnTo>
                  <a:lnTo>
                    <a:pt x="428" y="499"/>
                  </a:lnTo>
                  <a:lnTo>
                    <a:pt x="422" y="504"/>
                  </a:lnTo>
                  <a:lnTo>
                    <a:pt x="414" y="503"/>
                  </a:lnTo>
                  <a:lnTo>
                    <a:pt x="413" y="505"/>
                  </a:lnTo>
                  <a:lnTo>
                    <a:pt x="354" y="478"/>
                  </a:lnTo>
                  <a:lnTo>
                    <a:pt x="353" y="480"/>
                  </a:lnTo>
                  <a:lnTo>
                    <a:pt x="340" y="470"/>
                  </a:lnTo>
                  <a:lnTo>
                    <a:pt x="338" y="473"/>
                  </a:lnTo>
                  <a:lnTo>
                    <a:pt x="337" y="471"/>
                  </a:lnTo>
                  <a:lnTo>
                    <a:pt x="333" y="477"/>
                  </a:lnTo>
                  <a:lnTo>
                    <a:pt x="328" y="472"/>
                  </a:lnTo>
                  <a:lnTo>
                    <a:pt x="316" y="489"/>
                  </a:lnTo>
                  <a:lnTo>
                    <a:pt x="302" y="478"/>
                  </a:lnTo>
                  <a:lnTo>
                    <a:pt x="294" y="488"/>
                  </a:lnTo>
                  <a:lnTo>
                    <a:pt x="281" y="477"/>
                  </a:lnTo>
                  <a:lnTo>
                    <a:pt x="273" y="487"/>
                  </a:lnTo>
                  <a:lnTo>
                    <a:pt x="269" y="483"/>
                  </a:lnTo>
                  <a:lnTo>
                    <a:pt x="261" y="493"/>
                  </a:lnTo>
                  <a:lnTo>
                    <a:pt x="227" y="466"/>
                  </a:lnTo>
                  <a:lnTo>
                    <a:pt x="221" y="476"/>
                  </a:lnTo>
                  <a:lnTo>
                    <a:pt x="214" y="471"/>
                  </a:lnTo>
                  <a:lnTo>
                    <a:pt x="206" y="465"/>
                  </a:lnTo>
                  <a:lnTo>
                    <a:pt x="214" y="455"/>
                  </a:lnTo>
                  <a:lnTo>
                    <a:pt x="198" y="442"/>
                  </a:lnTo>
                  <a:lnTo>
                    <a:pt x="190" y="452"/>
                  </a:lnTo>
                  <a:lnTo>
                    <a:pt x="179" y="443"/>
                  </a:lnTo>
                  <a:lnTo>
                    <a:pt x="172" y="453"/>
                  </a:lnTo>
                  <a:lnTo>
                    <a:pt x="157" y="441"/>
                  </a:lnTo>
                  <a:lnTo>
                    <a:pt x="142" y="461"/>
                  </a:lnTo>
                  <a:lnTo>
                    <a:pt x="154" y="470"/>
                  </a:lnTo>
                  <a:lnTo>
                    <a:pt x="150" y="474"/>
                  </a:lnTo>
                  <a:lnTo>
                    <a:pt x="157" y="481"/>
                  </a:lnTo>
                  <a:lnTo>
                    <a:pt x="154" y="485"/>
                  </a:lnTo>
                  <a:lnTo>
                    <a:pt x="154" y="486"/>
                  </a:lnTo>
                  <a:lnTo>
                    <a:pt x="155" y="486"/>
                  </a:lnTo>
                  <a:lnTo>
                    <a:pt x="148" y="495"/>
                  </a:lnTo>
                  <a:lnTo>
                    <a:pt x="142" y="485"/>
                  </a:lnTo>
                  <a:lnTo>
                    <a:pt x="138" y="485"/>
                  </a:lnTo>
                  <a:lnTo>
                    <a:pt x="132" y="490"/>
                  </a:lnTo>
                  <a:lnTo>
                    <a:pt x="124" y="495"/>
                  </a:lnTo>
                  <a:lnTo>
                    <a:pt x="112" y="502"/>
                  </a:lnTo>
                  <a:lnTo>
                    <a:pt x="108" y="502"/>
                  </a:lnTo>
                  <a:lnTo>
                    <a:pt x="107" y="500"/>
                  </a:lnTo>
                  <a:lnTo>
                    <a:pt x="108" y="495"/>
                  </a:lnTo>
                  <a:lnTo>
                    <a:pt x="103" y="488"/>
                  </a:lnTo>
                  <a:lnTo>
                    <a:pt x="98" y="487"/>
                  </a:lnTo>
                  <a:lnTo>
                    <a:pt x="89" y="492"/>
                  </a:lnTo>
                  <a:lnTo>
                    <a:pt x="88" y="493"/>
                  </a:lnTo>
                  <a:lnTo>
                    <a:pt x="86" y="494"/>
                  </a:lnTo>
                  <a:lnTo>
                    <a:pt x="84" y="495"/>
                  </a:lnTo>
                  <a:lnTo>
                    <a:pt x="81" y="493"/>
                  </a:lnTo>
                  <a:lnTo>
                    <a:pt x="69" y="489"/>
                  </a:lnTo>
                  <a:lnTo>
                    <a:pt x="64" y="489"/>
                  </a:lnTo>
                  <a:lnTo>
                    <a:pt x="61" y="493"/>
                  </a:lnTo>
                  <a:lnTo>
                    <a:pt x="53" y="486"/>
                  </a:lnTo>
                  <a:lnTo>
                    <a:pt x="51" y="487"/>
                  </a:lnTo>
                  <a:lnTo>
                    <a:pt x="50" y="490"/>
                  </a:lnTo>
                  <a:lnTo>
                    <a:pt x="52" y="495"/>
                  </a:lnTo>
                  <a:lnTo>
                    <a:pt x="48" y="494"/>
                  </a:lnTo>
                  <a:lnTo>
                    <a:pt x="44" y="492"/>
                  </a:lnTo>
                  <a:lnTo>
                    <a:pt x="35" y="503"/>
                  </a:lnTo>
                  <a:lnTo>
                    <a:pt x="37" y="505"/>
                  </a:lnTo>
                  <a:lnTo>
                    <a:pt x="32" y="513"/>
                  </a:lnTo>
                  <a:lnTo>
                    <a:pt x="33" y="513"/>
                  </a:lnTo>
                  <a:lnTo>
                    <a:pt x="25" y="523"/>
                  </a:lnTo>
                  <a:lnTo>
                    <a:pt x="24" y="521"/>
                  </a:lnTo>
                  <a:lnTo>
                    <a:pt x="21" y="522"/>
                  </a:lnTo>
                  <a:lnTo>
                    <a:pt x="15" y="517"/>
                  </a:lnTo>
                  <a:lnTo>
                    <a:pt x="16" y="516"/>
                  </a:lnTo>
                  <a:lnTo>
                    <a:pt x="16" y="515"/>
                  </a:lnTo>
                  <a:lnTo>
                    <a:pt x="17" y="514"/>
                  </a:lnTo>
                  <a:lnTo>
                    <a:pt x="24" y="506"/>
                  </a:lnTo>
                  <a:lnTo>
                    <a:pt x="17" y="500"/>
                  </a:lnTo>
                  <a:lnTo>
                    <a:pt x="19" y="497"/>
                  </a:lnTo>
                  <a:lnTo>
                    <a:pt x="19" y="497"/>
                  </a:lnTo>
                  <a:lnTo>
                    <a:pt x="14" y="493"/>
                  </a:lnTo>
                  <a:lnTo>
                    <a:pt x="16" y="492"/>
                  </a:lnTo>
                  <a:lnTo>
                    <a:pt x="14" y="490"/>
                  </a:lnTo>
                  <a:lnTo>
                    <a:pt x="11" y="490"/>
                  </a:lnTo>
                  <a:lnTo>
                    <a:pt x="9" y="489"/>
                  </a:lnTo>
                  <a:lnTo>
                    <a:pt x="18" y="478"/>
                  </a:lnTo>
                  <a:lnTo>
                    <a:pt x="10" y="472"/>
                  </a:lnTo>
                  <a:lnTo>
                    <a:pt x="9" y="470"/>
                  </a:lnTo>
                  <a:lnTo>
                    <a:pt x="9" y="471"/>
                  </a:lnTo>
                  <a:lnTo>
                    <a:pt x="0" y="464"/>
                  </a:lnTo>
                  <a:lnTo>
                    <a:pt x="12" y="442"/>
                  </a:lnTo>
                  <a:lnTo>
                    <a:pt x="11" y="441"/>
                  </a:lnTo>
                  <a:lnTo>
                    <a:pt x="15" y="433"/>
                  </a:lnTo>
                  <a:lnTo>
                    <a:pt x="18" y="429"/>
                  </a:lnTo>
                  <a:lnTo>
                    <a:pt x="32" y="426"/>
                  </a:lnTo>
                  <a:lnTo>
                    <a:pt x="34" y="423"/>
                  </a:lnTo>
                  <a:lnTo>
                    <a:pt x="32" y="418"/>
                  </a:lnTo>
                  <a:lnTo>
                    <a:pt x="32" y="419"/>
                  </a:lnTo>
                  <a:lnTo>
                    <a:pt x="27" y="415"/>
                  </a:lnTo>
                  <a:lnTo>
                    <a:pt x="29" y="415"/>
                  </a:lnTo>
                  <a:lnTo>
                    <a:pt x="32" y="416"/>
                  </a:lnTo>
                  <a:lnTo>
                    <a:pt x="29" y="410"/>
                  </a:lnTo>
                  <a:lnTo>
                    <a:pt x="31" y="408"/>
                  </a:lnTo>
                  <a:lnTo>
                    <a:pt x="30" y="407"/>
                  </a:lnTo>
                  <a:lnTo>
                    <a:pt x="34" y="405"/>
                  </a:lnTo>
                  <a:lnTo>
                    <a:pt x="41" y="383"/>
                  </a:lnTo>
                  <a:lnTo>
                    <a:pt x="50" y="371"/>
                  </a:lnTo>
                  <a:lnTo>
                    <a:pt x="69" y="371"/>
                  </a:lnTo>
                  <a:lnTo>
                    <a:pt x="69" y="374"/>
                  </a:lnTo>
                  <a:lnTo>
                    <a:pt x="77" y="372"/>
                  </a:lnTo>
                  <a:lnTo>
                    <a:pt x="82" y="377"/>
                  </a:lnTo>
                  <a:lnTo>
                    <a:pt x="105" y="348"/>
                  </a:lnTo>
                  <a:lnTo>
                    <a:pt x="92" y="337"/>
                  </a:lnTo>
                  <a:lnTo>
                    <a:pt x="116" y="308"/>
                  </a:lnTo>
                  <a:lnTo>
                    <a:pt x="118" y="309"/>
                  </a:lnTo>
                  <a:lnTo>
                    <a:pt x="118" y="308"/>
                  </a:lnTo>
                  <a:lnTo>
                    <a:pt x="119" y="307"/>
                  </a:lnTo>
                  <a:lnTo>
                    <a:pt x="121" y="309"/>
                  </a:lnTo>
                  <a:lnTo>
                    <a:pt x="146" y="278"/>
                  </a:lnTo>
                  <a:lnTo>
                    <a:pt x="154" y="268"/>
                  </a:lnTo>
                  <a:lnTo>
                    <a:pt x="129" y="247"/>
                  </a:lnTo>
                  <a:lnTo>
                    <a:pt x="121" y="257"/>
                  </a:lnTo>
                  <a:lnTo>
                    <a:pt x="112" y="249"/>
                  </a:lnTo>
                  <a:lnTo>
                    <a:pt x="100" y="263"/>
                  </a:lnTo>
                  <a:lnTo>
                    <a:pt x="101" y="266"/>
                  </a:lnTo>
                  <a:lnTo>
                    <a:pt x="94" y="278"/>
                  </a:lnTo>
                  <a:lnTo>
                    <a:pt x="74" y="265"/>
                  </a:lnTo>
                  <a:lnTo>
                    <a:pt x="68" y="275"/>
                  </a:lnTo>
                  <a:lnTo>
                    <a:pt x="60" y="270"/>
                  </a:lnTo>
                  <a:lnTo>
                    <a:pt x="66" y="259"/>
                  </a:lnTo>
                  <a:lnTo>
                    <a:pt x="61" y="257"/>
                  </a:lnTo>
                  <a:lnTo>
                    <a:pt x="74" y="235"/>
                  </a:lnTo>
                  <a:lnTo>
                    <a:pt x="76" y="219"/>
                  </a:lnTo>
                  <a:lnTo>
                    <a:pt x="93" y="217"/>
                  </a:lnTo>
                  <a:lnTo>
                    <a:pt x="92" y="216"/>
                  </a:lnTo>
                  <a:lnTo>
                    <a:pt x="99" y="212"/>
                  </a:lnTo>
                  <a:lnTo>
                    <a:pt x="102" y="207"/>
                  </a:lnTo>
                  <a:lnTo>
                    <a:pt x="102" y="208"/>
                  </a:lnTo>
                  <a:lnTo>
                    <a:pt x="104" y="206"/>
                  </a:lnTo>
                  <a:lnTo>
                    <a:pt x="99" y="202"/>
                  </a:lnTo>
                  <a:lnTo>
                    <a:pt x="96" y="192"/>
                  </a:lnTo>
                  <a:lnTo>
                    <a:pt x="92" y="189"/>
                  </a:lnTo>
                  <a:lnTo>
                    <a:pt x="93" y="186"/>
                  </a:lnTo>
                  <a:lnTo>
                    <a:pt x="93" y="181"/>
                  </a:lnTo>
                  <a:lnTo>
                    <a:pt x="97" y="174"/>
                  </a:lnTo>
                  <a:lnTo>
                    <a:pt x="102" y="170"/>
                  </a:lnTo>
                  <a:lnTo>
                    <a:pt x="104" y="166"/>
                  </a:lnTo>
                  <a:lnTo>
                    <a:pt x="105" y="150"/>
                  </a:lnTo>
                  <a:lnTo>
                    <a:pt x="98" y="134"/>
                  </a:lnTo>
                  <a:lnTo>
                    <a:pt x="93" y="126"/>
                  </a:lnTo>
                  <a:lnTo>
                    <a:pt x="87" y="121"/>
                  </a:lnTo>
                  <a:lnTo>
                    <a:pt x="81" y="108"/>
                  </a:lnTo>
                  <a:lnTo>
                    <a:pt x="80" y="97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6" name="Freeform 117">
              <a:extLst>
                <a:ext uri="{FF2B5EF4-FFF2-40B4-BE49-F238E27FC236}">
                  <a16:creationId xmlns="" xmlns:a16="http://schemas.microsoft.com/office/drawing/2014/main" id="{2FE425F4-205B-415F-8F5B-E7C3C13489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" y="2449"/>
              <a:ext cx="198" cy="139"/>
            </a:xfrm>
            <a:custGeom>
              <a:avLst/>
              <a:gdLst>
                <a:gd name="T0" fmla="*/ 18 w 198"/>
                <a:gd name="T1" fmla="*/ 39 h 139"/>
                <a:gd name="T2" fmla="*/ 37 w 198"/>
                <a:gd name="T3" fmla="*/ 36 h 139"/>
                <a:gd name="T4" fmla="*/ 40 w 198"/>
                <a:gd name="T5" fmla="*/ 26 h 139"/>
                <a:gd name="T6" fmla="*/ 47 w 198"/>
                <a:gd name="T7" fmla="*/ 25 h 139"/>
                <a:gd name="T8" fmla="*/ 50 w 198"/>
                <a:gd name="T9" fmla="*/ 14 h 139"/>
                <a:gd name="T10" fmla="*/ 45 w 198"/>
                <a:gd name="T11" fmla="*/ 10 h 139"/>
                <a:gd name="T12" fmla="*/ 47 w 198"/>
                <a:gd name="T13" fmla="*/ 2 h 139"/>
                <a:gd name="T14" fmla="*/ 49 w 198"/>
                <a:gd name="T15" fmla="*/ 5 h 139"/>
                <a:gd name="T16" fmla="*/ 58 w 198"/>
                <a:gd name="T17" fmla="*/ 11 h 139"/>
                <a:gd name="T18" fmla="*/ 67 w 198"/>
                <a:gd name="T19" fmla="*/ 16 h 139"/>
                <a:gd name="T20" fmla="*/ 83 w 198"/>
                <a:gd name="T21" fmla="*/ 15 h 139"/>
                <a:gd name="T22" fmla="*/ 86 w 198"/>
                <a:gd name="T23" fmla="*/ 14 h 139"/>
                <a:gd name="T24" fmla="*/ 93 w 198"/>
                <a:gd name="T25" fmla="*/ 27 h 139"/>
                <a:gd name="T26" fmla="*/ 99 w 198"/>
                <a:gd name="T27" fmla="*/ 42 h 139"/>
                <a:gd name="T28" fmla="*/ 106 w 198"/>
                <a:gd name="T29" fmla="*/ 59 h 139"/>
                <a:gd name="T30" fmla="*/ 114 w 198"/>
                <a:gd name="T31" fmla="*/ 70 h 139"/>
                <a:gd name="T32" fmla="*/ 114 w 198"/>
                <a:gd name="T33" fmla="*/ 74 h 139"/>
                <a:gd name="T34" fmla="*/ 123 w 198"/>
                <a:gd name="T35" fmla="*/ 79 h 139"/>
                <a:gd name="T36" fmla="*/ 133 w 198"/>
                <a:gd name="T37" fmla="*/ 86 h 139"/>
                <a:gd name="T38" fmla="*/ 132 w 198"/>
                <a:gd name="T39" fmla="*/ 78 h 139"/>
                <a:gd name="T40" fmla="*/ 138 w 198"/>
                <a:gd name="T41" fmla="*/ 68 h 139"/>
                <a:gd name="T42" fmla="*/ 150 w 198"/>
                <a:gd name="T43" fmla="*/ 66 h 139"/>
                <a:gd name="T44" fmla="*/ 162 w 198"/>
                <a:gd name="T45" fmla="*/ 60 h 139"/>
                <a:gd name="T46" fmla="*/ 170 w 198"/>
                <a:gd name="T47" fmla="*/ 52 h 139"/>
                <a:gd name="T48" fmla="*/ 184 w 198"/>
                <a:gd name="T49" fmla="*/ 52 h 139"/>
                <a:gd name="T50" fmla="*/ 178 w 198"/>
                <a:gd name="T51" fmla="*/ 61 h 139"/>
                <a:gd name="T52" fmla="*/ 191 w 198"/>
                <a:gd name="T53" fmla="*/ 72 h 139"/>
                <a:gd name="T54" fmla="*/ 198 w 198"/>
                <a:gd name="T55" fmla="*/ 74 h 139"/>
                <a:gd name="T56" fmla="*/ 195 w 198"/>
                <a:gd name="T57" fmla="*/ 82 h 139"/>
                <a:gd name="T58" fmla="*/ 192 w 198"/>
                <a:gd name="T59" fmla="*/ 94 h 139"/>
                <a:gd name="T60" fmla="*/ 184 w 198"/>
                <a:gd name="T61" fmla="*/ 107 h 139"/>
                <a:gd name="T62" fmla="*/ 182 w 198"/>
                <a:gd name="T63" fmla="*/ 115 h 139"/>
                <a:gd name="T64" fmla="*/ 183 w 198"/>
                <a:gd name="T65" fmla="*/ 118 h 139"/>
                <a:gd name="T66" fmla="*/ 185 w 198"/>
                <a:gd name="T67" fmla="*/ 131 h 139"/>
                <a:gd name="T68" fmla="*/ 173 w 198"/>
                <a:gd name="T69" fmla="*/ 130 h 139"/>
                <a:gd name="T70" fmla="*/ 166 w 198"/>
                <a:gd name="T71" fmla="*/ 131 h 139"/>
                <a:gd name="T72" fmla="*/ 154 w 198"/>
                <a:gd name="T73" fmla="*/ 128 h 139"/>
                <a:gd name="T74" fmla="*/ 152 w 198"/>
                <a:gd name="T75" fmla="*/ 128 h 139"/>
                <a:gd name="T76" fmla="*/ 140 w 198"/>
                <a:gd name="T77" fmla="*/ 135 h 139"/>
                <a:gd name="T78" fmla="*/ 131 w 198"/>
                <a:gd name="T79" fmla="*/ 139 h 139"/>
                <a:gd name="T80" fmla="*/ 120 w 198"/>
                <a:gd name="T81" fmla="*/ 132 h 139"/>
                <a:gd name="T82" fmla="*/ 106 w 198"/>
                <a:gd name="T83" fmla="*/ 119 h 139"/>
                <a:gd name="T84" fmla="*/ 94 w 198"/>
                <a:gd name="T85" fmla="*/ 116 h 139"/>
                <a:gd name="T86" fmla="*/ 86 w 198"/>
                <a:gd name="T87" fmla="*/ 117 h 139"/>
                <a:gd name="T88" fmla="*/ 86 w 198"/>
                <a:gd name="T89" fmla="*/ 130 h 139"/>
                <a:gd name="T90" fmla="*/ 74 w 198"/>
                <a:gd name="T91" fmla="*/ 127 h 139"/>
                <a:gd name="T92" fmla="*/ 65 w 198"/>
                <a:gd name="T93" fmla="*/ 118 h 139"/>
                <a:gd name="T94" fmla="*/ 59 w 198"/>
                <a:gd name="T95" fmla="*/ 111 h 139"/>
                <a:gd name="T96" fmla="*/ 61 w 198"/>
                <a:gd name="T97" fmla="*/ 102 h 139"/>
                <a:gd name="T98" fmla="*/ 54 w 198"/>
                <a:gd name="T99" fmla="*/ 82 h 139"/>
                <a:gd name="T100" fmla="*/ 46 w 198"/>
                <a:gd name="T101" fmla="*/ 76 h 139"/>
                <a:gd name="T102" fmla="*/ 34 w 198"/>
                <a:gd name="T103" fmla="*/ 78 h 139"/>
                <a:gd name="T104" fmla="*/ 29 w 198"/>
                <a:gd name="T105" fmla="*/ 82 h 139"/>
                <a:gd name="T106" fmla="*/ 20 w 198"/>
                <a:gd name="T107" fmla="*/ 79 h 139"/>
                <a:gd name="T108" fmla="*/ 17 w 198"/>
                <a:gd name="T109" fmla="*/ 76 h 139"/>
                <a:gd name="T110" fmla="*/ 9 w 198"/>
                <a:gd name="T111" fmla="*/ 73 h 139"/>
                <a:gd name="T112" fmla="*/ 6 w 198"/>
                <a:gd name="T113" fmla="*/ 78 h 139"/>
                <a:gd name="T114" fmla="*/ 5 w 198"/>
                <a:gd name="T115" fmla="*/ 64 h 139"/>
                <a:gd name="T116" fmla="*/ 14 w 198"/>
                <a:gd name="T117" fmla="*/ 48 h 139"/>
                <a:gd name="T118" fmla="*/ 22 w 198"/>
                <a:gd name="T119" fmla="*/ 55 h 139"/>
                <a:gd name="T120" fmla="*/ 28 w 198"/>
                <a:gd name="T121" fmla="*/ 51 h 139"/>
                <a:gd name="T122" fmla="*/ 18 w 198"/>
                <a:gd name="T123" fmla="*/ 42 h 139"/>
                <a:gd name="T124" fmla="*/ 14 w 198"/>
                <a:gd name="T125" fmla="*/ 3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8" h="139">
                  <a:moveTo>
                    <a:pt x="45" y="24"/>
                  </a:moveTo>
                  <a:lnTo>
                    <a:pt x="45" y="25"/>
                  </a:lnTo>
                  <a:lnTo>
                    <a:pt x="45" y="26"/>
                  </a:lnTo>
                  <a:lnTo>
                    <a:pt x="45" y="24"/>
                  </a:lnTo>
                  <a:lnTo>
                    <a:pt x="45" y="24"/>
                  </a:lnTo>
                  <a:close/>
                  <a:moveTo>
                    <a:pt x="14" y="34"/>
                  </a:moveTo>
                  <a:lnTo>
                    <a:pt x="18" y="39"/>
                  </a:lnTo>
                  <a:lnTo>
                    <a:pt x="21" y="38"/>
                  </a:lnTo>
                  <a:lnTo>
                    <a:pt x="22" y="39"/>
                  </a:lnTo>
                  <a:lnTo>
                    <a:pt x="25" y="38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33" y="35"/>
                  </a:lnTo>
                  <a:lnTo>
                    <a:pt x="37" y="36"/>
                  </a:lnTo>
                  <a:lnTo>
                    <a:pt x="37" y="35"/>
                  </a:lnTo>
                  <a:lnTo>
                    <a:pt x="37" y="32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41" y="27"/>
                  </a:lnTo>
                  <a:lnTo>
                    <a:pt x="41" y="28"/>
                  </a:lnTo>
                  <a:lnTo>
                    <a:pt x="42" y="28"/>
                  </a:lnTo>
                  <a:lnTo>
                    <a:pt x="43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7" y="25"/>
                  </a:lnTo>
                  <a:lnTo>
                    <a:pt x="48" y="24"/>
                  </a:lnTo>
                  <a:lnTo>
                    <a:pt x="46" y="23"/>
                  </a:lnTo>
                  <a:lnTo>
                    <a:pt x="46" y="20"/>
                  </a:lnTo>
                  <a:lnTo>
                    <a:pt x="48" y="19"/>
                  </a:lnTo>
                  <a:lnTo>
                    <a:pt x="46" y="18"/>
                  </a:lnTo>
                  <a:lnTo>
                    <a:pt x="50" y="17"/>
                  </a:lnTo>
                  <a:lnTo>
                    <a:pt x="50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8" y="15"/>
                  </a:lnTo>
                  <a:lnTo>
                    <a:pt x="46" y="14"/>
                  </a:lnTo>
                  <a:lnTo>
                    <a:pt x="46" y="11"/>
                  </a:lnTo>
                  <a:lnTo>
                    <a:pt x="45" y="12"/>
                  </a:lnTo>
                  <a:lnTo>
                    <a:pt x="45" y="10"/>
                  </a:lnTo>
                  <a:lnTo>
                    <a:pt x="43" y="10"/>
                  </a:lnTo>
                  <a:lnTo>
                    <a:pt x="45" y="8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8" y="2"/>
                  </a:lnTo>
                  <a:lnTo>
                    <a:pt x="47" y="2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2"/>
                  </a:lnTo>
                  <a:lnTo>
                    <a:pt x="48" y="3"/>
                  </a:lnTo>
                  <a:lnTo>
                    <a:pt x="46" y="7"/>
                  </a:lnTo>
                  <a:lnTo>
                    <a:pt x="49" y="8"/>
                  </a:lnTo>
                  <a:lnTo>
                    <a:pt x="49" y="5"/>
                  </a:lnTo>
                  <a:lnTo>
                    <a:pt x="48" y="4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4" y="9"/>
                  </a:lnTo>
                  <a:lnTo>
                    <a:pt x="60" y="9"/>
                  </a:lnTo>
                  <a:lnTo>
                    <a:pt x="60" y="10"/>
                  </a:lnTo>
                  <a:lnTo>
                    <a:pt x="58" y="11"/>
                  </a:lnTo>
                  <a:lnTo>
                    <a:pt x="60" y="12"/>
                  </a:lnTo>
                  <a:lnTo>
                    <a:pt x="60" y="14"/>
                  </a:lnTo>
                  <a:lnTo>
                    <a:pt x="59" y="15"/>
                  </a:lnTo>
                  <a:lnTo>
                    <a:pt x="60" y="15"/>
                  </a:lnTo>
                  <a:lnTo>
                    <a:pt x="61" y="15"/>
                  </a:lnTo>
                  <a:lnTo>
                    <a:pt x="63" y="17"/>
                  </a:lnTo>
                  <a:lnTo>
                    <a:pt x="67" y="16"/>
                  </a:lnTo>
                  <a:lnTo>
                    <a:pt x="70" y="20"/>
                  </a:lnTo>
                  <a:lnTo>
                    <a:pt x="74" y="18"/>
                  </a:lnTo>
                  <a:lnTo>
                    <a:pt x="75" y="16"/>
                  </a:lnTo>
                  <a:lnTo>
                    <a:pt x="78" y="14"/>
                  </a:lnTo>
                  <a:lnTo>
                    <a:pt x="80" y="15"/>
                  </a:lnTo>
                  <a:lnTo>
                    <a:pt x="82" y="14"/>
                  </a:lnTo>
                  <a:lnTo>
                    <a:pt x="83" y="15"/>
                  </a:lnTo>
                  <a:lnTo>
                    <a:pt x="84" y="14"/>
                  </a:lnTo>
                  <a:lnTo>
                    <a:pt x="84" y="15"/>
                  </a:lnTo>
                  <a:lnTo>
                    <a:pt x="86" y="16"/>
                  </a:lnTo>
                  <a:lnTo>
                    <a:pt x="84" y="16"/>
                  </a:lnTo>
                  <a:lnTo>
                    <a:pt x="85" y="18"/>
                  </a:lnTo>
                  <a:lnTo>
                    <a:pt x="87" y="16"/>
                  </a:lnTo>
                  <a:lnTo>
                    <a:pt x="86" y="14"/>
                  </a:lnTo>
                  <a:lnTo>
                    <a:pt x="89" y="14"/>
                  </a:lnTo>
                  <a:lnTo>
                    <a:pt x="88" y="16"/>
                  </a:lnTo>
                  <a:lnTo>
                    <a:pt x="90" y="18"/>
                  </a:lnTo>
                  <a:lnTo>
                    <a:pt x="90" y="20"/>
                  </a:lnTo>
                  <a:lnTo>
                    <a:pt x="94" y="23"/>
                  </a:lnTo>
                  <a:lnTo>
                    <a:pt x="94" y="27"/>
                  </a:lnTo>
                  <a:lnTo>
                    <a:pt x="93" y="27"/>
                  </a:lnTo>
                  <a:lnTo>
                    <a:pt x="96" y="32"/>
                  </a:lnTo>
                  <a:lnTo>
                    <a:pt x="98" y="32"/>
                  </a:lnTo>
                  <a:lnTo>
                    <a:pt x="97" y="33"/>
                  </a:lnTo>
                  <a:lnTo>
                    <a:pt x="100" y="36"/>
                  </a:lnTo>
                  <a:lnTo>
                    <a:pt x="104" y="38"/>
                  </a:lnTo>
                  <a:lnTo>
                    <a:pt x="100" y="40"/>
                  </a:lnTo>
                  <a:lnTo>
                    <a:pt x="99" y="42"/>
                  </a:lnTo>
                  <a:lnTo>
                    <a:pt x="101" y="44"/>
                  </a:lnTo>
                  <a:lnTo>
                    <a:pt x="104" y="44"/>
                  </a:lnTo>
                  <a:lnTo>
                    <a:pt x="105" y="46"/>
                  </a:lnTo>
                  <a:lnTo>
                    <a:pt x="101" y="51"/>
                  </a:lnTo>
                  <a:lnTo>
                    <a:pt x="104" y="54"/>
                  </a:lnTo>
                  <a:lnTo>
                    <a:pt x="104" y="58"/>
                  </a:lnTo>
                  <a:lnTo>
                    <a:pt x="106" y="59"/>
                  </a:lnTo>
                  <a:lnTo>
                    <a:pt x="109" y="62"/>
                  </a:lnTo>
                  <a:lnTo>
                    <a:pt x="108" y="65"/>
                  </a:lnTo>
                  <a:lnTo>
                    <a:pt x="109" y="66"/>
                  </a:lnTo>
                  <a:lnTo>
                    <a:pt x="108" y="67"/>
                  </a:lnTo>
                  <a:lnTo>
                    <a:pt x="110" y="69"/>
                  </a:lnTo>
                  <a:lnTo>
                    <a:pt x="113" y="71"/>
                  </a:lnTo>
                  <a:lnTo>
                    <a:pt x="114" y="70"/>
                  </a:lnTo>
                  <a:lnTo>
                    <a:pt x="116" y="68"/>
                  </a:lnTo>
                  <a:lnTo>
                    <a:pt x="117" y="68"/>
                  </a:lnTo>
                  <a:lnTo>
                    <a:pt x="117" y="73"/>
                  </a:lnTo>
                  <a:lnTo>
                    <a:pt x="114" y="74"/>
                  </a:lnTo>
                  <a:lnTo>
                    <a:pt x="116" y="72"/>
                  </a:lnTo>
                  <a:lnTo>
                    <a:pt x="115" y="71"/>
                  </a:lnTo>
                  <a:lnTo>
                    <a:pt x="114" y="74"/>
                  </a:lnTo>
                  <a:lnTo>
                    <a:pt x="112" y="74"/>
                  </a:lnTo>
                  <a:lnTo>
                    <a:pt x="112" y="74"/>
                  </a:lnTo>
                  <a:lnTo>
                    <a:pt x="117" y="76"/>
                  </a:lnTo>
                  <a:lnTo>
                    <a:pt x="121" y="75"/>
                  </a:lnTo>
                  <a:lnTo>
                    <a:pt x="122" y="77"/>
                  </a:lnTo>
                  <a:lnTo>
                    <a:pt x="121" y="78"/>
                  </a:lnTo>
                  <a:lnTo>
                    <a:pt x="123" y="79"/>
                  </a:lnTo>
                  <a:lnTo>
                    <a:pt x="124" y="82"/>
                  </a:lnTo>
                  <a:lnTo>
                    <a:pt x="127" y="82"/>
                  </a:lnTo>
                  <a:lnTo>
                    <a:pt x="129" y="84"/>
                  </a:lnTo>
                  <a:lnTo>
                    <a:pt x="129" y="83"/>
                  </a:lnTo>
                  <a:lnTo>
                    <a:pt x="129" y="84"/>
                  </a:lnTo>
                  <a:lnTo>
                    <a:pt x="131" y="86"/>
                  </a:lnTo>
                  <a:lnTo>
                    <a:pt x="133" y="86"/>
                  </a:lnTo>
                  <a:lnTo>
                    <a:pt x="134" y="83"/>
                  </a:lnTo>
                  <a:lnTo>
                    <a:pt x="135" y="83"/>
                  </a:lnTo>
                  <a:lnTo>
                    <a:pt x="133" y="82"/>
                  </a:lnTo>
                  <a:lnTo>
                    <a:pt x="134" y="81"/>
                  </a:lnTo>
                  <a:lnTo>
                    <a:pt x="134" y="79"/>
                  </a:lnTo>
                  <a:lnTo>
                    <a:pt x="132" y="79"/>
                  </a:lnTo>
                  <a:lnTo>
                    <a:pt x="132" y="78"/>
                  </a:lnTo>
                  <a:lnTo>
                    <a:pt x="132" y="77"/>
                  </a:lnTo>
                  <a:lnTo>
                    <a:pt x="134" y="77"/>
                  </a:lnTo>
                  <a:lnTo>
                    <a:pt x="134" y="75"/>
                  </a:lnTo>
                  <a:lnTo>
                    <a:pt x="136" y="74"/>
                  </a:lnTo>
                  <a:lnTo>
                    <a:pt x="136" y="74"/>
                  </a:lnTo>
                  <a:lnTo>
                    <a:pt x="138" y="73"/>
                  </a:lnTo>
                  <a:lnTo>
                    <a:pt x="138" y="68"/>
                  </a:lnTo>
                  <a:lnTo>
                    <a:pt x="140" y="67"/>
                  </a:lnTo>
                  <a:lnTo>
                    <a:pt x="145" y="64"/>
                  </a:lnTo>
                  <a:lnTo>
                    <a:pt x="146" y="66"/>
                  </a:lnTo>
                  <a:lnTo>
                    <a:pt x="146" y="70"/>
                  </a:lnTo>
                  <a:lnTo>
                    <a:pt x="149" y="68"/>
                  </a:lnTo>
                  <a:lnTo>
                    <a:pt x="149" y="66"/>
                  </a:lnTo>
                  <a:lnTo>
                    <a:pt x="150" y="66"/>
                  </a:lnTo>
                  <a:lnTo>
                    <a:pt x="153" y="62"/>
                  </a:lnTo>
                  <a:lnTo>
                    <a:pt x="154" y="63"/>
                  </a:lnTo>
                  <a:lnTo>
                    <a:pt x="160" y="65"/>
                  </a:lnTo>
                  <a:lnTo>
                    <a:pt x="162" y="63"/>
                  </a:lnTo>
                  <a:lnTo>
                    <a:pt x="161" y="62"/>
                  </a:lnTo>
                  <a:lnTo>
                    <a:pt x="162" y="62"/>
                  </a:lnTo>
                  <a:lnTo>
                    <a:pt x="162" y="60"/>
                  </a:lnTo>
                  <a:lnTo>
                    <a:pt x="164" y="60"/>
                  </a:lnTo>
                  <a:lnTo>
                    <a:pt x="165" y="59"/>
                  </a:lnTo>
                  <a:lnTo>
                    <a:pt x="164" y="57"/>
                  </a:lnTo>
                  <a:lnTo>
                    <a:pt x="166" y="57"/>
                  </a:lnTo>
                  <a:lnTo>
                    <a:pt x="166" y="55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71" y="51"/>
                  </a:lnTo>
                  <a:lnTo>
                    <a:pt x="174" y="54"/>
                  </a:lnTo>
                  <a:lnTo>
                    <a:pt x="175" y="51"/>
                  </a:lnTo>
                  <a:lnTo>
                    <a:pt x="177" y="52"/>
                  </a:lnTo>
                  <a:lnTo>
                    <a:pt x="178" y="50"/>
                  </a:lnTo>
                  <a:lnTo>
                    <a:pt x="183" y="50"/>
                  </a:lnTo>
                  <a:lnTo>
                    <a:pt x="184" y="52"/>
                  </a:lnTo>
                  <a:lnTo>
                    <a:pt x="182" y="54"/>
                  </a:lnTo>
                  <a:lnTo>
                    <a:pt x="184" y="54"/>
                  </a:lnTo>
                  <a:lnTo>
                    <a:pt x="183" y="56"/>
                  </a:lnTo>
                  <a:lnTo>
                    <a:pt x="179" y="58"/>
                  </a:lnTo>
                  <a:lnTo>
                    <a:pt x="179" y="60"/>
                  </a:lnTo>
                  <a:lnTo>
                    <a:pt x="178" y="60"/>
                  </a:lnTo>
                  <a:lnTo>
                    <a:pt x="178" y="61"/>
                  </a:lnTo>
                  <a:lnTo>
                    <a:pt x="175" y="62"/>
                  </a:lnTo>
                  <a:lnTo>
                    <a:pt x="175" y="64"/>
                  </a:lnTo>
                  <a:lnTo>
                    <a:pt x="181" y="66"/>
                  </a:lnTo>
                  <a:lnTo>
                    <a:pt x="185" y="69"/>
                  </a:lnTo>
                  <a:lnTo>
                    <a:pt x="190" y="68"/>
                  </a:lnTo>
                  <a:lnTo>
                    <a:pt x="192" y="71"/>
                  </a:lnTo>
                  <a:lnTo>
                    <a:pt x="191" y="72"/>
                  </a:lnTo>
                  <a:lnTo>
                    <a:pt x="191" y="72"/>
                  </a:lnTo>
                  <a:lnTo>
                    <a:pt x="191" y="74"/>
                  </a:lnTo>
                  <a:lnTo>
                    <a:pt x="194" y="71"/>
                  </a:lnTo>
                  <a:lnTo>
                    <a:pt x="195" y="71"/>
                  </a:lnTo>
                  <a:lnTo>
                    <a:pt x="195" y="69"/>
                  </a:lnTo>
                  <a:lnTo>
                    <a:pt x="198" y="69"/>
                  </a:lnTo>
                  <a:lnTo>
                    <a:pt x="198" y="74"/>
                  </a:lnTo>
                  <a:lnTo>
                    <a:pt x="196" y="75"/>
                  </a:lnTo>
                  <a:lnTo>
                    <a:pt x="197" y="76"/>
                  </a:lnTo>
                  <a:lnTo>
                    <a:pt x="194" y="76"/>
                  </a:lnTo>
                  <a:lnTo>
                    <a:pt x="195" y="77"/>
                  </a:lnTo>
                  <a:lnTo>
                    <a:pt x="194" y="79"/>
                  </a:lnTo>
                  <a:lnTo>
                    <a:pt x="195" y="80"/>
                  </a:lnTo>
                  <a:lnTo>
                    <a:pt x="195" y="82"/>
                  </a:lnTo>
                  <a:lnTo>
                    <a:pt x="196" y="87"/>
                  </a:lnTo>
                  <a:lnTo>
                    <a:pt x="195" y="87"/>
                  </a:lnTo>
                  <a:lnTo>
                    <a:pt x="195" y="87"/>
                  </a:lnTo>
                  <a:lnTo>
                    <a:pt x="193" y="89"/>
                  </a:lnTo>
                  <a:lnTo>
                    <a:pt x="193" y="92"/>
                  </a:lnTo>
                  <a:lnTo>
                    <a:pt x="194" y="94"/>
                  </a:lnTo>
                  <a:lnTo>
                    <a:pt x="192" y="94"/>
                  </a:lnTo>
                  <a:lnTo>
                    <a:pt x="193" y="95"/>
                  </a:lnTo>
                  <a:lnTo>
                    <a:pt x="190" y="96"/>
                  </a:lnTo>
                  <a:lnTo>
                    <a:pt x="191" y="99"/>
                  </a:lnTo>
                  <a:lnTo>
                    <a:pt x="189" y="100"/>
                  </a:lnTo>
                  <a:lnTo>
                    <a:pt x="191" y="104"/>
                  </a:lnTo>
                  <a:lnTo>
                    <a:pt x="191" y="106"/>
                  </a:lnTo>
                  <a:lnTo>
                    <a:pt x="184" y="107"/>
                  </a:lnTo>
                  <a:lnTo>
                    <a:pt x="184" y="108"/>
                  </a:lnTo>
                  <a:lnTo>
                    <a:pt x="189" y="109"/>
                  </a:lnTo>
                  <a:lnTo>
                    <a:pt x="189" y="110"/>
                  </a:lnTo>
                  <a:lnTo>
                    <a:pt x="186" y="110"/>
                  </a:lnTo>
                  <a:lnTo>
                    <a:pt x="188" y="112"/>
                  </a:lnTo>
                  <a:lnTo>
                    <a:pt x="186" y="114"/>
                  </a:lnTo>
                  <a:lnTo>
                    <a:pt x="182" y="115"/>
                  </a:lnTo>
                  <a:lnTo>
                    <a:pt x="183" y="116"/>
                  </a:lnTo>
                  <a:lnTo>
                    <a:pt x="187" y="116"/>
                  </a:lnTo>
                  <a:lnTo>
                    <a:pt x="187" y="117"/>
                  </a:lnTo>
                  <a:lnTo>
                    <a:pt x="186" y="117"/>
                  </a:lnTo>
                  <a:lnTo>
                    <a:pt x="187" y="118"/>
                  </a:lnTo>
                  <a:lnTo>
                    <a:pt x="182" y="117"/>
                  </a:lnTo>
                  <a:lnTo>
                    <a:pt x="183" y="118"/>
                  </a:lnTo>
                  <a:lnTo>
                    <a:pt x="181" y="119"/>
                  </a:lnTo>
                  <a:lnTo>
                    <a:pt x="182" y="122"/>
                  </a:lnTo>
                  <a:lnTo>
                    <a:pt x="189" y="127"/>
                  </a:lnTo>
                  <a:lnTo>
                    <a:pt x="187" y="128"/>
                  </a:lnTo>
                  <a:lnTo>
                    <a:pt x="187" y="128"/>
                  </a:lnTo>
                  <a:lnTo>
                    <a:pt x="185" y="130"/>
                  </a:lnTo>
                  <a:lnTo>
                    <a:pt x="185" y="131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77" y="131"/>
                  </a:lnTo>
                  <a:lnTo>
                    <a:pt x="177" y="132"/>
                  </a:lnTo>
                  <a:lnTo>
                    <a:pt x="177" y="132"/>
                  </a:lnTo>
                  <a:lnTo>
                    <a:pt x="177" y="131"/>
                  </a:lnTo>
                  <a:lnTo>
                    <a:pt x="173" y="130"/>
                  </a:lnTo>
                  <a:lnTo>
                    <a:pt x="173" y="129"/>
                  </a:lnTo>
                  <a:lnTo>
                    <a:pt x="169" y="131"/>
                  </a:lnTo>
                  <a:lnTo>
                    <a:pt x="169" y="132"/>
                  </a:lnTo>
                  <a:lnTo>
                    <a:pt x="166" y="132"/>
                  </a:lnTo>
                  <a:lnTo>
                    <a:pt x="165" y="132"/>
                  </a:lnTo>
                  <a:lnTo>
                    <a:pt x="166" y="131"/>
                  </a:lnTo>
                  <a:lnTo>
                    <a:pt x="166" y="131"/>
                  </a:lnTo>
                  <a:lnTo>
                    <a:pt x="162" y="132"/>
                  </a:lnTo>
                  <a:lnTo>
                    <a:pt x="161" y="130"/>
                  </a:lnTo>
                  <a:lnTo>
                    <a:pt x="157" y="131"/>
                  </a:lnTo>
                  <a:lnTo>
                    <a:pt x="157" y="128"/>
                  </a:lnTo>
                  <a:lnTo>
                    <a:pt x="156" y="129"/>
                  </a:lnTo>
                  <a:lnTo>
                    <a:pt x="156" y="128"/>
                  </a:lnTo>
                  <a:lnTo>
                    <a:pt x="154" y="128"/>
                  </a:lnTo>
                  <a:lnTo>
                    <a:pt x="152" y="130"/>
                  </a:lnTo>
                  <a:lnTo>
                    <a:pt x="151" y="130"/>
                  </a:lnTo>
                  <a:lnTo>
                    <a:pt x="152" y="130"/>
                  </a:lnTo>
                  <a:lnTo>
                    <a:pt x="150" y="128"/>
                  </a:lnTo>
                  <a:lnTo>
                    <a:pt x="152" y="129"/>
                  </a:lnTo>
                  <a:lnTo>
                    <a:pt x="151" y="128"/>
                  </a:lnTo>
                  <a:lnTo>
                    <a:pt x="152" y="128"/>
                  </a:lnTo>
                  <a:lnTo>
                    <a:pt x="150" y="128"/>
                  </a:lnTo>
                  <a:lnTo>
                    <a:pt x="150" y="127"/>
                  </a:lnTo>
                  <a:lnTo>
                    <a:pt x="148" y="131"/>
                  </a:lnTo>
                  <a:lnTo>
                    <a:pt x="144" y="131"/>
                  </a:lnTo>
                  <a:lnTo>
                    <a:pt x="144" y="133"/>
                  </a:lnTo>
                  <a:lnTo>
                    <a:pt x="142" y="135"/>
                  </a:lnTo>
                  <a:lnTo>
                    <a:pt x="140" y="135"/>
                  </a:lnTo>
                  <a:lnTo>
                    <a:pt x="138" y="134"/>
                  </a:lnTo>
                  <a:lnTo>
                    <a:pt x="137" y="135"/>
                  </a:lnTo>
                  <a:lnTo>
                    <a:pt x="137" y="136"/>
                  </a:lnTo>
                  <a:lnTo>
                    <a:pt x="133" y="136"/>
                  </a:lnTo>
                  <a:lnTo>
                    <a:pt x="133" y="136"/>
                  </a:lnTo>
                  <a:lnTo>
                    <a:pt x="132" y="139"/>
                  </a:lnTo>
                  <a:lnTo>
                    <a:pt x="131" y="139"/>
                  </a:lnTo>
                  <a:lnTo>
                    <a:pt x="128" y="136"/>
                  </a:lnTo>
                  <a:lnTo>
                    <a:pt x="129" y="135"/>
                  </a:lnTo>
                  <a:lnTo>
                    <a:pt x="125" y="133"/>
                  </a:lnTo>
                  <a:lnTo>
                    <a:pt x="124" y="133"/>
                  </a:lnTo>
                  <a:lnTo>
                    <a:pt x="124" y="135"/>
                  </a:lnTo>
                  <a:lnTo>
                    <a:pt x="124" y="135"/>
                  </a:lnTo>
                  <a:lnTo>
                    <a:pt x="120" y="132"/>
                  </a:lnTo>
                  <a:lnTo>
                    <a:pt x="116" y="133"/>
                  </a:lnTo>
                  <a:lnTo>
                    <a:pt x="114" y="131"/>
                  </a:lnTo>
                  <a:lnTo>
                    <a:pt x="115" y="128"/>
                  </a:lnTo>
                  <a:lnTo>
                    <a:pt x="113" y="122"/>
                  </a:lnTo>
                  <a:lnTo>
                    <a:pt x="112" y="121"/>
                  </a:lnTo>
                  <a:lnTo>
                    <a:pt x="110" y="122"/>
                  </a:lnTo>
                  <a:lnTo>
                    <a:pt x="106" y="119"/>
                  </a:lnTo>
                  <a:lnTo>
                    <a:pt x="107" y="118"/>
                  </a:lnTo>
                  <a:lnTo>
                    <a:pt x="103" y="118"/>
                  </a:lnTo>
                  <a:lnTo>
                    <a:pt x="104" y="117"/>
                  </a:lnTo>
                  <a:lnTo>
                    <a:pt x="100" y="115"/>
                  </a:lnTo>
                  <a:lnTo>
                    <a:pt x="98" y="116"/>
                  </a:lnTo>
                  <a:lnTo>
                    <a:pt x="94" y="115"/>
                  </a:lnTo>
                  <a:lnTo>
                    <a:pt x="94" y="116"/>
                  </a:lnTo>
                  <a:lnTo>
                    <a:pt x="93" y="118"/>
                  </a:lnTo>
                  <a:lnTo>
                    <a:pt x="93" y="115"/>
                  </a:lnTo>
                  <a:lnTo>
                    <a:pt x="90" y="114"/>
                  </a:lnTo>
                  <a:lnTo>
                    <a:pt x="90" y="116"/>
                  </a:lnTo>
                  <a:lnTo>
                    <a:pt x="89" y="115"/>
                  </a:lnTo>
                  <a:lnTo>
                    <a:pt x="88" y="117"/>
                  </a:lnTo>
                  <a:lnTo>
                    <a:pt x="86" y="117"/>
                  </a:lnTo>
                  <a:lnTo>
                    <a:pt x="85" y="120"/>
                  </a:lnTo>
                  <a:lnTo>
                    <a:pt x="87" y="122"/>
                  </a:lnTo>
                  <a:lnTo>
                    <a:pt x="86" y="123"/>
                  </a:lnTo>
                  <a:lnTo>
                    <a:pt x="85" y="122"/>
                  </a:lnTo>
                  <a:lnTo>
                    <a:pt x="84" y="123"/>
                  </a:lnTo>
                  <a:lnTo>
                    <a:pt x="86" y="126"/>
                  </a:lnTo>
                  <a:lnTo>
                    <a:pt x="86" y="130"/>
                  </a:lnTo>
                  <a:lnTo>
                    <a:pt x="84" y="131"/>
                  </a:lnTo>
                  <a:lnTo>
                    <a:pt x="80" y="128"/>
                  </a:lnTo>
                  <a:lnTo>
                    <a:pt x="78" y="130"/>
                  </a:lnTo>
                  <a:lnTo>
                    <a:pt x="74" y="129"/>
                  </a:lnTo>
                  <a:lnTo>
                    <a:pt x="75" y="128"/>
                  </a:lnTo>
                  <a:lnTo>
                    <a:pt x="77" y="128"/>
                  </a:lnTo>
                  <a:lnTo>
                    <a:pt x="74" y="127"/>
                  </a:lnTo>
                  <a:lnTo>
                    <a:pt x="74" y="123"/>
                  </a:lnTo>
                  <a:lnTo>
                    <a:pt x="72" y="122"/>
                  </a:lnTo>
                  <a:lnTo>
                    <a:pt x="74" y="121"/>
                  </a:lnTo>
                  <a:lnTo>
                    <a:pt x="70" y="120"/>
                  </a:lnTo>
                  <a:lnTo>
                    <a:pt x="69" y="122"/>
                  </a:lnTo>
                  <a:lnTo>
                    <a:pt x="65" y="119"/>
                  </a:lnTo>
                  <a:lnTo>
                    <a:pt x="65" y="118"/>
                  </a:lnTo>
                  <a:lnTo>
                    <a:pt x="63" y="118"/>
                  </a:lnTo>
                  <a:lnTo>
                    <a:pt x="62" y="116"/>
                  </a:lnTo>
                  <a:lnTo>
                    <a:pt x="63" y="116"/>
                  </a:lnTo>
                  <a:lnTo>
                    <a:pt x="64" y="114"/>
                  </a:lnTo>
                  <a:lnTo>
                    <a:pt x="62" y="114"/>
                  </a:lnTo>
                  <a:lnTo>
                    <a:pt x="60" y="110"/>
                  </a:lnTo>
                  <a:lnTo>
                    <a:pt x="59" y="111"/>
                  </a:lnTo>
                  <a:lnTo>
                    <a:pt x="59" y="106"/>
                  </a:lnTo>
                  <a:lnTo>
                    <a:pt x="58" y="106"/>
                  </a:lnTo>
                  <a:lnTo>
                    <a:pt x="59" y="104"/>
                  </a:lnTo>
                  <a:lnTo>
                    <a:pt x="57" y="103"/>
                  </a:lnTo>
                  <a:lnTo>
                    <a:pt x="60" y="103"/>
                  </a:lnTo>
                  <a:lnTo>
                    <a:pt x="60" y="102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62" y="102"/>
                  </a:lnTo>
                  <a:lnTo>
                    <a:pt x="63" y="100"/>
                  </a:lnTo>
                  <a:lnTo>
                    <a:pt x="60" y="90"/>
                  </a:lnTo>
                  <a:lnTo>
                    <a:pt x="57" y="88"/>
                  </a:lnTo>
                  <a:lnTo>
                    <a:pt x="54" y="85"/>
                  </a:lnTo>
                  <a:lnTo>
                    <a:pt x="54" y="82"/>
                  </a:lnTo>
                  <a:lnTo>
                    <a:pt x="53" y="83"/>
                  </a:lnTo>
                  <a:lnTo>
                    <a:pt x="52" y="82"/>
                  </a:lnTo>
                  <a:lnTo>
                    <a:pt x="50" y="82"/>
                  </a:lnTo>
                  <a:lnTo>
                    <a:pt x="48" y="80"/>
                  </a:lnTo>
                  <a:lnTo>
                    <a:pt x="49" y="79"/>
                  </a:lnTo>
                  <a:lnTo>
                    <a:pt x="46" y="78"/>
                  </a:lnTo>
                  <a:lnTo>
                    <a:pt x="46" y="76"/>
                  </a:lnTo>
                  <a:lnTo>
                    <a:pt x="45" y="77"/>
                  </a:lnTo>
                  <a:lnTo>
                    <a:pt x="41" y="75"/>
                  </a:lnTo>
                  <a:lnTo>
                    <a:pt x="40" y="76"/>
                  </a:lnTo>
                  <a:lnTo>
                    <a:pt x="38" y="75"/>
                  </a:lnTo>
                  <a:lnTo>
                    <a:pt x="36" y="77"/>
                  </a:lnTo>
                  <a:lnTo>
                    <a:pt x="34" y="77"/>
                  </a:lnTo>
                  <a:lnTo>
                    <a:pt x="34" y="78"/>
                  </a:lnTo>
                  <a:lnTo>
                    <a:pt x="33" y="80"/>
                  </a:lnTo>
                  <a:lnTo>
                    <a:pt x="36" y="82"/>
                  </a:lnTo>
                  <a:lnTo>
                    <a:pt x="33" y="86"/>
                  </a:lnTo>
                  <a:lnTo>
                    <a:pt x="32" y="86"/>
                  </a:lnTo>
                  <a:lnTo>
                    <a:pt x="32" y="81"/>
                  </a:lnTo>
                  <a:lnTo>
                    <a:pt x="29" y="81"/>
                  </a:lnTo>
                  <a:lnTo>
                    <a:pt x="29" y="82"/>
                  </a:lnTo>
                  <a:lnTo>
                    <a:pt x="30" y="83"/>
                  </a:lnTo>
                  <a:lnTo>
                    <a:pt x="29" y="84"/>
                  </a:lnTo>
                  <a:lnTo>
                    <a:pt x="27" y="83"/>
                  </a:lnTo>
                  <a:lnTo>
                    <a:pt x="29" y="84"/>
                  </a:lnTo>
                  <a:lnTo>
                    <a:pt x="28" y="82"/>
                  </a:lnTo>
                  <a:lnTo>
                    <a:pt x="21" y="82"/>
                  </a:lnTo>
                  <a:lnTo>
                    <a:pt x="20" y="79"/>
                  </a:lnTo>
                  <a:lnTo>
                    <a:pt x="18" y="78"/>
                  </a:lnTo>
                  <a:lnTo>
                    <a:pt x="18" y="76"/>
                  </a:lnTo>
                  <a:lnTo>
                    <a:pt x="17" y="76"/>
                  </a:lnTo>
                  <a:lnTo>
                    <a:pt x="15" y="80"/>
                  </a:lnTo>
                  <a:lnTo>
                    <a:pt x="13" y="81"/>
                  </a:lnTo>
                  <a:lnTo>
                    <a:pt x="12" y="80"/>
                  </a:lnTo>
                  <a:lnTo>
                    <a:pt x="17" y="76"/>
                  </a:lnTo>
                  <a:lnTo>
                    <a:pt x="13" y="76"/>
                  </a:lnTo>
                  <a:lnTo>
                    <a:pt x="13" y="74"/>
                  </a:lnTo>
                  <a:lnTo>
                    <a:pt x="9" y="76"/>
                  </a:lnTo>
                  <a:lnTo>
                    <a:pt x="6" y="76"/>
                  </a:lnTo>
                  <a:lnTo>
                    <a:pt x="7" y="75"/>
                  </a:lnTo>
                  <a:lnTo>
                    <a:pt x="8" y="75"/>
                  </a:lnTo>
                  <a:lnTo>
                    <a:pt x="9" y="73"/>
                  </a:lnTo>
                  <a:lnTo>
                    <a:pt x="10" y="73"/>
                  </a:lnTo>
                  <a:lnTo>
                    <a:pt x="12" y="71"/>
                  </a:lnTo>
                  <a:lnTo>
                    <a:pt x="11" y="71"/>
                  </a:lnTo>
                  <a:lnTo>
                    <a:pt x="8" y="71"/>
                  </a:lnTo>
                  <a:lnTo>
                    <a:pt x="6" y="73"/>
                  </a:lnTo>
                  <a:lnTo>
                    <a:pt x="5" y="76"/>
                  </a:lnTo>
                  <a:lnTo>
                    <a:pt x="6" y="78"/>
                  </a:lnTo>
                  <a:lnTo>
                    <a:pt x="4" y="76"/>
                  </a:lnTo>
                  <a:lnTo>
                    <a:pt x="5" y="73"/>
                  </a:lnTo>
                  <a:lnTo>
                    <a:pt x="2" y="72"/>
                  </a:lnTo>
                  <a:lnTo>
                    <a:pt x="4" y="70"/>
                  </a:lnTo>
                  <a:lnTo>
                    <a:pt x="0" y="68"/>
                  </a:lnTo>
                  <a:lnTo>
                    <a:pt x="3" y="67"/>
                  </a:lnTo>
                  <a:lnTo>
                    <a:pt x="5" y="64"/>
                  </a:lnTo>
                  <a:lnTo>
                    <a:pt x="8" y="61"/>
                  </a:lnTo>
                  <a:lnTo>
                    <a:pt x="11" y="62"/>
                  </a:lnTo>
                  <a:lnTo>
                    <a:pt x="13" y="58"/>
                  </a:lnTo>
                  <a:lnTo>
                    <a:pt x="11" y="54"/>
                  </a:lnTo>
                  <a:lnTo>
                    <a:pt x="11" y="47"/>
                  </a:lnTo>
                  <a:lnTo>
                    <a:pt x="14" y="47"/>
                  </a:lnTo>
                  <a:lnTo>
                    <a:pt x="14" y="48"/>
                  </a:lnTo>
                  <a:lnTo>
                    <a:pt x="13" y="47"/>
                  </a:lnTo>
                  <a:lnTo>
                    <a:pt x="12" y="48"/>
                  </a:lnTo>
                  <a:lnTo>
                    <a:pt x="15" y="50"/>
                  </a:lnTo>
                  <a:lnTo>
                    <a:pt x="19" y="50"/>
                  </a:lnTo>
                  <a:lnTo>
                    <a:pt x="18" y="51"/>
                  </a:lnTo>
                  <a:lnTo>
                    <a:pt x="18" y="53"/>
                  </a:lnTo>
                  <a:lnTo>
                    <a:pt x="22" y="55"/>
                  </a:lnTo>
                  <a:lnTo>
                    <a:pt x="23" y="52"/>
                  </a:lnTo>
                  <a:lnTo>
                    <a:pt x="22" y="51"/>
                  </a:lnTo>
                  <a:lnTo>
                    <a:pt x="23" y="50"/>
                  </a:lnTo>
                  <a:lnTo>
                    <a:pt x="24" y="50"/>
                  </a:lnTo>
                  <a:lnTo>
                    <a:pt x="26" y="50"/>
                  </a:lnTo>
                  <a:lnTo>
                    <a:pt x="28" y="55"/>
                  </a:lnTo>
                  <a:lnTo>
                    <a:pt x="28" y="51"/>
                  </a:lnTo>
                  <a:lnTo>
                    <a:pt x="27" y="49"/>
                  </a:lnTo>
                  <a:lnTo>
                    <a:pt x="26" y="48"/>
                  </a:lnTo>
                  <a:lnTo>
                    <a:pt x="24" y="40"/>
                  </a:lnTo>
                  <a:lnTo>
                    <a:pt x="23" y="39"/>
                  </a:lnTo>
                  <a:lnTo>
                    <a:pt x="20" y="41"/>
                  </a:lnTo>
                  <a:lnTo>
                    <a:pt x="21" y="43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7" y="44"/>
                  </a:lnTo>
                  <a:lnTo>
                    <a:pt x="13" y="42"/>
                  </a:lnTo>
                  <a:lnTo>
                    <a:pt x="13" y="40"/>
                  </a:lnTo>
                  <a:lnTo>
                    <a:pt x="14" y="40"/>
                  </a:lnTo>
                  <a:lnTo>
                    <a:pt x="13" y="39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7" name="Freeform 118">
              <a:extLst>
                <a:ext uri="{FF2B5EF4-FFF2-40B4-BE49-F238E27FC236}">
                  <a16:creationId xmlns="" xmlns:a16="http://schemas.microsoft.com/office/drawing/2014/main" id="{EE3E4DF3-A62F-4324-B76D-CED57F29E6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" y="2449"/>
              <a:ext cx="198" cy="139"/>
            </a:xfrm>
            <a:custGeom>
              <a:avLst/>
              <a:gdLst>
                <a:gd name="T0" fmla="*/ 18 w 198"/>
                <a:gd name="T1" fmla="*/ 39 h 139"/>
                <a:gd name="T2" fmla="*/ 37 w 198"/>
                <a:gd name="T3" fmla="*/ 36 h 139"/>
                <a:gd name="T4" fmla="*/ 40 w 198"/>
                <a:gd name="T5" fmla="*/ 26 h 139"/>
                <a:gd name="T6" fmla="*/ 47 w 198"/>
                <a:gd name="T7" fmla="*/ 25 h 139"/>
                <a:gd name="T8" fmla="*/ 50 w 198"/>
                <a:gd name="T9" fmla="*/ 14 h 139"/>
                <a:gd name="T10" fmla="*/ 45 w 198"/>
                <a:gd name="T11" fmla="*/ 10 h 139"/>
                <a:gd name="T12" fmla="*/ 47 w 198"/>
                <a:gd name="T13" fmla="*/ 2 h 139"/>
                <a:gd name="T14" fmla="*/ 49 w 198"/>
                <a:gd name="T15" fmla="*/ 5 h 139"/>
                <a:gd name="T16" fmla="*/ 58 w 198"/>
                <a:gd name="T17" fmla="*/ 11 h 139"/>
                <a:gd name="T18" fmla="*/ 67 w 198"/>
                <a:gd name="T19" fmla="*/ 16 h 139"/>
                <a:gd name="T20" fmla="*/ 83 w 198"/>
                <a:gd name="T21" fmla="*/ 15 h 139"/>
                <a:gd name="T22" fmla="*/ 86 w 198"/>
                <a:gd name="T23" fmla="*/ 14 h 139"/>
                <a:gd name="T24" fmla="*/ 93 w 198"/>
                <a:gd name="T25" fmla="*/ 27 h 139"/>
                <a:gd name="T26" fmla="*/ 99 w 198"/>
                <a:gd name="T27" fmla="*/ 42 h 139"/>
                <a:gd name="T28" fmla="*/ 106 w 198"/>
                <a:gd name="T29" fmla="*/ 59 h 139"/>
                <a:gd name="T30" fmla="*/ 114 w 198"/>
                <a:gd name="T31" fmla="*/ 70 h 139"/>
                <a:gd name="T32" fmla="*/ 114 w 198"/>
                <a:gd name="T33" fmla="*/ 74 h 139"/>
                <a:gd name="T34" fmla="*/ 123 w 198"/>
                <a:gd name="T35" fmla="*/ 79 h 139"/>
                <a:gd name="T36" fmla="*/ 133 w 198"/>
                <a:gd name="T37" fmla="*/ 86 h 139"/>
                <a:gd name="T38" fmla="*/ 132 w 198"/>
                <a:gd name="T39" fmla="*/ 78 h 139"/>
                <a:gd name="T40" fmla="*/ 138 w 198"/>
                <a:gd name="T41" fmla="*/ 68 h 139"/>
                <a:gd name="T42" fmla="*/ 150 w 198"/>
                <a:gd name="T43" fmla="*/ 66 h 139"/>
                <a:gd name="T44" fmla="*/ 162 w 198"/>
                <a:gd name="T45" fmla="*/ 60 h 139"/>
                <a:gd name="T46" fmla="*/ 170 w 198"/>
                <a:gd name="T47" fmla="*/ 52 h 139"/>
                <a:gd name="T48" fmla="*/ 184 w 198"/>
                <a:gd name="T49" fmla="*/ 52 h 139"/>
                <a:gd name="T50" fmla="*/ 178 w 198"/>
                <a:gd name="T51" fmla="*/ 61 h 139"/>
                <a:gd name="T52" fmla="*/ 191 w 198"/>
                <a:gd name="T53" fmla="*/ 72 h 139"/>
                <a:gd name="T54" fmla="*/ 198 w 198"/>
                <a:gd name="T55" fmla="*/ 74 h 139"/>
                <a:gd name="T56" fmla="*/ 195 w 198"/>
                <a:gd name="T57" fmla="*/ 82 h 139"/>
                <a:gd name="T58" fmla="*/ 192 w 198"/>
                <a:gd name="T59" fmla="*/ 94 h 139"/>
                <a:gd name="T60" fmla="*/ 184 w 198"/>
                <a:gd name="T61" fmla="*/ 107 h 139"/>
                <a:gd name="T62" fmla="*/ 182 w 198"/>
                <a:gd name="T63" fmla="*/ 115 h 139"/>
                <a:gd name="T64" fmla="*/ 183 w 198"/>
                <a:gd name="T65" fmla="*/ 118 h 139"/>
                <a:gd name="T66" fmla="*/ 185 w 198"/>
                <a:gd name="T67" fmla="*/ 131 h 139"/>
                <a:gd name="T68" fmla="*/ 173 w 198"/>
                <a:gd name="T69" fmla="*/ 130 h 139"/>
                <a:gd name="T70" fmla="*/ 166 w 198"/>
                <a:gd name="T71" fmla="*/ 131 h 139"/>
                <a:gd name="T72" fmla="*/ 154 w 198"/>
                <a:gd name="T73" fmla="*/ 128 h 139"/>
                <a:gd name="T74" fmla="*/ 152 w 198"/>
                <a:gd name="T75" fmla="*/ 128 h 139"/>
                <a:gd name="T76" fmla="*/ 140 w 198"/>
                <a:gd name="T77" fmla="*/ 135 h 139"/>
                <a:gd name="T78" fmla="*/ 131 w 198"/>
                <a:gd name="T79" fmla="*/ 139 h 139"/>
                <a:gd name="T80" fmla="*/ 120 w 198"/>
                <a:gd name="T81" fmla="*/ 132 h 139"/>
                <a:gd name="T82" fmla="*/ 106 w 198"/>
                <a:gd name="T83" fmla="*/ 119 h 139"/>
                <a:gd name="T84" fmla="*/ 94 w 198"/>
                <a:gd name="T85" fmla="*/ 116 h 139"/>
                <a:gd name="T86" fmla="*/ 86 w 198"/>
                <a:gd name="T87" fmla="*/ 117 h 139"/>
                <a:gd name="T88" fmla="*/ 86 w 198"/>
                <a:gd name="T89" fmla="*/ 130 h 139"/>
                <a:gd name="T90" fmla="*/ 74 w 198"/>
                <a:gd name="T91" fmla="*/ 127 h 139"/>
                <a:gd name="T92" fmla="*/ 65 w 198"/>
                <a:gd name="T93" fmla="*/ 118 h 139"/>
                <a:gd name="T94" fmla="*/ 59 w 198"/>
                <a:gd name="T95" fmla="*/ 111 h 139"/>
                <a:gd name="T96" fmla="*/ 61 w 198"/>
                <a:gd name="T97" fmla="*/ 102 h 139"/>
                <a:gd name="T98" fmla="*/ 54 w 198"/>
                <a:gd name="T99" fmla="*/ 82 h 139"/>
                <a:gd name="T100" fmla="*/ 46 w 198"/>
                <a:gd name="T101" fmla="*/ 76 h 139"/>
                <a:gd name="T102" fmla="*/ 34 w 198"/>
                <a:gd name="T103" fmla="*/ 78 h 139"/>
                <a:gd name="T104" fmla="*/ 29 w 198"/>
                <a:gd name="T105" fmla="*/ 82 h 139"/>
                <a:gd name="T106" fmla="*/ 20 w 198"/>
                <a:gd name="T107" fmla="*/ 79 h 139"/>
                <a:gd name="T108" fmla="*/ 17 w 198"/>
                <a:gd name="T109" fmla="*/ 76 h 139"/>
                <a:gd name="T110" fmla="*/ 9 w 198"/>
                <a:gd name="T111" fmla="*/ 73 h 139"/>
                <a:gd name="T112" fmla="*/ 6 w 198"/>
                <a:gd name="T113" fmla="*/ 78 h 139"/>
                <a:gd name="T114" fmla="*/ 5 w 198"/>
                <a:gd name="T115" fmla="*/ 64 h 139"/>
                <a:gd name="T116" fmla="*/ 14 w 198"/>
                <a:gd name="T117" fmla="*/ 48 h 139"/>
                <a:gd name="T118" fmla="*/ 22 w 198"/>
                <a:gd name="T119" fmla="*/ 55 h 139"/>
                <a:gd name="T120" fmla="*/ 28 w 198"/>
                <a:gd name="T121" fmla="*/ 51 h 139"/>
                <a:gd name="T122" fmla="*/ 18 w 198"/>
                <a:gd name="T123" fmla="*/ 42 h 139"/>
                <a:gd name="T124" fmla="*/ 14 w 198"/>
                <a:gd name="T125" fmla="*/ 3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8" h="139">
                  <a:moveTo>
                    <a:pt x="45" y="24"/>
                  </a:moveTo>
                  <a:lnTo>
                    <a:pt x="45" y="25"/>
                  </a:lnTo>
                  <a:lnTo>
                    <a:pt x="45" y="26"/>
                  </a:lnTo>
                  <a:lnTo>
                    <a:pt x="45" y="24"/>
                  </a:lnTo>
                  <a:lnTo>
                    <a:pt x="45" y="24"/>
                  </a:lnTo>
                  <a:moveTo>
                    <a:pt x="14" y="34"/>
                  </a:moveTo>
                  <a:lnTo>
                    <a:pt x="18" y="39"/>
                  </a:lnTo>
                  <a:lnTo>
                    <a:pt x="21" y="38"/>
                  </a:lnTo>
                  <a:lnTo>
                    <a:pt x="22" y="39"/>
                  </a:lnTo>
                  <a:lnTo>
                    <a:pt x="25" y="38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33" y="35"/>
                  </a:lnTo>
                  <a:lnTo>
                    <a:pt x="37" y="36"/>
                  </a:lnTo>
                  <a:lnTo>
                    <a:pt x="37" y="35"/>
                  </a:lnTo>
                  <a:lnTo>
                    <a:pt x="37" y="32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41" y="27"/>
                  </a:lnTo>
                  <a:lnTo>
                    <a:pt x="41" y="28"/>
                  </a:lnTo>
                  <a:lnTo>
                    <a:pt x="42" y="28"/>
                  </a:lnTo>
                  <a:lnTo>
                    <a:pt x="43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7" y="25"/>
                  </a:lnTo>
                  <a:lnTo>
                    <a:pt x="48" y="24"/>
                  </a:lnTo>
                  <a:lnTo>
                    <a:pt x="46" y="23"/>
                  </a:lnTo>
                  <a:lnTo>
                    <a:pt x="46" y="20"/>
                  </a:lnTo>
                  <a:lnTo>
                    <a:pt x="48" y="19"/>
                  </a:lnTo>
                  <a:lnTo>
                    <a:pt x="46" y="18"/>
                  </a:lnTo>
                  <a:lnTo>
                    <a:pt x="50" y="17"/>
                  </a:lnTo>
                  <a:lnTo>
                    <a:pt x="50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8" y="15"/>
                  </a:lnTo>
                  <a:lnTo>
                    <a:pt x="46" y="14"/>
                  </a:lnTo>
                  <a:lnTo>
                    <a:pt x="46" y="11"/>
                  </a:lnTo>
                  <a:lnTo>
                    <a:pt x="45" y="12"/>
                  </a:lnTo>
                  <a:lnTo>
                    <a:pt x="45" y="10"/>
                  </a:lnTo>
                  <a:lnTo>
                    <a:pt x="43" y="10"/>
                  </a:lnTo>
                  <a:lnTo>
                    <a:pt x="45" y="8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8" y="2"/>
                  </a:lnTo>
                  <a:lnTo>
                    <a:pt x="47" y="2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2"/>
                  </a:lnTo>
                  <a:lnTo>
                    <a:pt x="48" y="3"/>
                  </a:lnTo>
                  <a:lnTo>
                    <a:pt x="46" y="7"/>
                  </a:lnTo>
                  <a:lnTo>
                    <a:pt x="49" y="8"/>
                  </a:lnTo>
                  <a:lnTo>
                    <a:pt x="49" y="5"/>
                  </a:lnTo>
                  <a:lnTo>
                    <a:pt x="48" y="4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4" y="9"/>
                  </a:lnTo>
                  <a:lnTo>
                    <a:pt x="60" y="9"/>
                  </a:lnTo>
                  <a:lnTo>
                    <a:pt x="60" y="10"/>
                  </a:lnTo>
                  <a:lnTo>
                    <a:pt x="58" y="11"/>
                  </a:lnTo>
                  <a:lnTo>
                    <a:pt x="60" y="12"/>
                  </a:lnTo>
                  <a:lnTo>
                    <a:pt x="60" y="14"/>
                  </a:lnTo>
                  <a:lnTo>
                    <a:pt x="59" y="15"/>
                  </a:lnTo>
                  <a:lnTo>
                    <a:pt x="60" y="15"/>
                  </a:lnTo>
                  <a:lnTo>
                    <a:pt x="61" y="15"/>
                  </a:lnTo>
                  <a:lnTo>
                    <a:pt x="63" y="17"/>
                  </a:lnTo>
                  <a:lnTo>
                    <a:pt x="67" y="16"/>
                  </a:lnTo>
                  <a:lnTo>
                    <a:pt x="70" y="20"/>
                  </a:lnTo>
                  <a:lnTo>
                    <a:pt x="74" y="18"/>
                  </a:lnTo>
                  <a:lnTo>
                    <a:pt x="75" y="16"/>
                  </a:lnTo>
                  <a:lnTo>
                    <a:pt x="78" y="14"/>
                  </a:lnTo>
                  <a:lnTo>
                    <a:pt x="80" y="15"/>
                  </a:lnTo>
                  <a:lnTo>
                    <a:pt x="82" y="14"/>
                  </a:lnTo>
                  <a:lnTo>
                    <a:pt x="83" y="15"/>
                  </a:lnTo>
                  <a:lnTo>
                    <a:pt x="84" y="14"/>
                  </a:lnTo>
                  <a:lnTo>
                    <a:pt x="84" y="15"/>
                  </a:lnTo>
                  <a:lnTo>
                    <a:pt x="86" y="16"/>
                  </a:lnTo>
                  <a:lnTo>
                    <a:pt x="84" y="16"/>
                  </a:lnTo>
                  <a:lnTo>
                    <a:pt x="85" y="18"/>
                  </a:lnTo>
                  <a:lnTo>
                    <a:pt x="87" y="16"/>
                  </a:lnTo>
                  <a:lnTo>
                    <a:pt x="86" y="14"/>
                  </a:lnTo>
                  <a:lnTo>
                    <a:pt x="89" y="14"/>
                  </a:lnTo>
                  <a:lnTo>
                    <a:pt x="88" y="16"/>
                  </a:lnTo>
                  <a:lnTo>
                    <a:pt x="90" y="18"/>
                  </a:lnTo>
                  <a:lnTo>
                    <a:pt x="90" y="20"/>
                  </a:lnTo>
                  <a:lnTo>
                    <a:pt x="94" y="23"/>
                  </a:lnTo>
                  <a:lnTo>
                    <a:pt x="94" y="27"/>
                  </a:lnTo>
                  <a:lnTo>
                    <a:pt x="93" y="27"/>
                  </a:lnTo>
                  <a:lnTo>
                    <a:pt x="96" y="32"/>
                  </a:lnTo>
                  <a:lnTo>
                    <a:pt x="98" y="32"/>
                  </a:lnTo>
                  <a:lnTo>
                    <a:pt x="97" y="33"/>
                  </a:lnTo>
                  <a:lnTo>
                    <a:pt x="100" y="36"/>
                  </a:lnTo>
                  <a:lnTo>
                    <a:pt x="104" y="38"/>
                  </a:lnTo>
                  <a:lnTo>
                    <a:pt x="100" y="40"/>
                  </a:lnTo>
                  <a:lnTo>
                    <a:pt x="99" y="42"/>
                  </a:lnTo>
                  <a:lnTo>
                    <a:pt x="101" y="44"/>
                  </a:lnTo>
                  <a:lnTo>
                    <a:pt x="104" y="44"/>
                  </a:lnTo>
                  <a:lnTo>
                    <a:pt x="105" y="46"/>
                  </a:lnTo>
                  <a:lnTo>
                    <a:pt x="101" y="51"/>
                  </a:lnTo>
                  <a:lnTo>
                    <a:pt x="104" y="54"/>
                  </a:lnTo>
                  <a:lnTo>
                    <a:pt x="104" y="58"/>
                  </a:lnTo>
                  <a:lnTo>
                    <a:pt x="106" y="59"/>
                  </a:lnTo>
                  <a:lnTo>
                    <a:pt x="109" y="62"/>
                  </a:lnTo>
                  <a:lnTo>
                    <a:pt x="108" y="65"/>
                  </a:lnTo>
                  <a:lnTo>
                    <a:pt x="109" y="66"/>
                  </a:lnTo>
                  <a:lnTo>
                    <a:pt x="108" y="67"/>
                  </a:lnTo>
                  <a:lnTo>
                    <a:pt x="110" y="69"/>
                  </a:lnTo>
                  <a:lnTo>
                    <a:pt x="113" y="71"/>
                  </a:lnTo>
                  <a:lnTo>
                    <a:pt x="114" y="70"/>
                  </a:lnTo>
                  <a:lnTo>
                    <a:pt x="116" y="68"/>
                  </a:lnTo>
                  <a:lnTo>
                    <a:pt x="117" y="68"/>
                  </a:lnTo>
                  <a:lnTo>
                    <a:pt x="117" y="73"/>
                  </a:lnTo>
                  <a:lnTo>
                    <a:pt x="114" y="74"/>
                  </a:lnTo>
                  <a:lnTo>
                    <a:pt x="116" y="72"/>
                  </a:lnTo>
                  <a:lnTo>
                    <a:pt x="115" y="71"/>
                  </a:lnTo>
                  <a:lnTo>
                    <a:pt x="114" y="74"/>
                  </a:lnTo>
                  <a:lnTo>
                    <a:pt x="112" y="74"/>
                  </a:lnTo>
                  <a:lnTo>
                    <a:pt x="112" y="74"/>
                  </a:lnTo>
                  <a:lnTo>
                    <a:pt x="117" y="76"/>
                  </a:lnTo>
                  <a:lnTo>
                    <a:pt x="121" y="75"/>
                  </a:lnTo>
                  <a:lnTo>
                    <a:pt x="122" y="77"/>
                  </a:lnTo>
                  <a:lnTo>
                    <a:pt x="121" y="78"/>
                  </a:lnTo>
                  <a:lnTo>
                    <a:pt x="123" y="79"/>
                  </a:lnTo>
                  <a:lnTo>
                    <a:pt x="124" y="82"/>
                  </a:lnTo>
                  <a:lnTo>
                    <a:pt x="127" y="82"/>
                  </a:lnTo>
                  <a:lnTo>
                    <a:pt x="129" y="84"/>
                  </a:lnTo>
                  <a:lnTo>
                    <a:pt x="129" y="83"/>
                  </a:lnTo>
                  <a:lnTo>
                    <a:pt x="129" y="84"/>
                  </a:lnTo>
                  <a:lnTo>
                    <a:pt x="131" y="86"/>
                  </a:lnTo>
                  <a:lnTo>
                    <a:pt x="133" y="86"/>
                  </a:lnTo>
                  <a:lnTo>
                    <a:pt x="134" y="83"/>
                  </a:lnTo>
                  <a:lnTo>
                    <a:pt x="135" y="83"/>
                  </a:lnTo>
                  <a:lnTo>
                    <a:pt x="133" y="82"/>
                  </a:lnTo>
                  <a:lnTo>
                    <a:pt x="134" y="81"/>
                  </a:lnTo>
                  <a:lnTo>
                    <a:pt x="134" y="79"/>
                  </a:lnTo>
                  <a:lnTo>
                    <a:pt x="132" y="79"/>
                  </a:lnTo>
                  <a:lnTo>
                    <a:pt x="132" y="78"/>
                  </a:lnTo>
                  <a:lnTo>
                    <a:pt x="132" y="77"/>
                  </a:lnTo>
                  <a:lnTo>
                    <a:pt x="134" y="77"/>
                  </a:lnTo>
                  <a:lnTo>
                    <a:pt x="134" y="75"/>
                  </a:lnTo>
                  <a:lnTo>
                    <a:pt x="136" y="74"/>
                  </a:lnTo>
                  <a:lnTo>
                    <a:pt x="136" y="74"/>
                  </a:lnTo>
                  <a:lnTo>
                    <a:pt x="138" y="73"/>
                  </a:lnTo>
                  <a:lnTo>
                    <a:pt x="138" y="68"/>
                  </a:lnTo>
                  <a:lnTo>
                    <a:pt x="140" y="67"/>
                  </a:lnTo>
                  <a:lnTo>
                    <a:pt x="145" y="64"/>
                  </a:lnTo>
                  <a:lnTo>
                    <a:pt x="146" y="66"/>
                  </a:lnTo>
                  <a:lnTo>
                    <a:pt x="146" y="70"/>
                  </a:lnTo>
                  <a:lnTo>
                    <a:pt x="149" y="68"/>
                  </a:lnTo>
                  <a:lnTo>
                    <a:pt x="149" y="66"/>
                  </a:lnTo>
                  <a:lnTo>
                    <a:pt x="150" y="66"/>
                  </a:lnTo>
                  <a:lnTo>
                    <a:pt x="153" y="62"/>
                  </a:lnTo>
                  <a:lnTo>
                    <a:pt x="154" y="63"/>
                  </a:lnTo>
                  <a:lnTo>
                    <a:pt x="160" y="65"/>
                  </a:lnTo>
                  <a:lnTo>
                    <a:pt x="162" y="63"/>
                  </a:lnTo>
                  <a:lnTo>
                    <a:pt x="161" y="62"/>
                  </a:lnTo>
                  <a:lnTo>
                    <a:pt x="162" y="62"/>
                  </a:lnTo>
                  <a:lnTo>
                    <a:pt x="162" y="60"/>
                  </a:lnTo>
                  <a:lnTo>
                    <a:pt x="164" y="60"/>
                  </a:lnTo>
                  <a:lnTo>
                    <a:pt x="165" y="59"/>
                  </a:lnTo>
                  <a:lnTo>
                    <a:pt x="164" y="57"/>
                  </a:lnTo>
                  <a:lnTo>
                    <a:pt x="166" y="57"/>
                  </a:lnTo>
                  <a:lnTo>
                    <a:pt x="166" y="55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71" y="51"/>
                  </a:lnTo>
                  <a:lnTo>
                    <a:pt x="174" y="54"/>
                  </a:lnTo>
                  <a:lnTo>
                    <a:pt x="175" y="51"/>
                  </a:lnTo>
                  <a:lnTo>
                    <a:pt x="177" y="52"/>
                  </a:lnTo>
                  <a:lnTo>
                    <a:pt x="178" y="50"/>
                  </a:lnTo>
                  <a:lnTo>
                    <a:pt x="183" y="50"/>
                  </a:lnTo>
                  <a:lnTo>
                    <a:pt x="184" y="52"/>
                  </a:lnTo>
                  <a:lnTo>
                    <a:pt x="182" y="54"/>
                  </a:lnTo>
                  <a:lnTo>
                    <a:pt x="184" y="54"/>
                  </a:lnTo>
                  <a:lnTo>
                    <a:pt x="183" y="56"/>
                  </a:lnTo>
                  <a:lnTo>
                    <a:pt x="179" y="58"/>
                  </a:lnTo>
                  <a:lnTo>
                    <a:pt x="179" y="60"/>
                  </a:lnTo>
                  <a:lnTo>
                    <a:pt x="178" y="60"/>
                  </a:lnTo>
                  <a:lnTo>
                    <a:pt x="178" y="61"/>
                  </a:lnTo>
                  <a:lnTo>
                    <a:pt x="175" y="62"/>
                  </a:lnTo>
                  <a:lnTo>
                    <a:pt x="175" y="64"/>
                  </a:lnTo>
                  <a:lnTo>
                    <a:pt x="181" y="66"/>
                  </a:lnTo>
                  <a:lnTo>
                    <a:pt x="185" y="69"/>
                  </a:lnTo>
                  <a:lnTo>
                    <a:pt x="190" y="68"/>
                  </a:lnTo>
                  <a:lnTo>
                    <a:pt x="192" y="71"/>
                  </a:lnTo>
                  <a:lnTo>
                    <a:pt x="191" y="72"/>
                  </a:lnTo>
                  <a:lnTo>
                    <a:pt x="191" y="72"/>
                  </a:lnTo>
                  <a:lnTo>
                    <a:pt x="191" y="74"/>
                  </a:lnTo>
                  <a:lnTo>
                    <a:pt x="194" y="71"/>
                  </a:lnTo>
                  <a:lnTo>
                    <a:pt x="195" y="71"/>
                  </a:lnTo>
                  <a:lnTo>
                    <a:pt x="195" y="69"/>
                  </a:lnTo>
                  <a:lnTo>
                    <a:pt x="198" y="69"/>
                  </a:lnTo>
                  <a:lnTo>
                    <a:pt x="198" y="74"/>
                  </a:lnTo>
                  <a:lnTo>
                    <a:pt x="196" y="75"/>
                  </a:lnTo>
                  <a:lnTo>
                    <a:pt x="197" y="76"/>
                  </a:lnTo>
                  <a:lnTo>
                    <a:pt x="194" y="76"/>
                  </a:lnTo>
                  <a:lnTo>
                    <a:pt x="195" y="77"/>
                  </a:lnTo>
                  <a:lnTo>
                    <a:pt x="194" y="79"/>
                  </a:lnTo>
                  <a:lnTo>
                    <a:pt x="195" y="80"/>
                  </a:lnTo>
                  <a:lnTo>
                    <a:pt x="195" y="82"/>
                  </a:lnTo>
                  <a:lnTo>
                    <a:pt x="196" y="87"/>
                  </a:lnTo>
                  <a:lnTo>
                    <a:pt x="195" y="87"/>
                  </a:lnTo>
                  <a:lnTo>
                    <a:pt x="195" y="87"/>
                  </a:lnTo>
                  <a:lnTo>
                    <a:pt x="193" y="89"/>
                  </a:lnTo>
                  <a:lnTo>
                    <a:pt x="193" y="92"/>
                  </a:lnTo>
                  <a:lnTo>
                    <a:pt x="194" y="94"/>
                  </a:lnTo>
                  <a:lnTo>
                    <a:pt x="192" y="94"/>
                  </a:lnTo>
                  <a:lnTo>
                    <a:pt x="193" y="95"/>
                  </a:lnTo>
                  <a:lnTo>
                    <a:pt x="190" y="96"/>
                  </a:lnTo>
                  <a:lnTo>
                    <a:pt x="191" y="99"/>
                  </a:lnTo>
                  <a:lnTo>
                    <a:pt x="189" y="100"/>
                  </a:lnTo>
                  <a:lnTo>
                    <a:pt x="191" y="104"/>
                  </a:lnTo>
                  <a:lnTo>
                    <a:pt x="191" y="106"/>
                  </a:lnTo>
                  <a:lnTo>
                    <a:pt x="184" y="107"/>
                  </a:lnTo>
                  <a:lnTo>
                    <a:pt x="184" y="108"/>
                  </a:lnTo>
                  <a:lnTo>
                    <a:pt x="189" y="109"/>
                  </a:lnTo>
                  <a:lnTo>
                    <a:pt x="189" y="110"/>
                  </a:lnTo>
                  <a:lnTo>
                    <a:pt x="186" y="110"/>
                  </a:lnTo>
                  <a:lnTo>
                    <a:pt x="188" y="112"/>
                  </a:lnTo>
                  <a:lnTo>
                    <a:pt x="186" y="114"/>
                  </a:lnTo>
                  <a:lnTo>
                    <a:pt x="182" y="115"/>
                  </a:lnTo>
                  <a:lnTo>
                    <a:pt x="183" y="116"/>
                  </a:lnTo>
                  <a:lnTo>
                    <a:pt x="187" y="116"/>
                  </a:lnTo>
                  <a:lnTo>
                    <a:pt x="187" y="117"/>
                  </a:lnTo>
                  <a:lnTo>
                    <a:pt x="186" y="117"/>
                  </a:lnTo>
                  <a:lnTo>
                    <a:pt x="187" y="118"/>
                  </a:lnTo>
                  <a:lnTo>
                    <a:pt x="182" y="117"/>
                  </a:lnTo>
                  <a:lnTo>
                    <a:pt x="183" y="118"/>
                  </a:lnTo>
                  <a:lnTo>
                    <a:pt x="181" y="119"/>
                  </a:lnTo>
                  <a:lnTo>
                    <a:pt x="182" y="122"/>
                  </a:lnTo>
                  <a:lnTo>
                    <a:pt x="189" y="127"/>
                  </a:lnTo>
                  <a:lnTo>
                    <a:pt x="187" y="128"/>
                  </a:lnTo>
                  <a:lnTo>
                    <a:pt x="187" y="128"/>
                  </a:lnTo>
                  <a:lnTo>
                    <a:pt x="185" y="130"/>
                  </a:lnTo>
                  <a:lnTo>
                    <a:pt x="185" y="131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77" y="131"/>
                  </a:lnTo>
                  <a:lnTo>
                    <a:pt x="177" y="132"/>
                  </a:lnTo>
                  <a:lnTo>
                    <a:pt x="177" y="132"/>
                  </a:lnTo>
                  <a:lnTo>
                    <a:pt x="177" y="131"/>
                  </a:lnTo>
                  <a:lnTo>
                    <a:pt x="173" y="130"/>
                  </a:lnTo>
                  <a:lnTo>
                    <a:pt x="173" y="129"/>
                  </a:lnTo>
                  <a:lnTo>
                    <a:pt x="169" y="131"/>
                  </a:lnTo>
                  <a:lnTo>
                    <a:pt x="169" y="132"/>
                  </a:lnTo>
                  <a:lnTo>
                    <a:pt x="166" y="132"/>
                  </a:lnTo>
                  <a:lnTo>
                    <a:pt x="165" y="132"/>
                  </a:lnTo>
                  <a:lnTo>
                    <a:pt x="166" y="131"/>
                  </a:lnTo>
                  <a:lnTo>
                    <a:pt x="166" y="131"/>
                  </a:lnTo>
                  <a:lnTo>
                    <a:pt x="162" y="132"/>
                  </a:lnTo>
                  <a:lnTo>
                    <a:pt x="161" y="130"/>
                  </a:lnTo>
                  <a:lnTo>
                    <a:pt x="157" y="131"/>
                  </a:lnTo>
                  <a:lnTo>
                    <a:pt x="157" y="128"/>
                  </a:lnTo>
                  <a:lnTo>
                    <a:pt x="156" y="129"/>
                  </a:lnTo>
                  <a:lnTo>
                    <a:pt x="156" y="128"/>
                  </a:lnTo>
                  <a:lnTo>
                    <a:pt x="154" y="128"/>
                  </a:lnTo>
                  <a:lnTo>
                    <a:pt x="152" y="130"/>
                  </a:lnTo>
                  <a:lnTo>
                    <a:pt x="151" y="130"/>
                  </a:lnTo>
                  <a:lnTo>
                    <a:pt x="152" y="130"/>
                  </a:lnTo>
                  <a:lnTo>
                    <a:pt x="150" y="128"/>
                  </a:lnTo>
                  <a:lnTo>
                    <a:pt x="152" y="129"/>
                  </a:lnTo>
                  <a:lnTo>
                    <a:pt x="151" y="128"/>
                  </a:lnTo>
                  <a:lnTo>
                    <a:pt x="152" y="128"/>
                  </a:lnTo>
                  <a:lnTo>
                    <a:pt x="150" y="128"/>
                  </a:lnTo>
                  <a:lnTo>
                    <a:pt x="150" y="127"/>
                  </a:lnTo>
                  <a:lnTo>
                    <a:pt x="148" y="131"/>
                  </a:lnTo>
                  <a:lnTo>
                    <a:pt x="144" y="131"/>
                  </a:lnTo>
                  <a:lnTo>
                    <a:pt x="144" y="133"/>
                  </a:lnTo>
                  <a:lnTo>
                    <a:pt x="142" y="135"/>
                  </a:lnTo>
                  <a:lnTo>
                    <a:pt x="140" y="135"/>
                  </a:lnTo>
                  <a:lnTo>
                    <a:pt x="138" y="134"/>
                  </a:lnTo>
                  <a:lnTo>
                    <a:pt x="137" y="135"/>
                  </a:lnTo>
                  <a:lnTo>
                    <a:pt x="137" y="136"/>
                  </a:lnTo>
                  <a:lnTo>
                    <a:pt x="133" y="136"/>
                  </a:lnTo>
                  <a:lnTo>
                    <a:pt x="133" y="136"/>
                  </a:lnTo>
                  <a:lnTo>
                    <a:pt x="132" y="139"/>
                  </a:lnTo>
                  <a:lnTo>
                    <a:pt x="131" y="139"/>
                  </a:lnTo>
                  <a:lnTo>
                    <a:pt x="128" y="136"/>
                  </a:lnTo>
                  <a:lnTo>
                    <a:pt x="129" y="135"/>
                  </a:lnTo>
                  <a:lnTo>
                    <a:pt x="125" y="133"/>
                  </a:lnTo>
                  <a:lnTo>
                    <a:pt x="124" y="133"/>
                  </a:lnTo>
                  <a:lnTo>
                    <a:pt x="124" y="135"/>
                  </a:lnTo>
                  <a:lnTo>
                    <a:pt x="124" y="135"/>
                  </a:lnTo>
                  <a:lnTo>
                    <a:pt x="120" y="132"/>
                  </a:lnTo>
                  <a:lnTo>
                    <a:pt x="116" y="133"/>
                  </a:lnTo>
                  <a:lnTo>
                    <a:pt x="114" y="131"/>
                  </a:lnTo>
                  <a:lnTo>
                    <a:pt x="115" y="128"/>
                  </a:lnTo>
                  <a:lnTo>
                    <a:pt x="113" y="122"/>
                  </a:lnTo>
                  <a:lnTo>
                    <a:pt x="112" y="121"/>
                  </a:lnTo>
                  <a:lnTo>
                    <a:pt x="110" y="122"/>
                  </a:lnTo>
                  <a:lnTo>
                    <a:pt x="106" y="119"/>
                  </a:lnTo>
                  <a:lnTo>
                    <a:pt x="107" y="118"/>
                  </a:lnTo>
                  <a:lnTo>
                    <a:pt x="103" y="118"/>
                  </a:lnTo>
                  <a:lnTo>
                    <a:pt x="104" y="117"/>
                  </a:lnTo>
                  <a:lnTo>
                    <a:pt x="100" y="115"/>
                  </a:lnTo>
                  <a:lnTo>
                    <a:pt x="98" y="116"/>
                  </a:lnTo>
                  <a:lnTo>
                    <a:pt x="94" y="115"/>
                  </a:lnTo>
                  <a:lnTo>
                    <a:pt x="94" y="116"/>
                  </a:lnTo>
                  <a:lnTo>
                    <a:pt x="93" y="118"/>
                  </a:lnTo>
                  <a:lnTo>
                    <a:pt x="93" y="115"/>
                  </a:lnTo>
                  <a:lnTo>
                    <a:pt x="90" y="114"/>
                  </a:lnTo>
                  <a:lnTo>
                    <a:pt x="90" y="116"/>
                  </a:lnTo>
                  <a:lnTo>
                    <a:pt x="89" y="115"/>
                  </a:lnTo>
                  <a:lnTo>
                    <a:pt x="88" y="117"/>
                  </a:lnTo>
                  <a:lnTo>
                    <a:pt x="86" y="117"/>
                  </a:lnTo>
                  <a:lnTo>
                    <a:pt x="85" y="120"/>
                  </a:lnTo>
                  <a:lnTo>
                    <a:pt x="87" y="122"/>
                  </a:lnTo>
                  <a:lnTo>
                    <a:pt x="86" y="123"/>
                  </a:lnTo>
                  <a:lnTo>
                    <a:pt x="85" y="122"/>
                  </a:lnTo>
                  <a:lnTo>
                    <a:pt x="84" y="123"/>
                  </a:lnTo>
                  <a:lnTo>
                    <a:pt x="86" y="126"/>
                  </a:lnTo>
                  <a:lnTo>
                    <a:pt x="86" y="130"/>
                  </a:lnTo>
                  <a:lnTo>
                    <a:pt x="84" y="131"/>
                  </a:lnTo>
                  <a:lnTo>
                    <a:pt x="80" y="128"/>
                  </a:lnTo>
                  <a:lnTo>
                    <a:pt x="78" y="130"/>
                  </a:lnTo>
                  <a:lnTo>
                    <a:pt x="74" y="129"/>
                  </a:lnTo>
                  <a:lnTo>
                    <a:pt x="75" y="128"/>
                  </a:lnTo>
                  <a:lnTo>
                    <a:pt x="77" y="128"/>
                  </a:lnTo>
                  <a:lnTo>
                    <a:pt x="74" y="127"/>
                  </a:lnTo>
                  <a:lnTo>
                    <a:pt x="74" y="123"/>
                  </a:lnTo>
                  <a:lnTo>
                    <a:pt x="72" y="122"/>
                  </a:lnTo>
                  <a:lnTo>
                    <a:pt x="74" y="121"/>
                  </a:lnTo>
                  <a:lnTo>
                    <a:pt x="70" y="120"/>
                  </a:lnTo>
                  <a:lnTo>
                    <a:pt x="69" y="122"/>
                  </a:lnTo>
                  <a:lnTo>
                    <a:pt x="65" y="119"/>
                  </a:lnTo>
                  <a:lnTo>
                    <a:pt x="65" y="118"/>
                  </a:lnTo>
                  <a:lnTo>
                    <a:pt x="63" y="118"/>
                  </a:lnTo>
                  <a:lnTo>
                    <a:pt x="62" y="116"/>
                  </a:lnTo>
                  <a:lnTo>
                    <a:pt x="63" y="116"/>
                  </a:lnTo>
                  <a:lnTo>
                    <a:pt x="64" y="114"/>
                  </a:lnTo>
                  <a:lnTo>
                    <a:pt x="62" y="114"/>
                  </a:lnTo>
                  <a:lnTo>
                    <a:pt x="60" y="110"/>
                  </a:lnTo>
                  <a:lnTo>
                    <a:pt x="59" y="111"/>
                  </a:lnTo>
                  <a:lnTo>
                    <a:pt x="59" y="106"/>
                  </a:lnTo>
                  <a:lnTo>
                    <a:pt x="58" y="106"/>
                  </a:lnTo>
                  <a:lnTo>
                    <a:pt x="59" y="104"/>
                  </a:lnTo>
                  <a:lnTo>
                    <a:pt x="57" y="103"/>
                  </a:lnTo>
                  <a:lnTo>
                    <a:pt x="60" y="103"/>
                  </a:lnTo>
                  <a:lnTo>
                    <a:pt x="60" y="102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62" y="102"/>
                  </a:lnTo>
                  <a:lnTo>
                    <a:pt x="63" y="100"/>
                  </a:lnTo>
                  <a:lnTo>
                    <a:pt x="60" y="90"/>
                  </a:lnTo>
                  <a:lnTo>
                    <a:pt x="57" y="88"/>
                  </a:lnTo>
                  <a:lnTo>
                    <a:pt x="54" y="85"/>
                  </a:lnTo>
                  <a:lnTo>
                    <a:pt x="54" y="82"/>
                  </a:lnTo>
                  <a:lnTo>
                    <a:pt x="53" y="83"/>
                  </a:lnTo>
                  <a:lnTo>
                    <a:pt x="52" y="82"/>
                  </a:lnTo>
                  <a:lnTo>
                    <a:pt x="50" y="82"/>
                  </a:lnTo>
                  <a:lnTo>
                    <a:pt x="48" y="80"/>
                  </a:lnTo>
                  <a:lnTo>
                    <a:pt x="49" y="79"/>
                  </a:lnTo>
                  <a:lnTo>
                    <a:pt x="46" y="78"/>
                  </a:lnTo>
                  <a:lnTo>
                    <a:pt x="46" y="76"/>
                  </a:lnTo>
                  <a:lnTo>
                    <a:pt x="45" y="77"/>
                  </a:lnTo>
                  <a:lnTo>
                    <a:pt x="41" y="75"/>
                  </a:lnTo>
                  <a:lnTo>
                    <a:pt x="40" y="76"/>
                  </a:lnTo>
                  <a:lnTo>
                    <a:pt x="38" y="75"/>
                  </a:lnTo>
                  <a:lnTo>
                    <a:pt x="36" y="77"/>
                  </a:lnTo>
                  <a:lnTo>
                    <a:pt x="34" y="77"/>
                  </a:lnTo>
                  <a:lnTo>
                    <a:pt x="34" y="78"/>
                  </a:lnTo>
                  <a:lnTo>
                    <a:pt x="33" y="80"/>
                  </a:lnTo>
                  <a:lnTo>
                    <a:pt x="36" y="82"/>
                  </a:lnTo>
                  <a:lnTo>
                    <a:pt x="33" y="86"/>
                  </a:lnTo>
                  <a:lnTo>
                    <a:pt x="32" y="86"/>
                  </a:lnTo>
                  <a:lnTo>
                    <a:pt x="32" y="81"/>
                  </a:lnTo>
                  <a:lnTo>
                    <a:pt x="29" y="81"/>
                  </a:lnTo>
                  <a:lnTo>
                    <a:pt x="29" y="82"/>
                  </a:lnTo>
                  <a:lnTo>
                    <a:pt x="30" y="83"/>
                  </a:lnTo>
                  <a:lnTo>
                    <a:pt x="29" y="84"/>
                  </a:lnTo>
                  <a:lnTo>
                    <a:pt x="27" y="83"/>
                  </a:lnTo>
                  <a:lnTo>
                    <a:pt x="29" y="84"/>
                  </a:lnTo>
                  <a:lnTo>
                    <a:pt x="28" y="82"/>
                  </a:lnTo>
                  <a:lnTo>
                    <a:pt x="21" y="82"/>
                  </a:lnTo>
                  <a:lnTo>
                    <a:pt x="20" y="79"/>
                  </a:lnTo>
                  <a:lnTo>
                    <a:pt x="18" y="78"/>
                  </a:lnTo>
                  <a:lnTo>
                    <a:pt x="18" y="76"/>
                  </a:lnTo>
                  <a:lnTo>
                    <a:pt x="17" y="76"/>
                  </a:lnTo>
                  <a:lnTo>
                    <a:pt x="15" y="80"/>
                  </a:lnTo>
                  <a:lnTo>
                    <a:pt x="13" y="81"/>
                  </a:lnTo>
                  <a:lnTo>
                    <a:pt x="12" y="80"/>
                  </a:lnTo>
                  <a:lnTo>
                    <a:pt x="17" y="76"/>
                  </a:lnTo>
                  <a:lnTo>
                    <a:pt x="13" y="76"/>
                  </a:lnTo>
                  <a:lnTo>
                    <a:pt x="13" y="74"/>
                  </a:lnTo>
                  <a:lnTo>
                    <a:pt x="9" y="76"/>
                  </a:lnTo>
                  <a:lnTo>
                    <a:pt x="6" y="76"/>
                  </a:lnTo>
                  <a:lnTo>
                    <a:pt x="7" y="75"/>
                  </a:lnTo>
                  <a:lnTo>
                    <a:pt x="8" y="75"/>
                  </a:lnTo>
                  <a:lnTo>
                    <a:pt x="9" y="73"/>
                  </a:lnTo>
                  <a:lnTo>
                    <a:pt x="10" y="73"/>
                  </a:lnTo>
                  <a:lnTo>
                    <a:pt x="12" y="71"/>
                  </a:lnTo>
                  <a:lnTo>
                    <a:pt x="11" y="71"/>
                  </a:lnTo>
                  <a:lnTo>
                    <a:pt x="8" y="71"/>
                  </a:lnTo>
                  <a:lnTo>
                    <a:pt x="6" y="73"/>
                  </a:lnTo>
                  <a:lnTo>
                    <a:pt x="5" y="76"/>
                  </a:lnTo>
                  <a:lnTo>
                    <a:pt x="6" y="78"/>
                  </a:lnTo>
                  <a:lnTo>
                    <a:pt x="4" y="76"/>
                  </a:lnTo>
                  <a:lnTo>
                    <a:pt x="5" y="73"/>
                  </a:lnTo>
                  <a:lnTo>
                    <a:pt x="2" y="72"/>
                  </a:lnTo>
                  <a:lnTo>
                    <a:pt x="4" y="70"/>
                  </a:lnTo>
                  <a:lnTo>
                    <a:pt x="0" y="68"/>
                  </a:lnTo>
                  <a:lnTo>
                    <a:pt x="3" y="67"/>
                  </a:lnTo>
                  <a:lnTo>
                    <a:pt x="5" y="64"/>
                  </a:lnTo>
                  <a:lnTo>
                    <a:pt x="8" y="61"/>
                  </a:lnTo>
                  <a:lnTo>
                    <a:pt x="11" y="62"/>
                  </a:lnTo>
                  <a:lnTo>
                    <a:pt x="13" y="58"/>
                  </a:lnTo>
                  <a:lnTo>
                    <a:pt x="11" y="54"/>
                  </a:lnTo>
                  <a:lnTo>
                    <a:pt x="11" y="47"/>
                  </a:lnTo>
                  <a:lnTo>
                    <a:pt x="14" y="47"/>
                  </a:lnTo>
                  <a:lnTo>
                    <a:pt x="14" y="48"/>
                  </a:lnTo>
                  <a:lnTo>
                    <a:pt x="13" y="47"/>
                  </a:lnTo>
                  <a:lnTo>
                    <a:pt x="12" y="48"/>
                  </a:lnTo>
                  <a:lnTo>
                    <a:pt x="15" y="50"/>
                  </a:lnTo>
                  <a:lnTo>
                    <a:pt x="19" y="50"/>
                  </a:lnTo>
                  <a:lnTo>
                    <a:pt x="18" y="51"/>
                  </a:lnTo>
                  <a:lnTo>
                    <a:pt x="18" y="53"/>
                  </a:lnTo>
                  <a:lnTo>
                    <a:pt x="22" y="55"/>
                  </a:lnTo>
                  <a:lnTo>
                    <a:pt x="23" y="52"/>
                  </a:lnTo>
                  <a:lnTo>
                    <a:pt x="22" y="51"/>
                  </a:lnTo>
                  <a:lnTo>
                    <a:pt x="23" y="50"/>
                  </a:lnTo>
                  <a:lnTo>
                    <a:pt x="24" y="50"/>
                  </a:lnTo>
                  <a:lnTo>
                    <a:pt x="26" y="50"/>
                  </a:lnTo>
                  <a:lnTo>
                    <a:pt x="28" y="55"/>
                  </a:lnTo>
                  <a:lnTo>
                    <a:pt x="28" y="51"/>
                  </a:lnTo>
                  <a:lnTo>
                    <a:pt x="27" y="49"/>
                  </a:lnTo>
                  <a:lnTo>
                    <a:pt x="26" y="48"/>
                  </a:lnTo>
                  <a:lnTo>
                    <a:pt x="24" y="40"/>
                  </a:lnTo>
                  <a:lnTo>
                    <a:pt x="23" y="39"/>
                  </a:lnTo>
                  <a:lnTo>
                    <a:pt x="20" y="41"/>
                  </a:lnTo>
                  <a:lnTo>
                    <a:pt x="21" y="43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7" y="44"/>
                  </a:lnTo>
                  <a:lnTo>
                    <a:pt x="13" y="42"/>
                  </a:lnTo>
                  <a:lnTo>
                    <a:pt x="13" y="40"/>
                  </a:lnTo>
                  <a:lnTo>
                    <a:pt x="14" y="40"/>
                  </a:lnTo>
                  <a:lnTo>
                    <a:pt x="13" y="39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4" y="34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8" name="Freeform 119">
              <a:extLst>
                <a:ext uri="{FF2B5EF4-FFF2-40B4-BE49-F238E27FC236}">
                  <a16:creationId xmlns="" xmlns:a16="http://schemas.microsoft.com/office/drawing/2014/main" id="{9094BEAE-CA1A-4292-99F8-678A6D10B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826"/>
              <a:ext cx="1598" cy="1969"/>
            </a:xfrm>
            <a:custGeom>
              <a:avLst/>
              <a:gdLst>
                <a:gd name="T0" fmla="*/ 877 w 1598"/>
                <a:gd name="T1" fmla="*/ 124 h 1969"/>
                <a:gd name="T2" fmla="*/ 391 w 1598"/>
                <a:gd name="T3" fmla="*/ 608 h 1969"/>
                <a:gd name="T4" fmla="*/ 421 w 1598"/>
                <a:gd name="T5" fmla="*/ 608 h 1969"/>
                <a:gd name="T6" fmla="*/ 404 w 1598"/>
                <a:gd name="T7" fmla="*/ 619 h 1969"/>
                <a:gd name="T8" fmla="*/ 160 w 1598"/>
                <a:gd name="T9" fmla="*/ 720 h 1969"/>
                <a:gd name="T10" fmla="*/ 405 w 1598"/>
                <a:gd name="T11" fmla="*/ 677 h 1969"/>
                <a:gd name="T12" fmla="*/ 92 w 1598"/>
                <a:gd name="T13" fmla="*/ 980 h 1969"/>
                <a:gd name="T14" fmla="*/ 104 w 1598"/>
                <a:gd name="T15" fmla="*/ 804 h 1969"/>
                <a:gd name="T16" fmla="*/ 79 w 1598"/>
                <a:gd name="T17" fmla="*/ 721 h 1969"/>
                <a:gd name="T18" fmla="*/ 179 w 1598"/>
                <a:gd name="T19" fmla="*/ 691 h 1969"/>
                <a:gd name="T20" fmla="*/ 397 w 1598"/>
                <a:gd name="T21" fmla="*/ 694 h 1969"/>
                <a:gd name="T22" fmla="*/ 405 w 1598"/>
                <a:gd name="T23" fmla="*/ 632 h 1969"/>
                <a:gd name="T24" fmla="*/ 435 w 1598"/>
                <a:gd name="T25" fmla="*/ 609 h 1969"/>
                <a:gd name="T26" fmla="*/ 475 w 1598"/>
                <a:gd name="T27" fmla="*/ 613 h 1969"/>
                <a:gd name="T28" fmla="*/ 575 w 1598"/>
                <a:gd name="T29" fmla="*/ 628 h 1969"/>
                <a:gd name="T30" fmla="*/ 595 w 1598"/>
                <a:gd name="T31" fmla="*/ 675 h 1969"/>
                <a:gd name="T32" fmla="*/ 521 w 1598"/>
                <a:gd name="T33" fmla="*/ 692 h 1969"/>
                <a:gd name="T34" fmla="*/ 633 w 1598"/>
                <a:gd name="T35" fmla="*/ 750 h 1969"/>
                <a:gd name="T36" fmla="*/ 697 w 1598"/>
                <a:gd name="T37" fmla="*/ 678 h 1969"/>
                <a:gd name="T38" fmla="*/ 853 w 1598"/>
                <a:gd name="T39" fmla="*/ 645 h 1969"/>
                <a:gd name="T40" fmla="*/ 865 w 1598"/>
                <a:gd name="T41" fmla="*/ 616 h 1969"/>
                <a:gd name="T42" fmla="*/ 871 w 1598"/>
                <a:gd name="T43" fmla="*/ 521 h 1969"/>
                <a:gd name="T44" fmla="*/ 1011 w 1598"/>
                <a:gd name="T45" fmla="*/ 479 h 1969"/>
                <a:gd name="T46" fmla="*/ 1090 w 1598"/>
                <a:gd name="T47" fmla="*/ 425 h 1969"/>
                <a:gd name="T48" fmla="*/ 1195 w 1598"/>
                <a:gd name="T49" fmla="*/ 457 h 1969"/>
                <a:gd name="T50" fmla="*/ 1501 w 1598"/>
                <a:gd name="T51" fmla="*/ 412 h 1969"/>
                <a:gd name="T52" fmla="*/ 1507 w 1598"/>
                <a:gd name="T53" fmla="*/ 355 h 1969"/>
                <a:gd name="T54" fmla="*/ 1501 w 1598"/>
                <a:gd name="T55" fmla="*/ 522 h 1969"/>
                <a:gd name="T56" fmla="*/ 1577 w 1598"/>
                <a:gd name="T57" fmla="*/ 633 h 1969"/>
                <a:gd name="T58" fmla="*/ 1496 w 1598"/>
                <a:gd name="T59" fmla="*/ 742 h 1969"/>
                <a:gd name="T60" fmla="*/ 1502 w 1598"/>
                <a:gd name="T61" fmla="*/ 888 h 1969"/>
                <a:gd name="T62" fmla="*/ 1410 w 1598"/>
                <a:gd name="T63" fmla="*/ 983 h 1969"/>
                <a:gd name="T64" fmla="*/ 1362 w 1598"/>
                <a:gd name="T65" fmla="*/ 1093 h 1969"/>
                <a:gd name="T66" fmla="*/ 1386 w 1598"/>
                <a:gd name="T67" fmla="*/ 1225 h 1969"/>
                <a:gd name="T68" fmla="*/ 1303 w 1598"/>
                <a:gd name="T69" fmla="*/ 1245 h 1969"/>
                <a:gd name="T70" fmla="*/ 1239 w 1598"/>
                <a:gd name="T71" fmla="*/ 1344 h 1969"/>
                <a:gd name="T72" fmla="*/ 1249 w 1598"/>
                <a:gd name="T73" fmla="*/ 1487 h 1969"/>
                <a:gd name="T74" fmla="*/ 1111 w 1598"/>
                <a:gd name="T75" fmla="*/ 1593 h 1969"/>
                <a:gd name="T76" fmla="*/ 1118 w 1598"/>
                <a:gd name="T77" fmla="*/ 1731 h 1969"/>
                <a:gd name="T78" fmla="*/ 1132 w 1598"/>
                <a:gd name="T79" fmla="*/ 1822 h 1969"/>
                <a:gd name="T80" fmla="*/ 1056 w 1598"/>
                <a:gd name="T81" fmla="*/ 1936 h 1969"/>
                <a:gd name="T82" fmla="*/ 900 w 1598"/>
                <a:gd name="T83" fmla="*/ 1964 h 1969"/>
                <a:gd name="T84" fmla="*/ 709 w 1598"/>
                <a:gd name="T85" fmla="*/ 1923 h 1969"/>
                <a:gd name="T86" fmla="*/ 594 w 1598"/>
                <a:gd name="T87" fmla="*/ 1824 h 1969"/>
                <a:gd name="T88" fmla="*/ 505 w 1598"/>
                <a:gd name="T89" fmla="*/ 1732 h 1969"/>
                <a:gd name="T90" fmla="*/ 376 w 1598"/>
                <a:gd name="T91" fmla="*/ 1812 h 1969"/>
                <a:gd name="T92" fmla="*/ 297 w 1598"/>
                <a:gd name="T93" fmla="*/ 1837 h 1969"/>
                <a:gd name="T94" fmla="*/ 224 w 1598"/>
                <a:gd name="T95" fmla="*/ 1778 h 1969"/>
                <a:gd name="T96" fmla="*/ 202 w 1598"/>
                <a:gd name="T97" fmla="*/ 1634 h 1969"/>
                <a:gd name="T98" fmla="*/ 167 w 1598"/>
                <a:gd name="T99" fmla="*/ 1521 h 1969"/>
                <a:gd name="T100" fmla="*/ 69 w 1598"/>
                <a:gd name="T101" fmla="*/ 1455 h 1969"/>
                <a:gd name="T102" fmla="*/ 56 w 1598"/>
                <a:gd name="T103" fmla="*/ 1367 h 1969"/>
                <a:gd name="T104" fmla="*/ 742 w 1598"/>
                <a:gd name="T105" fmla="*/ 269 h 1969"/>
                <a:gd name="T106" fmla="*/ 762 w 1598"/>
                <a:gd name="T107" fmla="*/ 376 h 1969"/>
                <a:gd name="T108" fmla="*/ 738 w 1598"/>
                <a:gd name="T109" fmla="*/ 302 h 1969"/>
                <a:gd name="T110" fmla="*/ 811 w 1598"/>
                <a:gd name="T111" fmla="*/ 309 h 1969"/>
                <a:gd name="T112" fmla="*/ 740 w 1598"/>
                <a:gd name="T113" fmla="*/ 307 h 1969"/>
                <a:gd name="T114" fmla="*/ 931 w 1598"/>
                <a:gd name="T115" fmla="*/ 235 h 1969"/>
                <a:gd name="T116" fmla="*/ 139 w 1598"/>
                <a:gd name="T117" fmla="*/ 636 h 1969"/>
                <a:gd name="T118" fmla="*/ 592 w 1598"/>
                <a:gd name="T119" fmla="*/ 659 h 1969"/>
                <a:gd name="T120" fmla="*/ 1134 w 1598"/>
                <a:gd name="T121" fmla="*/ 451 h 1969"/>
                <a:gd name="T122" fmla="*/ 834 w 1598"/>
                <a:gd name="T123" fmla="*/ 652 h 1969"/>
                <a:gd name="T124" fmla="*/ 1424 w 1598"/>
                <a:gd name="T125" fmla="*/ 304 h 1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8" h="1969">
                  <a:moveTo>
                    <a:pt x="1009" y="7"/>
                  </a:moveTo>
                  <a:lnTo>
                    <a:pt x="1008" y="8"/>
                  </a:lnTo>
                  <a:lnTo>
                    <a:pt x="1008" y="8"/>
                  </a:lnTo>
                  <a:lnTo>
                    <a:pt x="1006" y="8"/>
                  </a:lnTo>
                  <a:lnTo>
                    <a:pt x="1005" y="8"/>
                  </a:lnTo>
                  <a:lnTo>
                    <a:pt x="1005" y="8"/>
                  </a:lnTo>
                  <a:lnTo>
                    <a:pt x="1005" y="8"/>
                  </a:lnTo>
                  <a:lnTo>
                    <a:pt x="1005" y="7"/>
                  </a:lnTo>
                  <a:lnTo>
                    <a:pt x="1005" y="5"/>
                  </a:lnTo>
                  <a:lnTo>
                    <a:pt x="1006" y="4"/>
                  </a:lnTo>
                  <a:lnTo>
                    <a:pt x="1008" y="4"/>
                  </a:lnTo>
                  <a:lnTo>
                    <a:pt x="1009" y="4"/>
                  </a:lnTo>
                  <a:lnTo>
                    <a:pt x="1009" y="5"/>
                  </a:lnTo>
                  <a:lnTo>
                    <a:pt x="1009" y="5"/>
                  </a:lnTo>
                  <a:lnTo>
                    <a:pt x="1009" y="7"/>
                  </a:lnTo>
                  <a:lnTo>
                    <a:pt x="1009" y="7"/>
                  </a:lnTo>
                  <a:close/>
                  <a:moveTo>
                    <a:pt x="880" y="121"/>
                  </a:moveTo>
                  <a:lnTo>
                    <a:pt x="879" y="123"/>
                  </a:lnTo>
                  <a:lnTo>
                    <a:pt x="879" y="123"/>
                  </a:lnTo>
                  <a:lnTo>
                    <a:pt x="879" y="124"/>
                  </a:lnTo>
                  <a:lnTo>
                    <a:pt x="879" y="125"/>
                  </a:lnTo>
                  <a:lnTo>
                    <a:pt x="879" y="127"/>
                  </a:lnTo>
                  <a:lnTo>
                    <a:pt x="879" y="128"/>
                  </a:lnTo>
                  <a:lnTo>
                    <a:pt x="880" y="128"/>
                  </a:lnTo>
                  <a:lnTo>
                    <a:pt x="880" y="128"/>
                  </a:lnTo>
                  <a:lnTo>
                    <a:pt x="880" y="129"/>
                  </a:lnTo>
                  <a:lnTo>
                    <a:pt x="880" y="129"/>
                  </a:lnTo>
                  <a:lnTo>
                    <a:pt x="881" y="129"/>
                  </a:lnTo>
                  <a:lnTo>
                    <a:pt x="881" y="129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80" y="132"/>
                  </a:lnTo>
                  <a:lnTo>
                    <a:pt x="880" y="132"/>
                  </a:lnTo>
                  <a:lnTo>
                    <a:pt x="879" y="132"/>
                  </a:lnTo>
                  <a:lnTo>
                    <a:pt x="878" y="132"/>
                  </a:lnTo>
                  <a:lnTo>
                    <a:pt x="877" y="132"/>
                  </a:lnTo>
                  <a:lnTo>
                    <a:pt x="876" y="133"/>
                  </a:lnTo>
                  <a:lnTo>
                    <a:pt x="876" y="133"/>
                  </a:lnTo>
                  <a:lnTo>
                    <a:pt x="876" y="134"/>
                  </a:lnTo>
                  <a:lnTo>
                    <a:pt x="875" y="134"/>
                  </a:lnTo>
                  <a:lnTo>
                    <a:pt x="874" y="135"/>
                  </a:lnTo>
                  <a:lnTo>
                    <a:pt x="873" y="136"/>
                  </a:lnTo>
                  <a:lnTo>
                    <a:pt x="872" y="136"/>
                  </a:lnTo>
                  <a:lnTo>
                    <a:pt x="872" y="137"/>
                  </a:lnTo>
                  <a:lnTo>
                    <a:pt x="872" y="137"/>
                  </a:lnTo>
                  <a:lnTo>
                    <a:pt x="871" y="138"/>
                  </a:lnTo>
                  <a:lnTo>
                    <a:pt x="871" y="138"/>
                  </a:lnTo>
                  <a:lnTo>
                    <a:pt x="871" y="137"/>
                  </a:lnTo>
                  <a:lnTo>
                    <a:pt x="870" y="137"/>
                  </a:lnTo>
                  <a:lnTo>
                    <a:pt x="870" y="138"/>
                  </a:lnTo>
                  <a:lnTo>
                    <a:pt x="869" y="140"/>
                  </a:lnTo>
                  <a:lnTo>
                    <a:pt x="868" y="140"/>
                  </a:lnTo>
                  <a:lnTo>
                    <a:pt x="868" y="140"/>
                  </a:lnTo>
                  <a:lnTo>
                    <a:pt x="868" y="140"/>
                  </a:lnTo>
                  <a:lnTo>
                    <a:pt x="867" y="141"/>
                  </a:lnTo>
                  <a:lnTo>
                    <a:pt x="867" y="141"/>
                  </a:lnTo>
                  <a:lnTo>
                    <a:pt x="867" y="140"/>
                  </a:lnTo>
                  <a:lnTo>
                    <a:pt x="867" y="140"/>
                  </a:lnTo>
                  <a:lnTo>
                    <a:pt x="867" y="139"/>
                  </a:lnTo>
                  <a:lnTo>
                    <a:pt x="867" y="138"/>
                  </a:lnTo>
                  <a:lnTo>
                    <a:pt x="867" y="137"/>
                  </a:lnTo>
                  <a:lnTo>
                    <a:pt x="868" y="136"/>
                  </a:lnTo>
                  <a:lnTo>
                    <a:pt x="868" y="136"/>
                  </a:lnTo>
                  <a:lnTo>
                    <a:pt x="869" y="137"/>
                  </a:lnTo>
                  <a:lnTo>
                    <a:pt x="869" y="136"/>
                  </a:lnTo>
                  <a:lnTo>
                    <a:pt x="870" y="136"/>
                  </a:lnTo>
                  <a:lnTo>
                    <a:pt x="870" y="135"/>
                  </a:lnTo>
                  <a:lnTo>
                    <a:pt x="869" y="135"/>
                  </a:lnTo>
                  <a:lnTo>
                    <a:pt x="869" y="134"/>
                  </a:lnTo>
                  <a:lnTo>
                    <a:pt x="870" y="132"/>
                  </a:lnTo>
                  <a:lnTo>
                    <a:pt x="870" y="131"/>
                  </a:lnTo>
                  <a:lnTo>
                    <a:pt x="871" y="130"/>
                  </a:lnTo>
                  <a:lnTo>
                    <a:pt x="872" y="129"/>
                  </a:lnTo>
                  <a:lnTo>
                    <a:pt x="873" y="127"/>
                  </a:lnTo>
                  <a:lnTo>
                    <a:pt x="875" y="127"/>
                  </a:lnTo>
                  <a:lnTo>
                    <a:pt x="875" y="126"/>
                  </a:lnTo>
                  <a:lnTo>
                    <a:pt x="876" y="125"/>
                  </a:lnTo>
                  <a:lnTo>
                    <a:pt x="876" y="124"/>
                  </a:lnTo>
                  <a:lnTo>
                    <a:pt x="877" y="124"/>
                  </a:lnTo>
                  <a:lnTo>
                    <a:pt x="879" y="123"/>
                  </a:lnTo>
                  <a:lnTo>
                    <a:pt x="879" y="123"/>
                  </a:lnTo>
                  <a:lnTo>
                    <a:pt x="880" y="121"/>
                  </a:lnTo>
                  <a:lnTo>
                    <a:pt x="880" y="121"/>
                  </a:lnTo>
                  <a:lnTo>
                    <a:pt x="881" y="120"/>
                  </a:lnTo>
                  <a:lnTo>
                    <a:pt x="881" y="120"/>
                  </a:lnTo>
                  <a:lnTo>
                    <a:pt x="880" y="121"/>
                  </a:lnTo>
                  <a:close/>
                  <a:moveTo>
                    <a:pt x="1048" y="1"/>
                  </a:moveTo>
                  <a:lnTo>
                    <a:pt x="1047" y="2"/>
                  </a:lnTo>
                  <a:lnTo>
                    <a:pt x="1046" y="2"/>
                  </a:lnTo>
                  <a:lnTo>
                    <a:pt x="1046" y="1"/>
                  </a:lnTo>
                  <a:lnTo>
                    <a:pt x="1046" y="0"/>
                  </a:lnTo>
                  <a:lnTo>
                    <a:pt x="1047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048" y="1"/>
                  </a:lnTo>
                  <a:lnTo>
                    <a:pt x="1048" y="1"/>
                  </a:lnTo>
                  <a:close/>
                  <a:moveTo>
                    <a:pt x="973" y="111"/>
                  </a:moveTo>
                  <a:lnTo>
                    <a:pt x="973" y="112"/>
                  </a:lnTo>
                  <a:lnTo>
                    <a:pt x="973" y="112"/>
                  </a:lnTo>
                  <a:lnTo>
                    <a:pt x="973" y="112"/>
                  </a:lnTo>
                  <a:lnTo>
                    <a:pt x="974" y="111"/>
                  </a:lnTo>
                  <a:lnTo>
                    <a:pt x="974" y="112"/>
                  </a:lnTo>
                  <a:lnTo>
                    <a:pt x="975" y="112"/>
                  </a:lnTo>
                  <a:lnTo>
                    <a:pt x="975" y="113"/>
                  </a:lnTo>
                  <a:lnTo>
                    <a:pt x="976" y="114"/>
                  </a:lnTo>
                  <a:lnTo>
                    <a:pt x="977" y="114"/>
                  </a:lnTo>
                  <a:lnTo>
                    <a:pt x="977" y="115"/>
                  </a:lnTo>
                  <a:lnTo>
                    <a:pt x="977" y="115"/>
                  </a:lnTo>
                  <a:lnTo>
                    <a:pt x="978" y="116"/>
                  </a:lnTo>
                  <a:lnTo>
                    <a:pt x="978" y="117"/>
                  </a:lnTo>
                  <a:lnTo>
                    <a:pt x="977" y="118"/>
                  </a:lnTo>
                  <a:lnTo>
                    <a:pt x="976" y="118"/>
                  </a:lnTo>
                  <a:lnTo>
                    <a:pt x="974" y="118"/>
                  </a:lnTo>
                  <a:lnTo>
                    <a:pt x="974" y="119"/>
                  </a:lnTo>
                  <a:lnTo>
                    <a:pt x="973" y="119"/>
                  </a:lnTo>
                  <a:lnTo>
                    <a:pt x="973" y="118"/>
                  </a:lnTo>
                  <a:lnTo>
                    <a:pt x="972" y="119"/>
                  </a:lnTo>
                  <a:lnTo>
                    <a:pt x="971" y="118"/>
                  </a:lnTo>
                  <a:lnTo>
                    <a:pt x="970" y="118"/>
                  </a:lnTo>
                  <a:lnTo>
                    <a:pt x="970" y="117"/>
                  </a:lnTo>
                  <a:lnTo>
                    <a:pt x="970" y="116"/>
                  </a:lnTo>
                  <a:lnTo>
                    <a:pt x="970" y="116"/>
                  </a:lnTo>
                  <a:lnTo>
                    <a:pt x="970" y="115"/>
                  </a:lnTo>
                  <a:lnTo>
                    <a:pt x="970" y="115"/>
                  </a:lnTo>
                  <a:lnTo>
                    <a:pt x="970" y="114"/>
                  </a:lnTo>
                  <a:lnTo>
                    <a:pt x="971" y="113"/>
                  </a:lnTo>
                  <a:lnTo>
                    <a:pt x="972" y="112"/>
                  </a:lnTo>
                  <a:lnTo>
                    <a:pt x="973" y="111"/>
                  </a:lnTo>
                  <a:lnTo>
                    <a:pt x="973" y="111"/>
                  </a:lnTo>
                  <a:close/>
                  <a:moveTo>
                    <a:pt x="989" y="147"/>
                  </a:moveTo>
                  <a:lnTo>
                    <a:pt x="988" y="147"/>
                  </a:lnTo>
                  <a:lnTo>
                    <a:pt x="988" y="146"/>
                  </a:lnTo>
                  <a:lnTo>
                    <a:pt x="989" y="147"/>
                  </a:lnTo>
                  <a:close/>
                  <a:moveTo>
                    <a:pt x="429" y="593"/>
                  </a:moveTo>
                  <a:lnTo>
                    <a:pt x="433" y="594"/>
                  </a:lnTo>
                  <a:lnTo>
                    <a:pt x="430" y="596"/>
                  </a:lnTo>
                  <a:lnTo>
                    <a:pt x="430" y="599"/>
                  </a:lnTo>
                  <a:lnTo>
                    <a:pt x="430" y="599"/>
                  </a:lnTo>
                  <a:lnTo>
                    <a:pt x="430" y="600"/>
                  </a:lnTo>
                  <a:lnTo>
                    <a:pt x="431" y="600"/>
                  </a:lnTo>
                  <a:lnTo>
                    <a:pt x="432" y="600"/>
                  </a:lnTo>
                  <a:lnTo>
                    <a:pt x="431" y="601"/>
                  </a:lnTo>
                  <a:lnTo>
                    <a:pt x="432" y="601"/>
                  </a:lnTo>
                  <a:lnTo>
                    <a:pt x="430" y="600"/>
                  </a:lnTo>
                  <a:lnTo>
                    <a:pt x="430" y="602"/>
                  </a:lnTo>
                  <a:lnTo>
                    <a:pt x="425" y="604"/>
                  </a:lnTo>
                  <a:lnTo>
                    <a:pt x="422" y="602"/>
                  </a:lnTo>
                  <a:lnTo>
                    <a:pt x="420" y="603"/>
                  </a:lnTo>
                  <a:lnTo>
                    <a:pt x="420" y="601"/>
                  </a:lnTo>
                  <a:lnTo>
                    <a:pt x="424" y="599"/>
                  </a:lnTo>
                  <a:lnTo>
                    <a:pt x="424" y="599"/>
                  </a:lnTo>
                  <a:lnTo>
                    <a:pt x="422" y="598"/>
                  </a:lnTo>
                  <a:lnTo>
                    <a:pt x="422" y="597"/>
                  </a:lnTo>
                  <a:lnTo>
                    <a:pt x="429" y="593"/>
                  </a:lnTo>
                  <a:close/>
                  <a:moveTo>
                    <a:pt x="391" y="608"/>
                  </a:moveTo>
                  <a:lnTo>
                    <a:pt x="392" y="608"/>
                  </a:lnTo>
                  <a:lnTo>
                    <a:pt x="392" y="607"/>
                  </a:lnTo>
                  <a:lnTo>
                    <a:pt x="391" y="609"/>
                  </a:lnTo>
                  <a:lnTo>
                    <a:pt x="391" y="608"/>
                  </a:lnTo>
                  <a:close/>
                  <a:moveTo>
                    <a:pt x="434" y="594"/>
                  </a:moveTo>
                  <a:lnTo>
                    <a:pt x="434" y="594"/>
                  </a:lnTo>
                  <a:lnTo>
                    <a:pt x="436" y="595"/>
                  </a:lnTo>
                  <a:lnTo>
                    <a:pt x="435" y="596"/>
                  </a:lnTo>
                  <a:lnTo>
                    <a:pt x="434" y="595"/>
                  </a:lnTo>
                  <a:lnTo>
                    <a:pt x="434" y="594"/>
                  </a:lnTo>
                  <a:close/>
                  <a:moveTo>
                    <a:pt x="705" y="483"/>
                  </a:moveTo>
                  <a:lnTo>
                    <a:pt x="705" y="482"/>
                  </a:lnTo>
                  <a:lnTo>
                    <a:pt x="702" y="480"/>
                  </a:lnTo>
                  <a:lnTo>
                    <a:pt x="693" y="478"/>
                  </a:lnTo>
                  <a:lnTo>
                    <a:pt x="690" y="475"/>
                  </a:lnTo>
                  <a:lnTo>
                    <a:pt x="687" y="473"/>
                  </a:lnTo>
                  <a:lnTo>
                    <a:pt x="685" y="471"/>
                  </a:lnTo>
                  <a:lnTo>
                    <a:pt x="685" y="472"/>
                  </a:lnTo>
                  <a:lnTo>
                    <a:pt x="685" y="473"/>
                  </a:lnTo>
                  <a:lnTo>
                    <a:pt x="686" y="473"/>
                  </a:lnTo>
                  <a:lnTo>
                    <a:pt x="684" y="473"/>
                  </a:lnTo>
                  <a:lnTo>
                    <a:pt x="682" y="473"/>
                  </a:lnTo>
                  <a:lnTo>
                    <a:pt x="681" y="469"/>
                  </a:lnTo>
                  <a:lnTo>
                    <a:pt x="679" y="467"/>
                  </a:lnTo>
                  <a:lnTo>
                    <a:pt x="683" y="466"/>
                  </a:lnTo>
                  <a:lnTo>
                    <a:pt x="698" y="471"/>
                  </a:lnTo>
                  <a:lnTo>
                    <a:pt x="702" y="475"/>
                  </a:lnTo>
                  <a:lnTo>
                    <a:pt x="707" y="476"/>
                  </a:lnTo>
                  <a:lnTo>
                    <a:pt x="707" y="477"/>
                  </a:lnTo>
                  <a:lnTo>
                    <a:pt x="709" y="479"/>
                  </a:lnTo>
                  <a:lnTo>
                    <a:pt x="710" y="480"/>
                  </a:lnTo>
                  <a:lnTo>
                    <a:pt x="709" y="484"/>
                  </a:lnTo>
                  <a:lnTo>
                    <a:pt x="705" y="483"/>
                  </a:lnTo>
                  <a:close/>
                  <a:moveTo>
                    <a:pt x="812" y="430"/>
                  </a:moveTo>
                  <a:lnTo>
                    <a:pt x="811" y="431"/>
                  </a:lnTo>
                  <a:lnTo>
                    <a:pt x="809" y="431"/>
                  </a:lnTo>
                  <a:lnTo>
                    <a:pt x="805" y="431"/>
                  </a:lnTo>
                  <a:lnTo>
                    <a:pt x="803" y="430"/>
                  </a:lnTo>
                  <a:lnTo>
                    <a:pt x="801" y="428"/>
                  </a:lnTo>
                  <a:lnTo>
                    <a:pt x="797" y="426"/>
                  </a:lnTo>
                  <a:lnTo>
                    <a:pt x="794" y="423"/>
                  </a:lnTo>
                  <a:lnTo>
                    <a:pt x="790" y="414"/>
                  </a:lnTo>
                  <a:lnTo>
                    <a:pt x="791" y="411"/>
                  </a:lnTo>
                  <a:lnTo>
                    <a:pt x="792" y="409"/>
                  </a:lnTo>
                  <a:lnTo>
                    <a:pt x="799" y="403"/>
                  </a:lnTo>
                  <a:lnTo>
                    <a:pt x="806" y="401"/>
                  </a:lnTo>
                  <a:lnTo>
                    <a:pt x="809" y="401"/>
                  </a:lnTo>
                  <a:lnTo>
                    <a:pt x="811" y="403"/>
                  </a:lnTo>
                  <a:lnTo>
                    <a:pt x="813" y="405"/>
                  </a:lnTo>
                  <a:lnTo>
                    <a:pt x="813" y="410"/>
                  </a:lnTo>
                  <a:lnTo>
                    <a:pt x="814" y="411"/>
                  </a:lnTo>
                  <a:lnTo>
                    <a:pt x="815" y="413"/>
                  </a:lnTo>
                  <a:lnTo>
                    <a:pt x="817" y="417"/>
                  </a:lnTo>
                  <a:lnTo>
                    <a:pt x="817" y="420"/>
                  </a:lnTo>
                  <a:lnTo>
                    <a:pt x="811" y="426"/>
                  </a:lnTo>
                  <a:lnTo>
                    <a:pt x="809" y="431"/>
                  </a:lnTo>
                  <a:lnTo>
                    <a:pt x="812" y="430"/>
                  </a:lnTo>
                  <a:close/>
                  <a:moveTo>
                    <a:pt x="408" y="609"/>
                  </a:moveTo>
                  <a:lnTo>
                    <a:pt x="409" y="607"/>
                  </a:lnTo>
                  <a:lnTo>
                    <a:pt x="410" y="607"/>
                  </a:lnTo>
                  <a:lnTo>
                    <a:pt x="409" y="609"/>
                  </a:lnTo>
                  <a:lnTo>
                    <a:pt x="409" y="610"/>
                  </a:lnTo>
                  <a:lnTo>
                    <a:pt x="409" y="611"/>
                  </a:lnTo>
                  <a:lnTo>
                    <a:pt x="408" y="609"/>
                  </a:lnTo>
                  <a:close/>
                  <a:moveTo>
                    <a:pt x="432" y="597"/>
                  </a:moveTo>
                  <a:lnTo>
                    <a:pt x="433" y="596"/>
                  </a:lnTo>
                  <a:lnTo>
                    <a:pt x="433" y="596"/>
                  </a:lnTo>
                  <a:lnTo>
                    <a:pt x="433" y="597"/>
                  </a:lnTo>
                  <a:lnTo>
                    <a:pt x="433" y="599"/>
                  </a:lnTo>
                  <a:lnTo>
                    <a:pt x="432" y="599"/>
                  </a:lnTo>
                  <a:lnTo>
                    <a:pt x="432" y="597"/>
                  </a:lnTo>
                  <a:close/>
                  <a:moveTo>
                    <a:pt x="391" y="612"/>
                  </a:moveTo>
                  <a:lnTo>
                    <a:pt x="391" y="611"/>
                  </a:lnTo>
                  <a:lnTo>
                    <a:pt x="391" y="611"/>
                  </a:lnTo>
                  <a:lnTo>
                    <a:pt x="391" y="612"/>
                  </a:lnTo>
                  <a:lnTo>
                    <a:pt x="394" y="612"/>
                  </a:lnTo>
                  <a:lnTo>
                    <a:pt x="392" y="613"/>
                  </a:lnTo>
                  <a:lnTo>
                    <a:pt x="392" y="613"/>
                  </a:lnTo>
                  <a:lnTo>
                    <a:pt x="391" y="612"/>
                  </a:lnTo>
                  <a:close/>
                  <a:moveTo>
                    <a:pt x="428" y="605"/>
                  </a:moveTo>
                  <a:lnTo>
                    <a:pt x="429" y="605"/>
                  </a:lnTo>
                  <a:lnTo>
                    <a:pt x="428" y="605"/>
                  </a:lnTo>
                  <a:close/>
                  <a:moveTo>
                    <a:pt x="420" y="608"/>
                  </a:moveTo>
                  <a:lnTo>
                    <a:pt x="421" y="608"/>
                  </a:lnTo>
                  <a:lnTo>
                    <a:pt x="421" y="608"/>
                  </a:lnTo>
                  <a:lnTo>
                    <a:pt x="420" y="608"/>
                  </a:lnTo>
                  <a:close/>
                  <a:moveTo>
                    <a:pt x="819" y="476"/>
                  </a:moveTo>
                  <a:lnTo>
                    <a:pt x="815" y="479"/>
                  </a:lnTo>
                  <a:lnTo>
                    <a:pt x="812" y="476"/>
                  </a:lnTo>
                  <a:lnTo>
                    <a:pt x="811" y="476"/>
                  </a:lnTo>
                  <a:lnTo>
                    <a:pt x="812" y="472"/>
                  </a:lnTo>
                  <a:lnTo>
                    <a:pt x="822" y="467"/>
                  </a:lnTo>
                  <a:lnTo>
                    <a:pt x="826" y="460"/>
                  </a:lnTo>
                  <a:lnTo>
                    <a:pt x="827" y="455"/>
                  </a:lnTo>
                  <a:lnTo>
                    <a:pt x="826" y="448"/>
                  </a:lnTo>
                  <a:lnTo>
                    <a:pt x="823" y="435"/>
                  </a:lnTo>
                  <a:lnTo>
                    <a:pt x="825" y="427"/>
                  </a:lnTo>
                  <a:lnTo>
                    <a:pt x="826" y="426"/>
                  </a:lnTo>
                  <a:lnTo>
                    <a:pt x="830" y="427"/>
                  </a:lnTo>
                  <a:lnTo>
                    <a:pt x="836" y="419"/>
                  </a:lnTo>
                  <a:lnTo>
                    <a:pt x="845" y="411"/>
                  </a:lnTo>
                  <a:lnTo>
                    <a:pt x="851" y="412"/>
                  </a:lnTo>
                  <a:lnTo>
                    <a:pt x="857" y="411"/>
                  </a:lnTo>
                  <a:lnTo>
                    <a:pt x="861" y="411"/>
                  </a:lnTo>
                  <a:lnTo>
                    <a:pt x="869" y="414"/>
                  </a:lnTo>
                  <a:lnTo>
                    <a:pt x="881" y="416"/>
                  </a:lnTo>
                  <a:lnTo>
                    <a:pt x="890" y="419"/>
                  </a:lnTo>
                  <a:lnTo>
                    <a:pt x="895" y="423"/>
                  </a:lnTo>
                  <a:lnTo>
                    <a:pt x="895" y="425"/>
                  </a:lnTo>
                  <a:lnTo>
                    <a:pt x="897" y="427"/>
                  </a:lnTo>
                  <a:lnTo>
                    <a:pt x="898" y="430"/>
                  </a:lnTo>
                  <a:lnTo>
                    <a:pt x="900" y="435"/>
                  </a:lnTo>
                  <a:lnTo>
                    <a:pt x="904" y="439"/>
                  </a:lnTo>
                  <a:lnTo>
                    <a:pt x="907" y="440"/>
                  </a:lnTo>
                  <a:lnTo>
                    <a:pt x="904" y="441"/>
                  </a:lnTo>
                  <a:lnTo>
                    <a:pt x="900" y="447"/>
                  </a:lnTo>
                  <a:lnTo>
                    <a:pt x="886" y="450"/>
                  </a:lnTo>
                  <a:lnTo>
                    <a:pt x="881" y="454"/>
                  </a:lnTo>
                  <a:lnTo>
                    <a:pt x="877" y="454"/>
                  </a:lnTo>
                  <a:lnTo>
                    <a:pt x="866" y="458"/>
                  </a:lnTo>
                  <a:lnTo>
                    <a:pt x="853" y="461"/>
                  </a:lnTo>
                  <a:lnTo>
                    <a:pt x="838" y="461"/>
                  </a:lnTo>
                  <a:lnTo>
                    <a:pt x="831" y="463"/>
                  </a:lnTo>
                  <a:lnTo>
                    <a:pt x="825" y="468"/>
                  </a:lnTo>
                  <a:lnTo>
                    <a:pt x="823" y="472"/>
                  </a:lnTo>
                  <a:lnTo>
                    <a:pt x="819" y="476"/>
                  </a:lnTo>
                  <a:close/>
                  <a:moveTo>
                    <a:pt x="391" y="605"/>
                  </a:moveTo>
                  <a:lnTo>
                    <a:pt x="392" y="605"/>
                  </a:lnTo>
                  <a:lnTo>
                    <a:pt x="393" y="605"/>
                  </a:lnTo>
                  <a:lnTo>
                    <a:pt x="392" y="605"/>
                  </a:lnTo>
                  <a:lnTo>
                    <a:pt x="391" y="605"/>
                  </a:lnTo>
                  <a:close/>
                  <a:moveTo>
                    <a:pt x="389" y="604"/>
                  </a:moveTo>
                  <a:lnTo>
                    <a:pt x="390" y="602"/>
                  </a:lnTo>
                  <a:lnTo>
                    <a:pt x="391" y="601"/>
                  </a:lnTo>
                  <a:lnTo>
                    <a:pt x="390" y="603"/>
                  </a:lnTo>
                  <a:lnTo>
                    <a:pt x="391" y="604"/>
                  </a:lnTo>
                  <a:lnTo>
                    <a:pt x="389" y="604"/>
                  </a:lnTo>
                  <a:close/>
                  <a:moveTo>
                    <a:pt x="452" y="609"/>
                  </a:moveTo>
                  <a:lnTo>
                    <a:pt x="452" y="609"/>
                  </a:lnTo>
                  <a:lnTo>
                    <a:pt x="452" y="609"/>
                  </a:lnTo>
                  <a:lnTo>
                    <a:pt x="453" y="610"/>
                  </a:lnTo>
                  <a:lnTo>
                    <a:pt x="452" y="609"/>
                  </a:lnTo>
                  <a:close/>
                  <a:moveTo>
                    <a:pt x="461" y="609"/>
                  </a:moveTo>
                  <a:lnTo>
                    <a:pt x="461" y="607"/>
                  </a:lnTo>
                  <a:lnTo>
                    <a:pt x="462" y="606"/>
                  </a:lnTo>
                  <a:lnTo>
                    <a:pt x="461" y="607"/>
                  </a:lnTo>
                  <a:lnTo>
                    <a:pt x="461" y="609"/>
                  </a:lnTo>
                  <a:close/>
                  <a:moveTo>
                    <a:pt x="436" y="609"/>
                  </a:moveTo>
                  <a:lnTo>
                    <a:pt x="436" y="608"/>
                  </a:lnTo>
                  <a:lnTo>
                    <a:pt x="437" y="608"/>
                  </a:lnTo>
                  <a:lnTo>
                    <a:pt x="437" y="609"/>
                  </a:lnTo>
                  <a:lnTo>
                    <a:pt x="436" y="609"/>
                  </a:lnTo>
                  <a:close/>
                  <a:moveTo>
                    <a:pt x="405" y="620"/>
                  </a:moveTo>
                  <a:lnTo>
                    <a:pt x="405" y="619"/>
                  </a:lnTo>
                  <a:lnTo>
                    <a:pt x="406" y="619"/>
                  </a:lnTo>
                  <a:lnTo>
                    <a:pt x="407" y="620"/>
                  </a:lnTo>
                  <a:lnTo>
                    <a:pt x="405" y="620"/>
                  </a:lnTo>
                  <a:close/>
                  <a:moveTo>
                    <a:pt x="419" y="609"/>
                  </a:moveTo>
                  <a:lnTo>
                    <a:pt x="420" y="609"/>
                  </a:lnTo>
                  <a:lnTo>
                    <a:pt x="419" y="609"/>
                  </a:lnTo>
                  <a:close/>
                  <a:moveTo>
                    <a:pt x="404" y="619"/>
                  </a:moveTo>
                  <a:lnTo>
                    <a:pt x="404" y="618"/>
                  </a:lnTo>
                  <a:lnTo>
                    <a:pt x="404" y="618"/>
                  </a:lnTo>
                  <a:lnTo>
                    <a:pt x="404" y="619"/>
                  </a:lnTo>
                  <a:close/>
                  <a:moveTo>
                    <a:pt x="468" y="601"/>
                  </a:moveTo>
                  <a:lnTo>
                    <a:pt x="468" y="601"/>
                  </a:lnTo>
                  <a:lnTo>
                    <a:pt x="469" y="602"/>
                  </a:lnTo>
                  <a:lnTo>
                    <a:pt x="468" y="601"/>
                  </a:lnTo>
                  <a:close/>
                  <a:moveTo>
                    <a:pt x="405" y="622"/>
                  </a:moveTo>
                  <a:lnTo>
                    <a:pt x="404" y="623"/>
                  </a:lnTo>
                  <a:lnTo>
                    <a:pt x="403" y="625"/>
                  </a:lnTo>
                  <a:lnTo>
                    <a:pt x="403" y="624"/>
                  </a:lnTo>
                  <a:lnTo>
                    <a:pt x="405" y="621"/>
                  </a:lnTo>
                  <a:lnTo>
                    <a:pt x="405" y="622"/>
                  </a:lnTo>
                  <a:close/>
                  <a:moveTo>
                    <a:pt x="402" y="630"/>
                  </a:moveTo>
                  <a:lnTo>
                    <a:pt x="403" y="628"/>
                  </a:lnTo>
                  <a:lnTo>
                    <a:pt x="405" y="628"/>
                  </a:lnTo>
                  <a:lnTo>
                    <a:pt x="402" y="630"/>
                  </a:lnTo>
                  <a:close/>
                  <a:moveTo>
                    <a:pt x="468" y="605"/>
                  </a:moveTo>
                  <a:lnTo>
                    <a:pt x="468" y="606"/>
                  </a:lnTo>
                  <a:lnTo>
                    <a:pt x="468" y="606"/>
                  </a:lnTo>
                  <a:lnTo>
                    <a:pt x="468" y="605"/>
                  </a:lnTo>
                  <a:close/>
                  <a:moveTo>
                    <a:pt x="452" y="612"/>
                  </a:moveTo>
                  <a:lnTo>
                    <a:pt x="452" y="611"/>
                  </a:lnTo>
                  <a:lnTo>
                    <a:pt x="453" y="611"/>
                  </a:lnTo>
                  <a:lnTo>
                    <a:pt x="453" y="612"/>
                  </a:lnTo>
                  <a:lnTo>
                    <a:pt x="452" y="612"/>
                  </a:lnTo>
                  <a:close/>
                  <a:moveTo>
                    <a:pt x="188" y="686"/>
                  </a:moveTo>
                  <a:lnTo>
                    <a:pt x="188" y="686"/>
                  </a:lnTo>
                  <a:lnTo>
                    <a:pt x="189" y="686"/>
                  </a:lnTo>
                  <a:lnTo>
                    <a:pt x="188" y="686"/>
                  </a:lnTo>
                  <a:lnTo>
                    <a:pt x="188" y="686"/>
                  </a:lnTo>
                  <a:close/>
                  <a:moveTo>
                    <a:pt x="452" y="613"/>
                  </a:moveTo>
                  <a:lnTo>
                    <a:pt x="453" y="613"/>
                  </a:lnTo>
                  <a:lnTo>
                    <a:pt x="453" y="615"/>
                  </a:lnTo>
                  <a:lnTo>
                    <a:pt x="453" y="615"/>
                  </a:lnTo>
                  <a:lnTo>
                    <a:pt x="452" y="613"/>
                  </a:lnTo>
                  <a:close/>
                  <a:moveTo>
                    <a:pt x="461" y="614"/>
                  </a:moveTo>
                  <a:lnTo>
                    <a:pt x="461" y="613"/>
                  </a:lnTo>
                  <a:lnTo>
                    <a:pt x="462" y="613"/>
                  </a:lnTo>
                  <a:lnTo>
                    <a:pt x="461" y="613"/>
                  </a:lnTo>
                  <a:lnTo>
                    <a:pt x="461" y="614"/>
                  </a:lnTo>
                  <a:close/>
                  <a:moveTo>
                    <a:pt x="401" y="633"/>
                  </a:moveTo>
                  <a:lnTo>
                    <a:pt x="403" y="632"/>
                  </a:lnTo>
                  <a:lnTo>
                    <a:pt x="404" y="632"/>
                  </a:lnTo>
                  <a:lnTo>
                    <a:pt x="403" y="633"/>
                  </a:lnTo>
                  <a:lnTo>
                    <a:pt x="401" y="633"/>
                  </a:lnTo>
                  <a:close/>
                  <a:moveTo>
                    <a:pt x="331" y="687"/>
                  </a:moveTo>
                  <a:lnTo>
                    <a:pt x="329" y="687"/>
                  </a:lnTo>
                  <a:lnTo>
                    <a:pt x="328" y="687"/>
                  </a:lnTo>
                  <a:lnTo>
                    <a:pt x="329" y="686"/>
                  </a:lnTo>
                  <a:lnTo>
                    <a:pt x="331" y="687"/>
                  </a:lnTo>
                  <a:close/>
                  <a:moveTo>
                    <a:pt x="293" y="682"/>
                  </a:moveTo>
                  <a:lnTo>
                    <a:pt x="293" y="685"/>
                  </a:lnTo>
                  <a:lnTo>
                    <a:pt x="291" y="686"/>
                  </a:lnTo>
                  <a:lnTo>
                    <a:pt x="290" y="685"/>
                  </a:lnTo>
                  <a:lnTo>
                    <a:pt x="292" y="682"/>
                  </a:lnTo>
                  <a:lnTo>
                    <a:pt x="293" y="682"/>
                  </a:lnTo>
                  <a:close/>
                  <a:moveTo>
                    <a:pt x="545" y="607"/>
                  </a:moveTo>
                  <a:lnTo>
                    <a:pt x="546" y="608"/>
                  </a:lnTo>
                  <a:lnTo>
                    <a:pt x="541" y="611"/>
                  </a:lnTo>
                  <a:lnTo>
                    <a:pt x="541" y="608"/>
                  </a:lnTo>
                  <a:lnTo>
                    <a:pt x="545" y="607"/>
                  </a:lnTo>
                  <a:close/>
                  <a:moveTo>
                    <a:pt x="404" y="643"/>
                  </a:moveTo>
                  <a:lnTo>
                    <a:pt x="405" y="642"/>
                  </a:lnTo>
                  <a:lnTo>
                    <a:pt x="405" y="642"/>
                  </a:lnTo>
                  <a:lnTo>
                    <a:pt x="404" y="643"/>
                  </a:lnTo>
                  <a:close/>
                  <a:moveTo>
                    <a:pt x="403" y="638"/>
                  </a:moveTo>
                  <a:lnTo>
                    <a:pt x="403" y="637"/>
                  </a:lnTo>
                  <a:lnTo>
                    <a:pt x="404" y="638"/>
                  </a:lnTo>
                  <a:lnTo>
                    <a:pt x="403" y="638"/>
                  </a:lnTo>
                  <a:lnTo>
                    <a:pt x="403" y="638"/>
                  </a:lnTo>
                  <a:close/>
                  <a:moveTo>
                    <a:pt x="291" y="681"/>
                  </a:moveTo>
                  <a:lnTo>
                    <a:pt x="289" y="680"/>
                  </a:lnTo>
                  <a:lnTo>
                    <a:pt x="289" y="678"/>
                  </a:lnTo>
                  <a:lnTo>
                    <a:pt x="292" y="678"/>
                  </a:lnTo>
                  <a:lnTo>
                    <a:pt x="292" y="681"/>
                  </a:lnTo>
                  <a:lnTo>
                    <a:pt x="291" y="681"/>
                  </a:lnTo>
                  <a:close/>
                  <a:moveTo>
                    <a:pt x="160" y="713"/>
                  </a:moveTo>
                  <a:lnTo>
                    <a:pt x="163" y="714"/>
                  </a:lnTo>
                  <a:lnTo>
                    <a:pt x="162" y="714"/>
                  </a:lnTo>
                  <a:lnTo>
                    <a:pt x="160" y="713"/>
                  </a:lnTo>
                  <a:close/>
                  <a:moveTo>
                    <a:pt x="160" y="720"/>
                  </a:moveTo>
                  <a:lnTo>
                    <a:pt x="160" y="720"/>
                  </a:lnTo>
                  <a:lnTo>
                    <a:pt x="160" y="720"/>
                  </a:lnTo>
                  <a:close/>
                  <a:moveTo>
                    <a:pt x="335" y="688"/>
                  </a:moveTo>
                  <a:lnTo>
                    <a:pt x="334" y="688"/>
                  </a:lnTo>
                  <a:lnTo>
                    <a:pt x="333" y="687"/>
                  </a:lnTo>
                  <a:lnTo>
                    <a:pt x="336" y="688"/>
                  </a:lnTo>
                  <a:lnTo>
                    <a:pt x="335" y="688"/>
                  </a:lnTo>
                  <a:close/>
                  <a:moveTo>
                    <a:pt x="343" y="696"/>
                  </a:moveTo>
                  <a:lnTo>
                    <a:pt x="344" y="696"/>
                  </a:lnTo>
                  <a:lnTo>
                    <a:pt x="339" y="696"/>
                  </a:lnTo>
                  <a:lnTo>
                    <a:pt x="340" y="696"/>
                  </a:lnTo>
                  <a:lnTo>
                    <a:pt x="339" y="695"/>
                  </a:lnTo>
                  <a:lnTo>
                    <a:pt x="338" y="696"/>
                  </a:lnTo>
                  <a:lnTo>
                    <a:pt x="339" y="697"/>
                  </a:lnTo>
                  <a:lnTo>
                    <a:pt x="339" y="699"/>
                  </a:lnTo>
                  <a:lnTo>
                    <a:pt x="333" y="701"/>
                  </a:lnTo>
                  <a:lnTo>
                    <a:pt x="335" y="700"/>
                  </a:lnTo>
                  <a:lnTo>
                    <a:pt x="328" y="699"/>
                  </a:lnTo>
                  <a:lnTo>
                    <a:pt x="327" y="700"/>
                  </a:lnTo>
                  <a:lnTo>
                    <a:pt x="326" y="700"/>
                  </a:lnTo>
                  <a:lnTo>
                    <a:pt x="327" y="698"/>
                  </a:lnTo>
                  <a:lnTo>
                    <a:pt x="325" y="699"/>
                  </a:lnTo>
                  <a:lnTo>
                    <a:pt x="325" y="697"/>
                  </a:lnTo>
                  <a:lnTo>
                    <a:pt x="321" y="696"/>
                  </a:lnTo>
                  <a:lnTo>
                    <a:pt x="321" y="694"/>
                  </a:lnTo>
                  <a:lnTo>
                    <a:pt x="321" y="693"/>
                  </a:lnTo>
                  <a:lnTo>
                    <a:pt x="317" y="694"/>
                  </a:lnTo>
                  <a:lnTo>
                    <a:pt x="317" y="693"/>
                  </a:lnTo>
                  <a:lnTo>
                    <a:pt x="320" y="691"/>
                  </a:lnTo>
                  <a:lnTo>
                    <a:pt x="333" y="689"/>
                  </a:lnTo>
                  <a:lnTo>
                    <a:pt x="339" y="692"/>
                  </a:lnTo>
                  <a:lnTo>
                    <a:pt x="341" y="694"/>
                  </a:lnTo>
                  <a:lnTo>
                    <a:pt x="342" y="694"/>
                  </a:lnTo>
                  <a:lnTo>
                    <a:pt x="341" y="696"/>
                  </a:lnTo>
                  <a:lnTo>
                    <a:pt x="343" y="696"/>
                  </a:lnTo>
                  <a:close/>
                  <a:moveTo>
                    <a:pt x="332" y="687"/>
                  </a:moveTo>
                  <a:lnTo>
                    <a:pt x="331" y="687"/>
                  </a:lnTo>
                  <a:lnTo>
                    <a:pt x="333" y="687"/>
                  </a:lnTo>
                  <a:lnTo>
                    <a:pt x="333" y="687"/>
                  </a:lnTo>
                  <a:lnTo>
                    <a:pt x="332" y="687"/>
                  </a:lnTo>
                  <a:close/>
                  <a:moveTo>
                    <a:pt x="338" y="688"/>
                  </a:moveTo>
                  <a:lnTo>
                    <a:pt x="337" y="688"/>
                  </a:lnTo>
                  <a:lnTo>
                    <a:pt x="336" y="688"/>
                  </a:lnTo>
                  <a:lnTo>
                    <a:pt x="337" y="688"/>
                  </a:lnTo>
                  <a:lnTo>
                    <a:pt x="338" y="688"/>
                  </a:lnTo>
                  <a:close/>
                  <a:moveTo>
                    <a:pt x="557" y="616"/>
                  </a:moveTo>
                  <a:lnTo>
                    <a:pt x="558" y="616"/>
                  </a:lnTo>
                  <a:lnTo>
                    <a:pt x="556" y="616"/>
                  </a:lnTo>
                  <a:lnTo>
                    <a:pt x="558" y="615"/>
                  </a:lnTo>
                  <a:lnTo>
                    <a:pt x="557" y="616"/>
                  </a:lnTo>
                  <a:close/>
                  <a:moveTo>
                    <a:pt x="400" y="676"/>
                  </a:moveTo>
                  <a:lnTo>
                    <a:pt x="399" y="676"/>
                  </a:lnTo>
                  <a:lnTo>
                    <a:pt x="398" y="676"/>
                  </a:lnTo>
                  <a:lnTo>
                    <a:pt x="399" y="674"/>
                  </a:lnTo>
                  <a:lnTo>
                    <a:pt x="400" y="676"/>
                  </a:lnTo>
                  <a:close/>
                  <a:moveTo>
                    <a:pt x="392" y="681"/>
                  </a:moveTo>
                  <a:lnTo>
                    <a:pt x="391" y="682"/>
                  </a:lnTo>
                  <a:lnTo>
                    <a:pt x="389" y="680"/>
                  </a:lnTo>
                  <a:lnTo>
                    <a:pt x="390" y="678"/>
                  </a:lnTo>
                  <a:lnTo>
                    <a:pt x="391" y="678"/>
                  </a:lnTo>
                  <a:lnTo>
                    <a:pt x="394" y="680"/>
                  </a:lnTo>
                  <a:lnTo>
                    <a:pt x="397" y="680"/>
                  </a:lnTo>
                  <a:lnTo>
                    <a:pt x="396" y="682"/>
                  </a:lnTo>
                  <a:lnTo>
                    <a:pt x="397" y="684"/>
                  </a:lnTo>
                  <a:lnTo>
                    <a:pt x="395" y="684"/>
                  </a:lnTo>
                  <a:lnTo>
                    <a:pt x="392" y="681"/>
                  </a:lnTo>
                  <a:close/>
                  <a:moveTo>
                    <a:pt x="386" y="683"/>
                  </a:moveTo>
                  <a:lnTo>
                    <a:pt x="387" y="682"/>
                  </a:lnTo>
                  <a:lnTo>
                    <a:pt x="389" y="684"/>
                  </a:lnTo>
                  <a:lnTo>
                    <a:pt x="388" y="684"/>
                  </a:lnTo>
                  <a:lnTo>
                    <a:pt x="386" y="683"/>
                  </a:lnTo>
                  <a:close/>
                  <a:moveTo>
                    <a:pt x="391" y="684"/>
                  </a:moveTo>
                  <a:lnTo>
                    <a:pt x="391" y="684"/>
                  </a:lnTo>
                  <a:lnTo>
                    <a:pt x="391" y="684"/>
                  </a:lnTo>
                  <a:close/>
                  <a:moveTo>
                    <a:pt x="394" y="678"/>
                  </a:moveTo>
                  <a:lnTo>
                    <a:pt x="395" y="676"/>
                  </a:lnTo>
                  <a:lnTo>
                    <a:pt x="396" y="677"/>
                  </a:lnTo>
                  <a:lnTo>
                    <a:pt x="395" y="678"/>
                  </a:lnTo>
                  <a:lnTo>
                    <a:pt x="394" y="678"/>
                  </a:lnTo>
                  <a:close/>
                  <a:moveTo>
                    <a:pt x="405" y="676"/>
                  </a:moveTo>
                  <a:lnTo>
                    <a:pt x="405" y="677"/>
                  </a:lnTo>
                  <a:lnTo>
                    <a:pt x="405" y="677"/>
                  </a:lnTo>
                  <a:lnTo>
                    <a:pt x="400" y="675"/>
                  </a:lnTo>
                  <a:lnTo>
                    <a:pt x="403" y="674"/>
                  </a:lnTo>
                  <a:lnTo>
                    <a:pt x="405" y="676"/>
                  </a:lnTo>
                  <a:close/>
                  <a:moveTo>
                    <a:pt x="345" y="697"/>
                  </a:moveTo>
                  <a:lnTo>
                    <a:pt x="345" y="697"/>
                  </a:lnTo>
                  <a:lnTo>
                    <a:pt x="345" y="697"/>
                  </a:lnTo>
                  <a:lnTo>
                    <a:pt x="345" y="697"/>
                  </a:lnTo>
                  <a:close/>
                  <a:moveTo>
                    <a:pt x="574" y="620"/>
                  </a:moveTo>
                  <a:lnTo>
                    <a:pt x="575" y="619"/>
                  </a:lnTo>
                  <a:lnTo>
                    <a:pt x="576" y="620"/>
                  </a:lnTo>
                  <a:lnTo>
                    <a:pt x="576" y="621"/>
                  </a:lnTo>
                  <a:lnTo>
                    <a:pt x="574" y="620"/>
                  </a:lnTo>
                  <a:close/>
                  <a:moveTo>
                    <a:pt x="3" y="1254"/>
                  </a:moveTo>
                  <a:lnTo>
                    <a:pt x="7" y="1253"/>
                  </a:lnTo>
                  <a:lnTo>
                    <a:pt x="8" y="1253"/>
                  </a:lnTo>
                  <a:lnTo>
                    <a:pt x="17" y="1250"/>
                  </a:lnTo>
                  <a:lnTo>
                    <a:pt x="20" y="1243"/>
                  </a:lnTo>
                  <a:lnTo>
                    <a:pt x="20" y="1239"/>
                  </a:lnTo>
                  <a:lnTo>
                    <a:pt x="24" y="1239"/>
                  </a:lnTo>
                  <a:lnTo>
                    <a:pt x="26" y="1236"/>
                  </a:lnTo>
                  <a:lnTo>
                    <a:pt x="28" y="1236"/>
                  </a:lnTo>
                  <a:lnTo>
                    <a:pt x="30" y="1230"/>
                  </a:lnTo>
                  <a:lnTo>
                    <a:pt x="34" y="1228"/>
                  </a:lnTo>
                  <a:lnTo>
                    <a:pt x="35" y="1230"/>
                  </a:lnTo>
                  <a:lnTo>
                    <a:pt x="39" y="1230"/>
                  </a:lnTo>
                  <a:lnTo>
                    <a:pt x="39" y="1227"/>
                  </a:lnTo>
                  <a:lnTo>
                    <a:pt x="42" y="1223"/>
                  </a:lnTo>
                  <a:lnTo>
                    <a:pt x="40" y="1210"/>
                  </a:lnTo>
                  <a:lnTo>
                    <a:pt x="40" y="1197"/>
                  </a:lnTo>
                  <a:lnTo>
                    <a:pt x="38" y="1183"/>
                  </a:lnTo>
                  <a:lnTo>
                    <a:pt x="35" y="1150"/>
                  </a:lnTo>
                  <a:lnTo>
                    <a:pt x="29" y="1102"/>
                  </a:lnTo>
                  <a:lnTo>
                    <a:pt x="0" y="1061"/>
                  </a:lnTo>
                  <a:lnTo>
                    <a:pt x="1" y="1058"/>
                  </a:lnTo>
                  <a:lnTo>
                    <a:pt x="6" y="1054"/>
                  </a:lnTo>
                  <a:lnTo>
                    <a:pt x="6" y="1051"/>
                  </a:lnTo>
                  <a:lnTo>
                    <a:pt x="8" y="1046"/>
                  </a:lnTo>
                  <a:lnTo>
                    <a:pt x="12" y="1046"/>
                  </a:lnTo>
                  <a:lnTo>
                    <a:pt x="14" y="1049"/>
                  </a:lnTo>
                  <a:lnTo>
                    <a:pt x="20" y="1049"/>
                  </a:lnTo>
                  <a:lnTo>
                    <a:pt x="41" y="1035"/>
                  </a:lnTo>
                  <a:lnTo>
                    <a:pt x="48" y="1032"/>
                  </a:lnTo>
                  <a:lnTo>
                    <a:pt x="51" y="1033"/>
                  </a:lnTo>
                  <a:lnTo>
                    <a:pt x="53" y="1030"/>
                  </a:lnTo>
                  <a:lnTo>
                    <a:pt x="53" y="1028"/>
                  </a:lnTo>
                  <a:lnTo>
                    <a:pt x="52" y="1026"/>
                  </a:lnTo>
                  <a:lnTo>
                    <a:pt x="53" y="1025"/>
                  </a:lnTo>
                  <a:lnTo>
                    <a:pt x="52" y="1023"/>
                  </a:lnTo>
                  <a:lnTo>
                    <a:pt x="55" y="1023"/>
                  </a:lnTo>
                  <a:lnTo>
                    <a:pt x="55" y="1021"/>
                  </a:lnTo>
                  <a:lnTo>
                    <a:pt x="58" y="1019"/>
                  </a:lnTo>
                  <a:lnTo>
                    <a:pt x="58" y="1017"/>
                  </a:lnTo>
                  <a:lnTo>
                    <a:pt x="58" y="1017"/>
                  </a:lnTo>
                  <a:lnTo>
                    <a:pt x="71" y="1017"/>
                  </a:lnTo>
                  <a:lnTo>
                    <a:pt x="77" y="1015"/>
                  </a:lnTo>
                  <a:lnTo>
                    <a:pt x="78" y="1016"/>
                  </a:lnTo>
                  <a:lnTo>
                    <a:pt x="78" y="1018"/>
                  </a:lnTo>
                  <a:lnTo>
                    <a:pt x="79" y="1021"/>
                  </a:lnTo>
                  <a:lnTo>
                    <a:pt x="87" y="1021"/>
                  </a:lnTo>
                  <a:lnTo>
                    <a:pt x="90" y="1018"/>
                  </a:lnTo>
                  <a:lnTo>
                    <a:pt x="90" y="1017"/>
                  </a:lnTo>
                  <a:lnTo>
                    <a:pt x="90" y="1014"/>
                  </a:lnTo>
                  <a:lnTo>
                    <a:pt x="92" y="1014"/>
                  </a:lnTo>
                  <a:lnTo>
                    <a:pt x="91" y="1010"/>
                  </a:lnTo>
                  <a:lnTo>
                    <a:pt x="92" y="1009"/>
                  </a:lnTo>
                  <a:lnTo>
                    <a:pt x="90" y="1008"/>
                  </a:lnTo>
                  <a:lnTo>
                    <a:pt x="91" y="1006"/>
                  </a:lnTo>
                  <a:lnTo>
                    <a:pt x="91" y="1003"/>
                  </a:lnTo>
                  <a:lnTo>
                    <a:pt x="94" y="1000"/>
                  </a:lnTo>
                  <a:lnTo>
                    <a:pt x="94" y="997"/>
                  </a:lnTo>
                  <a:lnTo>
                    <a:pt x="92" y="996"/>
                  </a:lnTo>
                  <a:lnTo>
                    <a:pt x="91" y="997"/>
                  </a:lnTo>
                  <a:lnTo>
                    <a:pt x="88" y="994"/>
                  </a:lnTo>
                  <a:lnTo>
                    <a:pt x="87" y="990"/>
                  </a:lnTo>
                  <a:lnTo>
                    <a:pt x="85" y="989"/>
                  </a:lnTo>
                  <a:lnTo>
                    <a:pt x="85" y="986"/>
                  </a:lnTo>
                  <a:lnTo>
                    <a:pt x="84" y="984"/>
                  </a:lnTo>
                  <a:lnTo>
                    <a:pt x="88" y="983"/>
                  </a:lnTo>
                  <a:lnTo>
                    <a:pt x="92" y="980"/>
                  </a:lnTo>
                  <a:lnTo>
                    <a:pt x="92" y="977"/>
                  </a:lnTo>
                  <a:lnTo>
                    <a:pt x="91" y="974"/>
                  </a:lnTo>
                  <a:lnTo>
                    <a:pt x="92" y="973"/>
                  </a:lnTo>
                  <a:lnTo>
                    <a:pt x="90" y="972"/>
                  </a:lnTo>
                  <a:lnTo>
                    <a:pt x="92" y="970"/>
                  </a:lnTo>
                  <a:lnTo>
                    <a:pt x="101" y="966"/>
                  </a:lnTo>
                  <a:lnTo>
                    <a:pt x="102" y="965"/>
                  </a:lnTo>
                  <a:lnTo>
                    <a:pt x="104" y="965"/>
                  </a:lnTo>
                  <a:lnTo>
                    <a:pt x="107" y="964"/>
                  </a:lnTo>
                  <a:lnTo>
                    <a:pt x="111" y="964"/>
                  </a:lnTo>
                  <a:lnTo>
                    <a:pt x="111" y="962"/>
                  </a:lnTo>
                  <a:lnTo>
                    <a:pt x="111" y="961"/>
                  </a:lnTo>
                  <a:lnTo>
                    <a:pt x="108" y="961"/>
                  </a:lnTo>
                  <a:lnTo>
                    <a:pt x="104" y="959"/>
                  </a:lnTo>
                  <a:lnTo>
                    <a:pt x="104" y="957"/>
                  </a:lnTo>
                  <a:lnTo>
                    <a:pt x="103" y="956"/>
                  </a:lnTo>
                  <a:lnTo>
                    <a:pt x="105" y="954"/>
                  </a:lnTo>
                  <a:lnTo>
                    <a:pt x="103" y="950"/>
                  </a:lnTo>
                  <a:lnTo>
                    <a:pt x="104" y="949"/>
                  </a:lnTo>
                  <a:lnTo>
                    <a:pt x="103" y="946"/>
                  </a:lnTo>
                  <a:lnTo>
                    <a:pt x="108" y="943"/>
                  </a:lnTo>
                  <a:lnTo>
                    <a:pt x="107" y="942"/>
                  </a:lnTo>
                  <a:lnTo>
                    <a:pt x="108" y="941"/>
                  </a:lnTo>
                  <a:lnTo>
                    <a:pt x="113" y="938"/>
                  </a:lnTo>
                  <a:lnTo>
                    <a:pt x="112" y="937"/>
                  </a:lnTo>
                  <a:lnTo>
                    <a:pt x="112" y="934"/>
                  </a:lnTo>
                  <a:lnTo>
                    <a:pt x="115" y="932"/>
                  </a:lnTo>
                  <a:lnTo>
                    <a:pt x="118" y="930"/>
                  </a:lnTo>
                  <a:lnTo>
                    <a:pt x="122" y="932"/>
                  </a:lnTo>
                  <a:lnTo>
                    <a:pt x="126" y="925"/>
                  </a:lnTo>
                  <a:lnTo>
                    <a:pt x="135" y="922"/>
                  </a:lnTo>
                  <a:lnTo>
                    <a:pt x="136" y="921"/>
                  </a:lnTo>
                  <a:lnTo>
                    <a:pt x="138" y="917"/>
                  </a:lnTo>
                  <a:lnTo>
                    <a:pt x="142" y="915"/>
                  </a:lnTo>
                  <a:lnTo>
                    <a:pt x="144" y="912"/>
                  </a:lnTo>
                  <a:lnTo>
                    <a:pt x="146" y="913"/>
                  </a:lnTo>
                  <a:lnTo>
                    <a:pt x="148" y="910"/>
                  </a:lnTo>
                  <a:lnTo>
                    <a:pt x="150" y="910"/>
                  </a:lnTo>
                  <a:lnTo>
                    <a:pt x="151" y="908"/>
                  </a:lnTo>
                  <a:lnTo>
                    <a:pt x="150" y="906"/>
                  </a:lnTo>
                  <a:lnTo>
                    <a:pt x="151" y="904"/>
                  </a:lnTo>
                  <a:lnTo>
                    <a:pt x="153" y="903"/>
                  </a:lnTo>
                  <a:lnTo>
                    <a:pt x="156" y="906"/>
                  </a:lnTo>
                  <a:lnTo>
                    <a:pt x="158" y="907"/>
                  </a:lnTo>
                  <a:lnTo>
                    <a:pt x="158" y="903"/>
                  </a:lnTo>
                  <a:lnTo>
                    <a:pt x="160" y="901"/>
                  </a:lnTo>
                  <a:lnTo>
                    <a:pt x="163" y="900"/>
                  </a:lnTo>
                  <a:lnTo>
                    <a:pt x="164" y="897"/>
                  </a:lnTo>
                  <a:lnTo>
                    <a:pt x="166" y="897"/>
                  </a:lnTo>
                  <a:lnTo>
                    <a:pt x="163" y="894"/>
                  </a:lnTo>
                  <a:lnTo>
                    <a:pt x="163" y="892"/>
                  </a:lnTo>
                  <a:lnTo>
                    <a:pt x="167" y="889"/>
                  </a:lnTo>
                  <a:lnTo>
                    <a:pt x="168" y="884"/>
                  </a:lnTo>
                  <a:lnTo>
                    <a:pt x="166" y="884"/>
                  </a:lnTo>
                  <a:lnTo>
                    <a:pt x="164" y="882"/>
                  </a:lnTo>
                  <a:lnTo>
                    <a:pt x="164" y="882"/>
                  </a:lnTo>
                  <a:lnTo>
                    <a:pt x="160" y="884"/>
                  </a:lnTo>
                  <a:lnTo>
                    <a:pt x="159" y="882"/>
                  </a:lnTo>
                  <a:lnTo>
                    <a:pt x="157" y="882"/>
                  </a:lnTo>
                  <a:lnTo>
                    <a:pt x="155" y="880"/>
                  </a:lnTo>
                  <a:lnTo>
                    <a:pt x="152" y="877"/>
                  </a:lnTo>
                  <a:lnTo>
                    <a:pt x="145" y="877"/>
                  </a:lnTo>
                  <a:lnTo>
                    <a:pt x="135" y="820"/>
                  </a:lnTo>
                  <a:lnTo>
                    <a:pt x="131" y="820"/>
                  </a:lnTo>
                  <a:lnTo>
                    <a:pt x="128" y="817"/>
                  </a:lnTo>
                  <a:lnTo>
                    <a:pt x="126" y="818"/>
                  </a:lnTo>
                  <a:lnTo>
                    <a:pt x="125" y="816"/>
                  </a:lnTo>
                  <a:lnTo>
                    <a:pt x="126" y="814"/>
                  </a:lnTo>
                  <a:lnTo>
                    <a:pt x="124" y="813"/>
                  </a:lnTo>
                  <a:lnTo>
                    <a:pt x="122" y="814"/>
                  </a:lnTo>
                  <a:lnTo>
                    <a:pt x="122" y="813"/>
                  </a:lnTo>
                  <a:lnTo>
                    <a:pt x="123" y="810"/>
                  </a:lnTo>
                  <a:lnTo>
                    <a:pt x="122" y="809"/>
                  </a:lnTo>
                  <a:lnTo>
                    <a:pt x="122" y="808"/>
                  </a:lnTo>
                  <a:lnTo>
                    <a:pt x="120" y="806"/>
                  </a:lnTo>
                  <a:lnTo>
                    <a:pt x="114" y="808"/>
                  </a:lnTo>
                  <a:lnTo>
                    <a:pt x="112" y="807"/>
                  </a:lnTo>
                  <a:lnTo>
                    <a:pt x="112" y="806"/>
                  </a:lnTo>
                  <a:lnTo>
                    <a:pt x="106" y="805"/>
                  </a:lnTo>
                  <a:lnTo>
                    <a:pt x="104" y="804"/>
                  </a:lnTo>
                  <a:lnTo>
                    <a:pt x="105" y="801"/>
                  </a:lnTo>
                  <a:lnTo>
                    <a:pt x="103" y="801"/>
                  </a:lnTo>
                  <a:lnTo>
                    <a:pt x="103" y="799"/>
                  </a:lnTo>
                  <a:lnTo>
                    <a:pt x="106" y="798"/>
                  </a:lnTo>
                  <a:lnTo>
                    <a:pt x="110" y="794"/>
                  </a:lnTo>
                  <a:lnTo>
                    <a:pt x="110" y="792"/>
                  </a:lnTo>
                  <a:lnTo>
                    <a:pt x="108" y="792"/>
                  </a:lnTo>
                  <a:lnTo>
                    <a:pt x="108" y="790"/>
                  </a:lnTo>
                  <a:lnTo>
                    <a:pt x="106" y="789"/>
                  </a:lnTo>
                  <a:lnTo>
                    <a:pt x="98" y="789"/>
                  </a:lnTo>
                  <a:lnTo>
                    <a:pt x="97" y="789"/>
                  </a:lnTo>
                  <a:lnTo>
                    <a:pt x="98" y="788"/>
                  </a:lnTo>
                  <a:lnTo>
                    <a:pt x="97" y="787"/>
                  </a:lnTo>
                  <a:lnTo>
                    <a:pt x="98" y="785"/>
                  </a:lnTo>
                  <a:lnTo>
                    <a:pt x="94" y="784"/>
                  </a:lnTo>
                  <a:lnTo>
                    <a:pt x="92" y="782"/>
                  </a:lnTo>
                  <a:lnTo>
                    <a:pt x="92" y="781"/>
                  </a:lnTo>
                  <a:lnTo>
                    <a:pt x="91" y="780"/>
                  </a:lnTo>
                  <a:lnTo>
                    <a:pt x="91" y="778"/>
                  </a:lnTo>
                  <a:lnTo>
                    <a:pt x="89" y="776"/>
                  </a:lnTo>
                  <a:lnTo>
                    <a:pt x="90" y="775"/>
                  </a:lnTo>
                  <a:lnTo>
                    <a:pt x="88" y="773"/>
                  </a:lnTo>
                  <a:lnTo>
                    <a:pt x="91" y="772"/>
                  </a:lnTo>
                  <a:lnTo>
                    <a:pt x="90" y="772"/>
                  </a:lnTo>
                  <a:lnTo>
                    <a:pt x="90" y="770"/>
                  </a:lnTo>
                  <a:lnTo>
                    <a:pt x="87" y="769"/>
                  </a:lnTo>
                  <a:lnTo>
                    <a:pt x="88" y="768"/>
                  </a:lnTo>
                  <a:lnTo>
                    <a:pt x="87" y="768"/>
                  </a:lnTo>
                  <a:lnTo>
                    <a:pt x="87" y="766"/>
                  </a:lnTo>
                  <a:lnTo>
                    <a:pt x="87" y="766"/>
                  </a:lnTo>
                  <a:lnTo>
                    <a:pt x="91" y="763"/>
                  </a:lnTo>
                  <a:lnTo>
                    <a:pt x="91" y="762"/>
                  </a:lnTo>
                  <a:lnTo>
                    <a:pt x="94" y="760"/>
                  </a:lnTo>
                  <a:lnTo>
                    <a:pt x="89" y="760"/>
                  </a:lnTo>
                  <a:lnTo>
                    <a:pt x="89" y="761"/>
                  </a:lnTo>
                  <a:lnTo>
                    <a:pt x="88" y="760"/>
                  </a:lnTo>
                  <a:lnTo>
                    <a:pt x="87" y="760"/>
                  </a:lnTo>
                  <a:lnTo>
                    <a:pt x="88" y="761"/>
                  </a:lnTo>
                  <a:lnTo>
                    <a:pt x="87" y="761"/>
                  </a:lnTo>
                  <a:lnTo>
                    <a:pt x="88" y="759"/>
                  </a:lnTo>
                  <a:lnTo>
                    <a:pt x="86" y="758"/>
                  </a:lnTo>
                  <a:lnTo>
                    <a:pt x="88" y="756"/>
                  </a:lnTo>
                  <a:lnTo>
                    <a:pt x="87" y="756"/>
                  </a:lnTo>
                  <a:lnTo>
                    <a:pt x="88" y="755"/>
                  </a:lnTo>
                  <a:lnTo>
                    <a:pt x="87" y="755"/>
                  </a:lnTo>
                  <a:lnTo>
                    <a:pt x="90" y="754"/>
                  </a:lnTo>
                  <a:lnTo>
                    <a:pt x="91" y="752"/>
                  </a:lnTo>
                  <a:lnTo>
                    <a:pt x="87" y="748"/>
                  </a:lnTo>
                  <a:lnTo>
                    <a:pt x="88" y="747"/>
                  </a:lnTo>
                  <a:lnTo>
                    <a:pt x="89" y="745"/>
                  </a:lnTo>
                  <a:lnTo>
                    <a:pt x="88" y="745"/>
                  </a:lnTo>
                  <a:lnTo>
                    <a:pt x="89" y="743"/>
                  </a:lnTo>
                  <a:lnTo>
                    <a:pt x="76" y="746"/>
                  </a:lnTo>
                  <a:lnTo>
                    <a:pt x="76" y="745"/>
                  </a:lnTo>
                  <a:lnTo>
                    <a:pt x="75" y="745"/>
                  </a:lnTo>
                  <a:lnTo>
                    <a:pt x="76" y="744"/>
                  </a:lnTo>
                  <a:lnTo>
                    <a:pt x="75" y="742"/>
                  </a:lnTo>
                  <a:lnTo>
                    <a:pt x="80" y="738"/>
                  </a:lnTo>
                  <a:lnTo>
                    <a:pt x="82" y="736"/>
                  </a:lnTo>
                  <a:lnTo>
                    <a:pt x="79" y="734"/>
                  </a:lnTo>
                  <a:lnTo>
                    <a:pt x="79" y="733"/>
                  </a:lnTo>
                  <a:lnTo>
                    <a:pt x="78" y="732"/>
                  </a:lnTo>
                  <a:lnTo>
                    <a:pt x="78" y="731"/>
                  </a:lnTo>
                  <a:lnTo>
                    <a:pt x="76" y="731"/>
                  </a:lnTo>
                  <a:lnTo>
                    <a:pt x="76" y="730"/>
                  </a:lnTo>
                  <a:lnTo>
                    <a:pt x="74" y="730"/>
                  </a:lnTo>
                  <a:lnTo>
                    <a:pt x="75" y="731"/>
                  </a:lnTo>
                  <a:lnTo>
                    <a:pt x="74" y="732"/>
                  </a:lnTo>
                  <a:lnTo>
                    <a:pt x="74" y="730"/>
                  </a:lnTo>
                  <a:lnTo>
                    <a:pt x="71" y="730"/>
                  </a:lnTo>
                  <a:lnTo>
                    <a:pt x="70" y="729"/>
                  </a:lnTo>
                  <a:lnTo>
                    <a:pt x="68" y="729"/>
                  </a:lnTo>
                  <a:lnTo>
                    <a:pt x="67" y="729"/>
                  </a:lnTo>
                  <a:lnTo>
                    <a:pt x="67" y="728"/>
                  </a:lnTo>
                  <a:lnTo>
                    <a:pt x="66" y="727"/>
                  </a:lnTo>
                  <a:lnTo>
                    <a:pt x="67" y="726"/>
                  </a:lnTo>
                  <a:lnTo>
                    <a:pt x="70" y="727"/>
                  </a:lnTo>
                  <a:lnTo>
                    <a:pt x="76" y="723"/>
                  </a:lnTo>
                  <a:lnTo>
                    <a:pt x="80" y="723"/>
                  </a:lnTo>
                  <a:lnTo>
                    <a:pt x="79" y="721"/>
                  </a:lnTo>
                  <a:lnTo>
                    <a:pt x="80" y="719"/>
                  </a:lnTo>
                  <a:lnTo>
                    <a:pt x="83" y="715"/>
                  </a:lnTo>
                  <a:lnTo>
                    <a:pt x="83" y="713"/>
                  </a:lnTo>
                  <a:lnTo>
                    <a:pt x="83" y="714"/>
                  </a:lnTo>
                  <a:lnTo>
                    <a:pt x="83" y="713"/>
                  </a:lnTo>
                  <a:lnTo>
                    <a:pt x="84" y="712"/>
                  </a:lnTo>
                  <a:lnTo>
                    <a:pt x="84" y="711"/>
                  </a:lnTo>
                  <a:lnTo>
                    <a:pt x="87" y="711"/>
                  </a:lnTo>
                  <a:lnTo>
                    <a:pt x="91" y="708"/>
                  </a:lnTo>
                  <a:lnTo>
                    <a:pt x="91" y="706"/>
                  </a:lnTo>
                  <a:lnTo>
                    <a:pt x="92" y="706"/>
                  </a:lnTo>
                  <a:lnTo>
                    <a:pt x="94" y="705"/>
                  </a:lnTo>
                  <a:lnTo>
                    <a:pt x="91" y="705"/>
                  </a:lnTo>
                  <a:lnTo>
                    <a:pt x="91" y="703"/>
                  </a:lnTo>
                  <a:lnTo>
                    <a:pt x="90" y="704"/>
                  </a:lnTo>
                  <a:lnTo>
                    <a:pt x="91" y="702"/>
                  </a:lnTo>
                  <a:lnTo>
                    <a:pt x="88" y="702"/>
                  </a:lnTo>
                  <a:lnTo>
                    <a:pt x="88" y="701"/>
                  </a:lnTo>
                  <a:lnTo>
                    <a:pt x="86" y="701"/>
                  </a:lnTo>
                  <a:lnTo>
                    <a:pt x="86" y="700"/>
                  </a:lnTo>
                  <a:lnTo>
                    <a:pt x="81" y="699"/>
                  </a:lnTo>
                  <a:lnTo>
                    <a:pt x="82" y="696"/>
                  </a:lnTo>
                  <a:lnTo>
                    <a:pt x="82" y="695"/>
                  </a:lnTo>
                  <a:lnTo>
                    <a:pt x="83" y="691"/>
                  </a:lnTo>
                  <a:lnTo>
                    <a:pt x="85" y="690"/>
                  </a:lnTo>
                  <a:lnTo>
                    <a:pt x="89" y="689"/>
                  </a:lnTo>
                  <a:lnTo>
                    <a:pt x="90" y="688"/>
                  </a:lnTo>
                  <a:lnTo>
                    <a:pt x="89" y="688"/>
                  </a:lnTo>
                  <a:lnTo>
                    <a:pt x="89" y="688"/>
                  </a:lnTo>
                  <a:lnTo>
                    <a:pt x="91" y="686"/>
                  </a:lnTo>
                  <a:lnTo>
                    <a:pt x="91" y="686"/>
                  </a:lnTo>
                  <a:lnTo>
                    <a:pt x="91" y="686"/>
                  </a:lnTo>
                  <a:lnTo>
                    <a:pt x="102" y="692"/>
                  </a:lnTo>
                  <a:lnTo>
                    <a:pt x="119" y="693"/>
                  </a:lnTo>
                  <a:lnTo>
                    <a:pt x="132" y="690"/>
                  </a:lnTo>
                  <a:lnTo>
                    <a:pt x="135" y="685"/>
                  </a:lnTo>
                  <a:lnTo>
                    <a:pt x="135" y="682"/>
                  </a:lnTo>
                  <a:lnTo>
                    <a:pt x="131" y="674"/>
                  </a:lnTo>
                  <a:lnTo>
                    <a:pt x="128" y="669"/>
                  </a:lnTo>
                  <a:lnTo>
                    <a:pt x="128" y="667"/>
                  </a:lnTo>
                  <a:lnTo>
                    <a:pt x="134" y="673"/>
                  </a:lnTo>
                  <a:lnTo>
                    <a:pt x="139" y="676"/>
                  </a:lnTo>
                  <a:lnTo>
                    <a:pt x="143" y="682"/>
                  </a:lnTo>
                  <a:lnTo>
                    <a:pt x="147" y="688"/>
                  </a:lnTo>
                  <a:lnTo>
                    <a:pt x="150" y="693"/>
                  </a:lnTo>
                  <a:lnTo>
                    <a:pt x="151" y="696"/>
                  </a:lnTo>
                  <a:lnTo>
                    <a:pt x="151" y="697"/>
                  </a:lnTo>
                  <a:lnTo>
                    <a:pt x="150" y="698"/>
                  </a:lnTo>
                  <a:lnTo>
                    <a:pt x="150" y="697"/>
                  </a:lnTo>
                  <a:lnTo>
                    <a:pt x="148" y="698"/>
                  </a:lnTo>
                  <a:lnTo>
                    <a:pt x="147" y="702"/>
                  </a:lnTo>
                  <a:lnTo>
                    <a:pt x="147" y="706"/>
                  </a:lnTo>
                  <a:lnTo>
                    <a:pt x="146" y="709"/>
                  </a:lnTo>
                  <a:lnTo>
                    <a:pt x="150" y="711"/>
                  </a:lnTo>
                  <a:lnTo>
                    <a:pt x="150" y="713"/>
                  </a:lnTo>
                  <a:lnTo>
                    <a:pt x="152" y="714"/>
                  </a:lnTo>
                  <a:lnTo>
                    <a:pt x="157" y="716"/>
                  </a:lnTo>
                  <a:lnTo>
                    <a:pt x="158" y="717"/>
                  </a:lnTo>
                  <a:lnTo>
                    <a:pt x="159" y="721"/>
                  </a:lnTo>
                  <a:lnTo>
                    <a:pt x="157" y="725"/>
                  </a:lnTo>
                  <a:lnTo>
                    <a:pt x="159" y="727"/>
                  </a:lnTo>
                  <a:lnTo>
                    <a:pt x="159" y="729"/>
                  </a:lnTo>
                  <a:lnTo>
                    <a:pt x="159" y="730"/>
                  </a:lnTo>
                  <a:lnTo>
                    <a:pt x="161" y="732"/>
                  </a:lnTo>
                  <a:lnTo>
                    <a:pt x="162" y="730"/>
                  </a:lnTo>
                  <a:lnTo>
                    <a:pt x="160" y="729"/>
                  </a:lnTo>
                  <a:lnTo>
                    <a:pt x="163" y="729"/>
                  </a:lnTo>
                  <a:lnTo>
                    <a:pt x="160" y="726"/>
                  </a:lnTo>
                  <a:lnTo>
                    <a:pt x="160" y="724"/>
                  </a:lnTo>
                  <a:lnTo>
                    <a:pt x="162" y="721"/>
                  </a:lnTo>
                  <a:lnTo>
                    <a:pt x="163" y="716"/>
                  </a:lnTo>
                  <a:lnTo>
                    <a:pt x="164" y="715"/>
                  </a:lnTo>
                  <a:lnTo>
                    <a:pt x="166" y="713"/>
                  </a:lnTo>
                  <a:lnTo>
                    <a:pt x="158" y="709"/>
                  </a:lnTo>
                  <a:lnTo>
                    <a:pt x="155" y="706"/>
                  </a:lnTo>
                  <a:lnTo>
                    <a:pt x="155" y="703"/>
                  </a:lnTo>
                  <a:lnTo>
                    <a:pt x="154" y="702"/>
                  </a:lnTo>
                  <a:lnTo>
                    <a:pt x="163" y="698"/>
                  </a:lnTo>
                  <a:lnTo>
                    <a:pt x="170" y="692"/>
                  </a:lnTo>
                  <a:lnTo>
                    <a:pt x="179" y="691"/>
                  </a:lnTo>
                  <a:lnTo>
                    <a:pt x="188" y="688"/>
                  </a:lnTo>
                  <a:lnTo>
                    <a:pt x="189" y="686"/>
                  </a:lnTo>
                  <a:lnTo>
                    <a:pt x="191" y="685"/>
                  </a:lnTo>
                  <a:lnTo>
                    <a:pt x="189" y="685"/>
                  </a:lnTo>
                  <a:lnTo>
                    <a:pt x="192" y="681"/>
                  </a:lnTo>
                  <a:lnTo>
                    <a:pt x="196" y="679"/>
                  </a:lnTo>
                  <a:lnTo>
                    <a:pt x="195" y="678"/>
                  </a:lnTo>
                  <a:lnTo>
                    <a:pt x="205" y="674"/>
                  </a:lnTo>
                  <a:lnTo>
                    <a:pt x="216" y="674"/>
                  </a:lnTo>
                  <a:lnTo>
                    <a:pt x="222" y="675"/>
                  </a:lnTo>
                  <a:lnTo>
                    <a:pt x="232" y="672"/>
                  </a:lnTo>
                  <a:lnTo>
                    <a:pt x="253" y="675"/>
                  </a:lnTo>
                  <a:lnTo>
                    <a:pt x="271" y="670"/>
                  </a:lnTo>
                  <a:lnTo>
                    <a:pt x="284" y="668"/>
                  </a:lnTo>
                  <a:lnTo>
                    <a:pt x="289" y="668"/>
                  </a:lnTo>
                  <a:lnTo>
                    <a:pt x="295" y="670"/>
                  </a:lnTo>
                  <a:lnTo>
                    <a:pt x="295" y="672"/>
                  </a:lnTo>
                  <a:lnTo>
                    <a:pt x="291" y="672"/>
                  </a:lnTo>
                  <a:lnTo>
                    <a:pt x="292" y="674"/>
                  </a:lnTo>
                  <a:lnTo>
                    <a:pt x="294" y="674"/>
                  </a:lnTo>
                  <a:lnTo>
                    <a:pt x="291" y="677"/>
                  </a:lnTo>
                  <a:lnTo>
                    <a:pt x="285" y="675"/>
                  </a:lnTo>
                  <a:lnTo>
                    <a:pt x="284" y="678"/>
                  </a:lnTo>
                  <a:lnTo>
                    <a:pt x="283" y="679"/>
                  </a:lnTo>
                  <a:lnTo>
                    <a:pt x="282" y="682"/>
                  </a:lnTo>
                  <a:lnTo>
                    <a:pt x="283" y="684"/>
                  </a:lnTo>
                  <a:lnTo>
                    <a:pt x="285" y="685"/>
                  </a:lnTo>
                  <a:lnTo>
                    <a:pt x="284" y="687"/>
                  </a:lnTo>
                  <a:lnTo>
                    <a:pt x="284" y="690"/>
                  </a:lnTo>
                  <a:lnTo>
                    <a:pt x="285" y="692"/>
                  </a:lnTo>
                  <a:lnTo>
                    <a:pt x="285" y="695"/>
                  </a:lnTo>
                  <a:lnTo>
                    <a:pt x="290" y="698"/>
                  </a:lnTo>
                  <a:lnTo>
                    <a:pt x="307" y="701"/>
                  </a:lnTo>
                  <a:lnTo>
                    <a:pt x="313" y="700"/>
                  </a:lnTo>
                  <a:lnTo>
                    <a:pt x="313" y="700"/>
                  </a:lnTo>
                  <a:lnTo>
                    <a:pt x="310" y="698"/>
                  </a:lnTo>
                  <a:lnTo>
                    <a:pt x="313" y="697"/>
                  </a:lnTo>
                  <a:lnTo>
                    <a:pt x="313" y="697"/>
                  </a:lnTo>
                  <a:lnTo>
                    <a:pt x="313" y="699"/>
                  </a:lnTo>
                  <a:lnTo>
                    <a:pt x="314" y="700"/>
                  </a:lnTo>
                  <a:lnTo>
                    <a:pt x="314" y="701"/>
                  </a:lnTo>
                  <a:lnTo>
                    <a:pt x="317" y="701"/>
                  </a:lnTo>
                  <a:lnTo>
                    <a:pt x="317" y="701"/>
                  </a:lnTo>
                  <a:lnTo>
                    <a:pt x="319" y="699"/>
                  </a:lnTo>
                  <a:lnTo>
                    <a:pt x="315" y="699"/>
                  </a:lnTo>
                  <a:lnTo>
                    <a:pt x="315" y="698"/>
                  </a:lnTo>
                  <a:lnTo>
                    <a:pt x="320" y="696"/>
                  </a:lnTo>
                  <a:lnTo>
                    <a:pt x="324" y="698"/>
                  </a:lnTo>
                  <a:lnTo>
                    <a:pt x="323" y="701"/>
                  </a:lnTo>
                  <a:lnTo>
                    <a:pt x="324" y="702"/>
                  </a:lnTo>
                  <a:lnTo>
                    <a:pt x="324" y="702"/>
                  </a:lnTo>
                  <a:lnTo>
                    <a:pt x="321" y="701"/>
                  </a:lnTo>
                  <a:lnTo>
                    <a:pt x="321" y="700"/>
                  </a:lnTo>
                  <a:lnTo>
                    <a:pt x="320" y="698"/>
                  </a:lnTo>
                  <a:lnTo>
                    <a:pt x="319" y="699"/>
                  </a:lnTo>
                  <a:lnTo>
                    <a:pt x="320" y="700"/>
                  </a:lnTo>
                  <a:lnTo>
                    <a:pt x="322" y="704"/>
                  </a:lnTo>
                  <a:lnTo>
                    <a:pt x="330" y="707"/>
                  </a:lnTo>
                  <a:lnTo>
                    <a:pt x="331" y="708"/>
                  </a:lnTo>
                  <a:lnTo>
                    <a:pt x="331" y="709"/>
                  </a:lnTo>
                  <a:lnTo>
                    <a:pt x="334" y="709"/>
                  </a:lnTo>
                  <a:lnTo>
                    <a:pt x="339" y="706"/>
                  </a:lnTo>
                  <a:lnTo>
                    <a:pt x="353" y="707"/>
                  </a:lnTo>
                  <a:lnTo>
                    <a:pt x="353" y="706"/>
                  </a:lnTo>
                  <a:lnTo>
                    <a:pt x="339" y="705"/>
                  </a:lnTo>
                  <a:lnTo>
                    <a:pt x="335" y="706"/>
                  </a:lnTo>
                  <a:lnTo>
                    <a:pt x="329" y="705"/>
                  </a:lnTo>
                  <a:lnTo>
                    <a:pt x="327" y="703"/>
                  </a:lnTo>
                  <a:lnTo>
                    <a:pt x="329" y="701"/>
                  </a:lnTo>
                  <a:lnTo>
                    <a:pt x="336" y="701"/>
                  </a:lnTo>
                  <a:lnTo>
                    <a:pt x="336" y="700"/>
                  </a:lnTo>
                  <a:lnTo>
                    <a:pt x="337" y="701"/>
                  </a:lnTo>
                  <a:lnTo>
                    <a:pt x="344" y="700"/>
                  </a:lnTo>
                  <a:lnTo>
                    <a:pt x="349" y="698"/>
                  </a:lnTo>
                  <a:lnTo>
                    <a:pt x="361" y="699"/>
                  </a:lnTo>
                  <a:lnTo>
                    <a:pt x="369" y="694"/>
                  </a:lnTo>
                  <a:lnTo>
                    <a:pt x="377" y="691"/>
                  </a:lnTo>
                  <a:lnTo>
                    <a:pt x="378" y="692"/>
                  </a:lnTo>
                  <a:lnTo>
                    <a:pt x="392" y="694"/>
                  </a:lnTo>
                  <a:lnTo>
                    <a:pt x="397" y="694"/>
                  </a:lnTo>
                  <a:lnTo>
                    <a:pt x="400" y="692"/>
                  </a:lnTo>
                  <a:lnTo>
                    <a:pt x="407" y="694"/>
                  </a:lnTo>
                  <a:lnTo>
                    <a:pt x="407" y="694"/>
                  </a:lnTo>
                  <a:lnTo>
                    <a:pt x="402" y="691"/>
                  </a:lnTo>
                  <a:lnTo>
                    <a:pt x="400" y="689"/>
                  </a:lnTo>
                  <a:lnTo>
                    <a:pt x="399" y="689"/>
                  </a:lnTo>
                  <a:lnTo>
                    <a:pt x="404" y="687"/>
                  </a:lnTo>
                  <a:lnTo>
                    <a:pt x="396" y="686"/>
                  </a:lnTo>
                  <a:lnTo>
                    <a:pt x="398" y="684"/>
                  </a:lnTo>
                  <a:lnTo>
                    <a:pt x="400" y="684"/>
                  </a:lnTo>
                  <a:lnTo>
                    <a:pt x="400" y="683"/>
                  </a:lnTo>
                  <a:lnTo>
                    <a:pt x="397" y="683"/>
                  </a:lnTo>
                  <a:lnTo>
                    <a:pt x="397" y="680"/>
                  </a:lnTo>
                  <a:lnTo>
                    <a:pt x="400" y="679"/>
                  </a:lnTo>
                  <a:lnTo>
                    <a:pt x="399" y="678"/>
                  </a:lnTo>
                  <a:lnTo>
                    <a:pt x="397" y="678"/>
                  </a:lnTo>
                  <a:lnTo>
                    <a:pt x="399" y="677"/>
                  </a:lnTo>
                  <a:lnTo>
                    <a:pt x="404" y="678"/>
                  </a:lnTo>
                  <a:lnTo>
                    <a:pt x="404" y="680"/>
                  </a:lnTo>
                  <a:lnTo>
                    <a:pt x="405" y="680"/>
                  </a:lnTo>
                  <a:lnTo>
                    <a:pt x="406" y="678"/>
                  </a:lnTo>
                  <a:lnTo>
                    <a:pt x="407" y="679"/>
                  </a:lnTo>
                  <a:lnTo>
                    <a:pt x="411" y="679"/>
                  </a:lnTo>
                  <a:lnTo>
                    <a:pt x="411" y="679"/>
                  </a:lnTo>
                  <a:lnTo>
                    <a:pt x="410" y="680"/>
                  </a:lnTo>
                  <a:lnTo>
                    <a:pt x="410" y="681"/>
                  </a:lnTo>
                  <a:lnTo>
                    <a:pt x="412" y="681"/>
                  </a:lnTo>
                  <a:lnTo>
                    <a:pt x="410" y="682"/>
                  </a:lnTo>
                  <a:lnTo>
                    <a:pt x="414" y="683"/>
                  </a:lnTo>
                  <a:lnTo>
                    <a:pt x="415" y="685"/>
                  </a:lnTo>
                  <a:lnTo>
                    <a:pt x="416" y="685"/>
                  </a:lnTo>
                  <a:lnTo>
                    <a:pt x="418" y="684"/>
                  </a:lnTo>
                  <a:lnTo>
                    <a:pt x="419" y="682"/>
                  </a:lnTo>
                  <a:lnTo>
                    <a:pt x="419" y="678"/>
                  </a:lnTo>
                  <a:lnTo>
                    <a:pt x="421" y="677"/>
                  </a:lnTo>
                  <a:lnTo>
                    <a:pt x="420" y="676"/>
                  </a:lnTo>
                  <a:lnTo>
                    <a:pt x="419" y="675"/>
                  </a:lnTo>
                  <a:lnTo>
                    <a:pt x="418" y="672"/>
                  </a:lnTo>
                  <a:lnTo>
                    <a:pt x="419" y="670"/>
                  </a:lnTo>
                  <a:lnTo>
                    <a:pt x="419" y="669"/>
                  </a:lnTo>
                  <a:lnTo>
                    <a:pt x="419" y="668"/>
                  </a:lnTo>
                  <a:lnTo>
                    <a:pt x="419" y="666"/>
                  </a:lnTo>
                  <a:lnTo>
                    <a:pt x="420" y="665"/>
                  </a:lnTo>
                  <a:lnTo>
                    <a:pt x="420" y="664"/>
                  </a:lnTo>
                  <a:lnTo>
                    <a:pt x="421" y="666"/>
                  </a:lnTo>
                  <a:lnTo>
                    <a:pt x="422" y="665"/>
                  </a:lnTo>
                  <a:lnTo>
                    <a:pt x="420" y="662"/>
                  </a:lnTo>
                  <a:lnTo>
                    <a:pt x="417" y="664"/>
                  </a:lnTo>
                  <a:lnTo>
                    <a:pt x="417" y="662"/>
                  </a:lnTo>
                  <a:lnTo>
                    <a:pt x="420" y="659"/>
                  </a:lnTo>
                  <a:lnTo>
                    <a:pt x="422" y="659"/>
                  </a:lnTo>
                  <a:lnTo>
                    <a:pt x="422" y="658"/>
                  </a:lnTo>
                  <a:lnTo>
                    <a:pt x="419" y="659"/>
                  </a:lnTo>
                  <a:lnTo>
                    <a:pt x="419" y="657"/>
                  </a:lnTo>
                  <a:lnTo>
                    <a:pt x="417" y="656"/>
                  </a:lnTo>
                  <a:lnTo>
                    <a:pt x="416" y="656"/>
                  </a:lnTo>
                  <a:lnTo>
                    <a:pt x="417" y="655"/>
                  </a:lnTo>
                  <a:lnTo>
                    <a:pt x="417" y="654"/>
                  </a:lnTo>
                  <a:lnTo>
                    <a:pt x="416" y="655"/>
                  </a:lnTo>
                  <a:lnTo>
                    <a:pt x="415" y="653"/>
                  </a:lnTo>
                  <a:lnTo>
                    <a:pt x="413" y="654"/>
                  </a:lnTo>
                  <a:lnTo>
                    <a:pt x="412" y="653"/>
                  </a:lnTo>
                  <a:lnTo>
                    <a:pt x="414" y="652"/>
                  </a:lnTo>
                  <a:lnTo>
                    <a:pt x="412" y="652"/>
                  </a:lnTo>
                  <a:lnTo>
                    <a:pt x="412" y="650"/>
                  </a:lnTo>
                  <a:lnTo>
                    <a:pt x="410" y="649"/>
                  </a:lnTo>
                  <a:lnTo>
                    <a:pt x="411" y="646"/>
                  </a:lnTo>
                  <a:lnTo>
                    <a:pt x="407" y="646"/>
                  </a:lnTo>
                  <a:lnTo>
                    <a:pt x="407" y="645"/>
                  </a:lnTo>
                  <a:lnTo>
                    <a:pt x="409" y="646"/>
                  </a:lnTo>
                  <a:lnTo>
                    <a:pt x="409" y="645"/>
                  </a:lnTo>
                  <a:lnTo>
                    <a:pt x="407" y="643"/>
                  </a:lnTo>
                  <a:lnTo>
                    <a:pt x="408" y="640"/>
                  </a:lnTo>
                  <a:lnTo>
                    <a:pt x="407" y="640"/>
                  </a:lnTo>
                  <a:lnTo>
                    <a:pt x="405" y="640"/>
                  </a:lnTo>
                  <a:lnTo>
                    <a:pt x="407" y="637"/>
                  </a:lnTo>
                  <a:lnTo>
                    <a:pt x="405" y="637"/>
                  </a:lnTo>
                  <a:lnTo>
                    <a:pt x="404" y="635"/>
                  </a:lnTo>
                  <a:lnTo>
                    <a:pt x="406" y="633"/>
                  </a:lnTo>
                  <a:lnTo>
                    <a:pt x="405" y="632"/>
                  </a:lnTo>
                  <a:lnTo>
                    <a:pt x="404" y="632"/>
                  </a:lnTo>
                  <a:lnTo>
                    <a:pt x="405" y="631"/>
                  </a:lnTo>
                  <a:lnTo>
                    <a:pt x="408" y="631"/>
                  </a:lnTo>
                  <a:lnTo>
                    <a:pt x="407" y="630"/>
                  </a:lnTo>
                  <a:lnTo>
                    <a:pt x="405" y="629"/>
                  </a:lnTo>
                  <a:lnTo>
                    <a:pt x="405" y="628"/>
                  </a:lnTo>
                  <a:lnTo>
                    <a:pt x="406" y="629"/>
                  </a:lnTo>
                  <a:lnTo>
                    <a:pt x="406" y="628"/>
                  </a:lnTo>
                  <a:lnTo>
                    <a:pt x="404" y="625"/>
                  </a:lnTo>
                  <a:lnTo>
                    <a:pt x="407" y="625"/>
                  </a:lnTo>
                  <a:lnTo>
                    <a:pt x="408" y="622"/>
                  </a:lnTo>
                  <a:lnTo>
                    <a:pt x="407" y="621"/>
                  </a:lnTo>
                  <a:lnTo>
                    <a:pt x="411" y="620"/>
                  </a:lnTo>
                  <a:lnTo>
                    <a:pt x="411" y="621"/>
                  </a:lnTo>
                  <a:lnTo>
                    <a:pt x="410" y="622"/>
                  </a:lnTo>
                  <a:lnTo>
                    <a:pt x="410" y="623"/>
                  </a:lnTo>
                  <a:lnTo>
                    <a:pt x="410" y="624"/>
                  </a:lnTo>
                  <a:lnTo>
                    <a:pt x="413" y="625"/>
                  </a:lnTo>
                  <a:lnTo>
                    <a:pt x="413" y="622"/>
                  </a:lnTo>
                  <a:lnTo>
                    <a:pt x="412" y="621"/>
                  </a:lnTo>
                  <a:lnTo>
                    <a:pt x="412" y="620"/>
                  </a:lnTo>
                  <a:lnTo>
                    <a:pt x="414" y="620"/>
                  </a:lnTo>
                  <a:lnTo>
                    <a:pt x="413" y="617"/>
                  </a:lnTo>
                  <a:lnTo>
                    <a:pt x="416" y="617"/>
                  </a:lnTo>
                  <a:lnTo>
                    <a:pt x="416" y="615"/>
                  </a:lnTo>
                  <a:lnTo>
                    <a:pt x="416" y="613"/>
                  </a:lnTo>
                  <a:lnTo>
                    <a:pt x="415" y="614"/>
                  </a:lnTo>
                  <a:lnTo>
                    <a:pt x="412" y="617"/>
                  </a:lnTo>
                  <a:lnTo>
                    <a:pt x="412" y="618"/>
                  </a:lnTo>
                  <a:lnTo>
                    <a:pt x="412" y="618"/>
                  </a:lnTo>
                  <a:lnTo>
                    <a:pt x="411" y="618"/>
                  </a:lnTo>
                  <a:lnTo>
                    <a:pt x="411" y="617"/>
                  </a:lnTo>
                  <a:lnTo>
                    <a:pt x="409" y="618"/>
                  </a:lnTo>
                  <a:lnTo>
                    <a:pt x="407" y="617"/>
                  </a:lnTo>
                  <a:lnTo>
                    <a:pt x="409" y="617"/>
                  </a:lnTo>
                  <a:lnTo>
                    <a:pt x="409" y="616"/>
                  </a:lnTo>
                  <a:lnTo>
                    <a:pt x="409" y="615"/>
                  </a:lnTo>
                  <a:lnTo>
                    <a:pt x="413" y="613"/>
                  </a:lnTo>
                  <a:lnTo>
                    <a:pt x="413" y="612"/>
                  </a:lnTo>
                  <a:lnTo>
                    <a:pt x="415" y="611"/>
                  </a:lnTo>
                  <a:lnTo>
                    <a:pt x="415" y="611"/>
                  </a:lnTo>
                  <a:lnTo>
                    <a:pt x="413" y="611"/>
                  </a:lnTo>
                  <a:lnTo>
                    <a:pt x="414" y="609"/>
                  </a:lnTo>
                  <a:lnTo>
                    <a:pt x="416" y="609"/>
                  </a:lnTo>
                  <a:lnTo>
                    <a:pt x="418" y="608"/>
                  </a:lnTo>
                  <a:lnTo>
                    <a:pt x="417" y="609"/>
                  </a:lnTo>
                  <a:lnTo>
                    <a:pt x="419" y="611"/>
                  </a:lnTo>
                  <a:lnTo>
                    <a:pt x="417" y="614"/>
                  </a:lnTo>
                  <a:lnTo>
                    <a:pt x="417" y="616"/>
                  </a:lnTo>
                  <a:lnTo>
                    <a:pt x="418" y="616"/>
                  </a:lnTo>
                  <a:lnTo>
                    <a:pt x="419" y="614"/>
                  </a:lnTo>
                  <a:lnTo>
                    <a:pt x="420" y="614"/>
                  </a:lnTo>
                  <a:lnTo>
                    <a:pt x="420" y="615"/>
                  </a:lnTo>
                  <a:lnTo>
                    <a:pt x="420" y="616"/>
                  </a:lnTo>
                  <a:lnTo>
                    <a:pt x="420" y="616"/>
                  </a:lnTo>
                  <a:lnTo>
                    <a:pt x="420" y="617"/>
                  </a:lnTo>
                  <a:lnTo>
                    <a:pt x="419" y="618"/>
                  </a:lnTo>
                  <a:lnTo>
                    <a:pt x="418" y="620"/>
                  </a:lnTo>
                  <a:lnTo>
                    <a:pt x="419" y="621"/>
                  </a:lnTo>
                  <a:lnTo>
                    <a:pt x="422" y="617"/>
                  </a:lnTo>
                  <a:lnTo>
                    <a:pt x="421" y="617"/>
                  </a:lnTo>
                  <a:lnTo>
                    <a:pt x="423" y="613"/>
                  </a:lnTo>
                  <a:lnTo>
                    <a:pt x="421" y="612"/>
                  </a:lnTo>
                  <a:lnTo>
                    <a:pt x="420" y="612"/>
                  </a:lnTo>
                  <a:lnTo>
                    <a:pt x="420" y="611"/>
                  </a:lnTo>
                  <a:lnTo>
                    <a:pt x="422" y="611"/>
                  </a:lnTo>
                  <a:lnTo>
                    <a:pt x="422" y="610"/>
                  </a:lnTo>
                  <a:lnTo>
                    <a:pt x="422" y="609"/>
                  </a:lnTo>
                  <a:lnTo>
                    <a:pt x="424" y="608"/>
                  </a:lnTo>
                  <a:lnTo>
                    <a:pt x="424" y="607"/>
                  </a:lnTo>
                  <a:lnTo>
                    <a:pt x="427" y="605"/>
                  </a:lnTo>
                  <a:lnTo>
                    <a:pt x="427" y="607"/>
                  </a:lnTo>
                  <a:lnTo>
                    <a:pt x="426" y="608"/>
                  </a:lnTo>
                  <a:lnTo>
                    <a:pt x="428" y="607"/>
                  </a:lnTo>
                  <a:lnTo>
                    <a:pt x="428" y="608"/>
                  </a:lnTo>
                  <a:lnTo>
                    <a:pt x="432" y="608"/>
                  </a:lnTo>
                  <a:lnTo>
                    <a:pt x="433" y="611"/>
                  </a:lnTo>
                  <a:lnTo>
                    <a:pt x="433" y="611"/>
                  </a:lnTo>
                  <a:lnTo>
                    <a:pt x="435" y="608"/>
                  </a:lnTo>
                  <a:lnTo>
                    <a:pt x="435" y="609"/>
                  </a:lnTo>
                  <a:lnTo>
                    <a:pt x="436" y="611"/>
                  </a:lnTo>
                  <a:lnTo>
                    <a:pt x="435" y="611"/>
                  </a:lnTo>
                  <a:lnTo>
                    <a:pt x="436" y="612"/>
                  </a:lnTo>
                  <a:lnTo>
                    <a:pt x="437" y="611"/>
                  </a:lnTo>
                  <a:lnTo>
                    <a:pt x="438" y="608"/>
                  </a:lnTo>
                  <a:lnTo>
                    <a:pt x="440" y="608"/>
                  </a:lnTo>
                  <a:lnTo>
                    <a:pt x="440" y="608"/>
                  </a:lnTo>
                  <a:lnTo>
                    <a:pt x="439" y="611"/>
                  </a:lnTo>
                  <a:lnTo>
                    <a:pt x="441" y="609"/>
                  </a:lnTo>
                  <a:lnTo>
                    <a:pt x="442" y="611"/>
                  </a:lnTo>
                  <a:lnTo>
                    <a:pt x="441" y="612"/>
                  </a:lnTo>
                  <a:lnTo>
                    <a:pt x="442" y="613"/>
                  </a:lnTo>
                  <a:lnTo>
                    <a:pt x="443" y="612"/>
                  </a:lnTo>
                  <a:lnTo>
                    <a:pt x="442" y="609"/>
                  </a:lnTo>
                  <a:lnTo>
                    <a:pt x="443" y="608"/>
                  </a:lnTo>
                  <a:lnTo>
                    <a:pt x="445" y="612"/>
                  </a:lnTo>
                  <a:lnTo>
                    <a:pt x="445" y="614"/>
                  </a:lnTo>
                  <a:lnTo>
                    <a:pt x="446" y="613"/>
                  </a:lnTo>
                  <a:lnTo>
                    <a:pt x="446" y="612"/>
                  </a:lnTo>
                  <a:lnTo>
                    <a:pt x="445" y="611"/>
                  </a:lnTo>
                  <a:lnTo>
                    <a:pt x="446" y="610"/>
                  </a:lnTo>
                  <a:lnTo>
                    <a:pt x="446" y="607"/>
                  </a:lnTo>
                  <a:lnTo>
                    <a:pt x="446" y="607"/>
                  </a:lnTo>
                  <a:lnTo>
                    <a:pt x="446" y="609"/>
                  </a:lnTo>
                  <a:lnTo>
                    <a:pt x="448" y="611"/>
                  </a:lnTo>
                  <a:lnTo>
                    <a:pt x="448" y="612"/>
                  </a:lnTo>
                  <a:lnTo>
                    <a:pt x="450" y="612"/>
                  </a:lnTo>
                  <a:lnTo>
                    <a:pt x="452" y="613"/>
                  </a:lnTo>
                  <a:lnTo>
                    <a:pt x="450" y="615"/>
                  </a:lnTo>
                  <a:lnTo>
                    <a:pt x="452" y="620"/>
                  </a:lnTo>
                  <a:lnTo>
                    <a:pt x="453" y="620"/>
                  </a:lnTo>
                  <a:lnTo>
                    <a:pt x="453" y="617"/>
                  </a:lnTo>
                  <a:lnTo>
                    <a:pt x="452" y="617"/>
                  </a:lnTo>
                  <a:lnTo>
                    <a:pt x="453" y="616"/>
                  </a:lnTo>
                  <a:lnTo>
                    <a:pt x="453" y="616"/>
                  </a:lnTo>
                  <a:lnTo>
                    <a:pt x="453" y="617"/>
                  </a:lnTo>
                  <a:lnTo>
                    <a:pt x="453" y="618"/>
                  </a:lnTo>
                  <a:lnTo>
                    <a:pt x="456" y="618"/>
                  </a:lnTo>
                  <a:lnTo>
                    <a:pt x="455" y="617"/>
                  </a:lnTo>
                  <a:lnTo>
                    <a:pt x="454" y="615"/>
                  </a:lnTo>
                  <a:lnTo>
                    <a:pt x="456" y="614"/>
                  </a:lnTo>
                  <a:lnTo>
                    <a:pt x="455" y="615"/>
                  </a:lnTo>
                  <a:lnTo>
                    <a:pt x="456" y="615"/>
                  </a:lnTo>
                  <a:lnTo>
                    <a:pt x="457" y="613"/>
                  </a:lnTo>
                  <a:lnTo>
                    <a:pt x="457" y="615"/>
                  </a:lnTo>
                  <a:lnTo>
                    <a:pt x="459" y="616"/>
                  </a:lnTo>
                  <a:lnTo>
                    <a:pt x="459" y="617"/>
                  </a:lnTo>
                  <a:lnTo>
                    <a:pt x="464" y="616"/>
                  </a:lnTo>
                  <a:lnTo>
                    <a:pt x="464" y="617"/>
                  </a:lnTo>
                  <a:lnTo>
                    <a:pt x="464" y="618"/>
                  </a:lnTo>
                  <a:lnTo>
                    <a:pt x="465" y="620"/>
                  </a:lnTo>
                  <a:lnTo>
                    <a:pt x="468" y="617"/>
                  </a:lnTo>
                  <a:lnTo>
                    <a:pt x="467" y="616"/>
                  </a:lnTo>
                  <a:lnTo>
                    <a:pt x="466" y="616"/>
                  </a:lnTo>
                  <a:lnTo>
                    <a:pt x="464" y="614"/>
                  </a:lnTo>
                  <a:lnTo>
                    <a:pt x="463" y="615"/>
                  </a:lnTo>
                  <a:lnTo>
                    <a:pt x="462" y="613"/>
                  </a:lnTo>
                  <a:lnTo>
                    <a:pt x="465" y="611"/>
                  </a:lnTo>
                  <a:lnTo>
                    <a:pt x="465" y="607"/>
                  </a:lnTo>
                  <a:lnTo>
                    <a:pt x="464" y="605"/>
                  </a:lnTo>
                  <a:lnTo>
                    <a:pt x="465" y="605"/>
                  </a:lnTo>
                  <a:lnTo>
                    <a:pt x="466" y="606"/>
                  </a:lnTo>
                  <a:lnTo>
                    <a:pt x="465" y="609"/>
                  </a:lnTo>
                  <a:lnTo>
                    <a:pt x="465" y="611"/>
                  </a:lnTo>
                  <a:lnTo>
                    <a:pt x="466" y="613"/>
                  </a:lnTo>
                  <a:lnTo>
                    <a:pt x="465" y="615"/>
                  </a:lnTo>
                  <a:lnTo>
                    <a:pt x="466" y="616"/>
                  </a:lnTo>
                  <a:lnTo>
                    <a:pt x="469" y="615"/>
                  </a:lnTo>
                  <a:lnTo>
                    <a:pt x="469" y="617"/>
                  </a:lnTo>
                  <a:lnTo>
                    <a:pt x="465" y="620"/>
                  </a:lnTo>
                  <a:lnTo>
                    <a:pt x="467" y="620"/>
                  </a:lnTo>
                  <a:lnTo>
                    <a:pt x="470" y="618"/>
                  </a:lnTo>
                  <a:lnTo>
                    <a:pt x="471" y="617"/>
                  </a:lnTo>
                  <a:lnTo>
                    <a:pt x="471" y="615"/>
                  </a:lnTo>
                  <a:lnTo>
                    <a:pt x="470" y="614"/>
                  </a:lnTo>
                  <a:lnTo>
                    <a:pt x="470" y="614"/>
                  </a:lnTo>
                  <a:lnTo>
                    <a:pt x="474" y="616"/>
                  </a:lnTo>
                  <a:lnTo>
                    <a:pt x="474" y="615"/>
                  </a:lnTo>
                  <a:lnTo>
                    <a:pt x="475" y="614"/>
                  </a:lnTo>
                  <a:lnTo>
                    <a:pt x="475" y="613"/>
                  </a:lnTo>
                  <a:lnTo>
                    <a:pt x="477" y="613"/>
                  </a:lnTo>
                  <a:lnTo>
                    <a:pt x="477" y="611"/>
                  </a:lnTo>
                  <a:lnTo>
                    <a:pt x="479" y="609"/>
                  </a:lnTo>
                  <a:lnTo>
                    <a:pt x="481" y="611"/>
                  </a:lnTo>
                  <a:lnTo>
                    <a:pt x="484" y="611"/>
                  </a:lnTo>
                  <a:lnTo>
                    <a:pt x="483" y="612"/>
                  </a:lnTo>
                  <a:lnTo>
                    <a:pt x="484" y="612"/>
                  </a:lnTo>
                  <a:lnTo>
                    <a:pt x="485" y="615"/>
                  </a:lnTo>
                  <a:lnTo>
                    <a:pt x="486" y="615"/>
                  </a:lnTo>
                  <a:lnTo>
                    <a:pt x="485" y="616"/>
                  </a:lnTo>
                  <a:lnTo>
                    <a:pt x="486" y="616"/>
                  </a:lnTo>
                  <a:lnTo>
                    <a:pt x="487" y="618"/>
                  </a:lnTo>
                  <a:lnTo>
                    <a:pt x="488" y="619"/>
                  </a:lnTo>
                  <a:lnTo>
                    <a:pt x="489" y="619"/>
                  </a:lnTo>
                  <a:lnTo>
                    <a:pt x="488" y="618"/>
                  </a:lnTo>
                  <a:lnTo>
                    <a:pt x="489" y="616"/>
                  </a:lnTo>
                  <a:lnTo>
                    <a:pt x="487" y="615"/>
                  </a:lnTo>
                  <a:lnTo>
                    <a:pt x="490" y="612"/>
                  </a:lnTo>
                  <a:lnTo>
                    <a:pt x="491" y="612"/>
                  </a:lnTo>
                  <a:lnTo>
                    <a:pt x="491" y="614"/>
                  </a:lnTo>
                  <a:lnTo>
                    <a:pt x="492" y="615"/>
                  </a:lnTo>
                  <a:lnTo>
                    <a:pt x="492" y="617"/>
                  </a:lnTo>
                  <a:lnTo>
                    <a:pt x="493" y="617"/>
                  </a:lnTo>
                  <a:lnTo>
                    <a:pt x="493" y="613"/>
                  </a:lnTo>
                  <a:lnTo>
                    <a:pt x="497" y="611"/>
                  </a:lnTo>
                  <a:lnTo>
                    <a:pt x="498" y="612"/>
                  </a:lnTo>
                  <a:lnTo>
                    <a:pt x="496" y="613"/>
                  </a:lnTo>
                  <a:lnTo>
                    <a:pt x="496" y="615"/>
                  </a:lnTo>
                  <a:lnTo>
                    <a:pt x="497" y="616"/>
                  </a:lnTo>
                  <a:lnTo>
                    <a:pt x="498" y="616"/>
                  </a:lnTo>
                  <a:lnTo>
                    <a:pt x="497" y="613"/>
                  </a:lnTo>
                  <a:lnTo>
                    <a:pt x="499" y="613"/>
                  </a:lnTo>
                  <a:lnTo>
                    <a:pt x="498" y="612"/>
                  </a:lnTo>
                  <a:lnTo>
                    <a:pt x="498" y="608"/>
                  </a:lnTo>
                  <a:lnTo>
                    <a:pt x="495" y="607"/>
                  </a:lnTo>
                  <a:lnTo>
                    <a:pt x="498" y="604"/>
                  </a:lnTo>
                  <a:lnTo>
                    <a:pt x="504" y="603"/>
                  </a:lnTo>
                  <a:lnTo>
                    <a:pt x="510" y="604"/>
                  </a:lnTo>
                  <a:lnTo>
                    <a:pt x="512" y="602"/>
                  </a:lnTo>
                  <a:lnTo>
                    <a:pt x="509" y="601"/>
                  </a:lnTo>
                  <a:lnTo>
                    <a:pt x="512" y="599"/>
                  </a:lnTo>
                  <a:lnTo>
                    <a:pt x="520" y="598"/>
                  </a:lnTo>
                  <a:lnTo>
                    <a:pt x="522" y="599"/>
                  </a:lnTo>
                  <a:lnTo>
                    <a:pt x="522" y="600"/>
                  </a:lnTo>
                  <a:lnTo>
                    <a:pt x="524" y="599"/>
                  </a:lnTo>
                  <a:lnTo>
                    <a:pt x="532" y="602"/>
                  </a:lnTo>
                  <a:lnTo>
                    <a:pt x="529" y="604"/>
                  </a:lnTo>
                  <a:lnTo>
                    <a:pt x="530" y="605"/>
                  </a:lnTo>
                  <a:lnTo>
                    <a:pt x="539" y="604"/>
                  </a:lnTo>
                  <a:lnTo>
                    <a:pt x="540" y="606"/>
                  </a:lnTo>
                  <a:lnTo>
                    <a:pt x="540" y="606"/>
                  </a:lnTo>
                  <a:lnTo>
                    <a:pt x="540" y="608"/>
                  </a:lnTo>
                  <a:lnTo>
                    <a:pt x="540" y="609"/>
                  </a:lnTo>
                  <a:lnTo>
                    <a:pt x="540" y="611"/>
                  </a:lnTo>
                  <a:lnTo>
                    <a:pt x="537" y="612"/>
                  </a:lnTo>
                  <a:lnTo>
                    <a:pt x="541" y="612"/>
                  </a:lnTo>
                  <a:lnTo>
                    <a:pt x="540" y="612"/>
                  </a:lnTo>
                  <a:lnTo>
                    <a:pt x="541" y="613"/>
                  </a:lnTo>
                  <a:lnTo>
                    <a:pt x="544" y="611"/>
                  </a:lnTo>
                  <a:lnTo>
                    <a:pt x="550" y="609"/>
                  </a:lnTo>
                  <a:lnTo>
                    <a:pt x="553" y="611"/>
                  </a:lnTo>
                  <a:lnTo>
                    <a:pt x="555" y="610"/>
                  </a:lnTo>
                  <a:lnTo>
                    <a:pt x="556" y="611"/>
                  </a:lnTo>
                  <a:lnTo>
                    <a:pt x="557" y="612"/>
                  </a:lnTo>
                  <a:lnTo>
                    <a:pt x="556" y="615"/>
                  </a:lnTo>
                  <a:lnTo>
                    <a:pt x="554" y="616"/>
                  </a:lnTo>
                  <a:lnTo>
                    <a:pt x="556" y="617"/>
                  </a:lnTo>
                  <a:lnTo>
                    <a:pt x="557" y="619"/>
                  </a:lnTo>
                  <a:lnTo>
                    <a:pt x="560" y="615"/>
                  </a:lnTo>
                  <a:lnTo>
                    <a:pt x="562" y="614"/>
                  </a:lnTo>
                  <a:lnTo>
                    <a:pt x="571" y="618"/>
                  </a:lnTo>
                  <a:lnTo>
                    <a:pt x="573" y="618"/>
                  </a:lnTo>
                  <a:lnTo>
                    <a:pt x="574" y="618"/>
                  </a:lnTo>
                  <a:lnTo>
                    <a:pt x="572" y="621"/>
                  </a:lnTo>
                  <a:lnTo>
                    <a:pt x="576" y="622"/>
                  </a:lnTo>
                  <a:lnTo>
                    <a:pt x="577" y="624"/>
                  </a:lnTo>
                  <a:lnTo>
                    <a:pt x="571" y="628"/>
                  </a:lnTo>
                  <a:lnTo>
                    <a:pt x="574" y="626"/>
                  </a:lnTo>
                  <a:lnTo>
                    <a:pt x="574" y="628"/>
                  </a:lnTo>
                  <a:lnTo>
                    <a:pt x="575" y="628"/>
                  </a:lnTo>
                  <a:lnTo>
                    <a:pt x="568" y="628"/>
                  </a:lnTo>
                  <a:lnTo>
                    <a:pt x="569" y="626"/>
                  </a:lnTo>
                  <a:lnTo>
                    <a:pt x="569" y="625"/>
                  </a:lnTo>
                  <a:lnTo>
                    <a:pt x="570" y="623"/>
                  </a:lnTo>
                  <a:lnTo>
                    <a:pt x="573" y="622"/>
                  </a:lnTo>
                  <a:lnTo>
                    <a:pt x="571" y="621"/>
                  </a:lnTo>
                  <a:lnTo>
                    <a:pt x="568" y="622"/>
                  </a:lnTo>
                  <a:lnTo>
                    <a:pt x="568" y="624"/>
                  </a:lnTo>
                  <a:lnTo>
                    <a:pt x="565" y="626"/>
                  </a:lnTo>
                  <a:lnTo>
                    <a:pt x="567" y="627"/>
                  </a:lnTo>
                  <a:lnTo>
                    <a:pt x="561" y="628"/>
                  </a:lnTo>
                  <a:lnTo>
                    <a:pt x="558" y="633"/>
                  </a:lnTo>
                  <a:lnTo>
                    <a:pt x="560" y="633"/>
                  </a:lnTo>
                  <a:lnTo>
                    <a:pt x="562" y="629"/>
                  </a:lnTo>
                  <a:lnTo>
                    <a:pt x="568" y="628"/>
                  </a:lnTo>
                  <a:lnTo>
                    <a:pt x="572" y="629"/>
                  </a:lnTo>
                  <a:lnTo>
                    <a:pt x="572" y="631"/>
                  </a:lnTo>
                  <a:lnTo>
                    <a:pt x="576" y="630"/>
                  </a:lnTo>
                  <a:lnTo>
                    <a:pt x="576" y="632"/>
                  </a:lnTo>
                  <a:lnTo>
                    <a:pt x="580" y="633"/>
                  </a:lnTo>
                  <a:lnTo>
                    <a:pt x="578" y="633"/>
                  </a:lnTo>
                  <a:lnTo>
                    <a:pt x="576" y="637"/>
                  </a:lnTo>
                  <a:lnTo>
                    <a:pt x="580" y="636"/>
                  </a:lnTo>
                  <a:lnTo>
                    <a:pt x="580" y="637"/>
                  </a:lnTo>
                  <a:lnTo>
                    <a:pt x="577" y="639"/>
                  </a:lnTo>
                  <a:lnTo>
                    <a:pt x="577" y="641"/>
                  </a:lnTo>
                  <a:lnTo>
                    <a:pt x="577" y="641"/>
                  </a:lnTo>
                  <a:lnTo>
                    <a:pt x="573" y="645"/>
                  </a:lnTo>
                  <a:lnTo>
                    <a:pt x="578" y="644"/>
                  </a:lnTo>
                  <a:lnTo>
                    <a:pt x="578" y="644"/>
                  </a:lnTo>
                  <a:lnTo>
                    <a:pt x="575" y="645"/>
                  </a:lnTo>
                  <a:lnTo>
                    <a:pt x="581" y="645"/>
                  </a:lnTo>
                  <a:lnTo>
                    <a:pt x="583" y="645"/>
                  </a:lnTo>
                  <a:lnTo>
                    <a:pt x="585" y="648"/>
                  </a:lnTo>
                  <a:lnTo>
                    <a:pt x="581" y="647"/>
                  </a:lnTo>
                  <a:lnTo>
                    <a:pt x="581" y="648"/>
                  </a:lnTo>
                  <a:lnTo>
                    <a:pt x="584" y="648"/>
                  </a:lnTo>
                  <a:lnTo>
                    <a:pt x="584" y="650"/>
                  </a:lnTo>
                  <a:lnTo>
                    <a:pt x="579" y="653"/>
                  </a:lnTo>
                  <a:lnTo>
                    <a:pt x="578" y="652"/>
                  </a:lnTo>
                  <a:lnTo>
                    <a:pt x="576" y="652"/>
                  </a:lnTo>
                  <a:lnTo>
                    <a:pt x="575" y="653"/>
                  </a:lnTo>
                  <a:lnTo>
                    <a:pt x="578" y="655"/>
                  </a:lnTo>
                  <a:lnTo>
                    <a:pt x="574" y="657"/>
                  </a:lnTo>
                  <a:lnTo>
                    <a:pt x="576" y="657"/>
                  </a:lnTo>
                  <a:lnTo>
                    <a:pt x="576" y="658"/>
                  </a:lnTo>
                  <a:lnTo>
                    <a:pt x="578" y="656"/>
                  </a:lnTo>
                  <a:lnTo>
                    <a:pt x="582" y="656"/>
                  </a:lnTo>
                  <a:lnTo>
                    <a:pt x="579" y="657"/>
                  </a:lnTo>
                  <a:lnTo>
                    <a:pt x="579" y="658"/>
                  </a:lnTo>
                  <a:lnTo>
                    <a:pt x="580" y="658"/>
                  </a:lnTo>
                  <a:lnTo>
                    <a:pt x="578" y="659"/>
                  </a:lnTo>
                  <a:lnTo>
                    <a:pt x="578" y="661"/>
                  </a:lnTo>
                  <a:lnTo>
                    <a:pt x="572" y="661"/>
                  </a:lnTo>
                  <a:lnTo>
                    <a:pt x="569" y="666"/>
                  </a:lnTo>
                  <a:lnTo>
                    <a:pt x="576" y="662"/>
                  </a:lnTo>
                  <a:lnTo>
                    <a:pt x="574" y="664"/>
                  </a:lnTo>
                  <a:lnTo>
                    <a:pt x="575" y="664"/>
                  </a:lnTo>
                  <a:lnTo>
                    <a:pt x="576" y="666"/>
                  </a:lnTo>
                  <a:lnTo>
                    <a:pt x="573" y="666"/>
                  </a:lnTo>
                  <a:lnTo>
                    <a:pt x="573" y="668"/>
                  </a:lnTo>
                  <a:lnTo>
                    <a:pt x="583" y="660"/>
                  </a:lnTo>
                  <a:lnTo>
                    <a:pt x="584" y="661"/>
                  </a:lnTo>
                  <a:lnTo>
                    <a:pt x="582" y="661"/>
                  </a:lnTo>
                  <a:lnTo>
                    <a:pt x="582" y="663"/>
                  </a:lnTo>
                  <a:lnTo>
                    <a:pt x="584" y="662"/>
                  </a:lnTo>
                  <a:lnTo>
                    <a:pt x="583" y="663"/>
                  </a:lnTo>
                  <a:lnTo>
                    <a:pt x="590" y="664"/>
                  </a:lnTo>
                  <a:lnTo>
                    <a:pt x="590" y="666"/>
                  </a:lnTo>
                  <a:lnTo>
                    <a:pt x="586" y="665"/>
                  </a:lnTo>
                  <a:lnTo>
                    <a:pt x="585" y="666"/>
                  </a:lnTo>
                  <a:lnTo>
                    <a:pt x="590" y="667"/>
                  </a:lnTo>
                  <a:lnTo>
                    <a:pt x="593" y="665"/>
                  </a:lnTo>
                  <a:lnTo>
                    <a:pt x="592" y="666"/>
                  </a:lnTo>
                  <a:lnTo>
                    <a:pt x="593" y="667"/>
                  </a:lnTo>
                  <a:lnTo>
                    <a:pt x="593" y="668"/>
                  </a:lnTo>
                  <a:lnTo>
                    <a:pt x="594" y="669"/>
                  </a:lnTo>
                  <a:lnTo>
                    <a:pt x="596" y="671"/>
                  </a:lnTo>
                  <a:lnTo>
                    <a:pt x="593" y="676"/>
                  </a:lnTo>
                  <a:lnTo>
                    <a:pt x="595" y="675"/>
                  </a:lnTo>
                  <a:lnTo>
                    <a:pt x="596" y="677"/>
                  </a:lnTo>
                  <a:lnTo>
                    <a:pt x="594" y="677"/>
                  </a:lnTo>
                  <a:lnTo>
                    <a:pt x="593" y="678"/>
                  </a:lnTo>
                  <a:lnTo>
                    <a:pt x="595" y="678"/>
                  </a:lnTo>
                  <a:lnTo>
                    <a:pt x="599" y="678"/>
                  </a:lnTo>
                  <a:lnTo>
                    <a:pt x="597" y="680"/>
                  </a:lnTo>
                  <a:lnTo>
                    <a:pt x="594" y="688"/>
                  </a:lnTo>
                  <a:lnTo>
                    <a:pt x="600" y="683"/>
                  </a:lnTo>
                  <a:lnTo>
                    <a:pt x="601" y="683"/>
                  </a:lnTo>
                  <a:lnTo>
                    <a:pt x="601" y="684"/>
                  </a:lnTo>
                  <a:lnTo>
                    <a:pt x="599" y="689"/>
                  </a:lnTo>
                  <a:lnTo>
                    <a:pt x="593" y="694"/>
                  </a:lnTo>
                  <a:lnTo>
                    <a:pt x="594" y="695"/>
                  </a:lnTo>
                  <a:lnTo>
                    <a:pt x="592" y="695"/>
                  </a:lnTo>
                  <a:lnTo>
                    <a:pt x="589" y="697"/>
                  </a:lnTo>
                  <a:lnTo>
                    <a:pt x="588" y="697"/>
                  </a:lnTo>
                  <a:lnTo>
                    <a:pt x="588" y="696"/>
                  </a:lnTo>
                  <a:lnTo>
                    <a:pt x="586" y="697"/>
                  </a:lnTo>
                  <a:lnTo>
                    <a:pt x="586" y="696"/>
                  </a:lnTo>
                  <a:lnTo>
                    <a:pt x="586" y="695"/>
                  </a:lnTo>
                  <a:lnTo>
                    <a:pt x="585" y="694"/>
                  </a:lnTo>
                  <a:lnTo>
                    <a:pt x="584" y="694"/>
                  </a:lnTo>
                  <a:lnTo>
                    <a:pt x="585" y="697"/>
                  </a:lnTo>
                  <a:lnTo>
                    <a:pt x="580" y="699"/>
                  </a:lnTo>
                  <a:lnTo>
                    <a:pt x="577" y="698"/>
                  </a:lnTo>
                  <a:lnTo>
                    <a:pt x="578" y="698"/>
                  </a:lnTo>
                  <a:lnTo>
                    <a:pt x="577" y="697"/>
                  </a:lnTo>
                  <a:lnTo>
                    <a:pt x="576" y="698"/>
                  </a:lnTo>
                  <a:lnTo>
                    <a:pt x="574" y="698"/>
                  </a:lnTo>
                  <a:lnTo>
                    <a:pt x="576" y="697"/>
                  </a:lnTo>
                  <a:lnTo>
                    <a:pt x="573" y="698"/>
                  </a:lnTo>
                  <a:lnTo>
                    <a:pt x="573" y="697"/>
                  </a:lnTo>
                  <a:lnTo>
                    <a:pt x="572" y="696"/>
                  </a:lnTo>
                  <a:lnTo>
                    <a:pt x="573" y="696"/>
                  </a:lnTo>
                  <a:lnTo>
                    <a:pt x="573" y="694"/>
                  </a:lnTo>
                  <a:lnTo>
                    <a:pt x="573" y="692"/>
                  </a:lnTo>
                  <a:lnTo>
                    <a:pt x="571" y="693"/>
                  </a:lnTo>
                  <a:lnTo>
                    <a:pt x="570" y="693"/>
                  </a:lnTo>
                  <a:lnTo>
                    <a:pt x="571" y="692"/>
                  </a:lnTo>
                  <a:lnTo>
                    <a:pt x="569" y="691"/>
                  </a:lnTo>
                  <a:lnTo>
                    <a:pt x="570" y="690"/>
                  </a:lnTo>
                  <a:lnTo>
                    <a:pt x="566" y="689"/>
                  </a:lnTo>
                  <a:lnTo>
                    <a:pt x="566" y="688"/>
                  </a:lnTo>
                  <a:lnTo>
                    <a:pt x="561" y="689"/>
                  </a:lnTo>
                  <a:lnTo>
                    <a:pt x="553" y="684"/>
                  </a:lnTo>
                  <a:lnTo>
                    <a:pt x="547" y="685"/>
                  </a:lnTo>
                  <a:lnTo>
                    <a:pt x="544" y="685"/>
                  </a:lnTo>
                  <a:lnTo>
                    <a:pt x="542" y="683"/>
                  </a:lnTo>
                  <a:lnTo>
                    <a:pt x="544" y="681"/>
                  </a:lnTo>
                  <a:lnTo>
                    <a:pt x="543" y="681"/>
                  </a:lnTo>
                  <a:lnTo>
                    <a:pt x="540" y="682"/>
                  </a:lnTo>
                  <a:lnTo>
                    <a:pt x="538" y="682"/>
                  </a:lnTo>
                  <a:lnTo>
                    <a:pt x="538" y="681"/>
                  </a:lnTo>
                  <a:lnTo>
                    <a:pt x="537" y="682"/>
                  </a:lnTo>
                  <a:lnTo>
                    <a:pt x="537" y="682"/>
                  </a:lnTo>
                  <a:lnTo>
                    <a:pt x="536" y="682"/>
                  </a:lnTo>
                  <a:lnTo>
                    <a:pt x="528" y="686"/>
                  </a:lnTo>
                  <a:lnTo>
                    <a:pt x="529" y="686"/>
                  </a:lnTo>
                  <a:lnTo>
                    <a:pt x="520" y="689"/>
                  </a:lnTo>
                  <a:lnTo>
                    <a:pt x="519" y="689"/>
                  </a:lnTo>
                  <a:lnTo>
                    <a:pt x="518" y="688"/>
                  </a:lnTo>
                  <a:lnTo>
                    <a:pt x="518" y="684"/>
                  </a:lnTo>
                  <a:lnTo>
                    <a:pt x="523" y="679"/>
                  </a:lnTo>
                  <a:lnTo>
                    <a:pt x="524" y="678"/>
                  </a:lnTo>
                  <a:lnTo>
                    <a:pt x="522" y="680"/>
                  </a:lnTo>
                  <a:lnTo>
                    <a:pt x="523" y="681"/>
                  </a:lnTo>
                  <a:lnTo>
                    <a:pt x="523" y="681"/>
                  </a:lnTo>
                  <a:lnTo>
                    <a:pt x="530" y="680"/>
                  </a:lnTo>
                  <a:lnTo>
                    <a:pt x="525" y="680"/>
                  </a:lnTo>
                  <a:lnTo>
                    <a:pt x="528" y="676"/>
                  </a:lnTo>
                  <a:lnTo>
                    <a:pt x="528" y="674"/>
                  </a:lnTo>
                  <a:lnTo>
                    <a:pt x="527" y="674"/>
                  </a:lnTo>
                  <a:lnTo>
                    <a:pt x="515" y="685"/>
                  </a:lnTo>
                  <a:lnTo>
                    <a:pt x="515" y="688"/>
                  </a:lnTo>
                  <a:lnTo>
                    <a:pt x="518" y="692"/>
                  </a:lnTo>
                  <a:lnTo>
                    <a:pt x="519" y="693"/>
                  </a:lnTo>
                  <a:lnTo>
                    <a:pt x="518" y="693"/>
                  </a:lnTo>
                  <a:lnTo>
                    <a:pt x="521" y="694"/>
                  </a:lnTo>
                  <a:lnTo>
                    <a:pt x="522" y="693"/>
                  </a:lnTo>
                  <a:lnTo>
                    <a:pt x="521" y="692"/>
                  </a:lnTo>
                  <a:lnTo>
                    <a:pt x="524" y="690"/>
                  </a:lnTo>
                  <a:lnTo>
                    <a:pt x="533" y="687"/>
                  </a:lnTo>
                  <a:lnTo>
                    <a:pt x="539" y="688"/>
                  </a:lnTo>
                  <a:lnTo>
                    <a:pt x="540" y="687"/>
                  </a:lnTo>
                  <a:lnTo>
                    <a:pt x="537" y="685"/>
                  </a:lnTo>
                  <a:lnTo>
                    <a:pt x="539" y="684"/>
                  </a:lnTo>
                  <a:lnTo>
                    <a:pt x="543" y="686"/>
                  </a:lnTo>
                  <a:lnTo>
                    <a:pt x="541" y="687"/>
                  </a:lnTo>
                  <a:lnTo>
                    <a:pt x="542" y="688"/>
                  </a:lnTo>
                  <a:lnTo>
                    <a:pt x="546" y="686"/>
                  </a:lnTo>
                  <a:lnTo>
                    <a:pt x="550" y="688"/>
                  </a:lnTo>
                  <a:lnTo>
                    <a:pt x="555" y="692"/>
                  </a:lnTo>
                  <a:lnTo>
                    <a:pt x="552" y="692"/>
                  </a:lnTo>
                  <a:lnTo>
                    <a:pt x="553" y="694"/>
                  </a:lnTo>
                  <a:lnTo>
                    <a:pt x="556" y="693"/>
                  </a:lnTo>
                  <a:lnTo>
                    <a:pt x="559" y="694"/>
                  </a:lnTo>
                  <a:lnTo>
                    <a:pt x="562" y="694"/>
                  </a:lnTo>
                  <a:lnTo>
                    <a:pt x="564" y="697"/>
                  </a:lnTo>
                  <a:lnTo>
                    <a:pt x="569" y="697"/>
                  </a:lnTo>
                  <a:lnTo>
                    <a:pt x="571" y="700"/>
                  </a:lnTo>
                  <a:lnTo>
                    <a:pt x="572" y="701"/>
                  </a:lnTo>
                  <a:lnTo>
                    <a:pt x="576" y="701"/>
                  </a:lnTo>
                  <a:lnTo>
                    <a:pt x="577" y="702"/>
                  </a:lnTo>
                  <a:lnTo>
                    <a:pt x="582" y="700"/>
                  </a:lnTo>
                  <a:lnTo>
                    <a:pt x="591" y="700"/>
                  </a:lnTo>
                  <a:lnTo>
                    <a:pt x="585" y="702"/>
                  </a:lnTo>
                  <a:lnTo>
                    <a:pt x="588" y="702"/>
                  </a:lnTo>
                  <a:lnTo>
                    <a:pt x="591" y="704"/>
                  </a:lnTo>
                  <a:lnTo>
                    <a:pt x="590" y="706"/>
                  </a:lnTo>
                  <a:lnTo>
                    <a:pt x="588" y="708"/>
                  </a:lnTo>
                  <a:lnTo>
                    <a:pt x="588" y="709"/>
                  </a:lnTo>
                  <a:lnTo>
                    <a:pt x="584" y="709"/>
                  </a:lnTo>
                  <a:lnTo>
                    <a:pt x="581" y="707"/>
                  </a:lnTo>
                  <a:lnTo>
                    <a:pt x="581" y="707"/>
                  </a:lnTo>
                  <a:lnTo>
                    <a:pt x="580" y="705"/>
                  </a:lnTo>
                  <a:lnTo>
                    <a:pt x="578" y="704"/>
                  </a:lnTo>
                  <a:lnTo>
                    <a:pt x="579" y="707"/>
                  </a:lnTo>
                  <a:lnTo>
                    <a:pt x="580" y="709"/>
                  </a:lnTo>
                  <a:lnTo>
                    <a:pt x="583" y="712"/>
                  </a:lnTo>
                  <a:lnTo>
                    <a:pt x="586" y="713"/>
                  </a:lnTo>
                  <a:lnTo>
                    <a:pt x="589" y="717"/>
                  </a:lnTo>
                  <a:lnTo>
                    <a:pt x="589" y="717"/>
                  </a:lnTo>
                  <a:lnTo>
                    <a:pt x="590" y="720"/>
                  </a:lnTo>
                  <a:lnTo>
                    <a:pt x="593" y="721"/>
                  </a:lnTo>
                  <a:lnTo>
                    <a:pt x="600" y="719"/>
                  </a:lnTo>
                  <a:lnTo>
                    <a:pt x="602" y="716"/>
                  </a:lnTo>
                  <a:lnTo>
                    <a:pt x="603" y="712"/>
                  </a:lnTo>
                  <a:lnTo>
                    <a:pt x="603" y="710"/>
                  </a:lnTo>
                  <a:lnTo>
                    <a:pt x="598" y="705"/>
                  </a:lnTo>
                  <a:lnTo>
                    <a:pt x="597" y="703"/>
                  </a:lnTo>
                  <a:lnTo>
                    <a:pt x="593" y="698"/>
                  </a:lnTo>
                  <a:lnTo>
                    <a:pt x="594" y="698"/>
                  </a:lnTo>
                  <a:lnTo>
                    <a:pt x="596" y="701"/>
                  </a:lnTo>
                  <a:lnTo>
                    <a:pt x="605" y="708"/>
                  </a:lnTo>
                  <a:lnTo>
                    <a:pt x="605" y="710"/>
                  </a:lnTo>
                  <a:lnTo>
                    <a:pt x="606" y="711"/>
                  </a:lnTo>
                  <a:lnTo>
                    <a:pt x="615" y="716"/>
                  </a:lnTo>
                  <a:lnTo>
                    <a:pt x="609" y="716"/>
                  </a:lnTo>
                  <a:lnTo>
                    <a:pt x="609" y="714"/>
                  </a:lnTo>
                  <a:lnTo>
                    <a:pt x="608" y="714"/>
                  </a:lnTo>
                  <a:lnTo>
                    <a:pt x="608" y="715"/>
                  </a:lnTo>
                  <a:lnTo>
                    <a:pt x="608" y="716"/>
                  </a:lnTo>
                  <a:lnTo>
                    <a:pt x="598" y="724"/>
                  </a:lnTo>
                  <a:lnTo>
                    <a:pt x="597" y="727"/>
                  </a:lnTo>
                  <a:lnTo>
                    <a:pt x="600" y="729"/>
                  </a:lnTo>
                  <a:lnTo>
                    <a:pt x="600" y="732"/>
                  </a:lnTo>
                  <a:lnTo>
                    <a:pt x="602" y="732"/>
                  </a:lnTo>
                  <a:lnTo>
                    <a:pt x="604" y="729"/>
                  </a:lnTo>
                  <a:lnTo>
                    <a:pt x="606" y="729"/>
                  </a:lnTo>
                  <a:lnTo>
                    <a:pt x="607" y="727"/>
                  </a:lnTo>
                  <a:lnTo>
                    <a:pt x="609" y="728"/>
                  </a:lnTo>
                  <a:lnTo>
                    <a:pt x="610" y="730"/>
                  </a:lnTo>
                  <a:lnTo>
                    <a:pt x="612" y="730"/>
                  </a:lnTo>
                  <a:lnTo>
                    <a:pt x="613" y="732"/>
                  </a:lnTo>
                  <a:lnTo>
                    <a:pt x="613" y="735"/>
                  </a:lnTo>
                  <a:lnTo>
                    <a:pt x="616" y="736"/>
                  </a:lnTo>
                  <a:lnTo>
                    <a:pt x="618" y="739"/>
                  </a:lnTo>
                  <a:lnTo>
                    <a:pt x="622" y="746"/>
                  </a:lnTo>
                  <a:lnTo>
                    <a:pt x="624" y="748"/>
                  </a:lnTo>
                  <a:lnTo>
                    <a:pt x="633" y="750"/>
                  </a:lnTo>
                  <a:lnTo>
                    <a:pt x="634" y="752"/>
                  </a:lnTo>
                  <a:lnTo>
                    <a:pt x="636" y="755"/>
                  </a:lnTo>
                  <a:lnTo>
                    <a:pt x="638" y="757"/>
                  </a:lnTo>
                  <a:lnTo>
                    <a:pt x="640" y="760"/>
                  </a:lnTo>
                  <a:lnTo>
                    <a:pt x="649" y="757"/>
                  </a:lnTo>
                  <a:lnTo>
                    <a:pt x="653" y="762"/>
                  </a:lnTo>
                  <a:lnTo>
                    <a:pt x="654" y="762"/>
                  </a:lnTo>
                  <a:lnTo>
                    <a:pt x="654" y="765"/>
                  </a:lnTo>
                  <a:lnTo>
                    <a:pt x="654" y="765"/>
                  </a:lnTo>
                  <a:lnTo>
                    <a:pt x="658" y="766"/>
                  </a:lnTo>
                  <a:lnTo>
                    <a:pt x="659" y="768"/>
                  </a:lnTo>
                  <a:lnTo>
                    <a:pt x="661" y="767"/>
                  </a:lnTo>
                  <a:lnTo>
                    <a:pt x="663" y="765"/>
                  </a:lnTo>
                  <a:lnTo>
                    <a:pt x="664" y="765"/>
                  </a:lnTo>
                  <a:lnTo>
                    <a:pt x="666" y="768"/>
                  </a:lnTo>
                  <a:lnTo>
                    <a:pt x="666" y="769"/>
                  </a:lnTo>
                  <a:lnTo>
                    <a:pt x="670" y="768"/>
                  </a:lnTo>
                  <a:lnTo>
                    <a:pt x="672" y="764"/>
                  </a:lnTo>
                  <a:lnTo>
                    <a:pt x="671" y="762"/>
                  </a:lnTo>
                  <a:lnTo>
                    <a:pt x="670" y="759"/>
                  </a:lnTo>
                  <a:lnTo>
                    <a:pt x="670" y="757"/>
                  </a:lnTo>
                  <a:lnTo>
                    <a:pt x="671" y="759"/>
                  </a:lnTo>
                  <a:lnTo>
                    <a:pt x="670" y="760"/>
                  </a:lnTo>
                  <a:lnTo>
                    <a:pt x="671" y="761"/>
                  </a:lnTo>
                  <a:lnTo>
                    <a:pt x="673" y="761"/>
                  </a:lnTo>
                  <a:lnTo>
                    <a:pt x="673" y="763"/>
                  </a:lnTo>
                  <a:lnTo>
                    <a:pt x="674" y="764"/>
                  </a:lnTo>
                  <a:lnTo>
                    <a:pt x="674" y="765"/>
                  </a:lnTo>
                  <a:lnTo>
                    <a:pt x="676" y="766"/>
                  </a:lnTo>
                  <a:lnTo>
                    <a:pt x="677" y="768"/>
                  </a:lnTo>
                  <a:lnTo>
                    <a:pt x="678" y="770"/>
                  </a:lnTo>
                  <a:lnTo>
                    <a:pt x="678" y="771"/>
                  </a:lnTo>
                  <a:lnTo>
                    <a:pt x="679" y="772"/>
                  </a:lnTo>
                  <a:lnTo>
                    <a:pt x="684" y="774"/>
                  </a:lnTo>
                  <a:lnTo>
                    <a:pt x="690" y="770"/>
                  </a:lnTo>
                  <a:lnTo>
                    <a:pt x="693" y="762"/>
                  </a:lnTo>
                  <a:lnTo>
                    <a:pt x="694" y="757"/>
                  </a:lnTo>
                  <a:lnTo>
                    <a:pt x="694" y="756"/>
                  </a:lnTo>
                  <a:lnTo>
                    <a:pt x="693" y="756"/>
                  </a:lnTo>
                  <a:lnTo>
                    <a:pt x="694" y="748"/>
                  </a:lnTo>
                  <a:lnTo>
                    <a:pt x="693" y="740"/>
                  </a:lnTo>
                  <a:lnTo>
                    <a:pt x="691" y="738"/>
                  </a:lnTo>
                  <a:lnTo>
                    <a:pt x="690" y="736"/>
                  </a:lnTo>
                  <a:lnTo>
                    <a:pt x="694" y="732"/>
                  </a:lnTo>
                  <a:lnTo>
                    <a:pt x="690" y="732"/>
                  </a:lnTo>
                  <a:lnTo>
                    <a:pt x="690" y="732"/>
                  </a:lnTo>
                  <a:lnTo>
                    <a:pt x="691" y="726"/>
                  </a:lnTo>
                  <a:lnTo>
                    <a:pt x="693" y="725"/>
                  </a:lnTo>
                  <a:lnTo>
                    <a:pt x="695" y="725"/>
                  </a:lnTo>
                  <a:lnTo>
                    <a:pt x="693" y="724"/>
                  </a:lnTo>
                  <a:lnTo>
                    <a:pt x="692" y="725"/>
                  </a:lnTo>
                  <a:lnTo>
                    <a:pt x="691" y="723"/>
                  </a:lnTo>
                  <a:lnTo>
                    <a:pt x="690" y="718"/>
                  </a:lnTo>
                  <a:lnTo>
                    <a:pt x="687" y="698"/>
                  </a:lnTo>
                  <a:lnTo>
                    <a:pt x="686" y="688"/>
                  </a:lnTo>
                  <a:lnTo>
                    <a:pt x="686" y="672"/>
                  </a:lnTo>
                  <a:lnTo>
                    <a:pt x="687" y="666"/>
                  </a:lnTo>
                  <a:lnTo>
                    <a:pt x="689" y="664"/>
                  </a:lnTo>
                  <a:lnTo>
                    <a:pt x="693" y="662"/>
                  </a:lnTo>
                  <a:lnTo>
                    <a:pt x="695" y="660"/>
                  </a:lnTo>
                  <a:lnTo>
                    <a:pt x="697" y="658"/>
                  </a:lnTo>
                  <a:lnTo>
                    <a:pt x="698" y="658"/>
                  </a:lnTo>
                  <a:lnTo>
                    <a:pt x="699" y="658"/>
                  </a:lnTo>
                  <a:lnTo>
                    <a:pt x="706" y="662"/>
                  </a:lnTo>
                  <a:lnTo>
                    <a:pt x="706" y="664"/>
                  </a:lnTo>
                  <a:lnTo>
                    <a:pt x="703" y="661"/>
                  </a:lnTo>
                  <a:lnTo>
                    <a:pt x="697" y="659"/>
                  </a:lnTo>
                  <a:lnTo>
                    <a:pt x="695" y="660"/>
                  </a:lnTo>
                  <a:lnTo>
                    <a:pt x="693" y="662"/>
                  </a:lnTo>
                  <a:lnTo>
                    <a:pt x="691" y="663"/>
                  </a:lnTo>
                  <a:lnTo>
                    <a:pt x="693" y="664"/>
                  </a:lnTo>
                  <a:lnTo>
                    <a:pt x="694" y="664"/>
                  </a:lnTo>
                  <a:lnTo>
                    <a:pt x="693" y="665"/>
                  </a:lnTo>
                  <a:lnTo>
                    <a:pt x="694" y="666"/>
                  </a:lnTo>
                  <a:lnTo>
                    <a:pt x="691" y="665"/>
                  </a:lnTo>
                  <a:lnTo>
                    <a:pt x="693" y="669"/>
                  </a:lnTo>
                  <a:lnTo>
                    <a:pt x="694" y="672"/>
                  </a:lnTo>
                  <a:lnTo>
                    <a:pt x="693" y="673"/>
                  </a:lnTo>
                  <a:lnTo>
                    <a:pt x="694" y="675"/>
                  </a:lnTo>
                  <a:lnTo>
                    <a:pt x="697" y="678"/>
                  </a:lnTo>
                  <a:lnTo>
                    <a:pt x="702" y="678"/>
                  </a:lnTo>
                  <a:lnTo>
                    <a:pt x="711" y="685"/>
                  </a:lnTo>
                  <a:lnTo>
                    <a:pt x="715" y="688"/>
                  </a:lnTo>
                  <a:lnTo>
                    <a:pt x="728" y="691"/>
                  </a:lnTo>
                  <a:lnTo>
                    <a:pt x="744" y="690"/>
                  </a:lnTo>
                  <a:lnTo>
                    <a:pt x="751" y="688"/>
                  </a:lnTo>
                  <a:lnTo>
                    <a:pt x="757" y="681"/>
                  </a:lnTo>
                  <a:lnTo>
                    <a:pt x="762" y="682"/>
                  </a:lnTo>
                  <a:lnTo>
                    <a:pt x="762" y="682"/>
                  </a:lnTo>
                  <a:lnTo>
                    <a:pt x="758" y="680"/>
                  </a:lnTo>
                  <a:lnTo>
                    <a:pt x="758" y="679"/>
                  </a:lnTo>
                  <a:lnTo>
                    <a:pt x="757" y="678"/>
                  </a:lnTo>
                  <a:lnTo>
                    <a:pt x="761" y="670"/>
                  </a:lnTo>
                  <a:lnTo>
                    <a:pt x="769" y="661"/>
                  </a:lnTo>
                  <a:lnTo>
                    <a:pt x="773" y="653"/>
                  </a:lnTo>
                  <a:lnTo>
                    <a:pt x="780" y="649"/>
                  </a:lnTo>
                  <a:lnTo>
                    <a:pt x="790" y="646"/>
                  </a:lnTo>
                  <a:lnTo>
                    <a:pt x="794" y="648"/>
                  </a:lnTo>
                  <a:lnTo>
                    <a:pt x="796" y="646"/>
                  </a:lnTo>
                  <a:lnTo>
                    <a:pt x="795" y="646"/>
                  </a:lnTo>
                  <a:lnTo>
                    <a:pt x="794" y="647"/>
                  </a:lnTo>
                  <a:lnTo>
                    <a:pt x="796" y="644"/>
                  </a:lnTo>
                  <a:lnTo>
                    <a:pt x="803" y="644"/>
                  </a:lnTo>
                  <a:lnTo>
                    <a:pt x="801" y="648"/>
                  </a:lnTo>
                  <a:lnTo>
                    <a:pt x="801" y="649"/>
                  </a:lnTo>
                  <a:lnTo>
                    <a:pt x="802" y="650"/>
                  </a:lnTo>
                  <a:lnTo>
                    <a:pt x="802" y="651"/>
                  </a:lnTo>
                  <a:lnTo>
                    <a:pt x="803" y="652"/>
                  </a:lnTo>
                  <a:lnTo>
                    <a:pt x="803" y="649"/>
                  </a:lnTo>
                  <a:lnTo>
                    <a:pt x="805" y="647"/>
                  </a:lnTo>
                  <a:lnTo>
                    <a:pt x="809" y="645"/>
                  </a:lnTo>
                  <a:lnTo>
                    <a:pt x="810" y="646"/>
                  </a:lnTo>
                  <a:lnTo>
                    <a:pt x="811" y="647"/>
                  </a:lnTo>
                  <a:lnTo>
                    <a:pt x="813" y="649"/>
                  </a:lnTo>
                  <a:lnTo>
                    <a:pt x="815" y="649"/>
                  </a:lnTo>
                  <a:lnTo>
                    <a:pt x="818" y="651"/>
                  </a:lnTo>
                  <a:lnTo>
                    <a:pt x="823" y="649"/>
                  </a:lnTo>
                  <a:lnTo>
                    <a:pt x="826" y="649"/>
                  </a:lnTo>
                  <a:lnTo>
                    <a:pt x="829" y="646"/>
                  </a:lnTo>
                  <a:lnTo>
                    <a:pt x="831" y="646"/>
                  </a:lnTo>
                  <a:lnTo>
                    <a:pt x="832" y="646"/>
                  </a:lnTo>
                  <a:lnTo>
                    <a:pt x="832" y="648"/>
                  </a:lnTo>
                  <a:lnTo>
                    <a:pt x="831" y="646"/>
                  </a:lnTo>
                  <a:lnTo>
                    <a:pt x="829" y="648"/>
                  </a:lnTo>
                  <a:lnTo>
                    <a:pt x="830" y="649"/>
                  </a:lnTo>
                  <a:lnTo>
                    <a:pt x="830" y="651"/>
                  </a:lnTo>
                  <a:lnTo>
                    <a:pt x="830" y="651"/>
                  </a:lnTo>
                  <a:lnTo>
                    <a:pt x="830" y="649"/>
                  </a:lnTo>
                  <a:lnTo>
                    <a:pt x="834" y="649"/>
                  </a:lnTo>
                  <a:lnTo>
                    <a:pt x="834" y="649"/>
                  </a:lnTo>
                  <a:lnTo>
                    <a:pt x="833" y="651"/>
                  </a:lnTo>
                  <a:lnTo>
                    <a:pt x="834" y="652"/>
                  </a:lnTo>
                  <a:lnTo>
                    <a:pt x="833" y="652"/>
                  </a:lnTo>
                  <a:lnTo>
                    <a:pt x="833" y="653"/>
                  </a:lnTo>
                  <a:lnTo>
                    <a:pt x="834" y="653"/>
                  </a:lnTo>
                  <a:lnTo>
                    <a:pt x="834" y="654"/>
                  </a:lnTo>
                  <a:lnTo>
                    <a:pt x="835" y="656"/>
                  </a:lnTo>
                  <a:lnTo>
                    <a:pt x="835" y="655"/>
                  </a:lnTo>
                  <a:lnTo>
                    <a:pt x="836" y="656"/>
                  </a:lnTo>
                  <a:lnTo>
                    <a:pt x="837" y="656"/>
                  </a:lnTo>
                  <a:lnTo>
                    <a:pt x="838" y="656"/>
                  </a:lnTo>
                  <a:lnTo>
                    <a:pt x="839" y="655"/>
                  </a:lnTo>
                  <a:lnTo>
                    <a:pt x="838" y="653"/>
                  </a:lnTo>
                  <a:lnTo>
                    <a:pt x="840" y="652"/>
                  </a:lnTo>
                  <a:lnTo>
                    <a:pt x="840" y="653"/>
                  </a:lnTo>
                  <a:lnTo>
                    <a:pt x="843" y="654"/>
                  </a:lnTo>
                  <a:lnTo>
                    <a:pt x="843" y="653"/>
                  </a:lnTo>
                  <a:lnTo>
                    <a:pt x="845" y="651"/>
                  </a:lnTo>
                  <a:lnTo>
                    <a:pt x="847" y="650"/>
                  </a:lnTo>
                  <a:lnTo>
                    <a:pt x="847" y="651"/>
                  </a:lnTo>
                  <a:lnTo>
                    <a:pt x="846" y="652"/>
                  </a:lnTo>
                  <a:lnTo>
                    <a:pt x="845" y="651"/>
                  </a:lnTo>
                  <a:lnTo>
                    <a:pt x="844" y="652"/>
                  </a:lnTo>
                  <a:lnTo>
                    <a:pt x="846" y="654"/>
                  </a:lnTo>
                  <a:lnTo>
                    <a:pt x="849" y="654"/>
                  </a:lnTo>
                  <a:lnTo>
                    <a:pt x="850" y="653"/>
                  </a:lnTo>
                  <a:lnTo>
                    <a:pt x="851" y="650"/>
                  </a:lnTo>
                  <a:lnTo>
                    <a:pt x="854" y="649"/>
                  </a:lnTo>
                  <a:lnTo>
                    <a:pt x="855" y="645"/>
                  </a:lnTo>
                  <a:lnTo>
                    <a:pt x="853" y="645"/>
                  </a:lnTo>
                  <a:lnTo>
                    <a:pt x="853" y="647"/>
                  </a:lnTo>
                  <a:lnTo>
                    <a:pt x="846" y="648"/>
                  </a:lnTo>
                  <a:lnTo>
                    <a:pt x="846" y="648"/>
                  </a:lnTo>
                  <a:lnTo>
                    <a:pt x="849" y="644"/>
                  </a:lnTo>
                  <a:lnTo>
                    <a:pt x="846" y="644"/>
                  </a:lnTo>
                  <a:lnTo>
                    <a:pt x="846" y="644"/>
                  </a:lnTo>
                  <a:lnTo>
                    <a:pt x="846" y="645"/>
                  </a:lnTo>
                  <a:lnTo>
                    <a:pt x="843" y="646"/>
                  </a:lnTo>
                  <a:lnTo>
                    <a:pt x="844" y="644"/>
                  </a:lnTo>
                  <a:lnTo>
                    <a:pt x="841" y="645"/>
                  </a:lnTo>
                  <a:lnTo>
                    <a:pt x="841" y="644"/>
                  </a:lnTo>
                  <a:lnTo>
                    <a:pt x="839" y="645"/>
                  </a:lnTo>
                  <a:lnTo>
                    <a:pt x="838" y="644"/>
                  </a:lnTo>
                  <a:lnTo>
                    <a:pt x="840" y="643"/>
                  </a:lnTo>
                  <a:lnTo>
                    <a:pt x="841" y="640"/>
                  </a:lnTo>
                  <a:lnTo>
                    <a:pt x="840" y="638"/>
                  </a:lnTo>
                  <a:lnTo>
                    <a:pt x="841" y="637"/>
                  </a:lnTo>
                  <a:lnTo>
                    <a:pt x="841" y="634"/>
                  </a:lnTo>
                  <a:lnTo>
                    <a:pt x="839" y="629"/>
                  </a:lnTo>
                  <a:lnTo>
                    <a:pt x="838" y="629"/>
                  </a:lnTo>
                  <a:lnTo>
                    <a:pt x="838" y="628"/>
                  </a:lnTo>
                  <a:lnTo>
                    <a:pt x="837" y="625"/>
                  </a:lnTo>
                  <a:lnTo>
                    <a:pt x="842" y="624"/>
                  </a:lnTo>
                  <a:lnTo>
                    <a:pt x="845" y="619"/>
                  </a:lnTo>
                  <a:lnTo>
                    <a:pt x="849" y="618"/>
                  </a:lnTo>
                  <a:lnTo>
                    <a:pt x="852" y="615"/>
                  </a:lnTo>
                  <a:lnTo>
                    <a:pt x="851" y="614"/>
                  </a:lnTo>
                  <a:lnTo>
                    <a:pt x="852" y="612"/>
                  </a:lnTo>
                  <a:lnTo>
                    <a:pt x="846" y="617"/>
                  </a:lnTo>
                  <a:lnTo>
                    <a:pt x="842" y="617"/>
                  </a:lnTo>
                  <a:lnTo>
                    <a:pt x="842" y="616"/>
                  </a:lnTo>
                  <a:lnTo>
                    <a:pt x="843" y="615"/>
                  </a:lnTo>
                  <a:lnTo>
                    <a:pt x="844" y="612"/>
                  </a:lnTo>
                  <a:lnTo>
                    <a:pt x="847" y="611"/>
                  </a:lnTo>
                  <a:lnTo>
                    <a:pt x="847" y="609"/>
                  </a:lnTo>
                  <a:lnTo>
                    <a:pt x="850" y="609"/>
                  </a:lnTo>
                  <a:lnTo>
                    <a:pt x="853" y="603"/>
                  </a:lnTo>
                  <a:lnTo>
                    <a:pt x="849" y="603"/>
                  </a:lnTo>
                  <a:lnTo>
                    <a:pt x="846" y="604"/>
                  </a:lnTo>
                  <a:lnTo>
                    <a:pt x="842" y="604"/>
                  </a:lnTo>
                  <a:lnTo>
                    <a:pt x="843" y="603"/>
                  </a:lnTo>
                  <a:lnTo>
                    <a:pt x="845" y="604"/>
                  </a:lnTo>
                  <a:lnTo>
                    <a:pt x="846" y="603"/>
                  </a:lnTo>
                  <a:lnTo>
                    <a:pt x="845" y="603"/>
                  </a:lnTo>
                  <a:lnTo>
                    <a:pt x="845" y="601"/>
                  </a:lnTo>
                  <a:lnTo>
                    <a:pt x="843" y="600"/>
                  </a:lnTo>
                  <a:lnTo>
                    <a:pt x="841" y="603"/>
                  </a:lnTo>
                  <a:lnTo>
                    <a:pt x="841" y="603"/>
                  </a:lnTo>
                  <a:lnTo>
                    <a:pt x="841" y="601"/>
                  </a:lnTo>
                  <a:lnTo>
                    <a:pt x="839" y="601"/>
                  </a:lnTo>
                  <a:lnTo>
                    <a:pt x="837" y="605"/>
                  </a:lnTo>
                  <a:lnTo>
                    <a:pt x="834" y="605"/>
                  </a:lnTo>
                  <a:lnTo>
                    <a:pt x="835" y="600"/>
                  </a:lnTo>
                  <a:lnTo>
                    <a:pt x="840" y="600"/>
                  </a:lnTo>
                  <a:lnTo>
                    <a:pt x="844" y="597"/>
                  </a:lnTo>
                  <a:lnTo>
                    <a:pt x="849" y="597"/>
                  </a:lnTo>
                  <a:lnTo>
                    <a:pt x="850" y="598"/>
                  </a:lnTo>
                  <a:lnTo>
                    <a:pt x="851" y="599"/>
                  </a:lnTo>
                  <a:lnTo>
                    <a:pt x="846" y="599"/>
                  </a:lnTo>
                  <a:lnTo>
                    <a:pt x="845" y="601"/>
                  </a:lnTo>
                  <a:lnTo>
                    <a:pt x="847" y="600"/>
                  </a:lnTo>
                  <a:lnTo>
                    <a:pt x="854" y="601"/>
                  </a:lnTo>
                  <a:lnTo>
                    <a:pt x="853" y="604"/>
                  </a:lnTo>
                  <a:lnTo>
                    <a:pt x="853" y="609"/>
                  </a:lnTo>
                  <a:lnTo>
                    <a:pt x="851" y="612"/>
                  </a:lnTo>
                  <a:lnTo>
                    <a:pt x="853" y="612"/>
                  </a:lnTo>
                  <a:lnTo>
                    <a:pt x="855" y="607"/>
                  </a:lnTo>
                  <a:lnTo>
                    <a:pt x="858" y="609"/>
                  </a:lnTo>
                  <a:lnTo>
                    <a:pt x="858" y="610"/>
                  </a:lnTo>
                  <a:lnTo>
                    <a:pt x="858" y="611"/>
                  </a:lnTo>
                  <a:lnTo>
                    <a:pt x="859" y="611"/>
                  </a:lnTo>
                  <a:lnTo>
                    <a:pt x="853" y="612"/>
                  </a:lnTo>
                  <a:lnTo>
                    <a:pt x="853" y="613"/>
                  </a:lnTo>
                  <a:lnTo>
                    <a:pt x="857" y="613"/>
                  </a:lnTo>
                  <a:lnTo>
                    <a:pt x="857" y="614"/>
                  </a:lnTo>
                  <a:lnTo>
                    <a:pt x="859" y="613"/>
                  </a:lnTo>
                  <a:lnTo>
                    <a:pt x="860" y="615"/>
                  </a:lnTo>
                  <a:lnTo>
                    <a:pt x="863" y="613"/>
                  </a:lnTo>
                  <a:lnTo>
                    <a:pt x="864" y="615"/>
                  </a:lnTo>
                  <a:lnTo>
                    <a:pt x="865" y="616"/>
                  </a:lnTo>
                  <a:lnTo>
                    <a:pt x="867" y="619"/>
                  </a:lnTo>
                  <a:lnTo>
                    <a:pt x="871" y="623"/>
                  </a:lnTo>
                  <a:lnTo>
                    <a:pt x="870" y="624"/>
                  </a:lnTo>
                  <a:lnTo>
                    <a:pt x="873" y="625"/>
                  </a:lnTo>
                  <a:lnTo>
                    <a:pt x="877" y="621"/>
                  </a:lnTo>
                  <a:lnTo>
                    <a:pt x="875" y="615"/>
                  </a:lnTo>
                  <a:lnTo>
                    <a:pt x="881" y="613"/>
                  </a:lnTo>
                  <a:lnTo>
                    <a:pt x="884" y="613"/>
                  </a:lnTo>
                  <a:lnTo>
                    <a:pt x="886" y="612"/>
                  </a:lnTo>
                  <a:lnTo>
                    <a:pt x="886" y="610"/>
                  </a:lnTo>
                  <a:lnTo>
                    <a:pt x="885" y="609"/>
                  </a:lnTo>
                  <a:lnTo>
                    <a:pt x="890" y="609"/>
                  </a:lnTo>
                  <a:lnTo>
                    <a:pt x="886" y="607"/>
                  </a:lnTo>
                  <a:lnTo>
                    <a:pt x="885" y="605"/>
                  </a:lnTo>
                  <a:lnTo>
                    <a:pt x="883" y="604"/>
                  </a:lnTo>
                  <a:lnTo>
                    <a:pt x="881" y="603"/>
                  </a:lnTo>
                  <a:lnTo>
                    <a:pt x="881" y="603"/>
                  </a:lnTo>
                  <a:lnTo>
                    <a:pt x="877" y="600"/>
                  </a:lnTo>
                  <a:lnTo>
                    <a:pt x="877" y="598"/>
                  </a:lnTo>
                  <a:lnTo>
                    <a:pt x="875" y="597"/>
                  </a:lnTo>
                  <a:lnTo>
                    <a:pt x="873" y="591"/>
                  </a:lnTo>
                  <a:lnTo>
                    <a:pt x="871" y="590"/>
                  </a:lnTo>
                  <a:lnTo>
                    <a:pt x="870" y="587"/>
                  </a:lnTo>
                  <a:lnTo>
                    <a:pt x="871" y="585"/>
                  </a:lnTo>
                  <a:lnTo>
                    <a:pt x="868" y="585"/>
                  </a:lnTo>
                  <a:lnTo>
                    <a:pt x="866" y="583"/>
                  </a:lnTo>
                  <a:lnTo>
                    <a:pt x="865" y="582"/>
                  </a:lnTo>
                  <a:lnTo>
                    <a:pt x="855" y="584"/>
                  </a:lnTo>
                  <a:lnTo>
                    <a:pt x="862" y="582"/>
                  </a:lnTo>
                  <a:lnTo>
                    <a:pt x="863" y="580"/>
                  </a:lnTo>
                  <a:lnTo>
                    <a:pt x="864" y="579"/>
                  </a:lnTo>
                  <a:lnTo>
                    <a:pt x="863" y="579"/>
                  </a:lnTo>
                  <a:lnTo>
                    <a:pt x="864" y="577"/>
                  </a:lnTo>
                  <a:lnTo>
                    <a:pt x="862" y="575"/>
                  </a:lnTo>
                  <a:lnTo>
                    <a:pt x="861" y="573"/>
                  </a:lnTo>
                  <a:lnTo>
                    <a:pt x="862" y="567"/>
                  </a:lnTo>
                  <a:lnTo>
                    <a:pt x="862" y="564"/>
                  </a:lnTo>
                  <a:lnTo>
                    <a:pt x="862" y="561"/>
                  </a:lnTo>
                  <a:lnTo>
                    <a:pt x="865" y="560"/>
                  </a:lnTo>
                  <a:lnTo>
                    <a:pt x="865" y="561"/>
                  </a:lnTo>
                  <a:lnTo>
                    <a:pt x="867" y="561"/>
                  </a:lnTo>
                  <a:lnTo>
                    <a:pt x="870" y="556"/>
                  </a:lnTo>
                  <a:lnTo>
                    <a:pt x="870" y="556"/>
                  </a:lnTo>
                  <a:lnTo>
                    <a:pt x="866" y="555"/>
                  </a:lnTo>
                  <a:lnTo>
                    <a:pt x="863" y="556"/>
                  </a:lnTo>
                  <a:lnTo>
                    <a:pt x="861" y="553"/>
                  </a:lnTo>
                  <a:lnTo>
                    <a:pt x="860" y="553"/>
                  </a:lnTo>
                  <a:lnTo>
                    <a:pt x="858" y="557"/>
                  </a:lnTo>
                  <a:lnTo>
                    <a:pt x="851" y="561"/>
                  </a:lnTo>
                  <a:lnTo>
                    <a:pt x="849" y="569"/>
                  </a:lnTo>
                  <a:lnTo>
                    <a:pt x="849" y="570"/>
                  </a:lnTo>
                  <a:lnTo>
                    <a:pt x="845" y="569"/>
                  </a:lnTo>
                  <a:lnTo>
                    <a:pt x="842" y="570"/>
                  </a:lnTo>
                  <a:lnTo>
                    <a:pt x="839" y="565"/>
                  </a:lnTo>
                  <a:lnTo>
                    <a:pt x="839" y="561"/>
                  </a:lnTo>
                  <a:lnTo>
                    <a:pt x="839" y="560"/>
                  </a:lnTo>
                  <a:lnTo>
                    <a:pt x="838" y="560"/>
                  </a:lnTo>
                  <a:lnTo>
                    <a:pt x="839" y="556"/>
                  </a:lnTo>
                  <a:lnTo>
                    <a:pt x="838" y="557"/>
                  </a:lnTo>
                  <a:lnTo>
                    <a:pt x="842" y="553"/>
                  </a:lnTo>
                  <a:lnTo>
                    <a:pt x="841" y="553"/>
                  </a:lnTo>
                  <a:lnTo>
                    <a:pt x="841" y="552"/>
                  </a:lnTo>
                  <a:lnTo>
                    <a:pt x="839" y="552"/>
                  </a:lnTo>
                  <a:lnTo>
                    <a:pt x="839" y="550"/>
                  </a:lnTo>
                  <a:lnTo>
                    <a:pt x="841" y="543"/>
                  </a:lnTo>
                  <a:lnTo>
                    <a:pt x="847" y="537"/>
                  </a:lnTo>
                  <a:lnTo>
                    <a:pt x="854" y="536"/>
                  </a:lnTo>
                  <a:lnTo>
                    <a:pt x="858" y="534"/>
                  </a:lnTo>
                  <a:lnTo>
                    <a:pt x="857" y="533"/>
                  </a:lnTo>
                  <a:lnTo>
                    <a:pt x="856" y="533"/>
                  </a:lnTo>
                  <a:lnTo>
                    <a:pt x="856" y="532"/>
                  </a:lnTo>
                  <a:lnTo>
                    <a:pt x="857" y="533"/>
                  </a:lnTo>
                  <a:lnTo>
                    <a:pt x="858" y="534"/>
                  </a:lnTo>
                  <a:lnTo>
                    <a:pt x="859" y="535"/>
                  </a:lnTo>
                  <a:lnTo>
                    <a:pt x="864" y="532"/>
                  </a:lnTo>
                  <a:lnTo>
                    <a:pt x="870" y="524"/>
                  </a:lnTo>
                  <a:lnTo>
                    <a:pt x="872" y="524"/>
                  </a:lnTo>
                  <a:lnTo>
                    <a:pt x="871" y="523"/>
                  </a:lnTo>
                  <a:lnTo>
                    <a:pt x="871" y="521"/>
                  </a:lnTo>
                  <a:lnTo>
                    <a:pt x="871" y="521"/>
                  </a:lnTo>
                  <a:lnTo>
                    <a:pt x="871" y="520"/>
                  </a:lnTo>
                  <a:lnTo>
                    <a:pt x="871" y="519"/>
                  </a:lnTo>
                  <a:lnTo>
                    <a:pt x="878" y="514"/>
                  </a:lnTo>
                  <a:lnTo>
                    <a:pt x="875" y="515"/>
                  </a:lnTo>
                  <a:lnTo>
                    <a:pt x="875" y="514"/>
                  </a:lnTo>
                  <a:lnTo>
                    <a:pt x="874" y="513"/>
                  </a:lnTo>
                  <a:lnTo>
                    <a:pt x="873" y="513"/>
                  </a:lnTo>
                  <a:lnTo>
                    <a:pt x="873" y="512"/>
                  </a:lnTo>
                  <a:lnTo>
                    <a:pt x="871" y="511"/>
                  </a:lnTo>
                  <a:lnTo>
                    <a:pt x="867" y="511"/>
                  </a:lnTo>
                  <a:lnTo>
                    <a:pt x="867" y="509"/>
                  </a:lnTo>
                  <a:lnTo>
                    <a:pt x="865" y="510"/>
                  </a:lnTo>
                  <a:lnTo>
                    <a:pt x="863" y="508"/>
                  </a:lnTo>
                  <a:lnTo>
                    <a:pt x="862" y="508"/>
                  </a:lnTo>
                  <a:lnTo>
                    <a:pt x="859" y="506"/>
                  </a:lnTo>
                  <a:lnTo>
                    <a:pt x="857" y="507"/>
                  </a:lnTo>
                  <a:lnTo>
                    <a:pt x="857" y="504"/>
                  </a:lnTo>
                  <a:lnTo>
                    <a:pt x="855" y="504"/>
                  </a:lnTo>
                  <a:lnTo>
                    <a:pt x="854" y="503"/>
                  </a:lnTo>
                  <a:lnTo>
                    <a:pt x="853" y="502"/>
                  </a:lnTo>
                  <a:lnTo>
                    <a:pt x="854" y="501"/>
                  </a:lnTo>
                  <a:lnTo>
                    <a:pt x="869" y="496"/>
                  </a:lnTo>
                  <a:lnTo>
                    <a:pt x="878" y="497"/>
                  </a:lnTo>
                  <a:lnTo>
                    <a:pt x="889" y="496"/>
                  </a:lnTo>
                  <a:lnTo>
                    <a:pt x="926" y="477"/>
                  </a:lnTo>
                  <a:lnTo>
                    <a:pt x="951" y="468"/>
                  </a:lnTo>
                  <a:lnTo>
                    <a:pt x="987" y="458"/>
                  </a:lnTo>
                  <a:lnTo>
                    <a:pt x="1019" y="453"/>
                  </a:lnTo>
                  <a:lnTo>
                    <a:pt x="992" y="471"/>
                  </a:lnTo>
                  <a:lnTo>
                    <a:pt x="987" y="472"/>
                  </a:lnTo>
                  <a:lnTo>
                    <a:pt x="985" y="475"/>
                  </a:lnTo>
                  <a:lnTo>
                    <a:pt x="981" y="472"/>
                  </a:lnTo>
                  <a:lnTo>
                    <a:pt x="979" y="472"/>
                  </a:lnTo>
                  <a:lnTo>
                    <a:pt x="978" y="471"/>
                  </a:lnTo>
                  <a:lnTo>
                    <a:pt x="976" y="475"/>
                  </a:lnTo>
                  <a:lnTo>
                    <a:pt x="974" y="474"/>
                  </a:lnTo>
                  <a:lnTo>
                    <a:pt x="971" y="475"/>
                  </a:lnTo>
                  <a:lnTo>
                    <a:pt x="968" y="479"/>
                  </a:lnTo>
                  <a:lnTo>
                    <a:pt x="968" y="495"/>
                  </a:lnTo>
                  <a:lnTo>
                    <a:pt x="967" y="496"/>
                  </a:lnTo>
                  <a:lnTo>
                    <a:pt x="966" y="495"/>
                  </a:lnTo>
                  <a:lnTo>
                    <a:pt x="962" y="494"/>
                  </a:lnTo>
                  <a:lnTo>
                    <a:pt x="962" y="495"/>
                  </a:lnTo>
                  <a:lnTo>
                    <a:pt x="962" y="497"/>
                  </a:lnTo>
                  <a:lnTo>
                    <a:pt x="963" y="498"/>
                  </a:lnTo>
                  <a:lnTo>
                    <a:pt x="962" y="499"/>
                  </a:lnTo>
                  <a:lnTo>
                    <a:pt x="966" y="501"/>
                  </a:lnTo>
                  <a:lnTo>
                    <a:pt x="970" y="501"/>
                  </a:lnTo>
                  <a:lnTo>
                    <a:pt x="973" y="500"/>
                  </a:lnTo>
                  <a:lnTo>
                    <a:pt x="975" y="495"/>
                  </a:lnTo>
                  <a:lnTo>
                    <a:pt x="975" y="492"/>
                  </a:lnTo>
                  <a:lnTo>
                    <a:pt x="984" y="483"/>
                  </a:lnTo>
                  <a:lnTo>
                    <a:pt x="1014" y="460"/>
                  </a:lnTo>
                  <a:lnTo>
                    <a:pt x="1023" y="455"/>
                  </a:lnTo>
                  <a:lnTo>
                    <a:pt x="1023" y="465"/>
                  </a:lnTo>
                  <a:lnTo>
                    <a:pt x="1023" y="475"/>
                  </a:lnTo>
                  <a:lnTo>
                    <a:pt x="1023" y="477"/>
                  </a:lnTo>
                  <a:lnTo>
                    <a:pt x="1023" y="477"/>
                  </a:lnTo>
                  <a:lnTo>
                    <a:pt x="1019" y="490"/>
                  </a:lnTo>
                  <a:lnTo>
                    <a:pt x="1019" y="497"/>
                  </a:lnTo>
                  <a:lnTo>
                    <a:pt x="1019" y="499"/>
                  </a:lnTo>
                  <a:lnTo>
                    <a:pt x="1018" y="498"/>
                  </a:lnTo>
                  <a:lnTo>
                    <a:pt x="1016" y="494"/>
                  </a:lnTo>
                  <a:lnTo>
                    <a:pt x="1012" y="486"/>
                  </a:lnTo>
                  <a:lnTo>
                    <a:pt x="1012" y="486"/>
                  </a:lnTo>
                  <a:lnTo>
                    <a:pt x="1013" y="488"/>
                  </a:lnTo>
                  <a:lnTo>
                    <a:pt x="1015" y="487"/>
                  </a:lnTo>
                  <a:lnTo>
                    <a:pt x="1016" y="481"/>
                  </a:lnTo>
                  <a:lnTo>
                    <a:pt x="1015" y="481"/>
                  </a:lnTo>
                  <a:lnTo>
                    <a:pt x="1017" y="480"/>
                  </a:lnTo>
                  <a:lnTo>
                    <a:pt x="1016" y="477"/>
                  </a:lnTo>
                  <a:lnTo>
                    <a:pt x="1018" y="477"/>
                  </a:lnTo>
                  <a:lnTo>
                    <a:pt x="1016" y="476"/>
                  </a:lnTo>
                  <a:lnTo>
                    <a:pt x="1012" y="476"/>
                  </a:lnTo>
                  <a:lnTo>
                    <a:pt x="1013" y="475"/>
                  </a:lnTo>
                  <a:lnTo>
                    <a:pt x="1011" y="474"/>
                  </a:lnTo>
                  <a:lnTo>
                    <a:pt x="1011" y="476"/>
                  </a:lnTo>
                  <a:lnTo>
                    <a:pt x="1008" y="477"/>
                  </a:lnTo>
                  <a:lnTo>
                    <a:pt x="1008" y="480"/>
                  </a:lnTo>
                  <a:lnTo>
                    <a:pt x="1011" y="479"/>
                  </a:lnTo>
                  <a:lnTo>
                    <a:pt x="1011" y="480"/>
                  </a:lnTo>
                  <a:lnTo>
                    <a:pt x="1009" y="482"/>
                  </a:lnTo>
                  <a:lnTo>
                    <a:pt x="1011" y="485"/>
                  </a:lnTo>
                  <a:lnTo>
                    <a:pt x="1009" y="484"/>
                  </a:lnTo>
                  <a:lnTo>
                    <a:pt x="1008" y="484"/>
                  </a:lnTo>
                  <a:lnTo>
                    <a:pt x="1007" y="476"/>
                  </a:lnTo>
                  <a:lnTo>
                    <a:pt x="1006" y="474"/>
                  </a:lnTo>
                  <a:lnTo>
                    <a:pt x="1006" y="480"/>
                  </a:lnTo>
                  <a:lnTo>
                    <a:pt x="1004" y="481"/>
                  </a:lnTo>
                  <a:lnTo>
                    <a:pt x="1003" y="479"/>
                  </a:lnTo>
                  <a:lnTo>
                    <a:pt x="1003" y="478"/>
                  </a:lnTo>
                  <a:lnTo>
                    <a:pt x="1002" y="477"/>
                  </a:lnTo>
                  <a:lnTo>
                    <a:pt x="1003" y="476"/>
                  </a:lnTo>
                  <a:lnTo>
                    <a:pt x="997" y="476"/>
                  </a:lnTo>
                  <a:lnTo>
                    <a:pt x="995" y="478"/>
                  </a:lnTo>
                  <a:lnTo>
                    <a:pt x="996" y="479"/>
                  </a:lnTo>
                  <a:lnTo>
                    <a:pt x="997" y="479"/>
                  </a:lnTo>
                  <a:lnTo>
                    <a:pt x="996" y="479"/>
                  </a:lnTo>
                  <a:lnTo>
                    <a:pt x="997" y="480"/>
                  </a:lnTo>
                  <a:lnTo>
                    <a:pt x="999" y="479"/>
                  </a:lnTo>
                  <a:lnTo>
                    <a:pt x="999" y="477"/>
                  </a:lnTo>
                  <a:lnTo>
                    <a:pt x="1000" y="477"/>
                  </a:lnTo>
                  <a:lnTo>
                    <a:pt x="1001" y="480"/>
                  </a:lnTo>
                  <a:lnTo>
                    <a:pt x="1002" y="481"/>
                  </a:lnTo>
                  <a:lnTo>
                    <a:pt x="1000" y="483"/>
                  </a:lnTo>
                  <a:lnTo>
                    <a:pt x="1001" y="489"/>
                  </a:lnTo>
                  <a:lnTo>
                    <a:pt x="1002" y="489"/>
                  </a:lnTo>
                  <a:lnTo>
                    <a:pt x="1003" y="491"/>
                  </a:lnTo>
                  <a:lnTo>
                    <a:pt x="1004" y="492"/>
                  </a:lnTo>
                  <a:lnTo>
                    <a:pt x="1008" y="490"/>
                  </a:lnTo>
                  <a:lnTo>
                    <a:pt x="1009" y="491"/>
                  </a:lnTo>
                  <a:lnTo>
                    <a:pt x="1012" y="496"/>
                  </a:lnTo>
                  <a:lnTo>
                    <a:pt x="1012" y="500"/>
                  </a:lnTo>
                  <a:lnTo>
                    <a:pt x="1010" y="499"/>
                  </a:lnTo>
                  <a:lnTo>
                    <a:pt x="1008" y="501"/>
                  </a:lnTo>
                  <a:lnTo>
                    <a:pt x="1007" y="504"/>
                  </a:lnTo>
                  <a:lnTo>
                    <a:pt x="1004" y="508"/>
                  </a:lnTo>
                  <a:lnTo>
                    <a:pt x="1002" y="507"/>
                  </a:lnTo>
                  <a:lnTo>
                    <a:pt x="998" y="506"/>
                  </a:lnTo>
                  <a:lnTo>
                    <a:pt x="996" y="507"/>
                  </a:lnTo>
                  <a:lnTo>
                    <a:pt x="995" y="507"/>
                  </a:lnTo>
                  <a:lnTo>
                    <a:pt x="993" y="508"/>
                  </a:lnTo>
                  <a:lnTo>
                    <a:pt x="995" y="510"/>
                  </a:lnTo>
                  <a:lnTo>
                    <a:pt x="1002" y="512"/>
                  </a:lnTo>
                  <a:lnTo>
                    <a:pt x="1003" y="515"/>
                  </a:lnTo>
                  <a:lnTo>
                    <a:pt x="1001" y="516"/>
                  </a:lnTo>
                  <a:lnTo>
                    <a:pt x="1001" y="520"/>
                  </a:lnTo>
                  <a:lnTo>
                    <a:pt x="999" y="519"/>
                  </a:lnTo>
                  <a:lnTo>
                    <a:pt x="998" y="521"/>
                  </a:lnTo>
                  <a:lnTo>
                    <a:pt x="999" y="523"/>
                  </a:lnTo>
                  <a:lnTo>
                    <a:pt x="1001" y="523"/>
                  </a:lnTo>
                  <a:lnTo>
                    <a:pt x="1000" y="523"/>
                  </a:lnTo>
                  <a:lnTo>
                    <a:pt x="1001" y="525"/>
                  </a:lnTo>
                  <a:lnTo>
                    <a:pt x="1004" y="524"/>
                  </a:lnTo>
                  <a:lnTo>
                    <a:pt x="1004" y="526"/>
                  </a:lnTo>
                  <a:lnTo>
                    <a:pt x="1006" y="527"/>
                  </a:lnTo>
                  <a:lnTo>
                    <a:pt x="1006" y="525"/>
                  </a:lnTo>
                  <a:lnTo>
                    <a:pt x="1006" y="524"/>
                  </a:lnTo>
                  <a:lnTo>
                    <a:pt x="1008" y="524"/>
                  </a:lnTo>
                  <a:lnTo>
                    <a:pt x="1011" y="521"/>
                  </a:lnTo>
                  <a:lnTo>
                    <a:pt x="1012" y="523"/>
                  </a:lnTo>
                  <a:lnTo>
                    <a:pt x="1015" y="520"/>
                  </a:lnTo>
                  <a:lnTo>
                    <a:pt x="1016" y="515"/>
                  </a:lnTo>
                  <a:lnTo>
                    <a:pt x="1018" y="513"/>
                  </a:lnTo>
                  <a:lnTo>
                    <a:pt x="1019" y="513"/>
                  </a:lnTo>
                  <a:lnTo>
                    <a:pt x="1021" y="512"/>
                  </a:lnTo>
                  <a:lnTo>
                    <a:pt x="1024" y="504"/>
                  </a:lnTo>
                  <a:lnTo>
                    <a:pt x="1026" y="498"/>
                  </a:lnTo>
                  <a:lnTo>
                    <a:pt x="1026" y="492"/>
                  </a:lnTo>
                  <a:lnTo>
                    <a:pt x="1025" y="489"/>
                  </a:lnTo>
                  <a:lnTo>
                    <a:pt x="1026" y="487"/>
                  </a:lnTo>
                  <a:lnTo>
                    <a:pt x="1027" y="476"/>
                  </a:lnTo>
                  <a:lnTo>
                    <a:pt x="1026" y="465"/>
                  </a:lnTo>
                  <a:lnTo>
                    <a:pt x="1027" y="456"/>
                  </a:lnTo>
                  <a:lnTo>
                    <a:pt x="1027" y="452"/>
                  </a:lnTo>
                  <a:lnTo>
                    <a:pt x="1038" y="443"/>
                  </a:lnTo>
                  <a:lnTo>
                    <a:pt x="1046" y="439"/>
                  </a:lnTo>
                  <a:lnTo>
                    <a:pt x="1055" y="432"/>
                  </a:lnTo>
                  <a:lnTo>
                    <a:pt x="1079" y="427"/>
                  </a:lnTo>
                  <a:lnTo>
                    <a:pt x="1090" y="425"/>
                  </a:lnTo>
                  <a:lnTo>
                    <a:pt x="1103" y="428"/>
                  </a:lnTo>
                  <a:lnTo>
                    <a:pt x="1110" y="431"/>
                  </a:lnTo>
                  <a:lnTo>
                    <a:pt x="1115" y="435"/>
                  </a:lnTo>
                  <a:lnTo>
                    <a:pt x="1116" y="437"/>
                  </a:lnTo>
                  <a:lnTo>
                    <a:pt x="1116" y="439"/>
                  </a:lnTo>
                  <a:lnTo>
                    <a:pt x="1112" y="450"/>
                  </a:lnTo>
                  <a:lnTo>
                    <a:pt x="1109" y="448"/>
                  </a:lnTo>
                  <a:lnTo>
                    <a:pt x="1107" y="449"/>
                  </a:lnTo>
                  <a:lnTo>
                    <a:pt x="1104" y="446"/>
                  </a:lnTo>
                  <a:lnTo>
                    <a:pt x="1102" y="444"/>
                  </a:lnTo>
                  <a:lnTo>
                    <a:pt x="1099" y="445"/>
                  </a:lnTo>
                  <a:lnTo>
                    <a:pt x="1099" y="449"/>
                  </a:lnTo>
                  <a:lnTo>
                    <a:pt x="1098" y="451"/>
                  </a:lnTo>
                  <a:lnTo>
                    <a:pt x="1098" y="456"/>
                  </a:lnTo>
                  <a:lnTo>
                    <a:pt x="1097" y="459"/>
                  </a:lnTo>
                  <a:lnTo>
                    <a:pt x="1098" y="465"/>
                  </a:lnTo>
                  <a:lnTo>
                    <a:pt x="1095" y="465"/>
                  </a:lnTo>
                  <a:lnTo>
                    <a:pt x="1094" y="466"/>
                  </a:lnTo>
                  <a:lnTo>
                    <a:pt x="1095" y="467"/>
                  </a:lnTo>
                  <a:lnTo>
                    <a:pt x="1100" y="465"/>
                  </a:lnTo>
                  <a:lnTo>
                    <a:pt x="1100" y="462"/>
                  </a:lnTo>
                  <a:lnTo>
                    <a:pt x="1104" y="462"/>
                  </a:lnTo>
                  <a:lnTo>
                    <a:pt x="1105" y="460"/>
                  </a:lnTo>
                  <a:lnTo>
                    <a:pt x="1108" y="460"/>
                  </a:lnTo>
                  <a:lnTo>
                    <a:pt x="1113" y="459"/>
                  </a:lnTo>
                  <a:lnTo>
                    <a:pt x="1121" y="451"/>
                  </a:lnTo>
                  <a:lnTo>
                    <a:pt x="1124" y="452"/>
                  </a:lnTo>
                  <a:lnTo>
                    <a:pt x="1127" y="451"/>
                  </a:lnTo>
                  <a:lnTo>
                    <a:pt x="1130" y="453"/>
                  </a:lnTo>
                  <a:lnTo>
                    <a:pt x="1131" y="451"/>
                  </a:lnTo>
                  <a:lnTo>
                    <a:pt x="1132" y="451"/>
                  </a:lnTo>
                  <a:lnTo>
                    <a:pt x="1130" y="455"/>
                  </a:lnTo>
                  <a:lnTo>
                    <a:pt x="1136" y="451"/>
                  </a:lnTo>
                  <a:lnTo>
                    <a:pt x="1136" y="453"/>
                  </a:lnTo>
                  <a:lnTo>
                    <a:pt x="1134" y="454"/>
                  </a:lnTo>
                  <a:lnTo>
                    <a:pt x="1135" y="455"/>
                  </a:lnTo>
                  <a:lnTo>
                    <a:pt x="1132" y="457"/>
                  </a:lnTo>
                  <a:lnTo>
                    <a:pt x="1132" y="460"/>
                  </a:lnTo>
                  <a:lnTo>
                    <a:pt x="1132" y="460"/>
                  </a:lnTo>
                  <a:lnTo>
                    <a:pt x="1134" y="457"/>
                  </a:lnTo>
                  <a:lnTo>
                    <a:pt x="1143" y="451"/>
                  </a:lnTo>
                  <a:lnTo>
                    <a:pt x="1144" y="451"/>
                  </a:lnTo>
                  <a:lnTo>
                    <a:pt x="1144" y="452"/>
                  </a:lnTo>
                  <a:lnTo>
                    <a:pt x="1147" y="451"/>
                  </a:lnTo>
                  <a:lnTo>
                    <a:pt x="1148" y="453"/>
                  </a:lnTo>
                  <a:lnTo>
                    <a:pt x="1149" y="453"/>
                  </a:lnTo>
                  <a:lnTo>
                    <a:pt x="1148" y="456"/>
                  </a:lnTo>
                  <a:lnTo>
                    <a:pt x="1150" y="458"/>
                  </a:lnTo>
                  <a:lnTo>
                    <a:pt x="1150" y="459"/>
                  </a:lnTo>
                  <a:lnTo>
                    <a:pt x="1151" y="460"/>
                  </a:lnTo>
                  <a:lnTo>
                    <a:pt x="1151" y="459"/>
                  </a:lnTo>
                  <a:lnTo>
                    <a:pt x="1151" y="456"/>
                  </a:lnTo>
                  <a:lnTo>
                    <a:pt x="1152" y="452"/>
                  </a:lnTo>
                  <a:lnTo>
                    <a:pt x="1151" y="453"/>
                  </a:lnTo>
                  <a:lnTo>
                    <a:pt x="1150" y="452"/>
                  </a:lnTo>
                  <a:lnTo>
                    <a:pt x="1149" y="451"/>
                  </a:lnTo>
                  <a:lnTo>
                    <a:pt x="1152" y="452"/>
                  </a:lnTo>
                  <a:lnTo>
                    <a:pt x="1157" y="450"/>
                  </a:lnTo>
                  <a:lnTo>
                    <a:pt x="1156" y="451"/>
                  </a:lnTo>
                  <a:lnTo>
                    <a:pt x="1156" y="454"/>
                  </a:lnTo>
                  <a:lnTo>
                    <a:pt x="1153" y="459"/>
                  </a:lnTo>
                  <a:lnTo>
                    <a:pt x="1153" y="463"/>
                  </a:lnTo>
                  <a:lnTo>
                    <a:pt x="1154" y="463"/>
                  </a:lnTo>
                  <a:lnTo>
                    <a:pt x="1155" y="464"/>
                  </a:lnTo>
                  <a:lnTo>
                    <a:pt x="1155" y="463"/>
                  </a:lnTo>
                  <a:lnTo>
                    <a:pt x="1154" y="459"/>
                  </a:lnTo>
                  <a:lnTo>
                    <a:pt x="1159" y="453"/>
                  </a:lnTo>
                  <a:lnTo>
                    <a:pt x="1163" y="449"/>
                  </a:lnTo>
                  <a:lnTo>
                    <a:pt x="1167" y="448"/>
                  </a:lnTo>
                  <a:lnTo>
                    <a:pt x="1171" y="448"/>
                  </a:lnTo>
                  <a:lnTo>
                    <a:pt x="1167" y="451"/>
                  </a:lnTo>
                  <a:lnTo>
                    <a:pt x="1172" y="449"/>
                  </a:lnTo>
                  <a:lnTo>
                    <a:pt x="1180" y="449"/>
                  </a:lnTo>
                  <a:lnTo>
                    <a:pt x="1184" y="452"/>
                  </a:lnTo>
                  <a:lnTo>
                    <a:pt x="1185" y="453"/>
                  </a:lnTo>
                  <a:lnTo>
                    <a:pt x="1189" y="455"/>
                  </a:lnTo>
                  <a:lnTo>
                    <a:pt x="1189" y="456"/>
                  </a:lnTo>
                  <a:lnTo>
                    <a:pt x="1190" y="456"/>
                  </a:lnTo>
                  <a:lnTo>
                    <a:pt x="1191" y="456"/>
                  </a:lnTo>
                  <a:lnTo>
                    <a:pt x="1195" y="457"/>
                  </a:lnTo>
                  <a:lnTo>
                    <a:pt x="1196" y="457"/>
                  </a:lnTo>
                  <a:lnTo>
                    <a:pt x="1196" y="459"/>
                  </a:lnTo>
                  <a:lnTo>
                    <a:pt x="1199" y="459"/>
                  </a:lnTo>
                  <a:lnTo>
                    <a:pt x="1201" y="461"/>
                  </a:lnTo>
                  <a:lnTo>
                    <a:pt x="1202" y="461"/>
                  </a:lnTo>
                  <a:lnTo>
                    <a:pt x="1201" y="464"/>
                  </a:lnTo>
                  <a:lnTo>
                    <a:pt x="1193" y="469"/>
                  </a:lnTo>
                  <a:lnTo>
                    <a:pt x="1197" y="469"/>
                  </a:lnTo>
                  <a:lnTo>
                    <a:pt x="1204" y="466"/>
                  </a:lnTo>
                  <a:lnTo>
                    <a:pt x="1212" y="467"/>
                  </a:lnTo>
                  <a:lnTo>
                    <a:pt x="1221" y="465"/>
                  </a:lnTo>
                  <a:lnTo>
                    <a:pt x="1231" y="458"/>
                  </a:lnTo>
                  <a:lnTo>
                    <a:pt x="1243" y="444"/>
                  </a:lnTo>
                  <a:lnTo>
                    <a:pt x="1244" y="443"/>
                  </a:lnTo>
                  <a:lnTo>
                    <a:pt x="1245" y="443"/>
                  </a:lnTo>
                  <a:lnTo>
                    <a:pt x="1248" y="437"/>
                  </a:lnTo>
                  <a:lnTo>
                    <a:pt x="1259" y="422"/>
                  </a:lnTo>
                  <a:lnTo>
                    <a:pt x="1284" y="392"/>
                  </a:lnTo>
                  <a:lnTo>
                    <a:pt x="1289" y="387"/>
                  </a:lnTo>
                  <a:lnTo>
                    <a:pt x="1300" y="379"/>
                  </a:lnTo>
                  <a:lnTo>
                    <a:pt x="1301" y="379"/>
                  </a:lnTo>
                  <a:lnTo>
                    <a:pt x="1302" y="381"/>
                  </a:lnTo>
                  <a:lnTo>
                    <a:pt x="1303" y="380"/>
                  </a:lnTo>
                  <a:lnTo>
                    <a:pt x="1302" y="379"/>
                  </a:lnTo>
                  <a:lnTo>
                    <a:pt x="1303" y="377"/>
                  </a:lnTo>
                  <a:lnTo>
                    <a:pt x="1311" y="371"/>
                  </a:lnTo>
                  <a:lnTo>
                    <a:pt x="1331" y="359"/>
                  </a:lnTo>
                  <a:lnTo>
                    <a:pt x="1348" y="352"/>
                  </a:lnTo>
                  <a:lnTo>
                    <a:pt x="1368" y="348"/>
                  </a:lnTo>
                  <a:lnTo>
                    <a:pt x="1389" y="348"/>
                  </a:lnTo>
                  <a:lnTo>
                    <a:pt x="1401" y="352"/>
                  </a:lnTo>
                  <a:lnTo>
                    <a:pt x="1414" y="359"/>
                  </a:lnTo>
                  <a:lnTo>
                    <a:pt x="1421" y="365"/>
                  </a:lnTo>
                  <a:lnTo>
                    <a:pt x="1423" y="372"/>
                  </a:lnTo>
                  <a:lnTo>
                    <a:pt x="1425" y="376"/>
                  </a:lnTo>
                  <a:lnTo>
                    <a:pt x="1420" y="380"/>
                  </a:lnTo>
                  <a:lnTo>
                    <a:pt x="1427" y="378"/>
                  </a:lnTo>
                  <a:lnTo>
                    <a:pt x="1428" y="382"/>
                  </a:lnTo>
                  <a:lnTo>
                    <a:pt x="1429" y="384"/>
                  </a:lnTo>
                  <a:lnTo>
                    <a:pt x="1430" y="385"/>
                  </a:lnTo>
                  <a:lnTo>
                    <a:pt x="1432" y="393"/>
                  </a:lnTo>
                  <a:lnTo>
                    <a:pt x="1433" y="396"/>
                  </a:lnTo>
                  <a:lnTo>
                    <a:pt x="1438" y="397"/>
                  </a:lnTo>
                  <a:lnTo>
                    <a:pt x="1439" y="398"/>
                  </a:lnTo>
                  <a:lnTo>
                    <a:pt x="1439" y="399"/>
                  </a:lnTo>
                  <a:lnTo>
                    <a:pt x="1457" y="394"/>
                  </a:lnTo>
                  <a:lnTo>
                    <a:pt x="1458" y="395"/>
                  </a:lnTo>
                  <a:lnTo>
                    <a:pt x="1458" y="397"/>
                  </a:lnTo>
                  <a:lnTo>
                    <a:pt x="1465" y="400"/>
                  </a:lnTo>
                  <a:lnTo>
                    <a:pt x="1465" y="400"/>
                  </a:lnTo>
                  <a:lnTo>
                    <a:pt x="1464" y="400"/>
                  </a:lnTo>
                  <a:lnTo>
                    <a:pt x="1460" y="396"/>
                  </a:lnTo>
                  <a:lnTo>
                    <a:pt x="1460" y="393"/>
                  </a:lnTo>
                  <a:lnTo>
                    <a:pt x="1462" y="391"/>
                  </a:lnTo>
                  <a:lnTo>
                    <a:pt x="1473" y="386"/>
                  </a:lnTo>
                  <a:lnTo>
                    <a:pt x="1476" y="386"/>
                  </a:lnTo>
                  <a:lnTo>
                    <a:pt x="1476" y="385"/>
                  </a:lnTo>
                  <a:lnTo>
                    <a:pt x="1474" y="384"/>
                  </a:lnTo>
                  <a:lnTo>
                    <a:pt x="1474" y="384"/>
                  </a:lnTo>
                  <a:lnTo>
                    <a:pt x="1477" y="382"/>
                  </a:lnTo>
                  <a:lnTo>
                    <a:pt x="1478" y="383"/>
                  </a:lnTo>
                  <a:lnTo>
                    <a:pt x="1476" y="383"/>
                  </a:lnTo>
                  <a:lnTo>
                    <a:pt x="1476" y="384"/>
                  </a:lnTo>
                  <a:lnTo>
                    <a:pt x="1478" y="384"/>
                  </a:lnTo>
                  <a:lnTo>
                    <a:pt x="1476" y="387"/>
                  </a:lnTo>
                  <a:lnTo>
                    <a:pt x="1480" y="386"/>
                  </a:lnTo>
                  <a:lnTo>
                    <a:pt x="1481" y="388"/>
                  </a:lnTo>
                  <a:lnTo>
                    <a:pt x="1481" y="391"/>
                  </a:lnTo>
                  <a:lnTo>
                    <a:pt x="1482" y="392"/>
                  </a:lnTo>
                  <a:lnTo>
                    <a:pt x="1482" y="393"/>
                  </a:lnTo>
                  <a:lnTo>
                    <a:pt x="1481" y="395"/>
                  </a:lnTo>
                  <a:lnTo>
                    <a:pt x="1483" y="397"/>
                  </a:lnTo>
                  <a:lnTo>
                    <a:pt x="1486" y="396"/>
                  </a:lnTo>
                  <a:lnTo>
                    <a:pt x="1486" y="398"/>
                  </a:lnTo>
                  <a:lnTo>
                    <a:pt x="1487" y="400"/>
                  </a:lnTo>
                  <a:lnTo>
                    <a:pt x="1494" y="403"/>
                  </a:lnTo>
                  <a:lnTo>
                    <a:pt x="1494" y="404"/>
                  </a:lnTo>
                  <a:lnTo>
                    <a:pt x="1497" y="407"/>
                  </a:lnTo>
                  <a:lnTo>
                    <a:pt x="1498" y="409"/>
                  </a:lnTo>
                  <a:lnTo>
                    <a:pt x="1501" y="412"/>
                  </a:lnTo>
                  <a:lnTo>
                    <a:pt x="1502" y="415"/>
                  </a:lnTo>
                  <a:lnTo>
                    <a:pt x="1504" y="412"/>
                  </a:lnTo>
                  <a:lnTo>
                    <a:pt x="1501" y="410"/>
                  </a:lnTo>
                  <a:lnTo>
                    <a:pt x="1497" y="404"/>
                  </a:lnTo>
                  <a:lnTo>
                    <a:pt x="1495" y="403"/>
                  </a:lnTo>
                  <a:lnTo>
                    <a:pt x="1493" y="400"/>
                  </a:lnTo>
                  <a:lnTo>
                    <a:pt x="1494" y="400"/>
                  </a:lnTo>
                  <a:lnTo>
                    <a:pt x="1495" y="403"/>
                  </a:lnTo>
                  <a:lnTo>
                    <a:pt x="1497" y="403"/>
                  </a:lnTo>
                  <a:lnTo>
                    <a:pt x="1496" y="401"/>
                  </a:lnTo>
                  <a:lnTo>
                    <a:pt x="1489" y="397"/>
                  </a:lnTo>
                  <a:lnTo>
                    <a:pt x="1486" y="394"/>
                  </a:lnTo>
                  <a:lnTo>
                    <a:pt x="1488" y="383"/>
                  </a:lnTo>
                  <a:lnTo>
                    <a:pt x="1487" y="383"/>
                  </a:lnTo>
                  <a:lnTo>
                    <a:pt x="1488" y="381"/>
                  </a:lnTo>
                  <a:lnTo>
                    <a:pt x="1486" y="381"/>
                  </a:lnTo>
                  <a:lnTo>
                    <a:pt x="1486" y="379"/>
                  </a:lnTo>
                  <a:lnTo>
                    <a:pt x="1484" y="379"/>
                  </a:lnTo>
                  <a:lnTo>
                    <a:pt x="1485" y="380"/>
                  </a:lnTo>
                  <a:lnTo>
                    <a:pt x="1484" y="381"/>
                  </a:lnTo>
                  <a:lnTo>
                    <a:pt x="1483" y="379"/>
                  </a:lnTo>
                  <a:lnTo>
                    <a:pt x="1488" y="375"/>
                  </a:lnTo>
                  <a:lnTo>
                    <a:pt x="1492" y="375"/>
                  </a:lnTo>
                  <a:lnTo>
                    <a:pt x="1494" y="379"/>
                  </a:lnTo>
                  <a:lnTo>
                    <a:pt x="1497" y="380"/>
                  </a:lnTo>
                  <a:lnTo>
                    <a:pt x="1497" y="383"/>
                  </a:lnTo>
                  <a:lnTo>
                    <a:pt x="1499" y="384"/>
                  </a:lnTo>
                  <a:lnTo>
                    <a:pt x="1498" y="387"/>
                  </a:lnTo>
                  <a:lnTo>
                    <a:pt x="1499" y="388"/>
                  </a:lnTo>
                  <a:lnTo>
                    <a:pt x="1498" y="388"/>
                  </a:lnTo>
                  <a:lnTo>
                    <a:pt x="1497" y="391"/>
                  </a:lnTo>
                  <a:lnTo>
                    <a:pt x="1497" y="389"/>
                  </a:lnTo>
                  <a:lnTo>
                    <a:pt x="1497" y="389"/>
                  </a:lnTo>
                  <a:lnTo>
                    <a:pt x="1496" y="393"/>
                  </a:lnTo>
                  <a:lnTo>
                    <a:pt x="1499" y="395"/>
                  </a:lnTo>
                  <a:lnTo>
                    <a:pt x="1500" y="397"/>
                  </a:lnTo>
                  <a:lnTo>
                    <a:pt x="1502" y="397"/>
                  </a:lnTo>
                  <a:lnTo>
                    <a:pt x="1502" y="397"/>
                  </a:lnTo>
                  <a:lnTo>
                    <a:pt x="1504" y="402"/>
                  </a:lnTo>
                  <a:lnTo>
                    <a:pt x="1506" y="403"/>
                  </a:lnTo>
                  <a:lnTo>
                    <a:pt x="1508" y="403"/>
                  </a:lnTo>
                  <a:lnTo>
                    <a:pt x="1508" y="402"/>
                  </a:lnTo>
                  <a:lnTo>
                    <a:pt x="1507" y="402"/>
                  </a:lnTo>
                  <a:lnTo>
                    <a:pt x="1505" y="399"/>
                  </a:lnTo>
                  <a:lnTo>
                    <a:pt x="1505" y="397"/>
                  </a:lnTo>
                  <a:lnTo>
                    <a:pt x="1505" y="399"/>
                  </a:lnTo>
                  <a:lnTo>
                    <a:pt x="1504" y="396"/>
                  </a:lnTo>
                  <a:lnTo>
                    <a:pt x="1501" y="395"/>
                  </a:lnTo>
                  <a:lnTo>
                    <a:pt x="1500" y="394"/>
                  </a:lnTo>
                  <a:lnTo>
                    <a:pt x="1502" y="393"/>
                  </a:lnTo>
                  <a:lnTo>
                    <a:pt x="1500" y="392"/>
                  </a:lnTo>
                  <a:lnTo>
                    <a:pt x="1500" y="391"/>
                  </a:lnTo>
                  <a:lnTo>
                    <a:pt x="1499" y="390"/>
                  </a:lnTo>
                  <a:lnTo>
                    <a:pt x="1501" y="387"/>
                  </a:lnTo>
                  <a:lnTo>
                    <a:pt x="1500" y="382"/>
                  </a:lnTo>
                  <a:lnTo>
                    <a:pt x="1500" y="382"/>
                  </a:lnTo>
                  <a:lnTo>
                    <a:pt x="1500" y="379"/>
                  </a:lnTo>
                  <a:lnTo>
                    <a:pt x="1500" y="378"/>
                  </a:lnTo>
                  <a:lnTo>
                    <a:pt x="1500" y="377"/>
                  </a:lnTo>
                  <a:lnTo>
                    <a:pt x="1500" y="376"/>
                  </a:lnTo>
                  <a:lnTo>
                    <a:pt x="1502" y="370"/>
                  </a:lnTo>
                  <a:lnTo>
                    <a:pt x="1501" y="371"/>
                  </a:lnTo>
                  <a:lnTo>
                    <a:pt x="1499" y="370"/>
                  </a:lnTo>
                  <a:lnTo>
                    <a:pt x="1499" y="368"/>
                  </a:lnTo>
                  <a:lnTo>
                    <a:pt x="1500" y="367"/>
                  </a:lnTo>
                  <a:lnTo>
                    <a:pt x="1500" y="366"/>
                  </a:lnTo>
                  <a:lnTo>
                    <a:pt x="1501" y="365"/>
                  </a:lnTo>
                  <a:lnTo>
                    <a:pt x="1501" y="367"/>
                  </a:lnTo>
                  <a:lnTo>
                    <a:pt x="1501" y="368"/>
                  </a:lnTo>
                  <a:lnTo>
                    <a:pt x="1502" y="368"/>
                  </a:lnTo>
                  <a:lnTo>
                    <a:pt x="1502" y="364"/>
                  </a:lnTo>
                  <a:lnTo>
                    <a:pt x="1504" y="362"/>
                  </a:lnTo>
                  <a:lnTo>
                    <a:pt x="1503" y="361"/>
                  </a:lnTo>
                  <a:lnTo>
                    <a:pt x="1502" y="361"/>
                  </a:lnTo>
                  <a:lnTo>
                    <a:pt x="1501" y="360"/>
                  </a:lnTo>
                  <a:lnTo>
                    <a:pt x="1504" y="357"/>
                  </a:lnTo>
                  <a:lnTo>
                    <a:pt x="1504" y="356"/>
                  </a:lnTo>
                  <a:lnTo>
                    <a:pt x="1502" y="355"/>
                  </a:lnTo>
                  <a:lnTo>
                    <a:pt x="1506" y="354"/>
                  </a:lnTo>
                  <a:lnTo>
                    <a:pt x="1507" y="355"/>
                  </a:lnTo>
                  <a:lnTo>
                    <a:pt x="1506" y="358"/>
                  </a:lnTo>
                  <a:lnTo>
                    <a:pt x="1506" y="361"/>
                  </a:lnTo>
                  <a:lnTo>
                    <a:pt x="1510" y="361"/>
                  </a:lnTo>
                  <a:lnTo>
                    <a:pt x="1509" y="363"/>
                  </a:lnTo>
                  <a:lnTo>
                    <a:pt x="1509" y="364"/>
                  </a:lnTo>
                  <a:lnTo>
                    <a:pt x="1509" y="364"/>
                  </a:lnTo>
                  <a:lnTo>
                    <a:pt x="1516" y="367"/>
                  </a:lnTo>
                  <a:lnTo>
                    <a:pt x="1517" y="369"/>
                  </a:lnTo>
                  <a:lnTo>
                    <a:pt x="1516" y="371"/>
                  </a:lnTo>
                  <a:lnTo>
                    <a:pt x="1522" y="369"/>
                  </a:lnTo>
                  <a:lnTo>
                    <a:pt x="1524" y="371"/>
                  </a:lnTo>
                  <a:lnTo>
                    <a:pt x="1524" y="373"/>
                  </a:lnTo>
                  <a:lnTo>
                    <a:pt x="1528" y="374"/>
                  </a:lnTo>
                  <a:lnTo>
                    <a:pt x="1533" y="374"/>
                  </a:lnTo>
                  <a:lnTo>
                    <a:pt x="1536" y="376"/>
                  </a:lnTo>
                  <a:lnTo>
                    <a:pt x="1538" y="376"/>
                  </a:lnTo>
                  <a:lnTo>
                    <a:pt x="1539" y="375"/>
                  </a:lnTo>
                  <a:lnTo>
                    <a:pt x="1539" y="378"/>
                  </a:lnTo>
                  <a:lnTo>
                    <a:pt x="1538" y="380"/>
                  </a:lnTo>
                  <a:lnTo>
                    <a:pt x="1539" y="381"/>
                  </a:lnTo>
                  <a:lnTo>
                    <a:pt x="1537" y="385"/>
                  </a:lnTo>
                  <a:lnTo>
                    <a:pt x="1538" y="388"/>
                  </a:lnTo>
                  <a:lnTo>
                    <a:pt x="1540" y="389"/>
                  </a:lnTo>
                  <a:lnTo>
                    <a:pt x="1541" y="389"/>
                  </a:lnTo>
                  <a:lnTo>
                    <a:pt x="1542" y="390"/>
                  </a:lnTo>
                  <a:lnTo>
                    <a:pt x="1543" y="391"/>
                  </a:lnTo>
                  <a:lnTo>
                    <a:pt x="1544" y="393"/>
                  </a:lnTo>
                  <a:lnTo>
                    <a:pt x="1552" y="392"/>
                  </a:lnTo>
                  <a:lnTo>
                    <a:pt x="1553" y="393"/>
                  </a:lnTo>
                  <a:lnTo>
                    <a:pt x="1554" y="394"/>
                  </a:lnTo>
                  <a:lnTo>
                    <a:pt x="1559" y="395"/>
                  </a:lnTo>
                  <a:lnTo>
                    <a:pt x="1558" y="397"/>
                  </a:lnTo>
                  <a:lnTo>
                    <a:pt x="1560" y="401"/>
                  </a:lnTo>
                  <a:lnTo>
                    <a:pt x="1556" y="404"/>
                  </a:lnTo>
                  <a:lnTo>
                    <a:pt x="1561" y="409"/>
                  </a:lnTo>
                  <a:lnTo>
                    <a:pt x="1565" y="408"/>
                  </a:lnTo>
                  <a:lnTo>
                    <a:pt x="1568" y="412"/>
                  </a:lnTo>
                  <a:lnTo>
                    <a:pt x="1570" y="412"/>
                  </a:lnTo>
                  <a:lnTo>
                    <a:pt x="1570" y="417"/>
                  </a:lnTo>
                  <a:lnTo>
                    <a:pt x="1572" y="419"/>
                  </a:lnTo>
                  <a:lnTo>
                    <a:pt x="1571" y="422"/>
                  </a:lnTo>
                  <a:lnTo>
                    <a:pt x="1574" y="424"/>
                  </a:lnTo>
                  <a:lnTo>
                    <a:pt x="1576" y="428"/>
                  </a:lnTo>
                  <a:lnTo>
                    <a:pt x="1577" y="431"/>
                  </a:lnTo>
                  <a:lnTo>
                    <a:pt x="1578" y="431"/>
                  </a:lnTo>
                  <a:lnTo>
                    <a:pt x="1578" y="437"/>
                  </a:lnTo>
                  <a:lnTo>
                    <a:pt x="1572" y="439"/>
                  </a:lnTo>
                  <a:lnTo>
                    <a:pt x="1570" y="439"/>
                  </a:lnTo>
                  <a:lnTo>
                    <a:pt x="1567" y="441"/>
                  </a:lnTo>
                  <a:lnTo>
                    <a:pt x="1564" y="441"/>
                  </a:lnTo>
                  <a:lnTo>
                    <a:pt x="1563" y="444"/>
                  </a:lnTo>
                  <a:lnTo>
                    <a:pt x="1561" y="445"/>
                  </a:lnTo>
                  <a:lnTo>
                    <a:pt x="1558" y="448"/>
                  </a:lnTo>
                  <a:lnTo>
                    <a:pt x="1556" y="447"/>
                  </a:lnTo>
                  <a:lnTo>
                    <a:pt x="1551" y="451"/>
                  </a:lnTo>
                  <a:lnTo>
                    <a:pt x="1547" y="459"/>
                  </a:lnTo>
                  <a:lnTo>
                    <a:pt x="1546" y="465"/>
                  </a:lnTo>
                  <a:lnTo>
                    <a:pt x="1541" y="474"/>
                  </a:lnTo>
                  <a:lnTo>
                    <a:pt x="1533" y="481"/>
                  </a:lnTo>
                  <a:lnTo>
                    <a:pt x="1529" y="483"/>
                  </a:lnTo>
                  <a:lnTo>
                    <a:pt x="1524" y="486"/>
                  </a:lnTo>
                  <a:lnTo>
                    <a:pt x="1524" y="488"/>
                  </a:lnTo>
                  <a:lnTo>
                    <a:pt x="1520" y="491"/>
                  </a:lnTo>
                  <a:lnTo>
                    <a:pt x="1520" y="494"/>
                  </a:lnTo>
                  <a:lnTo>
                    <a:pt x="1521" y="495"/>
                  </a:lnTo>
                  <a:lnTo>
                    <a:pt x="1521" y="496"/>
                  </a:lnTo>
                  <a:lnTo>
                    <a:pt x="1522" y="496"/>
                  </a:lnTo>
                  <a:lnTo>
                    <a:pt x="1522" y="497"/>
                  </a:lnTo>
                  <a:lnTo>
                    <a:pt x="1521" y="498"/>
                  </a:lnTo>
                  <a:lnTo>
                    <a:pt x="1520" y="497"/>
                  </a:lnTo>
                  <a:lnTo>
                    <a:pt x="1517" y="497"/>
                  </a:lnTo>
                  <a:lnTo>
                    <a:pt x="1513" y="503"/>
                  </a:lnTo>
                  <a:lnTo>
                    <a:pt x="1513" y="504"/>
                  </a:lnTo>
                  <a:lnTo>
                    <a:pt x="1511" y="505"/>
                  </a:lnTo>
                  <a:lnTo>
                    <a:pt x="1509" y="507"/>
                  </a:lnTo>
                  <a:lnTo>
                    <a:pt x="1509" y="509"/>
                  </a:lnTo>
                  <a:lnTo>
                    <a:pt x="1506" y="514"/>
                  </a:lnTo>
                  <a:lnTo>
                    <a:pt x="1505" y="520"/>
                  </a:lnTo>
                  <a:lnTo>
                    <a:pt x="1502" y="520"/>
                  </a:lnTo>
                  <a:lnTo>
                    <a:pt x="1501" y="522"/>
                  </a:lnTo>
                  <a:lnTo>
                    <a:pt x="1498" y="523"/>
                  </a:lnTo>
                  <a:lnTo>
                    <a:pt x="1493" y="532"/>
                  </a:lnTo>
                  <a:lnTo>
                    <a:pt x="1494" y="533"/>
                  </a:lnTo>
                  <a:lnTo>
                    <a:pt x="1493" y="535"/>
                  </a:lnTo>
                  <a:lnTo>
                    <a:pt x="1496" y="538"/>
                  </a:lnTo>
                  <a:lnTo>
                    <a:pt x="1495" y="539"/>
                  </a:lnTo>
                  <a:lnTo>
                    <a:pt x="1496" y="540"/>
                  </a:lnTo>
                  <a:lnTo>
                    <a:pt x="1496" y="541"/>
                  </a:lnTo>
                  <a:lnTo>
                    <a:pt x="1497" y="544"/>
                  </a:lnTo>
                  <a:lnTo>
                    <a:pt x="1496" y="547"/>
                  </a:lnTo>
                  <a:lnTo>
                    <a:pt x="1497" y="549"/>
                  </a:lnTo>
                  <a:lnTo>
                    <a:pt x="1496" y="551"/>
                  </a:lnTo>
                  <a:lnTo>
                    <a:pt x="1497" y="551"/>
                  </a:lnTo>
                  <a:lnTo>
                    <a:pt x="1499" y="552"/>
                  </a:lnTo>
                  <a:lnTo>
                    <a:pt x="1500" y="553"/>
                  </a:lnTo>
                  <a:lnTo>
                    <a:pt x="1504" y="550"/>
                  </a:lnTo>
                  <a:lnTo>
                    <a:pt x="1512" y="554"/>
                  </a:lnTo>
                  <a:lnTo>
                    <a:pt x="1508" y="558"/>
                  </a:lnTo>
                  <a:lnTo>
                    <a:pt x="1508" y="560"/>
                  </a:lnTo>
                  <a:lnTo>
                    <a:pt x="1506" y="560"/>
                  </a:lnTo>
                  <a:lnTo>
                    <a:pt x="1506" y="560"/>
                  </a:lnTo>
                  <a:lnTo>
                    <a:pt x="1505" y="560"/>
                  </a:lnTo>
                  <a:lnTo>
                    <a:pt x="1502" y="562"/>
                  </a:lnTo>
                  <a:lnTo>
                    <a:pt x="1501" y="563"/>
                  </a:lnTo>
                  <a:lnTo>
                    <a:pt x="1500" y="568"/>
                  </a:lnTo>
                  <a:lnTo>
                    <a:pt x="1502" y="568"/>
                  </a:lnTo>
                  <a:lnTo>
                    <a:pt x="1502" y="572"/>
                  </a:lnTo>
                  <a:lnTo>
                    <a:pt x="1503" y="574"/>
                  </a:lnTo>
                  <a:lnTo>
                    <a:pt x="1505" y="575"/>
                  </a:lnTo>
                  <a:lnTo>
                    <a:pt x="1505" y="577"/>
                  </a:lnTo>
                  <a:lnTo>
                    <a:pt x="1506" y="579"/>
                  </a:lnTo>
                  <a:lnTo>
                    <a:pt x="1506" y="579"/>
                  </a:lnTo>
                  <a:lnTo>
                    <a:pt x="1509" y="580"/>
                  </a:lnTo>
                  <a:lnTo>
                    <a:pt x="1512" y="583"/>
                  </a:lnTo>
                  <a:lnTo>
                    <a:pt x="1516" y="582"/>
                  </a:lnTo>
                  <a:lnTo>
                    <a:pt x="1517" y="587"/>
                  </a:lnTo>
                  <a:lnTo>
                    <a:pt x="1517" y="588"/>
                  </a:lnTo>
                  <a:lnTo>
                    <a:pt x="1518" y="589"/>
                  </a:lnTo>
                  <a:lnTo>
                    <a:pt x="1519" y="591"/>
                  </a:lnTo>
                  <a:lnTo>
                    <a:pt x="1521" y="592"/>
                  </a:lnTo>
                  <a:lnTo>
                    <a:pt x="1522" y="591"/>
                  </a:lnTo>
                  <a:lnTo>
                    <a:pt x="1524" y="592"/>
                  </a:lnTo>
                  <a:lnTo>
                    <a:pt x="1530" y="590"/>
                  </a:lnTo>
                  <a:lnTo>
                    <a:pt x="1533" y="591"/>
                  </a:lnTo>
                  <a:lnTo>
                    <a:pt x="1534" y="591"/>
                  </a:lnTo>
                  <a:lnTo>
                    <a:pt x="1536" y="591"/>
                  </a:lnTo>
                  <a:lnTo>
                    <a:pt x="1537" y="591"/>
                  </a:lnTo>
                  <a:lnTo>
                    <a:pt x="1538" y="592"/>
                  </a:lnTo>
                  <a:lnTo>
                    <a:pt x="1540" y="591"/>
                  </a:lnTo>
                  <a:lnTo>
                    <a:pt x="1544" y="592"/>
                  </a:lnTo>
                  <a:lnTo>
                    <a:pt x="1545" y="591"/>
                  </a:lnTo>
                  <a:lnTo>
                    <a:pt x="1555" y="589"/>
                  </a:lnTo>
                  <a:lnTo>
                    <a:pt x="1557" y="589"/>
                  </a:lnTo>
                  <a:lnTo>
                    <a:pt x="1557" y="591"/>
                  </a:lnTo>
                  <a:lnTo>
                    <a:pt x="1561" y="592"/>
                  </a:lnTo>
                  <a:lnTo>
                    <a:pt x="1562" y="593"/>
                  </a:lnTo>
                  <a:lnTo>
                    <a:pt x="1562" y="595"/>
                  </a:lnTo>
                  <a:lnTo>
                    <a:pt x="1564" y="595"/>
                  </a:lnTo>
                  <a:lnTo>
                    <a:pt x="1564" y="596"/>
                  </a:lnTo>
                  <a:lnTo>
                    <a:pt x="1568" y="596"/>
                  </a:lnTo>
                  <a:lnTo>
                    <a:pt x="1568" y="597"/>
                  </a:lnTo>
                  <a:lnTo>
                    <a:pt x="1569" y="598"/>
                  </a:lnTo>
                  <a:lnTo>
                    <a:pt x="1569" y="599"/>
                  </a:lnTo>
                  <a:lnTo>
                    <a:pt x="1570" y="600"/>
                  </a:lnTo>
                  <a:lnTo>
                    <a:pt x="1576" y="601"/>
                  </a:lnTo>
                  <a:lnTo>
                    <a:pt x="1574" y="604"/>
                  </a:lnTo>
                  <a:lnTo>
                    <a:pt x="1574" y="607"/>
                  </a:lnTo>
                  <a:lnTo>
                    <a:pt x="1573" y="607"/>
                  </a:lnTo>
                  <a:lnTo>
                    <a:pt x="1572" y="610"/>
                  </a:lnTo>
                  <a:lnTo>
                    <a:pt x="1573" y="611"/>
                  </a:lnTo>
                  <a:lnTo>
                    <a:pt x="1574" y="611"/>
                  </a:lnTo>
                  <a:lnTo>
                    <a:pt x="1574" y="612"/>
                  </a:lnTo>
                  <a:lnTo>
                    <a:pt x="1576" y="613"/>
                  </a:lnTo>
                  <a:lnTo>
                    <a:pt x="1576" y="616"/>
                  </a:lnTo>
                  <a:lnTo>
                    <a:pt x="1577" y="620"/>
                  </a:lnTo>
                  <a:lnTo>
                    <a:pt x="1576" y="623"/>
                  </a:lnTo>
                  <a:lnTo>
                    <a:pt x="1577" y="624"/>
                  </a:lnTo>
                  <a:lnTo>
                    <a:pt x="1577" y="627"/>
                  </a:lnTo>
                  <a:lnTo>
                    <a:pt x="1579" y="629"/>
                  </a:lnTo>
                  <a:lnTo>
                    <a:pt x="1577" y="633"/>
                  </a:lnTo>
                  <a:lnTo>
                    <a:pt x="1578" y="635"/>
                  </a:lnTo>
                  <a:lnTo>
                    <a:pt x="1580" y="634"/>
                  </a:lnTo>
                  <a:lnTo>
                    <a:pt x="1583" y="635"/>
                  </a:lnTo>
                  <a:lnTo>
                    <a:pt x="1586" y="636"/>
                  </a:lnTo>
                  <a:lnTo>
                    <a:pt x="1586" y="638"/>
                  </a:lnTo>
                  <a:lnTo>
                    <a:pt x="1588" y="640"/>
                  </a:lnTo>
                  <a:lnTo>
                    <a:pt x="1588" y="643"/>
                  </a:lnTo>
                  <a:lnTo>
                    <a:pt x="1590" y="645"/>
                  </a:lnTo>
                  <a:lnTo>
                    <a:pt x="1589" y="646"/>
                  </a:lnTo>
                  <a:lnTo>
                    <a:pt x="1593" y="648"/>
                  </a:lnTo>
                  <a:lnTo>
                    <a:pt x="1593" y="649"/>
                  </a:lnTo>
                  <a:lnTo>
                    <a:pt x="1598" y="651"/>
                  </a:lnTo>
                  <a:lnTo>
                    <a:pt x="1598" y="653"/>
                  </a:lnTo>
                  <a:lnTo>
                    <a:pt x="1594" y="654"/>
                  </a:lnTo>
                  <a:lnTo>
                    <a:pt x="1592" y="656"/>
                  </a:lnTo>
                  <a:lnTo>
                    <a:pt x="1592" y="655"/>
                  </a:lnTo>
                  <a:lnTo>
                    <a:pt x="1588" y="656"/>
                  </a:lnTo>
                  <a:lnTo>
                    <a:pt x="1584" y="661"/>
                  </a:lnTo>
                  <a:lnTo>
                    <a:pt x="1578" y="668"/>
                  </a:lnTo>
                  <a:lnTo>
                    <a:pt x="1578" y="672"/>
                  </a:lnTo>
                  <a:lnTo>
                    <a:pt x="1580" y="673"/>
                  </a:lnTo>
                  <a:lnTo>
                    <a:pt x="1576" y="680"/>
                  </a:lnTo>
                  <a:lnTo>
                    <a:pt x="1576" y="682"/>
                  </a:lnTo>
                  <a:lnTo>
                    <a:pt x="1579" y="684"/>
                  </a:lnTo>
                  <a:lnTo>
                    <a:pt x="1580" y="685"/>
                  </a:lnTo>
                  <a:lnTo>
                    <a:pt x="1578" y="689"/>
                  </a:lnTo>
                  <a:lnTo>
                    <a:pt x="1577" y="689"/>
                  </a:lnTo>
                  <a:lnTo>
                    <a:pt x="1575" y="691"/>
                  </a:lnTo>
                  <a:lnTo>
                    <a:pt x="1571" y="693"/>
                  </a:lnTo>
                  <a:lnTo>
                    <a:pt x="1565" y="693"/>
                  </a:lnTo>
                  <a:lnTo>
                    <a:pt x="1566" y="691"/>
                  </a:lnTo>
                  <a:lnTo>
                    <a:pt x="1565" y="688"/>
                  </a:lnTo>
                  <a:lnTo>
                    <a:pt x="1561" y="688"/>
                  </a:lnTo>
                  <a:lnTo>
                    <a:pt x="1558" y="687"/>
                  </a:lnTo>
                  <a:lnTo>
                    <a:pt x="1552" y="686"/>
                  </a:lnTo>
                  <a:lnTo>
                    <a:pt x="1550" y="684"/>
                  </a:lnTo>
                  <a:lnTo>
                    <a:pt x="1546" y="684"/>
                  </a:lnTo>
                  <a:lnTo>
                    <a:pt x="1546" y="685"/>
                  </a:lnTo>
                  <a:lnTo>
                    <a:pt x="1548" y="687"/>
                  </a:lnTo>
                  <a:lnTo>
                    <a:pt x="1546" y="691"/>
                  </a:lnTo>
                  <a:lnTo>
                    <a:pt x="1548" y="693"/>
                  </a:lnTo>
                  <a:lnTo>
                    <a:pt x="1547" y="696"/>
                  </a:lnTo>
                  <a:lnTo>
                    <a:pt x="1548" y="697"/>
                  </a:lnTo>
                  <a:lnTo>
                    <a:pt x="1548" y="698"/>
                  </a:lnTo>
                  <a:lnTo>
                    <a:pt x="1545" y="698"/>
                  </a:lnTo>
                  <a:lnTo>
                    <a:pt x="1538" y="702"/>
                  </a:lnTo>
                  <a:lnTo>
                    <a:pt x="1537" y="703"/>
                  </a:lnTo>
                  <a:lnTo>
                    <a:pt x="1538" y="705"/>
                  </a:lnTo>
                  <a:lnTo>
                    <a:pt x="1535" y="705"/>
                  </a:lnTo>
                  <a:lnTo>
                    <a:pt x="1534" y="706"/>
                  </a:lnTo>
                  <a:lnTo>
                    <a:pt x="1533" y="705"/>
                  </a:lnTo>
                  <a:lnTo>
                    <a:pt x="1529" y="706"/>
                  </a:lnTo>
                  <a:lnTo>
                    <a:pt x="1526" y="704"/>
                  </a:lnTo>
                  <a:lnTo>
                    <a:pt x="1524" y="704"/>
                  </a:lnTo>
                  <a:lnTo>
                    <a:pt x="1523" y="709"/>
                  </a:lnTo>
                  <a:lnTo>
                    <a:pt x="1519" y="710"/>
                  </a:lnTo>
                  <a:lnTo>
                    <a:pt x="1517" y="714"/>
                  </a:lnTo>
                  <a:lnTo>
                    <a:pt x="1512" y="714"/>
                  </a:lnTo>
                  <a:lnTo>
                    <a:pt x="1510" y="713"/>
                  </a:lnTo>
                  <a:lnTo>
                    <a:pt x="1508" y="714"/>
                  </a:lnTo>
                  <a:lnTo>
                    <a:pt x="1508" y="717"/>
                  </a:lnTo>
                  <a:lnTo>
                    <a:pt x="1506" y="717"/>
                  </a:lnTo>
                  <a:lnTo>
                    <a:pt x="1506" y="718"/>
                  </a:lnTo>
                  <a:lnTo>
                    <a:pt x="1508" y="720"/>
                  </a:lnTo>
                  <a:lnTo>
                    <a:pt x="1504" y="725"/>
                  </a:lnTo>
                  <a:lnTo>
                    <a:pt x="1502" y="722"/>
                  </a:lnTo>
                  <a:lnTo>
                    <a:pt x="1500" y="722"/>
                  </a:lnTo>
                  <a:lnTo>
                    <a:pt x="1494" y="725"/>
                  </a:lnTo>
                  <a:lnTo>
                    <a:pt x="1492" y="725"/>
                  </a:lnTo>
                  <a:lnTo>
                    <a:pt x="1491" y="724"/>
                  </a:lnTo>
                  <a:lnTo>
                    <a:pt x="1489" y="725"/>
                  </a:lnTo>
                  <a:lnTo>
                    <a:pt x="1489" y="729"/>
                  </a:lnTo>
                  <a:lnTo>
                    <a:pt x="1488" y="730"/>
                  </a:lnTo>
                  <a:lnTo>
                    <a:pt x="1488" y="732"/>
                  </a:lnTo>
                  <a:lnTo>
                    <a:pt x="1490" y="734"/>
                  </a:lnTo>
                  <a:lnTo>
                    <a:pt x="1490" y="736"/>
                  </a:lnTo>
                  <a:lnTo>
                    <a:pt x="1489" y="738"/>
                  </a:lnTo>
                  <a:lnTo>
                    <a:pt x="1489" y="742"/>
                  </a:lnTo>
                  <a:lnTo>
                    <a:pt x="1494" y="740"/>
                  </a:lnTo>
                  <a:lnTo>
                    <a:pt x="1496" y="742"/>
                  </a:lnTo>
                  <a:lnTo>
                    <a:pt x="1497" y="741"/>
                  </a:lnTo>
                  <a:lnTo>
                    <a:pt x="1497" y="744"/>
                  </a:lnTo>
                  <a:lnTo>
                    <a:pt x="1499" y="745"/>
                  </a:lnTo>
                  <a:lnTo>
                    <a:pt x="1500" y="746"/>
                  </a:lnTo>
                  <a:lnTo>
                    <a:pt x="1500" y="751"/>
                  </a:lnTo>
                  <a:lnTo>
                    <a:pt x="1502" y="752"/>
                  </a:lnTo>
                  <a:lnTo>
                    <a:pt x="1502" y="757"/>
                  </a:lnTo>
                  <a:lnTo>
                    <a:pt x="1501" y="759"/>
                  </a:lnTo>
                  <a:lnTo>
                    <a:pt x="1501" y="761"/>
                  </a:lnTo>
                  <a:lnTo>
                    <a:pt x="1500" y="762"/>
                  </a:lnTo>
                  <a:lnTo>
                    <a:pt x="1498" y="762"/>
                  </a:lnTo>
                  <a:lnTo>
                    <a:pt x="1496" y="758"/>
                  </a:lnTo>
                  <a:lnTo>
                    <a:pt x="1495" y="757"/>
                  </a:lnTo>
                  <a:lnTo>
                    <a:pt x="1490" y="758"/>
                  </a:lnTo>
                  <a:lnTo>
                    <a:pt x="1488" y="763"/>
                  </a:lnTo>
                  <a:lnTo>
                    <a:pt x="1485" y="763"/>
                  </a:lnTo>
                  <a:lnTo>
                    <a:pt x="1482" y="771"/>
                  </a:lnTo>
                  <a:lnTo>
                    <a:pt x="1484" y="776"/>
                  </a:lnTo>
                  <a:lnTo>
                    <a:pt x="1486" y="776"/>
                  </a:lnTo>
                  <a:lnTo>
                    <a:pt x="1489" y="777"/>
                  </a:lnTo>
                  <a:lnTo>
                    <a:pt x="1489" y="781"/>
                  </a:lnTo>
                  <a:lnTo>
                    <a:pt x="1489" y="782"/>
                  </a:lnTo>
                  <a:lnTo>
                    <a:pt x="1491" y="782"/>
                  </a:lnTo>
                  <a:lnTo>
                    <a:pt x="1492" y="786"/>
                  </a:lnTo>
                  <a:lnTo>
                    <a:pt x="1493" y="789"/>
                  </a:lnTo>
                  <a:lnTo>
                    <a:pt x="1496" y="794"/>
                  </a:lnTo>
                  <a:lnTo>
                    <a:pt x="1497" y="795"/>
                  </a:lnTo>
                  <a:lnTo>
                    <a:pt x="1500" y="794"/>
                  </a:lnTo>
                  <a:lnTo>
                    <a:pt x="1503" y="796"/>
                  </a:lnTo>
                  <a:lnTo>
                    <a:pt x="1504" y="802"/>
                  </a:lnTo>
                  <a:lnTo>
                    <a:pt x="1501" y="802"/>
                  </a:lnTo>
                  <a:lnTo>
                    <a:pt x="1501" y="805"/>
                  </a:lnTo>
                  <a:lnTo>
                    <a:pt x="1498" y="810"/>
                  </a:lnTo>
                  <a:lnTo>
                    <a:pt x="1499" y="816"/>
                  </a:lnTo>
                  <a:lnTo>
                    <a:pt x="1497" y="814"/>
                  </a:lnTo>
                  <a:lnTo>
                    <a:pt x="1494" y="819"/>
                  </a:lnTo>
                  <a:lnTo>
                    <a:pt x="1493" y="819"/>
                  </a:lnTo>
                  <a:lnTo>
                    <a:pt x="1491" y="825"/>
                  </a:lnTo>
                  <a:lnTo>
                    <a:pt x="1489" y="824"/>
                  </a:lnTo>
                  <a:lnTo>
                    <a:pt x="1488" y="825"/>
                  </a:lnTo>
                  <a:lnTo>
                    <a:pt x="1490" y="827"/>
                  </a:lnTo>
                  <a:lnTo>
                    <a:pt x="1490" y="828"/>
                  </a:lnTo>
                  <a:lnTo>
                    <a:pt x="1489" y="830"/>
                  </a:lnTo>
                  <a:lnTo>
                    <a:pt x="1493" y="838"/>
                  </a:lnTo>
                  <a:lnTo>
                    <a:pt x="1493" y="841"/>
                  </a:lnTo>
                  <a:lnTo>
                    <a:pt x="1494" y="841"/>
                  </a:lnTo>
                  <a:lnTo>
                    <a:pt x="1494" y="843"/>
                  </a:lnTo>
                  <a:lnTo>
                    <a:pt x="1494" y="844"/>
                  </a:lnTo>
                  <a:lnTo>
                    <a:pt x="1494" y="845"/>
                  </a:lnTo>
                  <a:lnTo>
                    <a:pt x="1497" y="848"/>
                  </a:lnTo>
                  <a:lnTo>
                    <a:pt x="1497" y="849"/>
                  </a:lnTo>
                  <a:lnTo>
                    <a:pt x="1503" y="853"/>
                  </a:lnTo>
                  <a:lnTo>
                    <a:pt x="1504" y="854"/>
                  </a:lnTo>
                  <a:lnTo>
                    <a:pt x="1506" y="853"/>
                  </a:lnTo>
                  <a:lnTo>
                    <a:pt x="1510" y="854"/>
                  </a:lnTo>
                  <a:lnTo>
                    <a:pt x="1512" y="855"/>
                  </a:lnTo>
                  <a:lnTo>
                    <a:pt x="1513" y="854"/>
                  </a:lnTo>
                  <a:lnTo>
                    <a:pt x="1516" y="857"/>
                  </a:lnTo>
                  <a:lnTo>
                    <a:pt x="1517" y="864"/>
                  </a:lnTo>
                  <a:lnTo>
                    <a:pt x="1514" y="867"/>
                  </a:lnTo>
                  <a:lnTo>
                    <a:pt x="1515" y="869"/>
                  </a:lnTo>
                  <a:lnTo>
                    <a:pt x="1514" y="872"/>
                  </a:lnTo>
                  <a:lnTo>
                    <a:pt x="1511" y="877"/>
                  </a:lnTo>
                  <a:lnTo>
                    <a:pt x="1512" y="879"/>
                  </a:lnTo>
                  <a:lnTo>
                    <a:pt x="1516" y="880"/>
                  </a:lnTo>
                  <a:lnTo>
                    <a:pt x="1516" y="881"/>
                  </a:lnTo>
                  <a:lnTo>
                    <a:pt x="1518" y="882"/>
                  </a:lnTo>
                  <a:lnTo>
                    <a:pt x="1518" y="884"/>
                  </a:lnTo>
                  <a:lnTo>
                    <a:pt x="1520" y="885"/>
                  </a:lnTo>
                  <a:lnTo>
                    <a:pt x="1518" y="887"/>
                  </a:lnTo>
                  <a:lnTo>
                    <a:pt x="1518" y="888"/>
                  </a:lnTo>
                  <a:lnTo>
                    <a:pt x="1516" y="889"/>
                  </a:lnTo>
                  <a:lnTo>
                    <a:pt x="1516" y="891"/>
                  </a:lnTo>
                  <a:lnTo>
                    <a:pt x="1513" y="893"/>
                  </a:lnTo>
                  <a:lnTo>
                    <a:pt x="1512" y="893"/>
                  </a:lnTo>
                  <a:lnTo>
                    <a:pt x="1512" y="892"/>
                  </a:lnTo>
                  <a:lnTo>
                    <a:pt x="1508" y="890"/>
                  </a:lnTo>
                  <a:lnTo>
                    <a:pt x="1508" y="889"/>
                  </a:lnTo>
                  <a:lnTo>
                    <a:pt x="1506" y="888"/>
                  </a:lnTo>
                  <a:lnTo>
                    <a:pt x="1502" y="888"/>
                  </a:lnTo>
                  <a:lnTo>
                    <a:pt x="1492" y="902"/>
                  </a:lnTo>
                  <a:lnTo>
                    <a:pt x="1492" y="902"/>
                  </a:lnTo>
                  <a:lnTo>
                    <a:pt x="1493" y="904"/>
                  </a:lnTo>
                  <a:lnTo>
                    <a:pt x="1492" y="905"/>
                  </a:lnTo>
                  <a:lnTo>
                    <a:pt x="1493" y="910"/>
                  </a:lnTo>
                  <a:lnTo>
                    <a:pt x="1493" y="910"/>
                  </a:lnTo>
                  <a:lnTo>
                    <a:pt x="1491" y="908"/>
                  </a:lnTo>
                  <a:lnTo>
                    <a:pt x="1489" y="909"/>
                  </a:lnTo>
                  <a:lnTo>
                    <a:pt x="1488" y="912"/>
                  </a:lnTo>
                  <a:lnTo>
                    <a:pt x="1485" y="913"/>
                  </a:lnTo>
                  <a:lnTo>
                    <a:pt x="1482" y="916"/>
                  </a:lnTo>
                  <a:lnTo>
                    <a:pt x="1482" y="918"/>
                  </a:lnTo>
                  <a:lnTo>
                    <a:pt x="1472" y="924"/>
                  </a:lnTo>
                  <a:lnTo>
                    <a:pt x="1472" y="928"/>
                  </a:lnTo>
                  <a:lnTo>
                    <a:pt x="1476" y="928"/>
                  </a:lnTo>
                  <a:lnTo>
                    <a:pt x="1476" y="929"/>
                  </a:lnTo>
                  <a:lnTo>
                    <a:pt x="1477" y="932"/>
                  </a:lnTo>
                  <a:lnTo>
                    <a:pt x="1479" y="933"/>
                  </a:lnTo>
                  <a:lnTo>
                    <a:pt x="1480" y="934"/>
                  </a:lnTo>
                  <a:lnTo>
                    <a:pt x="1477" y="937"/>
                  </a:lnTo>
                  <a:lnTo>
                    <a:pt x="1470" y="937"/>
                  </a:lnTo>
                  <a:lnTo>
                    <a:pt x="1465" y="941"/>
                  </a:lnTo>
                  <a:lnTo>
                    <a:pt x="1464" y="940"/>
                  </a:lnTo>
                  <a:lnTo>
                    <a:pt x="1463" y="938"/>
                  </a:lnTo>
                  <a:lnTo>
                    <a:pt x="1462" y="938"/>
                  </a:lnTo>
                  <a:lnTo>
                    <a:pt x="1458" y="938"/>
                  </a:lnTo>
                  <a:lnTo>
                    <a:pt x="1456" y="937"/>
                  </a:lnTo>
                  <a:lnTo>
                    <a:pt x="1455" y="937"/>
                  </a:lnTo>
                  <a:lnTo>
                    <a:pt x="1454" y="936"/>
                  </a:lnTo>
                  <a:lnTo>
                    <a:pt x="1453" y="936"/>
                  </a:lnTo>
                  <a:lnTo>
                    <a:pt x="1453" y="932"/>
                  </a:lnTo>
                  <a:lnTo>
                    <a:pt x="1452" y="931"/>
                  </a:lnTo>
                  <a:lnTo>
                    <a:pt x="1453" y="928"/>
                  </a:lnTo>
                  <a:lnTo>
                    <a:pt x="1452" y="928"/>
                  </a:lnTo>
                  <a:lnTo>
                    <a:pt x="1452" y="927"/>
                  </a:lnTo>
                  <a:lnTo>
                    <a:pt x="1451" y="925"/>
                  </a:lnTo>
                  <a:lnTo>
                    <a:pt x="1446" y="926"/>
                  </a:lnTo>
                  <a:lnTo>
                    <a:pt x="1443" y="924"/>
                  </a:lnTo>
                  <a:lnTo>
                    <a:pt x="1440" y="924"/>
                  </a:lnTo>
                  <a:lnTo>
                    <a:pt x="1437" y="928"/>
                  </a:lnTo>
                  <a:lnTo>
                    <a:pt x="1437" y="930"/>
                  </a:lnTo>
                  <a:lnTo>
                    <a:pt x="1435" y="936"/>
                  </a:lnTo>
                  <a:lnTo>
                    <a:pt x="1436" y="939"/>
                  </a:lnTo>
                  <a:lnTo>
                    <a:pt x="1435" y="940"/>
                  </a:lnTo>
                  <a:lnTo>
                    <a:pt x="1436" y="942"/>
                  </a:lnTo>
                  <a:lnTo>
                    <a:pt x="1431" y="944"/>
                  </a:lnTo>
                  <a:lnTo>
                    <a:pt x="1432" y="945"/>
                  </a:lnTo>
                  <a:lnTo>
                    <a:pt x="1433" y="946"/>
                  </a:lnTo>
                  <a:lnTo>
                    <a:pt x="1433" y="947"/>
                  </a:lnTo>
                  <a:lnTo>
                    <a:pt x="1428" y="949"/>
                  </a:lnTo>
                  <a:lnTo>
                    <a:pt x="1426" y="947"/>
                  </a:lnTo>
                  <a:lnTo>
                    <a:pt x="1421" y="949"/>
                  </a:lnTo>
                  <a:lnTo>
                    <a:pt x="1418" y="951"/>
                  </a:lnTo>
                  <a:lnTo>
                    <a:pt x="1417" y="954"/>
                  </a:lnTo>
                  <a:lnTo>
                    <a:pt x="1413" y="957"/>
                  </a:lnTo>
                  <a:lnTo>
                    <a:pt x="1406" y="957"/>
                  </a:lnTo>
                  <a:lnTo>
                    <a:pt x="1406" y="956"/>
                  </a:lnTo>
                  <a:lnTo>
                    <a:pt x="1404" y="956"/>
                  </a:lnTo>
                  <a:lnTo>
                    <a:pt x="1404" y="954"/>
                  </a:lnTo>
                  <a:lnTo>
                    <a:pt x="1402" y="954"/>
                  </a:lnTo>
                  <a:lnTo>
                    <a:pt x="1397" y="956"/>
                  </a:lnTo>
                  <a:lnTo>
                    <a:pt x="1397" y="960"/>
                  </a:lnTo>
                  <a:lnTo>
                    <a:pt x="1396" y="961"/>
                  </a:lnTo>
                  <a:lnTo>
                    <a:pt x="1397" y="964"/>
                  </a:lnTo>
                  <a:lnTo>
                    <a:pt x="1394" y="969"/>
                  </a:lnTo>
                  <a:lnTo>
                    <a:pt x="1396" y="970"/>
                  </a:lnTo>
                  <a:lnTo>
                    <a:pt x="1396" y="970"/>
                  </a:lnTo>
                  <a:lnTo>
                    <a:pt x="1397" y="972"/>
                  </a:lnTo>
                  <a:lnTo>
                    <a:pt x="1397" y="973"/>
                  </a:lnTo>
                  <a:lnTo>
                    <a:pt x="1398" y="973"/>
                  </a:lnTo>
                  <a:lnTo>
                    <a:pt x="1398" y="974"/>
                  </a:lnTo>
                  <a:lnTo>
                    <a:pt x="1400" y="974"/>
                  </a:lnTo>
                  <a:lnTo>
                    <a:pt x="1401" y="976"/>
                  </a:lnTo>
                  <a:lnTo>
                    <a:pt x="1404" y="975"/>
                  </a:lnTo>
                  <a:lnTo>
                    <a:pt x="1410" y="977"/>
                  </a:lnTo>
                  <a:lnTo>
                    <a:pt x="1409" y="980"/>
                  </a:lnTo>
                  <a:lnTo>
                    <a:pt x="1410" y="981"/>
                  </a:lnTo>
                  <a:lnTo>
                    <a:pt x="1411" y="981"/>
                  </a:lnTo>
                  <a:lnTo>
                    <a:pt x="1412" y="982"/>
                  </a:lnTo>
                  <a:lnTo>
                    <a:pt x="1410" y="983"/>
                  </a:lnTo>
                  <a:lnTo>
                    <a:pt x="1411" y="985"/>
                  </a:lnTo>
                  <a:lnTo>
                    <a:pt x="1410" y="988"/>
                  </a:lnTo>
                  <a:lnTo>
                    <a:pt x="1412" y="989"/>
                  </a:lnTo>
                  <a:lnTo>
                    <a:pt x="1413" y="991"/>
                  </a:lnTo>
                  <a:lnTo>
                    <a:pt x="1414" y="993"/>
                  </a:lnTo>
                  <a:lnTo>
                    <a:pt x="1413" y="996"/>
                  </a:lnTo>
                  <a:lnTo>
                    <a:pt x="1413" y="997"/>
                  </a:lnTo>
                  <a:lnTo>
                    <a:pt x="1414" y="998"/>
                  </a:lnTo>
                  <a:lnTo>
                    <a:pt x="1413" y="1000"/>
                  </a:lnTo>
                  <a:lnTo>
                    <a:pt x="1414" y="1002"/>
                  </a:lnTo>
                  <a:lnTo>
                    <a:pt x="1410" y="1003"/>
                  </a:lnTo>
                  <a:lnTo>
                    <a:pt x="1410" y="1002"/>
                  </a:lnTo>
                  <a:lnTo>
                    <a:pt x="1409" y="1002"/>
                  </a:lnTo>
                  <a:lnTo>
                    <a:pt x="1409" y="1004"/>
                  </a:lnTo>
                  <a:lnTo>
                    <a:pt x="1406" y="1005"/>
                  </a:lnTo>
                  <a:lnTo>
                    <a:pt x="1405" y="1003"/>
                  </a:lnTo>
                  <a:lnTo>
                    <a:pt x="1405" y="1002"/>
                  </a:lnTo>
                  <a:lnTo>
                    <a:pt x="1404" y="1001"/>
                  </a:lnTo>
                  <a:lnTo>
                    <a:pt x="1400" y="1003"/>
                  </a:lnTo>
                  <a:lnTo>
                    <a:pt x="1400" y="1002"/>
                  </a:lnTo>
                  <a:lnTo>
                    <a:pt x="1399" y="1002"/>
                  </a:lnTo>
                  <a:lnTo>
                    <a:pt x="1399" y="1000"/>
                  </a:lnTo>
                  <a:lnTo>
                    <a:pt x="1397" y="1000"/>
                  </a:lnTo>
                  <a:lnTo>
                    <a:pt x="1398" y="997"/>
                  </a:lnTo>
                  <a:lnTo>
                    <a:pt x="1397" y="995"/>
                  </a:lnTo>
                  <a:lnTo>
                    <a:pt x="1392" y="993"/>
                  </a:lnTo>
                  <a:lnTo>
                    <a:pt x="1391" y="994"/>
                  </a:lnTo>
                  <a:lnTo>
                    <a:pt x="1392" y="996"/>
                  </a:lnTo>
                  <a:lnTo>
                    <a:pt x="1389" y="998"/>
                  </a:lnTo>
                  <a:lnTo>
                    <a:pt x="1386" y="1002"/>
                  </a:lnTo>
                  <a:lnTo>
                    <a:pt x="1386" y="1003"/>
                  </a:lnTo>
                  <a:lnTo>
                    <a:pt x="1389" y="1004"/>
                  </a:lnTo>
                  <a:lnTo>
                    <a:pt x="1388" y="1005"/>
                  </a:lnTo>
                  <a:lnTo>
                    <a:pt x="1389" y="1007"/>
                  </a:lnTo>
                  <a:lnTo>
                    <a:pt x="1388" y="1009"/>
                  </a:lnTo>
                  <a:lnTo>
                    <a:pt x="1389" y="1010"/>
                  </a:lnTo>
                  <a:lnTo>
                    <a:pt x="1384" y="1009"/>
                  </a:lnTo>
                  <a:lnTo>
                    <a:pt x="1380" y="1008"/>
                  </a:lnTo>
                  <a:lnTo>
                    <a:pt x="1376" y="1008"/>
                  </a:lnTo>
                  <a:lnTo>
                    <a:pt x="1365" y="1012"/>
                  </a:lnTo>
                  <a:lnTo>
                    <a:pt x="1357" y="1013"/>
                  </a:lnTo>
                  <a:lnTo>
                    <a:pt x="1355" y="1015"/>
                  </a:lnTo>
                  <a:lnTo>
                    <a:pt x="1355" y="1016"/>
                  </a:lnTo>
                  <a:lnTo>
                    <a:pt x="1355" y="1017"/>
                  </a:lnTo>
                  <a:lnTo>
                    <a:pt x="1356" y="1017"/>
                  </a:lnTo>
                  <a:lnTo>
                    <a:pt x="1357" y="1020"/>
                  </a:lnTo>
                  <a:lnTo>
                    <a:pt x="1357" y="1022"/>
                  </a:lnTo>
                  <a:lnTo>
                    <a:pt x="1359" y="1024"/>
                  </a:lnTo>
                  <a:lnTo>
                    <a:pt x="1359" y="1028"/>
                  </a:lnTo>
                  <a:lnTo>
                    <a:pt x="1357" y="1030"/>
                  </a:lnTo>
                  <a:lnTo>
                    <a:pt x="1359" y="1032"/>
                  </a:lnTo>
                  <a:lnTo>
                    <a:pt x="1359" y="1035"/>
                  </a:lnTo>
                  <a:lnTo>
                    <a:pt x="1360" y="1037"/>
                  </a:lnTo>
                  <a:lnTo>
                    <a:pt x="1356" y="1041"/>
                  </a:lnTo>
                  <a:lnTo>
                    <a:pt x="1355" y="1044"/>
                  </a:lnTo>
                  <a:lnTo>
                    <a:pt x="1352" y="1046"/>
                  </a:lnTo>
                  <a:lnTo>
                    <a:pt x="1347" y="1054"/>
                  </a:lnTo>
                  <a:lnTo>
                    <a:pt x="1347" y="1056"/>
                  </a:lnTo>
                  <a:lnTo>
                    <a:pt x="1351" y="1057"/>
                  </a:lnTo>
                  <a:lnTo>
                    <a:pt x="1351" y="1057"/>
                  </a:lnTo>
                  <a:lnTo>
                    <a:pt x="1353" y="1061"/>
                  </a:lnTo>
                  <a:lnTo>
                    <a:pt x="1354" y="1061"/>
                  </a:lnTo>
                  <a:lnTo>
                    <a:pt x="1355" y="1062"/>
                  </a:lnTo>
                  <a:lnTo>
                    <a:pt x="1355" y="1063"/>
                  </a:lnTo>
                  <a:lnTo>
                    <a:pt x="1356" y="1063"/>
                  </a:lnTo>
                  <a:lnTo>
                    <a:pt x="1356" y="1066"/>
                  </a:lnTo>
                  <a:lnTo>
                    <a:pt x="1355" y="1066"/>
                  </a:lnTo>
                  <a:lnTo>
                    <a:pt x="1355" y="1068"/>
                  </a:lnTo>
                  <a:lnTo>
                    <a:pt x="1355" y="1068"/>
                  </a:lnTo>
                  <a:lnTo>
                    <a:pt x="1355" y="1069"/>
                  </a:lnTo>
                  <a:lnTo>
                    <a:pt x="1355" y="1070"/>
                  </a:lnTo>
                  <a:lnTo>
                    <a:pt x="1356" y="1071"/>
                  </a:lnTo>
                  <a:lnTo>
                    <a:pt x="1356" y="1077"/>
                  </a:lnTo>
                  <a:lnTo>
                    <a:pt x="1357" y="1078"/>
                  </a:lnTo>
                  <a:lnTo>
                    <a:pt x="1357" y="1081"/>
                  </a:lnTo>
                  <a:lnTo>
                    <a:pt x="1359" y="1083"/>
                  </a:lnTo>
                  <a:lnTo>
                    <a:pt x="1361" y="1088"/>
                  </a:lnTo>
                  <a:lnTo>
                    <a:pt x="1361" y="1090"/>
                  </a:lnTo>
                  <a:lnTo>
                    <a:pt x="1361" y="1091"/>
                  </a:lnTo>
                  <a:lnTo>
                    <a:pt x="1362" y="1093"/>
                  </a:lnTo>
                  <a:lnTo>
                    <a:pt x="1363" y="1094"/>
                  </a:lnTo>
                  <a:lnTo>
                    <a:pt x="1361" y="1095"/>
                  </a:lnTo>
                  <a:lnTo>
                    <a:pt x="1361" y="1101"/>
                  </a:lnTo>
                  <a:lnTo>
                    <a:pt x="1364" y="1104"/>
                  </a:lnTo>
                  <a:lnTo>
                    <a:pt x="1365" y="1107"/>
                  </a:lnTo>
                  <a:lnTo>
                    <a:pt x="1368" y="1110"/>
                  </a:lnTo>
                  <a:lnTo>
                    <a:pt x="1369" y="1111"/>
                  </a:lnTo>
                  <a:lnTo>
                    <a:pt x="1371" y="1113"/>
                  </a:lnTo>
                  <a:lnTo>
                    <a:pt x="1371" y="1114"/>
                  </a:lnTo>
                  <a:lnTo>
                    <a:pt x="1371" y="1115"/>
                  </a:lnTo>
                  <a:lnTo>
                    <a:pt x="1373" y="1115"/>
                  </a:lnTo>
                  <a:lnTo>
                    <a:pt x="1377" y="1118"/>
                  </a:lnTo>
                  <a:lnTo>
                    <a:pt x="1377" y="1119"/>
                  </a:lnTo>
                  <a:lnTo>
                    <a:pt x="1379" y="1121"/>
                  </a:lnTo>
                  <a:lnTo>
                    <a:pt x="1381" y="1123"/>
                  </a:lnTo>
                  <a:lnTo>
                    <a:pt x="1382" y="1126"/>
                  </a:lnTo>
                  <a:lnTo>
                    <a:pt x="1382" y="1127"/>
                  </a:lnTo>
                  <a:lnTo>
                    <a:pt x="1385" y="1133"/>
                  </a:lnTo>
                  <a:lnTo>
                    <a:pt x="1388" y="1132"/>
                  </a:lnTo>
                  <a:lnTo>
                    <a:pt x="1389" y="1133"/>
                  </a:lnTo>
                  <a:lnTo>
                    <a:pt x="1388" y="1135"/>
                  </a:lnTo>
                  <a:lnTo>
                    <a:pt x="1389" y="1137"/>
                  </a:lnTo>
                  <a:lnTo>
                    <a:pt x="1393" y="1139"/>
                  </a:lnTo>
                  <a:lnTo>
                    <a:pt x="1392" y="1139"/>
                  </a:lnTo>
                  <a:lnTo>
                    <a:pt x="1392" y="1142"/>
                  </a:lnTo>
                  <a:lnTo>
                    <a:pt x="1394" y="1142"/>
                  </a:lnTo>
                  <a:lnTo>
                    <a:pt x="1396" y="1144"/>
                  </a:lnTo>
                  <a:lnTo>
                    <a:pt x="1397" y="1145"/>
                  </a:lnTo>
                  <a:lnTo>
                    <a:pt x="1396" y="1149"/>
                  </a:lnTo>
                  <a:lnTo>
                    <a:pt x="1392" y="1149"/>
                  </a:lnTo>
                  <a:lnTo>
                    <a:pt x="1391" y="1151"/>
                  </a:lnTo>
                  <a:lnTo>
                    <a:pt x="1392" y="1154"/>
                  </a:lnTo>
                  <a:lnTo>
                    <a:pt x="1390" y="1154"/>
                  </a:lnTo>
                  <a:lnTo>
                    <a:pt x="1389" y="1155"/>
                  </a:lnTo>
                  <a:lnTo>
                    <a:pt x="1393" y="1157"/>
                  </a:lnTo>
                  <a:lnTo>
                    <a:pt x="1393" y="1159"/>
                  </a:lnTo>
                  <a:lnTo>
                    <a:pt x="1393" y="1161"/>
                  </a:lnTo>
                  <a:lnTo>
                    <a:pt x="1394" y="1161"/>
                  </a:lnTo>
                  <a:lnTo>
                    <a:pt x="1396" y="1163"/>
                  </a:lnTo>
                  <a:lnTo>
                    <a:pt x="1397" y="1163"/>
                  </a:lnTo>
                  <a:lnTo>
                    <a:pt x="1398" y="1165"/>
                  </a:lnTo>
                  <a:lnTo>
                    <a:pt x="1399" y="1166"/>
                  </a:lnTo>
                  <a:lnTo>
                    <a:pt x="1398" y="1167"/>
                  </a:lnTo>
                  <a:lnTo>
                    <a:pt x="1400" y="1168"/>
                  </a:lnTo>
                  <a:lnTo>
                    <a:pt x="1398" y="1170"/>
                  </a:lnTo>
                  <a:lnTo>
                    <a:pt x="1398" y="1171"/>
                  </a:lnTo>
                  <a:lnTo>
                    <a:pt x="1398" y="1173"/>
                  </a:lnTo>
                  <a:lnTo>
                    <a:pt x="1397" y="1174"/>
                  </a:lnTo>
                  <a:lnTo>
                    <a:pt x="1395" y="1173"/>
                  </a:lnTo>
                  <a:lnTo>
                    <a:pt x="1394" y="1174"/>
                  </a:lnTo>
                  <a:lnTo>
                    <a:pt x="1395" y="1175"/>
                  </a:lnTo>
                  <a:lnTo>
                    <a:pt x="1397" y="1176"/>
                  </a:lnTo>
                  <a:lnTo>
                    <a:pt x="1397" y="1178"/>
                  </a:lnTo>
                  <a:lnTo>
                    <a:pt x="1398" y="1180"/>
                  </a:lnTo>
                  <a:lnTo>
                    <a:pt x="1394" y="1182"/>
                  </a:lnTo>
                  <a:lnTo>
                    <a:pt x="1396" y="1183"/>
                  </a:lnTo>
                  <a:lnTo>
                    <a:pt x="1393" y="1189"/>
                  </a:lnTo>
                  <a:lnTo>
                    <a:pt x="1395" y="1193"/>
                  </a:lnTo>
                  <a:lnTo>
                    <a:pt x="1394" y="1195"/>
                  </a:lnTo>
                  <a:lnTo>
                    <a:pt x="1394" y="1198"/>
                  </a:lnTo>
                  <a:lnTo>
                    <a:pt x="1393" y="1201"/>
                  </a:lnTo>
                  <a:lnTo>
                    <a:pt x="1394" y="1202"/>
                  </a:lnTo>
                  <a:lnTo>
                    <a:pt x="1395" y="1202"/>
                  </a:lnTo>
                  <a:lnTo>
                    <a:pt x="1395" y="1204"/>
                  </a:lnTo>
                  <a:lnTo>
                    <a:pt x="1397" y="1204"/>
                  </a:lnTo>
                  <a:lnTo>
                    <a:pt x="1396" y="1205"/>
                  </a:lnTo>
                  <a:lnTo>
                    <a:pt x="1395" y="1208"/>
                  </a:lnTo>
                  <a:lnTo>
                    <a:pt x="1396" y="1208"/>
                  </a:lnTo>
                  <a:lnTo>
                    <a:pt x="1396" y="1209"/>
                  </a:lnTo>
                  <a:lnTo>
                    <a:pt x="1397" y="1210"/>
                  </a:lnTo>
                  <a:lnTo>
                    <a:pt x="1395" y="1213"/>
                  </a:lnTo>
                  <a:lnTo>
                    <a:pt x="1393" y="1213"/>
                  </a:lnTo>
                  <a:lnTo>
                    <a:pt x="1394" y="1217"/>
                  </a:lnTo>
                  <a:lnTo>
                    <a:pt x="1393" y="1217"/>
                  </a:lnTo>
                  <a:lnTo>
                    <a:pt x="1391" y="1221"/>
                  </a:lnTo>
                  <a:lnTo>
                    <a:pt x="1392" y="1222"/>
                  </a:lnTo>
                  <a:lnTo>
                    <a:pt x="1392" y="1224"/>
                  </a:lnTo>
                  <a:lnTo>
                    <a:pt x="1388" y="1223"/>
                  </a:lnTo>
                  <a:lnTo>
                    <a:pt x="1388" y="1226"/>
                  </a:lnTo>
                  <a:lnTo>
                    <a:pt x="1386" y="1225"/>
                  </a:lnTo>
                  <a:lnTo>
                    <a:pt x="1382" y="1227"/>
                  </a:lnTo>
                  <a:lnTo>
                    <a:pt x="1381" y="1226"/>
                  </a:lnTo>
                  <a:lnTo>
                    <a:pt x="1381" y="1226"/>
                  </a:lnTo>
                  <a:lnTo>
                    <a:pt x="1380" y="1225"/>
                  </a:lnTo>
                  <a:lnTo>
                    <a:pt x="1380" y="1223"/>
                  </a:lnTo>
                  <a:lnTo>
                    <a:pt x="1379" y="1221"/>
                  </a:lnTo>
                  <a:lnTo>
                    <a:pt x="1379" y="1219"/>
                  </a:lnTo>
                  <a:lnTo>
                    <a:pt x="1378" y="1218"/>
                  </a:lnTo>
                  <a:lnTo>
                    <a:pt x="1378" y="1217"/>
                  </a:lnTo>
                  <a:lnTo>
                    <a:pt x="1375" y="1216"/>
                  </a:lnTo>
                  <a:lnTo>
                    <a:pt x="1375" y="1215"/>
                  </a:lnTo>
                  <a:lnTo>
                    <a:pt x="1374" y="1214"/>
                  </a:lnTo>
                  <a:lnTo>
                    <a:pt x="1373" y="1214"/>
                  </a:lnTo>
                  <a:lnTo>
                    <a:pt x="1373" y="1213"/>
                  </a:lnTo>
                  <a:lnTo>
                    <a:pt x="1371" y="1211"/>
                  </a:lnTo>
                  <a:lnTo>
                    <a:pt x="1370" y="1213"/>
                  </a:lnTo>
                  <a:lnTo>
                    <a:pt x="1371" y="1214"/>
                  </a:lnTo>
                  <a:lnTo>
                    <a:pt x="1368" y="1217"/>
                  </a:lnTo>
                  <a:lnTo>
                    <a:pt x="1369" y="1218"/>
                  </a:lnTo>
                  <a:lnTo>
                    <a:pt x="1370" y="1219"/>
                  </a:lnTo>
                  <a:lnTo>
                    <a:pt x="1370" y="1220"/>
                  </a:lnTo>
                  <a:lnTo>
                    <a:pt x="1368" y="1222"/>
                  </a:lnTo>
                  <a:lnTo>
                    <a:pt x="1369" y="1222"/>
                  </a:lnTo>
                  <a:lnTo>
                    <a:pt x="1369" y="1223"/>
                  </a:lnTo>
                  <a:lnTo>
                    <a:pt x="1369" y="1224"/>
                  </a:lnTo>
                  <a:lnTo>
                    <a:pt x="1368" y="1226"/>
                  </a:lnTo>
                  <a:lnTo>
                    <a:pt x="1367" y="1225"/>
                  </a:lnTo>
                  <a:lnTo>
                    <a:pt x="1368" y="1224"/>
                  </a:lnTo>
                  <a:lnTo>
                    <a:pt x="1367" y="1225"/>
                  </a:lnTo>
                  <a:lnTo>
                    <a:pt x="1366" y="1222"/>
                  </a:lnTo>
                  <a:lnTo>
                    <a:pt x="1364" y="1221"/>
                  </a:lnTo>
                  <a:lnTo>
                    <a:pt x="1363" y="1221"/>
                  </a:lnTo>
                  <a:lnTo>
                    <a:pt x="1363" y="1218"/>
                  </a:lnTo>
                  <a:lnTo>
                    <a:pt x="1361" y="1216"/>
                  </a:lnTo>
                  <a:lnTo>
                    <a:pt x="1361" y="1214"/>
                  </a:lnTo>
                  <a:lnTo>
                    <a:pt x="1356" y="1215"/>
                  </a:lnTo>
                  <a:lnTo>
                    <a:pt x="1354" y="1216"/>
                  </a:lnTo>
                  <a:lnTo>
                    <a:pt x="1354" y="1219"/>
                  </a:lnTo>
                  <a:lnTo>
                    <a:pt x="1351" y="1219"/>
                  </a:lnTo>
                  <a:lnTo>
                    <a:pt x="1349" y="1219"/>
                  </a:lnTo>
                  <a:lnTo>
                    <a:pt x="1348" y="1217"/>
                  </a:lnTo>
                  <a:lnTo>
                    <a:pt x="1348" y="1216"/>
                  </a:lnTo>
                  <a:lnTo>
                    <a:pt x="1344" y="1215"/>
                  </a:lnTo>
                  <a:lnTo>
                    <a:pt x="1344" y="1217"/>
                  </a:lnTo>
                  <a:lnTo>
                    <a:pt x="1342" y="1218"/>
                  </a:lnTo>
                  <a:lnTo>
                    <a:pt x="1342" y="1219"/>
                  </a:lnTo>
                  <a:lnTo>
                    <a:pt x="1343" y="1221"/>
                  </a:lnTo>
                  <a:lnTo>
                    <a:pt x="1344" y="1221"/>
                  </a:lnTo>
                  <a:lnTo>
                    <a:pt x="1345" y="1229"/>
                  </a:lnTo>
                  <a:lnTo>
                    <a:pt x="1344" y="1229"/>
                  </a:lnTo>
                  <a:lnTo>
                    <a:pt x="1345" y="1231"/>
                  </a:lnTo>
                  <a:lnTo>
                    <a:pt x="1345" y="1233"/>
                  </a:lnTo>
                  <a:lnTo>
                    <a:pt x="1345" y="1234"/>
                  </a:lnTo>
                  <a:lnTo>
                    <a:pt x="1345" y="1235"/>
                  </a:lnTo>
                  <a:lnTo>
                    <a:pt x="1343" y="1235"/>
                  </a:lnTo>
                  <a:lnTo>
                    <a:pt x="1343" y="1236"/>
                  </a:lnTo>
                  <a:lnTo>
                    <a:pt x="1339" y="1234"/>
                  </a:lnTo>
                  <a:lnTo>
                    <a:pt x="1337" y="1235"/>
                  </a:lnTo>
                  <a:lnTo>
                    <a:pt x="1337" y="1234"/>
                  </a:lnTo>
                  <a:lnTo>
                    <a:pt x="1334" y="1235"/>
                  </a:lnTo>
                  <a:lnTo>
                    <a:pt x="1333" y="1236"/>
                  </a:lnTo>
                  <a:lnTo>
                    <a:pt x="1334" y="1237"/>
                  </a:lnTo>
                  <a:lnTo>
                    <a:pt x="1329" y="1245"/>
                  </a:lnTo>
                  <a:lnTo>
                    <a:pt x="1329" y="1247"/>
                  </a:lnTo>
                  <a:lnTo>
                    <a:pt x="1327" y="1245"/>
                  </a:lnTo>
                  <a:lnTo>
                    <a:pt x="1327" y="1243"/>
                  </a:lnTo>
                  <a:lnTo>
                    <a:pt x="1324" y="1242"/>
                  </a:lnTo>
                  <a:lnTo>
                    <a:pt x="1320" y="1243"/>
                  </a:lnTo>
                  <a:lnTo>
                    <a:pt x="1320" y="1241"/>
                  </a:lnTo>
                  <a:lnTo>
                    <a:pt x="1318" y="1241"/>
                  </a:lnTo>
                  <a:lnTo>
                    <a:pt x="1318" y="1239"/>
                  </a:lnTo>
                  <a:lnTo>
                    <a:pt x="1315" y="1239"/>
                  </a:lnTo>
                  <a:lnTo>
                    <a:pt x="1313" y="1238"/>
                  </a:lnTo>
                  <a:lnTo>
                    <a:pt x="1311" y="1239"/>
                  </a:lnTo>
                  <a:lnTo>
                    <a:pt x="1311" y="1242"/>
                  </a:lnTo>
                  <a:lnTo>
                    <a:pt x="1310" y="1242"/>
                  </a:lnTo>
                  <a:lnTo>
                    <a:pt x="1309" y="1245"/>
                  </a:lnTo>
                  <a:lnTo>
                    <a:pt x="1307" y="1244"/>
                  </a:lnTo>
                  <a:lnTo>
                    <a:pt x="1305" y="1248"/>
                  </a:lnTo>
                  <a:lnTo>
                    <a:pt x="1303" y="1245"/>
                  </a:lnTo>
                  <a:lnTo>
                    <a:pt x="1303" y="1244"/>
                  </a:lnTo>
                  <a:lnTo>
                    <a:pt x="1302" y="1242"/>
                  </a:lnTo>
                  <a:lnTo>
                    <a:pt x="1299" y="1245"/>
                  </a:lnTo>
                  <a:lnTo>
                    <a:pt x="1297" y="1243"/>
                  </a:lnTo>
                  <a:lnTo>
                    <a:pt x="1294" y="1244"/>
                  </a:lnTo>
                  <a:lnTo>
                    <a:pt x="1293" y="1242"/>
                  </a:lnTo>
                  <a:lnTo>
                    <a:pt x="1290" y="1243"/>
                  </a:lnTo>
                  <a:lnTo>
                    <a:pt x="1287" y="1237"/>
                  </a:lnTo>
                  <a:lnTo>
                    <a:pt x="1284" y="1235"/>
                  </a:lnTo>
                  <a:lnTo>
                    <a:pt x="1282" y="1235"/>
                  </a:lnTo>
                  <a:lnTo>
                    <a:pt x="1280" y="1235"/>
                  </a:lnTo>
                  <a:lnTo>
                    <a:pt x="1279" y="1234"/>
                  </a:lnTo>
                  <a:lnTo>
                    <a:pt x="1278" y="1234"/>
                  </a:lnTo>
                  <a:lnTo>
                    <a:pt x="1277" y="1233"/>
                  </a:lnTo>
                  <a:lnTo>
                    <a:pt x="1276" y="1233"/>
                  </a:lnTo>
                  <a:lnTo>
                    <a:pt x="1273" y="1230"/>
                  </a:lnTo>
                  <a:lnTo>
                    <a:pt x="1272" y="1229"/>
                  </a:lnTo>
                  <a:lnTo>
                    <a:pt x="1270" y="1231"/>
                  </a:lnTo>
                  <a:lnTo>
                    <a:pt x="1268" y="1231"/>
                  </a:lnTo>
                  <a:lnTo>
                    <a:pt x="1267" y="1233"/>
                  </a:lnTo>
                  <a:lnTo>
                    <a:pt x="1264" y="1231"/>
                  </a:lnTo>
                  <a:lnTo>
                    <a:pt x="1263" y="1229"/>
                  </a:lnTo>
                  <a:lnTo>
                    <a:pt x="1261" y="1228"/>
                  </a:lnTo>
                  <a:lnTo>
                    <a:pt x="1260" y="1230"/>
                  </a:lnTo>
                  <a:lnTo>
                    <a:pt x="1257" y="1229"/>
                  </a:lnTo>
                  <a:lnTo>
                    <a:pt x="1256" y="1230"/>
                  </a:lnTo>
                  <a:lnTo>
                    <a:pt x="1253" y="1229"/>
                  </a:lnTo>
                  <a:lnTo>
                    <a:pt x="1251" y="1230"/>
                  </a:lnTo>
                  <a:lnTo>
                    <a:pt x="1250" y="1235"/>
                  </a:lnTo>
                  <a:lnTo>
                    <a:pt x="1252" y="1235"/>
                  </a:lnTo>
                  <a:lnTo>
                    <a:pt x="1252" y="1237"/>
                  </a:lnTo>
                  <a:lnTo>
                    <a:pt x="1251" y="1237"/>
                  </a:lnTo>
                  <a:lnTo>
                    <a:pt x="1252" y="1238"/>
                  </a:lnTo>
                  <a:lnTo>
                    <a:pt x="1251" y="1241"/>
                  </a:lnTo>
                  <a:lnTo>
                    <a:pt x="1244" y="1245"/>
                  </a:lnTo>
                  <a:lnTo>
                    <a:pt x="1243" y="1246"/>
                  </a:lnTo>
                  <a:lnTo>
                    <a:pt x="1244" y="1247"/>
                  </a:lnTo>
                  <a:lnTo>
                    <a:pt x="1243" y="1249"/>
                  </a:lnTo>
                  <a:lnTo>
                    <a:pt x="1244" y="1250"/>
                  </a:lnTo>
                  <a:lnTo>
                    <a:pt x="1243" y="1251"/>
                  </a:lnTo>
                  <a:lnTo>
                    <a:pt x="1244" y="1253"/>
                  </a:lnTo>
                  <a:lnTo>
                    <a:pt x="1245" y="1255"/>
                  </a:lnTo>
                  <a:lnTo>
                    <a:pt x="1245" y="1255"/>
                  </a:lnTo>
                  <a:lnTo>
                    <a:pt x="1246" y="1258"/>
                  </a:lnTo>
                  <a:lnTo>
                    <a:pt x="1248" y="1259"/>
                  </a:lnTo>
                  <a:lnTo>
                    <a:pt x="1249" y="1262"/>
                  </a:lnTo>
                  <a:lnTo>
                    <a:pt x="1250" y="1262"/>
                  </a:lnTo>
                  <a:lnTo>
                    <a:pt x="1250" y="1263"/>
                  </a:lnTo>
                  <a:lnTo>
                    <a:pt x="1252" y="1267"/>
                  </a:lnTo>
                  <a:lnTo>
                    <a:pt x="1251" y="1270"/>
                  </a:lnTo>
                  <a:lnTo>
                    <a:pt x="1251" y="1272"/>
                  </a:lnTo>
                  <a:lnTo>
                    <a:pt x="1252" y="1272"/>
                  </a:lnTo>
                  <a:lnTo>
                    <a:pt x="1253" y="1273"/>
                  </a:lnTo>
                  <a:lnTo>
                    <a:pt x="1251" y="1277"/>
                  </a:lnTo>
                  <a:lnTo>
                    <a:pt x="1251" y="1281"/>
                  </a:lnTo>
                  <a:lnTo>
                    <a:pt x="1248" y="1281"/>
                  </a:lnTo>
                  <a:lnTo>
                    <a:pt x="1247" y="1283"/>
                  </a:lnTo>
                  <a:lnTo>
                    <a:pt x="1247" y="1286"/>
                  </a:lnTo>
                  <a:lnTo>
                    <a:pt x="1251" y="1291"/>
                  </a:lnTo>
                  <a:lnTo>
                    <a:pt x="1251" y="1296"/>
                  </a:lnTo>
                  <a:lnTo>
                    <a:pt x="1250" y="1306"/>
                  </a:lnTo>
                  <a:lnTo>
                    <a:pt x="1252" y="1310"/>
                  </a:lnTo>
                  <a:lnTo>
                    <a:pt x="1251" y="1311"/>
                  </a:lnTo>
                  <a:lnTo>
                    <a:pt x="1250" y="1310"/>
                  </a:lnTo>
                  <a:lnTo>
                    <a:pt x="1249" y="1310"/>
                  </a:lnTo>
                  <a:lnTo>
                    <a:pt x="1251" y="1318"/>
                  </a:lnTo>
                  <a:lnTo>
                    <a:pt x="1251" y="1326"/>
                  </a:lnTo>
                  <a:lnTo>
                    <a:pt x="1249" y="1327"/>
                  </a:lnTo>
                  <a:lnTo>
                    <a:pt x="1247" y="1326"/>
                  </a:lnTo>
                  <a:lnTo>
                    <a:pt x="1245" y="1328"/>
                  </a:lnTo>
                  <a:lnTo>
                    <a:pt x="1247" y="1329"/>
                  </a:lnTo>
                  <a:lnTo>
                    <a:pt x="1244" y="1333"/>
                  </a:lnTo>
                  <a:lnTo>
                    <a:pt x="1242" y="1334"/>
                  </a:lnTo>
                  <a:lnTo>
                    <a:pt x="1241" y="1336"/>
                  </a:lnTo>
                  <a:lnTo>
                    <a:pt x="1236" y="1337"/>
                  </a:lnTo>
                  <a:lnTo>
                    <a:pt x="1237" y="1339"/>
                  </a:lnTo>
                  <a:lnTo>
                    <a:pt x="1239" y="1340"/>
                  </a:lnTo>
                  <a:lnTo>
                    <a:pt x="1239" y="1342"/>
                  </a:lnTo>
                  <a:lnTo>
                    <a:pt x="1239" y="1342"/>
                  </a:lnTo>
                  <a:lnTo>
                    <a:pt x="1239" y="1344"/>
                  </a:lnTo>
                  <a:lnTo>
                    <a:pt x="1238" y="1347"/>
                  </a:lnTo>
                  <a:lnTo>
                    <a:pt x="1234" y="1347"/>
                  </a:lnTo>
                  <a:lnTo>
                    <a:pt x="1231" y="1351"/>
                  </a:lnTo>
                  <a:lnTo>
                    <a:pt x="1229" y="1350"/>
                  </a:lnTo>
                  <a:lnTo>
                    <a:pt x="1228" y="1355"/>
                  </a:lnTo>
                  <a:lnTo>
                    <a:pt x="1231" y="1358"/>
                  </a:lnTo>
                  <a:lnTo>
                    <a:pt x="1231" y="1359"/>
                  </a:lnTo>
                  <a:lnTo>
                    <a:pt x="1233" y="1359"/>
                  </a:lnTo>
                  <a:lnTo>
                    <a:pt x="1232" y="1361"/>
                  </a:lnTo>
                  <a:lnTo>
                    <a:pt x="1230" y="1366"/>
                  </a:lnTo>
                  <a:lnTo>
                    <a:pt x="1228" y="1368"/>
                  </a:lnTo>
                  <a:lnTo>
                    <a:pt x="1227" y="1373"/>
                  </a:lnTo>
                  <a:lnTo>
                    <a:pt x="1224" y="1373"/>
                  </a:lnTo>
                  <a:lnTo>
                    <a:pt x="1226" y="1376"/>
                  </a:lnTo>
                  <a:lnTo>
                    <a:pt x="1228" y="1377"/>
                  </a:lnTo>
                  <a:lnTo>
                    <a:pt x="1228" y="1378"/>
                  </a:lnTo>
                  <a:lnTo>
                    <a:pt x="1229" y="1381"/>
                  </a:lnTo>
                  <a:lnTo>
                    <a:pt x="1228" y="1385"/>
                  </a:lnTo>
                  <a:lnTo>
                    <a:pt x="1228" y="1387"/>
                  </a:lnTo>
                  <a:lnTo>
                    <a:pt x="1229" y="1388"/>
                  </a:lnTo>
                  <a:lnTo>
                    <a:pt x="1229" y="1393"/>
                  </a:lnTo>
                  <a:lnTo>
                    <a:pt x="1231" y="1394"/>
                  </a:lnTo>
                  <a:lnTo>
                    <a:pt x="1233" y="1394"/>
                  </a:lnTo>
                  <a:lnTo>
                    <a:pt x="1234" y="1397"/>
                  </a:lnTo>
                  <a:lnTo>
                    <a:pt x="1236" y="1397"/>
                  </a:lnTo>
                  <a:lnTo>
                    <a:pt x="1237" y="1399"/>
                  </a:lnTo>
                  <a:lnTo>
                    <a:pt x="1240" y="1399"/>
                  </a:lnTo>
                  <a:lnTo>
                    <a:pt x="1243" y="1400"/>
                  </a:lnTo>
                  <a:lnTo>
                    <a:pt x="1243" y="1403"/>
                  </a:lnTo>
                  <a:lnTo>
                    <a:pt x="1243" y="1404"/>
                  </a:lnTo>
                  <a:lnTo>
                    <a:pt x="1244" y="1406"/>
                  </a:lnTo>
                  <a:lnTo>
                    <a:pt x="1243" y="1409"/>
                  </a:lnTo>
                  <a:lnTo>
                    <a:pt x="1244" y="1410"/>
                  </a:lnTo>
                  <a:lnTo>
                    <a:pt x="1244" y="1411"/>
                  </a:lnTo>
                  <a:lnTo>
                    <a:pt x="1245" y="1411"/>
                  </a:lnTo>
                  <a:lnTo>
                    <a:pt x="1246" y="1417"/>
                  </a:lnTo>
                  <a:lnTo>
                    <a:pt x="1245" y="1419"/>
                  </a:lnTo>
                  <a:lnTo>
                    <a:pt x="1249" y="1422"/>
                  </a:lnTo>
                  <a:lnTo>
                    <a:pt x="1249" y="1423"/>
                  </a:lnTo>
                  <a:lnTo>
                    <a:pt x="1250" y="1423"/>
                  </a:lnTo>
                  <a:lnTo>
                    <a:pt x="1251" y="1426"/>
                  </a:lnTo>
                  <a:lnTo>
                    <a:pt x="1251" y="1426"/>
                  </a:lnTo>
                  <a:lnTo>
                    <a:pt x="1252" y="1429"/>
                  </a:lnTo>
                  <a:lnTo>
                    <a:pt x="1253" y="1429"/>
                  </a:lnTo>
                  <a:lnTo>
                    <a:pt x="1251" y="1434"/>
                  </a:lnTo>
                  <a:lnTo>
                    <a:pt x="1252" y="1435"/>
                  </a:lnTo>
                  <a:lnTo>
                    <a:pt x="1252" y="1440"/>
                  </a:lnTo>
                  <a:lnTo>
                    <a:pt x="1255" y="1441"/>
                  </a:lnTo>
                  <a:lnTo>
                    <a:pt x="1255" y="1443"/>
                  </a:lnTo>
                  <a:lnTo>
                    <a:pt x="1256" y="1443"/>
                  </a:lnTo>
                  <a:lnTo>
                    <a:pt x="1257" y="1447"/>
                  </a:lnTo>
                  <a:lnTo>
                    <a:pt x="1260" y="1448"/>
                  </a:lnTo>
                  <a:lnTo>
                    <a:pt x="1260" y="1451"/>
                  </a:lnTo>
                  <a:lnTo>
                    <a:pt x="1262" y="1455"/>
                  </a:lnTo>
                  <a:lnTo>
                    <a:pt x="1264" y="1456"/>
                  </a:lnTo>
                  <a:lnTo>
                    <a:pt x="1265" y="1458"/>
                  </a:lnTo>
                  <a:lnTo>
                    <a:pt x="1263" y="1461"/>
                  </a:lnTo>
                  <a:lnTo>
                    <a:pt x="1265" y="1464"/>
                  </a:lnTo>
                  <a:lnTo>
                    <a:pt x="1265" y="1467"/>
                  </a:lnTo>
                  <a:lnTo>
                    <a:pt x="1268" y="1467"/>
                  </a:lnTo>
                  <a:lnTo>
                    <a:pt x="1271" y="1471"/>
                  </a:lnTo>
                  <a:lnTo>
                    <a:pt x="1271" y="1473"/>
                  </a:lnTo>
                  <a:lnTo>
                    <a:pt x="1273" y="1474"/>
                  </a:lnTo>
                  <a:lnTo>
                    <a:pt x="1272" y="1477"/>
                  </a:lnTo>
                  <a:lnTo>
                    <a:pt x="1273" y="1479"/>
                  </a:lnTo>
                  <a:lnTo>
                    <a:pt x="1269" y="1482"/>
                  </a:lnTo>
                  <a:lnTo>
                    <a:pt x="1267" y="1482"/>
                  </a:lnTo>
                  <a:lnTo>
                    <a:pt x="1265" y="1479"/>
                  </a:lnTo>
                  <a:lnTo>
                    <a:pt x="1265" y="1474"/>
                  </a:lnTo>
                  <a:lnTo>
                    <a:pt x="1263" y="1473"/>
                  </a:lnTo>
                  <a:lnTo>
                    <a:pt x="1262" y="1471"/>
                  </a:lnTo>
                  <a:lnTo>
                    <a:pt x="1261" y="1470"/>
                  </a:lnTo>
                  <a:lnTo>
                    <a:pt x="1260" y="1472"/>
                  </a:lnTo>
                  <a:lnTo>
                    <a:pt x="1261" y="1475"/>
                  </a:lnTo>
                  <a:lnTo>
                    <a:pt x="1259" y="1476"/>
                  </a:lnTo>
                  <a:lnTo>
                    <a:pt x="1259" y="1478"/>
                  </a:lnTo>
                  <a:lnTo>
                    <a:pt x="1256" y="1478"/>
                  </a:lnTo>
                  <a:lnTo>
                    <a:pt x="1249" y="1482"/>
                  </a:lnTo>
                  <a:lnTo>
                    <a:pt x="1248" y="1484"/>
                  </a:lnTo>
                  <a:lnTo>
                    <a:pt x="1249" y="1487"/>
                  </a:lnTo>
                  <a:lnTo>
                    <a:pt x="1247" y="1489"/>
                  </a:lnTo>
                  <a:lnTo>
                    <a:pt x="1248" y="1491"/>
                  </a:lnTo>
                  <a:lnTo>
                    <a:pt x="1247" y="1493"/>
                  </a:lnTo>
                  <a:lnTo>
                    <a:pt x="1249" y="1495"/>
                  </a:lnTo>
                  <a:lnTo>
                    <a:pt x="1249" y="1497"/>
                  </a:lnTo>
                  <a:lnTo>
                    <a:pt x="1251" y="1497"/>
                  </a:lnTo>
                  <a:lnTo>
                    <a:pt x="1252" y="1498"/>
                  </a:lnTo>
                  <a:lnTo>
                    <a:pt x="1251" y="1501"/>
                  </a:lnTo>
                  <a:lnTo>
                    <a:pt x="1248" y="1502"/>
                  </a:lnTo>
                  <a:lnTo>
                    <a:pt x="1247" y="1506"/>
                  </a:lnTo>
                  <a:lnTo>
                    <a:pt x="1245" y="1509"/>
                  </a:lnTo>
                  <a:lnTo>
                    <a:pt x="1245" y="1512"/>
                  </a:lnTo>
                  <a:lnTo>
                    <a:pt x="1242" y="1513"/>
                  </a:lnTo>
                  <a:lnTo>
                    <a:pt x="1241" y="1515"/>
                  </a:lnTo>
                  <a:lnTo>
                    <a:pt x="1239" y="1515"/>
                  </a:lnTo>
                  <a:lnTo>
                    <a:pt x="1235" y="1522"/>
                  </a:lnTo>
                  <a:lnTo>
                    <a:pt x="1234" y="1527"/>
                  </a:lnTo>
                  <a:lnTo>
                    <a:pt x="1230" y="1527"/>
                  </a:lnTo>
                  <a:lnTo>
                    <a:pt x="1227" y="1526"/>
                  </a:lnTo>
                  <a:lnTo>
                    <a:pt x="1226" y="1528"/>
                  </a:lnTo>
                  <a:lnTo>
                    <a:pt x="1221" y="1528"/>
                  </a:lnTo>
                  <a:lnTo>
                    <a:pt x="1220" y="1530"/>
                  </a:lnTo>
                  <a:lnTo>
                    <a:pt x="1217" y="1530"/>
                  </a:lnTo>
                  <a:lnTo>
                    <a:pt x="1216" y="1528"/>
                  </a:lnTo>
                  <a:lnTo>
                    <a:pt x="1213" y="1529"/>
                  </a:lnTo>
                  <a:lnTo>
                    <a:pt x="1213" y="1530"/>
                  </a:lnTo>
                  <a:lnTo>
                    <a:pt x="1208" y="1532"/>
                  </a:lnTo>
                  <a:lnTo>
                    <a:pt x="1206" y="1530"/>
                  </a:lnTo>
                  <a:lnTo>
                    <a:pt x="1203" y="1530"/>
                  </a:lnTo>
                  <a:lnTo>
                    <a:pt x="1201" y="1531"/>
                  </a:lnTo>
                  <a:lnTo>
                    <a:pt x="1198" y="1530"/>
                  </a:lnTo>
                  <a:lnTo>
                    <a:pt x="1197" y="1529"/>
                  </a:lnTo>
                  <a:lnTo>
                    <a:pt x="1195" y="1529"/>
                  </a:lnTo>
                  <a:lnTo>
                    <a:pt x="1192" y="1533"/>
                  </a:lnTo>
                  <a:lnTo>
                    <a:pt x="1191" y="1532"/>
                  </a:lnTo>
                  <a:lnTo>
                    <a:pt x="1187" y="1541"/>
                  </a:lnTo>
                  <a:lnTo>
                    <a:pt x="1185" y="1545"/>
                  </a:lnTo>
                  <a:lnTo>
                    <a:pt x="1186" y="1547"/>
                  </a:lnTo>
                  <a:lnTo>
                    <a:pt x="1185" y="1550"/>
                  </a:lnTo>
                  <a:lnTo>
                    <a:pt x="1186" y="1552"/>
                  </a:lnTo>
                  <a:lnTo>
                    <a:pt x="1185" y="1555"/>
                  </a:lnTo>
                  <a:lnTo>
                    <a:pt x="1186" y="1558"/>
                  </a:lnTo>
                  <a:lnTo>
                    <a:pt x="1185" y="1559"/>
                  </a:lnTo>
                  <a:lnTo>
                    <a:pt x="1188" y="1561"/>
                  </a:lnTo>
                  <a:lnTo>
                    <a:pt x="1186" y="1563"/>
                  </a:lnTo>
                  <a:lnTo>
                    <a:pt x="1188" y="1566"/>
                  </a:lnTo>
                  <a:lnTo>
                    <a:pt x="1187" y="1567"/>
                  </a:lnTo>
                  <a:lnTo>
                    <a:pt x="1186" y="1570"/>
                  </a:lnTo>
                  <a:lnTo>
                    <a:pt x="1176" y="1569"/>
                  </a:lnTo>
                  <a:lnTo>
                    <a:pt x="1173" y="1573"/>
                  </a:lnTo>
                  <a:lnTo>
                    <a:pt x="1169" y="1574"/>
                  </a:lnTo>
                  <a:lnTo>
                    <a:pt x="1168" y="1573"/>
                  </a:lnTo>
                  <a:lnTo>
                    <a:pt x="1168" y="1571"/>
                  </a:lnTo>
                  <a:lnTo>
                    <a:pt x="1167" y="1570"/>
                  </a:lnTo>
                  <a:lnTo>
                    <a:pt x="1167" y="1569"/>
                  </a:lnTo>
                  <a:lnTo>
                    <a:pt x="1165" y="1572"/>
                  </a:lnTo>
                  <a:lnTo>
                    <a:pt x="1161" y="1573"/>
                  </a:lnTo>
                  <a:lnTo>
                    <a:pt x="1161" y="1575"/>
                  </a:lnTo>
                  <a:lnTo>
                    <a:pt x="1161" y="1579"/>
                  </a:lnTo>
                  <a:lnTo>
                    <a:pt x="1158" y="1578"/>
                  </a:lnTo>
                  <a:lnTo>
                    <a:pt x="1156" y="1578"/>
                  </a:lnTo>
                  <a:lnTo>
                    <a:pt x="1155" y="1577"/>
                  </a:lnTo>
                  <a:lnTo>
                    <a:pt x="1156" y="1577"/>
                  </a:lnTo>
                  <a:lnTo>
                    <a:pt x="1155" y="1576"/>
                  </a:lnTo>
                  <a:lnTo>
                    <a:pt x="1147" y="1578"/>
                  </a:lnTo>
                  <a:lnTo>
                    <a:pt x="1147" y="1577"/>
                  </a:lnTo>
                  <a:lnTo>
                    <a:pt x="1144" y="1578"/>
                  </a:lnTo>
                  <a:lnTo>
                    <a:pt x="1143" y="1577"/>
                  </a:lnTo>
                  <a:lnTo>
                    <a:pt x="1140" y="1577"/>
                  </a:lnTo>
                  <a:lnTo>
                    <a:pt x="1135" y="1580"/>
                  </a:lnTo>
                  <a:lnTo>
                    <a:pt x="1132" y="1585"/>
                  </a:lnTo>
                  <a:lnTo>
                    <a:pt x="1128" y="1586"/>
                  </a:lnTo>
                  <a:lnTo>
                    <a:pt x="1124" y="1585"/>
                  </a:lnTo>
                  <a:lnTo>
                    <a:pt x="1123" y="1582"/>
                  </a:lnTo>
                  <a:lnTo>
                    <a:pt x="1120" y="1582"/>
                  </a:lnTo>
                  <a:lnTo>
                    <a:pt x="1117" y="1586"/>
                  </a:lnTo>
                  <a:lnTo>
                    <a:pt x="1118" y="1589"/>
                  </a:lnTo>
                  <a:lnTo>
                    <a:pt x="1116" y="1589"/>
                  </a:lnTo>
                  <a:lnTo>
                    <a:pt x="1115" y="1591"/>
                  </a:lnTo>
                  <a:lnTo>
                    <a:pt x="1111" y="1593"/>
                  </a:lnTo>
                  <a:lnTo>
                    <a:pt x="1111" y="1595"/>
                  </a:lnTo>
                  <a:lnTo>
                    <a:pt x="1109" y="1595"/>
                  </a:lnTo>
                  <a:lnTo>
                    <a:pt x="1108" y="1597"/>
                  </a:lnTo>
                  <a:lnTo>
                    <a:pt x="1107" y="1603"/>
                  </a:lnTo>
                  <a:lnTo>
                    <a:pt x="1107" y="1605"/>
                  </a:lnTo>
                  <a:lnTo>
                    <a:pt x="1107" y="1606"/>
                  </a:lnTo>
                  <a:lnTo>
                    <a:pt x="1102" y="1607"/>
                  </a:lnTo>
                  <a:lnTo>
                    <a:pt x="1103" y="1609"/>
                  </a:lnTo>
                  <a:lnTo>
                    <a:pt x="1104" y="1610"/>
                  </a:lnTo>
                  <a:lnTo>
                    <a:pt x="1104" y="1613"/>
                  </a:lnTo>
                  <a:lnTo>
                    <a:pt x="1103" y="1615"/>
                  </a:lnTo>
                  <a:lnTo>
                    <a:pt x="1107" y="1616"/>
                  </a:lnTo>
                  <a:lnTo>
                    <a:pt x="1107" y="1620"/>
                  </a:lnTo>
                  <a:lnTo>
                    <a:pt x="1108" y="1625"/>
                  </a:lnTo>
                  <a:lnTo>
                    <a:pt x="1106" y="1626"/>
                  </a:lnTo>
                  <a:lnTo>
                    <a:pt x="1103" y="1625"/>
                  </a:lnTo>
                  <a:lnTo>
                    <a:pt x="1103" y="1626"/>
                  </a:lnTo>
                  <a:lnTo>
                    <a:pt x="1101" y="1627"/>
                  </a:lnTo>
                  <a:lnTo>
                    <a:pt x="1100" y="1629"/>
                  </a:lnTo>
                  <a:lnTo>
                    <a:pt x="1102" y="1631"/>
                  </a:lnTo>
                  <a:lnTo>
                    <a:pt x="1100" y="1633"/>
                  </a:lnTo>
                  <a:lnTo>
                    <a:pt x="1102" y="1634"/>
                  </a:lnTo>
                  <a:lnTo>
                    <a:pt x="1100" y="1636"/>
                  </a:lnTo>
                  <a:lnTo>
                    <a:pt x="1103" y="1636"/>
                  </a:lnTo>
                  <a:lnTo>
                    <a:pt x="1103" y="1638"/>
                  </a:lnTo>
                  <a:lnTo>
                    <a:pt x="1104" y="1640"/>
                  </a:lnTo>
                  <a:lnTo>
                    <a:pt x="1104" y="1644"/>
                  </a:lnTo>
                  <a:lnTo>
                    <a:pt x="1107" y="1645"/>
                  </a:lnTo>
                  <a:lnTo>
                    <a:pt x="1104" y="1655"/>
                  </a:lnTo>
                  <a:lnTo>
                    <a:pt x="1105" y="1656"/>
                  </a:lnTo>
                  <a:lnTo>
                    <a:pt x="1107" y="1656"/>
                  </a:lnTo>
                  <a:lnTo>
                    <a:pt x="1107" y="1658"/>
                  </a:lnTo>
                  <a:lnTo>
                    <a:pt x="1103" y="1659"/>
                  </a:lnTo>
                  <a:lnTo>
                    <a:pt x="1102" y="1658"/>
                  </a:lnTo>
                  <a:lnTo>
                    <a:pt x="1097" y="1662"/>
                  </a:lnTo>
                  <a:lnTo>
                    <a:pt x="1100" y="1665"/>
                  </a:lnTo>
                  <a:lnTo>
                    <a:pt x="1100" y="1666"/>
                  </a:lnTo>
                  <a:lnTo>
                    <a:pt x="1100" y="1667"/>
                  </a:lnTo>
                  <a:lnTo>
                    <a:pt x="1102" y="1669"/>
                  </a:lnTo>
                  <a:lnTo>
                    <a:pt x="1104" y="1670"/>
                  </a:lnTo>
                  <a:lnTo>
                    <a:pt x="1104" y="1672"/>
                  </a:lnTo>
                  <a:lnTo>
                    <a:pt x="1106" y="1674"/>
                  </a:lnTo>
                  <a:lnTo>
                    <a:pt x="1106" y="1677"/>
                  </a:lnTo>
                  <a:lnTo>
                    <a:pt x="1107" y="1681"/>
                  </a:lnTo>
                  <a:lnTo>
                    <a:pt x="1103" y="1680"/>
                  </a:lnTo>
                  <a:lnTo>
                    <a:pt x="1102" y="1687"/>
                  </a:lnTo>
                  <a:lnTo>
                    <a:pt x="1103" y="1688"/>
                  </a:lnTo>
                  <a:lnTo>
                    <a:pt x="1102" y="1691"/>
                  </a:lnTo>
                  <a:lnTo>
                    <a:pt x="1108" y="1691"/>
                  </a:lnTo>
                  <a:lnTo>
                    <a:pt x="1110" y="1693"/>
                  </a:lnTo>
                  <a:lnTo>
                    <a:pt x="1110" y="1694"/>
                  </a:lnTo>
                  <a:lnTo>
                    <a:pt x="1108" y="1697"/>
                  </a:lnTo>
                  <a:lnTo>
                    <a:pt x="1106" y="1698"/>
                  </a:lnTo>
                  <a:lnTo>
                    <a:pt x="1104" y="1696"/>
                  </a:lnTo>
                  <a:lnTo>
                    <a:pt x="1100" y="1694"/>
                  </a:lnTo>
                  <a:lnTo>
                    <a:pt x="1096" y="1693"/>
                  </a:lnTo>
                  <a:lnTo>
                    <a:pt x="1095" y="1694"/>
                  </a:lnTo>
                  <a:lnTo>
                    <a:pt x="1091" y="1692"/>
                  </a:lnTo>
                  <a:lnTo>
                    <a:pt x="1089" y="1692"/>
                  </a:lnTo>
                  <a:lnTo>
                    <a:pt x="1082" y="1695"/>
                  </a:lnTo>
                  <a:lnTo>
                    <a:pt x="1082" y="1697"/>
                  </a:lnTo>
                  <a:lnTo>
                    <a:pt x="1083" y="1698"/>
                  </a:lnTo>
                  <a:lnTo>
                    <a:pt x="1084" y="1697"/>
                  </a:lnTo>
                  <a:lnTo>
                    <a:pt x="1087" y="1701"/>
                  </a:lnTo>
                  <a:lnTo>
                    <a:pt x="1092" y="1701"/>
                  </a:lnTo>
                  <a:lnTo>
                    <a:pt x="1093" y="1704"/>
                  </a:lnTo>
                  <a:lnTo>
                    <a:pt x="1091" y="1705"/>
                  </a:lnTo>
                  <a:lnTo>
                    <a:pt x="1091" y="1706"/>
                  </a:lnTo>
                  <a:lnTo>
                    <a:pt x="1098" y="1709"/>
                  </a:lnTo>
                  <a:lnTo>
                    <a:pt x="1098" y="1710"/>
                  </a:lnTo>
                  <a:lnTo>
                    <a:pt x="1103" y="1710"/>
                  </a:lnTo>
                  <a:lnTo>
                    <a:pt x="1103" y="1712"/>
                  </a:lnTo>
                  <a:lnTo>
                    <a:pt x="1102" y="1714"/>
                  </a:lnTo>
                  <a:lnTo>
                    <a:pt x="1103" y="1715"/>
                  </a:lnTo>
                  <a:lnTo>
                    <a:pt x="1108" y="1715"/>
                  </a:lnTo>
                  <a:lnTo>
                    <a:pt x="1109" y="1717"/>
                  </a:lnTo>
                  <a:lnTo>
                    <a:pt x="1116" y="1719"/>
                  </a:lnTo>
                  <a:lnTo>
                    <a:pt x="1120" y="1723"/>
                  </a:lnTo>
                  <a:lnTo>
                    <a:pt x="1118" y="1727"/>
                  </a:lnTo>
                  <a:lnTo>
                    <a:pt x="1118" y="1731"/>
                  </a:lnTo>
                  <a:lnTo>
                    <a:pt x="1114" y="1732"/>
                  </a:lnTo>
                  <a:lnTo>
                    <a:pt x="1112" y="1737"/>
                  </a:lnTo>
                  <a:lnTo>
                    <a:pt x="1111" y="1737"/>
                  </a:lnTo>
                  <a:lnTo>
                    <a:pt x="1114" y="1739"/>
                  </a:lnTo>
                  <a:lnTo>
                    <a:pt x="1111" y="1746"/>
                  </a:lnTo>
                  <a:lnTo>
                    <a:pt x="1111" y="1750"/>
                  </a:lnTo>
                  <a:lnTo>
                    <a:pt x="1113" y="1755"/>
                  </a:lnTo>
                  <a:lnTo>
                    <a:pt x="1115" y="1756"/>
                  </a:lnTo>
                  <a:lnTo>
                    <a:pt x="1115" y="1759"/>
                  </a:lnTo>
                  <a:lnTo>
                    <a:pt x="1112" y="1759"/>
                  </a:lnTo>
                  <a:lnTo>
                    <a:pt x="1112" y="1762"/>
                  </a:lnTo>
                  <a:lnTo>
                    <a:pt x="1112" y="1763"/>
                  </a:lnTo>
                  <a:lnTo>
                    <a:pt x="1112" y="1764"/>
                  </a:lnTo>
                  <a:lnTo>
                    <a:pt x="1111" y="1763"/>
                  </a:lnTo>
                  <a:lnTo>
                    <a:pt x="1106" y="1765"/>
                  </a:lnTo>
                  <a:lnTo>
                    <a:pt x="1102" y="1762"/>
                  </a:lnTo>
                  <a:lnTo>
                    <a:pt x="1101" y="1769"/>
                  </a:lnTo>
                  <a:lnTo>
                    <a:pt x="1098" y="1770"/>
                  </a:lnTo>
                  <a:lnTo>
                    <a:pt x="1100" y="1772"/>
                  </a:lnTo>
                  <a:lnTo>
                    <a:pt x="1103" y="1773"/>
                  </a:lnTo>
                  <a:lnTo>
                    <a:pt x="1103" y="1776"/>
                  </a:lnTo>
                  <a:lnTo>
                    <a:pt x="1105" y="1775"/>
                  </a:lnTo>
                  <a:lnTo>
                    <a:pt x="1105" y="1773"/>
                  </a:lnTo>
                  <a:lnTo>
                    <a:pt x="1107" y="1772"/>
                  </a:lnTo>
                  <a:lnTo>
                    <a:pt x="1108" y="1772"/>
                  </a:lnTo>
                  <a:lnTo>
                    <a:pt x="1109" y="1774"/>
                  </a:lnTo>
                  <a:lnTo>
                    <a:pt x="1110" y="1774"/>
                  </a:lnTo>
                  <a:lnTo>
                    <a:pt x="1117" y="1775"/>
                  </a:lnTo>
                  <a:lnTo>
                    <a:pt x="1118" y="1777"/>
                  </a:lnTo>
                  <a:lnTo>
                    <a:pt x="1116" y="1778"/>
                  </a:lnTo>
                  <a:lnTo>
                    <a:pt x="1118" y="1779"/>
                  </a:lnTo>
                  <a:lnTo>
                    <a:pt x="1119" y="1779"/>
                  </a:lnTo>
                  <a:lnTo>
                    <a:pt x="1120" y="1782"/>
                  </a:lnTo>
                  <a:lnTo>
                    <a:pt x="1121" y="1781"/>
                  </a:lnTo>
                  <a:lnTo>
                    <a:pt x="1124" y="1783"/>
                  </a:lnTo>
                  <a:lnTo>
                    <a:pt x="1125" y="1783"/>
                  </a:lnTo>
                  <a:lnTo>
                    <a:pt x="1126" y="1785"/>
                  </a:lnTo>
                  <a:lnTo>
                    <a:pt x="1127" y="1785"/>
                  </a:lnTo>
                  <a:lnTo>
                    <a:pt x="1127" y="1786"/>
                  </a:lnTo>
                  <a:lnTo>
                    <a:pt x="1128" y="1786"/>
                  </a:lnTo>
                  <a:lnTo>
                    <a:pt x="1130" y="1788"/>
                  </a:lnTo>
                  <a:lnTo>
                    <a:pt x="1132" y="1788"/>
                  </a:lnTo>
                  <a:lnTo>
                    <a:pt x="1133" y="1790"/>
                  </a:lnTo>
                  <a:lnTo>
                    <a:pt x="1135" y="1789"/>
                  </a:lnTo>
                  <a:lnTo>
                    <a:pt x="1136" y="1791"/>
                  </a:lnTo>
                  <a:lnTo>
                    <a:pt x="1138" y="1792"/>
                  </a:lnTo>
                  <a:lnTo>
                    <a:pt x="1138" y="1793"/>
                  </a:lnTo>
                  <a:lnTo>
                    <a:pt x="1139" y="1795"/>
                  </a:lnTo>
                  <a:lnTo>
                    <a:pt x="1140" y="1795"/>
                  </a:lnTo>
                  <a:lnTo>
                    <a:pt x="1141" y="1797"/>
                  </a:lnTo>
                  <a:lnTo>
                    <a:pt x="1139" y="1798"/>
                  </a:lnTo>
                  <a:lnTo>
                    <a:pt x="1140" y="1799"/>
                  </a:lnTo>
                  <a:lnTo>
                    <a:pt x="1138" y="1800"/>
                  </a:lnTo>
                  <a:lnTo>
                    <a:pt x="1139" y="1801"/>
                  </a:lnTo>
                  <a:lnTo>
                    <a:pt x="1137" y="1804"/>
                  </a:lnTo>
                  <a:lnTo>
                    <a:pt x="1139" y="1804"/>
                  </a:lnTo>
                  <a:lnTo>
                    <a:pt x="1138" y="1807"/>
                  </a:lnTo>
                  <a:lnTo>
                    <a:pt x="1139" y="1807"/>
                  </a:lnTo>
                  <a:lnTo>
                    <a:pt x="1138" y="1808"/>
                  </a:lnTo>
                  <a:lnTo>
                    <a:pt x="1140" y="1808"/>
                  </a:lnTo>
                  <a:lnTo>
                    <a:pt x="1140" y="1810"/>
                  </a:lnTo>
                  <a:lnTo>
                    <a:pt x="1141" y="1812"/>
                  </a:lnTo>
                  <a:lnTo>
                    <a:pt x="1140" y="1815"/>
                  </a:lnTo>
                  <a:lnTo>
                    <a:pt x="1145" y="1817"/>
                  </a:lnTo>
                  <a:lnTo>
                    <a:pt x="1145" y="1818"/>
                  </a:lnTo>
                  <a:lnTo>
                    <a:pt x="1144" y="1819"/>
                  </a:lnTo>
                  <a:lnTo>
                    <a:pt x="1143" y="1818"/>
                  </a:lnTo>
                  <a:lnTo>
                    <a:pt x="1143" y="1821"/>
                  </a:lnTo>
                  <a:lnTo>
                    <a:pt x="1141" y="1820"/>
                  </a:lnTo>
                  <a:lnTo>
                    <a:pt x="1140" y="1816"/>
                  </a:lnTo>
                  <a:lnTo>
                    <a:pt x="1138" y="1817"/>
                  </a:lnTo>
                  <a:lnTo>
                    <a:pt x="1137" y="1815"/>
                  </a:lnTo>
                  <a:lnTo>
                    <a:pt x="1134" y="1815"/>
                  </a:lnTo>
                  <a:lnTo>
                    <a:pt x="1132" y="1821"/>
                  </a:lnTo>
                  <a:lnTo>
                    <a:pt x="1135" y="1823"/>
                  </a:lnTo>
                  <a:lnTo>
                    <a:pt x="1135" y="1825"/>
                  </a:lnTo>
                  <a:lnTo>
                    <a:pt x="1132" y="1825"/>
                  </a:lnTo>
                  <a:lnTo>
                    <a:pt x="1132" y="1824"/>
                  </a:lnTo>
                  <a:lnTo>
                    <a:pt x="1132" y="1824"/>
                  </a:lnTo>
                  <a:lnTo>
                    <a:pt x="1132" y="1822"/>
                  </a:lnTo>
                  <a:lnTo>
                    <a:pt x="1129" y="1820"/>
                  </a:lnTo>
                  <a:lnTo>
                    <a:pt x="1129" y="1822"/>
                  </a:lnTo>
                  <a:lnTo>
                    <a:pt x="1124" y="1823"/>
                  </a:lnTo>
                  <a:lnTo>
                    <a:pt x="1126" y="1825"/>
                  </a:lnTo>
                  <a:lnTo>
                    <a:pt x="1124" y="1828"/>
                  </a:lnTo>
                  <a:lnTo>
                    <a:pt x="1125" y="1828"/>
                  </a:lnTo>
                  <a:lnTo>
                    <a:pt x="1124" y="1828"/>
                  </a:lnTo>
                  <a:lnTo>
                    <a:pt x="1125" y="1828"/>
                  </a:lnTo>
                  <a:lnTo>
                    <a:pt x="1124" y="1829"/>
                  </a:lnTo>
                  <a:lnTo>
                    <a:pt x="1125" y="1830"/>
                  </a:lnTo>
                  <a:lnTo>
                    <a:pt x="1124" y="1831"/>
                  </a:lnTo>
                  <a:lnTo>
                    <a:pt x="1125" y="1832"/>
                  </a:lnTo>
                  <a:lnTo>
                    <a:pt x="1123" y="1833"/>
                  </a:lnTo>
                  <a:lnTo>
                    <a:pt x="1124" y="1834"/>
                  </a:lnTo>
                  <a:lnTo>
                    <a:pt x="1124" y="1835"/>
                  </a:lnTo>
                  <a:lnTo>
                    <a:pt x="1124" y="1835"/>
                  </a:lnTo>
                  <a:lnTo>
                    <a:pt x="1124" y="1835"/>
                  </a:lnTo>
                  <a:lnTo>
                    <a:pt x="1125" y="1836"/>
                  </a:lnTo>
                  <a:lnTo>
                    <a:pt x="1125" y="1836"/>
                  </a:lnTo>
                  <a:lnTo>
                    <a:pt x="1127" y="1839"/>
                  </a:lnTo>
                  <a:lnTo>
                    <a:pt x="1127" y="1840"/>
                  </a:lnTo>
                  <a:lnTo>
                    <a:pt x="1128" y="1841"/>
                  </a:lnTo>
                  <a:lnTo>
                    <a:pt x="1129" y="1843"/>
                  </a:lnTo>
                  <a:lnTo>
                    <a:pt x="1129" y="1848"/>
                  </a:lnTo>
                  <a:lnTo>
                    <a:pt x="1127" y="1853"/>
                  </a:lnTo>
                  <a:lnTo>
                    <a:pt x="1127" y="1856"/>
                  </a:lnTo>
                  <a:lnTo>
                    <a:pt x="1128" y="1860"/>
                  </a:lnTo>
                  <a:lnTo>
                    <a:pt x="1127" y="1866"/>
                  </a:lnTo>
                  <a:lnTo>
                    <a:pt x="1131" y="1869"/>
                  </a:lnTo>
                  <a:lnTo>
                    <a:pt x="1129" y="1874"/>
                  </a:lnTo>
                  <a:lnTo>
                    <a:pt x="1131" y="1874"/>
                  </a:lnTo>
                  <a:lnTo>
                    <a:pt x="1132" y="1879"/>
                  </a:lnTo>
                  <a:lnTo>
                    <a:pt x="1136" y="1880"/>
                  </a:lnTo>
                  <a:lnTo>
                    <a:pt x="1138" y="1884"/>
                  </a:lnTo>
                  <a:lnTo>
                    <a:pt x="1139" y="1886"/>
                  </a:lnTo>
                  <a:lnTo>
                    <a:pt x="1139" y="1887"/>
                  </a:lnTo>
                  <a:lnTo>
                    <a:pt x="1136" y="1889"/>
                  </a:lnTo>
                  <a:lnTo>
                    <a:pt x="1130" y="1888"/>
                  </a:lnTo>
                  <a:lnTo>
                    <a:pt x="1127" y="1889"/>
                  </a:lnTo>
                  <a:lnTo>
                    <a:pt x="1124" y="1889"/>
                  </a:lnTo>
                  <a:lnTo>
                    <a:pt x="1121" y="1893"/>
                  </a:lnTo>
                  <a:lnTo>
                    <a:pt x="1116" y="1894"/>
                  </a:lnTo>
                  <a:lnTo>
                    <a:pt x="1115" y="1894"/>
                  </a:lnTo>
                  <a:lnTo>
                    <a:pt x="1115" y="1895"/>
                  </a:lnTo>
                  <a:lnTo>
                    <a:pt x="1112" y="1896"/>
                  </a:lnTo>
                  <a:lnTo>
                    <a:pt x="1108" y="1900"/>
                  </a:lnTo>
                  <a:lnTo>
                    <a:pt x="1105" y="1899"/>
                  </a:lnTo>
                  <a:lnTo>
                    <a:pt x="1104" y="1901"/>
                  </a:lnTo>
                  <a:lnTo>
                    <a:pt x="1102" y="1902"/>
                  </a:lnTo>
                  <a:lnTo>
                    <a:pt x="1099" y="1900"/>
                  </a:lnTo>
                  <a:lnTo>
                    <a:pt x="1096" y="1899"/>
                  </a:lnTo>
                  <a:lnTo>
                    <a:pt x="1096" y="1902"/>
                  </a:lnTo>
                  <a:lnTo>
                    <a:pt x="1094" y="1903"/>
                  </a:lnTo>
                  <a:lnTo>
                    <a:pt x="1092" y="1901"/>
                  </a:lnTo>
                  <a:lnTo>
                    <a:pt x="1089" y="1903"/>
                  </a:lnTo>
                  <a:lnTo>
                    <a:pt x="1086" y="1902"/>
                  </a:lnTo>
                  <a:lnTo>
                    <a:pt x="1086" y="1904"/>
                  </a:lnTo>
                  <a:lnTo>
                    <a:pt x="1082" y="1907"/>
                  </a:lnTo>
                  <a:lnTo>
                    <a:pt x="1080" y="1906"/>
                  </a:lnTo>
                  <a:lnTo>
                    <a:pt x="1080" y="1910"/>
                  </a:lnTo>
                  <a:lnTo>
                    <a:pt x="1077" y="1910"/>
                  </a:lnTo>
                  <a:lnTo>
                    <a:pt x="1076" y="1912"/>
                  </a:lnTo>
                  <a:lnTo>
                    <a:pt x="1076" y="1911"/>
                  </a:lnTo>
                  <a:lnTo>
                    <a:pt x="1074" y="1913"/>
                  </a:lnTo>
                  <a:lnTo>
                    <a:pt x="1072" y="1912"/>
                  </a:lnTo>
                  <a:lnTo>
                    <a:pt x="1070" y="1916"/>
                  </a:lnTo>
                  <a:lnTo>
                    <a:pt x="1065" y="1918"/>
                  </a:lnTo>
                  <a:lnTo>
                    <a:pt x="1066" y="1920"/>
                  </a:lnTo>
                  <a:lnTo>
                    <a:pt x="1070" y="1923"/>
                  </a:lnTo>
                  <a:lnTo>
                    <a:pt x="1070" y="1926"/>
                  </a:lnTo>
                  <a:lnTo>
                    <a:pt x="1071" y="1928"/>
                  </a:lnTo>
                  <a:lnTo>
                    <a:pt x="1071" y="1930"/>
                  </a:lnTo>
                  <a:lnTo>
                    <a:pt x="1067" y="1935"/>
                  </a:lnTo>
                  <a:lnTo>
                    <a:pt x="1065" y="1934"/>
                  </a:lnTo>
                  <a:lnTo>
                    <a:pt x="1063" y="1936"/>
                  </a:lnTo>
                  <a:lnTo>
                    <a:pt x="1062" y="1935"/>
                  </a:lnTo>
                  <a:lnTo>
                    <a:pt x="1061" y="1938"/>
                  </a:lnTo>
                  <a:lnTo>
                    <a:pt x="1059" y="1936"/>
                  </a:lnTo>
                  <a:lnTo>
                    <a:pt x="1056" y="1936"/>
                  </a:lnTo>
                  <a:lnTo>
                    <a:pt x="1056" y="1936"/>
                  </a:lnTo>
                  <a:lnTo>
                    <a:pt x="1055" y="1934"/>
                  </a:lnTo>
                  <a:lnTo>
                    <a:pt x="1055" y="1933"/>
                  </a:lnTo>
                  <a:lnTo>
                    <a:pt x="1052" y="1936"/>
                  </a:lnTo>
                  <a:lnTo>
                    <a:pt x="1048" y="1938"/>
                  </a:lnTo>
                  <a:lnTo>
                    <a:pt x="1046" y="1934"/>
                  </a:lnTo>
                  <a:lnTo>
                    <a:pt x="1041" y="1933"/>
                  </a:lnTo>
                  <a:lnTo>
                    <a:pt x="1038" y="1930"/>
                  </a:lnTo>
                  <a:lnTo>
                    <a:pt x="1035" y="1930"/>
                  </a:lnTo>
                  <a:lnTo>
                    <a:pt x="1032" y="1931"/>
                  </a:lnTo>
                  <a:lnTo>
                    <a:pt x="1027" y="1935"/>
                  </a:lnTo>
                  <a:lnTo>
                    <a:pt x="1018" y="1939"/>
                  </a:lnTo>
                  <a:lnTo>
                    <a:pt x="1016" y="1939"/>
                  </a:lnTo>
                  <a:lnTo>
                    <a:pt x="1016" y="1938"/>
                  </a:lnTo>
                  <a:lnTo>
                    <a:pt x="1015" y="1935"/>
                  </a:lnTo>
                  <a:lnTo>
                    <a:pt x="1012" y="1936"/>
                  </a:lnTo>
                  <a:lnTo>
                    <a:pt x="1010" y="1941"/>
                  </a:lnTo>
                  <a:lnTo>
                    <a:pt x="1007" y="1943"/>
                  </a:lnTo>
                  <a:lnTo>
                    <a:pt x="1011" y="1947"/>
                  </a:lnTo>
                  <a:lnTo>
                    <a:pt x="1007" y="1948"/>
                  </a:lnTo>
                  <a:lnTo>
                    <a:pt x="1005" y="1951"/>
                  </a:lnTo>
                  <a:lnTo>
                    <a:pt x="1000" y="1950"/>
                  </a:lnTo>
                  <a:lnTo>
                    <a:pt x="1000" y="1948"/>
                  </a:lnTo>
                  <a:lnTo>
                    <a:pt x="998" y="1947"/>
                  </a:lnTo>
                  <a:lnTo>
                    <a:pt x="998" y="1947"/>
                  </a:lnTo>
                  <a:lnTo>
                    <a:pt x="998" y="1944"/>
                  </a:lnTo>
                  <a:lnTo>
                    <a:pt x="995" y="1946"/>
                  </a:lnTo>
                  <a:lnTo>
                    <a:pt x="991" y="1944"/>
                  </a:lnTo>
                  <a:lnTo>
                    <a:pt x="990" y="1947"/>
                  </a:lnTo>
                  <a:lnTo>
                    <a:pt x="983" y="1948"/>
                  </a:lnTo>
                  <a:lnTo>
                    <a:pt x="982" y="1950"/>
                  </a:lnTo>
                  <a:lnTo>
                    <a:pt x="981" y="1951"/>
                  </a:lnTo>
                  <a:lnTo>
                    <a:pt x="983" y="1952"/>
                  </a:lnTo>
                  <a:lnTo>
                    <a:pt x="983" y="1955"/>
                  </a:lnTo>
                  <a:lnTo>
                    <a:pt x="981" y="1957"/>
                  </a:lnTo>
                  <a:lnTo>
                    <a:pt x="978" y="1956"/>
                  </a:lnTo>
                  <a:lnTo>
                    <a:pt x="976" y="1960"/>
                  </a:lnTo>
                  <a:lnTo>
                    <a:pt x="974" y="1958"/>
                  </a:lnTo>
                  <a:lnTo>
                    <a:pt x="974" y="1956"/>
                  </a:lnTo>
                  <a:lnTo>
                    <a:pt x="973" y="1955"/>
                  </a:lnTo>
                  <a:lnTo>
                    <a:pt x="969" y="1958"/>
                  </a:lnTo>
                  <a:lnTo>
                    <a:pt x="967" y="1962"/>
                  </a:lnTo>
                  <a:lnTo>
                    <a:pt x="968" y="1963"/>
                  </a:lnTo>
                  <a:lnTo>
                    <a:pt x="969" y="1964"/>
                  </a:lnTo>
                  <a:lnTo>
                    <a:pt x="965" y="1967"/>
                  </a:lnTo>
                  <a:lnTo>
                    <a:pt x="963" y="1967"/>
                  </a:lnTo>
                  <a:lnTo>
                    <a:pt x="963" y="1965"/>
                  </a:lnTo>
                  <a:lnTo>
                    <a:pt x="960" y="1967"/>
                  </a:lnTo>
                  <a:lnTo>
                    <a:pt x="959" y="1965"/>
                  </a:lnTo>
                  <a:lnTo>
                    <a:pt x="958" y="1967"/>
                  </a:lnTo>
                  <a:lnTo>
                    <a:pt x="956" y="1966"/>
                  </a:lnTo>
                  <a:lnTo>
                    <a:pt x="955" y="1968"/>
                  </a:lnTo>
                  <a:lnTo>
                    <a:pt x="951" y="1969"/>
                  </a:lnTo>
                  <a:lnTo>
                    <a:pt x="949" y="1966"/>
                  </a:lnTo>
                  <a:lnTo>
                    <a:pt x="951" y="1964"/>
                  </a:lnTo>
                  <a:lnTo>
                    <a:pt x="952" y="1965"/>
                  </a:lnTo>
                  <a:lnTo>
                    <a:pt x="951" y="1964"/>
                  </a:lnTo>
                  <a:lnTo>
                    <a:pt x="951" y="1963"/>
                  </a:lnTo>
                  <a:lnTo>
                    <a:pt x="949" y="1963"/>
                  </a:lnTo>
                  <a:lnTo>
                    <a:pt x="947" y="1961"/>
                  </a:lnTo>
                  <a:lnTo>
                    <a:pt x="948" y="1960"/>
                  </a:lnTo>
                  <a:lnTo>
                    <a:pt x="947" y="1960"/>
                  </a:lnTo>
                  <a:lnTo>
                    <a:pt x="946" y="1959"/>
                  </a:lnTo>
                  <a:lnTo>
                    <a:pt x="943" y="1961"/>
                  </a:lnTo>
                  <a:lnTo>
                    <a:pt x="943" y="1957"/>
                  </a:lnTo>
                  <a:lnTo>
                    <a:pt x="935" y="1957"/>
                  </a:lnTo>
                  <a:lnTo>
                    <a:pt x="930" y="1959"/>
                  </a:lnTo>
                  <a:lnTo>
                    <a:pt x="927" y="1962"/>
                  </a:lnTo>
                  <a:lnTo>
                    <a:pt x="926" y="1966"/>
                  </a:lnTo>
                  <a:lnTo>
                    <a:pt x="924" y="1965"/>
                  </a:lnTo>
                  <a:lnTo>
                    <a:pt x="923" y="1964"/>
                  </a:lnTo>
                  <a:lnTo>
                    <a:pt x="923" y="1963"/>
                  </a:lnTo>
                  <a:lnTo>
                    <a:pt x="920" y="1962"/>
                  </a:lnTo>
                  <a:lnTo>
                    <a:pt x="919" y="1959"/>
                  </a:lnTo>
                  <a:lnTo>
                    <a:pt x="917" y="1958"/>
                  </a:lnTo>
                  <a:lnTo>
                    <a:pt x="914" y="1958"/>
                  </a:lnTo>
                  <a:lnTo>
                    <a:pt x="910" y="1957"/>
                  </a:lnTo>
                  <a:lnTo>
                    <a:pt x="904" y="1961"/>
                  </a:lnTo>
                  <a:lnTo>
                    <a:pt x="903" y="1963"/>
                  </a:lnTo>
                  <a:lnTo>
                    <a:pt x="901" y="1963"/>
                  </a:lnTo>
                  <a:lnTo>
                    <a:pt x="900" y="1964"/>
                  </a:lnTo>
                  <a:lnTo>
                    <a:pt x="900" y="1966"/>
                  </a:lnTo>
                  <a:lnTo>
                    <a:pt x="894" y="1966"/>
                  </a:lnTo>
                  <a:lnTo>
                    <a:pt x="894" y="1964"/>
                  </a:lnTo>
                  <a:lnTo>
                    <a:pt x="891" y="1966"/>
                  </a:lnTo>
                  <a:lnTo>
                    <a:pt x="887" y="1963"/>
                  </a:lnTo>
                  <a:lnTo>
                    <a:pt x="885" y="1963"/>
                  </a:lnTo>
                  <a:lnTo>
                    <a:pt x="882" y="1968"/>
                  </a:lnTo>
                  <a:lnTo>
                    <a:pt x="881" y="1968"/>
                  </a:lnTo>
                  <a:lnTo>
                    <a:pt x="878" y="1967"/>
                  </a:lnTo>
                  <a:lnTo>
                    <a:pt x="876" y="1967"/>
                  </a:lnTo>
                  <a:lnTo>
                    <a:pt x="875" y="1964"/>
                  </a:lnTo>
                  <a:lnTo>
                    <a:pt x="873" y="1962"/>
                  </a:lnTo>
                  <a:lnTo>
                    <a:pt x="872" y="1957"/>
                  </a:lnTo>
                  <a:lnTo>
                    <a:pt x="870" y="1956"/>
                  </a:lnTo>
                  <a:lnTo>
                    <a:pt x="863" y="1957"/>
                  </a:lnTo>
                  <a:lnTo>
                    <a:pt x="864" y="1955"/>
                  </a:lnTo>
                  <a:lnTo>
                    <a:pt x="862" y="1954"/>
                  </a:lnTo>
                  <a:lnTo>
                    <a:pt x="862" y="1952"/>
                  </a:lnTo>
                  <a:lnTo>
                    <a:pt x="861" y="1951"/>
                  </a:lnTo>
                  <a:lnTo>
                    <a:pt x="861" y="1951"/>
                  </a:lnTo>
                  <a:lnTo>
                    <a:pt x="860" y="1949"/>
                  </a:lnTo>
                  <a:lnTo>
                    <a:pt x="858" y="1949"/>
                  </a:lnTo>
                  <a:lnTo>
                    <a:pt x="857" y="1947"/>
                  </a:lnTo>
                  <a:lnTo>
                    <a:pt x="853" y="1947"/>
                  </a:lnTo>
                  <a:lnTo>
                    <a:pt x="848" y="1941"/>
                  </a:lnTo>
                  <a:lnTo>
                    <a:pt x="848" y="1939"/>
                  </a:lnTo>
                  <a:lnTo>
                    <a:pt x="846" y="1940"/>
                  </a:lnTo>
                  <a:lnTo>
                    <a:pt x="845" y="1938"/>
                  </a:lnTo>
                  <a:lnTo>
                    <a:pt x="840" y="1936"/>
                  </a:lnTo>
                  <a:lnTo>
                    <a:pt x="837" y="1937"/>
                  </a:lnTo>
                  <a:lnTo>
                    <a:pt x="835" y="1940"/>
                  </a:lnTo>
                  <a:lnTo>
                    <a:pt x="830" y="1941"/>
                  </a:lnTo>
                  <a:lnTo>
                    <a:pt x="830" y="1940"/>
                  </a:lnTo>
                  <a:lnTo>
                    <a:pt x="822" y="1943"/>
                  </a:lnTo>
                  <a:lnTo>
                    <a:pt x="815" y="1943"/>
                  </a:lnTo>
                  <a:lnTo>
                    <a:pt x="813" y="1942"/>
                  </a:lnTo>
                  <a:lnTo>
                    <a:pt x="811" y="1943"/>
                  </a:lnTo>
                  <a:lnTo>
                    <a:pt x="810" y="1942"/>
                  </a:lnTo>
                  <a:lnTo>
                    <a:pt x="807" y="1940"/>
                  </a:lnTo>
                  <a:lnTo>
                    <a:pt x="806" y="1939"/>
                  </a:lnTo>
                  <a:lnTo>
                    <a:pt x="801" y="1938"/>
                  </a:lnTo>
                  <a:lnTo>
                    <a:pt x="800" y="1936"/>
                  </a:lnTo>
                  <a:lnTo>
                    <a:pt x="799" y="1935"/>
                  </a:lnTo>
                  <a:lnTo>
                    <a:pt x="795" y="1937"/>
                  </a:lnTo>
                  <a:lnTo>
                    <a:pt x="795" y="1938"/>
                  </a:lnTo>
                  <a:lnTo>
                    <a:pt x="797" y="1939"/>
                  </a:lnTo>
                  <a:lnTo>
                    <a:pt x="797" y="1941"/>
                  </a:lnTo>
                  <a:lnTo>
                    <a:pt x="797" y="1942"/>
                  </a:lnTo>
                  <a:lnTo>
                    <a:pt x="797" y="1944"/>
                  </a:lnTo>
                  <a:lnTo>
                    <a:pt x="794" y="1944"/>
                  </a:lnTo>
                  <a:lnTo>
                    <a:pt x="792" y="1947"/>
                  </a:lnTo>
                  <a:lnTo>
                    <a:pt x="789" y="1947"/>
                  </a:lnTo>
                  <a:lnTo>
                    <a:pt x="786" y="1943"/>
                  </a:lnTo>
                  <a:lnTo>
                    <a:pt x="783" y="1942"/>
                  </a:lnTo>
                  <a:lnTo>
                    <a:pt x="781" y="1939"/>
                  </a:lnTo>
                  <a:lnTo>
                    <a:pt x="774" y="1939"/>
                  </a:lnTo>
                  <a:lnTo>
                    <a:pt x="771" y="1936"/>
                  </a:lnTo>
                  <a:lnTo>
                    <a:pt x="769" y="1935"/>
                  </a:lnTo>
                  <a:lnTo>
                    <a:pt x="769" y="1934"/>
                  </a:lnTo>
                  <a:lnTo>
                    <a:pt x="767" y="1932"/>
                  </a:lnTo>
                  <a:lnTo>
                    <a:pt x="760" y="1933"/>
                  </a:lnTo>
                  <a:lnTo>
                    <a:pt x="759" y="1935"/>
                  </a:lnTo>
                  <a:lnTo>
                    <a:pt x="756" y="1936"/>
                  </a:lnTo>
                  <a:lnTo>
                    <a:pt x="749" y="1936"/>
                  </a:lnTo>
                  <a:lnTo>
                    <a:pt x="745" y="1939"/>
                  </a:lnTo>
                  <a:lnTo>
                    <a:pt x="745" y="1938"/>
                  </a:lnTo>
                  <a:lnTo>
                    <a:pt x="745" y="1935"/>
                  </a:lnTo>
                  <a:lnTo>
                    <a:pt x="742" y="1931"/>
                  </a:lnTo>
                  <a:lnTo>
                    <a:pt x="739" y="1931"/>
                  </a:lnTo>
                  <a:lnTo>
                    <a:pt x="738" y="1928"/>
                  </a:lnTo>
                  <a:lnTo>
                    <a:pt x="738" y="1926"/>
                  </a:lnTo>
                  <a:lnTo>
                    <a:pt x="734" y="1923"/>
                  </a:lnTo>
                  <a:lnTo>
                    <a:pt x="731" y="1923"/>
                  </a:lnTo>
                  <a:lnTo>
                    <a:pt x="723" y="1925"/>
                  </a:lnTo>
                  <a:lnTo>
                    <a:pt x="721" y="1925"/>
                  </a:lnTo>
                  <a:lnTo>
                    <a:pt x="719" y="1927"/>
                  </a:lnTo>
                  <a:lnTo>
                    <a:pt x="715" y="1923"/>
                  </a:lnTo>
                  <a:lnTo>
                    <a:pt x="710" y="1923"/>
                  </a:lnTo>
                  <a:lnTo>
                    <a:pt x="710" y="1924"/>
                  </a:lnTo>
                  <a:lnTo>
                    <a:pt x="709" y="1923"/>
                  </a:lnTo>
                  <a:lnTo>
                    <a:pt x="707" y="1926"/>
                  </a:lnTo>
                  <a:lnTo>
                    <a:pt x="707" y="1927"/>
                  </a:lnTo>
                  <a:lnTo>
                    <a:pt x="701" y="1927"/>
                  </a:lnTo>
                  <a:lnTo>
                    <a:pt x="699" y="1929"/>
                  </a:lnTo>
                  <a:lnTo>
                    <a:pt x="696" y="1928"/>
                  </a:lnTo>
                  <a:lnTo>
                    <a:pt x="687" y="1932"/>
                  </a:lnTo>
                  <a:lnTo>
                    <a:pt x="686" y="1936"/>
                  </a:lnTo>
                  <a:lnTo>
                    <a:pt x="679" y="1944"/>
                  </a:lnTo>
                  <a:lnTo>
                    <a:pt x="671" y="1947"/>
                  </a:lnTo>
                  <a:lnTo>
                    <a:pt x="667" y="1941"/>
                  </a:lnTo>
                  <a:lnTo>
                    <a:pt x="663" y="1942"/>
                  </a:lnTo>
                  <a:lnTo>
                    <a:pt x="659" y="1939"/>
                  </a:lnTo>
                  <a:lnTo>
                    <a:pt x="659" y="1938"/>
                  </a:lnTo>
                  <a:lnTo>
                    <a:pt x="658" y="1936"/>
                  </a:lnTo>
                  <a:lnTo>
                    <a:pt x="658" y="1931"/>
                  </a:lnTo>
                  <a:lnTo>
                    <a:pt x="660" y="1927"/>
                  </a:lnTo>
                  <a:lnTo>
                    <a:pt x="656" y="1924"/>
                  </a:lnTo>
                  <a:lnTo>
                    <a:pt x="654" y="1922"/>
                  </a:lnTo>
                  <a:lnTo>
                    <a:pt x="654" y="1920"/>
                  </a:lnTo>
                  <a:lnTo>
                    <a:pt x="653" y="1920"/>
                  </a:lnTo>
                  <a:lnTo>
                    <a:pt x="654" y="1919"/>
                  </a:lnTo>
                  <a:lnTo>
                    <a:pt x="650" y="1915"/>
                  </a:lnTo>
                  <a:lnTo>
                    <a:pt x="646" y="1914"/>
                  </a:lnTo>
                  <a:lnTo>
                    <a:pt x="644" y="1910"/>
                  </a:lnTo>
                  <a:lnTo>
                    <a:pt x="644" y="1908"/>
                  </a:lnTo>
                  <a:lnTo>
                    <a:pt x="642" y="1906"/>
                  </a:lnTo>
                  <a:lnTo>
                    <a:pt x="643" y="1903"/>
                  </a:lnTo>
                  <a:lnTo>
                    <a:pt x="644" y="1902"/>
                  </a:lnTo>
                  <a:lnTo>
                    <a:pt x="644" y="1896"/>
                  </a:lnTo>
                  <a:lnTo>
                    <a:pt x="641" y="1897"/>
                  </a:lnTo>
                  <a:lnTo>
                    <a:pt x="640" y="1896"/>
                  </a:lnTo>
                  <a:lnTo>
                    <a:pt x="637" y="1897"/>
                  </a:lnTo>
                  <a:lnTo>
                    <a:pt x="635" y="1899"/>
                  </a:lnTo>
                  <a:lnTo>
                    <a:pt x="636" y="1902"/>
                  </a:lnTo>
                  <a:lnTo>
                    <a:pt x="634" y="1906"/>
                  </a:lnTo>
                  <a:lnTo>
                    <a:pt x="635" y="1907"/>
                  </a:lnTo>
                  <a:lnTo>
                    <a:pt x="634" y="1907"/>
                  </a:lnTo>
                  <a:lnTo>
                    <a:pt x="631" y="1904"/>
                  </a:lnTo>
                  <a:lnTo>
                    <a:pt x="632" y="1901"/>
                  </a:lnTo>
                  <a:lnTo>
                    <a:pt x="630" y="1898"/>
                  </a:lnTo>
                  <a:lnTo>
                    <a:pt x="629" y="1896"/>
                  </a:lnTo>
                  <a:lnTo>
                    <a:pt x="630" y="1896"/>
                  </a:lnTo>
                  <a:lnTo>
                    <a:pt x="628" y="1891"/>
                  </a:lnTo>
                  <a:lnTo>
                    <a:pt x="624" y="1891"/>
                  </a:lnTo>
                  <a:lnTo>
                    <a:pt x="623" y="1890"/>
                  </a:lnTo>
                  <a:lnTo>
                    <a:pt x="622" y="1888"/>
                  </a:lnTo>
                  <a:lnTo>
                    <a:pt x="624" y="1887"/>
                  </a:lnTo>
                  <a:lnTo>
                    <a:pt x="623" y="1884"/>
                  </a:lnTo>
                  <a:lnTo>
                    <a:pt x="624" y="1883"/>
                  </a:lnTo>
                  <a:lnTo>
                    <a:pt x="622" y="1880"/>
                  </a:lnTo>
                  <a:lnTo>
                    <a:pt x="622" y="1879"/>
                  </a:lnTo>
                  <a:lnTo>
                    <a:pt x="621" y="1876"/>
                  </a:lnTo>
                  <a:lnTo>
                    <a:pt x="622" y="1875"/>
                  </a:lnTo>
                  <a:lnTo>
                    <a:pt x="621" y="1873"/>
                  </a:lnTo>
                  <a:lnTo>
                    <a:pt x="621" y="1872"/>
                  </a:lnTo>
                  <a:lnTo>
                    <a:pt x="622" y="1872"/>
                  </a:lnTo>
                  <a:lnTo>
                    <a:pt x="622" y="1866"/>
                  </a:lnTo>
                  <a:lnTo>
                    <a:pt x="620" y="1862"/>
                  </a:lnTo>
                  <a:lnTo>
                    <a:pt x="620" y="1861"/>
                  </a:lnTo>
                  <a:lnTo>
                    <a:pt x="619" y="1859"/>
                  </a:lnTo>
                  <a:lnTo>
                    <a:pt x="620" y="1856"/>
                  </a:lnTo>
                  <a:lnTo>
                    <a:pt x="618" y="1856"/>
                  </a:lnTo>
                  <a:lnTo>
                    <a:pt x="616" y="1851"/>
                  </a:lnTo>
                  <a:lnTo>
                    <a:pt x="615" y="1846"/>
                  </a:lnTo>
                  <a:lnTo>
                    <a:pt x="614" y="1844"/>
                  </a:lnTo>
                  <a:lnTo>
                    <a:pt x="612" y="1844"/>
                  </a:lnTo>
                  <a:lnTo>
                    <a:pt x="611" y="1842"/>
                  </a:lnTo>
                  <a:lnTo>
                    <a:pt x="611" y="1835"/>
                  </a:lnTo>
                  <a:lnTo>
                    <a:pt x="610" y="1834"/>
                  </a:lnTo>
                  <a:lnTo>
                    <a:pt x="611" y="1832"/>
                  </a:lnTo>
                  <a:lnTo>
                    <a:pt x="610" y="1830"/>
                  </a:lnTo>
                  <a:lnTo>
                    <a:pt x="606" y="1830"/>
                  </a:lnTo>
                  <a:lnTo>
                    <a:pt x="604" y="1827"/>
                  </a:lnTo>
                  <a:lnTo>
                    <a:pt x="602" y="1827"/>
                  </a:lnTo>
                  <a:lnTo>
                    <a:pt x="600" y="1828"/>
                  </a:lnTo>
                  <a:lnTo>
                    <a:pt x="599" y="1828"/>
                  </a:lnTo>
                  <a:lnTo>
                    <a:pt x="598" y="1826"/>
                  </a:lnTo>
                  <a:lnTo>
                    <a:pt x="598" y="1826"/>
                  </a:lnTo>
                  <a:lnTo>
                    <a:pt x="596" y="1826"/>
                  </a:lnTo>
                  <a:lnTo>
                    <a:pt x="594" y="1824"/>
                  </a:lnTo>
                  <a:lnTo>
                    <a:pt x="594" y="1823"/>
                  </a:lnTo>
                  <a:lnTo>
                    <a:pt x="595" y="1823"/>
                  </a:lnTo>
                  <a:lnTo>
                    <a:pt x="596" y="1821"/>
                  </a:lnTo>
                  <a:lnTo>
                    <a:pt x="595" y="1819"/>
                  </a:lnTo>
                  <a:lnTo>
                    <a:pt x="596" y="1816"/>
                  </a:lnTo>
                  <a:lnTo>
                    <a:pt x="594" y="1812"/>
                  </a:lnTo>
                  <a:lnTo>
                    <a:pt x="594" y="1808"/>
                  </a:lnTo>
                  <a:lnTo>
                    <a:pt x="592" y="1805"/>
                  </a:lnTo>
                  <a:lnTo>
                    <a:pt x="588" y="1804"/>
                  </a:lnTo>
                  <a:lnTo>
                    <a:pt x="587" y="1801"/>
                  </a:lnTo>
                  <a:lnTo>
                    <a:pt x="589" y="1799"/>
                  </a:lnTo>
                  <a:lnTo>
                    <a:pt x="591" y="1799"/>
                  </a:lnTo>
                  <a:lnTo>
                    <a:pt x="590" y="1795"/>
                  </a:lnTo>
                  <a:lnTo>
                    <a:pt x="588" y="1791"/>
                  </a:lnTo>
                  <a:lnTo>
                    <a:pt x="582" y="1792"/>
                  </a:lnTo>
                  <a:lnTo>
                    <a:pt x="583" y="1790"/>
                  </a:lnTo>
                  <a:lnTo>
                    <a:pt x="582" y="1787"/>
                  </a:lnTo>
                  <a:lnTo>
                    <a:pt x="580" y="1783"/>
                  </a:lnTo>
                  <a:lnTo>
                    <a:pt x="579" y="1783"/>
                  </a:lnTo>
                  <a:lnTo>
                    <a:pt x="580" y="1777"/>
                  </a:lnTo>
                  <a:lnTo>
                    <a:pt x="581" y="1775"/>
                  </a:lnTo>
                  <a:lnTo>
                    <a:pt x="582" y="1775"/>
                  </a:lnTo>
                  <a:lnTo>
                    <a:pt x="581" y="1772"/>
                  </a:lnTo>
                  <a:lnTo>
                    <a:pt x="582" y="1771"/>
                  </a:lnTo>
                  <a:lnTo>
                    <a:pt x="579" y="1769"/>
                  </a:lnTo>
                  <a:lnTo>
                    <a:pt x="579" y="1767"/>
                  </a:lnTo>
                  <a:lnTo>
                    <a:pt x="578" y="1766"/>
                  </a:lnTo>
                  <a:lnTo>
                    <a:pt x="577" y="1763"/>
                  </a:lnTo>
                  <a:lnTo>
                    <a:pt x="573" y="1763"/>
                  </a:lnTo>
                  <a:lnTo>
                    <a:pt x="572" y="1762"/>
                  </a:lnTo>
                  <a:lnTo>
                    <a:pt x="570" y="1763"/>
                  </a:lnTo>
                  <a:lnTo>
                    <a:pt x="568" y="1761"/>
                  </a:lnTo>
                  <a:lnTo>
                    <a:pt x="562" y="1760"/>
                  </a:lnTo>
                  <a:lnTo>
                    <a:pt x="561" y="1759"/>
                  </a:lnTo>
                  <a:lnTo>
                    <a:pt x="558" y="1752"/>
                  </a:lnTo>
                  <a:lnTo>
                    <a:pt x="554" y="1750"/>
                  </a:lnTo>
                  <a:lnTo>
                    <a:pt x="553" y="1752"/>
                  </a:lnTo>
                  <a:lnTo>
                    <a:pt x="549" y="1753"/>
                  </a:lnTo>
                  <a:lnTo>
                    <a:pt x="548" y="1754"/>
                  </a:lnTo>
                  <a:lnTo>
                    <a:pt x="546" y="1753"/>
                  </a:lnTo>
                  <a:lnTo>
                    <a:pt x="546" y="1755"/>
                  </a:lnTo>
                  <a:lnTo>
                    <a:pt x="547" y="1758"/>
                  </a:lnTo>
                  <a:lnTo>
                    <a:pt x="544" y="1762"/>
                  </a:lnTo>
                  <a:lnTo>
                    <a:pt x="546" y="1765"/>
                  </a:lnTo>
                  <a:lnTo>
                    <a:pt x="545" y="1767"/>
                  </a:lnTo>
                  <a:lnTo>
                    <a:pt x="545" y="1769"/>
                  </a:lnTo>
                  <a:lnTo>
                    <a:pt x="544" y="1769"/>
                  </a:lnTo>
                  <a:lnTo>
                    <a:pt x="542" y="1770"/>
                  </a:lnTo>
                  <a:lnTo>
                    <a:pt x="538" y="1762"/>
                  </a:lnTo>
                  <a:lnTo>
                    <a:pt x="533" y="1765"/>
                  </a:lnTo>
                  <a:lnTo>
                    <a:pt x="532" y="1768"/>
                  </a:lnTo>
                  <a:lnTo>
                    <a:pt x="533" y="1770"/>
                  </a:lnTo>
                  <a:lnTo>
                    <a:pt x="532" y="1770"/>
                  </a:lnTo>
                  <a:lnTo>
                    <a:pt x="529" y="1770"/>
                  </a:lnTo>
                  <a:lnTo>
                    <a:pt x="526" y="1768"/>
                  </a:lnTo>
                  <a:lnTo>
                    <a:pt x="522" y="1770"/>
                  </a:lnTo>
                  <a:lnTo>
                    <a:pt x="521" y="1769"/>
                  </a:lnTo>
                  <a:lnTo>
                    <a:pt x="519" y="1771"/>
                  </a:lnTo>
                  <a:lnTo>
                    <a:pt x="517" y="1769"/>
                  </a:lnTo>
                  <a:lnTo>
                    <a:pt x="517" y="1767"/>
                  </a:lnTo>
                  <a:lnTo>
                    <a:pt x="516" y="1766"/>
                  </a:lnTo>
                  <a:lnTo>
                    <a:pt x="512" y="1765"/>
                  </a:lnTo>
                  <a:lnTo>
                    <a:pt x="513" y="1762"/>
                  </a:lnTo>
                  <a:lnTo>
                    <a:pt x="512" y="1761"/>
                  </a:lnTo>
                  <a:lnTo>
                    <a:pt x="514" y="1758"/>
                  </a:lnTo>
                  <a:lnTo>
                    <a:pt x="512" y="1755"/>
                  </a:lnTo>
                  <a:lnTo>
                    <a:pt x="514" y="1753"/>
                  </a:lnTo>
                  <a:lnTo>
                    <a:pt x="513" y="1751"/>
                  </a:lnTo>
                  <a:lnTo>
                    <a:pt x="512" y="1750"/>
                  </a:lnTo>
                  <a:lnTo>
                    <a:pt x="513" y="1748"/>
                  </a:lnTo>
                  <a:lnTo>
                    <a:pt x="511" y="1745"/>
                  </a:lnTo>
                  <a:lnTo>
                    <a:pt x="511" y="1743"/>
                  </a:lnTo>
                  <a:lnTo>
                    <a:pt x="506" y="1745"/>
                  </a:lnTo>
                  <a:lnTo>
                    <a:pt x="502" y="1741"/>
                  </a:lnTo>
                  <a:lnTo>
                    <a:pt x="504" y="1737"/>
                  </a:lnTo>
                  <a:lnTo>
                    <a:pt x="513" y="1731"/>
                  </a:lnTo>
                  <a:lnTo>
                    <a:pt x="513" y="1730"/>
                  </a:lnTo>
                  <a:lnTo>
                    <a:pt x="509" y="1728"/>
                  </a:lnTo>
                  <a:lnTo>
                    <a:pt x="506" y="1730"/>
                  </a:lnTo>
                  <a:lnTo>
                    <a:pt x="505" y="1732"/>
                  </a:lnTo>
                  <a:lnTo>
                    <a:pt x="499" y="1731"/>
                  </a:lnTo>
                  <a:lnTo>
                    <a:pt x="499" y="1727"/>
                  </a:lnTo>
                  <a:lnTo>
                    <a:pt x="497" y="1725"/>
                  </a:lnTo>
                  <a:lnTo>
                    <a:pt x="495" y="1724"/>
                  </a:lnTo>
                  <a:lnTo>
                    <a:pt x="494" y="1720"/>
                  </a:lnTo>
                  <a:lnTo>
                    <a:pt x="488" y="1718"/>
                  </a:lnTo>
                  <a:lnTo>
                    <a:pt x="486" y="1715"/>
                  </a:lnTo>
                  <a:lnTo>
                    <a:pt x="480" y="1716"/>
                  </a:lnTo>
                  <a:lnTo>
                    <a:pt x="481" y="1714"/>
                  </a:lnTo>
                  <a:lnTo>
                    <a:pt x="480" y="1711"/>
                  </a:lnTo>
                  <a:lnTo>
                    <a:pt x="478" y="1709"/>
                  </a:lnTo>
                  <a:lnTo>
                    <a:pt x="476" y="1709"/>
                  </a:lnTo>
                  <a:lnTo>
                    <a:pt x="469" y="1712"/>
                  </a:lnTo>
                  <a:lnTo>
                    <a:pt x="468" y="1712"/>
                  </a:lnTo>
                  <a:lnTo>
                    <a:pt x="468" y="1710"/>
                  </a:lnTo>
                  <a:lnTo>
                    <a:pt x="466" y="1709"/>
                  </a:lnTo>
                  <a:lnTo>
                    <a:pt x="462" y="1711"/>
                  </a:lnTo>
                  <a:lnTo>
                    <a:pt x="461" y="1709"/>
                  </a:lnTo>
                  <a:lnTo>
                    <a:pt x="458" y="1707"/>
                  </a:lnTo>
                  <a:lnTo>
                    <a:pt x="455" y="1707"/>
                  </a:lnTo>
                  <a:lnTo>
                    <a:pt x="452" y="1709"/>
                  </a:lnTo>
                  <a:lnTo>
                    <a:pt x="450" y="1706"/>
                  </a:lnTo>
                  <a:lnTo>
                    <a:pt x="449" y="1706"/>
                  </a:lnTo>
                  <a:lnTo>
                    <a:pt x="450" y="1705"/>
                  </a:lnTo>
                  <a:lnTo>
                    <a:pt x="449" y="1705"/>
                  </a:lnTo>
                  <a:lnTo>
                    <a:pt x="446" y="1705"/>
                  </a:lnTo>
                  <a:lnTo>
                    <a:pt x="445" y="1706"/>
                  </a:lnTo>
                  <a:lnTo>
                    <a:pt x="444" y="1703"/>
                  </a:lnTo>
                  <a:lnTo>
                    <a:pt x="437" y="1706"/>
                  </a:lnTo>
                  <a:lnTo>
                    <a:pt x="431" y="1711"/>
                  </a:lnTo>
                  <a:lnTo>
                    <a:pt x="428" y="1710"/>
                  </a:lnTo>
                  <a:lnTo>
                    <a:pt x="425" y="1713"/>
                  </a:lnTo>
                  <a:lnTo>
                    <a:pt x="426" y="1714"/>
                  </a:lnTo>
                  <a:lnTo>
                    <a:pt x="426" y="1714"/>
                  </a:lnTo>
                  <a:lnTo>
                    <a:pt x="423" y="1717"/>
                  </a:lnTo>
                  <a:lnTo>
                    <a:pt x="422" y="1719"/>
                  </a:lnTo>
                  <a:lnTo>
                    <a:pt x="424" y="1722"/>
                  </a:lnTo>
                  <a:lnTo>
                    <a:pt x="425" y="1723"/>
                  </a:lnTo>
                  <a:lnTo>
                    <a:pt x="424" y="1725"/>
                  </a:lnTo>
                  <a:lnTo>
                    <a:pt x="424" y="1726"/>
                  </a:lnTo>
                  <a:lnTo>
                    <a:pt x="423" y="1728"/>
                  </a:lnTo>
                  <a:lnTo>
                    <a:pt x="424" y="1730"/>
                  </a:lnTo>
                  <a:lnTo>
                    <a:pt x="422" y="1731"/>
                  </a:lnTo>
                  <a:lnTo>
                    <a:pt x="422" y="1734"/>
                  </a:lnTo>
                  <a:lnTo>
                    <a:pt x="419" y="1739"/>
                  </a:lnTo>
                  <a:lnTo>
                    <a:pt x="416" y="1739"/>
                  </a:lnTo>
                  <a:lnTo>
                    <a:pt x="415" y="1738"/>
                  </a:lnTo>
                  <a:lnTo>
                    <a:pt x="411" y="1740"/>
                  </a:lnTo>
                  <a:lnTo>
                    <a:pt x="410" y="1741"/>
                  </a:lnTo>
                  <a:lnTo>
                    <a:pt x="410" y="1743"/>
                  </a:lnTo>
                  <a:lnTo>
                    <a:pt x="407" y="1746"/>
                  </a:lnTo>
                  <a:lnTo>
                    <a:pt x="408" y="1750"/>
                  </a:lnTo>
                  <a:lnTo>
                    <a:pt x="406" y="1751"/>
                  </a:lnTo>
                  <a:lnTo>
                    <a:pt x="406" y="1754"/>
                  </a:lnTo>
                  <a:lnTo>
                    <a:pt x="409" y="1754"/>
                  </a:lnTo>
                  <a:lnTo>
                    <a:pt x="410" y="1757"/>
                  </a:lnTo>
                  <a:lnTo>
                    <a:pt x="402" y="1765"/>
                  </a:lnTo>
                  <a:lnTo>
                    <a:pt x="401" y="1767"/>
                  </a:lnTo>
                  <a:lnTo>
                    <a:pt x="401" y="1770"/>
                  </a:lnTo>
                  <a:lnTo>
                    <a:pt x="400" y="1771"/>
                  </a:lnTo>
                  <a:lnTo>
                    <a:pt x="400" y="1775"/>
                  </a:lnTo>
                  <a:lnTo>
                    <a:pt x="398" y="1779"/>
                  </a:lnTo>
                  <a:lnTo>
                    <a:pt x="395" y="1779"/>
                  </a:lnTo>
                  <a:lnTo>
                    <a:pt x="393" y="1782"/>
                  </a:lnTo>
                  <a:lnTo>
                    <a:pt x="393" y="1783"/>
                  </a:lnTo>
                  <a:lnTo>
                    <a:pt x="392" y="1785"/>
                  </a:lnTo>
                  <a:lnTo>
                    <a:pt x="389" y="1786"/>
                  </a:lnTo>
                  <a:lnTo>
                    <a:pt x="389" y="1787"/>
                  </a:lnTo>
                  <a:lnTo>
                    <a:pt x="389" y="1789"/>
                  </a:lnTo>
                  <a:lnTo>
                    <a:pt x="387" y="1791"/>
                  </a:lnTo>
                  <a:lnTo>
                    <a:pt x="385" y="1793"/>
                  </a:lnTo>
                  <a:lnTo>
                    <a:pt x="383" y="1792"/>
                  </a:lnTo>
                  <a:lnTo>
                    <a:pt x="380" y="1795"/>
                  </a:lnTo>
                  <a:lnTo>
                    <a:pt x="381" y="1798"/>
                  </a:lnTo>
                  <a:lnTo>
                    <a:pt x="381" y="1799"/>
                  </a:lnTo>
                  <a:lnTo>
                    <a:pt x="382" y="1802"/>
                  </a:lnTo>
                  <a:lnTo>
                    <a:pt x="379" y="1805"/>
                  </a:lnTo>
                  <a:lnTo>
                    <a:pt x="379" y="1807"/>
                  </a:lnTo>
                  <a:lnTo>
                    <a:pt x="378" y="1807"/>
                  </a:lnTo>
                  <a:lnTo>
                    <a:pt x="376" y="1812"/>
                  </a:lnTo>
                  <a:lnTo>
                    <a:pt x="377" y="1814"/>
                  </a:lnTo>
                  <a:lnTo>
                    <a:pt x="381" y="1815"/>
                  </a:lnTo>
                  <a:lnTo>
                    <a:pt x="379" y="1819"/>
                  </a:lnTo>
                  <a:lnTo>
                    <a:pt x="380" y="1821"/>
                  </a:lnTo>
                  <a:lnTo>
                    <a:pt x="380" y="1822"/>
                  </a:lnTo>
                  <a:lnTo>
                    <a:pt x="379" y="1822"/>
                  </a:lnTo>
                  <a:lnTo>
                    <a:pt x="379" y="1824"/>
                  </a:lnTo>
                  <a:lnTo>
                    <a:pt x="376" y="1827"/>
                  </a:lnTo>
                  <a:lnTo>
                    <a:pt x="376" y="1828"/>
                  </a:lnTo>
                  <a:lnTo>
                    <a:pt x="376" y="1829"/>
                  </a:lnTo>
                  <a:lnTo>
                    <a:pt x="375" y="1832"/>
                  </a:lnTo>
                  <a:lnTo>
                    <a:pt x="371" y="1830"/>
                  </a:lnTo>
                  <a:lnTo>
                    <a:pt x="368" y="1834"/>
                  </a:lnTo>
                  <a:lnTo>
                    <a:pt x="366" y="1833"/>
                  </a:lnTo>
                  <a:lnTo>
                    <a:pt x="365" y="1835"/>
                  </a:lnTo>
                  <a:lnTo>
                    <a:pt x="363" y="1836"/>
                  </a:lnTo>
                  <a:lnTo>
                    <a:pt x="361" y="1835"/>
                  </a:lnTo>
                  <a:lnTo>
                    <a:pt x="360" y="1836"/>
                  </a:lnTo>
                  <a:lnTo>
                    <a:pt x="360" y="1838"/>
                  </a:lnTo>
                  <a:lnTo>
                    <a:pt x="357" y="1838"/>
                  </a:lnTo>
                  <a:lnTo>
                    <a:pt x="355" y="1841"/>
                  </a:lnTo>
                  <a:lnTo>
                    <a:pt x="356" y="1844"/>
                  </a:lnTo>
                  <a:lnTo>
                    <a:pt x="356" y="1845"/>
                  </a:lnTo>
                  <a:lnTo>
                    <a:pt x="351" y="1846"/>
                  </a:lnTo>
                  <a:lnTo>
                    <a:pt x="349" y="1844"/>
                  </a:lnTo>
                  <a:lnTo>
                    <a:pt x="351" y="1842"/>
                  </a:lnTo>
                  <a:lnTo>
                    <a:pt x="349" y="1841"/>
                  </a:lnTo>
                  <a:lnTo>
                    <a:pt x="347" y="1846"/>
                  </a:lnTo>
                  <a:lnTo>
                    <a:pt x="351" y="1850"/>
                  </a:lnTo>
                  <a:lnTo>
                    <a:pt x="351" y="1853"/>
                  </a:lnTo>
                  <a:lnTo>
                    <a:pt x="352" y="1854"/>
                  </a:lnTo>
                  <a:lnTo>
                    <a:pt x="351" y="1855"/>
                  </a:lnTo>
                  <a:lnTo>
                    <a:pt x="349" y="1859"/>
                  </a:lnTo>
                  <a:lnTo>
                    <a:pt x="348" y="1859"/>
                  </a:lnTo>
                  <a:lnTo>
                    <a:pt x="346" y="1858"/>
                  </a:lnTo>
                  <a:lnTo>
                    <a:pt x="347" y="1856"/>
                  </a:lnTo>
                  <a:lnTo>
                    <a:pt x="345" y="1853"/>
                  </a:lnTo>
                  <a:lnTo>
                    <a:pt x="346" y="1851"/>
                  </a:lnTo>
                  <a:lnTo>
                    <a:pt x="344" y="1850"/>
                  </a:lnTo>
                  <a:lnTo>
                    <a:pt x="345" y="1848"/>
                  </a:lnTo>
                  <a:lnTo>
                    <a:pt x="344" y="1847"/>
                  </a:lnTo>
                  <a:lnTo>
                    <a:pt x="345" y="1844"/>
                  </a:lnTo>
                  <a:lnTo>
                    <a:pt x="343" y="1839"/>
                  </a:lnTo>
                  <a:lnTo>
                    <a:pt x="343" y="1838"/>
                  </a:lnTo>
                  <a:lnTo>
                    <a:pt x="343" y="1836"/>
                  </a:lnTo>
                  <a:lnTo>
                    <a:pt x="344" y="1832"/>
                  </a:lnTo>
                  <a:lnTo>
                    <a:pt x="347" y="1828"/>
                  </a:lnTo>
                  <a:lnTo>
                    <a:pt x="348" y="1828"/>
                  </a:lnTo>
                  <a:lnTo>
                    <a:pt x="348" y="1824"/>
                  </a:lnTo>
                  <a:lnTo>
                    <a:pt x="347" y="1824"/>
                  </a:lnTo>
                  <a:lnTo>
                    <a:pt x="345" y="1825"/>
                  </a:lnTo>
                  <a:lnTo>
                    <a:pt x="345" y="1823"/>
                  </a:lnTo>
                  <a:lnTo>
                    <a:pt x="343" y="1823"/>
                  </a:lnTo>
                  <a:lnTo>
                    <a:pt x="342" y="1824"/>
                  </a:lnTo>
                  <a:lnTo>
                    <a:pt x="340" y="1824"/>
                  </a:lnTo>
                  <a:lnTo>
                    <a:pt x="337" y="1827"/>
                  </a:lnTo>
                  <a:lnTo>
                    <a:pt x="334" y="1828"/>
                  </a:lnTo>
                  <a:lnTo>
                    <a:pt x="335" y="1826"/>
                  </a:lnTo>
                  <a:lnTo>
                    <a:pt x="334" y="1823"/>
                  </a:lnTo>
                  <a:lnTo>
                    <a:pt x="333" y="1823"/>
                  </a:lnTo>
                  <a:lnTo>
                    <a:pt x="335" y="1818"/>
                  </a:lnTo>
                  <a:lnTo>
                    <a:pt x="332" y="1814"/>
                  </a:lnTo>
                  <a:lnTo>
                    <a:pt x="332" y="1811"/>
                  </a:lnTo>
                  <a:lnTo>
                    <a:pt x="331" y="1810"/>
                  </a:lnTo>
                  <a:lnTo>
                    <a:pt x="328" y="1813"/>
                  </a:lnTo>
                  <a:lnTo>
                    <a:pt x="328" y="1816"/>
                  </a:lnTo>
                  <a:lnTo>
                    <a:pt x="325" y="1820"/>
                  </a:lnTo>
                  <a:lnTo>
                    <a:pt x="325" y="1822"/>
                  </a:lnTo>
                  <a:lnTo>
                    <a:pt x="321" y="1827"/>
                  </a:lnTo>
                  <a:lnTo>
                    <a:pt x="323" y="1830"/>
                  </a:lnTo>
                  <a:lnTo>
                    <a:pt x="321" y="1832"/>
                  </a:lnTo>
                  <a:lnTo>
                    <a:pt x="320" y="1831"/>
                  </a:lnTo>
                  <a:lnTo>
                    <a:pt x="317" y="1832"/>
                  </a:lnTo>
                  <a:lnTo>
                    <a:pt x="315" y="1832"/>
                  </a:lnTo>
                  <a:lnTo>
                    <a:pt x="311" y="1839"/>
                  </a:lnTo>
                  <a:lnTo>
                    <a:pt x="308" y="1839"/>
                  </a:lnTo>
                  <a:lnTo>
                    <a:pt x="305" y="1838"/>
                  </a:lnTo>
                  <a:lnTo>
                    <a:pt x="304" y="1835"/>
                  </a:lnTo>
                  <a:lnTo>
                    <a:pt x="303" y="1835"/>
                  </a:lnTo>
                  <a:lnTo>
                    <a:pt x="297" y="1837"/>
                  </a:lnTo>
                  <a:lnTo>
                    <a:pt x="296" y="1839"/>
                  </a:lnTo>
                  <a:lnTo>
                    <a:pt x="297" y="1840"/>
                  </a:lnTo>
                  <a:lnTo>
                    <a:pt x="296" y="1840"/>
                  </a:lnTo>
                  <a:lnTo>
                    <a:pt x="295" y="1843"/>
                  </a:lnTo>
                  <a:lnTo>
                    <a:pt x="294" y="1844"/>
                  </a:lnTo>
                  <a:lnTo>
                    <a:pt x="291" y="1843"/>
                  </a:lnTo>
                  <a:lnTo>
                    <a:pt x="289" y="1840"/>
                  </a:lnTo>
                  <a:lnTo>
                    <a:pt x="288" y="1840"/>
                  </a:lnTo>
                  <a:lnTo>
                    <a:pt x="289" y="1842"/>
                  </a:lnTo>
                  <a:lnTo>
                    <a:pt x="288" y="1843"/>
                  </a:lnTo>
                  <a:lnTo>
                    <a:pt x="285" y="1844"/>
                  </a:lnTo>
                  <a:lnTo>
                    <a:pt x="284" y="1842"/>
                  </a:lnTo>
                  <a:lnTo>
                    <a:pt x="280" y="1842"/>
                  </a:lnTo>
                  <a:lnTo>
                    <a:pt x="280" y="1840"/>
                  </a:lnTo>
                  <a:lnTo>
                    <a:pt x="275" y="1841"/>
                  </a:lnTo>
                  <a:lnTo>
                    <a:pt x="272" y="1844"/>
                  </a:lnTo>
                  <a:lnTo>
                    <a:pt x="272" y="1846"/>
                  </a:lnTo>
                  <a:lnTo>
                    <a:pt x="270" y="1848"/>
                  </a:lnTo>
                  <a:lnTo>
                    <a:pt x="271" y="1849"/>
                  </a:lnTo>
                  <a:lnTo>
                    <a:pt x="269" y="1850"/>
                  </a:lnTo>
                  <a:lnTo>
                    <a:pt x="272" y="1852"/>
                  </a:lnTo>
                  <a:lnTo>
                    <a:pt x="269" y="1855"/>
                  </a:lnTo>
                  <a:lnTo>
                    <a:pt x="271" y="1857"/>
                  </a:lnTo>
                  <a:lnTo>
                    <a:pt x="269" y="1860"/>
                  </a:lnTo>
                  <a:lnTo>
                    <a:pt x="265" y="1861"/>
                  </a:lnTo>
                  <a:lnTo>
                    <a:pt x="261" y="1867"/>
                  </a:lnTo>
                  <a:lnTo>
                    <a:pt x="260" y="1866"/>
                  </a:lnTo>
                  <a:lnTo>
                    <a:pt x="257" y="1868"/>
                  </a:lnTo>
                  <a:lnTo>
                    <a:pt x="256" y="1867"/>
                  </a:lnTo>
                  <a:lnTo>
                    <a:pt x="252" y="1867"/>
                  </a:lnTo>
                  <a:lnTo>
                    <a:pt x="250" y="1866"/>
                  </a:lnTo>
                  <a:lnTo>
                    <a:pt x="247" y="1867"/>
                  </a:lnTo>
                  <a:lnTo>
                    <a:pt x="244" y="1870"/>
                  </a:lnTo>
                  <a:lnTo>
                    <a:pt x="241" y="1866"/>
                  </a:lnTo>
                  <a:lnTo>
                    <a:pt x="239" y="1862"/>
                  </a:lnTo>
                  <a:lnTo>
                    <a:pt x="237" y="1863"/>
                  </a:lnTo>
                  <a:lnTo>
                    <a:pt x="236" y="1865"/>
                  </a:lnTo>
                  <a:lnTo>
                    <a:pt x="235" y="1862"/>
                  </a:lnTo>
                  <a:lnTo>
                    <a:pt x="235" y="1860"/>
                  </a:lnTo>
                  <a:lnTo>
                    <a:pt x="234" y="1859"/>
                  </a:lnTo>
                  <a:lnTo>
                    <a:pt x="235" y="1857"/>
                  </a:lnTo>
                  <a:lnTo>
                    <a:pt x="232" y="1857"/>
                  </a:lnTo>
                  <a:lnTo>
                    <a:pt x="231" y="1855"/>
                  </a:lnTo>
                  <a:lnTo>
                    <a:pt x="229" y="1855"/>
                  </a:lnTo>
                  <a:lnTo>
                    <a:pt x="230" y="1852"/>
                  </a:lnTo>
                  <a:lnTo>
                    <a:pt x="227" y="1851"/>
                  </a:lnTo>
                  <a:lnTo>
                    <a:pt x="228" y="1850"/>
                  </a:lnTo>
                  <a:lnTo>
                    <a:pt x="227" y="1848"/>
                  </a:lnTo>
                  <a:lnTo>
                    <a:pt x="228" y="1846"/>
                  </a:lnTo>
                  <a:lnTo>
                    <a:pt x="224" y="1847"/>
                  </a:lnTo>
                  <a:lnTo>
                    <a:pt x="217" y="1846"/>
                  </a:lnTo>
                  <a:lnTo>
                    <a:pt x="219" y="1844"/>
                  </a:lnTo>
                  <a:lnTo>
                    <a:pt x="216" y="1842"/>
                  </a:lnTo>
                  <a:lnTo>
                    <a:pt x="218" y="1842"/>
                  </a:lnTo>
                  <a:lnTo>
                    <a:pt x="220" y="1838"/>
                  </a:lnTo>
                  <a:lnTo>
                    <a:pt x="216" y="1835"/>
                  </a:lnTo>
                  <a:lnTo>
                    <a:pt x="219" y="1831"/>
                  </a:lnTo>
                  <a:lnTo>
                    <a:pt x="219" y="1828"/>
                  </a:lnTo>
                  <a:lnTo>
                    <a:pt x="220" y="1827"/>
                  </a:lnTo>
                  <a:lnTo>
                    <a:pt x="220" y="1825"/>
                  </a:lnTo>
                  <a:lnTo>
                    <a:pt x="225" y="1818"/>
                  </a:lnTo>
                  <a:lnTo>
                    <a:pt x="224" y="1816"/>
                  </a:lnTo>
                  <a:lnTo>
                    <a:pt x="222" y="1816"/>
                  </a:lnTo>
                  <a:lnTo>
                    <a:pt x="222" y="1815"/>
                  </a:lnTo>
                  <a:lnTo>
                    <a:pt x="221" y="1814"/>
                  </a:lnTo>
                  <a:lnTo>
                    <a:pt x="221" y="1810"/>
                  </a:lnTo>
                  <a:lnTo>
                    <a:pt x="223" y="1804"/>
                  </a:lnTo>
                  <a:lnTo>
                    <a:pt x="223" y="1803"/>
                  </a:lnTo>
                  <a:lnTo>
                    <a:pt x="227" y="1801"/>
                  </a:lnTo>
                  <a:lnTo>
                    <a:pt x="224" y="1796"/>
                  </a:lnTo>
                  <a:lnTo>
                    <a:pt x="226" y="1795"/>
                  </a:lnTo>
                  <a:lnTo>
                    <a:pt x="226" y="1791"/>
                  </a:lnTo>
                  <a:lnTo>
                    <a:pt x="228" y="1787"/>
                  </a:lnTo>
                  <a:lnTo>
                    <a:pt x="228" y="1786"/>
                  </a:lnTo>
                  <a:lnTo>
                    <a:pt x="226" y="1786"/>
                  </a:lnTo>
                  <a:lnTo>
                    <a:pt x="226" y="1785"/>
                  </a:lnTo>
                  <a:lnTo>
                    <a:pt x="225" y="1785"/>
                  </a:lnTo>
                  <a:lnTo>
                    <a:pt x="225" y="1781"/>
                  </a:lnTo>
                  <a:lnTo>
                    <a:pt x="224" y="1781"/>
                  </a:lnTo>
                  <a:lnTo>
                    <a:pt x="224" y="1778"/>
                  </a:lnTo>
                  <a:lnTo>
                    <a:pt x="225" y="1777"/>
                  </a:lnTo>
                  <a:lnTo>
                    <a:pt x="224" y="1774"/>
                  </a:lnTo>
                  <a:lnTo>
                    <a:pt x="225" y="1773"/>
                  </a:lnTo>
                  <a:lnTo>
                    <a:pt x="224" y="1771"/>
                  </a:lnTo>
                  <a:lnTo>
                    <a:pt x="226" y="1770"/>
                  </a:lnTo>
                  <a:lnTo>
                    <a:pt x="227" y="1768"/>
                  </a:lnTo>
                  <a:lnTo>
                    <a:pt x="227" y="1766"/>
                  </a:lnTo>
                  <a:lnTo>
                    <a:pt x="225" y="1765"/>
                  </a:lnTo>
                  <a:lnTo>
                    <a:pt x="226" y="1763"/>
                  </a:lnTo>
                  <a:lnTo>
                    <a:pt x="229" y="1761"/>
                  </a:lnTo>
                  <a:lnTo>
                    <a:pt x="227" y="1760"/>
                  </a:lnTo>
                  <a:lnTo>
                    <a:pt x="227" y="1759"/>
                  </a:lnTo>
                  <a:lnTo>
                    <a:pt x="229" y="1758"/>
                  </a:lnTo>
                  <a:lnTo>
                    <a:pt x="231" y="1756"/>
                  </a:lnTo>
                  <a:lnTo>
                    <a:pt x="230" y="1754"/>
                  </a:lnTo>
                  <a:lnTo>
                    <a:pt x="228" y="1753"/>
                  </a:lnTo>
                  <a:lnTo>
                    <a:pt x="229" y="1749"/>
                  </a:lnTo>
                  <a:lnTo>
                    <a:pt x="232" y="1745"/>
                  </a:lnTo>
                  <a:lnTo>
                    <a:pt x="232" y="1743"/>
                  </a:lnTo>
                  <a:lnTo>
                    <a:pt x="232" y="1742"/>
                  </a:lnTo>
                  <a:lnTo>
                    <a:pt x="235" y="1741"/>
                  </a:lnTo>
                  <a:lnTo>
                    <a:pt x="234" y="1739"/>
                  </a:lnTo>
                  <a:lnTo>
                    <a:pt x="234" y="1737"/>
                  </a:lnTo>
                  <a:lnTo>
                    <a:pt x="233" y="1737"/>
                  </a:lnTo>
                  <a:lnTo>
                    <a:pt x="232" y="1735"/>
                  </a:lnTo>
                  <a:lnTo>
                    <a:pt x="233" y="1735"/>
                  </a:lnTo>
                  <a:lnTo>
                    <a:pt x="231" y="1734"/>
                  </a:lnTo>
                  <a:lnTo>
                    <a:pt x="235" y="1733"/>
                  </a:lnTo>
                  <a:lnTo>
                    <a:pt x="237" y="1733"/>
                  </a:lnTo>
                  <a:lnTo>
                    <a:pt x="239" y="1731"/>
                  </a:lnTo>
                  <a:lnTo>
                    <a:pt x="239" y="1729"/>
                  </a:lnTo>
                  <a:lnTo>
                    <a:pt x="238" y="1726"/>
                  </a:lnTo>
                  <a:lnTo>
                    <a:pt x="239" y="1725"/>
                  </a:lnTo>
                  <a:lnTo>
                    <a:pt x="236" y="1722"/>
                  </a:lnTo>
                  <a:lnTo>
                    <a:pt x="236" y="1719"/>
                  </a:lnTo>
                  <a:lnTo>
                    <a:pt x="237" y="1718"/>
                  </a:lnTo>
                  <a:lnTo>
                    <a:pt x="239" y="1713"/>
                  </a:lnTo>
                  <a:lnTo>
                    <a:pt x="241" y="1711"/>
                  </a:lnTo>
                  <a:lnTo>
                    <a:pt x="240" y="1710"/>
                  </a:lnTo>
                  <a:lnTo>
                    <a:pt x="240" y="1709"/>
                  </a:lnTo>
                  <a:lnTo>
                    <a:pt x="243" y="1706"/>
                  </a:lnTo>
                  <a:lnTo>
                    <a:pt x="243" y="1704"/>
                  </a:lnTo>
                  <a:lnTo>
                    <a:pt x="242" y="1703"/>
                  </a:lnTo>
                  <a:lnTo>
                    <a:pt x="244" y="1698"/>
                  </a:lnTo>
                  <a:lnTo>
                    <a:pt x="242" y="1695"/>
                  </a:lnTo>
                  <a:lnTo>
                    <a:pt x="243" y="1694"/>
                  </a:lnTo>
                  <a:lnTo>
                    <a:pt x="241" y="1693"/>
                  </a:lnTo>
                  <a:lnTo>
                    <a:pt x="237" y="1691"/>
                  </a:lnTo>
                  <a:lnTo>
                    <a:pt x="235" y="1694"/>
                  </a:lnTo>
                  <a:lnTo>
                    <a:pt x="231" y="1695"/>
                  </a:lnTo>
                  <a:lnTo>
                    <a:pt x="227" y="1691"/>
                  </a:lnTo>
                  <a:lnTo>
                    <a:pt x="225" y="1687"/>
                  </a:lnTo>
                  <a:lnTo>
                    <a:pt x="220" y="1685"/>
                  </a:lnTo>
                  <a:lnTo>
                    <a:pt x="215" y="1686"/>
                  </a:lnTo>
                  <a:lnTo>
                    <a:pt x="212" y="1685"/>
                  </a:lnTo>
                  <a:lnTo>
                    <a:pt x="213" y="1682"/>
                  </a:lnTo>
                  <a:lnTo>
                    <a:pt x="212" y="1681"/>
                  </a:lnTo>
                  <a:lnTo>
                    <a:pt x="212" y="1678"/>
                  </a:lnTo>
                  <a:lnTo>
                    <a:pt x="213" y="1675"/>
                  </a:lnTo>
                  <a:lnTo>
                    <a:pt x="212" y="1673"/>
                  </a:lnTo>
                  <a:lnTo>
                    <a:pt x="213" y="1670"/>
                  </a:lnTo>
                  <a:lnTo>
                    <a:pt x="212" y="1669"/>
                  </a:lnTo>
                  <a:lnTo>
                    <a:pt x="213" y="1667"/>
                  </a:lnTo>
                  <a:lnTo>
                    <a:pt x="207" y="1659"/>
                  </a:lnTo>
                  <a:lnTo>
                    <a:pt x="205" y="1660"/>
                  </a:lnTo>
                  <a:lnTo>
                    <a:pt x="206" y="1657"/>
                  </a:lnTo>
                  <a:lnTo>
                    <a:pt x="204" y="1657"/>
                  </a:lnTo>
                  <a:lnTo>
                    <a:pt x="203" y="1654"/>
                  </a:lnTo>
                  <a:lnTo>
                    <a:pt x="200" y="1654"/>
                  </a:lnTo>
                  <a:lnTo>
                    <a:pt x="200" y="1651"/>
                  </a:lnTo>
                  <a:lnTo>
                    <a:pt x="200" y="1649"/>
                  </a:lnTo>
                  <a:lnTo>
                    <a:pt x="199" y="1649"/>
                  </a:lnTo>
                  <a:lnTo>
                    <a:pt x="200" y="1649"/>
                  </a:lnTo>
                  <a:lnTo>
                    <a:pt x="199" y="1647"/>
                  </a:lnTo>
                  <a:lnTo>
                    <a:pt x="200" y="1645"/>
                  </a:lnTo>
                  <a:lnTo>
                    <a:pt x="198" y="1642"/>
                  </a:lnTo>
                  <a:lnTo>
                    <a:pt x="197" y="1640"/>
                  </a:lnTo>
                  <a:lnTo>
                    <a:pt x="200" y="1639"/>
                  </a:lnTo>
                  <a:lnTo>
                    <a:pt x="200" y="1635"/>
                  </a:lnTo>
                  <a:lnTo>
                    <a:pt x="202" y="1634"/>
                  </a:lnTo>
                  <a:lnTo>
                    <a:pt x="201" y="1633"/>
                  </a:lnTo>
                  <a:lnTo>
                    <a:pt x="204" y="1631"/>
                  </a:lnTo>
                  <a:lnTo>
                    <a:pt x="203" y="1630"/>
                  </a:lnTo>
                  <a:lnTo>
                    <a:pt x="205" y="1630"/>
                  </a:lnTo>
                  <a:lnTo>
                    <a:pt x="205" y="1629"/>
                  </a:lnTo>
                  <a:lnTo>
                    <a:pt x="206" y="1627"/>
                  </a:lnTo>
                  <a:lnTo>
                    <a:pt x="206" y="1625"/>
                  </a:lnTo>
                  <a:lnTo>
                    <a:pt x="207" y="1624"/>
                  </a:lnTo>
                  <a:lnTo>
                    <a:pt x="205" y="1623"/>
                  </a:lnTo>
                  <a:lnTo>
                    <a:pt x="208" y="1618"/>
                  </a:lnTo>
                  <a:lnTo>
                    <a:pt x="209" y="1618"/>
                  </a:lnTo>
                  <a:lnTo>
                    <a:pt x="209" y="1616"/>
                  </a:lnTo>
                  <a:lnTo>
                    <a:pt x="205" y="1611"/>
                  </a:lnTo>
                  <a:lnTo>
                    <a:pt x="207" y="1606"/>
                  </a:lnTo>
                  <a:lnTo>
                    <a:pt x="205" y="1605"/>
                  </a:lnTo>
                  <a:lnTo>
                    <a:pt x="205" y="1602"/>
                  </a:lnTo>
                  <a:lnTo>
                    <a:pt x="203" y="1602"/>
                  </a:lnTo>
                  <a:lnTo>
                    <a:pt x="203" y="1599"/>
                  </a:lnTo>
                  <a:lnTo>
                    <a:pt x="204" y="1598"/>
                  </a:lnTo>
                  <a:lnTo>
                    <a:pt x="203" y="1597"/>
                  </a:lnTo>
                  <a:lnTo>
                    <a:pt x="195" y="1598"/>
                  </a:lnTo>
                  <a:lnTo>
                    <a:pt x="190" y="1598"/>
                  </a:lnTo>
                  <a:lnTo>
                    <a:pt x="188" y="1600"/>
                  </a:lnTo>
                  <a:lnTo>
                    <a:pt x="186" y="1601"/>
                  </a:lnTo>
                  <a:lnTo>
                    <a:pt x="185" y="1597"/>
                  </a:lnTo>
                  <a:lnTo>
                    <a:pt x="181" y="1595"/>
                  </a:lnTo>
                  <a:lnTo>
                    <a:pt x="180" y="1594"/>
                  </a:lnTo>
                  <a:lnTo>
                    <a:pt x="180" y="1593"/>
                  </a:lnTo>
                  <a:lnTo>
                    <a:pt x="179" y="1591"/>
                  </a:lnTo>
                  <a:lnTo>
                    <a:pt x="179" y="1590"/>
                  </a:lnTo>
                  <a:lnTo>
                    <a:pt x="178" y="1590"/>
                  </a:lnTo>
                  <a:lnTo>
                    <a:pt x="178" y="1588"/>
                  </a:lnTo>
                  <a:lnTo>
                    <a:pt x="182" y="1586"/>
                  </a:lnTo>
                  <a:lnTo>
                    <a:pt x="181" y="1586"/>
                  </a:lnTo>
                  <a:lnTo>
                    <a:pt x="181" y="1582"/>
                  </a:lnTo>
                  <a:lnTo>
                    <a:pt x="184" y="1579"/>
                  </a:lnTo>
                  <a:lnTo>
                    <a:pt x="184" y="1578"/>
                  </a:lnTo>
                  <a:lnTo>
                    <a:pt x="184" y="1578"/>
                  </a:lnTo>
                  <a:lnTo>
                    <a:pt x="184" y="1575"/>
                  </a:lnTo>
                  <a:lnTo>
                    <a:pt x="183" y="1575"/>
                  </a:lnTo>
                  <a:lnTo>
                    <a:pt x="184" y="1573"/>
                  </a:lnTo>
                  <a:lnTo>
                    <a:pt x="184" y="1571"/>
                  </a:lnTo>
                  <a:lnTo>
                    <a:pt x="189" y="1567"/>
                  </a:lnTo>
                  <a:lnTo>
                    <a:pt x="189" y="1567"/>
                  </a:lnTo>
                  <a:lnTo>
                    <a:pt x="189" y="1566"/>
                  </a:lnTo>
                  <a:lnTo>
                    <a:pt x="187" y="1563"/>
                  </a:lnTo>
                  <a:lnTo>
                    <a:pt x="187" y="1562"/>
                  </a:lnTo>
                  <a:lnTo>
                    <a:pt x="185" y="1561"/>
                  </a:lnTo>
                  <a:lnTo>
                    <a:pt x="183" y="1561"/>
                  </a:lnTo>
                  <a:lnTo>
                    <a:pt x="183" y="1559"/>
                  </a:lnTo>
                  <a:lnTo>
                    <a:pt x="181" y="1557"/>
                  </a:lnTo>
                  <a:lnTo>
                    <a:pt x="182" y="1553"/>
                  </a:lnTo>
                  <a:lnTo>
                    <a:pt x="180" y="1553"/>
                  </a:lnTo>
                  <a:lnTo>
                    <a:pt x="181" y="1553"/>
                  </a:lnTo>
                  <a:lnTo>
                    <a:pt x="180" y="1551"/>
                  </a:lnTo>
                  <a:lnTo>
                    <a:pt x="181" y="1550"/>
                  </a:lnTo>
                  <a:lnTo>
                    <a:pt x="179" y="1550"/>
                  </a:lnTo>
                  <a:lnTo>
                    <a:pt x="180" y="1549"/>
                  </a:lnTo>
                  <a:lnTo>
                    <a:pt x="179" y="1548"/>
                  </a:lnTo>
                  <a:lnTo>
                    <a:pt x="180" y="1546"/>
                  </a:lnTo>
                  <a:lnTo>
                    <a:pt x="178" y="1546"/>
                  </a:lnTo>
                  <a:lnTo>
                    <a:pt x="179" y="1543"/>
                  </a:lnTo>
                  <a:lnTo>
                    <a:pt x="178" y="1543"/>
                  </a:lnTo>
                  <a:lnTo>
                    <a:pt x="179" y="1542"/>
                  </a:lnTo>
                  <a:lnTo>
                    <a:pt x="178" y="1541"/>
                  </a:lnTo>
                  <a:lnTo>
                    <a:pt x="176" y="1538"/>
                  </a:lnTo>
                  <a:lnTo>
                    <a:pt x="176" y="1537"/>
                  </a:lnTo>
                  <a:lnTo>
                    <a:pt x="178" y="1536"/>
                  </a:lnTo>
                  <a:lnTo>
                    <a:pt x="176" y="1533"/>
                  </a:lnTo>
                  <a:lnTo>
                    <a:pt x="175" y="1533"/>
                  </a:lnTo>
                  <a:lnTo>
                    <a:pt x="175" y="1530"/>
                  </a:lnTo>
                  <a:lnTo>
                    <a:pt x="174" y="1530"/>
                  </a:lnTo>
                  <a:lnTo>
                    <a:pt x="174" y="1529"/>
                  </a:lnTo>
                  <a:lnTo>
                    <a:pt x="174" y="1528"/>
                  </a:lnTo>
                  <a:lnTo>
                    <a:pt x="173" y="1525"/>
                  </a:lnTo>
                  <a:lnTo>
                    <a:pt x="170" y="1527"/>
                  </a:lnTo>
                  <a:lnTo>
                    <a:pt x="169" y="1526"/>
                  </a:lnTo>
                  <a:lnTo>
                    <a:pt x="169" y="1525"/>
                  </a:lnTo>
                  <a:lnTo>
                    <a:pt x="170" y="1524"/>
                  </a:lnTo>
                  <a:lnTo>
                    <a:pt x="167" y="1521"/>
                  </a:lnTo>
                  <a:lnTo>
                    <a:pt x="167" y="1519"/>
                  </a:lnTo>
                  <a:lnTo>
                    <a:pt x="164" y="1517"/>
                  </a:lnTo>
                  <a:lnTo>
                    <a:pt x="164" y="1515"/>
                  </a:lnTo>
                  <a:lnTo>
                    <a:pt x="163" y="1515"/>
                  </a:lnTo>
                  <a:lnTo>
                    <a:pt x="164" y="1514"/>
                  </a:lnTo>
                  <a:lnTo>
                    <a:pt x="163" y="1514"/>
                  </a:lnTo>
                  <a:lnTo>
                    <a:pt x="159" y="1511"/>
                  </a:lnTo>
                  <a:lnTo>
                    <a:pt x="152" y="1512"/>
                  </a:lnTo>
                  <a:lnTo>
                    <a:pt x="146" y="1510"/>
                  </a:lnTo>
                  <a:lnTo>
                    <a:pt x="143" y="1510"/>
                  </a:lnTo>
                  <a:lnTo>
                    <a:pt x="142" y="1509"/>
                  </a:lnTo>
                  <a:lnTo>
                    <a:pt x="126" y="1514"/>
                  </a:lnTo>
                  <a:lnTo>
                    <a:pt x="125" y="1510"/>
                  </a:lnTo>
                  <a:lnTo>
                    <a:pt x="127" y="1508"/>
                  </a:lnTo>
                  <a:lnTo>
                    <a:pt x="128" y="1509"/>
                  </a:lnTo>
                  <a:lnTo>
                    <a:pt x="131" y="1504"/>
                  </a:lnTo>
                  <a:lnTo>
                    <a:pt x="129" y="1498"/>
                  </a:lnTo>
                  <a:lnTo>
                    <a:pt x="129" y="1496"/>
                  </a:lnTo>
                  <a:lnTo>
                    <a:pt x="128" y="1495"/>
                  </a:lnTo>
                  <a:lnTo>
                    <a:pt x="129" y="1494"/>
                  </a:lnTo>
                  <a:lnTo>
                    <a:pt x="132" y="1492"/>
                  </a:lnTo>
                  <a:lnTo>
                    <a:pt x="132" y="1494"/>
                  </a:lnTo>
                  <a:lnTo>
                    <a:pt x="136" y="1495"/>
                  </a:lnTo>
                  <a:lnTo>
                    <a:pt x="140" y="1492"/>
                  </a:lnTo>
                  <a:lnTo>
                    <a:pt x="142" y="1494"/>
                  </a:lnTo>
                  <a:lnTo>
                    <a:pt x="142" y="1494"/>
                  </a:lnTo>
                  <a:lnTo>
                    <a:pt x="144" y="1492"/>
                  </a:lnTo>
                  <a:lnTo>
                    <a:pt x="144" y="1490"/>
                  </a:lnTo>
                  <a:lnTo>
                    <a:pt x="146" y="1489"/>
                  </a:lnTo>
                  <a:lnTo>
                    <a:pt x="146" y="1488"/>
                  </a:lnTo>
                  <a:lnTo>
                    <a:pt x="143" y="1486"/>
                  </a:lnTo>
                  <a:lnTo>
                    <a:pt x="143" y="1485"/>
                  </a:lnTo>
                  <a:lnTo>
                    <a:pt x="142" y="1485"/>
                  </a:lnTo>
                  <a:lnTo>
                    <a:pt x="143" y="1483"/>
                  </a:lnTo>
                  <a:lnTo>
                    <a:pt x="142" y="1482"/>
                  </a:lnTo>
                  <a:lnTo>
                    <a:pt x="143" y="1482"/>
                  </a:lnTo>
                  <a:lnTo>
                    <a:pt x="143" y="1480"/>
                  </a:lnTo>
                  <a:lnTo>
                    <a:pt x="143" y="1479"/>
                  </a:lnTo>
                  <a:lnTo>
                    <a:pt x="143" y="1478"/>
                  </a:lnTo>
                  <a:lnTo>
                    <a:pt x="142" y="1477"/>
                  </a:lnTo>
                  <a:lnTo>
                    <a:pt x="137" y="1475"/>
                  </a:lnTo>
                  <a:lnTo>
                    <a:pt x="136" y="1473"/>
                  </a:lnTo>
                  <a:lnTo>
                    <a:pt x="136" y="1471"/>
                  </a:lnTo>
                  <a:lnTo>
                    <a:pt x="133" y="1470"/>
                  </a:lnTo>
                  <a:lnTo>
                    <a:pt x="134" y="1467"/>
                  </a:lnTo>
                  <a:lnTo>
                    <a:pt x="134" y="1466"/>
                  </a:lnTo>
                  <a:lnTo>
                    <a:pt x="135" y="1465"/>
                  </a:lnTo>
                  <a:lnTo>
                    <a:pt x="132" y="1464"/>
                  </a:lnTo>
                  <a:lnTo>
                    <a:pt x="132" y="1462"/>
                  </a:lnTo>
                  <a:lnTo>
                    <a:pt x="134" y="1460"/>
                  </a:lnTo>
                  <a:lnTo>
                    <a:pt x="131" y="1459"/>
                  </a:lnTo>
                  <a:lnTo>
                    <a:pt x="132" y="1458"/>
                  </a:lnTo>
                  <a:lnTo>
                    <a:pt x="131" y="1457"/>
                  </a:lnTo>
                  <a:lnTo>
                    <a:pt x="127" y="1456"/>
                  </a:lnTo>
                  <a:lnTo>
                    <a:pt x="128" y="1458"/>
                  </a:lnTo>
                  <a:lnTo>
                    <a:pt x="126" y="1461"/>
                  </a:lnTo>
                  <a:lnTo>
                    <a:pt x="120" y="1459"/>
                  </a:lnTo>
                  <a:lnTo>
                    <a:pt x="117" y="1463"/>
                  </a:lnTo>
                  <a:lnTo>
                    <a:pt x="116" y="1466"/>
                  </a:lnTo>
                  <a:lnTo>
                    <a:pt x="116" y="1468"/>
                  </a:lnTo>
                  <a:lnTo>
                    <a:pt x="114" y="1469"/>
                  </a:lnTo>
                  <a:lnTo>
                    <a:pt x="114" y="1467"/>
                  </a:lnTo>
                  <a:lnTo>
                    <a:pt x="112" y="1469"/>
                  </a:lnTo>
                  <a:lnTo>
                    <a:pt x="110" y="1466"/>
                  </a:lnTo>
                  <a:lnTo>
                    <a:pt x="104" y="1464"/>
                  </a:lnTo>
                  <a:lnTo>
                    <a:pt x="104" y="1462"/>
                  </a:lnTo>
                  <a:lnTo>
                    <a:pt x="101" y="1460"/>
                  </a:lnTo>
                  <a:lnTo>
                    <a:pt x="96" y="1462"/>
                  </a:lnTo>
                  <a:lnTo>
                    <a:pt x="95" y="1464"/>
                  </a:lnTo>
                  <a:lnTo>
                    <a:pt x="92" y="1465"/>
                  </a:lnTo>
                  <a:lnTo>
                    <a:pt x="91" y="1465"/>
                  </a:lnTo>
                  <a:lnTo>
                    <a:pt x="88" y="1463"/>
                  </a:lnTo>
                  <a:lnTo>
                    <a:pt x="87" y="1459"/>
                  </a:lnTo>
                  <a:lnTo>
                    <a:pt x="82" y="1459"/>
                  </a:lnTo>
                  <a:lnTo>
                    <a:pt x="82" y="1459"/>
                  </a:lnTo>
                  <a:lnTo>
                    <a:pt x="82" y="1458"/>
                  </a:lnTo>
                  <a:lnTo>
                    <a:pt x="77" y="1456"/>
                  </a:lnTo>
                  <a:lnTo>
                    <a:pt x="75" y="1453"/>
                  </a:lnTo>
                  <a:lnTo>
                    <a:pt x="72" y="1455"/>
                  </a:lnTo>
                  <a:lnTo>
                    <a:pt x="69" y="1455"/>
                  </a:lnTo>
                  <a:lnTo>
                    <a:pt x="67" y="1451"/>
                  </a:lnTo>
                  <a:lnTo>
                    <a:pt x="66" y="1450"/>
                  </a:lnTo>
                  <a:lnTo>
                    <a:pt x="65" y="1447"/>
                  </a:lnTo>
                  <a:lnTo>
                    <a:pt x="62" y="1446"/>
                  </a:lnTo>
                  <a:lnTo>
                    <a:pt x="62" y="1448"/>
                  </a:lnTo>
                  <a:lnTo>
                    <a:pt x="63" y="1451"/>
                  </a:lnTo>
                  <a:lnTo>
                    <a:pt x="63" y="1453"/>
                  </a:lnTo>
                  <a:lnTo>
                    <a:pt x="56" y="1454"/>
                  </a:lnTo>
                  <a:lnTo>
                    <a:pt x="54" y="1456"/>
                  </a:lnTo>
                  <a:lnTo>
                    <a:pt x="52" y="1455"/>
                  </a:lnTo>
                  <a:lnTo>
                    <a:pt x="50" y="1458"/>
                  </a:lnTo>
                  <a:lnTo>
                    <a:pt x="47" y="1458"/>
                  </a:lnTo>
                  <a:lnTo>
                    <a:pt x="46" y="1457"/>
                  </a:lnTo>
                  <a:lnTo>
                    <a:pt x="47" y="1455"/>
                  </a:lnTo>
                  <a:lnTo>
                    <a:pt x="48" y="1453"/>
                  </a:lnTo>
                  <a:lnTo>
                    <a:pt x="46" y="1452"/>
                  </a:lnTo>
                  <a:lnTo>
                    <a:pt x="45" y="1450"/>
                  </a:lnTo>
                  <a:lnTo>
                    <a:pt x="43" y="1449"/>
                  </a:lnTo>
                  <a:lnTo>
                    <a:pt x="40" y="1454"/>
                  </a:lnTo>
                  <a:lnTo>
                    <a:pt x="39" y="1453"/>
                  </a:lnTo>
                  <a:lnTo>
                    <a:pt x="35" y="1455"/>
                  </a:lnTo>
                  <a:lnTo>
                    <a:pt x="35" y="1454"/>
                  </a:lnTo>
                  <a:lnTo>
                    <a:pt x="35" y="1453"/>
                  </a:lnTo>
                  <a:lnTo>
                    <a:pt x="36" y="1450"/>
                  </a:lnTo>
                  <a:lnTo>
                    <a:pt x="34" y="1447"/>
                  </a:lnTo>
                  <a:lnTo>
                    <a:pt x="32" y="1447"/>
                  </a:lnTo>
                  <a:lnTo>
                    <a:pt x="32" y="1445"/>
                  </a:lnTo>
                  <a:lnTo>
                    <a:pt x="33" y="1442"/>
                  </a:lnTo>
                  <a:lnTo>
                    <a:pt x="31" y="1439"/>
                  </a:lnTo>
                  <a:lnTo>
                    <a:pt x="32" y="1438"/>
                  </a:lnTo>
                  <a:lnTo>
                    <a:pt x="34" y="1440"/>
                  </a:lnTo>
                  <a:lnTo>
                    <a:pt x="37" y="1439"/>
                  </a:lnTo>
                  <a:lnTo>
                    <a:pt x="36" y="1437"/>
                  </a:lnTo>
                  <a:lnTo>
                    <a:pt x="35" y="1435"/>
                  </a:lnTo>
                  <a:lnTo>
                    <a:pt x="35" y="1434"/>
                  </a:lnTo>
                  <a:lnTo>
                    <a:pt x="34" y="1432"/>
                  </a:lnTo>
                  <a:lnTo>
                    <a:pt x="35" y="1429"/>
                  </a:lnTo>
                  <a:lnTo>
                    <a:pt x="35" y="1426"/>
                  </a:lnTo>
                  <a:lnTo>
                    <a:pt x="36" y="1425"/>
                  </a:lnTo>
                  <a:lnTo>
                    <a:pt x="38" y="1427"/>
                  </a:lnTo>
                  <a:lnTo>
                    <a:pt x="39" y="1426"/>
                  </a:lnTo>
                  <a:lnTo>
                    <a:pt x="39" y="1426"/>
                  </a:lnTo>
                  <a:lnTo>
                    <a:pt x="39" y="1425"/>
                  </a:lnTo>
                  <a:lnTo>
                    <a:pt x="38" y="1425"/>
                  </a:lnTo>
                  <a:lnTo>
                    <a:pt x="38" y="1423"/>
                  </a:lnTo>
                  <a:lnTo>
                    <a:pt x="36" y="1421"/>
                  </a:lnTo>
                  <a:lnTo>
                    <a:pt x="40" y="1419"/>
                  </a:lnTo>
                  <a:lnTo>
                    <a:pt x="40" y="1419"/>
                  </a:lnTo>
                  <a:lnTo>
                    <a:pt x="40" y="1422"/>
                  </a:lnTo>
                  <a:lnTo>
                    <a:pt x="42" y="1422"/>
                  </a:lnTo>
                  <a:lnTo>
                    <a:pt x="42" y="1423"/>
                  </a:lnTo>
                  <a:lnTo>
                    <a:pt x="47" y="1422"/>
                  </a:lnTo>
                  <a:lnTo>
                    <a:pt x="43" y="1419"/>
                  </a:lnTo>
                  <a:lnTo>
                    <a:pt x="40" y="1415"/>
                  </a:lnTo>
                  <a:lnTo>
                    <a:pt x="41" y="1414"/>
                  </a:lnTo>
                  <a:lnTo>
                    <a:pt x="38" y="1413"/>
                  </a:lnTo>
                  <a:lnTo>
                    <a:pt x="36" y="1411"/>
                  </a:lnTo>
                  <a:lnTo>
                    <a:pt x="36" y="1410"/>
                  </a:lnTo>
                  <a:lnTo>
                    <a:pt x="39" y="1407"/>
                  </a:lnTo>
                  <a:lnTo>
                    <a:pt x="41" y="1406"/>
                  </a:lnTo>
                  <a:lnTo>
                    <a:pt x="43" y="1405"/>
                  </a:lnTo>
                  <a:lnTo>
                    <a:pt x="43" y="1401"/>
                  </a:lnTo>
                  <a:lnTo>
                    <a:pt x="47" y="1400"/>
                  </a:lnTo>
                  <a:lnTo>
                    <a:pt x="47" y="1398"/>
                  </a:lnTo>
                  <a:lnTo>
                    <a:pt x="50" y="1393"/>
                  </a:lnTo>
                  <a:lnTo>
                    <a:pt x="52" y="1394"/>
                  </a:lnTo>
                  <a:lnTo>
                    <a:pt x="54" y="1393"/>
                  </a:lnTo>
                  <a:lnTo>
                    <a:pt x="50" y="1391"/>
                  </a:lnTo>
                  <a:lnTo>
                    <a:pt x="50" y="1385"/>
                  </a:lnTo>
                  <a:lnTo>
                    <a:pt x="52" y="1383"/>
                  </a:lnTo>
                  <a:lnTo>
                    <a:pt x="53" y="1380"/>
                  </a:lnTo>
                  <a:lnTo>
                    <a:pt x="55" y="1379"/>
                  </a:lnTo>
                  <a:lnTo>
                    <a:pt x="55" y="1378"/>
                  </a:lnTo>
                  <a:lnTo>
                    <a:pt x="62" y="1379"/>
                  </a:lnTo>
                  <a:lnTo>
                    <a:pt x="63" y="1375"/>
                  </a:lnTo>
                  <a:lnTo>
                    <a:pt x="63" y="1375"/>
                  </a:lnTo>
                  <a:lnTo>
                    <a:pt x="63" y="1374"/>
                  </a:lnTo>
                  <a:lnTo>
                    <a:pt x="65" y="1371"/>
                  </a:lnTo>
                  <a:lnTo>
                    <a:pt x="66" y="1368"/>
                  </a:lnTo>
                  <a:lnTo>
                    <a:pt x="56" y="1367"/>
                  </a:lnTo>
                  <a:lnTo>
                    <a:pt x="56" y="1365"/>
                  </a:lnTo>
                  <a:lnTo>
                    <a:pt x="56" y="1363"/>
                  </a:lnTo>
                  <a:lnTo>
                    <a:pt x="56" y="1362"/>
                  </a:lnTo>
                  <a:lnTo>
                    <a:pt x="52" y="1362"/>
                  </a:lnTo>
                  <a:lnTo>
                    <a:pt x="54" y="1361"/>
                  </a:lnTo>
                  <a:lnTo>
                    <a:pt x="46" y="1358"/>
                  </a:lnTo>
                  <a:lnTo>
                    <a:pt x="46" y="1356"/>
                  </a:lnTo>
                  <a:lnTo>
                    <a:pt x="45" y="1355"/>
                  </a:lnTo>
                  <a:lnTo>
                    <a:pt x="46" y="1354"/>
                  </a:lnTo>
                  <a:lnTo>
                    <a:pt x="46" y="1353"/>
                  </a:lnTo>
                  <a:lnTo>
                    <a:pt x="46" y="1352"/>
                  </a:lnTo>
                  <a:lnTo>
                    <a:pt x="46" y="1352"/>
                  </a:lnTo>
                  <a:lnTo>
                    <a:pt x="46" y="1351"/>
                  </a:lnTo>
                  <a:lnTo>
                    <a:pt x="45" y="1350"/>
                  </a:lnTo>
                  <a:lnTo>
                    <a:pt x="46" y="1348"/>
                  </a:lnTo>
                  <a:lnTo>
                    <a:pt x="47" y="1347"/>
                  </a:lnTo>
                  <a:lnTo>
                    <a:pt x="45" y="1345"/>
                  </a:lnTo>
                  <a:lnTo>
                    <a:pt x="46" y="1342"/>
                  </a:lnTo>
                  <a:lnTo>
                    <a:pt x="46" y="1341"/>
                  </a:lnTo>
                  <a:lnTo>
                    <a:pt x="46" y="1340"/>
                  </a:lnTo>
                  <a:lnTo>
                    <a:pt x="44" y="1337"/>
                  </a:lnTo>
                  <a:lnTo>
                    <a:pt x="45" y="1336"/>
                  </a:lnTo>
                  <a:lnTo>
                    <a:pt x="45" y="1333"/>
                  </a:lnTo>
                  <a:lnTo>
                    <a:pt x="46" y="1331"/>
                  </a:lnTo>
                  <a:lnTo>
                    <a:pt x="44" y="1330"/>
                  </a:lnTo>
                  <a:lnTo>
                    <a:pt x="43" y="1327"/>
                  </a:lnTo>
                  <a:lnTo>
                    <a:pt x="42" y="1326"/>
                  </a:lnTo>
                  <a:lnTo>
                    <a:pt x="42" y="1325"/>
                  </a:lnTo>
                  <a:lnTo>
                    <a:pt x="40" y="1324"/>
                  </a:lnTo>
                  <a:lnTo>
                    <a:pt x="40" y="1323"/>
                  </a:lnTo>
                  <a:lnTo>
                    <a:pt x="39" y="1322"/>
                  </a:lnTo>
                  <a:lnTo>
                    <a:pt x="39" y="1321"/>
                  </a:lnTo>
                  <a:lnTo>
                    <a:pt x="38" y="1319"/>
                  </a:lnTo>
                  <a:lnTo>
                    <a:pt x="34" y="1321"/>
                  </a:lnTo>
                  <a:lnTo>
                    <a:pt x="30" y="1317"/>
                  </a:lnTo>
                  <a:lnTo>
                    <a:pt x="31" y="1315"/>
                  </a:lnTo>
                  <a:lnTo>
                    <a:pt x="30" y="1314"/>
                  </a:lnTo>
                  <a:lnTo>
                    <a:pt x="31" y="1313"/>
                  </a:lnTo>
                  <a:lnTo>
                    <a:pt x="30" y="1312"/>
                  </a:lnTo>
                  <a:lnTo>
                    <a:pt x="31" y="1312"/>
                  </a:lnTo>
                  <a:lnTo>
                    <a:pt x="30" y="1310"/>
                  </a:lnTo>
                  <a:lnTo>
                    <a:pt x="30" y="1310"/>
                  </a:lnTo>
                  <a:lnTo>
                    <a:pt x="30" y="1309"/>
                  </a:lnTo>
                  <a:lnTo>
                    <a:pt x="30" y="1307"/>
                  </a:lnTo>
                  <a:lnTo>
                    <a:pt x="28" y="1306"/>
                  </a:lnTo>
                  <a:lnTo>
                    <a:pt x="29" y="1304"/>
                  </a:lnTo>
                  <a:lnTo>
                    <a:pt x="28" y="1303"/>
                  </a:lnTo>
                  <a:lnTo>
                    <a:pt x="31" y="1298"/>
                  </a:lnTo>
                  <a:lnTo>
                    <a:pt x="32" y="1297"/>
                  </a:lnTo>
                  <a:lnTo>
                    <a:pt x="35" y="1294"/>
                  </a:lnTo>
                  <a:lnTo>
                    <a:pt x="34" y="1292"/>
                  </a:lnTo>
                  <a:lnTo>
                    <a:pt x="34" y="1290"/>
                  </a:lnTo>
                  <a:lnTo>
                    <a:pt x="31" y="1287"/>
                  </a:lnTo>
                  <a:lnTo>
                    <a:pt x="31" y="1285"/>
                  </a:lnTo>
                  <a:lnTo>
                    <a:pt x="31" y="1284"/>
                  </a:lnTo>
                  <a:lnTo>
                    <a:pt x="30" y="1281"/>
                  </a:lnTo>
                  <a:lnTo>
                    <a:pt x="30" y="1277"/>
                  </a:lnTo>
                  <a:lnTo>
                    <a:pt x="27" y="1275"/>
                  </a:lnTo>
                  <a:lnTo>
                    <a:pt x="26" y="1274"/>
                  </a:lnTo>
                  <a:lnTo>
                    <a:pt x="26" y="1273"/>
                  </a:lnTo>
                  <a:lnTo>
                    <a:pt x="26" y="1273"/>
                  </a:lnTo>
                  <a:lnTo>
                    <a:pt x="27" y="1271"/>
                  </a:lnTo>
                  <a:lnTo>
                    <a:pt x="28" y="1269"/>
                  </a:lnTo>
                  <a:lnTo>
                    <a:pt x="25" y="1269"/>
                  </a:lnTo>
                  <a:lnTo>
                    <a:pt x="24" y="1270"/>
                  </a:lnTo>
                  <a:lnTo>
                    <a:pt x="22" y="1270"/>
                  </a:lnTo>
                  <a:lnTo>
                    <a:pt x="20" y="1269"/>
                  </a:lnTo>
                  <a:lnTo>
                    <a:pt x="23" y="1264"/>
                  </a:lnTo>
                  <a:lnTo>
                    <a:pt x="23" y="1263"/>
                  </a:lnTo>
                  <a:lnTo>
                    <a:pt x="23" y="1261"/>
                  </a:lnTo>
                  <a:lnTo>
                    <a:pt x="22" y="1261"/>
                  </a:lnTo>
                  <a:lnTo>
                    <a:pt x="21" y="1262"/>
                  </a:lnTo>
                  <a:lnTo>
                    <a:pt x="15" y="1261"/>
                  </a:lnTo>
                  <a:lnTo>
                    <a:pt x="15" y="1259"/>
                  </a:lnTo>
                  <a:lnTo>
                    <a:pt x="15" y="1258"/>
                  </a:lnTo>
                  <a:lnTo>
                    <a:pt x="10" y="1260"/>
                  </a:lnTo>
                  <a:lnTo>
                    <a:pt x="5" y="1257"/>
                  </a:lnTo>
                  <a:lnTo>
                    <a:pt x="5" y="1255"/>
                  </a:lnTo>
                  <a:lnTo>
                    <a:pt x="3" y="1254"/>
                  </a:lnTo>
                  <a:close/>
                  <a:moveTo>
                    <a:pt x="742" y="269"/>
                  </a:moveTo>
                  <a:lnTo>
                    <a:pt x="741" y="269"/>
                  </a:lnTo>
                  <a:lnTo>
                    <a:pt x="741" y="268"/>
                  </a:lnTo>
                  <a:lnTo>
                    <a:pt x="741" y="269"/>
                  </a:lnTo>
                  <a:lnTo>
                    <a:pt x="742" y="269"/>
                  </a:lnTo>
                  <a:close/>
                  <a:moveTo>
                    <a:pt x="742" y="269"/>
                  </a:moveTo>
                  <a:lnTo>
                    <a:pt x="742" y="268"/>
                  </a:lnTo>
                  <a:lnTo>
                    <a:pt x="742" y="269"/>
                  </a:lnTo>
                  <a:close/>
                  <a:moveTo>
                    <a:pt x="735" y="272"/>
                  </a:moveTo>
                  <a:lnTo>
                    <a:pt x="735" y="271"/>
                  </a:lnTo>
                  <a:lnTo>
                    <a:pt x="738" y="269"/>
                  </a:lnTo>
                  <a:lnTo>
                    <a:pt x="738" y="272"/>
                  </a:lnTo>
                  <a:lnTo>
                    <a:pt x="736" y="273"/>
                  </a:lnTo>
                  <a:lnTo>
                    <a:pt x="735" y="272"/>
                  </a:lnTo>
                  <a:close/>
                  <a:moveTo>
                    <a:pt x="742" y="269"/>
                  </a:moveTo>
                  <a:lnTo>
                    <a:pt x="742" y="270"/>
                  </a:lnTo>
                  <a:lnTo>
                    <a:pt x="742" y="269"/>
                  </a:lnTo>
                  <a:close/>
                  <a:moveTo>
                    <a:pt x="744" y="268"/>
                  </a:moveTo>
                  <a:lnTo>
                    <a:pt x="745" y="268"/>
                  </a:lnTo>
                  <a:lnTo>
                    <a:pt x="745" y="268"/>
                  </a:lnTo>
                  <a:lnTo>
                    <a:pt x="744" y="268"/>
                  </a:lnTo>
                  <a:close/>
                  <a:moveTo>
                    <a:pt x="746" y="268"/>
                  </a:moveTo>
                  <a:lnTo>
                    <a:pt x="746" y="268"/>
                  </a:lnTo>
                  <a:lnTo>
                    <a:pt x="746" y="268"/>
                  </a:lnTo>
                  <a:close/>
                  <a:moveTo>
                    <a:pt x="743" y="270"/>
                  </a:moveTo>
                  <a:lnTo>
                    <a:pt x="744" y="269"/>
                  </a:lnTo>
                  <a:lnTo>
                    <a:pt x="743" y="270"/>
                  </a:lnTo>
                  <a:close/>
                  <a:moveTo>
                    <a:pt x="747" y="269"/>
                  </a:moveTo>
                  <a:lnTo>
                    <a:pt x="747" y="269"/>
                  </a:lnTo>
                  <a:lnTo>
                    <a:pt x="748" y="269"/>
                  </a:lnTo>
                  <a:lnTo>
                    <a:pt x="747" y="269"/>
                  </a:lnTo>
                  <a:close/>
                  <a:moveTo>
                    <a:pt x="738" y="276"/>
                  </a:moveTo>
                  <a:lnTo>
                    <a:pt x="738" y="275"/>
                  </a:lnTo>
                  <a:lnTo>
                    <a:pt x="738" y="276"/>
                  </a:lnTo>
                  <a:close/>
                  <a:moveTo>
                    <a:pt x="670" y="331"/>
                  </a:moveTo>
                  <a:lnTo>
                    <a:pt x="670" y="330"/>
                  </a:lnTo>
                  <a:lnTo>
                    <a:pt x="671" y="331"/>
                  </a:lnTo>
                  <a:lnTo>
                    <a:pt x="670" y="332"/>
                  </a:lnTo>
                  <a:lnTo>
                    <a:pt x="670" y="331"/>
                  </a:lnTo>
                  <a:close/>
                  <a:moveTo>
                    <a:pt x="747" y="293"/>
                  </a:moveTo>
                  <a:lnTo>
                    <a:pt x="748" y="293"/>
                  </a:lnTo>
                  <a:lnTo>
                    <a:pt x="748" y="294"/>
                  </a:lnTo>
                  <a:lnTo>
                    <a:pt x="747" y="293"/>
                  </a:lnTo>
                  <a:close/>
                  <a:moveTo>
                    <a:pt x="831" y="318"/>
                  </a:moveTo>
                  <a:lnTo>
                    <a:pt x="834" y="316"/>
                  </a:lnTo>
                  <a:lnTo>
                    <a:pt x="839" y="318"/>
                  </a:lnTo>
                  <a:lnTo>
                    <a:pt x="839" y="319"/>
                  </a:lnTo>
                  <a:lnTo>
                    <a:pt x="837" y="325"/>
                  </a:lnTo>
                  <a:lnTo>
                    <a:pt x="828" y="331"/>
                  </a:lnTo>
                  <a:lnTo>
                    <a:pt x="827" y="331"/>
                  </a:lnTo>
                  <a:lnTo>
                    <a:pt x="825" y="331"/>
                  </a:lnTo>
                  <a:lnTo>
                    <a:pt x="826" y="333"/>
                  </a:lnTo>
                  <a:lnTo>
                    <a:pt x="825" y="334"/>
                  </a:lnTo>
                  <a:lnTo>
                    <a:pt x="823" y="333"/>
                  </a:lnTo>
                  <a:lnTo>
                    <a:pt x="821" y="334"/>
                  </a:lnTo>
                  <a:lnTo>
                    <a:pt x="821" y="337"/>
                  </a:lnTo>
                  <a:lnTo>
                    <a:pt x="821" y="340"/>
                  </a:lnTo>
                  <a:lnTo>
                    <a:pt x="823" y="337"/>
                  </a:lnTo>
                  <a:lnTo>
                    <a:pt x="819" y="344"/>
                  </a:lnTo>
                  <a:lnTo>
                    <a:pt x="815" y="344"/>
                  </a:lnTo>
                  <a:lnTo>
                    <a:pt x="800" y="341"/>
                  </a:lnTo>
                  <a:lnTo>
                    <a:pt x="798" y="341"/>
                  </a:lnTo>
                  <a:lnTo>
                    <a:pt x="799" y="341"/>
                  </a:lnTo>
                  <a:lnTo>
                    <a:pt x="802" y="341"/>
                  </a:lnTo>
                  <a:lnTo>
                    <a:pt x="802" y="338"/>
                  </a:lnTo>
                  <a:lnTo>
                    <a:pt x="805" y="336"/>
                  </a:lnTo>
                  <a:lnTo>
                    <a:pt x="808" y="336"/>
                  </a:lnTo>
                  <a:lnTo>
                    <a:pt x="810" y="338"/>
                  </a:lnTo>
                  <a:lnTo>
                    <a:pt x="811" y="336"/>
                  </a:lnTo>
                  <a:lnTo>
                    <a:pt x="810" y="336"/>
                  </a:lnTo>
                  <a:lnTo>
                    <a:pt x="806" y="335"/>
                  </a:lnTo>
                  <a:lnTo>
                    <a:pt x="805" y="332"/>
                  </a:lnTo>
                  <a:lnTo>
                    <a:pt x="802" y="335"/>
                  </a:lnTo>
                  <a:lnTo>
                    <a:pt x="797" y="337"/>
                  </a:lnTo>
                  <a:lnTo>
                    <a:pt x="793" y="344"/>
                  </a:lnTo>
                  <a:lnTo>
                    <a:pt x="797" y="342"/>
                  </a:lnTo>
                  <a:lnTo>
                    <a:pt x="797" y="343"/>
                  </a:lnTo>
                  <a:lnTo>
                    <a:pt x="779" y="357"/>
                  </a:lnTo>
                  <a:lnTo>
                    <a:pt x="767" y="371"/>
                  </a:lnTo>
                  <a:lnTo>
                    <a:pt x="765" y="373"/>
                  </a:lnTo>
                  <a:lnTo>
                    <a:pt x="762" y="376"/>
                  </a:lnTo>
                  <a:lnTo>
                    <a:pt x="760" y="376"/>
                  </a:lnTo>
                  <a:lnTo>
                    <a:pt x="759" y="376"/>
                  </a:lnTo>
                  <a:lnTo>
                    <a:pt x="763" y="375"/>
                  </a:lnTo>
                  <a:lnTo>
                    <a:pt x="765" y="372"/>
                  </a:lnTo>
                  <a:lnTo>
                    <a:pt x="762" y="371"/>
                  </a:lnTo>
                  <a:lnTo>
                    <a:pt x="761" y="368"/>
                  </a:lnTo>
                  <a:lnTo>
                    <a:pt x="759" y="367"/>
                  </a:lnTo>
                  <a:lnTo>
                    <a:pt x="758" y="368"/>
                  </a:lnTo>
                  <a:lnTo>
                    <a:pt x="756" y="367"/>
                  </a:lnTo>
                  <a:lnTo>
                    <a:pt x="755" y="367"/>
                  </a:lnTo>
                  <a:lnTo>
                    <a:pt x="751" y="366"/>
                  </a:lnTo>
                  <a:lnTo>
                    <a:pt x="749" y="367"/>
                  </a:lnTo>
                  <a:lnTo>
                    <a:pt x="749" y="372"/>
                  </a:lnTo>
                  <a:lnTo>
                    <a:pt x="750" y="375"/>
                  </a:lnTo>
                  <a:lnTo>
                    <a:pt x="753" y="376"/>
                  </a:lnTo>
                  <a:lnTo>
                    <a:pt x="754" y="375"/>
                  </a:lnTo>
                  <a:lnTo>
                    <a:pt x="754" y="374"/>
                  </a:lnTo>
                  <a:lnTo>
                    <a:pt x="753" y="373"/>
                  </a:lnTo>
                  <a:lnTo>
                    <a:pt x="754" y="374"/>
                  </a:lnTo>
                  <a:lnTo>
                    <a:pt x="753" y="377"/>
                  </a:lnTo>
                  <a:lnTo>
                    <a:pt x="754" y="385"/>
                  </a:lnTo>
                  <a:lnTo>
                    <a:pt x="754" y="388"/>
                  </a:lnTo>
                  <a:lnTo>
                    <a:pt x="753" y="393"/>
                  </a:lnTo>
                  <a:lnTo>
                    <a:pt x="749" y="396"/>
                  </a:lnTo>
                  <a:lnTo>
                    <a:pt x="736" y="396"/>
                  </a:lnTo>
                  <a:lnTo>
                    <a:pt x="723" y="399"/>
                  </a:lnTo>
                  <a:lnTo>
                    <a:pt x="717" y="395"/>
                  </a:lnTo>
                  <a:lnTo>
                    <a:pt x="710" y="389"/>
                  </a:lnTo>
                  <a:lnTo>
                    <a:pt x="703" y="387"/>
                  </a:lnTo>
                  <a:lnTo>
                    <a:pt x="694" y="386"/>
                  </a:lnTo>
                  <a:lnTo>
                    <a:pt x="690" y="384"/>
                  </a:lnTo>
                  <a:lnTo>
                    <a:pt x="678" y="376"/>
                  </a:lnTo>
                  <a:lnTo>
                    <a:pt x="677" y="373"/>
                  </a:lnTo>
                  <a:lnTo>
                    <a:pt x="674" y="370"/>
                  </a:lnTo>
                  <a:lnTo>
                    <a:pt x="679" y="365"/>
                  </a:lnTo>
                  <a:lnTo>
                    <a:pt x="679" y="363"/>
                  </a:lnTo>
                  <a:lnTo>
                    <a:pt x="677" y="361"/>
                  </a:lnTo>
                  <a:lnTo>
                    <a:pt x="678" y="359"/>
                  </a:lnTo>
                  <a:lnTo>
                    <a:pt x="678" y="357"/>
                  </a:lnTo>
                  <a:lnTo>
                    <a:pt x="675" y="355"/>
                  </a:lnTo>
                  <a:lnTo>
                    <a:pt x="667" y="352"/>
                  </a:lnTo>
                  <a:lnTo>
                    <a:pt x="670" y="348"/>
                  </a:lnTo>
                  <a:lnTo>
                    <a:pt x="670" y="345"/>
                  </a:lnTo>
                  <a:lnTo>
                    <a:pt x="669" y="343"/>
                  </a:lnTo>
                  <a:lnTo>
                    <a:pt x="667" y="342"/>
                  </a:lnTo>
                  <a:lnTo>
                    <a:pt x="666" y="340"/>
                  </a:lnTo>
                  <a:lnTo>
                    <a:pt x="667" y="336"/>
                  </a:lnTo>
                  <a:lnTo>
                    <a:pt x="673" y="335"/>
                  </a:lnTo>
                  <a:lnTo>
                    <a:pt x="674" y="331"/>
                  </a:lnTo>
                  <a:lnTo>
                    <a:pt x="667" y="326"/>
                  </a:lnTo>
                  <a:lnTo>
                    <a:pt x="666" y="324"/>
                  </a:lnTo>
                  <a:lnTo>
                    <a:pt x="666" y="321"/>
                  </a:lnTo>
                  <a:lnTo>
                    <a:pt x="667" y="316"/>
                  </a:lnTo>
                  <a:lnTo>
                    <a:pt x="677" y="310"/>
                  </a:lnTo>
                  <a:lnTo>
                    <a:pt x="677" y="304"/>
                  </a:lnTo>
                  <a:lnTo>
                    <a:pt x="675" y="304"/>
                  </a:lnTo>
                  <a:lnTo>
                    <a:pt x="675" y="307"/>
                  </a:lnTo>
                  <a:lnTo>
                    <a:pt x="674" y="311"/>
                  </a:lnTo>
                  <a:lnTo>
                    <a:pt x="676" y="300"/>
                  </a:lnTo>
                  <a:lnTo>
                    <a:pt x="686" y="288"/>
                  </a:lnTo>
                  <a:lnTo>
                    <a:pt x="692" y="284"/>
                  </a:lnTo>
                  <a:lnTo>
                    <a:pt x="690" y="287"/>
                  </a:lnTo>
                  <a:lnTo>
                    <a:pt x="693" y="289"/>
                  </a:lnTo>
                  <a:lnTo>
                    <a:pt x="698" y="292"/>
                  </a:lnTo>
                  <a:lnTo>
                    <a:pt x="703" y="292"/>
                  </a:lnTo>
                  <a:lnTo>
                    <a:pt x="710" y="295"/>
                  </a:lnTo>
                  <a:lnTo>
                    <a:pt x="720" y="293"/>
                  </a:lnTo>
                  <a:lnTo>
                    <a:pt x="720" y="297"/>
                  </a:lnTo>
                  <a:lnTo>
                    <a:pt x="719" y="295"/>
                  </a:lnTo>
                  <a:lnTo>
                    <a:pt x="718" y="297"/>
                  </a:lnTo>
                  <a:lnTo>
                    <a:pt x="718" y="298"/>
                  </a:lnTo>
                  <a:lnTo>
                    <a:pt x="719" y="300"/>
                  </a:lnTo>
                  <a:lnTo>
                    <a:pt x="721" y="299"/>
                  </a:lnTo>
                  <a:lnTo>
                    <a:pt x="724" y="301"/>
                  </a:lnTo>
                  <a:lnTo>
                    <a:pt x="729" y="301"/>
                  </a:lnTo>
                  <a:lnTo>
                    <a:pt x="732" y="299"/>
                  </a:lnTo>
                  <a:lnTo>
                    <a:pt x="736" y="299"/>
                  </a:lnTo>
                  <a:lnTo>
                    <a:pt x="738" y="300"/>
                  </a:lnTo>
                  <a:lnTo>
                    <a:pt x="737" y="301"/>
                  </a:lnTo>
                  <a:lnTo>
                    <a:pt x="738" y="302"/>
                  </a:lnTo>
                  <a:lnTo>
                    <a:pt x="737" y="303"/>
                  </a:lnTo>
                  <a:lnTo>
                    <a:pt x="738" y="308"/>
                  </a:lnTo>
                  <a:lnTo>
                    <a:pt x="740" y="308"/>
                  </a:lnTo>
                  <a:lnTo>
                    <a:pt x="740" y="309"/>
                  </a:lnTo>
                  <a:lnTo>
                    <a:pt x="742" y="310"/>
                  </a:lnTo>
                  <a:lnTo>
                    <a:pt x="745" y="309"/>
                  </a:lnTo>
                  <a:lnTo>
                    <a:pt x="743" y="308"/>
                  </a:lnTo>
                  <a:lnTo>
                    <a:pt x="745" y="307"/>
                  </a:lnTo>
                  <a:lnTo>
                    <a:pt x="745" y="305"/>
                  </a:lnTo>
                  <a:lnTo>
                    <a:pt x="746" y="305"/>
                  </a:lnTo>
                  <a:lnTo>
                    <a:pt x="747" y="303"/>
                  </a:lnTo>
                  <a:lnTo>
                    <a:pt x="748" y="304"/>
                  </a:lnTo>
                  <a:lnTo>
                    <a:pt x="747" y="304"/>
                  </a:lnTo>
                  <a:lnTo>
                    <a:pt x="749" y="305"/>
                  </a:lnTo>
                  <a:lnTo>
                    <a:pt x="745" y="306"/>
                  </a:lnTo>
                  <a:lnTo>
                    <a:pt x="745" y="308"/>
                  </a:lnTo>
                  <a:lnTo>
                    <a:pt x="749" y="308"/>
                  </a:lnTo>
                  <a:lnTo>
                    <a:pt x="750" y="306"/>
                  </a:lnTo>
                  <a:lnTo>
                    <a:pt x="753" y="306"/>
                  </a:lnTo>
                  <a:lnTo>
                    <a:pt x="758" y="301"/>
                  </a:lnTo>
                  <a:lnTo>
                    <a:pt x="757" y="299"/>
                  </a:lnTo>
                  <a:lnTo>
                    <a:pt x="754" y="299"/>
                  </a:lnTo>
                  <a:lnTo>
                    <a:pt x="752" y="296"/>
                  </a:lnTo>
                  <a:lnTo>
                    <a:pt x="750" y="296"/>
                  </a:lnTo>
                  <a:lnTo>
                    <a:pt x="749" y="296"/>
                  </a:lnTo>
                  <a:lnTo>
                    <a:pt x="750" y="293"/>
                  </a:lnTo>
                  <a:lnTo>
                    <a:pt x="746" y="290"/>
                  </a:lnTo>
                  <a:lnTo>
                    <a:pt x="745" y="287"/>
                  </a:lnTo>
                  <a:lnTo>
                    <a:pt x="741" y="283"/>
                  </a:lnTo>
                  <a:lnTo>
                    <a:pt x="740" y="277"/>
                  </a:lnTo>
                  <a:lnTo>
                    <a:pt x="739" y="277"/>
                  </a:lnTo>
                  <a:lnTo>
                    <a:pt x="746" y="271"/>
                  </a:lnTo>
                  <a:lnTo>
                    <a:pt x="750" y="269"/>
                  </a:lnTo>
                  <a:lnTo>
                    <a:pt x="754" y="270"/>
                  </a:lnTo>
                  <a:lnTo>
                    <a:pt x="755" y="269"/>
                  </a:lnTo>
                  <a:lnTo>
                    <a:pt x="750" y="268"/>
                  </a:lnTo>
                  <a:lnTo>
                    <a:pt x="749" y="266"/>
                  </a:lnTo>
                  <a:lnTo>
                    <a:pt x="748" y="265"/>
                  </a:lnTo>
                  <a:lnTo>
                    <a:pt x="745" y="264"/>
                  </a:lnTo>
                  <a:lnTo>
                    <a:pt x="743" y="261"/>
                  </a:lnTo>
                  <a:lnTo>
                    <a:pt x="741" y="263"/>
                  </a:lnTo>
                  <a:lnTo>
                    <a:pt x="741" y="261"/>
                  </a:lnTo>
                  <a:lnTo>
                    <a:pt x="741" y="260"/>
                  </a:lnTo>
                  <a:lnTo>
                    <a:pt x="746" y="261"/>
                  </a:lnTo>
                  <a:lnTo>
                    <a:pt x="753" y="260"/>
                  </a:lnTo>
                  <a:lnTo>
                    <a:pt x="762" y="264"/>
                  </a:lnTo>
                  <a:lnTo>
                    <a:pt x="769" y="265"/>
                  </a:lnTo>
                  <a:lnTo>
                    <a:pt x="774" y="268"/>
                  </a:lnTo>
                  <a:lnTo>
                    <a:pt x="779" y="268"/>
                  </a:lnTo>
                  <a:lnTo>
                    <a:pt x="792" y="266"/>
                  </a:lnTo>
                  <a:lnTo>
                    <a:pt x="799" y="257"/>
                  </a:lnTo>
                  <a:lnTo>
                    <a:pt x="807" y="255"/>
                  </a:lnTo>
                  <a:lnTo>
                    <a:pt x="813" y="255"/>
                  </a:lnTo>
                  <a:lnTo>
                    <a:pt x="822" y="256"/>
                  </a:lnTo>
                  <a:lnTo>
                    <a:pt x="829" y="254"/>
                  </a:lnTo>
                  <a:lnTo>
                    <a:pt x="835" y="256"/>
                  </a:lnTo>
                  <a:lnTo>
                    <a:pt x="846" y="255"/>
                  </a:lnTo>
                  <a:lnTo>
                    <a:pt x="850" y="256"/>
                  </a:lnTo>
                  <a:lnTo>
                    <a:pt x="853" y="258"/>
                  </a:lnTo>
                  <a:lnTo>
                    <a:pt x="850" y="259"/>
                  </a:lnTo>
                  <a:lnTo>
                    <a:pt x="848" y="261"/>
                  </a:lnTo>
                  <a:lnTo>
                    <a:pt x="845" y="270"/>
                  </a:lnTo>
                  <a:lnTo>
                    <a:pt x="845" y="273"/>
                  </a:lnTo>
                  <a:lnTo>
                    <a:pt x="845" y="275"/>
                  </a:lnTo>
                  <a:lnTo>
                    <a:pt x="850" y="279"/>
                  </a:lnTo>
                  <a:lnTo>
                    <a:pt x="853" y="280"/>
                  </a:lnTo>
                  <a:lnTo>
                    <a:pt x="851" y="283"/>
                  </a:lnTo>
                  <a:lnTo>
                    <a:pt x="852" y="288"/>
                  </a:lnTo>
                  <a:lnTo>
                    <a:pt x="853" y="291"/>
                  </a:lnTo>
                  <a:lnTo>
                    <a:pt x="850" y="302"/>
                  </a:lnTo>
                  <a:lnTo>
                    <a:pt x="845" y="306"/>
                  </a:lnTo>
                  <a:lnTo>
                    <a:pt x="833" y="311"/>
                  </a:lnTo>
                  <a:lnTo>
                    <a:pt x="829" y="315"/>
                  </a:lnTo>
                  <a:lnTo>
                    <a:pt x="822" y="313"/>
                  </a:lnTo>
                  <a:lnTo>
                    <a:pt x="819" y="315"/>
                  </a:lnTo>
                  <a:lnTo>
                    <a:pt x="818" y="313"/>
                  </a:lnTo>
                  <a:lnTo>
                    <a:pt x="815" y="314"/>
                  </a:lnTo>
                  <a:lnTo>
                    <a:pt x="814" y="313"/>
                  </a:lnTo>
                  <a:lnTo>
                    <a:pt x="813" y="312"/>
                  </a:lnTo>
                  <a:lnTo>
                    <a:pt x="811" y="309"/>
                  </a:lnTo>
                  <a:lnTo>
                    <a:pt x="808" y="311"/>
                  </a:lnTo>
                  <a:lnTo>
                    <a:pt x="807" y="309"/>
                  </a:lnTo>
                  <a:lnTo>
                    <a:pt x="806" y="308"/>
                  </a:lnTo>
                  <a:lnTo>
                    <a:pt x="804" y="305"/>
                  </a:lnTo>
                  <a:lnTo>
                    <a:pt x="798" y="305"/>
                  </a:lnTo>
                  <a:lnTo>
                    <a:pt x="798" y="303"/>
                  </a:lnTo>
                  <a:lnTo>
                    <a:pt x="797" y="302"/>
                  </a:lnTo>
                  <a:lnTo>
                    <a:pt x="797" y="301"/>
                  </a:lnTo>
                  <a:lnTo>
                    <a:pt x="796" y="297"/>
                  </a:lnTo>
                  <a:lnTo>
                    <a:pt x="794" y="296"/>
                  </a:lnTo>
                  <a:lnTo>
                    <a:pt x="796" y="295"/>
                  </a:lnTo>
                  <a:lnTo>
                    <a:pt x="795" y="291"/>
                  </a:lnTo>
                  <a:lnTo>
                    <a:pt x="799" y="283"/>
                  </a:lnTo>
                  <a:lnTo>
                    <a:pt x="799" y="279"/>
                  </a:lnTo>
                  <a:lnTo>
                    <a:pt x="797" y="275"/>
                  </a:lnTo>
                  <a:lnTo>
                    <a:pt x="795" y="275"/>
                  </a:lnTo>
                  <a:lnTo>
                    <a:pt x="794" y="273"/>
                  </a:lnTo>
                  <a:lnTo>
                    <a:pt x="791" y="273"/>
                  </a:lnTo>
                  <a:lnTo>
                    <a:pt x="788" y="276"/>
                  </a:lnTo>
                  <a:lnTo>
                    <a:pt x="787" y="275"/>
                  </a:lnTo>
                  <a:lnTo>
                    <a:pt x="782" y="280"/>
                  </a:lnTo>
                  <a:lnTo>
                    <a:pt x="781" y="279"/>
                  </a:lnTo>
                  <a:lnTo>
                    <a:pt x="780" y="279"/>
                  </a:lnTo>
                  <a:lnTo>
                    <a:pt x="780" y="280"/>
                  </a:lnTo>
                  <a:lnTo>
                    <a:pt x="781" y="280"/>
                  </a:lnTo>
                  <a:lnTo>
                    <a:pt x="780" y="281"/>
                  </a:lnTo>
                  <a:lnTo>
                    <a:pt x="783" y="281"/>
                  </a:lnTo>
                  <a:lnTo>
                    <a:pt x="782" y="285"/>
                  </a:lnTo>
                  <a:lnTo>
                    <a:pt x="778" y="287"/>
                  </a:lnTo>
                  <a:lnTo>
                    <a:pt x="781" y="287"/>
                  </a:lnTo>
                  <a:lnTo>
                    <a:pt x="779" y="291"/>
                  </a:lnTo>
                  <a:lnTo>
                    <a:pt x="780" y="292"/>
                  </a:lnTo>
                  <a:lnTo>
                    <a:pt x="781" y="292"/>
                  </a:lnTo>
                  <a:lnTo>
                    <a:pt x="781" y="295"/>
                  </a:lnTo>
                  <a:lnTo>
                    <a:pt x="781" y="296"/>
                  </a:lnTo>
                  <a:lnTo>
                    <a:pt x="782" y="297"/>
                  </a:lnTo>
                  <a:lnTo>
                    <a:pt x="782" y="299"/>
                  </a:lnTo>
                  <a:lnTo>
                    <a:pt x="785" y="300"/>
                  </a:lnTo>
                  <a:lnTo>
                    <a:pt x="787" y="303"/>
                  </a:lnTo>
                  <a:lnTo>
                    <a:pt x="787" y="305"/>
                  </a:lnTo>
                  <a:lnTo>
                    <a:pt x="793" y="309"/>
                  </a:lnTo>
                  <a:lnTo>
                    <a:pt x="794" y="311"/>
                  </a:lnTo>
                  <a:lnTo>
                    <a:pt x="799" y="312"/>
                  </a:lnTo>
                  <a:lnTo>
                    <a:pt x="803" y="316"/>
                  </a:lnTo>
                  <a:lnTo>
                    <a:pt x="809" y="318"/>
                  </a:lnTo>
                  <a:lnTo>
                    <a:pt x="810" y="320"/>
                  </a:lnTo>
                  <a:lnTo>
                    <a:pt x="814" y="321"/>
                  </a:lnTo>
                  <a:lnTo>
                    <a:pt x="821" y="318"/>
                  </a:lnTo>
                  <a:lnTo>
                    <a:pt x="831" y="318"/>
                  </a:lnTo>
                  <a:close/>
                  <a:moveTo>
                    <a:pt x="714" y="264"/>
                  </a:moveTo>
                  <a:lnTo>
                    <a:pt x="714" y="264"/>
                  </a:lnTo>
                  <a:lnTo>
                    <a:pt x="714" y="263"/>
                  </a:lnTo>
                  <a:lnTo>
                    <a:pt x="714" y="264"/>
                  </a:lnTo>
                  <a:lnTo>
                    <a:pt x="715" y="264"/>
                  </a:lnTo>
                  <a:lnTo>
                    <a:pt x="714" y="264"/>
                  </a:lnTo>
                  <a:close/>
                  <a:moveTo>
                    <a:pt x="745" y="304"/>
                  </a:moveTo>
                  <a:lnTo>
                    <a:pt x="746" y="303"/>
                  </a:lnTo>
                  <a:lnTo>
                    <a:pt x="746" y="304"/>
                  </a:lnTo>
                  <a:lnTo>
                    <a:pt x="745" y="304"/>
                  </a:lnTo>
                  <a:close/>
                  <a:moveTo>
                    <a:pt x="751" y="301"/>
                  </a:moveTo>
                  <a:lnTo>
                    <a:pt x="751" y="300"/>
                  </a:lnTo>
                  <a:lnTo>
                    <a:pt x="754" y="299"/>
                  </a:lnTo>
                  <a:lnTo>
                    <a:pt x="754" y="302"/>
                  </a:lnTo>
                  <a:lnTo>
                    <a:pt x="751" y="301"/>
                  </a:lnTo>
                  <a:close/>
                  <a:moveTo>
                    <a:pt x="751" y="299"/>
                  </a:moveTo>
                  <a:lnTo>
                    <a:pt x="752" y="299"/>
                  </a:lnTo>
                  <a:lnTo>
                    <a:pt x="753" y="299"/>
                  </a:lnTo>
                  <a:lnTo>
                    <a:pt x="752" y="299"/>
                  </a:lnTo>
                  <a:lnTo>
                    <a:pt x="751" y="299"/>
                  </a:lnTo>
                  <a:close/>
                  <a:moveTo>
                    <a:pt x="742" y="304"/>
                  </a:moveTo>
                  <a:lnTo>
                    <a:pt x="742" y="303"/>
                  </a:lnTo>
                  <a:lnTo>
                    <a:pt x="743" y="304"/>
                  </a:lnTo>
                  <a:lnTo>
                    <a:pt x="743" y="304"/>
                  </a:lnTo>
                  <a:lnTo>
                    <a:pt x="742" y="304"/>
                  </a:lnTo>
                  <a:close/>
                  <a:moveTo>
                    <a:pt x="784" y="283"/>
                  </a:moveTo>
                  <a:lnTo>
                    <a:pt x="784" y="282"/>
                  </a:lnTo>
                  <a:lnTo>
                    <a:pt x="785" y="283"/>
                  </a:lnTo>
                  <a:lnTo>
                    <a:pt x="784" y="283"/>
                  </a:lnTo>
                  <a:close/>
                  <a:moveTo>
                    <a:pt x="740" y="308"/>
                  </a:moveTo>
                  <a:lnTo>
                    <a:pt x="740" y="307"/>
                  </a:lnTo>
                  <a:lnTo>
                    <a:pt x="740" y="308"/>
                  </a:lnTo>
                  <a:close/>
                  <a:moveTo>
                    <a:pt x="639" y="379"/>
                  </a:moveTo>
                  <a:lnTo>
                    <a:pt x="639" y="371"/>
                  </a:lnTo>
                  <a:lnTo>
                    <a:pt x="637" y="365"/>
                  </a:lnTo>
                  <a:lnTo>
                    <a:pt x="633" y="361"/>
                  </a:lnTo>
                  <a:lnTo>
                    <a:pt x="632" y="355"/>
                  </a:lnTo>
                  <a:lnTo>
                    <a:pt x="632" y="350"/>
                  </a:lnTo>
                  <a:lnTo>
                    <a:pt x="631" y="348"/>
                  </a:lnTo>
                  <a:lnTo>
                    <a:pt x="629" y="348"/>
                  </a:lnTo>
                  <a:lnTo>
                    <a:pt x="629" y="345"/>
                  </a:lnTo>
                  <a:lnTo>
                    <a:pt x="630" y="345"/>
                  </a:lnTo>
                  <a:lnTo>
                    <a:pt x="630" y="346"/>
                  </a:lnTo>
                  <a:lnTo>
                    <a:pt x="632" y="348"/>
                  </a:lnTo>
                  <a:lnTo>
                    <a:pt x="634" y="351"/>
                  </a:lnTo>
                  <a:lnTo>
                    <a:pt x="639" y="355"/>
                  </a:lnTo>
                  <a:lnTo>
                    <a:pt x="643" y="357"/>
                  </a:lnTo>
                  <a:lnTo>
                    <a:pt x="649" y="357"/>
                  </a:lnTo>
                  <a:lnTo>
                    <a:pt x="648" y="362"/>
                  </a:lnTo>
                  <a:lnTo>
                    <a:pt x="648" y="371"/>
                  </a:lnTo>
                  <a:lnTo>
                    <a:pt x="649" y="372"/>
                  </a:lnTo>
                  <a:lnTo>
                    <a:pt x="652" y="372"/>
                  </a:lnTo>
                  <a:lnTo>
                    <a:pt x="650" y="379"/>
                  </a:lnTo>
                  <a:lnTo>
                    <a:pt x="642" y="383"/>
                  </a:lnTo>
                  <a:lnTo>
                    <a:pt x="641" y="383"/>
                  </a:lnTo>
                  <a:lnTo>
                    <a:pt x="640" y="379"/>
                  </a:lnTo>
                  <a:lnTo>
                    <a:pt x="639" y="379"/>
                  </a:lnTo>
                  <a:close/>
                  <a:moveTo>
                    <a:pt x="968" y="257"/>
                  </a:moveTo>
                  <a:lnTo>
                    <a:pt x="956" y="265"/>
                  </a:lnTo>
                  <a:lnTo>
                    <a:pt x="942" y="269"/>
                  </a:lnTo>
                  <a:lnTo>
                    <a:pt x="937" y="269"/>
                  </a:lnTo>
                  <a:lnTo>
                    <a:pt x="935" y="267"/>
                  </a:lnTo>
                  <a:lnTo>
                    <a:pt x="928" y="267"/>
                  </a:lnTo>
                  <a:lnTo>
                    <a:pt x="924" y="265"/>
                  </a:lnTo>
                  <a:lnTo>
                    <a:pt x="910" y="269"/>
                  </a:lnTo>
                  <a:lnTo>
                    <a:pt x="898" y="267"/>
                  </a:lnTo>
                  <a:lnTo>
                    <a:pt x="887" y="269"/>
                  </a:lnTo>
                  <a:lnTo>
                    <a:pt x="879" y="267"/>
                  </a:lnTo>
                  <a:lnTo>
                    <a:pt x="881" y="264"/>
                  </a:lnTo>
                  <a:lnTo>
                    <a:pt x="882" y="261"/>
                  </a:lnTo>
                  <a:lnTo>
                    <a:pt x="880" y="260"/>
                  </a:lnTo>
                  <a:lnTo>
                    <a:pt x="880" y="259"/>
                  </a:lnTo>
                  <a:lnTo>
                    <a:pt x="877" y="257"/>
                  </a:lnTo>
                  <a:lnTo>
                    <a:pt x="875" y="255"/>
                  </a:lnTo>
                  <a:lnTo>
                    <a:pt x="876" y="249"/>
                  </a:lnTo>
                  <a:lnTo>
                    <a:pt x="875" y="247"/>
                  </a:lnTo>
                  <a:lnTo>
                    <a:pt x="875" y="246"/>
                  </a:lnTo>
                  <a:lnTo>
                    <a:pt x="872" y="242"/>
                  </a:lnTo>
                  <a:lnTo>
                    <a:pt x="871" y="239"/>
                  </a:lnTo>
                  <a:lnTo>
                    <a:pt x="872" y="237"/>
                  </a:lnTo>
                  <a:lnTo>
                    <a:pt x="878" y="238"/>
                  </a:lnTo>
                  <a:lnTo>
                    <a:pt x="881" y="239"/>
                  </a:lnTo>
                  <a:lnTo>
                    <a:pt x="882" y="241"/>
                  </a:lnTo>
                  <a:lnTo>
                    <a:pt x="881" y="244"/>
                  </a:lnTo>
                  <a:lnTo>
                    <a:pt x="882" y="246"/>
                  </a:lnTo>
                  <a:lnTo>
                    <a:pt x="885" y="247"/>
                  </a:lnTo>
                  <a:lnTo>
                    <a:pt x="887" y="249"/>
                  </a:lnTo>
                  <a:lnTo>
                    <a:pt x="893" y="249"/>
                  </a:lnTo>
                  <a:lnTo>
                    <a:pt x="897" y="248"/>
                  </a:lnTo>
                  <a:lnTo>
                    <a:pt x="900" y="242"/>
                  </a:lnTo>
                  <a:lnTo>
                    <a:pt x="899" y="241"/>
                  </a:lnTo>
                  <a:lnTo>
                    <a:pt x="898" y="244"/>
                  </a:lnTo>
                  <a:lnTo>
                    <a:pt x="896" y="244"/>
                  </a:lnTo>
                  <a:lnTo>
                    <a:pt x="895" y="245"/>
                  </a:lnTo>
                  <a:lnTo>
                    <a:pt x="897" y="243"/>
                  </a:lnTo>
                  <a:lnTo>
                    <a:pt x="898" y="241"/>
                  </a:lnTo>
                  <a:lnTo>
                    <a:pt x="898" y="239"/>
                  </a:lnTo>
                  <a:lnTo>
                    <a:pt x="897" y="239"/>
                  </a:lnTo>
                  <a:lnTo>
                    <a:pt x="897" y="238"/>
                  </a:lnTo>
                  <a:lnTo>
                    <a:pt x="900" y="236"/>
                  </a:lnTo>
                  <a:lnTo>
                    <a:pt x="902" y="233"/>
                  </a:lnTo>
                  <a:lnTo>
                    <a:pt x="912" y="231"/>
                  </a:lnTo>
                  <a:lnTo>
                    <a:pt x="919" y="225"/>
                  </a:lnTo>
                  <a:lnTo>
                    <a:pt x="925" y="224"/>
                  </a:lnTo>
                  <a:lnTo>
                    <a:pt x="926" y="225"/>
                  </a:lnTo>
                  <a:lnTo>
                    <a:pt x="926" y="226"/>
                  </a:lnTo>
                  <a:lnTo>
                    <a:pt x="926" y="229"/>
                  </a:lnTo>
                  <a:lnTo>
                    <a:pt x="929" y="232"/>
                  </a:lnTo>
                  <a:lnTo>
                    <a:pt x="930" y="234"/>
                  </a:lnTo>
                  <a:lnTo>
                    <a:pt x="931" y="234"/>
                  </a:lnTo>
                  <a:lnTo>
                    <a:pt x="931" y="235"/>
                  </a:lnTo>
                  <a:lnTo>
                    <a:pt x="934" y="235"/>
                  </a:lnTo>
                  <a:lnTo>
                    <a:pt x="938" y="233"/>
                  </a:lnTo>
                  <a:lnTo>
                    <a:pt x="947" y="220"/>
                  </a:lnTo>
                  <a:lnTo>
                    <a:pt x="958" y="217"/>
                  </a:lnTo>
                  <a:lnTo>
                    <a:pt x="966" y="213"/>
                  </a:lnTo>
                  <a:lnTo>
                    <a:pt x="969" y="213"/>
                  </a:lnTo>
                  <a:lnTo>
                    <a:pt x="974" y="216"/>
                  </a:lnTo>
                  <a:lnTo>
                    <a:pt x="978" y="216"/>
                  </a:lnTo>
                  <a:lnTo>
                    <a:pt x="982" y="208"/>
                  </a:lnTo>
                  <a:lnTo>
                    <a:pt x="986" y="207"/>
                  </a:lnTo>
                  <a:lnTo>
                    <a:pt x="985" y="211"/>
                  </a:lnTo>
                  <a:lnTo>
                    <a:pt x="986" y="215"/>
                  </a:lnTo>
                  <a:lnTo>
                    <a:pt x="986" y="220"/>
                  </a:lnTo>
                  <a:lnTo>
                    <a:pt x="986" y="221"/>
                  </a:lnTo>
                  <a:lnTo>
                    <a:pt x="988" y="222"/>
                  </a:lnTo>
                  <a:lnTo>
                    <a:pt x="988" y="224"/>
                  </a:lnTo>
                  <a:lnTo>
                    <a:pt x="990" y="229"/>
                  </a:lnTo>
                  <a:lnTo>
                    <a:pt x="991" y="229"/>
                  </a:lnTo>
                  <a:lnTo>
                    <a:pt x="981" y="240"/>
                  </a:lnTo>
                  <a:lnTo>
                    <a:pt x="976" y="249"/>
                  </a:lnTo>
                  <a:lnTo>
                    <a:pt x="977" y="249"/>
                  </a:lnTo>
                  <a:lnTo>
                    <a:pt x="974" y="251"/>
                  </a:lnTo>
                  <a:lnTo>
                    <a:pt x="974" y="253"/>
                  </a:lnTo>
                  <a:lnTo>
                    <a:pt x="973" y="252"/>
                  </a:lnTo>
                  <a:lnTo>
                    <a:pt x="972" y="253"/>
                  </a:lnTo>
                  <a:lnTo>
                    <a:pt x="974" y="254"/>
                  </a:lnTo>
                  <a:lnTo>
                    <a:pt x="971" y="254"/>
                  </a:lnTo>
                  <a:lnTo>
                    <a:pt x="968" y="257"/>
                  </a:lnTo>
                  <a:close/>
                  <a:moveTo>
                    <a:pt x="122" y="616"/>
                  </a:moveTo>
                  <a:lnTo>
                    <a:pt x="120" y="617"/>
                  </a:lnTo>
                  <a:lnTo>
                    <a:pt x="120" y="618"/>
                  </a:lnTo>
                  <a:lnTo>
                    <a:pt x="121" y="617"/>
                  </a:lnTo>
                  <a:lnTo>
                    <a:pt x="120" y="615"/>
                  </a:lnTo>
                  <a:lnTo>
                    <a:pt x="120" y="614"/>
                  </a:lnTo>
                  <a:lnTo>
                    <a:pt x="120" y="613"/>
                  </a:lnTo>
                  <a:lnTo>
                    <a:pt x="122" y="614"/>
                  </a:lnTo>
                  <a:lnTo>
                    <a:pt x="122" y="615"/>
                  </a:lnTo>
                  <a:lnTo>
                    <a:pt x="122" y="616"/>
                  </a:lnTo>
                  <a:close/>
                  <a:moveTo>
                    <a:pt x="202" y="625"/>
                  </a:moveTo>
                  <a:lnTo>
                    <a:pt x="203" y="628"/>
                  </a:lnTo>
                  <a:lnTo>
                    <a:pt x="205" y="628"/>
                  </a:lnTo>
                  <a:lnTo>
                    <a:pt x="203" y="628"/>
                  </a:lnTo>
                  <a:lnTo>
                    <a:pt x="202" y="626"/>
                  </a:lnTo>
                  <a:lnTo>
                    <a:pt x="202" y="625"/>
                  </a:lnTo>
                  <a:lnTo>
                    <a:pt x="204" y="621"/>
                  </a:lnTo>
                  <a:lnTo>
                    <a:pt x="206" y="621"/>
                  </a:lnTo>
                  <a:lnTo>
                    <a:pt x="207" y="622"/>
                  </a:lnTo>
                  <a:lnTo>
                    <a:pt x="208" y="624"/>
                  </a:lnTo>
                  <a:lnTo>
                    <a:pt x="208" y="625"/>
                  </a:lnTo>
                  <a:lnTo>
                    <a:pt x="208" y="625"/>
                  </a:lnTo>
                  <a:lnTo>
                    <a:pt x="208" y="624"/>
                  </a:lnTo>
                  <a:lnTo>
                    <a:pt x="207" y="622"/>
                  </a:lnTo>
                  <a:lnTo>
                    <a:pt x="204" y="621"/>
                  </a:lnTo>
                  <a:lnTo>
                    <a:pt x="202" y="625"/>
                  </a:lnTo>
                  <a:close/>
                  <a:moveTo>
                    <a:pt x="126" y="661"/>
                  </a:moveTo>
                  <a:lnTo>
                    <a:pt x="110" y="660"/>
                  </a:lnTo>
                  <a:lnTo>
                    <a:pt x="102" y="654"/>
                  </a:lnTo>
                  <a:lnTo>
                    <a:pt x="94" y="653"/>
                  </a:lnTo>
                  <a:lnTo>
                    <a:pt x="90" y="650"/>
                  </a:lnTo>
                  <a:lnTo>
                    <a:pt x="90" y="648"/>
                  </a:lnTo>
                  <a:lnTo>
                    <a:pt x="90" y="646"/>
                  </a:lnTo>
                  <a:lnTo>
                    <a:pt x="93" y="644"/>
                  </a:lnTo>
                  <a:lnTo>
                    <a:pt x="95" y="644"/>
                  </a:lnTo>
                  <a:lnTo>
                    <a:pt x="98" y="646"/>
                  </a:lnTo>
                  <a:lnTo>
                    <a:pt x="100" y="645"/>
                  </a:lnTo>
                  <a:lnTo>
                    <a:pt x="100" y="644"/>
                  </a:lnTo>
                  <a:lnTo>
                    <a:pt x="103" y="642"/>
                  </a:lnTo>
                  <a:lnTo>
                    <a:pt x="102" y="641"/>
                  </a:lnTo>
                  <a:lnTo>
                    <a:pt x="103" y="638"/>
                  </a:lnTo>
                  <a:lnTo>
                    <a:pt x="100" y="636"/>
                  </a:lnTo>
                  <a:lnTo>
                    <a:pt x="100" y="632"/>
                  </a:lnTo>
                  <a:lnTo>
                    <a:pt x="99" y="629"/>
                  </a:lnTo>
                  <a:lnTo>
                    <a:pt x="99" y="628"/>
                  </a:lnTo>
                  <a:lnTo>
                    <a:pt x="100" y="628"/>
                  </a:lnTo>
                  <a:lnTo>
                    <a:pt x="118" y="628"/>
                  </a:lnTo>
                  <a:lnTo>
                    <a:pt x="128" y="626"/>
                  </a:lnTo>
                  <a:lnTo>
                    <a:pt x="134" y="628"/>
                  </a:lnTo>
                  <a:lnTo>
                    <a:pt x="136" y="630"/>
                  </a:lnTo>
                  <a:lnTo>
                    <a:pt x="138" y="632"/>
                  </a:lnTo>
                  <a:lnTo>
                    <a:pt x="139" y="636"/>
                  </a:lnTo>
                  <a:lnTo>
                    <a:pt x="137" y="635"/>
                  </a:lnTo>
                  <a:lnTo>
                    <a:pt x="137" y="637"/>
                  </a:lnTo>
                  <a:lnTo>
                    <a:pt x="138" y="638"/>
                  </a:lnTo>
                  <a:lnTo>
                    <a:pt x="138" y="637"/>
                  </a:lnTo>
                  <a:lnTo>
                    <a:pt x="138" y="638"/>
                  </a:lnTo>
                  <a:lnTo>
                    <a:pt x="136" y="642"/>
                  </a:lnTo>
                  <a:lnTo>
                    <a:pt x="134" y="650"/>
                  </a:lnTo>
                  <a:lnTo>
                    <a:pt x="129" y="652"/>
                  </a:lnTo>
                  <a:lnTo>
                    <a:pt x="127" y="660"/>
                  </a:lnTo>
                  <a:lnTo>
                    <a:pt x="126" y="661"/>
                  </a:lnTo>
                  <a:close/>
                  <a:moveTo>
                    <a:pt x="80" y="653"/>
                  </a:moveTo>
                  <a:lnTo>
                    <a:pt x="80" y="653"/>
                  </a:lnTo>
                  <a:lnTo>
                    <a:pt x="79" y="651"/>
                  </a:lnTo>
                  <a:lnTo>
                    <a:pt x="82" y="650"/>
                  </a:lnTo>
                  <a:lnTo>
                    <a:pt x="82" y="651"/>
                  </a:lnTo>
                  <a:lnTo>
                    <a:pt x="83" y="653"/>
                  </a:lnTo>
                  <a:lnTo>
                    <a:pt x="80" y="653"/>
                  </a:lnTo>
                  <a:close/>
                  <a:moveTo>
                    <a:pt x="326" y="705"/>
                  </a:moveTo>
                  <a:lnTo>
                    <a:pt x="327" y="705"/>
                  </a:lnTo>
                  <a:lnTo>
                    <a:pt x="327" y="705"/>
                  </a:lnTo>
                  <a:lnTo>
                    <a:pt x="326" y="705"/>
                  </a:lnTo>
                  <a:close/>
                  <a:moveTo>
                    <a:pt x="412" y="681"/>
                  </a:moveTo>
                  <a:lnTo>
                    <a:pt x="412" y="681"/>
                  </a:lnTo>
                  <a:lnTo>
                    <a:pt x="413" y="682"/>
                  </a:lnTo>
                  <a:lnTo>
                    <a:pt x="412" y="682"/>
                  </a:lnTo>
                  <a:lnTo>
                    <a:pt x="412" y="681"/>
                  </a:lnTo>
                  <a:close/>
                  <a:moveTo>
                    <a:pt x="578" y="625"/>
                  </a:moveTo>
                  <a:lnTo>
                    <a:pt x="578" y="624"/>
                  </a:lnTo>
                  <a:lnTo>
                    <a:pt x="578" y="625"/>
                  </a:lnTo>
                  <a:close/>
                  <a:moveTo>
                    <a:pt x="397" y="689"/>
                  </a:moveTo>
                  <a:lnTo>
                    <a:pt x="397" y="688"/>
                  </a:lnTo>
                  <a:lnTo>
                    <a:pt x="398" y="689"/>
                  </a:lnTo>
                  <a:lnTo>
                    <a:pt x="397" y="689"/>
                  </a:lnTo>
                  <a:lnTo>
                    <a:pt x="397" y="689"/>
                  </a:lnTo>
                  <a:close/>
                  <a:moveTo>
                    <a:pt x="580" y="629"/>
                  </a:moveTo>
                  <a:lnTo>
                    <a:pt x="580" y="629"/>
                  </a:lnTo>
                  <a:lnTo>
                    <a:pt x="580" y="629"/>
                  </a:lnTo>
                  <a:close/>
                  <a:moveTo>
                    <a:pt x="577" y="630"/>
                  </a:moveTo>
                  <a:lnTo>
                    <a:pt x="578" y="630"/>
                  </a:lnTo>
                  <a:lnTo>
                    <a:pt x="577" y="630"/>
                  </a:lnTo>
                  <a:close/>
                  <a:moveTo>
                    <a:pt x="584" y="643"/>
                  </a:moveTo>
                  <a:lnTo>
                    <a:pt x="580" y="643"/>
                  </a:lnTo>
                  <a:lnTo>
                    <a:pt x="578" y="642"/>
                  </a:lnTo>
                  <a:lnTo>
                    <a:pt x="581" y="638"/>
                  </a:lnTo>
                  <a:lnTo>
                    <a:pt x="581" y="639"/>
                  </a:lnTo>
                  <a:lnTo>
                    <a:pt x="581" y="640"/>
                  </a:lnTo>
                  <a:lnTo>
                    <a:pt x="584" y="640"/>
                  </a:lnTo>
                  <a:lnTo>
                    <a:pt x="584" y="641"/>
                  </a:lnTo>
                  <a:lnTo>
                    <a:pt x="584" y="643"/>
                  </a:lnTo>
                  <a:lnTo>
                    <a:pt x="584" y="643"/>
                  </a:lnTo>
                  <a:close/>
                  <a:moveTo>
                    <a:pt x="579" y="653"/>
                  </a:moveTo>
                  <a:lnTo>
                    <a:pt x="580" y="653"/>
                  </a:lnTo>
                  <a:lnTo>
                    <a:pt x="580" y="654"/>
                  </a:lnTo>
                  <a:lnTo>
                    <a:pt x="579" y="653"/>
                  </a:lnTo>
                  <a:close/>
                  <a:moveTo>
                    <a:pt x="586" y="658"/>
                  </a:moveTo>
                  <a:lnTo>
                    <a:pt x="585" y="659"/>
                  </a:lnTo>
                  <a:lnTo>
                    <a:pt x="583" y="658"/>
                  </a:lnTo>
                  <a:lnTo>
                    <a:pt x="584" y="656"/>
                  </a:lnTo>
                  <a:lnTo>
                    <a:pt x="587" y="657"/>
                  </a:lnTo>
                  <a:lnTo>
                    <a:pt x="589" y="658"/>
                  </a:lnTo>
                  <a:lnTo>
                    <a:pt x="586" y="658"/>
                  </a:lnTo>
                  <a:close/>
                  <a:moveTo>
                    <a:pt x="581" y="653"/>
                  </a:moveTo>
                  <a:lnTo>
                    <a:pt x="581" y="653"/>
                  </a:lnTo>
                  <a:lnTo>
                    <a:pt x="582" y="653"/>
                  </a:lnTo>
                  <a:lnTo>
                    <a:pt x="581" y="653"/>
                  </a:lnTo>
                  <a:lnTo>
                    <a:pt x="581" y="653"/>
                  </a:lnTo>
                  <a:close/>
                  <a:moveTo>
                    <a:pt x="588" y="653"/>
                  </a:moveTo>
                  <a:lnTo>
                    <a:pt x="589" y="652"/>
                  </a:lnTo>
                  <a:lnTo>
                    <a:pt x="589" y="652"/>
                  </a:lnTo>
                  <a:lnTo>
                    <a:pt x="589" y="654"/>
                  </a:lnTo>
                  <a:lnTo>
                    <a:pt x="588" y="653"/>
                  </a:lnTo>
                  <a:close/>
                  <a:moveTo>
                    <a:pt x="577" y="664"/>
                  </a:moveTo>
                  <a:lnTo>
                    <a:pt x="577" y="662"/>
                  </a:lnTo>
                  <a:lnTo>
                    <a:pt x="578" y="662"/>
                  </a:lnTo>
                  <a:lnTo>
                    <a:pt x="578" y="663"/>
                  </a:lnTo>
                  <a:lnTo>
                    <a:pt x="577" y="664"/>
                  </a:lnTo>
                  <a:close/>
                  <a:moveTo>
                    <a:pt x="592" y="659"/>
                  </a:moveTo>
                  <a:lnTo>
                    <a:pt x="593" y="658"/>
                  </a:lnTo>
                  <a:lnTo>
                    <a:pt x="593" y="659"/>
                  </a:lnTo>
                  <a:lnTo>
                    <a:pt x="592" y="659"/>
                  </a:lnTo>
                  <a:close/>
                  <a:moveTo>
                    <a:pt x="594" y="667"/>
                  </a:moveTo>
                  <a:lnTo>
                    <a:pt x="594" y="666"/>
                  </a:lnTo>
                  <a:lnTo>
                    <a:pt x="594" y="664"/>
                  </a:lnTo>
                  <a:lnTo>
                    <a:pt x="597" y="665"/>
                  </a:lnTo>
                  <a:lnTo>
                    <a:pt x="594" y="667"/>
                  </a:lnTo>
                  <a:close/>
                  <a:moveTo>
                    <a:pt x="997" y="479"/>
                  </a:moveTo>
                  <a:lnTo>
                    <a:pt x="997" y="477"/>
                  </a:lnTo>
                  <a:lnTo>
                    <a:pt x="998" y="477"/>
                  </a:lnTo>
                  <a:lnTo>
                    <a:pt x="998" y="478"/>
                  </a:lnTo>
                  <a:lnTo>
                    <a:pt x="997" y="479"/>
                  </a:lnTo>
                  <a:close/>
                  <a:moveTo>
                    <a:pt x="565" y="691"/>
                  </a:moveTo>
                  <a:lnTo>
                    <a:pt x="566" y="691"/>
                  </a:lnTo>
                  <a:lnTo>
                    <a:pt x="565" y="691"/>
                  </a:lnTo>
                  <a:close/>
                  <a:moveTo>
                    <a:pt x="597" y="696"/>
                  </a:moveTo>
                  <a:lnTo>
                    <a:pt x="597" y="694"/>
                  </a:lnTo>
                  <a:lnTo>
                    <a:pt x="598" y="694"/>
                  </a:lnTo>
                  <a:lnTo>
                    <a:pt x="599" y="697"/>
                  </a:lnTo>
                  <a:lnTo>
                    <a:pt x="597" y="696"/>
                  </a:lnTo>
                  <a:close/>
                  <a:moveTo>
                    <a:pt x="596" y="698"/>
                  </a:moveTo>
                  <a:lnTo>
                    <a:pt x="596" y="697"/>
                  </a:lnTo>
                  <a:lnTo>
                    <a:pt x="597" y="697"/>
                  </a:lnTo>
                  <a:lnTo>
                    <a:pt x="597" y="698"/>
                  </a:lnTo>
                  <a:lnTo>
                    <a:pt x="596" y="698"/>
                  </a:lnTo>
                  <a:close/>
                  <a:moveTo>
                    <a:pt x="572" y="699"/>
                  </a:moveTo>
                  <a:lnTo>
                    <a:pt x="573" y="699"/>
                  </a:lnTo>
                  <a:lnTo>
                    <a:pt x="573" y="700"/>
                  </a:lnTo>
                  <a:lnTo>
                    <a:pt x="573" y="700"/>
                  </a:lnTo>
                  <a:lnTo>
                    <a:pt x="572" y="699"/>
                  </a:lnTo>
                  <a:close/>
                  <a:moveTo>
                    <a:pt x="570" y="697"/>
                  </a:moveTo>
                  <a:lnTo>
                    <a:pt x="571" y="698"/>
                  </a:lnTo>
                  <a:lnTo>
                    <a:pt x="572" y="698"/>
                  </a:lnTo>
                  <a:lnTo>
                    <a:pt x="570" y="697"/>
                  </a:lnTo>
                  <a:close/>
                  <a:moveTo>
                    <a:pt x="1011" y="483"/>
                  </a:moveTo>
                  <a:lnTo>
                    <a:pt x="1011" y="483"/>
                  </a:lnTo>
                  <a:lnTo>
                    <a:pt x="1012" y="481"/>
                  </a:lnTo>
                  <a:lnTo>
                    <a:pt x="1012" y="483"/>
                  </a:lnTo>
                  <a:lnTo>
                    <a:pt x="1011" y="483"/>
                  </a:lnTo>
                  <a:close/>
                  <a:moveTo>
                    <a:pt x="1023" y="491"/>
                  </a:moveTo>
                  <a:lnTo>
                    <a:pt x="1023" y="490"/>
                  </a:lnTo>
                  <a:lnTo>
                    <a:pt x="1023" y="491"/>
                  </a:lnTo>
                  <a:lnTo>
                    <a:pt x="1023" y="491"/>
                  </a:lnTo>
                  <a:close/>
                  <a:moveTo>
                    <a:pt x="1023" y="492"/>
                  </a:moveTo>
                  <a:lnTo>
                    <a:pt x="1023" y="492"/>
                  </a:lnTo>
                  <a:lnTo>
                    <a:pt x="1023" y="493"/>
                  </a:lnTo>
                  <a:lnTo>
                    <a:pt x="1022" y="492"/>
                  </a:lnTo>
                  <a:lnTo>
                    <a:pt x="1023" y="492"/>
                  </a:lnTo>
                  <a:close/>
                  <a:moveTo>
                    <a:pt x="695" y="666"/>
                  </a:moveTo>
                  <a:lnTo>
                    <a:pt x="695" y="665"/>
                  </a:lnTo>
                  <a:lnTo>
                    <a:pt x="697" y="664"/>
                  </a:lnTo>
                  <a:lnTo>
                    <a:pt x="697" y="665"/>
                  </a:lnTo>
                  <a:lnTo>
                    <a:pt x="695" y="666"/>
                  </a:lnTo>
                  <a:close/>
                  <a:moveTo>
                    <a:pt x="1102" y="449"/>
                  </a:moveTo>
                  <a:lnTo>
                    <a:pt x="1101" y="449"/>
                  </a:lnTo>
                  <a:lnTo>
                    <a:pt x="1100" y="449"/>
                  </a:lnTo>
                  <a:lnTo>
                    <a:pt x="1102" y="448"/>
                  </a:lnTo>
                  <a:lnTo>
                    <a:pt x="1102" y="449"/>
                  </a:lnTo>
                  <a:close/>
                  <a:moveTo>
                    <a:pt x="1118" y="444"/>
                  </a:moveTo>
                  <a:lnTo>
                    <a:pt x="1118" y="444"/>
                  </a:lnTo>
                  <a:lnTo>
                    <a:pt x="1116" y="447"/>
                  </a:lnTo>
                  <a:lnTo>
                    <a:pt x="1116" y="445"/>
                  </a:lnTo>
                  <a:lnTo>
                    <a:pt x="1118" y="444"/>
                  </a:lnTo>
                  <a:close/>
                  <a:moveTo>
                    <a:pt x="1002" y="525"/>
                  </a:moveTo>
                  <a:lnTo>
                    <a:pt x="1003" y="523"/>
                  </a:lnTo>
                  <a:lnTo>
                    <a:pt x="1003" y="523"/>
                  </a:lnTo>
                  <a:lnTo>
                    <a:pt x="1003" y="524"/>
                  </a:lnTo>
                  <a:lnTo>
                    <a:pt x="1002" y="525"/>
                  </a:lnTo>
                  <a:close/>
                  <a:moveTo>
                    <a:pt x="840" y="617"/>
                  </a:moveTo>
                  <a:lnTo>
                    <a:pt x="839" y="617"/>
                  </a:lnTo>
                  <a:lnTo>
                    <a:pt x="839" y="616"/>
                  </a:lnTo>
                  <a:lnTo>
                    <a:pt x="841" y="616"/>
                  </a:lnTo>
                  <a:lnTo>
                    <a:pt x="840" y="617"/>
                  </a:lnTo>
                  <a:close/>
                  <a:moveTo>
                    <a:pt x="601" y="725"/>
                  </a:moveTo>
                  <a:lnTo>
                    <a:pt x="602" y="725"/>
                  </a:lnTo>
                  <a:lnTo>
                    <a:pt x="602" y="725"/>
                  </a:lnTo>
                  <a:lnTo>
                    <a:pt x="602" y="726"/>
                  </a:lnTo>
                  <a:lnTo>
                    <a:pt x="601" y="725"/>
                  </a:lnTo>
                  <a:close/>
                  <a:moveTo>
                    <a:pt x="1134" y="451"/>
                  </a:moveTo>
                  <a:lnTo>
                    <a:pt x="1134" y="451"/>
                  </a:lnTo>
                  <a:lnTo>
                    <a:pt x="1134" y="451"/>
                  </a:lnTo>
                  <a:lnTo>
                    <a:pt x="1134" y="451"/>
                  </a:lnTo>
                  <a:lnTo>
                    <a:pt x="1134" y="451"/>
                  </a:lnTo>
                  <a:close/>
                  <a:moveTo>
                    <a:pt x="816" y="648"/>
                  </a:moveTo>
                  <a:lnTo>
                    <a:pt x="813" y="647"/>
                  </a:lnTo>
                  <a:lnTo>
                    <a:pt x="813" y="646"/>
                  </a:lnTo>
                  <a:lnTo>
                    <a:pt x="814" y="645"/>
                  </a:lnTo>
                  <a:lnTo>
                    <a:pt x="812" y="644"/>
                  </a:lnTo>
                  <a:lnTo>
                    <a:pt x="819" y="636"/>
                  </a:lnTo>
                  <a:lnTo>
                    <a:pt x="831" y="629"/>
                  </a:lnTo>
                  <a:lnTo>
                    <a:pt x="835" y="629"/>
                  </a:lnTo>
                  <a:lnTo>
                    <a:pt x="837" y="631"/>
                  </a:lnTo>
                  <a:lnTo>
                    <a:pt x="838" y="634"/>
                  </a:lnTo>
                  <a:lnTo>
                    <a:pt x="839" y="634"/>
                  </a:lnTo>
                  <a:lnTo>
                    <a:pt x="838" y="634"/>
                  </a:lnTo>
                  <a:lnTo>
                    <a:pt x="837" y="640"/>
                  </a:lnTo>
                  <a:lnTo>
                    <a:pt x="835" y="644"/>
                  </a:lnTo>
                  <a:lnTo>
                    <a:pt x="830" y="642"/>
                  </a:lnTo>
                  <a:lnTo>
                    <a:pt x="830" y="642"/>
                  </a:lnTo>
                  <a:lnTo>
                    <a:pt x="829" y="641"/>
                  </a:lnTo>
                  <a:lnTo>
                    <a:pt x="826" y="642"/>
                  </a:lnTo>
                  <a:lnTo>
                    <a:pt x="827" y="646"/>
                  </a:lnTo>
                  <a:lnTo>
                    <a:pt x="819" y="646"/>
                  </a:lnTo>
                  <a:lnTo>
                    <a:pt x="819" y="646"/>
                  </a:lnTo>
                  <a:lnTo>
                    <a:pt x="822" y="648"/>
                  </a:lnTo>
                  <a:lnTo>
                    <a:pt x="819" y="649"/>
                  </a:lnTo>
                  <a:lnTo>
                    <a:pt x="818" y="649"/>
                  </a:lnTo>
                  <a:lnTo>
                    <a:pt x="817" y="649"/>
                  </a:lnTo>
                  <a:lnTo>
                    <a:pt x="816" y="648"/>
                  </a:lnTo>
                  <a:close/>
                  <a:moveTo>
                    <a:pt x="793" y="644"/>
                  </a:moveTo>
                  <a:lnTo>
                    <a:pt x="794" y="644"/>
                  </a:lnTo>
                  <a:lnTo>
                    <a:pt x="796" y="642"/>
                  </a:lnTo>
                  <a:lnTo>
                    <a:pt x="795" y="644"/>
                  </a:lnTo>
                  <a:lnTo>
                    <a:pt x="793" y="644"/>
                  </a:lnTo>
                  <a:close/>
                  <a:moveTo>
                    <a:pt x="797" y="642"/>
                  </a:moveTo>
                  <a:lnTo>
                    <a:pt x="798" y="641"/>
                  </a:lnTo>
                  <a:lnTo>
                    <a:pt x="798" y="642"/>
                  </a:lnTo>
                  <a:lnTo>
                    <a:pt x="797" y="642"/>
                  </a:lnTo>
                  <a:close/>
                  <a:moveTo>
                    <a:pt x="1128" y="450"/>
                  </a:moveTo>
                  <a:lnTo>
                    <a:pt x="1128" y="450"/>
                  </a:lnTo>
                  <a:lnTo>
                    <a:pt x="1128" y="450"/>
                  </a:lnTo>
                  <a:close/>
                  <a:moveTo>
                    <a:pt x="791" y="645"/>
                  </a:moveTo>
                  <a:lnTo>
                    <a:pt x="791" y="645"/>
                  </a:lnTo>
                  <a:lnTo>
                    <a:pt x="791" y="645"/>
                  </a:lnTo>
                  <a:close/>
                  <a:moveTo>
                    <a:pt x="859" y="611"/>
                  </a:moveTo>
                  <a:lnTo>
                    <a:pt x="861" y="611"/>
                  </a:lnTo>
                  <a:lnTo>
                    <a:pt x="862" y="612"/>
                  </a:lnTo>
                  <a:lnTo>
                    <a:pt x="859" y="612"/>
                  </a:lnTo>
                  <a:lnTo>
                    <a:pt x="859" y="611"/>
                  </a:lnTo>
                  <a:close/>
                  <a:moveTo>
                    <a:pt x="794" y="647"/>
                  </a:moveTo>
                  <a:lnTo>
                    <a:pt x="793" y="647"/>
                  </a:lnTo>
                  <a:lnTo>
                    <a:pt x="794" y="647"/>
                  </a:lnTo>
                  <a:close/>
                  <a:moveTo>
                    <a:pt x="630" y="721"/>
                  </a:moveTo>
                  <a:lnTo>
                    <a:pt x="630" y="722"/>
                  </a:lnTo>
                  <a:lnTo>
                    <a:pt x="626" y="719"/>
                  </a:lnTo>
                  <a:lnTo>
                    <a:pt x="628" y="720"/>
                  </a:lnTo>
                  <a:lnTo>
                    <a:pt x="630" y="721"/>
                  </a:lnTo>
                  <a:close/>
                  <a:moveTo>
                    <a:pt x="839" y="634"/>
                  </a:moveTo>
                  <a:lnTo>
                    <a:pt x="839" y="634"/>
                  </a:lnTo>
                  <a:lnTo>
                    <a:pt x="839" y="634"/>
                  </a:lnTo>
                  <a:close/>
                  <a:moveTo>
                    <a:pt x="885" y="612"/>
                  </a:moveTo>
                  <a:lnTo>
                    <a:pt x="885" y="613"/>
                  </a:lnTo>
                  <a:lnTo>
                    <a:pt x="884" y="612"/>
                  </a:lnTo>
                  <a:lnTo>
                    <a:pt x="885" y="612"/>
                  </a:lnTo>
                  <a:lnTo>
                    <a:pt x="885" y="612"/>
                  </a:lnTo>
                  <a:close/>
                  <a:moveTo>
                    <a:pt x="1138" y="452"/>
                  </a:moveTo>
                  <a:lnTo>
                    <a:pt x="1139" y="452"/>
                  </a:lnTo>
                  <a:lnTo>
                    <a:pt x="1138" y="450"/>
                  </a:lnTo>
                  <a:lnTo>
                    <a:pt x="1141" y="449"/>
                  </a:lnTo>
                  <a:lnTo>
                    <a:pt x="1139" y="452"/>
                  </a:lnTo>
                  <a:lnTo>
                    <a:pt x="1138" y="452"/>
                  </a:lnTo>
                  <a:close/>
                  <a:moveTo>
                    <a:pt x="839" y="637"/>
                  </a:moveTo>
                  <a:lnTo>
                    <a:pt x="839" y="636"/>
                  </a:lnTo>
                  <a:lnTo>
                    <a:pt x="839" y="637"/>
                  </a:lnTo>
                  <a:lnTo>
                    <a:pt x="839" y="637"/>
                  </a:lnTo>
                  <a:close/>
                  <a:moveTo>
                    <a:pt x="827" y="645"/>
                  </a:moveTo>
                  <a:lnTo>
                    <a:pt x="827" y="643"/>
                  </a:lnTo>
                  <a:lnTo>
                    <a:pt x="828" y="644"/>
                  </a:lnTo>
                  <a:lnTo>
                    <a:pt x="829" y="643"/>
                  </a:lnTo>
                  <a:lnTo>
                    <a:pt x="829" y="645"/>
                  </a:lnTo>
                  <a:lnTo>
                    <a:pt x="827" y="645"/>
                  </a:lnTo>
                  <a:close/>
                  <a:moveTo>
                    <a:pt x="834" y="652"/>
                  </a:moveTo>
                  <a:lnTo>
                    <a:pt x="835" y="652"/>
                  </a:lnTo>
                  <a:lnTo>
                    <a:pt x="836" y="652"/>
                  </a:lnTo>
                  <a:lnTo>
                    <a:pt x="835" y="654"/>
                  </a:lnTo>
                  <a:lnTo>
                    <a:pt x="834" y="652"/>
                  </a:lnTo>
                  <a:close/>
                  <a:moveTo>
                    <a:pt x="843" y="649"/>
                  </a:moveTo>
                  <a:lnTo>
                    <a:pt x="845" y="649"/>
                  </a:lnTo>
                  <a:lnTo>
                    <a:pt x="845" y="649"/>
                  </a:lnTo>
                  <a:lnTo>
                    <a:pt x="842" y="649"/>
                  </a:lnTo>
                  <a:lnTo>
                    <a:pt x="843" y="649"/>
                  </a:lnTo>
                  <a:close/>
                  <a:moveTo>
                    <a:pt x="836" y="653"/>
                  </a:moveTo>
                  <a:lnTo>
                    <a:pt x="837" y="653"/>
                  </a:lnTo>
                  <a:lnTo>
                    <a:pt x="836" y="653"/>
                  </a:lnTo>
                  <a:close/>
                  <a:moveTo>
                    <a:pt x="1152" y="451"/>
                  </a:moveTo>
                  <a:lnTo>
                    <a:pt x="1153" y="451"/>
                  </a:lnTo>
                  <a:lnTo>
                    <a:pt x="1152" y="451"/>
                  </a:lnTo>
                  <a:close/>
                  <a:moveTo>
                    <a:pt x="1156" y="448"/>
                  </a:moveTo>
                  <a:lnTo>
                    <a:pt x="1156" y="448"/>
                  </a:lnTo>
                  <a:lnTo>
                    <a:pt x="1157" y="448"/>
                  </a:lnTo>
                  <a:lnTo>
                    <a:pt x="1156" y="448"/>
                  </a:lnTo>
                  <a:close/>
                  <a:moveTo>
                    <a:pt x="1162" y="447"/>
                  </a:moveTo>
                  <a:lnTo>
                    <a:pt x="1162" y="447"/>
                  </a:lnTo>
                  <a:lnTo>
                    <a:pt x="1163" y="447"/>
                  </a:lnTo>
                  <a:lnTo>
                    <a:pt x="1162" y="447"/>
                  </a:lnTo>
                  <a:close/>
                  <a:moveTo>
                    <a:pt x="1157" y="451"/>
                  </a:moveTo>
                  <a:lnTo>
                    <a:pt x="1159" y="449"/>
                  </a:lnTo>
                  <a:lnTo>
                    <a:pt x="1159" y="449"/>
                  </a:lnTo>
                  <a:lnTo>
                    <a:pt x="1159" y="450"/>
                  </a:lnTo>
                  <a:lnTo>
                    <a:pt x="1157" y="451"/>
                  </a:lnTo>
                  <a:close/>
                  <a:moveTo>
                    <a:pt x="835" y="648"/>
                  </a:moveTo>
                  <a:lnTo>
                    <a:pt x="835" y="648"/>
                  </a:lnTo>
                  <a:lnTo>
                    <a:pt x="835" y="648"/>
                  </a:lnTo>
                  <a:lnTo>
                    <a:pt x="835" y="648"/>
                  </a:lnTo>
                  <a:close/>
                  <a:moveTo>
                    <a:pt x="842" y="652"/>
                  </a:moveTo>
                  <a:lnTo>
                    <a:pt x="842" y="652"/>
                  </a:lnTo>
                  <a:lnTo>
                    <a:pt x="842" y="652"/>
                  </a:lnTo>
                  <a:close/>
                  <a:moveTo>
                    <a:pt x="1186" y="452"/>
                  </a:moveTo>
                  <a:lnTo>
                    <a:pt x="1187" y="453"/>
                  </a:lnTo>
                  <a:lnTo>
                    <a:pt x="1186" y="452"/>
                  </a:lnTo>
                  <a:close/>
                  <a:moveTo>
                    <a:pt x="1203" y="463"/>
                  </a:moveTo>
                  <a:lnTo>
                    <a:pt x="1203" y="462"/>
                  </a:lnTo>
                  <a:lnTo>
                    <a:pt x="1203" y="463"/>
                  </a:lnTo>
                  <a:lnTo>
                    <a:pt x="1203" y="463"/>
                  </a:lnTo>
                  <a:close/>
                  <a:moveTo>
                    <a:pt x="1208" y="464"/>
                  </a:moveTo>
                  <a:lnTo>
                    <a:pt x="1208" y="464"/>
                  </a:lnTo>
                  <a:lnTo>
                    <a:pt x="1210" y="464"/>
                  </a:lnTo>
                  <a:lnTo>
                    <a:pt x="1208" y="464"/>
                  </a:lnTo>
                  <a:lnTo>
                    <a:pt x="1208" y="464"/>
                  </a:lnTo>
                  <a:close/>
                  <a:moveTo>
                    <a:pt x="1418" y="299"/>
                  </a:moveTo>
                  <a:lnTo>
                    <a:pt x="1421" y="297"/>
                  </a:lnTo>
                  <a:lnTo>
                    <a:pt x="1417" y="300"/>
                  </a:lnTo>
                  <a:lnTo>
                    <a:pt x="1416" y="299"/>
                  </a:lnTo>
                  <a:lnTo>
                    <a:pt x="1415" y="299"/>
                  </a:lnTo>
                  <a:lnTo>
                    <a:pt x="1416" y="297"/>
                  </a:lnTo>
                  <a:lnTo>
                    <a:pt x="1418" y="299"/>
                  </a:lnTo>
                  <a:close/>
                  <a:moveTo>
                    <a:pt x="1416" y="301"/>
                  </a:moveTo>
                  <a:lnTo>
                    <a:pt x="1416" y="302"/>
                  </a:lnTo>
                  <a:lnTo>
                    <a:pt x="1416" y="301"/>
                  </a:lnTo>
                  <a:close/>
                  <a:moveTo>
                    <a:pt x="1404" y="322"/>
                  </a:moveTo>
                  <a:lnTo>
                    <a:pt x="1401" y="323"/>
                  </a:lnTo>
                  <a:lnTo>
                    <a:pt x="1401" y="321"/>
                  </a:lnTo>
                  <a:lnTo>
                    <a:pt x="1400" y="321"/>
                  </a:lnTo>
                  <a:lnTo>
                    <a:pt x="1400" y="318"/>
                  </a:lnTo>
                  <a:lnTo>
                    <a:pt x="1398" y="317"/>
                  </a:lnTo>
                  <a:lnTo>
                    <a:pt x="1397" y="317"/>
                  </a:lnTo>
                  <a:lnTo>
                    <a:pt x="1397" y="319"/>
                  </a:lnTo>
                  <a:lnTo>
                    <a:pt x="1396" y="318"/>
                  </a:lnTo>
                  <a:lnTo>
                    <a:pt x="1394" y="319"/>
                  </a:lnTo>
                  <a:lnTo>
                    <a:pt x="1394" y="318"/>
                  </a:lnTo>
                  <a:lnTo>
                    <a:pt x="1396" y="316"/>
                  </a:lnTo>
                  <a:lnTo>
                    <a:pt x="1401" y="315"/>
                  </a:lnTo>
                  <a:lnTo>
                    <a:pt x="1401" y="316"/>
                  </a:lnTo>
                  <a:lnTo>
                    <a:pt x="1402" y="316"/>
                  </a:lnTo>
                  <a:lnTo>
                    <a:pt x="1403" y="317"/>
                  </a:lnTo>
                  <a:lnTo>
                    <a:pt x="1407" y="318"/>
                  </a:lnTo>
                  <a:lnTo>
                    <a:pt x="1404" y="322"/>
                  </a:lnTo>
                  <a:close/>
                  <a:moveTo>
                    <a:pt x="1432" y="305"/>
                  </a:moveTo>
                  <a:lnTo>
                    <a:pt x="1432" y="305"/>
                  </a:lnTo>
                  <a:lnTo>
                    <a:pt x="1427" y="305"/>
                  </a:lnTo>
                  <a:lnTo>
                    <a:pt x="1424" y="306"/>
                  </a:lnTo>
                  <a:lnTo>
                    <a:pt x="1424" y="304"/>
                  </a:lnTo>
                  <a:lnTo>
                    <a:pt x="1423" y="303"/>
                  </a:lnTo>
                  <a:lnTo>
                    <a:pt x="1424" y="303"/>
                  </a:lnTo>
                  <a:lnTo>
                    <a:pt x="1428" y="301"/>
                  </a:lnTo>
                  <a:lnTo>
                    <a:pt x="1428" y="303"/>
                  </a:lnTo>
                  <a:lnTo>
                    <a:pt x="1431" y="304"/>
                  </a:lnTo>
                  <a:lnTo>
                    <a:pt x="1432" y="305"/>
                  </a:lnTo>
                  <a:close/>
                  <a:moveTo>
                    <a:pt x="1434" y="308"/>
                  </a:moveTo>
                  <a:lnTo>
                    <a:pt x="1435" y="309"/>
                  </a:lnTo>
                  <a:lnTo>
                    <a:pt x="1434" y="309"/>
                  </a:lnTo>
                  <a:lnTo>
                    <a:pt x="1434" y="309"/>
                  </a:lnTo>
                  <a:lnTo>
                    <a:pt x="1433" y="308"/>
                  </a:lnTo>
                  <a:lnTo>
                    <a:pt x="1434" y="308"/>
                  </a:lnTo>
                  <a:close/>
                  <a:moveTo>
                    <a:pt x="1496" y="364"/>
                  </a:moveTo>
                  <a:lnTo>
                    <a:pt x="1495" y="363"/>
                  </a:lnTo>
                  <a:lnTo>
                    <a:pt x="1496" y="363"/>
                  </a:lnTo>
                  <a:lnTo>
                    <a:pt x="1496" y="364"/>
                  </a:lnTo>
                  <a:close/>
                  <a:moveTo>
                    <a:pt x="1493" y="374"/>
                  </a:moveTo>
                  <a:lnTo>
                    <a:pt x="1489" y="372"/>
                  </a:lnTo>
                  <a:lnTo>
                    <a:pt x="1492" y="367"/>
                  </a:lnTo>
                  <a:lnTo>
                    <a:pt x="1495" y="365"/>
                  </a:lnTo>
                  <a:lnTo>
                    <a:pt x="1494" y="368"/>
                  </a:lnTo>
                  <a:lnTo>
                    <a:pt x="1497" y="370"/>
                  </a:lnTo>
                  <a:lnTo>
                    <a:pt x="1499" y="371"/>
                  </a:lnTo>
                  <a:lnTo>
                    <a:pt x="1499" y="372"/>
                  </a:lnTo>
                  <a:lnTo>
                    <a:pt x="1496" y="375"/>
                  </a:lnTo>
                  <a:lnTo>
                    <a:pt x="1493" y="374"/>
                  </a:lnTo>
                  <a:close/>
                  <a:moveTo>
                    <a:pt x="1453" y="296"/>
                  </a:moveTo>
                  <a:lnTo>
                    <a:pt x="1451" y="299"/>
                  </a:lnTo>
                  <a:lnTo>
                    <a:pt x="1448" y="299"/>
                  </a:lnTo>
                  <a:lnTo>
                    <a:pt x="1453" y="295"/>
                  </a:lnTo>
                  <a:lnTo>
                    <a:pt x="1453" y="296"/>
                  </a:lnTo>
                  <a:close/>
                  <a:moveTo>
                    <a:pt x="1474" y="382"/>
                  </a:moveTo>
                  <a:lnTo>
                    <a:pt x="1473" y="383"/>
                  </a:lnTo>
                  <a:lnTo>
                    <a:pt x="1472" y="383"/>
                  </a:lnTo>
                  <a:lnTo>
                    <a:pt x="1472" y="384"/>
                  </a:lnTo>
                  <a:lnTo>
                    <a:pt x="1473" y="384"/>
                  </a:lnTo>
                  <a:lnTo>
                    <a:pt x="1471" y="384"/>
                  </a:lnTo>
                  <a:lnTo>
                    <a:pt x="1470" y="382"/>
                  </a:lnTo>
                  <a:lnTo>
                    <a:pt x="1474" y="381"/>
                  </a:lnTo>
                  <a:lnTo>
                    <a:pt x="1474" y="382"/>
                  </a:lnTo>
                  <a:close/>
                  <a:moveTo>
                    <a:pt x="1482" y="387"/>
                  </a:moveTo>
                  <a:lnTo>
                    <a:pt x="1482" y="386"/>
                  </a:lnTo>
                  <a:lnTo>
                    <a:pt x="1482" y="387"/>
                  </a:lnTo>
                  <a:close/>
                  <a:moveTo>
                    <a:pt x="1483" y="386"/>
                  </a:moveTo>
                  <a:lnTo>
                    <a:pt x="1483" y="385"/>
                  </a:lnTo>
                  <a:lnTo>
                    <a:pt x="1484" y="385"/>
                  </a:lnTo>
                  <a:lnTo>
                    <a:pt x="1484" y="387"/>
                  </a:lnTo>
                  <a:lnTo>
                    <a:pt x="1483" y="386"/>
                  </a:lnTo>
                  <a:close/>
                  <a:moveTo>
                    <a:pt x="1484" y="389"/>
                  </a:moveTo>
                  <a:lnTo>
                    <a:pt x="1484" y="388"/>
                  </a:lnTo>
                  <a:lnTo>
                    <a:pt x="1485" y="387"/>
                  </a:lnTo>
                  <a:lnTo>
                    <a:pt x="1485" y="388"/>
                  </a:lnTo>
                  <a:lnTo>
                    <a:pt x="1484" y="389"/>
                  </a:lnTo>
                  <a:close/>
                  <a:moveTo>
                    <a:pt x="1500" y="377"/>
                  </a:moveTo>
                  <a:lnTo>
                    <a:pt x="1499" y="379"/>
                  </a:lnTo>
                  <a:lnTo>
                    <a:pt x="1497" y="377"/>
                  </a:lnTo>
                  <a:lnTo>
                    <a:pt x="1498" y="377"/>
                  </a:lnTo>
                  <a:lnTo>
                    <a:pt x="1498" y="378"/>
                  </a:lnTo>
                  <a:lnTo>
                    <a:pt x="1500" y="377"/>
                  </a:lnTo>
                  <a:close/>
                  <a:moveTo>
                    <a:pt x="1483" y="395"/>
                  </a:moveTo>
                  <a:lnTo>
                    <a:pt x="1483" y="394"/>
                  </a:lnTo>
                  <a:lnTo>
                    <a:pt x="1484" y="394"/>
                  </a:lnTo>
                  <a:lnTo>
                    <a:pt x="1483" y="395"/>
                  </a:lnTo>
                  <a:close/>
                  <a:moveTo>
                    <a:pt x="1490" y="400"/>
                  </a:moveTo>
                  <a:lnTo>
                    <a:pt x="1490" y="399"/>
                  </a:lnTo>
                  <a:lnTo>
                    <a:pt x="1492" y="400"/>
                  </a:lnTo>
                  <a:lnTo>
                    <a:pt x="1490" y="400"/>
                  </a:lnTo>
                  <a:close/>
                  <a:moveTo>
                    <a:pt x="1505" y="401"/>
                  </a:moveTo>
                  <a:lnTo>
                    <a:pt x="1505" y="400"/>
                  </a:lnTo>
                  <a:lnTo>
                    <a:pt x="1505" y="400"/>
                  </a:lnTo>
                  <a:lnTo>
                    <a:pt x="1505" y="400"/>
                  </a:lnTo>
                  <a:lnTo>
                    <a:pt x="1505" y="401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9" name="Freeform 120">
              <a:extLst>
                <a:ext uri="{FF2B5EF4-FFF2-40B4-BE49-F238E27FC236}">
                  <a16:creationId xmlns="" xmlns:a16="http://schemas.microsoft.com/office/drawing/2014/main" id="{24EA654B-66A0-4106-AF4D-E730AFC6FB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826"/>
              <a:ext cx="1598" cy="1969"/>
            </a:xfrm>
            <a:custGeom>
              <a:avLst/>
              <a:gdLst>
                <a:gd name="T0" fmla="*/ 877 w 1598"/>
                <a:gd name="T1" fmla="*/ 124 h 1969"/>
                <a:gd name="T2" fmla="*/ 391 w 1598"/>
                <a:gd name="T3" fmla="*/ 608 h 1969"/>
                <a:gd name="T4" fmla="*/ 421 w 1598"/>
                <a:gd name="T5" fmla="*/ 608 h 1969"/>
                <a:gd name="T6" fmla="*/ 404 w 1598"/>
                <a:gd name="T7" fmla="*/ 619 h 1969"/>
                <a:gd name="T8" fmla="*/ 160 w 1598"/>
                <a:gd name="T9" fmla="*/ 720 h 1969"/>
                <a:gd name="T10" fmla="*/ 405 w 1598"/>
                <a:gd name="T11" fmla="*/ 677 h 1969"/>
                <a:gd name="T12" fmla="*/ 92 w 1598"/>
                <a:gd name="T13" fmla="*/ 980 h 1969"/>
                <a:gd name="T14" fmla="*/ 104 w 1598"/>
                <a:gd name="T15" fmla="*/ 804 h 1969"/>
                <a:gd name="T16" fmla="*/ 79 w 1598"/>
                <a:gd name="T17" fmla="*/ 721 h 1969"/>
                <a:gd name="T18" fmla="*/ 179 w 1598"/>
                <a:gd name="T19" fmla="*/ 691 h 1969"/>
                <a:gd name="T20" fmla="*/ 397 w 1598"/>
                <a:gd name="T21" fmla="*/ 694 h 1969"/>
                <a:gd name="T22" fmla="*/ 405 w 1598"/>
                <a:gd name="T23" fmla="*/ 632 h 1969"/>
                <a:gd name="T24" fmla="*/ 435 w 1598"/>
                <a:gd name="T25" fmla="*/ 609 h 1969"/>
                <a:gd name="T26" fmla="*/ 475 w 1598"/>
                <a:gd name="T27" fmla="*/ 613 h 1969"/>
                <a:gd name="T28" fmla="*/ 575 w 1598"/>
                <a:gd name="T29" fmla="*/ 628 h 1969"/>
                <a:gd name="T30" fmla="*/ 595 w 1598"/>
                <a:gd name="T31" fmla="*/ 675 h 1969"/>
                <a:gd name="T32" fmla="*/ 521 w 1598"/>
                <a:gd name="T33" fmla="*/ 692 h 1969"/>
                <a:gd name="T34" fmla="*/ 633 w 1598"/>
                <a:gd name="T35" fmla="*/ 750 h 1969"/>
                <a:gd name="T36" fmla="*/ 697 w 1598"/>
                <a:gd name="T37" fmla="*/ 678 h 1969"/>
                <a:gd name="T38" fmla="*/ 853 w 1598"/>
                <a:gd name="T39" fmla="*/ 645 h 1969"/>
                <a:gd name="T40" fmla="*/ 865 w 1598"/>
                <a:gd name="T41" fmla="*/ 616 h 1969"/>
                <a:gd name="T42" fmla="*/ 871 w 1598"/>
                <a:gd name="T43" fmla="*/ 521 h 1969"/>
                <a:gd name="T44" fmla="*/ 1011 w 1598"/>
                <a:gd name="T45" fmla="*/ 479 h 1969"/>
                <a:gd name="T46" fmla="*/ 1090 w 1598"/>
                <a:gd name="T47" fmla="*/ 425 h 1969"/>
                <a:gd name="T48" fmla="*/ 1195 w 1598"/>
                <a:gd name="T49" fmla="*/ 457 h 1969"/>
                <a:gd name="T50" fmla="*/ 1501 w 1598"/>
                <a:gd name="T51" fmla="*/ 412 h 1969"/>
                <a:gd name="T52" fmla="*/ 1507 w 1598"/>
                <a:gd name="T53" fmla="*/ 355 h 1969"/>
                <a:gd name="T54" fmla="*/ 1501 w 1598"/>
                <a:gd name="T55" fmla="*/ 522 h 1969"/>
                <a:gd name="T56" fmla="*/ 1577 w 1598"/>
                <a:gd name="T57" fmla="*/ 633 h 1969"/>
                <a:gd name="T58" fmla="*/ 1496 w 1598"/>
                <a:gd name="T59" fmla="*/ 742 h 1969"/>
                <a:gd name="T60" fmla="*/ 1502 w 1598"/>
                <a:gd name="T61" fmla="*/ 888 h 1969"/>
                <a:gd name="T62" fmla="*/ 1410 w 1598"/>
                <a:gd name="T63" fmla="*/ 983 h 1969"/>
                <a:gd name="T64" fmla="*/ 1362 w 1598"/>
                <a:gd name="T65" fmla="*/ 1093 h 1969"/>
                <a:gd name="T66" fmla="*/ 1386 w 1598"/>
                <a:gd name="T67" fmla="*/ 1225 h 1969"/>
                <a:gd name="T68" fmla="*/ 1303 w 1598"/>
                <a:gd name="T69" fmla="*/ 1245 h 1969"/>
                <a:gd name="T70" fmla="*/ 1239 w 1598"/>
                <a:gd name="T71" fmla="*/ 1344 h 1969"/>
                <a:gd name="T72" fmla="*/ 1249 w 1598"/>
                <a:gd name="T73" fmla="*/ 1487 h 1969"/>
                <a:gd name="T74" fmla="*/ 1111 w 1598"/>
                <a:gd name="T75" fmla="*/ 1593 h 1969"/>
                <a:gd name="T76" fmla="*/ 1118 w 1598"/>
                <a:gd name="T77" fmla="*/ 1731 h 1969"/>
                <a:gd name="T78" fmla="*/ 1132 w 1598"/>
                <a:gd name="T79" fmla="*/ 1822 h 1969"/>
                <a:gd name="T80" fmla="*/ 1056 w 1598"/>
                <a:gd name="T81" fmla="*/ 1936 h 1969"/>
                <a:gd name="T82" fmla="*/ 900 w 1598"/>
                <a:gd name="T83" fmla="*/ 1964 h 1969"/>
                <a:gd name="T84" fmla="*/ 709 w 1598"/>
                <a:gd name="T85" fmla="*/ 1923 h 1969"/>
                <a:gd name="T86" fmla="*/ 594 w 1598"/>
                <a:gd name="T87" fmla="*/ 1824 h 1969"/>
                <a:gd name="T88" fmla="*/ 505 w 1598"/>
                <a:gd name="T89" fmla="*/ 1732 h 1969"/>
                <a:gd name="T90" fmla="*/ 376 w 1598"/>
                <a:gd name="T91" fmla="*/ 1812 h 1969"/>
                <a:gd name="T92" fmla="*/ 297 w 1598"/>
                <a:gd name="T93" fmla="*/ 1837 h 1969"/>
                <a:gd name="T94" fmla="*/ 224 w 1598"/>
                <a:gd name="T95" fmla="*/ 1778 h 1969"/>
                <a:gd name="T96" fmla="*/ 202 w 1598"/>
                <a:gd name="T97" fmla="*/ 1634 h 1969"/>
                <a:gd name="T98" fmla="*/ 167 w 1598"/>
                <a:gd name="T99" fmla="*/ 1521 h 1969"/>
                <a:gd name="T100" fmla="*/ 69 w 1598"/>
                <a:gd name="T101" fmla="*/ 1455 h 1969"/>
                <a:gd name="T102" fmla="*/ 56 w 1598"/>
                <a:gd name="T103" fmla="*/ 1367 h 1969"/>
                <a:gd name="T104" fmla="*/ 742 w 1598"/>
                <a:gd name="T105" fmla="*/ 269 h 1969"/>
                <a:gd name="T106" fmla="*/ 762 w 1598"/>
                <a:gd name="T107" fmla="*/ 376 h 1969"/>
                <a:gd name="T108" fmla="*/ 738 w 1598"/>
                <a:gd name="T109" fmla="*/ 302 h 1969"/>
                <a:gd name="T110" fmla="*/ 811 w 1598"/>
                <a:gd name="T111" fmla="*/ 309 h 1969"/>
                <a:gd name="T112" fmla="*/ 740 w 1598"/>
                <a:gd name="T113" fmla="*/ 307 h 1969"/>
                <a:gd name="T114" fmla="*/ 931 w 1598"/>
                <a:gd name="T115" fmla="*/ 235 h 1969"/>
                <a:gd name="T116" fmla="*/ 139 w 1598"/>
                <a:gd name="T117" fmla="*/ 636 h 1969"/>
                <a:gd name="T118" fmla="*/ 592 w 1598"/>
                <a:gd name="T119" fmla="*/ 659 h 1969"/>
                <a:gd name="T120" fmla="*/ 1134 w 1598"/>
                <a:gd name="T121" fmla="*/ 451 h 1969"/>
                <a:gd name="T122" fmla="*/ 834 w 1598"/>
                <a:gd name="T123" fmla="*/ 652 h 1969"/>
                <a:gd name="T124" fmla="*/ 1424 w 1598"/>
                <a:gd name="T125" fmla="*/ 304 h 1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8" h="1969">
                  <a:moveTo>
                    <a:pt x="1009" y="7"/>
                  </a:moveTo>
                  <a:lnTo>
                    <a:pt x="1008" y="8"/>
                  </a:lnTo>
                  <a:lnTo>
                    <a:pt x="1008" y="8"/>
                  </a:lnTo>
                  <a:lnTo>
                    <a:pt x="1006" y="8"/>
                  </a:lnTo>
                  <a:lnTo>
                    <a:pt x="1005" y="8"/>
                  </a:lnTo>
                  <a:lnTo>
                    <a:pt x="1005" y="8"/>
                  </a:lnTo>
                  <a:lnTo>
                    <a:pt x="1005" y="8"/>
                  </a:lnTo>
                  <a:lnTo>
                    <a:pt x="1005" y="7"/>
                  </a:lnTo>
                  <a:lnTo>
                    <a:pt x="1005" y="5"/>
                  </a:lnTo>
                  <a:lnTo>
                    <a:pt x="1006" y="4"/>
                  </a:lnTo>
                  <a:lnTo>
                    <a:pt x="1008" y="4"/>
                  </a:lnTo>
                  <a:lnTo>
                    <a:pt x="1009" y="4"/>
                  </a:lnTo>
                  <a:lnTo>
                    <a:pt x="1009" y="5"/>
                  </a:lnTo>
                  <a:lnTo>
                    <a:pt x="1009" y="5"/>
                  </a:lnTo>
                  <a:lnTo>
                    <a:pt x="1009" y="7"/>
                  </a:lnTo>
                  <a:lnTo>
                    <a:pt x="1009" y="7"/>
                  </a:lnTo>
                  <a:moveTo>
                    <a:pt x="880" y="121"/>
                  </a:moveTo>
                  <a:lnTo>
                    <a:pt x="879" y="123"/>
                  </a:lnTo>
                  <a:lnTo>
                    <a:pt x="879" y="123"/>
                  </a:lnTo>
                  <a:lnTo>
                    <a:pt x="879" y="124"/>
                  </a:lnTo>
                  <a:lnTo>
                    <a:pt x="879" y="125"/>
                  </a:lnTo>
                  <a:lnTo>
                    <a:pt x="879" y="127"/>
                  </a:lnTo>
                  <a:lnTo>
                    <a:pt x="879" y="128"/>
                  </a:lnTo>
                  <a:lnTo>
                    <a:pt x="880" y="128"/>
                  </a:lnTo>
                  <a:lnTo>
                    <a:pt x="880" y="128"/>
                  </a:lnTo>
                  <a:lnTo>
                    <a:pt x="880" y="129"/>
                  </a:lnTo>
                  <a:lnTo>
                    <a:pt x="880" y="129"/>
                  </a:lnTo>
                  <a:lnTo>
                    <a:pt x="881" y="129"/>
                  </a:lnTo>
                  <a:lnTo>
                    <a:pt x="881" y="129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80" y="132"/>
                  </a:lnTo>
                  <a:lnTo>
                    <a:pt x="880" y="132"/>
                  </a:lnTo>
                  <a:lnTo>
                    <a:pt x="879" y="132"/>
                  </a:lnTo>
                  <a:lnTo>
                    <a:pt x="878" y="132"/>
                  </a:lnTo>
                  <a:lnTo>
                    <a:pt x="877" y="132"/>
                  </a:lnTo>
                  <a:lnTo>
                    <a:pt x="876" y="133"/>
                  </a:lnTo>
                  <a:lnTo>
                    <a:pt x="876" y="133"/>
                  </a:lnTo>
                  <a:lnTo>
                    <a:pt x="876" y="134"/>
                  </a:lnTo>
                  <a:lnTo>
                    <a:pt x="875" y="134"/>
                  </a:lnTo>
                  <a:lnTo>
                    <a:pt x="874" y="135"/>
                  </a:lnTo>
                  <a:lnTo>
                    <a:pt x="873" y="136"/>
                  </a:lnTo>
                  <a:lnTo>
                    <a:pt x="872" y="136"/>
                  </a:lnTo>
                  <a:lnTo>
                    <a:pt x="872" y="137"/>
                  </a:lnTo>
                  <a:lnTo>
                    <a:pt x="872" y="137"/>
                  </a:lnTo>
                  <a:lnTo>
                    <a:pt x="871" y="138"/>
                  </a:lnTo>
                  <a:lnTo>
                    <a:pt x="871" y="138"/>
                  </a:lnTo>
                  <a:lnTo>
                    <a:pt x="871" y="137"/>
                  </a:lnTo>
                  <a:lnTo>
                    <a:pt x="870" y="137"/>
                  </a:lnTo>
                  <a:lnTo>
                    <a:pt x="870" y="138"/>
                  </a:lnTo>
                  <a:lnTo>
                    <a:pt x="869" y="140"/>
                  </a:lnTo>
                  <a:lnTo>
                    <a:pt x="868" y="140"/>
                  </a:lnTo>
                  <a:lnTo>
                    <a:pt x="868" y="140"/>
                  </a:lnTo>
                  <a:lnTo>
                    <a:pt x="868" y="140"/>
                  </a:lnTo>
                  <a:lnTo>
                    <a:pt x="867" y="141"/>
                  </a:lnTo>
                  <a:lnTo>
                    <a:pt x="867" y="141"/>
                  </a:lnTo>
                  <a:lnTo>
                    <a:pt x="867" y="140"/>
                  </a:lnTo>
                  <a:lnTo>
                    <a:pt x="867" y="140"/>
                  </a:lnTo>
                  <a:lnTo>
                    <a:pt x="867" y="139"/>
                  </a:lnTo>
                  <a:lnTo>
                    <a:pt x="867" y="138"/>
                  </a:lnTo>
                  <a:lnTo>
                    <a:pt x="867" y="137"/>
                  </a:lnTo>
                  <a:lnTo>
                    <a:pt x="868" y="136"/>
                  </a:lnTo>
                  <a:lnTo>
                    <a:pt x="868" y="136"/>
                  </a:lnTo>
                  <a:lnTo>
                    <a:pt x="869" y="137"/>
                  </a:lnTo>
                  <a:lnTo>
                    <a:pt x="869" y="136"/>
                  </a:lnTo>
                  <a:lnTo>
                    <a:pt x="870" y="136"/>
                  </a:lnTo>
                  <a:lnTo>
                    <a:pt x="870" y="135"/>
                  </a:lnTo>
                  <a:lnTo>
                    <a:pt x="869" y="135"/>
                  </a:lnTo>
                  <a:lnTo>
                    <a:pt x="869" y="134"/>
                  </a:lnTo>
                  <a:lnTo>
                    <a:pt x="870" y="132"/>
                  </a:lnTo>
                  <a:lnTo>
                    <a:pt x="870" y="131"/>
                  </a:lnTo>
                  <a:lnTo>
                    <a:pt x="871" y="130"/>
                  </a:lnTo>
                  <a:lnTo>
                    <a:pt x="872" y="129"/>
                  </a:lnTo>
                  <a:lnTo>
                    <a:pt x="873" y="127"/>
                  </a:lnTo>
                  <a:lnTo>
                    <a:pt x="875" y="127"/>
                  </a:lnTo>
                  <a:lnTo>
                    <a:pt x="875" y="126"/>
                  </a:lnTo>
                  <a:lnTo>
                    <a:pt x="876" y="125"/>
                  </a:lnTo>
                  <a:lnTo>
                    <a:pt x="876" y="124"/>
                  </a:lnTo>
                  <a:lnTo>
                    <a:pt x="877" y="124"/>
                  </a:lnTo>
                  <a:lnTo>
                    <a:pt x="879" y="123"/>
                  </a:lnTo>
                  <a:lnTo>
                    <a:pt x="879" y="123"/>
                  </a:lnTo>
                  <a:lnTo>
                    <a:pt x="880" y="121"/>
                  </a:lnTo>
                  <a:lnTo>
                    <a:pt x="880" y="121"/>
                  </a:lnTo>
                  <a:lnTo>
                    <a:pt x="881" y="120"/>
                  </a:lnTo>
                  <a:lnTo>
                    <a:pt x="881" y="120"/>
                  </a:lnTo>
                  <a:lnTo>
                    <a:pt x="880" y="121"/>
                  </a:lnTo>
                  <a:moveTo>
                    <a:pt x="1048" y="1"/>
                  </a:moveTo>
                  <a:lnTo>
                    <a:pt x="1047" y="2"/>
                  </a:lnTo>
                  <a:lnTo>
                    <a:pt x="1046" y="2"/>
                  </a:lnTo>
                  <a:lnTo>
                    <a:pt x="1046" y="1"/>
                  </a:lnTo>
                  <a:lnTo>
                    <a:pt x="1046" y="0"/>
                  </a:lnTo>
                  <a:lnTo>
                    <a:pt x="1047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048" y="1"/>
                  </a:lnTo>
                  <a:lnTo>
                    <a:pt x="1048" y="1"/>
                  </a:lnTo>
                  <a:moveTo>
                    <a:pt x="973" y="111"/>
                  </a:moveTo>
                  <a:lnTo>
                    <a:pt x="973" y="112"/>
                  </a:lnTo>
                  <a:lnTo>
                    <a:pt x="973" y="112"/>
                  </a:lnTo>
                  <a:lnTo>
                    <a:pt x="973" y="112"/>
                  </a:lnTo>
                  <a:lnTo>
                    <a:pt x="974" y="111"/>
                  </a:lnTo>
                  <a:lnTo>
                    <a:pt x="974" y="112"/>
                  </a:lnTo>
                  <a:lnTo>
                    <a:pt x="975" y="112"/>
                  </a:lnTo>
                  <a:lnTo>
                    <a:pt x="975" y="113"/>
                  </a:lnTo>
                  <a:lnTo>
                    <a:pt x="976" y="114"/>
                  </a:lnTo>
                  <a:lnTo>
                    <a:pt x="977" y="114"/>
                  </a:lnTo>
                  <a:lnTo>
                    <a:pt x="977" y="115"/>
                  </a:lnTo>
                  <a:lnTo>
                    <a:pt x="977" y="115"/>
                  </a:lnTo>
                  <a:lnTo>
                    <a:pt x="978" y="116"/>
                  </a:lnTo>
                  <a:lnTo>
                    <a:pt x="978" y="117"/>
                  </a:lnTo>
                  <a:lnTo>
                    <a:pt x="977" y="118"/>
                  </a:lnTo>
                  <a:lnTo>
                    <a:pt x="976" y="118"/>
                  </a:lnTo>
                  <a:lnTo>
                    <a:pt x="974" y="118"/>
                  </a:lnTo>
                  <a:lnTo>
                    <a:pt x="974" y="119"/>
                  </a:lnTo>
                  <a:lnTo>
                    <a:pt x="973" y="119"/>
                  </a:lnTo>
                  <a:lnTo>
                    <a:pt x="973" y="118"/>
                  </a:lnTo>
                  <a:lnTo>
                    <a:pt x="972" y="119"/>
                  </a:lnTo>
                  <a:lnTo>
                    <a:pt x="971" y="118"/>
                  </a:lnTo>
                  <a:lnTo>
                    <a:pt x="970" y="118"/>
                  </a:lnTo>
                  <a:lnTo>
                    <a:pt x="970" y="117"/>
                  </a:lnTo>
                  <a:lnTo>
                    <a:pt x="970" y="116"/>
                  </a:lnTo>
                  <a:lnTo>
                    <a:pt x="970" y="116"/>
                  </a:lnTo>
                  <a:lnTo>
                    <a:pt x="970" y="115"/>
                  </a:lnTo>
                  <a:lnTo>
                    <a:pt x="970" y="115"/>
                  </a:lnTo>
                  <a:lnTo>
                    <a:pt x="970" y="114"/>
                  </a:lnTo>
                  <a:lnTo>
                    <a:pt x="971" y="113"/>
                  </a:lnTo>
                  <a:lnTo>
                    <a:pt x="972" y="112"/>
                  </a:lnTo>
                  <a:lnTo>
                    <a:pt x="973" y="111"/>
                  </a:lnTo>
                  <a:lnTo>
                    <a:pt x="973" y="111"/>
                  </a:lnTo>
                  <a:moveTo>
                    <a:pt x="989" y="147"/>
                  </a:moveTo>
                  <a:lnTo>
                    <a:pt x="988" y="147"/>
                  </a:lnTo>
                  <a:lnTo>
                    <a:pt x="988" y="146"/>
                  </a:lnTo>
                  <a:lnTo>
                    <a:pt x="989" y="147"/>
                  </a:lnTo>
                  <a:moveTo>
                    <a:pt x="429" y="593"/>
                  </a:moveTo>
                  <a:lnTo>
                    <a:pt x="433" y="594"/>
                  </a:lnTo>
                  <a:lnTo>
                    <a:pt x="430" y="596"/>
                  </a:lnTo>
                  <a:lnTo>
                    <a:pt x="430" y="599"/>
                  </a:lnTo>
                  <a:lnTo>
                    <a:pt x="430" y="599"/>
                  </a:lnTo>
                  <a:lnTo>
                    <a:pt x="430" y="600"/>
                  </a:lnTo>
                  <a:lnTo>
                    <a:pt x="431" y="600"/>
                  </a:lnTo>
                  <a:lnTo>
                    <a:pt x="432" y="600"/>
                  </a:lnTo>
                  <a:lnTo>
                    <a:pt x="431" y="601"/>
                  </a:lnTo>
                  <a:lnTo>
                    <a:pt x="432" y="601"/>
                  </a:lnTo>
                  <a:lnTo>
                    <a:pt x="430" y="600"/>
                  </a:lnTo>
                  <a:lnTo>
                    <a:pt x="430" y="602"/>
                  </a:lnTo>
                  <a:lnTo>
                    <a:pt x="425" y="604"/>
                  </a:lnTo>
                  <a:lnTo>
                    <a:pt x="422" y="602"/>
                  </a:lnTo>
                  <a:lnTo>
                    <a:pt x="420" y="603"/>
                  </a:lnTo>
                  <a:lnTo>
                    <a:pt x="420" y="601"/>
                  </a:lnTo>
                  <a:lnTo>
                    <a:pt x="424" y="599"/>
                  </a:lnTo>
                  <a:lnTo>
                    <a:pt x="424" y="599"/>
                  </a:lnTo>
                  <a:lnTo>
                    <a:pt x="422" y="598"/>
                  </a:lnTo>
                  <a:lnTo>
                    <a:pt x="422" y="597"/>
                  </a:lnTo>
                  <a:lnTo>
                    <a:pt x="429" y="593"/>
                  </a:lnTo>
                  <a:moveTo>
                    <a:pt x="391" y="608"/>
                  </a:moveTo>
                  <a:lnTo>
                    <a:pt x="392" y="608"/>
                  </a:lnTo>
                  <a:lnTo>
                    <a:pt x="392" y="607"/>
                  </a:lnTo>
                  <a:lnTo>
                    <a:pt x="391" y="609"/>
                  </a:lnTo>
                  <a:lnTo>
                    <a:pt x="391" y="608"/>
                  </a:lnTo>
                  <a:moveTo>
                    <a:pt x="434" y="594"/>
                  </a:moveTo>
                  <a:lnTo>
                    <a:pt x="434" y="594"/>
                  </a:lnTo>
                  <a:lnTo>
                    <a:pt x="436" y="595"/>
                  </a:lnTo>
                  <a:lnTo>
                    <a:pt x="435" y="596"/>
                  </a:lnTo>
                  <a:lnTo>
                    <a:pt x="434" y="595"/>
                  </a:lnTo>
                  <a:lnTo>
                    <a:pt x="434" y="594"/>
                  </a:lnTo>
                  <a:moveTo>
                    <a:pt x="705" y="483"/>
                  </a:moveTo>
                  <a:lnTo>
                    <a:pt x="705" y="482"/>
                  </a:lnTo>
                  <a:lnTo>
                    <a:pt x="702" y="480"/>
                  </a:lnTo>
                  <a:lnTo>
                    <a:pt x="693" y="478"/>
                  </a:lnTo>
                  <a:lnTo>
                    <a:pt x="690" y="475"/>
                  </a:lnTo>
                  <a:lnTo>
                    <a:pt x="687" y="473"/>
                  </a:lnTo>
                  <a:lnTo>
                    <a:pt x="685" y="471"/>
                  </a:lnTo>
                  <a:lnTo>
                    <a:pt x="685" y="472"/>
                  </a:lnTo>
                  <a:lnTo>
                    <a:pt x="685" y="473"/>
                  </a:lnTo>
                  <a:lnTo>
                    <a:pt x="686" y="473"/>
                  </a:lnTo>
                  <a:lnTo>
                    <a:pt x="684" y="473"/>
                  </a:lnTo>
                  <a:lnTo>
                    <a:pt x="682" y="473"/>
                  </a:lnTo>
                  <a:lnTo>
                    <a:pt x="681" y="469"/>
                  </a:lnTo>
                  <a:lnTo>
                    <a:pt x="679" y="467"/>
                  </a:lnTo>
                  <a:lnTo>
                    <a:pt x="683" y="466"/>
                  </a:lnTo>
                  <a:lnTo>
                    <a:pt x="698" y="471"/>
                  </a:lnTo>
                  <a:lnTo>
                    <a:pt x="702" y="475"/>
                  </a:lnTo>
                  <a:lnTo>
                    <a:pt x="707" y="476"/>
                  </a:lnTo>
                  <a:lnTo>
                    <a:pt x="707" y="477"/>
                  </a:lnTo>
                  <a:lnTo>
                    <a:pt x="709" y="479"/>
                  </a:lnTo>
                  <a:lnTo>
                    <a:pt x="710" y="480"/>
                  </a:lnTo>
                  <a:lnTo>
                    <a:pt x="709" y="484"/>
                  </a:lnTo>
                  <a:lnTo>
                    <a:pt x="705" y="483"/>
                  </a:lnTo>
                  <a:moveTo>
                    <a:pt x="812" y="430"/>
                  </a:moveTo>
                  <a:lnTo>
                    <a:pt x="811" y="431"/>
                  </a:lnTo>
                  <a:lnTo>
                    <a:pt x="809" y="431"/>
                  </a:lnTo>
                  <a:lnTo>
                    <a:pt x="805" y="431"/>
                  </a:lnTo>
                  <a:lnTo>
                    <a:pt x="803" y="430"/>
                  </a:lnTo>
                  <a:lnTo>
                    <a:pt x="801" y="428"/>
                  </a:lnTo>
                  <a:lnTo>
                    <a:pt x="797" y="426"/>
                  </a:lnTo>
                  <a:lnTo>
                    <a:pt x="794" y="423"/>
                  </a:lnTo>
                  <a:lnTo>
                    <a:pt x="790" y="414"/>
                  </a:lnTo>
                  <a:lnTo>
                    <a:pt x="791" y="411"/>
                  </a:lnTo>
                  <a:lnTo>
                    <a:pt x="792" y="409"/>
                  </a:lnTo>
                  <a:lnTo>
                    <a:pt x="799" y="403"/>
                  </a:lnTo>
                  <a:lnTo>
                    <a:pt x="806" y="401"/>
                  </a:lnTo>
                  <a:lnTo>
                    <a:pt x="809" y="401"/>
                  </a:lnTo>
                  <a:lnTo>
                    <a:pt x="811" y="403"/>
                  </a:lnTo>
                  <a:lnTo>
                    <a:pt x="813" y="405"/>
                  </a:lnTo>
                  <a:lnTo>
                    <a:pt x="813" y="410"/>
                  </a:lnTo>
                  <a:lnTo>
                    <a:pt x="814" y="411"/>
                  </a:lnTo>
                  <a:lnTo>
                    <a:pt x="815" y="413"/>
                  </a:lnTo>
                  <a:lnTo>
                    <a:pt x="817" y="417"/>
                  </a:lnTo>
                  <a:lnTo>
                    <a:pt x="817" y="420"/>
                  </a:lnTo>
                  <a:lnTo>
                    <a:pt x="811" y="426"/>
                  </a:lnTo>
                  <a:lnTo>
                    <a:pt x="809" y="431"/>
                  </a:lnTo>
                  <a:lnTo>
                    <a:pt x="812" y="430"/>
                  </a:lnTo>
                  <a:moveTo>
                    <a:pt x="408" y="609"/>
                  </a:moveTo>
                  <a:lnTo>
                    <a:pt x="409" y="607"/>
                  </a:lnTo>
                  <a:lnTo>
                    <a:pt x="410" y="607"/>
                  </a:lnTo>
                  <a:lnTo>
                    <a:pt x="409" y="609"/>
                  </a:lnTo>
                  <a:lnTo>
                    <a:pt x="409" y="610"/>
                  </a:lnTo>
                  <a:lnTo>
                    <a:pt x="409" y="611"/>
                  </a:lnTo>
                  <a:lnTo>
                    <a:pt x="408" y="609"/>
                  </a:lnTo>
                  <a:moveTo>
                    <a:pt x="432" y="597"/>
                  </a:moveTo>
                  <a:lnTo>
                    <a:pt x="433" y="596"/>
                  </a:lnTo>
                  <a:lnTo>
                    <a:pt x="433" y="596"/>
                  </a:lnTo>
                  <a:lnTo>
                    <a:pt x="433" y="597"/>
                  </a:lnTo>
                  <a:lnTo>
                    <a:pt x="433" y="599"/>
                  </a:lnTo>
                  <a:lnTo>
                    <a:pt x="432" y="599"/>
                  </a:lnTo>
                  <a:lnTo>
                    <a:pt x="432" y="597"/>
                  </a:lnTo>
                  <a:moveTo>
                    <a:pt x="391" y="612"/>
                  </a:moveTo>
                  <a:lnTo>
                    <a:pt x="391" y="611"/>
                  </a:lnTo>
                  <a:lnTo>
                    <a:pt x="391" y="611"/>
                  </a:lnTo>
                  <a:lnTo>
                    <a:pt x="391" y="612"/>
                  </a:lnTo>
                  <a:lnTo>
                    <a:pt x="394" y="612"/>
                  </a:lnTo>
                  <a:lnTo>
                    <a:pt x="392" y="613"/>
                  </a:lnTo>
                  <a:lnTo>
                    <a:pt x="392" y="613"/>
                  </a:lnTo>
                  <a:lnTo>
                    <a:pt x="391" y="612"/>
                  </a:lnTo>
                  <a:moveTo>
                    <a:pt x="428" y="605"/>
                  </a:moveTo>
                  <a:lnTo>
                    <a:pt x="429" y="605"/>
                  </a:lnTo>
                  <a:lnTo>
                    <a:pt x="428" y="605"/>
                  </a:lnTo>
                  <a:moveTo>
                    <a:pt x="420" y="608"/>
                  </a:moveTo>
                  <a:lnTo>
                    <a:pt x="421" y="608"/>
                  </a:lnTo>
                  <a:lnTo>
                    <a:pt x="421" y="608"/>
                  </a:lnTo>
                  <a:lnTo>
                    <a:pt x="420" y="608"/>
                  </a:lnTo>
                  <a:moveTo>
                    <a:pt x="819" y="476"/>
                  </a:moveTo>
                  <a:lnTo>
                    <a:pt x="815" y="479"/>
                  </a:lnTo>
                  <a:lnTo>
                    <a:pt x="812" y="476"/>
                  </a:lnTo>
                  <a:lnTo>
                    <a:pt x="811" y="476"/>
                  </a:lnTo>
                  <a:lnTo>
                    <a:pt x="812" y="472"/>
                  </a:lnTo>
                  <a:lnTo>
                    <a:pt x="822" y="467"/>
                  </a:lnTo>
                  <a:lnTo>
                    <a:pt x="826" y="460"/>
                  </a:lnTo>
                  <a:lnTo>
                    <a:pt x="827" y="455"/>
                  </a:lnTo>
                  <a:lnTo>
                    <a:pt x="826" y="448"/>
                  </a:lnTo>
                  <a:lnTo>
                    <a:pt x="823" y="435"/>
                  </a:lnTo>
                  <a:lnTo>
                    <a:pt x="825" y="427"/>
                  </a:lnTo>
                  <a:lnTo>
                    <a:pt x="826" y="426"/>
                  </a:lnTo>
                  <a:lnTo>
                    <a:pt x="830" y="427"/>
                  </a:lnTo>
                  <a:lnTo>
                    <a:pt x="836" y="419"/>
                  </a:lnTo>
                  <a:lnTo>
                    <a:pt x="845" y="411"/>
                  </a:lnTo>
                  <a:lnTo>
                    <a:pt x="851" y="412"/>
                  </a:lnTo>
                  <a:lnTo>
                    <a:pt x="857" y="411"/>
                  </a:lnTo>
                  <a:lnTo>
                    <a:pt x="861" y="411"/>
                  </a:lnTo>
                  <a:lnTo>
                    <a:pt x="869" y="414"/>
                  </a:lnTo>
                  <a:lnTo>
                    <a:pt x="881" y="416"/>
                  </a:lnTo>
                  <a:lnTo>
                    <a:pt x="890" y="419"/>
                  </a:lnTo>
                  <a:lnTo>
                    <a:pt x="895" y="423"/>
                  </a:lnTo>
                  <a:lnTo>
                    <a:pt x="895" y="425"/>
                  </a:lnTo>
                  <a:lnTo>
                    <a:pt x="897" y="427"/>
                  </a:lnTo>
                  <a:lnTo>
                    <a:pt x="898" y="430"/>
                  </a:lnTo>
                  <a:lnTo>
                    <a:pt x="900" y="435"/>
                  </a:lnTo>
                  <a:lnTo>
                    <a:pt x="904" y="439"/>
                  </a:lnTo>
                  <a:lnTo>
                    <a:pt x="907" y="440"/>
                  </a:lnTo>
                  <a:lnTo>
                    <a:pt x="904" y="441"/>
                  </a:lnTo>
                  <a:lnTo>
                    <a:pt x="900" y="447"/>
                  </a:lnTo>
                  <a:lnTo>
                    <a:pt x="886" y="450"/>
                  </a:lnTo>
                  <a:lnTo>
                    <a:pt x="881" y="454"/>
                  </a:lnTo>
                  <a:lnTo>
                    <a:pt x="877" y="454"/>
                  </a:lnTo>
                  <a:lnTo>
                    <a:pt x="866" y="458"/>
                  </a:lnTo>
                  <a:lnTo>
                    <a:pt x="853" y="461"/>
                  </a:lnTo>
                  <a:lnTo>
                    <a:pt x="838" y="461"/>
                  </a:lnTo>
                  <a:lnTo>
                    <a:pt x="831" y="463"/>
                  </a:lnTo>
                  <a:lnTo>
                    <a:pt x="825" y="468"/>
                  </a:lnTo>
                  <a:lnTo>
                    <a:pt x="823" y="472"/>
                  </a:lnTo>
                  <a:lnTo>
                    <a:pt x="819" y="476"/>
                  </a:lnTo>
                  <a:moveTo>
                    <a:pt x="391" y="605"/>
                  </a:moveTo>
                  <a:lnTo>
                    <a:pt x="392" y="605"/>
                  </a:lnTo>
                  <a:lnTo>
                    <a:pt x="393" y="605"/>
                  </a:lnTo>
                  <a:lnTo>
                    <a:pt x="392" y="605"/>
                  </a:lnTo>
                  <a:lnTo>
                    <a:pt x="391" y="605"/>
                  </a:lnTo>
                  <a:moveTo>
                    <a:pt x="389" y="604"/>
                  </a:moveTo>
                  <a:lnTo>
                    <a:pt x="390" y="602"/>
                  </a:lnTo>
                  <a:lnTo>
                    <a:pt x="391" y="601"/>
                  </a:lnTo>
                  <a:lnTo>
                    <a:pt x="390" y="603"/>
                  </a:lnTo>
                  <a:lnTo>
                    <a:pt x="391" y="604"/>
                  </a:lnTo>
                  <a:lnTo>
                    <a:pt x="389" y="604"/>
                  </a:lnTo>
                  <a:moveTo>
                    <a:pt x="452" y="609"/>
                  </a:moveTo>
                  <a:lnTo>
                    <a:pt x="452" y="609"/>
                  </a:lnTo>
                  <a:lnTo>
                    <a:pt x="452" y="609"/>
                  </a:lnTo>
                  <a:lnTo>
                    <a:pt x="453" y="610"/>
                  </a:lnTo>
                  <a:lnTo>
                    <a:pt x="452" y="609"/>
                  </a:lnTo>
                  <a:moveTo>
                    <a:pt x="461" y="609"/>
                  </a:moveTo>
                  <a:lnTo>
                    <a:pt x="461" y="607"/>
                  </a:lnTo>
                  <a:lnTo>
                    <a:pt x="462" y="606"/>
                  </a:lnTo>
                  <a:lnTo>
                    <a:pt x="461" y="607"/>
                  </a:lnTo>
                  <a:lnTo>
                    <a:pt x="461" y="609"/>
                  </a:lnTo>
                  <a:moveTo>
                    <a:pt x="436" y="609"/>
                  </a:moveTo>
                  <a:lnTo>
                    <a:pt x="436" y="608"/>
                  </a:lnTo>
                  <a:lnTo>
                    <a:pt x="437" y="608"/>
                  </a:lnTo>
                  <a:lnTo>
                    <a:pt x="437" y="609"/>
                  </a:lnTo>
                  <a:lnTo>
                    <a:pt x="436" y="609"/>
                  </a:lnTo>
                  <a:moveTo>
                    <a:pt x="405" y="620"/>
                  </a:moveTo>
                  <a:lnTo>
                    <a:pt x="405" y="619"/>
                  </a:lnTo>
                  <a:lnTo>
                    <a:pt x="406" y="619"/>
                  </a:lnTo>
                  <a:lnTo>
                    <a:pt x="407" y="620"/>
                  </a:lnTo>
                  <a:lnTo>
                    <a:pt x="405" y="620"/>
                  </a:lnTo>
                  <a:moveTo>
                    <a:pt x="419" y="609"/>
                  </a:moveTo>
                  <a:lnTo>
                    <a:pt x="420" y="609"/>
                  </a:lnTo>
                  <a:lnTo>
                    <a:pt x="419" y="609"/>
                  </a:lnTo>
                  <a:moveTo>
                    <a:pt x="404" y="619"/>
                  </a:moveTo>
                  <a:lnTo>
                    <a:pt x="404" y="618"/>
                  </a:lnTo>
                  <a:lnTo>
                    <a:pt x="404" y="618"/>
                  </a:lnTo>
                  <a:lnTo>
                    <a:pt x="404" y="619"/>
                  </a:lnTo>
                  <a:moveTo>
                    <a:pt x="468" y="601"/>
                  </a:moveTo>
                  <a:lnTo>
                    <a:pt x="468" y="601"/>
                  </a:lnTo>
                  <a:lnTo>
                    <a:pt x="469" y="602"/>
                  </a:lnTo>
                  <a:lnTo>
                    <a:pt x="468" y="601"/>
                  </a:lnTo>
                  <a:moveTo>
                    <a:pt x="405" y="622"/>
                  </a:moveTo>
                  <a:lnTo>
                    <a:pt x="404" y="623"/>
                  </a:lnTo>
                  <a:lnTo>
                    <a:pt x="403" y="625"/>
                  </a:lnTo>
                  <a:lnTo>
                    <a:pt x="403" y="624"/>
                  </a:lnTo>
                  <a:lnTo>
                    <a:pt x="405" y="621"/>
                  </a:lnTo>
                  <a:lnTo>
                    <a:pt x="405" y="622"/>
                  </a:lnTo>
                  <a:moveTo>
                    <a:pt x="402" y="630"/>
                  </a:moveTo>
                  <a:lnTo>
                    <a:pt x="403" y="628"/>
                  </a:lnTo>
                  <a:lnTo>
                    <a:pt x="405" y="628"/>
                  </a:lnTo>
                  <a:lnTo>
                    <a:pt x="402" y="630"/>
                  </a:lnTo>
                  <a:moveTo>
                    <a:pt x="468" y="605"/>
                  </a:moveTo>
                  <a:lnTo>
                    <a:pt x="468" y="606"/>
                  </a:lnTo>
                  <a:lnTo>
                    <a:pt x="468" y="606"/>
                  </a:lnTo>
                  <a:lnTo>
                    <a:pt x="468" y="605"/>
                  </a:lnTo>
                  <a:moveTo>
                    <a:pt x="452" y="612"/>
                  </a:moveTo>
                  <a:lnTo>
                    <a:pt x="452" y="611"/>
                  </a:lnTo>
                  <a:lnTo>
                    <a:pt x="453" y="611"/>
                  </a:lnTo>
                  <a:lnTo>
                    <a:pt x="453" y="612"/>
                  </a:lnTo>
                  <a:lnTo>
                    <a:pt x="452" y="612"/>
                  </a:lnTo>
                  <a:moveTo>
                    <a:pt x="188" y="686"/>
                  </a:moveTo>
                  <a:lnTo>
                    <a:pt x="188" y="686"/>
                  </a:lnTo>
                  <a:lnTo>
                    <a:pt x="189" y="686"/>
                  </a:lnTo>
                  <a:lnTo>
                    <a:pt x="188" y="686"/>
                  </a:lnTo>
                  <a:lnTo>
                    <a:pt x="188" y="686"/>
                  </a:lnTo>
                  <a:moveTo>
                    <a:pt x="452" y="613"/>
                  </a:moveTo>
                  <a:lnTo>
                    <a:pt x="453" y="613"/>
                  </a:lnTo>
                  <a:lnTo>
                    <a:pt x="453" y="615"/>
                  </a:lnTo>
                  <a:lnTo>
                    <a:pt x="453" y="615"/>
                  </a:lnTo>
                  <a:lnTo>
                    <a:pt x="452" y="613"/>
                  </a:lnTo>
                  <a:moveTo>
                    <a:pt x="461" y="614"/>
                  </a:moveTo>
                  <a:lnTo>
                    <a:pt x="461" y="613"/>
                  </a:lnTo>
                  <a:lnTo>
                    <a:pt x="462" y="613"/>
                  </a:lnTo>
                  <a:lnTo>
                    <a:pt x="461" y="613"/>
                  </a:lnTo>
                  <a:lnTo>
                    <a:pt x="461" y="614"/>
                  </a:lnTo>
                  <a:moveTo>
                    <a:pt x="401" y="633"/>
                  </a:moveTo>
                  <a:lnTo>
                    <a:pt x="403" y="632"/>
                  </a:lnTo>
                  <a:lnTo>
                    <a:pt x="404" y="632"/>
                  </a:lnTo>
                  <a:lnTo>
                    <a:pt x="403" y="633"/>
                  </a:lnTo>
                  <a:lnTo>
                    <a:pt x="401" y="633"/>
                  </a:lnTo>
                  <a:moveTo>
                    <a:pt x="331" y="687"/>
                  </a:moveTo>
                  <a:lnTo>
                    <a:pt x="329" y="687"/>
                  </a:lnTo>
                  <a:lnTo>
                    <a:pt x="328" y="687"/>
                  </a:lnTo>
                  <a:lnTo>
                    <a:pt x="329" y="686"/>
                  </a:lnTo>
                  <a:lnTo>
                    <a:pt x="331" y="687"/>
                  </a:lnTo>
                  <a:moveTo>
                    <a:pt x="293" y="682"/>
                  </a:moveTo>
                  <a:lnTo>
                    <a:pt x="293" y="685"/>
                  </a:lnTo>
                  <a:lnTo>
                    <a:pt x="291" y="686"/>
                  </a:lnTo>
                  <a:lnTo>
                    <a:pt x="290" y="685"/>
                  </a:lnTo>
                  <a:lnTo>
                    <a:pt x="292" y="682"/>
                  </a:lnTo>
                  <a:lnTo>
                    <a:pt x="293" y="682"/>
                  </a:lnTo>
                  <a:moveTo>
                    <a:pt x="545" y="607"/>
                  </a:moveTo>
                  <a:lnTo>
                    <a:pt x="546" y="608"/>
                  </a:lnTo>
                  <a:lnTo>
                    <a:pt x="541" y="611"/>
                  </a:lnTo>
                  <a:lnTo>
                    <a:pt x="541" y="608"/>
                  </a:lnTo>
                  <a:lnTo>
                    <a:pt x="545" y="607"/>
                  </a:lnTo>
                  <a:moveTo>
                    <a:pt x="404" y="643"/>
                  </a:moveTo>
                  <a:lnTo>
                    <a:pt x="405" y="642"/>
                  </a:lnTo>
                  <a:lnTo>
                    <a:pt x="405" y="642"/>
                  </a:lnTo>
                  <a:lnTo>
                    <a:pt x="404" y="643"/>
                  </a:lnTo>
                  <a:moveTo>
                    <a:pt x="403" y="638"/>
                  </a:moveTo>
                  <a:lnTo>
                    <a:pt x="403" y="637"/>
                  </a:lnTo>
                  <a:lnTo>
                    <a:pt x="404" y="638"/>
                  </a:lnTo>
                  <a:lnTo>
                    <a:pt x="403" y="638"/>
                  </a:lnTo>
                  <a:lnTo>
                    <a:pt x="403" y="638"/>
                  </a:lnTo>
                  <a:moveTo>
                    <a:pt x="291" y="681"/>
                  </a:moveTo>
                  <a:lnTo>
                    <a:pt x="289" y="680"/>
                  </a:lnTo>
                  <a:lnTo>
                    <a:pt x="289" y="678"/>
                  </a:lnTo>
                  <a:lnTo>
                    <a:pt x="292" y="678"/>
                  </a:lnTo>
                  <a:lnTo>
                    <a:pt x="292" y="681"/>
                  </a:lnTo>
                  <a:lnTo>
                    <a:pt x="291" y="681"/>
                  </a:lnTo>
                  <a:moveTo>
                    <a:pt x="160" y="713"/>
                  </a:moveTo>
                  <a:lnTo>
                    <a:pt x="163" y="714"/>
                  </a:lnTo>
                  <a:lnTo>
                    <a:pt x="162" y="714"/>
                  </a:lnTo>
                  <a:lnTo>
                    <a:pt x="160" y="713"/>
                  </a:lnTo>
                  <a:moveTo>
                    <a:pt x="160" y="720"/>
                  </a:moveTo>
                  <a:lnTo>
                    <a:pt x="160" y="720"/>
                  </a:lnTo>
                  <a:lnTo>
                    <a:pt x="160" y="720"/>
                  </a:lnTo>
                  <a:moveTo>
                    <a:pt x="335" y="688"/>
                  </a:moveTo>
                  <a:lnTo>
                    <a:pt x="334" y="688"/>
                  </a:lnTo>
                  <a:lnTo>
                    <a:pt x="333" y="687"/>
                  </a:lnTo>
                  <a:lnTo>
                    <a:pt x="336" y="688"/>
                  </a:lnTo>
                  <a:lnTo>
                    <a:pt x="335" y="688"/>
                  </a:lnTo>
                  <a:moveTo>
                    <a:pt x="343" y="696"/>
                  </a:moveTo>
                  <a:lnTo>
                    <a:pt x="344" y="696"/>
                  </a:lnTo>
                  <a:lnTo>
                    <a:pt x="339" y="696"/>
                  </a:lnTo>
                  <a:lnTo>
                    <a:pt x="340" y="696"/>
                  </a:lnTo>
                  <a:lnTo>
                    <a:pt x="339" y="695"/>
                  </a:lnTo>
                  <a:lnTo>
                    <a:pt x="338" y="696"/>
                  </a:lnTo>
                  <a:lnTo>
                    <a:pt x="339" y="697"/>
                  </a:lnTo>
                  <a:lnTo>
                    <a:pt x="339" y="699"/>
                  </a:lnTo>
                  <a:lnTo>
                    <a:pt x="333" y="701"/>
                  </a:lnTo>
                  <a:lnTo>
                    <a:pt x="335" y="700"/>
                  </a:lnTo>
                  <a:lnTo>
                    <a:pt x="328" y="699"/>
                  </a:lnTo>
                  <a:lnTo>
                    <a:pt x="327" y="700"/>
                  </a:lnTo>
                  <a:lnTo>
                    <a:pt x="326" y="700"/>
                  </a:lnTo>
                  <a:lnTo>
                    <a:pt x="327" y="698"/>
                  </a:lnTo>
                  <a:lnTo>
                    <a:pt x="325" y="699"/>
                  </a:lnTo>
                  <a:lnTo>
                    <a:pt x="325" y="697"/>
                  </a:lnTo>
                  <a:lnTo>
                    <a:pt x="321" y="696"/>
                  </a:lnTo>
                  <a:lnTo>
                    <a:pt x="321" y="694"/>
                  </a:lnTo>
                  <a:lnTo>
                    <a:pt x="321" y="693"/>
                  </a:lnTo>
                  <a:lnTo>
                    <a:pt x="317" y="694"/>
                  </a:lnTo>
                  <a:lnTo>
                    <a:pt x="317" y="693"/>
                  </a:lnTo>
                  <a:lnTo>
                    <a:pt x="320" y="691"/>
                  </a:lnTo>
                  <a:lnTo>
                    <a:pt x="333" y="689"/>
                  </a:lnTo>
                  <a:lnTo>
                    <a:pt x="339" y="692"/>
                  </a:lnTo>
                  <a:lnTo>
                    <a:pt x="341" y="694"/>
                  </a:lnTo>
                  <a:lnTo>
                    <a:pt x="342" y="694"/>
                  </a:lnTo>
                  <a:lnTo>
                    <a:pt x="341" y="696"/>
                  </a:lnTo>
                  <a:lnTo>
                    <a:pt x="343" y="696"/>
                  </a:lnTo>
                  <a:moveTo>
                    <a:pt x="332" y="687"/>
                  </a:moveTo>
                  <a:lnTo>
                    <a:pt x="331" y="687"/>
                  </a:lnTo>
                  <a:lnTo>
                    <a:pt x="333" y="687"/>
                  </a:lnTo>
                  <a:lnTo>
                    <a:pt x="333" y="687"/>
                  </a:lnTo>
                  <a:lnTo>
                    <a:pt x="332" y="687"/>
                  </a:lnTo>
                  <a:moveTo>
                    <a:pt x="338" y="688"/>
                  </a:moveTo>
                  <a:lnTo>
                    <a:pt x="337" y="688"/>
                  </a:lnTo>
                  <a:lnTo>
                    <a:pt x="336" y="688"/>
                  </a:lnTo>
                  <a:lnTo>
                    <a:pt x="337" y="688"/>
                  </a:lnTo>
                  <a:lnTo>
                    <a:pt x="338" y="688"/>
                  </a:lnTo>
                  <a:moveTo>
                    <a:pt x="557" y="616"/>
                  </a:moveTo>
                  <a:lnTo>
                    <a:pt x="558" y="616"/>
                  </a:lnTo>
                  <a:lnTo>
                    <a:pt x="556" y="616"/>
                  </a:lnTo>
                  <a:lnTo>
                    <a:pt x="558" y="615"/>
                  </a:lnTo>
                  <a:lnTo>
                    <a:pt x="557" y="616"/>
                  </a:lnTo>
                  <a:moveTo>
                    <a:pt x="400" y="676"/>
                  </a:moveTo>
                  <a:lnTo>
                    <a:pt x="399" y="676"/>
                  </a:lnTo>
                  <a:lnTo>
                    <a:pt x="398" y="676"/>
                  </a:lnTo>
                  <a:lnTo>
                    <a:pt x="399" y="674"/>
                  </a:lnTo>
                  <a:lnTo>
                    <a:pt x="400" y="676"/>
                  </a:lnTo>
                  <a:moveTo>
                    <a:pt x="392" y="681"/>
                  </a:moveTo>
                  <a:lnTo>
                    <a:pt x="391" y="682"/>
                  </a:lnTo>
                  <a:lnTo>
                    <a:pt x="389" y="680"/>
                  </a:lnTo>
                  <a:lnTo>
                    <a:pt x="390" y="678"/>
                  </a:lnTo>
                  <a:lnTo>
                    <a:pt x="391" y="678"/>
                  </a:lnTo>
                  <a:lnTo>
                    <a:pt x="394" y="680"/>
                  </a:lnTo>
                  <a:lnTo>
                    <a:pt x="397" y="680"/>
                  </a:lnTo>
                  <a:lnTo>
                    <a:pt x="396" y="682"/>
                  </a:lnTo>
                  <a:lnTo>
                    <a:pt x="397" y="684"/>
                  </a:lnTo>
                  <a:lnTo>
                    <a:pt x="395" y="684"/>
                  </a:lnTo>
                  <a:lnTo>
                    <a:pt x="392" y="681"/>
                  </a:lnTo>
                  <a:moveTo>
                    <a:pt x="386" y="683"/>
                  </a:moveTo>
                  <a:lnTo>
                    <a:pt x="387" y="682"/>
                  </a:lnTo>
                  <a:lnTo>
                    <a:pt x="389" y="684"/>
                  </a:lnTo>
                  <a:lnTo>
                    <a:pt x="388" y="684"/>
                  </a:lnTo>
                  <a:lnTo>
                    <a:pt x="386" y="683"/>
                  </a:lnTo>
                  <a:moveTo>
                    <a:pt x="391" y="684"/>
                  </a:moveTo>
                  <a:lnTo>
                    <a:pt x="391" y="684"/>
                  </a:lnTo>
                  <a:lnTo>
                    <a:pt x="391" y="684"/>
                  </a:lnTo>
                  <a:moveTo>
                    <a:pt x="394" y="678"/>
                  </a:moveTo>
                  <a:lnTo>
                    <a:pt x="395" y="676"/>
                  </a:lnTo>
                  <a:lnTo>
                    <a:pt x="396" y="677"/>
                  </a:lnTo>
                  <a:lnTo>
                    <a:pt x="395" y="678"/>
                  </a:lnTo>
                  <a:lnTo>
                    <a:pt x="394" y="678"/>
                  </a:lnTo>
                  <a:moveTo>
                    <a:pt x="405" y="676"/>
                  </a:moveTo>
                  <a:lnTo>
                    <a:pt x="405" y="677"/>
                  </a:lnTo>
                  <a:lnTo>
                    <a:pt x="405" y="677"/>
                  </a:lnTo>
                  <a:lnTo>
                    <a:pt x="400" y="675"/>
                  </a:lnTo>
                  <a:lnTo>
                    <a:pt x="403" y="674"/>
                  </a:lnTo>
                  <a:lnTo>
                    <a:pt x="405" y="676"/>
                  </a:lnTo>
                  <a:moveTo>
                    <a:pt x="345" y="697"/>
                  </a:moveTo>
                  <a:lnTo>
                    <a:pt x="345" y="697"/>
                  </a:lnTo>
                  <a:lnTo>
                    <a:pt x="345" y="697"/>
                  </a:lnTo>
                  <a:lnTo>
                    <a:pt x="345" y="697"/>
                  </a:lnTo>
                  <a:moveTo>
                    <a:pt x="574" y="620"/>
                  </a:moveTo>
                  <a:lnTo>
                    <a:pt x="575" y="619"/>
                  </a:lnTo>
                  <a:lnTo>
                    <a:pt x="576" y="620"/>
                  </a:lnTo>
                  <a:lnTo>
                    <a:pt x="576" y="621"/>
                  </a:lnTo>
                  <a:lnTo>
                    <a:pt x="574" y="620"/>
                  </a:lnTo>
                  <a:moveTo>
                    <a:pt x="3" y="1254"/>
                  </a:moveTo>
                  <a:lnTo>
                    <a:pt x="7" y="1253"/>
                  </a:lnTo>
                  <a:lnTo>
                    <a:pt x="8" y="1253"/>
                  </a:lnTo>
                  <a:lnTo>
                    <a:pt x="17" y="1250"/>
                  </a:lnTo>
                  <a:lnTo>
                    <a:pt x="20" y="1243"/>
                  </a:lnTo>
                  <a:lnTo>
                    <a:pt x="20" y="1239"/>
                  </a:lnTo>
                  <a:lnTo>
                    <a:pt x="24" y="1239"/>
                  </a:lnTo>
                  <a:lnTo>
                    <a:pt x="26" y="1236"/>
                  </a:lnTo>
                  <a:lnTo>
                    <a:pt x="28" y="1236"/>
                  </a:lnTo>
                  <a:lnTo>
                    <a:pt x="30" y="1230"/>
                  </a:lnTo>
                  <a:lnTo>
                    <a:pt x="34" y="1228"/>
                  </a:lnTo>
                  <a:lnTo>
                    <a:pt x="35" y="1230"/>
                  </a:lnTo>
                  <a:lnTo>
                    <a:pt x="39" y="1230"/>
                  </a:lnTo>
                  <a:lnTo>
                    <a:pt x="39" y="1227"/>
                  </a:lnTo>
                  <a:lnTo>
                    <a:pt x="42" y="1223"/>
                  </a:lnTo>
                  <a:lnTo>
                    <a:pt x="40" y="1210"/>
                  </a:lnTo>
                  <a:lnTo>
                    <a:pt x="40" y="1197"/>
                  </a:lnTo>
                  <a:lnTo>
                    <a:pt x="38" y="1183"/>
                  </a:lnTo>
                  <a:lnTo>
                    <a:pt x="35" y="1150"/>
                  </a:lnTo>
                  <a:lnTo>
                    <a:pt x="29" y="1102"/>
                  </a:lnTo>
                  <a:lnTo>
                    <a:pt x="0" y="1061"/>
                  </a:lnTo>
                  <a:lnTo>
                    <a:pt x="1" y="1058"/>
                  </a:lnTo>
                  <a:lnTo>
                    <a:pt x="6" y="1054"/>
                  </a:lnTo>
                  <a:lnTo>
                    <a:pt x="6" y="1051"/>
                  </a:lnTo>
                  <a:lnTo>
                    <a:pt x="8" y="1046"/>
                  </a:lnTo>
                  <a:lnTo>
                    <a:pt x="12" y="1046"/>
                  </a:lnTo>
                  <a:lnTo>
                    <a:pt x="14" y="1049"/>
                  </a:lnTo>
                  <a:lnTo>
                    <a:pt x="20" y="1049"/>
                  </a:lnTo>
                  <a:lnTo>
                    <a:pt x="41" y="1035"/>
                  </a:lnTo>
                  <a:lnTo>
                    <a:pt x="48" y="1032"/>
                  </a:lnTo>
                  <a:lnTo>
                    <a:pt x="51" y="1033"/>
                  </a:lnTo>
                  <a:lnTo>
                    <a:pt x="53" y="1030"/>
                  </a:lnTo>
                  <a:lnTo>
                    <a:pt x="53" y="1028"/>
                  </a:lnTo>
                  <a:lnTo>
                    <a:pt x="52" y="1026"/>
                  </a:lnTo>
                  <a:lnTo>
                    <a:pt x="53" y="1025"/>
                  </a:lnTo>
                  <a:lnTo>
                    <a:pt x="52" y="1023"/>
                  </a:lnTo>
                  <a:lnTo>
                    <a:pt x="55" y="1023"/>
                  </a:lnTo>
                  <a:lnTo>
                    <a:pt x="55" y="1021"/>
                  </a:lnTo>
                  <a:lnTo>
                    <a:pt x="58" y="1019"/>
                  </a:lnTo>
                  <a:lnTo>
                    <a:pt x="58" y="1017"/>
                  </a:lnTo>
                  <a:lnTo>
                    <a:pt x="58" y="1017"/>
                  </a:lnTo>
                  <a:lnTo>
                    <a:pt x="71" y="1017"/>
                  </a:lnTo>
                  <a:lnTo>
                    <a:pt x="77" y="1015"/>
                  </a:lnTo>
                  <a:lnTo>
                    <a:pt x="78" y="1016"/>
                  </a:lnTo>
                  <a:lnTo>
                    <a:pt x="78" y="1018"/>
                  </a:lnTo>
                  <a:lnTo>
                    <a:pt x="79" y="1021"/>
                  </a:lnTo>
                  <a:lnTo>
                    <a:pt x="87" y="1021"/>
                  </a:lnTo>
                  <a:lnTo>
                    <a:pt x="90" y="1018"/>
                  </a:lnTo>
                  <a:lnTo>
                    <a:pt x="90" y="1017"/>
                  </a:lnTo>
                  <a:lnTo>
                    <a:pt x="90" y="1014"/>
                  </a:lnTo>
                  <a:lnTo>
                    <a:pt x="92" y="1014"/>
                  </a:lnTo>
                  <a:lnTo>
                    <a:pt x="91" y="1010"/>
                  </a:lnTo>
                  <a:lnTo>
                    <a:pt x="92" y="1009"/>
                  </a:lnTo>
                  <a:lnTo>
                    <a:pt x="90" y="1008"/>
                  </a:lnTo>
                  <a:lnTo>
                    <a:pt x="91" y="1006"/>
                  </a:lnTo>
                  <a:lnTo>
                    <a:pt x="91" y="1003"/>
                  </a:lnTo>
                  <a:lnTo>
                    <a:pt x="94" y="1000"/>
                  </a:lnTo>
                  <a:lnTo>
                    <a:pt x="94" y="997"/>
                  </a:lnTo>
                  <a:lnTo>
                    <a:pt x="92" y="996"/>
                  </a:lnTo>
                  <a:lnTo>
                    <a:pt x="91" y="997"/>
                  </a:lnTo>
                  <a:lnTo>
                    <a:pt x="88" y="994"/>
                  </a:lnTo>
                  <a:lnTo>
                    <a:pt x="87" y="990"/>
                  </a:lnTo>
                  <a:lnTo>
                    <a:pt x="85" y="989"/>
                  </a:lnTo>
                  <a:lnTo>
                    <a:pt x="85" y="986"/>
                  </a:lnTo>
                  <a:lnTo>
                    <a:pt x="84" y="984"/>
                  </a:lnTo>
                  <a:lnTo>
                    <a:pt x="88" y="983"/>
                  </a:lnTo>
                  <a:lnTo>
                    <a:pt x="92" y="980"/>
                  </a:lnTo>
                  <a:lnTo>
                    <a:pt x="92" y="977"/>
                  </a:lnTo>
                  <a:lnTo>
                    <a:pt x="91" y="974"/>
                  </a:lnTo>
                  <a:lnTo>
                    <a:pt x="92" y="973"/>
                  </a:lnTo>
                  <a:lnTo>
                    <a:pt x="90" y="972"/>
                  </a:lnTo>
                  <a:lnTo>
                    <a:pt x="92" y="970"/>
                  </a:lnTo>
                  <a:lnTo>
                    <a:pt x="101" y="966"/>
                  </a:lnTo>
                  <a:lnTo>
                    <a:pt x="102" y="965"/>
                  </a:lnTo>
                  <a:lnTo>
                    <a:pt x="104" y="965"/>
                  </a:lnTo>
                  <a:lnTo>
                    <a:pt x="107" y="964"/>
                  </a:lnTo>
                  <a:lnTo>
                    <a:pt x="111" y="964"/>
                  </a:lnTo>
                  <a:lnTo>
                    <a:pt x="111" y="962"/>
                  </a:lnTo>
                  <a:lnTo>
                    <a:pt x="111" y="961"/>
                  </a:lnTo>
                  <a:lnTo>
                    <a:pt x="108" y="961"/>
                  </a:lnTo>
                  <a:lnTo>
                    <a:pt x="104" y="959"/>
                  </a:lnTo>
                  <a:lnTo>
                    <a:pt x="104" y="957"/>
                  </a:lnTo>
                  <a:lnTo>
                    <a:pt x="103" y="956"/>
                  </a:lnTo>
                  <a:lnTo>
                    <a:pt x="105" y="954"/>
                  </a:lnTo>
                  <a:lnTo>
                    <a:pt x="103" y="950"/>
                  </a:lnTo>
                  <a:lnTo>
                    <a:pt x="104" y="949"/>
                  </a:lnTo>
                  <a:lnTo>
                    <a:pt x="103" y="946"/>
                  </a:lnTo>
                  <a:lnTo>
                    <a:pt x="108" y="943"/>
                  </a:lnTo>
                  <a:lnTo>
                    <a:pt x="107" y="942"/>
                  </a:lnTo>
                  <a:lnTo>
                    <a:pt x="108" y="941"/>
                  </a:lnTo>
                  <a:lnTo>
                    <a:pt x="113" y="938"/>
                  </a:lnTo>
                  <a:lnTo>
                    <a:pt x="112" y="937"/>
                  </a:lnTo>
                  <a:lnTo>
                    <a:pt x="112" y="934"/>
                  </a:lnTo>
                  <a:lnTo>
                    <a:pt x="115" y="932"/>
                  </a:lnTo>
                  <a:lnTo>
                    <a:pt x="118" y="930"/>
                  </a:lnTo>
                  <a:lnTo>
                    <a:pt x="122" y="932"/>
                  </a:lnTo>
                  <a:lnTo>
                    <a:pt x="126" y="925"/>
                  </a:lnTo>
                  <a:lnTo>
                    <a:pt x="135" y="922"/>
                  </a:lnTo>
                  <a:lnTo>
                    <a:pt x="136" y="921"/>
                  </a:lnTo>
                  <a:lnTo>
                    <a:pt x="138" y="917"/>
                  </a:lnTo>
                  <a:lnTo>
                    <a:pt x="142" y="915"/>
                  </a:lnTo>
                  <a:lnTo>
                    <a:pt x="144" y="912"/>
                  </a:lnTo>
                  <a:lnTo>
                    <a:pt x="146" y="913"/>
                  </a:lnTo>
                  <a:lnTo>
                    <a:pt x="148" y="910"/>
                  </a:lnTo>
                  <a:lnTo>
                    <a:pt x="150" y="910"/>
                  </a:lnTo>
                  <a:lnTo>
                    <a:pt x="151" y="908"/>
                  </a:lnTo>
                  <a:lnTo>
                    <a:pt x="150" y="906"/>
                  </a:lnTo>
                  <a:lnTo>
                    <a:pt x="151" y="904"/>
                  </a:lnTo>
                  <a:lnTo>
                    <a:pt x="153" y="903"/>
                  </a:lnTo>
                  <a:lnTo>
                    <a:pt x="156" y="906"/>
                  </a:lnTo>
                  <a:lnTo>
                    <a:pt x="158" y="907"/>
                  </a:lnTo>
                  <a:lnTo>
                    <a:pt x="158" y="903"/>
                  </a:lnTo>
                  <a:lnTo>
                    <a:pt x="160" y="901"/>
                  </a:lnTo>
                  <a:lnTo>
                    <a:pt x="163" y="900"/>
                  </a:lnTo>
                  <a:lnTo>
                    <a:pt x="164" y="897"/>
                  </a:lnTo>
                  <a:lnTo>
                    <a:pt x="166" y="897"/>
                  </a:lnTo>
                  <a:lnTo>
                    <a:pt x="163" y="894"/>
                  </a:lnTo>
                  <a:lnTo>
                    <a:pt x="163" y="892"/>
                  </a:lnTo>
                  <a:lnTo>
                    <a:pt x="167" y="889"/>
                  </a:lnTo>
                  <a:lnTo>
                    <a:pt x="168" y="884"/>
                  </a:lnTo>
                  <a:lnTo>
                    <a:pt x="166" y="884"/>
                  </a:lnTo>
                  <a:lnTo>
                    <a:pt x="164" y="882"/>
                  </a:lnTo>
                  <a:lnTo>
                    <a:pt x="164" y="882"/>
                  </a:lnTo>
                  <a:lnTo>
                    <a:pt x="160" y="884"/>
                  </a:lnTo>
                  <a:lnTo>
                    <a:pt x="159" y="882"/>
                  </a:lnTo>
                  <a:lnTo>
                    <a:pt x="157" y="882"/>
                  </a:lnTo>
                  <a:lnTo>
                    <a:pt x="155" y="880"/>
                  </a:lnTo>
                  <a:lnTo>
                    <a:pt x="152" y="877"/>
                  </a:lnTo>
                  <a:lnTo>
                    <a:pt x="145" y="877"/>
                  </a:lnTo>
                  <a:lnTo>
                    <a:pt x="135" y="820"/>
                  </a:lnTo>
                  <a:lnTo>
                    <a:pt x="131" y="820"/>
                  </a:lnTo>
                  <a:lnTo>
                    <a:pt x="128" y="817"/>
                  </a:lnTo>
                  <a:lnTo>
                    <a:pt x="126" y="818"/>
                  </a:lnTo>
                  <a:lnTo>
                    <a:pt x="125" y="816"/>
                  </a:lnTo>
                  <a:lnTo>
                    <a:pt x="126" y="814"/>
                  </a:lnTo>
                  <a:lnTo>
                    <a:pt x="124" y="813"/>
                  </a:lnTo>
                  <a:lnTo>
                    <a:pt x="122" y="814"/>
                  </a:lnTo>
                  <a:lnTo>
                    <a:pt x="122" y="813"/>
                  </a:lnTo>
                  <a:lnTo>
                    <a:pt x="123" y="810"/>
                  </a:lnTo>
                  <a:lnTo>
                    <a:pt x="122" y="809"/>
                  </a:lnTo>
                  <a:lnTo>
                    <a:pt x="122" y="808"/>
                  </a:lnTo>
                  <a:lnTo>
                    <a:pt x="120" y="806"/>
                  </a:lnTo>
                  <a:lnTo>
                    <a:pt x="114" y="808"/>
                  </a:lnTo>
                  <a:lnTo>
                    <a:pt x="112" y="807"/>
                  </a:lnTo>
                  <a:lnTo>
                    <a:pt x="112" y="806"/>
                  </a:lnTo>
                  <a:lnTo>
                    <a:pt x="106" y="805"/>
                  </a:lnTo>
                  <a:lnTo>
                    <a:pt x="104" y="804"/>
                  </a:lnTo>
                  <a:lnTo>
                    <a:pt x="105" y="801"/>
                  </a:lnTo>
                  <a:lnTo>
                    <a:pt x="103" y="801"/>
                  </a:lnTo>
                  <a:lnTo>
                    <a:pt x="103" y="799"/>
                  </a:lnTo>
                  <a:lnTo>
                    <a:pt x="106" y="798"/>
                  </a:lnTo>
                  <a:lnTo>
                    <a:pt x="110" y="794"/>
                  </a:lnTo>
                  <a:lnTo>
                    <a:pt x="110" y="792"/>
                  </a:lnTo>
                  <a:lnTo>
                    <a:pt x="108" y="792"/>
                  </a:lnTo>
                  <a:lnTo>
                    <a:pt x="108" y="790"/>
                  </a:lnTo>
                  <a:lnTo>
                    <a:pt x="106" y="789"/>
                  </a:lnTo>
                  <a:lnTo>
                    <a:pt x="98" y="789"/>
                  </a:lnTo>
                  <a:lnTo>
                    <a:pt x="97" y="789"/>
                  </a:lnTo>
                  <a:lnTo>
                    <a:pt x="98" y="788"/>
                  </a:lnTo>
                  <a:lnTo>
                    <a:pt x="97" y="787"/>
                  </a:lnTo>
                  <a:lnTo>
                    <a:pt x="98" y="785"/>
                  </a:lnTo>
                  <a:lnTo>
                    <a:pt x="94" y="784"/>
                  </a:lnTo>
                  <a:lnTo>
                    <a:pt x="92" y="782"/>
                  </a:lnTo>
                  <a:lnTo>
                    <a:pt x="92" y="781"/>
                  </a:lnTo>
                  <a:lnTo>
                    <a:pt x="91" y="780"/>
                  </a:lnTo>
                  <a:lnTo>
                    <a:pt x="91" y="778"/>
                  </a:lnTo>
                  <a:lnTo>
                    <a:pt x="89" y="776"/>
                  </a:lnTo>
                  <a:lnTo>
                    <a:pt x="90" y="775"/>
                  </a:lnTo>
                  <a:lnTo>
                    <a:pt x="88" y="773"/>
                  </a:lnTo>
                  <a:lnTo>
                    <a:pt x="91" y="772"/>
                  </a:lnTo>
                  <a:lnTo>
                    <a:pt x="90" y="772"/>
                  </a:lnTo>
                  <a:lnTo>
                    <a:pt x="90" y="770"/>
                  </a:lnTo>
                  <a:lnTo>
                    <a:pt x="87" y="769"/>
                  </a:lnTo>
                  <a:lnTo>
                    <a:pt x="88" y="768"/>
                  </a:lnTo>
                  <a:lnTo>
                    <a:pt x="87" y="768"/>
                  </a:lnTo>
                  <a:lnTo>
                    <a:pt x="87" y="766"/>
                  </a:lnTo>
                  <a:lnTo>
                    <a:pt x="87" y="766"/>
                  </a:lnTo>
                  <a:lnTo>
                    <a:pt x="91" y="763"/>
                  </a:lnTo>
                  <a:lnTo>
                    <a:pt x="91" y="762"/>
                  </a:lnTo>
                  <a:lnTo>
                    <a:pt x="94" y="760"/>
                  </a:lnTo>
                  <a:lnTo>
                    <a:pt x="89" y="760"/>
                  </a:lnTo>
                  <a:lnTo>
                    <a:pt x="89" y="761"/>
                  </a:lnTo>
                  <a:lnTo>
                    <a:pt x="88" y="760"/>
                  </a:lnTo>
                  <a:lnTo>
                    <a:pt x="87" y="760"/>
                  </a:lnTo>
                  <a:lnTo>
                    <a:pt x="88" y="761"/>
                  </a:lnTo>
                  <a:lnTo>
                    <a:pt x="87" y="761"/>
                  </a:lnTo>
                  <a:lnTo>
                    <a:pt x="88" y="759"/>
                  </a:lnTo>
                  <a:lnTo>
                    <a:pt x="86" y="758"/>
                  </a:lnTo>
                  <a:lnTo>
                    <a:pt x="88" y="756"/>
                  </a:lnTo>
                  <a:lnTo>
                    <a:pt x="87" y="756"/>
                  </a:lnTo>
                  <a:lnTo>
                    <a:pt x="88" y="755"/>
                  </a:lnTo>
                  <a:lnTo>
                    <a:pt x="87" y="755"/>
                  </a:lnTo>
                  <a:lnTo>
                    <a:pt x="90" y="754"/>
                  </a:lnTo>
                  <a:lnTo>
                    <a:pt x="91" y="752"/>
                  </a:lnTo>
                  <a:lnTo>
                    <a:pt x="87" y="748"/>
                  </a:lnTo>
                  <a:lnTo>
                    <a:pt x="88" y="747"/>
                  </a:lnTo>
                  <a:lnTo>
                    <a:pt x="89" y="745"/>
                  </a:lnTo>
                  <a:lnTo>
                    <a:pt x="88" y="745"/>
                  </a:lnTo>
                  <a:lnTo>
                    <a:pt x="89" y="743"/>
                  </a:lnTo>
                  <a:lnTo>
                    <a:pt x="76" y="746"/>
                  </a:lnTo>
                  <a:lnTo>
                    <a:pt x="76" y="745"/>
                  </a:lnTo>
                  <a:lnTo>
                    <a:pt x="75" y="745"/>
                  </a:lnTo>
                  <a:lnTo>
                    <a:pt x="76" y="744"/>
                  </a:lnTo>
                  <a:lnTo>
                    <a:pt x="75" y="742"/>
                  </a:lnTo>
                  <a:lnTo>
                    <a:pt x="80" y="738"/>
                  </a:lnTo>
                  <a:lnTo>
                    <a:pt x="82" y="736"/>
                  </a:lnTo>
                  <a:lnTo>
                    <a:pt x="79" y="734"/>
                  </a:lnTo>
                  <a:lnTo>
                    <a:pt x="79" y="733"/>
                  </a:lnTo>
                  <a:lnTo>
                    <a:pt x="78" y="732"/>
                  </a:lnTo>
                  <a:lnTo>
                    <a:pt x="78" y="731"/>
                  </a:lnTo>
                  <a:lnTo>
                    <a:pt x="76" y="731"/>
                  </a:lnTo>
                  <a:lnTo>
                    <a:pt x="76" y="730"/>
                  </a:lnTo>
                  <a:lnTo>
                    <a:pt x="74" y="730"/>
                  </a:lnTo>
                  <a:lnTo>
                    <a:pt x="75" y="731"/>
                  </a:lnTo>
                  <a:lnTo>
                    <a:pt x="74" y="732"/>
                  </a:lnTo>
                  <a:lnTo>
                    <a:pt x="74" y="730"/>
                  </a:lnTo>
                  <a:lnTo>
                    <a:pt x="71" y="730"/>
                  </a:lnTo>
                  <a:lnTo>
                    <a:pt x="70" y="729"/>
                  </a:lnTo>
                  <a:lnTo>
                    <a:pt x="68" y="729"/>
                  </a:lnTo>
                  <a:lnTo>
                    <a:pt x="67" y="729"/>
                  </a:lnTo>
                  <a:lnTo>
                    <a:pt x="67" y="728"/>
                  </a:lnTo>
                  <a:lnTo>
                    <a:pt x="66" y="727"/>
                  </a:lnTo>
                  <a:lnTo>
                    <a:pt x="67" y="726"/>
                  </a:lnTo>
                  <a:lnTo>
                    <a:pt x="70" y="727"/>
                  </a:lnTo>
                  <a:lnTo>
                    <a:pt x="76" y="723"/>
                  </a:lnTo>
                  <a:lnTo>
                    <a:pt x="80" y="723"/>
                  </a:lnTo>
                  <a:lnTo>
                    <a:pt x="79" y="721"/>
                  </a:lnTo>
                  <a:lnTo>
                    <a:pt x="80" y="719"/>
                  </a:lnTo>
                  <a:lnTo>
                    <a:pt x="83" y="715"/>
                  </a:lnTo>
                  <a:lnTo>
                    <a:pt x="83" y="713"/>
                  </a:lnTo>
                  <a:lnTo>
                    <a:pt x="83" y="714"/>
                  </a:lnTo>
                  <a:lnTo>
                    <a:pt x="83" y="713"/>
                  </a:lnTo>
                  <a:lnTo>
                    <a:pt x="84" y="712"/>
                  </a:lnTo>
                  <a:lnTo>
                    <a:pt x="84" y="711"/>
                  </a:lnTo>
                  <a:lnTo>
                    <a:pt x="87" y="711"/>
                  </a:lnTo>
                  <a:lnTo>
                    <a:pt x="91" y="708"/>
                  </a:lnTo>
                  <a:lnTo>
                    <a:pt x="91" y="706"/>
                  </a:lnTo>
                  <a:lnTo>
                    <a:pt x="92" y="706"/>
                  </a:lnTo>
                  <a:lnTo>
                    <a:pt x="94" y="705"/>
                  </a:lnTo>
                  <a:lnTo>
                    <a:pt x="91" y="705"/>
                  </a:lnTo>
                  <a:lnTo>
                    <a:pt x="91" y="703"/>
                  </a:lnTo>
                  <a:lnTo>
                    <a:pt x="90" y="704"/>
                  </a:lnTo>
                  <a:lnTo>
                    <a:pt x="91" y="702"/>
                  </a:lnTo>
                  <a:lnTo>
                    <a:pt x="88" y="702"/>
                  </a:lnTo>
                  <a:lnTo>
                    <a:pt x="88" y="701"/>
                  </a:lnTo>
                  <a:lnTo>
                    <a:pt x="86" y="701"/>
                  </a:lnTo>
                  <a:lnTo>
                    <a:pt x="86" y="700"/>
                  </a:lnTo>
                  <a:lnTo>
                    <a:pt x="81" y="699"/>
                  </a:lnTo>
                  <a:lnTo>
                    <a:pt x="82" y="696"/>
                  </a:lnTo>
                  <a:lnTo>
                    <a:pt x="82" y="695"/>
                  </a:lnTo>
                  <a:lnTo>
                    <a:pt x="83" y="691"/>
                  </a:lnTo>
                  <a:lnTo>
                    <a:pt x="85" y="690"/>
                  </a:lnTo>
                  <a:lnTo>
                    <a:pt x="89" y="689"/>
                  </a:lnTo>
                  <a:lnTo>
                    <a:pt x="90" y="688"/>
                  </a:lnTo>
                  <a:lnTo>
                    <a:pt x="89" y="688"/>
                  </a:lnTo>
                  <a:lnTo>
                    <a:pt x="89" y="688"/>
                  </a:lnTo>
                  <a:lnTo>
                    <a:pt x="91" y="686"/>
                  </a:lnTo>
                  <a:lnTo>
                    <a:pt x="91" y="686"/>
                  </a:lnTo>
                  <a:lnTo>
                    <a:pt x="91" y="686"/>
                  </a:lnTo>
                  <a:lnTo>
                    <a:pt x="102" y="692"/>
                  </a:lnTo>
                  <a:lnTo>
                    <a:pt x="119" y="693"/>
                  </a:lnTo>
                  <a:lnTo>
                    <a:pt x="132" y="690"/>
                  </a:lnTo>
                  <a:lnTo>
                    <a:pt x="135" y="685"/>
                  </a:lnTo>
                  <a:lnTo>
                    <a:pt x="135" y="682"/>
                  </a:lnTo>
                  <a:lnTo>
                    <a:pt x="131" y="674"/>
                  </a:lnTo>
                  <a:lnTo>
                    <a:pt x="128" y="669"/>
                  </a:lnTo>
                  <a:lnTo>
                    <a:pt x="128" y="667"/>
                  </a:lnTo>
                  <a:lnTo>
                    <a:pt x="134" y="673"/>
                  </a:lnTo>
                  <a:lnTo>
                    <a:pt x="139" y="676"/>
                  </a:lnTo>
                  <a:lnTo>
                    <a:pt x="143" y="682"/>
                  </a:lnTo>
                  <a:lnTo>
                    <a:pt x="147" y="688"/>
                  </a:lnTo>
                  <a:lnTo>
                    <a:pt x="150" y="693"/>
                  </a:lnTo>
                  <a:lnTo>
                    <a:pt x="151" y="696"/>
                  </a:lnTo>
                  <a:lnTo>
                    <a:pt x="151" y="697"/>
                  </a:lnTo>
                  <a:lnTo>
                    <a:pt x="150" y="698"/>
                  </a:lnTo>
                  <a:lnTo>
                    <a:pt x="150" y="697"/>
                  </a:lnTo>
                  <a:lnTo>
                    <a:pt x="148" y="698"/>
                  </a:lnTo>
                  <a:lnTo>
                    <a:pt x="147" y="702"/>
                  </a:lnTo>
                  <a:lnTo>
                    <a:pt x="147" y="706"/>
                  </a:lnTo>
                  <a:lnTo>
                    <a:pt x="146" y="709"/>
                  </a:lnTo>
                  <a:lnTo>
                    <a:pt x="150" y="711"/>
                  </a:lnTo>
                  <a:lnTo>
                    <a:pt x="150" y="713"/>
                  </a:lnTo>
                  <a:lnTo>
                    <a:pt x="152" y="714"/>
                  </a:lnTo>
                  <a:lnTo>
                    <a:pt x="157" y="716"/>
                  </a:lnTo>
                  <a:lnTo>
                    <a:pt x="158" y="717"/>
                  </a:lnTo>
                  <a:lnTo>
                    <a:pt x="159" y="721"/>
                  </a:lnTo>
                  <a:lnTo>
                    <a:pt x="157" y="725"/>
                  </a:lnTo>
                  <a:lnTo>
                    <a:pt x="159" y="727"/>
                  </a:lnTo>
                  <a:lnTo>
                    <a:pt x="159" y="729"/>
                  </a:lnTo>
                  <a:lnTo>
                    <a:pt x="159" y="730"/>
                  </a:lnTo>
                  <a:lnTo>
                    <a:pt x="161" y="732"/>
                  </a:lnTo>
                  <a:lnTo>
                    <a:pt x="162" y="730"/>
                  </a:lnTo>
                  <a:lnTo>
                    <a:pt x="160" y="729"/>
                  </a:lnTo>
                  <a:lnTo>
                    <a:pt x="163" y="729"/>
                  </a:lnTo>
                  <a:lnTo>
                    <a:pt x="160" y="726"/>
                  </a:lnTo>
                  <a:lnTo>
                    <a:pt x="160" y="724"/>
                  </a:lnTo>
                  <a:lnTo>
                    <a:pt x="162" y="721"/>
                  </a:lnTo>
                  <a:lnTo>
                    <a:pt x="163" y="716"/>
                  </a:lnTo>
                  <a:lnTo>
                    <a:pt x="164" y="715"/>
                  </a:lnTo>
                  <a:lnTo>
                    <a:pt x="166" y="713"/>
                  </a:lnTo>
                  <a:lnTo>
                    <a:pt x="158" y="709"/>
                  </a:lnTo>
                  <a:lnTo>
                    <a:pt x="155" y="706"/>
                  </a:lnTo>
                  <a:lnTo>
                    <a:pt x="155" y="703"/>
                  </a:lnTo>
                  <a:lnTo>
                    <a:pt x="154" y="702"/>
                  </a:lnTo>
                  <a:lnTo>
                    <a:pt x="163" y="698"/>
                  </a:lnTo>
                  <a:lnTo>
                    <a:pt x="170" y="692"/>
                  </a:lnTo>
                  <a:lnTo>
                    <a:pt x="179" y="691"/>
                  </a:lnTo>
                  <a:lnTo>
                    <a:pt x="188" y="688"/>
                  </a:lnTo>
                  <a:lnTo>
                    <a:pt x="189" y="686"/>
                  </a:lnTo>
                  <a:lnTo>
                    <a:pt x="191" y="685"/>
                  </a:lnTo>
                  <a:lnTo>
                    <a:pt x="189" y="685"/>
                  </a:lnTo>
                  <a:lnTo>
                    <a:pt x="192" y="681"/>
                  </a:lnTo>
                  <a:lnTo>
                    <a:pt x="196" y="679"/>
                  </a:lnTo>
                  <a:lnTo>
                    <a:pt x="195" y="678"/>
                  </a:lnTo>
                  <a:lnTo>
                    <a:pt x="205" y="674"/>
                  </a:lnTo>
                  <a:lnTo>
                    <a:pt x="216" y="674"/>
                  </a:lnTo>
                  <a:lnTo>
                    <a:pt x="222" y="675"/>
                  </a:lnTo>
                  <a:lnTo>
                    <a:pt x="232" y="672"/>
                  </a:lnTo>
                  <a:lnTo>
                    <a:pt x="253" y="675"/>
                  </a:lnTo>
                  <a:lnTo>
                    <a:pt x="271" y="670"/>
                  </a:lnTo>
                  <a:lnTo>
                    <a:pt x="284" y="668"/>
                  </a:lnTo>
                  <a:lnTo>
                    <a:pt x="289" y="668"/>
                  </a:lnTo>
                  <a:lnTo>
                    <a:pt x="295" y="670"/>
                  </a:lnTo>
                  <a:lnTo>
                    <a:pt x="295" y="672"/>
                  </a:lnTo>
                  <a:lnTo>
                    <a:pt x="291" y="672"/>
                  </a:lnTo>
                  <a:lnTo>
                    <a:pt x="292" y="674"/>
                  </a:lnTo>
                  <a:lnTo>
                    <a:pt x="294" y="674"/>
                  </a:lnTo>
                  <a:lnTo>
                    <a:pt x="291" y="677"/>
                  </a:lnTo>
                  <a:lnTo>
                    <a:pt x="285" y="675"/>
                  </a:lnTo>
                  <a:lnTo>
                    <a:pt x="284" y="678"/>
                  </a:lnTo>
                  <a:lnTo>
                    <a:pt x="283" y="679"/>
                  </a:lnTo>
                  <a:lnTo>
                    <a:pt x="282" y="682"/>
                  </a:lnTo>
                  <a:lnTo>
                    <a:pt x="283" y="684"/>
                  </a:lnTo>
                  <a:lnTo>
                    <a:pt x="285" y="685"/>
                  </a:lnTo>
                  <a:lnTo>
                    <a:pt x="284" y="687"/>
                  </a:lnTo>
                  <a:lnTo>
                    <a:pt x="284" y="690"/>
                  </a:lnTo>
                  <a:lnTo>
                    <a:pt x="285" y="692"/>
                  </a:lnTo>
                  <a:lnTo>
                    <a:pt x="285" y="695"/>
                  </a:lnTo>
                  <a:lnTo>
                    <a:pt x="290" y="698"/>
                  </a:lnTo>
                  <a:lnTo>
                    <a:pt x="307" y="701"/>
                  </a:lnTo>
                  <a:lnTo>
                    <a:pt x="313" y="700"/>
                  </a:lnTo>
                  <a:lnTo>
                    <a:pt x="313" y="700"/>
                  </a:lnTo>
                  <a:lnTo>
                    <a:pt x="310" y="698"/>
                  </a:lnTo>
                  <a:lnTo>
                    <a:pt x="313" y="697"/>
                  </a:lnTo>
                  <a:lnTo>
                    <a:pt x="313" y="697"/>
                  </a:lnTo>
                  <a:lnTo>
                    <a:pt x="313" y="699"/>
                  </a:lnTo>
                  <a:lnTo>
                    <a:pt x="314" y="700"/>
                  </a:lnTo>
                  <a:lnTo>
                    <a:pt x="314" y="701"/>
                  </a:lnTo>
                  <a:lnTo>
                    <a:pt x="317" y="701"/>
                  </a:lnTo>
                  <a:lnTo>
                    <a:pt x="317" y="701"/>
                  </a:lnTo>
                  <a:lnTo>
                    <a:pt x="319" y="699"/>
                  </a:lnTo>
                  <a:lnTo>
                    <a:pt x="315" y="699"/>
                  </a:lnTo>
                  <a:lnTo>
                    <a:pt x="315" y="698"/>
                  </a:lnTo>
                  <a:lnTo>
                    <a:pt x="320" y="696"/>
                  </a:lnTo>
                  <a:lnTo>
                    <a:pt x="324" y="698"/>
                  </a:lnTo>
                  <a:lnTo>
                    <a:pt x="323" y="701"/>
                  </a:lnTo>
                  <a:lnTo>
                    <a:pt x="324" y="702"/>
                  </a:lnTo>
                  <a:lnTo>
                    <a:pt x="324" y="702"/>
                  </a:lnTo>
                  <a:lnTo>
                    <a:pt x="321" y="701"/>
                  </a:lnTo>
                  <a:lnTo>
                    <a:pt x="321" y="700"/>
                  </a:lnTo>
                  <a:lnTo>
                    <a:pt x="320" y="698"/>
                  </a:lnTo>
                  <a:lnTo>
                    <a:pt x="319" y="699"/>
                  </a:lnTo>
                  <a:lnTo>
                    <a:pt x="320" y="700"/>
                  </a:lnTo>
                  <a:lnTo>
                    <a:pt x="322" y="704"/>
                  </a:lnTo>
                  <a:lnTo>
                    <a:pt x="330" y="707"/>
                  </a:lnTo>
                  <a:lnTo>
                    <a:pt x="331" y="708"/>
                  </a:lnTo>
                  <a:lnTo>
                    <a:pt x="331" y="709"/>
                  </a:lnTo>
                  <a:lnTo>
                    <a:pt x="334" y="709"/>
                  </a:lnTo>
                  <a:lnTo>
                    <a:pt x="339" y="706"/>
                  </a:lnTo>
                  <a:lnTo>
                    <a:pt x="353" y="707"/>
                  </a:lnTo>
                  <a:lnTo>
                    <a:pt x="353" y="706"/>
                  </a:lnTo>
                  <a:lnTo>
                    <a:pt x="339" y="705"/>
                  </a:lnTo>
                  <a:lnTo>
                    <a:pt x="335" y="706"/>
                  </a:lnTo>
                  <a:lnTo>
                    <a:pt x="329" y="705"/>
                  </a:lnTo>
                  <a:lnTo>
                    <a:pt x="327" y="703"/>
                  </a:lnTo>
                  <a:lnTo>
                    <a:pt x="329" y="701"/>
                  </a:lnTo>
                  <a:lnTo>
                    <a:pt x="336" y="701"/>
                  </a:lnTo>
                  <a:lnTo>
                    <a:pt x="336" y="700"/>
                  </a:lnTo>
                  <a:lnTo>
                    <a:pt x="337" y="701"/>
                  </a:lnTo>
                  <a:lnTo>
                    <a:pt x="344" y="700"/>
                  </a:lnTo>
                  <a:lnTo>
                    <a:pt x="349" y="698"/>
                  </a:lnTo>
                  <a:lnTo>
                    <a:pt x="361" y="699"/>
                  </a:lnTo>
                  <a:lnTo>
                    <a:pt x="369" y="694"/>
                  </a:lnTo>
                  <a:lnTo>
                    <a:pt x="377" y="691"/>
                  </a:lnTo>
                  <a:lnTo>
                    <a:pt x="378" y="692"/>
                  </a:lnTo>
                  <a:lnTo>
                    <a:pt x="392" y="694"/>
                  </a:lnTo>
                  <a:lnTo>
                    <a:pt x="397" y="694"/>
                  </a:lnTo>
                  <a:lnTo>
                    <a:pt x="400" y="692"/>
                  </a:lnTo>
                  <a:lnTo>
                    <a:pt x="407" y="694"/>
                  </a:lnTo>
                  <a:lnTo>
                    <a:pt x="407" y="694"/>
                  </a:lnTo>
                  <a:lnTo>
                    <a:pt x="402" y="691"/>
                  </a:lnTo>
                  <a:lnTo>
                    <a:pt x="400" y="689"/>
                  </a:lnTo>
                  <a:lnTo>
                    <a:pt x="399" y="689"/>
                  </a:lnTo>
                  <a:lnTo>
                    <a:pt x="404" y="687"/>
                  </a:lnTo>
                  <a:lnTo>
                    <a:pt x="396" y="686"/>
                  </a:lnTo>
                  <a:lnTo>
                    <a:pt x="398" y="684"/>
                  </a:lnTo>
                  <a:lnTo>
                    <a:pt x="400" y="684"/>
                  </a:lnTo>
                  <a:lnTo>
                    <a:pt x="400" y="683"/>
                  </a:lnTo>
                  <a:lnTo>
                    <a:pt x="397" y="683"/>
                  </a:lnTo>
                  <a:lnTo>
                    <a:pt x="397" y="680"/>
                  </a:lnTo>
                  <a:lnTo>
                    <a:pt x="400" y="679"/>
                  </a:lnTo>
                  <a:lnTo>
                    <a:pt x="399" y="678"/>
                  </a:lnTo>
                  <a:lnTo>
                    <a:pt x="397" y="678"/>
                  </a:lnTo>
                  <a:lnTo>
                    <a:pt x="399" y="677"/>
                  </a:lnTo>
                  <a:lnTo>
                    <a:pt x="404" y="678"/>
                  </a:lnTo>
                  <a:lnTo>
                    <a:pt x="404" y="680"/>
                  </a:lnTo>
                  <a:lnTo>
                    <a:pt x="405" y="680"/>
                  </a:lnTo>
                  <a:lnTo>
                    <a:pt x="406" y="678"/>
                  </a:lnTo>
                  <a:lnTo>
                    <a:pt x="407" y="679"/>
                  </a:lnTo>
                  <a:lnTo>
                    <a:pt x="411" y="679"/>
                  </a:lnTo>
                  <a:lnTo>
                    <a:pt x="411" y="679"/>
                  </a:lnTo>
                  <a:lnTo>
                    <a:pt x="410" y="680"/>
                  </a:lnTo>
                  <a:lnTo>
                    <a:pt x="410" y="681"/>
                  </a:lnTo>
                  <a:lnTo>
                    <a:pt x="412" y="681"/>
                  </a:lnTo>
                  <a:lnTo>
                    <a:pt x="410" y="682"/>
                  </a:lnTo>
                  <a:lnTo>
                    <a:pt x="414" y="683"/>
                  </a:lnTo>
                  <a:lnTo>
                    <a:pt x="415" y="685"/>
                  </a:lnTo>
                  <a:lnTo>
                    <a:pt x="416" y="685"/>
                  </a:lnTo>
                  <a:lnTo>
                    <a:pt x="418" y="684"/>
                  </a:lnTo>
                  <a:lnTo>
                    <a:pt x="419" y="682"/>
                  </a:lnTo>
                  <a:lnTo>
                    <a:pt x="419" y="678"/>
                  </a:lnTo>
                  <a:lnTo>
                    <a:pt x="421" y="677"/>
                  </a:lnTo>
                  <a:lnTo>
                    <a:pt x="420" y="676"/>
                  </a:lnTo>
                  <a:lnTo>
                    <a:pt x="419" y="675"/>
                  </a:lnTo>
                  <a:lnTo>
                    <a:pt x="418" y="672"/>
                  </a:lnTo>
                  <a:lnTo>
                    <a:pt x="419" y="670"/>
                  </a:lnTo>
                  <a:lnTo>
                    <a:pt x="419" y="669"/>
                  </a:lnTo>
                  <a:lnTo>
                    <a:pt x="419" y="668"/>
                  </a:lnTo>
                  <a:lnTo>
                    <a:pt x="419" y="666"/>
                  </a:lnTo>
                  <a:lnTo>
                    <a:pt x="420" y="665"/>
                  </a:lnTo>
                  <a:lnTo>
                    <a:pt x="420" y="664"/>
                  </a:lnTo>
                  <a:lnTo>
                    <a:pt x="421" y="666"/>
                  </a:lnTo>
                  <a:lnTo>
                    <a:pt x="422" y="665"/>
                  </a:lnTo>
                  <a:lnTo>
                    <a:pt x="420" y="662"/>
                  </a:lnTo>
                  <a:lnTo>
                    <a:pt x="417" y="664"/>
                  </a:lnTo>
                  <a:lnTo>
                    <a:pt x="417" y="662"/>
                  </a:lnTo>
                  <a:lnTo>
                    <a:pt x="420" y="659"/>
                  </a:lnTo>
                  <a:lnTo>
                    <a:pt x="422" y="659"/>
                  </a:lnTo>
                  <a:lnTo>
                    <a:pt x="422" y="658"/>
                  </a:lnTo>
                  <a:lnTo>
                    <a:pt x="419" y="659"/>
                  </a:lnTo>
                  <a:lnTo>
                    <a:pt x="419" y="657"/>
                  </a:lnTo>
                  <a:lnTo>
                    <a:pt x="417" y="656"/>
                  </a:lnTo>
                  <a:lnTo>
                    <a:pt x="416" y="656"/>
                  </a:lnTo>
                  <a:lnTo>
                    <a:pt x="417" y="655"/>
                  </a:lnTo>
                  <a:lnTo>
                    <a:pt x="417" y="654"/>
                  </a:lnTo>
                  <a:lnTo>
                    <a:pt x="416" y="655"/>
                  </a:lnTo>
                  <a:lnTo>
                    <a:pt x="415" y="653"/>
                  </a:lnTo>
                  <a:lnTo>
                    <a:pt x="413" y="654"/>
                  </a:lnTo>
                  <a:lnTo>
                    <a:pt x="412" y="653"/>
                  </a:lnTo>
                  <a:lnTo>
                    <a:pt x="414" y="652"/>
                  </a:lnTo>
                  <a:lnTo>
                    <a:pt x="412" y="652"/>
                  </a:lnTo>
                  <a:lnTo>
                    <a:pt x="412" y="650"/>
                  </a:lnTo>
                  <a:lnTo>
                    <a:pt x="410" y="649"/>
                  </a:lnTo>
                  <a:lnTo>
                    <a:pt x="411" y="646"/>
                  </a:lnTo>
                  <a:lnTo>
                    <a:pt x="407" y="646"/>
                  </a:lnTo>
                  <a:lnTo>
                    <a:pt x="407" y="645"/>
                  </a:lnTo>
                  <a:lnTo>
                    <a:pt x="409" y="646"/>
                  </a:lnTo>
                  <a:lnTo>
                    <a:pt x="409" y="645"/>
                  </a:lnTo>
                  <a:lnTo>
                    <a:pt x="407" y="643"/>
                  </a:lnTo>
                  <a:lnTo>
                    <a:pt x="408" y="640"/>
                  </a:lnTo>
                  <a:lnTo>
                    <a:pt x="407" y="640"/>
                  </a:lnTo>
                  <a:lnTo>
                    <a:pt x="405" y="640"/>
                  </a:lnTo>
                  <a:lnTo>
                    <a:pt x="407" y="637"/>
                  </a:lnTo>
                  <a:lnTo>
                    <a:pt x="405" y="637"/>
                  </a:lnTo>
                  <a:lnTo>
                    <a:pt x="404" y="635"/>
                  </a:lnTo>
                  <a:lnTo>
                    <a:pt x="406" y="633"/>
                  </a:lnTo>
                  <a:lnTo>
                    <a:pt x="405" y="632"/>
                  </a:lnTo>
                  <a:lnTo>
                    <a:pt x="404" y="632"/>
                  </a:lnTo>
                  <a:lnTo>
                    <a:pt x="405" y="631"/>
                  </a:lnTo>
                  <a:lnTo>
                    <a:pt x="408" y="631"/>
                  </a:lnTo>
                  <a:lnTo>
                    <a:pt x="407" y="630"/>
                  </a:lnTo>
                  <a:lnTo>
                    <a:pt x="405" y="629"/>
                  </a:lnTo>
                  <a:lnTo>
                    <a:pt x="405" y="628"/>
                  </a:lnTo>
                  <a:lnTo>
                    <a:pt x="406" y="629"/>
                  </a:lnTo>
                  <a:lnTo>
                    <a:pt x="406" y="628"/>
                  </a:lnTo>
                  <a:lnTo>
                    <a:pt x="404" y="625"/>
                  </a:lnTo>
                  <a:lnTo>
                    <a:pt x="407" y="625"/>
                  </a:lnTo>
                  <a:lnTo>
                    <a:pt x="408" y="622"/>
                  </a:lnTo>
                  <a:lnTo>
                    <a:pt x="407" y="621"/>
                  </a:lnTo>
                  <a:lnTo>
                    <a:pt x="411" y="620"/>
                  </a:lnTo>
                  <a:lnTo>
                    <a:pt x="411" y="621"/>
                  </a:lnTo>
                  <a:lnTo>
                    <a:pt x="410" y="622"/>
                  </a:lnTo>
                  <a:lnTo>
                    <a:pt x="410" y="623"/>
                  </a:lnTo>
                  <a:lnTo>
                    <a:pt x="410" y="624"/>
                  </a:lnTo>
                  <a:lnTo>
                    <a:pt x="413" y="625"/>
                  </a:lnTo>
                  <a:lnTo>
                    <a:pt x="413" y="622"/>
                  </a:lnTo>
                  <a:lnTo>
                    <a:pt x="412" y="621"/>
                  </a:lnTo>
                  <a:lnTo>
                    <a:pt x="412" y="620"/>
                  </a:lnTo>
                  <a:lnTo>
                    <a:pt x="414" y="620"/>
                  </a:lnTo>
                  <a:lnTo>
                    <a:pt x="413" y="617"/>
                  </a:lnTo>
                  <a:lnTo>
                    <a:pt x="416" y="617"/>
                  </a:lnTo>
                  <a:lnTo>
                    <a:pt x="416" y="615"/>
                  </a:lnTo>
                  <a:lnTo>
                    <a:pt x="416" y="613"/>
                  </a:lnTo>
                  <a:lnTo>
                    <a:pt x="415" y="614"/>
                  </a:lnTo>
                  <a:lnTo>
                    <a:pt x="412" y="617"/>
                  </a:lnTo>
                  <a:lnTo>
                    <a:pt x="412" y="618"/>
                  </a:lnTo>
                  <a:lnTo>
                    <a:pt x="412" y="618"/>
                  </a:lnTo>
                  <a:lnTo>
                    <a:pt x="411" y="618"/>
                  </a:lnTo>
                  <a:lnTo>
                    <a:pt x="411" y="617"/>
                  </a:lnTo>
                  <a:lnTo>
                    <a:pt x="409" y="618"/>
                  </a:lnTo>
                  <a:lnTo>
                    <a:pt x="407" y="617"/>
                  </a:lnTo>
                  <a:lnTo>
                    <a:pt x="409" y="617"/>
                  </a:lnTo>
                  <a:lnTo>
                    <a:pt x="409" y="616"/>
                  </a:lnTo>
                  <a:lnTo>
                    <a:pt x="409" y="615"/>
                  </a:lnTo>
                  <a:lnTo>
                    <a:pt x="413" y="613"/>
                  </a:lnTo>
                  <a:lnTo>
                    <a:pt x="413" y="612"/>
                  </a:lnTo>
                  <a:lnTo>
                    <a:pt x="415" y="611"/>
                  </a:lnTo>
                  <a:lnTo>
                    <a:pt x="415" y="611"/>
                  </a:lnTo>
                  <a:lnTo>
                    <a:pt x="413" y="611"/>
                  </a:lnTo>
                  <a:lnTo>
                    <a:pt x="414" y="609"/>
                  </a:lnTo>
                  <a:lnTo>
                    <a:pt x="416" y="609"/>
                  </a:lnTo>
                  <a:lnTo>
                    <a:pt x="418" y="608"/>
                  </a:lnTo>
                  <a:lnTo>
                    <a:pt x="417" y="609"/>
                  </a:lnTo>
                  <a:lnTo>
                    <a:pt x="419" y="611"/>
                  </a:lnTo>
                  <a:lnTo>
                    <a:pt x="417" y="614"/>
                  </a:lnTo>
                  <a:lnTo>
                    <a:pt x="417" y="616"/>
                  </a:lnTo>
                  <a:lnTo>
                    <a:pt x="418" y="616"/>
                  </a:lnTo>
                  <a:lnTo>
                    <a:pt x="419" y="614"/>
                  </a:lnTo>
                  <a:lnTo>
                    <a:pt x="420" y="614"/>
                  </a:lnTo>
                  <a:lnTo>
                    <a:pt x="420" y="615"/>
                  </a:lnTo>
                  <a:lnTo>
                    <a:pt x="420" y="616"/>
                  </a:lnTo>
                  <a:lnTo>
                    <a:pt x="420" y="616"/>
                  </a:lnTo>
                  <a:lnTo>
                    <a:pt x="420" y="617"/>
                  </a:lnTo>
                  <a:lnTo>
                    <a:pt x="419" y="618"/>
                  </a:lnTo>
                  <a:lnTo>
                    <a:pt x="418" y="620"/>
                  </a:lnTo>
                  <a:lnTo>
                    <a:pt x="419" y="621"/>
                  </a:lnTo>
                  <a:lnTo>
                    <a:pt x="422" y="617"/>
                  </a:lnTo>
                  <a:lnTo>
                    <a:pt x="421" y="617"/>
                  </a:lnTo>
                  <a:lnTo>
                    <a:pt x="423" y="613"/>
                  </a:lnTo>
                  <a:lnTo>
                    <a:pt x="421" y="612"/>
                  </a:lnTo>
                  <a:lnTo>
                    <a:pt x="420" y="612"/>
                  </a:lnTo>
                  <a:lnTo>
                    <a:pt x="420" y="611"/>
                  </a:lnTo>
                  <a:lnTo>
                    <a:pt x="422" y="611"/>
                  </a:lnTo>
                  <a:lnTo>
                    <a:pt x="422" y="610"/>
                  </a:lnTo>
                  <a:lnTo>
                    <a:pt x="422" y="609"/>
                  </a:lnTo>
                  <a:lnTo>
                    <a:pt x="424" y="608"/>
                  </a:lnTo>
                  <a:lnTo>
                    <a:pt x="424" y="607"/>
                  </a:lnTo>
                  <a:lnTo>
                    <a:pt x="427" y="605"/>
                  </a:lnTo>
                  <a:lnTo>
                    <a:pt x="427" y="607"/>
                  </a:lnTo>
                  <a:lnTo>
                    <a:pt x="426" y="608"/>
                  </a:lnTo>
                  <a:lnTo>
                    <a:pt x="428" y="607"/>
                  </a:lnTo>
                  <a:lnTo>
                    <a:pt x="428" y="608"/>
                  </a:lnTo>
                  <a:lnTo>
                    <a:pt x="432" y="608"/>
                  </a:lnTo>
                  <a:lnTo>
                    <a:pt x="433" y="611"/>
                  </a:lnTo>
                  <a:lnTo>
                    <a:pt x="433" y="611"/>
                  </a:lnTo>
                  <a:lnTo>
                    <a:pt x="435" y="608"/>
                  </a:lnTo>
                  <a:lnTo>
                    <a:pt x="435" y="609"/>
                  </a:lnTo>
                  <a:lnTo>
                    <a:pt x="436" y="611"/>
                  </a:lnTo>
                  <a:lnTo>
                    <a:pt x="435" y="611"/>
                  </a:lnTo>
                  <a:lnTo>
                    <a:pt x="436" y="612"/>
                  </a:lnTo>
                  <a:lnTo>
                    <a:pt x="437" y="611"/>
                  </a:lnTo>
                  <a:lnTo>
                    <a:pt x="438" y="608"/>
                  </a:lnTo>
                  <a:lnTo>
                    <a:pt x="440" y="608"/>
                  </a:lnTo>
                  <a:lnTo>
                    <a:pt x="440" y="608"/>
                  </a:lnTo>
                  <a:lnTo>
                    <a:pt x="439" y="611"/>
                  </a:lnTo>
                  <a:lnTo>
                    <a:pt x="441" y="609"/>
                  </a:lnTo>
                  <a:lnTo>
                    <a:pt x="442" y="611"/>
                  </a:lnTo>
                  <a:lnTo>
                    <a:pt x="441" y="612"/>
                  </a:lnTo>
                  <a:lnTo>
                    <a:pt x="442" y="613"/>
                  </a:lnTo>
                  <a:lnTo>
                    <a:pt x="443" y="612"/>
                  </a:lnTo>
                  <a:lnTo>
                    <a:pt x="442" y="609"/>
                  </a:lnTo>
                  <a:lnTo>
                    <a:pt x="443" y="608"/>
                  </a:lnTo>
                  <a:lnTo>
                    <a:pt x="445" y="612"/>
                  </a:lnTo>
                  <a:lnTo>
                    <a:pt x="445" y="614"/>
                  </a:lnTo>
                  <a:lnTo>
                    <a:pt x="446" y="613"/>
                  </a:lnTo>
                  <a:lnTo>
                    <a:pt x="446" y="612"/>
                  </a:lnTo>
                  <a:lnTo>
                    <a:pt x="445" y="611"/>
                  </a:lnTo>
                  <a:lnTo>
                    <a:pt x="446" y="610"/>
                  </a:lnTo>
                  <a:lnTo>
                    <a:pt x="446" y="607"/>
                  </a:lnTo>
                  <a:lnTo>
                    <a:pt x="446" y="607"/>
                  </a:lnTo>
                  <a:lnTo>
                    <a:pt x="446" y="609"/>
                  </a:lnTo>
                  <a:lnTo>
                    <a:pt x="448" y="611"/>
                  </a:lnTo>
                  <a:lnTo>
                    <a:pt x="448" y="612"/>
                  </a:lnTo>
                  <a:lnTo>
                    <a:pt x="450" y="612"/>
                  </a:lnTo>
                  <a:lnTo>
                    <a:pt x="452" y="613"/>
                  </a:lnTo>
                  <a:lnTo>
                    <a:pt x="450" y="615"/>
                  </a:lnTo>
                  <a:lnTo>
                    <a:pt x="452" y="620"/>
                  </a:lnTo>
                  <a:lnTo>
                    <a:pt x="453" y="620"/>
                  </a:lnTo>
                  <a:lnTo>
                    <a:pt x="453" y="617"/>
                  </a:lnTo>
                  <a:lnTo>
                    <a:pt x="452" y="617"/>
                  </a:lnTo>
                  <a:lnTo>
                    <a:pt x="453" y="616"/>
                  </a:lnTo>
                  <a:lnTo>
                    <a:pt x="453" y="616"/>
                  </a:lnTo>
                  <a:lnTo>
                    <a:pt x="453" y="617"/>
                  </a:lnTo>
                  <a:lnTo>
                    <a:pt x="453" y="618"/>
                  </a:lnTo>
                  <a:lnTo>
                    <a:pt x="456" y="618"/>
                  </a:lnTo>
                  <a:lnTo>
                    <a:pt x="455" y="617"/>
                  </a:lnTo>
                  <a:lnTo>
                    <a:pt x="454" y="615"/>
                  </a:lnTo>
                  <a:lnTo>
                    <a:pt x="456" y="614"/>
                  </a:lnTo>
                  <a:lnTo>
                    <a:pt x="455" y="615"/>
                  </a:lnTo>
                  <a:lnTo>
                    <a:pt x="456" y="615"/>
                  </a:lnTo>
                  <a:lnTo>
                    <a:pt x="457" y="613"/>
                  </a:lnTo>
                  <a:lnTo>
                    <a:pt x="457" y="615"/>
                  </a:lnTo>
                  <a:lnTo>
                    <a:pt x="459" y="616"/>
                  </a:lnTo>
                  <a:lnTo>
                    <a:pt x="459" y="617"/>
                  </a:lnTo>
                  <a:lnTo>
                    <a:pt x="464" y="616"/>
                  </a:lnTo>
                  <a:lnTo>
                    <a:pt x="464" y="617"/>
                  </a:lnTo>
                  <a:lnTo>
                    <a:pt x="464" y="618"/>
                  </a:lnTo>
                  <a:lnTo>
                    <a:pt x="465" y="620"/>
                  </a:lnTo>
                  <a:lnTo>
                    <a:pt x="468" y="617"/>
                  </a:lnTo>
                  <a:lnTo>
                    <a:pt x="467" y="616"/>
                  </a:lnTo>
                  <a:lnTo>
                    <a:pt x="466" y="616"/>
                  </a:lnTo>
                  <a:lnTo>
                    <a:pt x="464" y="614"/>
                  </a:lnTo>
                  <a:lnTo>
                    <a:pt x="463" y="615"/>
                  </a:lnTo>
                  <a:lnTo>
                    <a:pt x="462" y="613"/>
                  </a:lnTo>
                  <a:lnTo>
                    <a:pt x="465" y="611"/>
                  </a:lnTo>
                  <a:lnTo>
                    <a:pt x="465" y="607"/>
                  </a:lnTo>
                  <a:lnTo>
                    <a:pt x="464" y="605"/>
                  </a:lnTo>
                  <a:lnTo>
                    <a:pt x="465" y="605"/>
                  </a:lnTo>
                  <a:lnTo>
                    <a:pt x="466" y="606"/>
                  </a:lnTo>
                  <a:lnTo>
                    <a:pt x="465" y="609"/>
                  </a:lnTo>
                  <a:lnTo>
                    <a:pt x="465" y="611"/>
                  </a:lnTo>
                  <a:lnTo>
                    <a:pt x="466" y="613"/>
                  </a:lnTo>
                  <a:lnTo>
                    <a:pt x="465" y="615"/>
                  </a:lnTo>
                  <a:lnTo>
                    <a:pt x="466" y="616"/>
                  </a:lnTo>
                  <a:lnTo>
                    <a:pt x="469" y="615"/>
                  </a:lnTo>
                  <a:lnTo>
                    <a:pt x="469" y="617"/>
                  </a:lnTo>
                  <a:lnTo>
                    <a:pt x="465" y="620"/>
                  </a:lnTo>
                  <a:lnTo>
                    <a:pt x="467" y="620"/>
                  </a:lnTo>
                  <a:lnTo>
                    <a:pt x="470" y="618"/>
                  </a:lnTo>
                  <a:lnTo>
                    <a:pt x="471" y="617"/>
                  </a:lnTo>
                  <a:lnTo>
                    <a:pt x="471" y="615"/>
                  </a:lnTo>
                  <a:lnTo>
                    <a:pt x="470" y="614"/>
                  </a:lnTo>
                  <a:lnTo>
                    <a:pt x="470" y="614"/>
                  </a:lnTo>
                  <a:lnTo>
                    <a:pt x="474" y="616"/>
                  </a:lnTo>
                  <a:lnTo>
                    <a:pt x="474" y="615"/>
                  </a:lnTo>
                  <a:lnTo>
                    <a:pt x="475" y="614"/>
                  </a:lnTo>
                  <a:lnTo>
                    <a:pt x="475" y="613"/>
                  </a:lnTo>
                  <a:lnTo>
                    <a:pt x="477" y="613"/>
                  </a:lnTo>
                  <a:lnTo>
                    <a:pt x="477" y="611"/>
                  </a:lnTo>
                  <a:lnTo>
                    <a:pt x="479" y="609"/>
                  </a:lnTo>
                  <a:lnTo>
                    <a:pt x="481" y="611"/>
                  </a:lnTo>
                  <a:lnTo>
                    <a:pt x="484" y="611"/>
                  </a:lnTo>
                  <a:lnTo>
                    <a:pt x="483" y="612"/>
                  </a:lnTo>
                  <a:lnTo>
                    <a:pt x="484" y="612"/>
                  </a:lnTo>
                  <a:lnTo>
                    <a:pt x="485" y="615"/>
                  </a:lnTo>
                  <a:lnTo>
                    <a:pt x="486" y="615"/>
                  </a:lnTo>
                  <a:lnTo>
                    <a:pt x="485" y="616"/>
                  </a:lnTo>
                  <a:lnTo>
                    <a:pt x="486" y="616"/>
                  </a:lnTo>
                  <a:lnTo>
                    <a:pt x="487" y="618"/>
                  </a:lnTo>
                  <a:lnTo>
                    <a:pt x="488" y="619"/>
                  </a:lnTo>
                  <a:lnTo>
                    <a:pt x="489" y="619"/>
                  </a:lnTo>
                  <a:lnTo>
                    <a:pt x="488" y="618"/>
                  </a:lnTo>
                  <a:lnTo>
                    <a:pt x="489" y="616"/>
                  </a:lnTo>
                  <a:lnTo>
                    <a:pt x="487" y="615"/>
                  </a:lnTo>
                  <a:lnTo>
                    <a:pt x="490" y="612"/>
                  </a:lnTo>
                  <a:lnTo>
                    <a:pt x="491" y="612"/>
                  </a:lnTo>
                  <a:lnTo>
                    <a:pt x="491" y="614"/>
                  </a:lnTo>
                  <a:lnTo>
                    <a:pt x="492" y="615"/>
                  </a:lnTo>
                  <a:lnTo>
                    <a:pt x="492" y="617"/>
                  </a:lnTo>
                  <a:lnTo>
                    <a:pt x="493" y="617"/>
                  </a:lnTo>
                  <a:lnTo>
                    <a:pt x="493" y="613"/>
                  </a:lnTo>
                  <a:lnTo>
                    <a:pt x="497" y="611"/>
                  </a:lnTo>
                  <a:lnTo>
                    <a:pt x="498" y="612"/>
                  </a:lnTo>
                  <a:lnTo>
                    <a:pt x="496" y="613"/>
                  </a:lnTo>
                  <a:lnTo>
                    <a:pt x="496" y="615"/>
                  </a:lnTo>
                  <a:lnTo>
                    <a:pt x="497" y="616"/>
                  </a:lnTo>
                  <a:lnTo>
                    <a:pt x="498" y="616"/>
                  </a:lnTo>
                  <a:lnTo>
                    <a:pt x="497" y="613"/>
                  </a:lnTo>
                  <a:lnTo>
                    <a:pt x="499" y="613"/>
                  </a:lnTo>
                  <a:lnTo>
                    <a:pt x="498" y="612"/>
                  </a:lnTo>
                  <a:lnTo>
                    <a:pt x="498" y="608"/>
                  </a:lnTo>
                  <a:lnTo>
                    <a:pt x="495" y="607"/>
                  </a:lnTo>
                  <a:lnTo>
                    <a:pt x="498" y="604"/>
                  </a:lnTo>
                  <a:lnTo>
                    <a:pt x="504" y="603"/>
                  </a:lnTo>
                  <a:lnTo>
                    <a:pt x="510" y="604"/>
                  </a:lnTo>
                  <a:lnTo>
                    <a:pt x="512" y="602"/>
                  </a:lnTo>
                  <a:lnTo>
                    <a:pt x="509" y="601"/>
                  </a:lnTo>
                  <a:lnTo>
                    <a:pt x="512" y="599"/>
                  </a:lnTo>
                  <a:lnTo>
                    <a:pt x="520" y="598"/>
                  </a:lnTo>
                  <a:lnTo>
                    <a:pt x="522" y="599"/>
                  </a:lnTo>
                  <a:lnTo>
                    <a:pt x="522" y="600"/>
                  </a:lnTo>
                  <a:lnTo>
                    <a:pt x="524" y="599"/>
                  </a:lnTo>
                  <a:lnTo>
                    <a:pt x="532" y="602"/>
                  </a:lnTo>
                  <a:lnTo>
                    <a:pt x="529" y="604"/>
                  </a:lnTo>
                  <a:lnTo>
                    <a:pt x="530" y="605"/>
                  </a:lnTo>
                  <a:lnTo>
                    <a:pt x="539" y="604"/>
                  </a:lnTo>
                  <a:lnTo>
                    <a:pt x="540" y="606"/>
                  </a:lnTo>
                  <a:lnTo>
                    <a:pt x="540" y="606"/>
                  </a:lnTo>
                  <a:lnTo>
                    <a:pt x="540" y="608"/>
                  </a:lnTo>
                  <a:lnTo>
                    <a:pt x="540" y="609"/>
                  </a:lnTo>
                  <a:lnTo>
                    <a:pt x="540" y="611"/>
                  </a:lnTo>
                  <a:lnTo>
                    <a:pt x="537" y="612"/>
                  </a:lnTo>
                  <a:lnTo>
                    <a:pt x="541" y="612"/>
                  </a:lnTo>
                  <a:lnTo>
                    <a:pt x="540" y="612"/>
                  </a:lnTo>
                  <a:lnTo>
                    <a:pt x="541" y="613"/>
                  </a:lnTo>
                  <a:lnTo>
                    <a:pt x="544" y="611"/>
                  </a:lnTo>
                  <a:lnTo>
                    <a:pt x="550" y="609"/>
                  </a:lnTo>
                  <a:lnTo>
                    <a:pt x="553" y="611"/>
                  </a:lnTo>
                  <a:lnTo>
                    <a:pt x="555" y="610"/>
                  </a:lnTo>
                  <a:lnTo>
                    <a:pt x="556" y="611"/>
                  </a:lnTo>
                  <a:lnTo>
                    <a:pt x="557" y="612"/>
                  </a:lnTo>
                  <a:lnTo>
                    <a:pt x="556" y="615"/>
                  </a:lnTo>
                  <a:lnTo>
                    <a:pt x="554" y="616"/>
                  </a:lnTo>
                  <a:lnTo>
                    <a:pt x="556" y="617"/>
                  </a:lnTo>
                  <a:lnTo>
                    <a:pt x="557" y="619"/>
                  </a:lnTo>
                  <a:lnTo>
                    <a:pt x="560" y="615"/>
                  </a:lnTo>
                  <a:lnTo>
                    <a:pt x="562" y="614"/>
                  </a:lnTo>
                  <a:lnTo>
                    <a:pt x="571" y="618"/>
                  </a:lnTo>
                  <a:lnTo>
                    <a:pt x="573" y="618"/>
                  </a:lnTo>
                  <a:lnTo>
                    <a:pt x="574" y="618"/>
                  </a:lnTo>
                  <a:lnTo>
                    <a:pt x="572" y="621"/>
                  </a:lnTo>
                  <a:lnTo>
                    <a:pt x="576" y="622"/>
                  </a:lnTo>
                  <a:lnTo>
                    <a:pt x="577" y="624"/>
                  </a:lnTo>
                  <a:lnTo>
                    <a:pt x="571" y="628"/>
                  </a:lnTo>
                  <a:lnTo>
                    <a:pt x="574" y="626"/>
                  </a:lnTo>
                  <a:lnTo>
                    <a:pt x="574" y="628"/>
                  </a:lnTo>
                  <a:lnTo>
                    <a:pt x="575" y="628"/>
                  </a:lnTo>
                  <a:lnTo>
                    <a:pt x="568" y="628"/>
                  </a:lnTo>
                  <a:lnTo>
                    <a:pt x="569" y="626"/>
                  </a:lnTo>
                  <a:lnTo>
                    <a:pt x="569" y="625"/>
                  </a:lnTo>
                  <a:lnTo>
                    <a:pt x="570" y="623"/>
                  </a:lnTo>
                  <a:lnTo>
                    <a:pt x="573" y="622"/>
                  </a:lnTo>
                  <a:lnTo>
                    <a:pt x="571" y="621"/>
                  </a:lnTo>
                  <a:lnTo>
                    <a:pt x="568" y="622"/>
                  </a:lnTo>
                  <a:lnTo>
                    <a:pt x="568" y="624"/>
                  </a:lnTo>
                  <a:lnTo>
                    <a:pt x="565" y="626"/>
                  </a:lnTo>
                  <a:lnTo>
                    <a:pt x="567" y="627"/>
                  </a:lnTo>
                  <a:lnTo>
                    <a:pt x="561" y="628"/>
                  </a:lnTo>
                  <a:lnTo>
                    <a:pt x="558" y="633"/>
                  </a:lnTo>
                  <a:lnTo>
                    <a:pt x="560" y="633"/>
                  </a:lnTo>
                  <a:lnTo>
                    <a:pt x="562" y="629"/>
                  </a:lnTo>
                  <a:lnTo>
                    <a:pt x="568" y="628"/>
                  </a:lnTo>
                  <a:lnTo>
                    <a:pt x="572" y="629"/>
                  </a:lnTo>
                  <a:lnTo>
                    <a:pt x="572" y="631"/>
                  </a:lnTo>
                  <a:lnTo>
                    <a:pt x="576" y="630"/>
                  </a:lnTo>
                  <a:lnTo>
                    <a:pt x="576" y="632"/>
                  </a:lnTo>
                  <a:lnTo>
                    <a:pt x="580" y="633"/>
                  </a:lnTo>
                  <a:lnTo>
                    <a:pt x="578" y="633"/>
                  </a:lnTo>
                  <a:lnTo>
                    <a:pt x="576" y="637"/>
                  </a:lnTo>
                  <a:lnTo>
                    <a:pt x="580" y="636"/>
                  </a:lnTo>
                  <a:lnTo>
                    <a:pt x="580" y="637"/>
                  </a:lnTo>
                  <a:lnTo>
                    <a:pt x="577" y="639"/>
                  </a:lnTo>
                  <a:lnTo>
                    <a:pt x="577" y="641"/>
                  </a:lnTo>
                  <a:lnTo>
                    <a:pt x="577" y="641"/>
                  </a:lnTo>
                  <a:lnTo>
                    <a:pt x="573" y="645"/>
                  </a:lnTo>
                  <a:lnTo>
                    <a:pt x="578" y="644"/>
                  </a:lnTo>
                  <a:lnTo>
                    <a:pt x="578" y="644"/>
                  </a:lnTo>
                  <a:lnTo>
                    <a:pt x="575" y="645"/>
                  </a:lnTo>
                  <a:lnTo>
                    <a:pt x="581" y="645"/>
                  </a:lnTo>
                  <a:lnTo>
                    <a:pt x="583" y="645"/>
                  </a:lnTo>
                  <a:lnTo>
                    <a:pt x="585" y="648"/>
                  </a:lnTo>
                  <a:lnTo>
                    <a:pt x="581" y="647"/>
                  </a:lnTo>
                  <a:lnTo>
                    <a:pt x="581" y="648"/>
                  </a:lnTo>
                  <a:lnTo>
                    <a:pt x="584" y="648"/>
                  </a:lnTo>
                  <a:lnTo>
                    <a:pt x="584" y="650"/>
                  </a:lnTo>
                  <a:lnTo>
                    <a:pt x="579" y="653"/>
                  </a:lnTo>
                  <a:lnTo>
                    <a:pt x="578" y="652"/>
                  </a:lnTo>
                  <a:lnTo>
                    <a:pt x="576" y="652"/>
                  </a:lnTo>
                  <a:lnTo>
                    <a:pt x="575" y="653"/>
                  </a:lnTo>
                  <a:lnTo>
                    <a:pt x="578" y="655"/>
                  </a:lnTo>
                  <a:lnTo>
                    <a:pt x="574" y="657"/>
                  </a:lnTo>
                  <a:lnTo>
                    <a:pt x="576" y="657"/>
                  </a:lnTo>
                  <a:lnTo>
                    <a:pt x="576" y="658"/>
                  </a:lnTo>
                  <a:lnTo>
                    <a:pt x="578" y="656"/>
                  </a:lnTo>
                  <a:lnTo>
                    <a:pt x="582" y="656"/>
                  </a:lnTo>
                  <a:lnTo>
                    <a:pt x="579" y="657"/>
                  </a:lnTo>
                  <a:lnTo>
                    <a:pt x="579" y="658"/>
                  </a:lnTo>
                  <a:lnTo>
                    <a:pt x="580" y="658"/>
                  </a:lnTo>
                  <a:lnTo>
                    <a:pt x="578" y="659"/>
                  </a:lnTo>
                  <a:lnTo>
                    <a:pt x="578" y="661"/>
                  </a:lnTo>
                  <a:lnTo>
                    <a:pt x="572" y="661"/>
                  </a:lnTo>
                  <a:lnTo>
                    <a:pt x="569" y="666"/>
                  </a:lnTo>
                  <a:lnTo>
                    <a:pt x="576" y="662"/>
                  </a:lnTo>
                  <a:lnTo>
                    <a:pt x="574" y="664"/>
                  </a:lnTo>
                  <a:lnTo>
                    <a:pt x="575" y="664"/>
                  </a:lnTo>
                  <a:lnTo>
                    <a:pt x="576" y="666"/>
                  </a:lnTo>
                  <a:lnTo>
                    <a:pt x="573" y="666"/>
                  </a:lnTo>
                  <a:lnTo>
                    <a:pt x="573" y="668"/>
                  </a:lnTo>
                  <a:lnTo>
                    <a:pt x="583" y="660"/>
                  </a:lnTo>
                  <a:lnTo>
                    <a:pt x="584" y="661"/>
                  </a:lnTo>
                  <a:lnTo>
                    <a:pt x="582" y="661"/>
                  </a:lnTo>
                  <a:lnTo>
                    <a:pt x="582" y="663"/>
                  </a:lnTo>
                  <a:lnTo>
                    <a:pt x="584" y="662"/>
                  </a:lnTo>
                  <a:lnTo>
                    <a:pt x="583" y="663"/>
                  </a:lnTo>
                  <a:lnTo>
                    <a:pt x="590" y="664"/>
                  </a:lnTo>
                  <a:lnTo>
                    <a:pt x="590" y="666"/>
                  </a:lnTo>
                  <a:lnTo>
                    <a:pt x="586" y="665"/>
                  </a:lnTo>
                  <a:lnTo>
                    <a:pt x="585" y="666"/>
                  </a:lnTo>
                  <a:lnTo>
                    <a:pt x="590" y="667"/>
                  </a:lnTo>
                  <a:lnTo>
                    <a:pt x="593" y="665"/>
                  </a:lnTo>
                  <a:lnTo>
                    <a:pt x="592" y="666"/>
                  </a:lnTo>
                  <a:lnTo>
                    <a:pt x="593" y="667"/>
                  </a:lnTo>
                  <a:lnTo>
                    <a:pt x="593" y="668"/>
                  </a:lnTo>
                  <a:lnTo>
                    <a:pt x="594" y="669"/>
                  </a:lnTo>
                  <a:lnTo>
                    <a:pt x="596" y="671"/>
                  </a:lnTo>
                  <a:lnTo>
                    <a:pt x="593" y="676"/>
                  </a:lnTo>
                  <a:lnTo>
                    <a:pt x="595" y="675"/>
                  </a:lnTo>
                  <a:lnTo>
                    <a:pt x="596" y="677"/>
                  </a:lnTo>
                  <a:lnTo>
                    <a:pt x="594" y="677"/>
                  </a:lnTo>
                  <a:lnTo>
                    <a:pt x="593" y="678"/>
                  </a:lnTo>
                  <a:lnTo>
                    <a:pt x="595" y="678"/>
                  </a:lnTo>
                  <a:lnTo>
                    <a:pt x="599" y="678"/>
                  </a:lnTo>
                  <a:lnTo>
                    <a:pt x="597" y="680"/>
                  </a:lnTo>
                  <a:lnTo>
                    <a:pt x="594" y="688"/>
                  </a:lnTo>
                  <a:lnTo>
                    <a:pt x="600" y="683"/>
                  </a:lnTo>
                  <a:lnTo>
                    <a:pt x="601" y="683"/>
                  </a:lnTo>
                  <a:lnTo>
                    <a:pt x="601" y="684"/>
                  </a:lnTo>
                  <a:lnTo>
                    <a:pt x="599" y="689"/>
                  </a:lnTo>
                  <a:lnTo>
                    <a:pt x="593" y="694"/>
                  </a:lnTo>
                  <a:lnTo>
                    <a:pt x="594" y="695"/>
                  </a:lnTo>
                  <a:lnTo>
                    <a:pt x="592" y="695"/>
                  </a:lnTo>
                  <a:lnTo>
                    <a:pt x="589" y="697"/>
                  </a:lnTo>
                  <a:lnTo>
                    <a:pt x="588" y="697"/>
                  </a:lnTo>
                  <a:lnTo>
                    <a:pt x="588" y="696"/>
                  </a:lnTo>
                  <a:lnTo>
                    <a:pt x="586" y="697"/>
                  </a:lnTo>
                  <a:lnTo>
                    <a:pt x="586" y="696"/>
                  </a:lnTo>
                  <a:lnTo>
                    <a:pt x="586" y="695"/>
                  </a:lnTo>
                  <a:lnTo>
                    <a:pt x="585" y="694"/>
                  </a:lnTo>
                  <a:lnTo>
                    <a:pt x="584" y="694"/>
                  </a:lnTo>
                  <a:lnTo>
                    <a:pt x="585" y="697"/>
                  </a:lnTo>
                  <a:lnTo>
                    <a:pt x="580" y="699"/>
                  </a:lnTo>
                  <a:lnTo>
                    <a:pt x="577" y="698"/>
                  </a:lnTo>
                  <a:lnTo>
                    <a:pt x="578" y="698"/>
                  </a:lnTo>
                  <a:lnTo>
                    <a:pt x="577" y="697"/>
                  </a:lnTo>
                  <a:lnTo>
                    <a:pt x="576" y="698"/>
                  </a:lnTo>
                  <a:lnTo>
                    <a:pt x="574" y="698"/>
                  </a:lnTo>
                  <a:lnTo>
                    <a:pt x="576" y="697"/>
                  </a:lnTo>
                  <a:lnTo>
                    <a:pt x="573" y="698"/>
                  </a:lnTo>
                  <a:lnTo>
                    <a:pt x="573" y="697"/>
                  </a:lnTo>
                  <a:lnTo>
                    <a:pt x="572" y="696"/>
                  </a:lnTo>
                  <a:lnTo>
                    <a:pt x="573" y="696"/>
                  </a:lnTo>
                  <a:lnTo>
                    <a:pt x="573" y="694"/>
                  </a:lnTo>
                  <a:lnTo>
                    <a:pt x="573" y="692"/>
                  </a:lnTo>
                  <a:lnTo>
                    <a:pt x="571" y="693"/>
                  </a:lnTo>
                  <a:lnTo>
                    <a:pt x="570" y="693"/>
                  </a:lnTo>
                  <a:lnTo>
                    <a:pt x="571" y="692"/>
                  </a:lnTo>
                  <a:lnTo>
                    <a:pt x="569" y="691"/>
                  </a:lnTo>
                  <a:lnTo>
                    <a:pt x="570" y="690"/>
                  </a:lnTo>
                  <a:lnTo>
                    <a:pt x="566" y="689"/>
                  </a:lnTo>
                  <a:lnTo>
                    <a:pt x="566" y="688"/>
                  </a:lnTo>
                  <a:lnTo>
                    <a:pt x="561" y="689"/>
                  </a:lnTo>
                  <a:lnTo>
                    <a:pt x="553" y="684"/>
                  </a:lnTo>
                  <a:lnTo>
                    <a:pt x="547" y="685"/>
                  </a:lnTo>
                  <a:lnTo>
                    <a:pt x="544" y="685"/>
                  </a:lnTo>
                  <a:lnTo>
                    <a:pt x="542" y="683"/>
                  </a:lnTo>
                  <a:lnTo>
                    <a:pt x="544" y="681"/>
                  </a:lnTo>
                  <a:lnTo>
                    <a:pt x="543" y="681"/>
                  </a:lnTo>
                  <a:lnTo>
                    <a:pt x="540" y="682"/>
                  </a:lnTo>
                  <a:lnTo>
                    <a:pt x="538" y="682"/>
                  </a:lnTo>
                  <a:lnTo>
                    <a:pt x="538" y="681"/>
                  </a:lnTo>
                  <a:lnTo>
                    <a:pt x="537" y="682"/>
                  </a:lnTo>
                  <a:lnTo>
                    <a:pt x="537" y="682"/>
                  </a:lnTo>
                  <a:lnTo>
                    <a:pt x="536" y="682"/>
                  </a:lnTo>
                  <a:lnTo>
                    <a:pt x="528" y="686"/>
                  </a:lnTo>
                  <a:lnTo>
                    <a:pt x="529" y="686"/>
                  </a:lnTo>
                  <a:lnTo>
                    <a:pt x="520" y="689"/>
                  </a:lnTo>
                  <a:lnTo>
                    <a:pt x="519" y="689"/>
                  </a:lnTo>
                  <a:lnTo>
                    <a:pt x="518" y="688"/>
                  </a:lnTo>
                  <a:lnTo>
                    <a:pt x="518" y="684"/>
                  </a:lnTo>
                  <a:lnTo>
                    <a:pt x="523" y="679"/>
                  </a:lnTo>
                  <a:lnTo>
                    <a:pt x="524" y="678"/>
                  </a:lnTo>
                  <a:lnTo>
                    <a:pt x="522" y="680"/>
                  </a:lnTo>
                  <a:lnTo>
                    <a:pt x="523" y="681"/>
                  </a:lnTo>
                  <a:lnTo>
                    <a:pt x="523" y="681"/>
                  </a:lnTo>
                  <a:lnTo>
                    <a:pt x="530" y="680"/>
                  </a:lnTo>
                  <a:lnTo>
                    <a:pt x="525" y="680"/>
                  </a:lnTo>
                  <a:lnTo>
                    <a:pt x="528" y="676"/>
                  </a:lnTo>
                  <a:lnTo>
                    <a:pt x="528" y="674"/>
                  </a:lnTo>
                  <a:lnTo>
                    <a:pt x="527" y="674"/>
                  </a:lnTo>
                  <a:lnTo>
                    <a:pt x="515" y="685"/>
                  </a:lnTo>
                  <a:lnTo>
                    <a:pt x="515" y="688"/>
                  </a:lnTo>
                  <a:lnTo>
                    <a:pt x="518" y="692"/>
                  </a:lnTo>
                  <a:lnTo>
                    <a:pt x="519" y="693"/>
                  </a:lnTo>
                  <a:lnTo>
                    <a:pt x="518" y="693"/>
                  </a:lnTo>
                  <a:lnTo>
                    <a:pt x="521" y="694"/>
                  </a:lnTo>
                  <a:lnTo>
                    <a:pt x="522" y="693"/>
                  </a:lnTo>
                  <a:lnTo>
                    <a:pt x="521" y="692"/>
                  </a:lnTo>
                  <a:lnTo>
                    <a:pt x="524" y="690"/>
                  </a:lnTo>
                  <a:lnTo>
                    <a:pt x="533" y="687"/>
                  </a:lnTo>
                  <a:lnTo>
                    <a:pt x="539" y="688"/>
                  </a:lnTo>
                  <a:lnTo>
                    <a:pt x="540" y="687"/>
                  </a:lnTo>
                  <a:lnTo>
                    <a:pt x="537" y="685"/>
                  </a:lnTo>
                  <a:lnTo>
                    <a:pt x="539" y="684"/>
                  </a:lnTo>
                  <a:lnTo>
                    <a:pt x="543" y="686"/>
                  </a:lnTo>
                  <a:lnTo>
                    <a:pt x="541" y="687"/>
                  </a:lnTo>
                  <a:lnTo>
                    <a:pt x="542" y="688"/>
                  </a:lnTo>
                  <a:lnTo>
                    <a:pt x="546" y="686"/>
                  </a:lnTo>
                  <a:lnTo>
                    <a:pt x="550" y="688"/>
                  </a:lnTo>
                  <a:lnTo>
                    <a:pt x="555" y="692"/>
                  </a:lnTo>
                  <a:lnTo>
                    <a:pt x="552" y="692"/>
                  </a:lnTo>
                  <a:lnTo>
                    <a:pt x="553" y="694"/>
                  </a:lnTo>
                  <a:lnTo>
                    <a:pt x="556" y="693"/>
                  </a:lnTo>
                  <a:lnTo>
                    <a:pt x="559" y="694"/>
                  </a:lnTo>
                  <a:lnTo>
                    <a:pt x="562" y="694"/>
                  </a:lnTo>
                  <a:lnTo>
                    <a:pt x="564" y="697"/>
                  </a:lnTo>
                  <a:lnTo>
                    <a:pt x="569" y="697"/>
                  </a:lnTo>
                  <a:lnTo>
                    <a:pt x="571" y="700"/>
                  </a:lnTo>
                  <a:lnTo>
                    <a:pt x="572" y="701"/>
                  </a:lnTo>
                  <a:lnTo>
                    <a:pt x="576" y="701"/>
                  </a:lnTo>
                  <a:lnTo>
                    <a:pt x="577" y="702"/>
                  </a:lnTo>
                  <a:lnTo>
                    <a:pt x="582" y="700"/>
                  </a:lnTo>
                  <a:lnTo>
                    <a:pt x="591" y="700"/>
                  </a:lnTo>
                  <a:lnTo>
                    <a:pt x="585" y="702"/>
                  </a:lnTo>
                  <a:lnTo>
                    <a:pt x="588" y="702"/>
                  </a:lnTo>
                  <a:lnTo>
                    <a:pt x="591" y="704"/>
                  </a:lnTo>
                  <a:lnTo>
                    <a:pt x="590" y="706"/>
                  </a:lnTo>
                  <a:lnTo>
                    <a:pt x="588" y="708"/>
                  </a:lnTo>
                  <a:lnTo>
                    <a:pt x="588" y="709"/>
                  </a:lnTo>
                  <a:lnTo>
                    <a:pt x="584" y="709"/>
                  </a:lnTo>
                  <a:lnTo>
                    <a:pt x="581" y="707"/>
                  </a:lnTo>
                  <a:lnTo>
                    <a:pt x="581" y="707"/>
                  </a:lnTo>
                  <a:lnTo>
                    <a:pt x="580" y="705"/>
                  </a:lnTo>
                  <a:lnTo>
                    <a:pt x="578" y="704"/>
                  </a:lnTo>
                  <a:lnTo>
                    <a:pt x="579" y="707"/>
                  </a:lnTo>
                  <a:lnTo>
                    <a:pt x="580" y="709"/>
                  </a:lnTo>
                  <a:lnTo>
                    <a:pt x="583" y="712"/>
                  </a:lnTo>
                  <a:lnTo>
                    <a:pt x="586" y="713"/>
                  </a:lnTo>
                  <a:lnTo>
                    <a:pt x="589" y="717"/>
                  </a:lnTo>
                  <a:lnTo>
                    <a:pt x="589" y="717"/>
                  </a:lnTo>
                  <a:lnTo>
                    <a:pt x="590" y="720"/>
                  </a:lnTo>
                  <a:lnTo>
                    <a:pt x="593" y="721"/>
                  </a:lnTo>
                  <a:lnTo>
                    <a:pt x="600" y="719"/>
                  </a:lnTo>
                  <a:lnTo>
                    <a:pt x="602" y="716"/>
                  </a:lnTo>
                  <a:lnTo>
                    <a:pt x="603" y="712"/>
                  </a:lnTo>
                  <a:lnTo>
                    <a:pt x="603" y="710"/>
                  </a:lnTo>
                  <a:lnTo>
                    <a:pt x="598" y="705"/>
                  </a:lnTo>
                  <a:lnTo>
                    <a:pt x="597" y="703"/>
                  </a:lnTo>
                  <a:lnTo>
                    <a:pt x="593" y="698"/>
                  </a:lnTo>
                  <a:lnTo>
                    <a:pt x="594" y="698"/>
                  </a:lnTo>
                  <a:lnTo>
                    <a:pt x="596" y="701"/>
                  </a:lnTo>
                  <a:lnTo>
                    <a:pt x="605" y="708"/>
                  </a:lnTo>
                  <a:lnTo>
                    <a:pt x="605" y="710"/>
                  </a:lnTo>
                  <a:lnTo>
                    <a:pt x="606" y="711"/>
                  </a:lnTo>
                  <a:lnTo>
                    <a:pt x="615" y="716"/>
                  </a:lnTo>
                  <a:lnTo>
                    <a:pt x="609" y="716"/>
                  </a:lnTo>
                  <a:lnTo>
                    <a:pt x="609" y="714"/>
                  </a:lnTo>
                  <a:lnTo>
                    <a:pt x="608" y="714"/>
                  </a:lnTo>
                  <a:lnTo>
                    <a:pt x="608" y="715"/>
                  </a:lnTo>
                  <a:lnTo>
                    <a:pt x="608" y="716"/>
                  </a:lnTo>
                  <a:lnTo>
                    <a:pt x="598" y="724"/>
                  </a:lnTo>
                  <a:lnTo>
                    <a:pt x="597" y="727"/>
                  </a:lnTo>
                  <a:lnTo>
                    <a:pt x="600" y="729"/>
                  </a:lnTo>
                  <a:lnTo>
                    <a:pt x="600" y="732"/>
                  </a:lnTo>
                  <a:lnTo>
                    <a:pt x="602" y="732"/>
                  </a:lnTo>
                  <a:lnTo>
                    <a:pt x="604" y="729"/>
                  </a:lnTo>
                  <a:lnTo>
                    <a:pt x="606" y="729"/>
                  </a:lnTo>
                  <a:lnTo>
                    <a:pt x="607" y="727"/>
                  </a:lnTo>
                  <a:lnTo>
                    <a:pt x="609" y="728"/>
                  </a:lnTo>
                  <a:lnTo>
                    <a:pt x="610" y="730"/>
                  </a:lnTo>
                  <a:lnTo>
                    <a:pt x="612" y="730"/>
                  </a:lnTo>
                  <a:lnTo>
                    <a:pt x="613" y="732"/>
                  </a:lnTo>
                  <a:lnTo>
                    <a:pt x="613" y="735"/>
                  </a:lnTo>
                  <a:lnTo>
                    <a:pt x="616" y="736"/>
                  </a:lnTo>
                  <a:lnTo>
                    <a:pt x="618" y="739"/>
                  </a:lnTo>
                  <a:lnTo>
                    <a:pt x="622" y="746"/>
                  </a:lnTo>
                  <a:lnTo>
                    <a:pt x="624" y="748"/>
                  </a:lnTo>
                  <a:lnTo>
                    <a:pt x="633" y="750"/>
                  </a:lnTo>
                  <a:lnTo>
                    <a:pt x="634" y="752"/>
                  </a:lnTo>
                  <a:lnTo>
                    <a:pt x="636" y="755"/>
                  </a:lnTo>
                  <a:lnTo>
                    <a:pt x="638" y="757"/>
                  </a:lnTo>
                  <a:lnTo>
                    <a:pt x="640" y="760"/>
                  </a:lnTo>
                  <a:lnTo>
                    <a:pt x="649" y="757"/>
                  </a:lnTo>
                  <a:lnTo>
                    <a:pt x="653" y="762"/>
                  </a:lnTo>
                  <a:lnTo>
                    <a:pt x="654" y="762"/>
                  </a:lnTo>
                  <a:lnTo>
                    <a:pt x="654" y="765"/>
                  </a:lnTo>
                  <a:lnTo>
                    <a:pt x="654" y="765"/>
                  </a:lnTo>
                  <a:lnTo>
                    <a:pt x="658" y="766"/>
                  </a:lnTo>
                  <a:lnTo>
                    <a:pt x="659" y="768"/>
                  </a:lnTo>
                  <a:lnTo>
                    <a:pt x="661" y="767"/>
                  </a:lnTo>
                  <a:lnTo>
                    <a:pt x="663" y="765"/>
                  </a:lnTo>
                  <a:lnTo>
                    <a:pt x="664" y="765"/>
                  </a:lnTo>
                  <a:lnTo>
                    <a:pt x="666" y="768"/>
                  </a:lnTo>
                  <a:lnTo>
                    <a:pt x="666" y="769"/>
                  </a:lnTo>
                  <a:lnTo>
                    <a:pt x="670" y="768"/>
                  </a:lnTo>
                  <a:lnTo>
                    <a:pt x="672" y="764"/>
                  </a:lnTo>
                  <a:lnTo>
                    <a:pt x="671" y="762"/>
                  </a:lnTo>
                  <a:lnTo>
                    <a:pt x="670" y="759"/>
                  </a:lnTo>
                  <a:lnTo>
                    <a:pt x="670" y="757"/>
                  </a:lnTo>
                  <a:lnTo>
                    <a:pt x="671" y="759"/>
                  </a:lnTo>
                  <a:lnTo>
                    <a:pt x="670" y="760"/>
                  </a:lnTo>
                  <a:lnTo>
                    <a:pt x="671" y="761"/>
                  </a:lnTo>
                  <a:lnTo>
                    <a:pt x="673" y="761"/>
                  </a:lnTo>
                  <a:lnTo>
                    <a:pt x="673" y="763"/>
                  </a:lnTo>
                  <a:lnTo>
                    <a:pt x="674" y="764"/>
                  </a:lnTo>
                  <a:lnTo>
                    <a:pt x="674" y="765"/>
                  </a:lnTo>
                  <a:lnTo>
                    <a:pt x="676" y="766"/>
                  </a:lnTo>
                  <a:lnTo>
                    <a:pt x="677" y="768"/>
                  </a:lnTo>
                  <a:lnTo>
                    <a:pt x="678" y="770"/>
                  </a:lnTo>
                  <a:lnTo>
                    <a:pt x="678" y="771"/>
                  </a:lnTo>
                  <a:lnTo>
                    <a:pt x="679" y="772"/>
                  </a:lnTo>
                  <a:lnTo>
                    <a:pt x="684" y="774"/>
                  </a:lnTo>
                  <a:lnTo>
                    <a:pt x="690" y="770"/>
                  </a:lnTo>
                  <a:lnTo>
                    <a:pt x="693" y="762"/>
                  </a:lnTo>
                  <a:lnTo>
                    <a:pt x="694" y="757"/>
                  </a:lnTo>
                  <a:lnTo>
                    <a:pt x="694" y="756"/>
                  </a:lnTo>
                  <a:lnTo>
                    <a:pt x="693" y="756"/>
                  </a:lnTo>
                  <a:lnTo>
                    <a:pt x="694" y="748"/>
                  </a:lnTo>
                  <a:lnTo>
                    <a:pt x="693" y="740"/>
                  </a:lnTo>
                  <a:lnTo>
                    <a:pt x="691" y="738"/>
                  </a:lnTo>
                  <a:lnTo>
                    <a:pt x="690" y="736"/>
                  </a:lnTo>
                  <a:lnTo>
                    <a:pt x="694" y="732"/>
                  </a:lnTo>
                  <a:lnTo>
                    <a:pt x="690" y="732"/>
                  </a:lnTo>
                  <a:lnTo>
                    <a:pt x="690" y="732"/>
                  </a:lnTo>
                  <a:lnTo>
                    <a:pt x="691" y="726"/>
                  </a:lnTo>
                  <a:lnTo>
                    <a:pt x="693" y="725"/>
                  </a:lnTo>
                  <a:lnTo>
                    <a:pt x="695" y="725"/>
                  </a:lnTo>
                  <a:lnTo>
                    <a:pt x="693" y="724"/>
                  </a:lnTo>
                  <a:lnTo>
                    <a:pt x="692" y="725"/>
                  </a:lnTo>
                  <a:lnTo>
                    <a:pt x="691" y="723"/>
                  </a:lnTo>
                  <a:lnTo>
                    <a:pt x="690" y="718"/>
                  </a:lnTo>
                  <a:lnTo>
                    <a:pt x="687" y="698"/>
                  </a:lnTo>
                  <a:lnTo>
                    <a:pt x="686" y="688"/>
                  </a:lnTo>
                  <a:lnTo>
                    <a:pt x="686" y="672"/>
                  </a:lnTo>
                  <a:lnTo>
                    <a:pt x="687" y="666"/>
                  </a:lnTo>
                  <a:lnTo>
                    <a:pt x="689" y="664"/>
                  </a:lnTo>
                  <a:lnTo>
                    <a:pt x="693" y="662"/>
                  </a:lnTo>
                  <a:lnTo>
                    <a:pt x="695" y="660"/>
                  </a:lnTo>
                  <a:lnTo>
                    <a:pt x="697" y="658"/>
                  </a:lnTo>
                  <a:lnTo>
                    <a:pt x="698" y="658"/>
                  </a:lnTo>
                  <a:lnTo>
                    <a:pt x="699" y="658"/>
                  </a:lnTo>
                  <a:lnTo>
                    <a:pt x="706" y="662"/>
                  </a:lnTo>
                  <a:lnTo>
                    <a:pt x="706" y="664"/>
                  </a:lnTo>
                  <a:lnTo>
                    <a:pt x="703" y="661"/>
                  </a:lnTo>
                  <a:lnTo>
                    <a:pt x="697" y="659"/>
                  </a:lnTo>
                  <a:lnTo>
                    <a:pt x="695" y="660"/>
                  </a:lnTo>
                  <a:lnTo>
                    <a:pt x="693" y="662"/>
                  </a:lnTo>
                  <a:lnTo>
                    <a:pt x="691" y="663"/>
                  </a:lnTo>
                  <a:lnTo>
                    <a:pt x="693" y="664"/>
                  </a:lnTo>
                  <a:lnTo>
                    <a:pt x="694" y="664"/>
                  </a:lnTo>
                  <a:lnTo>
                    <a:pt x="693" y="665"/>
                  </a:lnTo>
                  <a:lnTo>
                    <a:pt x="694" y="666"/>
                  </a:lnTo>
                  <a:lnTo>
                    <a:pt x="691" y="665"/>
                  </a:lnTo>
                  <a:lnTo>
                    <a:pt x="693" y="669"/>
                  </a:lnTo>
                  <a:lnTo>
                    <a:pt x="694" y="672"/>
                  </a:lnTo>
                  <a:lnTo>
                    <a:pt x="693" y="673"/>
                  </a:lnTo>
                  <a:lnTo>
                    <a:pt x="694" y="675"/>
                  </a:lnTo>
                  <a:lnTo>
                    <a:pt x="697" y="678"/>
                  </a:lnTo>
                  <a:lnTo>
                    <a:pt x="702" y="678"/>
                  </a:lnTo>
                  <a:lnTo>
                    <a:pt x="711" y="685"/>
                  </a:lnTo>
                  <a:lnTo>
                    <a:pt x="715" y="688"/>
                  </a:lnTo>
                  <a:lnTo>
                    <a:pt x="728" y="691"/>
                  </a:lnTo>
                  <a:lnTo>
                    <a:pt x="744" y="690"/>
                  </a:lnTo>
                  <a:lnTo>
                    <a:pt x="751" y="688"/>
                  </a:lnTo>
                  <a:lnTo>
                    <a:pt x="757" y="681"/>
                  </a:lnTo>
                  <a:lnTo>
                    <a:pt x="762" y="682"/>
                  </a:lnTo>
                  <a:lnTo>
                    <a:pt x="762" y="682"/>
                  </a:lnTo>
                  <a:lnTo>
                    <a:pt x="758" y="680"/>
                  </a:lnTo>
                  <a:lnTo>
                    <a:pt x="758" y="679"/>
                  </a:lnTo>
                  <a:lnTo>
                    <a:pt x="757" y="678"/>
                  </a:lnTo>
                  <a:lnTo>
                    <a:pt x="761" y="670"/>
                  </a:lnTo>
                  <a:lnTo>
                    <a:pt x="769" y="661"/>
                  </a:lnTo>
                  <a:lnTo>
                    <a:pt x="773" y="653"/>
                  </a:lnTo>
                  <a:lnTo>
                    <a:pt x="780" y="649"/>
                  </a:lnTo>
                  <a:lnTo>
                    <a:pt x="790" y="646"/>
                  </a:lnTo>
                  <a:lnTo>
                    <a:pt x="794" y="648"/>
                  </a:lnTo>
                  <a:lnTo>
                    <a:pt x="796" y="646"/>
                  </a:lnTo>
                  <a:lnTo>
                    <a:pt x="795" y="646"/>
                  </a:lnTo>
                  <a:lnTo>
                    <a:pt x="794" y="647"/>
                  </a:lnTo>
                  <a:lnTo>
                    <a:pt x="796" y="644"/>
                  </a:lnTo>
                  <a:lnTo>
                    <a:pt x="803" y="644"/>
                  </a:lnTo>
                  <a:lnTo>
                    <a:pt x="801" y="648"/>
                  </a:lnTo>
                  <a:lnTo>
                    <a:pt x="801" y="649"/>
                  </a:lnTo>
                  <a:lnTo>
                    <a:pt x="802" y="650"/>
                  </a:lnTo>
                  <a:lnTo>
                    <a:pt x="802" y="651"/>
                  </a:lnTo>
                  <a:lnTo>
                    <a:pt x="803" y="652"/>
                  </a:lnTo>
                  <a:lnTo>
                    <a:pt x="803" y="649"/>
                  </a:lnTo>
                  <a:lnTo>
                    <a:pt x="805" y="647"/>
                  </a:lnTo>
                  <a:lnTo>
                    <a:pt x="809" y="645"/>
                  </a:lnTo>
                  <a:lnTo>
                    <a:pt x="810" y="646"/>
                  </a:lnTo>
                  <a:lnTo>
                    <a:pt x="811" y="647"/>
                  </a:lnTo>
                  <a:lnTo>
                    <a:pt x="813" y="649"/>
                  </a:lnTo>
                  <a:lnTo>
                    <a:pt x="815" y="649"/>
                  </a:lnTo>
                  <a:lnTo>
                    <a:pt x="818" y="651"/>
                  </a:lnTo>
                  <a:lnTo>
                    <a:pt x="823" y="649"/>
                  </a:lnTo>
                  <a:lnTo>
                    <a:pt x="826" y="649"/>
                  </a:lnTo>
                  <a:lnTo>
                    <a:pt x="829" y="646"/>
                  </a:lnTo>
                  <a:lnTo>
                    <a:pt x="831" y="646"/>
                  </a:lnTo>
                  <a:lnTo>
                    <a:pt x="832" y="646"/>
                  </a:lnTo>
                  <a:lnTo>
                    <a:pt x="832" y="648"/>
                  </a:lnTo>
                  <a:lnTo>
                    <a:pt x="831" y="646"/>
                  </a:lnTo>
                  <a:lnTo>
                    <a:pt x="829" y="648"/>
                  </a:lnTo>
                  <a:lnTo>
                    <a:pt x="830" y="649"/>
                  </a:lnTo>
                  <a:lnTo>
                    <a:pt x="830" y="651"/>
                  </a:lnTo>
                  <a:lnTo>
                    <a:pt x="830" y="651"/>
                  </a:lnTo>
                  <a:lnTo>
                    <a:pt x="830" y="649"/>
                  </a:lnTo>
                  <a:lnTo>
                    <a:pt x="834" y="649"/>
                  </a:lnTo>
                  <a:lnTo>
                    <a:pt x="834" y="649"/>
                  </a:lnTo>
                  <a:lnTo>
                    <a:pt x="833" y="651"/>
                  </a:lnTo>
                  <a:lnTo>
                    <a:pt x="834" y="652"/>
                  </a:lnTo>
                  <a:lnTo>
                    <a:pt x="833" y="652"/>
                  </a:lnTo>
                  <a:lnTo>
                    <a:pt x="833" y="653"/>
                  </a:lnTo>
                  <a:lnTo>
                    <a:pt x="834" y="653"/>
                  </a:lnTo>
                  <a:lnTo>
                    <a:pt x="834" y="654"/>
                  </a:lnTo>
                  <a:lnTo>
                    <a:pt x="835" y="656"/>
                  </a:lnTo>
                  <a:lnTo>
                    <a:pt x="835" y="655"/>
                  </a:lnTo>
                  <a:lnTo>
                    <a:pt x="836" y="656"/>
                  </a:lnTo>
                  <a:lnTo>
                    <a:pt x="837" y="656"/>
                  </a:lnTo>
                  <a:lnTo>
                    <a:pt x="838" y="656"/>
                  </a:lnTo>
                  <a:lnTo>
                    <a:pt x="839" y="655"/>
                  </a:lnTo>
                  <a:lnTo>
                    <a:pt x="838" y="653"/>
                  </a:lnTo>
                  <a:lnTo>
                    <a:pt x="840" y="652"/>
                  </a:lnTo>
                  <a:lnTo>
                    <a:pt x="840" y="653"/>
                  </a:lnTo>
                  <a:lnTo>
                    <a:pt x="843" y="654"/>
                  </a:lnTo>
                  <a:lnTo>
                    <a:pt x="843" y="653"/>
                  </a:lnTo>
                  <a:lnTo>
                    <a:pt x="845" y="651"/>
                  </a:lnTo>
                  <a:lnTo>
                    <a:pt x="847" y="650"/>
                  </a:lnTo>
                  <a:lnTo>
                    <a:pt x="847" y="651"/>
                  </a:lnTo>
                  <a:lnTo>
                    <a:pt x="846" y="652"/>
                  </a:lnTo>
                  <a:lnTo>
                    <a:pt x="845" y="651"/>
                  </a:lnTo>
                  <a:lnTo>
                    <a:pt x="844" y="652"/>
                  </a:lnTo>
                  <a:lnTo>
                    <a:pt x="846" y="654"/>
                  </a:lnTo>
                  <a:lnTo>
                    <a:pt x="849" y="654"/>
                  </a:lnTo>
                  <a:lnTo>
                    <a:pt x="850" y="653"/>
                  </a:lnTo>
                  <a:lnTo>
                    <a:pt x="851" y="650"/>
                  </a:lnTo>
                  <a:lnTo>
                    <a:pt x="854" y="649"/>
                  </a:lnTo>
                  <a:lnTo>
                    <a:pt x="855" y="645"/>
                  </a:lnTo>
                  <a:lnTo>
                    <a:pt x="853" y="645"/>
                  </a:lnTo>
                  <a:lnTo>
                    <a:pt x="853" y="647"/>
                  </a:lnTo>
                  <a:lnTo>
                    <a:pt x="846" y="648"/>
                  </a:lnTo>
                  <a:lnTo>
                    <a:pt x="846" y="648"/>
                  </a:lnTo>
                  <a:lnTo>
                    <a:pt x="849" y="644"/>
                  </a:lnTo>
                  <a:lnTo>
                    <a:pt x="846" y="644"/>
                  </a:lnTo>
                  <a:lnTo>
                    <a:pt x="846" y="644"/>
                  </a:lnTo>
                  <a:lnTo>
                    <a:pt x="846" y="645"/>
                  </a:lnTo>
                  <a:lnTo>
                    <a:pt x="843" y="646"/>
                  </a:lnTo>
                  <a:lnTo>
                    <a:pt x="844" y="644"/>
                  </a:lnTo>
                  <a:lnTo>
                    <a:pt x="841" y="645"/>
                  </a:lnTo>
                  <a:lnTo>
                    <a:pt x="841" y="644"/>
                  </a:lnTo>
                  <a:lnTo>
                    <a:pt x="839" y="645"/>
                  </a:lnTo>
                  <a:lnTo>
                    <a:pt x="838" y="644"/>
                  </a:lnTo>
                  <a:lnTo>
                    <a:pt x="840" y="643"/>
                  </a:lnTo>
                  <a:lnTo>
                    <a:pt x="841" y="640"/>
                  </a:lnTo>
                  <a:lnTo>
                    <a:pt x="840" y="638"/>
                  </a:lnTo>
                  <a:lnTo>
                    <a:pt x="841" y="637"/>
                  </a:lnTo>
                  <a:lnTo>
                    <a:pt x="841" y="634"/>
                  </a:lnTo>
                  <a:lnTo>
                    <a:pt x="839" y="629"/>
                  </a:lnTo>
                  <a:lnTo>
                    <a:pt x="838" y="629"/>
                  </a:lnTo>
                  <a:lnTo>
                    <a:pt x="838" y="628"/>
                  </a:lnTo>
                  <a:lnTo>
                    <a:pt x="837" y="625"/>
                  </a:lnTo>
                  <a:lnTo>
                    <a:pt x="842" y="624"/>
                  </a:lnTo>
                  <a:lnTo>
                    <a:pt x="845" y="619"/>
                  </a:lnTo>
                  <a:lnTo>
                    <a:pt x="849" y="618"/>
                  </a:lnTo>
                  <a:lnTo>
                    <a:pt x="852" y="615"/>
                  </a:lnTo>
                  <a:lnTo>
                    <a:pt x="851" y="614"/>
                  </a:lnTo>
                  <a:lnTo>
                    <a:pt x="852" y="612"/>
                  </a:lnTo>
                  <a:lnTo>
                    <a:pt x="846" y="617"/>
                  </a:lnTo>
                  <a:lnTo>
                    <a:pt x="842" y="617"/>
                  </a:lnTo>
                  <a:lnTo>
                    <a:pt x="842" y="616"/>
                  </a:lnTo>
                  <a:lnTo>
                    <a:pt x="843" y="615"/>
                  </a:lnTo>
                  <a:lnTo>
                    <a:pt x="844" y="612"/>
                  </a:lnTo>
                  <a:lnTo>
                    <a:pt x="847" y="611"/>
                  </a:lnTo>
                  <a:lnTo>
                    <a:pt x="847" y="609"/>
                  </a:lnTo>
                  <a:lnTo>
                    <a:pt x="850" y="609"/>
                  </a:lnTo>
                  <a:lnTo>
                    <a:pt x="853" y="603"/>
                  </a:lnTo>
                  <a:lnTo>
                    <a:pt x="849" y="603"/>
                  </a:lnTo>
                  <a:lnTo>
                    <a:pt x="846" y="604"/>
                  </a:lnTo>
                  <a:lnTo>
                    <a:pt x="842" y="604"/>
                  </a:lnTo>
                  <a:lnTo>
                    <a:pt x="843" y="603"/>
                  </a:lnTo>
                  <a:lnTo>
                    <a:pt x="845" y="604"/>
                  </a:lnTo>
                  <a:lnTo>
                    <a:pt x="846" y="603"/>
                  </a:lnTo>
                  <a:lnTo>
                    <a:pt x="845" y="603"/>
                  </a:lnTo>
                  <a:lnTo>
                    <a:pt x="845" y="601"/>
                  </a:lnTo>
                  <a:lnTo>
                    <a:pt x="843" y="600"/>
                  </a:lnTo>
                  <a:lnTo>
                    <a:pt x="841" y="603"/>
                  </a:lnTo>
                  <a:lnTo>
                    <a:pt x="841" y="603"/>
                  </a:lnTo>
                  <a:lnTo>
                    <a:pt x="841" y="601"/>
                  </a:lnTo>
                  <a:lnTo>
                    <a:pt x="839" y="601"/>
                  </a:lnTo>
                  <a:lnTo>
                    <a:pt x="837" y="605"/>
                  </a:lnTo>
                  <a:lnTo>
                    <a:pt x="834" y="605"/>
                  </a:lnTo>
                  <a:lnTo>
                    <a:pt x="835" y="600"/>
                  </a:lnTo>
                  <a:lnTo>
                    <a:pt x="840" y="600"/>
                  </a:lnTo>
                  <a:lnTo>
                    <a:pt x="844" y="597"/>
                  </a:lnTo>
                  <a:lnTo>
                    <a:pt x="849" y="597"/>
                  </a:lnTo>
                  <a:lnTo>
                    <a:pt x="850" y="598"/>
                  </a:lnTo>
                  <a:lnTo>
                    <a:pt x="851" y="599"/>
                  </a:lnTo>
                  <a:lnTo>
                    <a:pt x="846" y="599"/>
                  </a:lnTo>
                  <a:lnTo>
                    <a:pt x="845" y="601"/>
                  </a:lnTo>
                  <a:lnTo>
                    <a:pt x="847" y="600"/>
                  </a:lnTo>
                  <a:lnTo>
                    <a:pt x="854" y="601"/>
                  </a:lnTo>
                  <a:lnTo>
                    <a:pt x="853" y="604"/>
                  </a:lnTo>
                  <a:lnTo>
                    <a:pt x="853" y="609"/>
                  </a:lnTo>
                  <a:lnTo>
                    <a:pt x="851" y="612"/>
                  </a:lnTo>
                  <a:lnTo>
                    <a:pt x="853" y="612"/>
                  </a:lnTo>
                  <a:lnTo>
                    <a:pt x="855" y="607"/>
                  </a:lnTo>
                  <a:lnTo>
                    <a:pt x="858" y="609"/>
                  </a:lnTo>
                  <a:lnTo>
                    <a:pt x="858" y="610"/>
                  </a:lnTo>
                  <a:lnTo>
                    <a:pt x="858" y="611"/>
                  </a:lnTo>
                  <a:lnTo>
                    <a:pt x="859" y="611"/>
                  </a:lnTo>
                  <a:lnTo>
                    <a:pt x="853" y="612"/>
                  </a:lnTo>
                  <a:lnTo>
                    <a:pt x="853" y="613"/>
                  </a:lnTo>
                  <a:lnTo>
                    <a:pt x="857" y="613"/>
                  </a:lnTo>
                  <a:lnTo>
                    <a:pt x="857" y="614"/>
                  </a:lnTo>
                  <a:lnTo>
                    <a:pt x="859" y="613"/>
                  </a:lnTo>
                  <a:lnTo>
                    <a:pt x="860" y="615"/>
                  </a:lnTo>
                  <a:lnTo>
                    <a:pt x="863" y="613"/>
                  </a:lnTo>
                  <a:lnTo>
                    <a:pt x="864" y="615"/>
                  </a:lnTo>
                  <a:lnTo>
                    <a:pt x="865" y="616"/>
                  </a:lnTo>
                  <a:lnTo>
                    <a:pt x="867" y="619"/>
                  </a:lnTo>
                  <a:lnTo>
                    <a:pt x="871" y="623"/>
                  </a:lnTo>
                  <a:lnTo>
                    <a:pt x="870" y="624"/>
                  </a:lnTo>
                  <a:lnTo>
                    <a:pt x="873" y="625"/>
                  </a:lnTo>
                  <a:lnTo>
                    <a:pt x="877" y="621"/>
                  </a:lnTo>
                  <a:lnTo>
                    <a:pt x="875" y="615"/>
                  </a:lnTo>
                  <a:lnTo>
                    <a:pt x="881" y="613"/>
                  </a:lnTo>
                  <a:lnTo>
                    <a:pt x="884" y="613"/>
                  </a:lnTo>
                  <a:lnTo>
                    <a:pt x="886" y="612"/>
                  </a:lnTo>
                  <a:lnTo>
                    <a:pt x="886" y="610"/>
                  </a:lnTo>
                  <a:lnTo>
                    <a:pt x="885" y="609"/>
                  </a:lnTo>
                  <a:lnTo>
                    <a:pt x="890" y="609"/>
                  </a:lnTo>
                  <a:lnTo>
                    <a:pt x="886" y="607"/>
                  </a:lnTo>
                  <a:lnTo>
                    <a:pt x="885" y="605"/>
                  </a:lnTo>
                  <a:lnTo>
                    <a:pt x="883" y="604"/>
                  </a:lnTo>
                  <a:lnTo>
                    <a:pt x="881" y="603"/>
                  </a:lnTo>
                  <a:lnTo>
                    <a:pt x="881" y="603"/>
                  </a:lnTo>
                  <a:lnTo>
                    <a:pt x="877" y="600"/>
                  </a:lnTo>
                  <a:lnTo>
                    <a:pt x="877" y="598"/>
                  </a:lnTo>
                  <a:lnTo>
                    <a:pt x="875" y="597"/>
                  </a:lnTo>
                  <a:lnTo>
                    <a:pt x="873" y="591"/>
                  </a:lnTo>
                  <a:lnTo>
                    <a:pt x="871" y="590"/>
                  </a:lnTo>
                  <a:lnTo>
                    <a:pt x="870" y="587"/>
                  </a:lnTo>
                  <a:lnTo>
                    <a:pt x="871" y="585"/>
                  </a:lnTo>
                  <a:lnTo>
                    <a:pt x="868" y="585"/>
                  </a:lnTo>
                  <a:lnTo>
                    <a:pt x="866" y="583"/>
                  </a:lnTo>
                  <a:lnTo>
                    <a:pt x="865" y="582"/>
                  </a:lnTo>
                  <a:lnTo>
                    <a:pt x="855" y="584"/>
                  </a:lnTo>
                  <a:lnTo>
                    <a:pt x="862" y="582"/>
                  </a:lnTo>
                  <a:lnTo>
                    <a:pt x="863" y="580"/>
                  </a:lnTo>
                  <a:lnTo>
                    <a:pt x="864" y="579"/>
                  </a:lnTo>
                  <a:lnTo>
                    <a:pt x="863" y="579"/>
                  </a:lnTo>
                  <a:lnTo>
                    <a:pt x="864" y="577"/>
                  </a:lnTo>
                  <a:lnTo>
                    <a:pt x="862" y="575"/>
                  </a:lnTo>
                  <a:lnTo>
                    <a:pt x="861" y="573"/>
                  </a:lnTo>
                  <a:lnTo>
                    <a:pt x="862" y="567"/>
                  </a:lnTo>
                  <a:lnTo>
                    <a:pt x="862" y="564"/>
                  </a:lnTo>
                  <a:lnTo>
                    <a:pt x="862" y="561"/>
                  </a:lnTo>
                  <a:lnTo>
                    <a:pt x="865" y="560"/>
                  </a:lnTo>
                  <a:lnTo>
                    <a:pt x="865" y="561"/>
                  </a:lnTo>
                  <a:lnTo>
                    <a:pt x="867" y="561"/>
                  </a:lnTo>
                  <a:lnTo>
                    <a:pt x="870" y="556"/>
                  </a:lnTo>
                  <a:lnTo>
                    <a:pt x="870" y="556"/>
                  </a:lnTo>
                  <a:lnTo>
                    <a:pt x="866" y="555"/>
                  </a:lnTo>
                  <a:lnTo>
                    <a:pt x="863" y="556"/>
                  </a:lnTo>
                  <a:lnTo>
                    <a:pt x="861" y="553"/>
                  </a:lnTo>
                  <a:lnTo>
                    <a:pt x="860" y="553"/>
                  </a:lnTo>
                  <a:lnTo>
                    <a:pt x="858" y="557"/>
                  </a:lnTo>
                  <a:lnTo>
                    <a:pt x="851" y="561"/>
                  </a:lnTo>
                  <a:lnTo>
                    <a:pt x="849" y="569"/>
                  </a:lnTo>
                  <a:lnTo>
                    <a:pt x="849" y="570"/>
                  </a:lnTo>
                  <a:lnTo>
                    <a:pt x="845" y="569"/>
                  </a:lnTo>
                  <a:lnTo>
                    <a:pt x="842" y="570"/>
                  </a:lnTo>
                  <a:lnTo>
                    <a:pt x="839" y="565"/>
                  </a:lnTo>
                  <a:lnTo>
                    <a:pt x="839" y="561"/>
                  </a:lnTo>
                  <a:lnTo>
                    <a:pt x="839" y="560"/>
                  </a:lnTo>
                  <a:lnTo>
                    <a:pt x="838" y="560"/>
                  </a:lnTo>
                  <a:lnTo>
                    <a:pt x="839" y="556"/>
                  </a:lnTo>
                  <a:lnTo>
                    <a:pt x="838" y="557"/>
                  </a:lnTo>
                  <a:lnTo>
                    <a:pt x="842" y="553"/>
                  </a:lnTo>
                  <a:lnTo>
                    <a:pt x="841" y="553"/>
                  </a:lnTo>
                  <a:lnTo>
                    <a:pt x="841" y="552"/>
                  </a:lnTo>
                  <a:lnTo>
                    <a:pt x="839" y="552"/>
                  </a:lnTo>
                  <a:lnTo>
                    <a:pt x="839" y="550"/>
                  </a:lnTo>
                  <a:lnTo>
                    <a:pt x="841" y="543"/>
                  </a:lnTo>
                  <a:lnTo>
                    <a:pt x="847" y="537"/>
                  </a:lnTo>
                  <a:lnTo>
                    <a:pt x="854" y="536"/>
                  </a:lnTo>
                  <a:lnTo>
                    <a:pt x="858" y="534"/>
                  </a:lnTo>
                  <a:lnTo>
                    <a:pt x="857" y="533"/>
                  </a:lnTo>
                  <a:lnTo>
                    <a:pt x="856" y="533"/>
                  </a:lnTo>
                  <a:lnTo>
                    <a:pt x="856" y="532"/>
                  </a:lnTo>
                  <a:lnTo>
                    <a:pt x="857" y="533"/>
                  </a:lnTo>
                  <a:lnTo>
                    <a:pt x="858" y="534"/>
                  </a:lnTo>
                  <a:lnTo>
                    <a:pt x="859" y="535"/>
                  </a:lnTo>
                  <a:lnTo>
                    <a:pt x="864" y="532"/>
                  </a:lnTo>
                  <a:lnTo>
                    <a:pt x="870" y="524"/>
                  </a:lnTo>
                  <a:lnTo>
                    <a:pt x="872" y="524"/>
                  </a:lnTo>
                  <a:lnTo>
                    <a:pt x="871" y="523"/>
                  </a:lnTo>
                  <a:lnTo>
                    <a:pt x="871" y="521"/>
                  </a:lnTo>
                  <a:lnTo>
                    <a:pt x="871" y="521"/>
                  </a:lnTo>
                  <a:lnTo>
                    <a:pt x="871" y="520"/>
                  </a:lnTo>
                  <a:lnTo>
                    <a:pt x="871" y="519"/>
                  </a:lnTo>
                  <a:lnTo>
                    <a:pt x="878" y="514"/>
                  </a:lnTo>
                  <a:lnTo>
                    <a:pt x="875" y="515"/>
                  </a:lnTo>
                  <a:lnTo>
                    <a:pt x="875" y="514"/>
                  </a:lnTo>
                  <a:lnTo>
                    <a:pt x="874" y="513"/>
                  </a:lnTo>
                  <a:lnTo>
                    <a:pt x="873" y="513"/>
                  </a:lnTo>
                  <a:lnTo>
                    <a:pt x="873" y="512"/>
                  </a:lnTo>
                  <a:lnTo>
                    <a:pt x="871" y="511"/>
                  </a:lnTo>
                  <a:lnTo>
                    <a:pt x="867" y="511"/>
                  </a:lnTo>
                  <a:lnTo>
                    <a:pt x="867" y="509"/>
                  </a:lnTo>
                  <a:lnTo>
                    <a:pt x="865" y="510"/>
                  </a:lnTo>
                  <a:lnTo>
                    <a:pt x="863" y="508"/>
                  </a:lnTo>
                  <a:lnTo>
                    <a:pt x="862" y="508"/>
                  </a:lnTo>
                  <a:lnTo>
                    <a:pt x="859" y="506"/>
                  </a:lnTo>
                  <a:lnTo>
                    <a:pt x="857" y="507"/>
                  </a:lnTo>
                  <a:lnTo>
                    <a:pt x="857" y="504"/>
                  </a:lnTo>
                  <a:lnTo>
                    <a:pt x="855" y="504"/>
                  </a:lnTo>
                  <a:lnTo>
                    <a:pt x="854" y="503"/>
                  </a:lnTo>
                  <a:lnTo>
                    <a:pt x="853" y="502"/>
                  </a:lnTo>
                  <a:lnTo>
                    <a:pt x="854" y="501"/>
                  </a:lnTo>
                  <a:lnTo>
                    <a:pt x="869" y="496"/>
                  </a:lnTo>
                  <a:lnTo>
                    <a:pt x="878" y="497"/>
                  </a:lnTo>
                  <a:lnTo>
                    <a:pt x="889" y="496"/>
                  </a:lnTo>
                  <a:lnTo>
                    <a:pt x="926" y="477"/>
                  </a:lnTo>
                  <a:lnTo>
                    <a:pt x="951" y="468"/>
                  </a:lnTo>
                  <a:lnTo>
                    <a:pt x="987" y="458"/>
                  </a:lnTo>
                  <a:lnTo>
                    <a:pt x="1019" y="453"/>
                  </a:lnTo>
                  <a:lnTo>
                    <a:pt x="992" y="471"/>
                  </a:lnTo>
                  <a:lnTo>
                    <a:pt x="987" y="472"/>
                  </a:lnTo>
                  <a:lnTo>
                    <a:pt x="985" y="475"/>
                  </a:lnTo>
                  <a:lnTo>
                    <a:pt x="981" y="472"/>
                  </a:lnTo>
                  <a:lnTo>
                    <a:pt x="979" y="472"/>
                  </a:lnTo>
                  <a:lnTo>
                    <a:pt x="978" y="471"/>
                  </a:lnTo>
                  <a:lnTo>
                    <a:pt x="976" y="475"/>
                  </a:lnTo>
                  <a:lnTo>
                    <a:pt x="974" y="474"/>
                  </a:lnTo>
                  <a:lnTo>
                    <a:pt x="971" y="475"/>
                  </a:lnTo>
                  <a:lnTo>
                    <a:pt x="968" y="479"/>
                  </a:lnTo>
                  <a:lnTo>
                    <a:pt x="968" y="495"/>
                  </a:lnTo>
                  <a:lnTo>
                    <a:pt x="967" y="496"/>
                  </a:lnTo>
                  <a:lnTo>
                    <a:pt x="966" y="495"/>
                  </a:lnTo>
                  <a:lnTo>
                    <a:pt x="962" y="494"/>
                  </a:lnTo>
                  <a:lnTo>
                    <a:pt x="962" y="495"/>
                  </a:lnTo>
                  <a:lnTo>
                    <a:pt x="962" y="497"/>
                  </a:lnTo>
                  <a:lnTo>
                    <a:pt x="963" y="498"/>
                  </a:lnTo>
                  <a:lnTo>
                    <a:pt x="962" y="499"/>
                  </a:lnTo>
                  <a:lnTo>
                    <a:pt x="966" y="501"/>
                  </a:lnTo>
                  <a:lnTo>
                    <a:pt x="970" y="501"/>
                  </a:lnTo>
                  <a:lnTo>
                    <a:pt x="973" y="500"/>
                  </a:lnTo>
                  <a:lnTo>
                    <a:pt x="975" y="495"/>
                  </a:lnTo>
                  <a:lnTo>
                    <a:pt x="975" y="492"/>
                  </a:lnTo>
                  <a:lnTo>
                    <a:pt x="984" y="483"/>
                  </a:lnTo>
                  <a:lnTo>
                    <a:pt x="1014" y="460"/>
                  </a:lnTo>
                  <a:lnTo>
                    <a:pt x="1023" y="455"/>
                  </a:lnTo>
                  <a:lnTo>
                    <a:pt x="1023" y="465"/>
                  </a:lnTo>
                  <a:lnTo>
                    <a:pt x="1023" y="475"/>
                  </a:lnTo>
                  <a:lnTo>
                    <a:pt x="1023" y="477"/>
                  </a:lnTo>
                  <a:lnTo>
                    <a:pt x="1023" y="477"/>
                  </a:lnTo>
                  <a:lnTo>
                    <a:pt x="1019" y="490"/>
                  </a:lnTo>
                  <a:lnTo>
                    <a:pt x="1019" y="497"/>
                  </a:lnTo>
                  <a:lnTo>
                    <a:pt x="1019" y="499"/>
                  </a:lnTo>
                  <a:lnTo>
                    <a:pt x="1018" y="498"/>
                  </a:lnTo>
                  <a:lnTo>
                    <a:pt x="1016" y="494"/>
                  </a:lnTo>
                  <a:lnTo>
                    <a:pt x="1012" y="486"/>
                  </a:lnTo>
                  <a:lnTo>
                    <a:pt x="1012" y="486"/>
                  </a:lnTo>
                  <a:lnTo>
                    <a:pt x="1013" y="488"/>
                  </a:lnTo>
                  <a:lnTo>
                    <a:pt x="1015" y="487"/>
                  </a:lnTo>
                  <a:lnTo>
                    <a:pt x="1016" y="481"/>
                  </a:lnTo>
                  <a:lnTo>
                    <a:pt x="1015" y="481"/>
                  </a:lnTo>
                  <a:lnTo>
                    <a:pt x="1017" y="480"/>
                  </a:lnTo>
                  <a:lnTo>
                    <a:pt x="1016" y="477"/>
                  </a:lnTo>
                  <a:lnTo>
                    <a:pt x="1018" y="477"/>
                  </a:lnTo>
                  <a:lnTo>
                    <a:pt x="1016" y="476"/>
                  </a:lnTo>
                  <a:lnTo>
                    <a:pt x="1012" y="476"/>
                  </a:lnTo>
                  <a:lnTo>
                    <a:pt x="1013" y="475"/>
                  </a:lnTo>
                  <a:lnTo>
                    <a:pt x="1011" y="474"/>
                  </a:lnTo>
                  <a:lnTo>
                    <a:pt x="1011" y="476"/>
                  </a:lnTo>
                  <a:lnTo>
                    <a:pt x="1008" y="477"/>
                  </a:lnTo>
                  <a:lnTo>
                    <a:pt x="1008" y="480"/>
                  </a:lnTo>
                  <a:lnTo>
                    <a:pt x="1011" y="479"/>
                  </a:lnTo>
                  <a:lnTo>
                    <a:pt x="1011" y="480"/>
                  </a:lnTo>
                  <a:lnTo>
                    <a:pt x="1009" y="482"/>
                  </a:lnTo>
                  <a:lnTo>
                    <a:pt x="1011" y="485"/>
                  </a:lnTo>
                  <a:lnTo>
                    <a:pt x="1009" y="484"/>
                  </a:lnTo>
                  <a:lnTo>
                    <a:pt x="1008" y="484"/>
                  </a:lnTo>
                  <a:lnTo>
                    <a:pt x="1007" y="476"/>
                  </a:lnTo>
                  <a:lnTo>
                    <a:pt x="1006" y="474"/>
                  </a:lnTo>
                  <a:lnTo>
                    <a:pt x="1006" y="480"/>
                  </a:lnTo>
                  <a:lnTo>
                    <a:pt x="1004" y="481"/>
                  </a:lnTo>
                  <a:lnTo>
                    <a:pt x="1003" y="479"/>
                  </a:lnTo>
                  <a:lnTo>
                    <a:pt x="1003" y="478"/>
                  </a:lnTo>
                  <a:lnTo>
                    <a:pt x="1002" y="477"/>
                  </a:lnTo>
                  <a:lnTo>
                    <a:pt x="1003" y="476"/>
                  </a:lnTo>
                  <a:lnTo>
                    <a:pt x="997" y="476"/>
                  </a:lnTo>
                  <a:lnTo>
                    <a:pt x="995" y="478"/>
                  </a:lnTo>
                  <a:lnTo>
                    <a:pt x="996" y="479"/>
                  </a:lnTo>
                  <a:lnTo>
                    <a:pt x="997" y="479"/>
                  </a:lnTo>
                  <a:lnTo>
                    <a:pt x="996" y="479"/>
                  </a:lnTo>
                  <a:lnTo>
                    <a:pt x="997" y="480"/>
                  </a:lnTo>
                  <a:lnTo>
                    <a:pt x="999" y="479"/>
                  </a:lnTo>
                  <a:lnTo>
                    <a:pt x="999" y="477"/>
                  </a:lnTo>
                  <a:lnTo>
                    <a:pt x="1000" y="477"/>
                  </a:lnTo>
                  <a:lnTo>
                    <a:pt x="1001" y="480"/>
                  </a:lnTo>
                  <a:lnTo>
                    <a:pt x="1002" y="481"/>
                  </a:lnTo>
                  <a:lnTo>
                    <a:pt x="1000" y="483"/>
                  </a:lnTo>
                  <a:lnTo>
                    <a:pt x="1001" y="489"/>
                  </a:lnTo>
                  <a:lnTo>
                    <a:pt x="1002" y="489"/>
                  </a:lnTo>
                  <a:lnTo>
                    <a:pt x="1003" y="491"/>
                  </a:lnTo>
                  <a:lnTo>
                    <a:pt x="1004" y="492"/>
                  </a:lnTo>
                  <a:lnTo>
                    <a:pt x="1008" y="490"/>
                  </a:lnTo>
                  <a:lnTo>
                    <a:pt x="1009" y="491"/>
                  </a:lnTo>
                  <a:lnTo>
                    <a:pt x="1012" y="496"/>
                  </a:lnTo>
                  <a:lnTo>
                    <a:pt x="1012" y="500"/>
                  </a:lnTo>
                  <a:lnTo>
                    <a:pt x="1010" y="499"/>
                  </a:lnTo>
                  <a:lnTo>
                    <a:pt x="1008" y="501"/>
                  </a:lnTo>
                  <a:lnTo>
                    <a:pt x="1007" y="504"/>
                  </a:lnTo>
                  <a:lnTo>
                    <a:pt x="1004" y="508"/>
                  </a:lnTo>
                  <a:lnTo>
                    <a:pt x="1002" y="507"/>
                  </a:lnTo>
                  <a:lnTo>
                    <a:pt x="998" y="506"/>
                  </a:lnTo>
                  <a:lnTo>
                    <a:pt x="996" y="507"/>
                  </a:lnTo>
                  <a:lnTo>
                    <a:pt x="995" y="507"/>
                  </a:lnTo>
                  <a:lnTo>
                    <a:pt x="993" y="508"/>
                  </a:lnTo>
                  <a:lnTo>
                    <a:pt x="995" y="510"/>
                  </a:lnTo>
                  <a:lnTo>
                    <a:pt x="1002" y="512"/>
                  </a:lnTo>
                  <a:lnTo>
                    <a:pt x="1003" y="515"/>
                  </a:lnTo>
                  <a:lnTo>
                    <a:pt x="1001" y="516"/>
                  </a:lnTo>
                  <a:lnTo>
                    <a:pt x="1001" y="520"/>
                  </a:lnTo>
                  <a:lnTo>
                    <a:pt x="999" y="519"/>
                  </a:lnTo>
                  <a:lnTo>
                    <a:pt x="998" y="521"/>
                  </a:lnTo>
                  <a:lnTo>
                    <a:pt x="999" y="523"/>
                  </a:lnTo>
                  <a:lnTo>
                    <a:pt x="1001" y="523"/>
                  </a:lnTo>
                  <a:lnTo>
                    <a:pt x="1000" y="523"/>
                  </a:lnTo>
                  <a:lnTo>
                    <a:pt x="1001" y="525"/>
                  </a:lnTo>
                  <a:lnTo>
                    <a:pt x="1004" y="524"/>
                  </a:lnTo>
                  <a:lnTo>
                    <a:pt x="1004" y="526"/>
                  </a:lnTo>
                  <a:lnTo>
                    <a:pt x="1006" y="527"/>
                  </a:lnTo>
                  <a:lnTo>
                    <a:pt x="1006" y="525"/>
                  </a:lnTo>
                  <a:lnTo>
                    <a:pt x="1006" y="524"/>
                  </a:lnTo>
                  <a:lnTo>
                    <a:pt x="1008" y="524"/>
                  </a:lnTo>
                  <a:lnTo>
                    <a:pt x="1011" y="521"/>
                  </a:lnTo>
                  <a:lnTo>
                    <a:pt x="1012" y="523"/>
                  </a:lnTo>
                  <a:lnTo>
                    <a:pt x="1015" y="520"/>
                  </a:lnTo>
                  <a:lnTo>
                    <a:pt x="1016" y="515"/>
                  </a:lnTo>
                  <a:lnTo>
                    <a:pt x="1018" y="513"/>
                  </a:lnTo>
                  <a:lnTo>
                    <a:pt x="1019" y="513"/>
                  </a:lnTo>
                  <a:lnTo>
                    <a:pt x="1021" y="512"/>
                  </a:lnTo>
                  <a:lnTo>
                    <a:pt x="1024" y="504"/>
                  </a:lnTo>
                  <a:lnTo>
                    <a:pt x="1026" y="498"/>
                  </a:lnTo>
                  <a:lnTo>
                    <a:pt x="1026" y="492"/>
                  </a:lnTo>
                  <a:lnTo>
                    <a:pt x="1025" y="489"/>
                  </a:lnTo>
                  <a:lnTo>
                    <a:pt x="1026" y="487"/>
                  </a:lnTo>
                  <a:lnTo>
                    <a:pt x="1027" y="476"/>
                  </a:lnTo>
                  <a:lnTo>
                    <a:pt x="1026" y="465"/>
                  </a:lnTo>
                  <a:lnTo>
                    <a:pt x="1027" y="456"/>
                  </a:lnTo>
                  <a:lnTo>
                    <a:pt x="1027" y="452"/>
                  </a:lnTo>
                  <a:lnTo>
                    <a:pt x="1038" y="443"/>
                  </a:lnTo>
                  <a:lnTo>
                    <a:pt x="1046" y="439"/>
                  </a:lnTo>
                  <a:lnTo>
                    <a:pt x="1055" y="432"/>
                  </a:lnTo>
                  <a:lnTo>
                    <a:pt x="1079" y="427"/>
                  </a:lnTo>
                  <a:lnTo>
                    <a:pt x="1090" y="425"/>
                  </a:lnTo>
                  <a:lnTo>
                    <a:pt x="1103" y="428"/>
                  </a:lnTo>
                  <a:lnTo>
                    <a:pt x="1110" y="431"/>
                  </a:lnTo>
                  <a:lnTo>
                    <a:pt x="1115" y="435"/>
                  </a:lnTo>
                  <a:lnTo>
                    <a:pt x="1116" y="437"/>
                  </a:lnTo>
                  <a:lnTo>
                    <a:pt x="1116" y="439"/>
                  </a:lnTo>
                  <a:lnTo>
                    <a:pt x="1112" y="450"/>
                  </a:lnTo>
                  <a:lnTo>
                    <a:pt x="1109" y="448"/>
                  </a:lnTo>
                  <a:lnTo>
                    <a:pt x="1107" y="449"/>
                  </a:lnTo>
                  <a:lnTo>
                    <a:pt x="1104" y="446"/>
                  </a:lnTo>
                  <a:lnTo>
                    <a:pt x="1102" y="444"/>
                  </a:lnTo>
                  <a:lnTo>
                    <a:pt x="1099" y="445"/>
                  </a:lnTo>
                  <a:lnTo>
                    <a:pt x="1099" y="449"/>
                  </a:lnTo>
                  <a:lnTo>
                    <a:pt x="1098" y="451"/>
                  </a:lnTo>
                  <a:lnTo>
                    <a:pt x="1098" y="456"/>
                  </a:lnTo>
                  <a:lnTo>
                    <a:pt x="1097" y="459"/>
                  </a:lnTo>
                  <a:lnTo>
                    <a:pt x="1098" y="465"/>
                  </a:lnTo>
                  <a:lnTo>
                    <a:pt x="1095" y="465"/>
                  </a:lnTo>
                  <a:lnTo>
                    <a:pt x="1094" y="466"/>
                  </a:lnTo>
                  <a:lnTo>
                    <a:pt x="1095" y="467"/>
                  </a:lnTo>
                  <a:lnTo>
                    <a:pt x="1100" y="465"/>
                  </a:lnTo>
                  <a:lnTo>
                    <a:pt x="1100" y="462"/>
                  </a:lnTo>
                  <a:lnTo>
                    <a:pt x="1104" y="462"/>
                  </a:lnTo>
                  <a:lnTo>
                    <a:pt x="1105" y="460"/>
                  </a:lnTo>
                  <a:lnTo>
                    <a:pt x="1108" y="460"/>
                  </a:lnTo>
                  <a:lnTo>
                    <a:pt x="1113" y="459"/>
                  </a:lnTo>
                  <a:lnTo>
                    <a:pt x="1121" y="451"/>
                  </a:lnTo>
                  <a:lnTo>
                    <a:pt x="1124" y="452"/>
                  </a:lnTo>
                  <a:lnTo>
                    <a:pt x="1127" y="451"/>
                  </a:lnTo>
                  <a:lnTo>
                    <a:pt x="1130" y="453"/>
                  </a:lnTo>
                  <a:lnTo>
                    <a:pt x="1131" y="451"/>
                  </a:lnTo>
                  <a:lnTo>
                    <a:pt x="1132" y="451"/>
                  </a:lnTo>
                  <a:lnTo>
                    <a:pt x="1130" y="455"/>
                  </a:lnTo>
                  <a:lnTo>
                    <a:pt x="1136" y="451"/>
                  </a:lnTo>
                  <a:lnTo>
                    <a:pt x="1136" y="453"/>
                  </a:lnTo>
                  <a:lnTo>
                    <a:pt x="1134" y="454"/>
                  </a:lnTo>
                  <a:lnTo>
                    <a:pt x="1135" y="455"/>
                  </a:lnTo>
                  <a:lnTo>
                    <a:pt x="1132" y="457"/>
                  </a:lnTo>
                  <a:lnTo>
                    <a:pt x="1132" y="460"/>
                  </a:lnTo>
                  <a:lnTo>
                    <a:pt x="1132" y="460"/>
                  </a:lnTo>
                  <a:lnTo>
                    <a:pt x="1134" y="457"/>
                  </a:lnTo>
                  <a:lnTo>
                    <a:pt x="1143" y="451"/>
                  </a:lnTo>
                  <a:lnTo>
                    <a:pt x="1144" y="451"/>
                  </a:lnTo>
                  <a:lnTo>
                    <a:pt x="1144" y="452"/>
                  </a:lnTo>
                  <a:lnTo>
                    <a:pt x="1147" y="451"/>
                  </a:lnTo>
                  <a:lnTo>
                    <a:pt x="1148" y="453"/>
                  </a:lnTo>
                  <a:lnTo>
                    <a:pt x="1149" y="453"/>
                  </a:lnTo>
                  <a:lnTo>
                    <a:pt x="1148" y="456"/>
                  </a:lnTo>
                  <a:lnTo>
                    <a:pt x="1150" y="458"/>
                  </a:lnTo>
                  <a:lnTo>
                    <a:pt x="1150" y="459"/>
                  </a:lnTo>
                  <a:lnTo>
                    <a:pt x="1151" y="460"/>
                  </a:lnTo>
                  <a:lnTo>
                    <a:pt x="1151" y="459"/>
                  </a:lnTo>
                  <a:lnTo>
                    <a:pt x="1151" y="456"/>
                  </a:lnTo>
                  <a:lnTo>
                    <a:pt x="1152" y="452"/>
                  </a:lnTo>
                  <a:lnTo>
                    <a:pt x="1151" y="453"/>
                  </a:lnTo>
                  <a:lnTo>
                    <a:pt x="1150" y="452"/>
                  </a:lnTo>
                  <a:lnTo>
                    <a:pt x="1149" y="451"/>
                  </a:lnTo>
                  <a:lnTo>
                    <a:pt x="1152" y="452"/>
                  </a:lnTo>
                  <a:lnTo>
                    <a:pt x="1157" y="450"/>
                  </a:lnTo>
                  <a:lnTo>
                    <a:pt x="1156" y="451"/>
                  </a:lnTo>
                  <a:lnTo>
                    <a:pt x="1156" y="454"/>
                  </a:lnTo>
                  <a:lnTo>
                    <a:pt x="1153" y="459"/>
                  </a:lnTo>
                  <a:lnTo>
                    <a:pt x="1153" y="463"/>
                  </a:lnTo>
                  <a:lnTo>
                    <a:pt x="1154" y="463"/>
                  </a:lnTo>
                  <a:lnTo>
                    <a:pt x="1155" y="464"/>
                  </a:lnTo>
                  <a:lnTo>
                    <a:pt x="1155" y="463"/>
                  </a:lnTo>
                  <a:lnTo>
                    <a:pt x="1154" y="459"/>
                  </a:lnTo>
                  <a:lnTo>
                    <a:pt x="1159" y="453"/>
                  </a:lnTo>
                  <a:lnTo>
                    <a:pt x="1163" y="449"/>
                  </a:lnTo>
                  <a:lnTo>
                    <a:pt x="1167" y="448"/>
                  </a:lnTo>
                  <a:lnTo>
                    <a:pt x="1171" y="448"/>
                  </a:lnTo>
                  <a:lnTo>
                    <a:pt x="1167" y="451"/>
                  </a:lnTo>
                  <a:lnTo>
                    <a:pt x="1172" y="449"/>
                  </a:lnTo>
                  <a:lnTo>
                    <a:pt x="1180" y="449"/>
                  </a:lnTo>
                  <a:lnTo>
                    <a:pt x="1184" y="452"/>
                  </a:lnTo>
                  <a:lnTo>
                    <a:pt x="1185" y="453"/>
                  </a:lnTo>
                  <a:lnTo>
                    <a:pt x="1189" y="455"/>
                  </a:lnTo>
                  <a:lnTo>
                    <a:pt x="1189" y="456"/>
                  </a:lnTo>
                  <a:lnTo>
                    <a:pt x="1190" y="456"/>
                  </a:lnTo>
                  <a:lnTo>
                    <a:pt x="1191" y="456"/>
                  </a:lnTo>
                  <a:lnTo>
                    <a:pt x="1195" y="457"/>
                  </a:lnTo>
                  <a:lnTo>
                    <a:pt x="1196" y="457"/>
                  </a:lnTo>
                  <a:lnTo>
                    <a:pt x="1196" y="459"/>
                  </a:lnTo>
                  <a:lnTo>
                    <a:pt x="1199" y="459"/>
                  </a:lnTo>
                  <a:lnTo>
                    <a:pt x="1201" y="461"/>
                  </a:lnTo>
                  <a:lnTo>
                    <a:pt x="1202" y="461"/>
                  </a:lnTo>
                  <a:lnTo>
                    <a:pt x="1201" y="464"/>
                  </a:lnTo>
                  <a:lnTo>
                    <a:pt x="1193" y="469"/>
                  </a:lnTo>
                  <a:lnTo>
                    <a:pt x="1197" y="469"/>
                  </a:lnTo>
                  <a:lnTo>
                    <a:pt x="1204" y="466"/>
                  </a:lnTo>
                  <a:lnTo>
                    <a:pt x="1212" y="467"/>
                  </a:lnTo>
                  <a:lnTo>
                    <a:pt x="1221" y="465"/>
                  </a:lnTo>
                  <a:lnTo>
                    <a:pt x="1231" y="458"/>
                  </a:lnTo>
                  <a:lnTo>
                    <a:pt x="1243" y="444"/>
                  </a:lnTo>
                  <a:lnTo>
                    <a:pt x="1244" y="443"/>
                  </a:lnTo>
                  <a:lnTo>
                    <a:pt x="1245" y="443"/>
                  </a:lnTo>
                  <a:lnTo>
                    <a:pt x="1248" y="437"/>
                  </a:lnTo>
                  <a:lnTo>
                    <a:pt x="1259" y="422"/>
                  </a:lnTo>
                  <a:lnTo>
                    <a:pt x="1284" y="392"/>
                  </a:lnTo>
                  <a:lnTo>
                    <a:pt x="1289" y="387"/>
                  </a:lnTo>
                  <a:lnTo>
                    <a:pt x="1300" y="379"/>
                  </a:lnTo>
                  <a:lnTo>
                    <a:pt x="1301" y="379"/>
                  </a:lnTo>
                  <a:lnTo>
                    <a:pt x="1302" y="381"/>
                  </a:lnTo>
                  <a:lnTo>
                    <a:pt x="1303" y="380"/>
                  </a:lnTo>
                  <a:lnTo>
                    <a:pt x="1302" y="379"/>
                  </a:lnTo>
                  <a:lnTo>
                    <a:pt x="1303" y="377"/>
                  </a:lnTo>
                  <a:lnTo>
                    <a:pt x="1311" y="371"/>
                  </a:lnTo>
                  <a:lnTo>
                    <a:pt x="1331" y="359"/>
                  </a:lnTo>
                  <a:lnTo>
                    <a:pt x="1348" y="352"/>
                  </a:lnTo>
                  <a:lnTo>
                    <a:pt x="1368" y="348"/>
                  </a:lnTo>
                  <a:lnTo>
                    <a:pt x="1389" y="348"/>
                  </a:lnTo>
                  <a:lnTo>
                    <a:pt x="1401" y="352"/>
                  </a:lnTo>
                  <a:lnTo>
                    <a:pt x="1414" y="359"/>
                  </a:lnTo>
                  <a:lnTo>
                    <a:pt x="1421" y="365"/>
                  </a:lnTo>
                  <a:lnTo>
                    <a:pt x="1423" y="372"/>
                  </a:lnTo>
                  <a:lnTo>
                    <a:pt x="1425" y="376"/>
                  </a:lnTo>
                  <a:lnTo>
                    <a:pt x="1420" y="380"/>
                  </a:lnTo>
                  <a:lnTo>
                    <a:pt x="1427" y="378"/>
                  </a:lnTo>
                  <a:lnTo>
                    <a:pt x="1428" y="382"/>
                  </a:lnTo>
                  <a:lnTo>
                    <a:pt x="1429" y="384"/>
                  </a:lnTo>
                  <a:lnTo>
                    <a:pt x="1430" y="385"/>
                  </a:lnTo>
                  <a:lnTo>
                    <a:pt x="1432" y="393"/>
                  </a:lnTo>
                  <a:lnTo>
                    <a:pt x="1433" y="396"/>
                  </a:lnTo>
                  <a:lnTo>
                    <a:pt x="1438" y="397"/>
                  </a:lnTo>
                  <a:lnTo>
                    <a:pt x="1439" y="398"/>
                  </a:lnTo>
                  <a:lnTo>
                    <a:pt x="1439" y="399"/>
                  </a:lnTo>
                  <a:lnTo>
                    <a:pt x="1457" y="394"/>
                  </a:lnTo>
                  <a:lnTo>
                    <a:pt x="1458" y="395"/>
                  </a:lnTo>
                  <a:lnTo>
                    <a:pt x="1458" y="397"/>
                  </a:lnTo>
                  <a:lnTo>
                    <a:pt x="1465" y="400"/>
                  </a:lnTo>
                  <a:lnTo>
                    <a:pt x="1465" y="400"/>
                  </a:lnTo>
                  <a:lnTo>
                    <a:pt x="1464" y="400"/>
                  </a:lnTo>
                  <a:lnTo>
                    <a:pt x="1460" y="396"/>
                  </a:lnTo>
                  <a:lnTo>
                    <a:pt x="1460" y="393"/>
                  </a:lnTo>
                  <a:lnTo>
                    <a:pt x="1462" y="391"/>
                  </a:lnTo>
                  <a:lnTo>
                    <a:pt x="1473" y="386"/>
                  </a:lnTo>
                  <a:lnTo>
                    <a:pt x="1476" y="386"/>
                  </a:lnTo>
                  <a:lnTo>
                    <a:pt x="1476" y="385"/>
                  </a:lnTo>
                  <a:lnTo>
                    <a:pt x="1474" y="384"/>
                  </a:lnTo>
                  <a:lnTo>
                    <a:pt x="1474" y="384"/>
                  </a:lnTo>
                  <a:lnTo>
                    <a:pt x="1477" y="382"/>
                  </a:lnTo>
                  <a:lnTo>
                    <a:pt x="1478" y="383"/>
                  </a:lnTo>
                  <a:lnTo>
                    <a:pt x="1476" y="383"/>
                  </a:lnTo>
                  <a:lnTo>
                    <a:pt x="1476" y="384"/>
                  </a:lnTo>
                  <a:lnTo>
                    <a:pt x="1478" y="384"/>
                  </a:lnTo>
                  <a:lnTo>
                    <a:pt x="1476" y="387"/>
                  </a:lnTo>
                  <a:lnTo>
                    <a:pt x="1480" y="386"/>
                  </a:lnTo>
                  <a:lnTo>
                    <a:pt x="1481" y="388"/>
                  </a:lnTo>
                  <a:lnTo>
                    <a:pt x="1481" y="391"/>
                  </a:lnTo>
                  <a:lnTo>
                    <a:pt x="1482" y="392"/>
                  </a:lnTo>
                  <a:lnTo>
                    <a:pt x="1482" y="393"/>
                  </a:lnTo>
                  <a:lnTo>
                    <a:pt x="1481" y="395"/>
                  </a:lnTo>
                  <a:lnTo>
                    <a:pt x="1483" y="397"/>
                  </a:lnTo>
                  <a:lnTo>
                    <a:pt x="1486" y="396"/>
                  </a:lnTo>
                  <a:lnTo>
                    <a:pt x="1486" y="398"/>
                  </a:lnTo>
                  <a:lnTo>
                    <a:pt x="1487" y="400"/>
                  </a:lnTo>
                  <a:lnTo>
                    <a:pt x="1494" y="403"/>
                  </a:lnTo>
                  <a:lnTo>
                    <a:pt x="1494" y="404"/>
                  </a:lnTo>
                  <a:lnTo>
                    <a:pt x="1497" y="407"/>
                  </a:lnTo>
                  <a:lnTo>
                    <a:pt x="1498" y="409"/>
                  </a:lnTo>
                  <a:lnTo>
                    <a:pt x="1501" y="412"/>
                  </a:lnTo>
                  <a:lnTo>
                    <a:pt x="1502" y="415"/>
                  </a:lnTo>
                  <a:lnTo>
                    <a:pt x="1504" y="412"/>
                  </a:lnTo>
                  <a:lnTo>
                    <a:pt x="1501" y="410"/>
                  </a:lnTo>
                  <a:lnTo>
                    <a:pt x="1497" y="404"/>
                  </a:lnTo>
                  <a:lnTo>
                    <a:pt x="1495" y="403"/>
                  </a:lnTo>
                  <a:lnTo>
                    <a:pt x="1493" y="400"/>
                  </a:lnTo>
                  <a:lnTo>
                    <a:pt x="1494" y="400"/>
                  </a:lnTo>
                  <a:lnTo>
                    <a:pt x="1495" y="403"/>
                  </a:lnTo>
                  <a:lnTo>
                    <a:pt x="1497" y="403"/>
                  </a:lnTo>
                  <a:lnTo>
                    <a:pt x="1496" y="401"/>
                  </a:lnTo>
                  <a:lnTo>
                    <a:pt x="1489" y="397"/>
                  </a:lnTo>
                  <a:lnTo>
                    <a:pt x="1486" y="394"/>
                  </a:lnTo>
                  <a:lnTo>
                    <a:pt x="1488" y="383"/>
                  </a:lnTo>
                  <a:lnTo>
                    <a:pt x="1487" y="383"/>
                  </a:lnTo>
                  <a:lnTo>
                    <a:pt x="1488" y="381"/>
                  </a:lnTo>
                  <a:lnTo>
                    <a:pt x="1486" y="381"/>
                  </a:lnTo>
                  <a:lnTo>
                    <a:pt x="1486" y="379"/>
                  </a:lnTo>
                  <a:lnTo>
                    <a:pt x="1484" y="379"/>
                  </a:lnTo>
                  <a:lnTo>
                    <a:pt x="1485" y="380"/>
                  </a:lnTo>
                  <a:lnTo>
                    <a:pt x="1484" y="381"/>
                  </a:lnTo>
                  <a:lnTo>
                    <a:pt x="1483" y="379"/>
                  </a:lnTo>
                  <a:lnTo>
                    <a:pt x="1488" y="375"/>
                  </a:lnTo>
                  <a:lnTo>
                    <a:pt x="1492" y="375"/>
                  </a:lnTo>
                  <a:lnTo>
                    <a:pt x="1494" y="379"/>
                  </a:lnTo>
                  <a:lnTo>
                    <a:pt x="1497" y="380"/>
                  </a:lnTo>
                  <a:lnTo>
                    <a:pt x="1497" y="383"/>
                  </a:lnTo>
                  <a:lnTo>
                    <a:pt x="1499" y="384"/>
                  </a:lnTo>
                  <a:lnTo>
                    <a:pt x="1498" y="387"/>
                  </a:lnTo>
                  <a:lnTo>
                    <a:pt x="1499" y="388"/>
                  </a:lnTo>
                  <a:lnTo>
                    <a:pt x="1498" y="388"/>
                  </a:lnTo>
                  <a:lnTo>
                    <a:pt x="1497" y="391"/>
                  </a:lnTo>
                  <a:lnTo>
                    <a:pt x="1497" y="389"/>
                  </a:lnTo>
                  <a:lnTo>
                    <a:pt x="1497" y="389"/>
                  </a:lnTo>
                  <a:lnTo>
                    <a:pt x="1496" y="393"/>
                  </a:lnTo>
                  <a:lnTo>
                    <a:pt x="1499" y="395"/>
                  </a:lnTo>
                  <a:lnTo>
                    <a:pt x="1500" y="397"/>
                  </a:lnTo>
                  <a:lnTo>
                    <a:pt x="1502" y="397"/>
                  </a:lnTo>
                  <a:lnTo>
                    <a:pt x="1502" y="397"/>
                  </a:lnTo>
                  <a:lnTo>
                    <a:pt x="1504" y="402"/>
                  </a:lnTo>
                  <a:lnTo>
                    <a:pt x="1506" y="403"/>
                  </a:lnTo>
                  <a:lnTo>
                    <a:pt x="1508" y="403"/>
                  </a:lnTo>
                  <a:lnTo>
                    <a:pt x="1508" y="402"/>
                  </a:lnTo>
                  <a:lnTo>
                    <a:pt x="1507" y="402"/>
                  </a:lnTo>
                  <a:lnTo>
                    <a:pt x="1505" y="399"/>
                  </a:lnTo>
                  <a:lnTo>
                    <a:pt x="1505" y="397"/>
                  </a:lnTo>
                  <a:lnTo>
                    <a:pt x="1505" y="399"/>
                  </a:lnTo>
                  <a:lnTo>
                    <a:pt x="1504" y="396"/>
                  </a:lnTo>
                  <a:lnTo>
                    <a:pt x="1501" y="395"/>
                  </a:lnTo>
                  <a:lnTo>
                    <a:pt x="1500" y="394"/>
                  </a:lnTo>
                  <a:lnTo>
                    <a:pt x="1502" y="393"/>
                  </a:lnTo>
                  <a:lnTo>
                    <a:pt x="1500" y="392"/>
                  </a:lnTo>
                  <a:lnTo>
                    <a:pt x="1500" y="391"/>
                  </a:lnTo>
                  <a:lnTo>
                    <a:pt x="1499" y="390"/>
                  </a:lnTo>
                  <a:lnTo>
                    <a:pt x="1501" y="387"/>
                  </a:lnTo>
                  <a:lnTo>
                    <a:pt x="1500" y="382"/>
                  </a:lnTo>
                  <a:lnTo>
                    <a:pt x="1500" y="382"/>
                  </a:lnTo>
                  <a:lnTo>
                    <a:pt x="1500" y="379"/>
                  </a:lnTo>
                  <a:lnTo>
                    <a:pt x="1500" y="378"/>
                  </a:lnTo>
                  <a:lnTo>
                    <a:pt x="1500" y="377"/>
                  </a:lnTo>
                  <a:lnTo>
                    <a:pt x="1500" y="376"/>
                  </a:lnTo>
                  <a:lnTo>
                    <a:pt x="1502" y="370"/>
                  </a:lnTo>
                  <a:lnTo>
                    <a:pt x="1501" y="371"/>
                  </a:lnTo>
                  <a:lnTo>
                    <a:pt x="1499" y="370"/>
                  </a:lnTo>
                  <a:lnTo>
                    <a:pt x="1499" y="368"/>
                  </a:lnTo>
                  <a:lnTo>
                    <a:pt x="1500" y="367"/>
                  </a:lnTo>
                  <a:lnTo>
                    <a:pt x="1500" y="366"/>
                  </a:lnTo>
                  <a:lnTo>
                    <a:pt x="1501" y="365"/>
                  </a:lnTo>
                  <a:lnTo>
                    <a:pt x="1501" y="367"/>
                  </a:lnTo>
                  <a:lnTo>
                    <a:pt x="1501" y="368"/>
                  </a:lnTo>
                  <a:lnTo>
                    <a:pt x="1502" y="368"/>
                  </a:lnTo>
                  <a:lnTo>
                    <a:pt x="1502" y="364"/>
                  </a:lnTo>
                  <a:lnTo>
                    <a:pt x="1504" y="362"/>
                  </a:lnTo>
                  <a:lnTo>
                    <a:pt x="1503" y="361"/>
                  </a:lnTo>
                  <a:lnTo>
                    <a:pt x="1502" y="361"/>
                  </a:lnTo>
                  <a:lnTo>
                    <a:pt x="1501" y="360"/>
                  </a:lnTo>
                  <a:lnTo>
                    <a:pt x="1504" y="357"/>
                  </a:lnTo>
                  <a:lnTo>
                    <a:pt x="1504" y="356"/>
                  </a:lnTo>
                  <a:lnTo>
                    <a:pt x="1502" y="355"/>
                  </a:lnTo>
                  <a:lnTo>
                    <a:pt x="1506" y="354"/>
                  </a:lnTo>
                  <a:lnTo>
                    <a:pt x="1507" y="355"/>
                  </a:lnTo>
                  <a:lnTo>
                    <a:pt x="1506" y="358"/>
                  </a:lnTo>
                  <a:lnTo>
                    <a:pt x="1506" y="361"/>
                  </a:lnTo>
                  <a:lnTo>
                    <a:pt x="1510" y="361"/>
                  </a:lnTo>
                  <a:lnTo>
                    <a:pt x="1509" y="363"/>
                  </a:lnTo>
                  <a:lnTo>
                    <a:pt x="1509" y="364"/>
                  </a:lnTo>
                  <a:lnTo>
                    <a:pt x="1509" y="364"/>
                  </a:lnTo>
                  <a:lnTo>
                    <a:pt x="1516" y="367"/>
                  </a:lnTo>
                  <a:lnTo>
                    <a:pt x="1517" y="369"/>
                  </a:lnTo>
                  <a:lnTo>
                    <a:pt x="1516" y="371"/>
                  </a:lnTo>
                  <a:lnTo>
                    <a:pt x="1522" y="369"/>
                  </a:lnTo>
                  <a:lnTo>
                    <a:pt x="1524" y="371"/>
                  </a:lnTo>
                  <a:lnTo>
                    <a:pt x="1524" y="373"/>
                  </a:lnTo>
                  <a:lnTo>
                    <a:pt x="1528" y="374"/>
                  </a:lnTo>
                  <a:lnTo>
                    <a:pt x="1533" y="374"/>
                  </a:lnTo>
                  <a:lnTo>
                    <a:pt x="1536" y="376"/>
                  </a:lnTo>
                  <a:lnTo>
                    <a:pt x="1538" y="376"/>
                  </a:lnTo>
                  <a:lnTo>
                    <a:pt x="1539" y="375"/>
                  </a:lnTo>
                  <a:lnTo>
                    <a:pt x="1539" y="378"/>
                  </a:lnTo>
                  <a:lnTo>
                    <a:pt x="1538" y="380"/>
                  </a:lnTo>
                  <a:lnTo>
                    <a:pt x="1539" y="381"/>
                  </a:lnTo>
                  <a:lnTo>
                    <a:pt x="1537" y="385"/>
                  </a:lnTo>
                  <a:lnTo>
                    <a:pt x="1538" y="388"/>
                  </a:lnTo>
                  <a:lnTo>
                    <a:pt x="1540" y="389"/>
                  </a:lnTo>
                  <a:lnTo>
                    <a:pt x="1541" y="389"/>
                  </a:lnTo>
                  <a:lnTo>
                    <a:pt x="1542" y="390"/>
                  </a:lnTo>
                  <a:lnTo>
                    <a:pt x="1543" y="391"/>
                  </a:lnTo>
                  <a:lnTo>
                    <a:pt x="1544" y="393"/>
                  </a:lnTo>
                  <a:lnTo>
                    <a:pt x="1552" y="392"/>
                  </a:lnTo>
                  <a:lnTo>
                    <a:pt x="1553" y="393"/>
                  </a:lnTo>
                  <a:lnTo>
                    <a:pt x="1554" y="394"/>
                  </a:lnTo>
                  <a:lnTo>
                    <a:pt x="1559" y="395"/>
                  </a:lnTo>
                  <a:lnTo>
                    <a:pt x="1558" y="397"/>
                  </a:lnTo>
                  <a:lnTo>
                    <a:pt x="1560" y="401"/>
                  </a:lnTo>
                  <a:lnTo>
                    <a:pt x="1556" y="404"/>
                  </a:lnTo>
                  <a:lnTo>
                    <a:pt x="1561" y="409"/>
                  </a:lnTo>
                  <a:lnTo>
                    <a:pt x="1565" y="408"/>
                  </a:lnTo>
                  <a:lnTo>
                    <a:pt x="1568" y="412"/>
                  </a:lnTo>
                  <a:lnTo>
                    <a:pt x="1570" y="412"/>
                  </a:lnTo>
                  <a:lnTo>
                    <a:pt x="1570" y="417"/>
                  </a:lnTo>
                  <a:lnTo>
                    <a:pt x="1572" y="419"/>
                  </a:lnTo>
                  <a:lnTo>
                    <a:pt x="1571" y="422"/>
                  </a:lnTo>
                  <a:lnTo>
                    <a:pt x="1574" y="424"/>
                  </a:lnTo>
                  <a:lnTo>
                    <a:pt x="1576" y="428"/>
                  </a:lnTo>
                  <a:lnTo>
                    <a:pt x="1577" y="431"/>
                  </a:lnTo>
                  <a:lnTo>
                    <a:pt x="1578" y="431"/>
                  </a:lnTo>
                  <a:lnTo>
                    <a:pt x="1578" y="437"/>
                  </a:lnTo>
                  <a:lnTo>
                    <a:pt x="1572" y="439"/>
                  </a:lnTo>
                  <a:lnTo>
                    <a:pt x="1570" y="439"/>
                  </a:lnTo>
                  <a:lnTo>
                    <a:pt x="1567" y="441"/>
                  </a:lnTo>
                  <a:lnTo>
                    <a:pt x="1564" y="441"/>
                  </a:lnTo>
                  <a:lnTo>
                    <a:pt x="1563" y="444"/>
                  </a:lnTo>
                  <a:lnTo>
                    <a:pt x="1561" y="445"/>
                  </a:lnTo>
                  <a:lnTo>
                    <a:pt x="1558" y="448"/>
                  </a:lnTo>
                  <a:lnTo>
                    <a:pt x="1556" y="447"/>
                  </a:lnTo>
                  <a:lnTo>
                    <a:pt x="1551" y="451"/>
                  </a:lnTo>
                  <a:lnTo>
                    <a:pt x="1547" y="459"/>
                  </a:lnTo>
                  <a:lnTo>
                    <a:pt x="1546" y="465"/>
                  </a:lnTo>
                  <a:lnTo>
                    <a:pt x="1541" y="474"/>
                  </a:lnTo>
                  <a:lnTo>
                    <a:pt x="1533" y="481"/>
                  </a:lnTo>
                  <a:lnTo>
                    <a:pt x="1529" y="483"/>
                  </a:lnTo>
                  <a:lnTo>
                    <a:pt x="1524" y="486"/>
                  </a:lnTo>
                  <a:lnTo>
                    <a:pt x="1524" y="488"/>
                  </a:lnTo>
                  <a:lnTo>
                    <a:pt x="1520" y="491"/>
                  </a:lnTo>
                  <a:lnTo>
                    <a:pt x="1520" y="494"/>
                  </a:lnTo>
                  <a:lnTo>
                    <a:pt x="1521" y="495"/>
                  </a:lnTo>
                  <a:lnTo>
                    <a:pt x="1521" y="496"/>
                  </a:lnTo>
                  <a:lnTo>
                    <a:pt x="1522" y="496"/>
                  </a:lnTo>
                  <a:lnTo>
                    <a:pt x="1522" y="497"/>
                  </a:lnTo>
                  <a:lnTo>
                    <a:pt x="1521" y="498"/>
                  </a:lnTo>
                  <a:lnTo>
                    <a:pt x="1520" y="497"/>
                  </a:lnTo>
                  <a:lnTo>
                    <a:pt x="1517" y="497"/>
                  </a:lnTo>
                  <a:lnTo>
                    <a:pt x="1513" y="503"/>
                  </a:lnTo>
                  <a:lnTo>
                    <a:pt x="1513" y="504"/>
                  </a:lnTo>
                  <a:lnTo>
                    <a:pt x="1511" y="505"/>
                  </a:lnTo>
                  <a:lnTo>
                    <a:pt x="1509" y="507"/>
                  </a:lnTo>
                  <a:lnTo>
                    <a:pt x="1509" y="509"/>
                  </a:lnTo>
                  <a:lnTo>
                    <a:pt x="1506" y="514"/>
                  </a:lnTo>
                  <a:lnTo>
                    <a:pt x="1505" y="520"/>
                  </a:lnTo>
                  <a:lnTo>
                    <a:pt x="1502" y="520"/>
                  </a:lnTo>
                  <a:lnTo>
                    <a:pt x="1501" y="522"/>
                  </a:lnTo>
                  <a:lnTo>
                    <a:pt x="1498" y="523"/>
                  </a:lnTo>
                  <a:lnTo>
                    <a:pt x="1493" y="532"/>
                  </a:lnTo>
                  <a:lnTo>
                    <a:pt x="1494" y="533"/>
                  </a:lnTo>
                  <a:lnTo>
                    <a:pt x="1493" y="535"/>
                  </a:lnTo>
                  <a:lnTo>
                    <a:pt x="1496" y="538"/>
                  </a:lnTo>
                  <a:lnTo>
                    <a:pt x="1495" y="539"/>
                  </a:lnTo>
                  <a:lnTo>
                    <a:pt x="1496" y="540"/>
                  </a:lnTo>
                  <a:lnTo>
                    <a:pt x="1496" y="541"/>
                  </a:lnTo>
                  <a:lnTo>
                    <a:pt x="1497" y="544"/>
                  </a:lnTo>
                  <a:lnTo>
                    <a:pt x="1496" y="547"/>
                  </a:lnTo>
                  <a:lnTo>
                    <a:pt x="1497" y="549"/>
                  </a:lnTo>
                  <a:lnTo>
                    <a:pt x="1496" y="551"/>
                  </a:lnTo>
                  <a:lnTo>
                    <a:pt x="1497" y="551"/>
                  </a:lnTo>
                  <a:lnTo>
                    <a:pt x="1499" y="552"/>
                  </a:lnTo>
                  <a:lnTo>
                    <a:pt x="1500" y="553"/>
                  </a:lnTo>
                  <a:lnTo>
                    <a:pt x="1504" y="550"/>
                  </a:lnTo>
                  <a:lnTo>
                    <a:pt x="1512" y="554"/>
                  </a:lnTo>
                  <a:lnTo>
                    <a:pt x="1508" y="558"/>
                  </a:lnTo>
                  <a:lnTo>
                    <a:pt x="1508" y="560"/>
                  </a:lnTo>
                  <a:lnTo>
                    <a:pt x="1506" y="560"/>
                  </a:lnTo>
                  <a:lnTo>
                    <a:pt x="1506" y="560"/>
                  </a:lnTo>
                  <a:lnTo>
                    <a:pt x="1505" y="560"/>
                  </a:lnTo>
                  <a:lnTo>
                    <a:pt x="1502" y="562"/>
                  </a:lnTo>
                  <a:lnTo>
                    <a:pt x="1501" y="563"/>
                  </a:lnTo>
                  <a:lnTo>
                    <a:pt x="1500" y="568"/>
                  </a:lnTo>
                  <a:lnTo>
                    <a:pt x="1502" y="568"/>
                  </a:lnTo>
                  <a:lnTo>
                    <a:pt x="1502" y="572"/>
                  </a:lnTo>
                  <a:lnTo>
                    <a:pt x="1503" y="574"/>
                  </a:lnTo>
                  <a:lnTo>
                    <a:pt x="1505" y="575"/>
                  </a:lnTo>
                  <a:lnTo>
                    <a:pt x="1505" y="577"/>
                  </a:lnTo>
                  <a:lnTo>
                    <a:pt x="1506" y="579"/>
                  </a:lnTo>
                  <a:lnTo>
                    <a:pt x="1506" y="579"/>
                  </a:lnTo>
                  <a:lnTo>
                    <a:pt x="1509" y="580"/>
                  </a:lnTo>
                  <a:lnTo>
                    <a:pt x="1512" y="583"/>
                  </a:lnTo>
                  <a:lnTo>
                    <a:pt x="1516" y="582"/>
                  </a:lnTo>
                  <a:lnTo>
                    <a:pt x="1517" y="587"/>
                  </a:lnTo>
                  <a:lnTo>
                    <a:pt x="1517" y="588"/>
                  </a:lnTo>
                  <a:lnTo>
                    <a:pt x="1518" y="589"/>
                  </a:lnTo>
                  <a:lnTo>
                    <a:pt x="1519" y="591"/>
                  </a:lnTo>
                  <a:lnTo>
                    <a:pt x="1521" y="592"/>
                  </a:lnTo>
                  <a:lnTo>
                    <a:pt x="1522" y="591"/>
                  </a:lnTo>
                  <a:lnTo>
                    <a:pt x="1524" y="592"/>
                  </a:lnTo>
                  <a:lnTo>
                    <a:pt x="1530" y="590"/>
                  </a:lnTo>
                  <a:lnTo>
                    <a:pt x="1533" y="591"/>
                  </a:lnTo>
                  <a:lnTo>
                    <a:pt x="1534" y="591"/>
                  </a:lnTo>
                  <a:lnTo>
                    <a:pt x="1536" y="591"/>
                  </a:lnTo>
                  <a:lnTo>
                    <a:pt x="1537" y="591"/>
                  </a:lnTo>
                  <a:lnTo>
                    <a:pt x="1538" y="592"/>
                  </a:lnTo>
                  <a:lnTo>
                    <a:pt x="1540" y="591"/>
                  </a:lnTo>
                  <a:lnTo>
                    <a:pt x="1544" y="592"/>
                  </a:lnTo>
                  <a:lnTo>
                    <a:pt x="1545" y="591"/>
                  </a:lnTo>
                  <a:lnTo>
                    <a:pt x="1555" y="589"/>
                  </a:lnTo>
                  <a:lnTo>
                    <a:pt x="1557" y="589"/>
                  </a:lnTo>
                  <a:lnTo>
                    <a:pt x="1557" y="591"/>
                  </a:lnTo>
                  <a:lnTo>
                    <a:pt x="1561" y="592"/>
                  </a:lnTo>
                  <a:lnTo>
                    <a:pt x="1562" y="593"/>
                  </a:lnTo>
                  <a:lnTo>
                    <a:pt x="1562" y="595"/>
                  </a:lnTo>
                  <a:lnTo>
                    <a:pt x="1564" y="595"/>
                  </a:lnTo>
                  <a:lnTo>
                    <a:pt x="1564" y="596"/>
                  </a:lnTo>
                  <a:lnTo>
                    <a:pt x="1568" y="596"/>
                  </a:lnTo>
                  <a:lnTo>
                    <a:pt x="1568" y="597"/>
                  </a:lnTo>
                  <a:lnTo>
                    <a:pt x="1569" y="598"/>
                  </a:lnTo>
                  <a:lnTo>
                    <a:pt x="1569" y="599"/>
                  </a:lnTo>
                  <a:lnTo>
                    <a:pt x="1570" y="600"/>
                  </a:lnTo>
                  <a:lnTo>
                    <a:pt x="1576" y="601"/>
                  </a:lnTo>
                  <a:lnTo>
                    <a:pt x="1574" y="604"/>
                  </a:lnTo>
                  <a:lnTo>
                    <a:pt x="1574" y="607"/>
                  </a:lnTo>
                  <a:lnTo>
                    <a:pt x="1573" y="607"/>
                  </a:lnTo>
                  <a:lnTo>
                    <a:pt x="1572" y="610"/>
                  </a:lnTo>
                  <a:lnTo>
                    <a:pt x="1573" y="611"/>
                  </a:lnTo>
                  <a:lnTo>
                    <a:pt x="1574" y="611"/>
                  </a:lnTo>
                  <a:lnTo>
                    <a:pt x="1574" y="612"/>
                  </a:lnTo>
                  <a:lnTo>
                    <a:pt x="1576" y="613"/>
                  </a:lnTo>
                  <a:lnTo>
                    <a:pt x="1576" y="616"/>
                  </a:lnTo>
                  <a:lnTo>
                    <a:pt x="1577" y="620"/>
                  </a:lnTo>
                  <a:lnTo>
                    <a:pt x="1576" y="623"/>
                  </a:lnTo>
                  <a:lnTo>
                    <a:pt x="1577" y="624"/>
                  </a:lnTo>
                  <a:lnTo>
                    <a:pt x="1577" y="627"/>
                  </a:lnTo>
                  <a:lnTo>
                    <a:pt x="1579" y="629"/>
                  </a:lnTo>
                  <a:lnTo>
                    <a:pt x="1577" y="633"/>
                  </a:lnTo>
                  <a:lnTo>
                    <a:pt x="1578" y="635"/>
                  </a:lnTo>
                  <a:lnTo>
                    <a:pt x="1580" y="634"/>
                  </a:lnTo>
                  <a:lnTo>
                    <a:pt x="1583" y="635"/>
                  </a:lnTo>
                  <a:lnTo>
                    <a:pt x="1586" y="636"/>
                  </a:lnTo>
                  <a:lnTo>
                    <a:pt x="1586" y="638"/>
                  </a:lnTo>
                  <a:lnTo>
                    <a:pt x="1588" y="640"/>
                  </a:lnTo>
                  <a:lnTo>
                    <a:pt x="1588" y="643"/>
                  </a:lnTo>
                  <a:lnTo>
                    <a:pt x="1590" y="645"/>
                  </a:lnTo>
                  <a:lnTo>
                    <a:pt x="1589" y="646"/>
                  </a:lnTo>
                  <a:lnTo>
                    <a:pt x="1593" y="648"/>
                  </a:lnTo>
                  <a:lnTo>
                    <a:pt x="1593" y="649"/>
                  </a:lnTo>
                  <a:lnTo>
                    <a:pt x="1598" y="651"/>
                  </a:lnTo>
                  <a:lnTo>
                    <a:pt x="1598" y="653"/>
                  </a:lnTo>
                  <a:lnTo>
                    <a:pt x="1594" y="654"/>
                  </a:lnTo>
                  <a:lnTo>
                    <a:pt x="1592" y="656"/>
                  </a:lnTo>
                  <a:lnTo>
                    <a:pt x="1592" y="655"/>
                  </a:lnTo>
                  <a:lnTo>
                    <a:pt x="1588" y="656"/>
                  </a:lnTo>
                  <a:lnTo>
                    <a:pt x="1584" y="661"/>
                  </a:lnTo>
                  <a:lnTo>
                    <a:pt x="1578" y="668"/>
                  </a:lnTo>
                  <a:lnTo>
                    <a:pt x="1578" y="672"/>
                  </a:lnTo>
                  <a:lnTo>
                    <a:pt x="1580" y="673"/>
                  </a:lnTo>
                  <a:lnTo>
                    <a:pt x="1576" y="680"/>
                  </a:lnTo>
                  <a:lnTo>
                    <a:pt x="1576" y="682"/>
                  </a:lnTo>
                  <a:lnTo>
                    <a:pt x="1579" y="684"/>
                  </a:lnTo>
                  <a:lnTo>
                    <a:pt x="1580" y="685"/>
                  </a:lnTo>
                  <a:lnTo>
                    <a:pt x="1578" y="689"/>
                  </a:lnTo>
                  <a:lnTo>
                    <a:pt x="1577" y="689"/>
                  </a:lnTo>
                  <a:lnTo>
                    <a:pt x="1575" y="691"/>
                  </a:lnTo>
                  <a:lnTo>
                    <a:pt x="1571" y="693"/>
                  </a:lnTo>
                  <a:lnTo>
                    <a:pt x="1565" y="693"/>
                  </a:lnTo>
                  <a:lnTo>
                    <a:pt x="1566" y="691"/>
                  </a:lnTo>
                  <a:lnTo>
                    <a:pt x="1565" y="688"/>
                  </a:lnTo>
                  <a:lnTo>
                    <a:pt x="1561" y="688"/>
                  </a:lnTo>
                  <a:lnTo>
                    <a:pt x="1558" y="687"/>
                  </a:lnTo>
                  <a:lnTo>
                    <a:pt x="1552" y="686"/>
                  </a:lnTo>
                  <a:lnTo>
                    <a:pt x="1550" y="684"/>
                  </a:lnTo>
                  <a:lnTo>
                    <a:pt x="1546" y="684"/>
                  </a:lnTo>
                  <a:lnTo>
                    <a:pt x="1546" y="685"/>
                  </a:lnTo>
                  <a:lnTo>
                    <a:pt x="1548" y="687"/>
                  </a:lnTo>
                  <a:lnTo>
                    <a:pt x="1546" y="691"/>
                  </a:lnTo>
                  <a:lnTo>
                    <a:pt x="1548" y="693"/>
                  </a:lnTo>
                  <a:lnTo>
                    <a:pt x="1547" y="696"/>
                  </a:lnTo>
                  <a:lnTo>
                    <a:pt x="1548" y="697"/>
                  </a:lnTo>
                  <a:lnTo>
                    <a:pt x="1548" y="698"/>
                  </a:lnTo>
                  <a:lnTo>
                    <a:pt x="1545" y="698"/>
                  </a:lnTo>
                  <a:lnTo>
                    <a:pt x="1538" y="702"/>
                  </a:lnTo>
                  <a:lnTo>
                    <a:pt x="1537" y="703"/>
                  </a:lnTo>
                  <a:lnTo>
                    <a:pt x="1538" y="705"/>
                  </a:lnTo>
                  <a:lnTo>
                    <a:pt x="1535" y="705"/>
                  </a:lnTo>
                  <a:lnTo>
                    <a:pt x="1534" y="706"/>
                  </a:lnTo>
                  <a:lnTo>
                    <a:pt x="1533" y="705"/>
                  </a:lnTo>
                  <a:lnTo>
                    <a:pt x="1529" y="706"/>
                  </a:lnTo>
                  <a:lnTo>
                    <a:pt x="1526" y="704"/>
                  </a:lnTo>
                  <a:lnTo>
                    <a:pt x="1524" y="704"/>
                  </a:lnTo>
                  <a:lnTo>
                    <a:pt x="1523" y="709"/>
                  </a:lnTo>
                  <a:lnTo>
                    <a:pt x="1519" y="710"/>
                  </a:lnTo>
                  <a:lnTo>
                    <a:pt x="1517" y="714"/>
                  </a:lnTo>
                  <a:lnTo>
                    <a:pt x="1512" y="714"/>
                  </a:lnTo>
                  <a:lnTo>
                    <a:pt x="1510" y="713"/>
                  </a:lnTo>
                  <a:lnTo>
                    <a:pt x="1508" y="714"/>
                  </a:lnTo>
                  <a:lnTo>
                    <a:pt x="1508" y="717"/>
                  </a:lnTo>
                  <a:lnTo>
                    <a:pt x="1506" y="717"/>
                  </a:lnTo>
                  <a:lnTo>
                    <a:pt x="1506" y="718"/>
                  </a:lnTo>
                  <a:lnTo>
                    <a:pt x="1508" y="720"/>
                  </a:lnTo>
                  <a:lnTo>
                    <a:pt x="1504" y="725"/>
                  </a:lnTo>
                  <a:lnTo>
                    <a:pt x="1502" y="722"/>
                  </a:lnTo>
                  <a:lnTo>
                    <a:pt x="1500" y="722"/>
                  </a:lnTo>
                  <a:lnTo>
                    <a:pt x="1494" y="725"/>
                  </a:lnTo>
                  <a:lnTo>
                    <a:pt x="1492" y="725"/>
                  </a:lnTo>
                  <a:lnTo>
                    <a:pt x="1491" y="724"/>
                  </a:lnTo>
                  <a:lnTo>
                    <a:pt x="1489" y="725"/>
                  </a:lnTo>
                  <a:lnTo>
                    <a:pt x="1489" y="729"/>
                  </a:lnTo>
                  <a:lnTo>
                    <a:pt x="1488" y="730"/>
                  </a:lnTo>
                  <a:lnTo>
                    <a:pt x="1488" y="732"/>
                  </a:lnTo>
                  <a:lnTo>
                    <a:pt x="1490" y="734"/>
                  </a:lnTo>
                  <a:lnTo>
                    <a:pt x="1490" y="736"/>
                  </a:lnTo>
                  <a:lnTo>
                    <a:pt x="1489" y="738"/>
                  </a:lnTo>
                  <a:lnTo>
                    <a:pt x="1489" y="742"/>
                  </a:lnTo>
                  <a:lnTo>
                    <a:pt x="1494" y="740"/>
                  </a:lnTo>
                  <a:lnTo>
                    <a:pt x="1496" y="742"/>
                  </a:lnTo>
                  <a:lnTo>
                    <a:pt x="1497" y="741"/>
                  </a:lnTo>
                  <a:lnTo>
                    <a:pt x="1497" y="744"/>
                  </a:lnTo>
                  <a:lnTo>
                    <a:pt x="1499" y="745"/>
                  </a:lnTo>
                  <a:lnTo>
                    <a:pt x="1500" y="746"/>
                  </a:lnTo>
                  <a:lnTo>
                    <a:pt x="1500" y="751"/>
                  </a:lnTo>
                  <a:lnTo>
                    <a:pt x="1502" y="752"/>
                  </a:lnTo>
                  <a:lnTo>
                    <a:pt x="1502" y="757"/>
                  </a:lnTo>
                  <a:lnTo>
                    <a:pt x="1501" y="759"/>
                  </a:lnTo>
                  <a:lnTo>
                    <a:pt x="1501" y="761"/>
                  </a:lnTo>
                  <a:lnTo>
                    <a:pt x="1500" y="762"/>
                  </a:lnTo>
                  <a:lnTo>
                    <a:pt x="1498" y="762"/>
                  </a:lnTo>
                  <a:lnTo>
                    <a:pt x="1496" y="758"/>
                  </a:lnTo>
                  <a:lnTo>
                    <a:pt x="1495" y="757"/>
                  </a:lnTo>
                  <a:lnTo>
                    <a:pt x="1490" y="758"/>
                  </a:lnTo>
                  <a:lnTo>
                    <a:pt x="1488" y="763"/>
                  </a:lnTo>
                  <a:lnTo>
                    <a:pt x="1485" y="763"/>
                  </a:lnTo>
                  <a:lnTo>
                    <a:pt x="1482" y="771"/>
                  </a:lnTo>
                  <a:lnTo>
                    <a:pt x="1484" y="776"/>
                  </a:lnTo>
                  <a:lnTo>
                    <a:pt x="1486" y="776"/>
                  </a:lnTo>
                  <a:lnTo>
                    <a:pt x="1489" y="777"/>
                  </a:lnTo>
                  <a:lnTo>
                    <a:pt x="1489" y="781"/>
                  </a:lnTo>
                  <a:lnTo>
                    <a:pt x="1489" y="782"/>
                  </a:lnTo>
                  <a:lnTo>
                    <a:pt x="1491" y="782"/>
                  </a:lnTo>
                  <a:lnTo>
                    <a:pt x="1492" y="786"/>
                  </a:lnTo>
                  <a:lnTo>
                    <a:pt x="1493" y="789"/>
                  </a:lnTo>
                  <a:lnTo>
                    <a:pt x="1496" y="794"/>
                  </a:lnTo>
                  <a:lnTo>
                    <a:pt x="1497" y="795"/>
                  </a:lnTo>
                  <a:lnTo>
                    <a:pt x="1500" y="794"/>
                  </a:lnTo>
                  <a:lnTo>
                    <a:pt x="1503" y="796"/>
                  </a:lnTo>
                  <a:lnTo>
                    <a:pt x="1504" y="802"/>
                  </a:lnTo>
                  <a:lnTo>
                    <a:pt x="1501" y="802"/>
                  </a:lnTo>
                  <a:lnTo>
                    <a:pt x="1501" y="805"/>
                  </a:lnTo>
                  <a:lnTo>
                    <a:pt x="1498" y="810"/>
                  </a:lnTo>
                  <a:lnTo>
                    <a:pt x="1499" y="816"/>
                  </a:lnTo>
                  <a:lnTo>
                    <a:pt x="1497" y="814"/>
                  </a:lnTo>
                  <a:lnTo>
                    <a:pt x="1494" y="819"/>
                  </a:lnTo>
                  <a:lnTo>
                    <a:pt x="1493" y="819"/>
                  </a:lnTo>
                  <a:lnTo>
                    <a:pt x="1491" y="825"/>
                  </a:lnTo>
                  <a:lnTo>
                    <a:pt x="1489" y="824"/>
                  </a:lnTo>
                  <a:lnTo>
                    <a:pt x="1488" y="825"/>
                  </a:lnTo>
                  <a:lnTo>
                    <a:pt x="1490" y="827"/>
                  </a:lnTo>
                  <a:lnTo>
                    <a:pt x="1490" y="828"/>
                  </a:lnTo>
                  <a:lnTo>
                    <a:pt x="1489" y="830"/>
                  </a:lnTo>
                  <a:lnTo>
                    <a:pt x="1493" y="838"/>
                  </a:lnTo>
                  <a:lnTo>
                    <a:pt x="1493" y="841"/>
                  </a:lnTo>
                  <a:lnTo>
                    <a:pt x="1494" y="841"/>
                  </a:lnTo>
                  <a:lnTo>
                    <a:pt x="1494" y="843"/>
                  </a:lnTo>
                  <a:lnTo>
                    <a:pt x="1494" y="844"/>
                  </a:lnTo>
                  <a:lnTo>
                    <a:pt x="1494" y="845"/>
                  </a:lnTo>
                  <a:lnTo>
                    <a:pt x="1497" y="848"/>
                  </a:lnTo>
                  <a:lnTo>
                    <a:pt x="1497" y="849"/>
                  </a:lnTo>
                  <a:lnTo>
                    <a:pt x="1503" y="853"/>
                  </a:lnTo>
                  <a:lnTo>
                    <a:pt x="1504" y="854"/>
                  </a:lnTo>
                  <a:lnTo>
                    <a:pt x="1506" y="853"/>
                  </a:lnTo>
                  <a:lnTo>
                    <a:pt x="1510" y="854"/>
                  </a:lnTo>
                  <a:lnTo>
                    <a:pt x="1512" y="855"/>
                  </a:lnTo>
                  <a:lnTo>
                    <a:pt x="1513" y="854"/>
                  </a:lnTo>
                  <a:lnTo>
                    <a:pt x="1516" y="857"/>
                  </a:lnTo>
                  <a:lnTo>
                    <a:pt x="1517" y="864"/>
                  </a:lnTo>
                  <a:lnTo>
                    <a:pt x="1514" y="867"/>
                  </a:lnTo>
                  <a:lnTo>
                    <a:pt x="1515" y="869"/>
                  </a:lnTo>
                  <a:lnTo>
                    <a:pt x="1514" y="872"/>
                  </a:lnTo>
                  <a:lnTo>
                    <a:pt x="1511" y="877"/>
                  </a:lnTo>
                  <a:lnTo>
                    <a:pt x="1512" y="879"/>
                  </a:lnTo>
                  <a:lnTo>
                    <a:pt x="1516" y="880"/>
                  </a:lnTo>
                  <a:lnTo>
                    <a:pt x="1516" y="881"/>
                  </a:lnTo>
                  <a:lnTo>
                    <a:pt x="1518" y="882"/>
                  </a:lnTo>
                  <a:lnTo>
                    <a:pt x="1518" y="884"/>
                  </a:lnTo>
                  <a:lnTo>
                    <a:pt x="1520" y="885"/>
                  </a:lnTo>
                  <a:lnTo>
                    <a:pt x="1518" y="887"/>
                  </a:lnTo>
                  <a:lnTo>
                    <a:pt x="1518" y="888"/>
                  </a:lnTo>
                  <a:lnTo>
                    <a:pt x="1516" y="889"/>
                  </a:lnTo>
                  <a:lnTo>
                    <a:pt x="1516" y="891"/>
                  </a:lnTo>
                  <a:lnTo>
                    <a:pt x="1513" y="893"/>
                  </a:lnTo>
                  <a:lnTo>
                    <a:pt x="1512" y="893"/>
                  </a:lnTo>
                  <a:lnTo>
                    <a:pt x="1512" y="892"/>
                  </a:lnTo>
                  <a:lnTo>
                    <a:pt x="1508" y="890"/>
                  </a:lnTo>
                  <a:lnTo>
                    <a:pt x="1508" y="889"/>
                  </a:lnTo>
                  <a:lnTo>
                    <a:pt x="1506" y="888"/>
                  </a:lnTo>
                  <a:lnTo>
                    <a:pt x="1502" y="888"/>
                  </a:lnTo>
                  <a:lnTo>
                    <a:pt x="1492" y="902"/>
                  </a:lnTo>
                  <a:lnTo>
                    <a:pt x="1492" y="902"/>
                  </a:lnTo>
                  <a:lnTo>
                    <a:pt x="1493" y="904"/>
                  </a:lnTo>
                  <a:lnTo>
                    <a:pt x="1492" y="905"/>
                  </a:lnTo>
                  <a:lnTo>
                    <a:pt x="1493" y="910"/>
                  </a:lnTo>
                  <a:lnTo>
                    <a:pt x="1493" y="910"/>
                  </a:lnTo>
                  <a:lnTo>
                    <a:pt x="1491" y="908"/>
                  </a:lnTo>
                  <a:lnTo>
                    <a:pt x="1489" y="909"/>
                  </a:lnTo>
                  <a:lnTo>
                    <a:pt x="1488" y="912"/>
                  </a:lnTo>
                  <a:lnTo>
                    <a:pt x="1485" y="913"/>
                  </a:lnTo>
                  <a:lnTo>
                    <a:pt x="1482" y="916"/>
                  </a:lnTo>
                  <a:lnTo>
                    <a:pt x="1482" y="918"/>
                  </a:lnTo>
                  <a:lnTo>
                    <a:pt x="1472" y="924"/>
                  </a:lnTo>
                  <a:lnTo>
                    <a:pt x="1472" y="928"/>
                  </a:lnTo>
                  <a:lnTo>
                    <a:pt x="1476" y="928"/>
                  </a:lnTo>
                  <a:lnTo>
                    <a:pt x="1476" y="929"/>
                  </a:lnTo>
                  <a:lnTo>
                    <a:pt x="1477" y="932"/>
                  </a:lnTo>
                  <a:lnTo>
                    <a:pt x="1479" y="933"/>
                  </a:lnTo>
                  <a:lnTo>
                    <a:pt x="1480" y="934"/>
                  </a:lnTo>
                  <a:lnTo>
                    <a:pt x="1477" y="937"/>
                  </a:lnTo>
                  <a:lnTo>
                    <a:pt x="1470" y="937"/>
                  </a:lnTo>
                  <a:lnTo>
                    <a:pt x="1465" y="941"/>
                  </a:lnTo>
                  <a:lnTo>
                    <a:pt x="1464" y="940"/>
                  </a:lnTo>
                  <a:lnTo>
                    <a:pt x="1463" y="938"/>
                  </a:lnTo>
                  <a:lnTo>
                    <a:pt x="1462" y="938"/>
                  </a:lnTo>
                  <a:lnTo>
                    <a:pt x="1458" y="938"/>
                  </a:lnTo>
                  <a:lnTo>
                    <a:pt x="1456" y="937"/>
                  </a:lnTo>
                  <a:lnTo>
                    <a:pt x="1455" y="937"/>
                  </a:lnTo>
                  <a:lnTo>
                    <a:pt x="1454" y="936"/>
                  </a:lnTo>
                  <a:lnTo>
                    <a:pt x="1453" y="936"/>
                  </a:lnTo>
                  <a:lnTo>
                    <a:pt x="1453" y="932"/>
                  </a:lnTo>
                  <a:lnTo>
                    <a:pt x="1452" y="931"/>
                  </a:lnTo>
                  <a:lnTo>
                    <a:pt x="1453" y="928"/>
                  </a:lnTo>
                  <a:lnTo>
                    <a:pt x="1452" y="928"/>
                  </a:lnTo>
                  <a:lnTo>
                    <a:pt x="1452" y="927"/>
                  </a:lnTo>
                  <a:lnTo>
                    <a:pt x="1451" y="925"/>
                  </a:lnTo>
                  <a:lnTo>
                    <a:pt x="1446" y="926"/>
                  </a:lnTo>
                  <a:lnTo>
                    <a:pt x="1443" y="924"/>
                  </a:lnTo>
                  <a:lnTo>
                    <a:pt x="1440" y="924"/>
                  </a:lnTo>
                  <a:lnTo>
                    <a:pt x="1437" y="928"/>
                  </a:lnTo>
                  <a:lnTo>
                    <a:pt x="1437" y="930"/>
                  </a:lnTo>
                  <a:lnTo>
                    <a:pt x="1435" y="936"/>
                  </a:lnTo>
                  <a:lnTo>
                    <a:pt x="1436" y="939"/>
                  </a:lnTo>
                  <a:lnTo>
                    <a:pt x="1435" y="940"/>
                  </a:lnTo>
                  <a:lnTo>
                    <a:pt x="1436" y="942"/>
                  </a:lnTo>
                  <a:lnTo>
                    <a:pt x="1431" y="944"/>
                  </a:lnTo>
                  <a:lnTo>
                    <a:pt x="1432" y="945"/>
                  </a:lnTo>
                  <a:lnTo>
                    <a:pt x="1433" y="946"/>
                  </a:lnTo>
                  <a:lnTo>
                    <a:pt x="1433" y="947"/>
                  </a:lnTo>
                  <a:lnTo>
                    <a:pt x="1428" y="949"/>
                  </a:lnTo>
                  <a:lnTo>
                    <a:pt x="1426" y="947"/>
                  </a:lnTo>
                  <a:lnTo>
                    <a:pt x="1421" y="949"/>
                  </a:lnTo>
                  <a:lnTo>
                    <a:pt x="1418" y="951"/>
                  </a:lnTo>
                  <a:lnTo>
                    <a:pt x="1417" y="954"/>
                  </a:lnTo>
                  <a:lnTo>
                    <a:pt x="1413" y="957"/>
                  </a:lnTo>
                  <a:lnTo>
                    <a:pt x="1406" y="957"/>
                  </a:lnTo>
                  <a:lnTo>
                    <a:pt x="1406" y="956"/>
                  </a:lnTo>
                  <a:lnTo>
                    <a:pt x="1404" y="956"/>
                  </a:lnTo>
                  <a:lnTo>
                    <a:pt x="1404" y="954"/>
                  </a:lnTo>
                  <a:lnTo>
                    <a:pt x="1402" y="954"/>
                  </a:lnTo>
                  <a:lnTo>
                    <a:pt x="1397" y="956"/>
                  </a:lnTo>
                  <a:lnTo>
                    <a:pt x="1397" y="960"/>
                  </a:lnTo>
                  <a:lnTo>
                    <a:pt x="1396" y="961"/>
                  </a:lnTo>
                  <a:lnTo>
                    <a:pt x="1397" y="964"/>
                  </a:lnTo>
                  <a:lnTo>
                    <a:pt x="1394" y="969"/>
                  </a:lnTo>
                  <a:lnTo>
                    <a:pt x="1396" y="970"/>
                  </a:lnTo>
                  <a:lnTo>
                    <a:pt x="1396" y="970"/>
                  </a:lnTo>
                  <a:lnTo>
                    <a:pt x="1397" y="972"/>
                  </a:lnTo>
                  <a:lnTo>
                    <a:pt x="1397" y="973"/>
                  </a:lnTo>
                  <a:lnTo>
                    <a:pt x="1398" y="973"/>
                  </a:lnTo>
                  <a:lnTo>
                    <a:pt x="1398" y="974"/>
                  </a:lnTo>
                  <a:lnTo>
                    <a:pt x="1400" y="974"/>
                  </a:lnTo>
                  <a:lnTo>
                    <a:pt x="1401" y="976"/>
                  </a:lnTo>
                  <a:lnTo>
                    <a:pt x="1404" y="975"/>
                  </a:lnTo>
                  <a:lnTo>
                    <a:pt x="1410" y="977"/>
                  </a:lnTo>
                  <a:lnTo>
                    <a:pt x="1409" y="980"/>
                  </a:lnTo>
                  <a:lnTo>
                    <a:pt x="1410" y="981"/>
                  </a:lnTo>
                  <a:lnTo>
                    <a:pt x="1411" y="981"/>
                  </a:lnTo>
                  <a:lnTo>
                    <a:pt x="1412" y="982"/>
                  </a:lnTo>
                  <a:lnTo>
                    <a:pt x="1410" y="983"/>
                  </a:lnTo>
                  <a:lnTo>
                    <a:pt x="1411" y="985"/>
                  </a:lnTo>
                  <a:lnTo>
                    <a:pt x="1410" y="988"/>
                  </a:lnTo>
                  <a:lnTo>
                    <a:pt x="1412" y="989"/>
                  </a:lnTo>
                  <a:lnTo>
                    <a:pt x="1413" y="991"/>
                  </a:lnTo>
                  <a:lnTo>
                    <a:pt x="1414" y="993"/>
                  </a:lnTo>
                  <a:lnTo>
                    <a:pt x="1413" y="996"/>
                  </a:lnTo>
                  <a:lnTo>
                    <a:pt x="1413" y="997"/>
                  </a:lnTo>
                  <a:lnTo>
                    <a:pt x="1414" y="998"/>
                  </a:lnTo>
                  <a:lnTo>
                    <a:pt x="1413" y="1000"/>
                  </a:lnTo>
                  <a:lnTo>
                    <a:pt x="1414" y="1002"/>
                  </a:lnTo>
                  <a:lnTo>
                    <a:pt x="1410" y="1003"/>
                  </a:lnTo>
                  <a:lnTo>
                    <a:pt x="1410" y="1002"/>
                  </a:lnTo>
                  <a:lnTo>
                    <a:pt x="1409" y="1002"/>
                  </a:lnTo>
                  <a:lnTo>
                    <a:pt x="1409" y="1004"/>
                  </a:lnTo>
                  <a:lnTo>
                    <a:pt x="1406" y="1005"/>
                  </a:lnTo>
                  <a:lnTo>
                    <a:pt x="1405" y="1003"/>
                  </a:lnTo>
                  <a:lnTo>
                    <a:pt x="1405" y="1002"/>
                  </a:lnTo>
                  <a:lnTo>
                    <a:pt x="1404" y="1001"/>
                  </a:lnTo>
                  <a:lnTo>
                    <a:pt x="1400" y="1003"/>
                  </a:lnTo>
                  <a:lnTo>
                    <a:pt x="1400" y="1002"/>
                  </a:lnTo>
                  <a:lnTo>
                    <a:pt x="1399" y="1002"/>
                  </a:lnTo>
                  <a:lnTo>
                    <a:pt x="1399" y="1000"/>
                  </a:lnTo>
                  <a:lnTo>
                    <a:pt x="1397" y="1000"/>
                  </a:lnTo>
                  <a:lnTo>
                    <a:pt x="1398" y="997"/>
                  </a:lnTo>
                  <a:lnTo>
                    <a:pt x="1397" y="995"/>
                  </a:lnTo>
                  <a:lnTo>
                    <a:pt x="1392" y="993"/>
                  </a:lnTo>
                  <a:lnTo>
                    <a:pt x="1391" y="994"/>
                  </a:lnTo>
                  <a:lnTo>
                    <a:pt x="1392" y="996"/>
                  </a:lnTo>
                  <a:lnTo>
                    <a:pt x="1389" y="998"/>
                  </a:lnTo>
                  <a:lnTo>
                    <a:pt x="1386" y="1002"/>
                  </a:lnTo>
                  <a:lnTo>
                    <a:pt x="1386" y="1003"/>
                  </a:lnTo>
                  <a:lnTo>
                    <a:pt x="1389" y="1004"/>
                  </a:lnTo>
                  <a:lnTo>
                    <a:pt x="1388" y="1005"/>
                  </a:lnTo>
                  <a:lnTo>
                    <a:pt x="1389" y="1007"/>
                  </a:lnTo>
                  <a:lnTo>
                    <a:pt x="1388" y="1009"/>
                  </a:lnTo>
                  <a:lnTo>
                    <a:pt x="1389" y="1010"/>
                  </a:lnTo>
                  <a:lnTo>
                    <a:pt x="1384" y="1009"/>
                  </a:lnTo>
                  <a:lnTo>
                    <a:pt x="1380" y="1008"/>
                  </a:lnTo>
                  <a:lnTo>
                    <a:pt x="1376" y="1008"/>
                  </a:lnTo>
                  <a:lnTo>
                    <a:pt x="1365" y="1012"/>
                  </a:lnTo>
                  <a:lnTo>
                    <a:pt x="1357" y="1013"/>
                  </a:lnTo>
                  <a:lnTo>
                    <a:pt x="1355" y="1015"/>
                  </a:lnTo>
                  <a:lnTo>
                    <a:pt x="1355" y="1016"/>
                  </a:lnTo>
                  <a:lnTo>
                    <a:pt x="1355" y="1017"/>
                  </a:lnTo>
                  <a:lnTo>
                    <a:pt x="1356" y="1017"/>
                  </a:lnTo>
                  <a:lnTo>
                    <a:pt x="1357" y="1020"/>
                  </a:lnTo>
                  <a:lnTo>
                    <a:pt x="1357" y="1022"/>
                  </a:lnTo>
                  <a:lnTo>
                    <a:pt x="1359" y="1024"/>
                  </a:lnTo>
                  <a:lnTo>
                    <a:pt x="1359" y="1028"/>
                  </a:lnTo>
                  <a:lnTo>
                    <a:pt x="1357" y="1030"/>
                  </a:lnTo>
                  <a:lnTo>
                    <a:pt x="1359" y="1032"/>
                  </a:lnTo>
                  <a:lnTo>
                    <a:pt x="1359" y="1035"/>
                  </a:lnTo>
                  <a:lnTo>
                    <a:pt x="1360" y="1037"/>
                  </a:lnTo>
                  <a:lnTo>
                    <a:pt x="1356" y="1041"/>
                  </a:lnTo>
                  <a:lnTo>
                    <a:pt x="1355" y="1044"/>
                  </a:lnTo>
                  <a:lnTo>
                    <a:pt x="1352" y="1046"/>
                  </a:lnTo>
                  <a:lnTo>
                    <a:pt x="1347" y="1054"/>
                  </a:lnTo>
                  <a:lnTo>
                    <a:pt x="1347" y="1056"/>
                  </a:lnTo>
                  <a:lnTo>
                    <a:pt x="1351" y="1057"/>
                  </a:lnTo>
                  <a:lnTo>
                    <a:pt x="1351" y="1057"/>
                  </a:lnTo>
                  <a:lnTo>
                    <a:pt x="1353" y="1061"/>
                  </a:lnTo>
                  <a:lnTo>
                    <a:pt x="1354" y="1061"/>
                  </a:lnTo>
                  <a:lnTo>
                    <a:pt x="1355" y="1062"/>
                  </a:lnTo>
                  <a:lnTo>
                    <a:pt x="1355" y="1063"/>
                  </a:lnTo>
                  <a:lnTo>
                    <a:pt x="1356" y="1063"/>
                  </a:lnTo>
                  <a:lnTo>
                    <a:pt x="1356" y="1066"/>
                  </a:lnTo>
                  <a:lnTo>
                    <a:pt x="1355" y="1066"/>
                  </a:lnTo>
                  <a:lnTo>
                    <a:pt x="1355" y="1068"/>
                  </a:lnTo>
                  <a:lnTo>
                    <a:pt x="1355" y="1068"/>
                  </a:lnTo>
                  <a:lnTo>
                    <a:pt x="1355" y="1069"/>
                  </a:lnTo>
                  <a:lnTo>
                    <a:pt x="1355" y="1070"/>
                  </a:lnTo>
                  <a:lnTo>
                    <a:pt x="1356" y="1071"/>
                  </a:lnTo>
                  <a:lnTo>
                    <a:pt x="1356" y="1077"/>
                  </a:lnTo>
                  <a:lnTo>
                    <a:pt x="1357" y="1078"/>
                  </a:lnTo>
                  <a:lnTo>
                    <a:pt x="1357" y="1081"/>
                  </a:lnTo>
                  <a:lnTo>
                    <a:pt x="1359" y="1083"/>
                  </a:lnTo>
                  <a:lnTo>
                    <a:pt x="1361" y="1088"/>
                  </a:lnTo>
                  <a:lnTo>
                    <a:pt x="1361" y="1090"/>
                  </a:lnTo>
                  <a:lnTo>
                    <a:pt x="1361" y="1091"/>
                  </a:lnTo>
                  <a:lnTo>
                    <a:pt x="1362" y="1093"/>
                  </a:lnTo>
                  <a:lnTo>
                    <a:pt x="1363" y="1094"/>
                  </a:lnTo>
                  <a:lnTo>
                    <a:pt x="1361" y="1095"/>
                  </a:lnTo>
                  <a:lnTo>
                    <a:pt x="1361" y="1101"/>
                  </a:lnTo>
                  <a:lnTo>
                    <a:pt x="1364" y="1104"/>
                  </a:lnTo>
                  <a:lnTo>
                    <a:pt x="1365" y="1107"/>
                  </a:lnTo>
                  <a:lnTo>
                    <a:pt x="1368" y="1110"/>
                  </a:lnTo>
                  <a:lnTo>
                    <a:pt x="1369" y="1111"/>
                  </a:lnTo>
                  <a:lnTo>
                    <a:pt x="1371" y="1113"/>
                  </a:lnTo>
                  <a:lnTo>
                    <a:pt x="1371" y="1114"/>
                  </a:lnTo>
                  <a:lnTo>
                    <a:pt x="1371" y="1115"/>
                  </a:lnTo>
                  <a:lnTo>
                    <a:pt x="1373" y="1115"/>
                  </a:lnTo>
                  <a:lnTo>
                    <a:pt x="1377" y="1118"/>
                  </a:lnTo>
                  <a:lnTo>
                    <a:pt x="1377" y="1119"/>
                  </a:lnTo>
                  <a:lnTo>
                    <a:pt x="1379" y="1121"/>
                  </a:lnTo>
                  <a:lnTo>
                    <a:pt x="1381" y="1123"/>
                  </a:lnTo>
                  <a:lnTo>
                    <a:pt x="1382" y="1126"/>
                  </a:lnTo>
                  <a:lnTo>
                    <a:pt x="1382" y="1127"/>
                  </a:lnTo>
                  <a:lnTo>
                    <a:pt x="1385" y="1133"/>
                  </a:lnTo>
                  <a:lnTo>
                    <a:pt x="1388" y="1132"/>
                  </a:lnTo>
                  <a:lnTo>
                    <a:pt x="1389" y="1133"/>
                  </a:lnTo>
                  <a:lnTo>
                    <a:pt x="1388" y="1135"/>
                  </a:lnTo>
                  <a:lnTo>
                    <a:pt x="1389" y="1137"/>
                  </a:lnTo>
                  <a:lnTo>
                    <a:pt x="1393" y="1139"/>
                  </a:lnTo>
                  <a:lnTo>
                    <a:pt x="1392" y="1139"/>
                  </a:lnTo>
                  <a:lnTo>
                    <a:pt x="1392" y="1142"/>
                  </a:lnTo>
                  <a:lnTo>
                    <a:pt x="1394" y="1142"/>
                  </a:lnTo>
                  <a:lnTo>
                    <a:pt x="1396" y="1144"/>
                  </a:lnTo>
                  <a:lnTo>
                    <a:pt x="1397" y="1145"/>
                  </a:lnTo>
                  <a:lnTo>
                    <a:pt x="1396" y="1149"/>
                  </a:lnTo>
                  <a:lnTo>
                    <a:pt x="1392" y="1149"/>
                  </a:lnTo>
                  <a:lnTo>
                    <a:pt x="1391" y="1151"/>
                  </a:lnTo>
                  <a:lnTo>
                    <a:pt x="1392" y="1154"/>
                  </a:lnTo>
                  <a:lnTo>
                    <a:pt x="1390" y="1154"/>
                  </a:lnTo>
                  <a:lnTo>
                    <a:pt x="1389" y="1155"/>
                  </a:lnTo>
                  <a:lnTo>
                    <a:pt x="1393" y="1157"/>
                  </a:lnTo>
                  <a:lnTo>
                    <a:pt x="1393" y="1159"/>
                  </a:lnTo>
                  <a:lnTo>
                    <a:pt x="1393" y="1161"/>
                  </a:lnTo>
                  <a:lnTo>
                    <a:pt x="1394" y="1161"/>
                  </a:lnTo>
                  <a:lnTo>
                    <a:pt x="1396" y="1163"/>
                  </a:lnTo>
                  <a:lnTo>
                    <a:pt x="1397" y="1163"/>
                  </a:lnTo>
                  <a:lnTo>
                    <a:pt x="1398" y="1165"/>
                  </a:lnTo>
                  <a:lnTo>
                    <a:pt x="1399" y="1166"/>
                  </a:lnTo>
                  <a:lnTo>
                    <a:pt x="1398" y="1167"/>
                  </a:lnTo>
                  <a:lnTo>
                    <a:pt x="1400" y="1168"/>
                  </a:lnTo>
                  <a:lnTo>
                    <a:pt x="1398" y="1170"/>
                  </a:lnTo>
                  <a:lnTo>
                    <a:pt x="1398" y="1171"/>
                  </a:lnTo>
                  <a:lnTo>
                    <a:pt x="1398" y="1173"/>
                  </a:lnTo>
                  <a:lnTo>
                    <a:pt x="1397" y="1174"/>
                  </a:lnTo>
                  <a:lnTo>
                    <a:pt x="1395" y="1173"/>
                  </a:lnTo>
                  <a:lnTo>
                    <a:pt x="1394" y="1174"/>
                  </a:lnTo>
                  <a:lnTo>
                    <a:pt x="1395" y="1175"/>
                  </a:lnTo>
                  <a:lnTo>
                    <a:pt x="1397" y="1176"/>
                  </a:lnTo>
                  <a:lnTo>
                    <a:pt x="1397" y="1178"/>
                  </a:lnTo>
                  <a:lnTo>
                    <a:pt x="1398" y="1180"/>
                  </a:lnTo>
                  <a:lnTo>
                    <a:pt x="1394" y="1182"/>
                  </a:lnTo>
                  <a:lnTo>
                    <a:pt x="1396" y="1183"/>
                  </a:lnTo>
                  <a:lnTo>
                    <a:pt x="1393" y="1189"/>
                  </a:lnTo>
                  <a:lnTo>
                    <a:pt x="1395" y="1193"/>
                  </a:lnTo>
                  <a:lnTo>
                    <a:pt x="1394" y="1195"/>
                  </a:lnTo>
                  <a:lnTo>
                    <a:pt x="1394" y="1198"/>
                  </a:lnTo>
                  <a:lnTo>
                    <a:pt x="1393" y="1201"/>
                  </a:lnTo>
                  <a:lnTo>
                    <a:pt x="1394" y="1202"/>
                  </a:lnTo>
                  <a:lnTo>
                    <a:pt x="1395" y="1202"/>
                  </a:lnTo>
                  <a:lnTo>
                    <a:pt x="1395" y="1204"/>
                  </a:lnTo>
                  <a:lnTo>
                    <a:pt x="1397" y="1204"/>
                  </a:lnTo>
                  <a:lnTo>
                    <a:pt x="1396" y="1205"/>
                  </a:lnTo>
                  <a:lnTo>
                    <a:pt x="1395" y="1208"/>
                  </a:lnTo>
                  <a:lnTo>
                    <a:pt x="1396" y="1208"/>
                  </a:lnTo>
                  <a:lnTo>
                    <a:pt x="1396" y="1209"/>
                  </a:lnTo>
                  <a:lnTo>
                    <a:pt x="1397" y="1210"/>
                  </a:lnTo>
                  <a:lnTo>
                    <a:pt x="1395" y="1213"/>
                  </a:lnTo>
                  <a:lnTo>
                    <a:pt x="1393" y="1213"/>
                  </a:lnTo>
                  <a:lnTo>
                    <a:pt x="1394" y="1217"/>
                  </a:lnTo>
                  <a:lnTo>
                    <a:pt x="1393" y="1217"/>
                  </a:lnTo>
                  <a:lnTo>
                    <a:pt x="1391" y="1221"/>
                  </a:lnTo>
                  <a:lnTo>
                    <a:pt x="1392" y="1222"/>
                  </a:lnTo>
                  <a:lnTo>
                    <a:pt x="1392" y="1224"/>
                  </a:lnTo>
                  <a:lnTo>
                    <a:pt x="1388" y="1223"/>
                  </a:lnTo>
                  <a:lnTo>
                    <a:pt x="1388" y="1226"/>
                  </a:lnTo>
                  <a:lnTo>
                    <a:pt x="1386" y="1225"/>
                  </a:lnTo>
                  <a:lnTo>
                    <a:pt x="1382" y="1227"/>
                  </a:lnTo>
                  <a:lnTo>
                    <a:pt x="1381" y="1226"/>
                  </a:lnTo>
                  <a:lnTo>
                    <a:pt x="1381" y="1226"/>
                  </a:lnTo>
                  <a:lnTo>
                    <a:pt x="1380" y="1225"/>
                  </a:lnTo>
                  <a:lnTo>
                    <a:pt x="1380" y="1223"/>
                  </a:lnTo>
                  <a:lnTo>
                    <a:pt x="1379" y="1221"/>
                  </a:lnTo>
                  <a:lnTo>
                    <a:pt x="1379" y="1219"/>
                  </a:lnTo>
                  <a:lnTo>
                    <a:pt x="1378" y="1218"/>
                  </a:lnTo>
                  <a:lnTo>
                    <a:pt x="1378" y="1217"/>
                  </a:lnTo>
                  <a:lnTo>
                    <a:pt x="1375" y="1216"/>
                  </a:lnTo>
                  <a:lnTo>
                    <a:pt x="1375" y="1215"/>
                  </a:lnTo>
                  <a:lnTo>
                    <a:pt x="1374" y="1214"/>
                  </a:lnTo>
                  <a:lnTo>
                    <a:pt x="1373" y="1214"/>
                  </a:lnTo>
                  <a:lnTo>
                    <a:pt x="1373" y="1213"/>
                  </a:lnTo>
                  <a:lnTo>
                    <a:pt x="1371" y="1211"/>
                  </a:lnTo>
                  <a:lnTo>
                    <a:pt x="1370" y="1213"/>
                  </a:lnTo>
                  <a:lnTo>
                    <a:pt x="1371" y="1214"/>
                  </a:lnTo>
                  <a:lnTo>
                    <a:pt x="1368" y="1217"/>
                  </a:lnTo>
                  <a:lnTo>
                    <a:pt x="1369" y="1218"/>
                  </a:lnTo>
                  <a:lnTo>
                    <a:pt x="1370" y="1219"/>
                  </a:lnTo>
                  <a:lnTo>
                    <a:pt x="1370" y="1220"/>
                  </a:lnTo>
                  <a:lnTo>
                    <a:pt x="1368" y="1222"/>
                  </a:lnTo>
                  <a:lnTo>
                    <a:pt x="1369" y="1222"/>
                  </a:lnTo>
                  <a:lnTo>
                    <a:pt x="1369" y="1223"/>
                  </a:lnTo>
                  <a:lnTo>
                    <a:pt x="1369" y="1224"/>
                  </a:lnTo>
                  <a:lnTo>
                    <a:pt x="1368" y="1226"/>
                  </a:lnTo>
                  <a:lnTo>
                    <a:pt x="1367" y="1225"/>
                  </a:lnTo>
                  <a:lnTo>
                    <a:pt x="1368" y="1224"/>
                  </a:lnTo>
                  <a:lnTo>
                    <a:pt x="1367" y="1225"/>
                  </a:lnTo>
                  <a:lnTo>
                    <a:pt x="1366" y="1222"/>
                  </a:lnTo>
                  <a:lnTo>
                    <a:pt x="1364" y="1221"/>
                  </a:lnTo>
                  <a:lnTo>
                    <a:pt x="1363" y="1221"/>
                  </a:lnTo>
                  <a:lnTo>
                    <a:pt x="1363" y="1218"/>
                  </a:lnTo>
                  <a:lnTo>
                    <a:pt x="1361" y="1216"/>
                  </a:lnTo>
                  <a:lnTo>
                    <a:pt x="1361" y="1214"/>
                  </a:lnTo>
                  <a:lnTo>
                    <a:pt x="1356" y="1215"/>
                  </a:lnTo>
                  <a:lnTo>
                    <a:pt x="1354" y="1216"/>
                  </a:lnTo>
                  <a:lnTo>
                    <a:pt x="1354" y="1219"/>
                  </a:lnTo>
                  <a:lnTo>
                    <a:pt x="1351" y="1219"/>
                  </a:lnTo>
                  <a:lnTo>
                    <a:pt x="1349" y="1219"/>
                  </a:lnTo>
                  <a:lnTo>
                    <a:pt x="1348" y="1217"/>
                  </a:lnTo>
                  <a:lnTo>
                    <a:pt x="1348" y="1216"/>
                  </a:lnTo>
                  <a:lnTo>
                    <a:pt x="1344" y="1215"/>
                  </a:lnTo>
                  <a:lnTo>
                    <a:pt x="1344" y="1217"/>
                  </a:lnTo>
                  <a:lnTo>
                    <a:pt x="1342" y="1218"/>
                  </a:lnTo>
                  <a:lnTo>
                    <a:pt x="1342" y="1219"/>
                  </a:lnTo>
                  <a:lnTo>
                    <a:pt x="1343" y="1221"/>
                  </a:lnTo>
                  <a:lnTo>
                    <a:pt x="1344" y="1221"/>
                  </a:lnTo>
                  <a:lnTo>
                    <a:pt x="1345" y="1229"/>
                  </a:lnTo>
                  <a:lnTo>
                    <a:pt x="1344" y="1229"/>
                  </a:lnTo>
                  <a:lnTo>
                    <a:pt x="1345" y="1231"/>
                  </a:lnTo>
                  <a:lnTo>
                    <a:pt x="1345" y="1233"/>
                  </a:lnTo>
                  <a:lnTo>
                    <a:pt x="1345" y="1234"/>
                  </a:lnTo>
                  <a:lnTo>
                    <a:pt x="1345" y="1235"/>
                  </a:lnTo>
                  <a:lnTo>
                    <a:pt x="1343" y="1235"/>
                  </a:lnTo>
                  <a:lnTo>
                    <a:pt x="1343" y="1236"/>
                  </a:lnTo>
                  <a:lnTo>
                    <a:pt x="1339" y="1234"/>
                  </a:lnTo>
                  <a:lnTo>
                    <a:pt x="1337" y="1235"/>
                  </a:lnTo>
                  <a:lnTo>
                    <a:pt x="1337" y="1234"/>
                  </a:lnTo>
                  <a:lnTo>
                    <a:pt x="1334" y="1235"/>
                  </a:lnTo>
                  <a:lnTo>
                    <a:pt x="1333" y="1236"/>
                  </a:lnTo>
                  <a:lnTo>
                    <a:pt x="1334" y="1237"/>
                  </a:lnTo>
                  <a:lnTo>
                    <a:pt x="1329" y="1245"/>
                  </a:lnTo>
                  <a:lnTo>
                    <a:pt x="1329" y="1247"/>
                  </a:lnTo>
                  <a:lnTo>
                    <a:pt x="1327" y="1245"/>
                  </a:lnTo>
                  <a:lnTo>
                    <a:pt x="1327" y="1243"/>
                  </a:lnTo>
                  <a:lnTo>
                    <a:pt x="1324" y="1242"/>
                  </a:lnTo>
                  <a:lnTo>
                    <a:pt x="1320" y="1243"/>
                  </a:lnTo>
                  <a:lnTo>
                    <a:pt x="1320" y="1241"/>
                  </a:lnTo>
                  <a:lnTo>
                    <a:pt x="1318" y="1241"/>
                  </a:lnTo>
                  <a:lnTo>
                    <a:pt x="1318" y="1239"/>
                  </a:lnTo>
                  <a:lnTo>
                    <a:pt x="1315" y="1239"/>
                  </a:lnTo>
                  <a:lnTo>
                    <a:pt x="1313" y="1238"/>
                  </a:lnTo>
                  <a:lnTo>
                    <a:pt x="1311" y="1239"/>
                  </a:lnTo>
                  <a:lnTo>
                    <a:pt x="1311" y="1242"/>
                  </a:lnTo>
                  <a:lnTo>
                    <a:pt x="1310" y="1242"/>
                  </a:lnTo>
                  <a:lnTo>
                    <a:pt x="1309" y="1245"/>
                  </a:lnTo>
                  <a:lnTo>
                    <a:pt x="1307" y="1244"/>
                  </a:lnTo>
                  <a:lnTo>
                    <a:pt x="1305" y="1248"/>
                  </a:lnTo>
                  <a:lnTo>
                    <a:pt x="1303" y="1245"/>
                  </a:lnTo>
                  <a:lnTo>
                    <a:pt x="1303" y="1244"/>
                  </a:lnTo>
                  <a:lnTo>
                    <a:pt x="1302" y="1242"/>
                  </a:lnTo>
                  <a:lnTo>
                    <a:pt x="1299" y="1245"/>
                  </a:lnTo>
                  <a:lnTo>
                    <a:pt x="1297" y="1243"/>
                  </a:lnTo>
                  <a:lnTo>
                    <a:pt x="1294" y="1244"/>
                  </a:lnTo>
                  <a:lnTo>
                    <a:pt x="1293" y="1242"/>
                  </a:lnTo>
                  <a:lnTo>
                    <a:pt x="1290" y="1243"/>
                  </a:lnTo>
                  <a:lnTo>
                    <a:pt x="1287" y="1237"/>
                  </a:lnTo>
                  <a:lnTo>
                    <a:pt x="1284" y="1235"/>
                  </a:lnTo>
                  <a:lnTo>
                    <a:pt x="1282" y="1235"/>
                  </a:lnTo>
                  <a:lnTo>
                    <a:pt x="1280" y="1235"/>
                  </a:lnTo>
                  <a:lnTo>
                    <a:pt x="1279" y="1234"/>
                  </a:lnTo>
                  <a:lnTo>
                    <a:pt x="1278" y="1234"/>
                  </a:lnTo>
                  <a:lnTo>
                    <a:pt x="1277" y="1233"/>
                  </a:lnTo>
                  <a:lnTo>
                    <a:pt x="1276" y="1233"/>
                  </a:lnTo>
                  <a:lnTo>
                    <a:pt x="1273" y="1230"/>
                  </a:lnTo>
                  <a:lnTo>
                    <a:pt x="1272" y="1229"/>
                  </a:lnTo>
                  <a:lnTo>
                    <a:pt x="1270" y="1231"/>
                  </a:lnTo>
                  <a:lnTo>
                    <a:pt x="1268" y="1231"/>
                  </a:lnTo>
                  <a:lnTo>
                    <a:pt x="1267" y="1233"/>
                  </a:lnTo>
                  <a:lnTo>
                    <a:pt x="1264" y="1231"/>
                  </a:lnTo>
                  <a:lnTo>
                    <a:pt x="1263" y="1229"/>
                  </a:lnTo>
                  <a:lnTo>
                    <a:pt x="1261" y="1228"/>
                  </a:lnTo>
                  <a:lnTo>
                    <a:pt x="1260" y="1230"/>
                  </a:lnTo>
                  <a:lnTo>
                    <a:pt x="1257" y="1229"/>
                  </a:lnTo>
                  <a:lnTo>
                    <a:pt x="1256" y="1230"/>
                  </a:lnTo>
                  <a:lnTo>
                    <a:pt x="1253" y="1229"/>
                  </a:lnTo>
                  <a:lnTo>
                    <a:pt x="1251" y="1230"/>
                  </a:lnTo>
                  <a:lnTo>
                    <a:pt x="1250" y="1235"/>
                  </a:lnTo>
                  <a:lnTo>
                    <a:pt x="1252" y="1235"/>
                  </a:lnTo>
                  <a:lnTo>
                    <a:pt x="1252" y="1237"/>
                  </a:lnTo>
                  <a:lnTo>
                    <a:pt x="1251" y="1237"/>
                  </a:lnTo>
                  <a:lnTo>
                    <a:pt x="1252" y="1238"/>
                  </a:lnTo>
                  <a:lnTo>
                    <a:pt x="1251" y="1241"/>
                  </a:lnTo>
                  <a:lnTo>
                    <a:pt x="1244" y="1245"/>
                  </a:lnTo>
                  <a:lnTo>
                    <a:pt x="1243" y="1246"/>
                  </a:lnTo>
                  <a:lnTo>
                    <a:pt x="1244" y="1247"/>
                  </a:lnTo>
                  <a:lnTo>
                    <a:pt x="1243" y="1249"/>
                  </a:lnTo>
                  <a:lnTo>
                    <a:pt x="1244" y="1250"/>
                  </a:lnTo>
                  <a:lnTo>
                    <a:pt x="1243" y="1251"/>
                  </a:lnTo>
                  <a:lnTo>
                    <a:pt x="1244" y="1253"/>
                  </a:lnTo>
                  <a:lnTo>
                    <a:pt x="1245" y="1255"/>
                  </a:lnTo>
                  <a:lnTo>
                    <a:pt x="1245" y="1255"/>
                  </a:lnTo>
                  <a:lnTo>
                    <a:pt x="1246" y="1258"/>
                  </a:lnTo>
                  <a:lnTo>
                    <a:pt x="1248" y="1259"/>
                  </a:lnTo>
                  <a:lnTo>
                    <a:pt x="1249" y="1262"/>
                  </a:lnTo>
                  <a:lnTo>
                    <a:pt x="1250" y="1262"/>
                  </a:lnTo>
                  <a:lnTo>
                    <a:pt x="1250" y="1263"/>
                  </a:lnTo>
                  <a:lnTo>
                    <a:pt x="1252" y="1267"/>
                  </a:lnTo>
                  <a:lnTo>
                    <a:pt x="1251" y="1270"/>
                  </a:lnTo>
                  <a:lnTo>
                    <a:pt x="1251" y="1272"/>
                  </a:lnTo>
                  <a:lnTo>
                    <a:pt x="1252" y="1272"/>
                  </a:lnTo>
                  <a:lnTo>
                    <a:pt x="1253" y="1273"/>
                  </a:lnTo>
                  <a:lnTo>
                    <a:pt x="1251" y="1277"/>
                  </a:lnTo>
                  <a:lnTo>
                    <a:pt x="1251" y="1281"/>
                  </a:lnTo>
                  <a:lnTo>
                    <a:pt x="1248" y="1281"/>
                  </a:lnTo>
                  <a:lnTo>
                    <a:pt x="1247" y="1283"/>
                  </a:lnTo>
                  <a:lnTo>
                    <a:pt x="1247" y="1286"/>
                  </a:lnTo>
                  <a:lnTo>
                    <a:pt x="1251" y="1291"/>
                  </a:lnTo>
                  <a:lnTo>
                    <a:pt x="1251" y="1296"/>
                  </a:lnTo>
                  <a:lnTo>
                    <a:pt x="1250" y="1306"/>
                  </a:lnTo>
                  <a:lnTo>
                    <a:pt x="1252" y="1310"/>
                  </a:lnTo>
                  <a:lnTo>
                    <a:pt x="1251" y="1311"/>
                  </a:lnTo>
                  <a:lnTo>
                    <a:pt x="1250" y="1310"/>
                  </a:lnTo>
                  <a:lnTo>
                    <a:pt x="1249" y="1310"/>
                  </a:lnTo>
                  <a:lnTo>
                    <a:pt x="1251" y="1318"/>
                  </a:lnTo>
                  <a:lnTo>
                    <a:pt x="1251" y="1326"/>
                  </a:lnTo>
                  <a:lnTo>
                    <a:pt x="1249" y="1327"/>
                  </a:lnTo>
                  <a:lnTo>
                    <a:pt x="1247" y="1326"/>
                  </a:lnTo>
                  <a:lnTo>
                    <a:pt x="1245" y="1328"/>
                  </a:lnTo>
                  <a:lnTo>
                    <a:pt x="1247" y="1329"/>
                  </a:lnTo>
                  <a:lnTo>
                    <a:pt x="1244" y="1333"/>
                  </a:lnTo>
                  <a:lnTo>
                    <a:pt x="1242" y="1334"/>
                  </a:lnTo>
                  <a:lnTo>
                    <a:pt x="1241" y="1336"/>
                  </a:lnTo>
                  <a:lnTo>
                    <a:pt x="1236" y="1337"/>
                  </a:lnTo>
                  <a:lnTo>
                    <a:pt x="1237" y="1339"/>
                  </a:lnTo>
                  <a:lnTo>
                    <a:pt x="1239" y="1340"/>
                  </a:lnTo>
                  <a:lnTo>
                    <a:pt x="1239" y="1342"/>
                  </a:lnTo>
                  <a:lnTo>
                    <a:pt x="1239" y="1342"/>
                  </a:lnTo>
                  <a:lnTo>
                    <a:pt x="1239" y="1344"/>
                  </a:lnTo>
                  <a:lnTo>
                    <a:pt x="1238" y="1347"/>
                  </a:lnTo>
                  <a:lnTo>
                    <a:pt x="1234" y="1347"/>
                  </a:lnTo>
                  <a:lnTo>
                    <a:pt x="1231" y="1351"/>
                  </a:lnTo>
                  <a:lnTo>
                    <a:pt x="1229" y="1350"/>
                  </a:lnTo>
                  <a:lnTo>
                    <a:pt x="1228" y="1355"/>
                  </a:lnTo>
                  <a:lnTo>
                    <a:pt x="1231" y="1358"/>
                  </a:lnTo>
                  <a:lnTo>
                    <a:pt x="1231" y="1359"/>
                  </a:lnTo>
                  <a:lnTo>
                    <a:pt x="1233" y="1359"/>
                  </a:lnTo>
                  <a:lnTo>
                    <a:pt x="1232" y="1361"/>
                  </a:lnTo>
                  <a:lnTo>
                    <a:pt x="1230" y="1366"/>
                  </a:lnTo>
                  <a:lnTo>
                    <a:pt x="1228" y="1368"/>
                  </a:lnTo>
                  <a:lnTo>
                    <a:pt x="1227" y="1373"/>
                  </a:lnTo>
                  <a:lnTo>
                    <a:pt x="1224" y="1373"/>
                  </a:lnTo>
                  <a:lnTo>
                    <a:pt x="1226" y="1376"/>
                  </a:lnTo>
                  <a:lnTo>
                    <a:pt x="1228" y="1377"/>
                  </a:lnTo>
                  <a:lnTo>
                    <a:pt x="1228" y="1378"/>
                  </a:lnTo>
                  <a:lnTo>
                    <a:pt x="1229" y="1381"/>
                  </a:lnTo>
                  <a:lnTo>
                    <a:pt x="1228" y="1385"/>
                  </a:lnTo>
                  <a:lnTo>
                    <a:pt x="1228" y="1387"/>
                  </a:lnTo>
                  <a:lnTo>
                    <a:pt x="1229" y="1388"/>
                  </a:lnTo>
                  <a:lnTo>
                    <a:pt x="1229" y="1393"/>
                  </a:lnTo>
                  <a:lnTo>
                    <a:pt x="1231" y="1394"/>
                  </a:lnTo>
                  <a:lnTo>
                    <a:pt x="1233" y="1394"/>
                  </a:lnTo>
                  <a:lnTo>
                    <a:pt x="1234" y="1397"/>
                  </a:lnTo>
                  <a:lnTo>
                    <a:pt x="1236" y="1397"/>
                  </a:lnTo>
                  <a:lnTo>
                    <a:pt x="1237" y="1399"/>
                  </a:lnTo>
                  <a:lnTo>
                    <a:pt x="1240" y="1399"/>
                  </a:lnTo>
                  <a:lnTo>
                    <a:pt x="1243" y="1400"/>
                  </a:lnTo>
                  <a:lnTo>
                    <a:pt x="1243" y="1403"/>
                  </a:lnTo>
                  <a:lnTo>
                    <a:pt x="1243" y="1404"/>
                  </a:lnTo>
                  <a:lnTo>
                    <a:pt x="1244" y="1406"/>
                  </a:lnTo>
                  <a:lnTo>
                    <a:pt x="1243" y="1409"/>
                  </a:lnTo>
                  <a:lnTo>
                    <a:pt x="1244" y="1410"/>
                  </a:lnTo>
                  <a:lnTo>
                    <a:pt x="1244" y="1411"/>
                  </a:lnTo>
                  <a:lnTo>
                    <a:pt x="1245" y="1411"/>
                  </a:lnTo>
                  <a:lnTo>
                    <a:pt x="1246" y="1417"/>
                  </a:lnTo>
                  <a:lnTo>
                    <a:pt x="1245" y="1419"/>
                  </a:lnTo>
                  <a:lnTo>
                    <a:pt x="1249" y="1422"/>
                  </a:lnTo>
                  <a:lnTo>
                    <a:pt x="1249" y="1423"/>
                  </a:lnTo>
                  <a:lnTo>
                    <a:pt x="1250" y="1423"/>
                  </a:lnTo>
                  <a:lnTo>
                    <a:pt x="1251" y="1426"/>
                  </a:lnTo>
                  <a:lnTo>
                    <a:pt x="1251" y="1426"/>
                  </a:lnTo>
                  <a:lnTo>
                    <a:pt x="1252" y="1429"/>
                  </a:lnTo>
                  <a:lnTo>
                    <a:pt x="1253" y="1429"/>
                  </a:lnTo>
                  <a:lnTo>
                    <a:pt x="1251" y="1434"/>
                  </a:lnTo>
                  <a:lnTo>
                    <a:pt x="1252" y="1435"/>
                  </a:lnTo>
                  <a:lnTo>
                    <a:pt x="1252" y="1440"/>
                  </a:lnTo>
                  <a:lnTo>
                    <a:pt x="1255" y="1441"/>
                  </a:lnTo>
                  <a:lnTo>
                    <a:pt x="1255" y="1443"/>
                  </a:lnTo>
                  <a:lnTo>
                    <a:pt x="1256" y="1443"/>
                  </a:lnTo>
                  <a:lnTo>
                    <a:pt x="1257" y="1447"/>
                  </a:lnTo>
                  <a:lnTo>
                    <a:pt x="1260" y="1448"/>
                  </a:lnTo>
                  <a:lnTo>
                    <a:pt x="1260" y="1451"/>
                  </a:lnTo>
                  <a:lnTo>
                    <a:pt x="1262" y="1455"/>
                  </a:lnTo>
                  <a:lnTo>
                    <a:pt x="1264" y="1456"/>
                  </a:lnTo>
                  <a:lnTo>
                    <a:pt x="1265" y="1458"/>
                  </a:lnTo>
                  <a:lnTo>
                    <a:pt x="1263" y="1461"/>
                  </a:lnTo>
                  <a:lnTo>
                    <a:pt x="1265" y="1464"/>
                  </a:lnTo>
                  <a:lnTo>
                    <a:pt x="1265" y="1467"/>
                  </a:lnTo>
                  <a:lnTo>
                    <a:pt x="1268" y="1467"/>
                  </a:lnTo>
                  <a:lnTo>
                    <a:pt x="1271" y="1471"/>
                  </a:lnTo>
                  <a:lnTo>
                    <a:pt x="1271" y="1473"/>
                  </a:lnTo>
                  <a:lnTo>
                    <a:pt x="1273" y="1474"/>
                  </a:lnTo>
                  <a:lnTo>
                    <a:pt x="1272" y="1477"/>
                  </a:lnTo>
                  <a:lnTo>
                    <a:pt x="1273" y="1479"/>
                  </a:lnTo>
                  <a:lnTo>
                    <a:pt x="1269" y="1482"/>
                  </a:lnTo>
                  <a:lnTo>
                    <a:pt x="1267" y="1482"/>
                  </a:lnTo>
                  <a:lnTo>
                    <a:pt x="1265" y="1479"/>
                  </a:lnTo>
                  <a:lnTo>
                    <a:pt x="1265" y="1474"/>
                  </a:lnTo>
                  <a:lnTo>
                    <a:pt x="1263" y="1473"/>
                  </a:lnTo>
                  <a:lnTo>
                    <a:pt x="1262" y="1471"/>
                  </a:lnTo>
                  <a:lnTo>
                    <a:pt x="1261" y="1470"/>
                  </a:lnTo>
                  <a:lnTo>
                    <a:pt x="1260" y="1472"/>
                  </a:lnTo>
                  <a:lnTo>
                    <a:pt x="1261" y="1475"/>
                  </a:lnTo>
                  <a:lnTo>
                    <a:pt x="1259" y="1476"/>
                  </a:lnTo>
                  <a:lnTo>
                    <a:pt x="1259" y="1478"/>
                  </a:lnTo>
                  <a:lnTo>
                    <a:pt x="1256" y="1478"/>
                  </a:lnTo>
                  <a:lnTo>
                    <a:pt x="1249" y="1482"/>
                  </a:lnTo>
                  <a:lnTo>
                    <a:pt x="1248" y="1484"/>
                  </a:lnTo>
                  <a:lnTo>
                    <a:pt x="1249" y="1487"/>
                  </a:lnTo>
                  <a:lnTo>
                    <a:pt x="1247" y="1489"/>
                  </a:lnTo>
                  <a:lnTo>
                    <a:pt x="1248" y="1491"/>
                  </a:lnTo>
                  <a:lnTo>
                    <a:pt x="1247" y="1493"/>
                  </a:lnTo>
                  <a:lnTo>
                    <a:pt x="1249" y="1495"/>
                  </a:lnTo>
                  <a:lnTo>
                    <a:pt x="1249" y="1497"/>
                  </a:lnTo>
                  <a:lnTo>
                    <a:pt x="1251" y="1497"/>
                  </a:lnTo>
                  <a:lnTo>
                    <a:pt x="1252" y="1498"/>
                  </a:lnTo>
                  <a:lnTo>
                    <a:pt x="1251" y="1501"/>
                  </a:lnTo>
                  <a:lnTo>
                    <a:pt x="1248" y="1502"/>
                  </a:lnTo>
                  <a:lnTo>
                    <a:pt x="1247" y="1506"/>
                  </a:lnTo>
                  <a:lnTo>
                    <a:pt x="1245" y="1509"/>
                  </a:lnTo>
                  <a:lnTo>
                    <a:pt x="1245" y="1512"/>
                  </a:lnTo>
                  <a:lnTo>
                    <a:pt x="1242" y="1513"/>
                  </a:lnTo>
                  <a:lnTo>
                    <a:pt x="1241" y="1515"/>
                  </a:lnTo>
                  <a:lnTo>
                    <a:pt x="1239" y="1515"/>
                  </a:lnTo>
                  <a:lnTo>
                    <a:pt x="1235" y="1522"/>
                  </a:lnTo>
                  <a:lnTo>
                    <a:pt x="1234" y="1527"/>
                  </a:lnTo>
                  <a:lnTo>
                    <a:pt x="1230" y="1527"/>
                  </a:lnTo>
                  <a:lnTo>
                    <a:pt x="1227" y="1526"/>
                  </a:lnTo>
                  <a:lnTo>
                    <a:pt x="1226" y="1528"/>
                  </a:lnTo>
                  <a:lnTo>
                    <a:pt x="1221" y="1528"/>
                  </a:lnTo>
                  <a:lnTo>
                    <a:pt x="1220" y="1530"/>
                  </a:lnTo>
                  <a:lnTo>
                    <a:pt x="1217" y="1530"/>
                  </a:lnTo>
                  <a:lnTo>
                    <a:pt x="1216" y="1528"/>
                  </a:lnTo>
                  <a:lnTo>
                    <a:pt x="1213" y="1529"/>
                  </a:lnTo>
                  <a:lnTo>
                    <a:pt x="1213" y="1530"/>
                  </a:lnTo>
                  <a:lnTo>
                    <a:pt x="1208" y="1532"/>
                  </a:lnTo>
                  <a:lnTo>
                    <a:pt x="1206" y="1530"/>
                  </a:lnTo>
                  <a:lnTo>
                    <a:pt x="1203" y="1530"/>
                  </a:lnTo>
                  <a:lnTo>
                    <a:pt x="1201" y="1531"/>
                  </a:lnTo>
                  <a:lnTo>
                    <a:pt x="1198" y="1530"/>
                  </a:lnTo>
                  <a:lnTo>
                    <a:pt x="1197" y="1529"/>
                  </a:lnTo>
                  <a:lnTo>
                    <a:pt x="1195" y="1529"/>
                  </a:lnTo>
                  <a:lnTo>
                    <a:pt x="1192" y="1533"/>
                  </a:lnTo>
                  <a:lnTo>
                    <a:pt x="1191" y="1532"/>
                  </a:lnTo>
                  <a:lnTo>
                    <a:pt x="1187" y="1541"/>
                  </a:lnTo>
                  <a:lnTo>
                    <a:pt x="1185" y="1545"/>
                  </a:lnTo>
                  <a:lnTo>
                    <a:pt x="1186" y="1547"/>
                  </a:lnTo>
                  <a:lnTo>
                    <a:pt x="1185" y="1550"/>
                  </a:lnTo>
                  <a:lnTo>
                    <a:pt x="1186" y="1552"/>
                  </a:lnTo>
                  <a:lnTo>
                    <a:pt x="1185" y="1555"/>
                  </a:lnTo>
                  <a:lnTo>
                    <a:pt x="1186" y="1558"/>
                  </a:lnTo>
                  <a:lnTo>
                    <a:pt x="1185" y="1559"/>
                  </a:lnTo>
                  <a:lnTo>
                    <a:pt x="1188" y="1561"/>
                  </a:lnTo>
                  <a:lnTo>
                    <a:pt x="1186" y="1563"/>
                  </a:lnTo>
                  <a:lnTo>
                    <a:pt x="1188" y="1566"/>
                  </a:lnTo>
                  <a:lnTo>
                    <a:pt x="1187" y="1567"/>
                  </a:lnTo>
                  <a:lnTo>
                    <a:pt x="1186" y="1570"/>
                  </a:lnTo>
                  <a:lnTo>
                    <a:pt x="1176" y="1569"/>
                  </a:lnTo>
                  <a:lnTo>
                    <a:pt x="1173" y="1573"/>
                  </a:lnTo>
                  <a:lnTo>
                    <a:pt x="1169" y="1574"/>
                  </a:lnTo>
                  <a:lnTo>
                    <a:pt x="1168" y="1573"/>
                  </a:lnTo>
                  <a:lnTo>
                    <a:pt x="1168" y="1571"/>
                  </a:lnTo>
                  <a:lnTo>
                    <a:pt x="1167" y="1570"/>
                  </a:lnTo>
                  <a:lnTo>
                    <a:pt x="1167" y="1569"/>
                  </a:lnTo>
                  <a:lnTo>
                    <a:pt x="1165" y="1572"/>
                  </a:lnTo>
                  <a:lnTo>
                    <a:pt x="1161" y="1573"/>
                  </a:lnTo>
                  <a:lnTo>
                    <a:pt x="1161" y="1575"/>
                  </a:lnTo>
                  <a:lnTo>
                    <a:pt x="1161" y="1579"/>
                  </a:lnTo>
                  <a:lnTo>
                    <a:pt x="1158" y="1578"/>
                  </a:lnTo>
                  <a:lnTo>
                    <a:pt x="1156" y="1578"/>
                  </a:lnTo>
                  <a:lnTo>
                    <a:pt x="1155" y="1577"/>
                  </a:lnTo>
                  <a:lnTo>
                    <a:pt x="1156" y="1577"/>
                  </a:lnTo>
                  <a:lnTo>
                    <a:pt x="1155" y="1576"/>
                  </a:lnTo>
                  <a:lnTo>
                    <a:pt x="1147" y="1578"/>
                  </a:lnTo>
                  <a:lnTo>
                    <a:pt x="1147" y="1577"/>
                  </a:lnTo>
                  <a:lnTo>
                    <a:pt x="1144" y="1578"/>
                  </a:lnTo>
                  <a:lnTo>
                    <a:pt x="1143" y="1577"/>
                  </a:lnTo>
                  <a:lnTo>
                    <a:pt x="1140" y="1577"/>
                  </a:lnTo>
                  <a:lnTo>
                    <a:pt x="1135" y="1580"/>
                  </a:lnTo>
                  <a:lnTo>
                    <a:pt x="1132" y="1585"/>
                  </a:lnTo>
                  <a:lnTo>
                    <a:pt x="1128" y="1586"/>
                  </a:lnTo>
                  <a:lnTo>
                    <a:pt x="1124" y="1585"/>
                  </a:lnTo>
                  <a:lnTo>
                    <a:pt x="1123" y="1582"/>
                  </a:lnTo>
                  <a:lnTo>
                    <a:pt x="1120" y="1582"/>
                  </a:lnTo>
                  <a:lnTo>
                    <a:pt x="1117" y="1586"/>
                  </a:lnTo>
                  <a:lnTo>
                    <a:pt x="1118" y="1589"/>
                  </a:lnTo>
                  <a:lnTo>
                    <a:pt x="1116" y="1589"/>
                  </a:lnTo>
                  <a:lnTo>
                    <a:pt x="1115" y="1591"/>
                  </a:lnTo>
                  <a:lnTo>
                    <a:pt x="1111" y="1593"/>
                  </a:lnTo>
                  <a:lnTo>
                    <a:pt x="1111" y="1595"/>
                  </a:lnTo>
                  <a:lnTo>
                    <a:pt x="1109" y="1595"/>
                  </a:lnTo>
                  <a:lnTo>
                    <a:pt x="1108" y="1597"/>
                  </a:lnTo>
                  <a:lnTo>
                    <a:pt x="1107" y="1603"/>
                  </a:lnTo>
                  <a:lnTo>
                    <a:pt x="1107" y="1605"/>
                  </a:lnTo>
                  <a:lnTo>
                    <a:pt x="1107" y="1606"/>
                  </a:lnTo>
                  <a:lnTo>
                    <a:pt x="1102" y="1607"/>
                  </a:lnTo>
                  <a:lnTo>
                    <a:pt x="1103" y="1609"/>
                  </a:lnTo>
                  <a:lnTo>
                    <a:pt x="1104" y="1610"/>
                  </a:lnTo>
                  <a:lnTo>
                    <a:pt x="1104" y="1613"/>
                  </a:lnTo>
                  <a:lnTo>
                    <a:pt x="1103" y="1615"/>
                  </a:lnTo>
                  <a:lnTo>
                    <a:pt x="1107" y="1616"/>
                  </a:lnTo>
                  <a:lnTo>
                    <a:pt x="1107" y="1620"/>
                  </a:lnTo>
                  <a:lnTo>
                    <a:pt x="1108" y="1625"/>
                  </a:lnTo>
                  <a:lnTo>
                    <a:pt x="1106" y="1626"/>
                  </a:lnTo>
                  <a:lnTo>
                    <a:pt x="1103" y="1625"/>
                  </a:lnTo>
                  <a:lnTo>
                    <a:pt x="1103" y="1626"/>
                  </a:lnTo>
                  <a:lnTo>
                    <a:pt x="1101" y="1627"/>
                  </a:lnTo>
                  <a:lnTo>
                    <a:pt x="1100" y="1629"/>
                  </a:lnTo>
                  <a:lnTo>
                    <a:pt x="1102" y="1631"/>
                  </a:lnTo>
                  <a:lnTo>
                    <a:pt x="1100" y="1633"/>
                  </a:lnTo>
                  <a:lnTo>
                    <a:pt x="1102" y="1634"/>
                  </a:lnTo>
                  <a:lnTo>
                    <a:pt x="1100" y="1636"/>
                  </a:lnTo>
                  <a:lnTo>
                    <a:pt x="1103" y="1636"/>
                  </a:lnTo>
                  <a:lnTo>
                    <a:pt x="1103" y="1638"/>
                  </a:lnTo>
                  <a:lnTo>
                    <a:pt x="1104" y="1640"/>
                  </a:lnTo>
                  <a:lnTo>
                    <a:pt x="1104" y="1644"/>
                  </a:lnTo>
                  <a:lnTo>
                    <a:pt x="1107" y="1645"/>
                  </a:lnTo>
                  <a:lnTo>
                    <a:pt x="1104" y="1655"/>
                  </a:lnTo>
                  <a:lnTo>
                    <a:pt x="1105" y="1656"/>
                  </a:lnTo>
                  <a:lnTo>
                    <a:pt x="1107" y="1656"/>
                  </a:lnTo>
                  <a:lnTo>
                    <a:pt x="1107" y="1658"/>
                  </a:lnTo>
                  <a:lnTo>
                    <a:pt x="1103" y="1659"/>
                  </a:lnTo>
                  <a:lnTo>
                    <a:pt x="1102" y="1658"/>
                  </a:lnTo>
                  <a:lnTo>
                    <a:pt x="1097" y="1662"/>
                  </a:lnTo>
                  <a:lnTo>
                    <a:pt x="1100" y="1665"/>
                  </a:lnTo>
                  <a:lnTo>
                    <a:pt x="1100" y="1666"/>
                  </a:lnTo>
                  <a:lnTo>
                    <a:pt x="1100" y="1667"/>
                  </a:lnTo>
                  <a:lnTo>
                    <a:pt x="1102" y="1669"/>
                  </a:lnTo>
                  <a:lnTo>
                    <a:pt x="1104" y="1670"/>
                  </a:lnTo>
                  <a:lnTo>
                    <a:pt x="1104" y="1672"/>
                  </a:lnTo>
                  <a:lnTo>
                    <a:pt x="1106" y="1674"/>
                  </a:lnTo>
                  <a:lnTo>
                    <a:pt x="1106" y="1677"/>
                  </a:lnTo>
                  <a:lnTo>
                    <a:pt x="1107" y="1681"/>
                  </a:lnTo>
                  <a:lnTo>
                    <a:pt x="1103" y="1680"/>
                  </a:lnTo>
                  <a:lnTo>
                    <a:pt x="1102" y="1687"/>
                  </a:lnTo>
                  <a:lnTo>
                    <a:pt x="1103" y="1688"/>
                  </a:lnTo>
                  <a:lnTo>
                    <a:pt x="1102" y="1691"/>
                  </a:lnTo>
                  <a:lnTo>
                    <a:pt x="1108" y="1691"/>
                  </a:lnTo>
                  <a:lnTo>
                    <a:pt x="1110" y="1693"/>
                  </a:lnTo>
                  <a:lnTo>
                    <a:pt x="1110" y="1694"/>
                  </a:lnTo>
                  <a:lnTo>
                    <a:pt x="1108" y="1697"/>
                  </a:lnTo>
                  <a:lnTo>
                    <a:pt x="1106" y="1698"/>
                  </a:lnTo>
                  <a:lnTo>
                    <a:pt x="1104" y="1696"/>
                  </a:lnTo>
                  <a:lnTo>
                    <a:pt x="1100" y="1694"/>
                  </a:lnTo>
                  <a:lnTo>
                    <a:pt x="1096" y="1693"/>
                  </a:lnTo>
                  <a:lnTo>
                    <a:pt x="1095" y="1694"/>
                  </a:lnTo>
                  <a:lnTo>
                    <a:pt x="1091" y="1692"/>
                  </a:lnTo>
                  <a:lnTo>
                    <a:pt x="1089" y="1692"/>
                  </a:lnTo>
                  <a:lnTo>
                    <a:pt x="1082" y="1695"/>
                  </a:lnTo>
                  <a:lnTo>
                    <a:pt x="1082" y="1697"/>
                  </a:lnTo>
                  <a:lnTo>
                    <a:pt x="1083" y="1698"/>
                  </a:lnTo>
                  <a:lnTo>
                    <a:pt x="1084" y="1697"/>
                  </a:lnTo>
                  <a:lnTo>
                    <a:pt x="1087" y="1701"/>
                  </a:lnTo>
                  <a:lnTo>
                    <a:pt x="1092" y="1701"/>
                  </a:lnTo>
                  <a:lnTo>
                    <a:pt x="1093" y="1704"/>
                  </a:lnTo>
                  <a:lnTo>
                    <a:pt x="1091" y="1705"/>
                  </a:lnTo>
                  <a:lnTo>
                    <a:pt x="1091" y="1706"/>
                  </a:lnTo>
                  <a:lnTo>
                    <a:pt x="1098" y="1709"/>
                  </a:lnTo>
                  <a:lnTo>
                    <a:pt x="1098" y="1710"/>
                  </a:lnTo>
                  <a:lnTo>
                    <a:pt x="1103" y="1710"/>
                  </a:lnTo>
                  <a:lnTo>
                    <a:pt x="1103" y="1712"/>
                  </a:lnTo>
                  <a:lnTo>
                    <a:pt x="1102" y="1714"/>
                  </a:lnTo>
                  <a:lnTo>
                    <a:pt x="1103" y="1715"/>
                  </a:lnTo>
                  <a:lnTo>
                    <a:pt x="1108" y="1715"/>
                  </a:lnTo>
                  <a:lnTo>
                    <a:pt x="1109" y="1717"/>
                  </a:lnTo>
                  <a:lnTo>
                    <a:pt x="1116" y="1719"/>
                  </a:lnTo>
                  <a:lnTo>
                    <a:pt x="1120" y="1723"/>
                  </a:lnTo>
                  <a:lnTo>
                    <a:pt x="1118" y="1727"/>
                  </a:lnTo>
                  <a:lnTo>
                    <a:pt x="1118" y="1731"/>
                  </a:lnTo>
                  <a:lnTo>
                    <a:pt x="1114" y="1732"/>
                  </a:lnTo>
                  <a:lnTo>
                    <a:pt x="1112" y="1737"/>
                  </a:lnTo>
                  <a:lnTo>
                    <a:pt x="1111" y="1737"/>
                  </a:lnTo>
                  <a:lnTo>
                    <a:pt x="1114" y="1739"/>
                  </a:lnTo>
                  <a:lnTo>
                    <a:pt x="1111" y="1746"/>
                  </a:lnTo>
                  <a:lnTo>
                    <a:pt x="1111" y="1750"/>
                  </a:lnTo>
                  <a:lnTo>
                    <a:pt x="1113" y="1755"/>
                  </a:lnTo>
                  <a:lnTo>
                    <a:pt x="1115" y="1756"/>
                  </a:lnTo>
                  <a:lnTo>
                    <a:pt x="1115" y="1759"/>
                  </a:lnTo>
                  <a:lnTo>
                    <a:pt x="1112" y="1759"/>
                  </a:lnTo>
                  <a:lnTo>
                    <a:pt x="1112" y="1762"/>
                  </a:lnTo>
                  <a:lnTo>
                    <a:pt x="1112" y="1763"/>
                  </a:lnTo>
                  <a:lnTo>
                    <a:pt x="1112" y="1764"/>
                  </a:lnTo>
                  <a:lnTo>
                    <a:pt x="1111" y="1763"/>
                  </a:lnTo>
                  <a:lnTo>
                    <a:pt x="1106" y="1765"/>
                  </a:lnTo>
                  <a:lnTo>
                    <a:pt x="1102" y="1762"/>
                  </a:lnTo>
                  <a:lnTo>
                    <a:pt x="1101" y="1769"/>
                  </a:lnTo>
                  <a:lnTo>
                    <a:pt x="1098" y="1770"/>
                  </a:lnTo>
                  <a:lnTo>
                    <a:pt x="1100" y="1772"/>
                  </a:lnTo>
                  <a:lnTo>
                    <a:pt x="1103" y="1773"/>
                  </a:lnTo>
                  <a:lnTo>
                    <a:pt x="1103" y="1776"/>
                  </a:lnTo>
                  <a:lnTo>
                    <a:pt x="1105" y="1775"/>
                  </a:lnTo>
                  <a:lnTo>
                    <a:pt x="1105" y="1773"/>
                  </a:lnTo>
                  <a:lnTo>
                    <a:pt x="1107" y="1772"/>
                  </a:lnTo>
                  <a:lnTo>
                    <a:pt x="1108" y="1772"/>
                  </a:lnTo>
                  <a:lnTo>
                    <a:pt x="1109" y="1774"/>
                  </a:lnTo>
                  <a:lnTo>
                    <a:pt x="1110" y="1774"/>
                  </a:lnTo>
                  <a:lnTo>
                    <a:pt x="1117" y="1775"/>
                  </a:lnTo>
                  <a:lnTo>
                    <a:pt x="1118" y="1777"/>
                  </a:lnTo>
                  <a:lnTo>
                    <a:pt x="1116" y="1778"/>
                  </a:lnTo>
                  <a:lnTo>
                    <a:pt x="1118" y="1779"/>
                  </a:lnTo>
                  <a:lnTo>
                    <a:pt x="1119" y="1779"/>
                  </a:lnTo>
                  <a:lnTo>
                    <a:pt x="1120" y="1782"/>
                  </a:lnTo>
                  <a:lnTo>
                    <a:pt x="1121" y="1781"/>
                  </a:lnTo>
                  <a:lnTo>
                    <a:pt x="1124" y="1783"/>
                  </a:lnTo>
                  <a:lnTo>
                    <a:pt x="1125" y="1783"/>
                  </a:lnTo>
                  <a:lnTo>
                    <a:pt x="1126" y="1785"/>
                  </a:lnTo>
                  <a:lnTo>
                    <a:pt x="1127" y="1785"/>
                  </a:lnTo>
                  <a:lnTo>
                    <a:pt x="1127" y="1786"/>
                  </a:lnTo>
                  <a:lnTo>
                    <a:pt x="1128" y="1786"/>
                  </a:lnTo>
                  <a:lnTo>
                    <a:pt x="1130" y="1788"/>
                  </a:lnTo>
                  <a:lnTo>
                    <a:pt x="1132" y="1788"/>
                  </a:lnTo>
                  <a:lnTo>
                    <a:pt x="1133" y="1790"/>
                  </a:lnTo>
                  <a:lnTo>
                    <a:pt x="1135" y="1789"/>
                  </a:lnTo>
                  <a:lnTo>
                    <a:pt x="1136" y="1791"/>
                  </a:lnTo>
                  <a:lnTo>
                    <a:pt x="1138" y="1792"/>
                  </a:lnTo>
                  <a:lnTo>
                    <a:pt x="1138" y="1793"/>
                  </a:lnTo>
                  <a:lnTo>
                    <a:pt x="1139" y="1795"/>
                  </a:lnTo>
                  <a:lnTo>
                    <a:pt x="1140" y="1795"/>
                  </a:lnTo>
                  <a:lnTo>
                    <a:pt x="1141" y="1797"/>
                  </a:lnTo>
                  <a:lnTo>
                    <a:pt x="1139" y="1798"/>
                  </a:lnTo>
                  <a:lnTo>
                    <a:pt x="1140" y="1799"/>
                  </a:lnTo>
                  <a:lnTo>
                    <a:pt x="1138" y="1800"/>
                  </a:lnTo>
                  <a:lnTo>
                    <a:pt x="1139" y="1801"/>
                  </a:lnTo>
                  <a:lnTo>
                    <a:pt x="1137" y="1804"/>
                  </a:lnTo>
                  <a:lnTo>
                    <a:pt x="1139" y="1804"/>
                  </a:lnTo>
                  <a:lnTo>
                    <a:pt x="1138" y="1807"/>
                  </a:lnTo>
                  <a:lnTo>
                    <a:pt x="1139" y="1807"/>
                  </a:lnTo>
                  <a:lnTo>
                    <a:pt x="1138" y="1808"/>
                  </a:lnTo>
                  <a:lnTo>
                    <a:pt x="1140" y="1808"/>
                  </a:lnTo>
                  <a:lnTo>
                    <a:pt x="1140" y="1810"/>
                  </a:lnTo>
                  <a:lnTo>
                    <a:pt x="1141" y="1812"/>
                  </a:lnTo>
                  <a:lnTo>
                    <a:pt x="1140" y="1815"/>
                  </a:lnTo>
                  <a:lnTo>
                    <a:pt x="1145" y="1817"/>
                  </a:lnTo>
                  <a:lnTo>
                    <a:pt x="1145" y="1818"/>
                  </a:lnTo>
                  <a:lnTo>
                    <a:pt x="1144" y="1819"/>
                  </a:lnTo>
                  <a:lnTo>
                    <a:pt x="1143" y="1818"/>
                  </a:lnTo>
                  <a:lnTo>
                    <a:pt x="1143" y="1821"/>
                  </a:lnTo>
                  <a:lnTo>
                    <a:pt x="1141" y="1820"/>
                  </a:lnTo>
                  <a:lnTo>
                    <a:pt x="1140" y="1816"/>
                  </a:lnTo>
                  <a:lnTo>
                    <a:pt x="1138" y="1817"/>
                  </a:lnTo>
                  <a:lnTo>
                    <a:pt x="1137" y="1815"/>
                  </a:lnTo>
                  <a:lnTo>
                    <a:pt x="1134" y="1815"/>
                  </a:lnTo>
                  <a:lnTo>
                    <a:pt x="1132" y="1821"/>
                  </a:lnTo>
                  <a:lnTo>
                    <a:pt x="1135" y="1823"/>
                  </a:lnTo>
                  <a:lnTo>
                    <a:pt x="1135" y="1825"/>
                  </a:lnTo>
                  <a:lnTo>
                    <a:pt x="1132" y="1825"/>
                  </a:lnTo>
                  <a:lnTo>
                    <a:pt x="1132" y="1824"/>
                  </a:lnTo>
                  <a:lnTo>
                    <a:pt x="1132" y="1824"/>
                  </a:lnTo>
                  <a:lnTo>
                    <a:pt x="1132" y="1822"/>
                  </a:lnTo>
                  <a:lnTo>
                    <a:pt x="1129" y="1820"/>
                  </a:lnTo>
                  <a:lnTo>
                    <a:pt x="1129" y="1822"/>
                  </a:lnTo>
                  <a:lnTo>
                    <a:pt x="1124" y="1823"/>
                  </a:lnTo>
                  <a:lnTo>
                    <a:pt x="1126" y="1825"/>
                  </a:lnTo>
                  <a:lnTo>
                    <a:pt x="1124" y="1828"/>
                  </a:lnTo>
                  <a:lnTo>
                    <a:pt x="1125" y="1828"/>
                  </a:lnTo>
                  <a:lnTo>
                    <a:pt x="1124" y="1828"/>
                  </a:lnTo>
                  <a:lnTo>
                    <a:pt x="1125" y="1828"/>
                  </a:lnTo>
                  <a:lnTo>
                    <a:pt x="1124" y="1829"/>
                  </a:lnTo>
                  <a:lnTo>
                    <a:pt x="1125" y="1830"/>
                  </a:lnTo>
                  <a:lnTo>
                    <a:pt x="1124" y="1831"/>
                  </a:lnTo>
                  <a:lnTo>
                    <a:pt x="1125" y="1832"/>
                  </a:lnTo>
                  <a:lnTo>
                    <a:pt x="1123" y="1833"/>
                  </a:lnTo>
                  <a:lnTo>
                    <a:pt x="1124" y="1834"/>
                  </a:lnTo>
                  <a:lnTo>
                    <a:pt x="1124" y="1835"/>
                  </a:lnTo>
                  <a:lnTo>
                    <a:pt x="1124" y="1835"/>
                  </a:lnTo>
                  <a:lnTo>
                    <a:pt x="1124" y="1835"/>
                  </a:lnTo>
                  <a:lnTo>
                    <a:pt x="1125" y="1836"/>
                  </a:lnTo>
                  <a:lnTo>
                    <a:pt x="1125" y="1836"/>
                  </a:lnTo>
                  <a:lnTo>
                    <a:pt x="1127" y="1839"/>
                  </a:lnTo>
                  <a:lnTo>
                    <a:pt x="1127" y="1840"/>
                  </a:lnTo>
                  <a:lnTo>
                    <a:pt x="1128" y="1841"/>
                  </a:lnTo>
                  <a:lnTo>
                    <a:pt x="1129" y="1843"/>
                  </a:lnTo>
                  <a:lnTo>
                    <a:pt x="1129" y="1848"/>
                  </a:lnTo>
                  <a:lnTo>
                    <a:pt x="1127" y="1853"/>
                  </a:lnTo>
                  <a:lnTo>
                    <a:pt x="1127" y="1856"/>
                  </a:lnTo>
                  <a:lnTo>
                    <a:pt x="1128" y="1860"/>
                  </a:lnTo>
                  <a:lnTo>
                    <a:pt x="1127" y="1866"/>
                  </a:lnTo>
                  <a:lnTo>
                    <a:pt x="1131" y="1869"/>
                  </a:lnTo>
                  <a:lnTo>
                    <a:pt x="1129" y="1874"/>
                  </a:lnTo>
                  <a:lnTo>
                    <a:pt x="1131" y="1874"/>
                  </a:lnTo>
                  <a:lnTo>
                    <a:pt x="1132" y="1879"/>
                  </a:lnTo>
                  <a:lnTo>
                    <a:pt x="1136" y="1880"/>
                  </a:lnTo>
                  <a:lnTo>
                    <a:pt x="1138" y="1884"/>
                  </a:lnTo>
                  <a:lnTo>
                    <a:pt x="1139" y="1886"/>
                  </a:lnTo>
                  <a:lnTo>
                    <a:pt x="1139" y="1887"/>
                  </a:lnTo>
                  <a:lnTo>
                    <a:pt x="1136" y="1889"/>
                  </a:lnTo>
                  <a:lnTo>
                    <a:pt x="1130" y="1888"/>
                  </a:lnTo>
                  <a:lnTo>
                    <a:pt x="1127" y="1889"/>
                  </a:lnTo>
                  <a:lnTo>
                    <a:pt x="1124" y="1889"/>
                  </a:lnTo>
                  <a:lnTo>
                    <a:pt x="1121" y="1893"/>
                  </a:lnTo>
                  <a:lnTo>
                    <a:pt x="1116" y="1894"/>
                  </a:lnTo>
                  <a:lnTo>
                    <a:pt x="1115" y="1894"/>
                  </a:lnTo>
                  <a:lnTo>
                    <a:pt x="1115" y="1895"/>
                  </a:lnTo>
                  <a:lnTo>
                    <a:pt x="1112" y="1896"/>
                  </a:lnTo>
                  <a:lnTo>
                    <a:pt x="1108" y="1900"/>
                  </a:lnTo>
                  <a:lnTo>
                    <a:pt x="1105" y="1899"/>
                  </a:lnTo>
                  <a:lnTo>
                    <a:pt x="1104" y="1901"/>
                  </a:lnTo>
                  <a:lnTo>
                    <a:pt x="1102" y="1902"/>
                  </a:lnTo>
                  <a:lnTo>
                    <a:pt x="1099" y="1900"/>
                  </a:lnTo>
                  <a:lnTo>
                    <a:pt x="1096" y="1899"/>
                  </a:lnTo>
                  <a:lnTo>
                    <a:pt x="1096" y="1902"/>
                  </a:lnTo>
                  <a:lnTo>
                    <a:pt x="1094" y="1903"/>
                  </a:lnTo>
                  <a:lnTo>
                    <a:pt x="1092" y="1901"/>
                  </a:lnTo>
                  <a:lnTo>
                    <a:pt x="1089" y="1903"/>
                  </a:lnTo>
                  <a:lnTo>
                    <a:pt x="1086" y="1902"/>
                  </a:lnTo>
                  <a:lnTo>
                    <a:pt x="1086" y="1904"/>
                  </a:lnTo>
                  <a:lnTo>
                    <a:pt x="1082" y="1907"/>
                  </a:lnTo>
                  <a:lnTo>
                    <a:pt x="1080" y="1906"/>
                  </a:lnTo>
                  <a:lnTo>
                    <a:pt x="1080" y="1910"/>
                  </a:lnTo>
                  <a:lnTo>
                    <a:pt x="1077" y="1910"/>
                  </a:lnTo>
                  <a:lnTo>
                    <a:pt x="1076" y="1912"/>
                  </a:lnTo>
                  <a:lnTo>
                    <a:pt x="1076" y="1911"/>
                  </a:lnTo>
                  <a:lnTo>
                    <a:pt x="1074" y="1913"/>
                  </a:lnTo>
                  <a:lnTo>
                    <a:pt x="1072" y="1912"/>
                  </a:lnTo>
                  <a:lnTo>
                    <a:pt x="1070" y="1916"/>
                  </a:lnTo>
                  <a:lnTo>
                    <a:pt x="1065" y="1918"/>
                  </a:lnTo>
                  <a:lnTo>
                    <a:pt x="1066" y="1920"/>
                  </a:lnTo>
                  <a:lnTo>
                    <a:pt x="1070" y="1923"/>
                  </a:lnTo>
                  <a:lnTo>
                    <a:pt x="1070" y="1926"/>
                  </a:lnTo>
                  <a:lnTo>
                    <a:pt x="1071" y="1928"/>
                  </a:lnTo>
                  <a:lnTo>
                    <a:pt x="1071" y="1930"/>
                  </a:lnTo>
                  <a:lnTo>
                    <a:pt x="1067" y="1935"/>
                  </a:lnTo>
                  <a:lnTo>
                    <a:pt x="1065" y="1934"/>
                  </a:lnTo>
                  <a:lnTo>
                    <a:pt x="1063" y="1936"/>
                  </a:lnTo>
                  <a:lnTo>
                    <a:pt x="1062" y="1935"/>
                  </a:lnTo>
                  <a:lnTo>
                    <a:pt x="1061" y="1938"/>
                  </a:lnTo>
                  <a:lnTo>
                    <a:pt x="1059" y="1936"/>
                  </a:lnTo>
                  <a:lnTo>
                    <a:pt x="1056" y="1936"/>
                  </a:lnTo>
                  <a:lnTo>
                    <a:pt x="1056" y="1936"/>
                  </a:lnTo>
                  <a:lnTo>
                    <a:pt x="1055" y="1934"/>
                  </a:lnTo>
                  <a:lnTo>
                    <a:pt x="1055" y="1933"/>
                  </a:lnTo>
                  <a:lnTo>
                    <a:pt x="1052" y="1936"/>
                  </a:lnTo>
                  <a:lnTo>
                    <a:pt x="1048" y="1938"/>
                  </a:lnTo>
                  <a:lnTo>
                    <a:pt x="1046" y="1934"/>
                  </a:lnTo>
                  <a:lnTo>
                    <a:pt x="1041" y="1933"/>
                  </a:lnTo>
                  <a:lnTo>
                    <a:pt x="1038" y="1930"/>
                  </a:lnTo>
                  <a:lnTo>
                    <a:pt x="1035" y="1930"/>
                  </a:lnTo>
                  <a:lnTo>
                    <a:pt x="1032" y="1931"/>
                  </a:lnTo>
                  <a:lnTo>
                    <a:pt x="1027" y="1935"/>
                  </a:lnTo>
                  <a:lnTo>
                    <a:pt x="1018" y="1939"/>
                  </a:lnTo>
                  <a:lnTo>
                    <a:pt x="1016" y="1939"/>
                  </a:lnTo>
                  <a:lnTo>
                    <a:pt x="1016" y="1938"/>
                  </a:lnTo>
                  <a:lnTo>
                    <a:pt x="1015" y="1935"/>
                  </a:lnTo>
                  <a:lnTo>
                    <a:pt x="1012" y="1936"/>
                  </a:lnTo>
                  <a:lnTo>
                    <a:pt x="1010" y="1941"/>
                  </a:lnTo>
                  <a:lnTo>
                    <a:pt x="1007" y="1943"/>
                  </a:lnTo>
                  <a:lnTo>
                    <a:pt x="1011" y="1947"/>
                  </a:lnTo>
                  <a:lnTo>
                    <a:pt x="1007" y="1948"/>
                  </a:lnTo>
                  <a:lnTo>
                    <a:pt x="1005" y="1951"/>
                  </a:lnTo>
                  <a:lnTo>
                    <a:pt x="1000" y="1950"/>
                  </a:lnTo>
                  <a:lnTo>
                    <a:pt x="1000" y="1948"/>
                  </a:lnTo>
                  <a:lnTo>
                    <a:pt x="998" y="1947"/>
                  </a:lnTo>
                  <a:lnTo>
                    <a:pt x="998" y="1947"/>
                  </a:lnTo>
                  <a:lnTo>
                    <a:pt x="998" y="1944"/>
                  </a:lnTo>
                  <a:lnTo>
                    <a:pt x="995" y="1946"/>
                  </a:lnTo>
                  <a:lnTo>
                    <a:pt x="991" y="1944"/>
                  </a:lnTo>
                  <a:lnTo>
                    <a:pt x="990" y="1947"/>
                  </a:lnTo>
                  <a:lnTo>
                    <a:pt x="983" y="1948"/>
                  </a:lnTo>
                  <a:lnTo>
                    <a:pt x="982" y="1950"/>
                  </a:lnTo>
                  <a:lnTo>
                    <a:pt x="981" y="1951"/>
                  </a:lnTo>
                  <a:lnTo>
                    <a:pt x="983" y="1952"/>
                  </a:lnTo>
                  <a:lnTo>
                    <a:pt x="983" y="1955"/>
                  </a:lnTo>
                  <a:lnTo>
                    <a:pt x="981" y="1957"/>
                  </a:lnTo>
                  <a:lnTo>
                    <a:pt x="978" y="1956"/>
                  </a:lnTo>
                  <a:lnTo>
                    <a:pt x="976" y="1960"/>
                  </a:lnTo>
                  <a:lnTo>
                    <a:pt x="974" y="1958"/>
                  </a:lnTo>
                  <a:lnTo>
                    <a:pt x="974" y="1956"/>
                  </a:lnTo>
                  <a:lnTo>
                    <a:pt x="973" y="1955"/>
                  </a:lnTo>
                  <a:lnTo>
                    <a:pt x="969" y="1958"/>
                  </a:lnTo>
                  <a:lnTo>
                    <a:pt x="967" y="1962"/>
                  </a:lnTo>
                  <a:lnTo>
                    <a:pt x="968" y="1963"/>
                  </a:lnTo>
                  <a:lnTo>
                    <a:pt x="969" y="1964"/>
                  </a:lnTo>
                  <a:lnTo>
                    <a:pt x="965" y="1967"/>
                  </a:lnTo>
                  <a:lnTo>
                    <a:pt x="963" y="1967"/>
                  </a:lnTo>
                  <a:lnTo>
                    <a:pt x="963" y="1965"/>
                  </a:lnTo>
                  <a:lnTo>
                    <a:pt x="960" y="1967"/>
                  </a:lnTo>
                  <a:lnTo>
                    <a:pt x="959" y="1965"/>
                  </a:lnTo>
                  <a:lnTo>
                    <a:pt x="958" y="1967"/>
                  </a:lnTo>
                  <a:lnTo>
                    <a:pt x="956" y="1966"/>
                  </a:lnTo>
                  <a:lnTo>
                    <a:pt x="955" y="1968"/>
                  </a:lnTo>
                  <a:lnTo>
                    <a:pt x="951" y="1969"/>
                  </a:lnTo>
                  <a:lnTo>
                    <a:pt x="949" y="1966"/>
                  </a:lnTo>
                  <a:lnTo>
                    <a:pt x="951" y="1964"/>
                  </a:lnTo>
                  <a:lnTo>
                    <a:pt x="952" y="1965"/>
                  </a:lnTo>
                  <a:lnTo>
                    <a:pt x="951" y="1964"/>
                  </a:lnTo>
                  <a:lnTo>
                    <a:pt x="951" y="1963"/>
                  </a:lnTo>
                  <a:lnTo>
                    <a:pt x="949" y="1963"/>
                  </a:lnTo>
                  <a:lnTo>
                    <a:pt x="947" y="1961"/>
                  </a:lnTo>
                  <a:lnTo>
                    <a:pt x="948" y="1960"/>
                  </a:lnTo>
                  <a:lnTo>
                    <a:pt x="947" y="1960"/>
                  </a:lnTo>
                  <a:lnTo>
                    <a:pt x="946" y="1959"/>
                  </a:lnTo>
                  <a:lnTo>
                    <a:pt x="943" y="1961"/>
                  </a:lnTo>
                  <a:lnTo>
                    <a:pt x="943" y="1957"/>
                  </a:lnTo>
                  <a:lnTo>
                    <a:pt x="935" y="1957"/>
                  </a:lnTo>
                  <a:lnTo>
                    <a:pt x="930" y="1959"/>
                  </a:lnTo>
                  <a:lnTo>
                    <a:pt x="927" y="1962"/>
                  </a:lnTo>
                  <a:lnTo>
                    <a:pt x="926" y="1966"/>
                  </a:lnTo>
                  <a:lnTo>
                    <a:pt x="924" y="1965"/>
                  </a:lnTo>
                  <a:lnTo>
                    <a:pt x="923" y="1964"/>
                  </a:lnTo>
                  <a:lnTo>
                    <a:pt x="923" y="1963"/>
                  </a:lnTo>
                  <a:lnTo>
                    <a:pt x="920" y="1962"/>
                  </a:lnTo>
                  <a:lnTo>
                    <a:pt x="919" y="1959"/>
                  </a:lnTo>
                  <a:lnTo>
                    <a:pt x="917" y="1958"/>
                  </a:lnTo>
                  <a:lnTo>
                    <a:pt x="914" y="1958"/>
                  </a:lnTo>
                  <a:lnTo>
                    <a:pt x="910" y="1957"/>
                  </a:lnTo>
                  <a:lnTo>
                    <a:pt x="904" y="1961"/>
                  </a:lnTo>
                  <a:lnTo>
                    <a:pt x="903" y="1963"/>
                  </a:lnTo>
                  <a:lnTo>
                    <a:pt x="901" y="1963"/>
                  </a:lnTo>
                  <a:lnTo>
                    <a:pt x="900" y="1964"/>
                  </a:lnTo>
                  <a:lnTo>
                    <a:pt x="900" y="1966"/>
                  </a:lnTo>
                  <a:lnTo>
                    <a:pt x="894" y="1966"/>
                  </a:lnTo>
                  <a:lnTo>
                    <a:pt x="894" y="1964"/>
                  </a:lnTo>
                  <a:lnTo>
                    <a:pt x="891" y="1966"/>
                  </a:lnTo>
                  <a:lnTo>
                    <a:pt x="887" y="1963"/>
                  </a:lnTo>
                  <a:lnTo>
                    <a:pt x="885" y="1963"/>
                  </a:lnTo>
                  <a:lnTo>
                    <a:pt x="882" y="1968"/>
                  </a:lnTo>
                  <a:lnTo>
                    <a:pt x="881" y="1968"/>
                  </a:lnTo>
                  <a:lnTo>
                    <a:pt x="878" y="1967"/>
                  </a:lnTo>
                  <a:lnTo>
                    <a:pt x="876" y="1967"/>
                  </a:lnTo>
                  <a:lnTo>
                    <a:pt x="875" y="1964"/>
                  </a:lnTo>
                  <a:lnTo>
                    <a:pt x="873" y="1962"/>
                  </a:lnTo>
                  <a:lnTo>
                    <a:pt x="872" y="1957"/>
                  </a:lnTo>
                  <a:lnTo>
                    <a:pt x="870" y="1956"/>
                  </a:lnTo>
                  <a:lnTo>
                    <a:pt x="863" y="1957"/>
                  </a:lnTo>
                  <a:lnTo>
                    <a:pt x="864" y="1955"/>
                  </a:lnTo>
                  <a:lnTo>
                    <a:pt x="862" y="1954"/>
                  </a:lnTo>
                  <a:lnTo>
                    <a:pt x="862" y="1952"/>
                  </a:lnTo>
                  <a:lnTo>
                    <a:pt x="861" y="1951"/>
                  </a:lnTo>
                  <a:lnTo>
                    <a:pt x="861" y="1951"/>
                  </a:lnTo>
                  <a:lnTo>
                    <a:pt x="860" y="1949"/>
                  </a:lnTo>
                  <a:lnTo>
                    <a:pt x="858" y="1949"/>
                  </a:lnTo>
                  <a:lnTo>
                    <a:pt x="857" y="1947"/>
                  </a:lnTo>
                  <a:lnTo>
                    <a:pt x="853" y="1947"/>
                  </a:lnTo>
                  <a:lnTo>
                    <a:pt x="848" y="1941"/>
                  </a:lnTo>
                  <a:lnTo>
                    <a:pt x="848" y="1939"/>
                  </a:lnTo>
                  <a:lnTo>
                    <a:pt x="846" y="1940"/>
                  </a:lnTo>
                  <a:lnTo>
                    <a:pt x="845" y="1938"/>
                  </a:lnTo>
                  <a:lnTo>
                    <a:pt x="840" y="1936"/>
                  </a:lnTo>
                  <a:lnTo>
                    <a:pt x="837" y="1937"/>
                  </a:lnTo>
                  <a:lnTo>
                    <a:pt x="835" y="1940"/>
                  </a:lnTo>
                  <a:lnTo>
                    <a:pt x="830" y="1941"/>
                  </a:lnTo>
                  <a:lnTo>
                    <a:pt x="830" y="1940"/>
                  </a:lnTo>
                  <a:lnTo>
                    <a:pt x="822" y="1943"/>
                  </a:lnTo>
                  <a:lnTo>
                    <a:pt x="815" y="1943"/>
                  </a:lnTo>
                  <a:lnTo>
                    <a:pt x="813" y="1942"/>
                  </a:lnTo>
                  <a:lnTo>
                    <a:pt x="811" y="1943"/>
                  </a:lnTo>
                  <a:lnTo>
                    <a:pt x="810" y="1942"/>
                  </a:lnTo>
                  <a:lnTo>
                    <a:pt x="807" y="1940"/>
                  </a:lnTo>
                  <a:lnTo>
                    <a:pt x="806" y="1939"/>
                  </a:lnTo>
                  <a:lnTo>
                    <a:pt x="801" y="1938"/>
                  </a:lnTo>
                  <a:lnTo>
                    <a:pt x="800" y="1936"/>
                  </a:lnTo>
                  <a:lnTo>
                    <a:pt x="799" y="1935"/>
                  </a:lnTo>
                  <a:lnTo>
                    <a:pt x="795" y="1937"/>
                  </a:lnTo>
                  <a:lnTo>
                    <a:pt x="795" y="1938"/>
                  </a:lnTo>
                  <a:lnTo>
                    <a:pt x="797" y="1939"/>
                  </a:lnTo>
                  <a:lnTo>
                    <a:pt x="797" y="1941"/>
                  </a:lnTo>
                  <a:lnTo>
                    <a:pt x="797" y="1942"/>
                  </a:lnTo>
                  <a:lnTo>
                    <a:pt x="797" y="1944"/>
                  </a:lnTo>
                  <a:lnTo>
                    <a:pt x="794" y="1944"/>
                  </a:lnTo>
                  <a:lnTo>
                    <a:pt x="792" y="1947"/>
                  </a:lnTo>
                  <a:lnTo>
                    <a:pt x="789" y="1947"/>
                  </a:lnTo>
                  <a:lnTo>
                    <a:pt x="786" y="1943"/>
                  </a:lnTo>
                  <a:lnTo>
                    <a:pt x="783" y="1942"/>
                  </a:lnTo>
                  <a:lnTo>
                    <a:pt x="781" y="1939"/>
                  </a:lnTo>
                  <a:lnTo>
                    <a:pt x="774" y="1939"/>
                  </a:lnTo>
                  <a:lnTo>
                    <a:pt x="771" y="1936"/>
                  </a:lnTo>
                  <a:lnTo>
                    <a:pt x="769" y="1935"/>
                  </a:lnTo>
                  <a:lnTo>
                    <a:pt x="769" y="1934"/>
                  </a:lnTo>
                  <a:lnTo>
                    <a:pt x="767" y="1932"/>
                  </a:lnTo>
                  <a:lnTo>
                    <a:pt x="760" y="1933"/>
                  </a:lnTo>
                  <a:lnTo>
                    <a:pt x="759" y="1935"/>
                  </a:lnTo>
                  <a:lnTo>
                    <a:pt x="756" y="1936"/>
                  </a:lnTo>
                  <a:lnTo>
                    <a:pt x="749" y="1936"/>
                  </a:lnTo>
                  <a:lnTo>
                    <a:pt x="745" y="1939"/>
                  </a:lnTo>
                  <a:lnTo>
                    <a:pt x="745" y="1938"/>
                  </a:lnTo>
                  <a:lnTo>
                    <a:pt x="745" y="1935"/>
                  </a:lnTo>
                  <a:lnTo>
                    <a:pt x="742" y="1931"/>
                  </a:lnTo>
                  <a:lnTo>
                    <a:pt x="739" y="1931"/>
                  </a:lnTo>
                  <a:lnTo>
                    <a:pt x="738" y="1928"/>
                  </a:lnTo>
                  <a:lnTo>
                    <a:pt x="738" y="1926"/>
                  </a:lnTo>
                  <a:lnTo>
                    <a:pt x="734" y="1923"/>
                  </a:lnTo>
                  <a:lnTo>
                    <a:pt x="731" y="1923"/>
                  </a:lnTo>
                  <a:lnTo>
                    <a:pt x="723" y="1925"/>
                  </a:lnTo>
                  <a:lnTo>
                    <a:pt x="721" y="1925"/>
                  </a:lnTo>
                  <a:lnTo>
                    <a:pt x="719" y="1927"/>
                  </a:lnTo>
                  <a:lnTo>
                    <a:pt x="715" y="1923"/>
                  </a:lnTo>
                  <a:lnTo>
                    <a:pt x="710" y="1923"/>
                  </a:lnTo>
                  <a:lnTo>
                    <a:pt x="710" y="1924"/>
                  </a:lnTo>
                  <a:lnTo>
                    <a:pt x="709" y="1923"/>
                  </a:lnTo>
                  <a:lnTo>
                    <a:pt x="707" y="1926"/>
                  </a:lnTo>
                  <a:lnTo>
                    <a:pt x="707" y="1927"/>
                  </a:lnTo>
                  <a:lnTo>
                    <a:pt x="701" y="1927"/>
                  </a:lnTo>
                  <a:lnTo>
                    <a:pt x="699" y="1929"/>
                  </a:lnTo>
                  <a:lnTo>
                    <a:pt x="696" y="1928"/>
                  </a:lnTo>
                  <a:lnTo>
                    <a:pt x="687" y="1932"/>
                  </a:lnTo>
                  <a:lnTo>
                    <a:pt x="686" y="1936"/>
                  </a:lnTo>
                  <a:lnTo>
                    <a:pt x="679" y="1944"/>
                  </a:lnTo>
                  <a:lnTo>
                    <a:pt x="671" y="1947"/>
                  </a:lnTo>
                  <a:lnTo>
                    <a:pt x="667" y="1941"/>
                  </a:lnTo>
                  <a:lnTo>
                    <a:pt x="663" y="1942"/>
                  </a:lnTo>
                  <a:lnTo>
                    <a:pt x="659" y="1939"/>
                  </a:lnTo>
                  <a:lnTo>
                    <a:pt x="659" y="1938"/>
                  </a:lnTo>
                  <a:lnTo>
                    <a:pt x="658" y="1936"/>
                  </a:lnTo>
                  <a:lnTo>
                    <a:pt x="658" y="1931"/>
                  </a:lnTo>
                  <a:lnTo>
                    <a:pt x="660" y="1927"/>
                  </a:lnTo>
                  <a:lnTo>
                    <a:pt x="656" y="1924"/>
                  </a:lnTo>
                  <a:lnTo>
                    <a:pt x="654" y="1922"/>
                  </a:lnTo>
                  <a:lnTo>
                    <a:pt x="654" y="1920"/>
                  </a:lnTo>
                  <a:lnTo>
                    <a:pt x="653" y="1920"/>
                  </a:lnTo>
                  <a:lnTo>
                    <a:pt x="654" y="1919"/>
                  </a:lnTo>
                  <a:lnTo>
                    <a:pt x="650" y="1915"/>
                  </a:lnTo>
                  <a:lnTo>
                    <a:pt x="646" y="1914"/>
                  </a:lnTo>
                  <a:lnTo>
                    <a:pt x="644" y="1910"/>
                  </a:lnTo>
                  <a:lnTo>
                    <a:pt x="644" y="1908"/>
                  </a:lnTo>
                  <a:lnTo>
                    <a:pt x="642" y="1906"/>
                  </a:lnTo>
                  <a:lnTo>
                    <a:pt x="643" y="1903"/>
                  </a:lnTo>
                  <a:lnTo>
                    <a:pt x="644" y="1902"/>
                  </a:lnTo>
                  <a:lnTo>
                    <a:pt x="644" y="1896"/>
                  </a:lnTo>
                  <a:lnTo>
                    <a:pt x="641" y="1897"/>
                  </a:lnTo>
                  <a:lnTo>
                    <a:pt x="640" y="1896"/>
                  </a:lnTo>
                  <a:lnTo>
                    <a:pt x="637" y="1897"/>
                  </a:lnTo>
                  <a:lnTo>
                    <a:pt x="635" y="1899"/>
                  </a:lnTo>
                  <a:lnTo>
                    <a:pt x="636" y="1902"/>
                  </a:lnTo>
                  <a:lnTo>
                    <a:pt x="634" y="1906"/>
                  </a:lnTo>
                  <a:lnTo>
                    <a:pt x="635" y="1907"/>
                  </a:lnTo>
                  <a:lnTo>
                    <a:pt x="634" y="1907"/>
                  </a:lnTo>
                  <a:lnTo>
                    <a:pt x="631" y="1904"/>
                  </a:lnTo>
                  <a:lnTo>
                    <a:pt x="632" y="1901"/>
                  </a:lnTo>
                  <a:lnTo>
                    <a:pt x="630" y="1898"/>
                  </a:lnTo>
                  <a:lnTo>
                    <a:pt x="629" y="1896"/>
                  </a:lnTo>
                  <a:lnTo>
                    <a:pt x="630" y="1896"/>
                  </a:lnTo>
                  <a:lnTo>
                    <a:pt x="628" y="1891"/>
                  </a:lnTo>
                  <a:lnTo>
                    <a:pt x="624" y="1891"/>
                  </a:lnTo>
                  <a:lnTo>
                    <a:pt x="623" y="1890"/>
                  </a:lnTo>
                  <a:lnTo>
                    <a:pt x="622" y="1888"/>
                  </a:lnTo>
                  <a:lnTo>
                    <a:pt x="624" y="1887"/>
                  </a:lnTo>
                  <a:lnTo>
                    <a:pt x="623" y="1884"/>
                  </a:lnTo>
                  <a:lnTo>
                    <a:pt x="624" y="1883"/>
                  </a:lnTo>
                  <a:lnTo>
                    <a:pt x="622" y="1880"/>
                  </a:lnTo>
                  <a:lnTo>
                    <a:pt x="622" y="1879"/>
                  </a:lnTo>
                  <a:lnTo>
                    <a:pt x="621" y="1876"/>
                  </a:lnTo>
                  <a:lnTo>
                    <a:pt x="622" y="1875"/>
                  </a:lnTo>
                  <a:lnTo>
                    <a:pt x="621" y="1873"/>
                  </a:lnTo>
                  <a:lnTo>
                    <a:pt x="621" y="1872"/>
                  </a:lnTo>
                  <a:lnTo>
                    <a:pt x="622" y="1872"/>
                  </a:lnTo>
                  <a:lnTo>
                    <a:pt x="622" y="1866"/>
                  </a:lnTo>
                  <a:lnTo>
                    <a:pt x="620" y="1862"/>
                  </a:lnTo>
                  <a:lnTo>
                    <a:pt x="620" y="1861"/>
                  </a:lnTo>
                  <a:lnTo>
                    <a:pt x="619" y="1859"/>
                  </a:lnTo>
                  <a:lnTo>
                    <a:pt x="620" y="1856"/>
                  </a:lnTo>
                  <a:lnTo>
                    <a:pt x="618" y="1856"/>
                  </a:lnTo>
                  <a:lnTo>
                    <a:pt x="616" y="1851"/>
                  </a:lnTo>
                  <a:lnTo>
                    <a:pt x="615" y="1846"/>
                  </a:lnTo>
                  <a:lnTo>
                    <a:pt x="614" y="1844"/>
                  </a:lnTo>
                  <a:lnTo>
                    <a:pt x="612" y="1844"/>
                  </a:lnTo>
                  <a:lnTo>
                    <a:pt x="611" y="1842"/>
                  </a:lnTo>
                  <a:lnTo>
                    <a:pt x="611" y="1835"/>
                  </a:lnTo>
                  <a:lnTo>
                    <a:pt x="610" y="1834"/>
                  </a:lnTo>
                  <a:lnTo>
                    <a:pt x="611" y="1832"/>
                  </a:lnTo>
                  <a:lnTo>
                    <a:pt x="610" y="1830"/>
                  </a:lnTo>
                  <a:lnTo>
                    <a:pt x="606" y="1830"/>
                  </a:lnTo>
                  <a:lnTo>
                    <a:pt x="604" y="1827"/>
                  </a:lnTo>
                  <a:lnTo>
                    <a:pt x="602" y="1827"/>
                  </a:lnTo>
                  <a:lnTo>
                    <a:pt x="600" y="1828"/>
                  </a:lnTo>
                  <a:lnTo>
                    <a:pt x="599" y="1828"/>
                  </a:lnTo>
                  <a:lnTo>
                    <a:pt x="598" y="1826"/>
                  </a:lnTo>
                  <a:lnTo>
                    <a:pt x="598" y="1826"/>
                  </a:lnTo>
                  <a:lnTo>
                    <a:pt x="596" y="1826"/>
                  </a:lnTo>
                  <a:lnTo>
                    <a:pt x="594" y="1824"/>
                  </a:lnTo>
                  <a:lnTo>
                    <a:pt x="594" y="1823"/>
                  </a:lnTo>
                  <a:lnTo>
                    <a:pt x="595" y="1823"/>
                  </a:lnTo>
                  <a:lnTo>
                    <a:pt x="596" y="1821"/>
                  </a:lnTo>
                  <a:lnTo>
                    <a:pt x="595" y="1819"/>
                  </a:lnTo>
                  <a:lnTo>
                    <a:pt x="596" y="1816"/>
                  </a:lnTo>
                  <a:lnTo>
                    <a:pt x="594" y="1812"/>
                  </a:lnTo>
                  <a:lnTo>
                    <a:pt x="594" y="1808"/>
                  </a:lnTo>
                  <a:lnTo>
                    <a:pt x="592" y="1805"/>
                  </a:lnTo>
                  <a:lnTo>
                    <a:pt x="588" y="1804"/>
                  </a:lnTo>
                  <a:lnTo>
                    <a:pt x="587" y="1801"/>
                  </a:lnTo>
                  <a:lnTo>
                    <a:pt x="589" y="1799"/>
                  </a:lnTo>
                  <a:lnTo>
                    <a:pt x="591" y="1799"/>
                  </a:lnTo>
                  <a:lnTo>
                    <a:pt x="590" y="1795"/>
                  </a:lnTo>
                  <a:lnTo>
                    <a:pt x="588" y="1791"/>
                  </a:lnTo>
                  <a:lnTo>
                    <a:pt x="582" y="1792"/>
                  </a:lnTo>
                  <a:lnTo>
                    <a:pt x="583" y="1790"/>
                  </a:lnTo>
                  <a:lnTo>
                    <a:pt x="582" y="1787"/>
                  </a:lnTo>
                  <a:lnTo>
                    <a:pt x="580" y="1783"/>
                  </a:lnTo>
                  <a:lnTo>
                    <a:pt x="579" y="1783"/>
                  </a:lnTo>
                  <a:lnTo>
                    <a:pt x="580" y="1777"/>
                  </a:lnTo>
                  <a:lnTo>
                    <a:pt x="581" y="1775"/>
                  </a:lnTo>
                  <a:lnTo>
                    <a:pt x="582" y="1775"/>
                  </a:lnTo>
                  <a:lnTo>
                    <a:pt x="581" y="1772"/>
                  </a:lnTo>
                  <a:lnTo>
                    <a:pt x="582" y="1771"/>
                  </a:lnTo>
                  <a:lnTo>
                    <a:pt x="579" y="1769"/>
                  </a:lnTo>
                  <a:lnTo>
                    <a:pt x="579" y="1767"/>
                  </a:lnTo>
                  <a:lnTo>
                    <a:pt x="578" y="1766"/>
                  </a:lnTo>
                  <a:lnTo>
                    <a:pt x="577" y="1763"/>
                  </a:lnTo>
                  <a:lnTo>
                    <a:pt x="573" y="1763"/>
                  </a:lnTo>
                  <a:lnTo>
                    <a:pt x="572" y="1762"/>
                  </a:lnTo>
                  <a:lnTo>
                    <a:pt x="570" y="1763"/>
                  </a:lnTo>
                  <a:lnTo>
                    <a:pt x="568" y="1761"/>
                  </a:lnTo>
                  <a:lnTo>
                    <a:pt x="562" y="1760"/>
                  </a:lnTo>
                  <a:lnTo>
                    <a:pt x="561" y="1759"/>
                  </a:lnTo>
                  <a:lnTo>
                    <a:pt x="558" y="1752"/>
                  </a:lnTo>
                  <a:lnTo>
                    <a:pt x="554" y="1750"/>
                  </a:lnTo>
                  <a:lnTo>
                    <a:pt x="553" y="1752"/>
                  </a:lnTo>
                  <a:lnTo>
                    <a:pt x="549" y="1753"/>
                  </a:lnTo>
                  <a:lnTo>
                    <a:pt x="548" y="1754"/>
                  </a:lnTo>
                  <a:lnTo>
                    <a:pt x="546" y="1753"/>
                  </a:lnTo>
                  <a:lnTo>
                    <a:pt x="546" y="1755"/>
                  </a:lnTo>
                  <a:lnTo>
                    <a:pt x="547" y="1758"/>
                  </a:lnTo>
                  <a:lnTo>
                    <a:pt x="544" y="1762"/>
                  </a:lnTo>
                  <a:lnTo>
                    <a:pt x="546" y="1765"/>
                  </a:lnTo>
                  <a:lnTo>
                    <a:pt x="545" y="1767"/>
                  </a:lnTo>
                  <a:lnTo>
                    <a:pt x="545" y="1769"/>
                  </a:lnTo>
                  <a:lnTo>
                    <a:pt x="544" y="1769"/>
                  </a:lnTo>
                  <a:lnTo>
                    <a:pt x="542" y="1770"/>
                  </a:lnTo>
                  <a:lnTo>
                    <a:pt x="538" y="1762"/>
                  </a:lnTo>
                  <a:lnTo>
                    <a:pt x="533" y="1765"/>
                  </a:lnTo>
                  <a:lnTo>
                    <a:pt x="532" y="1768"/>
                  </a:lnTo>
                  <a:lnTo>
                    <a:pt x="533" y="1770"/>
                  </a:lnTo>
                  <a:lnTo>
                    <a:pt x="532" y="1770"/>
                  </a:lnTo>
                  <a:lnTo>
                    <a:pt x="529" y="1770"/>
                  </a:lnTo>
                  <a:lnTo>
                    <a:pt x="526" y="1768"/>
                  </a:lnTo>
                  <a:lnTo>
                    <a:pt x="522" y="1770"/>
                  </a:lnTo>
                  <a:lnTo>
                    <a:pt x="521" y="1769"/>
                  </a:lnTo>
                  <a:lnTo>
                    <a:pt x="519" y="1771"/>
                  </a:lnTo>
                  <a:lnTo>
                    <a:pt x="517" y="1769"/>
                  </a:lnTo>
                  <a:lnTo>
                    <a:pt x="517" y="1767"/>
                  </a:lnTo>
                  <a:lnTo>
                    <a:pt x="516" y="1766"/>
                  </a:lnTo>
                  <a:lnTo>
                    <a:pt x="512" y="1765"/>
                  </a:lnTo>
                  <a:lnTo>
                    <a:pt x="513" y="1762"/>
                  </a:lnTo>
                  <a:lnTo>
                    <a:pt x="512" y="1761"/>
                  </a:lnTo>
                  <a:lnTo>
                    <a:pt x="514" y="1758"/>
                  </a:lnTo>
                  <a:lnTo>
                    <a:pt x="512" y="1755"/>
                  </a:lnTo>
                  <a:lnTo>
                    <a:pt x="514" y="1753"/>
                  </a:lnTo>
                  <a:lnTo>
                    <a:pt x="513" y="1751"/>
                  </a:lnTo>
                  <a:lnTo>
                    <a:pt x="512" y="1750"/>
                  </a:lnTo>
                  <a:lnTo>
                    <a:pt x="513" y="1748"/>
                  </a:lnTo>
                  <a:lnTo>
                    <a:pt x="511" y="1745"/>
                  </a:lnTo>
                  <a:lnTo>
                    <a:pt x="511" y="1743"/>
                  </a:lnTo>
                  <a:lnTo>
                    <a:pt x="506" y="1745"/>
                  </a:lnTo>
                  <a:lnTo>
                    <a:pt x="502" y="1741"/>
                  </a:lnTo>
                  <a:lnTo>
                    <a:pt x="504" y="1737"/>
                  </a:lnTo>
                  <a:lnTo>
                    <a:pt x="513" y="1731"/>
                  </a:lnTo>
                  <a:lnTo>
                    <a:pt x="513" y="1730"/>
                  </a:lnTo>
                  <a:lnTo>
                    <a:pt x="509" y="1728"/>
                  </a:lnTo>
                  <a:lnTo>
                    <a:pt x="506" y="1730"/>
                  </a:lnTo>
                  <a:lnTo>
                    <a:pt x="505" y="1732"/>
                  </a:lnTo>
                  <a:lnTo>
                    <a:pt x="499" y="1731"/>
                  </a:lnTo>
                  <a:lnTo>
                    <a:pt x="499" y="1727"/>
                  </a:lnTo>
                  <a:lnTo>
                    <a:pt x="497" y="1725"/>
                  </a:lnTo>
                  <a:lnTo>
                    <a:pt x="495" y="1724"/>
                  </a:lnTo>
                  <a:lnTo>
                    <a:pt x="494" y="1720"/>
                  </a:lnTo>
                  <a:lnTo>
                    <a:pt x="488" y="1718"/>
                  </a:lnTo>
                  <a:lnTo>
                    <a:pt x="486" y="1715"/>
                  </a:lnTo>
                  <a:lnTo>
                    <a:pt x="480" y="1716"/>
                  </a:lnTo>
                  <a:lnTo>
                    <a:pt x="481" y="1714"/>
                  </a:lnTo>
                  <a:lnTo>
                    <a:pt x="480" y="1711"/>
                  </a:lnTo>
                  <a:lnTo>
                    <a:pt x="478" y="1709"/>
                  </a:lnTo>
                  <a:lnTo>
                    <a:pt x="476" y="1709"/>
                  </a:lnTo>
                  <a:lnTo>
                    <a:pt x="469" y="1712"/>
                  </a:lnTo>
                  <a:lnTo>
                    <a:pt x="468" y="1712"/>
                  </a:lnTo>
                  <a:lnTo>
                    <a:pt x="468" y="1710"/>
                  </a:lnTo>
                  <a:lnTo>
                    <a:pt x="466" y="1709"/>
                  </a:lnTo>
                  <a:lnTo>
                    <a:pt x="462" y="1711"/>
                  </a:lnTo>
                  <a:lnTo>
                    <a:pt x="461" y="1709"/>
                  </a:lnTo>
                  <a:lnTo>
                    <a:pt x="458" y="1707"/>
                  </a:lnTo>
                  <a:lnTo>
                    <a:pt x="455" y="1707"/>
                  </a:lnTo>
                  <a:lnTo>
                    <a:pt x="452" y="1709"/>
                  </a:lnTo>
                  <a:lnTo>
                    <a:pt x="450" y="1706"/>
                  </a:lnTo>
                  <a:lnTo>
                    <a:pt x="449" y="1706"/>
                  </a:lnTo>
                  <a:lnTo>
                    <a:pt x="450" y="1705"/>
                  </a:lnTo>
                  <a:lnTo>
                    <a:pt x="449" y="1705"/>
                  </a:lnTo>
                  <a:lnTo>
                    <a:pt x="446" y="1705"/>
                  </a:lnTo>
                  <a:lnTo>
                    <a:pt x="445" y="1706"/>
                  </a:lnTo>
                  <a:lnTo>
                    <a:pt x="444" y="1703"/>
                  </a:lnTo>
                  <a:lnTo>
                    <a:pt x="437" y="1706"/>
                  </a:lnTo>
                  <a:lnTo>
                    <a:pt x="431" y="1711"/>
                  </a:lnTo>
                  <a:lnTo>
                    <a:pt x="428" y="1710"/>
                  </a:lnTo>
                  <a:lnTo>
                    <a:pt x="425" y="1713"/>
                  </a:lnTo>
                  <a:lnTo>
                    <a:pt x="426" y="1714"/>
                  </a:lnTo>
                  <a:lnTo>
                    <a:pt x="426" y="1714"/>
                  </a:lnTo>
                  <a:lnTo>
                    <a:pt x="423" y="1717"/>
                  </a:lnTo>
                  <a:lnTo>
                    <a:pt x="422" y="1719"/>
                  </a:lnTo>
                  <a:lnTo>
                    <a:pt x="424" y="1722"/>
                  </a:lnTo>
                  <a:lnTo>
                    <a:pt x="425" y="1723"/>
                  </a:lnTo>
                  <a:lnTo>
                    <a:pt x="424" y="1725"/>
                  </a:lnTo>
                  <a:lnTo>
                    <a:pt x="424" y="1726"/>
                  </a:lnTo>
                  <a:lnTo>
                    <a:pt x="423" y="1728"/>
                  </a:lnTo>
                  <a:lnTo>
                    <a:pt x="424" y="1730"/>
                  </a:lnTo>
                  <a:lnTo>
                    <a:pt x="422" y="1731"/>
                  </a:lnTo>
                  <a:lnTo>
                    <a:pt x="422" y="1734"/>
                  </a:lnTo>
                  <a:lnTo>
                    <a:pt x="419" y="1739"/>
                  </a:lnTo>
                  <a:lnTo>
                    <a:pt x="416" y="1739"/>
                  </a:lnTo>
                  <a:lnTo>
                    <a:pt x="415" y="1738"/>
                  </a:lnTo>
                  <a:lnTo>
                    <a:pt x="411" y="1740"/>
                  </a:lnTo>
                  <a:lnTo>
                    <a:pt x="410" y="1741"/>
                  </a:lnTo>
                  <a:lnTo>
                    <a:pt x="410" y="1743"/>
                  </a:lnTo>
                  <a:lnTo>
                    <a:pt x="407" y="1746"/>
                  </a:lnTo>
                  <a:lnTo>
                    <a:pt x="408" y="1750"/>
                  </a:lnTo>
                  <a:lnTo>
                    <a:pt x="406" y="1751"/>
                  </a:lnTo>
                  <a:lnTo>
                    <a:pt x="406" y="1754"/>
                  </a:lnTo>
                  <a:lnTo>
                    <a:pt x="409" y="1754"/>
                  </a:lnTo>
                  <a:lnTo>
                    <a:pt x="410" y="1757"/>
                  </a:lnTo>
                  <a:lnTo>
                    <a:pt x="402" y="1765"/>
                  </a:lnTo>
                  <a:lnTo>
                    <a:pt x="401" y="1767"/>
                  </a:lnTo>
                  <a:lnTo>
                    <a:pt x="401" y="1770"/>
                  </a:lnTo>
                  <a:lnTo>
                    <a:pt x="400" y="1771"/>
                  </a:lnTo>
                  <a:lnTo>
                    <a:pt x="400" y="1775"/>
                  </a:lnTo>
                  <a:lnTo>
                    <a:pt x="398" y="1779"/>
                  </a:lnTo>
                  <a:lnTo>
                    <a:pt x="395" y="1779"/>
                  </a:lnTo>
                  <a:lnTo>
                    <a:pt x="393" y="1782"/>
                  </a:lnTo>
                  <a:lnTo>
                    <a:pt x="393" y="1783"/>
                  </a:lnTo>
                  <a:lnTo>
                    <a:pt x="392" y="1785"/>
                  </a:lnTo>
                  <a:lnTo>
                    <a:pt x="389" y="1786"/>
                  </a:lnTo>
                  <a:lnTo>
                    <a:pt x="389" y="1787"/>
                  </a:lnTo>
                  <a:lnTo>
                    <a:pt x="389" y="1789"/>
                  </a:lnTo>
                  <a:lnTo>
                    <a:pt x="387" y="1791"/>
                  </a:lnTo>
                  <a:lnTo>
                    <a:pt x="385" y="1793"/>
                  </a:lnTo>
                  <a:lnTo>
                    <a:pt x="383" y="1792"/>
                  </a:lnTo>
                  <a:lnTo>
                    <a:pt x="380" y="1795"/>
                  </a:lnTo>
                  <a:lnTo>
                    <a:pt x="381" y="1798"/>
                  </a:lnTo>
                  <a:lnTo>
                    <a:pt x="381" y="1799"/>
                  </a:lnTo>
                  <a:lnTo>
                    <a:pt x="382" y="1802"/>
                  </a:lnTo>
                  <a:lnTo>
                    <a:pt x="379" y="1805"/>
                  </a:lnTo>
                  <a:lnTo>
                    <a:pt x="379" y="1807"/>
                  </a:lnTo>
                  <a:lnTo>
                    <a:pt x="378" y="1807"/>
                  </a:lnTo>
                  <a:lnTo>
                    <a:pt x="376" y="1812"/>
                  </a:lnTo>
                  <a:lnTo>
                    <a:pt x="377" y="1814"/>
                  </a:lnTo>
                  <a:lnTo>
                    <a:pt x="381" y="1815"/>
                  </a:lnTo>
                  <a:lnTo>
                    <a:pt x="379" y="1819"/>
                  </a:lnTo>
                  <a:lnTo>
                    <a:pt x="380" y="1821"/>
                  </a:lnTo>
                  <a:lnTo>
                    <a:pt x="380" y="1822"/>
                  </a:lnTo>
                  <a:lnTo>
                    <a:pt x="379" y="1822"/>
                  </a:lnTo>
                  <a:lnTo>
                    <a:pt x="379" y="1824"/>
                  </a:lnTo>
                  <a:lnTo>
                    <a:pt x="376" y="1827"/>
                  </a:lnTo>
                  <a:lnTo>
                    <a:pt x="376" y="1828"/>
                  </a:lnTo>
                  <a:lnTo>
                    <a:pt x="376" y="1829"/>
                  </a:lnTo>
                  <a:lnTo>
                    <a:pt x="375" y="1832"/>
                  </a:lnTo>
                  <a:lnTo>
                    <a:pt x="371" y="1830"/>
                  </a:lnTo>
                  <a:lnTo>
                    <a:pt x="368" y="1834"/>
                  </a:lnTo>
                  <a:lnTo>
                    <a:pt x="366" y="1833"/>
                  </a:lnTo>
                  <a:lnTo>
                    <a:pt x="365" y="1835"/>
                  </a:lnTo>
                  <a:lnTo>
                    <a:pt x="363" y="1836"/>
                  </a:lnTo>
                  <a:lnTo>
                    <a:pt x="361" y="1835"/>
                  </a:lnTo>
                  <a:lnTo>
                    <a:pt x="360" y="1836"/>
                  </a:lnTo>
                  <a:lnTo>
                    <a:pt x="360" y="1838"/>
                  </a:lnTo>
                  <a:lnTo>
                    <a:pt x="357" y="1838"/>
                  </a:lnTo>
                  <a:lnTo>
                    <a:pt x="355" y="1841"/>
                  </a:lnTo>
                  <a:lnTo>
                    <a:pt x="356" y="1844"/>
                  </a:lnTo>
                  <a:lnTo>
                    <a:pt x="356" y="1845"/>
                  </a:lnTo>
                  <a:lnTo>
                    <a:pt x="351" y="1846"/>
                  </a:lnTo>
                  <a:lnTo>
                    <a:pt x="349" y="1844"/>
                  </a:lnTo>
                  <a:lnTo>
                    <a:pt x="351" y="1842"/>
                  </a:lnTo>
                  <a:lnTo>
                    <a:pt x="349" y="1841"/>
                  </a:lnTo>
                  <a:lnTo>
                    <a:pt x="347" y="1846"/>
                  </a:lnTo>
                  <a:lnTo>
                    <a:pt x="351" y="1850"/>
                  </a:lnTo>
                  <a:lnTo>
                    <a:pt x="351" y="1853"/>
                  </a:lnTo>
                  <a:lnTo>
                    <a:pt x="352" y="1854"/>
                  </a:lnTo>
                  <a:lnTo>
                    <a:pt x="351" y="1855"/>
                  </a:lnTo>
                  <a:lnTo>
                    <a:pt x="349" y="1859"/>
                  </a:lnTo>
                  <a:lnTo>
                    <a:pt x="348" y="1859"/>
                  </a:lnTo>
                  <a:lnTo>
                    <a:pt x="346" y="1858"/>
                  </a:lnTo>
                  <a:lnTo>
                    <a:pt x="347" y="1856"/>
                  </a:lnTo>
                  <a:lnTo>
                    <a:pt x="345" y="1853"/>
                  </a:lnTo>
                  <a:lnTo>
                    <a:pt x="346" y="1851"/>
                  </a:lnTo>
                  <a:lnTo>
                    <a:pt x="344" y="1850"/>
                  </a:lnTo>
                  <a:lnTo>
                    <a:pt x="345" y="1848"/>
                  </a:lnTo>
                  <a:lnTo>
                    <a:pt x="344" y="1847"/>
                  </a:lnTo>
                  <a:lnTo>
                    <a:pt x="345" y="1844"/>
                  </a:lnTo>
                  <a:lnTo>
                    <a:pt x="343" y="1839"/>
                  </a:lnTo>
                  <a:lnTo>
                    <a:pt x="343" y="1838"/>
                  </a:lnTo>
                  <a:lnTo>
                    <a:pt x="343" y="1836"/>
                  </a:lnTo>
                  <a:lnTo>
                    <a:pt x="344" y="1832"/>
                  </a:lnTo>
                  <a:lnTo>
                    <a:pt x="347" y="1828"/>
                  </a:lnTo>
                  <a:lnTo>
                    <a:pt x="348" y="1828"/>
                  </a:lnTo>
                  <a:lnTo>
                    <a:pt x="348" y="1824"/>
                  </a:lnTo>
                  <a:lnTo>
                    <a:pt x="347" y="1824"/>
                  </a:lnTo>
                  <a:lnTo>
                    <a:pt x="345" y="1825"/>
                  </a:lnTo>
                  <a:lnTo>
                    <a:pt x="345" y="1823"/>
                  </a:lnTo>
                  <a:lnTo>
                    <a:pt x="343" y="1823"/>
                  </a:lnTo>
                  <a:lnTo>
                    <a:pt x="342" y="1824"/>
                  </a:lnTo>
                  <a:lnTo>
                    <a:pt x="340" y="1824"/>
                  </a:lnTo>
                  <a:lnTo>
                    <a:pt x="337" y="1827"/>
                  </a:lnTo>
                  <a:lnTo>
                    <a:pt x="334" y="1828"/>
                  </a:lnTo>
                  <a:lnTo>
                    <a:pt x="335" y="1826"/>
                  </a:lnTo>
                  <a:lnTo>
                    <a:pt x="334" y="1823"/>
                  </a:lnTo>
                  <a:lnTo>
                    <a:pt x="333" y="1823"/>
                  </a:lnTo>
                  <a:lnTo>
                    <a:pt x="335" y="1818"/>
                  </a:lnTo>
                  <a:lnTo>
                    <a:pt x="332" y="1814"/>
                  </a:lnTo>
                  <a:lnTo>
                    <a:pt x="332" y="1811"/>
                  </a:lnTo>
                  <a:lnTo>
                    <a:pt x="331" y="1810"/>
                  </a:lnTo>
                  <a:lnTo>
                    <a:pt x="328" y="1813"/>
                  </a:lnTo>
                  <a:lnTo>
                    <a:pt x="328" y="1816"/>
                  </a:lnTo>
                  <a:lnTo>
                    <a:pt x="325" y="1820"/>
                  </a:lnTo>
                  <a:lnTo>
                    <a:pt x="325" y="1822"/>
                  </a:lnTo>
                  <a:lnTo>
                    <a:pt x="321" y="1827"/>
                  </a:lnTo>
                  <a:lnTo>
                    <a:pt x="323" y="1830"/>
                  </a:lnTo>
                  <a:lnTo>
                    <a:pt x="321" y="1832"/>
                  </a:lnTo>
                  <a:lnTo>
                    <a:pt x="320" y="1831"/>
                  </a:lnTo>
                  <a:lnTo>
                    <a:pt x="317" y="1832"/>
                  </a:lnTo>
                  <a:lnTo>
                    <a:pt x="315" y="1832"/>
                  </a:lnTo>
                  <a:lnTo>
                    <a:pt x="311" y="1839"/>
                  </a:lnTo>
                  <a:lnTo>
                    <a:pt x="308" y="1839"/>
                  </a:lnTo>
                  <a:lnTo>
                    <a:pt x="305" y="1838"/>
                  </a:lnTo>
                  <a:lnTo>
                    <a:pt x="304" y="1835"/>
                  </a:lnTo>
                  <a:lnTo>
                    <a:pt x="303" y="1835"/>
                  </a:lnTo>
                  <a:lnTo>
                    <a:pt x="297" y="1837"/>
                  </a:lnTo>
                  <a:lnTo>
                    <a:pt x="296" y="1839"/>
                  </a:lnTo>
                  <a:lnTo>
                    <a:pt x="297" y="1840"/>
                  </a:lnTo>
                  <a:lnTo>
                    <a:pt x="296" y="1840"/>
                  </a:lnTo>
                  <a:lnTo>
                    <a:pt x="295" y="1843"/>
                  </a:lnTo>
                  <a:lnTo>
                    <a:pt x="294" y="1844"/>
                  </a:lnTo>
                  <a:lnTo>
                    <a:pt x="291" y="1843"/>
                  </a:lnTo>
                  <a:lnTo>
                    <a:pt x="289" y="1840"/>
                  </a:lnTo>
                  <a:lnTo>
                    <a:pt x="288" y="1840"/>
                  </a:lnTo>
                  <a:lnTo>
                    <a:pt x="289" y="1842"/>
                  </a:lnTo>
                  <a:lnTo>
                    <a:pt x="288" y="1843"/>
                  </a:lnTo>
                  <a:lnTo>
                    <a:pt x="285" y="1844"/>
                  </a:lnTo>
                  <a:lnTo>
                    <a:pt x="284" y="1842"/>
                  </a:lnTo>
                  <a:lnTo>
                    <a:pt x="280" y="1842"/>
                  </a:lnTo>
                  <a:lnTo>
                    <a:pt x="280" y="1840"/>
                  </a:lnTo>
                  <a:lnTo>
                    <a:pt x="275" y="1841"/>
                  </a:lnTo>
                  <a:lnTo>
                    <a:pt x="272" y="1844"/>
                  </a:lnTo>
                  <a:lnTo>
                    <a:pt x="272" y="1846"/>
                  </a:lnTo>
                  <a:lnTo>
                    <a:pt x="270" y="1848"/>
                  </a:lnTo>
                  <a:lnTo>
                    <a:pt x="271" y="1849"/>
                  </a:lnTo>
                  <a:lnTo>
                    <a:pt x="269" y="1850"/>
                  </a:lnTo>
                  <a:lnTo>
                    <a:pt x="272" y="1852"/>
                  </a:lnTo>
                  <a:lnTo>
                    <a:pt x="269" y="1855"/>
                  </a:lnTo>
                  <a:lnTo>
                    <a:pt x="271" y="1857"/>
                  </a:lnTo>
                  <a:lnTo>
                    <a:pt x="269" y="1860"/>
                  </a:lnTo>
                  <a:lnTo>
                    <a:pt x="265" y="1861"/>
                  </a:lnTo>
                  <a:lnTo>
                    <a:pt x="261" y="1867"/>
                  </a:lnTo>
                  <a:lnTo>
                    <a:pt x="260" y="1866"/>
                  </a:lnTo>
                  <a:lnTo>
                    <a:pt x="257" y="1868"/>
                  </a:lnTo>
                  <a:lnTo>
                    <a:pt x="256" y="1867"/>
                  </a:lnTo>
                  <a:lnTo>
                    <a:pt x="252" y="1867"/>
                  </a:lnTo>
                  <a:lnTo>
                    <a:pt x="250" y="1866"/>
                  </a:lnTo>
                  <a:lnTo>
                    <a:pt x="247" y="1867"/>
                  </a:lnTo>
                  <a:lnTo>
                    <a:pt x="244" y="1870"/>
                  </a:lnTo>
                  <a:lnTo>
                    <a:pt x="241" y="1866"/>
                  </a:lnTo>
                  <a:lnTo>
                    <a:pt x="239" y="1862"/>
                  </a:lnTo>
                  <a:lnTo>
                    <a:pt x="237" y="1863"/>
                  </a:lnTo>
                  <a:lnTo>
                    <a:pt x="236" y="1865"/>
                  </a:lnTo>
                  <a:lnTo>
                    <a:pt x="235" y="1862"/>
                  </a:lnTo>
                  <a:lnTo>
                    <a:pt x="235" y="1860"/>
                  </a:lnTo>
                  <a:lnTo>
                    <a:pt x="234" y="1859"/>
                  </a:lnTo>
                  <a:lnTo>
                    <a:pt x="235" y="1857"/>
                  </a:lnTo>
                  <a:lnTo>
                    <a:pt x="232" y="1857"/>
                  </a:lnTo>
                  <a:lnTo>
                    <a:pt x="231" y="1855"/>
                  </a:lnTo>
                  <a:lnTo>
                    <a:pt x="229" y="1855"/>
                  </a:lnTo>
                  <a:lnTo>
                    <a:pt x="230" y="1852"/>
                  </a:lnTo>
                  <a:lnTo>
                    <a:pt x="227" y="1851"/>
                  </a:lnTo>
                  <a:lnTo>
                    <a:pt x="228" y="1850"/>
                  </a:lnTo>
                  <a:lnTo>
                    <a:pt x="227" y="1848"/>
                  </a:lnTo>
                  <a:lnTo>
                    <a:pt x="228" y="1846"/>
                  </a:lnTo>
                  <a:lnTo>
                    <a:pt x="224" y="1847"/>
                  </a:lnTo>
                  <a:lnTo>
                    <a:pt x="217" y="1846"/>
                  </a:lnTo>
                  <a:lnTo>
                    <a:pt x="219" y="1844"/>
                  </a:lnTo>
                  <a:lnTo>
                    <a:pt x="216" y="1842"/>
                  </a:lnTo>
                  <a:lnTo>
                    <a:pt x="218" y="1842"/>
                  </a:lnTo>
                  <a:lnTo>
                    <a:pt x="220" y="1838"/>
                  </a:lnTo>
                  <a:lnTo>
                    <a:pt x="216" y="1835"/>
                  </a:lnTo>
                  <a:lnTo>
                    <a:pt x="219" y="1831"/>
                  </a:lnTo>
                  <a:lnTo>
                    <a:pt x="219" y="1828"/>
                  </a:lnTo>
                  <a:lnTo>
                    <a:pt x="220" y="1827"/>
                  </a:lnTo>
                  <a:lnTo>
                    <a:pt x="220" y="1825"/>
                  </a:lnTo>
                  <a:lnTo>
                    <a:pt x="225" y="1818"/>
                  </a:lnTo>
                  <a:lnTo>
                    <a:pt x="224" y="1816"/>
                  </a:lnTo>
                  <a:lnTo>
                    <a:pt x="222" y="1816"/>
                  </a:lnTo>
                  <a:lnTo>
                    <a:pt x="222" y="1815"/>
                  </a:lnTo>
                  <a:lnTo>
                    <a:pt x="221" y="1814"/>
                  </a:lnTo>
                  <a:lnTo>
                    <a:pt x="221" y="1810"/>
                  </a:lnTo>
                  <a:lnTo>
                    <a:pt x="223" y="1804"/>
                  </a:lnTo>
                  <a:lnTo>
                    <a:pt x="223" y="1803"/>
                  </a:lnTo>
                  <a:lnTo>
                    <a:pt x="227" y="1801"/>
                  </a:lnTo>
                  <a:lnTo>
                    <a:pt x="224" y="1796"/>
                  </a:lnTo>
                  <a:lnTo>
                    <a:pt x="226" y="1795"/>
                  </a:lnTo>
                  <a:lnTo>
                    <a:pt x="226" y="1791"/>
                  </a:lnTo>
                  <a:lnTo>
                    <a:pt x="228" y="1787"/>
                  </a:lnTo>
                  <a:lnTo>
                    <a:pt x="228" y="1786"/>
                  </a:lnTo>
                  <a:lnTo>
                    <a:pt x="226" y="1786"/>
                  </a:lnTo>
                  <a:lnTo>
                    <a:pt x="226" y="1785"/>
                  </a:lnTo>
                  <a:lnTo>
                    <a:pt x="225" y="1785"/>
                  </a:lnTo>
                  <a:lnTo>
                    <a:pt x="225" y="1781"/>
                  </a:lnTo>
                  <a:lnTo>
                    <a:pt x="224" y="1781"/>
                  </a:lnTo>
                  <a:lnTo>
                    <a:pt x="224" y="1778"/>
                  </a:lnTo>
                  <a:lnTo>
                    <a:pt x="225" y="1777"/>
                  </a:lnTo>
                  <a:lnTo>
                    <a:pt x="224" y="1774"/>
                  </a:lnTo>
                  <a:lnTo>
                    <a:pt x="225" y="1773"/>
                  </a:lnTo>
                  <a:lnTo>
                    <a:pt x="224" y="1771"/>
                  </a:lnTo>
                  <a:lnTo>
                    <a:pt x="226" y="1770"/>
                  </a:lnTo>
                  <a:lnTo>
                    <a:pt x="227" y="1768"/>
                  </a:lnTo>
                  <a:lnTo>
                    <a:pt x="227" y="1766"/>
                  </a:lnTo>
                  <a:lnTo>
                    <a:pt x="225" y="1765"/>
                  </a:lnTo>
                  <a:lnTo>
                    <a:pt x="226" y="1763"/>
                  </a:lnTo>
                  <a:lnTo>
                    <a:pt x="229" y="1761"/>
                  </a:lnTo>
                  <a:lnTo>
                    <a:pt x="227" y="1760"/>
                  </a:lnTo>
                  <a:lnTo>
                    <a:pt x="227" y="1759"/>
                  </a:lnTo>
                  <a:lnTo>
                    <a:pt x="229" y="1758"/>
                  </a:lnTo>
                  <a:lnTo>
                    <a:pt x="231" y="1756"/>
                  </a:lnTo>
                  <a:lnTo>
                    <a:pt x="230" y="1754"/>
                  </a:lnTo>
                  <a:lnTo>
                    <a:pt x="228" y="1753"/>
                  </a:lnTo>
                  <a:lnTo>
                    <a:pt x="229" y="1749"/>
                  </a:lnTo>
                  <a:lnTo>
                    <a:pt x="232" y="1745"/>
                  </a:lnTo>
                  <a:lnTo>
                    <a:pt x="232" y="1743"/>
                  </a:lnTo>
                  <a:lnTo>
                    <a:pt x="232" y="1742"/>
                  </a:lnTo>
                  <a:lnTo>
                    <a:pt x="235" y="1741"/>
                  </a:lnTo>
                  <a:lnTo>
                    <a:pt x="234" y="1739"/>
                  </a:lnTo>
                  <a:lnTo>
                    <a:pt x="234" y="1737"/>
                  </a:lnTo>
                  <a:lnTo>
                    <a:pt x="233" y="1737"/>
                  </a:lnTo>
                  <a:lnTo>
                    <a:pt x="232" y="1735"/>
                  </a:lnTo>
                  <a:lnTo>
                    <a:pt x="233" y="1735"/>
                  </a:lnTo>
                  <a:lnTo>
                    <a:pt x="231" y="1734"/>
                  </a:lnTo>
                  <a:lnTo>
                    <a:pt x="235" y="1733"/>
                  </a:lnTo>
                  <a:lnTo>
                    <a:pt x="237" y="1733"/>
                  </a:lnTo>
                  <a:lnTo>
                    <a:pt x="239" y="1731"/>
                  </a:lnTo>
                  <a:lnTo>
                    <a:pt x="239" y="1729"/>
                  </a:lnTo>
                  <a:lnTo>
                    <a:pt x="238" y="1726"/>
                  </a:lnTo>
                  <a:lnTo>
                    <a:pt x="239" y="1725"/>
                  </a:lnTo>
                  <a:lnTo>
                    <a:pt x="236" y="1722"/>
                  </a:lnTo>
                  <a:lnTo>
                    <a:pt x="236" y="1719"/>
                  </a:lnTo>
                  <a:lnTo>
                    <a:pt x="237" y="1718"/>
                  </a:lnTo>
                  <a:lnTo>
                    <a:pt x="239" y="1713"/>
                  </a:lnTo>
                  <a:lnTo>
                    <a:pt x="241" y="1711"/>
                  </a:lnTo>
                  <a:lnTo>
                    <a:pt x="240" y="1710"/>
                  </a:lnTo>
                  <a:lnTo>
                    <a:pt x="240" y="1709"/>
                  </a:lnTo>
                  <a:lnTo>
                    <a:pt x="243" y="1706"/>
                  </a:lnTo>
                  <a:lnTo>
                    <a:pt x="243" y="1704"/>
                  </a:lnTo>
                  <a:lnTo>
                    <a:pt x="242" y="1703"/>
                  </a:lnTo>
                  <a:lnTo>
                    <a:pt x="244" y="1698"/>
                  </a:lnTo>
                  <a:lnTo>
                    <a:pt x="242" y="1695"/>
                  </a:lnTo>
                  <a:lnTo>
                    <a:pt x="243" y="1694"/>
                  </a:lnTo>
                  <a:lnTo>
                    <a:pt x="241" y="1693"/>
                  </a:lnTo>
                  <a:lnTo>
                    <a:pt x="237" y="1691"/>
                  </a:lnTo>
                  <a:lnTo>
                    <a:pt x="235" y="1694"/>
                  </a:lnTo>
                  <a:lnTo>
                    <a:pt x="231" y="1695"/>
                  </a:lnTo>
                  <a:lnTo>
                    <a:pt x="227" y="1691"/>
                  </a:lnTo>
                  <a:lnTo>
                    <a:pt x="225" y="1687"/>
                  </a:lnTo>
                  <a:lnTo>
                    <a:pt x="220" y="1685"/>
                  </a:lnTo>
                  <a:lnTo>
                    <a:pt x="215" y="1686"/>
                  </a:lnTo>
                  <a:lnTo>
                    <a:pt x="212" y="1685"/>
                  </a:lnTo>
                  <a:lnTo>
                    <a:pt x="213" y="1682"/>
                  </a:lnTo>
                  <a:lnTo>
                    <a:pt x="212" y="1681"/>
                  </a:lnTo>
                  <a:lnTo>
                    <a:pt x="212" y="1678"/>
                  </a:lnTo>
                  <a:lnTo>
                    <a:pt x="213" y="1675"/>
                  </a:lnTo>
                  <a:lnTo>
                    <a:pt x="212" y="1673"/>
                  </a:lnTo>
                  <a:lnTo>
                    <a:pt x="213" y="1670"/>
                  </a:lnTo>
                  <a:lnTo>
                    <a:pt x="212" y="1669"/>
                  </a:lnTo>
                  <a:lnTo>
                    <a:pt x="213" y="1667"/>
                  </a:lnTo>
                  <a:lnTo>
                    <a:pt x="207" y="1659"/>
                  </a:lnTo>
                  <a:lnTo>
                    <a:pt x="205" y="1660"/>
                  </a:lnTo>
                  <a:lnTo>
                    <a:pt x="206" y="1657"/>
                  </a:lnTo>
                  <a:lnTo>
                    <a:pt x="204" y="1657"/>
                  </a:lnTo>
                  <a:lnTo>
                    <a:pt x="203" y="1654"/>
                  </a:lnTo>
                  <a:lnTo>
                    <a:pt x="200" y="1654"/>
                  </a:lnTo>
                  <a:lnTo>
                    <a:pt x="200" y="1651"/>
                  </a:lnTo>
                  <a:lnTo>
                    <a:pt x="200" y="1649"/>
                  </a:lnTo>
                  <a:lnTo>
                    <a:pt x="199" y="1649"/>
                  </a:lnTo>
                  <a:lnTo>
                    <a:pt x="200" y="1649"/>
                  </a:lnTo>
                  <a:lnTo>
                    <a:pt x="199" y="1647"/>
                  </a:lnTo>
                  <a:lnTo>
                    <a:pt x="200" y="1645"/>
                  </a:lnTo>
                  <a:lnTo>
                    <a:pt x="198" y="1642"/>
                  </a:lnTo>
                  <a:lnTo>
                    <a:pt x="197" y="1640"/>
                  </a:lnTo>
                  <a:lnTo>
                    <a:pt x="200" y="1639"/>
                  </a:lnTo>
                  <a:lnTo>
                    <a:pt x="200" y="1635"/>
                  </a:lnTo>
                  <a:lnTo>
                    <a:pt x="202" y="1634"/>
                  </a:lnTo>
                  <a:lnTo>
                    <a:pt x="201" y="1633"/>
                  </a:lnTo>
                  <a:lnTo>
                    <a:pt x="204" y="1631"/>
                  </a:lnTo>
                  <a:lnTo>
                    <a:pt x="203" y="1630"/>
                  </a:lnTo>
                  <a:lnTo>
                    <a:pt x="205" y="1630"/>
                  </a:lnTo>
                  <a:lnTo>
                    <a:pt x="205" y="1629"/>
                  </a:lnTo>
                  <a:lnTo>
                    <a:pt x="206" y="1627"/>
                  </a:lnTo>
                  <a:lnTo>
                    <a:pt x="206" y="1625"/>
                  </a:lnTo>
                  <a:lnTo>
                    <a:pt x="207" y="1624"/>
                  </a:lnTo>
                  <a:lnTo>
                    <a:pt x="205" y="1623"/>
                  </a:lnTo>
                  <a:lnTo>
                    <a:pt x="208" y="1618"/>
                  </a:lnTo>
                  <a:lnTo>
                    <a:pt x="209" y="1618"/>
                  </a:lnTo>
                  <a:lnTo>
                    <a:pt x="209" y="1616"/>
                  </a:lnTo>
                  <a:lnTo>
                    <a:pt x="205" y="1611"/>
                  </a:lnTo>
                  <a:lnTo>
                    <a:pt x="207" y="1606"/>
                  </a:lnTo>
                  <a:lnTo>
                    <a:pt x="205" y="1605"/>
                  </a:lnTo>
                  <a:lnTo>
                    <a:pt x="205" y="1602"/>
                  </a:lnTo>
                  <a:lnTo>
                    <a:pt x="203" y="1602"/>
                  </a:lnTo>
                  <a:lnTo>
                    <a:pt x="203" y="1599"/>
                  </a:lnTo>
                  <a:lnTo>
                    <a:pt x="204" y="1598"/>
                  </a:lnTo>
                  <a:lnTo>
                    <a:pt x="203" y="1597"/>
                  </a:lnTo>
                  <a:lnTo>
                    <a:pt x="195" y="1598"/>
                  </a:lnTo>
                  <a:lnTo>
                    <a:pt x="190" y="1598"/>
                  </a:lnTo>
                  <a:lnTo>
                    <a:pt x="188" y="1600"/>
                  </a:lnTo>
                  <a:lnTo>
                    <a:pt x="186" y="1601"/>
                  </a:lnTo>
                  <a:lnTo>
                    <a:pt x="185" y="1597"/>
                  </a:lnTo>
                  <a:lnTo>
                    <a:pt x="181" y="1595"/>
                  </a:lnTo>
                  <a:lnTo>
                    <a:pt x="180" y="1594"/>
                  </a:lnTo>
                  <a:lnTo>
                    <a:pt x="180" y="1593"/>
                  </a:lnTo>
                  <a:lnTo>
                    <a:pt x="179" y="1591"/>
                  </a:lnTo>
                  <a:lnTo>
                    <a:pt x="179" y="1590"/>
                  </a:lnTo>
                  <a:lnTo>
                    <a:pt x="178" y="1590"/>
                  </a:lnTo>
                  <a:lnTo>
                    <a:pt x="178" y="1588"/>
                  </a:lnTo>
                  <a:lnTo>
                    <a:pt x="182" y="1586"/>
                  </a:lnTo>
                  <a:lnTo>
                    <a:pt x="181" y="1586"/>
                  </a:lnTo>
                  <a:lnTo>
                    <a:pt x="181" y="1582"/>
                  </a:lnTo>
                  <a:lnTo>
                    <a:pt x="184" y="1579"/>
                  </a:lnTo>
                  <a:lnTo>
                    <a:pt x="184" y="1578"/>
                  </a:lnTo>
                  <a:lnTo>
                    <a:pt x="184" y="1578"/>
                  </a:lnTo>
                  <a:lnTo>
                    <a:pt x="184" y="1575"/>
                  </a:lnTo>
                  <a:lnTo>
                    <a:pt x="183" y="1575"/>
                  </a:lnTo>
                  <a:lnTo>
                    <a:pt x="184" y="1573"/>
                  </a:lnTo>
                  <a:lnTo>
                    <a:pt x="184" y="1571"/>
                  </a:lnTo>
                  <a:lnTo>
                    <a:pt x="189" y="1567"/>
                  </a:lnTo>
                  <a:lnTo>
                    <a:pt x="189" y="1567"/>
                  </a:lnTo>
                  <a:lnTo>
                    <a:pt x="189" y="1566"/>
                  </a:lnTo>
                  <a:lnTo>
                    <a:pt x="187" y="1563"/>
                  </a:lnTo>
                  <a:lnTo>
                    <a:pt x="187" y="1562"/>
                  </a:lnTo>
                  <a:lnTo>
                    <a:pt x="185" y="1561"/>
                  </a:lnTo>
                  <a:lnTo>
                    <a:pt x="183" y="1561"/>
                  </a:lnTo>
                  <a:lnTo>
                    <a:pt x="183" y="1559"/>
                  </a:lnTo>
                  <a:lnTo>
                    <a:pt x="181" y="1557"/>
                  </a:lnTo>
                  <a:lnTo>
                    <a:pt x="182" y="1553"/>
                  </a:lnTo>
                  <a:lnTo>
                    <a:pt x="180" y="1553"/>
                  </a:lnTo>
                  <a:lnTo>
                    <a:pt x="181" y="1553"/>
                  </a:lnTo>
                  <a:lnTo>
                    <a:pt x="180" y="1551"/>
                  </a:lnTo>
                  <a:lnTo>
                    <a:pt x="181" y="1550"/>
                  </a:lnTo>
                  <a:lnTo>
                    <a:pt x="179" y="1550"/>
                  </a:lnTo>
                  <a:lnTo>
                    <a:pt x="180" y="1549"/>
                  </a:lnTo>
                  <a:lnTo>
                    <a:pt x="179" y="1548"/>
                  </a:lnTo>
                  <a:lnTo>
                    <a:pt x="180" y="1546"/>
                  </a:lnTo>
                  <a:lnTo>
                    <a:pt x="178" y="1546"/>
                  </a:lnTo>
                  <a:lnTo>
                    <a:pt x="179" y="1543"/>
                  </a:lnTo>
                  <a:lnTo>
                    <a:pt x="178" y="1543"/>
                  </a:lnTo>
                  <a:lnTo>
                    <a:pt x="179" y="1542"/>
                  </a:lnTo>
                  <a:lnTo>
                    <a:pt x="178" y="1541"/>
                  </a:lnTo>
                  <a:lnTo>
                    <a:pt x="176" y="1538"/>
                  </a:lnTo>
                  <a:lnTo>
                    <a:pt x="176" y="1537"/>
                  </a:lnTo>
                  <a:lnTo>
                    <a:pt x="178" y="1536"/>
                  </a:lnTo>
                  <a:lnTo>
                    <a:pt x="176" y="1533"/>
                  </a:lnTo>
                  <a:lnTo>
                    <a:pt x="175" y="1533"/>
                  </a:lnTo>
                  <a:lnTo>
                    <a:pt x="175" y="1530"/>
                  </a:lnTo>
                  <a:lnTo>
                    <a:pt x="174" y="1530"/>
                  </a:lnTo>
                  <a:lnTo>
                    <a:pt x="174" y="1529"/>
                  </a:lnTo>
                  <a:lnTo>
                    <a:pt x="174" y="1528"/>
                  </a:lnTo>
                  <a:lnTo>
                    <a:pt x="173" y="1525"/>
                  </a:lnTo>
                  <a:lnTo>
                    <a:pt x="170" y="1527"/>
                  </a:lnTo>
                  <a:lnTo>
                    <a:pt x="169" y="1526"/>
                  </a:lnTo>
                  <a:lnTo>
                    <a:pt x="169" y="1525"/>
                  </a:lnTo>
                  <a:lnTo>
                    <a:pt x="170" y="1524"/>
                  </a:lnTo>
                  <a:lnTo>
                    <a:pt x="167" y="1521"/>
                  </a:lnTo>
                  <a:lnTo>
                    <a:pt x="167" y="1519"/>
                  </a:lnTo>
                  <a:lnTo>
                    <a:pt x="164" y="1517"/>
                  </a:lnTo>
                  <a:lnTo>
                    <a:pt x="164" y="1515"/>
                  </a:lnTo>
                  <a:lnTo>
                    <a:pt x="163" y="1515"/>
                  </a:lnTo>
                  <a:lnTo>
                    <a:pt x="164" y="1514"/>
                  </a:lnTo>
                  <a:lnTo>
                    <a:pt x="163" y="1514"/>
                  </a:lnTo>
                  <a:lnTo>
                    <a:pt x="159" y="1511"/>
                  </a:lnTo>
                  <a:lnTo>
                    <a:pt x="152" y="1512"/>
                  </a:lnTo>
                  <a:lnTo>
                    <a:pt x="146" y="1510"/>
                  </a:lnTo>
                  <a:lnTo>
                    <a:pt x="143" y="1510"/>
                  </a:lnTo>
                  <a:lnTo>
                    <a:pt x="142" y="1509"/>
                  </a:lnTo>
                  <a:lnTo>
                    <a:pt x="126" y="1514"/>
                  </a:lnTo>
                  <a:lnTo>
                    <a:pt x="125" y="1510"/>
                  </a:lnTo>
                  <a:lnTo>
                    <a:pt x="127" y="1508"/>
                  </a:lnTo>
                  <a:lnTo>
                    <a:pt x="128" y="1509"/>
                  </a:lnTo>
                  <a:lnTo>
                    <a:pt x="131" y="1504"/>
                  </a:lnTo>
                  <a:lnTo>
                    <a:pt x="129" y="1498"/>
                  </a:lnTo>
                  <a:lnTo>
                    <a:pt x="129" y="1496"/>
                  </a:lnTo>
                  <a:lnTo>
                    <a:pt x="128" y="1495"/>
                  </a:lnTo>
                  <a:lnTo>
                    <a:pt x="129" y="1494"/>
                  </a:lnTo>
                  <a:lnTo>
                    <a:pt x="132" y="1492"/>
                  </a:lnTo>
                  <a:lnTo>
                    <a:pt x="132" y="1494"/>
                  </a:lnTo>
                  <a:lnTo>
                    <a:pt x="136" y="1495"/>
                  </a:lnTo>
                  <a:lnTo>
                    <a:pt x="140" y="1492"/>
                  </a:lnTo>
                  <a:lnTo>
                    <a:pt x="142" y="1494"/>
                  </a:lnTo>
                  <a:lnTo>
                    <a:pt x="142" y="1494"/>
                  </a:lnTo>
                  <a:lnTo>
                    <a:pt x="144" y="1492"/>
                  </a:lnTo>
                  <a:lnTo>
                    <a:pt x="144" y="1490"/>
                  </a:lnTo>
                  <a:lnTo>
                    <a:pt x="146" y="1489"/>
                  </a:lnTo>
                  <a:lnTo>
                    <a:pt x="146" y="1488"/>
                  </a:lnTo>
                  <a:lnTo>
                    <a:pt x="143" y="1486"/>
                  </a:lnTo>
                  <a:lnTo>
                    <a:pt x="143" y="1485"/>
                  </a:lnTo>
                  <a:lnTo>
                    <a:pt x="142" y="1485"/>
                  </a:lnTo>
                  <a:lnTo>
                    <a:pt x="143" y="1483"/>
                  </a:lnTo>
                  <a:lnTo>
                    <a:pt x="142" y="1482"/>
                  </a:lnTo>
                  <a:lnTo>
                    <a:pt x="143" y="1482"/>
                  </a:lnTo>
                  <a:lnTo>
                    <a:pt x="143" y="1480"/>
                  </a:lnTo>
                  <a:lnTo>
                    <a:pt x="143" y="1479"/>
                  </a:lnTo>
                  <a:lnTo>
                    <a:pt x="143" y="1478"/>
                  </a:lnTo>
                  <a:lnTo>
                    <a:pt x="142" y="1477"/>
                  </a:lnTo>
                  <a:lnTo>
                    <a:pt x="137" y="1475"/>
                  </a:lnTo>
                  <a:lnTo>
                    <a:pt x="136" y="1473"/>
                  </a:lnTo>
                  <a:lnTo>
                    <a:pt x="136" y="1471"/>
                  </a:lnTo>
                  <a:lnTo>
                    <a:pt x="133" y="1470"/>
                  </a:lnTo>
                  <a:lnTo>
                    <a:pt x="134" y="1467"/>
                  </a:lnTo>
                  <a:lnTo>
                    <a:pt x="134" y="1466"/>
                  </a:lnTo>
                  <a:lnTo>
                    <a:pt x="135" y="1465"/>
                  </a:lnTo>
                  <a:lnTo>
                    <a:pt x="132" y="1464"/>
                  </a:lnTo>
                  <a:lnTo>
                    <a:pt x="132" y="1462"/>
                  </a:lnTo>
                  <a:lnTo>
                    <a:pt x="134" y="1460"/>
                  </a:lnTo>
                  <a:lnTo>
                    <a:pt x="131" y="1459"/>
                  </a:lnTo>
                  <a:lnTo>
                    <a:pt x="132" y="1458"/>
                  </a:lnTo>
                  <a:lnTo>
                    <a:pt x="131" y="1457"/>
                  </a:lnTo>
                  <a:lnTo>
                    <a:pt x="127" y="1456"/>
                  </a:lnTo>
                  <a:lnTo>
                    <a:pt x="128" y="1458"/>
                  </a:lnTo>
                  <a:lnTo>
                    <a:pt x="126" y="1461"/>
                  </a:lnTo>
                  <a:lnTo>
                    <a:pt x="120" y="1459"/>
                  </a:lnTo>
                  <a:lnTo>
                    <a:pt x="117" y="1463"/>
                  </a:lnTo>
                  <a:lnTo>
                    <a:pt x="116" y="1466"/>
                  </a:lnTo>
                  <a:lnTo>
                    <a:pt x="116" y="1468"/>
                  </a:lnTo>
                  <a:lnTo>
                    <a:pt x="114" y="1469"/>
                  </a:lnTo>
                  <a:lnTo>
                    <a:pt x="114" y="1467"/>
                  </a:lnTo>
                  <a:lnTo>
                    <a:pt x="112" y="1469"/>
                  </a:lnTo>
                  <a:lnTo>
                    <a:pt x="110" y="1466"/>
                  </a:lnTo>
                  <a:lnTo>
                    <a:pt x="104" y="1464"/>
                  </a:lnTo>
                  <a:lnTo>
                    <a:pt x="104" y="1462"/>
                  </a:lnTo>
                  <a:lnTo>
                    <a:pt x="101" y="1460"/>
                  </a:lnTo>
                  <a:lnTo>
                    <a:pt x="96" y="1462"/>
                  </a:lnTo>
                  <a:lnTo>
                    <a:pt x="95" y="1464"/>
                  </a:lnTo>
                  <a:lnTo>
                    <a:pt x="92" y="1465"/>
                  </a:lnTo>
                  <a:lnTo>
                    <a:pt x="91" y="1465"/>
                  </a:lnTo>
                  <a:lnTo>
                    <a:pt x="88" y="1463"/>
                  </a:lnTo>
                  <a:lnTo>
                    <a:pt x="87" y="1459"/>
                  </a:lnTo>
                  <a:lnTo>
                    <a:pt x="82" y="1459"/>
                  </a:lnTo>
                  <a:lnTo>
                    <a:pt x="82" y="1459"/>
                  </a:lnTo>
                  <a:lnTo>
                    <a:pt x="82" y="1458"/>
                  </a:lnTo>
                  <a:lnTo>
                    <a:pt x="77" y="1456"/>
                  </a:lnTo>
                  <a:lnTo>
                    <a:pt x="75" y="1453"/>
                  </a:lnTo>
                  <a:lnTo>
                    <a:pt x="72" y="1455"/>
                  </a:lnTo>
                  <a:lnTo>
                    <a:pt x="69" y="1455"/>
                  </a:lnTo>
                  <a:lnTo>
                    <a:pt x="67" y="1451"/>
                  </a:lnTo>
                  <a:lnTo>
                    <a:pt x="66" y="1450"/>
                  </a:lnTo>
                  <a:lnTo>
                    <a:pt x="65" y="1447"/>
                  </a:lnTo>
                  <a:lnTo>
                    <a:pt x="62" y="1446"/>
                  </a:lnTo>
                  <a:lnTo>
                    <a:pt x="62" y="1448"/>
                  </a:lnTo>
                  <a:lnTo>
                    <a:pt x="63" y="1451"/>
                  </a:lnTo>
                  <a:lnTo>
                    <a:pt x="63" y="1453"/>
                  </a:lnTo>
                  <a:lnTo>
                    <a:pt x="56" y="1454"/>
                  </a:lnTo>
                  <a:lnTo>
                    <a:pt x="54" y="1456"/>
                  </a:lnTo>
                  <a:lnTo>
                    <a:pt x="52" y="1455"/>
                  </a:lnTo>
                  <a:lnTo>
                    <a:pt x="50" y="1458"/>
                  </a:lnTo>
                  <a:lnTo>
                    <a:pt x="47" y="1458"/>
                  </a:lnTo>
                  <a:lnTo>
                    <a:pt x="46" y="1457"/>
                  </a:lnTo>
                  <a:lnTo>
                    <a:pt x="47" y="1455"/>
                  </a:lnTo>
                  <a:lnTo>
                    <a:pt x="48" y="1453"/>
                  </a:lnTo>
                  <a:lnTo>
                    <a:pt x="46" y="1452"/>
                  </a:lnTo>
                  <a:lnTo>
                    <a:pt x="45" y="1450"/>
                  </a:lnTo>
                  <a:lnTo>
                    <a:pt x="43" y="1449"/>
                  </a:lnTo>
                  <a:lnTo>
                    <a:pt x="40" y="1454"/>
                  </a:lnTo>
                  <a:lnTo>
                    <a:pt x="39" y="1453"/>
                  </a:lnTo>
                  <a:lnTo>
                    <a:pt x="35" y="1455"/>
                  </a:lnTo>
                  <a:lnTo>
                    <a:pt x="35" y="1454"/>
                  </a:lnTo>
                  <a:lnTo>
                    <a:pt x="35" y="1453"/>
                  </a:lnTo>
                  <a:lnTo>
                    <a:pt x="36" y="1450"/>
                  </a:lnTo>
                  <a:lnTo>
                    <a:pt x="34" y="1447"/>
                  </a:lnTo>
                  <a:lnTo>
                    <a:pt x="32" y="1447"/>
                  </a:lnTo>
                  <a:lnTo>
                    <a:pt x="32" y="1445"/>
                  </a:lnTo>
                  <a:lnTo>
                    <a:pt x="33" y="1442"/>
                  </a:lnTo>
                  <a:lnTo>
                    <a:pt x="31" y="1439"/>
                  </a:lnTo>
                  <a:lnTo>
                    <a:pt x="32" y="1438"/>
                  </a:lnTo>
                  <a:lnTo>
                    <a:pt x="34" y="1440"/>
                  </a:lnTo>
                  <a:lnTo>
                    <a:pt x="37" y="1439"/>
                  </a:lnTo>
                  <a:lnTo>
                    <a:pt x="36" y="1437"/>
                  </a:lnTo>
                  <a:lnTo>
                    <a:pt x="35" y="1435"/>
                  </a:lnTo>
                  <a:lnTo>
                    <a:pt x="35" y="1434"/>
                  </a:lnTo>
                  <a:lnTo>
                    <a:pt x="34" y="1432"/>
                  </a:lnTo>
                  <a:lnTo>
                    <a:pt x="35" y="1429"/>
                  </a:lnTo>
                  <a:lnTo>
                    <a:pt x="35" y="1426"/>
                  </a:lnTo>
                  <a:lnTo>
                    <a:pt x="36" y="1425"/>
                  </a:lnTo>
                  <a:lnTo>
                    <a:pt x="38" y="1427"/>
                  </a:lnTo>
                  <a:lnTo>
                    <a:pt x="39" y="1426"/>
                  </a:lnTo>
                  <a:lnTo>
                    <a:pt x="39" y="1426"/>
                  </a:lnTo>
                  <a:lnTo>
                    <a:pt x="39" y="1425"/>
                  </a:lnTo>
                  <a:lnTo>
                    <a:pt x="38" y="1425"/>
                  </a:lnTo>
                  <a:lnTo>
                    <a:pt x="38" y="1423"/>
                  </a:lnTo>
                  <a:lnTo>
                    <a:pt x="36" y="1421"/>
                  </a:lnTo>
                  <a:lnTo>
                    <a:pt x="40" y="1419"/>
                  </a:lnTo>
                  <a:lnTo>
                    <a:pt x="40" y="1419"/>
                  </a:lnTo>
                  <a:lnTo>
                    <a:pt x="40" y="1422"/>
                  </a:lnTo>
                  <a:lnTo>
                    <a:pt x="42" y="1422"/>
                  </a:lnTo>
                  <a:lnTo>
                    <a:pt x="42" y="1423"/>
                  </a:lnTo>
                  <a:lnTo>
                    <a:pt x="47" y="1422"/>
                  </a:lnTo>
                  <a:lnTo>
                    <a:pt x="43" y="1419"/>
                  </a:lnTo>
                  <a:lnTo>
                    <a:pt x="40" y="1415"/>
                  </a:lnTo>
                  <a:lnTo>
                    <a:pt x="41" y="1414"/>
                  </a:lnTo>
                  <a:lnTo>
                    <a:pt x="38" y="1413"/>
                  </a:lnTo>
                  <a:lnTo>
                    <a:pt x="36" y="1411"/>
                  </a:lnTo>
                  <a:lnTo>
                    <a:pt x="36" y="1410"/>
                  </a:lnTo>
                  <a:lnTo>
                    <a:pt x="39" y="1407"/>
                  </a:lnTo>
                  <a:lnTo>
                    <a:pt x="41" y="1406"/>
                  </a:lnTo>
                  <a:lnTo>
                    <a:pt x="43" y="1405"/>
                  </a:lnTo>
                  <a:lnTo>
                    <a:pt x="43" y="1401"/>
                  </a:lnTo>
                  <a:lnTo>
                    <a:pt x="47" y="1400"/>
                  </a:lnTo>
                  <a:lnTo>
                    <a:pt x="47" y="1398"/>
                  </a:lnTo>
                  <a:lnTo>
                    <a:pt x="50" y="1393"/>
                  </a:lnTo>
                  <a:lnTo>
                    <a:pt x="52" y="1394"/>
                  </a:lnTo>
                  <a:lnTo>
                    <a:pt x="54" y="1393"/>
                  </a:lnTo>
                  <a:lnTo>
                    <a:pt x="50" y="1391"/>
                  </a:lnTo>
                  <a:lnTo>
                    <a:pt x="50" y="1385"/>
                  </a:lnTo>
                  <a:lnTo>
                    <a:pt x="52" y="1383"/>
                  </a:lnTo>
                  <a:lnTo>
                    <a:pt x="53" y="1380"/>
                  </a:lnTo>
                  <a:lnTo>
                    <a:pt x="55" y="1379"/>
                  </a:lnTo>
                  <a:lnTo>
                    <a:pt x="55" y="1378"/>
                  </a:lnTo>
                  <a:lnTo>
                    <a:pt x="62" y="1379"/>
                  </a:lnTo>
                  <a:lnTo>
                    <a:pt x="63" y="1375"/>
                  </a:lnTo>
                  <a:lnTo>
                    <a:pt x="63" y="1375"/>
                  </a:lnTo>
                  <a:lnTo>
                    <a:pt x="63" y="1374"/>
                  </a:lnTo>
                  <a:lnTo>
                    <a:pt x="65" y="1371"/>
                  </a:lnTo>
                  <a:lnTo>
                    <a:pt x="66" y="1368"/>
                  </a:lnTo>
                  <a:lnTo>
                    <a:pt x="56" y="1367"/>
                  </a:lnTo>
                  <a:lnTo>
                    <a:pt x="56" y="1365"/>
                  </a:lnTo>
                  <a:lnTo>
                    <a:pt x="56" y="1363"/>
                  </a:lnTo>
                  <a:lnTo>
                    <a:pt x="56" y="1362"/>
                  </a:lnTo>
                  <a:lnTo>
                    <a:pt x="52" y="1362"/>
                  </a:lnTo>
                  <a:lnTo>
                    <a:pt x="54" y="1361"/>
                  </a:lnTo>
                  <a:lnTo>
                    <a:pt x="46" y="1358"/>
                  </a:lnTo>
                  <a:lnTo>
                    <a:pt x="46" y="1356"/>
                  </a:lnTo>
                  <a:lnTo>
                    <a:pt x="45" y="1355"/>
                  </a:lnTo>
                  <a:lnTo>
                    <a:pt x="46" y="1354"/>
                  </a:lnTo>
                  <a:lnTo>
                    <a:pt x="46" y="1353"/>
                  </a:lnTo>
                  <a:lnTo>
                    <a:pt x="46" y="1352"/>
                  </a:lnTo>
                  <a:lnTo>
                    <a:pt x="46" y="1352"/>
                  </a:lnTo>
                  <a:lnTo>
                    <a:pt x="46" y="1351"/>
                  </a:lnTo>
                  <a:lnTo>
                    <a:pt x="45" y="1350"/>
                  </a:lnTo>
                  <a:lnTo>
                    <a:pt x="46" y="1348"/>
                  </a:lnTo>
                  <a:lnTo>
                    <a:pt x="47" y="1347"/>
                  </a:lnTo>
                  <a:lnTo>
                    <a:pt x="45" y="1345"/>
                  </a:lnTo>
                  <a:lnTo>
                    <a:pt x="46" y="1342"/>
                  </a:lnTo>
                  <a:lnTo>
                    <a:pt x="46" y="1341"/>
                  </a:lnTo>
                  <a:lnTo>
                    <a:pt x="46" y="1340"/>
                  </a:lnTo>
                  <a:lnTo>
                    <a:pt x="44" y="1337"/>
                  </a:lnTo>
                  <a:lnTo>
                    <a:pt x="45" y="1336"/>
                  </a:lnTo>
                  <a:lnTo>
                    <a:pt x="45" y="1333"/>
                  </a:lnTo>
                  <a:lnTo>
                    <a:pt x="46" y="1331"/>
                  </a:lnTo>
                  <a:lnTo>
                    <a:pt x="44" y="1330"/>
                  </a:lnTo>
                  <a:lnTo>
                    <a:pt x="43" y="1327"/>
                  </a:lnTo>
                  <a:lnTo>
                    <a:pt x="42" y="1326"/>
                  </a:lnTo>
                  <a:lnTo>
                    <a:pt x="42" y="1325"/>
                  </a:lnTo>
                  <a:lnTo>
                    <a:pt x="40" y="1324"/>
                  </a:lnTo>
                  <a:lnTo>
                    <a:pt x="40" y="1323"/>
                  </a:lnTo>
                  <a:lnTo>
                    <a:pt x="39" y="1322"/>
                  </a:lnTo>
                  <a:lnTo>
                    <a:pt x="39" y="1321"/>
                  </a:lnTo>
                  <a:lnTo>
                    <a:pt x="38" y="1319"/>
                  </a:lnTo>
                  <a:lnTo>
                    <a:pt x="34" y="1321"/>
                  </a:lnTo>
                  <a:lnTo>
                    <a:pt x="30" y="1317"/>
                  </a:lnTo>
                  <a:lnTo>
                    <a:pt x="31" y="1315"/>
                  </a:lnTo>
                  <a:lnTo>
                    <a:pt x="30" y="1314"/>
                  </a:lnTo>
                  <a:lnTo>
                    <a:pt x="31" y="1313"/>
                  </a:lnTo>
                  <a:lnTo>
                    <a:pt x="30" y="1312"/>
                  </a:lnTo>
                  <a:lnTo>
                    <a:pt x="31" y="1312"/>
                  </a:lnTo>
                  <a:lnTo>
                    <a:pt x="30" y="1310"/>
                  </a:lnTo>
                  <a:lnTo>
                    <a:pt x="30" y="1310"/>
                  </a:lnTo>
                  <a:lnTo>
                    <a:pt x="30" y="1309"/>
                  </a:lnTo>
                  <a:lnTo>
                    <a:pt x="30" y="1307"/>
                  </a:lnTo>
                  <a:lnTo>
                    <a:pt x="28" y="1306"/>
                  </a:lnTo>
                  <a:lnTo>
                    <a:pt x="29" y="1304"/>
                  </a:lnTo>
                  <a:lnTo>
                    <a:pt x="28" y="1303"/>
                  </a:lnTo>
                  <a:lnTo>
                    <a:pt x="31" y="1298"/>
                  </a:lnTo>
                  <a:lnTo>
                    <a:pt x="32" y="1297"/>
                  </a:lnTo>
                  <a:lnTo>
                    <a:pt x="35" y="1294"/>
                  </a:lnTo>
                  <a:lnTo>
                    <a:pt x="34" y="1292"/>
                  </a:lnTo>
                  <a:lnTo>
                    <a:pt x="34" y="1290"/>
                  </a:lnTo>
                  <a:lnTo>
                    <a:pt x="31" y="1287"/>
                  </a:lnTo>
                  <a:lnTo>
                    <a:pt x="31" y="1285"/>
                  </a:lnTo>
                  <a:lnTo>
                    <a:pt x="31" y="1284"/>
                  </a:lnTo>
                  <a:lnTo>
                    <a:pt x="30" y="1281"/>
                  </a:lnTo>
                  <a:lnTo>
                    <a:pt x="30" y="1277"/>
                  </a:lnTo>
                  <a:lnTo>
                    <a:pt x="27" y="1275"/>
                  </a:lnTo>
                  <a:lnTo>
                    <a:pt x="26" y="1274"/>
                  </a:lnTo>
                  <a:lnTo>
                    <a:pt x="26" y="1273"/>
                  </a:lnTo>
                  <a:lnTo>
                    <a:pt x="26" y="1273"/>
                  </a:lnTo>
                  <a:lnTo>
                    <a:pt x="27" y="1271"/>
                  </a:lnTo>
                  <a:lnTo>
                    <a:pt x="28" y="1269"/>
                  </a:lnTo>
                  <a:lnTo>
                    <a:pt x="25" y="1269"/>
                  </a:lnTo>
                  <a:lnTo>
                    <a:pt x="24" y="1270"/>
                  </a:lnTo>
                  <a:lnTo>
                    <a:pt x="22" y="1270"/>
                  </a:lnTo>
                  <a:lnTo>
                    <a:pt x="20" y="1269"/>
                  </a:lnTo>
                  <a:lnTo>
                    <a:pt x="23" y="1264"/>
                  </a:lnTo>
                  <a:lnTo>
                    <a:pt x="23" y="1263"/>
                  </a:lnTo>
                  <a:lnTo>
                    <a:pt x="23" y="1261"/>
                  </a:lnTo>
                  <a:lnTo>
                    <a:pt x="22" y="1261"/>
                  </a:lnTo>
                  <a:lnTo>
                    <a:pt x="21" y="1262"/>
                  </a:lnTo>
                  <a:lnTo>
                    <a:pt x="15" y="1261"/>
                  </a:lnTo>
                  <a:lnTo>
                    <a:pt x="15" y="1259"/>
                  </a:lnTo>
                  <a:lnTo>
                    <a:pt x="15" y="1258"/>
                  </a:lnTo>
                  <a:lnTo>
                    <a:pt x="10" y="1260"/>
                  </a:lnTo>
                  <a:lnTo>
                    <a:pt x="5" y="1257"/>
                  </a:lnTo>
                  <a:lnTo>
                    <a:pt x="5" y="1255"/>
                  </a:lnTo>
                  <a:lnTo>
                    <a:pt x="3" y="1254"/>
                  </a:lnTo>
                  <a:moveTo>
                    <a:pt x="742" y="269"/>
                  </a:moveTo>
                  <a:lnTo>
                    <a:pt x="741" y="269"/>
                  </a:lnTo>
                  <a:lnTo>
                    <a:pt x="741" y="268"/>
                  </a:lnTo>
                  <a:lnTo>
                    <a:pt x="741" y="269"/>
                  </a:lnTo>
                  <a:lnTo>
                    <a:pt x="742" y="269"/>
                  </a:lnTo>
                  <a:moveTo>
                    <a:pt x="742" y="269"/>
                  </a:moveTo>
                  <a:lnTo>
                    <a:pt x="742" y="268"/>
                  </a:lnTo>
                  <a:lnTo>
                    <a:pt x="742" y="269"/>
                  </a:lnTo>
                  <a:moveTo>
                    <a:pt x="735" y="272"/>
                  </a:moveTo>
                  <a:lnTo>
                    <a:pt x="735" y="271"/>
                  </a:lnTo>
                  <a:lnTo>
                    <a:pt x="738" y="269"/>
                  </a:lnTo>
                  <a:lnTo>
                    <a:pt x="738" y="272"/>
                  </a:lnTo>
                  <a:lnTo>
                    <a:pt x="736" y="273"/>
                  </a:lnTo>
                  <a:lnTo>
                    <a:pt x="735" y="272"/>
                  </a:lnTo>
                  <a:moveTo>
                    <a:pt x="742" y="269"/>
                  </a:moveTo>
                  <a:lnTo>
                    <a:pt x="742" y="270"/>
                  </a:lnTo>
                  <a:lnTo>
                    <a:pt x="742" y="269"/>
                  </a:lnTo>
                  <a:moveTo>
                    <a:pt x="744" y="268"/>
                  </a:moveTo>
                  <a:lnTo>
                    <a:pt x="745" y="268"/>
                  </a:lnTo>
                  <a:lnTo>
                    <a:pt x="745" y="268"/>
                  </a:lnTo>
                  <a:lnTo>
                    <a:pt x="744" y="268"/>
                  </a:lnTo>
                  <a:moveTo>
                    <a:pt x="746" y="268"/>
                  </a:moveTo>
                  <a:lnTo>
                    <a:pt x="746" y="268"/>
                  </a:lnTo>
                  <a:lnTo>
                    <a:pt x="746" y="268"/>
                  </a:lnTo>
                  <a:moveTo>
                    <a:pt x="743" y="270"/>
                  </a:moveTo>
                  <a:lnTo>
                    <a:pt x="744" y="269"/>
                  </a:lnTo>
                  <a:lnTo>
                    <a:pt x="743" y="270"/>
                  </a:lnTo>
                  <a:moveTo>
                    <a:pt x="747" y="269"/>
                  </a:moveTo>
                  <a:lnTo>
                    <a:pt x="747" y="269"/>
                  </a:lnTo>
                  <a:lnTo>
                    <a:pt x="748" y="269"/>
                  </a:lnTo>
                  <a:lnTo>
                    <a:pt x="747" y="269"/>
                  </a:lnTo>
                  <a:moveTo>
                    <a:pt x="738" y="276"/>
                  </a:moveTo>
                  <a:lnTo>
                    <a:pt x="738" y="275"/>
                  </a:lnTo>
                  <a:lnTo>
                    <a:pt x="738" y="276"/>
                  </a:lnTo>
                  <a:moveTo>
                    <a:pt x="670" y="331"/>
                  </a:moveTo>
                  <a:lnTo>
                    <a:pt x="670" y="330"/>
                  </a:lnTo>
                  <a:lnTo>
                    <a:pt x="671" y="331"/>
                  </a:lnTo>
                  <a:lnTo>
                    <a:pt x="670" y="332"/>
                  </a:lnTo>
                  <a:lnTo>
                    <a:pt x="670" y="331"/>
                  </a:lnTo>
                  <a:moveTo>
                    <a:pt x="747" y="293"/>
                  </a:moveTo>
                  <a:lnTo>
                    <a:pt x="748" y="293"/>
                  </a:lnTo>
                  <a:lnTo>
                    <a:pt x="748" y="294"/>
                  </a:lnTo>
                  <a:lnTo>
                    <a:pt x="747" y="293"/>
                  </a:lnTo>
                  <a:moveTo>
                    <a:pt x="831" y="318"/>
                  </a:moveTo>
                  <a:lnTo>
                    <a:pt x="834" y="316"/>
                  </a:lnTo>
                  <a:lnTo>
                    <a:pt x="839" y="318"/>
                  </a:lnTo>
                  <a:lnTo>
                    <a:pt x="839" y="319"/>
                  </a:lnTo>
                  <a:lnTo>
                    <a:pt x="837" y="325"/>
                  </a:lnTo>
                  <a:lnTo>
                    <a:pt x="828" y="331"/>
                  </a:lnTo>
                  <a:lnTo>
                    <a:pt x="827" y="331"/>
                  </a:lnTo>
                  <a:lnTo>
                    <a:pt x="825" y="331"/>
                  </a:lnTo>
                  <a:lnTo>
                    <a:pt x="826" y="333"/>
                  </a:lnTo>
                  <a:lnTo>
                    <a:pt x="825" y="334"/>
                  </a:lnTo>
                  <a:lnTo>
                    <a:pt x="823" y="333"/>
                  </a:lnTo>
                  <a:lnTo>
                    <a:pt x="821" y="334"/>
                  </a:lnTo>
                  <a:lnTo>
                    <a:pt x="821" y="337"/>
                  </a:lnTo>
                  <a:lnTo>
                    <a:pt x="821" y="340"/>
                  </a:lnTo>
                  <a:lnTo>
                    <a:pt x="823" y="337"/>
                  </a:lnTo>
                  <a:lnTo>
                    <a:pt x="819" y="344"/>
                  </a:lnTo>
                  <a:lnTo>
                    <a:pt x="815" y="344"/>
                  </a:lnTo>
                  <a:lnTo>
                    <a:pt x="800" y="341"/>
                  </a:lnTo>
                  <a:lnTo>
                    <a:pt x="798" y="341"/>
                  </a:lnTo>
                  <a:lnTo>
                    <a:pt x="799" y="341"/>
                  </a:lnTo>
                  <a:lnTo>
                    <a:pt x="802" y="341"/>
                  </a:lnTo>
                  <a:lnTo>
                    <a:pt x="802" y="338"/>
                  </a:lnTo>
                  <a:lnTo>
                    <a:pt x="805" y="336"/>
                  </a:lnTo>
                  <a:lnTo>
                    <a:pt x="808" y="336"/>
                  </a:lnTo>
                  <a:lnTo>
                    <a:pt x="810" y="338"/>
                  </a:lnTo>
                  <a:lnTo>
                    <a:pt x="811" y="336"/>
                  </a:lnTo>
                  <a:lnTo>
                    <a:pt x="810" y="336"/>
                  </a:lnTo>
                  <a:lnTo>
                    <a:pt x="806" y="335"/>
                  </a:lnTo>
                  <a:lnTo>
                    <a:pt x="805" y="332"/>
                  </a:lnTo>
                  <a:lnTo>
                    <a:pt x="802" y="335"/>
                  </a:lnTo>
                  <a:lnTo>
                    <a:pt x="797" y="337"/>
                  </a:lnTo>
                  <a:lnTo>
                    <a:pt x="793" y="344"/>
                  </a:lnTo>
                  <a:lnTo>
                    <a:pt x="797" y="342"/>
                  </a:lnTo>
                  <a:lnTo>
                    <a:pt x="797" y="343"/>
                  </a:lnTo>
                  <a:lnTo>
                    <a:pt x="779" y="357"/>
                  </a:lnTo>
                  <a:lnTo>
                    <a:pt x="767" y="371"/>
                  </a:lnTo>
                  <a:lnTo>
                    <a:pt x="765" y="373"/>
                  </a:lnTo>
                  <a:lnTo>
                    <a:pt x="762" y="376"/>
                  </a:lnTo>
                  <a:lnTo>
                    <a:pt x="760" y="376"/>
                  </a:lnTo>
                  <a:lnTo>
                    <a:pt x="759" y="376"/>
                  </a:lnTo>
                  <a:lnTo>
                    <a:pt x="763" y="375"/>
                  </a:lnTo>
                  <a:lnTo>
                    <a:pt x="765" y="372"/>
                  </a:lnTo>
                  <a:lnTo>
                    <a:pt x="762" y="371"/>
                  </a:lnTo>
                  <a:lnTo>
                    <a:pt x="761" y="368"/>
                  </a:lnTo>
                  <a:lnTo>
                    <a:pt x="759" y="367"/>
                  </a:lnTo>
                  <a:lnTo>
                    <a:pt x="758" y="368"/>
                  </a:lnTo>
                  <a:lnTo>
                    <a:pt x="756" y="367"/>
                  </a:lnTo>
                  <a:lnTo>
                    <a:pt x="755" y="367"/>
                  </a:lnTo>
                  <a:lnTo>
                    <a:pt x="751" y="366"/>
                  </a:lnTo>
                  <a:lnTo>
                    <a:pt x="749" y="367"/>
                  </a:lnTo>
                  <a:lnTo>
                    <a:pt x="749" y="372"/>
                  </a:lnTo>
                  <a:lnTo>
                    <a:pt x="750" y="375"/>
                  </a:lnTo>
                  <a:lnTo>
                    <a:pt x="753" y="376"/>
                  </a:lnTo>
                  <a:lnTo>
                    <a:pt x="754" y="375"/>
                  </a:lnTo>
                  <a:lnTo>
                    <a:pt x="754" y="374"/>
                  </a:lnTo>
                  <a:lnTo>
                    <a:pt x="753" y="373"/>
                  </a:lnTo>
                  <a:lnTo>
                    <a:pt x="754" y="374"/>
                  </a:lnTo>
                  <a:lnTo>
                    <a:pt x="753" y="377"/>
                  </a:lnTo>
                  <a:lnTo>
                    <a:pt x="754" y="385"/>
                  </a:lnTo>
                  <a:lnTo>
                    <a:pt x="754" y="388"/>
                  </a:lnTo>
                  <a:lnTo>
                    <a:pt x="753" y="393"/>
                  </a:lnTo>
                  <a:lnTo>
                    <a:pt x="749" y="396"/>
                  </a:lnTo>
                  <a:lnTo>
                    <a:pt x="736" y="396"/>
                  </a:lnTo>
                  <a:lnTo>
                    <a:pt x="723" y="399"/>
                  </a:lnTo>
                  <a:lnTo>
                    <a:pt x="717" y="395"/>
                  </a:lnTo>
                  <a:lnTo>
                    <a:pt x="710" y="389"/>
                  </a:lnTo>
                  <a:lnTo>
                    <a:pt x="703" y="387"/>
                  </a:lnTo>
                  <a:lnTo>
                    <a:pt x="694" y="386"/>
                  </a:lnTo>
                  <a:lnTo>
                    <a:pt x="690" y="384"/>
                  </a:lnTo>
                  <a:lnTo>
                    <a:pt x="678" y="376"/>
                  </a:lnTo>
                  <a:lnTo>
                    <a:pt x="677" y="373"/>
                  </a:lnTo>
                  <a:lnTo>
                    <a:pt x="674" y="370"/>
                  </a:lnTo>
                  <a:lnTo>
                    <a:pt x="679" y="365"/>
                  </a:lnTo>
                  <a:lnTo>
                    <a:pt x="679" y="363"/>
                  </a:lnTo>
                  <a:lnTo>
                    <a:pt x="677" y="361"/>
                  </a:lnTo>
                  <a:lnTo>
                    <a:pt x="678" y="359"/>
                  </a:lnTo>
                  <a:lnTo>
                    <a:pt x="678" y="357"/>
                  </a:lnTo>
                  <a:lnTo>
                    <a:pt x="675" y="355"/>
                  </a:lnTo>
                  <a:lnTo>
                    <a:pt x="667" y="352"/>
                  </a:lnTo>
                  <a:lnTo>
                    <a:pt x="670" y="348"/>
                  </a:lnTo>
                  <a:lnTo>
                    <a:pt x="670" y="345"/>
                  </a:lnTo>
                  <a:lnTo>
                    <a:pt x="669" y="343"/>
                  </a:lnTo>
                  <a:lnTo>
                    <a:pt x="667" y="342"/>
                  </a:lnTo>
                  <a:lnTo>
                    <a:pt x="666" y="340"/>
                  </a:lnTo>
                  <a:lnTo>
                    <a:pt x="667" y="336"/>
                  </a:lnTo>
                  <a:lnTo>
                    <a:pt x="673" y="335"/>
                  </a:lnTo>
                  <a:lnTo>
                    <a:pt x="674" y="331"/>
                  </a:lnTo>
                  <a:lnTo>
                    <a:pt x="667" y="326"/>
                  </a:lnTo>
                  <a:lnTo>
                    <a:pt x="666" y="324"/>
                  </a:lnTo>
                  <a:lnTo>
                    <a:pt x="666" y="321"/>
                  </a:lnTo>
                  <a:lnTo>
                    <a:pt x="667" y="316"/>
                  </a:lnTo>
                  <a:lnTo>
                    <a:pt x="677" y="310"/>
                  </a:lnTo>
                  <a:lnTo>
                    <a:pt x="677" y="304"/>
                  </a:lnTo>
                  <a:lnTo>
                    <a:pt x="675" y="304"/>
                  </a:lnTo>
                  <a:lnTo>
                    <a:pt x="675" y="307"/>
                  </a:lnTo>
                  <a:lnTo>
                    <a:pt x="674" y="311"/>
                  </a:lnTo>
                  <a:lnTo>
                    <a:pt x="676" y="300"/>
                  </a:lnTo>
                  <a:lnTo>
                    <a:pt x="686" y="288"/>
                  </a:lnTo>
                  <a:lnTo>
                    <a:pt x="692" y="284"/>
                  </a:lnTo>
                  <a:lnTo>
                    <a:pt x="690" y="287"/>
                  </a:lnTo>
                  <a:lnTo>
                    <a:pt x="693" y="289"/>
                  </a:lnTo>
                  <a:lnTo>
                    <a:pt x="698" y="292"/>
                  </a:lnTo>
                  <a:lnTo>
                    <a:pt x="703" y="292"/>
                  </a:lnTo>
                  <a:lnTo>
                    <a:pt x="710" y="295"/>
                  </a:lnTo>
                  <a:lnTo>
                    <a:pt x="720" y="293"/>
                  </a:lnTo>
                  <a:lnTo>
                    <a:pt x="720" y="297"/>
                  </a:lnTo>
                  <a:lnTo>
                    <a:pt x="719" y="295"/>
                  </a:lnTo>
                  <a:lnTo>
                    <a:pt x="718" y="297"/>
                  </a:lnTo>
                  <a:lnTo>
                    <a:pt x="718" y="298"/>
                  </a:lnTo>
                  <a:lnTo>
                    <a:pt x="719" y="300"/>
                  </a:lnTo>
                  <a:lnTo>
                    <a:pt x="721" y="299"/>
                  </a:lnTo>
                  <a:lnTo>
                    <a:pt x="724" y="301"/>
                  </a:lnTo>
                  <a:lnTo>
                    <a:pt x="729" y="301"/>
                  </a:lnTo>
                  <a:lnTo>
                    <a:pt x="732" y="299"/>
                  </a:lnTo>
                  <a:lnTo>
                    <a:pt x="736" y="299"/>
                  </a:lnTo>
                  <a:lnTo>
                    <a:pt x="738" y="300"/>
                  </a:lnTo>
                  <a:lnTo>
                    <a:pt x="737" y="301"/>
                  </a:lnTo>
                  <a:lnTo>
                    <a:pt x="738" y="302"/>
                  </a:lnTo>
                  <a:lnTo>
                    <a:pt x="737" y="303"/>
                  </a:lnTo>
                  <a:lnTo>
                    <a:pt x="738" y="308"/>
                  </a:lnTo>
                  <a:lnTo>
                    <a:pt x="740" y="308"/>
                  </a:lnTo>
                  <a:lnTo>
                    <a:pt x="740" y="309"/>
                  </a:lnTo>
                  <a:lnTo>
                    <a:pt x="742" y="310"/>
                  </a:lnTo>
                  <a:lnTo>
                    <a:pt x="745" y="309"/>
                  </a:lnTo>
                  <a:lnTo>
                    <a:pt x="743" y="308"/>
                  </a:lnTo>
                  <a:lnTo>
                    <a:pt x="745" y="307"/>
                  </a:lnTo>
                  <a:lnTo>
                    <a:pt x="745" y="305"/>
                  </a:lnTo>
                  <a:lnTo>
                    <a:pt x="746" y="305"/>
                  </a:lnTo>
                  <a:lnTo>
                    <a:pt x="747" y="303"/>
                  </a:lnTo>
                  <a:lnTo>
                    <a:pt x="748" y="304"/>
                  </a:lnTo>
                  <a:lnTo>
                    <a:pt x="747" y="304"/>
                  </a:lnTo>
                  <a:lnTo>
                    <a:pt x="749" y="305"/>
                  </a:lnTo>
                  <a:lnTo>
                    <a:pt x="745" y="306"/>
                  </a:lnTo>
                  <a:lnTo>
                    <a:pt x="745" y="308"/>
                  </a:lnTo>
                  <a:lnTo>
                    <a:pt x="749" y="308"/>
                  </a:lnTo>
                  <a:lnTo>
                    <a:pt x="750" y="306"/>
                  </a:lnTo>
                  <a:lnTo>
                    <a:pt x="753" y="306"/>
                  </a:lnTo>
                  <a:lnTo>
                    <a:pt x="758" y="301"/>
                  </a:lnTo>
                  <a:lnTo>
                    <a:pt x="757" y="299"/>
                  </a:lnTo>
                  <a:lnTo>
                    <a:pt x="754" y="299"/>
                  </a:lnTo>
                  <a:lnTo>
                    <a:pt x="752" y="296"/>
                  </a:lnTo>
                  <a:lnTo>
                    <a:pt x="750" y="296"/>
                  </a:lnTo>
                  <a:lnTo>
                    <a:pt x="749" y="296"/>
                  </a:lnTo>
                  <a:lnTo>
                    <a:pt x="750" y="293"/>
                  </a:lnTo>
                  <a:lnTo>
                    <a:pt x="746" y="290"/>
                  </a:lnTo>
                  <a:lnTo>
                    <a:pt x="745" y="287"/>
                  </a:lnTo>
                  <a:lnTo>
                    <a:pt x="741" y="283"/>
                  </a:lnTo>
                  <a:lnTo>
                    <a:pt x="740" y="277"/>
                  </a:lnTo>
                  <a:lnTo>
                    <a:pt x="739" y="277"/>
                  </a:lnTo>
                  <a:lnTo>
                    <a:pt x="746" y="271"/>
                  </a:lnTo>
                  <a:lnTo>
                    <a:pt x="750" y="269"/>
                  </a:lnTo>
                  <a:lnTo>
                    <a:pt x="754" y="270"/>
                  </a:lnTo>
                  <a:lnTo>
                    <a:pt x="755" y="269"/>
                  </a:lnTo>
                  <a:lnTo>
                    <a:pt x="750" y="268"/>
                  </a:lnTo>
                  <a:lnTo>
                    <a:pt x="749" y="266"/>
                  </a:lnTo>
                  <a:lnTo>
                    <a:pt x="748" y="265"/>
                  </a:lnTo>
                  <a:lnTo>
                    <a:pt x="745" y="264"/>
                  </a:lnTo>
                  <a:lnTo>
                    <a:pt x="743" y="261"/>
                  </a:lnTo>
                  <a:lnTo>
                    <a:pt x="741" y="263"/>
                  </a:lnTo>
                  <a:lnTo>
                    <a:pt x="741" y="261"/>
                  </a:lnTo>
                  <a:lnTo>
                    <a:pt x="741" y="260"/>
                  </a:lnTo>
                  <a:lnTo>
                    <a:pt x="746" y="261"/>
                  </a:lnTo>
                  <a:lnTo>
                    <a:pt x="753" y="260"/>
                  </a:lnTo>
                  <a:lnTo>
                    <a:pt x="762" y="264"/>
                  </a:lnTo>
                  <a:lnTo>
                    <a:pt x="769" y="265"/>
                  </a:lnTo>
                  <a:lnTo>
                    <a:pt x="774" y="268"/>
                  </a:lnTo>
                  <a:lnTo>
                    <a:pt x="779" y="268"/>
                  </a:lnTo>
                  <a:lnTo>
                    <a:pt x="792" y="266"/>
                  </a:lnTo>
                  <a:lnTo>
                    <a:pt x="799" y="257"/>
                  </a:lnTo>
                  <a:lnTo>
                    <a:pt x="807" y="255"/>
                  </a:lnTo>
                  <a:lnTo>
                    <a:pt x="813" y="255"/>
                  </a:lnTo>
                  <a:lnTo>
                    <a:pt x="822" y="256"/>
                  </a:lnTo>
                  <a:lnTo>
                    <a:pt x="829" y="254"/>
                  </a:lnTo>
                  <a:lnTo>
                    <a:pt x="835" y="256"/>
                  </a:lnTo>
                  <a:lnTo>
                    <a:pt x="846" y="255"/>
                  </a:lnTo>
                  <a:lnTo>
                    <a:pt x="850" y="256"/>
                  </a:lnTo>
                  <a:lnTo>
                    <a:pt x="853" y="258"/>
                  </a:lnTo>
                  <a:lnTo>
                    <a:pt x="850" y="259"/>
                  </a:lnTo>
                  <a:lnTo>
                    <a:pt x="848" y="261"/>
                  </a:lnTo>
                  <a:lnTo>
                    <a:pt x="845" y="270"/>
                  </a:lnTo>
                  <a:lnTo>
                    <a:pt x="845" y="273"/>
                  </a:lnTo>
                  <a:lnTo>
                    <a:pt x="845" y="275"/>
                  </a:lnTo>
                  <a:lnTo>
                    <a:pt x="850" y="279"/>
                  </a:lnTo>
                  <a:lnTo>
                    <a:pt x="853" y="280"/>
                  </a:lnTo>
                  <a:lnTo>
                    <a:pt x="851" y="283"/>
                  </a:lnTo>
                  <a:lnTo>
                    <a:pt x="852" y="288"/>
                  </a:lnTo>
                  <a:lnTo>
                    <a:pt x="853" y="291"/>
                  </a:lnTo>
                  <a:lnTo>
                    <a:pt x="850" y="302"/>
                  </a:lnTo>
                  <a:lnTo>
                    <a:pt x="845" y="306"/>
                  </a:lnTo>
                  <a:lnTo>
                    <a:pt x="833" y="311"/>
                  </a:lnTo>
                  <a:lnTo>
                    <a:pt x="829" y="315"/>
                  </a:lnTo>
                  <a:lnTo>
                    <a:pt x="822" y="313"/>
                  </a:lnTo>
                  <a:lnTo>
                    <a:pt x="819" y="315"/>
                  </a:lnTo>
                  <a:lnTo>
                    <a:pt x="818" y="313"/>
                  </a:lnTo>
                  <a:lnTo>
                    <a:pt x="815" y="314"/>
                  </a:lnTo>
                  <a:lnTo>
                    <a:pt x="814" y="313"/>
                  </a:lnTo>
                  <a:lnTo>
                    <a:pt x="813" y="312"/>
                  </a:lnTo>
                  <a:lnTo>
                    <a:pt x="811" y="309"/>
                  </a:lnTo>
                  <a:lnTo>
                    <a:pt x="808" y="311"/>
                  </a:lnTo>
                  <a:lnTo>
                    <a:pt x="807" y="309"/>
                  </a:lnTo>
                  <a:lnTo>
                    <a:pt x="806" y="308"/>
                  </a:lnTo>
                  <a:lnTo>
                    <a:pt x="804" y="305"/>
                  </a:lnTo>
                  <a:lnTo>
                    <a:pt x="798" y="305"/>
                  </a:lnTo>
                  <a:lnTo>
                    <a:pt x="798" y="303"/>
                  </a:lnTo>
                  <a:lnTo>
                    <a:pt x="797" y="302"/>
                  </a:lnTo>
                  <a:lnTo>
                    <a:pt x="797" y="301"/>
                  </a:lnTo>
                  <a:lnTo>
                    <a:pt x="796" y="297"/>
                  </a:lnTo>
                  <a:lnTo>
                    <a:pt x="794" y="296"/>
                  </a:lnTo>
                  <a:lnTo>
                    <a:pt x="796" y="295"/>
                  </a:lnTo>
                  <a:lnTo>
                    <a:pt x="795" y="291"/>
                  </a:lnTo>
                  <a:lnTo>
                    <a:pt x="799" y="283"/>
                  </a:lnTo>
                  <a:lnTo>
                    <a:pt x="799" y="279"/>
                  </a:lnTo>
                  <a:lnTo>
                    <a:pt x="797" y="275"/>
                  </a:lnTo>
                  <a:lnTo>
                    <a:pt x="795" y="275"/>
                  </a:lnTo>
                  <a:lnTo>
                    <a:pt x="794" y="273"/>
                  </a:lnTo>
                  <a:lnTo>
                    <a:pt x="791" y="273"/>
                  </a:lnTo>
                  <a:lnTo>
                    <a:pt x="788" y="276"/>
                  </a:lnTo>
                  <a:lnTo>
                    <a:pt x="787" y="275"/>
                  </a:lnTo>
                  <a:lnTo>
                    <a:pt x="782" y="280"/>
                  </a:lnTo>
                  <a:lnTo>
                    <a:pt x="781" y="279"/>
                  </a:lnTo>
                  <a:lnTo>
                    <a:pt x="780" y="279"/>
                  </a:lnTo>
                  <a:lnTo>
                    <a:pt x="780" y="280"/>
                  </a:lnTo>
                  <a:lnTo>
                    <a:pt x="781" y="280"/>
                  </a:lnTo>
                  <a:lnTo>
                    <a:pt x="780" y="281"/>
                  </a:lnTo>
                  <a:lnTo>
                    <a:pt x="783" y="281"/>
                  </a:lnTo>
                  <a:lnTo>
                    <a:pt x="782" y="285"/>
                  </a:lnTo>
                  <a:lnTo>
                    <a:pt x="778" y="287"/>
                  </a:lnTo>
                  <a:lnTo>
                    <a:pt x="781" y="287"/>
                  </a:lnTo>
                  <a:lnTo>
                    <a:pt x="779" y="291"/>
                  </a:lnTo>
                  <a:lnTo>
                    <a:pt x="780" y="292"/>
                  </a:lnTo>
                  <a:lnTo>
                    <a:pt x="781" y="292"/>
                  </a:lnTo>
                  <a:lnTo>
                    <a:pt x="781" y="295"/>
                  </a:lnTo>
                  <a:lnTo>
                    <a:pt x="781" y="296"/>
                  </a:lnTo>
                  <a:lnTo>
                    <a:pt x="782" y="297"/>
                  </a:lnTo>
                  <a:lnTo>
                    <a:pt x="782" y="299"/>
                  </a:lnTo>
                  <a:lnTo>
                    <a:pt x="785" y="300"/>
                  </a:lnTo>
                  <a:lnTo>
                    <a:pt x="787" y="303"/>
                  </a:lnTo>
                  <a:lnTo>
                    <a:pt x="787" y="305"/>
                  </a:lnTo>
                  <a:lnTo>
                    <a:pt x="793" y="309"/>
                  </a:lnTo>
                  <a:lnTo>
                    <a:pt x="794" y="311"/>
                  </a:lnTo>
                  <a:lnTo>
                    <a:pt x="799" y="312"/>
                  </a:lnTo>
                  <a:lnTo>
                    <a:pt x="803" y="316"/>
                  </a:lnTo>
                  <a:lnTo>
                    <a:pt x="809" y="318"/>
                  </a:lnTo>
                  <a:lnTo>
                    <a:pt x="810" y="320"/>
                  </a:lnTo>
                  <a:lnTo>
                    <a:pt x="814" y="321"/>
                  </a:lnTo>
                  <a:lnTo>
                    <a:pt x="821" y="318"/>
                  </a:lnTo>
                  <a:lnTo>
                    <a:pt x="831" y="318"/>
                  </a:lnTo>
                  <a:moveTo>
                    <a:pt x="714" y="264"/>
                  </a:moveTo>
                  <a:lnTo>
                    <a:pt x="714" y="264"/>
                  </a:lnTo>
                  <a:lnTo>
                    <a:pt x="714" y="263"/>
                  </a:lnTo>
                  <a:lnTo>
                    <a:pt x="714" y="264"/>
                  </a:lnTo>
                  <a:lnTo>
                    <a:pt x="715" y="264"/>
                  </a:lnTo>
                  <a:lnTo>
                    <a:pt x="714" y="264"/>
                  </a:lnTo>
                  <a:moveTo>
                    <a:pt x="745" y="304"/>
                  </a:moveTo>
                  <a:lnTo>
                    <a:pt x="746" y="303"/>
                  </a:lnTo>
                  <a:lnTo>
                    <a:pt x="746" y="304"/>
                  </a:lnTo>
                  <a:lnTo>
                    <a:pt x="745" y="304"/>
                  </a:lnTo>
                  <a:moveTo>
                    <a:pt x="751" y="301"/>
                  </a:moveTo>
                  <a:lnTo>
                    <a:pt x="751" y="300"/>
                  </a:lnTo>
                  <a:lnTo>
                    <a:pt x="754" y="299"/>
                  </a:lnTo>
                  <a:lnTo>
                    <a:pt x="754" y="302"/>
                  </a:lnTo>
                  <a:lnTo>
                    <a:pt x="751" y="301"/>
                  </a:lnTo>
                  <a:moveTo>
                    <a:pt x="751" y="299"/>
                  </a:moveTo>
                  <a:lnTo>
                    <a:pt x="752" y="299"/>
                  </a:lnTo>
                  <a:lnTo>
                    <a:pt x="753" y="299"/>
                  </a:lnTo>
                  <a:lnTo>
                    <a:pt x="752" y="299"/>
                  </a:lnTo>
                  <a:lnTo>
                    <a:pt x="751" y="299"/>
                  </a:lnTo>
                  <a:moveTo>
                    <a:pt x="742" y="304"/>
                  </a:moveTo>
                  <a:lnTo>
                    <a:pt x="742" y="303"/>
                  </a:lnTo>
                  <a:lnTo>
                    <a:pt x="743" y="304"/>
                  </a:lnTo>
                  <a:lnTo>
                    <a:pt x="743" y="304"/>
                  </a:lnTo>
                  <a:lnTo>
                    <a:pt x="742" y="304"/>
                  </a:lnTo>
                  <a:moveTo>
                    <a:pt x="784" y="283"/>
                  </a:moveTo>
                  <a:lnTo>
                    <a:pt x="784" y="282"/>
                  </a:lnTo>
                  <a:lnTo>
                    <a:pt x="785" y="283"/>
                  </a:lnTo>
                  <a:lnTo>
                    <a:pt x="784" y="283"/>
                  </a:lnTo>
                  <a:moveTo>
                    <a:pt x="740" y="308"/>
                  </a:moveTo>
                  <a:lnTo>
                    <a:pt x="740" y="307"/>
                  </a:lnTo>
                  <a:lnTo>
                    <a:pt x="740" y="308"/>
                  </a:lnTo>
                  <a:moveTo>
                    <a:pt x="639" y="379"/>
                  </a:moveTo>
                  <a:lnTo>
                    <a:pt x="639" y="371"/>
                  </a:lnTo>
                  <a:lnTo>
                    <a:pt x="637" y="365"/>
                  </a:lnTo>
                  <a:lnTo>
                    <a:pt x="633" y="361"/>
                  </a:lnTo>
                  <a:lnTo>
                    <a:pt x="632" y="355"/>
                  </a:lnTo>
                  <a:lnTo>
                    <a:pt x="632" y="350"/>
                  </a:lnTo>
                  <a:lnTo>
                    <a:pt x="631" y="348"/>
                  </a:lnTo>
                  <a:lnTo>
                    <a:pt x="629" y="348"/>
                  </a:lnTo>
                  <a:lnTo>
                    <a:pt x="629" y="345"/>
                  </a:lnTo>
                  <a:lnTo>
                    <a:pt x="630" y="345"/>
                  </a:lnTo>
                  <a:lnTo>
                    <a:pt x="630" y="346"/>
                  </a:lnTo>
                  <a:lnTo>
                    <a:pt x="632" y="348"/>
                  </a:lnTo>
                  <a:lnTo>
                    <a:pt x="634" y="351"/>
                  </a:lnTo>
                  <a:lnTo>
                    <a:pt x="639" y="355"/>
                  </a:lnTo>
                  <a:lnTo>
                    <a:pt x="643" y="357"/>
                  </a:lnTo>
                  <a:lnTo>
                    <a:pt x="649" y="357"/>
                  </a:lnTo>
                  <a:lnTo>
                    <a:pt x="648" y="362"/>
                  </a:lnTo>
                  <a:lnTo>
                    <a:pt x="648" y="371"/>
                  </a:lnTo>
                  <a:lnTo>
                    <a:pt x="649" y="372"/>
                  </a:lnTo>
                  <a:lnTo>
                    <a:pt x="652" y="372"/>
                  </a:lnTo>
                  <a:lnTo>
                    <a:pt x="650" y="379"/>
                  </a:lnTo>
                  <a:lnTo>
                    <a:pt x="642" y="383"/>
                  </a:lnTo>
                  <a:lnTo>
                    <a:pt x="641" y="383"/>
                  </a:lnTo>
                  <a:lnTo>
                    <a:pt x="640" y="379"/>
                  </a:lnTo>
                  <a:lnTo>
                    <a:pt x="639" y="379"/>
                  </a:lnTo>
                  <a:moveTo>
                    <a:pt x="968" y="257"/>
                  </a:moveTo>
                  <a:lnTo>
                    <a:pt x="956" y="265"/>
                  </a:lnTo>
                  <a:lnTo>
                    <a:pt x="942" y="269"/>
                  </a:lnTo>
                  <a:lnTo>
                    <a:pt x="937" y="269"/>
                  </a:lnTo>
                  <a:lnTo>
                    <a:pt x="935" y="267"/>
                  </a:lnTo>
                  <a:lnTo>
                    <a:pt x="928" y="267"/>
                  </a:lnTo>
                  <a:lnTo>
                    <a:pt x="924" y="265"/>
                  </a:lnTo>
                  <a:lnTo>
                    <a:pt x="910" y="269"/>
                  </a:lnTo>
                  <a:lnTo>
                    <a:pt x="898" y="267"/>
                  </a:lnTo>
                  <a:lnTo>
                    <a:pt x="887" y="269"/>
                  </a:lnTo>
                  <a:lnTo>
                    <a:pt x="879" y="267"/>
                  </a:lnTo>
                  <a:lnTo>
                    <a:pt x="881" y="264"/>
                  </a:lnTo>
                  <a:lnTo>
                    <a:pt x="882" y="261"/>
                  </a:lnTo>
                  <a:lnTo>
                    <a:pt x="880" y="260"/>
                  </a:lnTo>
                  <a:lnTo>
                    <a:pt x="880" y="259"/>
                  </a:lnTo>
                  <a:lnTo>
                    <a:pt x="877" y="257"/>
                  </a:lnTo>
                  <a:lnTo>
                    <a:pt x="875" y="255"/>
                  </a:lnTo>
                  <a:lnTo>
                    <a:pt x="876" y="249"/>
                  </a:lnTo>
                  <a:lnTo>
                    <a:pt x="875" y="247"/>
                  </a:lnTo>
                  <a:lnTo>
                    <a:pt x="875" y="246"/>
                  </a:lnTo>
                  <a:lnTo>
                    <a:pt x="872" y="242"/>
                  </a:lnTo>
                  <a:lnTo>
                    <a:pt x="871" y="239"/>
                  </a:lnTo>
                  <a:lnTo>
                    <a:pt x="872" y="237"/>
                  </a:lnTo>
                  <a:lnTo>
                    <a:pt x="878" y="238"/>
                  </a:lnTo>
                  <a:lnTo>
                    <a:pt x="881" y="239"/>
                  </a:lnTo>
                  <a:lnTo>
                    <a:pt x="882" y="241"/>
                  </a:lnTo>
                  <a:lnTo>
                    <a:pt x="881" y="244"/>
                  </a:lnTo>
                  <a:lnTo>
                    <a:pt x="882" y="246"/>
                  </a:lnTo>
                  <a:lnTo>
                    <a:pt x="885" y="247"/>
                  </a:lnTo>
                  <a:lnTo>
                    <a:pt x="887" y="249"/>
                  </a:lnTo>
                  <a:lnTo>
                    <a:pt x="893" y="249"/>
                  </a:lnTo>
                  <a:lnTo>
                    <a:pt x="897" y="248"/>
                  </a:lnTo>
                  <a:lnTo>
                    <a:pt x="900" y="242"/>
                  </a:lnTo>
                  <a:lnTo>
                    <a:pt x="899" y="241"/>
                  </a:lnTo>
                  <a:lnTo>
                    <a:pt x="898" y="244"/>
                  </a:lnTo>
                  <a:lnTo>
                    <a:pt x="896" y="244"/>
                  </a:lnTo>
                  <a:lnTo>
                    <a:pt x="895" y="245"/>
                  </a:lnTo>
                  <a:lnTo>
                    <a:pt x="897" y="243"/>
                  </a:lnTo>
                  <a:lnTo>
                    <a:pt x="898" y="241"/>
                  </a:lnTo>
                  <a:lnTo>
                    <a:pt x="898" y="239"/>
                  </a:lnTo>
                  <a:lnTo>
                    <a:pt x="897" y="239"/>
                  </a:lnTo>
                  <a:lnTo>
                    <a:pt x="897" y="238"/>
                  </a:lnTo>
                  <a:lnTo>
                    <a:pt x="900" y="236"/>
                  </a:lnTo>
                  <a:lnTo>
                    <a:pt x="902" y="233"/>
                  </a:lnTo>
                  <a:lnTo>
                    <a:pt x="912" y="231"/>
                  </a:lnTo>
                  <a:lnTo>
                    <a:pt x="919" y="225"/>
                  </a:lnTo>
                  <a:lnTo>
                    <a:pt x="925" y="224"/>
                  </a:lnTo>
                  <a:lnTo>
                    <a:pt x="926" y="225"/>
                  </a:lnTo>
                  <a:lnTo>
                    <a:pt x="926" y="226"/>
                  </a:lnTo>
                  <a:lnTo>
                    <a:pt x="926" y="229"/>
                  </a:lnTo>
                  <a:lnTo>
                    <a:pt x="929" y="232"/>
                  </a:lnTo>
                  <a:lnTo>
                    <a:pt x="930" y="234"/>
                  </a:lnTo>
                  <a:lnTo>
                    <a:pt x="931" y="234"/>
                  </a:lnTo>
                  <a:lnTo>
                    <a:pt x="931" y="235"/>
                  </a:lnTo>
                  <a:lnTo>
                    <a:pt x="934" y="235"/>
                  </a:lnTo>
                  <a:lnTo>
                    <a:pt x="938" y="233"/>
                  </a:lnTo>
                  <a:lnTo>
                    <a:pt x="947" y="220"/>
                  </a:lnTo>
                  <a:lnTo>
                    <a:pt x="958" y="217"/>
                  </a:lnTo>
                  <a:lnTo>
                    <a:pt x="966" y="213"/>
                  </a:lnTo>
                  <a:lnTo>
                    <a:pt x="969" y="213"/>
                  </a:lnTo>
                  <a:lnTo>
                    <a:pt x="974" y="216"/>
                  </a:lnTo>
                  <a:lnTo>
                    <a:pt x="978" y="216"/>
                  </a:lnTo>
                  <a:lnTo>
                    <a:pt x="982" y="208"/>
                  </a:lnTo>
                  <a:lnTo>
                    <a:pt x="986" y="207"/>
                  </a:lnTo>
                  <a:lnTo>
                    <a:pt x="985" y="211"/>
                  </a:lnTo>
                  <a:lnTo>
                    <a:pt x="986" y="215"/>
                  </a:lnTo>
                  <a:lnTo>
                    <a:pt x="986" y="220"/>
                  </a:lnTo>
                  <a:lnTo>
                    <a:pt x="986" y="221"/>
                  </a:lnTo>
                  <a:lnTo>
                    <a:pt x="988" y="222"/>
                  </a:lnTo>
                  <a:lnTo>
                    <a:pt x="988" y="224"/>
                  </a:lnTo>
                  <a:lnTo>
                    <a:pt x="990" y="229"/>
                  </a:lnTo>
                  <a:lnTo>
                    <a:pt x="991" y="229"/>
                  </a:lnTo>
                  <a:lnTo>
                    <a:pt x="981" y="240"/>
                  </a:lnTo>
                  <a:lnTo>
                    <a:pt x="976" y="249"/>
                  </a:lnTo>
                  <a:lnTo>
                    <a:pt x="977" y="249"/>
                  </a:lnTo>
                  <a:lnTo>
                    <a:pt x="974" y="251"/>
                  </a:lnTo>
                  <a:lnTo>
                    <a:pt x="974" y="253"/>
                  </a:lnTo>
                  <a:lnTo>
                    <a:pt x="973" y="252"/>
                  </a:lnTo>
                  <a:lnTo>
                    <a:pt x="972" y="253"/>
                  </a:lnTo>
                  <a:lnTo>
                    <a:pt x="974" y="254"/>
                  </a:lnTo>
                  <a:lnTo>
                    <a:pt x="971" y="254"/>
                  </a:lnTo>
                  <a:lnTo>
                    <a:pt x="968" y="257"/>
                  </a:lnTo>
                  <a:moveTo>
                    <a:pt x="122" y="616"/>
                  </a:moveTo>
                  <a:lnTo>
                    <a:pt x="120" y="617"/>
                  </a:lnTo>
                  <a:lnTo>
                    <a:pt x="120" y="618"/>
                  </a:lnTo>
                  <a:lnTo>
                    <a:pt x="121" y="617"/>
                  </a:lnTo>
                  <a:lnTo>
                    <a:pt x="120" y="615"/>
                  </a:lnTo>
                  <a:lnTo>
                    <a:pt x="120" y="614"/>
                  </a:lnTo>
                  <a:lnTo>
                    <a:pt x="120" y="613"/>
                  </a:lnTo>
                  <a:lnTo>
                    <a:pt x="122" y="614"/>
                  </a:lnTo>
                  <a:lnTo>
                    <a:pt x="122" y="615"/>
                  </a:lnTo>
                  <a:lnTo>
                    <a:pt x="122" y="616"/>
                  </a:lnTo>
                  <a:moveTo>
                    <a:pt x="202" y="625"/>
                  </a:moveTo>
                  <a:lnTo>
                    <a:pt x="203" y="628"/>
                  </a:lnTo>
                  <a:lnTo>
                    <a:pt x="205" y="628"/>
                  </a:lnTo>
                  <a:lnTo>
                    <a:pt x="203" y="628"/>
                  </a:lnTo>
                  <a:lnTo>
                    <a:pt x="202" y="626"/>
                  </a:lnTo>
                  <a:lnTo>
                    <a:pt x="202" y="625"/>
                  </a:lnTo>
                  <a:lnTo>
                    <a:pt x="204" y="621"/>
                  </a:lnTo>
                  <a:lnTo>
                    <a:pt x="206" y="621"/>
                  </a:lnTo>
                  <a:lnTo>
                    <a:pt x="207" y="622"/>
                  </a:lnTo>
                  <a:lnTo>
                    <a:pt x="208" y="624"/>
                  </a:lnTo>
                  <a:lnTo>
                    <a:pt x="208" y="625"/>
                  </a:lnTo>
                  <a:lnTo>
                    <a:pt x="208" y="625"/>
                  </a:lnTo>
                  <a:lnTo>
                    <a:pt x="208" y="624"/>
                  </a:lnTo>
                  <a:lnTo>
                    <a:pt x="207" y="622"/>
                  </a:lnTo>
                  <a:lnTo>
                    <a:pt x="204" y="621"/>
                  </a:lnTo>
                  <a:lnTo>
                    <a:pt x="202" y="625"/>
                  </a:lnTo>
                  <a:moveTo>
                    <a:pt x="126" y="661"/>
                  </a:moveTo>
                  <a:lnTo>
                    <a:pt x="110" y="660"/>
                  </a:lnTo>
                  <a:lnTo>
                    <a:pt x="102" y="654"/>
                  </a:lnTo>
                  <a:lnTo>
                    <a:pt x="94" y="653"/>
                  </a:lnTo>
                  <a:lnTo>
                    <a:pt x="90" y="650"/>
                  </a:lnTo>
                  <a:lnTo>
                    <a:pt x="90" y="648"/>
                  </a:lnTo>
                  <a:lnTo>
                    <a:pt x="90" y="646"/>
                  </a:lnTo>
                  <a:lnTo>
                    <a:pt x="93" y="644"/>
                  </a:lnTo>
                  <a:lnTo>
                    <a:pt x="95" y="644"/>
                  </a:lnTo>
                  <a:lnTo>
                    <a:pt x="98" y="646"/>
                  </a:lnTo>
                  <a:lnTo>
                    <a:pt x="100" y="645"/>
                  </a:lnTo>
                  <a:lnTo>
                    <a:pt x="100" y="644"/>
                  </a:lnTo>
                  <a:lnTo>
                    <a:pt x="103" y="642"/>
                  </a:lnTo>
                  <a:lnTo>
                    <a:pt x="102" y="641"/>
                  </a:lnTo>
                  <a:lnTo>
                    <a:pt x="103" y="638"/>
                  </a:lnTo>
                  <a:lnTo>
                    <a:pt x="100" y="636"/>
                  </a:lnTo>
                  <a:lnTo>
                    <a:pt x="100" y="632"/>
                  </a:lnTo>
                  <a:lnTo>
                    <a:pt x="99" y="629"/>
                  </a:lnTo>
                  <a:lnTo>
                    <a:pt x="99" y="628"/>
                  </a:lnTo>
                  <a:lnTo>
                    <a:pt x="100" y="628"/>
                  </a:lnTo>
                  <a:lnTo>
                    <a:pt x="118" y="628"/>
                  </a:lnTo>
                  <a:lnTo>
                    <a:pt x="128" y="626"/>
                  </a:lnTo>
                  <a:lnTo>
                    <a:pt x="134" y="628"/>
                  </a:lnTo>
                  <a:lnTo>
                    <a:pt x="136" y="630"/>
                  </a:lnTo>
                  <a:lnTo>
                    <a:pt x="138" y="632"/>
                  </a:lnTo>
                  <a:lnTo>
                    <a:pt x="139" y="636"/>
                  </a:lnTo>
                  <a:lnTo>
                    <a:pt x="137" y="635"/>
                  </a:lnTo>
                  <a:lnTo>
                    <a:pt x="137" y="637"/>
                  </a:lnTo>
                  <a:lnTo>
                    <a:pt x="138" y="638"/>
                  </a:lnTo>
                  <a:lnTo>
                    <a:pt x="138" y="637"/>
                  </a:lnTo>
                  <a:lnTo>
                    <a:pt x="138" y="638"/>
                  </a:lnTo>
                  <a:lnTo>
                    <a:pt x="136" y="642"/>
                  </a:lnTo>
                  <a:lnTo>
                    <a:pt x="134" y="650"/>
                  </a:lnTo>
                  <a:lnTo>
                    <a:pt x="129" y="652"/>
                  </a:lnTo>
                  <a:lnTo>
                    <a:pt x="127" y="660"/>
                  </a:lnTo>
                  <a:lnTo>
                    <a:pt x="126" y="661"/>
                  </a:lnTo>
                  <a:moveTo>
                    <a:pt x="80" y="653"/>
                  </a:moveTo>
                  <a:lnTo>
                    <a:pt x="80" y="653"/>
                  </a:lnTo>
                  <a:lnTo>
                    <a:pt x="79" y="651"/>
                  </a:lnTo>
                  <a:lnTo>
                    <a:pt x="82" y="650"/>
                  </a:lnTo>
                  <a:lnTo>
                    <a:pt x="82" y="651"/>
                  </a:lnTo>
                  <a:lnTo>
                    <a:pt x="83" y="653"/>
                  </a:lnTo>
                  <a:lnTo>
                    <a:pt x="80" y="653"/>
                  </a:lnTo>
                  <a:moveTo>
                    <a:pt x="326" y="705"/>
                  </a:moveTo>
                  <a:lnTo>
                    <a:pt x="327" y="705"/>
                  </a:lnTo>
                  <a:lnTo>
                    <a:pt x="327" y="705"/>
                  </a:lnTo>
                  <a:lnTo>
                    <a:pt x="326" y="705"/>
                  </a:lnTo>
                  <a:moveTo>
                    <a:pt x="412" y="681"/>
                  </a:moveTo>
                  <a:lnTo>
                    <a:pt x="412" y="681"/>
                  </a:lnTo>
                  <a:lnTo>
                    <a:pt x="413" y="682"/>
                  </a:lnTo>
                  <a:lnTo>
                    <a:pt x="412" y="682"/>
                  </a:lnTo>
                  <a:lnTo>
                    <a:pt x="412" y="681"/>
                  </a:lnTo>
                  <a:moveTo>
                    <a:pt x="578" y="625"/>
                  </a:moveTo>
                  <a:lnTo>
                    <a:pt x="578" y="624"/>
                  </a:lnTo>
                  <a:lnTo>
                    <a:pt x="578" y="625"/>
                  </a:lnTo>
                  <a:moveTo>
                    <a:pt x="397" y="689"/>
                  </a:moveTo>
                  <a:lnTo>
                    <a:pt x="397" y="688"/>
                  </a:lnTo>
                  <a:lnTo>
                    <a:pt x="398" y="689"/>
                  </a:lnTo>
                  <a:lnTo>
                    <a:pt x="397" y="689"/>
                  </a:lnTo>
                  <a:lnTo>
                    <a:pt x="397" y="689"/>
                  </a:lnTo>
                  <a:moveTo>
                    <a:pt x="580" y="629"/>
                  </a:moveTo>
                  <a:lnTo>
                    <a:pt x="580" y="629"/>
                  </a:lnTo>
                  <a:lnTo>
                    <a:pt x="580" y="629"/>
                  </a:lnTo>
                  <a:moveTo>
                    <a:pt x="577" y="630"/>
                  </a:moveTo>
                  <a:lnTo>
                    <a:pt x="578" y="630"/>
                  </a:lnTo>
                  <a:lnTo>
                    <a:pt x="577" y="630"/>
                  </a:lnTo>
                  <a:moveTo>
                    <a:pt x="584" y="643"/>
                  </a:moveTo>
                  <a:lnTo>
                    <a:pt x="580" y="643"/>
                  </a:lnTo>
                  <a:lnTo>
                    <a:pt x="578" y="642"/>
                  </a:lnTo>
                  <a:lnTo>
                    <a:pt x="581" y="638"/>
                  </a:lnTo>
                  <a:lnTo>
                    <a:pt x="581" y="639"/>
                  </a:lnTo>
                  <a:lnTo>
                    <a:pt x="581" y="640"/>
                  </a:lnTo>
                  <a:lnTo>
                    <a:pt x="584" y="640"/>
                  </a:lnTo>
                  <a:lnTo>
                    <a:pt x="584" y="641"/>
                  </a:lnTo>
                  <a:lnTo>
                    <a:pt x="584" y="643"/>
                  </a:lnTo>
                  <a:lnTo>
                    <a:pt x="584" y="643"/>
                  </a:lnTo>
                  <a:moveTo>
                    <a:pt x="579" y="653"/>
                  </a:moveTo>
                  <a:lnTo>
                    <a:pt x="580" y="653"/>
                  </a:lnTo>
                  <a:lnTo>
                    <a:pt x="580" y="654"/>
                  </a:lnTo>
                  <a:lnTo>
                    <a:pt x="579" y="653"/>
                  </a:lnTo>
                  <a:moveTo>
                    <a:pt x="586" y="658"/>
                  </a:moveTo>
                  <a:lnTo>
                    <a:pt x="585" y="659"/>
                  </a:lnTo>
                  <a:lnTo>
                    <a:pt x="583" y="658"/>
                  </a:lnTo>
                  <a:lnTo>
                    <a:pt x="584" y="656"/>
                  </a:lnTo>
                  <a:lnTo>
                    <a:pt x="587" y="657"/>
                  </a:lnTo>
                  <a:lnTo>
                    <a:pt x="589" y="658"/>
                  </a:lnTo>
                  <a:lnTo>
                    <a:pt x="586" y="658"/>
                  </a:lnTo>
                  <a:moveTo>
                    <a:pt x="581" y="653"/>
                  </a:moveTo>
                  <a:lnTo>
                    <a:pt x="581" y="653"/>
                  </a:lnTo>
                  <a:lnTo>
                    <a:pt x="582" y="653"/>
                  </a:lnTo>
                  <a:lnTo>
                    <a:pt x="581" y="653"/>
                  </a:lnTo>
                  <a:lnTo>
                    <a:pt x="581" y="653"/>
                  </a:lnTo>
                  <a:moveTo>
                    <a:pt x="588" y="653"/>
                  </a:moveTo>
                  <a:lnTo>
                    <a:pt x="589" y="652"/>
                  </a:lnTo>
                  <a:lnTo>
                    <a:pt x="589" y="652"/>
                  </a:lnTo>
                  <a:lnTo>
                    <a:pt x="589" y="654"/>
                  </a:lnTo>
                  <a:lnTo>
                    <a:pt x="588" y="653"/>
                  </a:lnTo>
                  <a:moveTo>
                    <a:pt x="577" y="664"/>
                  </a:moveTo>
                  <a:lnTo>
                    <a:pt x="577" y="662"/>
                  </a:lnTo>
                  <a:lnTo>
                    <a:pt x="578" y="662"/>
                  </a:lnTo>
                  <a:lnTo>
                    <a:pt x="578" y="663"/>
                  </a:lnTo>
                  <a:lnTo>
                    <a:pt x="577" y="664"/>
                  </a:lnTo>
                  <a:moveTo>
                    <a:pt x="592" y="659"/>
                  </a:moveTo>
                  <a:lnTo>
                    <a:pt x="593" y="658"/>
                  </a:lnTo>
                  <a:lnTo>
                    <a:pt x="593" y="659"/>
                  </a:lnTo>
                  <a:lnTo>
                    <a:pt x="592" y="659"/>
                  </a:lnTo>
                  <a:moveTo>
                    <a:pt x="594" y="667"/>
                  </a:moveTo>
                  <a:lnTo>
                    <a:pt x="594" y="666"/>
                  </a:lnTo>
                  <a:lnTo>
                    <a:pt x="594" y="664"/>
                  </a:lnTo>
                  <a:lnTo>
                    <a:pt x="597" y="665"/>
                  </a:lnTo>
                  <a:lnTo>
                    <a:pt x="594" y="667"/>
                  </a:lnTo>
                  <a:moveTo>
                    <a:pt x="997" y="479"/>
                  </a:moveTo>
                  <a:lnTo>
                    <a:pt x="997" y="477"/>
                  </a:lnTo>
                  <a:lnTo>
                    <a:pt x="998" y="477"/>
                  </a:lnTo>
                  <a:lnTo>
                    <a:pt x="998" y="478"/>
                  </a:lnTo>
                  <a:lnTo>
                    <a:pt x="997" y="479"/>
                  </a:lnTo>
                  <a:moveTo>
                    <a:pt x="565" y="691"/>
                  </a:moveTo>
                  <a:lnTo>
                    <a:pt x="566" y="691"/>
                  </a:lnTo>
                  <a:lnTo>
                    <a:pt x="565" y="691"/>
                  </a:lnTo>
                  <a:moveTo>
                    <a:pt x="597" y="696"/>
                  </a:moveTo>
                  <a:lnTo>
                    <a:pt x="597" y="694"/>
                  </a:lnTo>
                  <a:lnTo>
                    <a:pt x="598" y="694"/>
                  </a:lnTo>
                  <a:lnTo>
                    <a:pt x="599" y="697"/>
                  </a:lnTo>
                  <a:lnTo>
                    <a:pt x="597" y="696"/>
                  </a:lnTo>
                  <a:moveTo>
                    <a:pt x="596" y="698"/>
                  </a:moveTo>
                  <a:lnTo>
                    <a:pt x="596" y="697"/>
                  </a:lnTo>
                  <a:lnTo>
                    <a:pt x="597" y="697"/>
                  </a:lnTo>
                  <a:lnTo>
                    <a:pt x="597" y="698"/>
                  </a:lnTo>
                  <a:lnTo>
                    <a:pt x="596" y="698"/>
                  </a:lnTo>
                  <a:moveTo>
                    <a:pt x="572" y="699"/>
                  </a:moveTo>
                  <a:lnTo>
                    <a:pt x="573" y="699"/>
                  </a:lnTo>
                  <a:lnTo>
                    <a:pt x="573" y="700"/>
                  </a:lnTo>
                  <a:lnTo>
                    <a:pt x="573" y="700"/>
                  </a:lnTo>
                  <a:lnTo>
                    <a:pt x="572" y="699"/>
                  </a:lnTo>
                  <a:moveTo>
                    <a:pt x="570" y="697"/>
                  </a:moveTo>
                  <a:lnTo>
                    <a:pt x="571" y="698"/>
                  </a:lnTo>
                  <a:lnTo>
                    <a:pt x="572" y="698"/>
                  </a:lnTo>
                  <a:lnTo>
                    <a:pt x="570" y="697"/>
                  </a:lnTo>
                  <a:moveTo>
                    <a:pt x="1011" y="483"/>
                  </a:moveTo>
                  <a:lnTo>
                    <a:pt x="1011" y="483"/>
                  </a:lnTo>
                  <a:lnTo>
                    <a:pt x="1012" y="481"/>
                  </a:lnTo>
                  <a:lnTo>
                    <a:pt x="1012" y="483"/>
                  </a:lnTo>
                  <a:lnTo>
                    <a:pt x="1011" y="483"/>
                  </a:lnTo>
                  <a:moveTo>
                    <a:pt x="1023" y="491"/>
                  </a:moveTo>
                  <a:lnTo>
                    <a:pt x="1023" y="490"/>
                  </a:lnTo>
                  <a:lnTo>
                    <a:pt x="1023" y="491"/>
                  </a:lnTo>
                  <a:lnTo>
                    <a:pt x="1023" y="491"/>
                  </a:lnTo>
                  <a:moveTo>
                    <a:pt x="1023" y="492"/>
                  </a:moveTo>
                  <a:lnTo>
                    <a:pt x="1023" y="492"/>
                  </a:lnTo>
                  <a:lnTo>
                    <a:pt x="1023" y="493"/>
                  </a:lnTo>
                  <a:lnTo>
                    <a:pt x="1022" y="492"/>
                  </a:lnTo>
                  <a:lnTo>
                    <a:pt x="1023" y="492"/>
                  </a:lnTo>
                  <a:moveTo>
                    <a:pt x="695" y="666"/>
                  </a:moveTo>
                  <a:lnTo>
                    <a:pt x="695" y="665"/>
                  </a:lnTo>
                  <a:lnTo>
                    <a:pt x="697" y="664"/>
                  </a:lnTo>
                  <a:lnTo>
                    <a:pt x="697" y="665"/>
                  </a:lnTo>
                  <a:lnTo>
                    <a:pt x="695" y="666"/>
                  </a:lnTo>
                  <a:moveTo>
                    <a:pt x="1102" y="449"/>
                  </a:moveTo>
                  <a:lnTo>
                    <a:pt x="1101" y="449"/>
                  </a:lnTo>
                  <a:lnTo>
                    <a:pt x="1100" y="449"/>
                  </a:lnTo>
                  <a:lnTo>
                    <a:pt x="1102" y="448"/>
                  </a:lnTo>
                  <a:lnTo>
                    <a:pt x="1102" y="449"/>
                  </a:lnTo>
                  <a:moveTo>
                    <a:pt x="1118" y="444"/>
                  </a:moveTo>
                  <a:lnTo>
                    <a:pt x="1118" y="444"/>
                  </a:lnTo>
                  <a:lnTo>
                    <a:pt x="1116" y="447"/>
                  </a:lnTo>
                  <a:lnTo>
                    <a:pt x="1116" y="445"/>
                  </a:lnTo>
                  <a:lnTo>
                    <a:pt x="1118" y="444"/>
                  </a:lnTo>
                  <a:moveTo>
                    <a:pt x="1002" y="525"/>
                  </a:moveTo>
                  <a:lnTo>
                    <a:pt x="1003" y="523"/>
                  </a:lnTo>
                  <a:lnTo>
                    <a:pt x="1003" y="523"/>
                  </a:lnTo>
                  <a:lnTo>
                    <a:pt x="1003" y="524"/>
                  </a:lnTo>
                  <a:lnTo>
                    <a:pt x="1002" y="525"/>
                  </a:lnTo>
                  <a:moveTo>
                    <a:pt x="840" y="617"/>
                  </a:moveTo>
                  <a:lnTo>
                    <a:pt x="839" y="617"/>
                  </a:lnTo>
                  <a:lnTo>
                    <a:pt x="839" y="616"/>
                  </a:lnTo>
                  <a:lnTo>
                    <a:pt x="841" y="616"/>
                  </a:lnTo>
                  <a:lnTo>
                    <a:pt x="840" y="617"/>
                  </a:lnTo>
                  <a:moveTo>
                    <a:pt x="601" y="725"/>
                  </a:moveTo>
                  <a:lnTo>
                    <a:pt x="602" y="725"/>
                  </a:lnTo>
                  <a:lnTo>
                    <a:pt x="602" y="725"/>
                  </a:lnTo>
                  <a:lnTo>
                    <a:pt x="602" y="726"/>
                  </a:lnTo>
                  <a:lnTo>
                    <a:pt x="601" y="725"/>
                  </a:lnTo>
                  <a:moveTo>
                    <a:pt x="1134" y="451"/>
                  </a:moveTo>
                  <a:lnTo>
                    <a:pt x="1134" y="451"/>
                  </a:lnTo>
                  <a:lnTo>
                    <a:pt x="1134" y="451"/>
                  </a:lnTo>
                  <a:lnTo>
                    <a:pt x="1134" y="451"/>
                  </a:lnTo>
                  <a:lnTo>
                    <a:pt x="1134" y="451"/>
                  </a:lnTo>
                  <a:moveTo>
                    <a:pt x="816" y="648"/>
                  </a:moveTo>
                  <a:lnTo>
                    <a:pt x="813" y="647"/>
                  </a:lnTo>
                  <a:lnTo>
                    <a:pt x="813" y="646"/>
                  </a:lnTo>
                  <a:lnTo>
                    <a:pt x="814" y="645"/>
                  </a:lnTo>
                  <a:lnTo>
                    <a:pt x="812" y="644"/>
                  </a:lnTo>
                  <a:lnTo>
                    <a:pt x="819" y="636"/>
                  </a:lnTo>
                  <a:lnTo>
                    <a:pt x="831" y="629"/>
                  </a:lnTo>
                  <a:lnTo>
                    <a:pt x="835" y="629"/>
                  </a:lnTo>
                  <a:lnTo>
                    <a:pt x="837" y="631"/>
                  </a:lnTo>
                  <a:lnTo>
                    <a:pt x="838" y="634"/>
                  </a:lnTo>
                  <a:lnTo>
                    <a:pt x="839" y="634"/>
                  </a:lnTo>
                  <a:lnTo>
                    <a:pt x="838" y="634"/>
                  </a:lnTo>
                  <a:lnTo>
                    <a:pt x="837" y="640"/>
                  </a:lnTo>
                  <a:lnTo>
                    <a:pt x="835" y="644"/>
                  </a:lnTo>
                  <a:lnTo>
                    <a:pt x="830" y="642"/>
                  </a:lnTo>
                  <a:lnTo>
                    <a:pt x="830" y="642"/>
                  </a:lnTo>
                  <a:lnTo>
                    <a:pt x="829" y="641"/>
                  </a:lnTo>
                  <a:lnTo>
                    <a:pt x="826" y="642"/>
                  </a:lnTo>
                  <a:lnTo>
                    <a:pt x="827" y="646"/>
                  </a:lnTo>
                  <a:lnTo>
                    <a:pt x="819" y="646"/>
                  </a:lnTo>
                  <a:lnTo>
                    <a:pt x="819" y="646"/>
                  </a:lnTo>
                  <a:lnTo>
                    <a:pt x="822" y="648"/>
                  </a:lnTo>
                  <a:lnTo>
                    <a:pt x="819" y="649"/>
                  </a:lnTo>
                  <a:lnTo>
                    <a:pt x="818" y="649"/>
                  </a:lnTo>
                  <a:lnTo>
                    <a:pt x="817" y="649"/>
                  </a:lnTo>
                  <a:lnTo>
                    <a:pt x="816" y="648"/>
                  </a:lnTo>
                  <a:moveTo>
                    <a:pt x="793" y="644"/>
                  </a:moveTo>
                  <a:lnTo>
                    <a:pt x="794" y="644"/>
                  </a:lnTo>
                  <a:lnTo>
                    <a:pt x="796" y="642"/>
                  </a:lnTo>
                  <a:lnTo>
                    <a:pt x="795" y="644"/>
                  </a:lnTo>
                  <a:lnTo>
                    <a:pt x="793" y="644"/>
                  </a:lnTo>
                  <a:moveTo>
                    <a:pt x="797" y="642"/>
                  </a:moveTo>
                  <a:lnTo>
                    <a:pt x="798" y="641"/>
                  </a:lnTo>
                  <a:lnTo>
                    <a:pt x="798" y="642"/>
                  </a:lnTo>
                  <a:lnTo>
                    <a:pt x="797" y="642"/>
                  </a:lnTo>
                  <a:moveTo>
                    <a:pt x="1128" y="450"/>
                  </a:moveTo>
                  <a:lnTo>
                    <a:pt x="1128" y="450"/>
                  </a:lnTo>
                  <a:lnTo>
                    <a:pt x="1128" y="450"/>
                  </a:lnTo>
                  <a:moveTo>
                    <a:pt x="791" y="645"/>
                  </a:moveTo>
                  <a:lnTo>
                    <a:pt x="791" y="645"/>
                  </a:lnTo>
                  <a:lnTo>
                    <a:pt x="791" y="645"/>
                  </a:lnTo>
                  <a:moveTo>
                    <a:pt x="859" y="611"/>
                  </a:moveTo>
                  <a:lnTo>
                    <a:pt x="861" y="611"/>
                  </a:lnTo>
                  <a:lnTo>
                    <a:pt x="862" y="612"/>
                  </a:lnTo>
                  <a:lnTo>
                    <a:pt x="859" y="612"/>
                  </a:lnTo>
                  <a:lnTo>
                    <a:pt x="859" y="611"/>
                  </a:lnTo>
                  <a:moveTo>
                    <a:pt x="794" y="647"/>
                  </a:moveTo>
                  <a:lnTo>
                    <a:pt x="793" y="647"/>
                  </a:lnTo>
                  <a:lnTo>
                    <a:pt x="794" y="647"/>
                  </a:lnTo>
                  <a:moveTo>
                    <a:pt x="630" y="721"/>
                  </a:moveTo>
                  <a:lnTo>
                    <a:pt x="630" y="722"/>
                  </a:lnTo>
                  <a:lnTo>
                    <a:pt x="626" y="719"/>
                  </a:lnTo>
                  <a:lnTo>
                    <a:pt x="628" y="720"/>
                  </a:lnTo>
                  <a:lnTo>
                    <a:pt x="630" y="721"/>
                  </a:lnTo>
                  <a:moveTo>
                    <a:pt x="839" y="634"/>
                  </a:moveTo>
                  <a:lnTo>
                    <a:pt x="839" y="634"/>
                  </a:lnTo>
                  <a:lnTo>
                    <a:pt x="839" y="634"/>
                  </a:lnTo>
                  <a:moveTo>
                    <a:pt x="885" y="612"/>
                  </a:moveTo>
                  <a:lnTo>
                    <a:pt x="885" y="613"/>
                  </a:lnTo>
                  <a:lnTo>
                    <a:pt x="884" y="612"/>
                  </a:lnTo>
                  <a:lnTo>
                    <a:pt x="885" y="612"/>
                  </a:lnTo>
                  <a:lnTo>
                    <a:pt x="885" y="612"/>
                  </a:lnTo>
                  <a:moveTo>
                    <a:pt x="1138" y="452"/>
                  </a:moveTo>
                  <a:lnTo>
                    <a:pt x="1139" y="452"/>
                  </a:lnTo>
                  <a:lnTo>
                    <a:pt x="1138" y="450"/>
                  </a:lnTo>
                  <a:lnTo>
                    <a:pt x="1141" y="449"/>
                  </a:lnTo>
                  <a:lnTo>
                    <a:pt x="1139" y="452"/>
                  </a:lnTo>
                  <a:lnTo>
                    <a:pt x="1138" y="452"/>
                  </a:lnTo>
                  <a:moveTo>
                    <a:pt x="839" y="637"/>
                  </a:moveTo>
                  <a:lnTo>
                    <a:pt x="839" y="636"/>
                  </a:lnTo>
                  <a:lnTo>
                    <a:pt x="839" y="637"/>
                  </a:lnTo>
                  <a:lnTo>
                    <a:pt x="839" y="637"/>
                  </a:lnTo>
                  <a:moveTo>
                    <a:pt x="827" y="645"/>
                  </a:moveTo>
                  <a:lnTo>
                    <a:pt x="827" y="643"/>
                  </a:lnTo>
                  <a:lnTo>
                    <a:pt x="828" y="644"/>
                  </a:lnTo>
                  <a:lnTo>
                    <a:pt x="829" y="643"/>
                  </a:lnTo>
                  <a:lnTo>
                    <a:pt x="829" y="645"/>
                  </a:lnTo>
                  <a:lnTo>
                    <a:pt x="827" y="645"/>
                  </a:lnTo>
                  <a:moveTo>
                    <a:pt x="834" y="652"/>
                  </a:moveTo>
                  <a:lnTo>
                    <a:pt x="835" y="652"/>
                  </a:lnTo>
                  <a:lnTo>
                    <a:pt x="836" y="652"/>
                  </a:lnTo>
                  <a:lnTo>
                    <a:pt x="835" y="654"/>
                  </a:lnTo>
                  <a:lnTo>
                    <a:pt x="834" y="652"/>
                  </a:lnTo>
                  <a:moveTo>
                    <a:pt x="843" y="649"/>
                  </a:moveTo>
                  <a:lnTo>
                    <a:pt x="845" y="649"/>
                  </a:lnTo>
                  <a:lnTo>
                    <a:pt x="845" y="649"/>
                  </a:lnTo>
                  <a:lnTo>
                    <a:pt x="842" y="649"/>
                  </a:lnTo>
                  <a:lnTo>
                    <a:pt x="843" y="649"/>
                  </a:lnTo>
                  <a:moveTo>
                    <a:pt x="836" y="653"/>
                  </a:moveTo>
                  <a:lnTo>
                    <a:pt x="837" y="653"/>
                  </a:lnTo>
                  <a:lnTo>
                    <a:pt x="836" y="653"/>
                  </a:lnTo>
                  <a:moveTo>
                    <a:pt x="1152" y="451"/>
                  </a:moveTo>
                  <a:lnTo>
                    <a:pt x="1153" y="451"/>
                  </a:lnTo>
                  <a:lnTo>
                    <a:pt x="1152" y="451"/>
                  </a:lnTo>
                  <a:moveTo>
                    <a:pt x="1156" y="448"/>
                  </a:moveTo>
                  <a:lnTo>
                    <a:pt x="1156" y="448"/>
                  </a:lnTo>
                  <a:lnTo>
                    <a:pt x="1157" y="448"/>
                  </a:lnTo>
                  <a:lnTo>
                    <a:pt x="1156" y="448"/>
                  </a:lnTo>
                  <a:moveTo>
                    <a:pt x="1162" y="447"/>
                  </a:moveTo>
                  <a:lnTo>
                    <a:pt x="1162" y="447"/>
                  </a:lnTo>
                  <a:lnTo>
                    <a:pt x="1163" y="447"/>
                  </a:lnTo>
                  <a:lnTo>
                    <a:pt x="1162" y="447"/>
                  </a:lnTo>
                  <a:moveTo>
                    <a:pt x="1157" y="451"/>
                  </a:moveTo>
                  <a:lnTo>
                    <a:pt x="1159" y="449"/>
                  </a:lnTo>
                  <a:lnTo>
                    <a:pt x="1159" y="449"/>
                  </a:lnTo>
                  <a:lnTo>
                    <a:pt x="1159" y="450"/>
                  </a:lnTo>
                  <a:lnTo>
                    <a:pt x="1157" y="451"/>
                  </a:lnTo>
                  <a:moveTo>
                    <a:pt x="835" y="648"/>
                  </a:moveTo>
                  <a:lnTo>
                    <a:pt x="835" y="648"/>
                  </a:lnTo>
                  <a:lnTo>
                    <a:pt x="835" y="648"/>
                  </a:lnTo>
                  <a:lnTo>
                    <a:pt x="835" y="648"/>
                  </a:lnTo>
                  <a:moveTo>
                    <a:pt x="842" y="652"/>
                  </a:moveTo>
                  <a:lnTo>
                    <a:pt x="842" y="652"/>
                  </a:lnTo>
                  <a:lnTo>
                    <a:pt x="842" y="652"/>
                  </a:lnTo>
                  <a:moveTo>
                    <a:pt x="1186" y="452"/>
                  </a:moveTo>
                  <a:lnTo>
                    <a:pt x="1187" y="453"/>
                  </a:lnTo>
                  <a:lnTo>
                    <a:pt x="1186" y="452"/>
                  </a:lnTo>
                  <a:moveTo>
                    <a:pt x="1203" y="463"/>
                  </a:moveTo>
                  <a:lnTo>
                    <a:pt x="1203" y="462"/>
                  </a:lnTo>
                  <a:lnTo>
                    <a:pt x="1203" y="463"/>
                  </a:lnTo>
                  <a:lnTo>
                    <a:pt x="1203" y="463"/>
                  </a:lnTo>
                  <a:moveTo>
                    <a:pt x="1208" y="464"/>
                  </a:moveTo>
                  <a:lnTo>
                    <a:pt x="1208" y="464"/>
                  </a:lnTo>
                  <a:lnTo>
                    <a:pt x="1210" y="464"/>
                  </a:lnTo>
                  <a:lnTo>
                    <a:pt x="1208" y="464"/>
                  </a:lnTo>
                  <a:lnTo>
                    <a:pt x="1208" y="464"/>
                  </a:lnTo>
                  <a:moveTo>
                    <a:pt x="1418" y="299"/>
                  </a:moveTo>
                  <a:lnTo>
                    <a:pt x="1421" y="297"/>
                  </a:lnTo>
                  <a:lnTo>
                    <a:pt x="1417" y="300"/>
                  </a:lnTo>
                  <a:lnTo>
                    <a:pt x="1416" y="299"/>
                  </a:lnTo>
                  <a:lnTo>
                    <a:pt x="1415" y="299"/>
                  </a:lnTo>
                  <a:lnTo>
                    <a:pt x="1416" y="297"/>
                  </a:lnTo>
                  <a:lnTo>
                    <a:pt x="1418" y="299"/>
                  </a:lnTo>
                  <a:moveTo>
                    <a:pt x="1416" y="301"/>
                  </a:moveTo>
                  <a:lnTo>
                    <a:pt x="1416" y="302"/>
                  </a:lnTo>
                  <a:lnTo>
                    <a:pt x="1416" y="301"/>
                  </a:lnTo>
                  <a:moveTo>
                    <a:pt x="1404" y="322"/>
                  </a:moveTo>
                  <a:lnTo>
                    <a:pt x="1401" y="323"/>
                  </a:lnTo>
                  <a:lnTo>
                    <a:pt x="1401" y="321"/>
                  </a:lnTo>
                  <a:lnTo>
                    <a:pt x="1400" y="321"/>
                  </a:lnTo>
                  <a:lnTo>
                    <a:pt x="1400" y="318"/>
                  </a:lnTo>
                  <a:lnTo>
                    <a:pt x="1398" y="317"/>
                  </a:lnTo>
                  <a:lnTo>
                    <a:pt x="1397" y="317"/>
                  </a:lnTo>
                  <a:lnTo>
                    <a:pt x="1397" y="319"/>
                  </a:lnTo>
                  <a:lnTo>
                    <a:pt x="1396" y="318"/>
                  </a:lnTo>
                  <a:lnTo>
                    <a:pt x="1394" y="319"/>
                  </a:lnTo>
                  <a:lnTo>
                    <a:pt x="1394" y="318"/>
                  </a:lnTo>
                  <a:lnTo>
                    <a:pt x="1396" y="316"/>
                  </a:lnTo>
                  <a:lnTo>
                    <a:pt x="1401" y="315"/>
                  </a:lnTo>
                  <a:lnTo>
                    <a:pt x="1401" y="316"/>
                  </a:lnTo>
                  <a:lnTo>
                    <a:pt x="1402" y="316"/>
                  </a:lnTo>
                  <a:lnTo>
                    <a:pt x="1403" y="317"/>
                  </a:lnTo>
                  <a:lnTo>
                    <a:pt x="1407" y="318"/>
                  </a:lnTo>
                  <a:lnTo>
                    <a:pt x="1404" y="322"/>
                  </a:lnTo>
                  <a:moveTo>
                    <a:pt x="1432" y="305"/>
                  </a:moveTo>
                  <a:lnTo>
                    <a:pt x="1432" y="305"/>
                  </a:lnTo>
                  <a:lnTo>
                    <a:pt x="1427" y="305"/>
                  </a:lnTo>
                  <a:lnTo>
                    <a:pt x="1424" y="306"/>
                  </a:lnTo>
                  <a:lnTo>
                    <a:pt x="1424" y="304"/>
                  </a:lnTo>
                  <a:lnTo>
                    <a:pt x="1423" y="303"/>
                  </a:lnTo>
                  <a:lnTo>
                    <a:pt x="1424" y="303"/>
                  </a:lnTo>
                  <a:lnTo>
                    <a:pt x="1428" y="301"/>
                  </a:lnTo>
                  <a:lnTo>
                    <a:pt x="1428" y="303"/>
                  </a:lnTo>
                  <a:lnTo>
                    <a:pt x="1431" y="304"/>
                  </a:lnTo>
                  <a:lnTo>
                    <a:pt x="1432" y="305"/>
                  </a:lnTo>
                  <a:moveTo>
                    <a:pt x="1434" y="308"/>
                  </a:moveTo>
                  <a:lnTo>
                    <a:pt x="1435" y="309"/>
                  </a:lnTo>
                  <a:lnTo>
                    <a:pt x="1434" y="309"/>
                  </a:lnTo>
                  <a:lnTo>
                    <a:pt x="1434" y="309"/>
                  </a:lnTo>
                  <a:lnTo>
                    <a:pt x="1433" y="308"/>
                  </a:lnTo>
                  <a:lnTo>
                    <a:pt x="1434" y="308"/>
                  </a:lnTo>
                  <a:moveTo>
                    <a:pt x="1496" y="364"/>
                  </a:moveTo>
                  <a:lnTo>
                    <a:pt x="1495" y="363"/>
                  </a:lnTo>
                  <a:lnTo>
                    <a:pt x="1496" y="363"/>
                  </a:lnTo>
                  <a:lnTo>
                    <a:pt x="1496" y="364"/>
                  </a:lnTo>
                  <a:moveTo>
                    <a:pt x="1493" y="374"/>
                  </a:moveTo>
                  <a:lnTo>
                    <a:pt x="1489" y="372"/>
                  </a:lnTo>
                  <a:lnTo>
                    <a:pt x="1492" y="367"/>
                  </a:lnTo>
                  <a:lnTo>
                    <a:pt x="1495" y="365"/>
                  </a:lnTo>
                  <a:lnTo>
                    <a:pt x="1494" y="368"/>
                  </a:lnTo>
                  <a:lnTo>
                    <a:pt x="1497" y="370"/>
                  </a:lnTo>
                  <a:lnTo>
                    <a:pt x="1499" y="371"/>
                  </a:lnTo>
                  <a:lnTo>
                    <a:pt x="1499" y="372"/>
                  </a:lnTo>
                  <a:lnTo>
                    <a:pt x="1496" y="375"/>
                  </a:lnTo>
                  <a:lnTo>
                    <a:pt x="1493" y="374"/>
                  </a:lnTo>
                  <a:moveTo>
                    <a:pt x="1453" y="296"/>
                  </a:moveTo>
                  <a:lnTo>
                    <a:pt x="1451" y="299"/>
                  </a:lnTo>
                  <a:lnTo>
                    <a:pt x="1448" y="299"/>
                  </a:lnTo>
                  <a:lnTo>
                    <a:pt x="1453" y="295"/>
                  </a:lnTo>
                  <a:lnTo>
                    <a:pt x="1453" y="296"/>
                  </a:lnTo>
                  <a:moveTo>
                    <a:pt x="1474" y="382"/>
                  </a:moveTo>
                  <a:lnTo>
                    <a:pt x="1473" y="383"/>
                  </a:lnTo>
                  <a:lnTo>
                    <a:pt x="1472" y="383"/>
                  </a:lnTo>
                  <a:lnTo>
                    <a:pt x="1472" y="384"/>
                  </a:lnTo>
                  <a:lnTo>
                    <a:pt x="1473" y="384"/>
                  </a:lnTo>
                  <a:lnTo>
                    <a:pt x="1471" y="384"/>
                  </a:lnTo>
                  <a:lnTo>
                    <a:pt x="1470" y="382"/>
                  </a:lnTo>
                  <a:lnTo>
                    <a:pt x="1474" y="381"/>
                  </a:lnTo>
                  <a:lnTo>
                    <a:pt x="1474" y="382"/>
                  </a:lnTo>
                  <a:moveTo>
                    <a:pt x="1482" y="387"/>
                  </a:moveTo>
                  <a:lnTo>
                    <a:pt x="1482" y="386"/>
                  </a:lnTo>
                  <a:lnTo>
                    <a:pt x="1482" y="387"/>
                  </a:lnTo>
                  <a:moveTo>
                    <a:pt x="1483" y="386"/>
                  </a:moveTo>
                  <a:lnTo>
                    <a:pt x="1483" y="385"/>
                  </a:lnTo>
                  <a:lnTo>
                    <a:pt x="1484" y="385"/>
                  </a:lnTo>
                  <a:lnTo>
                    <a:pt x="1484" y="387"/>
                  </a:lnTo>
                  <a:lnTo>
                    <a:pt x="1483" y="386"/>
                  </a:lnTo>
                  <a:moveTo>
                    <a:pt x="1484" y="389"/>
                  </a:moveTo>
                  <a:lnTo>
                    <a:pt x="1484" y="388"/>
                  </a:lnTo>
                  <a:lnTo>
                    <a:pt x="1485" y="387"/>
                  </a:lnTo>
                  <a:lnTo>
                    <a:pt x="1485" y="388"/>
                  </a:lnTo>
                  <a:lnTo>
                    <a:pt x="1484" y="389"/>
                  </a:lnTo>
                  <a:moveTo>
                    <a:pt x="1500" y="377"/>
                  </a:moveTo>
                  <a:lnTo>
                    <a:pt x="1499" y="379"/>
                  </a:lnTo>
                  <a:lnTo>
                    <a:pt x="1497" y="377"/>
                  </a:lnTo>
                  <a:lnTo>
                    <a:pt x="1498" y="377"/>
                  </a:lnTo>
                  <a:lnTo>
                    <a:pt x="1498" y="378"/>
                  </a:lnTo>
                  <a:lnTo>
                    <a:pt x="1500" y="377"/>
                  </a:lnTo>
                  <a:moveTo>
                    <a:pt x="1483" y="395"/>
                  </a:moveTo>
                  <a:lnTo>
                    <a:pt x="1483" y="394"/>
                  </a:lnTo>
                  <a:lnTo>
                    <a:pt x="1484" y="394"/>
                  </a:lnTo>
                  <a:lnTo>
                    <a:pt x="1483" y="395"/>
                  </a:lnTo>
                  <a:moveTo>
                    <a:pt x="1490" y="400"/>
                  </a:moveTo>
                  <a:lnTo>
                    <a:pt x="1490" y="399"/>
                  </a:lnTo>
                  <a:lnTo>
                    <a:pt x="1492" y="400"/>
                  </a:lnTo>
                  <a:lnTo>
                    <a:pt x="1490" y="400"/>
                  </a:lnTo>
                  <a:moveTo>
                    <a:pt x="1505" y="401"/>
                  </a:moveTo>
                  <a:lnTo>
                    <a:pt x="1505" y="400"/>
                  </a:lnTo>
                  <a:lnTo>
                    <a:pt x="1505" y="400"/>
                  </a:lnTo>
                  <a:lnTo>
                    <a:pt x="1505" y="400"/>
                  </a:lnTo>
                  <a:lnTo>
                    <a:pt x="1505" y="401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0" name="Freeform 121">
              <a:extLst>
                <a:ext uri="{FF2B5EF4-FFF2-40B4-BE49-F238E27FC236}">
                  <a16:creationId xmlns="" xmlns:a16="http://schemas.microsoft.com/office/drawing/2014/main" id="{2E5867D9-91CC-45BA-8A73-82F025916B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9" y="2362"/>
              <a:ext cx="192" cy="153"/>
            </a:xfrm>
            <a:custGeom>
              <a:avLst/>
              <a:gdLst>
                <a:gd name="T0" fmla="*/ 178 w 192"/>
                <a:gd name="T1" fmla="*/ 111 h 153"/>
                <a:gd name="T2" fmla="*/ 25 w 192"/>
                <a:gd name="T3" fmla="*/ 36 h 153"/>
                <a:gd name="T4" fmla="*/ 31 w 192"/>
                <a:gd name="T5" fmla="*/ 31 h 153"/>
                <a:gd name="T6" fmla="*/ 40 w 192"/>
                <a:gd name="T7" fmla="*/ 30 h 153"/>
                <a:gd name="T8" fmla="*/ 41 w 192"/>
                <a:gd name="T9" fmla="*/ 22 h 153"/>
                <a:gd name="T10" fmla="*/ 49 w 192"/>
                <a:gd name="T11" fmla="*/ 18 h 153"/>
                <a:gd name="T12" fmla="*/ 55 w 192"/>
                <a:gd name="T13" fmla="*/ 23 h 153"/>
                <a:gd name="T14" fmla="*/ 63 w 192"/>
                <a:gd name="T15" fmla="*/ 19 h 153"/>
                <a:gd name="T16" fmla="*/ 75 w 192"/>
                <a:gd name="T17" fmla="*/ 16 h 153"/>
                <a:gd name="T18" fmla="*/ 81 w 192"/>
                <a:gd name="T19" fmla="*/ 12 h 153"/>
                <a:gd name="T20" fmla="*/ 95 w 192"/>
                <a:gd name="T21" fmla="*/ 14 h 153"/>
                <a:gd name="T22" fmla="*/ 101 w 192"/>
                <a:gd name="T23" fmla="*/ 6 h 153"/>
                <a:gd name="T24" fmla="*/ 115 w 192"/>
                <a:gd name="T25" fmla="*/ 5 h 153"/>
                <a:gd name="T26" fmla="*/ 126 w 192"/>
                <a:gd name="T27" fmla="*/ 0 h 153"/>
                <a:gd name="T28" fmla="*/ 131 w 192"/>
                <a:gd name="T29" fmla="*/ 5 h 153"/>
                <a:gd name="T30" fmla="*/ 139 w 192"/>
                <a:gd name="T31" fmla="*/ 10 h 153"/>
                <a:gd name="T32" fmla="*/ 138 w 192"/>
                <a:gd name="T33" fmla="*/ 21 h 153"/>
                <a:gd name="T34" fmla="*/ 146 w 192"/>
                <a:gd name="T35" fmla="*/ 25 h 153"/>
                <a:gd name="T36" fmla="*/ 150 w 192"/>
                <a:gd name="T37" fmla="*/ 31 h 153"/>
                <a:gd name="T38" fmla="*/ 154 w 192"/>
                <a:gd name="T39" fmla="*/ 31 h 153"/>
                <a:gd name="T40" fmla="*/ 163 w 192"/>
                <a:gd name="T41" fmla="*/ 44 h 153"/>
                <a:gd name="T42" fmla="*/ 167 w 192"/>
                <a:gd name="T43" fmla="*/ 51 h 153"/>
                <a:gd name="T44" fmla="*/ 171 w 192"/>
                <a:gd name="T45" fmla="*/ 58 h 153"/>
                <a:gd name="T46" fmla="*/ 174 w 192"/>
                <a:gd name="T47" fmla="*/ 67 h 153"/>
                <a:gd name="T48" fmla="*/ 192 w 192"/>
                <a:gd name="T49" fmla="*/ 78 h 153"/>
                <a:gd name="T50" fmla="*/ 182 w 192"/>
                <a:gd name="T51" fmla="*/ 89 h 153"/>
                <a:gd name="T52" fmla="*/ 179 w 192"/>
                <a:gd name="T53" fmla="*/ 90 h 153"/>
                <a:gd name="T54" fmla="*/ 178 w 192"/>
                <a:gd name="T55" fmla="*/ 99 h 153"/>
                <a:gd name="T56" fmla="*/ 183 w 192"/>
                <a:gd name="T57" fmla="*/ 101 h 153"/>
                <a:gd name="T58" fmla="*/ 177 w 192"/>
                <a:gd name="T59" fmla="*/ 111 h 153"/>
                <a:gd name="T60" fmla="*/ 173 w 192"/>
                <a:gd name="T61" fmla="*/ 113 h 153"/>
                <a:gd name="T62" fmla="*/ 170 w 192"/>
                <a:gd name="T63" fmla="*/ 122 h 153"/>
                <a:gd name="T64" fmla="*/ 155 w 192"/>
                <a:gd name="T65" fmla="*/ 126 h 153"/>
                <a:gd name="T66" fmla="*/ 147 w 192"/>
                <a:gd name="T67" fmla="*/ 125 h 153"/>
                <a:gd name="T68" fmla="*/ 151 w 192"/>
                <a:gd name="T69" fmla="*/ 131 h 153"/>
                <a:gd name="T70" fmla="*/ 159 w 192"/>
                <a:gd name="T71" fmla="*/ 135 h 153"/>
                <a:gd name="T72" fmla="*/ 156 w 192"/>
                <a:gd name="T73" fmla="*/ 137 h 153"/>
                <a:gd name="T74" fmla="*/ 152 w 192"/>
                <a:gd name="T75" fmla="*/ 137 h 153"/>
                <a:gd name="T76" fmla="*/ 144 w 192"/>
                <a:gd name="T77" fmla="*/ 134 h 153"/>
                <a:gd name="T78" fmla="*/ 131 w 192"/>
                <a:gd name="T79" fmla="*/ 150 h 153"/>
                <a:gd name="T80" fmla="*/ 121 w 192"/>
                <a:gd name="T81" fmla="*/ 147 h 153"/>
                <a:gd name="T82" fmla="*/ 107 w 192"/>
                <a:gd name="T83" fmla="*/ 141 h 153"/>
                <a:gd name="T84" fmla="*/ 98 w 192"/>
                <a:gd name="T85" fmla="*/ 135 h 153"/>
                <a:gd name="T86" fmla="*/ 76 w 192"/>
                <a:gd name="T87" fmla="*/ 152 h 153"/>
                <a:gd name="T88" fmla="*/ 68 w 192"/>
                <a:gd name="T89" fmla="*/ 141 h 153"/>
                <a:gd name="T90" fmla="*/ 61 w 192"/>
                <a:gd name="T91" fmla="*/ 133 h 153"/>
                <a:gd name="T92" fmla="*/ 51 w 192"/>
                <a:gd name="T93" fmla="*/ 131 h 153"/>
                <a:gd name="T94" fmla="*/ 42 w 192"/>
                <a:gd name="T95" fmla="*/ 138 h 153"/>
                <a:gd name="T96" fmla="*/ 35 w 192"/>
                <a:gd name="T97" fmla="*/ 133 h 153"/>
                <a:gd name="T98" fmla="*/ 36 w 192"/>
                <a:gd name="T99" fmla="*/ 130 h 153"/>
                <a:gd name="T100" fmla="*/ 32 w 192"/>
                <a:gd name="T101" fmla="*/ 120 h 153"/>
                <a:gd name="T102" fmla="*/ 30 w 192"/>
                <a:gd name="T103" fmla="*/ 110 h 153"/>
                <a:gd name="T104" fmla="*/ 18 w 192"/>
                <a:gd name="T105" fmla="*/ 109 h 153"/>
                <a:gd name="T106" fmla="*/ 11 w 192"/>
                <a:gd name="T107" fmla="*/ 111 h 153"/>
                <a:gd name="T108" fmla="*/ 2 w 192"/>
                <a:gd name="T109" fmla="*/ 101 h 153"/>
                <a:gd name="T110" fmla="*/ 0 w 192"/>
                <a:gd name="T111" fmla="*/ 89 h 153"/>
                <a:gd name="T112" fmla="*/ 6 w 192"/>
                <a:gd name="T113" fmla="*/ 78 h 153"/>
                <a:gd name="T114" fmla="*/ 8 w 192"/>
                <a:gd name="T115" fmla="*/ 70 h 153"/>
                <a:gd name="T116" fmla="*/ 15 w 192"/>
                <a:gd name="T117" fmla="*/ 63 h 153"/>
                <a:gd name="T118" fmla="*/ 16 w 192"/>
                <a:gd name="T119" fmla="*/ 53 h 153"/>
                <a:gd name="T120" fmla="*/ 14 w 192"/>
                <a:gd name="T121" fmla="*/ 53 h 153"/>
                <a:gd name="T122" fmla="*/ 21 w 192"/>
                <a:gd name="T123" fmla="*/ 45 h 153"/>
                <a:gd name="T124" fmla="*/ 22 w 192"/>
                <a:gd name="T125" fmla="*/ 3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2" h="153">
                  <a:moveTo>
                    <a:pt x="181" y="91"/>
                  </a:moveTo>
                  <a:lnTo>
                    <a:pt x="182" y="92"/>
                  </a:lnTo>
                  <a:lnTo>
                    <a:pt x="182" y="95"/>
                  </a:lnTo>
                  <a:lnTo>
                    <a:pt x="179" y="94"/>
                  </a:lnTo>
                  <a:lnTo>
                    <a:pt x="181" y="91"/>
                  </a:lnTo>
                  <a:close/>
                  <a:moveTo>
                    <a:pt x="178" y="111"/>
                  </a:moveTo>
                  <a:lnTo>
                    <a:pt x="178" y="111"/>
                  </a:lnTo>
                  <a:lnTo>
                    <a:pt x="178" y="113"/>
                  </a:lnTo>
                  <a:lnTo>
                    <a:pt x="178" y="112"/>
                  </a:lnTo>
                  <a:lnTo>
                    <a:pt x="178" y="111"/>
                  </a:lnTo>
                  <a:close/>
                  <a:moveTo>
                    <a:pt x="22" y="36"/>
                  </a:moveTo>
                  <a:lnTo>
                    <a:pt x="25" y="36"/>
                  </a:lnTo>
                  <a:lnTo>
                    <a:pt x="24" y="36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8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3" y="32"/>
                  </a:lnTo>
                  <a:lnTo>
                    <a:pt x="34" y="31"/>
                  </a:lnTo>
                  <a:lnTo>
                    <a:pt x="35" y="34"/>
                  </a:lnTo>
                  <a:lnTo>
                    <a:pt x="36" y="32"/>
                  </a:lnTo>
                  <a:lnTo>
                    <a:pt x="38" y="33"/>
                  </a:lnTo>
                  <a:lnTo>
                    <a:pt x="40" y="30"/>
                  </a:lnTo>
                  <a:lnTo>
                    <a:pt x="37" y="26"/>
                  </a:lnTo>
                  <a:lnTo>
                    <a:pt x="36" y="26"/>
                  </a:lnTo>
                  <a:lnTo>
                    <a:pt x="36" y="24"/>
                  </a:lnTo>
                  <a:lnTo>
                    <a:pt x="38" y="23"/>
                  </a:lnTo>
                  <a:lnTo>
                    <a:pt x="40" y="22"/>
                  </a:lnTo>
                  <a:lnTo>
                    <a:pt x="41" y="22"/>
                  </a:lnTo>
                  <a:lnTo>
                    <a:pt x="40" y="20"/>
                  </a:lnTo>
                  <a:lnTo>
                    <a:pt x="42" y="19"/>
                  </a:lnTo>
                  <a:lnTo>
                    <a:pt x="44" y="17"/>
                  </a:lnTo>
                  <a:lnTo>
                    <a:pt x="45" y="16"/>
                  </a:lnTo>
                  <a:lnTo>
                    <a:pt x="46" y="17"/>
                  </a:lnTo>
                  <a:lnTo>
                    <a:pt x="49" y="18"/>
                  </a:lnTo>
                  <a:lnTo>
                    <a:pt x="49" y="21"/>
                  </a:lnTo>
                  <a:lnTo>
                    <a:pt x="50" y="19"/>
                  </a:lnTo>
                  <a:lnTo>
                    <a:pt x="53" y="19"/>
                  </a:lnTo>
                  <a:lnTo>
                    <a:pt x="54" y="21"/>
                  </a:lnTo>
                  <a:lnTo>
                    <a:pt x="55" y="21"/>
                  </a:lnTo>
                  <a:lnTo>
                    <a:pt x="55" y="23"/>
                  </a:lnTo>
                  <a:lnTo>
                    <a:pt x="58" y="22"/>
                  </a:lnTo>
                  <a:lnTo>
                    <a:pt x="58" y="23"/>
                  </a:lnTo>
                  <a:lnTo>
                    <a:pt x="61" y="25"/>
                  </a:lnTo>
                  <a:lnTo>
                    <a:pt x="62" y="23"/>
                  </a:lnTo>
                  <a:lnTo>
                    <a:pt x="62" y="22"/>
                  </a:lnTo>
                  <a:lnTo>
                    <a:pt x="63" y="19"/>
                  </a:lnTo>
                  <a:lnTo>
                    <a:pt x="65" y="19"/>
                  </a:lnTo>
                  <a:lnTo>
                    <a:pt x="67" y="22"/>
                  </a:lnTo>
                  <a:lnTo>
                    <a:pt x="67" y="21"/>
                  </a:lnTo>
                  <a:lnTo>
                    <a:pt x="69" y="21"/>
                  </a:lnTo>
                  <a:lnTo>
                    <a:pt x="68" y="19"/>
                  </a:lnTo>
                  <a:lnTo>
                    <a:pt x="75" y="16"/>
                  </a:lnTo>
                  <a:lnTo>
                    <a:pt x="75" y="14"/>
                  </a:lnTo>
                  <a:lnTo>
                    <a:pt x="75" y="14"/>
                  </a:lnTo>
                  <a:lnTo>
                    <a:pt x="81" y="14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1" y="12"/>
                  </a:lnTo>
                  <a:lnTo>
                    <a:pt x="81" y="11"/>
                  </a:lnTo>
                  <a:lnTo>
                    <a:pt x="85" y="10"/>
                  </a:lnTo>
                  <a:lnTo>
                    <a:pt x="85" y="9"/>
                  </a:lnTo>
                  <a:lnTo>
                    <a:pt x="89" y="11"/>
                  </a:lnTo>
                  <a:lnTo>
                    <a:pt x="91" y="9"/>
                  </a:lnTo>
                  <a:lnTo>
                    <a:pt x="95" y="14"/>
                  </a:lnTo>
                  <a:lnTo>
                    <a:pt x="97" y="12"/>
                  </a:lnTo>
                  <a:lnTo>
                    <a:pt x="97" y="13"/>
                  </a:lnTo>
                  <a:lnTo>
                    <a:pt x="97" y="14"/>
                  </a:lnTo>
                  <a:lnTo>
                    <a:pt x="103" y="9"/>
                  </a:lnTo>
                  <a:lnTo>
                    <a:pt x="102" y="6"/>
                  </a:lnTo>
                  <a:lnTo>
                    <a:pt x="101" y="6"/>
                  </a:lnTo>
                  <a:lnTo>
                    <a:pt x="98" y="5"/>
                  </a:lnTo>
                  <a:lnTo>
                    <a:pt x="104" y="2"/>
                  </a:lnTo>
                  <a:lnTo>
                    <a:pt x="110" y="3"/>
                  </a:lnTo>
                  <a:lnTo>
                    <a:pt x="112" y="5"/>
                  </a:lnTo>
                  <a:lnTo>
                    <a:pt x="112" y="6"/>
                  </a:lnTo>
                  <a:lnTo>
                    <a:pt x="115" y="5"/>
                  </a:lnTo>
                  <a:lnTo>
                    <a:pt x="121" y="6"/>
                  </a:lnTo>
                  <a:lnTo>
                    <a:pt x="123" y="3"/>
                  </a:lnTo>
                  <a:lnTo>
                    <a:pt x="125" y="3"/>
                  </a:lnTo>
                  <a:lnTo>
                    <a:pt x="125" y="2"/>
                  </a:lnTo>
                  <a:lnTo>
                    <a:pt x="126" y="1"/>
                  </a:lnTo>
                  <a:lnTo>
                    <a:pt x="126" y="0"/>
                  </a:lnTo>
                  <a:lnTo>
                    <a:pt x="127" y="0"/>
                  </a:lnTo>
                  <a:lnTo>
                    <a:pt x="127" y="1"/>
                  </a:lnTo>
                  <a:lnTo>
                    <a:pt x="126" y="2"/>
                  </a:lnTo>
                  <a:lnTo>
                    <a:pt x="129" y="2"/>
                  </a:lnTo>
                  <a:lnTo>
                    <a:pt x="129" y="5"/>
                  </a:lnTo>
                  <a:lnTo>
                    <a:pt x="131" y="5"/>
                  </a:lnTo>
                  <a:lnTo>
                    <a:pt x="129" y="6"/>
                  </a:lnTo>
                  <a:lnTo>
                    <a:pt x="129" y="9"/>
                  </a:lnTo>
                  <a:lnTo>
                    <a:pt x="130" y="9"/>
                  </a:lnTo>
                  <a:lnTo>
                    <a:pt x="133" y="10"/>
                  </a:lnTo>
                  <a:lnTo>
                    <a:pt x="137" y="9"/>
                  </a:lnTo>
                  <a:lnTo>
                    <a:pt x="139" y="10"/>
                  </a:lnTo>
                  <a:lnTo>
                    <a:pt x="135" y="12"/>
                  </a:lnTo>
                  <a:lnTo>
                    <a:pt x="135" y="14"/>
                  </a:lnTo>
                  <a:lnTo>
                    <a:pt x="134" y="15"/>
                  </a:lnTo>
                  <a:lnTo>
                    <a:pt x="135" y="18"/>
                  </a:lnTo>
                  <a:lnTo>
                    <a:pt x="133" y="21"/>
                  </a:lnTo>
                  <a:lnTo>
                    <a:pt x="138" y="21"/>
                  </a:lnTo>
                  <a:lnTo>
                    <a:pt x="137" y="22"/>
                  </a:lnTo>
                  <a:lnTo>
                    <a:pt x="138" y="23"/>
                  </a:lnTo>
                  <a:lnTo>
                    <a:pt x="140" y="22"/>
                  </a:lnTo>
                  <a:lnTo>
                    <a:pt x="143" y="23"/>
                  </a:lnTo>
                  <a:lnTo>
                    <a:pt x="143" y="25"/>
                  </a:lnTo>
                  <a:lnTo>
                    <a:pt x="146" y="25"/>
                  </a:lnTo>
                  <a:lnTo>
                    <a:pt x="147" y="23"/>
                  </a:lnTo>
                  <a:lnTo>
                    <a:pt x="150" y="25"/>
                  </a:lnTo>
                  <a:lnTo>
                    <a:pt x="150" y="26"/>
                  </a:lnTo>
                  <a:lnTo>
                    <a:pt x="149" y="27"/>
                  </a:lnTo>
                  <a:lnTo>
                    <a:pt x="150" y="30"/>
                  </a:lnTo>
                  <a:lnTo>
                    <a:pt x="150" y="31"/>
                  </a:lnTo>
                  <a:lnTo>
                    <a:pt x="149" y="34"/>
                  </a:lnTo>
                  <a:lnTo>
                    <a:pt x="149" y="34"/>
                  </a:lnTo>
                  <a:lnTo>
                    <a:pt x="150" y="33"/>
                  </a:lnTo>
                  <a:lnTo>
                    <a:pt x="150" y="31"/>
                  </a:lnTo>
                  <a:lnTo>
                    <a:pt x="151" y="32"/>
                  </a:lnTo>
                  <a:lnTo>
                    <a:pt x="154" y="31"/>
                  </a:lnTo>
                  <a:lnTo>
                    <a:pt x="159" y="35"/>
                  </a:lnTo>
                  <a:lnTo>
                    <a:pt x="158" y="38"/>
                  </a:lnTo>
                  <a:lnTo>
                    <a:pt x="160" y="42"/>
                  </a:lnTo>
                  <a:lnTo>
                    <a:pt x="161" y="43"/>
                  </a:lnTo>
                  <a:lnTo>
                    <a:pt x="159" y="45"/>
                  </a:lnTo>
                  <a:lnTo>
                    <a:pt x="163" y="44"/>
                  </a:lnTo>
                  <a:lnTo>
                    <a:pt x="165" y="45"/>
                  </a:lnTo>
                  <a:lnTo>
                    <a:pt x="165" y="47"/>
                  </a:lnTo>
                  <a:lnTo>
                    <a:pt x="167" y="48"/>
                  </a:lnTo>
                  <a:lnTo>
                    <a:pt x="167" y="50"/>
                  </a:lnTo>
                  <a:lnTo>
                    <a:pt x="166" y="50"/>
                  </a:lnTo>
                  <a:lnTo>
                    <a:pt x="167" y="51"/>
                  </a:lnTo>
                  <a:lnTo>
                    <a:pt x="169" y="51"/>
                  </a:lnTo>
                  <a:lnTo>
                    <a:pt x="171" y="53"/>
                  </a:lnTo>
                  <a:lnTo>
                    <a:pt x="171" y="55"/>
                  </a:lnTo>
                  <a:lnTo>
                    <a:pt x="170" y="55"/>
                  </a:lnTo>
                  <a:lnTo>
                    <a:pt x="170" y="58"/>
                  </a:lnTo>
                  <a:lnTo>
                    <a:pt x="171" y="58"/>
                  </a:lnTo>
                  <a:lnTo>
                    <a:pt x="171" y="59"/>
                  </a:lnTo>
                  <a:lnTo>
                    <a:pt x="178" y="60"/>
                  </a:lnTo>
                  <a:lnTo>
                    <a:pt x="176" y="63"/>
                  </a:lnTo>
                  <a:lnTo>
                    <a:pt x="176" y="65"/>
                  </a:lnTo>
                  <a:lnTo>
                    <a:pt x="174" y="66"/>
                  </a:lnTo>
                  <a:lnTo>
                    <a:pt x="174" y="67"/>
                  </a:lnTo>
                  <a:lnTo>
                    <a:pt x="175" y="70"/>
                  </a:lnTo>
                  <a:lnTo>
                    <a:pt x="181" y="75"/>
                  </a:lnTo>
                  <a:lnTo>
                    <a:pt x="182" y="74"/>
                  </a:lnTo>
                  <a:lnTo>
                    <a:pt x="189" y="76"/>
                  </a:lnTo>
                  <a:lnTo>
                    <a:pt x="191" y="75"/>
                  </a:lnTo>
                  <a:lnTo>
                    <a:pt x="192" y="78"/>
                  </a:lnTo>
                  <a:lnTo>
                    <a:pt x="191" y="79"/>
                  </a:lnTo>
                  <a:lnTo>
                    <a:pt x="189" y="79"/>
                  </a:lnTo>
                  <a:lnTo>
                    <a:pt x="188" y="85"/>
                  </a:lnTo>
                  <a:lnTo>
                    <a:pt x="183" y="86"/>
                  </a:lnTo>
                  <a:lnTo>
                    <a:pt x="183" y="87"/>
                  </a:lnTo>
                  <a:lnTo>
                    <a:pt x="182" y="89"/>
                  </a:lnTo>
                  <a:lnTo>
                    <a:pt x="182" y="87"/>
                  </a:lnTo>
                  <a:lnTo>
                    <a:pt x="181" y="87"/>
                  </a:lnTo>
                  <a:lnTo>
                    <a:pt x="180" y="89"/>
                  </a:lnTo>
                  <a:lnTo>
                    <a:pt x="181" y="89"/>
                  </a:lnTo>
                  <a:lnTo>
                    <a:pt x="181" y="90"/>
                  </a:lnTo>
                  <a:lnTo>
                    <a:pt x="179" y="90"/>
                  </a:lnTo>
                  <a:lnTo>
                    <a:pt x="178" y="93"/>
                  </a:lnTo>
                  <a:lnTo>
                    <a:pt x="177" y="93"/>
                  </a:lnTo>
                  <a:lnTo>
                    <a:pt x="178" y="95"/>
                  </a:lnTo>
                  <a:lnTo>
                    <a:pt x="176" y="97"/>
                  </a:lnTo>
                  <a:lnTo>
                    <a:pt x="178" y="97"/>
                  </a:lnTo>
                  <a:lnTo>
                    <a:pt x="178" y="99"/>
                  </a:lnTo>
                  <a:lnTo>
                    <a:pt x="179" y="98"/>
                  </a:lnTo>
                  <a:lnTo>
                    <a:pt x="179" y="101"/>
                  </a:lnTo>
                  <a:lnTo>
                    <a:pt x="181" y="102"/>
                  </a:lnTo>
                  <a:lnTo>
                    <a:pt x="182" y="101"/>
                  </a:lnTo>
                  <a:lnTo>
                    <a:pt x="182" y="101"/>
                  </a:lnTo>
                  <a:lnTo>
                    <a:pt x="183" y="101"/>
                  </a:lnTo>
                  <a:lnTo>
                    <a:pt x="183" y="104"/>
                  </a:lnTo>
                  <a:lnTo>
                    <a:pt x="179" y="105"/>
                  </a:lnTo>
                  <a:lnTo>
                    <a:pt x="181" y="106"/>
                  </a:lnTo>
                  <a:lnTo>
                    <a:pt x="179" y="108"/>
                  </a:lnTo>
                  <a:lnTo>
                    <a:pt x="180" y="112"/>
                  </a:lnTo>
                  <a:lnTo>
                    <a:pt x="177" y="111"/>
                  </a:lnTo>
                  <a:lnTo>
                    <a:pt x="177" y="111"/>
                  </a:lnTo>
                  <a:lnTo>
                    <a:pt x="176" y="111"/>
                  </a:lnTo>
                  <a:lnTo>
                    <a:pt x="175" y="115"/>
                  </a:lnTo>
                  <a:lnTo>
                    <a:pt x="174" y="115"/>
                  </a:lnTo>
                  <a:lnTo>
                    <a:pt x="174" y="114"/>
                  </a:lnTo>
                  <a:lnTo>
                    <a:pt x="173" y="113"/>
                  </a:lnTo>
                  <a:lnTo>
                    <a:pt x="171" y="115"/>
                  </a:lnTo>
                  <a:lnTo>
                    <a:pt x="169" y="117"/>
                  </a:lnTo>
                  <a:lnTo>
                    <a:pt x="169" y="118"/>
                  </a:lnTo>
                  <a:lnTo>
                    <a:pt x="171" y="118"/>
                  </a:lnTo>
                  <a:lnTo>
                    <a:pt x="170" y="119"/>
                  </a:lnTo>
                  <a:lnTo>
                    <a:pt x="170" y="122"/>
                  </a:lnTo>
                  <a:lnTo>
                    <a:pt x="170" y="123"/>
                  </a:lnTo>
                  <a:lnTo>
                    <a:pt x="166" y="122"/>
                  </a:lnTo>
                  <a:lnTo>
                    <a:pt x="162" y="123"/>
                  </a:lnTo>
                  <a:lnTo>
                    <a:pt x="162" y="125"/>
                  </a:lnTo>
                  <a:lnTo>
                    <a:pt x="158" y="125"/>
                  </a:lnTo>
                  <a:lnTo>
                    <a:pt x="155" y="126"/>
                  </a:lnTo>
                  <a:lnTo>
                    <a:pt x="154" y="125"/>
                  </a:lnTo>
                  <a:lnTo>
                    <a:pt x="151" y="126"/>
                  </a:lnTo>
                  <a:lnTo>
                    <a:pt x="147" y="121"/>
                  </a:lnTo>
                  <a:lnTo>
                    <a:pt x="149" y="125"/>
                  </a:lnTo>
                  <a:lnTo>
                    <a:pt x="147" y="125"/>
                  </a:lnTo>
                  <a:lnTo>
                    <a:pt x="147" y="125"/>
                  </a:lnTo>
                  <a:lnTo>
                    <a:pt x="146" y="126"/>
                  </a:lnTo>
                  <a:lnTo>
                    <a:pt x="147" y="127"/>
                  </a:lnTo>
                  <a:lnTo>
                    <a:pt x="146" y="127"/>
                  </a:lnTo>
                  <a:lnTo>
                    <a:pt x="146" y="129"/>
                  </a:lnTo>
                  <a:lnTo>
                    <a:pt x="150" y="131"/>
                  </a:lnTo>
                  <a:lnTo>
                    <a:pt x="151" y="131"/>
                  </a:lnTo>
                  <a:lnTo>
                    <a:pt x="151" y="129"/>
                  </a:lnTo>
                  <a:lnTo>
                    <a:pt x="154" y="130"/>
                  </a:lnTo>
                  <a:lnTo>
                    <a:pt x="153" y="128"/>
                  </a:lnTo>
                  <a:lnTo>
                    <a:pt x="156" y="126"/>
                  </a:lnTo>
                  <a:lnTo>
                    <a:pt x="157" y="127"/>
                  </a:lnTo>
                  <a:lnTo>
                    <a:pt x="159" y="135"/>
                  </a:lnTo>
                  <a:lnTo>
                    <a:pt x="160" y="136"/>
                  </a:lnTo>
                  <a:lnTo>
                    <a:pt x="161" y="138"/>
                  </a:lnTo>
                  <a:lnTo>
                    <a:pt x="161" y="142"/>
                  </a:lnTo>
                  <a:lnTo>
                    <a:pt x="158" y="137"/>
                  </a:lnTo>
                  <a:lnTo>
                    <a:pt x="157" y="137"/>
                  </a:lnTo>
                  <a:lnTo>
                    <a:pt x="156" y="137"/>
                  </a:lnTo>
                  <a:lnTo>
                    <a:pt x="155" y="138"/>
                  </a:lnTo>
                  <a:lnTo>
                    <a:pt x="156" y="139"/>
                  </a:lnTo>
                  <a:lnTo>
                    <a:pt x="155" y="142"/>
                  </a:lnTo>
                  <a:lnTo>
                    <a:pt x="151" y="141"/>
                  </a:lnTo>
                  <a:lnTo>
                    <a:pt x="151" y="139"/>
                  </a:lnTo>
                  <a:lnTo>
                    <a:pt x="152" y="137"/>
                  </a:lnTo>
                  <a:lnTo>
                    <a:pt x="147" y="137"/>
                  </a:lnTo>
                  <a:lnTo>
                    <a:pt x="145" y="135"/>
                  </a:lnTo>
                  <a:lnTo>
                    <a:pt x="148" y="134"/>
                  </a:lnTo>
                  <a:lnTo>
                    <a:pt x="145" y="134"/>
                  </a:lnTo>
                  <a:lnTo>
                    <a:pt x="145" y="134"/>
                  </a:lnTo>
                  <a:lnTo>
                    <a:pt x="144" y="134"/>
                  </a:lnTo>
                  <a:lnTo>
                    <a:pt x="144" y="141"/>
                  </a:lnTo>
                  <a:lnTo>
                    <a:pt x="146" y="145"/>
                  </a:lnTo>
                  <a:lnTo>
                    <a:pt x="144" y="149"/>
                  </a:lnTo>
                  <a:lnTo>
                    <a:pt x="141" y="148"/>
                  </a:lnTo>
                  <a:lnTo>
                    <a:pt x="137" y="152"/>
                  </a:lnTo>
                  <a:lnTo>
                    <a:pt x="131" y="150"/>
                  </a:lnTo>
                  <a:lnTo>
                    <a:pt x="130" y="151"/>
                  </a:lnTo>
                  <a:lnTo>
                    <a:pt x="127" y="149"/>
                  </a:lnTo>
                  <a:lnTo>
                    <a:pt x="127" y="151"/>
                  </a:lnTo>
                  <a:lnTo>
                    <a:pt x="124" y="149"/>
                  </a:lnTo>
                  <a:lnTo>
                    <a:pt x="123" y="147"/>
                  </a:lnTo>
                  <a:lnTo>
                    <a:pt x="121" y="147"/>
                  </a:lnTo>
                  <a:lnTo>
                    <a:pt x="118" y="143"/>
                  </a:lnTo>
                  <a:lnTo>
                    <a:pt x="115" y="142"/>
                  </a:lnTo>
                  <a:lnTo>
                    <a:pt x="111" y="139"/>
                  </a:lnTo>
                  <a:lnTo>
                    <a:pt x="109" y="139"/>
                  </a:lnTo>
                  <a:lnTo>
                    <a:pt x="109" y="141"/>
                  </a:lnTo>
                  <a:lnTo>
                    <a:pt x="107" y="141"/>
                  </a:lnTo>
                  <a:lnTo>
                    <a:pt x="106" y="139"/>
                  </a:lnTo>
                  <a:lnTo>
                    <a:pt x="107" y="138"/>
                  </a:lnTo>
                  <a:lnTo>
                    <a:pt x="106" y="136"/>
                  </a:lnTo>
                  <a:lnTo>
                    <a:pt x="102" y="137"/>
                  </a:lnTo>
                  <a:lnTo>
                    <a:pt x="99" y="134"/>
                  </a:lnTo>
                  <a:lnTo>
                    <a:pt x="98" y="135"/>
                  </a:lnTo>
                  <a:lnTo>
                    <a:pt x="97" y="134"/>
                  </a:lnTo>
                  <a:lnTo>
                    <a:pt x="86" y="150"/>
                  </a:lnTo>
                  <a:lnTo>
                    <a:pt x="82" y="149"/>
                  </a:lnTo>
                  <a:lnTo>
                    <a:pt x="80" y="151"/>
                  </a:lnTo>
                  <a:lnTo>
                    <a:pt x="77" y="150"/>
                  </a:lnTo>
                  <a:lnTo>
                    <a:pt x="76" y="152"/>
                  </a:lnTo>
                  <a:lnTo>
                    <a:pt x="73" y="153"/>
                  </a:lnTo>
                  <a:lnTo>
                    <a:pt x="70" y="149"/>
                  </a:lnTo>
                  <a:lnTo>
                    <a:pt x="71" y="148"/>
                  </a:lnTo>
                  <a:lnTo>
                    <a:pt x="72" y="146"/>
                  </a:lnTo>
                  <a:lnTo>
                    <a:pt x="70" y="142"/>
                  </a:lnTo>
                  <a:lnTo>
                    <a:pt x="68" y="141"/>
                  </a:lnTo>
                  <a:lnTo>
                    <a:pt x="64" y="142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6" y="135"/>
                  </a:lnTo>
                  <a:lnTo>
                    <a:pt x="63" y="133"/>
                  </a:lnTo>
                  <a:lnTo>
                    <a:pt x="61" y="133"/>
                  </a:lnTo>
                  <a:lnTo>
                    <a:pt x="59" y="134"/>
                  </a:lnTo>
                  <a:lnTo>
                    <a:pt x="58" y="133"/>
                  </a:lnTo>
                  <a:lnTo>
                    <a:pt x="55" y="133"/>
                  </a:lnTo>
                  <a:lnTo>
                    <a:pt x="54" y="135"/>
                  </a:lnTo>
                  <a:lnTo>
                    <a:pt x="50" y="134"/>
                  </a:lnTo>
                  <a:lnTo>
                    <a:pt x="51" y="131"/>
                  </a:lnTo>
                  <a:lnTo>
                    <a:pt x="50" y="130"/>
                  </a:lnTo>
                  <a:lnTo>
                    <a:pt x="50" y="131"/>
                  </a:lnTo>
                  <a:lnTo>
                    <a:pt x="49" y="131"/>
                  </a:lnTo>
                  <a:lnTo>
                    <a:pt x="46" y="137"/>
                  </a:lnTo>
                  <a:lnTo>
                    <a:pt x="45" y="136"/>
                  </a:lnTo>
                  <a:lnTo>
                    <a:pt x="42" y="138"/>
                  </a:lnTo>
                  <a:lnTo>
                    <a:pt x="40" y="134"/>
                  </a:lnTo>
                  <a:lnTo>
                    <a:pt x="37" y="136"/>
                  </a:lnTo>
                  <a:lnTo>
                    <a:pt x="37" y="134"/>
                  </a:lnTo>
                  <a:lnTo>
                    <a:pt x="34" y="137"/>
                  </a:lnTo>
                  <a:lnTo>
                    <a:pt x="33" y="136"/>
                  </a:lnTo>
                  <a:lnTo>
                    <a:pt x="35" y="133"/>
                  </a:lnTo>
                  <a:lnTo>
                    <a:pt x="35" y="131"/>
                  </a:lnTo>
                  <a:lnTo>
                    <a:pt x="34" y="132"/>
                  </a:lnTo>
                  <a:lnTo>
                    <a:pt x="34" y="131"/>
                  </a:lnTo>
                  <a:lnTo>
                    <a:pt x="34" y="130"/>
                  </a:lnTo>
                  <a:lnTo>
                    <a:pt x="35" y="130"/>
                  </a:lnTo>
                  <a:lnTo>
                    <a:pt x="36" y="130"/>
                  </a:lnTo>
                  <a:lnTo>
                    <a:pt x="32" y="128"/>
                  </a:lnTo>
                  <a:lnTo>
                    <a:pt x="33" y="126"/>
                  </a:lnTo>
                  <a:lnTo>
                    <a:pt x="30" y="125"/>
                  </a:lnTo>
                  <a:lnTo>
                    <a:pt x="32" y="123"/>
                  </a:lnTo>
                  <a:lnTo>
                    <a:pt x="30" y="121"/>
                  </a:lnTo>
                  <a:lnTo>
                    <a:pt x="32" y="120"/>
                  </a:lnTo>
                  <a:lnTo>
                    <a:pt x="34" y="117"/>
                  </a:lnTo>
                  <a:lnTo>
                    <a:pt x="33" y="115"/>
                  </a:lnTo>
                  <a:lnTo>
                    <a:pt x="33" y="113"/>
                  </a:lnTo>
                  <a:lnTo>
                    <a:pt x="33" y="113"/>
                  </a:lnTo>
                  <a:lnTo>
                    <a:pt x="33" y="110"/>
                  </a:lnTo>
                  <a:lnTo>
                    <a:pt x="30" y="110"/>
                  </a:lnTo>
                  <a:lnTo>
                    <a:pt x="30" y="107"/>
                  </a:lnTo>
                  <a:lnTo>
                    <a:pt x="31" y="107"/>
                  </a:lnTo>
                  <a:lnTo>
                    <a:pt x="22" y="107"/>
                  </a:lnTo>
                  <a:lnTo>
                    <a:pt x="20" y="106"/>
                  </a:lnTo>
                  <a:lnTo>
                    <a:pt x="20" y="108"/>
                  </a:lnTo>
                  <a:lnTo>
                    <a:pt x="18" y="109"/>
                  </a:lnTo>
                  <a:lnTo>
                    <a:pt x="17" y="112"/>
                  </a:lnTo>
                  <a:lnTo>
                    <a:pt x="15" y="113"/>
                  </a:lnTo>
                  <a:lnTo>
                    <a:pt x="15" y="111"/>
                  </a:lnTo>
                  <a:lnTo>
                    <a:pt x="13" y="110"/>
                  </a:lnTo>
                  <a:lnTo>
                    <a:pt x="11" y="112"/>
                  </a:lnTo>
                  <a:lnTo>
                    <a:pt x="11" y="111"/>
                  </a:lnTo>
                  <a:lnTo>
                    <a:pt x="6" y="109"/>
                  </a:lnTo>
                  <a:lnTo>
                    <a:pt x="6" y="107"/>
                  </a:lnTo>
                  <a:lnTo>
                    <a:pt x="1" y="106"/>
                  </a:lnTo>
                  <a:lnTo>
                    <a:pt x="2" y="103"/>
                  </a:lnTo>
                  <a:lnTo>
                    <a:pt x="2" y="102"/>
                  </a:lnTo>
                  <a:lnTo>
                    <a:pt x="2" y="101"/>
                  </a:lnTo>
                  <a:lnTo>
                    <a:pt x="3" y="101"/>
                  </a:lnTo>
                  <a:lnTo>
                    <a:pt x="4" y="97"/>
                  </a:lnTo>
                  <a:lnTo>
                    <a:pt x="4" y="95"/>
                  </a:lnTo>
                  <a:lnTo>
                    <a:pt x="5" y="93"/>
                  </a:lnTo>
                  <a:lnTo>
                    <a:pt x="5" y="90"/>
                  </a:lnTo>
                  <a:lnTo>
                    <a:pt x="0" y="89"/>
                  </a:lnTo>
                  <a:lnTo>
                    <a:pt x="1" y="87"/>
                  </a:lnTo>
                  <a:lnTo>
                    <a:pt x="2" y="85"/>
                  </a:lnTo>
                  <a:lnTo>
                    <a:pt x="0" y="83"/>
                  </a:lnTo>
                  <a:lnTo>
                    <a:pt x="1" y="82"/>
                  </a:lnTo>
                  <a:lnTo>
                    <a:pt x="4" y="82"/>
                  </a:lnTo>
                  <a:lnTo>
                    <a:pt x="6" y="78"/>
                  </a:lnTo>
                  <a:lnTo>
                    <a:pt x="8" y="78"/>
                  </a:lnTo>
                  <a:lnTo>
                    <a:pt x="9" y="74"/>
                  </a:lnTo>
                  <a:lnTo>
                    <a:pt x="6" y="74"/>
                  </a:lnTo>
                  <a:lnTo>
                    <a:pt x="5" y="71"/>
                  </a:lnTo>
                  <a:lnTo>
                    <a:pt x="6" y="71"/>
                  </a:lnTo>
                  <a:lnTo>
                    <a:pt x="8" y="70"/>
                  </a:lnTo>
                  <a:lnTo>
                    <a:pt x="6" y="67"/>
                  </a:lnTo>
                  <a:lnTo>
                    <a:pt x="10" y="67"/>
                  </a:lnTo>
                  <a:lnTo>
                    <a:pt x="9" y="64"/>
                  </a:lnTo>
                  <a:lnTo>
                    <a:pt x="10" y="62"/>
                  </a:lnTo>
                  <a:lnTo>
                    <a:pt x="12" y="64"/>
                  </a:lnTo>
                  <a:lnTo>
                    <a:pt x="15" y="63"/>
                  </a:lnTo>
                  <a:lnTo>
                    <a:pt x="15" y="61"/>
                  </a:lnTo>
                  <a:lnTo>
                    <a:pt x="13" y="61"/>
                  </a:lnTo>
                  <a:lnTo>
                    <a:pt x="13" y="58"/>
                  </a:lnTo>
                  <a:lnTo>
                    <a:pt x="14" y="56"/>
                  </a:lnTo>
                  <a:lnTo>
                    <a:pt x="16" y="55"/>
                  </a:lnTo>
                  <a:lnTo>
                    <a:pt x="16" y="53"/>
                  </a:lnTo>
                  <a:lnTo>
                    <a:pt x="14" y="54"/>
                  </a:lnTo>
                  <a:lnTo>
                    <a:pt x="14" y="55"/>
                  </a:lnTo>
                  <a:lnTo>
                    <a:pt x="14" y="55"/>
                  </a:lnTo>
                  <a:lnTo>
                    <a:pt x="12" y="55"/>
                  </a:lnTo>
                  <a:lnTo>
                    <a:pt x="12" y="54"/>
                  </a:lnTo>
                  <a:lnTo>
                    <a:pt x="14" y="53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6" y="47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2"/>
                  </a:lnTo>
                  <a:lnTo>
                    <a:pt x="20" y="41"/>
                  </a:lnTo>
                  <a:lnTo>
                    <a:pt x="22" y="41"/>
                  </a:lnTo>
                  <a:lnTo>
                    <a:pt x="22" y="39"/>
                  </a:lnTo>
                  <a:lnTo>
                    <a:pt x="23" y="38"/>
                  </a:lnTo>
                  <a:lnTo>
                    <a:pt x="22" y="3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1" name="Freeform 122">
              <a:extLst>
                <a:ext uri="{FF2B5EF4-FFF2-40B4-BE49-F238E27FC236}">
                  <a16:creationId xmlns="" xmlns:a16="http://schemas.microsoft.com/office/drawing/2014/main" id="{C998BF1A-F5A2-49C0-85E1-7646F200A4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9" y="2362"/>
              <a:ext cx="192" cy="153"/>
            </a:xfrm>
            <a:custGeom>
              <a:avLst/>
              <a:gdLst>
                <a:gd name="T0" fmla="*/ 178 w 192"/>
                <a:gd name="T1" fmla="*/ 111 h 153"/>
                <a:gd name="T2" fmla="*/ 25 w 192"/>
                <a:gd name="T3" fmla="*/ 36 h 153"/>
                <a:gd name="T4" fmla="*/ 31 w 192"/>
                <a:gd name="T5" fmla="*/ 31 h 153"/>
                <a:gd name="T6" fmla="*/ 40 w 192"/>
                <a:gd name="T7" fmla="*/ 30 h 153"/>
                <a:gd name="T8" fmla="*/ 41 w 192"/>
                <a:gd name="T9" fmla="*/ 22 h 153"/>
                <a:gd name="T10" fmla="*/ 49 w 192"/>
                <a:gd name="T11" fmla="*/ 18 h 153"/>
                <a:gd name="T12" fmla="*/ 55 w 192"/>
                <a:gd name="T13" fmla="*/ 23 h 153"/>
                <a:gd name="T14" fmla="*/ 63 w 192"/>
                <a:gd name="T15" fmla="*/ 19 h 153"/>
                <a:gd name="T16" fmla="*/ 75 w 192"/>
                <a:gd name="T17" fmla="*/ 16 h 153"/>
                <a:gd name="T18" fmla="*/ 81 w 192"/>
                <a:gd name="T19" fmla="*/ 12 h 153"/>
                <a:gd name="T20" fmla="*/ 95 w 192"/>
                <a:gd name="T21" fmla="*/ 14 h 153"/>
                <a:gd name="T22" fmla="*/ 101 w 192"/>
                <a:gd name="T23" fmla="*/ 6 h 153"/>
                <a:gd name="T24" fmla="*/ 115 w 192"/>
                <a:gd name="T25" fmla="*/ 5 h 153"/>
                <a:gd name="T26" fmla="*/ 126 w 192"/>
                <a:gd name="T27" fmla="*/ 0 h 153"/>
                <a:gd name="T28" fmla="*/ 131 w 192"/>
                <a:gd name="T29" fmla="*/ 5 h 153"/>
                <a:gd name="T30" fmla="*/ 139 w 192"/>
                <a:gd name="T31" fmla="*/ 10 h 153"/>
                <a:gd name="T32" fmla="*/ 138 w 192"/>
                <a:gd name="T33" fmla="*/ 21 h 153"/>
                <a:gd name="T34" fmla="*/ 146 w 192"/>
                <a:gd name="T35" fmla="*/ 25 h 153"/>
                <a:gd name="T36" fmla="*/ 150 w 192"/>
                <a:gd name="T37" fmla="*/ 31 h 153"/>
                <a:gd name="T38" fmla="*/ 154 w 192"/>
                <a:gd name="T39" fmla="*/ 31 h 153"/>
                <a:gd name="T40" fmla="*/ 163 w 192"/>
                <a:gd name="T41" fmla="*/ 44 h 153"/>
                <a:gd name="T42" fmla="*/ 167 w 192"/>
                <a:gd name="T43" fmla="*/ 51 h 153"/>
                <a:gd name="T44" fmla="*/ 171 w 192"/>
                <a:gd name="T45" fmla="*/ 58 h 153"/>
                <a:gd name="T46" fmla="*/ 174 w 192"/>
                <a:gd name="T47" fmla="*/ 67 h 153"/>
                <a:gd name="T48" fmla="*/ 192 w 192"/>
                <a:gd name="T49" fmla="*/ 78 h 153"/>
                <a:gd name="T50" fmla="*/ 182 w 192"/>
                <a:gd name="T51" fmla="*/ 89 h 153"/>
                <a:gd name="T52" fmla="*/ 179 w 192"/>
                <a:gd name="T53" fmla="*/ 90 h 153"/>
                <a:gd name="T54" fmla="*/ 178 w 192"/>
                <a:gd name="T55" fmla="*/ 99 h 153"/>
                <a:gd name="T56" fmla="*/ 183 w 192"/>
                <a:gd name="T57" fmla="*/ 101 h 153"/>
                <a:gd name="T58" fmla="*/ 177 w 192"/>
                <a:gd name="T59" fmla="*/ 111 h 153"/>
                <a:gd name="T60" fmla="*/ 173 w 192"/>
                <a:gd name="T61" fmla="*/ 113 h 153"/>
                <a:gd name="T62" fmla="*/ 170 w 192"/>
                <a:gd name="T63" fmla="*/ 122 h 153"/>
                <a:gd name="T64" fmla="*/ 155 w 192"/>
                <a:gd name="T65" fmla="*/ 126 h 153"/>
                <a:gd name="T66" fmla="*/ 147 w 192"/>
                <a:gd name="T67" fmla="*/ 125 h 153"/>
                <a:gd name="T68" fmla="*/ 151 w 192"/>
                <a:gd name="T69" fmla="*/ 131 h 153"/>
                <a:gd name="T70" fmla="*/ 159 w 192"/>
                <a:gd name="T71" fmla="*/ 135 h 153"/>
                <a:gd name="T72" fmla="*/ 156 w 192"/>
                <a:gd name="T73" fmla="*/ 137 h 153"/>
                <a:gd name="T74" fmla="*/ 152 w 192"/>
                <a:gd name="T75" fmla="*/ 137 h 153"/>
                <a:gd name="T76" fmla="*/ 144 w 192"/>
                <a:gd name="T77" fmla="*/ 134 h 153"/>
                <a:gd name="T78" fmla="*/ 131 w 192"/>
                <a:gd name="T79" fmla="*/ 150 h 153"/>
                <a:gd name="T80" fmla="*/ 121 w 192"/>
                <a:gd name="T81" fmla="*/ 147 h 153"/>
                <a:gd name="T82" fmla="*/ 107 w 192"/>
                <a:gd name="T83" fmla="*/ 141 h 153"/>
                <a:gd name="T84" fmla="*/ 98 w 192"/>
                <a:gd name="T85" fmla="*/ 135 h 153"/>
                <a:gd name="T86" fmla="*/ 76 w 192"/>
                <a:gd name="T87" fmla="*/ 152 h 153"/>
                <a:gd name="T88" fmla="*/ 68 w 192"/>
                <a:gd name="T89" fmla="*/ 141 h 153"/>
                <a:gd name="T90" fmla="*/ 61 w 192"/>
                <a:gd name="T91" fmla="*/ 133 h 153"/>
                <a:gd name="T92" fmla="*/ 51 w 192"/>
                <a:gd name="T93" fmla="*/ 131 h 153"/>
                <a:gd name="T94" fmla="*/ 42 w 192"/>
                <a:gd name="T95" fmla="*/ 138 h 153"/>
                <a:gd name="T96" fmla="*/ 35 w 192"/>
                <a:gd name="T97" fmla="*/ 133 h 153"/>
                <a:gd name="T98" fmla="*/ 36 w 192"/>
                <a:gd name="T99" fmla="*/ 130 h 153"/>
                <a:gd name="T100" fmla="*/ 32 w 192"/>
                <a:gd name="T101" fmla="*/ 120 h 153"/>
                <a:gd name="T102" fmla="*/ 30 w 192"/>
                <a:gd name="T103" fmla="*/ 110 h 153"/>
                <a:gd name="T104" fmla="*/ 18 w 192"/>
                <a:gd name="T105" fmla="*/ 109 h 153"/>
                <a:gd name="T106" fmla="*/ 11 w 192"/>
                <a:gd name="T107" fmla="*/ 111 h 153"/>
                <a:gd name="T108" fmla="*/ 2 w 192"/>
                <a:gd name="T109" fmla="*/ 101 h 153"/>
                <a:gd name="T110" fmla="*/ 0 w 192"/>
                <a:gd name="T111" fmla="*/ 89 h 153"/>
                <a:gd name="T112" fmla="*/ 6 w 192"/>
                <a:gd name="T113" fmla="*/ 78 h 153"/>
                <a:gd name="T114" fmla="*/ 8 w 192"/>
                <a:gd name="T115" fmla="*/ 70 h 153"/>
                <a:gd name="T116" fmla="*/ 15 w 192"/>
                <a:gd name="T117" fmla="*/ 63 h 153"/>
                <a:gd name="T118" fmla="*/ 16 w 192"/>
                <a:gd name="T119" fmla="*/ 53 h 153"/>
                <a:gd name="T120" fmla="*/ 14 w 192"/>
                <a:gd name="T121" fmla="*/ 53 h 153"/>
                <a:gd name="T122" fmla="*/ 21 w 192"/>
                <a:gd name="T123" fmla="*/ 45 h 153"/>
                <a:gd name="T124" fmla="*/ 22 w 192"/>
                <a:gd name="T125" fmla="*/ 3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2" h="153">
                  <a:moveTo>
                    <a:pt x="181" y="91"/>
                  </a:moveTo>
                  <a:lnTo>
                    <a:pt x="182" y="92"/>
                  </a:lnTo>
                  <a:lnTo>
                    <a:pt x="182" y="95"/>
                  </a:lnTo>
                  <a:lnTo>
                    <a:pt x="179" y="94"/>
                  </a:lnTo>
                  <a:lnTo>
                    <a:pt x="181" y="91"/>
                  </a:lnTo>
                  <a:moveTo>
                    <a:pt x="178" y="111"/>
                  </a:moveTo>
                  <a:lnTo>
                    <a:pt x="178" y="111"/>
                  </a:lnTo>
                  <a:lnTo>
                    <a:pt x="178" y="113"/>
                  </a:lnTo>
                  <a:lnTo>
                    <a:pt x="178" y="112"/>
                  </a:lnTo>
                  <a:lnTo>
                    <a:pt x="178" y="111"/>
                  </a:lnTo>
                  <a:moveTo>
                    <a:pt x="22" y="36"/>
                  </a:moveTo>
                  <a:lnTo>
                    <a:pt x="25" y="36"/>
                  </a:lnTo>
                  <a:lnTo>
                    <a:pt x="24" y="36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8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3" y="32"/>
                  </a:lnTo>
                  <a:lnTo>
                    <a:pt x="34" y="31"/>
                  </a:lnTo>
                  <a:lnTo>
                    <a:pt x="35" y="34"/>
                  </a:lnTo>
                  <a:lnTo>
                    <a:pt x="36" y="32"/>
                  </a:lnTo>
                  <a:lnTo>
                    <a:pt x="38" y="33"/>
                  </a:lnTo>
                  <a:lnTo>
                    <a:pt x="40" y="30"/>
                  </a:lnTo>
                  <a:lnTo>
                    <a:pt x="37" y="26"/>
                  </a:lnTo>
                  <a:lnTo>
                    <a:pt x="36" y="26"/>
                  </a:lnTo>
                  <a:lnTo>
                    <a:pt x="36" y="24"/>
                  </a:lnTo>
                  <a:lnTo>
                    <a:pt x="38" y="23"/>
                  </a:lnTo>
                  <a:lnTo>
                    <a:pt x="40" y="22"/>
                  </a:lnTo>
                  <a:lnTo>
                    <a:pt x="41" y="22"/>
                  </a:lnTo>
                  <a:lnTo>
                    <a:pt x="40" y="20"/>
                  </a:lnTo>
                  <a:lnTo>
                    <a:pt x="42" y="19"/>
                  </a:lnTo>
                  <a:lnTo>
                    <a:pt x="44" y="17"/>
                  </a:lnTo>
                  <a:lnTo>
                    <a:pt x="45" y="16"/>
                  </a:lnTo>
                  <a:lnTo>
                    <a:pt x="46" y="17"/>
                  </a:lnTo>
                  <a:lnTo>
                    <a:pt x="49" y="18"/>
                  </a:lnTo>
                  <a:lnTo>
                    <a:pt x="49" y="21"/>
                  </a:lnTo>
                  <a:lnTo>
                    <a:pt x="50" y="19"/>
                  </a:lnTo>
                  <a:lnTo>
                    <a:pt x="53" y="19"/>
                  </a:lnTo>
                  <a:lnTo>
                    <a:pt x="54" y="21"/>
                  </a:lnTo>
                  <a:lnTo>
                    <a:pt x="55" y="21"/>
                  </a:lnTo>
                  <a:lnTo>
                    <a:pt x="55" y="23"/>
                  </a:lnTo>
                  <a:lnTo>
                    <a:pt x="58" y="22"/>
                  </a:lnTo>
                  <a:lnTo>
                    <a:pt x="58" y="23"/>
                  </a:lnTo>
                  <a:lnTo>
                    <a:pt x="61" y="25"/>
                  </a:lnTo>
                  <a:lnTo>
                    <a:pt x="62" y="23"/>
                  </a:lnTo>
                  <a:lnTo>
                    <a:pt x="62" y="22"/>
                  </a:lnTo>
                  <a:lnTo>
                    <a:pt x="63" y="19"/>
                  </a:lnTo>
                  <a:lnTo>
                    <a:pt x="65" y="19"/>
                  </a:lnTo>
                  <a:lnTo>
                    <a:pt x="67" y="22"/>
                  </a:lnTo>
                  <a:lnTo>
                    <a:pt x="67" y="21"/>
                  </a:lnTo>
                  <a:lnTo>
                    <a:pt x="69" y="21"/>
                  </a:lnTo>
                  <a:lnTo>
                    <a:pt x="68" y="19"/>
                  </a:lnTo>
                  <a:lnTo>
                    <a:pt x="75" y="16"/>
                  </a:lnTo>
                  <a:lnTo>
                    <a:pt x="75" y="14"/>
                  </a:lnTo>
                  <a:lnTo>
                    <a:pt x="75" y="14"/>
                  </a:lnTo>
                  <a:lnTo>
                    <a:pt x="81" y="14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1" y="12"/>
                  </a:lnTo>
                  <a:lnTo>
                    <a:pt x="81" y="11"/>
                  </a:lnTo>
                  <a:lnTo>
                    <a:pt x="85" y="10"/>
                  </a:lnTo>
                  <a:lnTo>
                    <a:pt x="85" y="9"/>
                  </a:lnTo>
                  <a:lnTo>
                    <a:pt x="89" y="11"/>
                  </a:lnTo>
                  <a:lnTo>
                    <a:pt x="91" y="9"/>
                  </a:lnTo>
                  <a:lnTo>
                    <a:pt x="95" y="14"/>
                  </a:lnTo>
                  <a:lnTo>
                    <a:pt x="97" y="12"/>
                  </a:lnTo>
                  <a:lnTo>
                    <a:pt x="97" y="13"/>
                  </a:lnTo>
                  <a:lnTo>
                    <a:pt x="97" y="14"/>
                  </a:lnTo>
                  <a:lnTo>
                    <a:pt x="103" y="9"/>
                  </a:lnTo>
                  <a:lnTo>
                    <a:pt x="102" y="6"/>
                  </a:lnTo>
                  <a:lnTo>
                    <a:pt x="101" y="6"/>
                  </a:lnTo>
                  <a:lnTo>
                    <a:pt x="98" y="5"/>
                  </a:lnTo>
                  <a:lnTo>
                    <a:pt x="104" y="2"/>
                  </a:lnTo>
                  <a:lnTo>
                    <a:pt x="110" y="3"/>
                  </a:lnTo>
                  <a:lnTo>
                    <a:pt x="112" y="5"/>
                  </a:lnTo>
                  <a:lnTo>
                    <a:pt x="112" y="6"/>
                  </a:lnTo>
                  <a:lnTo>
                    <a:pt x="115" y="5"/>
                  </a:lnTo>
                  <a:lnTo>
                    <a:pt x="121" y="6"/>
                  </a:lnTo>
                  <a:lnTo>
                    <a:pt x="123" y="3"/>
                  </a:lnTo>
                  <a:lnTo>
                    <a:pt x="125" y="3"/>
                  </a:lnTo>
                  <a:lnTo>
                    <a:pt x="125" y="2"/>
                  </a:lnTo>
                  <a:lnTo>
                    <a:pt x="126" y="1"/>
                  </a:lnTo>
                  <a:lnTo>
                    <a:pt x="126" y="0"/>
                  </a:lnTo>
                  <a:lnTo>
                    <a:pt x="127" y="0"/>
                  </a:lnTo>
                  <a:lnTo>
                    <a:pt x="127" y="1"/>
                  </a:lnTo>
                  <a:lnTo>
                    <a:pt x="126" y="2"/>
                  </a:lnTo>
                  <a:lnTo>
                    <a:pt x="129" y="2"/>
                  </a:lnTo>
                  <a:lnTo>
                    <a:pt x="129" y="5"/>
                  </a:lnTo>
                  <a:lnTo>
                    <a:pt x="131" y="5"/>
                  </a:lnTo>
                  <a:lnTo>
                    <a:pt x="129" y="6"/>
                  </a:lnTo>
                  <a:lnTo>
                    <a:pt x="129" y="9"/>
                  </a:lnTo>
                  <a:lnTo>
                    <a:pt x="130" y="9"/>
                  </a:lnTo>
                  <a:lnTo>
                    <a:pt x="133" y="10"/>
                  </a:lnTo>
                  <a:lnTo>
                    <a:pt x="137" y="9"/>
                  </a:lnTo>
                  <a:lnTo>
                    <a:pt x="139" y="10"/>
                  </a:lnTo>
                  <a:lnTo>
                    <a:pt x="135" y="12"/>
                  </a:lnTo>
                  <a:lnTo>
                    <a:pt x="135" y="14"/>
                  </a:lnTo>
                  <a:lnTo>
                    <a:pt x="134" y="15"/>
                  </a:lnTo>
                  <a:lnTo>
                    <a:pt x="135" y="18"/>
                  </a:lnTo>
                  <a:lnTo>
                    <a:pt x="133" y="21"/>
                  </a:lnTo>
                  <a:lnTo>
                    <a:pt x="138" y="21"/>
                  </a:lnTo>
                  <a:lnTo>
                    <a:pt x="137" y="22"/>
                  </a:lnTo>
                  <a:lnTo>
                    <a:pt x="138" y="23"/>
                  </a:lnTo>
                  <a:lnTo>
                    <a:pt x="140" y="22"/>
                  </a:lnTo>
                  <a:lnTo>
                    <a:pt x="143" y="23"/>
                  </a:lnTo>
                  <a:lnTo>
                    <a:pt x="143" y="25"/>
                  </a:lnTo>
                  <a:lnTo>
                    <a:pt x="146" y="25"/>
                  </a:lnTo>
                  <a:lnTo>
                    <a:pt x="147" y="23"/>
                  </a:lnTo>
                  <a:lnTo>
                    <a:pt x="150" y="25"/>
                  </a:lnTo>
                  <a:lnTo>
                    <a:pt x="150" y="26"/>
                  </a:lnTo>
                  <a:lnTo>
                    <a:pt x="149" y="27"/>
                  </a:lnTo>
                  <a:lnTo>
                    <a:pt x="150" y="30"/>
                  </a:lnTo>
                  <a:lnTo>
                    <a:pt x="150" y="31"/>
                  </a:lnTo>
                  <a:lnTo>
                    <a:pt x="149" y="34"/>
                  </a:lnTo>
                  <a:lnTo>
                    <a:pt x="149" y="34"/>
                  </a:lnTo>
                  <a:lnTo>
                    <a:pt x="150" y="33"/>
                  </a:lnTo>
                  <a:lnTo>
                    <a:pt x="150" y="31"/>
                  </a:lnTo>
                  <a:lnTo>
                    <a:pt x="151" y="32"/>
                  </a:lnTo>
                  <a:lnTo>
                    <a:pt x="154" y="31"/>
                  </a:lnTo>
                  <a:lnTo>
                    <a:pt x="159" y="35"/>
                  </a:lnTo>
                  <a:lnTo>
                    <a:pt x="158" y="38"/>
                  </a:lnTo>
                  <a:lnTo>
                    <a:pt x="160" y="42"/>
                  </a:lnTo>
                  <a:lnTo>
                    <a:pt x="161" y="43"/>
                  </a:lnTo>
                  <a:lnTo>
                    <a:pt x="159" y="45"/>
                  </a:lnTo>
                  <a:lnTo>
                    <a:pt x="163" y="44"/>
                  </a:lnTo>
                  <a:lnTo>
                    <a:pt x="165" y="45"/>
                  </a:lnTo>
                  <a:lnTo>
                    <a:pt x="165" y="47"/>
                  </a:lnTo>
                  <a:lnTo>
                    <a:pt x="167" y="48"/>
                  </a:lnTo>
                  <a:lnTo>
                    <a:pt x="167" y="50"/>
                  </a:lnTo>
                  <a:lnTo>
                    <a:pt x="166" y="50"/>
                  </a:lnTo>
                  <a:lnTo>
                    <a:pt x="167" y="51"/>
                  </a:lnTo>
                  <a:lnTo>
                    <a:pt x="169" y="51"/>
                  </a:lnTo>
                  <a:lnTo>
                    <a:pt x="171" y="53"/>
                  </a:lnTo>
                  <a:lnTo>
                    <a:pt x="171" y="55"/>
                  </a:lnTo>
                  <a:lnTo>
                    <a:pt x="170" y="55"/>
                  </a:lnTo>
                  <a:lnTo>
                    <a:pt x="170" y="58"/>
                  </a:lnTo>
                  <a:lnTo>
                    <a:pt x="171" y="58"/>
                  </a:lnTo>
                  <a:lnTo>
                    <a:pt x="171" y="59"/>
                  </a:lnTo>
                  <a:lnTo>
                    <a:pt x="178" y="60"/>
                  </a:lnTo>
                  <a:lnTo>
                    <a:pt x="176" y="63"/>
                  </a:lnTo>
                  <a:lnTo>
                    <a:pt x="176" y="65"/>
                  </a:lnTo>
                  <a:lnTo>
                    <a:pt x="174" y="66"/>
                  </a:lnTo>
                  <a:lnTo>
                    <a:pt x="174" y="67"/>
                  </a:lnTo>
                  <a:lnTo>
                    <a:pt x="175" y="70"/>
                  </a:lnTo>
                  <a:lnTo>
                    <a:pt x="181" y="75"/>
                  </a:lnTo>
                  <a:lnTo>
                    <a:pt x="182" y="74"/>
                  </a:lnTo>
                  <a:lnTo>
                    <a:pt x="189" y="76"/>
                  </a:lnTo>
                  <a:lnTo>
                    <a:pt x="191" y="75"/>
                  </a:lnTo>
                  <a:lnTo>
                    <a:pt x="192" y="78"/>
                  </a:lnTo>
                  <a:lnTo>
                    <a:pt x="191" y="79"/>
                  </a:lnTo>
                  <a:lnTo>
                    <a:pt x="189" y="79"/>
                  </a:lnTo>
                  <a:lnTo>
                    <a:pt x="188" y="85"/>
                  </a:lnTo>
                  <a:lnTo>
                    <a:pt x="183" y="86"/>
                  </a:lnTo>
                  <a:lnTo>
                    <a:pt x="183" y="87"/>
                  </a:lnTo>
                  <a:lnTo>
                    <a:pt x="182" y="89"/>
                  </a:lnTo>
                  <a:lnTo>
                    <a:pt x="182" y="87"/>
                  </a:lnTo>
                  <a:lnTo>
                    <a:pt x="181" y="87"/>
                  </a:lnTo>
                  <a:lnTo>
                    <a:pt x="180" y="89"/>
                  </a:lnTo>
                  <a:lnTo>
                    <a:pt x="181" y="89"/>
                  </a:lnTo>
                  <a:lnTo>
                    <a:pt x="181" y="90"/>
                  </a:lnTo>
                  <a:lnTo>
                    <a:pt x="179" y="90"/>
                  </a:lnTo>
                  <a:lnTo>
                    <a:pt x="178" y="93"/>
                  </a:lnTo>
                  <a:lnTo>
                    <a:pt x="177" y="93"/>
                  </a:lnTo>
                  <a:lnTo>
                    <a:pt x="178" y="95"/>
                  </a:lnTo>
                  <a:lnTo>
                    <a:pt x="176" y="97"/>
                  </a:lnTo>
                  <a:lnTo>
                    <a:pt x="178" y="97"/>
                  </a:lnTo>
                  <a:lnTo>
                    <a:pt x="178" y="99"/>
                  </a:lnTo>
                  <a:lnTo>
                    <a:pt x="179" y="98"/>
                  </a:lnTo>
                  <a:lnTo>
                    <a:pt x="179" y="101"/>
                  </a:lnTo>
                  <a:lnTo>
                    <a:pt x="181" y="102"/>
                  </a:lnTo>
                  <a:lnTo>
                    <a:pt x="182" y="101"/>
                  </a:lnTo>
                  <a:lnTo>
                    <a:pt x="182" y="101"/>
                  </a:lnTo>
                  <a:lnTo>
                    <a:pt x="183" y="101"/>
                  </a:lnTo>
                  <a:lnTo>
                    <a:pt x="183" y="104"/>
                  </a:lnTo>
                  <a:lnTo>
                    <a:pt x="179" y="105"/>
                  </a:lnTo>
                  <a:lnTo>
                    <a:pt x="181" y="106"/>
                  </a:lnTo>
                  <a:lnTo>
                    <a:pt x="179" y="108"/>
                  </a:lnTo>
                  <a:lnTo>
                    <a:pt x="180" y="112"/>
                  </a:lnTo>
                  <a:lnTo>
                    <a:pt x="177" y="111"/>
                  </a:lnTo>
                  <a:lnTo>
                    <a:pt x="177" y="111"/>
                  </a:lnTo>
                  <a:lnTo>
                    <a:pt x="176" y="111"/>
                  </a:lnTo>
                  <a:lnTo>
                    <a:pt x="175" y="115"/>
                  </a:lnTo>
                  <a:lnTo>
                    <a:pt x="174" y="115"/>
                  </a:lnTo>
                  <a:lnTo>
                    <a:pt x="174" y="114"/>
                  </a:lnTo>
                  <a:lnTo>
                    <a:pt x="173" y="113"/>
                  </a:lnTo>
                  <a:lnTo>
                    <a:pt x="171" y="115"/>
                  </a:lnTo>
                  <a:lnTo>
                    <a:pt x="169" y="117"/>
                  </a:lnTo>
                  <a:lnTo>
                    <a:pt x="169" y="118"/>
                  </a:lnTo>
                  <a:lnTo>
                    <a:pt x="171" y="118"/>
                  </a:lnTo>
                  <a:lnTo>
                    <a:pt x="170" y="119"/>
                  </a:lnTo>
                  <a:lnTo>
                    <a:pt x="170" y="122"/>
                  </a:lnTo>
                  <a:lnTo>
                    <a:pt x="170" y="123"/>
                  </a:lnTo>
                  <a:lnTo>
                    <a:pt x="166" y="122"/>
                  </a:lnTo>
                  <a:lnTo>
                    <a:pt x="162" y="123"/>
                  </a:lnTo>
                  <a:lnTo>
                    <a:pt x="162" y="125"/>
                  </a:lnTo>
                  <a:lnTo>
                    <a:pt x="158" y="125"/>
                  </a:lnTo>
                  <a:lnTo>
                    <a:pt x="155" y="126"/>
                  </a:lnTo>
                  <a:lnTo>
                    <a:pt x="154" y="125"/>
                  </a:lnTo>
                  <a:lnTo>
                    <a:pt x="151" y="126"/>
                  </a:lnTo>
                  <a:lnTo>
                    <a:pt x="147" y="121"/>
                  </a:lnTo>
                  <a:lnTo>
                    <a:pt x="149" y="125"/>
                  </a:lnTo>
                  <a:lnTo>
                    <a:pt x="147" y="125"/>
                  </a:lnTo>
                  <a:lnTo>
                    <a:pt x="147" y="125"/>
                  </a:lnTo>
                  <a:lnTo>
                    <a:pt x="146" y="126"/>
                  </a:lnTo>
                  <a:lnTo>
                    <a:pt x="147" y="127"/>
                  </a:lnTo>
                  <a:lnTo>
                    <a:pt x="146" y="127"/>
                  </a:lnTo>
                  <a:lnTo>
                    <a:pt x="146" y="129"/>
                  </a:lnTo>
                  <a:lnTo>
                    <a:pt x="150" y="131"/>
                  </a:lnTo>
                  <a:lnTo>
                    <a:pt x="151" y="131"/>
                  </a:lnTo>
                  <a:lnTo>
                    <a:pt x="151" y="129"/>
                  </a:lnTo>
                  <a:lnTo>
                    <a:pt x="154" y="130"/>
                  </a:lnTo>
                  <a:lnTo>
                    <a:pt x="153" y="128"/>
                  </a:lnTo>
                  <a:lnTo>
                    <a:pt x="156" y="126"/>
                  </a:lnTo>
                  <a:lnTo>
                    <a:pt x="157" y="127"/>
                  </a:lnTo>
                  <a:lnTo>
                    <a:pt x="159" y="135"/>
                  </a:lnTo>
                  <a:lnTo>
                    <a:pt x="160" y="136"/>
                  </a:lnTo>
                  <a:lnTo>
                    <a:pt x="161" y="138"/>
                  </a:lnTo>
                  <a:lnTo>
                    <a:pt x="161" y="142"/>
                  </a:lnTo>
                  <a:lnTo>
                    <a:pt x="158" y="137"/>
                  </a:lnTo>
                  <a:lnTo>
                    <a:pt x="157" y="137"/>
                  </a:lnTo>
                  <a:lnTo>
                    <a:pt x="156" y="137"/>
                  </a:lnTo>
                  <a:lnTo>
                    <a:pt x="155" y="138"/>
                  </a:lnTo>
                  <a:lnTo>
                    <a:pt x="156" y="139"/>
                  </a:lnTo>
                  <a:lnTo>
                    <a:pt x="155" y="142"/>
                  </a:lnTo>
                  <a:lnTo>
                    <a:pt x="151" y="141"/>
                  </a:lnTo>
                  <a:lnTo>
                    <a:pt x="151" y="139"/>
                  </a:lnTo>
                  <a:lnTo>
                    <a:pt x="152" y="137"/>
                  </a:lnTo>
                  <a:lnTo>
                    <a:pt x="147" y="137"/>
                  </a:lnTo>
                  <a:lnTo>
                    <a:pt x="145" y="135"/>
                  </a:lnTo>
                  <a:lnTo>
                    <a:pt x="148" y="134"/>
                  </a:lnTo>
                  <a:lnTo>
                    <a:pt x="145" y="134"/>
                  </a:lnTo>
                  <a:lnTo>
                    <a:pt x="145" y="134"/>
                  </a:lnTo>
                  <a:lnTo>
                    <a:pt x="144" y="134"/>
                  </a:lnTo>
                  <a:lnTo>
                    <a:pt x="144" y="141"/>
                  </a:lnTo>
                  <a:lnTo>
                    <a:pt x="146" y="145"/>
                  </a:lnTo>
                  <a:lnTo>
                    <a:pt x="144" y="149"/>
                  </a:lnTo>
                  <a:lnTo>
                    <a:pt x="141" y="148"/>
                  </a:lnTo>
                  <a:lnTo>
                    <a:pt x="137" y="152"/>
                  </a:lnTo>
                  <a:lnTo>
                    <a:pt x="131" y="150"/>
                  </a:lnTo>
                  <a:lnTo>
                    <a:pt x="130" y="151"/>
                  </a:lnTo>
                  <a:lnTo>
                    <a:pt x="127" y="149"/>
                  </a:lnTo>
                  <a:lnTo>
                    <a:pt x="127" y="151"/>
                  </a:lnTo>
                  <a:lnTo>
                    <a:pt x="124" y="149"/>
                  </a:lnTo>
                  <a:lnTo>
                    <a:pt x="123" y="147"/>
                  </a:lnTo>
                  <a:lnTo>
                    <a:pt x="121" y="147"/>
                  </a:lnTo>
                  <a:lnTo>
                    <a:pt x="118" y="143"/>
                  </a:lnTo>
                  <a:lnTo>
                    <a:pt x="115" y="142"/>
                  </a:lnTo>
                  <a:lnTo>
                    <a:pt x="111" y="139"/>
                  </a:lnTo>
                  <a:lnTo>
                    <a:pt x="109" y="139"/>
                  </a:lnTo>
                  <a:lnTo>
                    <a:pt x="109" y="141"/>
                  </a:lnTo>
                  <a:lnTo>
                    <a:pt x="107" y="141"/>
                  </a:lnTo>
                  <a:lnTo>
                    <a:pt x="106" y="139"/>
                  </a:lnTo>
                  <a:lnTo>
                    <a:pt x="107" y="138"/>
                  </a:lnTo>
                  <a:lnTo>
                    <a:pt x="106" y="136"/>
                  </a:lnTo>
                  <a:lnTo>
                    <a:pt x="102" y="137"/>
                  </a:lnTo>
                  <a:lnTo>
                    <a:pt x="99" y="134"/>
                  </a:lnTo>
                  <a:lnTo>
                    <a:pt x="98" y="135"/>
                  </a:lnTo>
                  <a:lnTo>
                    <a:pt x="97" y="134"/>
                  </a:lnTo>
                  <a:lnTo>
                    <a:pt x="86" y="150"/>
                  </a:lnTo>
                  <a:lnTo>
                    <a:pt x="82" y="149"/>
                  </a:lnTo>
                  <a:lnTo>
                    <a:pt x="80" y="151"/>
                  </a:lnTo>
                  <a:lnTo>
                    <a:pt x="77" y="150"/>
                  </a:lnTo>
                  <a:lnTo>
                    <a:pt x="76" y="152"/>
                  </a:lnTo>
                  <a:lnTo>
                    <a:pt x="73" y="153"/>
                  </a:lnTo>
                  <a:lnTo>
                    <a:pt x="70" y="149"/>
                  </a:lnTo>
                  <a:lnTo>
                    <a:pt x="71" y="148"/>
                  </a:lnTo>
                  <a:lnTo>
                    <a:pt x="72" y="146"/>
                  </a:lnTo>
                  <a:lnTo>
                    <a:pt x="70" y="142"/>
                  </a:lnTo>
                  <a:lnTo>
                    <a:pt x="68" y="141"/>
                  </a:lnTo>
                  <a:lnTo>
                    <a:pt x="64" y="142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6" y="135"/>
                  </a:lnTo>
                  <a:lnTo>
                    <a:pt x="63" y="133"/>
                  </a:lnTo>
                  <a:lnTo>
                    <a:pt x="61" y="133"/>
                  </a:lnTo>
                  <a:lnTo>
                    <a:pt x="59" y="134"/>
                  </a:lnTo>
                  <a:lnTo>
                    <a:pt x="58" y="133"/>
                  </a:lnTo>
                  <a:lnTo>
                    <a:pt x="55" y="133"/>
                  </a:lnTo>
                  <a:lnTo>
                    <a:pt x="54" y="135"/>
                  </a:lnTo>
                  <a:lnTo>
                    <a:pt x="50" y="134"/>
                  </a:lnTo>
                  <a:lnTo>
                    <a:pt x="51" y="131"/>
                  </a:lnTo>
                  <a:lnTo>
                    <a:pt x="50" y="130"/>
                  </a:lnTo>
                  <a:lnTo>
                    <a:pt x="50" y="131"/>
                  </a:lnTo>
                  <a:lnTo>
                    <a:pt x="49" y="131"/>
                  </a:lnTo>
                  <a:lnTo>
                    <a:pt x="46" y="137"/>
                  </a:lnTo>
                  <a:lnTo>
                    <a:pt x="45" y="136"/>
                  </a:lnTo>
                  <a:lnTo>
                    <a:pt x="42" y="138"/>
                  </a:lnTo>
                  <a:lnTo>
                    <a:pt x="40" y="134"/>
                  </a:lnTo>
                  <a:lnTo>
                    <a:pt x="37" y="136"/>
                  </a:lnTo>
                  <a:lnTo>
                    <a:pt x="37" y="134"/>
                  </a:lnTo>
                  <a:lnTo>
                    <a:pt x="34" y="137"/>
                  </a:lnTo>
                  <a:lnTo>
                    <a:pt x="33" y="136"/>
                  </a:lnTo>
                  <a:lnTo>
                    <a:pt x="35" y="133"/>
                  </a:lnTo>
                  <a:lnTo>
                    <a:pt x="35" y="131"/>
                  </a:lnTo>
                  <a:lnTo>
                    <a:pt x="34" y="132"/>
                  </a:lnTo>
                  <a:lnTo>
                    <a:pt x="34" y="131"/>
                  </a:lnTo>
                  <a:lnTo>
                    <a:pt x="34" y="130"/>
                  </a:lnTo>
                  <a:lnTo>
                    <a:pt x="35" y="130"/>
                  </a:lnTo>
                  <a:lnTo>
                    <a:pt x="36" y="130"/>
                  </a:lnTo>
                  <a:lnTo>
                    <a:pt x="32" y="128"/>
                  </a:lnTo>
                  <a:lnTo>
                    <a:pt x="33" y="126"/>
                  </a:lnTo>
                  <a:lnTo>
                    <a:pt x="30" y="125"/>
                  </a:lnTo>
                  <a:lnTo>
                    <a:pt x="32" y="123"/>
                  </a:lnTo>
                  <a:lnTo>
                    <a:pt x="30" y="121"/>
                  </a:lnTo>
                  <a:lnTo>
                    <a:pt x="32" y="120"/>
                  </a:lnTo>
                  <a:lnTo>
                    <a:pt x="34" y="117"/>
                  </a:lnTo>
                  <a:lnTo>
                    <a:pt x="33" y="115"/>
                  </a:lnTo>
                  <a:lnTo>
                    <a:pt x="33" y="113"/>
                  </a:lnTo>
                  <a:lnTo>
                    <a:pt x="33" y="113"/>
                  </a:lnTo>
                  <a:lnTo>
                    <a:pt x="33" y="110"/>
                  </a:lnTo>
                  <a:lnTo>
                    <a:pt x="30" y="110"/>
                  </a:lnTo>
                  <a:lnTo>
                    <a:pt x="30" y="107"/>
                  </a:lnTo>
                  <a:lnTo>
                    <a:pt x="31" y="107"/>
                  </a:lnTo>
                  <a:lnTo>
                    <a:pt x="22" y="107"/>
                  </a:lnTo>
                  <a:lnTo>
                    <a:pt x="20" y="106"/>
                  </a:lnTo>
                  <a:lnTo>
                    <a:pt x="20" y="108"/>
                  </a:lnTo>
                  <a:lnTo>
                    <a:pt x="18" y="109"/>
                  </a:lnTo>
                  <a:lnTo>
                    <a:pt x="17" y="112"/>
                  </a:lnTo>
                  <a:lnTo>
                    <a:pt x="15" y="113"/>
                  </a:lnTo>
                  <a:lnTo>
                    <a:pt x="15" y="111"/>
                  </a:lnTo>
                  <a:lnTo>
                    <a:pt x="13" y="110"/>
                  </a:lnTo>
                  <a:lnTo>
                    <a:pt x="11" y="112"/>
                  </a:lnTo>
                  <a:lnTo>
                    <a:pt x="11" y="111"/>
                  </a:lnTo>
                  <a:lnTo>
                    <a:pt x="6" y="109"/>
                  </a:lnTo>
                  <a:lnTo>
                    <a:pt x="6" y="107"/>
                  </a:lnTo>
                  <a:lnTo>
                    <a:pt x="1" y="106"/>
                  </a:lnTo>
                  <a:lnTo>
                    <a:pt x="2" y="103"/>
                  </a:lnTo>
                  <a:lnTo>
                    <a:pt x="2" y="102"/>
                  </a:lnTo>
                  <a:lnTo>
                    <a:pt x="2" y="101"/>
                  </a:lnTo>
                  <a:lnTo>
                    <a:pt x="3" y="101"/>
                  </a:lnTo>
                  <a:lnTo>
                    <a:pt x="4" y="97"/>
                  </a:lnTo>
                  <a:lnTo>
                    <a:pt x="4" y="95"/>
                  </a:lnTo>
                  <a:lnTo>
                    <a:pt x="5" y="93"/>
                  </a:lnTo>
                  <a:lnTo>
                    <a:pt x="5" y="90"/>
                  </a:lnTo>
                  <a:lnTo>
                    <a:pt x="0" y="89"/>
                  </a:lnTo>
                  <a:lnTo>
                    <a:pt x="1" y="87"/>
                  </a:lnTo>
                  <a:lnTo>
                    <a:pt x="2" y="85"/>
                  </a:lnTo>
                  <a:lnTo>
                    <a:pt x="0" y="83"/>
                  </a:lnTo>
                  <a:lnTo>
                    <a:pt x="1" y="82"/>
                  </a:lnTo>
                  <a:lnTo>
                    <a:pt x="4" y="82"/>
                  </a:lnTo>
                  <a:lnTo>
                    <a:pt x="6" y="78"/>
                  </a:lnTo>
                  <a:lnTo>
                    <a:pt x="8" y="78"/>
                  </a:lnTo>
                  <a:lnTo>
                    <a:pt x="9" y="74"/>
                  </a:lnTo>
                  <a:lnTo>
                    <a:pt x="6" y="74"/>
                  </a:lnTo>
                  <a:lnTo>
                    <a:pt x="5" y="71"/>
                  </a:lnTo>
                  <a:lnTo>
                    <a:pt x="6" y="71"/>
                  </a:lnTo>
                  <a:lnTo>
                    <a:pt x="8" y="70"/>
                  </a:lnTo>
                  <a:lnTo>
                    <a:pt x="6" y="67"/>
                  </a:lnTo>
                  <a:lnTo>
                    <a:pt x="10" y="67"/>
                  </a:lnTo>
                  <a:lnTo>
                    <a:pt x="9" y="64"/>
                  </a:lnTo>
                  <a:lnTo>
                    <a:pt x="10" y="62"/>
                  </a:lnTo>
                  <a:lnTo>
                    <a:pt x="12" y="64"/>
                  </a:lnTo>
                  <a:lnTo>
                    <a:pt x="15" y="63"/>
                  </a:lnTo>
                  <a:lnTo>
                    <a:pt x="15" y="61"/>
                  </a:lnTo>
                  <a:lnTo>
                    <a:pt x="13" y="61"/>
                  </a:lnTo>
                  <a:lnTo>
                    <a:pt x="13" y="58"/>
                  </a:lnTo>
                  <a:lnTo>
                    <a:pt x="14" y="56"/>
                  </a:lnTo>
                  <a:lnTo>
                    <a:pt x="16" y="55"/>
                  </a:lnTo>
                  <a:lnTo>
                    <a:pt x="16" y="53"/>
                  </a:lnTo>
                  <a:lnTo>
                    <a:pt x="14" y="54"/>
                  </a:lnTo>
                  <a:lnTo>
                    <a:pt x="14" y="55"/>
                  </a:lnTo>
                  <a:lnTo>
                    <a:pt x="14" y="55"/>
                  </a:lnTo>
                  <a:lnTo>
                    <a:pt x="12" y="55"/>
                  </a:lnTo>
                  <a:lnTo>
                    <a:pt x="12" y="54"/>
                  </a:lnTo>
                  <a:lnTo>
                    <a:pt x="14" y="53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6" y="47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2"/>
                  </a:lnTo>
                  <a:lnTo>
                    <a:pt x="20" y="41"/>
                  </a:lnTo>
                  <a:lnTo>
                    <a:pt x="22" y="41"/>
                  </a:lnTo>
                  <a:lnTo>
                    <a:pt x="22" y="39"/>
                  </a:lnTo>
                  <a:lnTo>
                    <a:pt x="23" y="38"/>
                  </a:lnTo>
                  <a:lnTo>
                    <a:pt x="22" y="36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2" name="Freeform 123">
              <a:extLst>
                <a:ext uri="{FF2B5EF4-FFF2-40B4-BE49-F238E27FC236}">
                  <a16:creationId xmlns="" xmlns:a16="http://schemas.microsoft.com/office/drawing/2014/main" id="{B5A8847C-1573-42DE-ACC8-2F3713F5C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" y="2733"/>
              <a:ext cx="274" cy="332"/>
            </a:xfrm>
            <a:custGeom>
              <a:avLst/>
              <a:gdLst>
                <a:gd name="T0" fmla="*/ 27 w 274"/>
                <a:gd name="T1" fmla="*/ 93 h 332"/>
                <a:gd name="T2" fmla="*/ 45 w 274"/>
                <a:gd name="T3" fmla="*/ 94 h 332"/>
                <a:gd name="T4" fmla="*/ 57 w 274"/>
                <a:gd name="T5" fmla="*/ 91 h 332"/>
                <a:gd name="T6" fmla="*/ 76 w 274"/>
                <a:gd name="T7" fmla="*/ 99 h 332"/>
                <a:gd name="T8" fmla="*/ 98 w 274"/>
                <a:gd name="T9" fmla="*/ 114 h 332"/>
                <a:gd name="T10" fmla="*/ 111 w 274"/>
                <a:gd name="T11" fmla="*/ 103 h 332"/>
                <a:gd name="T12" fmla="*/ 124 w 274"/>
                <a:gd name="T13" fmla="*/ 95 h 332"/>
                <a:gd name="T14" fmla="*/ 126 w 274"/>
                <a:gd name="T15" fmla="*/ 85 h 332"/>
                <a:gd name="T16" fmla="*/ 127 w 274"/>
                <a:gd name="T17" fmla="*/ 76 h 332"/>
                <a:gd name="T18" fmla="*/ 132 w 274"/>
                <a:gd name="T19" fmla="*/ 59 h 332"/>
                <a:gd name="T20" fmla="*/ 147 w 274"/>
                <a:gd name="T21" fmla="*/ 58 h 332"/>
                <a:gd name="T22" fmla="*/ 146 w 274"/>
                <a:gd name="T23" fmla="*/ 48 h 332"/>
                <a:gd name="T24" fmla="*/ 145 w 274"/>
                <a:gd name="T25" fmla="*/ 39 h 332"/>
                <a:gd name="T26" fmla="*/ 150 w 274"/>
                <a:gd name="T27" fmla="*/ 36 h 332"/>
                <a:gd name="T28" fmla="*/ 177 w 274"/>
                <a:gd name="T29" fmla="*/ 35 h 332"/>
                <a:gd name="T30" fmla="*/ 189 w 274"/>
                <a:gd name="T31" fmla="*/ 12 h 332"/>
                <a:gd name="T32" fmla="*/ 211 w 274"/>
                <a:gd name="T33" fmla="*/ 20 h 332"/>
                <a:gd name="T34" fmla="*/ 234 w 274"/>
                <a:gd name="T35" fmla="*/ 19 h 332"/>
                <a:gd name="T36" fmla="*/ 261 w 274"/>
                <a:gd name="T37" fmla="*/ 7 h 332"/>
                <a:gd name="T38" fmla="*/ 264 w 274"/>
                <a:gd name="T39" fmla="*/ 24 h 332"/>
                <a:gd name="T40" fmla="*/ 274 w 274"/>
                <a:gd name="T41" fmla="*/ 57 h 332"/>
                <a:gd name="T42" fmla="*/ 253 w 274"/>
                <a:gd name="T43" fmla="*/ 79 h 332"/>
                <a:gd name="T44" fmla="*/ 249 w 274"/>
                <a:gd name="T45" fmla="*/ 88 h 332"/>
                <a:gd name="T46" fmla="*/ 253 w 274"/>
                <a:gd name="T47" fmla="*/ 104 h 332"/>
                <a:gd name="T48" fmla="*/ 260 w 274"/>
                <a:gd name="T49" fmla="*/ 129 h 332"/>
                <a:gd name="T50" fmla="*/ 242 w 274"/>
                <a:gd name="T51" fmla="*/ 145 h 332"/>
                <a:gd name="T52" fmla="*/ 230 w 274"/>
                <a:gd name="T53" fmla="*/ 141 h 332"/>
                <a:gd name="T54" fmla="*/ 208 w 274"/>
                <a:gd name="T55" fmla="*/ 149 h 332"/>
                <a:gd name="T56" fmla="*/ 198 w 274"/>
                <a:gd name="T57" fmla="*/ 160 h 332"/>
                <a:gd name="T58" fmla="*/ 200 w 274"/>
                <a:gd name="T59" fmla="*/ 167 h 332"/>
                <a:gd name="T60" fmla="*/ 213 w 274"/>
                <a:gd name="T61" fmla="*/ 176 h 332"/>
                <a:gd name="T62" fmla="*/ 213 w 274"/>
                <a:gd name="T63" fmla="*/ 212 h 332"/>
                <a:gd name="T64" fmla="*/ 220 w 274"/>
                <a:gd name="T65" fmla="*/ 227 h 332"/>
                <a:gd name="T66" fmla="*/ 240 w 274"/>
                <a:gd name="T67" fmla="*/ 256 h 332"/>
                <a:gd name="T68" fmla="*/ 264 w 274"/>
                <a:gd name="T69" fmla="*/ 254 h 332"/>
                <a:gd name="T70" fmla="*/ 240 w 274"/>
                <a:gd name="T71" fmla="*/ 299 h 332"/>
                <a:gd name="T72" fmla="*/ 209 w 274"/>
                <a:gd name="T73" fmla="*/ 308 h 332"/>
                <a:gd name="T74" fmla="*/ 203 w 274"/>
                <a:gd name="T75" fmla="*/ 331 h 332"/>
                <a:gd name="T76" fmla="*/ 197 w 274"/>
                <a:gd name="T77" fmla="*/ 319 h 332"/>
                <a:gd name="T78" fmla="*/ 157 w 274"/>
                <a:gd name="T79" fmla="*/ 293 h 332"/>
                <a:gd name="T80" fmla="*/ 145 w 274"/>
                <a:gd name="T81" fmla="*/ 276 h 332"/>
                <a:gd name="T82" fmla="*/ 117 w 274"/>
                <a:gd name="T83" fmla="*/ 279 h 332"/>
                <a:gd name="T84" fmla="*/ 107 w 274"/>
                <a:gd name="T85" fmla="*/ 286 h 332"/>
                <a:gd name="T86" fmla="*/ 97 w 274"/>
                <a:gd name="T87" fmla="*/ 280 h 332"/>
                <a:gd name="T88" fmla="*/ 68 w 274"/>
                <a:gd name="T89" fmla="*/ 280 h 332"/>
                <a:gd name="T90" fmla="*/ 72 w 274"/>
                <a:gd name="T91" fmla="*/ 269 h 332"/>
                <a:gd name="T92" fmla="*/ 77 w 274"/>
                <a:gd name="T93" fmla="*/ 252 h 332"/>
                <a:gd name="T94" fmla="*/ 49 w 274"/>
                <a:gd name="T95" fmla="*/ 232 h 332"/>
                <a:gd name="T96" fmla="*/ 52 w 274"/>
                <a:gd name="T97" fmla="*/ 220 h 332"/>
                <a:gd name="T98" fmla="*/ 58 w 274"/>
                <a:gd name="T99" fmla="*/ 197 h 332"/>
                <a:gd name="T100" fmla="*/ 40 w 274"/>
                <a:gd name="T101" fmla="*/ 179 h 332"/>
                <a:gd name="T102" fmla="*/ 24 w 274"/>
                <a:gd name="T103" fmla="*/ 176 h 332"/>
                <a:gd name="T104" fmla="*/ 11 w 274"/>
                <a:gd name="T105" fmla="*/ 177 h 332"/>
                <a:gd name="T106" fmla="*/ 9 w 274"/>
                <a:gd name="T107" fmla="*/ 163 h 332"/>
                <a:gd name="T108" fmla="*/ 5 w 274"/>
                <a:gd name="T109" fmla="*/ 152 h 332"/>
                <a:gd name="T110" fmla="*/ 32 w 274"/>
                <a:gd name="T111" fmla="*/ 151 h 332"/>
                <a:gd name="T112" fmla="*/ 44 w 274"/>
                <a:gd name="T113" fmla="*/ 143 h 332"/>
                <a:gd name="T114" fmla="*/ 34 w 274"/>
                <a:gd name="T115" fmla="*/ 135 h 332"/>
                <a:gd name="T116" fmla="*/ 14 w 274"/>
                <a:gd name="T117" fmla="*/ 129 h 332"/>
                <a:gd name="T118" fmla="*/ 9 w 274"/>
                <a:gd name="T119" fmla="*/ 10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332">
                  <a:moveTo>
                    <a:pt x="9" y="107"/>
                  </a:moveTo>
                  <a:lnTo>
                    <a:pt x="12" y="104"/>
                  </a:lnTo>
                  <a:lnTo>
                    <a:pt x="16" y="104"/>
                  </a:lnTo>
                  <a:lnTo>
                    <a:pt x="23" y="93"/>
                  </a:lnTo>
                  <a:lnTo>
                    <a:pt x="23" y="94"/>
                  </a:lnTo>
                  <a:lnTo>
                    <a:pt x="25" y="92"/>
                  </a:lnTo>
                  <a:lnTo>
                    <a:pt x="27" y="93"/>
                  </a:lnTo>
                  <a:lnTo>
                    <a:pt x="28" y="91"/>
                  </a:lnTo>
                  <a:lnTo>
                    <a:pt x="33" y="93"/>
                  </a:lnTo>
                  <a:lnTo>
                    <a:pt x="34" y="92"/>
                  </a:lnTo>
                  <a:lnTo>
                    <a:pt x="40" y="96"/>
                  </a:lnTo>
                  <a:lnTo>
                    <a:pt x="42" y="95"/>
                  </a:lnTo>
                  <a:lnTo>
                    <a:pt x="43" y="96"/>
                  </a:lnTo>
                  <a:lnTo>
                    <a:pt x="45" y="94"/>
                  </a:lnTo>
                  <a:lnTo>
                    <a:pt x="48" y="98"/>
                  </a:lnTo>
                  <a:lnTo>
                    <a:pt x="50" y="95"/>
                  </a:lnTo>
                  <a:lnTo>
                    <a:pt x="52" y="95"/>
                  </a:lnTo>
                  <a:lnTo>
                    <a:pt x="53" y="93"/>
                  </a:lnTo>
                  <a:lnTo>
                    <a:pt x="53" y="91"/>
                  </a:lnTo>
                  <a:lnTo>
                    <a:pt x="55" y="90"/>
                  </a:lnTo>
                  <a:lnTo>
                    <a:pt x="57" y="91"/>
                  </a:lnTo>
                  <a:lnTo>
                    <a:pt x="57" y="89"/>
                  </a:lnTo>
                  <a:lnTo>
                    <a:pt x="60" y="88"/>
                  </a:lnTo>
                  <a:lnTo>
                    <a:pt x="69" y="94"/>
                  </a:lnTo>
                  <a:lnTo>
                    <a:pt x="68" y="96"/>
                  </a:lnTo>
                  <a:lnTo>
                    <a:pt x="71" y="98"/>
                  </a:lnTo>
                  <a:lnTo>
                    <a:pt x="75" y="100"/>
                  </a:lnTo>
                  <a:lnTo>
                    <a:pt x="76" y="99"/>
                  </a:lnTo>
                  <a:lnTo>
                    <a:pt x="81" y="103"/>
                  </a:lnTo>
                  <a:lnTo>
                    <a:pt x="86" y="110"/>
                  </a:lnTo>
                  <a:lnTo>
                    <a:pt x="90" y="112"/>
                  </a:lnTo>
                  <a:lnTo>
                    <a:pt x="94" y="115"/>
                  </a:lnTo>
                  <a:lnTo>
                    <a:pt x="96" y="115"/>
                  </a:lnTo>
                  <a:lnTo>
                    <a:pt x="97" y="113"/>
                  </a:lnTo>
                  <a:lnTo>
                    <a:pt x="98" y="114"/>
                  </a:lnTo>
                  <a:lnTo>
                    <a:pt x="100" y="111"/>
                  </a:lnTo>
                  <a:lnTo>
                    <a:pt x="103" y="109"/>
                  </a:lnTo>
                  <a:lnTo>
                    <a:pt x="104" y="108"/>
                  </a:lnTo>
                  <a:lnTo>
                    <a:pt x="105" y="103"/>
                  </a:lnTo>
                  <a:lnTo>
                    <a:pt x="109" y="105"/>
                  </a:lnTo>
                  <a:lnTo>
                    <a:pt x="108" y="102"/>
                  </a:lnTo>
                  <a:lnTo>
                    <a:pt x="111" y="103"/>
                  </a:lnTo>
                  <a:lnTo>
                    <a:pt x="112" y="100"/>
                  </a:lnTo>
                  <a:lnTo>
                    <a:pt x="115" y="99"/>
                  </a:lnTo>
                  <a:lnTo>
                    <a:pt x="117" y="97"/>
                  </a:lnTo>
                  <a:lnTo>
                    <a:pt x="118" y="97"/>
                  </a:lnTo>
                  <a:lnTo>
                    <a:pt x="120" y="95"/>
                  </a:lnTo>
                  <a:lnTo>
                    <a:pt x="123" y="97"/>
                  </a:lnTo>
                  <a:lnTo>
                    <a:pt x="124" y="95"/>
                  </a:lnTo>
                  <a:lnTo>
                    <a:pt x="126" y="90"/>
                  </a:lnTo>
                  <a:lnTo>
                    <a:pt x="121" y="91"/>
                  </a:lnTo>
                  <a:lnTo>
                    <a:pt x="121" y="88"/>
                  </a:lnTo>
                  <a:lnTo>
                    <a:pt x="120" y="87"/>
                  </a:lnTo>
                  <a:lnTo>
                    <a:pt x="121" y="85"/>
                  </a:lnTo>
                  <a:lnTo>
                    <a:pt x="126" y="87"/>
                  </a:lnTo>
                  <a:lnTo>
                    <a:pt x="126" y="85"/>
                  </a:lnTo>
                  <a:lnTo>
                    <a:pt x="127" y="84"/>
                  </a:lnTo>
                  <a:lnTo>
                    <a:pt x="126" y="84"/>
                  </a:lnTo>
                  <a:lnTo>
                    <a:pt x="126" y="83"/>
                  </a:lnTo>
                  <a:lnTo>
                    <a:pt x="127" y="83"/>
                  </a:lnTo>
                  <a:lnTo>
                    <a:pt x="128" y="79"/>
                  </a:lnTo>
                  <a:lnTo>
                    <a:pt x="128" y="79"/>
                  </a:lnTo>
                  <a:lnTo>
                    <a:pt x="127" y="76"/>
                  </a:lnTo>
                  <a:lnTo>
                    <a:pt x="129" y="74"/>
                  </a:lnTo>
                  <a:lnTo>
                    <a:pt x="129" y="74"/>
                  </a:lnTo>
                  <a:lnTo>
                    <a:pt x="132" y="69"/>
                  </a:lnTo>
                  <a:lnTo>
                    <a:pt x="131" y="67"/>
                  </a:lnTo>
                  <a:lnTo>
                    <a:pt x="126" y="64"/>
                  </a:lnTo>
                  <a:lnTo>
                    <a:pt x="126" y="61"/>
                  </a:lnTo>
                  <a:lnTo>
                    <a:pt x="132" y="59"/>
                  </a:lnTo>
                  <a:lnTo>
                    <a:pt x="133" y="56"/>
                  </a:lnTo>
                  <a:lnTo>
                    <a:pt x="135" y="55"/>
                  </a:lnTo>
                  <a:lnTo>
                    <a:pt x="135" y="54"/>
                  </a:lnTo>
                  <a:lnTo>
                    <a:pt x="137" y="53"/>
                  </a:lnTo>
                  <a:lnTo>
                    <a:pt x="137" y="54"/>
                  </a:lnTo>
                  <a:lnTo>
                    <a:pt x="142" y="50"/>
                  </a:lnTo>
                  <a:lnTo>
                    <a:pt x="147" y="58"/>
                  </a:lnTo>
                  <a:lnTo>
                    <a:pt x="154" y="56"/>
                  </a:lnTo>
                  <a:lnTo>
                    <a:pt x="156" y="53"/>
                  </a:lnTo>
                  <a:lnTo>
                    <a:pt x="154" y="52"/>
                  </a:lnTo>
                  <a:lnTo>
                    <a:pt x="153" y="52"/>
                  </a:lnTo>
                  <a:lnTo>
                    <a:pt x="151" y="53"/>
                  </a:lnTo>
                  <a:lnTo>
                    <a:pt x="149" y="50"/>
                  </a:lnTo>
                  <a:lnTo>
                    <a:pt x="146" y="48"/>
                  </a:lnTo>
                  <a:lnTo>
                    <a:pt x="146" y="47"/>
                  </a:lnTo>
                  <a:lnTo>
                    <a:pt x="145" y="48"/>
                  </a:lnTo>
                  <a:lnTo>
                    <a:pt x="146" y="46"/>
                  </a:lnTo>
                  <a:lnTo>
                    <a:pt x="145" y="44"/>
                  </a:lnTo>
                  <a:lnTo>
                    <a:pt x="146" y="42"/>
                  </a:lnTo>
                  <a:lnTo>
                    <a:pt x="146" y="39"/>
                  </a:lnTo>
                  <a:lnTo>
                    <a:pt x="145" y="39"/>
                  </a:lnTo>
                  <a:lnTo>
                    <a:pt x="145" y="37"/>
                  </a:lnTo>
                  <a:lnTo>
                    <a:pt x="144" y="37"/>
                  </a:lnTo>
                  <a:lnTo>
                    <a:pt x="144" y="36"/>
                  </a:lnTo>
                  <a:lnTo>
                    <a:pt x="146" y="34"/>
                  </a:lnTo>
                  <a:lnTo>
                    <a:pt x="146" y="33"/>
                  </a:lnTo>
                  <a:lnTo>
                    <a:pt x="147" y="33"/>
                  </a:lnTo>
                  <a:lnTo>
                    <a:pt x="150" y="36"/>
                  </a:lnTo>
                  <a:lnTo>
                    <a:pt x="152" y="36"/>
                  </a:lnTo>
                  <a:lnTo>
                    <a:pt x="157" y="40"/>
                  </a:lnTo>
                  <a:lnTo>
                    <a:pt x="158" y="38"/>
                  </a:lnTo>
                  <a:lnTo>
                    <a:pt x="166" y="34"/>
                  </a:lnTo>
                  <a:lnTo>
                    <a:pt x="169" y="35"/>
                  </a:lnTo>
                  <a:lnTo>
                    <a:pt x="173" y="33"/>
                  </a:lnTo>
                  <a:lnTo>
                    <a:pt x="177" y="35"/>
                  </a:lnTo>
                  <a:lnTo>
                    <a:pt x="178" y="34"/>
                  </a:lnTo>
                  <a:lnTo>
                    <a:pt x="177" y="32"/>
                  </a:lnTo>
                  <a:lnTo>
                    <a:pt x="181" y="28"/>
                  </a:lnTo>
                  <a:lnTo>
                    <a:pt x="179" y="23"/>
                  </a:lnTo>
                  <a:lnTo>
                    <a:pt x="178" y="16"/>
                  </a:lnTo>
                  <a:lnTo>
                    <a:pt x="182" y="12"/>
                  </a:lnTo>
                  <a:lnTo>
                    <a:pt x="189" y="12"/>
                  </a:lnTo>
                  <a:lnTo>
                    <a:pt x="190" y="8"/>
                  </a:lnTo>
                  <a:lnTo>
                    <a:pt x="192" y="7"/>
                  </a:lnTo>
                  <a:lnTo>
                    <a:pt x="196" y="11"/>
                  </a:lnTo>
                  <a:lnTo>
                    <a:pt x="198" y="16"/>
                  </a:lnTo>
                  <a:lnTo>
                    <a:pt x="204" y="21"/>
                  </a:lnTo>
                  <a:lnTo>
                    <a:pt x="209" y="19"/>
                  </a:lnTo>
                  <a:lnTo>
                    <a:pt x="211" y="20"/>
                  </a:lnTo>
                  <a:lnTo>
                    <a:pt x="210" y="19"/>
                  </a:lnTo>
                  <a:lnTo>
                    <a:pt x="212" y="17"/>
                  </a:lnTo>
                  <a:lnTo>
                    <a:pt x="218" y="21"/>
                  </a:lnTo>
                  <a:lnTo>
                    <a:pt x="220" y="20"/>
                  </a:lnTo>
                  <a:lnTo>
                    <a:pt x="225" y="23"/>
                  </a:lnTo>
                  <a:lnTo>
                    <a:pt x="233" y="19"/>
                  </a:lnTo>
                  <a:lnTo>
                    <a:pt x="234" y="19"/>
                  </a:lnTo>
                  <a:lnTo>
                    <a:pt x="237" y="15"/>
                  </a:lnTo>
                  <a:lnTo>
                    <a:pt x="242" y="11"/>
                  </a:lnTo>
                  <a:lnTo>
                    <a:pt x="249" y="9"/>
                  </a:lnTo>
                  <a:lnTo>
                    <a:pt x="254" y="12"/>
                  </a:lnTo>
                  <a:lnTo>
                    <a:pt x="257" y="9"/>
                  </a:lnTo>
                  <a:lnTo>
                    <a:pt x="260" y="10"/>
                  </a:lnTo>
                  <a:lnTo>
                    <a:pt x="261" y="7"/>
                  </a:lnTo>
                  <a:lnTo>
                    <a:pt x="260" y="2"/>
                  </a:lnTo>
                  <a:lnTo>
                    <a:pt x="264" y="0"/>
                  </a:lnTo>
                  <a:lnTo>
                    <a:pt x="266" y="2"/>
                  </a:lnTo>
                  <a:lnTo>
                    <a:pt x="264" y="12"/>
                  </a:lnTo>
                  <a:lnTo>
                    <a:pt x="267" y="18"/>
                  </a:lnTo>
                  <a:lnTo>
                    <a:pt x="264" y="21"/>
                  </a:lnTo>
                  <a:lnTo>
                    <a:pt x="264" y="24"/>
                  </a:lnTo>
                  <a:lnTo>
                    <a:pt x="267" y="28"/>
                  </a:lnTo>
                  <a:lnTo>
                    <a:pt x="267" y="30"/>
                  </a:lnTo>
                  <a:lnTo>
                    <a:pt x="272" y="34"/>
                  </a:lnTo>
                  <a:lnTo>
                    <a:pt x="271" y="39"/>
                  </a:lnTo>
                  <a:lnTo>
                    <a:pt x="273" y="42"/>
                  </a:lnTo>
                  <a:lnTo>
                    <a:pt x="274" y="56"/>
                  </a:lnTo>
                  <a:lnTo>
                    <a:pt x="274" y="57"/>
                  </a:lnTo>
                  <a:lnTo>
                    <a:pt x="268" y="61"/>
                  </a:lnTo>
                  <a:lnTo>
                    <a:pt x="264" y="66"/>
                  </a:lnTo>
                  <a:lnTo>
                    <a:pt x="262" y="66"/>
                  </a:lnTo>
                  <a:lnTo>
                    <a:pt x="254" y="75"/>
                  </a:lnTo>
                  <a:lnTo>
                    <a:pt x="253" y="76"/>
                  </a:lnTo>
                  <a:lnTo>
                    <a:pt x="255" y="77"/>
                  </a:lnTo>
                  <a:lnTo>
                    <a:pt x="253" y="79"/>
                  </a:lnTo>
                  <a:lnTo>
                    <a:pt x="255" y="80"/>
                  </a:lnTo>
                  <a:lnTo>
                    <a:pt x="252" y="81"/>
                  </a:lnTo>
                  <a:lnTo>
                    <a:pt x="253" y="83"/>
                  </a:lnTo>
                  <a:lnTo>
                    <a:pt x="252" y="83"/>
                  </a:lnTo>
                  <a:lnTo>
                    <a:pt x="251" y="82"/>
                  </a:lnTo>
                  <a:lnTo>
                    <a:pt x="248" y="85"/>
                  </a:lnTo>
                  <a:lnTo>
                    <a:pt x="249" y="88"/>
                  </a:lnTo>
                  <a:lnTo>
                    <a:pt x="244" y="89"/>
                  </a:lnTo>
                  <a:lnTo>
                    <a:pt x="250" y="95"/>
                  </a:lnTo>
                  <a:lnTo>
                    <a:pt x="257" y="97"/>
                  </a:lnTo>
                  <a:lnTo>
                    <a:pt x="256" y="101"/>
                  </a:lnTo>
                  <a:lnTo>
                    <a:pt x="257" y="101"/>
                  </a:lnTo>
                  <a:lnTo>
                    <a:pt x="255" y="104"/>
                  </a:lnTo>
                  <a:lnTo>
                    <a:pt x="253" y="104"/>
                  </a:lnTo>
                  <a:lnTo>
                    <a:pt x="253" y="108"/>
                  </a:lnTo>
                  <a:lnTo>
                    <a:pt x="257" y="111"/>
                  </a:lnTo>
                  <a:lnTo>
                    <a:pt x="258" y="115"/>
                  </a:lnTo>
                  <a:lnTo>
                    <a:pt x="261" y="118"/>
                  </a:lnTo>
                  <a:lnTo>
                    <a:pt x="261" y="120"/>
                  </a:lnTo>
                  <a:lnTo>
                    <a:pt x="259" y="124"/>
                  </a:lnTo>
                  <a:lnTo>
                    <a:pt x="260" y="129"/>
                  </a:lnTo>
                  <a:lnTo>
                    <a:pt x="257" y="133"/>
                  </a:lnTo>
                  <a:lnTo>
                    <a:pt x="252" y="134"/>
                  </a:lnTo>
                  <a:lnTo>
                    <a:pt x="250" y="135"/>
                  </a:lnTo>
                  <a:lnTo>
                    <a:pt x="249" y="143"/>
                  </a:lnTo>
                  <a:lnTo>
                    <a:pt x="248" y="144"/>
                  </a:lnTo>
                  <a:lnTo>
                    <a:pt x="246" y="143"/>
                  </a:lnTo>
                  <a:lnTo>
                    <a:pt x="242" y="145"/>
                  </a:lnTo>
                  <a:lnTo>
                    <a:pt x="242" y="144"/>
                  </a:lnTo>
                  <a:lnTo>
                    <a:pt x="241" y="144"/>
                  </a:lnTo>
                  <a:lnTo>
                    <a:pt x="234" y="143"/>
                  </a:lnTo>
                  <a:lnTo>
                    <a:pt x="234" y="143"/>
                  </a:lnTo>
                  <a:lnTo>
                    <a:pt x="232" y="142"/>
                  </a:lnTo>
                  <a:lnTo>
                    <a:pt x="232" y="141"/>
                  </a:lnTo>
                  <a:lnTo>
                    <a:pt x="230" y="141"/>
                  </a:lnTo>
                  <a:lnTo>
                    <a:pt x="230" y="140"/>
                  </a:lnTo>
                  <a:lnTo>
                    <a:pt x="229" y="140"/>
                  </a:lnTo>
                  <a:lnTo>
                    <a:pt x="229" y="140"/>
                  </a:lnTo>
                  <a:lnTo>
                    <a:pt x="226" y="139"/>
                  </a:lnTo>
                  <a:lnTo>
                    <a:pt x="215" y="140"/>
                  </a:lnTo>
                  <a:lnTo>
                    <a:pt x="213" y="152"/>
                  </a:lnTo>
                  <a:lnTo>
                    <a:pt x="208" y="149"/>
                  </a:lnTo>
                  <a:lnTo>
                    <a:pt x="206" y="151"/>
                  </a:lnTo>
                  <a:lnTo>
                    <a:pt x="207" y="152"/>
                  </a:lnTo>
                  <a:lnTo>
                    <a:pt x="205" y="159"/>
                  </a:lnTo>
                  <a:lnTo>
                    <a:pt x="202" y="158"/>
                  </a:lnTo>
                  <a:lnTo>
                    <a:pt x="201" y="159"/>
                  </a:lnTo>
                  <a:lnTo>
                    <a:pt x="199" y="159"/>
                  </a:lnTo>
                  <a:lnTo>
                    <a:pt x="198" y="160"/>
                  </a:lnTo>
                  <a:lnTo>
                    <a:pt x="197" y="163"/>
                  </a:lnTo>
                  <a:lnTo>
                    <a:pt x="196" y="163"/>
                  </a:lnTo>
                  <a:lnTo>
                    <a:pt x="196" y="164"/>
                  </a:lnTo>
                  <a:lnTo>
                    <a:pt x="195" y="164"/>
                  </a:lnTo>
                  <a:lnTo>
                    <a:pt x="196" y="165"/>
                  </a:lnTo>
                  <a:lnTo>
                    <a:pt x="196" y="166"/>
                  </a:lnTo>
                  <a:lnTo>
                    <a:pt x="200" y="167"/>
                  </a:lnTo>
                  <a:lnTo>
                    <a:pt x="200" y="169"/>
                  </a:lnTo>
                  <a:lnTo>
                    <a:pt x="204" y="169"/>
                  </a:lnTo>
                  <a:lnTo>
                    <a:pt x="208" y="172"/>
                  </a:lnTo>
                  <a:lnTo>
                    <a:pt x="210" y="172"/>
                  </a:lnTo>
                  <a:lnTo>
                    <a:pt x="209" y="173"/>
                  </a:lnTo>
                  <a:lnTo>
                    <a:pt x="210" y="175"/>
                  </a:lnTo>
                  <a:lnTo>
                    <a:pt x="213" y="176"/>
                  </a:lnTo>
                  <a:lnTo>
                    <a:pt x="216" y="178"/>
                  </a:lnTo>
                  <a:lnTo>
                    <a:pt x="214" y="181"/>
                  </a:lnTo>
                  <a:lnTo>
                    <a:pt x="215" y="188"/>
                  </a:lnTo>
                  <a:lnTo>
                    <a:pt x="217" y="193"/>
                  </a:lnTo>
                  <a:lnTo>
                    <a:pt x="214" y="201"/>
                  </a:lnTo>
                  <a:lnTo>
                    <a:pt x="214" y="210"/>
                  </a:lnTo>
                  <a:lnTo>
                    <a:pt x="213" y="212"/>
                  </a:lnTo>
                  <a:lnTo>
                    <a:pt x="213" y="213"/>
                  </a:lnTo>
                  <a:lnTo>
                    <a:pt x="210" y="223"/>
                  </a:lnTo>
                  <a:lnTo>
                    <a:pt x="213" y="225"/>
                  </a:lnTo>
                  <a:lnTo>
                    <a:pt x="217" y="223"/>
                  </a:lnTo>
                  <a:lnTo>
                    <a:pt x="222" y="226"/>
                  </a:lnTo>
                  <a:lnTo>
                    <a:pt x="222" y="227"/>
                  </a:lnTo>
                  <a:lnTo>
                    <a:pt x="220" y="227"/>
                  </a:lnTo>
                  <a:lnTo>
                    <a:pt x="220" y="229"/>
                  </a:lnTo>
                  <a:lnTo>
                    <a:pt x="218" y="232"/>
                  </a:lnTo>
                  <a:lnTo>
                    <a:pt x="221" y="236"/>
                  </a:lnTo>
                  <a:lnTo>
                    <a:pt x="237" y="242"/>
                  </a:lnTo>
                  <a:lnTo>
                    <a:pt x="238" y="247"/>
                  </a:lnTo>
                  <a:lnTo>
                    <a:pt x="241" y="246"/>
                  </a:lnTo>
                  <a:lnTo>
                    <a:pt x="240" y="256"/>
                  </a:lnTo>
                  <a:lnTo>
                    <a:pt x="236" y="262"/>
                  </a:lnTo>
                  <a:lnTo>
                    <a:pt x="242" y="267"/>
                  </a:lnTo>
                  <a:lnTo>
                    <a:pt x="244" y="261"/>
                  </a:lnTo>
                  <a:lnTo>
                    <a:pt x="249" y="257"/>
                  </a:lnTo>
                  <a:lnTo>
                    <a:pt x="256" y="261"/>
                  </a:lnTo>
                  <a:lnTo>
                    <a:pt x="262" y="252"/>
                  </a:lnTo>
                  <a:lnTo>
                    <a:pt x="264" y="254"/>
                  </a:lnTo>
                  <a:lnTo>
                    <a:pt x="265" y="253"/>
                  </a:lnTo>
                  <a:lnTo>
                    <a:pt x="266" y="254"/>
                  </a:lnTo>
                  <a:lnTo>
                    <a:pt x="263" y="259"/>
                  </a:lnTo>
                  <a:lnTo>
                    <a:pt x="266" y="261"/>
                  </a:lnTo>
                  <a:lnTo>
                    <a:pt x="253" y="284"/>
                  </a:lnTo>
                  <a:lnTo>
                    <a:pt x="244" y="294"/>
                  </a:lnTo>
                  <a:lnTo>
                    <a:pt x="240" y="299"/>
                  </a:lnTo>
                  <a:lnTo>
                    <a:pt x="232" y="301"/>
                  </a:lnTo>
                  <a:lnTo>
                    <a:pt x="230" y="299"/>
                  </a:lnTo>
                  <a:lnTo>
                    <a:pt x="225" y="303"/>
                  </a:lnTo>
                  <a:lnTo>
                    <a:pt x="218" y="303"/>
                  </a:lnTo>
                  <a:lnTo>
                    <a:pt x="216" y="305"/>
                  </a:lnTo>
                  <a:lnTo>
                    <a:pt x="213" y="308"/>
                  </a:lnTo>
                  <a:lnTo>
                    <a:pt x="209" y="308"/>
                  </a:lnTo>
                  <a:lnTo>
                    <a:pt x="208" y="309"/>
                  </a:lnTo>
                  <a:lnTo>
                    <a:pt x="211" y="315"/>
                  </a:lnTo>
                  <a:lnTo>
                    <a:pt x="205" y="323"/>
                  </a:lnTo>
                  <a:lnTo>
                    <a:pt x="206" y="323"/>
                  </a:lnTo>
                  <a:lnTo>
                    <a:pt x="204" y="325"/>
                  </a:lnTo>
                  <a:lnTo>
                    <a:pt x="205" y="328"/>
                  </a:lnTo>
                  <a:lnTo>
                    <a:pt x="203" y="331"/>
                  </a:lnTo>
                  <a:lnTo>
                    <a:pt x="200" y="331"/>
                  </a:lnTo>
                  <a:lnTo>
                    <a:pt x="197" y="332"/>
                  </a:lnTo>
                  <a:lnTo>
                    <a:pt x="197" y="330"/>
                  </a:lnTo>
                  <a:lnTo>
                    <a:pt x="200" y="329"/>
                  </a:lnTo>
                  <a:lnTo>
                    <a:pt x="198" y="325"/>
                  </a:lnTo>
                  <a:lnTo>
                    <a:pt x="200" y="323"/>
                  </a:lnTo>
                  <a:lnTo>
                    <a:pt x="197" y="319"/>
                  </a:lnTo>
                  <a:lnTo>
                    <a:pt x="196" y="319"/>
                  </a:lnTo>
                  <a:lnTo>
                    <a:pt x="196" y="322"/>
                  </a:lnTo>
                  <a:lnTo>
                    <a:pt x="182" y="332"/>
                  </a:lnTo>
                  <a:lnTo>
                    <a:pt x="178" y="331"/>
                  </a:lnTo>
                  <a:lnTo>
                    <a:pt x="170" y="324"/>
                  </a:lnTo>
                  <a:lnTo>
                    <a:pt x="165" y="295"/>
                  </a:lnTo>
                  <a:lnTo>
                    <a:pt x="157" y="293"/>
                  </a:lnTo>
                  <a:lnTo>
                    <a:pt x="156" y="295"/>
                  </a:lnTo>
                  <a:lnTo>
                    <a:pt x="154" y="296"/>
                  </a:lnTo>
                  <a:lnTo>
                    <a:pt x="151" y="293"/>
                  </a:lnTo>
                  <a:lnTo>
                    <a:pt x="148" y="289"/>
                  </a:lnTo>
                  <a:lnTo>
                    <a:pt x="147" y="283"/>
                  </a:lnTo>
                  <a:lnTo>
                    <a:pt x="145" y="279"/>
                  </a:lnTo>
                  <a:lnTo>
                    <a:pt x="145" y="276"/>
                  </a:lnTo>
                  <a:lnTo>
                    <a:pt x="139" y="268"/>
                  </a:lnTo>
                  <a:lnTo>
                    <a:pt x="136" y="265"/>
                  </a:lnTo>
                  <a:lnTo>
                    <a:pt x="131" y="265"/>
                  </a:lnTo>
                  <a:lnTo>
                    <a:pt x="127" y="277"/>
                  </a:lnTo>
                  <a:lnTo>
                    <a:pt x="129" y="279"/>
                  </a:lnTo>
                  <a:lnTo>
                    <a:pt x="127" y="284"/>
                  </a:lnTo>
                  <a:lnTo>
                    <a:pt x="117" y="279"/>
                  </a:lnTo>
                  <a:lnTo>
                    <a:pt x="116" y="281"/>
                  </a:lnTo>
                  <a:lnTo>
                    <a:pt x="113" y="280"/>
                  </a:lnTo>
                  <a:lnTo>
                    <a:pt x="111" y="283"/>
                  </a:lnTo>
                  <a:lnTo>
                    <a:pt x="113" y="285"/>
                  </a:lnTo>
                  <a:lnTo>
                    <a:pt x="112" y="287"/>
                  </a:lnTo>
                  <a:lnTo>
                    <a:pt x="109" y="285"/>
                  </a:lnTo>
                  <a:lnTo>
                    <a:pt x="107" y="286"/>
                  </a:lnTo>
                  <a:lnTo>
                    <a:pt x="103" y="280"/>
                  </a:lnTo>
                  <a:lnTo>
                    <a:pt x="103" y="277"/>
                  </a:lnTo>
                  <a:lnTo>
                    <a:pt x="101" y="277"/>
                  </a:lnTo>
                  <a:lnTo>
                    <a:pt x="101" y="279"/>
                  </a:lnTo>
                  <a:lnTo>
                    <a:pt x="99" y="277"/>
                  </a:lnTo>
                  <a:lnTo>
                    <a:pt x="99" y="279"/>
                  </a:lnTo>
                  <a:lnTo>
                    <a:pt x="97" y="280"/>
                  </a:lnTo>
                  <a:lnTo>
                    <a:pt x="96" y="288"/>
                  </a:lnTo>
                  <a:lnTo>
                    <a:pt x="93" y="293"/>
                  </a:lnTo>
                  <a:lnTo>
                    <a:pt x="89" y="291"/>
                  </a:lnTo>
                  <a:lnTo>
                    <a:pt x="84" y="284"/>
                  </a:lnTo>
                  <a:lnTo>
                    <a:pt x="80" y="283"/>
                  </a:lnTo>
                  <a:lnTo>
                    <a:pt x="79" y="286"/>
                  </a:lnTo>
                  <a:lnTo>
                    <a:pt x="68" y="280"/>
                  </a:lnTo>
                  <a:lnTo>
                    <a:pt x="70" y="277"/>
                  </a:lnTo>
                  <a:lnTo>
                    <a:pt x="69" y="277"/>
                  </a:lnTo>
                  <a:lnTo>
                    <a:pt x="70" y="275"/>
                  </a:lnTo>
                  <a:lnTo>
                    <a:pt x="69" y="275"/>
                  </a:lnTo>
                  <a:lnTo>
                    <a:pt x="72" y="271"/>
                  </a:lnTo>
                  <a:lnTo>
                    <a:pt x="71" y="271"/>
                  </a:lnTo>
                  <a:lnTo>
                    <a:pt x="72" y="269"/>
                  </a:lnTo>
                  <a:lnTo>
                    <a:pt x="71" y="268"/>
                  </a:lnTo>
                  <a:lnTo>
                    <a:pt x="72" y="265"/>
                  </a:lnTo>
                  <a:lnTo>
                    <a:pt x="68" y="264"/>
                  </a:lnTo>
                  <a:lnTo>
                    <a:pt x="71" y="259"/>
                  </a:lnTo>
                  <a:lnTo>
                    <a:pt x="71" y="258"/>
                  </a:lnTo>
                  <a:lnTo>
                    <a:pt x="73" y="257"/>
                  </a:lnTo>
                  <a:lnTo>
                    <a:pt x="77" y="252"/>
                  </a:lnTo>
                  <a:lnTo>
                    <a:pt x="74" y="250"/>
                  </a:lnTo>
                  <a:lnTo>
                    <a:pt x="71" y="255"/>
                  </a:lnTo>
                  <a:lnTo>
                    <a:pt x="63" y="249"/>
                  </a:lnTo>
                  <a:lnTo>
                    <a:pt x="66" y="245"/>
                  </a:lnTo>
                  <a:lnTo>
                    <a:pt x="51" y="237"/>
                  </a:lnTo>
                  <a:lnTo>
                    <a:pt x="48" y="234"/>
                  </a:lnTo>
                  <a:lnTo>
                    <a:pt x="49" y="232"/>
                  </a:lnTo>
                  <a:lnTo>
                    <a:pt x="48" y="231"/>
                  </a:lnTo>
                  <a:lnTo>
                    <a:pt x="49" y="228"/>
                  </a:lnTo>
                  <a:lnTo>
                    <a:pt x="48" y="228"/>
                  </a:lnTo>
                  <a:lnTo>
                    <a:pt x="49" y="226"/>
                  </a:lnTo>
                  <a:lnTo>
                    <a:pt x="51" y="227"/>
                  </a:lnTo>
                  <a:lnTo>
                    <a:pt x="54" y="222"/>
                  </a:lnTo>
                  <a:lnTo>
                    <a:pt x="52" y="220"/>
                  </a:lnTo>
                  <a:lnTo>
                    <a:pt x="55" y="214"/>
                  </a:lnTo>
                  <a:lnTo>
                    <a:pt x="49" y="210"/>
                  </a:lnTo>
                  <a:lnTo>
                    <a:pt x="53" y="204"/>
                  </a:lnTo>
                  <a:lnTo>
                    <a:pt x="56" y="204"/>
                  </a:lnTo>
                  <a:lnTo>
                    <a:pt x="59" y="199"/>
                  </a:lnTo>
                  <a:lnTo>
                    <a:pt x="61" y="199"/>
                  </a:lnTo>
                  <a:lnTo>
                    <a:pt x="58" y="197"/>
                  </a:lnTo>
                  <a:lnTo>
                    <a:pt x="59" y="197"/>
                  </a:lnTo>
                  <a:lnTo>
                    <a:pt x="58" y="196"/>
                  </a:lnTo>
                  <a:lnTo>
                    <a:pt x="59" y="194"/>
                  </a:lnTo>
                  <a:lnTo>
                    <a:pt x="50" y="188"/>
                  </a:lnTo>
                  <a:lnTo>
                    <a:pt x="51" y="187"/>
                  </a:lnTo>
                  <a:lnTo>
                    <a:pt x="47" y="184"/>
                  </a:lnTo>
                  <a:lnTo>
                    <a:pt x="40" y="179"/>
                  </a:lnTo>
                  <a:lnTo>
                    <a:pt x="40" y="178"/>
                  </a:lnTo>
                  <a:lnTo>
                    <a:pt x="37" y="176"/>
                  </a:lnTo>
                  <a:lnTo>
                    <a:pt x="38" y="175"/>
                  </a:lnTo>
                  <a:lnTo>
                    <a:pt x="36" y="174"/>
                  </a:lnTo>
                  <a:lnTo>
                    <a:pt x="34" y="175"/>
                  </a:lnTo>
                  <a:lnTo>
                    <a:pt x="28" y="170"/>
                  </a:lnTo>
                  <a:lnTo>
                    <a:pt x="24" y="176"/>
                  </a:lnTo>
                  <a:lnTo>
                    <a:pt x="22" y="175"/>
                  </a:lnTo>
                  <a:lnTo>
                    <a:pt x="21" y="176"/>
                  </a:lnTo>
                  <a:lnTo>
                    <a:pt x="20" y="176"/>
                  </a:lnTo>
                  <a:lnTo>
                    <a:pt x="17" y="181"/>
                  </a:lnTo>
                  <a:lnTo>
                    <a:pt x="15" y="178"/>
                  </a:lnTo>
                  <a:lnTo>
                    <a:pt x="13" y="179"/>
                  </a:lnTo>
                  <a:lnTo>
                    <a:pt x="11" y="177"/>
                  </a:lnTo>
                  <a:lnTo>
                    <a:pt x="11" y="176"/>
                  </a:lnTo>
                  <a:lnTo>
                    <a:pt x="10" y="174"/>
                  </a:lnTo>
                  <a:lnTo>
                    <a:pt x="9" y="174"/>
                  </a:lnTo>
                  <a:lnTo>
                    <a:pt x="5" y="171"/>
                  </a:lnTo>
                  <a:lnTo>
                    <a:pt x="2" y="175"/>
                  </a:lnTo>
                  <a:lnTo>
                    <a:pt x="1" y="173"/>
                  </a:lnTo>
                  <a:lnTo>
                    <a:pt x="9" y="163"/>
                  </a:lnTo>
                  <a:lnTo>
                    <a:pt x="9" y="164"/>
                  </a:lnTo>
                  <a:lnTo>
                    <a:pt x="14" y="157"/>
                  </a:lnTo>
                  <a:lnTo>
                    <a:pt x="16" y="159"/>
                  </a:lnTo>
                  <a:lnTo>
                    <a:pt x="16" y="157"/>
                  </a:lnTo>
                  <a:lnTo>
                    <a:pt x="13" y="156"/>
                  </a:lnTo>
                  <a:lnTo>
                    <a:pt x="13" y="157"/>
                  </a:lnTo>
                  <a:lnTo>
                    <a:pt x="5" y="152"/>
                  </a:lnTo>
                  <a:lnTo>
                    <a:pt x="8" y="149"/>
                  </a:lnTo>
                  <a:lnTo>
                    <a:pt x="15" y="151"/>
                  </a:lnTo>
                  <a:lnTo>
                    <a:pt x="20" y="148"/>
                  </a:lnTo>
                  <a:lnTo>
                    <a:pt x="21" y="150"/>
                  </a:lnTo>
                  <a:lnTo>
                    <a:pt x="24" y="150"/>
                  </a:lnTo>
                  <a:lnTo>
                    <a:pt x="32" y="149"/>
                  </a:lnTo>
                  <a:lnTo>
                    <a:pt x="32" y="151"/>
                  </a:lnTo>
                  <a:lnTo>
                    <a:pt x="39" y="156"/>
                  </a:lnTo>
                  <a:lnTo>
                    <a:pt x="41" y="155"/>
                  </a:lnTo>
                  <a:lnTo>
                    <a:pt x="40" y="150"/>
                  </a:lnTo>
                  <a:lnTo>
                    <a:pt x="42" y="149"/>
                  </a:lnTo>
                  <a:lnTo>
                    <a:pt x="41" y="148"/>
                  </a:lnTo>
                  <a:lnTo>
                    <a:pt x="43" y="145"/>
                  </a:lnTo>
                  <a:lnTo>
                    <a:pt x="44" y="143"/>
                  </a:lnTo>
                  <a:lnTo>
                    <a:pt x="48" y="139"/>
                  </a:lnTo>
                  <a:lnTo>
                    <a:pt x="47" y="136"/>
                  </a:lnTo>
                  <a:lnTo>
                    <a:pt x="43" y="133"/>
                  </a:lnTo>
                  <a:lnTo>
                    <a:pt x="40" y="133"/>
                  </a:lnTo>
                  <a:lnTo>
                    <a:pt x="37" y="130"/>
                  </a:lnTo>
                  <a:lnTo>
                    <a:pt x="34" y="132"/>
                  </a:lnTo>
                  <a:lnTo>
                    <a:pt x="34" y="135"/>
                  </a:lnTo>
                  <a:lnTo>
                    <a:pt x="33" y="135"/>
                  </a:lnTo>
                  <a:lnTo>
                    <a:pt x="31" y="133"/>
                  </a:lnTo>
                  <a:lnTo>
                    <a:pt x="29" y="134"/>
                  </a:lnTo>
                  <a:lnTo>
                    <a:pt x="15" y="128"/>
                  </a:lnTo>
                  <a:lnTo>
                    <a:pt x="14" y="128"/>
                  </a:lnTo>
                  <a:lnTo>
                    <a:pt x="15" y="129"/>
                  </a:lnTo>
                  <a:lnTo>
                    <a:pt x="14" y="129"/>
                  </a:lnTo>
                  <a:lnTo>
                    <a:pt x="11" y="124"/>
                  </a:lnTo>
                  <a:lnTo>
                    <a:pt x="0" y="119"/>
                  </a:lnTo>
                  <a:lnTo>
                    <a:pt x="5" y="113"/>
                  </a:lnTo>
                  <a:lnTo>
                    <a:pt x="5" y="112"/>
                  </a:lnTo>
                  <a:lnTo>
                    <a:pt x="11" y="113"/>
                  </a:lnTo>
                  <a:lnTo>
                    <a:pt x="13" y="110"/>
                  </a:lnTo>
                  <a:lnTo>
                    <a:pt x="9" y="10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3" name="Freeform 124">
              <a:extLst>
                <a:ext uri="{FF2B5EF4-FFF2-40B4-BE49-F238E27FC236}">
                  <a16:creationId xmlns="" xmlns:a16="http://schemas.microsoft.com/office/drawing/2014/main" id="{8A7526D9-499A-4AA5-89FC-1C8C68080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" y="2733"/>
              <a:ext cx="274" cy="332"/>
            </a:xfrm>
            <a:custGeom>
              <a:avLst/>
              <a:gdLst>
                <a:gd name="T0" fmla="*/ 27 w 274"/>
                <a:gd name="T1" fmla="*/ 93 h 332"/>
                <a:gd name="T2" fmla="*/ 45 w 274"/>
                <a:gd name="T3" fmla="*/ 94 h 332"/>
                <a:gd name="T4" fmla="*/ 57 w 274"/>
                <a:gd name="T5" fmla="*/ 91 h 332"/>
                <a:gd name="T6" fmla="*/ 76 w 274"/>
                <a:gd name="T7" fmla="*/ 99 h 332"/>
                <a:gd name="T8" fmla="*/ 98 w 274"/>
                <a:gd name="T9" fmla="*/ 114 h 332"/>
                <a:gd name="T10" fmla="*/ 111 w 274"/>
                <a:gd name="T11" fmla="*/ 103 h 332"/>
                <a:gd name="T12" fmla="*/ 124 w 274"/>
                <a:gd name="T13" fmla="*/ 95 h 332"/>
                <a:gd name="T14" fmla="*/ 126 w 274"/>
                <a:gd name="T15" fmla="*/ 85 h 332"/>
                <a:gd name="T16" fmla="*/ 127 w 274"/>
                <a:gd name="T17" fmla="*/ 76 h 332"/>
                <a:gd name="T18" fmla="*/ 132 w 274"/>
                <a:gd name="T19" fmla="*/ 59 h 332"/>
                <a:gd name="T20" fmla="*/ 147 w 274"/>
                <a:gd name="T21" fmla="*/ 58 h 332"/>
                <a:gd name="T22" fmla="*/ 146 w 274"/>
                <a:gd name="T23" fmla="*/ 48 h 332"/>
                <a:gd name="T24" fmla="*/ 145 w 274"/>
                <a:gd name="T25" fmla="*/ 39 h 332"/>
                <a:gd name="T26" fmla="*/ 150 w 274"/>
                <a:gd name="T27" fmla="*/ 36 h 332"/>
                <a:gd name="T28" fmla="*/ 177 w 274"/>
                <a:gd name="T29" fmla="*/ 35 h 332"/>
                <a:gd name="T30" fmla="*/ 189 w 274"/>
                <a:gd name="T31" fmla="*/ 12 h 332"/>
                <a:gd name="T32" fmla="*/ 211 w 274"/>
                <a:gd name="T33" fmla="*/ 20 h 332"/>
                <a:gd name="T34" fmla="*/ 234 w 274"/>
                <a:gd name="T35" fmla="*/ 19 h 332"/>
                <a:gd name="T36" fmla="*/ 261 w 274"/>
                <a:gd name="T37" fmla="*/ 7 h 332"/>
                <a:gd name="T38" fmla="*/ 264 w 274"/>
                <a:gd name="T39" fmla="*/ 24 h 332"/>
                <a:gd name="T40" fmla="*/ 274 w 274"/>
                <a:gd name="T41" fmla="*/ 57 h 332"/>
                <a:gd name="T42" fmla="*/ 253 w 274"/>
                <a:gd name="T43" fmla="*/ 79 h 332"/>
                <a:gd name="T44" fmla="*/ 249 w 274"/>
                <a:gd name="T45" fmla="*/ 88 h 332"/>
                <a:gd name="T46" fmla="*/ 253 w 274"/>
                <a:gd name="T47" fmla="*/ 104 h 332"/>
                <a:gd name="T48" fmla="*/ 260 w 274"/>
                <a:gd name="T49" fmla="*/ 129 h 332"/>
                <a:gd name="T50" fmla="*/ 242 w 274"/>
                <a:gd name="T51" fmla="*/ 145 h 332"/>
                <a:gd name="T52" fmla="*/ 230 w 274"/>
                <a:gd name="T53" fmla="*/ 141 h 332"/>
                <a:gd name="T54" fmla="*/ 208 w 274"/>
                <a:gd name="T55" fmla="*/ 149 h 332"/>
                <a:gd name="T56" fmla="*/ 198 w 274"/>
                <a:gd name="T57" fmla="*/ 160 h 332"/>
                <a:gd name="T58" fmla="*/ 200 w 274"/>
                <a:gd name="T59" fmla="*/ 167 h 332"/>
                <a:gd name="T60" fmla="*/ 213 w 274"/>
                <a:gd name="T61" fmla="*/ 176 h 332"/>
                <a:gd name="T62" fmla="*/ 213 w 274"/>
                <a:gd name="T63" fmla="*/ 212 h 332"/>
                <a:gd name="T64" fmla="*/ 220 w 274"/>
                <a:gd name="T65" fmla="*/ 227 h 332"/>
                <a:gd name="T66" fmla="*/ 240 w 274"/>
                <a:gd name="T67" fmla="*/ 256 h 332"/>
                <a:gd name="T68" fmla="*/ 264 w 274"/>
                <a:gd name="T69" fmla="*/ 254 h 332"/>
                <a:gd name="T70" fmla="*/ 240 w 274"/>
                <a:gd name="T71" fmla="*/ 299 h 332"/>
                <a:gd name="T72" fmla="*/ 209 w 274"/>
                <a:gd name="T73" fmla="*/ 308 h 332"/>
                <a:gd name="T74" fmla="*/ 203 w 274"/>
                <a:gd name="T75" fmla="*/ 331 h 332"/>
                <a:gd name="T76" fmla="*/ 197 w 274"/>
                <a:gd name="T77" fmla="*/ 319 h 332"/>
                <a:gd name="T78" fmla="*/ 157 w 274"/>
                <a:gd name="T79" fmla="*/ 293 h 332"/>
                <a:gd name="T80" fmla="*/ 145 w 274"/>
                <a:gd name="T81" fmla="*/ 276 h 332"/>
                <a:gd name="T82" fmla="*/ 117 w 274"/>
                <a:gd name="T83" fmla="*/ 279 h 332"/>
                <a:gd name="T84" fmla="*/ 107 w 274"/>
                <a:gd name="T85" fmla="*/ 286 h 332"/>
                <a:gd name="T86" fmla="*/ 97 w 274"/>
                <a:gd name="T87" fmla="*/ 280 h 332"/>
                <a:gd name="T88" fmla="*/ 68 w 274"/>
                <a:gd name="T89" fmla="*/ 280 h 332"/>
                <a:gd name="T90" fmla="*/ 72 w 274"/>
                <a:gd name="T91" fmla="*/ 269 h 332"/>
                <a:gd name="T92" fmla="*/ 77 w 274"/>
                <a:gd name="T93" fmla="*/ 252 h 332"/>
                <a:gd name="T94" fmla="*/ 49 w 274"/>
                <a:gd name="T95" fmla="*/ 232 h 332"/>
                <a:gd name="T96" fmla="*/ 52 w 274"/>
                <a:gd name="T97" fmla="*/ 220 h 332"/>
                <a:gd name="T98" fmla="*/ 58 w 274"/>
                <a:gd name="T99" fmla="*/ 197 h 332"/>
                <a:gd name="T100" fmla="*/ 40 w 274"/>
                <a:gd name="T101" fmla="*/ 179 h 332"/>
                <a:gd name="T102" fmla="*/ 24 w 274"/>
                <a:gd name="T103" fmla="*/ 176 h 332"/>
                <a:gd name="T104" fmla="*/ 11 w 274"/>
                <a:gd name="T105" fmla="*/ 177 h 332"/>
                <a:gd name="T106" fmla="*/ 9 w 274"/>
                <a:gd name="T107" fmla="*/ 163 h 332"/>
                <a:gd name="T108" fmla="*/ 5 w 274"/>
                <a:gd name="T109" fmla="*/ 152 h 332"/>
                <a:gd name="T110" fmla="*/ 32 w 274"/>
                <a:gd name="T111" fmla="*/ 151 h 332"/>
                <a:gd name="T112" fmla="*/ 44 w 274"/>
                <a:gd name="T113" fmla="*/ 143 h 332"/>
                <a:gd name="T114" fmla="*/ 34 w 274"/>
                <a:gd name="T115" fmla="*/ 135 h 332"/>
                <a:gd name="T116" fmla="*/ 14 w 274"/>
                <a:gd name="T117" fmla="*/ 129 h 332"/>
                <a:gd name="T118" fmla="*/ 9 w 274"/>
                <a:gd name="T119" fmla="*/ 10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332">
                  <a:moveTo>
                    <a:pt x="9" y="107"/>
                  </a:moveTo>
                  <a:lnTo>
                    <a:pt x="12" y="104"/>
                  </a:lnTo>
                  <a:lnTo>
                    <a:pt x="16" y="104"/>
                  </a:lnTo>
                  <a:lnTo>
                    <a:pt x="23" y="93"/>
                  </a:lnTo>
                  <a:lnTo>
                    <a:pt x="23" y="94"/>
                  </a:lnTo>
                  <a:lnTo>
                    <a:pt x="25" y="92"/>
                  </a:lnTo>
                  <a:lnTo>
                    <a:pt x="27" y="93"/>
                  </a:lnTo>
                  <a:lnTo>
                    <a:pt x="28" y="91"/>
                  </a:lnTo>
                  <a:lnTo>
                    <a:pt x="33" y="93"/>
                  </a:lnTo>
                  <a:lnTo>
                    <a:pt x="34" y="92"/>
                  </a:lnTo>
                  <a:lnTo>
                    <a:pt x="40" y="96"/>
                  </a:lnTo>
                  <a:lnTo>
                    <a:pt x="42" y="95"/>
                  </a:lnTo>
                  <a:lnTo>
                    <a:pt x="43" y="96"/>
                  </a:lnTo>
                  <a:lnTo>
                    <a:pt x="45" y="94"/>
                  </a:lnTo>
                  <a:lnTo>
                    <a:pt x="48" y="98"/>
                  </a:lnTo>
                  <a:lnTo>
                    <a:pt x="50" y="95"/>
                  </a:lnTo>
                  <a:lnTo>
                    <a:pt x="52" y="95"/>
                  </a:lnTo>
                  <a:lnTo>
                    <a:pt x="53" y="93"/>
                  </a:lnTo>
                  <a:lnTo>
                    <a:pt x="53" y="91"/>
                  </a:lnTo>
                  <a:lnTo>
                    <a:pt x="55" y="90"/>
                  </a:lnTo>
                  <a:lnTo>
                    <a:pt x="57" y="91"/>
                  </a:lnTo>
                  <a:lnTo>
                    <a:pt x="57" y="89"/>
                  </a:lnTo>
                  <a:lnTo>
                    <a:pt x="60" y="88"/>
                  </a:lnTo>
                  <a:lnTo>
                    <a:pt x="69" y="94"/>
                  </a:lnTo>
                  <a:lnTo>
                    <a:pt x="68" y="96"/>
                  </a:lnTo>
                  <a:lnTo>
                    <a:pt x="71" y="98"/>
                  </a:lnTo>
                  <a:lnTo>
                    <a:pt x="75" y="100"/>
                  </a:lnTo>
                  <a:lnTo>
                    <a:pt x="76" y="99"/>
                  </a:lnTo>
                  <a:lnTo>
                    <a:pt x="81" y="103"/>
                  </a:lnTo>
                  <a:lnTo>
                    <a:pt x="86" y="110"/>
                  </a:lnTo>
                  <a:lnTo>
                    <a:pt x="90" y="112"/>
                  </a:lnTo>
                  <a:lnTo>
                    <a:pt x="94" y="115"/>
                  </a:lnTo>
                  <a:lnTo>
                    <a:pt x="96" y="115"/>
                  </a:lnTo>
                  <a:lnTo>
                    <a:pt x="97" y="113"/>
                  </a:lnTo>
                  <a:lnTo>
                    <a:pt x="98" y="114"/>
                  </a:lnTo>
                  <a:lnTo>
                    <a:pt x="100" y="111"/>
                  </a:lnTo>
                  <a:lnTo>
                    <a:pt x="103" y="109"/>
                  </a:lnTo>
                  <a:lnTo>
                    <a:pt x="104" y="108"/>
                  </a:lnTo>
                  <a:lnTo>
                    <a:pt x="105" y="103"/>
                  </a:lnTo>
                  <a:lnTo>
                    <a:pt x="109" y="105"/>
                  </a:lnTo>
                  <a:lnTo>
                    <a:pt x="108" y="102"/>
                  </a:lnTo>
                  <a:lnTo>
                    <a:pt x="111" y="103"/>
                  </a:lnTo>
                  <a:lnTo>
                    <a:pt x="112" y="100"/>
                  </a:lnTo>
                  <a:lnTo>
                    <a:pt x="115" y="99"/>
                  </a:lnTo>
                  <a:lnTo>
                    <a:pt x="117" y="97"/>
                  </a:lnTo>
                  <a:lnTo>
                    <a:pt x="118" y="97"/>
                  </a:lnTo>
                  <a:lnTo>
                    <a:pt x="120" y="95"/>
                  </a:lnTo>
                  <a:lnTo>
                    <a:pt x="123" y="97"/>
                  </a:lnTo>
                  <a:lnTo>
                    <a:pt x="124" y="95"/>
                  </a:lnTo>
                  <a:lnTo>
                    <a:pt x="126" y="90"/>
                  </a:lnTo>
                  <a:lnTo>
                    <a:pt x="121" y="91"/>
                  </a:lnTo>
                  <a:lnTo>
                    <a:pt x="121" y="88"/>
                  </a:lnTo>
                  <a:lnTo>
                    <a:pt x="120" y="87"/>
                  </a:lnTo>
                  <a:lnTo>
                    <a:pt x="121" y="85"/>
                  </a:lnTo>
                  <a:lnTo>
                    <a:pt x="126" y="87"/>
                  </a:lnTo>
                  <a:lnTo>
                    <a:pt x="126" y="85"/>
                  </a:lnTo>
                  <a:lnTo>
                    <a:pt x="127" y="84"/>
                  </a:lnTo>
                  <a:lnTo>
                    <a:pt x="126" y="84"/>
                  </a:lnTo>
                  <a:lnTo>
                    <a:pt x="126" y="83"/>
                  </a:lnTo>
                  <a:lnTo>
                    <a:pt x="127" y="83"/>
                  </a:lnTo>
                  <a:lnTo>
                    <a:pt x="128" y="79"/>
                  </a:lnTo>
                  <a:lnTo>
                    <a:pt x="128" y="79"/>
                  </a:lnTo>
                  <a:lnTo>
                    <a:pt x="127" y="76"/>
                  </a:lnTo>
                  <a:lnTo>
                    <a:pt x="129" y="74"/>
                  </a:lnTo>
                  <a:lnTo>
                    <a:pt x="129" y="74"/>
                  </a:lnTo>
                  <a:lnTo>
                    <a:pt x="132" y="69"/>
                  </a:lnTo>
                  <a:lnTo>
                    <a:pt x="131" y="67"/>
                  </a:lnTo>
                  <a:lnTo>
                    <a:pt x="126" y="64"/>
                  </a:lnTo>
                  <a:lnTo>
                    <a:pt x="126" y="61"/>
                  </a:lnTo>
                  <a:lnTo>
                    <a:pt x="132" y="59"/>
                  </a:lnTo>
                  <a:lnTo>
                    <a:pt x="133" y="56"/>
                  </a:lnTo>
                  <a:lnTo>
                    <a:pt x="135" y="55"/>
                  </a:lnTo>
                  <a:lnTo>
                    <a:pt x="135" y="54"/>
                  </a:lnTo>
                  <a:lnTo>
                    <a:pt x="137" y="53"/>
                  </a:lnTo>
                  <a:lnTo>
                    <a:pt x="137" y="54"/>
                  </a:lnTo>
                  <a:lnTo>
                    <a:pt x="142" y="50"/>
                  </a:lnTo>
                  <a:lnTo>
                    <a:pt x="147" y="58"/>
                  </a:lnTo>
                  <a:lnTo>
                    <a:pt x="154" y="56"/>
                  </a:lnTo>
                  <a:lnTo>
                    <a:pt x="156" y="53"/>
                  </a:lnTo>
                  <a:lnTo>
                    <a:pt x="154" y="52"/>
                  </a:lnTo>
                  <a:lnTo>
                    <a:pt x="153" y="52"/>
                  </a:lnTo>
                  <a:lnTo>
                    <a:pt x="151" y="53"/>
                  </a:lnTo>
                  <a:lnTo>
                    <a:pt x="149" y="50"/>
                  </a:lnTo>
                  <a:lnTo>
                    <a:pt x="146" y="48"/>
                  </a:lnTo>
                  <a:lnTo>
                    <a:pt x="146" y="47"/>
                  </a:lnTo>
                  <a:lnTo>
                    <a:pt x="145" y="48"/>
                  </a:lnTo>
                  <a:lnTo>
                    <a:pt x="146" y="46"/>
                  </a:lnTo>
                  <a:lnTo>
                    <a:pt x="145" y="44"/>
                  </a:lnTo>
                  <a:lnTo>
                    <a:pt x="146" y="42"/>
                  </a:lnTo>
                  <a:lnTo>
                    <a:pt x="146" y="39"/>
                  </a:lnTo>
                  <a:lnTo>
                    <a:pt x="145" y="39"/>
                  </a:lnTo>
                  <a:lnTo>
                    <a:pt x="145" y="37"/>
                  </a:lnTo>
                  <a:lnTo>
                    <a:pt x="144" y="37"/>
                  </a:lnTo>
                  <a:lnTo>
                    <a:pt x="144" y="36"/>
                  </a:lnTo>
                  <a:lnTo>
                    <a:pt x="146" y="34"/>
                  </a:lnTo>
                  <a:lnTo>
                    <a:pt x="146" y="33"/>
                  </a:lnTo>
                  <a:lnTo>
                    <a:pt x="147" y="33"/>
                  </a:lnTo>
                  <a:lnTo>
                    <a:pt x="150" y="36"/>
                  </a:lnTo>
                  <a:lnTo>
                    <a:pt x="152" y="36"/>
                  </a:lnTo>
                  <a:lnTo>
                    <a:pt x="157" y="40"/>
                  </a:lnTo>
                  <a:lnTo>
                    <a:pt x="158" y="38"/>
                  </a:lnTo>
                  <a:lnTo>
                    <a:pt x="166" y="34"/>
                  </a:lnTo>
                  <a:lnTo>
                    <a:pt x="169" y="35"/>
                  </a:lnTo>
                  <a:lnTo>
                    <a:pt x="173" y="33"/>
                  </a:lnTo>
                  <a:lnTo>
                    <a:pt x="177" y="35"/>
                  </a:lnTo>
                  <a:lnTo>
                    <a:pt x="178" y="34"/>
                  </a:lnTo>
                  <a:lnTo>
                    <a:pt x="177" y="32"/>
                  </a:lnTo>
                  <a:lnTo>
                    <a:pt x="181" y="28"/>
                  </a:lnTo>
                  <a:lnTo>
                    <a:pt x="179" y="23"/>
                  </a:lnTo>
                  <a:lnTo>
                    <a:pt x="178" y="16"/>
                  </a:lnTo>
                  <a:lnTo>
                    <a:pt x="182" y="12"/>
                  </a:lnTo>
                  <a:lnTo>
                    <a:pt x="189" y="12"/>
                  </a:lnTo>
                  <a:lnTo>
                    <a:pt x="190" y="8"/>
                  </a:lnTo>
                  <a:lnTo>
                    <a:pt x="192" y="7"/>
                  </a:lnTo>
                  <a:lnTo>
                    <a:pt x="196" y="11"/>
                  </a:lnTo>
                  <a:lnTo>
                    <a:pt x="198" y="16"/>
                  </a:lnTo>
                  <a:lnTo>
                    <a:pt x="204" y="21"/>
                  </a:lnTo>
                  <a:lnTo>
                    <a:pt x="209" y="19"/>
                  </a:lnTo>
                  <a:lnTo>
                    <a:pt x="211" y="20"/>
                  </a:lnTo>
                  <a:lnTo>
                    <a:pt x="210" y="19"/>
                  </a:lnTo>
                  <a:lnTo>
                    <a:pt x="212" y="17"/>
                  </a:lnTo>
                  <a:lnTo>
                    <a:pt x="218" y="21"/>
                  </a:lnTo>
                  <a:lnTo>
                    <a:pt x="220" y="20"/>
                  </a:lnTo>
                  <a:lnTo>
                    <a:pt x="225" y="23"/>
                  </a:lnTo>
                  <a:lnTo>
                    <a:pt x="233" y="19"/>
                  </a:lnTo>
                  <a:lnTo>
                    <a:pt x="234" y="19"/>
                  </a:lnTo>
                  <a:lnTo>
                    <a:pt x="237" y="15"/>
                  </a:lnTo>
                  <a:lnTo>
                    <a:pt x="242" y="11"/>
                  </a:lnTo>
                  <a:lnTo>
                    <a:pt x="249" y="9"/>
                  </a:lnTo>
                  <a:lnTo>
                    <a:pt x="254" y="12"/>
                  </a:lnTo>
                  <a:lnTo>
                    <a:pt x="257" y="9"/>
                  </a:lnTo>
                  <a:lnTo>
                    <a:pt x="260" y="10"/>
                  </a:lnTo>
                  <a:lnTo>
                    <a:pt x="261" y="7"/>
                  </a:lnTo>
                  <a:lnTo>
                    <a:pt x="260" y="2"/>
                  </a:lnTo>
                  <a:lnTo>
                    <a:pt x="264" y="0"/>
                  </a:lnTo>
                  <a:lnTo>
                    <a:pt x="266" y="2"/>
                  </a:lnTo>
                  <a:lnTo>
                    <a:pt x="264" y="12"/>
                  </a:lnTo>
                  <a:lnTo>
                    <a:pt x="267" y="18"/>
                  </a:lnTo>
                  <a:lnTo>
                    <a:pt x="264" y="21"/>
                  </a:lnTo>
                  <a:lnTo>
                    <a:pt x="264" y="24"/>
                  </a:lnTo>
                  <a:lnTo>
                    <a:pt x="267" y="28"/>
                  </a:lnTo>
                  <a:lnTo>
                    <a:pt x="267" y="30"/>
                  </a:lnTo>
                  <a:lnTo>
                    <a:pt x="272" y="34"/>
                  </a:lnTo>
                  <a:lnTo>
                    <a:pt x="271" y="39"/>
                  </a:lnTo>
                  <a:lnTo>
                    <a:pt x="273" y="42"/>
                  </a:lnTo>
                  <a:lnTo>
                    <a:pt x="274" y="56"/>
                  </a:lnTo>
                  <a:lnTo>
                    <a:pt x="274" y="57"/>
                  </a:lnTo>
                  <a:lnTo>
                    <a:pt x="268" y="61"/>
                  </a:lnTo>
                  <a:lnTo>
                    <a:pt x="264" y="66"/>
                  </a:lnTo>
                  <a:lnTo>
                    <a:pt x="262" y="66"/>
                  </a:lnTo>
                  <a:lnTo>
                    <a:pt x="254" y="75"/>
                  </a:lnTo>
                  <a:lnTo>
                    <a:pt x="253" y="76"/>
                  </a:lnTo>
                  <a:lnTo>
                    <a:pt x="255" y="77"/>
                  </a:lnTo>
                  <a:lnTo>
                    <a:pt x="253" y="79"/>
                  </a:lnTo>
                  <a:lnTo>
                    <a:pt x="255" y="80"/>
                  </a:lnTo>
                  <a:lnTo>
                    <a:pt x="252" y="81"/>
                  </a:lnTo>
                  <a:lnTo>
                    <a:pt x="253" y="83"/>
                  </a:lnTo>
                  <a:lnTo>
                    <a:pt x="252" y="83"/>
                  </a:lnTo>
                  <a:lnTo>
                    <a:pt x="251" y="82"/>
                  </a:lnTo>
                  <a:lnTo>
                    <a:pt x="248" y="85"/>
                  </a:lnTo>
                  <a:lnTo>
                    <a:pt x="249" y="88"/>
                  </a:lnTo>
                  <a:lnTo>
                    <a:pt x="244" y="89"/>
                  </a:lnTo>
                  <a:lnTo>
                    <a:pt x="250" y="95"/>
                  </a:lnTo>
                  <a:lnTo>
                    <a:pt x="257" y="97"/>
                  </a:lnTo>
                  <a:lnTo>
                    <a:pt x="256" y="101"/>
                  </a:lnTo>
                  <a:lnTo>
                    <a:pt x="257" y="101"/>
                  </a:lnTo>
                  <a:lnTo>
                    <a:pt x="255" y="104"/>
                  </a:lnTo>
                  <a:lnTo>
                    <a:pt x="253" y="104"/>
                  </a:lnTo>
                  <a:lnTo>
                    <a:pt x="253" y="108"/>
                  </a:lnTo>
                  <a:lnTo>
                    <a:pt x="257" y="111"/>
                  </a:lnTo>
                  <a:lnTo>
                    <a:pt x="258" y="115"/>
                  </a:lnTo>
                  <a:lnTo>
                    <a:pt x="261" y="118"/>
                  </a:lnTo>
                  <a:lnTo>
                    <a:pt x="261" y="120"/>
                  </a:lnTo>
                  <a:lnTo>
                    <a:pt x="259" y="124"/>
                  </a:lnTo>
                  <a:lnTo>
                    <a:pt x="260" y="129"/>
                  </a:lnTo>
                  <a:lnTo>
                    <a:pt x="257" y="133"/>
                  </a:lnTo>
                  <a:lnTo>
                    <a:pt x="252" y="134"/>
                  </a:lnTo>
                  <a:lnTo>
                    <a:pt x="250" y="135"/>
                  </a:lnTo>
                  <a:lnTo>
                    <a:pt x="249" y="143"/>
                  </a:lnTo>
                  <a:lnTo>
                    <a:pt x="248" y="144"/>
                  </a:lnTo>
                  <a:lnTo>
                    <a:pt x="246" y="143"/>
                  </a:lnTo>
                  <a:lnTo>
                    <a:pt x="242" y="145"/>
                  </a:lnTo>
                  <a:lnTo>
                    <a:pt x="242" y="144"/>
                  </a:lnTo>
                  <a:lnTo>
                    <a:pt x="241" y="144"/>
                  </a:lnTo>
                  <a:lnTo>
                    <a:pt x="234" y="143"/>
                  </a:lnTo>
                  <a:lnTo>
                    <a:pt x="234" y="143"/>
                  </a:lnTo>
                  <a:lnTo>
                    <a:pt x="232" y="142"/>
                  </a:lnTo>
                  <a:lnTo>
                    <a:pt x="232" y="141"/>
                  </a:lnTo>
                  <a:lnTo>
                    <a:pt x="230" y="141"/>
                  </a:lnTo>
                  <a:lnTo>
                    <a:pt x="230" y="140"/>
                  </a:lnTo>
                  <a:lnTo>
                    <a:pt x="229" y="140"/>
                  </a:lnTo>
                  <a:lnTo>
                    <a:pt x="229" y="140"/>
                  </a:lnTo>
                  <a:lnTo>
                    <a:pt x="226" y="139"/>
                  </a:lnTo>
                  <a:lnTo>
                    <a:pt x="215" y="140"/>
                  </a:lnTo>
                  <a:lnTo>
                    <a:pt x="213" y="152"/>
                  </a:lnTo>
                  <a:lnTo>
                    <a:pt x="208" y="149"/>
                  </a:lnTo>
                  <a:lnTo>
                    <a:pt x="206" y="151"/>
                  </a:lnTo>
                  <a:lnTo>
                    <a:pt x="207" y="152"/>
                  </a:lnTo>
                  <a:lnTo>
                    <a:pt x="205" y="159"/>
                  </a:lnTo>
                  <a:lnTo>
                    <a:pt x="202" y="158"/>
                  </a:lnTo>
                  <a:lnTo>
                    <a:pt x="201" y="159"/>
                  </a:lnTo>
                  <a:lnTo>
                    <a:pt x="199" y="159"/>
                  </a:lnTo>
                  <a:lnTo>
                    <a:pt x="198" y="160"/>
                  </a:lnTo>
                  <a:lnTo>
                    <a:pt x="197" y="163"/>
                  </a:lnTo>
                  <a:lnTo>
                    <a:pt x="196" y="163"/>
                  </a:lnTo>
                  <a:lnTo>
                    <a:pt x="196" y="164"/>
                  </a:lnTo>
                  <a:lnTo>
                    <a:pt x="195" y="164"/>
                  </a:lnTo>
                  <a:lnTo>
                    <a:pt x="196" y="165"/>
                  </a:lnTo>
                  <a:lnTo>
                    <a:pt x="196" y="166"/>
                  </a:lnTo>
                  <a:lnTo>
                    <a:pt x="200" y="167"/>
                  </a:lnTo>
                  <a:lnTo>
                    <a:pt x="200" y="169"/>
                  </a:lnTo>
                  <a:lnTo>
                    <a:pt x="204" y="169"/>
                  </a:lnTo>
                  <a:lnTo>
                    <a:pt x="208" y="172"/>
                  </a:lnTo>
                  <a:lnTo>
                    <a:pt x="210" y="172"/>
                  </a:lnTo>
                  <a:lnTo>
                    <a:pt x="209" y="173"/>
                  </a:lnTo>
                  <a:lnTo>
                    <a:pt x="210" y="175"/>
                  </a:lnTo>
                  <a:lnTo>
                    <a:pt x="213" y="176"/>
                  </a:lnTo>
                  <a:lnTo>
                    <a:pt x="216" y="178"/>
                  </a:lnTo>
                  <a:lnTo>
                    <a:pt x="214" y="181"/>
                  </a:lnTo>
                  <a:lnTo>
                    <a:pt x="215" y="188"/>
                  </a:lnTo>
                  <a:lnTo>
                    <a:pt x="217" y="193"/>
                  </a:lnTo>
                  <a:lnTo>
                    <a:pt x="214" y="201"/>
                  </a:lnTo>
                  <a:lnTo>
                    <a:pt x="214" y="210"/>
                  </a:lnTo>
                  <a:lnTo>
                    <a:pt x="213" y="212"/>
                  </a:lnTo>
                  <a:lnTo>
                    <a:pt x="213" y="213"/>
                  </a:lnTo>
                  <a:lnTo>
                    <a:pt x="210" y="223"/>
                  </a:lnTo>
                  <a:lnTo>
                    <a:pt x="213" y="225"/>
                  </a:lnTo>
                  <a:lnTo>
                    <a:pt x="217" y="223"/>
                  </a:lnTo>
                  <a:lnTo>
                    <a:pt x="222" y="226"/>
                  </a:lnTo>
                  <a:lnTo>
                    <a:pt x="222" y="227"/>
                  </a:lnTo>
                  <a:lnTo>
                    <a:pt x="220" y="227"/>
                  </a:lnTo>
                  <a:lnTo>
                    <a:pt x="220" y="229"/>
                  </a:lnTo>
                  <a:lnTo>
                    <a:pt x="218" y="232"/>
                  </a:lnTo>
                  <a:lnTo>
                    <a:pt x="221" y="236"/>
                  </a:lnTo>
                  <a:lnTo>
                    <a:pt x="237" y="242"/>
                  </a:lnTo>
                  <a:lnTo>
                    <a:pt x="238" y="247"/>
                  </a:lnTo>
                  <a:lnTo>
                    <a:pt x="241" y="246"/>
                  </a:lnTo>
                  <a:lnTo>
                    <a:pt x="240" y="256"/>
                  </a:lnTo>
                  <a:lnTo>
                    <a:pt x="236" y="262"/>
                  </a:lnTo>
                  <a:lnTo>
                    <a:pt x="242" y="267"/>
                  </a:lnTo>
                  <a:lnTo>
                    <a:pt x="244" y="261"/>
                  </a:lnTo>
                  <a:lnTo>
                    <a:pt x="249" y="257"/>
                  </a:lnTo>
                  <a:lnTo>
                    <a:pt x="256" y="261"/>
                  </a:lnTo>
                  <a:lnTo>
                    <a:pt x="262" y="252"/>
                  </a:lnTo>
                  <a:lnTo>
                    <a:pt x="264" y="254"/>
                  </a:lnTo>
                  <a:lnTo>
                    <a:pt x="265" y="253"/>
                  </a:lnTo>
                  <a:lnTo>
                    <a:pt x="266" y="254"/>
                  </a:lnTo>
                  <a:lnTo>
                    <a:pt x="263" y="259"/>
                  </a:lnTo>
                  <a:lnTo>
                    <a:pt x="266" y="261"/>
                  </a:lnTo>
                  <a:lnTo>
                    <a:pt x="253" y="284"/>
                  </a:lnTo>
                  <a:lnTo>
                    <a:pt x="244" y="294"/>
                  </a:lnTo>
                  <a:lnTo>
                    <a:pt x="240" y="299"/>
                  </a:lnTo>
                  <a:lnTo>
                    <a:pt x="232" y="301"/>
                  </a:lnTo>
                  <a:lnTo>
                    <a:pt x="230" y="299"/>
                  </a:lnTo>
                  <a:lnTo>
                    <a:pt x="225" y="303"/>
                  </a:lnTo>
                  <a:lnTo>
                    <a:pt x="218" y="303"/>
                  </a:lnTo>
                  <a:lnTo>
                    <a:pt x="216" y="305"/>
                  </a:lnTo>
                  <a:lnTo>
                    <a:pt x="213" y="308"/>
                  </a:lnTo>
                  <a:lnTo>
                    <a:pt x="209" y="308"/>
                  </a:lnTo>
                  <a:lnTo>
                    <a:pt x="208" y="309"/>
                  </a:lnTo>
                  <a:lnTo>
                    <a:pt x="211" y="315"/>
                  </a:lnTo>
                  <a:lnTo>
                    <a:pt x="205" y="323"/>
                  </a:lnTo>
                  <a:lnTo>
                    <a:pt x="206" y="323"/>
                  </a:lnTo>
                  <a:lnTo>
                    <a:pt x="204" y="325"/>
                  </a:lnTo>
                  <a:lnTo>
                    <a:pt x="205" y="328"/>
                  </a:lnTo>
                  <a:lnTo>
                    <a:pt x="203" y="331"/>
                  </a:lnTo>
                  <a:lnTo>
                    <a:pt x="200" y="331"/>
                  </a:lnTo>
                  <a:lnTo>
                    <a:pt x="197" y="332"/>
                  </a:lnTo>
                  <a:lnTo>
                    <a:pt x="197" y="330"/>
                  </a:lnTo>
                  <a:lnTo>
                    <a:pt x="200" y="329"/>
                  </a:lnTo>
                  <a:lnTo>
                    <a:pt x="198" y="325"/>
                  </a:lnTo>
                  <a:lnTo>
                    <a:pt x="200" y="323"/>
                  </a:lnTo>
                  <a:lnTo>
                    <a:pt x="197" y="319"/>
                  </a:lnTo>
                  <a:lnTo>
                    <a:pt x="196" y="319"/>
                  </a:lnTo>
                  <a:lnTo>
                    <a:pt x="196" y="322"/>
                  </a:lnTo>
                  <a:lnTo>
                    <a:pt x="182" y="332"/>
                  </a:lnTo>
                  <a:lnTo>
                    <a:pt x="178" y="331"/>
                  </a:lnTo>
                  <a:lnTo>
                    <a:pt x="170" y="324"/>
                  </a:lnTo>
                  <a:lnTo>
                    <a:pt x="165" y="295"/>
                  </a:lnTo>
                  <a:lnTo>
                    <a:pt x="157" y="293"/>
                  </a:lnTo>
                  <a:lnTo>
                    <a:pt x="156" y="295"/>
                  </a:lnTo>
                  <a:lnTo>
                    <a:pt x="154" y="296"/>
                  </a:lnTo>
                  <a:lnTo>
                    <a:pt x="151" y="293"/>
                  </a:lnTo>
                  <a:lnTo>
                    <a:pt x="148" y="289"/>
                  </a:lnTo>
                  <a:lnTo>
                    <a:pt x="147" y="283"/>
                  </a:lnTo>
                  <a:lnTo>
                    <a:pt x="145" y="279"/>
                  </a:lnTo>
                  <a:lnTo>
                    <a:pt x="145" y="276"/>
                  </a:lnTo>
                  <a:lnTo>
                    <a:pt x="139" y="268"/>
                  </a:lnTo>
                  <a:lnTo>
                    <a:pt x="136" y="265"/>
                  </a:lnTo>
                  <a:lnTo>
                    <a:pt x="131" y="265"/>
                  </a:lnTo>
                  <a:lnTo>
                    <a:pt x="127" y="277"/>
                  </a:lnTo>
                  <a:lnTo>
                    <a:pt x="129" y="279"/>
                  </a:lnTo>
                  <a:lnTo>
                    <a:pt x="127" y="284"/>
                  </a:lnTo>
                  <a:lnTo>
                    <a:pt x="117" y="279"/>
                  </a:lnTo>
                  <a:lnTo>
                    <a:pt x="116" y="281"/>
                  </a:lnTo>
                  <a:lnTo>
                    <a:pt x="113" y="280"/>
                  </a:lnTo>
                  <a:lnTo>
                    <a:pt x="111" y="283"/>
                  </a:lnTo>
                  <a:lnTo>
                    <a:pt x="113" y="285"/>
                  </a:lnTo>
                  <a:lnTo>
                    <a:pt x="112" y="287"/>
                  </a:lnTo>
                  <a:lnTo>
                    <a:pt x="109" y="285"/>
                  </a:lnTo>
                  <a:lnTo>
                    <a:pt x="107" y="286"/>
                  </a:lnTo>
                  <a:lnTo>
                    <a:pt x="103" y="280"/>
                  </a:lnTo>
                  <a:lnTo>
                    <a:pt x="103" y="277"/>
                  </a:lnTo>
                  <a:lnTo>
                    <a:pt x="101" y="277"/>
                  </a:lnTo>
                  <a:lnTo>
                    <a:pt x="101" y="279"/>
                  </a:lnTo>
                  <a:lnTo>
                    <a:pt x="99" y="277"/>
                  </a:lnTo>
                  <a:lnTo>
                    <a:pt x="99" y="279"/>
                  </a:lnTo>
                  <a:lnTo>
                    <a:pt x="97" y="280"/>
                  </a:lnTo>
                  <a:lnTo>
                    <a:pt x="96" y="288"/>
                  </a:lnTo>
                  <a:lnTo>
                    <a:pt x="93" y="293"/>
                  </a:lnTo>
                  <a:lnTo>
                    <a:pt x="89" y="291"/>
                  </a:lnTo>
                  <a:lnTo>
                    <a:pt x="84" y="284"/>
                  </a:lnTo>
                  <a:lnTo>
                    <a:pt x="80" y="283"/>
                  </a:lnTo>
                  <a:lnTo>
                    <a:pt x="79" y="286"/>
                  </a:lnTo>
                  <a:lnTo>
                    <a:pt x="68" y="280"/>
                  </a:lnTo>
                  <a:lnTo>
                    <a:pt x="70" y="277"/>
                  </a:lnTo>
                  <a:lnTo>
                    <a:pt x="69" y="277"/>
                  </a:lnTo>
                  <a:lnTo>
                    <a:pt x="70" y="275"/>
                  </a:lnTo>
                  <a:lnTo>
                    <a:pt x="69" y="275"/>
                  </a:lnTo>
                  <a:lnTo>
                    <a:pt x="72" y="271"/>
                  </a:lnTo>
                  <a:lnTo>
                    <a:pt x="71" y="271"/>
                  </a:lnTo>
                  <a:lnTo>
                    <a:pt x="72" y="269"/>
                  </a:lnTo>
                  <a:lnTo>
                    <a:pt x="71" y="268"/>
                  </a:lnTo>
                  <a:lnTo>
                    <a:pt x="72" y="265"/>
                  </a:lnTo>
                  <a:lnTo>
                    <a:pt x="68" y="264"/>
                  </a:lnTo>
                  <a:lnTo>
                    <a:pt x="71" y="259"/>
                  </a:lnTo>
                  <a:lnTo>
                    <a:pt x="71" y="258"/>
                  </a:lnTo>
                  <a:lnTo>
                    <a:pt x="73" y="257"/>
                  </a:lnTo>
                  <a:lnTo>
                    <a:pt x="77" y="252"/>
                  </a:lnTo>
                  <a:lnTo>
                    <a:pt x="74" y="250"/>
                  </a:lnTo>
                  <a:lnTo>
                    <a:pt x="71" y="255"/>
                  </a:lnTo>
                  <a:lnTo>
                    <a:pt x="63" y="249"/>
                  </a:lnTo>
                  <a:lnTo>
                    <a:pt x="66" y="245"/>
                  </a:lnTo>
                  <a:lnTo>
                    <a:pt x="51" y="237"/>
                  </a:lnTo>
                  <a:lnTo>
                    <a:pt x="48" y="234"/>
                  </a:lnTo>
                  <a:lnTo>
                    <a:pt x="49" y="232"/>
                  </a:lnTo>
                  <a:lnTo>
                    <a:pt x="48" y="231"/>
                  </a:lnTo>
                  <a:lnTo>
                    <a:pt x="49" y="228"/>
                  </a:lnTo>
                  <a:lnTo>
                    <a:pt x="48" y="228"/>
                  </a:lnTo>
                  <a:lnTo>
                    <a:pt x="49" y="226"/>
                  </a:lnTo>
                  <a:lnTo>
                    <a:pt x="51" y="227"/>
                  </a:lnTo>
                  <a:lnTo>
                    <a:pt x="54" y="222"/>
                  </a:lnTo>
                  <a:lnTo>
                    <a:pt x="52" y="220"/>
                  </a:lnTo>
                  <a:lnTo>
                    <a:pt x="55" y="214"/>
                  </a:lnTo>
                  <a:lnTo>
                    <a:pt x="49" y="210"/>
                  </a:lnTo>
                  <a:lnTo>
                    <a:pt x="53" y="204"/>
                  </a:lnTo>
                  <a:lnTo>
                    <a:pt x="56" y="204"/>
                  </a:lnTo>
                  <a:lnTo>
                    <a:pt x="59" y="199"/>
                  </a:lnTo>
                  <a:lnTo>
                    <a:pt x="61" y="199"/>
                  </a:lnTo>
                  <a:lnTo>
                    <a:pt x="58" y="197"/>
                  </a:lnTo>
                  <a:lnTo>
                    <a:pt x="59" y="197"/>
                  </a:lnTo>
                  <a:lnTo>
                    <a:pt x="58" y="196"/>
                  </a:lnTo>
                  <a:lnTo>
                    <a:pt x="59" y="194"/>
                  </a:lnTo>
                  <a:lnTo>
                    <a:pt x="50" y="188"/>
                  </a:lnTo>
                  <a:lnTo>
                    <a:pt x="51" y="187"/>
                  </a:lnTo>
                  <a:lnTo>
                    <a:pt x="47" y="184"/>
                  </a:lnTo>
                  <a:lnTo>
                    <a:pt x="40" y="179"/>
                  </a:lnTo>
                  <a:lnTo>
                    <a:pt x="40" y="178"/>
                  </a:lnTo>
                  <a:lnTo>
                    <a:pt x="37" y="176"/>
                  </a:lnTo>
                  <a:lnTo>
                    <a:pt x="38" y="175"/>
                  </a:lnTo>
                  <a:lnTo>
                    <a:pt x="36" y="174"/>
                  </a:lnTo>
                  <a:lnTo>
                    <a:pt x="34" y="175"/>
                  </a:lnTo>
                  <a:lnTo>
                    <a:pt x="28" y="170"/>
                  </a:lnTo>
                  <a:lnTo>
                    <a:pt x="24" y="176"/>
                  </a:lnTo>
                  <a:lnTo>
                    <a:pt x="22" y="175"/>
                  </a:lnTo>
                  <a:lnTo>
                    <a:pt x="21" y="176"/>
                  </a:lnTo>
                  <a:lnTo>
                    <a:pt x="20" y="176"/>
                  </a:lnTo>
                  <a:lnTo>
                    <a:pt x="17" y="181"/>
                  </a:lnTo>
                  <a:lnTo>
                    <a:pt x="15" y="178"/>
                  </a:lnTo>
                  <a:lnTo>
                    <a:pt x="13" y="179"/>
                  </a:lnTo>
                  <a:lnTo>
                    <a:pt x="11" y="177"/>
                  </a:lnTo>
                  <a:lnTo>
                    <a:pt x="11" y="176"/>
                  </a:lnTo>
                  <a:lnTo>
                    <a:pt x="10" y="174"/>
                  </a:lnTo>
                  <a:lnTo>
                    <a:pt x="9" y="174"/>
                  </a:lnTo>
                  <a:lnTo>
                    <a:pt x="5" y="171"/>
                  </a:lnTo>
                  <a:lnTo>
                    <a:pt x="2" y="175"/>
                  </a:lnTo>
                  <a:lnTo>
                    <a:pt x="1" y="173"/>
                  </a:lnTo>
                  <a:lnTo>
                    <a:pt x="9" y="163"/>
                  </a:lnTo>
                  <a:lnTo>
                    <a:pt x="9" y="164"/>
                  </a:lnTo>
                  <a:lnTo>
                    <a:pt x="14" y="157"/>
                  </a:lnTo>
                  <a:lnTo>
                    <a:pt x="16" y="159"/>
                  </a:lnTo>
                  <a:lnTo>
                    <a:pt x="16" y="157"/>
                  </a:lnTo>
                  <a:lnTo>
                    <a:pt x="13" y="156"/>
                  </a:lnTo>
                  <a:lnTo>
                    <a:pt x="13" y="157"/>
                  </a:lnTo>
                  <a:lnTo>
                    <a:pt x="5" y="152"/>
                  </a:lnTo>
                  <a:lnTo>
                    <a:pt x="8" y="149"/>
                  </a:lnTo>
                  <a:lnTo>
                    <a:pt x="15" y="151"/>
                  </a:lnTo>
                  <a:lnTo>
                    <a:pt x="20" y="148"/>
                  </a:lnTo>
                  <a:lnTo>
                    <a:pt x="21" y="150"/>
                  </a:lnTo>
                  <a:lnTo>
                    <a:pt x="24" y="150"/>
                  </a:lnTo>
                  <a:lnTo>
                    <a:pt x="32" y="149"/>
                  </a:lnTo>
                  <a:lnTo>
                    <a:pt x="32" y="151"/>
                  </a:lnTo>
                  <a:lnTo>
                    <a:pt x="39" y="156"/>
                  </a:lnTo>
                  <a:lnTo>
                    <a:pt x="41" y="155"/>
                  </a:lnTo>
                  <a:lnTo>
                    <a:pt x="40" y="150"/>
                  </a:lnTo>
                  <a:lnTo>
                    <a:pt x="42" y="149"/>
                  </a:lnTo>
                  <a:lnTo>
                    <a:pt x="41" y="148"/>
                  </a:lnTo>
                  <a:lnTo>
                    <a:pt x="43" y="145"/>
                  </a:lnTo>
                  <a:lnTo>
                    <a:pt x="44" y="143"/>
                  </a:lnTo>
                  <a:lnTo>
                    <a:pt x="48" y="139"/>
                  </a:lnTo>
                  <a:lnTo>
                    <a:pt x="47" y="136"/>
                  </a:lnTo>
                  <a:lnTo>
                    <a:pt x="43" y="133"/>
                  </a:lnTo>
                  <a:lnTo>
                    <a:pt x="40" y="133"/>
                  </a:lnTo>
                  <a:lnTo>
                    <a:pt x="37" y="130"/>
                  </a:lnTo>
                  <a:lnTo>
                    <a:pt x="34" y="132"/>
                  </a:lnTo>
                  <a:lnTo>
                    <a:pt x="34" y="135"/>
                  </a:lnTo>
                  <a:lnTo>
                    <a:pt x="33" y="135"/>
                  </a:lnTo>
                  <a:lnTo>
                    <a:pt x="31" y="133"/>
                  </a:lnTo>
                  <a:lnTo>
                    <a:pt x="29" y="134"/>
                  </a:lnTo>
                  <a:lnTo>
                    <a:pt x="15" y="128"/>
                  </a:lnTo>
                  <a:lnTo>
                    <a:pt x="14" y="128"/>
                  </a:lnTo>
                  <a:lnTo>
                    <a:pt x="15" y="129"/>
                  </a:lnTo>
                  <a:lnTo>
                    <a:pt x="14" y="129"/>
                  </a:lnTo>
                  <a:lnTo>
                    <a:pt x="11" y="124"/>
                  </a:lnTo>
                  <a:lnTo>
                    <a:pt x="0" y="119"/>
                  </a:lnTo>
                  <a:lnTo>
                    <a:pt x="5" y="113"/>
                  </a:lnTo>
                  <a:lnTo>
                    <a:pt x="5" y="112"/>
                  </a:lnTo>
                  <a:lnTo>
                    <a:pt x="11" y="113"/>
                  </a:lnTo>
                  <a:lnTo>
                    <a:pt x="13" y="110"/>
                  </a:lnTo>
                  <a:lnTo>
                    <a:pt x="9" y="107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4" name="Freeform 125">
              <a:extLst>
                <a:ext uri="{FF2B5EF4-FFF2-40B4-BE49-F238E27FC236}">
                  <a16:creationId xmlns="" xmlns:a16="http://schemas.microsoft.com/office/drawing/2014/main" id="{0D1538C1-ED0A-46B6-B579-641BC1191C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6" y="2477"/>
              <a:ext cx="705" cy="789"/>
            </a:xfrm>
            <a:custGeom>
              <a:avLst/>
              <a:gdLst>
                <a:gd name="T0" fmla="*/ 657 w 705"/>
                <a:gd name="T1" fmla="*/ 499 h 789"/>
                <a:gd name="T2" fmla="*/ 669 w 705"/>
                <a:gd name="T3" fmla="*/ 473 h 789"/>
                <a:gd name="T4" fmla="*/ 668 w 705"/>
                <a:gd name="T5" fmla="*/ 511 h 789"/>
                <a:gd name="T6" fmla="*/ 696 w 705"/>
                <a:gd name="T7" fmla="*/ 339 h 789"/>
                <a:gd name="T8" fmla="*/ 696 w 705"/>
                <a:gd name="T9" fmla="*/ 360 h 789"/>
                <a:gd name="T10" fmla="*/ 657 w 705"/>
                <a:gd name="T11" fmla="*/ 430 h 789"/>
                <a:gd name="T12" fmla="*/ 674 w 705"/>
                <a:gd name="T13" fmla="*/ 446 h 789"/>
                <a:gd name="T14" fmla="*/ 663 w 705"/>
                <a:gd name="T15" fmla="*/ 73 h 789"/>
                <a:gd name="T16" fmla="*/ 674 w 705"/>
                <a:gd name="T17" fmla="*/ 39 h 789"/>
                <a:gd name="T18" fmla="*/ 686 w 705"/>
                <a:gd name="T19" fmla="*/ 41 h 789"/>
                <a:gd name="T20" fmla="*/ 650 w 705"/>
                <a:gd name="T21" fmla="*/ 32 h 789"/>
                <a:gd name="T22" fmla="*/ 678 w 705"/>
                <a:gd name="T23" fmla="*/ 18 h 789"/>
                <a:gd name="T24" fmla="*/ 658 w 705"/>
                <a:gd name="T25" fmla="*/ 86 h 789"/>
                <a:gd name="T26" fmla="*/ 696 w 705"/>
                <a:gd name="T27" fmla="*/ 270 h 789"/>
                <a:gd name="T28" fmla="*/ 703 w 705"/>
                <a:gd name="T29" fmla="*/ 301 h 789"/>
                <a:gd name="T30" fmla="*/ 705 w 705"/>
                <a:gd name="T31" fmla="*/ 320 h 789"/>
                <a:gd name="T32" fmla="*/ 683 w 705"/>
                <a:gd name="T33" fmla="*/ 193 h 789"/>
                <a:gd name="T34" fmla="*/ 695 w 705"/>
                <a:gd name="T35" fmla="*/ 170 h 789"/>
                <a:gd name="T36" fmla="*/ 298 w 705"/>
                <a:gd name="T37" fmla="*/ 444 h 789"/>
                <a:gd name="T38" fmla="*/ 245 w 705"/>
                <a:gd name="T39" fmla="*/ 507 h 789"/>
                <a:gd name="T40" fmla="*/ 311 w 705"/>
                <a:gd name="T41" fmla="*/ 600 h 789"/>
                <a:gd name="T42" fmla="*/ 357 w 705"/>
                <a:gd name="T43" fmla="*/ 631 h 789"/>
                <a:gd name="T44" fmla="*/ 376 w 705"/>
                <a:gd name="T45" fmla="*/ 672 h 789"/>
                <a:gd name="T46" fmla="*/ 318 w 705"/>
                <a:gd name="T47" fmla="*/ 643 h 789"/>
                <a:gd name="T48" fmla="*/ 315 w 705"/>
                <a:gd name="T49" fmla="*/ 712 h 789"/>
                <a:gd name="T50" fmla="*/ 281 w 705"/>
                <a:gd name="T51" fmla="*/ 657 h 789"/>
                <a:gd name="T52" fmla="*/ 251 w 705"/>
                <a:gd name="T53" fmla="*/ 600 h 789"/>
                <a:gd name="T54" fmla="*/ 198 w 705"/>
                <a:gd name="T55" fmla="*/ 503 h 789"/>
                <a:gd name="T56" fmla="*/ 166 w 705"/>
                <a:gd name="T57" fmla="*/ 433 h 789"/>
                <a:gd name="T58" fmla="*/ 133 w 705"/>
                <a:gd name="T59" fmla="*/ 377 h 789"/>
                <a:gd name="T60" fmla="*/ 108 w 705"/>
                <a:gd name="T61" fmla="*/ 333 h 789"/>
                <a:gd name="T62" fmla="*/ 62 w 705"/>
                <a:gd name="T63" fmla="*/ 295 h 789"/>
                <a:gd name="T64" fmla="*/ 48 w 705"/>
                <a:gd name="T65" fmla="*/ 248 h 789"/>
                <a:gd name="T66" fmla="*/ 18 w 705"/>
                <a:gd name="T67" fmla="*/ 203 h 789"/>
                <a:gd name="T68" fmla="*/ 36 w 705"/>
                <a:gd name="T69" fmla="*/ 191 h 789"/>
                <a:gd name="T70" fmla="*/ 40 w 705"/>
                <a:gd name="T71" fmla="*/ 174 h 789"/>
                <a:gd name="T72" fmla="*/ 13 w 705"/>
                <a:gd name="T73" fmla="*/ 114 h 789"/>
                <a:gd name="T74" fmla="*/ 48 w 705"/>
                <a:gd name="T75" fmla="*/ 151 h 789"/>
                <a:gd name="T76" fmla="*/ 130 w 705"/>
                <a:gd name="T77" fmla="*/ 273 h 789"/>
                <a:gd name="T78" fmla="*/ 202 w 705"/>
                <a:gd name="T79" fmla="*/ 349 h 789"/>
                <a:gd name="T80" fmla="*/ 283 w 705"/>
                <a:gd name="T81" fmla="*/ 431 h 789"/>
                <a:gd name="T82" fmla="*/ 662 w 705"/>
                <a:gd name="T83" fmla="*/ 131 h 789"/>
                <a:gd name="T84" fmla="*/ 680 w 705"/>
                <a:gd name="T85" fmla="*/ 126 h 789"/>
                <a:gd name="T86" fmla="*/ 651 w 705"/>
                <a:gd name="T87" fmla="*/ 539 h 789"/>
                <a:gd name="T88" fmla="*/ 595 w 705"/>
                <a:gd name="T89" fmla="*/ 672 h 789"/>
                <a:gd name="T90" fmla="*/ 594 w 705"/>
                <a:gd name="T91" fmla="*/ 629 h 789"/>
                <a:gd name="T92" fmla="*/ 596 w 705"/>
                <a:gd name="T93" fmla="*/ 603 h 789"/>
                <a:gd name="T94" fmla="*/ 621 w 705"/>
                <a:gd name="T95" fmla="*/ 581 h 789"/>
                <a:gd name="T96" fmla="*/ 636 w 705"/>
                <a:gd name="T97" fmla="*/ 579 h 789"/>
                <a:gd name="T98" fmla="*/ 608 w 705"/>
                <a:gd name="T99" fmla="*/ 632 h 789"/>
                <a:gd name="T100" fmla="*/ 603 w 705"/>
                <a:gd name="T101" fmla="*/ 673 h 789"/>
                <a:gd name="T102" fmla="*/ 560 w 705"/>
                <a:gd name="T103" fmla="*/ 780 h 789"/>
                <a:gd name="T104" fmla="*/ 559 w 705"/>
                <a:gd name="T105" fmla="*/ 732 h 789"/>
                <a:gd name="T106" fmla="*/ 581 w 705"/>
                <a:gd name="T107" fmla="*/ 708 h 789"/>
                <a:gd name="T108" fmla="*/ 565 w 705"/>
                <a:gd name="T109" fmla="*/ 749 h 789"/>
                <a:gd name="T110" fmla="*/ 620 w 705"/>
                <a:gd name="T111" fmla="*/ 741 h 789"/>
                <a:gd name="T112" fmla="*/ 604 w 705"/>
                <a:gd name="T113" fmla="*/ 763 h 789"/>
                <a:gd name="T114" fmla="*/ 596 w 705"/>
                <a:gd name="T115" fmla="*/ 786 h 789"/>
                <a:gd name="T116" fmla="*/ 606 w 705"/>
                <a:gd name="T117" fmla="*/ 781 h 789"/>
                <a:gd name="T118" fmla="*/ 600 w 705"/>
                <a:gd name="T119" fmla="*/ 789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05" h="789">
                  <a:moveTo>
                    <a:pt x="659" y="541"/>
                  </a:moveTo>
                  <a:lnTo>
                    <a:pt x="653" y="545"/>
                  </a:lnTo>
                  <a:lnTo>
                    <a:pt x="654" y="541"/>
                  </a:lnTo>
                  <a:lnTo>
                    <a:pt x="653" y="537"/>
                  </a:lnTo>
                  <a:lnTo>
                    <a:pt x="652" y="536"/>
                  </a:lnTo>
                  <a:lnTo>
                    <a:pt x="653" y="533"/>
                  </a:lnTo>
                  <a:lnTo>
                    <a:pt x="652" y="521"/>
                  </a:lnTo>
                  <a:lnTo>
                    <a:pt x="652" y="519"/>
                  </a:lnTo>
                  <a:lnTo>
                    <a:pt x="655" y="517"/>
                  </a:lnTo>
                  <a:lnTo>
                    <a:pt x="656" y="515"/>
                  </a:lnTo>
                  <a:lnTo>
                    <a:pt x="657" y="510"/>
                  </a:lnTo>
                  <a:lnTo>
                    <a:pt x="655" y="504"/>
                  </a:lnTo>
                  <a:lnTo>
                    <a:pt x="657" y="499"/>
                  </a:lnTo>
                  <a:lnTo>
                    <a:pt x="656" y="496"/>
                  </a:lnTo>
                  <a:lnTo>
                    <a:pt x="656" y="496"/>
                  </a:lnTo>
                  <a:lnTo>
                    <a:pt x="656" y="496"/>
                  </a:lnTo>
                  <a:lnTo>
                    <a:pt x="658" y="491"/>
                  </a:lnTo>
                  <a:lnTo>
                    <a:pt x="661" y="490"/>
                  </a:lnTo>
                  <a:lnTo>
                    <a:pt x="662" y="487"/>
                  </a:lnTo>
                  <a:lnTo>
                    <a:pt x="661" y="485"/>
                  </a:lnTo>
                  <a:lnTo>
                    <a:pt x="659" y="484"/>
                  </a:lnTo>
                  <a:lnTo>
                    <a:pt x="660" y="481"/>
                  </a:lnTo>
                  <a:lnTo>
                    <a:pt x="662" y="479"/>
                  </a:lnTo>
                  <a:lnTo>
                    <a:pt x="662" y="476"/>
                  </a:lnTo>
                  <a:lnTo>
                    <a:pt x="666" y="473"/>
                  </a:lnTo>
                  <a:lnTo>
                    <a:pt x="669" y="473"/>
                  </a:lnTo>
                  <a:lnTo>
                    <a:pt x="670" y="472"/>
                  </a:lnTo>
                  <a:lnTo>
                    <a:pt x="670" y="471"/>
                  </a:lnTo>
                  <a:lnTo>
                    <a:pt x="671" y="471"/>
                  </a:lnTo>
                  <a:lnTo>
                    <a:pt x="672" y="468"/>
                  </a:lnTo>
                  <a:lnTo>
                    <a:pt x="674" y="467"/>
                  </a:lnTo>
                  <a:lnTo>
                    <a:pt x="671" y="472"/>
                  </a:lnTo>
                  <a:lnTo>
                    <a:pt x="667" y="492"/>
                  </a:lnTo>
                  <a:lnTo>
                    <a:pt x="668" y="497"/>
                  </a:lnTo>
                  <a:lnTo>
                    <a:pt x="670" y="498"/>
                  </a:lnTo>
                  <a:lnTo>
                    <a:pt x="668" y="501"/>
                  </a:lnTo>
                  <a:lnTo>
                    <a:pt x="670" y="503"/>
                  </a:lnTo>
                  <a:lnTo>
                    <a:pt x="668" y="507"/>
                  </a:lnTo>
                  <a:lnTo>
                    <a:pt x="668" y="511"/>
                  </a:lnTo>
                  <a:lnTo>
                    <a:pt x="664" y="513"/>
                  </a:lnTo>
                  <a:lnTo>
                    <a:pt x="664" y="515"/>
                  </a:lnTo>
                  <a:lnTo>
                    <a:pt x="665" y="516"/>
                  </a:lnTo>
                  <a:lnTo>
                    <a:pt x="663" y="518"/>
                  </a:lnTo>
                  <a:lnTo>
                    <a:pt x="662" y="534"/>
                  </a:lnTo>
                  <a:lnTo>
                    <a:pt x="659" y="538"/>
                  </a:lnTo>
                  <a:lnTo>
                    <a:pt x="660" y="539"/>
                  </a:lnTo>
                  <a:lnTo>
                    <a:pt x="658" y="540"/>
                  </a:lnTo>
                  <a:lnTo>
                    <a:pt x="659" y="541"/>
                  </a:lnTo>
                  <a:close/>
                  <a:moveTo>
                    <a:pt x="702" y="343"/>
                  </a:moveTo>
                  <a:lnTo>
                    <a:pt x="699" y="345"/>
                  </a:lnTo>
                  <a:lnTo>
                    <a:pt x="696" y="341"/>
                  </a:lnTo>
                  <a:lnTo>
                    <a:pt x="696" y="339"/>
                  </a:lnTo>
                  <a:lnTo>
                    <a:pt x="699" y="337"/>
                  </a:lnTo>
                  <a:lnTo>
                    <a:pt x="702" y="339"/>
                  </a:lnTo>
                  <a:lnTo>
                    <a:pt x="702" y="343"/>
                  </a:lnTo>
                  <a:close/>
                  <a:moveTo>
                    <a:pt x="699" y="397"/>
                  </a:moveTo>
                  <a:lnTo>
                    <a:pt x="695" y="398"/>
                  </a:lnTo>
                  <a:lnTo>
                    <a:pt x="691" y="396"/>
                  </a:lnTo>
                  <a:lnTo>
                    <a:pt x="691" y="394"/>
                  </a:lnTo>
                  <a:lnTo>
                    <a:pt x="697" y="390"/>
                  </a:lnTo>
                  <a:lnTo>
                    <a:pt x="695" y="383"/>
                  </a:lnTo>
                  <a:lnTo>
                    <a:pt x="698" y="375"/>
                  </a:lnTo>
                  <a:lnTo>
                    <a:pt x="697" y="373"/>
                  </a:lnTo>
                  <a:lnTo>
                    <a:pt x="698" y="369"/>
                  </a:lnTo>
                  <a:lnTo>
                    <a:pt x="696" y="360"/>
                  </a:lnTo>
                  <a:lnTo>
                    <a:pt x="700" y="358"/>
                  </a:lnTo>
                  <a:lnTo>
                    <a:pt x="702" y="361"/>
                  </a:lnTo>
                  <a:lnTo>
                    <a:pt x="700" y="368"/>
                  </a:lnTo>
                  <a:lnTo>
                    <a:pt x="702" y="373"/>
                  </a:lnTo>
                  <a:lnTo>
                    <a:pt x="700" y="376"/>
                  </a:lnTo>
                  <a:lnTo>
                    <a:pt x="702" y="382"/>
                  </a:lnTo>
                  <a:lnTo>
                    <a:pt x="699" y="389"/>
                  </a:lnTo>
                  <a:lnTo>
                    <a:pt x="699" y="397"/>
                  </a:lnTo>
                  <a:close/>
                  <a:moveTo>
                    <a:pt x="657" y="430"/>
                  </a:moveTo>
                  <a:lnTo>
                    <a:pt x="658" y="432"/>
                  </a:lnTo>
                  <a:lnTo>
                    <a:pt x="656" y="432"/>
                  </a:lnTo>
                  <a:lnTo>
                    <a:pt x="655" y="430"/>
                  </a:lnTo>
                  <a:lnTo>
                    <a:pt x="657" y="430"/>
                  </a:lnTo>
                  <a:close/>
                  <a:moveTo>
                    <a:pt x="672" y="443"/>
                  </a:moveTo>
                  <a:lnTo>
                    <a:pt x="671" y="442"/>
                  </a:lnTo>
                  <a:lnTo>
                    <a:pt x="670" y="440"/>
                  </a:lnTo>
                  <a:lnTo>
                    <a:pt x="671" y="439"/>
                  </a:lnTo>
                  <a:lnTo>
                    <a:pt x="672" y="437"/>
                  </a:lnTo>
                  <a:lnTo>
                    <a:pt x="672" y="438"/>
                  </a:lnTo>
                  <a:lnTo>
                    <a:pt x="672" y="439"/>
                  </a:lnTo>
                  <a:lnTo>
                    <a:pt x="674" y="440"/>
                  </a:lnTo>
                  <a:lnTo>
                    <a:pt x="672" y="443"/>
                  </a:lnTo>
                  <a:close/>
                  <a:moveTo>
                    <a:pt x="670" y="447"/>
                  </a:moveTo>
                  <a:lnTo>
                    <a:pt x="671" y="444"/>
                  </a:lnTo>
                  <a:lnTo>
                    <a:pt x="672" y="444"/>
                  </a:lnTo>
                  <a:lnTo>
                    <a:pt x="674" y="446"/>
                  </a:lnTo>
                  <a:lnTo>
                    <a:pt x="672" y="447"/>
                  </a:lnTo>
                  <a:lnTo>
                    <a:pt x="670" y="447"/>
                  </a:lnTo>
                  <a:close/>
                  <a:moveTo>
                    <a:pt x="684" y="84"/>
                  </a:moveTo>
                  <a:lnTo>
                    <a:pt x="684" y="87"/>
                  </a:lnTo>
                  <a:lnTo>
                    <a:pt x="683" y="84"/>
                  </a:lnTo>
                  <a:lnTo>
                    <a:pt x="679" y="84"/>
                  </a:lnTo>
                  <a:lnTo>
                    <a:pt x="675" y="88"/>
                  </a:lnTo>
                  <a:lnTo>
                    <a:pt x="674" y="87"/>
                  </a:lnTo>
                  <a:lnTo>
                    <a:pt x="672" y="80"/>
                  </a:lnTo>
                  <a:lnTo>
                    <a:pt x="669" y="76"/>
                  </a:lnTo>
                  <a:lnTo>
                    <a:pt x="666" y="76"/>
                  </a:lnTo>
                  <a:lnTo>
                    <a:pt x="664" y="74"/>
                  </a:lnTo>
                  <a:lnTo>
                    <a:pt x="663" y="73"/>
                  </a:lnTo>
                  <a:lnTo>
                    <a:pt x="665" y="70"/>
                  </a:lnTo>
                  <a:lnTo>
                    <a:pt x="668" y="70"/>
                  </a:lnTo>
                  <a:lnTo>
                    <a:pt x="669" y="67"/>
                  </a:lnTo>
                  <a:lnTo>
                    <a:pt x="667" y="65"/>
                  </a:lnTo>
                  <a:lnTo>
                    <a:pt x="668" y="63"/>
                  </a:lnTo>
                  <a:lnTo>
                    <a:pt x="672" y="59"/>
                  </a:lnTo>
                  <a:lnTo>
                    <a:pt x="672" y="56"/>
                  </a:lnTo>
                  <a:lnTo>
                    <a:pt x="674" y="56"/>
                  </a:lnTo>
                  <a:lnTo>
                    <a:pt x="675" y="55"/>
                  </a:lnTo>
                  <a:lnTo>
                    <a:pt x="675" y="47"/>
                  </a:lnTo>
                  <a:lnTo>
                    <a:pt x="674" y="44"/>
                  </a:lnTo>
                  <a:lnTo>
                    <a:pt x="673" y="43"/>
                  </a:lnTo>
                  <a:lnTo>
                    <a:pt x="674" y="39"/>
                  </a:lnTo>
                  <a:lnTo>
                    <a:pt x="670" y="32"/>
                  </a:lnTo>
                  <a:lnTo>
                    <a:pt x="669" y="26"/>
                  </a:lnTo>
                  <a:lnTo>
                    <a:pt x="670" y="20"/>
                  </a:lnTo>
                  <a:lnTo>
                    <a:pt x="675" y="18"/>
                  </a:lnTo>
                  <a:lnTo>
                    <a:pt x="678" y="20"/>
                  </a:lnTo>
                  <a:lnTo>
                    <a:pt x="678" y="22"/>
                  </a:lnTo>
                  <a:lnTo>
                    <a:pt x="679" y="23"/>
                  </a:lnTo>
                  <a:lnTo>
                    <a:pt x="679" y="24"/>
                  </a:lnTo>
                  <a:lnTo>
                    <a:pt x="683" y="26"/>
                  </a:lnTo>
                  <a:lnTo>
                    <a:pt x="685" y="30"/>
                  </a:lnTo>
                  <a:lnTo>
                    <a:pt x="688" y="32"/>
                  </a:lnTo>
                  <a:lnTo>
                    <a:pt x="686" y="39"/>
                  </a:lnTo>
                  <a:lnTo>
                    <a:pt x="686" y="41"/>
                  </a:lnTo>
                  <a:lnTo>
                    <a:pt x="688" y="43"/>
                  </a:lnTo>
                  <a:lnTo>
                    <a:pt x="689" y="51"/>
                  </a:lnTo>
                  <a:lnTo>
                    <a:pt x="691" y="56"/>
                  </a:lnTo>
                  <a:lnTo>
                    <a:pt x="688" y="59"/>
                  </a:lnTo>
                  <a:lnTo>
                    <a:pt x="690" y="63"/>
                  </a:lnTo>
                  <a:lnTo>
                    <a:pt x="683" y="68"/>
                  </a:lnTo>
                  <a:lnTo>
                    <a:pt x="683" y="71"/>
                  </a:lnTo>
                  <a:lnTo>
                    <a:pt x="683" y="72"/>
                  </a:lnTo>
                  <a:lnTo>
                    <a:pt x="682" y="73"/>
                  </a:lnTo>
                  <a:lnTo>
                    <a:pt x="682" y="78"/>
                  </a:lnTo>
                  <a:lnTo>
                    <a:pt x="684" y="84"/>
                  </a:lnTo>
                  <a:close/>
                  <a:moveTo>
                    <a:pt x="654" y="28"/>
                  </a:moveTo>
                  <a:lnTo>
                    <a:pt x="650" y="32"/>
                  </a:lnTo>
                  <a:lnTo>
                    <a:pt x="647" y="31"/>
                  </a:lnTo>
                  <a:lnTo>
                    <a:pt x="643" y="29"/>
                  </a:lnTo>
                  <a:lnTo>
                    <a:pt x="643" y="27"/>
                  </a:lnTo>
                  <a:lnTo>
                    <a:pt x="644" y="24"/>
                  </a:lnTo>
                  <a:lnTo>
                    <a:pt x="650" y="22"/>
                  </a:lnTo>
                  <a:lnTo>
                    <a:pt x="654" y="27"/>
                  </a:lnTo>
                  <a:lnTo>
                    <a:pt x="654" y="28"/>
                  </a:lnTo>
                  <a:close/>
                  <a:moveTo>
                    <a:pt x="690" y="17"/>
                  </a:moveTo>
                  <a:lnTo>
                    <a:pt x="690" y="18"/>
                  </a:lnTo>
                  <a:lnTo>
                    <a:pt x="686" y="21"/>
                  </a:lnTo>
                  <a:lnTo>
                    <a:pt x="680" y="21"/>
                  </a:lnTo>
                  <a:lnTo>
                    <a:pt x="678" y="20"/>
                  </a:lnTo>
                  <a:lnTo>
                    <a:pt x="678" y="18"/>
                  </a:lnTo>
                  <a:lnTo>
                    <a:pt x="676" y="15"/>
                  </a:lnTo>
                  <a:lnTo>
                    <a:pt x="678" y="13"/>
                  </a:lnTo>
                  <a:lnTo>
                    <a:pt x="679" y="6"/>
                  </a:lnTo>
                  <a:lnTo>
                    <a:pt x="682" y="0"/>
                  </a:lnTo>
                  <a:lnTo>
                    <a:pt x="684" y="2"/>
                  </a:lnTo>
                  <a:lnTo>
                    <a:pt x="684" y="4"/>
                  </a:lnTo>
                  <a:lnTo>
                    <a:pt x="688" y="6"/>
                  </a:lnTo>
                  <a:lnTo>
                    <a:pt x="689" y="12"/>
                  </a:lnTo>
                  <a:lnTo>
                    <a:pt x="689" y="16"/>
                  </a:lnTo>
                  <a:lnTo>
                    <a:pt x="690" y="17"/>
                  </a:lnTo>
                  <a:close/>
                  <a:moveTo>
                    <a:pt x="660" y="86"/>
                  </a:moveTo>
                  <a:lnTo>
                    <a:pt x="659" y="87"/>
                  </a:lnTo>
                  <a:lnTo>
                    <a:pt x="658" y="86"/>
                  </a:lnTo>
                  <a:lnTo>
                    <a:pt x="659" y="84"/>
                  </a:lnTo>
                  <a:lnTo>
                    <a:pt x="660" y="84"/>
                  </a:lnTo>
                  <a:lnTo>
                    <a:pt x="660" y="86"/>
                  </a:lnTo>
                  <a:close/>
                  <a:moveTo>
                    <a:pt x="698" y="272"/>
                  </a:moveTo>
                  <a:lnTo>
                    <a:pt x="696" y="274"/>
                  </a:lnTo>
                  <a:lnTo>
                    <a:pt x="692" y="273"/>
                  </a:lnTo>
                  <a:lnTo>
                    <a:pt x="690" y="271"/>
                  </a:lnTo>
                  <a:lnTo>
                    <a:pt x="691" y="269"/>
                  </a:lnTo>
                  <a:lnTo>
                    <a:pt x="693" y="269"/>
                  </a:lnTo>
                  <a:lnTo>
                    <a:pt x="695" y="269"/>
                  </a:lnTo>
                  <a:lnTo>
                    <a:pt x="696" y="272"/>
                  </a:lnTo>
                  <a:lnTo>
                    <a:pt x="698" y="272"/>
                  </a:lnTo>
                  <a:close/>
                  <a:moveTo>
                    <a:pt x="696" y="270"/>
                  </a:moveTo>
                  <a:lnTo>
                    <a:pt x="696" y="269"/>
                  </a:lnTo>
                  <a:lnTo>
                    <a:pt x="697" y="269"/>
                  </a:lnTo>
                  <a:lnTo>
                    <a:pt x="697" y="270"/>
                  </a:lnTo>
                  <a:lnTo>
                    <a:pt x="696" y="270"/>
                  </a:lnTo>
                  <a:close/>
                  <a:moveTo>
                    <a:pt x="696" y="223"/>
                  </a:moveTo>
                  <a:lnTo>
                    <a:pt x="696" y="223"/>
                  </a:lnTo>
                  <a:lnTo>
                    <a:pt x="696" y="223"/>
                  </a:lnTo>
                  <a:close/>
                  <a:moveTo>
                    <a:pt x="684" y="256"/>
                  </a:moveTo>
                  <a:lnTo>
                    <a:pt x="686" y="257"/>
                  </a:lnTo>
                  <a:lnTo>
                    <a:pt x="684" y="257"/>
                  </a:lnTo>
                  <a:lnTo>
                    <a:pt x="684" y="256"/>
                  </a:lnTo>
                  <a:lnTo>
                    <a:pt x="684" y="256"/>
                  </a:lnTo>
                  <a:close/>
                  <a:moveTo>
                    <a:pt x="703" y="301"/>
                  </a:moveTo>
                  <a:lnTo>
                    <a:pt x="702" y="303"/>
                  </a:lnTo>
                  <a:lnTo>
                    <a:pt x="700" y="303"/>
                  </a:lnTo>
                  <a:lnTo>
                    <a:pt x="699" y="299"/>
                  </a:lnTo>
                  <a:lnTo>
                    <a:pt x="699" y="294"/>
                  </a:lnTo>
                  <a:lnTo>
                    <a:pt x="703" y="297"/>
                  </a:lnTo>
                  <a:lnTo>
                    <a:pt x="703" y="301"/>
                  </a:lnTo>
                  <a:close/>
                  <a:moveTo>
                    <a:pt x="703" y="312"/>
                  </a:moveTo>
                  <a:lnTo>
                    <a:pt x="704" y="313"/>
                  </a:lnTo>
                  <a:lnTo>
                    <a:pt x="703" y="312"/>
                  </a:lnTo>
                  <a:close/>
                  <a:moveTo>
                    <a:pt x="703" y="320"/>
                  </a:moveTo>
                  <a:lnTo>
                    <a:pt x="704" y="319"/>
                  </a:lnTo>
                  <a:lnTo>
                    <a:pt x="704" y="316"/>
                  </a:lnTo>
                  <a:lnTo>
                    <a:pt x="705" y="320"/>
                  </a:lnTo>
                  <a:lnTo>
                    <a:pt x="703" y="320"/>
                  </a:lnTo>
                  <a:close/>
                  <a:moveTo>
                    <a:pt x="662" y="205"/>
                  </a:moveTo>
                  <a:lnTo>
                    <a:pt x="662" y="206"/>
                  </a:lnTo>
                  <a:lnTo>
                    <a:pt x="660" y="207"/>
                  </a:lnTo>
                  <a:lnTo>
                    <a:pt x="660" y="205"/>
                  </a:lnTo>
                  <a:lnTo>
                    <a:pt x="662" y="205"/>
                  </a:lnTo>
                  <a:close/>
                  <a:moveTo>
                    <a:pt x="683" y="193"/>
                  </a:moveTo>
                  <a:lnTo>
                    <a:pt x="683" y="196"/>
                  </a:lnTo>
                  <a:lnTo>
                    <a:pt x="680" y="197"/>
                  </a:lnTo>
                  <a:lnTo>
                    <a:pt x="678" y="196"/>
                  </a:lnTo>
                  <a:lnTo>
                    <a:pt x="679" y="193"/>
                  </a:lnTo>
                  <a:lnTo>
                    <a:pt x="682" y="192"/>
                  </a:lnTo>
                  <a:lnTo>
                    <a:pt x="683" y="193"/>
                  </a:lnTo>
                  <a:close/>
                  <a:moveTo>
                    <a:pt x="694" y="205"/>
                  </a:moveTo>
                  <a:lnTo>
                    <a:pt x="694" y="208"/>
                  </a:lnTo>
                  <a:lnTo>
                    <a:pt x="691" y="207"/>
                  </a:lnTo>
                  <a:lnTo>
                    <a:pt x="691" y="204"/>
                  </a:lnTo>
                  <a:lnTo>
                    <a:pt x="693" y="200"/>
                  </a:lnTo>
                  <a:lnTo>
                    <a:pt x="690" y="195"/>
                  </a:lnTo>
                  <a:lnTo>
                    <a:pt x="689" y="194"/>
                  </a:lnTo>
                  <a:lnTo>
                    <a:pt x="691" y="191"/>
                  </a:lnTo>
                  <a:lnTo>
                    <a:pt x="694" y="191"/>
                  </a:lnTo>
                  <a:lnTo>
                    <a:pt x="695" y="195"/>
                  </a:lnTo>
                  <a:lnTo>
                    <a:pt x="694" y="201"/>
                  </a:lnTo>
                  <a:lnTo>
                    <a:pt x="694" y="205"/>
                  </a:lnTo>
                  <a:close/>
                  <a:moveTo>
                    <a:pt x="695" y="170"/>
                  </a:moveTo>
                  <a:lnTo>
                    <a:pt x="691" y="168"/>
                  </a:lnTo>
                  <a:lnTo>
                    <a:pt x="690" y="166"/>
                  </a:lnTo>
                  <a:lnTo>
                    <a:pt x="693" y="164"/>
                  </a:lnTo>
                  <a:lnTo>
                    <a:pt x="697" y="165"/>
                  </a:lnTo>
                  <a:lnTo>
                    <a:pt x="698" y="168"/>
                  </a:lnTo>
                  <a:lnTo>
                    <a:pt x="696" y="171"/>
                  </a:lnTo>
                  <a:lnTo>
                    <a:pt x="695" y="170"/>
                  </a:lnTo>
                  <a:close/>
                  <a:moveTo>
                    <a:pt x="324" y="463"/>
                  </a:moveTo>
                  <a:lnTo>
                    <a:pt x="322" y="460"/>
                  </a:lnTo>
                  <a:lnTo>
                    <a:pt x="321" y="459"/>
                  </a:lnTo>
                  <a:lnTo>
                    <a:pt x="318" y="455"/>
                  </a:lnTo>
                  <a:lnTo>
                    <a:pt x="309" y="449"/>
                  </a:lnTo>
                  <a:lnTo>
                    <a:pt x="298" y="444"/>
                  </a:lnTo>
                  <a:lnTo>
                    <a:pt x="294" y="444"/>
                  </a:lnTo>
                  <a:lnTo>
                    <a:pt x="279" y="437"/>
                  </a:lnTo>
                  <a:lnTo>
                    <a:pt x="273" y="436"/>
                  </a:lnTo>
                  <a:lnTo>
                    <a:pt x="253" y="443"/>
                  </a:lnTo>
                  <a:lnTo>
                    <a:pt x="244" y="449"/>
                  </a:lnTo>
                  <a:lnTo>
                    <a:pt x="237" y="459"/>
                  </a:lnTo>
                  <a:lnTo>
                    <a:pt x="235" y="464"/>
                  </a:lnTo>
                  <a:lnTo>
                    <a:pt x="234" y="472"/>
                  </a:lnTo>
                  <a:lnTo>
                    <a:pt x="237" y="479"/>
                  </a:lnTo>
                  <a:lnTo>
                    <a:pt x="238" y="481"/>
                  </a:lnTo>
                  <a:lnTo>
                    <a:pt x="241" y="481"/>
                  </a:lnTo>
                  <a:lnTo>
                    <a:pt x="243" y="487"/>
                  </a:lnTo>
                  <a:lnTo>
                    <a:pt x="245" y="507"/>
                  </a:lnTo>
                  <a:lnTo>
                    <a:pt x="258" y="554"/>
                  </a:lnTo>
                  <a:lnTo>
                    <a:pt x="260" y="557"/>
                  </a:lnTo>
                  <a:lnTo>
                    <a:pt x="260" y="559"/>
                  </a:lnTo>
                  <a:lnTo>
                    <a:pt x="263" y="568"/>
                  </a:lnTo>
                  <a:lnTo>
                    <a:pt x="266" y="570"/>
                  </a:lnTo>
                  <a:lnTo>
                    <a:pt x="266" y="571"/>
                  </a:lnTo>
                  <a:lnTo>
                    <a:pt x="269" y="576"/>
                  </a:lnTo>
                  <a:lnTo>
                    <a:pt x="277" y="584"/>
                  </a:lnTo>
                  <a:lnTo>
                    <a:pt x="285" y="590"/>
                  </a:lnTo>
                  <a:lnTo>
                    <a:pt x="291" y="593"/>
                  </a:lnTo>
                  <a:lnTo>
                    <a:pt x="303" y="595"/>
                  </a:lnTo>
                  <a:lnTo>
                    <a:pt x="307" y="599"/>
                  </a:lnTo>
                  <a:lnTo>
                    <a:pt x="311" y="600"/>
                  </a:lnTo>
                  <a:lnTo>
                    <a:pt x="310" y="601"/>
                  </a:lnTo>
                  <a:lnTo>
                    <a:pt x="316" y="607"/>
                  </a:lnTo>
                  <a:lnTo>
                    <a:pt x="318" y="612"/>
                  </a:lnTo>
                  <a:lnTo>
                    <a:pt x="325" y="618"/>
                  </a:lnTo>
                  <a:lnTo>
                    <a:pt x="328" y="622"/>
                  </a:lnTo>
                  <a:lnTo>
                    <a:pt x="334" y="624"/>
                  </a:lnTo>
                  <a:lnTo>
                    <a:pt x="341" y="624"/>
                  </a:lnTo>
                  <a:lnTo>
                    <a:pt x="346" y="621"/>
                  </a:lnTo>
                  <a:lnTo>
                    <a:pt x="345" y="617"/>
                  </a:lnTo>
                  <a:lnTo>
                    <a:pt x="347" y="618"/>
                  </a:lnTo>
                  <a:lnTo>
                    <a:pt x="353" y="625"/>
                  </a:lnTo>
                  <a:lnTo>
                    <a:pt x="355" y="629"/>
                  </a:lnTo>
                  <a:lnTo>
                    <a:pt x="357" y="631"/>
                  </a:lnTo>
                  <a:lnTo>
                    <a:pt x="358" y="633"/>
                  </a:lnTo>
                  <a:lnTo>
                    <a:pt x="361" y="635"/>
                  </a:lnTo>
                  <a:lnTo>
                    <a:pt x="364" y="640"/>
                  </a:lnTo>
                  <a:lnTo>
                    <a:pt x="367" y="643"/>
                  </a:lnTo>
                  <a:lnTo>
                    <a:pt x="368" y="644"/>
                  </a:lnTo>
                  <a:lnTo>
                    <a:pt x="371" y="646"/>
                  </a:lnTo>
                  <a:lnTo>
                    <a:pt x="370" y="649"/>
                  </a:lnTo>
                  <a:lnTo>
                    <a:pt x="373" y="652"/>
                  </a:lnTo>
                  <a:lnTo>
                    <a:pt x="371" y="655"/>
                  </a:lnTo>
                  <a:lnTo>
                    <a:pt x="373" y="659"/>
                  </a:lnTo>
                  <a:lnTo>
                    <a:pt x="373" y="663"/>
                  </a:lnTo>
                  <a:lnTo>
                    <a:pt x="376" y="668"/>
                  </a:lnTo>
                  <a:lnTo>
                    <a:pt x="376" y="672"/>
                  </a:lnTo>
                  <a:lnTo>
                    <a:pt x="377" y="675"/>
                  </a:lnTo>
                  <a:lnTo>
                    <a:pt x="374" y="671"/>
                  </a:lnTo>
                  <a:lnTo>
                    <a:pt x="373" y="671"/>
                  </a:lnTo>
                  <a:lnTo>
                    <a:pt x="373" y="669"/>
                  </a:lnTo>
                  <a:lnTo>
                    <a:pt x="370" y="662"/>
                  </a:lnTo>
                  <a:lnTo>
                    <a:pt x="358" y="651"/>
                  </a:lnTo>
                  <a:lnTo>
                    <a:pt x="356" y="647"/>
                  </a:lnTo>
                  <a:lnTo>
                    <a:pt x="350" y="643"/>
                  </a:lnTo>
                  <a:lnTo>
                    <a:pt x="342" y="641"/>
                  </a:lnTo>
                  <a:lnTo>
                    <a:pt x="339" y="644"/>
                  </a:lnTo>
                  <a:lnTo>
                    <a:pt x="330" y="647"/>
                  </a:lnTo>
                  <a:lnTo>
                    <a:pt x="326" y="651"/>
                  </a:lnTo>
                  <a:lnTo>
                    <a:pt x="318" y="643"/>
                  </a:lnTo>
                  <a:lnTo>
                    <a:pt x="317" y="643"/>
                  </a:lnTo>
                  <a:lnTo>
                    <a:pt x="317" y="645"/>
                  </a:lnTo>
                  <a:lnTo>
                    <a:pt x="313" y="648"/>
                  </a:lnTo>
                  <a:lnTo>
                    <a:pt x="310" y="655"/>
                  </a:lnTo>
                  <a:lnTo>
                    <a:pt x="310" y="661"/>
                  </a:lnTo>
                  <a:lnTo>
                    <a:pt x="316" y="687"/>
                  </a:lnTo>
                  <a:lnTo>
                    <a:pt x="320" y="695"/>
                  </a:lnTo>
                  <a:lnTo>
                    <a:pt x="321" y="702"/>
                  </a:lnTo>
                  <a:lnTo>
                    <a:pt x="323" y="707"/>
                  </a:lnTo>
                  <a:lnTo>
                    <a:pt x="321" y="711"/>
                  </a:lnTo>
                  <a:lnTo>
                    <a:pt x="323" y="717"/>
                  </a:lnTo>
                  <a:lnTo>
                    <a:pt x="319" y="716"/>
                  </a:lnTo>
                  <a:lnTo>
                    <a:pt x="315" y="712"/>
                  </a:lnTo>
                  <a:lnTo>
                    <a:pt x="311" y="711"/>
                  </a:lnTo>
                  <a:lnTo>
                    <a:pt x="309" y="707"/>
                  </a:lnTo>
                  <a:lnTo>
                    <a:pt x="305" y="702"/>
                  </a:lnTo>
                  <a:lnTo>
                    <a:pt x="306" y="699"/>
                  </a:lnTo>
                  <a:lnTo>
                    <a:pt x="305" y="698"/>
                  </a:lnTo>
                  <a:lnTo>
                    <a:pt x="303" y="699"/>
                  </a:lnTo>
                  <a:lnTo>
                    <a:pt x="295" y="689"/>
                  </a:lnTo>
                  <a:lnTo>
                    <a:pt x="289" y="683"/>
                  </a:lnTo>
                  <a:lnTo>
                    <a:pt x="284" y="675"/>
                  </a:lnTo>
                  <a:lnTo>
                    <a:pt x="285" y="672"/>
                  </a:lnTo>
                  <a:lnTo>
                    <a:pt x="282" y="667"/>
                  </a:lnTo>
                  <a:lnTo>
                    <a:pt x="283" y="665"/>
                  </a:lnTo>
                  <a:lnTo>
                    <a:pt x="281" y="657"/>
                  </a:lnTo>
                  <a:lnTo>
                    <a:pt x="280" y="649"/>
                  </a:lnTo>
                  <a:lnTo>
                    <a:pt x="277" y="639"/>
                  </a:lnTo>
                  <a:lnTo>
                    <a:pt x="276" y="636"/>
                  </a:lnTo>
                  <a:lnTo>
                    <a:pt x="271" y="628"/>
                  </a:lnTo>
                  <a:lnTo>
                    <a:pt x="263" y="623"/>
                  </a:lnTo>
                  <a:lnTo>
                    <a:pt x="263" y="619"/>
                  </a:lnTo>
                  <a:lnTo>
                    <a:pt x="261" y="619"/>
                  </a:lnTo>
                  <a:lnTo>
                    <a:pt x="259" y="616"/>
                  </a:lnTo>
                  <a:lnTo>
                    <a:pt x="259" y="613"/>
                  </a:lnTo>
                  <a:lnTo>
                    <a:pt x="258" y="613"/>
                  </a:lnTo>
                  <a:lnTo>
                    <a:pt x="257" y="611"/>
                  </a:lnTo>
                  <a:lnTo>
                    <a:pt x="254" y="607"/>
                  </a:lnTo>
                  <a:lnTo>
                    <a:pt x="251" y="600"/>
                  </a:lnTo>
                  <a:lnTo>
                    <a:pt x="249" y="587"/>
                  </a:lnTo>
                  <a:lnTo>
                    <a:pt x="247" y="580"/>
                  </a:lnTo>
                  <a:lnTo>
                    <a:pt x="247" y="572"/>
                  </a:lnTo>
                  <a:lnTo>
                    <a:pt x="247" y="569"/>
                  </a:lnTo>
                  <a:lnTo>
                    <a:pt x="244" y="567"/>
                  </a:lnTo>
                  <a:lnTo>
                    <a:pt x="231" y="547"/>
                  </a:lnTo>
                  <a:lnTo>
                    <a:pt x="208" y="531"/>
                  </a:lnTo>
                  <a:lnTo>
                    <a:pt x="201" y="523"/>
                  </a:lnTo>
                  <a:lnTo>
                    <a:pt x="201" y="518"/>
                  </a:lnTo>
                  <a:lnTo>
                    <a:pt x="202" y="512"/>
                  </a:lnTo>
                  <a:lnTo>
                    <a:pt x="200" y="509"/>
                  </a:lnTo>
                  <a:lnTo>
                    <a:pt x="201" y="507"/>
                  </a:lnTo>
                  <a:lnTo>
                    <a:pt x="198" y="503"/>
                  </a:lnTo>
                  <a:lnTo>
                    <a:pt x="197" y="496"/>
                  </a:lnTo>
                  <a:lnTo>
                    <a:pt x="194" y="492"/>
                  </a:lnTo>
                  <a:lnTo>
                    <a:pt x="194" y="490"/>
                  </a:lnTo>
                  <a:lnTo>
                    <a:pt x="194" y="485"/>
                  </a:lnTo>
                  <a:lnTo>
                    <a:pt x="192" y="483"/>
                  </a:lnTo>
                  <a:lnTo>
                    <a:pt x="188" y="477"/>
                  </a:lnTo>
                  <a:lnTo>
                    <a:pt x="186" y="471"/>
                  </a:lnTo>
                  <a:lnTo>
                    <a:pt x="186" y="468"/>
                  </a:lnTo>
                  <a:lnTo>
                    <a:pt x="179" y="453"/>
                  </a:lnTo>
                  <a:lnTo>
                    <a:pt x="174" y="443"/>
                  </a:lnTo>
                  <a:lnTo>
                    <a:pt x="170" y="439"/>
                  </a:lnTo>
                  <a:lnTo>
                    <a:pt x="169" y="436"/>
                  </a:lnTo>
                  <a:lnTo>
                    <a:pt x="166" y="433"/>
                  </a:lnTo>
                  <a:lnTo>
                    <a:pt x="166" y="431"/>
                  </a:lnTo>
                  <a:lnTo>
                    <a:pt x="165" y="429"/>
                  </a:lnTo>
                  <a:lnTo>
                    <a:pt x="164" y="428"/>
                  </a:lnTo>
                  <a:lnTo>
                    <a:pt x="165" y="426"/>
                  </a:lnTo>
                  <a:lnTo>
                    <a:pt x="161" y="420"/>
                  </a:lnTo>
                  <a:lnTo>
                    <a:pt x="156" y="411"/>
                  </a:lnTo>
                  <a:lnTo>
                    <a:pt x="153" y="409"/>
                  </a:lnTo>
                  <a:lnTo>
                    <a:pt x="153" y="407"/>
                  </a:lnTo>
                  <a:lnTo>
                    <a:pt x="152" y="404"/>
                  </a:lnTo>
                  <a:lnTo>
                    <a:pt x="141" y="396"/>
                  </a:lnTo>
                  <a:lnTo>
                    <a:pt x="137" y="387"/>
                  </a:lnTo>
                  <a:lnTo>
                    <a:pt x="135" y="380"/>
                  </a:lnTo>
                  <a:lnTo>
                    <a:pt x="133" y="377"/>
                  </a:lnTo>
                  <a:lnTo>
                    <a:pt x="129" y="376"/>
                  </a:lnTo>
                  <a:lnTo>
                    <a:pt x="132" y="376"/>
                  </a:lnTo>
                  <a:lnTo>
                    <a:pt x="130" y="373"/>
                  </a:lnTo>
                  <a:lnTo>
                    <a:pt x="130" y="371"/>
                  </a:lnTo>
                  <a:lnTo>
                    <a:pt x="129" y="368"/>
                  </a:lnTo>
                  <a:lnTo>
                    <a:pt x="130" y="364"/>
                  </a:lnTo>
                  <a:lnTo>
                    <a:pt x="129" y="357"/>
                  </a:lnTo>
                  <a:lnTo>
                    <a:pt x="126" y="349"/>
                  </a:lnTo>
                  <a:lnTo>
                    <a:pt x="123" y="345"/>
                  </a:lnTo>
                  <a:lnTo>
                    <a:pt x="120" y="344"/>
                  </a:lnTo>
                  <a:lnTo>
                    <a:pt x="117" y="341"/>
                  </a:lnTo>
                  <a:lnTo>
                    <a:pt x="115" y="337"/>
                  </a:lnTo>
                  <a:lnTo>
                    <a:pt x="108" y="333"/>
                  </a:lnTo>
                  <a:lnTo>
                    <a:pt x="106" y="332"/>
                  </a:lnTo>
                  <a:lnTo>
                    <a:pt x="106" y="330"/>
                  </a:lnTo>
                  <a:lnTo>
                    <a:pt x="105" y="328"/>
                  </a:lnTo>
                  <a:lnTo>
                    <a:pt x="92" y="324"/>
                  </a:lnTo>
                  <a:lnTo>
                    <a:pt x="85" y="320"/>
                  </a:lnTo>
                  <a:lnTo>
                    <a:pt x="78" y="319"/>
                  </a:lnTo>
                  <a:lnTo>
                    <a:pt x="83" y="318"/>
                  </a:lnTo>
                  <a:lnTo>
                    <a:pt x="83" y="312"/>
                  </a:lnTo>
                  <a:lnTo>
                    <a:pt x="78" y="309"/>
                  </a:lnTo>
                  <a:lnTo>
                    <a:pt x="70" y="309"/>
                  </a:lnTo>
                  <a:lnTo>
                    <a:pt x="71" y="308"/>
                  </a:lnTo>
                  <a:lnTo>
                    <a:pt x="69" y="303"/>
                  </a:lnTo>
                  <a:lnTo>
                    <a:pt x="62" y="295"/>
                  </a:lnTo>
                  <a:lnTo>
                    <a:pt x="63" y="292"/>
                  </a:lnTo>
                  <a:lnTo>
                    <a:pt x="62" y="289"/>
                  </a:lnTo>
                  <a:lnTo>
                    <a:pt x="58" y="285"/>
                  </a:lnTo>
                  <a:lnTo>
                    <a:pt x="57" y="282"/>
                  </a:lnTo>
                  <a:lnTo>
                    <a:pt x="54" y="279"/>
                  </a:lnTo>
                  <a:lnTo>
                    <a:pt x="52" y="273"/>
                  </a:lnTo>
                  <a:lnTo>
                    <a:pt x="54" y="268"/>
                  </a:lnTo>
                  <a:lnTo>
                    <a:pt x="52" y="257"/>
                  </a:lnTo>
                  <a:lnTo>
                    <a:pt x="51" y="256"/>
                  </a:lnTo>
                  <a:lnTo>
                    <a:pt x="50" y="256"/>
                  </a:lnTo>
                  <a:lnTo>
                    <a:pt x="49" y="252"/>
                  </a:lnTo>
                  <a:lnTo>
                    <a:pt x="48" y="252"/>
                  </a:lnTo>
                  <a:lnTo>
                    <a:pt x="48" y="248"/>
                  </a:lnTo>
                  <a:lnTo>
                    <a:pt x="46" y="247"/>
                  </a:lnTo>
                  <a:lnTo>
                    <a:pt x="45" y="243"/>
                  </a:lnTo>
                  <a:lnTo>
                    <a:pt x="41" y="235"/>
                  </a:lnTo>
                  <a:lnTo>
                    <a:pt x="41" y="231"/>
                  </a:lnTo>
                  <a:lnTo>
                    <a:pt x="39" y="229"/>
                  </a:lnTo>
                  <a:lnTo>
                    <a:pt x="37" y="223"/>
                  </a:lnTo>
                  <a:lnTo>
                    <a:pt x="37" y="223"/>
                  </a:lnTo>
                  <a:lnTo>
                    <a:pt x="36" y="221"/>
                  </a:lnTo>
                  <a:lnTo>
                    <a:pt x="30" y="217"/>
                  </a:lnTo>
                  <a:lnTo>
                    <a:pt x="28" y="213"/>
                  </a:lnTo>
                  <a:lnTo>
                    <a:pt x="24" y="210"/>
                  </a:lnTo>
                  <a:lnTo>
                    <a:pt x="21" y="204"/>
                  </a:lnTo>
                  <a:lnTo>
                    <a:pt x="18" y="203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6" y="203"/>
                  </a:lnTo>
                  <a:lnTo>
                    <a:pt x="14" y="203"/>
                  </a:lnTo>
                  <a:lnTo>
                    <a:pt x="17" y="199"/>
                  </a:lnTo>
                  <a:lnTo>
                    <a:pt x="19" y="197"/>
                  </a:lnTo>
                  <a:lnTo>
                    <a:pt x="28" y="184"/>
                  </a:lnTo>
                  <a:lnTo>
                    <a:pt x="30" y="180"/>
                  </a:lnTo>
                  <a:lnTo>
                    <a:pt x="32" y="180"/>
                  </a:lnTo>
                  <a:lnTo>
                    <a:pt x="29" y="182"/>
                  </a:lnTo>
                  <a:lnTo>
                    <a:pt x="32" y="183"/>
                  </a:lnTo>
                  <a:lnTo>
                    <a:pt x="34" y="189"/>
                  </a:lnTo>
                  <a:lnTo>
                    <a:pt x="36" y="191"/>
                  </a:lnTo>
                  <a:lnTo>
                    <a:pt x="38" y="192"/>
                  </a:lnTo>
                  <a:lnTo>
                    <a:pt x="40" y="191"/>
                  </a:lnTo>
                  <a:lnTo>
                    <a:pt x="40" y="189"/>
                  </a:lnTo>
                  <a:lnTo>
                    <a:pt x="43" y="188"/>
                  </a:lnTo>
                  <a:lnTo>
                    <a:pt x="44" y="184"/>
                  </a:lnTo>
                  <a:lnTo>
                    <a:pt x="44" y="175"/>
                  </a:lnTo>
                  <a:lnTo>
                    <a:pt x="47" y="173"/>
                  </a:lnTo>
                  <a:lnTo>
                    <a:pt x="46" y="171"/>
                  </a:lnTo>
                  <a:lnTo>
                    <a:pt x="45" y="172"/>
                  </a:lnTo>
                  <a:lnTo>
                    <a:pt x="40" y="169"/>
                  </a:lnTo>
                  <a:lnTo>
                    <a:pt x="39" y="171"/>
                  </a:lnTo>
                  <a:lnTo>
                    <a:pt x="40" y="172"/>
                  </a:lnTo>
                  <a:lnTo>
                    <a:pt x="40" y="174"/>
                  </a:lnTo>
                  <a:lnTo>
                    <a:pt x="34" y="167"/>
                  </a:lnTo>
                  <a:lnTo>
                    <a:pt x="38" y="163"/>
                  </a:lnTo>
                  <a:lnTo>
                    <a:pt x="36" y="161"/>
                  </a:lnTo>
                  <a:lnTo>
                    <a:pt x="35" y="150"/>
                  </a:lnTo>
                  <a:lnTo>
                    <a:pt x="31" y="143"/>
                  </a:lnTo>
                  <a:lnTo>
                    <a:pt x="14" y="135"/>
                  </a:lnTo>
                  <a:lnTo>
                    <a:pt x="8" y="130"/>
                  </a:lnTo>
                  <a:lnTo>
                    <a:pt x="1" y="127"/>
                  </a:lnTo>
                  <a:lnTo>
                    <a:pt x="0" y="126"/>
                  </a:lnTo>
                  <a:lnTo>
                    <a:pt x="6" y="126"/>
                  </a:lnTo>
                  <a:lnTo>
                    <a:pt x="10" y="122"/>
                  </a:lnTo>
                  <a:lnTo>
                    <a:pt x="14" y="115"/>
                  </a:lnTo>
                  <a:lnTo>
                    <a:pt x="13" y="114"/>
                  </a:lnTo>
                  <a:lnTo>
                    <a:pt x="12" y="111"/>
                  </a:lnTo>
                  <a:lnTo>
                    <a:pt x="13" y="109"/>
                  </a:lnTo>
                  <a:lnTo>
                    <a:pt x="13" y="109"/>
                  </a:lnTo>
                  <a:lnTo>
                    <a:pt x="15" y="111"/>
                  </a:lnTo>
                  <a:lnTo>
                    <a:pt x="17" y="112"/>
                  </a:lnTo>
                  <a:lnTo>
                    <a:pt x="21" y="116"/>
                  </a:lnTo>
                  <a:lnTo>
                    <a:pt x="36" y="124"/>
                  </a:lnTo>
                  <a:lnTo>
                    <a:pt x="37" y="127"/>
                  </a:lnTo>
                  <a:lnTo>
                    <a:pt x="38" y="130"/>
                  </a:lnTo>
                  <a:lnTo>
                    <a:pt x="37" y="135"/>
                  </a:lnTo>
                  <a:lnTo>
                    <a:pt x="38" y="136"/>
                  </a:lnTo>
                  <a:lnTo>
                    <a:pt x="43" y="145"/>
                  </a:lnTo>
                  <a:lnTo>
                    <a:pt x="48" y="151"/>
                  </a:lnTo>
                  <a:lnTo>
                    <a:pt x="76" y="176"/>
                  </a:lnTo>
                  <a:lnTo>
                    <a:pt x="84" y="184"/>
                  </a:lnTo>
                  <a:lnTo>
                    <a:pt x="100" y="205"/>
                  </a:lnTo>
                  <a:lnTo>
                    <a:pt x="101" y="208"/>
                  </a:lnTo>
                  <a:lnTo>
                    <a:pt x="109" y="224"/>
                  </a:lnTo>
                  <a:lnTo>
                    <a:pt x="113" y="232"/>
                  </a:lnTo>
                  <a:lnTo>
                    <a:pt x="114" y="238"/>
                  </a:lnTo>
                  <a:lnTo>
                    <a:pt x="114" y="244"/>
                  </a:lnTo>
                  <a:lnTo>
                    <a:pt x="117" y="252"/>
                  </a:lnTo>
                  <a:lnTo>
                    <a:pt x="121" y="259"/>
                  </a:lnTo>
                  <a:lnTo>
                    <a:pt x="128" y="268"/>
                  </a:lnTo>
                  <a:lnTo>
                    <a:pt x="127" y="273"/>
                  </a:lnTo>
                  <a:lnTo>
                    <a:pt x="130" y="273"/>
                  </a:lnTo>
                  <a:lnTo>
                    <a:pt x="131" y="276"/>
                  </a:lnTo>
                  <a:lnTo>
                    <a:pt x="133" y="276"/>
                  </a:lnTo>
                  <a:lnTo>
                    <a:pt x="134" y="277"/>
                  </a:lnTo>
                  <a:lnTo>
                    <a:pt x="134" y="276"/>
                  </a:lnTo>
                  <a:lnTo>
                    <a:pt x="134" y="275"/>
                  </a:lnTo>
                  <a:lnTo>
                    <a:pt x="129" y="269"/>
                  </a:lnTo>
                  <a:lnTo>
                    <a:pt x="147" y="285"/>
                  </a:lnTo>
                  <a:lnTo>
                    <a:pt x="158" y="296"/>
                  </a:lnTo>
                  <a:lnTo>
                    <a:pt x="166" y="307"/>
                  </a:lnTo>
                  <a:lnTo>
                    <a:pt x="195" y="339"/>
                  </a:lnTo>
                  <a:lnTo>
                    <a:pt x="198" y="343"/>
                  </a:lnTo>
                  <a:lnTo>
                    <a:pt x="202" y="348"/>
                  </a:lnTo>
                  <a:lnTo>
                    <a:pt x="202" y="349"/>
                  </a:lnTo>
                  <a:lnTo>
                    <a:pt x="205" y="353"/>
                  </a:lnTo>
                  <a:lnTo>
                    <a:pt x="218" y="368"/>
                  </a:lnTo>
                  <a:lnTo>
                    <a:pt x="229" y="377"/>
                  </a:lnTo>
                  <a:lnTo>
                    <a:pt x="240" y="385"/>
                  </a:lnTo>
                  <a:lnTo>
                    <a:pt x="241" y="387"/>
                  </a:lnTo>
                  <a:lnTo>
                    <a:pt x="243" y="390"/>
                  </a:lnTo>
                  <a:lnTo>
                    <a:pt x="257" y="401"/>
                  </a:lnTo>
                  <a:lnTo>
                    <a:pt x="258" y="404"/>
                  </a:lnTo>
                  <a:lnTo>
                    <a:pt x="262" y="409"/>
                  </a:lnTo>
                  <a:lnTo>
                    <a:pt x="270" y="415"/>
                  </a:lnTo>
                  <a:lnTo>
                    <a:pt x="271" y="417"/>
                  </a:lnTo>
                  <a:lnTo>
                    <a:pt x="273" y="420"/>
                  </a:lnTo>
                  <a:lnTo>
                    <a:pt x="283" y="431"/>
                  </a:lnTo>
                  <a:lnTo>
                    <a:pt x="295" y="441"/>
                  </a:lnTo>
                  <a:lnTo>
                    <a:pt x="296" y="443"/>
                  </a:lnTo>
                  <a:lnTo>
                    <a:pt x="315" y="448"/>
                  </a:lnTo>
                  <a:lnTo>
                    <a:pt x="317" y="451"/>
                  </a:lnTo>
                  <a:lnTo>
                    <a:pt x="319" y="453"/>
                  </a:lnTo>
                  <a:lnTo>
                    <a:pt x="319" y="455"/>
                  </a:lnTo>
                  <a:lnTo>
                    <a:pt x="321" y="457"/>
                  </a:lnTo>
                  <a:lnTo>
                    <a:pt x="324" y="460"/>
                  </a:lnTo>
                  <a:lnTo>
                    <a:pt x="327" y="461"/>
                  </a:lnTo>
                  <a:lnTo>
                    <a:pt x="325" y="461"/>
                  </a:lnTo>
                  <a:lnTo>
                    <a:pt x="324" y="463"/>
                  </a:lnTo>
                  <a:close/>
                  <a:moveTo>
                    <a:pt x="661" y="128"/>
                  </a:moveTo>
                  <a:lnTo>
                    <a:pt x="662" y="131"/>
                  </a:lnTo>
                  <a:lnTo>
                    <a:pt x="659" y="131"/>
                  </a:lnTo>
                  <a:lnTo>
                    <a:pt x="656" y="127"/>
                  </a:lnTo>
                  <a:lnTo>
                    <a:pt x="657" y="125"/>
                  </a:lnTo>
                  <a:lnTo>
                    <a:pt x="659" y="124"/>
                  </a:lnTo>
                  <a:lnTo>
                    <a:pt x="660" y="125"/>
                  </a:lnTo>
                  <a:lnTo>
                    <a:pt x="661" y="128"/>
                  </a:lnTo>
                  <a:close/>
                  <a:moveTo>
                    <a:pt x="694" y="153"/>
                  </a:moveTo>
                  <a:lnTo>
                    <a:pt x="690" y="154"/>
                  </a:lnTo>
                  <a:lnTo>
                    <a:pt x="686" y="149"/>
                  </a:lnTo>
                  <a:lnTo>
                    <a:pt x="685" y="140"/>
                  </a:lnTo>
                  <a:lnTo>
                    <a:pt x="682" y="131"/>
                  </a:lnTo>
                  <a:lnTo>
                    <a:pt x="682" y="128"/>
                  </a:lnTo>
                  <a:lnTo>
                    <a:pt x="680" y="126"/>
                  </a:lnTo>
                  <a:lnTo>
                    <a:pt x="686" y="124"/>
                  </a:lnTo>
                  <a:lnTo>
                    <a:pt x="686" y="126"/>
                  </a:lnTo>
                  <a:lnTo>
                    <a:pt x="688" y="130"/>
                  </a:lnTo>
                  <a:lnTo>
                    <a:pt x="687" y="134"/>
                  </a:lnTo>
                  <a:lnTo>
                    <a:pt x="688" y="137"/>
                  </a:lnTo>
                  <a:lnTo>
                    <a:pt x="691" y="140"/>
                  </a:lnTo>
                  <a:lnTo>
                    <a:pt x="695" y="143"/>
                  </a:lnTo>
                  <a:lnTo>
                    <a:pt x="697" y="147"/>
                  </a:lnTo>
                  <a:lnTo>
                    <a:pt x="695" y="153"/>
                  </a:lnTo>
                  <a:lnTo>
                    <a:pt x="694" y="153"/>
                  </a:lnTo>
                  <a:close/>
                  <a:moveTo>
                    <a:pt x="651" y="539"/>
                  </a:moveTo>
                  <a:lnTo>
                    <a:pt x="652" y="539"/>
                  </a:lnTo>
                  <a:lnTo>
                    <a:pt x="651" y="539"/>
                  </a:lnTo>
                  <a:close/>
                  <a:moveTo>
                    <a:pt x="598" y="691"/>
                  </a:moveTo>
                  <a:lnTo>
                    <a:pt x="596" y="692"/>
                  </a:lnTo>
                  <a:lnTo>
                    <a:pt x="592" y="691"/>
                  </a:lnTo>
                  <a:lnTo>
                    <a:pt x="591" y="686"/>
                  </a:lnTo>
                  <a:lnTo>
                    <a:pt x="592" y="682"/>
                  </a:lnTo>
                  <a:lnTo>
                    <a:pt x="590" y="680"/>
                  </a:lnTo>
                  <a:lnTo>
                    <a:pt x="589" y="677"/>
                  </a:lnTo>
                  <a:lnTo>
                    <a:pt x="591" y="679"/>
                  </a:lnTo>
                  <a:lnTo>
                    <a:pt x="593" y="679"/>
                  </a:lnTo>
                  <a:lnTo>
                    <a:pt x="594" y="676"/>
                  </a:lnTo>
                  <a:lnTo>
                    <a:pt x="592" y="674"/>
                  </a:lnTo>
                  <a:lnTo>
                    <a:pt x="590" y="673"/>
                  </a:lnTo>
                  <a:lnTo>
                    <a:pt x="595" y="672"/>
                  </a:lnTo>
                  <a:lnTo>
                    <a:pt x="596" y="665"/>
                  </a:lnTo>
                  <a:lnTo>
                    <a:pt x="594" y="661"/>
                  </a:lnTo>
                  <a:lnTo>
                    <a:pt x="591" y="663"/>
                  </a:lnTo>
                  <a:lnTo>
                    <a:pt x="588" y="660"/>
                  </a:lnTo>
                  <a:lnTo>
                    <a:pt x="588" y="658"/>
                  </a:lnTo>
                  <a:lnTo>
                    <a:pt x="592" y="659"/>
                  </a:lnTo>
                  <a:lnTo>
                    <a:pt x="594" y="657"/>
                  </a:lnTo>
                  <a:lnTo>
                    <a:pt x="592" y="652"/>
                  </a:lnTo>
                  <a:lnTo>
                    <a:pt x="596" y="645"/>
                  </a:lnTo>
                  <a:lnTo>
                    <a:pt x="596" y="640"/>
                  </a:lnTo>
                  <a:lnTo>
                    <a:pt x="598" y="637"/>
                  </a:lnTo>
                  <a:lnTo>
                    <a:pt x="595" y="631"/>
                  </a:lnTo>
                  <a:lnTo>
                    <a:pt x="594" y="629"/>
                  </a:lnTo>
                  <a:lnTo>
                    <a:pt x="592" y="629"/>
                  </a:lnTo>
                  <a:lnTo>
                    <a:pt x="592" y="628"/>
                  </a:lnTo>
                  <a:lnTo>
                    <a:pt x="595" y="628"/>
                  </a:lnTo>
                  <a:lnTo>
                    <a:pt x="597" y="628"/>
                  </a:lnTo>
                  <a:lnTo>
                    <a:pt x="600" y="627"/>
                  </a:lnTo>
                  <a:lnTo>
                    <a:pt x="601" y="624"/>
                  </a:lnTo>
                  <a:lnTo>
                    <a:pt x="599" y="621"/>
                  </a:lnTo>
                  <a:lnTo>
                    <a:pt x="599" y="617"/>
                  </a:lnTo>
                  <a:lnTo>
                    <a:pt x="603" y="611"/>
                  </a:lnTo>
                  <a:lnTo>
                    <a:pt x="602" y="608"/>
                  </a:lnTo>
                  <a:lnTo>
                    <a:pt x="602" y="609"/>
                  </a:lnTo>
                  <a:lnTo>
                    <a:pt x="600" y="607"/>
                  </a:lnTo>
                  <a:lnTo>
                    <a:pt x="596" y="603"/>
                  </a:lnTo>
                  <a:lnTo>
                    <a:pt x="596" y="596"/>
                  </a:lnTo>
                  <a:lnTo>
                    <a:pt x="596" y="595"/>
                  </a:lnTo>
                  <a:lnTo>
                    <a:pt x="599" y="595"/>
                  </a:lnTo>
                  <a:lnTo>
                    <a:pt x="602" y="599"/>
                  </a:lnTo>
                  <a:lnTo>
                    <a:pt x="604" y="600"/>
                  </a:lnTo>
                  <a:lnTo>
                    <a:pt x="606" y="603"/>
                  </a:lnTo>
                  <a:lnTo>
                    <a:pt x="608" y="604"/>
                  </a:lnTo>
                  <a:lnTo>
                    <a:pt x="615" y="600"/>
                  </a:lnTo>
                  <a:lnTo>
                    <a:pt x="620" y="593"/>
                  </a:lnTo>
                  <a:lnTo>
                    <a:pt x="622" y="587"/>
                  </a:lnTo>
                  <a:lnTo>
                    <a:pt x="622" y="584"/>
                  </a:lnTo>
                  <a:lnTo>
                    <a:pt x="622" y="583"/>
                  </a:lnTo>
                  <a:lnTo>
                    <a:pt x="621" y="581"/>
                  </a:lnTo>
                  <a:lnTo>
                    <a:pt x="623" y="576"/>
                  </a:lnTo>
                  <a:lnTo>
                    <a:pt x="622" y="573"/>
                  </a:lnTo>
                  <a:lnTo>
                    <a:pt x="624" y="571"/>
                  </a:lnTo>
                  <a:lnTo>
                    <a:pt x="623" y="568"/>
                  </a:lnTo>
                  <a:lnTo>
                    <a:pt x="626" y="564"/>
                  </a:lnTo>
                  <a:lnTo>
                    <a:pt x="630" y="562"/>
                  </a:lnTo>
                  <a:lnTo>
                    <a:pt x="634" y="563"/>
                  </a:lnTo>
                  <a:lnTo>
                    <a:pt x="635" y="565"/>
                  </a:lnTo>
                  <a:lnTo>
                    <a:pt x="635" y="569"/>
                  </a:lnTo>
                  <a:lnTo>
                    <a:pt x="639" y="572"/>
                  </a:lnTo>
                  <a:lnTo>
                    <a:pt x="640" y="576"/>
                  </a:lnTo>
                  <a:lnTo>
                    <a:pt x="638" y="579"/>
                  </a:lnTo>
                  <a:lnTo>
                    <a:pt x="636" y="579"/>
                  </a:lnTo>
                  <a:lnTo>
                    <a:pt x="631" y="583"/>
                  </a:lnTo>
                  <a:lnTo>
                    <a:pt x="630" y="585"/>
                  </a:lnTo>
                  <a:lnTo>
                    <a:pt x="629" y="592"/>
                  </a:lnTo>
                  <a:lnTo>
                    <a:pt x="628" y="592"/>
                  </a:lnTo>
                  <a:lnTo>
                    <a:pt x="626" y="596"/>
                  </a:lnTo>
                  <a:lnTo>
                    <a:pt x="622" y="599"/>
                  </a:lnTo>
                  <a:lnTo>
                    <a:pt x="622" y="603"/>
                  </a:lnTo>
                  <a:lnTo>
                    <a:pt x="618" y="612"/>
                  </a:lnTo>
                  <a:lnTo>
                    <a:pt x="618" y="623"/>
                  </a:lnTo>
                  <a:lnTo>
                    <a:pt x="616" y="628"/>
                  </a:lnTo>
                  <a:lnTo>
                    <a:pt x="614" y="629"/>
                  </a:lnTo>
                  <a:lnTo>
                    <a:pt x="612" y="632"/>
                  </a:lnTo>
                  <a:lnTo>
                    <a:pt x="608" y="632"/>
                  </a:lnTo>
                  <a:lnTo>
                    <a:pt x="607" y="630"/>
                  </a:lnTo>
                  <a:lnTo>
                    <a:pt x="604" y="633"/>
                  </a:lnTo>
                  <a:lnTo>
                    <a:pt x="604" y="637"/>
                  </a:lnTo>
                  <a:lnTo>
                    <a:pt x="607" y="638"/>
                  </a:lnTo>
                  <a:lnTo>
                    <a:pt x="607" y="647"/>
                  </a:lnTo>
                  <a:lnTo>
                    <a:pt x="606" y="649"/>
                  </a:lnTo>
                  <a:lnTo>
                    <a:pt x="606" y="652"/>
                  </a:lnTo>
                  <a:lnTo>
                    <a:pt x="604" y="655"/>
                  </a:lnTo>
                  <a:lnTo>
                    <a:pt x="602" y="661"/>
                  </a:lnTo>
                  <a:lnTo>
                    <a:pt x="603" y="667"/>
                  </a:lnTo>
                  <a:lnTo>
                    <a:pt x="604" y="669"/>
                  </a:lnTo>
                  <a:lnTo>
                    <a:pt x="603" y="669"/>
                  </a:lnTo>
                  <a:lnTo>
                    <a:pt x="603" y="673"/>
                  </a:lnTo>
                  <a:lnTo>
                    <a:pt x="599" y="676"/>
                  </a:lnTo>
                  <a:lnTo>
                    <a:pt x="598" y="679"/>
                  </a:lnTo>
                  <a:lnTo>
                    <a:pt x="598" y="691"/>
                  </a:lnTo>
                  <a:close/>
                  <a:moveTo>
                    <a:pt x="580" y="699"/>
                  </a:moveTo>
                  <a:lnTo>
                    <a:pt x="580" y="698"/>
                  </a:lnTo>
                  <a:lnTo>
                    <a:pt x="580" y="699"/>
                  </a:lnTo>
                  <a:close/>
                  <a:moveTo>
                    <a:pt x="589" y="675"/>
                  </a:moveTo>
                  <a:lnTo>
                    <a:pt x="590" y="675"/>
                  </a:lnTo>
                  <a:lnTo>
                    <a:pt x="589" y="675"/>
                  </a:lnTo>
                  <a:close/>
                  <a:moveTo>
                    <a:pt x="568" y="781"/>
                  </a:moveTo>
                  <a:lnTo>
                    <a:pt x="567" y="781"/>
                  </a:lnTo>
                  <a:lnTo>
                    <a:pt x="565" y="776"/>
                  </a:lnTo>
                  <a:lnTo>
                    <a:pt x="560" y="780"/>
                  </a:lnTo>
                  <a:lnTo>
                    <a:pt x="559" y="779"/>
                  </a:lnTo>
                  <a:lnTo>
                    <a:pt x="558" y="776"/>
                  </a:lnTo>
                  <a:lnTo>
                    <a:pt x="554" y="773"/>
                  </a:lnTo>
                  <a:lnTo>
                    <a:pt x="555" y="771"/>
                  </a:lnTo>
                  <a:lnTo>
                    <a:pt x="555" y="767"/>
                  </a:lnTo>
                  <a:lnTo>
                    <a:pt x="558" y="760"/>
                  </a:lnTo>
                  <a:lnTo>
                    <a:pt x="557" y="759"/>
                  </a:lnTo>
                  <a:lnTo>
                    <a:pt x="559" y="753"/>
                  </a:lnTo>
                  <a:lnTo>
                    <a:pt x="558" y="753"/>
                  </a:lnTo>
                  <a:lnTo>
                    <a:pt x="560" y="749"/>
                  </a:lnTo>
                  <a:lnTo>
                    <a:pt x="558" y="745"/>
                  </a:lnTo>
                  <a:lnTo>
                    <a:pt x="559" y="738"/>
                  </a:lnTo>
                  <a:lnTo>
                    <a:pt x="559" y="732"/>
                  </a:lnTo>
                  <a:lnTo>
                    <a:pt x="560" y="728"/>
                  </a:lnTo>
                  <a:lnTo>
                    <a:pt x="560" y="724"/>
                  </a:lnTo>
                  <a:lnTo>
                    <a:pt x="558" y="719"/>
                  </a:lnTo>
                  <a:lnTo>
                    <a:pt x="559" y="716"/>
                  </a:lnTo>
                  <a:lnTo>
                    <a:pt x="558" y="710"/>
                  </a:lnTo>
                  <a:lnTo>
                    <a:pt x="560" y="706"/>
                  </a:lnTo>
                  <a:lnTo>
                    <a:pt x="563" y="707"/>
                  </a:lnTo>
                  <a:lnTo>
                    <a:pt x="566" y="708"/>
                  </a:lnTo>
                  <a:lnTo>
                    <a:pt x="572" y="708"/>
                  </a:lnTo>
                  <a:lnTo>
                    <a:pt x="579" y="703"/>
                  </a:lnTo>
                  <a:lnTo>
                    <a:pt x="580" y="699"/>
                  </a:lnTo>
                  <a:lnTo>
                    <a:pt x="582" y="705"/>
                  </a:lnTo>
                  <a:lnTo>
                    <a:pt x="581" y="708"/>
                  </a:lnTo>
                  <a:lnTo>
                    <a:pt x="578" y="708"/>
                  </a:lnTo>
                  <a:lnTo>
                    <a:pt x="576" y="711"/>
                  </a:lnTo>
                  <a:lnTo>
                    <a:pt x="576" y="714"/>
                  </a:lnTo>
                  <a:lnTo>
                    <a:pt x="575" y="719"/>
                  </a:lnTo>
                  <a:lnTo>
                    <a:pt x="568" y="724"/>
                  </a:lnTo>
                  <a:lnTo>
                    <a:pt x="567" y="729"/>
                  </a:lnTo>
                  <a:lnTo>
                    <a:pt x="568" y="732"/>
                  </a:lnTo>
                  <a:lnTo>
                    <a:pt x="565" y="737"/>
                  </a:lnTo>
                  <a:lnTo>
                    <a:pt x="566" y="744"/>
                  </a:lnTo>
                  <a:lnTo>
                    <a:pt x="567" y="747"/>
                  </a:lnTo>
                  <a:lnTo>
                    <a:pt x="568" y="748"/>
                  </a:lnTo>
                  <a:lnTo>
                    <a:pt x="566" y="748"/>
                  </a:lnTo>
                  <a:lnTo>
                    <a:pt x="565" y="749"/>
                  </a:lnTo>
                  <a:lnTo>
                    <a:pt x="567" y="756"/>
                  </a:lnTo>
                  <a:lnTo>
                    <a:pt x="562" y="761"/>
                  </a:lnTo>
                  <a:lnTo>
                    <a:pt x="561" y="766"/>
                  </a:lnTo>
                  <a:lnTo>
                    <a:pt x="568" y="781"/>
                  </a:lnTo>
                  <a:close/>
                  <a:moveTo>
                    <a:pt x="618" y="730"/>
                  </a:moveTo>
                  <a:lnTo>
                    <a:pt x="621" y="731"/>
                  </a:lnTo>
                  <a:lnTo>
                    <a:pt x="622" y="732"/>
                  </a:lnTo>
                  <a:lnTo>
                    <a:pt x="622" y="734"/>
                  </a:lnTo>
                  <a:lnTo>
                    <a:pt x="620" y="735"/>
                  </a:lnTo>
                  <a:lnTo>
                    <a:pt x="621" y="736"/>
                  </a:lnTo>
                  <a:lnTo>
                    <a:pt x="620" y="737"/>
                  </a:lnTo>
                  <a:lnTo>
                    <a:pt x="619" y="739"/>
                  </a:lnTo>
                  <a:lnTo>
                    <a:pt x="620" y="741"/>
                  </a:lnTo>
                  <a:lnTo>
                    <a:pt x="619" y="741"/>
                  </a:lnTo>
                  <a:lnTo>
                    <a:pt x="615" y="748"/>
                  </a:lnTo>
                  <a:lnTo>
                    <a:pt x="613" y="747"/>
                  </a:lnTo>
                  <a:lnTo>
                    <a:pt x="611" y="747"/>
                  </a:lnTo>
                  <a:lnTo>
                    <a:pt x="611" y="744"/>
                  </a:lnTo>
                  <a:lnTo>
                    <a:pt x="608" y="743"/>
                  </a:lnTo>
                  <a:lnTo>
                    <a:pt x="609" y="741"/>
                  </a:lnTo>
                  <a:lnTo>
                    <a:pt x="613" y="737"/>
                  </a:lnTo>
                  <a:lnTo>
                    <a:pt x="614" y="733"/>
                  </a:lnTo>
                  <a:lnTo>
                    <a:pt x="615" y="730"/>
                  </a:lnTo>
                  <a:lnTo>
                    <a:pt x="618" y="730"/>
                  </a:lnTo>
                  <a:close/>
                  <a:moveTo>
                    <a:pt x="605" y="763"/>
                  </a:moveTo>
                  <a:lnTo>
                    <a:pt x="604" y="763"/>
                  </a:lnTo>
                  <a:lnTo>
                    <a:pt x="602" y="764"/>
                  </a:lnTo>
                  <a:lnTo>
                    <a:pt x="603" y="763"/>
                  </a:lnTo>
                  <a:lnTo>
                    <a:pt x="603" y="761"/>
                  </a:lnTo>
                  <a:lnTo>
                    <a:pt x="605" y="760"/>
                  </a:lnTo>
                  <a:lnTo>
                    <a:pt x="606" y="761"/>
                  </a:lnTo>
                  <a:lnTo>
                    <a:pt x="605" y="763"/>
                  </a:lnTo>
                  <a:close/>
                  <a:moveTo>
                    <a:pt x="594" y="788"/>
                  </a:moveTo>
                  <a:lnTo>
                    <a:pt x="593" y="788"/>
                  </a:lnTo>
                  <a:lnTo>
                    <a:pt x="593" y="786"/>
                  </a:lnTo>
                  <a:lnTo>
                    <a:pt x="591" y="787"/>
                  </a:lnTo>
                  <a:lnTo>
                    <a:pt x="595" y="784"/>
                  </a:lnTo>
                  <a:lnTo>
                    <a:pt x="595" y="785"/>
                  </a:lnTo>
                  <a:lnTo>
                    <a:pt x="596" y="786"/>
                  </a:lnTo>
                  <a:lnTo>
                    <a:pt x="594" y="788"/>
                  </a:lnTo>
                  <a:close/>
                  <a:moveTo>
                    <a:pt x="602" y="781"/>
                  </a:moveTo>
                  <a:lnTo>
                    <a:pt x="603" y="783"/>
                  </a:lnTo>
                  <a:lnTo>
                    <a:pt x="600" y="785"/>
                  </a:lnTo>
                  <a:lnTo>
                    <a:pt x="600" y="783"/>
                  </a:lnTo>
                  <a:lnTo>
                    <a:pt x="602" y="783"/>
                  </a:lnTo>
                  <a:lnTo>
                    <a:pt x="602" y="780"/>
                  </a:lnTo>
                  <a:lnTo>
                    <a:pt x="602" y="781"/>
                  </a:lnTo>
                  <a:close/>
                  <a:moveTo>
                    <a:pt x="606" y="781"/>
                  </a:moveTo>
                  <a:lnTo>
                    <a:pt x="606" y="780"/>
                  </a:lnTo>
                  <a:lnTo>
                    <a:pt x="606" y="780"/>
                  </a:lnTo>
                  <a:lnTo>
                    <a:pt x="606" y="781"/>
                  </a:lnTo>
                  <a:lnTo>
                    <a:pt x="606" y="781"/>
                  </a:lnTo>
                  <a:close/>
                  <a:moveTo>
                    <a:pt x="610" y="764"/>
                  </a:moveTo>
                  <a:lnTo>
                    <a:pt x="610" y="764"/>
                  </a:lnTo>
                  <a:lnTo>
                    <a:pt x="610" y="764"/>
                  </a:lnTo>
                  <a:close/>
                  <a:moveTo>
                    <a:pt x="603" y="775"/>
                  </a:moveTo>
                  <a:lnTo>
                    <a:pt x="604" y="775"/>
                  </a:lnTo>
                  <a:lnTo>
                    <a:pt x="604" y="776"/>
                  </a:lnTo>
                  <a:lnTo>
                    <a:pt x="602" y="779"/>
                  </a:lnTo>
                  <a:lnTo>
                    <a:pt x="600" y="777"/>
                  </a:lnTo>
                  <a:lnTo>
                    <a:pt x="597" y="776"/>
                  </a:lnTo>
                  <a:lnTo>
                    <a:pt x="599" y="773"/>
                  </a:lnTo>
                  <a:lnTo>
                    <a:pt x="603" y="772"/>
                  </a:lnTo>
                  <a:lnTo>
                    <a:pt x="603" y="775"/>
                  </a:lnTo>
                  <a:close/>
                  <a:moveTo>
                    <a:pt x="600" y="789"/>
                  </a:moveTo>
                  <a:lnTo>
                    <a:pt x="600" y="788"/>
                  </a:lnTo>
                  <a:lnTo>
                    <a:pt x="601" y="787"/>
                  </a:lnTo>
                  <a:lnTo>
                    <a:pt x="601" y="789"/>
                  </a:lnTo>
                  <a:lnTo>
                    <a:pt x="600" y="78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5" name="Freeform 126">
              <a:extLst>
                <a:ext uri="{FF2B5EF4-FFF2-40B4-BE49-F238E27FC236}">
                  <a16:creationId xmlns="" xmlns:a16="http://schemas.microsoft.com/office/drawing/2014/main" id="{2CA5A058-35A9-4B67-AA0C-C9F857C5AF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6" y="2477"/>
              <a:ext cx="705" cy="789"/>
            </a:xfrm>
            <a:custGeom>
              <a:avLst/>
              <a:gdLst>
                <a:gd name="T0" fmla="*/ 657 w 705"/>
                <a:gd name="T1" fmla="*/ 499 h 789"/>
                <a:gd name="T2" fmla="*/ 669 w 705"/>
                <a:gd name="T3" fmla="*/ 473 h 789"/>
                <a:gd name="T4" fmla="*/ 668 w 705"/>
                <a:gd name="T5" fmla="*/ 511 h 789"/>
                <a:gd name="T6" fmla="*/ 696 w 705"/>
                <a:gd name="T7" fmla="*/ 339 h 789"/>
                <a:gd name="T8" fmla="*/ 696 w 705"/>
                <a:gd name="T9" fmla="*/ 360 h 789"/>
                <a:gd name="T10" fmla="*/ 657 w 705"/>
                <a:gd name="T11" fmla="*/ 430 h 789"/>
                <a:gd name="T12" fmla="*/ 674 w 705"/>
                <a:gd name="T13" fmla="*/ 446 h 789"/>
                <a:gd name="T14" fmla="*/ 663 w 705"/>
                <a:gd name="T15" fmla="*/ 73 h 789"/>
                <a:gd name="T16" fmla="*/ 674 w 705"/>
                <a:gd name="T17" fmla="*/ 39 h 789"/>
                <a:gd name="T18" fmla="*/ 686 w 705"/>
                <a:gd name="T19" fmla="*/ 41 h 789"/>
                <a:gd name="T20" fmla="*/ 650 w 705"/>
                <a:gd name="T21" fmla="*/ 32 h 789"/>
                <a:gd name="T22" fmla="*/ 678 w 705"/>
                <a:gd name="T23" fmla="*/ 18 h 789"/>
                <a:gd name="T24" fmla="*/ 658 w 705"/>
                <a:gd name="T25" fmla="*/ 86 h 789"/>
                <a:gd name="T26" fmla="*/ 696 w 705"/>
                <a:gd name="T27" fmla="*/ 270 h 789"/>
                <a:gd name="T28" fmla="*/ 703 w 705"/>
                <a:gd name="T29" fmla="*/ 301 h 789"/>
                <a:gd name="T30" fmla="*/ 705 w 705"/>
                <a:gd name="T31" fmla="*/ 320 h 789"/>
                <a:gd name="T32" fmla="*/ 683 w 705"/>
                <a:gd name="T33" fmla="*/ 193 h 789"/>
                <a:gd name="T34" fmla="*/ 695 w 705"/>
                <a:gd name="T35" fmla="*/ 170 h 789"/>
                <a:gd name="T36" fmla="*/ 298 w 705"/>
                <a:gd name="T37" fmla="*/ 444 h 789"/>
                <a:gd name="T38" fmla="*/ 245 w 705"/>
                <a:gd name="T39" fmla="*/ 507 h 789"/>
                <a:gd name="T40" fmla="*/ 311 w 705"/>
                <a:gd name="T41" fmla="*/ 600 h 789"/>
                <a:gd name="T42" fmla="*/ 357 w 705"/>
                <a:gd name="T43" fmla="*/ 631 h 789"/>
                <a:gd name="T44" fmla="*/ 376 w 705"/>
                <a:gd name="T45" fmla="*/ 672 h 789"/>
                <a:gd name="T46" fmla="*/ 318 w 705"/>
                <a:gd name="T47" fmla="*/ 643 h 789"/>
                <a:gd name="T48" fmla="*/ 315 w 705"/>
                <a:gd name="T49" fmla="*/ 712 h 789"/>
                <a:gd name="T50" fmla="*/ 281 w 705"/>
                <a:gd name="T51" fmla="*/ 657 h 789"/>
                <a:gd name="T52" fmla="*/ 251 w 705"/>
                <a:gd name="T53" fmla="*/ 600 h 789"/>
                <a:gd name="T54" fmla="*/ 198 w 705"/>
                <a:gd name="T55" fmla="*/ 503 h 789"/>
                <a:gd name="T56" fmla="*/ 166 w 705"/>
                <a:gd name="T57" fmla="*/ 433 h 789"/>
                <a:gd name="T58" fmla="*/ 133 w 705"/>
                <a:gd name="T59" fmla="*/ 377 h 789"/>
                <a:gd name="T60" fmla="*/ 108 w 705"/>
                <a:gd name="T61" fmla="*/ 333 h 789"/>
                <a:gd name="T62" fmla="*/ 62 w 705"/>
                <a:gd name="T63" fmla="*/ 295 h 789"/>
                <a:gd name="T64" fmla="*/ 48 w 705"/>
                <a:gd name="T65" fmla="*/ 248 h 789"/>
                <a:gd name="T66" fmla="*/ 18 w 705"/>
                <a:gd name="T67" fmla="*/ 203 h 789"/>
                <a:gd name="T68" fmla="*/ 36 w 705"/>
                <a:gd name="T69" fmla="*/ 191 h 789"/>
                <a:gd name="T70" fmla="*/ 40 w 705"/>
                <a:gd name="T71" fmla="*/ 174 h 789"/>
                <a:gd name="T72" fmla="*/ 13 w 705"/>
                <a:gd name="T73" fmla="*/ 114 h 789"/>
                <a:gd name="T74" fmla="*/ 48 w 705"/>
                <a:gd name="T75" fmla="*/ 151 h 789"/>
                <a:gd name="T76" fmla="*/ 130 w 705"/>
                <a:gd name="T77" fmla="*/ 273 h 789"/>
                <a:gd name="T78" fmla="*/ 202 w 705"/>
                <a:gd name="T79" fmla="*/ 349 h 789"/>
                <a:gd name="T80" fmla="*/ 283 w 705"/>
                <a:gd name="T81" fmla="*/ 431 h 789"/>
                <a:gd name="T82" fmla="*/ 662 w 705"/>
                <a:gd name="T83" fmla="*/ 131 h 789"/>
                <a:gd name="T84" fmla="*/ 680 w 705"/>
                <a:gd name="T85" fmla="*/ 126 h 789"/>
                <a:gd name="T86" fmla="*/ 651 w 705"/>
                <a:gd name="T87" fmla="*/ 539 h 789"/>
                <a:gd name="T88" fmla="*/ 595 w 705"/>
                <a:gd name="T89" fmla="*/ 672 h 789"/>
                <a:gd name="T90" fmla="*/ 594 w 705"/>
                <a:gd name="T91" fmla="*/ 629 h 789"/>
                <a:gd name="T92" fmla="*/ 596 w 705"/>
                <a:gd name="T93" fmla="*/ 603 h 789"/>
                <a:gd name="T94" fmla="*/ 621 w 705"/>
                <a:gd name="T95" fmla="*/ 581 h 789"/>
                <a:gd name="T96" fmla="*/ 636 w 705"/>
                <a:gd name="T97" fmla="*/ 579 h 789"/>
                <a:gd name="T98" fmla="*/ 608 w 705"/>
                <a:gd name="T99" fmla="*/ 632 h 789"/>
                <a:gd name="T100" fmla="*/ 603 w 705"/>
                <a:gd name="T101" fmla="*/ 673 h 789"/>
                <a:gd name="T102" fmla="*/ 560 w 705"/>
                <a:gd name="T103" fmla="*/ 780 h 789"/>
                <a:gd name="T104" fmla="*/ 559 w 705"/>
                <a:gd name="T105" fmla="*/ 732 h 789"/>
                <a:gd name="T106" fmla="*/ 581 w 705"/>
                <a:gd name="T107" fmla="*/ 708 h 789"/>
                <a:gd name="T108" fmla="*/ 565 w 705"/>
                <a:gd name="T109" fmla="*/ 749 h 789"/>
                <a:gd name="T110" fmla="*/ 620 w 705"/>
                <a:gd name="T111" fmla="*/ 741 h 789"/>
                <a:gd name="T112" fmla="*/ 604 w 705"/>
                <a:gd name="T113" fmla="*/ 763 h 789"/>
                <a:gd name="T114" fmla="*/ 596 w 705"/>
                <a:gd name="T115" fmla="*/ 786 h 789"/>
                <a:gd name="T116" fmla="*/ 606 w 705"/>
                <a:gd name="T117" fmla="*/ 781 h 789"/>
                <a:gd name="T118" fmla="*/ 600 w 705"/>
                <a:gd name="T119" fmla="*/ 789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05" h="789">
                  <a:moveTo>
                    <a:pt x="659" y="541"/>
                  </a:moveTo>
                  <a:lnTo>
                    <a:pt x="653" y="545"/>
                  </a:lnTo>
                  <a:lnTo>
                    <a:pt x="654" y="541"/>
                  </a:lnTo>
                  <a:lnTo>
                    <a:pt x="653" y="537"/>
                  </a:lnTo>
                  <a:lnTo>
                    <a:pt x="652" y="536"/>
                  </a:lnTo>
                  <a:lnTo>
                    <a:pt x="653" y="533"/>
                  </a:lnTo>
                  <a:lnTo>
                    <a:pt x="652" y="521"/>
                  </a:lnTo>
                  <a:lnTo>
                    <a:pt x="652" y="519"/>
                  </a:lnTo>
                  <a:lnTo>
                    <a:pt x="655" y="517"/>
                  </a:lnTo>
                  <a:lnTo>
                    <a:pt x="656" y="515"/>
                  </a:lnTo>
                  <a:lnTo>
                    <a:pt x="657" y="510"/>
                  </a:lnTo>
                  <a:lnTo>
                    <a:pt x="655" y="504"/>
                  </a:lnTo>
                  <a:lnTo>
                    <a:pt x="657" y="499"/>
                  </a:lnTo>
                  <a:lnTo>
                    <a:pt x="656" y="496"/>
                  </a:lnTo>
                  <a:lnTo>
                    <a:pt x="656" y="496"/>
                  </a:lnTo>
                  <a:lnTo>
                    <a:pt x="656" y="496"/>
                  </a:lnTo>
                  <a:lnTo>
                    <a:pt x="658" y="491"/>
                  </a:lnTo>
                  <a:lnTo>
                    <a:pt x="661" y="490"/>
                  </a:lnTo>
                  <a:lnTo>
                    <a:pt x="662" y="487"/>
                  </a:lnTo>
                  <a:lnTo>
                    <a:pt x="661" y="485"/>
                  </a:lnTo>
                  <a:lnTo>
                    <a:pt x="659" y="484"/>
                  </a:lnTo>
                  <a:lnTo>
                    <a:pt x="660" y="481"/>
                  </a:lnTo>
                  <a:lnTo>
                    <a:pt x="662" y="479"/>
                  </a:lnTo>
                  <a:lnTo>
                    <a:pt x="662" y="476"/>
                  </a:lnTo>
                  <a:lnTo>
                    <a:pt x="666" y="473"/>
                  </a:lnTo>
                  <a:lnTo>
                    <a:pt x="669" y="473"/>
                  </a:lnTo>
                  <a:lnTo>
                    <a:pt x="670" y="472"/>
                  </a:lnTo>
                  <a:lnTo>
                    <a:pt x="670" y="471"/>
                  </a:lnTo>
                  <a:lnTo>
                    <a:pt x="671" y="471"/>
                  </a:lnTo>
                  <a:lnTo>
                    <a:pt x="672" y="468"/>
                  </a:lnTo>
                  <a:lnTo>
                    <a:pt x="674" y="467"/>
                  </a:lnTo>
                  <a:lnTo>
                    <a:pt x="671" y="472"/>
                  </a:lnTo>
                  <a:lnTo>
                    <a:pt x="667" y="492"/>
                  </a:lnTo>
                  <a:lnTo>
                    <a:pt x="668" y="497"/>
                  </a:lnTo>
                  <a:lnTo>
                    <a:pt x="670" y="498"/>
                  </a:lnTo>
                  <a:lnTo>
                    <a:pt x="668" y="501"/>
                  </a:lnTo>
                  <a:lnTo>
                    <a:pt x="670" y="503"/>
                  </a:lnTo>
                  <a:lnTo>
                    <a:pt x="668" y="507"/>
                  </a:lnTo>
                  <a:lnTo>
                    <a:pt x="668" y="511"/>
                  </a:lnTo>
                  <a:lnTo>
                    <a:pt x="664" y="513"/>
                  </a:lnTo>
                  <a:lnTo>
                    <a:pt x="664" y="515"/>
                  </a:lnTo>
                  <a:lnTo>
                    <a:pt x="665" y="516"/>
                  </a:lnTo>
                  <a:lnTo>
                    <a:pt x="663" y="518"/>
                  </a:lnTo>
                  <a:lnTo>
                    <a:pt x="662" y="534"/>
                  </a:lnTo>
                  <a:lnTo>
                    <a:pt x="659" y="538"/>
                  </a:lnTo>
                  <a:lnTo>
                    <a:pt x="660" y="539"/>
                  </a:lnTo>
                  <a:lnTo>
                    <a:pt x="658" y="540"/>
                  </a:lnTo>
                  <a:lnTo>
                    <a:pt x="659" y="541"/>
                  </a:lnTo>
                  <a:moveTo>
                    <a:pt x="702" y="343"/>
                  </a:moveTo>
                  <a:lnTo>
                    <a:pt x="699" y="345"/>
                  </a:lnTo>
                  <a:lnTo>
                    <a:pt x="696" y="341"/>
                  </a:lnTo>
                  <a:lnTo>
                    <a:pt x="696" y="339"/>
                  </a:lnTo>
                  <a:lnTo>
                    <a:pt x="699" y="337"/>
                  </a:lnTo>
                  <a:lnTo>
                    <a:pt x="702" y="339"/>
                  </a:lnTo>
                  <a:lnTo>
                    <a:pt x="702" y="343"/>
                  </a:lnTo>
                  <a:moveTo>
                    <a:pt x="699" y="397"/>
                  </a:moveTo>
                  <a:lnTo>
                    <a:pt x="695" y="398"/>
                  </a:lnTo>
                  <a:lnTo>
                    <a:pt x="691" y="396"/>
                  </a:lnTo>
                  <a:lnTo>
                    <a:pt x="691" y="394"/>
                  </a:lnTo>
                  <a:lnTo>
                    <a:pt x="697" y="390"/>
                  </a:lnTo>
                  <a:lnTo>
                    <a:pt x="695" y="383"/>
                  </a:lnTo>
                  <a:lnTo>
                    <a:pt x="698" y="375"/>
                  </a:lnTo>
                  <a:lnTo>
                    <a:pt x="697" y="373"/>
                  </a:lnTo>
                  <a:lnTo>
                    <a:pt x="698" y="369"/>
                  </a:lnTo>
                  <a:lnTo>
                    <a:pt x="696" y="360"/>
                  </a:lnTo>
                  <a:lnTo>
                    <a:pt x="700" y="358"/>
                  </a:lnTo>
                  <a:lnTo>
                    <a:pt x="702" y="361"/>
                  </a:lnTo>
                  <a:lnTo>
                    <a:pt x="700" y="368"/>
                  </a:lnTo>
                  <a:lnTo>
                    <a:pt x="702" y="373"/>
                  </a:lnTo>
                  <a:lnTo>
                    <a:pt x="700" y="376"/>
                  </a:lnTo>
                  <a:lnTo>
                    <a:pt x="702" y="382"/>
                  </a:lnTo>
                  <a:lnTo>
                    <a:pt x="699" y="389"/>
                  </a:lnTo>
                  <a:lnTo>
                    <a:pt x="699" y="397"/>
                  </a:lnTo>
                  <a:moveTo>
                    <a:pt x="657" y="430"/>
                  </a:moveTo>
                  <a:lnTo>
                    <a:pt x="658" y="432"/>
                  </a:lnTo>
                  <a:lnTo>
                    <a:pt x="656" y="432"/>
                  </a:lnTo>
                  <a:lnTo>
                    <a:pt x="655" y="430"/>
                  </a:lnTo>
                  <a:lnTo>
                    <a:pt x="657" y="430"/>
                  </a:lnTo>
                  <a:moveTo>
                    <a:pt x="672" y="443"/>
                  </a:moveTo>
                  <a:lnTo>
                    <a:pt x="671" y="442"/>
                  </a:lnTo>
                  <a:lnTo>
                    <a:pt x="670" y="440"/>
                  </a:lnTo>
                  <a:lnTo>
                    <a:pt x="671" y="439"/>
                  </a:lnTo>
                  <a:lnTo>
                    <a:pt x="672" y="437"/>
                  </a:lnTo>
                  <a:lnTo>
                    <a:pt x="672" y="438"/>
                  </a:lnTo>
                  <a:lnTo>
                    <a:pt x="672" y="439"/>
                  </a:lnTo>
                  <a:lnTo>
                    <a:pt x="674" y="440"/>
                  </a:lnTo>
                  <a:lnTo>
                    <a:pt x="672" y="443"/>
                  </a:lnTo>
                  <a:moveTo>
                    <a:pt x="670" y="447"/>
                  </a:moveTo>
                  <a:lnTo>
                    <a:pt x="671" y="444"/>
                  </a:lnTo>
                  <a:lnTo>
                    <a:pt x="672" y="444"/>
                  </a:lnTo>
                  <a:lnTo>
                    <a:pt x="674" y="446"/>
                  </a:lnTo>
                  <a:lnTo>
                    <a:pt x="672" y="447"/>
                  </a:lnTo>
                  <a:lnTo>
                    <a:pt x="670" y="447"/>
                  </a:lnTo>
                  <a:moveTo>
                    <a:pt x="684" y="84"/>
                  </a:moveTo>
                  <a:lnTo>
                    <a:pt x="684" y="87"/>
                  </a:lnTo>
                  <a:lnTo>
                    <a:pt x="683" y="84"/>
                  </a:lnTo>
                  <a:lnTo>
                    <a:pt x="679" y="84"/>
                  </a:lnTo>
                  <a:lnTo>
                    <a:pt x="675" y="88"/>
                  </a:lnTo>
                  <a:lnTo>
                    <a:pt x="674" y="87"/>
                  </a:lnTo>
                  <a:lnTo>
                    <a:pt x="672" y="80"/>
                  </a:lnTo>
                  <a:lnTo>
                    <a:pt x="669" y="76"/>
                  </a:lnTo>
                  <a:lnTo>
                    <a:pt x="666" y="76"/>
                  </a:lnTo>
                  <a:lnTo>
                    <a:pt x="664" y="74"/>
                  </a:lnTo>
                  <a:lnTo>
                    <a:pt x="663" y="73"/>
                  </a:lnTo>
                  <a:lnTo>
                    <a:pt x="665" y="70"/>
                  </a:lnTo>
                  <a:lnTo>
                    <a:pt x="668" y="70"/>
                  </a:lnTo>
                  <a:lnTo>
                    <a:pt x="669" y="67"/>
                  </a:lnTo>
                  <a:lnTo>
                    <a:pt x="667" y="65"/>
                  </a:lnTo>
                  <a:lnTo>
                    <a:pt x="668" y="63"/>
                  </a:lnTo>
                  <a:lnTo>
                    <a:pt x="672" y="59"/>
                  </a:lnTo>
                  <a:lnTo>
                    <a:pt x="672" y="56"/>
                  </a:lnTo>
                  <a:lnTo>
                    <a:pt x="674" y="56"/>
                  </a:lnTo>
                  <a:lnTo>
                    <a:pt x="675" y="55"/>
                  </a:lnTo>
                  <a:lnTo>
                    <a:pt x="675" y="47"/>
                  </a:lnTo>
                  <a:lnTo>
                    <a:pt x="674" y="44"/>
                  </a:lnTo>
                  <a:lnTo>
                    <a:pt x="673" y="43"/>
                  </a:lnTo>
                  <a:lnTo>
                    <a:pt x="674" y="39"/>
                  </a:lnTo>
                  <a:lnTo>
                    <a:pt x="670" y="32"/>
                  </a:lnTo>
                  <a:lnTo>
                    <a:pt x="669" y="26"/>
                  </a:lnTo>
                  <a:lnTo>
                    <a:pt x="670" y="20"/>
                  </a:lnTo>
                  <a:lnTo>
                    <a:pt x="675" y="18"/>
                  </a:lnTo>
                  <a:lnTo>
                    <a:pt x="678" y="20"/>
                  </a:lnTo>
                  <a:lnTo>
                    <a:pt x="678" y="22"/>
                  </a:lnTo>
                  <a:lnTo>
                    <a:pt x="679" y="23"/>
                  </a:lnTo>
                  <a:lnTo>
                    <a:pt x="679" y="24"/>
                  </a:lnTo>
                  <a:lnTo>
                    <a:pt x="683" y="26"/>
                  </a:lnTo>
                  <a:lnTo>
                    <a:pt x="685" y="30"/>
                  </a:lnTo>
                  <a:lnTo>
                    <a:pt x="688" y="32"/>
                  </a:lnTo>
                  <a:lnTo>
                    <a:pt x="686" y="39"/>
                  </a:lnTo>
                  <a:lnTo>
                    <a:pt x="686" y="41"/>
                  </a:lnTo>
                  <a:lnTo>
                    <a:pt x="688" y="43"/>
                  </a:lnTo>
                  <a:lnTo>
                    <a:pt x="689" y="51"/>
                  </a:lnTo>
                  <a:lnTo>
                    <a:pt x="691" y="56"/>
                  </a:lnTo>
                  <a:lnTo>
                    <a:pt x="688" y="59"/>
                  </a:lnTo>
                  <a:lnTo>
                    <a:pt x="690" y="63"/>
                  </a:lnTo>
                  <a:lnTo>
                    <a:pt x="683" y="68"/>
                  </a:lnTo>
                  <a:lnTo>
                    <a:pt x="683" y="71"/>
                  </a:lnTo>
                  <a:lnTo>
                    <a:pt x="683" y="72"/>
                  </a:lnTo>
                  <a:lnTo>
                    <a:pt x="682" y="73"/>
                  </a:lnTo>
                  <a:lnTo>
                    <a:pt x="682" y="78"/>
                  </a:lnTo>
                  <a:lnTo>
                    <a:pt x="684" y="84"/>
                  </a:lnTo>
                  <a:moveTo>
                    <a:pt x="654" y="28"/>
                  </a:moveTo>
                  <a:lnTo>
                    <a:pt x="650" y="32"/>
                  </a:lnTo>
                  <a:lnTo>
                    <a:pt x="647" y="31"/>
                  </a:lnTo>
                  <a:lnTo>
                    <a:pt x="643" y="29"/>
                  </a:lnTo>
                  <a:lnTo>
                    <a:pt x="643" y="27"/>
                  </a:lnTo>
                  <a:lnTo>
                    <a:pt x="644" y="24"/>
                  </a:lnTo>
                  <a:lnTo>
                    <a:pt x="650" y="22"/>
                  </a:lnTo>
                  <a:lnTo>
                    <a:pt x="654" y="27"/>
                  </a:lnTo>
                  <a:lnTo>
                    <a:pt x="654" y="28"/>
                  </a:lnTo>
                  <a:moveTo>
                    <a:pt x="690" y="17"/>
                  </a:moveTo>
                  <a:lnTo>
                    <a:pt x="690" y="18"/>
                  </a:lnTo>
                  <a:lnTo>
                    <a:pt x="686" y="21"/>
                  </a:lnTo>
                  <a:lnTo>
                    <a:pt x="680" y="21"/>
                  </a:lnTo>
                  <a:lnTo>
                    <a:pt x="678" y="20"/>
                  </a:lnTo>
                  <a:lnTo>
                    <a:pt x="678" y="18"/>
                  </a:lnTo>
                  <a:lnTo>
                    <a:pt x="676" y="15"/>
                  </a:lnTo>
                  <a:lnTo>
                    <a:pt x="678" y="13"/>
                  </a:lnTo>
                  <a:lnTo>
                    <a:pt x="679" y="6"/>
                  </a:lnTo>
                  <a:lnTo>
                    <a:pt x="682" y="0"/>
                  </a:lnTo>
                  <a:lnTo>
                    <a:pt x="684" y="2"/>
                  </a:lnTo>
                  <a:lnTo>
                    <a:pt x="684" y="4"/>
                  </a:lnTo>
                  <a:lnTo>
                    <a:pt x="688" y="6"/>
                  </a:lnTo>
                  <a:lnTo>
                    <a:pt x="689" y="12"/>
                  </a:lnTo>
                  <a:lnTo>
                    <a:pt x="689" y="16"/>
                  </a:lnTo>
                  <a:lnTo>
                    <a:pt x="690" y="17"/>
                  </a:lnTo>
                  <a:moveTo>
                    <a:pt x="660" y="86"/>
                  </a:moveTo>
                  <a:lnTo>
                    <a:pt x="659" y="87"/>
                  </a:lnTo>
                  <a:lnTo>
                    <a:pt x="658" y="86"/>
                  </a:lnTo>
                  <a:lnTo>
                    <a:pt x="659" y="84"/>
                  </a:lnTo>
                  <a:lnTo>
                    <a:pt x="660" y="84"/>
                  </a:lnTo>
                  <a:lnTo>
                    <a:pt x="660" y="86"/>
                  </a:lnTo>
                  <a:moveTo>
                    <a:pt x="698" y="272"/>
                  </a:moveTo>
                  <a:lnTo>
                    <a:pt x="696" y="274"/>
                  </a:lnTo>
                  <a:lnTo>
                    <a:pt x="692" y="273"/>
                  </a:lnTo>
                  <a:lnTo>
                    <a:pt x="690" y="271"/>
                  </a:lnTo>
                  <a:lnTo>
                    <a:pt x="691" y="269"/>
                  </a:lnTo>
                  <a:lnTo>
                    <a:pt x="693" y="269"/>
                  </a:lnTo>
                  <a:lnTo>
                    <a:pt x="695" y="269"/>
                  </a:lnTo>
                  <a:lnTo>
                    <a:pt x="696" y="272"/>
                  </a:lnTo>
                  <a:lnTo>
                    <a:pt x="698" y="272"/>
                  </a:lnTo>
                  <a:moveTo>
                    <a:pt x="696" y="270"/>
                  </a:moveTo>
                  <a:lnTo>
                    <a:pt x="696" y="269"/>
                  </a:lnTo>
                  <a:lnTo>
                    <a:pt x="697" y="269"/>
                  </a:lnTo>
                  <a:lnTo>
                    <a:pt x="697" y="270"/>
                  </a:lnTo>
                  <a:lnTo>
                    <a:pt x="696" y="270"/>
                  </a:lnTo>
                  <a:moveTo>
                    <a:pt x="696" y="223"/>
                  </a:moveTo>
                  <a:lnTo>
                    <a:pt x="696" y="223"/>
                  </a:lnTo>
                  <a:lnTo>
                    <a:pt x="696" y="223"/>
                  </a:lnTo>
                  <a:moveTo>
                    <a:pt x="684" y="256"/>
                  </a:moveTo>
                  <a:lnTo>
                    <a:pt x="686" y="257"/>
                  </a:lnTo>
                  <a:lnTo>
                    <a:pt x="684" y="257"/>
                  </a:lnTo>
                  <a:lnTo>
                    <a:pt x="684" y="256"/>
                  </a:lnTo>
                  <a:lnTo>
                    <a:pt x="684" y="256"/>
                  </a:lnTo>
                  <a:moveTo>
                    <a:pt x="703" y="301"/>
                  </a:moveTo>
                  <a:lnTo>
                    <a:pt x="702" y="303"/>
                  </a:lnTo>
                  <a:lnTo>
                    <a:pt x="700" y="303"/>
                  </a:lnTo>
                  <a:lnTo>
                    <a:pt x="699" y="299"/>
                  </a:lnTo>
                  <a:lnTo>
                    <a:pt x="699" y="294"/>
                  </a:lnTo>
                  <a:lnTo>
                    <a:pt x="703" y="297"/>
                  </a:lnTo>
                  <a:lnTo>
                    <a:pt x="703" y="301"/>
                  </a:lnTo>
                  <a:moveTo>
                    <a:pt x="703" y="312"/>
                  </a:moveTo>
                  <a:lnTo>
                    <a:pt x="704" y="313"/>
                  </a:lnTo>
                  <a:lnTo>
                    <a:pt x="703" y="312"/>
                  </a:lnTo>
                  <a:moveTo>
                    <a:pt x="703" y="320"/>
                  </a:moveTo>
                  <a:lnTo>
                    <a:pt x="704" y="319"/>
                  </a:lnTo>
                  <a:lnTo>
                    <a:pt x="704" y="316"/>
                  </a:lnTo>
                  <a:lnTo>
                    <a:pt x="705" y="320"/>
                  </a:lnTo>
                  <a:lnTo>
                    <a:pt x="703" y="320"/>
                  </a:lnTo>
                  <a:moveTo>
                    <a:pt x="662" y="205"/>
                  </a:moveTo>
                  <a:lnTo>
                    <a:pt x="662" y="206"/>
                  </a:lnTo>
                  <a:lnTo>
                    <a:pt x="660" y="207"/>
                  </a:lnTo>
                  <a:lnTo>
                    <a:pt x="660" y="205"/>
                  </a:lnTo>
                  <a:lnTo>
                    <a:pt x="662" y="205"/>
                  </a:lnTo>
                  <a:moveTo>
                    <a:pt x="683" y="193"/>
                  </a:moveTo>
                  <a:lnTo>
                    <a:pt x="683" y="196"/>
                  </a:lnTo>
                  <a:lnTo>
                    <a:pt x="680" y="197"/>
                  </a:lnTo>
                  <a:lnTo>
                    <a:pt x="678" y="196"/>
                  </a:lnTo>
                  <a:lnTo>
                    <a:pt x="679" y="193"/>
                  </a:lnTo>
                  <a:lnTo>
                    <a:pt x="682" y="192"/>
                  </a:lnTo>
                  <a:lnTo>
                    <a:pt x="683" y="193"/>
                  </a:lnTo>
                  <a:moveTo>
                    <a:pt x="694" y="205"/>
                  </a:moveTo>
                  <a:lnTo>
                    <a:pt x="694" y="208"/>
                  </a:lnTo>
                  <a:lnTo>
                    <a:pt x="691" y="207"/>
                  </a:lnTo>
                  <a:lnTo>
                    <a:pt x="691" y="204"/>
                  </a:lnTo>
                  <a:lnTo>
                    <a:pt x="693" y="200"/>
                  </a:lnTo>
                  <a:lnTo>
                    <a:pt x="690" y="195"/>
                  </a:lnTo>
                  <a:lnTo>
                    <a:pt x="689" y="194"/>
                  </a:lnTo>
                  <a:lnTo>
                    <a:pt x="691" y="191"/>
                  </a:lnTo>
                  <a:lnTo>
                    <a:pt x="694" y="191"/>
                  </a:lnTo>
                  <a:lnTo>
                    <a:pt x="695" y="195"/>
                  </a:lnTo>
                  <a:lnTo>
                    <a:pt x="694" y="201"/>
                  </a:lnTo>
                  <a:lnTo>
                    <a:pt x="694" y="205"/>
                  </a:lnTo>
                  <a:moveTo>
                    <a:pt x="695" y="170"/>
                  </a:moveTo>
                  <a:lnTo>
                    <a:pt x="691" y="168"/>
                  </a:lnTo>
                  <a:lnTo>
                    <a:pt x="690" y="166"/>
                  </a:lnTo>
                  <a:lnTo>
                    <a:pt x="693" y="164"/>
                  </a:lnTo>
                  <a:lnTo>
                    <a:pt x="697" y="165"/>
                  </a:lnTo>
                  <a:lnTo>
                    <a:pt x="698" y="168"/>
                  </a:lnTo>
                  <a:lnTo>
                    <a:pt x="696" y="171"/>
                  </a:lnTo>
                  <a:lnTo>
                    <a:pt x="695" y="170"/>
                  </a:lnTo>
                  <a:moveTo>
                    <a:pt x="324" y="463"/>
                  </a:moveTo>
                  <a:lnTo>
                    <a:pt x="322" y="460"/>
                  </a:lnTo>
                  <a:lnTo>
                    <a:pt x="321" y="459"/>
                  </a:lnTo>
                  <a:lnTo>
                    <a:pt x="318" y="455"/>
                  </a:lnTo>
                  <a:lnTo>
                    <a:pt x="309" y="449"/>
                  </a:lnTo>
                  <a:lnTo>
                    <a:pt x="298" y="444"/>
                  </a:lnTo>
                  <a:lnTo>
                    <a:pt x="294" y="444"/>
                  </a:lnTo>
                  <a:lnTo>
                    <a:pt x="279" y="437"/>
                  </a:lnTo>
                  <a:lnTo>
                    <a:pt x="273" y="436"/>
                  </a:lnTo>
                  <a:lnTo>
                    <a:pt x="253" y="443"/>
                  </a:lnTo>
                  <a:lnTo>
                    <a:pt x="244" y="449"/>
                  </a:lnTo>
                  <a:lnTo>
                    <a:pt x="237" y="459"/>
                  </a:lnTo>
                  <a:lnTo>
                    <a:pt x="235" y="464"/>
                  </a:lnTo>
                  <a:lnTo>
                    <a:pt x="234" y="472"/>
                  </a:lnTo>
                  <a:lnTo>
                    <a:pt x="237" y="479"/>
                  </a:lnTo>
                  <a:lnTo>
                    <a:pt x="238" y="481"/>
                  </a:lnTo>
                  <a:lnTo>
                    <a:pt x="241" y="481"/>
                  </a:lnTo>
                  <a:lnTo>
                    <a:pt x="243" y="487"/>
                  </a:lnTo>
                  <a:lnTo>
                    <a:pt x="245" y="507"/>
                  </a:lnTo>
                  <a:lnTo>
                    <a:pt x="258" y="554"/>
                  </a:lnTo>
                  <a:lnTo>
                    <a:pt x="260" y="557"/>
                  </a:lnTo>
                  <a:lnTo>
                    <a:pt x="260" y="559"/>
                  </a:lnTo>
                  <a:lnTo>
                    <a:pt x="263" y="568"/>
                  </a:lnTo>
                  <a:lnTo>
                    <a:pt x="266" y="570"/>
                  </a:lnTo>
                  <a:lnTo>
                    <a:pt x="266" y="571"/>
                  </a:lnTo>
                  <a:lnTo>
                    <a:pt x="269" y="576"/>
                  </a:lnTo>
                  <a:lnTo>
                    <a:pt x="277" y="584"/>
                  </a:lnTo>
                  <a:lnTo>
                    <a:pt x="285" y="590"/>
                  </a:lnTo>
                  <a:lnTo>
                    <a:pt x="291" y="593"/>
                  </a:lnTo>
                  <a:lnTo>
                    <a:pt x="303" y="595"/>
                  </a:lnTo>
                  <a:lnTo>
                    <a:pt x="307" y="599"/>
                  </a:lnTo>
                  <a:lnTo>
                    <a:pt x="311" y="600"/>
                  </a:lnTo>
                  <a:lnTo>
                    <a:pt x="310" y="601"/>
                  </a:lnTo>
                  <a:lnTo>
                    <a:pt x="316" y="607"/>
                  </a:lnTo>
                  <a:lnTo>
                    <a:pt x="318" y="612"/>
                  </a:lnTo>
                  <a:lnTo>
                    <a:pt x="325" y="618"/>
                  </a:lnTo>
                  <a:lnTo>
                    <a:pt x="328" y="622"/>
                  </a:lnTo>
                  <a:lnTo>
                    <a:pt x="334" y="624"/>
                  </a:lnTo>
                  <a:lnTo>
                    <a:pt x="341" y="624"/>
                  </a:lnTo>
                  <a:lnTo>
                    <a:pt x="346" y="621"/>
                  </a:lnTo>
                  <a:lnTo>
                    <a:pt x="345" y="617"/>
                  </a:lnTo>
                  <a:lnTo>
                    <a:pt x="347" y="618"/>
                  </a:lnTo>
                  <a:lnTo>
                    <a:pt x="353" y="625"/>
                  </a:lnTo>
                  <a:lnTo>
                    <a:pt x="355" y="629"/>
                  </a:lnTo>
                  <a:lnTo>
                    <a:pt x="357" y="631"/>
                  </a:lnTo>
                  <a:lnTo>
                    <a:pt x="358" y="633"/>
                  </a:lnTo>
                  <a:lnTo>
                    <a:pt x="361" y="635"/>
                  </a:lnTo>
                  <a:lnTo>
                    <a:pt x="364" y="640"/>
                  </a:lnTo>
                  <a:lnTo>
                    <a:pt x="367" y="643"/>
                  </a:lnTo>
                  <a:lnTo>
                    <a:pt x="368" y="644"/>
                  </a:lnTo>
                  <a:lnTo>
                    <a:pt x="371" y="646"/>
                  </a:lnTo>
                  <a:lnTo>
                    <a:pt x="370" y="649"/>
                  </a:lnTo>
                  <a:lnTo>
                    <a:pt x="373" y="652"/>
                  </a:lnTo>
                  <a:lnTo>
                    <a:pt x="371" y="655"/>
                  </a:lnTo>
                  <a:lnTo>
                    <a:pt x="373" y="659"/>
                  </a:lnTo>
                  <a:lnTo>
                    <a:pt x="373" y="663"/>
                  </a:lnTo>
                  <a:lnTo>
                    <a:pt x="376" y="668"/>
                  </a:lnTo>
                  <a:lnTo>
                    <a:pt x="376" y="672"/>
                  </a:lnTo>
                  <a:lnTo>
                    <a:pt x="377" y="675"/>
                  </a:lnTo>
                  <a:lnTo>
                    <a:pt x="374" y="671"/>
                  </a:lnTo>
                  <a:lnTo>
                    <a:pt x="373" y="671"/>
                  </a:lnTo>
                  <a:lnTo>
                    <a:pt x="373" y="669"/>
                  </a:lnTo>
                  <a:lnTo>
                    <a:pt x="370" y="662"/>
                  </a:lnTo>
                  <a:lnTo>
                    <a:pt x="358" y="651"/>
                  </a:lnTo>
                  <a:lnTo>
                    <a:pt x="356" y="647"/>
                  </a:lnTo>
                  <a:lnTo>
                    <a:pt x="350" y="643"/>
                  </a:lnTo>
                  <a:lnTo>
                    <a:pt x="342" y="641"/>
                  </a:lnTo>
                  <a:lnTo>
                    <a:pt x="339" y="644"/>
                  </a:lnTo>
                  <a:lnTo>
                    <a:pt x="330" y="647"/>
                  </a:lnTo>
                  <a:lnTo>
                    <a:pt x="326" y="651"/>
                  </a:lnTo>
                  <a:lnTo>
                    <a:pt x="318" y="643"/>
                  </a:lnTo>
                  <a:lnTo>
                    <a:pt x="317" y="643"/>
                  </a:lnTo>
                  <a:lnTo>
                    <a:pt x="317" y="645"/>
                  </a:lnTo>
                  <a:lnTo>
                    <a:pt x="313" y="648"/>
                  </a:lnTo>
                  <a:lnTo>
                    <a:pt x="310" y="655"/>
                  </a:lnTo>
                  <a:lnTo>
                    <a:pt x="310" y="661"/>
                  </a:lnTo>
                  <a:lnTo>
                    <a:pt x="316" y="687"/>
                  </a:lnTo>
                  <a:lnTo>
                    <a:pt x="320" y="695"/>
                  </a:lnTo>
                  <a:lnTo>
                    <a:pt x="321" y="702"/>
                  </a:lnTo>
                  <a:lnTo>
                    <a:pt x="323" y="707"/>
                  </a:lnTo>
                  <a:lnTo>
                    <a:pt x="321" y="711"/>
                  </a:lnTo>
                  <a:lnTo>
                    <a:pt x="323" y="717"/>
                  </a:lnTo>
                  <a:lnTo>
                    <a:pt x="319" y="716"/>
                  </a:lnTo>
                  <a:lnTo>
                    <a:pt x="315" y="712"/>
                  </a:lnTo>
                  <a:lnTo>
                    <a:pt x="311" y="711"/>
                  </a:lnTo>
                  <a:lnTo>
                    <a:pt x="309" y="707"/>
                  </a:lnTo>
                  <a:lnTo>
                    <a:pt x="305" y="702"/>
                  </a:lnTo>
                  <a:lnTo>
                    <a:pt x="306" y="699"/>
                  </a:lnTo>
                  <a:lnTo>
                    <a:pt x="305" y="698"/>
                  </a:lnTo>
                  <a:lnTo>
                    <a:pt x="303" y="699"/>
                  </a:lnTo>
                  <a:lnTo>
                    <a:pt x="295" y="689"/>
                  </a:lnTo>
                  <a:lnTo>
                    <a:pt x="289" y="683"/>
                  </a:lnTo>
                  <a:lnTo>
                    <a:pt x="284" y="675"/>
                  </a:lnTo>
                  <a:lnTo>
                    <a:pt x="285" y="672"/>
                  </a:lnTo>
                  <a:lnTo>
                    <a:pt x="282" y="667"/>
                  </a:lnTo>
                  <a:lnTo>
                    <a:pt x="283" y="665"/>
                  </a:lnTo>
                  <a:lnTo>
                    <a:pt x="281" y="657"/>
                  </a:lnTo>
                  <a:lnTo>
                    <a:pt x="280" y="649"/>
                  </a:lnTo>
                  <a:lnTo>
                    <a:pt x="277" y="639"/>
                  </a:lnTo>
                  <a:lnTo>
                    <a:pt x="276" y="636"/>
                  </a:lnTo>
                  <a:lnTo>
                    <a:pt x="271" y="628"/>
                  </a:lnTo>
                  <a:lnTo>
                    <a:pt x="263" y="623"/>
                  </a:lnTo>
                  <a:lnTo>
                    <a:pt x="263" y="619"/>
                  </a:lnTo>
                  <a:lnTo>
                    <a:pt x="261" y="619"/>
                  </a:lnTo>
                  <a:lnTo>
                    <a:pt x="259" y="616"/>
                  </a:lnTo>
                  <a:lnTo>
                    <a:pt x="259" y="613"/>
                  </a:lnTo>
                  <a:lnTo>
                    <a:pt x="258" y="613"/>
                  </a:lnTo>
                  <a:lnTo>
                    <a:pt x="257" y="611"/>
                  </a:lnTo>
                  <a:lnTo>
                    <a:pt x="254" y="607"/>
                  </a:lnTo>
                  <a:lnTo>
                    <a:pt x="251" y="600"/>
                  </a:lnTo>
                  <a:lnTo>
                    <a:pt x="249" y="587"/>
                  </a:lnTo>
                  <a:lnTo>
                    <a:pt x="247" y="580"/>
                  </a:lnTo>
                  <a:lnTo>
                    <a:pt x="247" y="572"/>
                  </a:lnTo>
                  <a:lnTo>
                    <a:pt x="247" y="569"/>
                  </a:lnTo>
                  <a:lnTo>
                    <a:pt x="244" y="567"/>
                  </a:lnTo>
                  <a:lnTo>
                    <a:pt x="231" y="547"/>
                  </a:lnTo>
                  <a:lnTo>
                    <a:pt x="208" y="531"/>
                  </a:lnTo>
                  <a:lnTo>
                    <a:pt x="201" y="523"/>
                  </a:lnTo>
                  <a:lnTo>
                    <a:pt x="201" y="518"/>
                  </a:lnTo>
                  <a:lnTo>
                    <a:pt x="202" y="512"/>
                  </a:lnTo>
                  <a:lnTo>
                    <a:pt x="200" y="509"/>
                  </a:lnTo>
                  <a:lnTo>
                    <a:pt x="201" y="507"/>
                  </a:lnTo>
                  <a:lnTo>
                    <a:pt x="198" y="503"/>
                  </a:lnTo>
                  <a:lnTo>
                    <a:pt x="197" y="496"/>
                  </a:lnTo>
                  <a:lnTo>
                    <a:pt x="194" y="492"/>
                  </a:lnTo>
                  <a:lnTo>
                    <a:pt x="194" y="490"/>
                  </a:lnTo>
                  <a:lnTo>
                    <a:pt x="194" y="485"/>
                  </a:lnTo>
                  <a:lnTo>
                    <a:pt x="192" y="483"/>
                  </a:lnTo>
                  <a:lnTo>
                    <a:pt x="188" y="477"/>
                  </a:lnTo>
                  <a:lnTo>
                    <a:pt x="186" y="471"/>
                  </a:lnTo>
                  <a:lnTo>
                    <a:pt x="186" y="468"/>
                  </a:lnTo>
                  <a:lnTo>
                    <a:pt x="179" y="453"/>
                  </a:lnTo>
                  <a:lnTo>
                    <a:pt x="174" y="443"/>
                  </a:lnTo>
                  <a:lnTo>
                    <a:pt x="170" y="439"/>
                  </a:lnTo>
                  <a:lnTo>
                    <a:pt x="169" y="436"/>
                  </a:lnTo>
                  <a:lnTo>
                    <a:pt x="166" y="433"/>
                  </a:lnTo>
                  <a:lnTo>
                    <a:pt x="166" y="431"/>
                  </a:lnTo>
                  <a:lnTo>
                    <a:pt x="165" y="429"/>
                  </a:lnTo>
                  <a:lnTo>
                    <a:pt x="164" y="428"/>
                  </a:lnTo>
                  <a:lnTo>
                    <a:pt x="165" y="426"/>
                  </a:lnTo>
                  <a:lnTo>
                    <a:pt x="161" y="420"/>
                  </a:lnTo>
                  <a:lnTo>
                    <a:pt x="156" y="411"/>
                  </a:lnTo>
                  <a:lnTo>
                    <a:pt x="153" y="409"/>
                  </a:lnTo>
                  <a:lnTo>
                    <a:pt x="153" y="407"/>
                  </a:lnTo>
                  <a:lnTo>
                    <a:pt x="152" y="404"/>
                  </a:lnTo>
                  <a:lnTo>
                    <a:pt x="141" y="396"/>
                  </a:lnTo>
                  <a:lnTo>
                    <a:pt x="137" y="387"/>
                  </a:lnTo>
                  <a:lnTo>
                    <a:pt x="135" y="380"/>
                  </a:lnTo>
                  <a:lnTo>
                    <a:pt x="133" y="377"/>
                  </a:lnTo>
                  <a:lnTo>
                    <a:pt x="129" y="376"/>
                  </a:lnTo>
                  <a:lnTo>
                    <a:pt x="132" y="376"/>
                  </a:lnTo>
                  <a:lnTo>
                    <a:pt x="130" y="373"/>
                  </a:lnTo>
                  <a:lnTo>
                    <a:pt x="130" y="371"/>
                  </a:lnTo>
                  <a:lnTo>
                    <a:pt x="129" y="368"/>
                  </a:lnTo>
                  <a:lnTo>
                    <a:pt x="130" y="364"/>
                  </a:lnTo>
                  <a:lnTo>
                    <a:pt x="129" y="357"/>
                  </a:lnTo>
                  <a:lnTo>
                    <a:pt x="126" y="349"/>
                  </a:lnTo>
                  <a:lnTo>
                    <a:pt x="123" y="345"/>
                  </a:lnTo>
                  <a:lnTo>
                    <a:pt x="120" y="344"/>
                  </a:lnTo>
                  <a:lnTo>
                    <a:pt x="117" y="341"/>
                  </a:lnTo>
                  <a:lnTo>
                    <a:pt x="115" y="337"/>
                  </a:lnTo>
                  <a:lnTo>
                    <a:pt x="108" y="333"/>
                  </a:lnTo>
                  <a:lnTo>
                    <a:pt x="106" y="332"/>
                  </a:lnTo>
                  <a:lnTo>
                    <a:pt x="106" y="330"/>
                  </a:lnTo>
                  <a:lnTo>
                    <a:pt x="105" y="328"/>
                  </a:lnTo>
                  <a:lnTo>
                    <a:pt x="92" y="324"/>
                  </a:lnTo>
                  <a:lnTo>
                    <a:pt x="85" y="320"/>
                  </a:lnTo>
                  <a:lnTo>
                    <a:pt x="78" y="319"/>
                  </a:lnTo>
                  <a:lnTo>
                    <a:pt x="83" y="318"/>
                  </a:lnTo>
                  <a:lnTo>
                    <a:pt x="83" y="312"/>
                  </a:lnTo>
                  <a:lnTo>
                    <a:pt x="78" y="309"/>
                  </a:lnTo>
                  <a:lnTo>
                    <a:pt x="70" y="309"/>
                  </a:lnTo>
                  <a:lnTo>
                    <a:pt x="71" y="308"/>
                  </a:lnTo>
                  <a:lnTo>
                    <a:pt x="69" y="303"/>
                  </a:lnTo>
                  <a:lnTo>
                    <a:pt x="62" y="295"/>
                  </a:lnTo>
                  <a:lnTo>
                    <a:pt x="63" y="292"/>
                  </a:lnTo>
                  <a:lnTo>
                    <a:pt x="62" y="289"/>
                  </a:lnTo>
                  <a:lnTo>
                    <a:pt x="58" y="285"/>
                  </a:lnTo>
                  <a:lnTo>
                    <a:pt x="57" y="282"/>
                  </a:lnTo>
                  <a:lnTo>
                    <a:pt x="54" y="279"/>
                  </a:lnTo>
                  <a:lnTo>
                    <a:pt x="52" y="273"/>
                  </a:lnTo>
                  <a:lnTo>
                    <a:pt x="54" y="268"/>
                  </a:lnTo>
                  <a:lnTo>
                    <a:pt x="52" y="257"/>
                  </a:lnTo>
                  <a:lnTo>
                    <a:pt x="51" y="256"/>
                  </a:lnTo>
                  <a:lnTo>
                    <a:pt x="50" y="256"/>
                  </a:lnTo>
                  <a:lnTo>
                    <a:pt x="49" y="252"/>
                  </a:lnTo>
                  <a:lnTo>
                    <a:pt x="48" y="252"/>
                  </a:lnTo>
                  <a:lnTo>
                    <a:pt x="48" y="248"/>
                  </a:lnTo>
                  <a:lnTo>
                    <a:pt x="46" y="247"/>
                  </a:lnTo>
                  <a:lnTo>
                    <a:pt x="45" y="243"/>
                  </a:lnTo>
                  <a:lnTo>
                    <a:pt x="41" y="235"/>
                  </a:lnTo>
                  <a:lnTo>
                    <a:pt x="41" y="231"/>
                  </a:lnTo>
                  <a:lnTo>
                    <a:pt x="39" y="229"/>
                  </a:lnTo>
                  <a:lnTo>
                    <a:pt x="37" y="223"/>
                  </a:lnTo>
                  <a:lnTo>
                    <a:pt x="37" y="223"/>
                  </a:lnTo>
                  <a:lnTo>
                    <a:pt x="36" y="221"/>
                  </a:lnTo>
                  <a:lnTo>
                    <a:pt x="30" y="217"/>
                  </a:lnTo>
                  <a:lnTo>
                    <a:pt x="28" y="213"/>
                  </a:lnTo>
                  <a:lnTo>
                    <a:pt x="24" y="210"/>
                  </a:lnTo>
                  <a:lnTo>
                    <a:pt x="21" y="204"/>
                  </a:lnTo>
                  <a:lnTo>
                    <a:pt x="18" y="203"/>
                  </a:lnTo>
                  <a:lnTo>
                    <a:pt x="18" y="199"/>
                  </a:lnTo>
                  <a:lnTo>
                    <a:pt x="16" y="202"/>
                  </a:lnTo>
                  <a:lnTo>
                    <a:pt x="16" y="203"/>
                  </a:lnTo>
                  <a:lnTo>
                    <a:pt x="14" y="203"/>
                  </a:lnTo>
                  <a:lnTo>
                    <a:pt x="17" y="199"/>
                  </a:lnTo>
                  <a:lnTo>
                    <a:pt x="19" y="197"/>
                  </a:lnTo>
                  <a:lnTo>
                    <a:pt x="28" y="184"/>
                  </a:lnTo>
                  <a:lnTo>
                    <a:pt x="30" y="180"/>
                  </a:lnTo>
                  <a:lnTo>
                    <a:pt x="32" y="180"/>
                  </a:lnTo>
                  <a:lnTo>
                    <a:pt x="29" y="182"/>
                  </a:lnTo>
                  <a:lnTo>
                    <a:pt x="32" y="183"/>
                  </a:lnTo>
                  <a:lnTo>
                    <a:pt x="34" y="189"/>
                  </a:lnTo>
                  <a:lnTo>
                    <a:pt x="36" y="191"/>
                  </a:lnTo>
                  <a:lnTo>
                    <a:pt x="38" y="192"/>
                  </a:lnTo>
                  <a:lnTo>
                    <a:pt x="40" y="191"/>
                  </a:lnTo>
                  <a:lnTo>
                    <a:pt x="40" y="189"/>
                  </a:lnTo>
                  <a:lnTo>
                    <a:pt x="43" y="188"/>
                  </a:lnTo>
                  <a:lnTo>
                    <a:pt x="44" y="184"/>
                  </a:lnTo>
                  <a:lnTo>
                    <a:pt x="44" y="175"/>
                  </a:lnTo>
                  <a:lnTo>
                    <a:pt x="47" y="173"/>
                  </a:lnTo>
                  <a:lnTo>
                    <a:pt x="46" y="171"/>
                  </a:lnTo>
                  <a:lnTo>
                    <a:pt x="45" y="172"/>
                  </a:lnTo>
                  <a:lnTo>
                    <a:pt x="40" y="169"/>
                  </a:lnTo>
                  <a:lnTo>
                    <a:pt x="39" y="171"/>
                  </a:lnTo>
                  <a:lnTo>
                    <a:pt x="40" y="172"/>
                  </a:lnTo>
                  <a:lnTo>
                    <a:pt x="40" y="174"/>
                  </a:lnTo>
                  <a:lnTo>
                    <a:pt x="34" y="167"/>
                  </a:lnTo>
                  <a:lnTo>
                    <a:pt x="38" y="163"/>
                  </a:lnTo>
                  <a:lnTo>
                    <a:pt x="36" y="161"/>
                  </a:lnTo>
                  <a:lnTo>
                    <a:pt x="35" y="150"/>
                  </a:lnTo>
                  <a:lnTo>
                    <a:pt x="31" y="143"/>
                  </a:lnTo>
                  <a:lnTo>
                    <a:pt x="14" y="135"/>
                  </a:lnTo>
                  <a:lnTo>
                    <a:pt x="8" y="130"/>
                  </a:lnTo>
                  <a:lnTo>
                    <a:pt x="1" y="127"/>
                  </a:lnTo>
                  <a:lnTo>
                    <a:pt x="0" y="126"/>
                  </a:lnTo>
                  <a:lnTo>
                    <a:pt x="6" y="126"/>
                  </a:lnTo>
                  <a:lnTo>
                    <a:pt x="10" y="122"/>
                  </a:lnTo>
                  <a:lnTo>
                    <a:pt x="14" y="115"/>
                  </a:lnTo>
                  <a:lnTo>
                    <a:pt x="13" y="114"/>
                  </a:lnTo>
                  <a:lnTo>
                    <a:pt x="12" y="111"/>
                  </a:lnTo>
                  <a:lnTo>
                    <a:pt x="13" y="109"/>
                  </a:lnTo>
                  <a:lnTo>
                    <a:pt x="13" y="109"/>
                  </a:lnTo>
                  <a:lnTo>
                    <a:pt x="15" y="111"/>
                  </a:lnTo>
                  <a:lnTo>
                    <a:pt x="17" y="112"/>
                  </a:lnTo>
                  <a:lnTo>
                    <a:pt x="21" y="116"/>
                  </a:lnTo>
                  <a:lnTo>
                    <a:pt x="36" y="124"/>
                  </a:lnTo>
                  <a:lnTo>
                    <a:pt x="37" y="127"/>
                  </a:lnTo>
                  <a:lnTo>
                    <a:pt x="38" y="130"/>
                  </a:lnTo>
                  <a:lnTo>
                    <a:pt x="37" y="135"/>
                  </a:lnTo>
                  <a:lnTo>
                    <a:pt x="38" y="136"/>
                  </a:lnTo>
                  <a:lnTo>
                    <a:pt x="43" y="145"/>
                  </a:lnTo>
                  <a:lnTo>
                    <a:pt x="48" y="151"/>
                  </a:lnTo>
                  <a:lnTo>
                    <a:pt x="76" y="176"/>
                  </a:lnTo>
                  <a:lnTo>
                    <a:pt x="84" y="184"/>
                  </a:lnTo>
                  <a:lnTo>
                    <a:pt x="100" y="205"/>
                  </a:lnTo>
                  <a:lnTo>
                    <a:pt x="101" y="208"/>
                  </a:lnTo>
                  <a:lnTo>
                    <a:pt x="109" y="224"/>
                  </a:lnTo>
                  <a:lnTo>
                    <a:pt x="113" y="232"/>
                  </a:lnTo>
                  <a:lnTo>
                    <a:pt x="114" y="238"/>
                  </a:lnTo>
                  <a:lnTo>
                    <a:pt x="114" y="244"/>
                  </a:lnTo>
                  <a:lnTo>
                    <a:pt x="117" y="252"/>
                  </a:lnTo>
                  <a:lnTo>
                    <a:pt x="121" y="259"/>
                  </a:lnTo>
                  <a:lnTo>
                    <a:pt x="128" y="268"/>
                  </a:lnTo>
                  <a:lnTo>
                    <a:pt x="127" y="273"/>
                  </a:lnTo>
                  <a:lnTo>
                    <a:pt x="130" y="273"/>
                  </a:lnTo>
                  <a:lnTo>
                    <a:pt x="131" y="276"/>
                  </a:lnTo>
                  <a:lnTo>
                    <a:pt x="133" y="276"/>
                  </a:lnTo>
                  <a:lnTo>
                    <a:pt x="134" y="277"/>
                  </a:lnTo>
                  <a:lnTo>
                    <a:pt x="134" y="276"/>
                  </a:lnTo>
                  <a:lnTo>
                    <a:pt x="134" y="275"/>
                  </a:lnTo>
                  <a:lnTo>
                    <a:pt x="129" y="269"/>
                  </a:lnTo>
                  <a:lnTo>
                    <a:pt x="147" y="285"/>
                  </a:lnTo>
                  <a:lnTo>
                    <a:pt x="158" y="296"/>
                  </a:lnTo>
                  <a:lnTo>
                    <a:pt x="166" y="307"/>
                  </a:lnTo>
                  <a:lnTo>
                    <a:pt x="195" y="339"/>
                  </a:lnTo>
                  <a:lnTo>
                    <a:pt x="198" y="343"/>
                  </a:lnTo>
                  <a:lnTo>
                    <a:pt x="202" y="348"/>
                  </a:lnTo>
                  <a:lnTo>
                    <a:pt x="202" y="349"/>
                  </a:lnTo>
                  <a:lnTo>
                    <a:pt x="205" y="353"/>
                  </a:lnTo>
                  <a:lnTo>
                    <a:pt x="218" y="368"/>
                  </a:lnTo>
                  <a:lnTo>
                    <a:pt x="229" y="377"/>
                  </a:lnTo>
                  <a:lnTo>
                    <a:pt x="240" y="385"/>
                  </a:lnTo>
                  <a:lnTo>
                    <a:pt x="241" y="387"/>
                  </a:lnTo>
                  <a:lnTo>
                    <a:pt x="243" y="390"/>
                  </a:lnTo>
                  <a:lnTo>
                    <a:pt x="257" y="401"/>
                  </a:lnTo>
                  <a:lnTo>
                    <a:pt x="258" y="404"/>
                  </a:lnTo>
                  <a:lnTo>
                    <a:pt x="262" y="409"/>
                  </a:lnTo>
                  <a:lnTo>
                    <a:pt x="270" y="415"/>
                  </a:lnTo>
                  <a:lnTo>
                    <a:pt x="271" y="417"/>
                  </a:lnTo>
                  <a:lnTo>
                    <a:pt x="273" y="420"/>
                  </a:lnTo>
                  <a:lnTo>
                    <a:pt x="283" y="431"/>
                  </a:lnTo>
                  <a:lnTo>
                    <a:pt x="295" y="441"/>
                  </a:lnTo>
                  <a:lnTo>
                    <a:pt x="296" y="443"/>
                  </a:lnTo>
                  <a:lnTo>
                    <a:pt x="315" y="448"/>
                  </a:lnTo>
                  <a:lnTo>
                    <a:pt x="317" y="451"/>
                  </a:lnTo>
                  <a:lnTo>
                    <a:pt x="319" y="453"/>
                  </a:lnTo>
                  <a:lnTo>
                    <a:pt x="319" y="455"/>
                  </a:lnTo>
                  <a:lnTo>
                    <a:pt x="321" y="457"/>
                  </a:lnTo>
                  <a:lnTo>
                    <a:pt x="324" y="460"/>
                  </a:lnTo>
                  <a:lnTo>
                    <a:pt x="327" y="461"/>
                  </a:lnTo>
                  <a:lnTo>
                    <a:pt x="325" y="461"/>
                  </a:lnTo>
                  <a:lnTo>
                    <a:pt x="324" y="463"/>
                  </a:lnTo>
                  <a:moveTo>
                    <a:pt x="661" y="128"/>
                  </a:moveTo>
                  <a:lnTo>
                    <a:pt x="662" y="131"/>
                  </a:lnTo>
                  <a:lnTo>
                    <a:pt x="659" y="131"/>
                  </a:lnTo>
                  <a:lnTo>
                    <a:pt x="656" y="127"/>
                  </a:lnTo>
                  <a:lnTo>
                    <a:pt x="657" y="125"/>
                  </a:lnTo>
                  <a:lnTo>
                    <a:pt x="659" y="124"/>
                  </a:lnTo>
                  <a:lnTo>
                    <a:pt x="660" y="125"/>
                  </a:lnTo>
                  <a:lnTo>
                    <a:pt x="661" y="128"/>
                  </a:lnTo>
                  <a:moveTo>
                    <a:pt x="694" y="153"/>
                  </a:moveTo>
                  <a:lnTo>
                    <a:pt x="690" y="154"/>
                  </a:lnTo>
                  <a:lnTo>
                    <a:pt x="686" y="149"/>
                  </a:lnTo>
                  <a:lnTo>
                    <a:pt x="685" y="140"/>
                  </a:lnTo>
                  <a:lnTo>
                    <a:pt x="682" y="131"/>
                  </a:lnTo>
                  <a:lnTo>
                    <a:pt x="682" y="128"/>
                  </a:lnTo>
                  <a:lnTo>
                    <a:pt x="680" y="126"/>
                  </a:lnTo>
                  <a:lnTo>
                    <a:pt x="686" y="124"/>
                  </a:lnTo>
                  <a:lnTo>
                    <a:pt x="686" y="126"/>
                  </a:lnTo>
                  <a:lnTo>
                    <a:pt x="688" y="130"/>
                  </a:lnTo>
                  <a:lnTo>
                    <a:pt x="687" y="134"/>
                  </a:lnTo>
                  <a:lnTo>
                    <a:pt x="688" y="137"/>
                  </a:lnTo>
                  <a:lnTo>
                    <a:pt x="691" y="140"/>
                  </a:lnTo>
                  <a:lnTo>
                    <a:pt x="695" y="143"/>
                  </a:lnTo>
                  <a:lnTo>
                    <a:pt x="697" y="147"/>
                  </a:lnTo>
                  <a:lnTo>
                    <a:pt x="695" y="153"/>
                  </a:lnTo>
                  <a:lnTo>
                    <a:pt x="694" y="153"/>
                  </a:lnTo>
                  <a:moveTo>
                    <a:pt x="651" y="539"/>
                  </a:moveTo>
                  <a:lnTo>
                    <a:pt x="652" y="539"/>
                  </a:lnTo>
                  <a:lnTo>
                    <a:pt x="651" y="539"/>
                  </a:lnTo>
                  <a:moveTo>
                    <a:pt x="598" y="691"/>
                  </a:moveTo>
                  <a:lnTo>
                    <a:pt x="596" y="692"/>
                  </a:lnTo>
                  <a:lnTo>
                    <a:pt x="592" y="691"/>
                  </a:lnTo>
                  <a:lnTo>
                    <a:pt x="591" y="686"/>
                  </a:lnTo>
                  <a:lnTo>
                    <a:pt x="592" y="682"/>
                  </a:lnTo>
                  <a:lnTo>
                    <a:pt x="590" y="680"/>
                  </a:lnTo>
                  <a:lnTo>
                    <a:pt x="589" y="677"/>
                  </a:lnTo>
                  <a:lnTo>
                    <a:pt x="591" y="679"/>
                  </a:lnTo>
                  <a:lnTo>
                    <a:pt x="593" y="679"/>
                  </a:lnTo>
                  <a:lnTo>
                    <a:pt x="594" y="676"/>
                  </a:lnTo>
                  <a:lnTo>
                    <a:pt x="592" y="674"/>
                  </a:lnTo>
                  <a:lnTo>
                    <a:pt x="590" y="673"/>
                  </a:lnTo>
                  <a:lnTo>
                    <a:pt x="595" y="672"/>
                  </a:lnTo>
                  <a:lnTo>
                    <a:pt x="596" y="665"/>
                  </a:lnTo>
                  <a:lnTo>
                    <a:pt x="594" y="661"/>
                  </a:lnTo>
                  <a:lnTo>
                    <a:pt x="591" y="663"/>
                  </a:lnTo>
                  <a:lnTo>
                    <a:pt x="588" y="660"/>
                  </a:lnTo>
                  <a:lnTo>
                    <a:pt x="588" y="658"/>
                  </a:lnTo>
                  <a:lnTo>
                    <a:pt x="592" y="659"/>
                  </a:lnTo>
                  <a:lnTo>
                    <a:pt x="594" y="657"/>
                  </a:lnTo>
                  <a:lnTo>
                    <a:pt x="592" y="652"/>
                  </a:lnTo>
                  <a:lnTo>
                    <a:pt x="596" y="645"/>
                  </a:lnTo>
                  <a:lnTo>
                    <a:pt x="596" y="640"/>
                  </a:lnTo>
                  <a:lnTo>
                    <a:pt x="598" y="637"/>
                  </a:lnTo>
                  <a:lnTo>
                    <a:pt x="595" y="631"/>
                  </a:lnTo>
                  <a:lnTo>
                    <a:pt x="594" y="629"/>
                  </a:lnTo>
                  <a:lnTo>
                    <a:pt x="592" y="629"/>
                  </a:lnTo>
                  <a:lnTo>
                    <a:pt x="592" y="628"/>
                  </a:lnTo>
                  <a:lnTo>
                    <a:pt x="595" y="628"/>
                  </a:lnTo>
                  <a:lnTo>
                    <a:pt x="597" y="628"/>
                  </a:lnTo>
                  <a:lnTo>
                    <a:pt x="600" y="627"/>
                  </a:lnTo>
                  <a:lnTo>
                    <a:pt x="601" y="624"/>
                  </a:lnTo>
                  <a:lnTo>
                    <a:pt x="599" y="621"/>
                  </a:lnTo>
                  <a:lnTo>
                    <a:pt x="599" y="617"/>
                  </a:lnTo>
                  <a:lnTo>
                    <a:pt x="603" y="611"/>
                  </a:lnTo>
                  <a:lnTo>
                    <a:pt x="602" y="608"/>
                  </a:lnTo>
                  <a:lnTo>
                    <a:pt x="602" y="609"/>
                  </a:lnTo>
                  <a:lnTo>
                    <a:pt x="600" y="607"/>
                  </a:lnTo>
                  <a:lnTo>
                    <a:pt x="596" y="603"/>
                  </a:lnTo>
                  <a:lnTo>
                    <a:pt x="596" y="596"/>
                  </a:lnTo>
                  <a:lnTo>
                    <a:pt x="596" y="595"/>
                  </a:lnTo>
                  <a:lnTo>
                    <a:pt x="599" y="595"/>
                  </a:lnTo>
                  <a:lnTo>
                    <a:pt x="602" y="599"/>
                  </a:lnTo>
                  <a:lnTo>
                    <a:pt x="604" y="600"/>
                  </a:lnTo>
                  <a:lnTo>
                    <a:pt x="606" y="603"/>
                  </a:lnTo>
                  <a:lnTo>
                    <a:pt x="608" y="604"/>
                  </a:lnTo>
                  <a:lnTo>
                    <a:pt x="615" y="600"/>
                  </a:lnTo>
                  <a:lnTo>
                    <a:pt x="620" y="593"/>
                  </a:lnTo>
                  <a:lnTo>
                    <a:pt x="622" y="587"/>
                  </a:lnTo>
                  <a:lnTo>
                    <a:pt x="622" y="584"/>
                  </a:lnTo>
                  <a:lnTo>
                    <a:pt x="622" y="583"/>
                  </a:lnTo>
                  <a:lnTo>
                    <a:pt x="621" y="581"/>
                  </a:lnTo>
                  <a:lnTo>
                    <a:pt x="623" y="576"/>
                  </a:lnTo>
                  <a:lnTo>
                    <a:pt x="622" y="573"/>
                  </a:lnTo>
                  <a:lnTo>
                    <a:pt x="624" y="571"/>
                  </a:lnTo>
                  <a:lnTo>
                    <a:pt x="623" y="568"/>
                  </a:lnTo>
                  <a:lnTo>
                    <a:pt x="626" y="564"/>
                  </a:lnTo>
                  <a:lnTo>
                    <a:pt x="630" y="562"/>
                  </a:lnTo>
                  <a:lnTo>
                    <a:pt x="634" y="563"/>
                  </a:lnTo>
                  <a:lnTo>
                    <a:pt x="635" y="565"/>
                  </a:lnTo>
                  <a:lnTo>
                    <a:pt x="635" y="569"/>
                  </a:lnTo>
                  <a:lnTo>
                    <a:pt x="639" y="572"/>
                  </a:lnTo>
                  <a:lnTo>
                    <a:pt x="640" y="576"/>
                  </a:lnTo>
                  <a:lnTo>
                    <a:pt x="638" y="579"/>
                  </a:lnTo>
                  <a:lnTo>
                    <a:pt x="636" y="579"/>
                  </a:lnTo>
                  <a:lnTo>
                    <a:pt x="631" y="583"/>
                  </a:lnTo>
                  <a:lnTo>
                    <a:pt x="630" y="585"/>
                  </a:lnTo>
                  <a:lnTo>
                    <a:pt x="629" y="592"/>
                  </a:lnTo>
                  <a:lnTo>
                    <a:pt x="628" y="592"/>
                  </a:lnTo>
                  <a:lnTo>
                    <a:pt x="626" y="596"/>
                  </a:lnTo>
                  <a:lnTo>
                    <a:pt x="622" y="599"/>
                  </a:lnTo>
                  <a:lnTo>
                    <a:pt x="622" y="603"/>
                  </a:lnTo>
                  <a:lnTo>
                    <a:pt x="618" y="612"/>
                  </a:lnTo>
                  <a:lnTo>
                    <a:pt x="618" y="623"/>
                  </a:lnTo>
                  <a:lnTo>
                    <a:pt x="616" y="628"/>
                  </a:lnTo>
                  <a:lnTo>
                    <a:pt x="614" y="629"/>
                  </a:lnTo>
                  <a:lnTo>
                    <a:pt x="612" y="632"/>
                  </a:lnTo>
                  <a:lnTo>
                    <a:pt x="608" y="632"/>
                  </a:lnTo>
                  <a:lnTo>
                    <a:pt x="607" y="630"/>
                  </a:lnTo>
                  <a:lnTo>
                    <a:pt x="604" y="633"/>
                  </a:lnTo>
                  <a:lnTo>
                    <a:pt x="604" y="637"/>
                  </a:lnTo>
                  <a:lnTo>
                    <a:pt x="607" y="638"/>
                  </a:lnTo>
                  <a:lnTo>
                    <a:pt x="607" y="647"/>
                  </a:lnTo>
                  <a:lnTo>
                    <a:pt x="606" y="649"/>
                  </a:lnTo>
                  <a:lnTo>
                    <a:pt x="606" y="652"/>
                  </a:lnTo>
                  <a:lnTo>
                    <a:pt x="604" y="655"/>
                  </a:lnTo>
                  <a:lnTo>
                    <a:pt x="602" y="661"/>
                  </a:lnTo>
                  <a:lnTo>
                    <a:pt x="603" y="667"/>
                  </a:lnTo>
                  <a:lnTo>
                    <a:pt x="604" y="669"/>
                  </a:lnTo>
                  <a:lnTo>
                    <a:pt x="603" y="669"/>
                  </a:lnTo>
                  <a:lnTo>
                    <a:pt x="603" y="673"/>
                  </a:lnTo>
                  <a:lnTo>
                    <a:pt x="599" y="676"/>
                  </a:lnTo>
                  <a:lnTo>
                    <a:pt x="598" y="679"/>
                  </a:lnTo>
                  <a:lnTo>
                    <a:pt x="598" y="691"/>
                  </a:lnTo>
                  <a:moveTo>
                    <a:pt x="580" y="699"/>
                  </a:moveTo>
                  <a:lnTo>
                    <a:pt x="580" y="698"/>
                  </a:lnTo>
                  <a:lnTo>
                    <a:pt x="580" y="699"/>
                  </a:lnTo>
                  <a:moveTo>
                    <a:pt x="589" y="675"/>
                  </a:moveTo>
                  <a:lnTo>
                    <a:pt x="590" y="675"/>
                  </a:lnTo>
                  <a:lnTo>
                    <a:pt x="589" y="675"/>
                  </a:lnTo>
                  <a:moveTo>
                    <a:pt x="568" y="781"/>
                  </a:moveTo>
                  <a:lnTo>
                    <a:pt x="567" y="781"/>
                  </a:lnTo>
                  <a:lnTo>
                    <a:pt x="565" y="776"/>
                  </a:lnTo>
                  <a:lnTo>
                    <a:pt x="560" y="780"/>
                  </a:lnTo>
                  <a:lnTo>
                    <a:pt x="559" y="779"/>
                  </a:lnTo>
                  <a:lnTo>
                    <a:pt x="558" y="776"/>
                  </a:lnTo>
                  <a:lnTo>
                    <a:pt x="554" y="773"/>
                  </a:lnTo>
                  <a:lnTo>
                    <a:pt x="555" y="771"/>
                  </a:lnTo>
                  <a:lnTo>
                    <a:pt x="555" y="767"/>
                  </a:lnTo>
                  <a:lnTo>
                    <a:pt x="558" y="760"/>
                  </a:lnTo>
                  <a:lnTo>
                    <a:pt x="557" y="759"/>
                  </a:lnTo>
                  <a:lnTo>
                    <a:pt x="559" y="753"/>
                  </a:lnTo>
                  <a:lnTo>
                    <a:pt x="558" y="753"/>
                  </a:lnTo>
                  <a:lnTo>
                    <a:pt x="560" y="749"/>
                  </a:lnTo>
                  <a:lnTo>
                    <a:pt x="558" y="745"/>
                  </a:lnTo>
                  <a:lnTo>
                    <a:pt x="559" y="738"/>
                  </a:lnTo>
                  <a:lnTo>
                    <a:pt x="559" y="732"/>
                  </a:lnTo>
                  <a:lnTo>
                    <a:pt x="560" y="728"/>
                  </a:lnTo>
                  <a:lnTo>
                    <a:pt x="560" y="724"/>
                  </a:lnTo>
                  <a:lnTo>
                    <a:pt x="558" y="719"/>
                  </a:lnTo>
                  <a:lnTo>
                    <a:pt x="559" y="716"/>
                  </a:lnTo>
                  <a:lnTo>
                    <a:pt x="558" y="710"/>
                  </a:lnTo>
                  <a:lnTo>
                    <a:pt x="560" y="706"/>
                  </a:lnTo>
                  <a:lnTo>
                    <a:pt x="563" y="707"/>
                  </a:lnTo>
                  <a:lnTo>
                    <a:pt x="566" y="708"/>
                  </a:lnTo>
                  <a:lnTo>
                    <a:pt x="572" y="708"/>
                  </a:lnTo>
                  <a:lnTo>
                    <a:pt x="579" y="703"/>
                  </a:lnTo>
                  <a:lnTo>
                    <a:pt x="580" y="699"/>
                  </a:lnTo>
                  <a:lnTo>
                    <a:pt x="582" y="705"/>
                  </a:lnTo>
                  <a:lnTo>
                    <a:pt x="581" y="708"/>
                  </a:lnTo>
                  <a:lnTo>
                    <a:pt x="578" y="708"/>
                  </a:lnTo>
                  <a:lnTo>
                    <a:pt x="576" y="711"/>
                  </a:lnTo>
                  <a:lnTo>
                    <a:pt x="576" y="714"/>
                  </a:lnTo>
                  <a:lnTo>
                    <a:pt x="575" y="719"/>
                  </a:lnTo>
                  <a:lnTo>
                    <a:pt x="568" y="724"/>
                  </a:lnTo>
                  <a:lnTo>
                    <a:pt x="567" y="729"/>
                  </a:lnTo>
                  <a:lnTo>
                    <a:pt x="568" y="732"/>
                  </a:lnTo>
                  <a:lnTo>
                    <a:pt x="565" y="737"/>
                  </a:lnTo>
                  <a:lnTo>
                    <a:pt x="566" y="744"/>
                  </a:lnTo>
                  <a:lnTo>
                    <a:pt x="567" y="747"/>
                  </a:lnTo>
                  <a:lnTo>
                    <a:pt x="568" y="748"/>
                  </a:lnTo>
                  <a:lnTo>
                    <a:pt x="566" y="748"/>
                  </a:lnTo>
                  <a:lnTo>
                    <a:pt x="565" y="749"/>
                  </a:lnTo>
                  <a:lnTo>
                    <a:pt x="567" y="756"/>
                  </a:lnTo>
                  <a:lnTo>
                    <a:pt x="562" y="761"/>
                  </a:lnTo>
                  <a:lnTo>
                    <a:pt x="561" y="766"/>
                  </a:lnTo>
                  <a:lnTo>
                    <a:pt x="568" y="781"/>
                  </a:lnTo>
                  <a:moveTo>
                    <a:pt x="618" y="730"/>
                  </a:moveTo>
                  <a:lnTo>
                    <a:pt x="621" y="731"/>
                  </a:lnTo>
                  <a:lnTo>
                    <a:pt x="622" y="732"/>
                  </a:lnTo>
                  <a:lnTo>
                    <a:pt x="622" y="734"/>
                  </a:lnTo>
                  <a:lnTo>
                    <a:pt x="620" y="735"/>
                  </a:lnTo>
                  <a:lnTo>
                    <a:pt x="621" y="736"/>
                  </a:lnTo>
                  <a:lnTo>
                    <a:pt x="620" y="737"/>
                  </a:lnTo>
                  <a:lnTo>
                    <a:pt x="619" y="739"/>
                  </a:lnTo>
                  <a:lnTo>
                    <a:pt x="620" y="741"/>
                  </a:lnTo>
                  <a:lnTo>
                    <a:pt x="619" y="741"/>
                  </a:lnTo>
                  <a:lnTo>
                    <a:pt x="615" y="748"/>
                  </a:lnTo>
                  <a:lnTo>
                    <a:pt x="613" y="747"/>
                  </a:lnTo>
                  <a:lnTo>
                    <a:pt x="611" y="747"/>
                  </a:lnTo>
                  <a:lnTo>
                    <a:pt x="611" y="744"/>
                  </a:lnTo>
                  <a:lnTo>
                    <a:pt x="608" y="743"/>
                  </a:lnTo>
                  <a:lnTo>
                    <a:pt x="609" y="741"/>
                  </a:lnTo>
                  <a:lnTo>
                    <a:pt x="613" y="737"/>
                  </a:lnTo>
                  <a:lnTo>
                    <a:pt x="614" y="733"/>
                  </a:lnTo>
                  <a:lnTo>
                    <a:pt x="615" y="730"/>
                  </a:lnTo>
                  <a:lnTo>
                    <a:pt x="618" y="730"/>
                  </a:lnTo>
                  <a:moveTo>
                    <a:pt x="605" y="763"/>
                  </a:moveTo>
                  <a:lnTo>
                    <a:pt x="604" y="763"/>
                  </a:lnTo>
                  <a:lnTo>
                    <a:pt x="602" y="764"/>
                  </a:lnTo>
                  <a:lnTo>
                    <a:pt x="603" y="763"/>
                  </a:lnTo>
                  <a:lnTo>
                    <a:pt x="603" y="761"/>
                  </a:lnTo>
                  <a:lnTo>
                    <a:pt x="605" y="760"/>
                  </a:lnTo>
                  <a:lnTo>
                    <a:pt x="606" y="761"/>
                  </a:lnTo>
                  <a:lnTo>
                    <a:pt x="605" y="763"/>
                  </a:lnTo>
                  <a:moveTo>
                    <a:pt x="594" y="788"/>
                  </a:moveTo>
                  <a:lnTo>
                    <a:pt x="593" y="788"/>
                  </a:lnTo>
                  <a:lnTo>
                    <a:pt x="593" y="786"/>
                  </a:lnTo>
                  <a:lnTo>
                    <a:pt x="591" y="787"/>
                  </a:lnTo>
                  <a:lnTo>
                    <a:pt x="595" y="784"/>
                  </a:lnTo>
                  <a:lnTo>
                    <a:pt x="595" y="785"/>
                  </a:lnTo>
                  <a:lnTo>
                    <a:pt x="596" y="786"/>
                  </a:lnTo>
                  <a:lnTo>
                    <a:pt x="594" y="788"/>
                  </a:lnTo>
                  <a:moveTo>
                    <a:pt x="602" y="781"/>
                  </a:moveTo>
                  <a:lnTo>
                    <a:pt x="603" y="783"/>
                  </a:lnTo>
                  <a:lnTo>
                    <a:pt x="600" y="785"/>
                  </a:lnTo>
                  <a:lnTo>
                    <a:pt x="600" y="783"/>
                  </a:lnTo>
                  <a:lnTo>
                    <a:pt x="602" y="783"/>
                  </a:lnTo>
                  <a:lnTo>
                    <a:pt x="602" y="780"/>
                  </a:lnTo>
                  <a:lnTo>
                    <a:pt x="602" y="781"/>
                  </a:lnTo>
                  <a:moveTo>
                    <a:pt x="606" y="781"/>
                  </a:moveTo>
                  <a:lnTo>
                    <a:pt x="606" y="780"/>
                  </a:lnTo>
                  <a:lnTo>
                    <a:pt x="606" y="780"/>
                  </a:lnTo>
                  <a:lnTo>
                    <a:pt x="606" y="781"/>
                  </a:lnTo>
                  <a:lnTo>
                    <a:pt x="606" y="781"/>
                  </a:lnTo>
                  <a:moveTo>
                    <a:pt x="610" y="764"/>
                  </a:moveTo>
                  <a:lnTo>
                    <a:pt x="610" y="764"/>
                  </a:lnTo>
                  <a:lnTo>
                    <a:pt x="610" y="764"/>
                  </a:lnTo>
                  <a:moveTo>
                    <a:pt x="603" y="775"/>
                  </a:moveTo>
                  <a:lnTo>
                    <a:pt x="604" y="775"/>
                  </a:lnTo>
                  <a:lnTo>
                    <a:pt x="604" y="776"/>
                  </a:lnTo>
                  <a:lnTo>
                    <a:pt x="602" y="779"/>
                  </a:lnTo>
                  <a:lnTo>
                    <a:pt x="600" y="777"/>
                  </a:lnTo>
                  <a:lnTo>
                    <a:pt x="597" y="776"/>
                  </a:lnTo>
                  <a:lnTo>
                    <a:pt x="599" y="773"/>
                  </a:lnTo>
                  <a:lnTo>
                    <a:pt x="603" y="772"/>
                  </a:lnTo>
                  <a:lnTo>
                    <a:pt x="603" y="775"/>
                  </a:lnTo>
                  <a:moveTo>
                    <a:pt x="600" y="789"/>
                  </a:moveTo>
                  <a:lnTo>
                    <a:pt x="600" y="788"/>
                  </a:lnTo>
                  <a:lnTo>
                    <a:pt x="601" y="787"/>
                  </a:lnTo>
                  <a:lnTo>
                    <a:pt x="601" y="789"/>
                  </a:lnTo>
                  <a:lnTo>
                    <a:pt x="600" y="789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" name="Freeform 127">
              <a:extLst>
                <a:ext uri="{FF2B5EF4-FFF2-40B4-BE49-F238E27FC236}">
                  <a16:creationId xmlns="" xmlns:a16="http://schemas.microsoft.com/office/drawing/2014/main" id="{A6D262BE-BD82-4127-85D8-9E1D18C80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" y="2638"/>
              <a:ext cx="229" cy="208"/>
            </a:xfrm>
            <a:custGeom>
              <a:avLst/>
              <a:gdLst>
                <a:gd name="T0" fmla="*/ 19 w 229"/>
                <a:gd name="T1" fmla="*/ 31 h 208"/>
                <a:gd name="T2" fmla="*/ 28 w 229"/>
                <a:gd name="T3" fmla="*/ 32 h 208"/>
                <a:gd name="T4" fmla="*/ 33 w 229"/>
                <a:gd name="T5" fmla="*/ 37 h 208"/>
                <a:gd name="T6" fmla="*/ 38 w 229"/>
                <a:gd name="T7" fmla="*/ 30 h 208"/>
                <a:gd name="T8" fmla="*/ 41 w 229"/>
                <a:gd name="T9" fmla="*/ 26 h 208"/>
                <a:gd name="T10" fmla="*/ 47 w 229"/>
                <a:gd name="T11" fmla="*/ 24 h 208"/>
                <a:gd name="T12" fmla="*/ 51 w 229"/>
                <a:gd name="T13" fmla="*/ 20 h 208"/>
                <a:gd name="T14" fmla="*/ 54 w 229"/>
                <a:gd name="T15" fmla="*/ 27 h 208"/>
                <a:gd name="T16" fmla="*/ 73 w 229"/>
                <a:gd name="T17" fmla="*/ 23 h 208"/>
                <a:gd name="T18" fmla="*/ 83 w 229"/>
                <a:gd name="T19" fmla="*/ 32 h 208"/>
                <a:gd name="T20" fmla="*/ 98 w 229"/>
                <a:gd name="T21" fmla="*/ 40 h 208"/>
                <a:gd name="T22" fmla="*/ 111 w 229"/>
                <a:gd name="T23" fmla="*/ 48 h 208"/>
                <a:gd name="T24" fmla="*/ 117 w 229"/>
                <a:gd name="T25" fmla="*/ 39 h 208"/>
                <a:gd name="T26" fmla="*/ 129 w 229"/>
                <a:gd name="T27" fmla="*/ 28 h 208"/>
                <a:gd name="T28" fmla="*/ 136 w 229"/>
                <a:gd name="T29" fmla="*/ 11 h 208"/>
                <a:gd name="T30" fmla="*/ 142 w 229"/>
                <a:gd name="T31" fmla="*/ 8 h 208"/>
                <a:gd name="T32" fmla="*/ 149 w 229"/>
                <a:gd name="T33" fmla="*/ 13 h 208"/>
                <a:gd name="T34" fmla="*/ 157 w 229"/>
                <a:gd name="T35" fmla="*/ 20 h 208"/>
                <a:gd name="T36" fmla="*/ 164 w 229"/>
                <a:gd name="T37" fmla="*/ 28 h 208"/>
                <a:gd name="T38" fmla="*/ 173 w 229"/>
                <a:gd name="T39" fmla="*/ 20 h 208"/>
                <a:gd name="T40" fmla="*/ 184 w 229"/>
                <a:gd name="T41" fmla="*/ 12 h 208"/>
                <a:gd name="T42" fmla="*/ 193 w 229"/>
                <a:gd name="T43" fmla="*/ 15 h 208"/>
                <a:gd name="T44" fmla="*/ 199 w 229"/>
                <a:gd name="T45" fmla="*/ 19 h 208"/>
                <a:gd name="T46" fmla="*/ 209 w 229"/>
                <a:gd name="T47" fmla="*/ 35 h 208"/>
                <a:gd name="T48" fmla="*/ 205 w 229"/>
                <a:gd name="T49" fmla="*/ 43 h 208"/>
                <a:gd name="T50" fmla="*/ 209 w 229"/>
                <a:gd name="T51" fmla="*/ 45 h 208"/>
                <a:gd name="T52" fmla="*/ 210 w 229"/>
                <a:gd name="T53" fmla="*/ 48 h 208"/>
                <a:gd name="T54" fmla="*/ 216 w 229"/>
                <a:gd name="T55" fmla="*/ 50 h 208"/>
                <a:gd name="T56" fmla="*/ 225 w 229"/>
                <a:gd name="T57" fmla="*/ 50 h 208"/>
                <a:gd name="T58" fmla="*/ 226 w 229"/>
                <a:gd name="T59" fmla="*/ 56 h 208"/>
                <a:gd name="T60" fmla="*/ 215 w 229"/>
                <a:gd name="T61" fmla="*/ 66 h 208"/>
                <a:gd name="T62" fmla="*/ 211 w 229"/>
                <a:gd name="T63" fmla="*/ 72 h 208"/>
                <a:gd name="T64" fmla="*/ 214 w 229"/>
                <a:gd name="T65" fmla="*/ 80 h 208"/>
                <a:gd name="T66" fmla="*/ 206 w 229"/>
                <a:gd name="T67" fmla="*/ 90 h 208"/>
                <a:gd name="T68" fmla="*/ 193 w 229"/>
                <a:gd name="T69" fmla="*/ 102 h 208"/>
                <a:gd name="T70" fmla="*/ 180 w 229"/>
                <a:gd name="T71" fmla="*/ 111 h 208"/>
                <a:gd name="T72" fmla="*/ 177 w 229"/>
                <a:gd name="T73" fmla="*/ 122 h 208"/>
                <a:gd name="T74" fmla="*/ 171 w 229"/>
                <a:gd name="T75" fmla="*/ 132 h 208"/>
                <a:gd name="T76" fmla="*/ 163 w 229"/>
                <a:gd name="T77" fmla="*/ 140 h 208"/>
                <a:gd name="T78" fmla="*/ 142 w 229"/>
                <a:gd name="T79" fmla="*/ 149 h 208"/>
                <a:gd name="T80" fmla="*/ 127 w 229"/>
                <a:gd name="T81" fmla="*/ 159 h 208"/>
                <a:gd name="T82" fmla="*/ 120 w 229"/>
                <a:gd name="T83" fmla="*/ 166 h 208"/>
                <a:gd name="T84" fmla="*/ 120 w 229"/>
                <a:gd name="T85" fmla="*/ 175 h 208"/>
                <a:gd name="T86" fmla="*/ 106 w 229"/>
                <a:gd name="T87" fmla="*/ 189 h 208"/>
                <a:gd name="T88" fmla="*/ 84 w 229"/>
                <a:gd name="T89" fmla="*/ 204 h 208"/>
                <a:gd name="T90" fmla="*/ 63 w 229"/>
                <a:gd name="T91" fmla="*/ 204 h 208"/>
                <a:gd name="T92" fmla="*/ 61 w 229"/>
                <a:gd name="T93" fmla="*/ 187 h 208"/>
                <a:gd name="T94" fmla="*/ 51 w 229"/>
                <a:gd name="T95" fmla="*/ 178 h 208"/>
                <a:gd name="T96" fmla="*/ 50 w 229"/>
                <a:gd name="T97" fmla="*/ 163 h 208"/>
                <a:gd name="T98" fmla="*/ 41 w 229"/>
                <a:gd name="T99" fmla="*/ 151 h 208"/>
                <a:gd name="T100" fmla="*/ 37 w 229"/>
                <a:gd name="T101" fmla="*/ 152 h 208"/>
                <a:gd name="T102" fmla="*/ 39 w 229"/>
                <a:gd name="T103" fmla="*/ 139 h 208"/>
                <a:gd name="T104" fmla="*/ 33 w 229"/>
                <a:gd name="T105" fmla="*/ 135 h 208"/>
                <a:gd name="T106" fmla="*/ 33 w 229"/>
                <a:gd name="T107" fmla="*/ 129 h 208"/>
                <a:gd name="T108" fmla="*/ 18 w 229"/>
                <a:gd name="T109" fmla="*/ 119 h 208"/>
                <a:gd name="T110" fmla="*/ 11 w 229"/>
                <a:gd name="T111" fmla="*/ 110 h 208"/>
                <a:gd name="T112" fmla="*/ 8 w 229"/>
                <a:gd name="T113" fmla="*/ 96 h 208"/>
                <a:gd name="T114" fmla="*/ 17 w 229"/>
                <a:gd name="T115" fmla="*/ 84 h 208"/>
                <a:gd name="T116" fmla="*/ 13 w 229"/>
                <a:gd name="T117" fmla="*/ 73 h 208"/>
                <a:gd name="T118" fmla="*/ 9 w 229"/>
                <a:gd name="T119" fmla="*/ 67 h 208"/>
                <a:gd name="T120" fmla="*/ 14 w 229"/>
                <a:gd name="T121" fmla="*/ 58 h 208"/>
                <a:gd name="T122" fmla="*/ 12 w 229"/>
                <a:gd name="T123" fmla="*/ 3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9" h="208">
                  <a:moveTo>
                    <a:pt x="12" y="36"/>
                  </a:moveTo>
                  <a:lnTo>
                    <a:pt x="16" y="34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20" y="33"/>
                  </a:lnTo>
                  <a:lnTo>
                    <a:pt x="19" y="31"/>
                  </a:lnTo>
                  <a:lnTo>
                    <a:pt x="21" y="30"/>
                  </a:lnTo>
                  <a:lnTo>
                    <a:pt x="25" y="31"/>
                  </a:lnTo>
                  <a:lnTo>
                    <a:pt x="24" y="33"/>
                  </a:lnTo>
                  <a:lnTo>
                    <a:pt x="26" y="34"/>
                  </a:lnTo>
                  <a:lnTo>
                    <a:pt x="26" y="33"/>
                  </a:lnTo>
                  <a:lnTo>
                    <a:pt x="28" y="32"/>
                  </a:lnTo>
                  <a:lnTo>
                    <a:pt x="29" y="35"/>
                  </a:lnTo>
                  <a:lnTo>
                    <a:pt x="28" y="35"/>
                  </a:lnTo>
                  <a:lnTo>
                    <a:pt x="29" y="35"/>
                  </a:lnTo>
                  <a:lnTo>
                    <a:pt x="29" y="36"/>
                  </a:lnTo>
                  <a:lnTo>
                    <a:pt x="31" y="35"/>
                  </a:lnTo>
                  <a:lnTo>
                    <a:pt x="33" y="37"/>
                  </a:lnTo>
                  <a:lnTo>
                    <a:pt x="37" y="32"/>
                  </a:lnTo>
                  <a:lnTo>
                    <a:pt x="38" y="32"/>
                  </a:lnTo>
                  <a:lnTo>
                    <a:pt x="40" y="34"/>
                  </a:lnTo>
                  <a:lnTo>
                    <a:pt x="41" y="32"/>
                  </a:lnTo>
                  <a:lnTo>
                    <a:pt x="38" y="31"/>
                  </a:lnTo>
                  <a:lnTo>
                    <a:pt x="38" y="30"/>
                  </a:lnTo>
                  <a:lnTo>
                    <a:pt x="37" y="28"/>
                  </a:lnTo>
                  <a:lnTo>
                    <a:pt x="40" y="24"/>
                  </a:lnTo>
                  <a:lnTo>
                    <a:pt x="41" y="26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1" y="26"/>
                  </a:lnTo>
                  <a:lnTo>
                    <a:pt x="42" y="26"/>
                  </a:lnTo>
                  <a:lnTo>
                    <a:pt x="44" y="27"/>
                  </a:lnTo>
                  <a:lnTo>
                    <a:pt x="47" y="27"/>
                  </a:lnTo>
                  <a:lnTo>
                    <a:pt x="46" y="27"/>
                  </a:lnTo>
                  <a:lnTo>
                    <a:pt x="47" y="26"/>
                  </a:lnTo>
                  <a:lnTo>
                    <a:pt x="47" y="24"/>
                  </a:lnTo>
                  <a:lnTo>
                    <a:pt x="49" y="22"/>
                  </a:lnTo>
                  <a:lnTo>
                    <a:pt x="48" y="21"/>
                  </a:lnTo>
                  <a:lnTo>
                    <a:pt x="48" y="19"/>
                  </a:lnTo>
                  <a:lnTo>
                    <a:pt x="49" y="19"/>
                  </a:lnTo>
                  <a:lnTo>
                    <a:pt x="50" y="21"/>
                  </a:lnTo>
                  <a:lnTo>
                    <a:pt x="51" y="20"/>
                  </a:lnTo>
                  <a:lnTo>
                    <a:pt x="51" y="23"/>
                  </a:lnTo>
                  <a:lnTo>
                    <a:pt x="52" y="25"/>
                  </a:lnTo>
                  <a:lnTo>
                    <a:pt x="53" y="26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6" y="26"/>
                  </a:lnTo>
                  <a:lnTo>
                    <a:pt x="57" y="27"/>
                  </a:lnTo>
                  <a:lnTo>
                    <a:pt x="59" y="28"/>
                  </a:lnTo>
                  <a:lnTo>
                    <a:pt x="61" y="31"/>
                  </a:lnTo>
                  <a:lnTo>
                    <a:pt x="66" y="34"/>
                  </a:lnTo>
                  <a:lnTo>
                    <a:pt x="73" y="23"/>
                  </a:lnTo>
                  <a:lnTo>
                    <a:pt x="76" y="24"/>
                  </a:lnTo>
                  <a:lnTo>
                    <a:pt x="77" y="23"/>
                  </a:lnTo>
                  <a:lnTo>
                    <a:pt x="76" y="24"/>
                  </a:lnTo>
                  <a:lnTo>
                    <a:pt x="81" y="27"/>
                  </a:lnTo>
                  <a:lnTo>
                    <a:pt x="81" y="30"/>
                  </a:lnTo>
                  <a:lnTo>
                    <a:pt x="83" y="32"/>
                  </a:lnTo>
                  <a:lnTo>
                    <a:pt x="85" y="29"/>
                  </a:lnTo>
                  <a:lnTo>
                    <a:pt x="94" y="37"/>
                  </a:lnTo>
                  <a:lnTo>
                    <a:pt x="93" y="38"/>
                  </a:lnTo>
                  <a:lnTo>
                    <a:pt x="93" y="40"/>
                  </a:lnTo>
                  <a:lnTo>
                    <a:pt x="96" y="39"/>
                  </a:lnTo>
                  <a:lnTo>
                    <a:pt x="98" y="40"/>
                  </a:lnTo>
                  <a:lnTo>
                    <a:pt x="101" y="38"/>
                  </a:lnTo>
                  <a:lnTo>
                    <a:pt x="105" y="38"/>
                  </a:lnTo>
                  <a:lnTo>
                    <a:pt x="105" y="41"/>
                  </a:lnTo>
                  <a:lnTo>
                    <a:pt x="104" y="42"/>
                  </a:lnTo>
                  <a:lnTo>
                    <a:pt x="104" y="43"/>
                  </a:lnTo>
                  <a:lnTo>
                    <a:pt x="111" y="48"/>
                  </a:lnTo>
                  <a:lnTo>
                    <a:pt x="112" y="46"/>
                  </a:lnTo>
                  <a:lnTo>
                    <a:pt x="113" y="43"/>
                  </a:lnTo>
                  <a:lnTo>
                    <a:pt x="109" y="40"/>
                  </a:lnTo>
                  <a:lnTo>
                    <a:pt x="110" y="40"/>
                  </a:lnTo>
                  <a:lnTo>
                    <a:pt x="114" y="35"/>
                  </a:lnTo>
                  <a:lnTo>
                    <a:pt x="117" y="39"/>
                  </a:lnTo>
                  <a:lnTo>
                    <a:pt x="117" y="37"/>
                  </a:lnTo>
                  <a:lnTo>
                    <a:pt x="120" y="35"/>
                  </a:lnTo>
                  <a:lnTo>
                    <a:pt x="124" y="36"/>
                  </a:lnTo>
                  <a:lnTo>
                    <a:pt x="128" y="34"/>
                  </a:lnTo>
                  <a:lnTo>
                    <a:pt x="128" y="32"/>
                  </a:lnTo>
                  <a:lnTo>
                    <a:pt x="129" y="28"/>
                  </a:lnTo>
                  <a:lnTo>
                    <a:pt x="134" y="24"/>
                  </a:lnTo>
                  <a:lnTo>
                    <a:pt x="134" y="19"/>
                  </a:lnTo>
                  <a:lnTo>
                    <a:pt x="136" y="19"/>
                  </a:lnTo>
                  <a:lnTo>
                    <a:pt x="137" y="18"/>
                  </a:lnTo>
                  <a:lnTo>
                    <a:pt x="137" y="13"/>
                  </a:lnTo>
                  <a:lnTo>
                    <a:pt x="136" y="11"/>
                  </a:lnTo>
                  <a:lnTo>
                    <a:pt x="138" y="8"/>
                  </a:lnTo>
                  <a:lnTo>
                    <a:pt x="136" y="6"/>
                  </a:lnTo>
                  <a:lnTo>
                    <a:pt x="139" y="2"/>
                  </a:lnTo>
                  <a:lnTo>
                    <a:pt x="139" y="0"/>
                  </a:lnTo>
                  <a:lnTo>
                    <a:pt x="144" y="4"/>
                  </a:lnTo>
                  <a:lnTo>
                    <a:pt x="142" y="8"/>
                  </a:lnTo>
                  <a:lnTo>
                    <a:pt x="145" y="9"/>
                  </a:lnTo>
                  <a:lnTo>
                    <a:pt x="145" y="8"/>
                  </a:lnTo>
                  <a:lnTo>
                    <a:pt x="147" y="8"/>
                  </a:lnTo>
                  <a:lnTo>
                    <a:pt x="147" y="7"/>
                  </a:lnTo>
                  <a:lnTo>
                    <a:pt x="149" y="7"/>
                  </a:lnTo>
                  <a:lnTo>
                    <a:pt x="149" y="13"/>
                  </a:lnTo>
                  <a:lnTo>
                    <a:pt x="150" y="14"/>
                  </a:lnTo>
                  <a:lnTo>
                    <a:pt x="149" y="20"/>
                  </a:lnTo>
                  <a:lnTo>
                    <a:pt x="148" y="20"/>
                  </a:lnTo>
                  <a:lnTo>
                    <a:pt x="148" y="21"/>
                  </a:lnTo>
                  <a:lnTo>
                    <a:pt x="152" y="22"/>
                  </a:lnTo>
                  <a:lnTo>
                    <a:pt x="157" y="20"/>
                  </a:lnTo>
                  <a:lnTo>
                    <a:pt x="160" y="20"/>
                  </a:lnTo>
                  <a:lnTo>
                    <a:pt x="159" y="23"/>
                  </a:lnTo>
                  <a:lnTo>
                    <a:pt x="161" y="25"/>
                  </a:lnTo>
                  <a:lnTo>
                    <a:pt x="164" y="24"/>
                  </a:lnTo>
                  <a:lnTo>
                    <a:pt x="165" y="26"/>
                  </a:lnTo>
                  <a:lnTo>
                    <a:pt x="164" y="28"/>
                  </a:lnTo>
                  <a:lnTo>
                    <a:pt x="166" y="29"/>
                  </a:lnTo>
                  <a:lnTo>
                    <a:pt x="168" y="26"/>
                  </a:lnTo>
                  <a:lnTo>
                    <a:pt x="170" y="26"/>
                  </a:lnTo>
                  <a:lnTo>
                    <a:pt x="170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6" y="16"/>
                  </a:lnTo>
                  <a:lnTo>
                    <a:pt x="178" y="18"/>
                  </a:lnTo>
                  <a:lnTo>
                    <a:pt x="180" y="16"/>
                  </a:lnTo>
                  <a:lnTo>
                    <a:pt x="180" y="15"/>
                  </a:lnTo>
                  <a:lnTo>
                    <a:pt x="183" y="14"/>
                  </a:lnTo>
                  <a:lnTo>
                    <a:pt x="184" y="12"/>
                  </a:lnTo>
                  <a:lnTo>
                    <a:pt x="186" y="11"/>
                  </a:lnTo>
                  <a:lnTo>
                    <a:pt x="188" y="13"/>
                  </a:lnTo>
                  <a:lnTo>
                    <a:pt x="187" y="14"/>
                  </a:lnTo>
                  <a:lnTo>
                    <a:pt x="188" y="15"/>
                  </a:lnTo>
                  <a:lnTo>
                    <a:pt x="190" y="14"/>
                  </a:lnTo>
                  <a:lnTo>
                    <a:pt x="193" y="15"/>
                  </a:lnTo>
                  <a:lnTo>
                    <a:pt x="194" y="14"/>
                  </a:lnTo>
                  <a:lnTo>
                    <a:pt x="195" y="15"/>
                  </a:lnTo>
                  <a:lnTo>
                    <a:pt x="191" y="20"/>
                  </a:lnTo>
                  <a:lnTo>
                    <a:pt x="196" y="22"/>
                  </a:lnTo>
                  <a:lnTo>
                    <a:pt x="198" y="19"/>
                  </a:lnTo>
                  <a:lnTo>
                    <a:pt x="199" y="19"/>
                  </a:lnTo>
                  <a:lnTo>
                    <a:pt x="200" y="27"/>
                  </a:lnTo>
                  <a:lnTo>
                    <a:pt x="205" y="30"/>
                  </a:lnTo>
                  <a:lnTo>
                    <a:pt x="205" y="32"/>
                  </a:lnTo>
                  <a:lnTo>
                    <a:pt x="208" y="34"/>
                  </a:lnTo>
                  <a:lnTo>
                    <a:pt x="210" y="35"/>
                  </a:lnTo>
                  <a:lnTo>
                    <a:pt x="209" y="35"/>
                  </a:lnTo>
                  <a:lnTo>
                    <a:pt x="210" y="36"/>
                  </a:lnTo>
                  <a:lnTo>
                    <a:pt x="209" y="40"/>
                  </a:lnTo>
                  <a:lnTo>
                    <a:pt x="207" y="40"/>
                  </a:lnTo>
                  <a:lnTo>
                    <a:pt x="208" y="42"/>
                  </a:lnTo>
                  <a:lnTo>
                    <a:pt x="206" y="41"/>
                  </a:lnTo>
                  <a:lnTo>
                    <a:pt x="205" y="43"/>
                  </a:lnTo>
                  <a:lnTo>
                    <a:pt x="206" y="44"/>
                  </a:lnTo>
                  <a:lnTo>
                    <a:pt x="208" y="43"/>
                  </a:lnTo>
                  <a:lnTo>
                    <a:pt x="208" y="43"/>
                  </a:lnTo>
                  <a:lnTo>
                    <a:pt x="208" y="44"/>
                  </a:lnTo>
                  <a:lnTo>
                    <a:pt x="207" y="45"/>
                  </a:lnTo>
                  <a:lnTo>
                    <a:pt x="209" y="45"/>
                  </a:lnTo>
                  <a:lnTo>
                    <a:pt x="208" y="44"/>
                  </a:lnTo>
                  <a:lnTo>
                    <a:pt x="209" y="44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09" y="48"/>
                  </a:lnTo>
                  <a:lnTo>
                    <a:pt x="210" y="48"/>
                  </a:lnTo>
                  <a:lnTo>
                    <a:pt x="208" y="50"/>
                  </a:lnTo>
                  <a:lnTo>
                    <a:pt x="209" y="52"/>
                  </a:lnTo>
                  <a:lnTo>
                    <a:pt x="211" y="51"/>
                  </a:lnTo>
                  <a:lnTo>
                    <a:pt x="212" y="48"/>
                  </a:lnTo>
                  <a:lnTo>
                    <a:pt x="213" y="51"/>
                  </a:lnTo>
                  <a:lnTo>
                    <a:pt x="216" y="50"/>
                  </a:lnTo>
                  <a:lnTo>
                    <a:pt x="216" y="48"/>
                  </a:lnTo>
                  <a:lnTo>
                    <a:pt x="218" y="47"/>
                  </a:lnTo>
                  <a:lnTo>
                    <a:pt x="222" y="49"/>
                  </a:lnTo>
                  <a:lnTo>
                    <a:pt x="222" y="53"/>
                  </a:lnTo>
                  <a:lnTo>
                    <a:pt x="224" y="52"/>
                  </a:lnTo>
                  <a:lnTo>
                    <a:pt x="225" y="50"/>
                  </a:lnTo>
                  <a:lnTo>
                    <a:pt x="227" y="49"/>
                  </a:lnTo>
                  <a:lnTo>
                    <a:pt x="229" y="51"/>
                  </a:lnTo>
                  <a:lnTo>
                    <a:pt x="228" y="52"/>
                  </a:lnTo>
                  <a:lnTo>
                    <a:pt x="229" y="53"/>
                  </a:lnTo>
                  <a:lnTo>
                    <a:pt x="227" y="56"/>
                  </a:lnTo>
                  <a:lnTo>
                    <a:pt x="226" y="56"/>
                  </a:lnTo>
                  <a:lnTo>
                    <a:pt x="227" y="61"/>
                  </a:lnTo>
                  <a:lnTo>
                    <a:pt x="225" y="63"/>
                  </a:lnTo>
                  <a:lnTo>
                    <a:pt x="221" y="60"/>
                  </a:lnTo>
                  <a:lnTo>
                    <a:pt x="217" y="61"/>
                  </a:lnTo>
                  <a:lnTo>
                    <a:pt x="217" y="63"/>
                  </a:lnTo>
                  <a:lnTo>
                    <a:pt x="215" y="66"/>
                  </a:lnTo>
                  <a:lnTo>
                    <a:pt x="214" y="68"/>
                  </a:lnTo>
                  <a:lnTo>
                    <a:pt x="213" y="69"/>
                  </a:lnTo>
                  <a:lnTo>
                    <a:pt x="212" y="68"/>
                  </a:lnTo>
                  <a:lnTo>
                    <a:pt x="210" y="70"/>
                  </a:lnTo>
                  <a:lnTo>
                    <a:pt x="210" y="71"/>
                  </a:lnTo>
                  <a:lnTo>
                    <a:pt x="211" y="72"/>
                  </a:lnTo>
                  <a:lnTo>
                    <a:pt x="212" y="71"/>
                  </a:lnTo>
                  <a:lnTo>
                    <a:pt x="212" y="72"/>
                  </a:lnTo>
                  <a:lnTo>
                    <a:pt x="213" y="71"/>
                  </a:lnTo>
                  <a:lnTo>
                    <a:pt x="211" y="76"/>
                  </a:lnTo>
                  <a:lnTo>
                    <a:pt x="215" y="79"/>
                  </a:lnTo>
                  <a:lnTo>
                    <a:pt x="214" y="80"/>
                  </a:lnTo>
                  <a:lnTo>
                    <a:pt x="210" y="81"/>
                  </a:lnTo>
                  <a:lnTo>
                    <a:pt x="207" y="83"/>
                  </a:lnTo>
                  <a:lnTo>
                    <a:pt x="208" y="84"/>
                  </a:lnTo>
                  <a:lnTo>
                    <a:pt x="207" y="86"/>
                  </a:lnTo>
                  <a:lnTo>
                    <a:pt x="209" y="85"/>
                  </a:lnTo>
                  <a:lnTo>
                    <a:pt x="206" y="90"/>
                  </a:lnTo>
                  <a:lnTo>
                    <a:pt x="204" y="90"/>
                  </a:lnTo>
                  <a:lnTo>
                    <a:pt x="201" y="95"/>
                  </a:lnTo>
                  <a:lnTo>
                    <a:pt x="199" y="96"/>
                  </a:lnTo>
                  <a:lnTo>
                    <a:pt x="195" y="98"/>
                  </a:lnTo>
                  <a:lnTo>
                    <a:pt x="194" y="100"/>
                  </a:lnTo>
                  <a:lnTo>
                    <a:pt x="193" y="102"/>
                  </a:lnTo>
                  <a:lnTo>
                    <a:pt x="192" y="104"/>
                  </a:lnTo>
                  <a:lnTo>
                    <a:pt x="190" y="104"/>
                  </a:lnTo>
                  <a:lnTo>
                    <a:pt x="185" y="110"/>
                  </a:lnTo>
                  <a:lnTo>
                    <a:pt x="184" y="110"/>
                  </a:lnTo>
                  <a:lnTo>
                    <a:pt x="181" y="108"/>
                  </a:lnTo>
                  <a:lnTo>
                    <a:pt x="180" y="111"/>
                  </a:lnTo>
                  <a:lnTo>
                    <a:pt x="178" y="112"/>
                  </a:lnTo>
                  <a:lnTo>
                    <a:pt x="180" y="113"/>
                  </a:lnTo>
                  <a:lnTo>
                    <a:pt x="178" y="115"/>
                  </a:lnTo>
                  <a:lnTo>
                    <a:pt x="179" y="118"/>
                  </a:lnTo>
                  <a:lnTo>
                    <a:pt x="178" y="119"/>
                  </a:lnTo>
                  <a:lnTo>
                    <a:pt x="177" y="122"/>
                  </a:lnTo>
                  <a:lnTo>
                    <a:pt x="180" y="123"/>
                  </a:lnTo>
                  <a:lnTo>
                    <a:pt x="175" y="128"/>
                  </a:lnTo>
                  <a:lnTo>
                    <a:pt x="174" y="127"/>
                  </a:lnTo>
                  <a:lnTo>
                    <a:pt x="174" y="129"/>
                  </a:lnTo>
                  <a:lnTo>
                    <a:pt x="173" y="132"/>
                  </a:lnTo>
                  <a:lnTo>
                    <a:pt x="171" y="132"/>
                  </a:lnTo>
                  <a:lnTo>
                    <a:pt x="169" y="137"/>
                  </a:lnTo>
                  <a:lnTo>
                    <a:pt x="166" y="136"/>
                  </a:lnTo>
                  <a:lnTo>
                    <a:pt x="165" y="138"/>
                  </a:lnTo>
                  <a:lnTo>
                    <a:pt x="168" y="140"/>
                  </a:lnTo>
                  <a:lnTo>
                    <a:pt x="167" y="143"/>
                  </a:lnTo>
                  <a:lnTo>
                    <a:pt x="163" y="140"/>
                  </a:lnTo>
                  <a:lnTo>
                    <a:pt x="158" y="150"/>
                  </a:lnTo>
                  <a:lnTo>
                    <a:pt x="153" y="146"/>
                  </a:lnTo>
                  <a:lnTo>
                    <a:pt x="152" y="148"/>
                  </a:lnTo>
                  <a:lnTo>
                    <a:pt x="149" y="148"/>
                  </a:lnTo>
                  <a:lnTo>
                    <a:pt x="146" y="152"/>
                  </a:lnTo>
                  <a:lnTo>
                    <a:pt x="142" y="149"/>
                  </a:lnTo>
                  <a:lnTo>
                    <a:pt x="140" y="154"/>
                  </a:lnTo>
                  <a:lnTo>
                    <a:pt x="141" y="155"/>
                  </a:lnTo>
                  <a:lnTo>
                    <a:pt x="134" y="165"/>
                  </a:lnTo>
                  <a:lnTo>
                    <a:pt x="129" y="163"/>
                  </a:lnTo>
                  <a:lnTo>
                    <a:pt x="130" y="161"/>
                  </a:lnTo>
                  <a:lnTo>
                    <a:pt x="127" y="159"/>
                  </a:lnTo>
                  <a:lnTo>
                    <a:pt x="125" y="163"/>
                  </a:lnTo>
                  <a:lnTo>
                    <a:pt x="123" y="162"/>
                  </a:lnTo>
                  <a:lnTo>
                    <a:pt x="122" y="163"/>
                  </a:lnTo>
                  <a:lnTo>
                    <a:pt x="123" y="165"/>
                  </a:lnTo>
                  <a:lnTo>
                    <a:pt x="122" y="167"/>
                  </a:lnTo>
                  <a:lnTo>
                    <a:pt x="120" y="166"/>
                  </a:lnTo>
                  <a:lnTo>
                    <a:pt x="118" y="170"/>
                  </a:lnTo>
                  <a:lnTo>
                    <a:pt x="120" y="171"/>
                  </a:lnTo>
                  <a:lnTo>
                    <a:pt x="119" y="172"/>
                  </a:lnTo>
                  <a:lnTo>
                    <a:pt x="120" y="172"/>
                  </a:lnTo>
                  <a:lnTo>
                    <a:pt x="120" y="175"/>
                  </a:lnTo>
                  <a:lnTo>
                    <a:pt x="120" y="175"/>
                  </a:lnTo>
                  <a:lnTo>
                    <a:pt x="119" y="178"/>
                  </a:lnTo>
                  <a:lnTo>
                    <a:pt x="116" y="176"/>
                  </a:lnTo>
                  <a:lnTo>
                    <a:pt x="113" y="180"/>
                  </a:lnTo>
                  <a:lnTo>
                    <a:pt x="109" y="179"/>
                  </a:lnTo>
                  <a:lnTo>
                    <a:pt x="109" y="181"/>
                  </a:lnTo>
                  <a:lnTo>
                    <a:pt x="106" y="189"/>
                  </a:lnTo>
                  <a:lnTo>
                    <a:pt x="108" y="190"/>
                  </a:lnTo>
                  <a:lnTo>
                    <a:pt x="100" y="200"/>
                  </a:lnTo>
                  <a:lnTo>
                    <a:pt x="89" y="202"/>
                  </a:lnTo>
                  <a:lnTo>
                    <a:pt x="86" y="200"/>
                  </a:lnTo>
                  <a:lnTo>
                    <a:pt x="86" y="203"/>
                  </a:lnTo>
                  <a:lnTo>
                    <a:pt x="84" y="204"/>
                  </a:lnTo>
                  <a:lnTo>
                    <a:pt x="80" y="203"/>
                  </a:lnTo>
                  <a:lnTo>
                    <a:pt x="77" y="204"/>
                  </a:lnTo>
                  <a:lnTo>
                    <a:pt x="72" y="205"/>
                  </a:lnTo>
                  <a:lnTo>
                    <a:pt x="64" y="208"/>
                  </a:lnTo>
                  <a:lnTo>
                    <a:pt x="62" y="206"/>
                  </a:lnTo>
                  <a:lnTo>
                    <a:pt x="63" y="204"/>
                  </a:lnTo>
                  <a:lnTo>
                    <a:pt x="62" y="203"/>
                  </a:lnTo>
                  <a:lnTo>
                    <a:pt x="66" y="195"/>
                  </a:lnTo>
                  <a:lnTo>
                    <a:pt x="65" y="194"/>
                  </a:lnTo>
                  <a:lnTo>
                    <a:pt x="65" y="192"/>
                  </a:lnTo>
                  <a:lnTo>
                    <a:pt x="61" y="190"/>
                  </a:lnTo>
                  <a:lnTo>
                    <a:pt x="61" y="187"/>
                  </a:lnTo>
                  <a:lnTo>
                    <a:pt x="54" y="184"/>
                  </a:lnTo>
                  <a:lnTo>
                    <a:pt x="57" y="180"/>
                  </a:lnTo>
                  <a:lnTo>
                    <a:pt x="55" y="179"/>
                  </a:lnTo>
                  <a:lnTo>
                    <a:pt x="54" y="181"/>
                  </a:lnTo>
                  <a:lnTo>
                    <a:pt x="53" y="181"/>
                  </a:lnTo>
                  <a:lnTo>
                    <a:pt x="51" y="178"/>
                  </a:lnTo>
                  <a:lnTo>
                    <a:pt x="48" y="178"/>
                  </a:lnTo>
                  <a:lnTo>
                    <a:pt x="51" y="172"/>
                  </a:lnTo>
                  <a:lnTo>
                    <a:pt x="53" y="174"/>
                  </a:lnTo>
                  <a:lnTo>
                    <a:pt x="55" y="171"/>
                  </a:lnTo>
                  <a:lnTo>
                    <a:pt x="48" y="167"/>
                  </a:lnTo>
                  <a:lnTo>
                    <a:pt x="50" y="163"/>
                  </a:lnTo>
                  <a:lnTo>
                    <a:pt x="48" y="162"/>
                  </a:lnTo>
                  <a:lnTo>
                    <a:pt x="47" y="163"/>
                  </a:lnTo>
                  <a:lnTo>
                    <a:pt x="40" y="159"/>
                  </a:lnTo>
                  <a:lnTo>
                    <a:pt x="40" y="152"/>
                  </a:lnTo>
                  <a:lnTo>
                    <a:pt x="40" y="151"/>
                  </a:lnTo>
                  <a:lnTo>
                    <a:pt x="41" y="151"/>
                  </a:lnTo>
                  <a:lnTo>
                    <a:pt x="41" y="151"/>
                  </a:lnTo>
                  <a:lnTo>
                    <a:pt x="40" y="151"/>
                  </a:lnTo>
                  <a:lnTo>
                    <a:pt x="40" y="150"/>
                  </a:lnTo>
                  <a:lnTo>
                    <a:pt x="38" y="152"/>
                  </a:lnTo>
                  <a:lnTo>
                    <a:pt x="37" y="151"/>
                  </a:lnTo>
                  <a:lnTo>
                    <a:pt x="37" y="152"/>
                  </a:lnTo>
                  <a:lnTo>
                    <a:pt x="36" y="150"/>
                  </a:lnTo>
                  <a:lnTo>
                    <a:pt x="36" y="149"/>
                  </a:lnTo>
                  <a:lnTo>
                    <a:pt x="38" y="148"/>
                  </a:lnTo>
                  <a:lnTo>
                    <a:pt x="37" y="144"/>
                  </a:lnTo>
                  <a:lnTo>
                    <a:pt x="40" y="144"/>
                  </a:lnTo>
                  <a:lnTo>
                    <a:pt x="39" y="139"/>
                  </a:lnTo>
                  <a:lnTo>
                    <a:pt x="37" y="138"/>
                  </a:lnTo>
                  <a:lnTo>
                    <a:pt x="34" y="142"/>
                  </a:lnTo>
                  <a:lnTo>
                    <a:pt x="31" y="142"/>
                  </a:lnTo>
                  <a:lnTo>
                    <a:pt x="33" y="139"/>
                  </a:lnTo>
                  <a:lnTo>
                    <a:pt x="32" y="138"/>
                  </a:lnTo>
                  <a:lnTo>
                    <a:pt x="33" y="135"/>
                  </a:lnTo>
                  <a:lnTo>
                    <a:pt x="30" y="134"/>
                  </a:lnTo>
                  <a:lnTo>
                    <a:pt x="28" y="135"/>
                  </a:lnTo>
                  <a:lnTo>
                    <a:pt x="27" y="134"/>
                  </a:lnTo>
                  <a:lnTo>
                    <a:pt x="30" y="132"/>
                  </a:lnTo>
                  <a:lnTo>
                    <a:pt x="31" y="129"/>
                  </a:lnTo>
                  <a:lnTo>
                    <a:pt x="33" y="129"/>
                  </a:lnTo>
                  <a:lnTo>
                    <a:pt x="30" y="125"/>
                  </a:lnTo>
                  <a:lnTo>
                    <a:pt x="27" y="123"/>
                  </a:lnTo>
                  <a:lnTo>
                    <a:pt x="26" y="124"/>
                  </a:lnTo>
                  <a:lnTo>
                    <a:pt x="24" y="122"/>
                  </a:lnTo>
                  <a:lnTo>
                    <a:pt x="21" y="121"/>
                  </a:lnTo>
                  <a:lnTo>
                    <a:pt x="18" y="119"/>
                  </a:lnTo>
                  <a:lnTo>
                    <a:pt x="17" y="120"/>
                  </a:lnTo>
                  <a:lnTo>
                    <a:pt x="16" y="119"/>
                  </a:lnTo>
                  <a:lnTo>
                    <a:pt x="14" y="124"/>
                  </a:lnTo>
                  <a:lnTo>
                    <a:pt x="12" y="123"/>
                  </a:lnTo>
                  <a:lnTo>
                    <a:pt x="16" y="112"/>
                  </a:lnTo>
                  <a:lnTo>
                    <a:pt x="11" y="110"/>
                  </a:lnTo>
                  <a:lnTo>
                    <a:pt x="14" y="103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7"/>
                  </a:lnTo>
                  <a:lnTo>
                    <a:pt x="8" y="97"/>
                  </a:lnTo>
                  <a:lnTo>
                    <a:pt x="8" y="96"/>
                  </a:lnTo>
                  <a:lnTo>
                    <a:pt x="1" y="94"/>
                  </a:lnTo>
                  <a:lnTo>
                    <a:pt x="0" y="91"/>
                  </a:lnTo>
                  <a:lnTo>
                    <a:pt x="3" y="91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7" y="84"/>
                  </a:lnTo>
                  <a:lnTo>
                    <a:pt x="20" y="82"/>
                  </a:lnTo>
                  <a:lnTo>
                    <a:pt x="19" y="77"/>
                  </a:lnTo>
                  <a:lnTo>
                    <a:pt x="18" y="78"/>
                  </a:lnTo>
                  <a:lnTo>
                    <a:pt x="16" y="75"/>
                  </a:lnTo>
                  <a:lnTo>
                    <a:pt x="17" y="74"/>
                  </a:lnTo>
                  <a:lnTo>
                    <a:pt x="13" y="73"/>
                  </a:lnTo>
                  <a:lnTo>
                    <a:pt x="14" y="71"/>
                  </a:lnTo>
                  <a:lnTo>
                    <a:pt x="13" y="70"/>
                  </a:lnTo>
                  <a:lnTo>
                    <a:pt x="17" y="67"/>
                  </a:lnTo>
                  <a:lnTo>
                    <a:pt x="16" y="64"/>
                  </a:lnTo>
                  <a:lnTo>
                    <a:pt x="13" y="63"/>
                  </a:lnTo>
                  <a:lnTo>
                    <a:pt x="9" y="67"/>
                  </a:lnTo>
                  <a:lnTo>
                    <a:pt x="9" y="66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9" y="64"/>
                  </a:lnTo>
                  <a:lnTo>
                    <a:pt x="8" y="62"/>
                  </a:lnTo>
                  <a:lnTo>
                    <a:pt x="14" y="58"/>
                  </a:lnTo>
                  <a:lnTo>
                    <a:pt x="12" y="52"/>
                  </a:lnTo>
                  <a:lnTo>
                    <a:pt x="13" y="51"/>
                  </a:lnTo>
                  <a:lnTo>
                    <a:pt x="16" y="50"/>
                  </a:lnTo>
                  <a:lnTo>
                    <a:pt x="12" y="38"/>
                  </a:lnTo>
                  <a:lnTo>
                    <a:pt x="13" y="38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7" name="Freeform 128">
              <a:extLst>
                <a:ext uri="{FF2B5EF4-FFF2-40B4-BE49-F238E27FC236}">
                  <a16:creationId xmlns="" xmlns:a16="http://schemas.microsoft.com/office/drawing/2014/main" id="{DBC25FC7-E861-4306-B05D-A273D0F75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" y="2638"/>
              <a:ext cx="229" cy="208"/>
            </a:xfrm>
            <a:custGeom>
              <a:avLst/>
              <a:gdLst>
                <a:gd name="T0" fmla="*/ 19 w 229"/>
                <a:gd name="T1" fmla="*/ 31 h 208"/>
                <a:gd name="T2" fmla="*/ 28 w 229"/>
                <a:gd name="T3" fmla="*/ 32 h 208"/>
                <a:gd name="T4" fmla="*/ 33 w 229"/>
                <a:gd name="T5" fmla="*/ 37 h 208"/>
                <a:gd name="T6" fmla="*/ 38 w 229"/>
                <a:gd name="T7" fmla="*/ 30 h 208"/>
                <a:gd name="T8" fmla="*/ 41 w 229"/>
                <a:gd name="T9" fmla="*/ 26 h 208"/>
                <a:gd name="T10" fmla="*/ 47 w 229"/>
                <a:gd name="T11" fmla="*/ 24 h 208"/>
                <a:gd name="T12" fmla="*/ 51 w 229"/>
                <a:gd name="T13" fmla="*/ 20 h 208"/>
                <a:gd name="T14" fmla="*/ 54 w 229"/>
                <a:gd name="T15" fmla="*/ 27 h 208"/>
                <a:gd name="T16" fmla="*/ 73 w 229"/>
                <a:gd name="T17" fmla="*/ 23 h 208"/>
                <a:gd name="T18" fmla="*/ 83 w 229"/>
                <a:gd name="T19" fmla="*/ 32 h 208"/>
                <a:gd name="T20" fmla="*/ 98 w 229"/>
                <a:gd name="T21" fmla="*/ 40 h 208"/>
                <a:gd name="T22" fmla="*/ 111 w 229"/>
                <a:gd name="T23" fmla="*/ 48 h 208"/>
                <a:gd name="T24" fmla="*/ 117 w 229"/>
                <a:gd name="T25" fmla="*/ 39 h 208"/>
                <a:gd name="T26" fmla="*/ 129 w 229"/>
                <a:gd name="T27" fmla="*/ 28 h 208"/>
                <a:gd name="T28" fmla="*/ 136 w 229"/>
                <a:gd name="T29" fmla="*/ 11 h 208"/>
                <a:gd name="T30" fmla="*/ 142 w 229"/>
                <a:gd name="T31" fmla="*/ 8 h 208"/>
                <a:gd name="T32" fmla="*/ 149 w 229"/>
                <a:gd name="T33" fmla="*/ 13 h 208"/>
                <a:gd name="T34" fmla="*/ 157 w 229"/>
                <a:gd name="T35" fmla="*/ 20 h 208"/>
                <a:gd name="T36" fmla="*/ 164 w 229"/>
                <a:gd name="T37" fmla="*/ 28 h 208"/>
                <a:gd name="T38" fmla="*/ 173 w 229"/>
                <a:gd name="T39" fmla="*/ 20 h 208"/>
                <a:gd name="T40" fmla="*/ 184 w 229"/>
                <a:gd name="T41" fmla="*/ 12 h 208"/>
                <a:gd name="T42" fmla="*/ 193 w 229"/>
                <a:gd name="T43" fmla="*/ 15 h 208"/>
                <a:gd name="T44" fmla="*/ 199 w 229"/>
                <a:gd name="T45" fmla="*/ 19 h 208"/>
                <a:gd name="T46" fmla="*/ 209 w 229"/>
                <a:gd name="T47" fmla="*/ 35 h 208"/>
                <a:gd name="T48" fmla="*/ 205 w 229"/>
                <a:gd name="T49" fmla="*/ 43 h 208"/>
                <a:gd name="T50" fmla="*/ 209 w 229"/>
                <a:gd name="T51" fmla="*/ 45 h 208"/>
                <a:gd name="T52" fmla="*/ 210 w 229"/>
                <a:gd name="T53" fmla="*/ 48 h 208"/>
                <a:gd name="T54" fmla="*/ 216 w 229"/>
                <a:gd name="T55" fmla="*/ 50 h 208"/>
                <a:gd name="T56" fmla="*/ 225 w 229"/>
                <a:gd name="T57" fmla="*/ 50 h 208"/>
                <a:gd name="T58" fmla="*/ 226 w 229"/>
                <a:gd name="T59" fmla="*/ 56 h 208"/>
                <a:gd name="T60" fmla="*/ 215 w 229"/>
                <a:gd name="T61" fmla="*/ 66 h 208"/>
                <a:gd name="T62" fmla="*/ 211 w 229"/>
                <a:gd name="T63" fmla="*/ 72 h 208"/>
                <a:gd name="T64" fmla="*/ 214 w 229"/>
                <a:gd name="T65" fmla="*/ 80 h 208"/>
                <a:gd name="T66" fmla="*/ 206 w 229"/>
                <a:gd name="T67" fmla="*/ 90 h 208"/>
                <a:gd name="T68" fmla="*/ 193 w 229"/>
                <a:gd name="T69" fmla="*/ 102 h 208"/>
                <a:gd name="T70" fmla="*/ 180 w 229"/>
                <a:gd name="T71" fmla="*/ 111 h 208"/>
                <a:gd name="T72" fmla="*/ 177 w 229"/>
                <a:gd name="T73" fmla="*/ 122 h 208"/>
                <a:gd name="T74" fmla="*/ 171 w 229"/>
                <a:gd name="T75" fmla="*/ 132 h 208"/>
                <a:gd name="T76" fmla="*/ 163 w 229"/>
                <a:gd name="T77" fmla="*/ 140 h 208"/>
                <a:gd name="T78" fmla="*/ 142 w 229"/>
                <a:gd name="T79" fmla="*/ 149 h 208"/>
                <a:gd name="T80" fmla="*/ 127 w 229"/>
                <a:gd name="T81" fmla="*/ 159 h 208"/>
                <a:gd name="T82" fmla="*/ 120 w 229"/>
                <a:gd name="T83" fmla="*/ 166 h 208"/>
                <a:gd name="T84" fmla="*/ 120 w 229"/>
                <a:gd name="T85" fmla="*/ 175 h 208"/>
                <a:gd name="T86" fmla="*/ 106 w 229"/>
                <a:gd name="T87" fmla="*/ 189 h 208"/>
                <a:gd name="T88" fmla="*/ 84 w 229"/>
                <a:gd name="T89" fmla="*/ 204 h 208"/>
                <a:gd name="T90" fmla="*/ 63 w 229"/>
                <a:gd name="T91" fmla="*/ 204 h 208"/>
                <a:gd name="T92" fmla="*/ 61 w 229"/>
                <a:gd name="T93" fmla="*/ 187 h 208"/>
                <a:gd name="T94" fmla="*/ 51 w 229"/>
                <a:gd name="T95" fmla="*/ 178 h 208"/>
                <a:gd name="T96" fmla="*/ 50 w 229"/>
                <a:gd name="T97" fmla="*/ 163 h 208"/>
                <a:gd name="T98" fmla="*/ 41 w 229"/>
                <a:gd name="T99" fmla="*/ 151 h 208"/>
                <a:gd name="T100" fmla="*/ 37 w 229"/>
                <a:gd name="T101" fmla="*/ 152 h 208"/>
                <a:gd name="T102" fmla="*/ 39 w 229"/>
                <a:gd name="T103" fmla="*/ 139 h 208"/>
                <a:gd name="T104" fmla="*/ 33 w 229"/>
                <a:gd name="T105" fmla="*/ 135 h 208"/>
                <a:gd name="T106" fmla="*/ 33 w 229"/>
                <a:gd name="T107" fmla="*/ 129 h 208"/>
                <a:gd name="T108" fmla="*/ 18 w 229"/>
                <a:gd name="T109" fmla="*/ 119 h 208"/>
                <a:gd name="T110" fmla="*/ 11 w 229"/>
                <a:gd name="T111" fmla="*/ 110 h 208"/>
                <a:gd name="T112" fmla="*/ 8 w 229"/>
                <a:gd name="T113" fmla="*/ 96 h 208"/>
                <a:gd name="T114" fmla="*/ 17 w 229"/>
                <a:gd name="T115" fmla="*/ 84 h 208"/>
                <a:gd name="T116" fmla="*/ 13 w 229"/>
                <a:gd name="T117" fmla="*/ 73 h 208"/>
                <a:gd name="T118" fmla="*/ 9 w 229"/>
                <a:gd name="T119" fmla="*/ 67 h 208"/>
                <a:gd name="T120" fmla="*/ 14 w 229"/>
                <a:gd name="T121" fmla="*/ 58 h 208"/>
                <a:gd name="T122" fmla="*/ 12 w 229"/>
                <a:gd name="T123" fmla="*/ 3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9" h="208">
                  <a:moveTo>
                    <a:pt x="12" y="36"/>
                  </a:moveTo>
                  <a:lnTo>
                    <a:pt x="16" y="34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20" y="33"/>
                  </a:lnTo>
                  <a:lnTo>
                    <a:pt x="19" y="31"/>
                  </a:lnTo>
                  <a:lnTo>
                    <a:pt x="21" y="30"/>
                  </a:lnTo>
                  <a:lnTo>
                    <a:pt x="25" y="31"/>
                  </a:lnTo>
                  <a:lnTo>
                    <a:pt x="24" y="33"/>
                  </a:lnTo>
                  <a:lnTo>
                    <a:pt x="26" y="34"/>
                  </a:lnTo>
                  <a:lnTo>
                    <a:pt x="26" y="33"/>
                  </a:lnTo>
                  <a:lnTo>
                    <a:pt x="28" y="32"/>
                  </a:lnTo>
                  <a:lnTo>
                    <a:pt x="29" y="35"/>
                  </a:lnTo>
                  <a:lnTo>
                    <a:pt x="28" y="35"/>
                  </a:lnTo>
                  <a:lnTo>
                    <a:pt x="29" y="35"/>
                  </a:lnTo>
                  <a:lnTo>
                    <a:pt x="29" y="36"/>
                  </a:lnTo>
                  <a:lnTo>
                    <a:pt x="31" y="35"/>
                  </a:lnTo>
                  <a:lnTo>
                    <a:pt x="33" y="37"/>
                  </a:lnTo>
                  <a:lnTo>
                    <a:pt x="37" y="32"/>
                  </a:lnTo>
                  <a:lnTo>
                    <a:pt x="38" y="32"/>
                  </a:lnTo>
                  <a:lnTo>
                    <a:pt x="40" y="34"/>
                  </a:lnTo>
                  <a:lnTo>
                    <a:pt x="41" y="32"/>
                  </a:lnTo>
                  <a:lnTo>
                    <a:pt x="38" y="31"/>
                  </a:lnTo>
                  <a:lnTo>
                    <a:pt x="38" y="30"/>
                  </a:lnTo>
                  <a:lnTo>
                    <a:pt x="37" y="28"/>
                  </a:lnTo>
                  <a:lnTo>
                    <a:pt x="40" y="24"/>
                  </a:lnTo>
                  <a:lnTo>
                    <a:pt x="41" y="26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1" y="26"/>
                  </a:lnTo>
                  <a:lnTo>
                    <a:pt x="42" y="26"/>
                  </a:lnTo>
                  <a:lnTo>
                    <a:pt x="44" y="27"/>
                  </a:lnTo>
                  <a:lnTo>
                    <a:pt x="47" y="27"/>
                  </a:lnTo>
                  <a:lnTo>
                    <a:pt x="46" y="27"/>
                  </a:lnTo>
                  <a:lnTo>
                    <a:pt x="47" y="26"/>
                  </a:lnTo>
                  <a:lnTo>
                    <a:pt x="47" y="24"/>
                  </a:lnTo>
                  <a:lnTo>
                    <a:pt x="49" y="22"/>
                  </a:lnTo>
                  <a:lnTo>
                    <a:pt x="48" y="21"/>
                  </a:lnTo>
                  <a:lnTo>
                    <a:pt x="48" y="19"/>
                  </a:lnTo>
                  <a:lnTo>
                    <a:pt x="49" y="19"/>
                  </a:lnTo>
                  <a:lnTo>
                    <a:pt x="50" y="21"/>
                  </a:lnTo>
                  <a:lnTo>
                    <a:pt x="51" y="20"/>
                  </a:lnTo>
                  <a:lnTo>
                    <a:pt x="51" y="23"/>
                  </a:lnTo>
                  <a:lnTo>
                    <a:pt x="52" y="25"/>
                  </a:lnTo>
                  <a:lnTo>
                    <a:pt x="53" y="26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6" y="26"/>
                  </a:lnTo>
                  <a:lnTo>
                    <a:pt x="57" y="27"/>
                  </a:lnTo>
                  <a:lnTo>
                    <a:pt x="59" y="28"/>
                  </a:lnTo>
                  <a:lnTo>
                    <a:pt x="61" y="31"/>
                  </a:lnTo>
                  <a:lnTo>
                    <a:pt x="66" y="34"/>
                  </a:lnTo>
                  <a:lnTo>
                    <a:pt x="73" y="23"/>
                  </a:lnTo>
                  <a:lnTo>
                    <a:pt x="76" y="24"/>
                  </a:lnTo>
                  <a:lnTo>
                    <a:pt x="77" y="23"/>
                  </a:lnTo>
                  <a:lnTo>
                    <a:pt x="76" y="24"/>
                  </a:lnTo>
                  <a:lnTo>
                    <a:pt x="81" y="27"/>
                  </a:lnTo>
                  <a:lnTo>
                    <a:pt x="81" y="30"/>
                  </a:lnTo>
                  <a:lnTo>
                    <a:pt x="83" y="32"/>
                  </a:lnTo>
                  <a:lnTo>
                    <a:pt x="85" y="29"/>
                  </a:lnTo>
                  <a:lnTo>
                    <a:pt x="94" y="37"/>
                  </a:lnTo>
                  <a:lnTo>
                    <a:pt x="93" y="38"/>
                  </a:lnTo>
                  <a:lnTo>
                    <a:pt x="93" y="40"/>
                  </a:lnTo>
                  <a:lnTo>
                    <a:pt x="96" y="39"/>
                  </a:lnTo>
                  <a:lnTo>
                    <a:pt x="98" y="40"/>
                  </a:lnTo>
                  <a:lnTo>
                    <a:pt x="101" y="38"/>
                  </a:lnTo>
                  <a:lnTo>
                    <a:pt x="105" y="38"/>
                  </a:lnTo>
                  <a:lnTo>
                    <a:pt x="105" y="41"/>
                  </a:lnTo>
                  <a:lnTo>
                    <a:pt x="104" y="42"/>
                  </a:lnTo>
                  <a:lnTo>
                    <a:pt x="104" y="43"/>
                  </a:lnTo>
                  <a:lnTo>
                    <a:pt x="111" y="48"/>
                  </a:lnTo>
                  <a:lnTo>
                    <a:pt x="112" y="46"/>
                  </a:lnTo>
                  <a:lnTo>
                    <a:pt x="113" y="43"/>
                  </a:lnTo>
                  <a:lnTo>
                    <a:pt x="109" y="40"/>
                  </a:lnTo>
                  <a:lnTo>
                    <a:pt x="110" y="40"/>
                  </a:lnTo>
                  <a:lnTo>
                    <a:pt x="114" y="35"/>
                  </a:lnTo>
                  <a:lnTo>
                    <a:pt x="117" y="39"/>
                  </a:lnTo>
                  <a:lnTo>
                    <a:pt x="117" y="37"/>
                  </a:lnTo>
                  <a:lnTo>
                    <a:pt x="120" y="35"/>
                  </a:lnTo>
                  <a:lnTo>
                    <a:pt x="124" y="36"/>
                  </a:lnTo>
                  <a:lnTo>
                    <a:pt x="128" y="34"/>
                  </a:lnTo>
                  <a:lnTo>
                    <a:pt x="128" y="32"/>
                  </a:lnTo>
                  <a:lnTo>
                    <a:pt x="129" y="28"/>
                  </a:lnTo>
                  <a:lnTo>
                    <a:pt x="134" y="24"/>
                  </a:lnTo>
                  <a:lnTo>
                    <a:pt x="134" y="19"/>
                  </a:lnTo>
                  <a:lnTo>
                    <a:pt x="136" y="19"/>
                  </a:lnTo>
                  <a:lnTo>
                    <a:pt x="137" y="18"/>
                  </a:lnTo>
                  <a:lnTo>
                    <a:pt x="137" y="13"/>
                  </a:lnTo>
                  <a:lnTo>
                    <a:pt x="136" y="11"/>
                  </a:lnTo>
                  <a:lnTo>
                    <a:pt x="138" y="8"/>
                  </a:lnTo>
                  <a:lnTo>
                    <a:pt x="136" y="6"/>
                  </a:lnTo>
                  <a:lnTo>
                    <a:pt x="139" y="2"/>
                  </a:lnTo>
                  <a:lnTo>
                    <a:pt x="139" y="0"/>
                  </a:lnTo>
                  <a:lnTo>
                    <a:pt x="144" y="4"/>
                  </a:lnTo>
                  <a:lnTo>
                    <a:pt x="142" y="8"/>
                  </a:lnTo>
                  <a:lnTo>
                    <a:pt x="145" y="9"/>
                  </a:lnTo>
                  <a:lnTo>
                    <a:pt x="145" y="8"/>
                  </a:lnTo>
                  <a:lnTo>
                    <a:pt x="147" y="8"/>
                  </a:lnTo>
                  <a:lnTo>
                    <a:pt x="147" y="7"/>
                  </a:lnTo>
                  <a:lnTo>
                    <a:pt x="149" y="7"/>
                  </a:lnTo>
                  <a:lnTo>
                    <a:pt x="149" y="13"/>
                  </a:lnTo>
                  <a:lnTo>
                    <a:pt x="150" y="14"/>
                  </a:lnTo>
                  <a:lnTo>
                    <a:pt x="149" y="20"/>
                  </a:lnTo>
                  <a:lnTo>
                    <a:pt x="148" y="20"/>
                  </a:lnTo>
                  <a:lnTo>
                    <a:pt x="148" y="21"/>
                  </a:lnTo>
                  <a:lnTo>
                    <a:pt x="152" y="22"/>
                  </a:lnTo>
                  <a:lnTo>
                    <a:pt x="157" y="20"/>
                  </a:lnTo>
                  <a:lnTo>
                    <a:pt x="160" y="20"/>
                  </a:lnTo>
                  <a:lnTo>
                    <a:pt x="159" y="23"/>
                  </a:lnTo>
                  <a:lnTo>
                    <a:pt x="161" y="25"/>
                  </a:lnTo>
                  <a:lnTo>
                    <a:pt x="164" y="24"/>
                  </a:lnTo>
                  <a:lnTo>
                    <a:pt x="165" y="26"/>
                  </a:lnTo>
                  <a:lnTo>
                    <a:pt x="164" y="28"/>
                  </a:lnTo>
                  <a:lnTo>
                    <a:pt x="166" y="29"/>
                  </a:lnTo>
                  <a:lnTo>
                    <a:pt x="168" y="26"/>
                  </a:lnTo>
                  <a:lnTo>
                    <a:pt x="170" y="26"/>
                  </a:lnTo>
                  <a:lnTo>
                    <a:pt x="170" y="23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6" y="16"/>
                  </a:lnTo>
                  <a:lnTo>
                    <a:pt x="178" y="18"/>
                  </a:lnTo>
                  <a:lnTo>
                    <a:pt x="180" y="16"/>
                  </a:lnTo>
                  <a:lnTo>
                    <a:pt x="180" y="15"/>
                  </a:lnTo>
                  <a:lnTo>
                    <a:pt x="183" y="14"/>
                  </a:lnTo>
                  <a:lnTo>
                    <a:pt x="184" y="12"/>
                  </a:lnTo>
                  <a:lnTo>
                    <a:pt x="186" y="11"/>
                  </a:lnTo>
                  <a:lnTo>
                    <a:pt x="188" y="13"/>
                  </a:lnTo>
                  <a:lnTo>
                    <a:pt x="187" y="14"/>
                  </a:lnTo>
                  <a:lnTo>
                    <a:pt x="188" y="15"/>
                  </a:lnTo>
                  <a:lnTo>
                    <a:pt x="190" y="14"/>
                  </a:lnTo>
                  <a:lnTo>
                    <a:pt x="193" y="15"/>
                  </a:lnTo>
                  <a:lnTo>
                    <a:pt x="194" y="14"/>
                  </a:lnTo>
                  <a:lnTo>
                    <a:pt x="195" y="15"/>
                  </a:lnTo>
                  <a:lnTo>
                    <a:pt x="191" y="20"/>
                  </a:lnTo>
                  <a:lnTo>
                    <a:pt x="196" y="22"/>
                  </a:lnTo>
                  <a:lnTo>
                    <a:pt x="198" y="19"/>
                  </a:lnTo>
                  <a:lnTo>
                    <a:pt x="199" y="19"/>
                  </a:lnTo>
                  <a:lnTo>
                    <a:pt x="200" y="27"/>
                  </a:lnTo>
                  <a:lnTo>
                    <a:pt x="205" y="30"/>
                  </a:lnTo>
                  <a:lnTo>
                    <a:pt x="205" y="32"/>
                  </a:lnTo>
                  <a:lnTo>
                    <a:pt x="208" y="34"/>
                  </a:lnTo>
                  <a:lnTo>
                    <a:pt x="210" y="35"/>
                  </a:lnTo>
                  <a:lnTo>
                    <a:pt x="209" y="35"/>
                  </a:lnTo>
                  <a:lnTo>
                    <a:pt x="210" y="36"/>
                  </a:lnTo>
                  <a:lnTo>
                    <a:pt x="209" y="40"/>
                  </a:lnTo>
                  <a:lnTo>
                    <a:pt x="207" y="40"/>
                  </a:lnTo>
                  <a:lnTo>
                    <a:pt x="208" y="42"/>
                  </a:lnTo>
                  <a:lnTo>
                    <a:pt x="206" y="41"/>
                  </a:lnTo>
                  <a:lnTo>
                    <a:pt x="205" y="43"/>
                  </a:lnTo>
                  <a:lnTo>
                    <a:pt x="206" y="44"/>
                  </a:lnTo>
                  <a:lnTo>
                    <a:pt x="208" y="43"/>
                  </a:lnTo>
                  <a:lnTo>
                    <a:pt x="208" y="43"/>
                  </a:lnTo>
                  <a:lnTo>
                    <a:pt x="208" y="44"/>
                  </a:lnTo>
                  <a:lnTo>
                    <a:pt x="207" y="45"/>
                  </a:lnTo>
                  <a:lnTo>
                    <a:pt x="209" y="45"/>
                  </a:lnTo>
                  <a:lnTo>
                    <a:pt x="208" y="44"/>
                  </a:lnTo>
                  <a:lnTo>
                    <a:pt x="209" y="44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09" y="48"/>
                  </a:lnTo>
                  <a:lnTo>
                    <a:pt x="210" y="48"/>
                  </a:lnTo>
                  <a:lnTo>
                    <a:pt x="208" y="50"/>
                  </a:lnTo>
                  <a:lnTo>
                    <a:pt x="209" y="52"/>
                  </a:lnTo>
                  <a:lnTo>
                    <a:pt x="211" y="51"/>
                  </a:lnTo>
                  <a:lnTo>
                    <a:pt x="212" y="48"/>
                  </a:lnTo>
                  <a:lnTo>
                    <a:pt x="213" y="51"/>
                  </a:lnTo>
                  <a:lnTo>
                    <a:pt x="216" y="50"/>
                  </a:lnTo>
                  <a:lnTo>
                    <a:pt x="216" y="48"/>
                  </a:lnTo>
                  <a:lnTo>
                    <a:pt x="218" y="47"/>
                  </a:lnTo>
                  <a:lnTo>
                    <a:pt x="222" y="49"/>
                  </a:lnTo>
                  <a:lnTo>
                    <a:pt x="222" y="53"/>
                  </a:lnTo>
                  <a:lnTo>
                    <a:pt x="224" y="52"/>
                  </a:lnTo>
                  <a:lnTo>
                    <a:pt x="225" y="50"/>
                  </a:lnTo>
                  <a:lnTo>
                    <a:pt x="227" y="49"/>
                  </a:lnTo>
                  <a:lnTo>
                    <a:pt x="229" y="51"/>
                  </a:lnTo>
                  <a:lnTo>
                    <a:pt x="228" y="52"/>
                  </a:lnTo>
                  <a:lnTo>
                    <a:pt x="229" y="53"/>
                  </a:lnTo>
                  <a:lnTo>
                    <a:pt x="227" y="56"/>
                  </a:lnTo>
                  <a:lnTo>
                    <a:pt x="226" y="56"/>
                  </a:lnTo>
                  <a:lnTo>
                    <a:pt x="227" y="61"/>
                  </a:lnTo>
                  <a:lnTo>
                    <a:pt x="225" y="63"/>
                  </a:lnTo>
                  <a:lnTo>
                    <a:pt x="221" y="60"/>
                  </a:lnTo>
                  <a:lnTo>
                    <a:pt x="217" y="61"/>
                  </a:lnTo>
                  <a:lnTo>
                    <a:pt x="217" y="63"/>
                  </a:lnTo>
                  <a:lnTo>
                    <a:pt x="215" y="66"/>
                  </a:lnTo>
                  <a:lnTo>
                    <a:pt x="214" y="68"/>
                  </a:lnTo>
                  <a:lnTo>
                    <a:pt x="213" y="69"/>
                  </a:lnTo>
                  <a:lnTo>
                    <a:pt x="212" y="68"/>
                  </a:lnTo>
                  <a:lnTo>
                    <a:pt x="210" y="70"/>
                  </a:lnTo>
                  <a:lnTo>
                    <a:pt x="210" y="71"/>
                  </a:lnTo>
                  <a:lnTo>
                    <a:pt x="211" y="72"/>
                  </a:lnTo>
                  <a:lnTo>
                    <a:pt x="212" y="71"/>
                  </a:lnTo>
                  <a:lnTo>
                    <a:pt x="212" y="72"/>
                  </a:lnTo>
                  <a:lnTo>
                    <a:pt x="213" y="71"/>
                  </a:lnTo>
                  <a:lnTo>
                    <a:pt x="211" y="76"/>
                  </a:lnTo>
                  <a:lnTo>
                    <a:pt x="215" y="79"/>
                  </a:lnTo>
                  <a:lnTo>
                    <a:pt x="214" y="80"/>
                  </a:lnTo>
                  <a:lnTo>
                    <a:pt x="210" y="81"/>
                  </a:lnTo>
                  <a:lnTo>
                    <a:pt x="207" y="83"/>
                  </a:lnTo>
                  <a:lnTo>
                    <a:pt x="208" y="84"/>
                  </a:lnTo>
                  <a:lnTo>
                    <a:pt x="207" y="86"/>
                  </a:lnTo>
                  <a:lnTo>
                    <a:pt x="209" y="85"/>
                  </a:lnTo>
                  <a:lnTo>
                    <a:pt x="206" y="90"/>
                  </a:lnTo>
                  <a:lnTo>
                    <a:pt x="204" y="90"/>
                  </a:lnTo>
                  <a:lnTo>
                    <a:pt x="201" y="95"/>
                  </a:lnTo>
                  <a:lnTo>
                    <a:pt x="199" y="96"/>
                  </a:lnTo>
                  <a:lnTo>
                    <a:pt x="195" y="98"/>
                  </a:lnTo>
                  <a:lnTo>
                    <a:pt x="194" y="100"/>
                  </a:lnTo>
                  <a:lnTo>
                    <a:pt x="193" y="102"/>
                  </a:lnTo>
                  <a:lnTo>
                    <a:pt x="192" y="104"/>
                  </a:lnTo>
                  <a:lnTo>
                    <a:pt x="190" y="104"/>
                  </a:lnTo>
                  <a:lnTo>
                    <a:pt x="185" y="110"/>
                  </a:lnTo>
                  <a:lnTo>
                    <a:pt x="184" y="110"/>
                  </a:lnTo>
                  <a:lnTo>
                    <a:pt x="181" y="108"/>
                  </a:lnTo>
                  <a:lnTo>
                    <a:pt x="180" y="111"/>
                  </a:lnTo>
                  <a:lnTo>
                    <a:pt x="178" y="112"/>
                  </a:lnTo>
                  <a:lnTo>
                    <a:pt x="180" y="113"/>
                  </a:lnTo>
                  <a:lnTo>
                    <a:pt x="178" y="115"/>
                  </a:lnTo>
                  <a:lnTo>
                    <a:pt x="179" y="118"/>
                  </a:lnTo>
                  <a:lnTo>
                    <a:pt x="178" y="119"/>
                  </a:lnTo>
                  <a:lnTo>
                    <a:pt x="177" y="122"/>
                  </a:lnTo>
                  <a:lnTo>
                    <a:pt x="180" y="123"/>
                  </a:lnTo>
                  <a:lnTo>
                    <a:pt x="175" y="128"/>
                  </a:lnTo>
                  <a:lnTo>
                    <a:pt x="174" y="127"/>
                  </a:lnTo>
                  <a:lnTo>
                    <a:pt x="174" y="129"/>
                  </a:lnTo>
                  <a:lnTo>
                    <a:pt x="173" y="132"/>
                  </a:lnTo>
                  <a:lnTo>
                    <a:pt x="171" y="132"/>
                  </a:lnTo>
                  <a:lnTo>
                    <a:pt x="169" y="137"/>
                  </a:lnTo>
                  <a:lnTo>
                    <a:pt x="166" y="136"/>
                  </a:lnTo>
                  <a:lnTo>
                    <a:pt x="165" y="138"/>
                  </a:lnTo>
                  <a:lnTo>
                    <a:pt x="168" y="140"/>
                  </a:lnTo>
                  <a:lnTo>
                    <a:pt x="167" y="143"/>
                  </a:lnTo>
                  <a:lnTo>
                    <a:pt x="163" y="140"/>
                  </a:lnTo>
                  <a:lnTo>
                    <a:pt x="158" y="150"/>
                  </a:lnTo>
                  <a:lnTo>
                    <a:pt x="153" y="146"/>
                  </a:lnTo>
                  <a:lnTo>
                    <a:pt x="152" y="148"/>
                  </a:lnTo>
                  <a:lnTo>
                    <a:pt x="149" y="148"/>
                  </a:lnTo>
                  <a:lnTo>
                    <a:pt x="146" y="152"/>
                  </a:lnTo>
                  <a:lnTo>
                    <a:pt x="142" y="149"/>
                  </a:lnTo>
                  <a:lnTo>
                    <a:pt x="140" y="154"/>
                  </a:lnTo>
                  <a:lnTo>
                    <a:pt x="141" y="155"/>
                  </a:lnTo>
                  <a:lnTo>
                    <a:pt x="134" y="165"/>
                  </a:lnTo>
                  <a:lnTo>
                    <a:pt x="129" y="163"/>
                  </a:lnTo>
                  <a:lnTo>
                    <a:pt x="130" y="161"/>
                  </a:lnTo>
                  <a:lnTo>
                    <a:pt x="127" y="159"/>
                  </a:lnTo>
                  <a:lnTo>
                    <a:pt x="125" y="163"/>
                  </a:lnTo>
                  <a:lnTo>
                    <a:pt x="123" y="162"/>
                  </a:lnTo>
                  <a:lnTo>
                    <a:pt x="122" y="163"/>
                  </a:lnTo>
                  <a:lnTo>
                    <a:pt x="123" y="165"/>
                  </a:lnTo>
                  <a:lnTo>
                    <a:pt x="122" y="167"/>
                  </a:lnTo>
                  <a:lnTo>
                    <a:pt x="120" y="166"/>
                  </a:lnTo>
                  <a:lnTo>
                    <a:pt x="118" y="170"/>
                  </a:lnTo>
                  <a:lnTo>
                    <a:pt x="120" y="171"/>
                  </a:lnTo>
                  <a:lnTo>
                    <a:pt x="119" y="172"/>
                  </a:lnTo>
                  <a:lnTo>
                    <a:pt x="120" y="172"/>
                  </a:lnTo>
                  <a:lnTo>
                    <a:pt x="120" y="175"/>
                  </a:lnTo>
                  <a:lnTo>
                    <a:pt x="120" y="175"/>
                  </a:lnTo>
                  <a:lnTo>
                    <a:pt x="119" y="178"/>
                  </a:lnTo>
                  <a:lnTo>
                    <a:pt x="116" y="176"/>
                  </a:lnTo>
                  <a:lnTo>
                    <a:pt x="113" y="180"/>
                  </a:lnTo>
                  <a:lnTo>
                    <a:pt x="109" y="179"/>
                  </a:lnTo>
                  <a:lnTo>
                    <a:pt x="109" y="181"/>
                  </a:lnTo>
                  <a:lnTo>
                    <a:pt x="106" y="189"/>
                  </a:lnTo>
                  <a:lnTo>
                    <a:pt x="108" y="190"/>
                  </a:lnTo>
                  <a:lnTo>
                    <a:pt x="100" y="200"/>
                  </a:lnTo>
                  <a:lnTo>
                    <a:pt x="89" y="202"/>
                  </a:lnTo>
                  <a:lnTo>
                    <a:pt x="86" y="200"/>
                  </a:lnTo>
                  <a:lnTo>
                    <a:pt x="86" y="203"/>
                  </a:lnTo>
                  <a:lnTo>
                    <a:pt x="84" y="204"/>
                  </a:lnTo>
                  <a:lnTo>
                    <a:pt x="80" y="203"/>
                  </a:lnTo>
                  <a:lnTo>
                    <a:pt x="77" y="204"/>
                  </a:lnTo>
                  <a:lnTo>
                    <a:pt x="72" y="205"/>
                  </a:lnTo>
                  <a:lnTo>
                    <a:pt x="64" y="208"/>
                  </a:lnTo>
                  <a:lnTo>
                    <a:pt x="62" y="206"/>
                  </a:lnTo>
                  <a:lnTo>
                    <a:pt x="63" y="204"/>
                  </a:lnTo>
                  <a:lnTo>
                    <a:pt x="62" y="203"/>
                  </a:lnTo>
                  <a:lnTo>
                    <a:pt x="66" y="195"/>
                  </a:lnTo>
                  <a:lnTo>
                    <a:pt x="65" y="194"/>
                  </a:lnTo>
                  <a:lnTo>
                    <a:pt x="65" y="192"/>
                  </a:lnTo>
                  <a:lnTo>
                    <a:pt x="61" y="190"/>
                  </a:lnTo>
                  <a:lnTo>
                    <a:pt x="61" y="187"/>
                  </a:lnTo>
                  <a:lnTo>
                    <a:pt x="54" y="184"/>
                  </a:lnTo>
                  <a:lnTo>
                    <a:pt x="57" y="180"/>
                  </a:lnTo>
                  <a:lnTo>
                    <a:pt x="55" y="179"/>
                  </a:lnTo>
                  <a:lnTo>
                    <a:pt x="54" y="181"/>
                  </a:lnTo>
                  <a:lnTo>
                    <a:pt x="53" y="181"/>
                  </a:lnTo>
                  <a:lnTo>
                    <a:pt x="51" y="178"/>
                  </a:lnTo>
                  <a:lnTo>
                    <a:pt x="48" y="178"/>
                  </a:lnTo>
                  <a:lnTo>
                    <a:pt x="51" y="172"/>
                  </a:lnTo>
                  <a:lnTo>
                    <a:pt x="53" y="174"/>
                  </a:lnTo>
                  <a:lnTo>
                    <a:pt x="55" y="171"/>
                  </a:lnTo>
                  <a:lnTo>
                    <a:pt x="48" y="167"/>
                  </a:lnTo>
                  <a:lnTo>
                    <a:pt x="50" y="163"/>
                  </a:lnTo>
                  <a:lnTo>
                    <a:pt x="48" y="162"/>
                  </a:lnTo>
                  <a:lnTo>
                    <a:pt x="47" y="163"/>
                  </a:lnTo>
                  <a:lnTo>
                    <a:pt x="40" y="159"/>
                  </a:lnTo>
                  <a:lnTo>
                    <a:pt x="40" y="152"/>
                  </a:lnTo>
                  <a:lnTo>
                    <a:pt x="40" y="151"/>
                  </a:lnTo>
                  <a:lnTo>
                    <a:pt x="41" y="151"/>
                  </a:lnTo>
                  <a:lnTo>
                    <a:pt x="41" y="151"/>
                  </a:lnTo>
                  <a:lnTo>
                    <a:pt x="40" y="151"/>
                  </a:lnTo>
                  <a:lnTo>
                    <a:pt x="40" y="150"/>
                  </a:lnTo>
                  <a:lnTo>
                    <a:pt x="38" y="152"/>
                  </a:lnTo>
                  <a:lnTo>
                    <a:pt x="37" y="151"/>
                  </a:lnTo>
                  <a:lnTo>
                    <a:pt x="37" y="152"/>
                  </a:lnTo>
                  <a:lnTo>
                    <a:pt x="36" y="150"/>
                  </a:lnTo>
                  <a:lnTo>
                    <a:pt x="36" y="149"/>
                  </a:lnTo>
                  <a:lnTo>
                    <a:pt x="38" y="148"/>
                  </a:lnTo>
                  <a:lnTo>
                    <a:pt x="37" y="144"/>
                  </a:lnTo>
                  <a:lnTo>
                    <a:pt x="40" y="144"/>
                  </a:lnTo>
                  <a:lnTo>
                    <a:pt x="39" y="139"/>
                  </a:lnTo>
                  <a:lnTo>
                    <a:pt x="37" y="138"/>
                  </a:lnTo>
                  <a:lnTo>
                    <a:pt x="34" y="142"/>
                  </a:lnTo>
                  <a:lnTo>
                    <a:pt x="31" y="142"/>
                  </a:lnTo>
                  <a:lnTo>
                    <a:pt x="33" y="139"/>
                  </a:lnTo>
                  <a:lnTo>
                    <a:pt x="32" y="138"/>
                  </a:lnTo>
                  <a:lnTo>
                    <a:pt x="33" y="135"/>
                  </a:lnTo>
                  <a:lnTo>
                    <a:pt x="30" y="134"/>
                  </a:lnTo>
                  <a:lnTo>
                    <a:pt x="28" y="135"/>
                  </a:lnTo>
                  <a:lnTo>
                    <a:pt x="27" y="134"/>
                  </a:lnTo>
                  <a:lnTo>
                    <a:pt x="30" y="132"/>
                  </a:lnTo>
                  <a:lnTo>
                    <a:pt x="31" y="129"/>
                  </a:lnTo>
                  <a:lnTo>
                    <a:pt x="33" y="129"/>
                  </a:lnTo>
                  <a:lnTo>
                    <a:pt x="30" y="125"/>
                  </a:lnTo>
                  <a:lnTo>
                    <a:pt x="27" y="123"/>
                  </a:lnTo>
                  <a:lnTo>
                    <a:pt x="26" y="124"/>
                  </a:lnTo>
                  <a:lnTo>
                    <a:pt x="24" y="122"/>
                  </a:lnTo>
                  <a:lnTo>
                    <a:pt x="21" y="121"/>
                  </a:lnTo>
                  <a:lnTo>
                    <a:pt x="18" y="119"/>
                  </a:lnTo>
                  <a:lnTo>
                    <a:pt x="17" y="120"/>
                  </a:lnTo>
                  <a:lnTo>
                    <a:pt x="16" y="119"/>
                  </a:lnTo>
                  <a:lnTo>
                    <a:pt x="14" y="124"/>
                  </a:lnTo>
                  <a:lnTo>
                    <a:pt x="12" y="123"/>
                  </a:lnTo>
                  <a:lnTo>
                    <a:pt x="16" y="112"/>
                  </a:lnTo>
                  <a:lnTo>
                    <a:pt x="11" y="110"/>
                  </a:lnTo>
                  <a:lnTo>
                    <a:pt x="14" y="103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7"/>
                  </a:lnTo>
                  <a:lnTo>
                    <a:pt x="8" y="97"/>
                  </a:lnTo>
                  <a:lnTo>
                    <a:pt x="8" y="96"/>
                  </a:lnTo>
                  <a:lnTo>
                    <a:pt x="1" y="94"/>
                  </a:lnTo>
                  <a:lnTo>
                    <a:pt x="0" y="91"/>
                  </a:lnTo>
                  <a:lnTo>
                    <a:pt x="3" y="91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7" y="84"/>
                  </a:lnTo>
                  <a:lnTo>
                    <a:pt x="20" y="82"/>
                  </a:lnTo>
                  <a:lnTo>
                    <a:pt x="19" y="77"/>
                  </a:lnTo>
                  <a:lnTo>
                    <a:pt x="18" y="78"/>
                  </a:lnTo>
                  <a:lnTo>
                    <a:pt x="16" y="75"/>
                  </a:lnTo>
                  <a:lnTo>
                    <a:pt x="17" y="74"/>
                  </a:lnTo>
                  <a:lnTo>
                    <a:pt x="13" y="73"/>
                  </a:lnTo>
                  <a:lnTo>
                    <a:pt x="14" y="71"/>
                  </a:lnTo>
                  <a:lnTo>
                    <a:pt x="13" y="70"/>
                  </a:lnTo>
                  <a:lnTo>
                    <a:pt x="17" y="67"/>
                  </a:lnTo>
                  <a:lnTo>
                    <a:pt x="16" y="64"/>
                  </a:lnTo>
                  <a:lnTo>
                    <a:pt x="13" y="63"/>
                  </a:lnTo>
                  <a:lnTo>
                    <a:pt x="9" y="67"/>
                  </a:lnTo>
                  <a:lnTo>
                    <a:pt x="9" y="66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9" y="64"/>
                  </a:lnTo>
                  <a:lnTo>
                    <a:pt x="8" y="62"/>
                  </a:lnTo>
                  <a:lnTo>
                    <a:pt x="14" y="58"/>
                  </a:lnTo>
                  <a:lnTo>
                    <a:pt x="12" y="52"/>
                  </a:lnTo>
                  <a:lnTo>
                    <a:pt x="13" y="51"/>
                  </a:lnTo>
                  <a:lnTo>
                    <a:pt x="16" y="50"/>
                  </a:lnTo>
                  <a:lnTo>
                    <a:pt x="12" y="38"/>
                  </a:lnTo>
                  <a:lnTo>
                    <a:pt x="13" y="38"/>
                  </a:lnTo>
                  <a:lnTo>
                    <a:pt x="12" y="36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" name="Freeform 129">
              <a:extLst>
                <a:ext uri="{FF2B5EF4-FFF2-40B4-BE49-F238E27FC236}">
                  <a16:creationId xmlns="" xmlns:a16="http://schemas.microsoft.com/office/drawing/2014/main" id="{E1238FCD-B003-44EE-9B72-2EB1AEE426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" y="1792"/>
              <a:ext cx="31" cy="60"/>
            </a:xfrm>
            <a:custGeom>
              <a:avLst/>
              <a:gdLst>
                <a:gd name="T0" fmla="*/ 10 w 31"/>
                <a:gd name="T1" fmla="*/ 15 h 60"/>
                <a:gd name="T2" fmla="*/ 12 w 31"/>
                <a:gd name="T3" fmla="*/ 21 h 60"/>
                <a:gd name="T4" fmla="*/ 6 w 31"/>
                <a:gd name="T5" fmla="*/ 20 h 60"/>
                <a:gd name="T6" fmla="*/ 9 w 31"/>
                <a:gd name="T7" fmla="*/ 0 h 60"/>
                <a:gd name="T8" fmla="*/ 18 w 31"/>
                <a:gd name="T9" fmla="*/ 2 h 60"/>
                <a:gd name="T10" fmla="*/ 21 w 31"/>
                <a:gd name="T11" fmla="*/ 5 h 60"/>
                <a:gd name="T12" fmla="*/ 24 w 31"/>
                <a:gd name="T13" fmla="*/ 18 h 60"/>
                <a:gd name="T14" fmla="*/ 29 w 31"/>
                <a:gd name="T15" fmla="*/ 27 h 60"/>
                <a:gd name="T16" fmla="*/ 31 w 31"/>
                <a:gd name="T17" fmla="*/ 36 h 60"/>
                <a:gd name="T18" fmla="*/ 30 w 31"/>
                <a:gd name="T19" fmla="*/ 40 h 60"/>
                <a:gd name="T20" fmla="*/ 24 w 31"/>
                <a:gd name="T21" fmla="*/ 45 h 60"/>
                <a:gd name="T22" fmla="*/ 23 w 31"/>
                <a:gd name="T23" fmla="*/ 50 h 60"/>
                <a:gd name="T24" fmla="*/ 25 w 31"/>
                <a:gd name="T25" fmla="*/ 58 h 60"/>
                <a:gd name="T26" fmla="*/ 21 w 31"/>
                <a:gd name="T27" fmla="*/ 60 h 60"/>
                <a:gd name="T28" fmla="*/ 19 w 31"/>
                <a:gd name="T29" fmla="*/ 57 h 60"/>
                <a:gd name="T30" fmla="*/ 15 w 31"/>
                <a:gd name="T31" fmla="*/ 58 h 60"/>
                <a:gd name="T32" fmla="*/ 12 w 31"/>
                <a:gd name="T33" fmla="*/ 60 h 60"/>
                <a:gd name="T34" fmla="*/ 8 w 31"/>
                <a:gd name="T35" fmla="*/ 57 h 60"/>
                <a:gd name="T36" fmla="*/ 4 w 31"/>
                <a:gd name="T37" fmla="*/ 54 h 60"/>
                <a:gd name="T38" fmla="*/ 5 w 31"/>
                <a:gd name="T39" fmla="*/ 52 h 60"/>
                <a:gd name="T40" fmla="*/ 11 w 31"/>
                <a:gd name="T41" fmla="*/ 46 h 60"/>
                <a:gd name="T42" fmla="*/ 8 w 31"/>
                <a:gd name="T43" fmla="*/ 42 h 60"/>
                <a:gd name="T44" fmla="*/ 7 w 31"/>
                <a:gd name="T45" fmla="*/ 43 h 60"/>
                <a:gd name="T46" fmla="*/ 2 w 31"/>
                <a:gd name="T47" fmla="*/ 45 h 60"/>
                <a:gd name="T48" fmla="*/ 8 w 31"/>
                <a:gd name="T49" fmla="*/ 40 h 60"/>
                <a:gd name="T50" fmla="*/ 8 w 31"/>
                <a:gd name="T51" fmla="*/ 37 h 60"/>
                <a:gd name="T52" fmla="*/ 1 w 31"/>
                <a:gd name="T53" fmla="*/ 27 h 60"/>
                <a:gd name="T54" fmla="*/ 1 w 31"/>
                <a:gd name="T55" fmla="*/ 22 h 60"/>
                <a:gd name="T56" fmla="*/ 7 w 31"/>
                <a:gd name="T57" fmla="*/ 15 h 60"/>
                <a:gd name="T58" fmla="*/ 9 w 31"/>
                <a:gd name="T59" fmla="*/ 22 h 60"/>
                <a:gd name="T60" fmla="*/ 7 w 31"/>
                <a:gd name="T61" fmla="*/ 21 h 60"/>
                <a:gd name="T62" fmla="*/ 3 w 31"/>
                <a:gd name="T63" fmla="*/ 22 h 60"/>
                <a:gd name="T64" fmla="*/ 5 w 31"/>
                <a:gd name="T65" fmla="*/ 27 h 60"/>
                <a:gd name="T66" fmla="*/ 14 w 31"/>
                <a:gd name="T67" fmla="*/ 38 h 60"/>
                <a:gd name="T68" fmla="*/ 17 w 31"/>
                <a:gd name="T69" fmla="*/ 36 h 60"/>
                <a:gd name="T70" fmla="*/ 20 w 31"/>
                <a:gd name="T71" fmla="*/ 34 h 60"/>
                <a:gd name="T72" fmla="*/ 15 w 31"/>
                <a:gd name="T73" fmla="*/ 24 h 60"/>
                <a:gd name="T74" fmla="*/ 16 w 31"/>
                <a:gd name="T75" fmla="*/ 23 h 60"/>
                <a:gd name="T76" fmla="*/ 19 w 31"/>
                <a:gd name="T77" fmla="*/ 18 h 60"/>
                <a:gd name="T78" fmla="*/ 14 w 31"/>
                <a:gd name="T79" fmla="*/ 4 h 60"/>
                <a:gd name="T80" fmla="*/ 9 w 31"/>
                <a:gd name="T81" fmla="*/ 2 h 60"/>
                <a:gd name="T82" fmla="*/ 4 w 31"/>
                <a:gd name="T83" fmla="*/ 21 h 60"/>
                <a:gd name="T84" fmla="*/ 14 w 31"/>
                <a:gd name="T85" fmla="*/ 36 h 60"/>
                <a:gd name="T86" fmla="*/ 13 w 31"/>
                <a:gd name="T87" fmla="*/ 34 h 60"/>
                <a:gd name="T88" fmla="*/ 14 w 31"/>
                <a:gd name="T89" fmla="*/ 36 h 60"/>
                <a:gd name="T90" fmla="*/ 0 w 31"/>
                <a:gd name="T91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" h="60">
                  <a:moveTo>
                    <a:pt x="10" y="15"/>
                  </a:moveTo>
                  <a:lnTo>
                    <a:pt x="11" y="15"/>
                  </a:lnTo>
                  <a:lnTo>
                    <a:pt x="10" y="15"/>
                  </a:lnTo>
                  <a:close/>
                  <a:moveTo>
                    <a:pt x="12" y="21"/>
                  </a:moveTo>
                  <a:lnTo>
                    <a:pt x="12" y="20"/>
                  </a:lnTo>
                  <a:lnTo>
                    <a:pt x="12" y="21"/>
                  </a:lnTo>
                  <a:close/>
                  <a:moveTo>
                    <a:pt x="7" y="21"/>
                  </a:moveTo>
                  <a:lnTo>
                    <a:pt x="7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1"/>
                  </a:lnTo>
                  <a:close/>
                  <a:moveTo>
                    <a:pt x="9" y="0"/>
                  </a:moveTo>
                  <a:lnTo>
                    <a:pt x="14" y="0"/>
                  </a:lnTo>
                  <a:lnTo>
                    <a:pt x="15" y="2"/>
                  </a:lnTo>
                  <a:lnTo>
                    <a:pt x="18" y="2"/>
                  </a:lnTo>
                  <a:lnTo>
                    <a:pt x="19" y="5"/>
                  </a:lnTo>
                  <a:lnTo>
                    <a:pt x="20" y="4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4" y="16"/>
                  </a:lnTo>
                  <a:lnTo>
                    <a:pt x="24" y="18"/>
                  </a:lnTo>
                  <a:lnTo>
                    <a:pt x="28" y="24"/>
                  </a:lnTo>
                  <a:lnTo>
                    <a:pt x="29" y="24"/>
                  </a:lnTo>
                  <a:lnTo>
                    <a:pt x="29" y="27"/>
                  </a:lnTo>
                  <a:lnTo>
                    <a:pt x="31" y="30"/>
                  </a:lnTo>
                  <a:lnTo>
                    <a:pt x="30" y="32"/>
                  </a:lnTo>
                  <a:lnTo>
                    <a:pt x="31" y="36"/>
                  </a:lnTo>
                  <a:lnTo>
                    <a:pt x="29" y="39"/>
                  </a:lnTo>
                  <a:lnTo>
                    <a:pt x="31" y="40"/>
                  </a:lnTo>
                  <a:lnTo>
                    <a:pt x="30" y="40"/>
                  </a:lnTo>
                  <a:lnTo>
                    <a:pt x="31" y="42"/>
                  </a:lnTo>
                  <a:lnTo>
                    <a:pt x="29" y="40"/>
                  </a:lnTo>
                  <a:lnTo>
                    <a:pt x="24" y="45"/>
                  </a:lnTo>
                  <a:lnTo>
                    <a:pt x="24" y="47"/>
                  </a:lnTo>
                  <a:lnTo>
                    <a:pt x="22" y="47"/>
                  </a:lnTo>
                  <a:lnTo>
                    <a:pt x="23" y="50"/>
                  </a:lnTo>
                  <a:lnTo>
                    <a:pt x="23" y="54"/>
                  </a:lnTo>
                  <a:lnTo>
                    <a:pt x="25" y="58"/>
                  </a:lnTo>
                  <a:lnTo>
                    <a:pt x="25" y="58"/>
                  </a:lnTo>
                  <a:lnTo>
                    <a:pt x="24" y="60"/>
                  </a:lnTo>
                  <a:lnTo>
                    <a:pt x="23" y="59"/>
                  </a:lnTo>
                  <a:lnTo>
                    <a:pt x="21" y="60"/>
                  </a:lnTo>
                  <a:lnTo>
                    <a:pt x="20" y="59"/>
                  </a:lnTo>
                  <a:lnTo>
                    <a:pt x="20" y="58"/>
                  </a:lnTo>
                  <a:lnTo>
                    <a:pt x="19" y="57"/>
                  </a:lnTo>
                  <a:lnTo>
                    <a:pt x="17" y="58"/>
                  </a:lnTo>
                  <a:lnTo>
                    <a:pt x="16" y="57"/>
                  </a:lnTo>
                  <a:lnTo>
                    <a:pt x="15" y="58"/>
                  </a:lnTo>
                  <a:lnTo>
                    <a:pt x="13" y="57"/>
                  </a:lnTo>
                  <a:lnTo>
                    <a:pt x="13" y="59"/>
                  </a:lnTo>
                  <a:lnTo>
                    <a:pt x="12" y="60"/>
                  </a:lnTo>
                  <a:lnTo>
                    <a:pt x="11" y="60"/>
                  </a:lnTo>
                  <a:lnTo>
                    <a:pt x="11" y="58"/>
                  </a:lnTo>
                  <a:lnTo>
                    <a:pt x="8" y="57"/>
                  </a:lnTo>
                  <a:lnTo>
                    <a:pt x="7" y="54"/>
                  </a:lnTo>
                  <a:lnTo>
                    <a:pt x="4" y="55"/>
                  </a:lnTo>
                  <a:lnTo>
                    <a:pt x="4" y="54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5" y="51"/>
                  </a:lnTo>
                  <a:lnTo>
                    <a:pt x="11" y="49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9" y="42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8" y="44"/>
                  </a:lnTo>
                  <a:lnTo>
                    <a:pt x="7" y="43"/>
                  </a:lnTo>
                  <a:lnTo>
                    <a:pt x="4" y="45"/>
                  </a:lnTo>
                  <a:lnTo>
                    <a:pt x="4" y="48"/>
                  </a:lnTo>
                  <a:lnTo>
                    <a:pt x="2" y="45"/>
                  </a:lnTo>
                  <a:lnTo>
                    <a:pt x="2" y="44"/>
                  </a:lnTo>
                  <a:lnTo>
                    <a:pt x="5" y="43"/>
                  </a:lnTo>
                  <a:lnTo>
                    <a:pt x="8" y="40"/>
                  </a:lnTo>
                  <a:lnTo>
                    <a:pt x="9" y="40"/>
                  </a:lnTo>
                  <a:lnTo>
                    <a:pt x="7" y="38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2" y="25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3" y="22"/>
                  </a:lnTo>
                  <a:lnTo>
                    <a:pt x="7" y="18"/>
                  </a:lnTo>
                  <a:lnTo>
                    <a:pt x="7" y="15"/>
                  </a:lnTo>
                  <a:lnTo>
                    <a:pt x="11" y="19"/>
                  </a:lnTo>
                  <a:lnTo>
                    <a:pt x="9" y="19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7" y="21"/>
                  </a:lnTo>
                  <a:lnTo>
                    <a:pt x="8" y="20"/>
                  </a:lnTo>
                  <a:lnTo>
                    <a:pt x="6" y="19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5" y="24"/>
                  </a:lnTo>
                  <a:lnTo>
                    <a:pt x="5" y="27"/>
                  </a:lnTo>
                  <a:lnTo>
                    <a:pt x="9" y="35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5" y="36"/>
                  </a:lnTo>
                  <a:lnTo>
                    <a:pt x="16" y="37"/>
                  </a:lnTo>
                  <a:lnTo>
                    <a:pt x="17" y="36"/>
                  </a:lnTo>
                  <a:lnTo>
                    <a:pt x="18" y="36"/>
                  </a:lnTo>
                  <a:lnTo>
                    <a:pt x="17" y="34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15" y="27"/>
                  </a:lnTo>
                  <a:lnTo>
                    <a:pt x="15" y="24"/>
                  </a:lnTo>
                  <a:lnTo>
                    <a:pt x="16" y="23"/>
                  </a:lnTo>
                  <a:lnTo>
                    <a:pt x="13" y="22"/>
                  </a:lnTo>
                  <a:lnTo>
                    <a:pt x="16" y="23"/>
                  </a:lnTo>
                  <a:lnTo>
                    <a:pt x="17" y="22"/>
                  </a:lnTo>
                  <a:lnTo>
                    <a:pt x="17" y="19"/>
                  </a:lnTo>
                  <a:lnTo>
                    <a:pt x="19" y="18"/>
                  </a:lnTo>
                  <a:lnTo>
                    <a:pt x="21" y="15"/>
                  </a:lnTo>
                  <a:lnTo>
                    <a:pt x="20" y="13"/>
                  </a:lnTo>
                  <a:lnTo>
                    <a:pt x="14" y="4"/>
                  </a:lnTo>
                  <a:lnTo>
                    <a:pt x="8" y="2"/>
                  </a:lnTo>
                  <a:lnTo>
                    <a:pt x="8" y="1"/>
                  </a:lnTo>
                  <a:lnTo>
                    <a:pt x="9" y="2"/>
                  </a:lnTo>
                  <a:lnTo>
                    <a:pt x="9" y="0"/>
                  </a:lnTo>
                  <a:close/>
                  <a:moveTo>
                    <a:pt x="4" y="22"/>
                  </a:moveTo>
                  <a:lnTo>
                    <a:pt x="4" y="21"/>
                  </a:lnTo>
                  <a:lnTo>
                    <a:pt x="5" y="21"/>
                  </a:lnTo>
                  <a:lnTo>
                    <a:pt x="4" y="22"/>
                  </a:lnTo>
                  <a:close/>
                  <a:moveTo>
                    <a:pt x="14" y="36"/>
                  </a:moveTo>
                  <a:lnTo>
                    <a:pt x="13" y="35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4" y="36"/>
                  </a:lnTo>
                  <a:close/>
                  <a:moveTo>
                    <a:pt x="15" y="36"/>
                  </a:moveTo>
                  <a:lnTo>
                    <a:pt x="14" y="36"/>
                  </a:lnTo>
                  <a:lnTo>
                    <a:pt x="15" y="36"/>
                  </a:lnTo>
                  <a:close/>
                  <a:moveTo>
                    <a:pt x="0" y="48"/>
                  </a:moveTo>
                  <a:lnTo>
                    <a:pt x="0" y="47"/>
                  </a:lnTo>
                  <a:lnTo>
                    <a:pt x="1" y="47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" name="Freeform 130">
              <a:extLst>
                <a:ext uri="{FF2B5EF4-FFF2-40B4-BE49-F238E27FC236}">
                  <a16:creationId xmlns="" xmlns:a16="http://schemas.microsoft.com/office/drawing/2014/main" id="{1EBEECAD-AE38-4C87-9285-1BE13A32E4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" y="1792"/>
              <a:ext cx="31" cy="60"/>
            </a:xfrm>
            <a:custGeom>
              <a:avLst/>
              <a:gdLst>
                <a:gd name="T0" fmla="*/ 10 w 31"/>
                <a:gd name="T1" fmla="*/ 15 h 60"/>
                <a:gd name="T2" fmla="*/ 12 w 31"/>
                <a:gd name="T3" fmla="*/ 21 h 60"/>
                <a:gd name="T4" fmla="*/ 6 w 31"/>
                <a:gd name="T5" fmla="*/ 20 h 60"/>
                <a:gd name="T6" fmla="*/ 9 w 31"/>
                <a:gd name="T7" fmla="*/ 0 h 60"/>
                <a:gd name="T8" fmla="*/ 18 w 31"/>
                <a:gd name="T9" fmla="*/ 2 h 60"/>
                <a:gd name="T10" fmla="*/ 21 w 31"/>
                <a:gd name="T11" fmla="*/ 5 h 60"/>
                <a:gd name="T12" fmla="*/ 24 w 31"/>
                <a:gd name="T13" fmla="*/ 18 h 60"/>
                <a:gd name="T14" fmla="*/ 29 w 31"/>
                <a:gd name="T15" fmla="*/ 27 h 60"/>
                <a:gd name="T16" fmla="*/ 31 w 31"/>
                <a:gd name="T17" fmla="*/ 36 h 60"/>
                <a:gd name="T18" fmla="*/ 30 w 31"/>
                <a:gd name="T19" fmla="*/ 40 h 60"/>
                <a:gd name="T20" fmla="*/ 24 w 31"/>
                <a:gd name="T21" fmla="*/ 45 h 60"/>
                <a:gd name="T22" fmla="*/ 23 w 31"/>
                <a:gd name="T23" fmla="*/ 50 h 60"/>
                <a:gd name="T24" fmla="*/ 25 w 31"/>
                <a:gd name="T25" fmla="*/ 58 h 60"/>
                <a:gd name="T26" fmla="*/ 21 w 31"/>
                <a:gd name="T27" fmla="*/ 60 h 60"/>
                <a:gd name="T28" fmla="*/ 19 w 31"/>
                <a:gd name="T29" fmla="*/ 57 h 60"/>
                <a:gd name="T30" fmla="*/ 15 w 31"/>
                <a:gd name="T31" fmla="*/ 58 h 60"/>
                <a:gd name="T32" fmla="*/ 12 w 31"/>
                <a:gd name="T33" fmla="*/ 60 h 60"/>
                <a:gd name="T34" fmla="*/ 8 w 31"/>
                <a:gd name="T35" fmla="*/ 57 h 60"/>
                <a:gd name="T36" fmla="*/ 4 w 31"/>
                <a:gd name="T37" fmla="*/ 54 h 60"/>
                <a:gd name="T38" fmla="*/ 5 w 31"/>
                <a:gd name="T39" fmla="*/ 52 h 60"/>
                <a:gd name="T40" fmla="*/ 11 w 31"/>
                <a:gd name="T41" fmla="*/ 46 h 60"/>
                <a:gd name="T42" fmla="*/ 8 w 31"/>
                <a:gd name="T43" fmla="*/ 42 h 60"/>
                <a:gd name="T44" fmla="*/ 7 w 31"/>
                <a:gd name="T45" fmla="*/ 43 h 60"/>
                <a:gd name="T46" fmla="*/ 2 w 31"/>
                <a:gd name="T47" fmla="*/ 45 h 60"/>
                <a:gd name="T48" fmla="*/ 8 w 31"/>
                <a:gd name="T49" fmla="*/ 40 h 60"/>
                <a:gd name="T50" fmla="*/ 8 w 31"/>
                <a:gd name="T51" fmla="*/ 37 h 60"/>
                <a:gd name="T52" fmla="*/ 1 w 31"/>
                <a:gd name="T53" fmla="*/ 27 h 60"/>
                <a:gd name="T54" fmla="*/ 1 w 31"/>
                <a:gd name="T55" fmla="*/ 22 h 60"/>
                <a:gd name="T56" fmla="*/ 7 w 31"/>
                <a:gd name="T57" fmla="*/ 15 h 60"/>
                <a:gd name="T58" fmla="*/ 9 w 31"/>
                <a:gd name="T59" fmla="*/ 22 h 60"/>
                <a:gd name="T60" fmla="*/ 7 w 31"/>
                <a:gd name="T61" fmla="*/ 21 h 60"/>
                <a:gd name="T62" fmla="*/ 3 w 31"/>
                <a:gd name="T63" fmla="*/ 22 h 60"/>
                <a:gd name="T64" fmla="*/ 5 w 31"/>
                <a:gd name="T65" fmla="*/ 27 h 60"/>
                <a:gd name="T66" fmla="*/ 14 w 31"/>
                <a:gd name="T67" fmla="*/ 38 h 60"/>
                <a:gd name="T68" fmla="*/ 17 w 31"/>
                <a:gd name="T69" fmla="*/ 36 h 60"/>
                <a:gd name="T70" fmla="*/ 20 w 31"/>
                <a:gd name="T71" fmla="*/ 34 h 60"/>
                <a:gd name="T72" fmla="*/ 15 w 31"/>
                <a:gd name="T73" fmla="*/ 24 h 60"/>
                <a:gd name="T74" fmla="*/ 16 w 31"/>
                <a:gd name="T75" fmla="*/ 23 h 60"/>
                <a:gd name="T76" fmla="*/ 19 w 31"/>
                <a:gd name="T77" fmla="*/ 18 h 60"/>
                <a:gd name="T78" fmla="*/ 14 w 31"/>
                <a:gd name="T79" fmla="*/ 4 h 60"/>
                <a:gd name="T80" fmla="*/ 9 w 31"/>
                <a:gd name="T81" fmla="*/ 2 h 60"/>
                <a:gd name="T82" fmla="*/ 4 w 31"/>
                <a:gd name="T83" fmla="*/ 21 h 60"/>
                <a:gd name="T84" fmla="*/ 14 w 31"/>
                <a:gd name="T85" fmla="*/ 36 h 60"/>
                <a:gd name="T86" fmla="*/ 13 w 31"/>
                <a:gd name="T87" fmla="*/ 34 h 60"/>
                <a:gd name="T88" fmla="*/ 14 w 31"/>
                <a:gd name="T89" fmla="*/ 36 h 60"/>
                <a:gd name="T90" fmla="*/ 0 w 31"/>
                <a:gd name="T91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" h="60">
                  <a:moveTo>
                    <a:pt x="10" y="15"/>
                  </a:moveTo>
                  <a:lnTo>
                    <a:pt x="11" y="15"/>
                  </a:lnTo>
                  <a:lnTo>
                    <a:pt x="10" y="15"/>
                  </a:lnTo>
                  <a:moveTo>
                    <a:pt x="12" y="21"/>
                  </a:moveTo>
                  <a:lnTo>
                    <a:pt x="12" y="20"/>
                  </a:lnTo>
                  <a:lnTo>
                    <a:pt x="12" y="21"/>
                  </a:lnTo>
                  <a:moveTo>
                    <a:pt x="7" y="21"/>
                  </a:moveTo>
                  <a:lnTo>
                    <a:pt x="7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1"/>
                  </a:lnTo>
                  <a:moveTo>
                    <a:pt x="9" y="0"/>
                  </a:moveTo>
                  <a:lnTo>
                    <a:pt x="14" y="0"/>
                  </a:lnTo>
                  <a:lnTo>
                    <a:pt x="15" y="2"/>
                  </a:lnTo>
                  <a:lnTo>
                    <a:pt x="18" y="2"/>
                  </a:lnTo>
                  <a:lnTo>
                    <a:pt x="19" y="5"/>
                  </a:lnTo>
                  <a:lnTo>
                    <a:pt x="20" y="4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4" y="16"/>
                  </a:lnTo>
                  <a:lnTo>
                    <a:pt x="24" y="18"/>
                  </a:lnTo>
                  <a:lnTo>
                    <a:pt x="28" y="24"/>
                  </a:lnTo>
                  <a:lnTo>
                    <a:pt x="29" y="24"/>
                  </a:lnTo>
                  <a:lnTo>
                    <a:pt x="29" y="27"/>
                  </a:lnTo>
                  <a:lnTo>
                    <a:pt x="31" y="30"/>
                  </a:lnTo>
                  <a:lnTo>
                    <a:pt x="30" y="32"/>
                  </a:lnTo>
                  <a:lnTo>
                    <a:pt x="31" y="36"/>
                  </a:lnTo>
                  <a:lnTo>
                    <a:pt x="29" y="39"/>
                  </a:lnTo>
                  <a:lnTo>
                    <a:pt x="31" y="40"/>
                  </a:lnTo>
                  <a:lnTo>
                    <a:pt x="30" y="40"/>
                  </a:lnTo>
                  <a:lnTo>
                    <a:pt x="31" y="42"/>
                  </a:lnTo>
                  <a:lnTo>
                    <a:pt x="29" y="40"/>
                  </a:lnTo>
                  <a:lnTo>
                    <a:pt x="24" y="45"/>
                  </a:lnTo>
                  <a:lnTo>
                    <a:pt x="24" y="47"/>
                  </a:lnTo>
                  <a:lnTo>
                    <a:pt x="22" y="47"/>
                  </a:lnTo>
                  <a:lnTo>
                    <a:pt x="23" y="50"/>
                  </a:lnTo>
                  <a:lnTo>
                    <a:pt x="23" y="54"/>
                  </a:lnTo>
                  <a:lnTo>
                    <a:pt x="25" y="58"/>
                  </a:lnTo>
                  <a:lnTo>
                    <a:pt x="25" y="58"/>
                  </a:lnTo>
                  <a:lnTo>
                    <a:pt x="24" y="60"/>
                  </a:lnTo>
                  <a:lnTo>
                    <a:pt x="23" y="59"/>
                  </a:lnTo>
                  <a:lnTo>
                    <a:pt x="21" y="60"/>
                  </a:lnTo>
                  <a:lnTo>
                    <a:pt x="20" y="59"/>
                  </a:lnTo>
                  <a:lnTo>
                    <a:pt x="20" y="58"/>
                  </a:lnTo>
                  <a:lnTo>
                    <a:pt x="19" y="57"/>
                  </a:lnTo>
                  <a:lnTo>
                    <a:pt x="17" y="58"/>
                  </a:lnTo>
                  <a:lnTo>
                    <a:pt x="16" y="57"/>
                  </a:lnTo>
                  <a:lnTo>
                    <a:pt x="15" y="58"/>
                  </a:lnTo>
                  <a:lnTo>
                    <a:pt x="13" y="57"/>
                  </a:lnTo>
                  <a:lnTo>
                    <a:pt x="13" y="59"/>
                  </a:lnTo>
                  <a:lnTo>
                    <a:pt x="12" y="60"/>
                  </a:lnTo>
                  <a:lnTo>
                    <a:pt x="11" y="60"/>
                  </a:lnTo>
                  <a:lnTo>
                    <a:pt x="11" y="58"/>
                  </a:lnTo>
                  <a:lnTo>
                    <a:pt x="8" y="57"/>
                  </a:lnTo>
                  <a:lnTo>
                    <a:pt x="7" y="54"/>
                  </a:lnTo>
                  <a:lnTo>
                    <a:pt x="4" y="55"/>
                  </a:lnTo>
                  <a:lnTo>
                    <a:pt x="4" y="54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5" y="51"/>
                  </a:lnTo>
                  <a:lnTo>
                    <a:pt x="11" y="49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9" y="42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8" y="44"/>
                  </a:lnTo>
                  <a:lnTo>
                    <a:pt x="7" y="43"/>
                  </a:lnTo>
                  <a:lnTo>
                    <a:pt x="4" y="45"/>
                  </a:lnTo>
                  <a:lnTo>
                    <a:pt x="4" y="48"/>
                  </a:lnTo>
                  <a:lnTo>
                    <a:pt x="2" y="45"/>
                  </a:lnTo>
                  <a:lnTo>
                    <a:pt x="2" y="44"/>
                  </a:lnTo>
                  <a:lnTo>
                    <a:pt x="5" y="43"/>
                  </a:lnTo>
                  <a:lnTo>
                    <a:pt x="8" y="40"/>
                  </a:lnTo>
                  <a:lnTo>
                    <a:pt x="9" y="40"/>
                  </a:lnTo>
                  <a:lnTo>
                    <a:pt x="7" y="38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2" y="25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3" y="22"/>
                  </a:lnTo>
                  <a:lnTo>
                    <a:pt x="7" y="18"/>
                  </a:lnTo>
                  <a:lnTo>
                    <a:pt x="7" y="15"/>
                  </a:lnTo>
                  <a:lnTo>
                    <a:pt x="11" y="19"/>
                  </a:lnTo>
                  <a:lnTo>
                    <a:pt x="9" y="19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7" y="21"/>
                  </a:lnTo>
                  <a:lnTo>
                    <a:pt x="8" y="20"/>
                  </a:lnTo>
                  <a:lnTo>
                    <a:pt x="6" y="19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5" y="24"/>
                  </a:lnTo>
                  <a:lnTo>
                    <a:pt x="5" y="27"/>
                  </a:lnTo>
                  <a:lnTo>
                    <a:pt x="9" y="35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5" y="36"/>
                  </a:lnTo>
                  <a:lnTo>
                    <a:pt x="16" y="37"/>
                  </a:lnTo>
                  <a:lnTo>
                    <a:pt x="17" y="36"/>
                  </a:lnTo>
                  <a:lnTo>
                    <a:pt x="18" y="36"/>
                  </a:lnTo>
                  <a:lnTo>
                    <a:pt x="17" y="34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15" y="27"/>
                  </a:lnTo>
                  <a:lnTo>
                    <a:pt x="15" y="24"/>
                  </a:lnTo>
                  <a:lnTo>
                    <a:pt x="16" y="23"/>
                  </a:lnTo>
                  <a:lnTo>
                    <a:pt x="13" y="22"/>
                  </a:lnTo>
                  <a:lnTo>
                    <a:pt x="16" y="23"/>
                  </a:lnTo>
                  <a:lnTo>
                    <a:pt x="17" y="22"/>
                  </a:lnTo>
                  <a:lnTo>
                    <a:pt x="17" y="19"/>
                  </a:lnTo>
                  <a:lnTo>
                    <a:pt x="19" y="18"/>
                  </a:lnTo>
                  <a:lnTo>
                    <a:pt x="21" y="15"/>
                  </a:lnTo>
                  <a:lnTo>
                    <a:pt x="20" y="13"/>
                  </a:lnTo>
                  <a:lnTo>
                    <a:pt x="14" y="4"/>
                  </a:lnTo>
                  <a:lnTo>
                    <a:pt x="8" y="2"/>
                  </a:lnTo>
                  <a:lnTo>
                    <a:pt x="8" y="1"/>
                  </a:lnTo>
                  <a:lnTo>
                    <a:pt x="9" y="2"/>
                  </a:lnTo>
                  <a:lnTo>
                    <a:pt x="9" y="0"/>
                  </a:lnTo>
                  <a:moveTo>
                    <a:pt x="4" y="22"/>
                  </a:moveTo>
                  <a:lnTo>
                    <a:pt x="4" y="21"/>
                  </a:lnTo>
                  <a:lnTo>
                    <a:pt x="5" y="21"/>
                  </a:lnTo>
                  <a:lnTo>
                    <a:pt x="4" y="22"/>
                  </a:lnTo>
                  <a:moveTo>
                    <a:pt x="14" y="36"/>
                  </a:moveTo>
                  <a:lnTo>
                    <a:pt x="13" y="35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4" y="36"/>
                  </a:lnTo>
                  <a:moveTo>
                    <a:pt x="15" y="36"/>
                  </a:moveTo>
                  <a:lnTo>
                    <a:pt x="14" y="36"/>
                  </a:lnTo>
                  <a:lnTo>
                    <a:pt x="15" y="36"/>
                  </a:lnTo>
                  <a:moveTo>
                    <a:pt x="0" y="48"/>
                  </a:moveTo>
                  <a:lnTo>
                    <a:pt x="0" y="47"/>
                  </a:lnTo>
                  <a:lnTo>
                    <a:pt x="1" y="47"/>
                  </a:lnTo>
                  <a:lnTo>
                    <a:pt x="0" y="48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0" name="Freeform 131">
              <a:extLst>
                <a:ext uri="{FF2B5EF4-FFF2-40B4-BE49-F238E27FC236}">
                  <a16:creationId xmlns="" xmlns:a16="http://schemas.microsoft.com/office/drawing/2014/main" id="{E48F7E91-9477-4081-B82B-E3124EB1E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" y="2628"/>
              <a:ext cx="336" cy="306"/>
            </a:xfrm>
            <a:custGeom>
              <a:avLst/>
              <a:gdLst>
                <a:gd name="T0" fmla="*/ 27 w 336"/>
                <a:gd name="T1" fmla="*/ 19 h 306"/>
                <a:gd name="T2" fmla="*/ 49 w 336"/>
                <a:gd name="T3" fmla="*/ 2 h 306"/>
                <a:gd name="T4" fmla="*/ 67 w 336"/>
                <a:gd name="T5" fmla="*/ 3 h 306"/>
                <a:gd name="T6" fmla="*/ 84 w 336"/>
                <a:gd name="T7" fmla="*/ 15 h 306"/>
                <a:gd name="T8" fmla="*/ 99 w 336"/>
                <a:gd name="T9" fmla="*/ 39 h 306"/>
                <a:gd name="T10" fmla="*/ 109 w 336"/>
                <a:gd name="T11" fmla="*/ 32 h 306"/>
                <a:gd name="T12" fmla="*/ 121 w 336"/>
                <a:gd name="T13" fmla="*/ 34 h 306"/>
                <a:gd name="T14" fmla="*/ 130 w 336"/>
                <a:gd name="T15" fmla="*/ 54 h 306"/>
                <a:gd name="T16" fmla="*/ 141 w 336"/>
                <a:gd name="T17" fmla="*/ 55 h 306"/>
                <a:gd name="T18" fmla="*/ 151 w 336"/>
                <a:gd name="T19" fmla="*/ 57 h 306"/>
                <a:gd name="T20" fmla="*/ 161 w 336"/>
                <a:gd name="T21" fmla="*/ 57 h 306"/>
                <a:gd name="T22" fmla="*/ 166 w 336"/>
                <a:gd name="T23" fmla="*/ 66 h 306"/>
                <a:gd name="T24" fmla="*/ 180 w 336"/>
                <a:gd name="T25" fmla="*/ 62 h 306"/>
                <a:gd name="T26" fmla="*/ 190 w 336"/>
                <a:gd name="T27" fmla="*/ 58 h 306"/>
                <a:gd name="T28" fmla="*/ 205 w 336"/>
                <a:gd name="T29" fmla="*/ 61 h 306"/>
                <a:gd name="T30" fmla="*/ 217 w 336"/>
                <a:gd name="T31" fmla="*/ 75 h 306"/>
                <a:gd name="T32" fmla="*/ 222 w 336"/>
                <a:gd name="T33" fmla="*/ 84 h 306"/>
                <a:gd name="T34" fmla="*/ 237 w 336"/>
                <a:gd name="T35" fmla="*/ 90 h 306"/>
                <a:gd name="T36" fmla="*/ 246 w 336"/>
                <a:gd name="T37" fmla="*/ 95 h 306"/>
                <a:gd name="T38" fmla="*/ 251 w 336"/>
                <a:gd name="T39" fmla="*/ 89 h 306"/>
                <a:gd name="T40" fmla="*/ 260 w 336"/>
                <a:gd name="T41" fmla="*/ 91 h 306"/>
                <a:gd name="T42" fmla="*/ 274 w 336"/>
                <a:gd name="T43" fmla="*/ 94 h 306"/>
                <a:gd name="T44" fmla="*/ 279 w 336"/>
                <a:gd name="T45" fmla="*/ 107 h 306"/>
                <a:gd name="T46" fmla="*/ 286 w 336"/>
                <a:gd name="T47" fmla="*/ 129 h 306"/>
                <a:gd name="T48" fmla="*/ 303 w 336"/>
                <a:gd name="T49" fmla="*/ 139 h 306"/>
                <a:gd name="T50" fmla="*/ 303 w 336"/>
                <a:gd name="T51" fmla="*/ 149 h 306"/>
                <a:gd name="T52" fmla="*/ 306 w 336"/>
                <a:gd name="T53" fmla="*/ 159 h 306"/>
                <a:gd name="T54" fmla="*/ 311 w 336"/>
                <a:gd name="T55" fmla="*/ 161 h 306"/>
                <a:gd name="T56" fmla="*/ 325 w 336"/>
                <a:gd name="T57" fmla="*/ 181 h 306"/>
                <a:gd name="T58" fmla="*/ 327 w 336"/>
                <a:gd name="T59" fmla="*/ 190 h 306"/>
                <a:gd name="T60" fmla="*/ 333 w 336"/>
                <a:gd name="T61" fmla="*/ 214 h 306"/>
                <a:gd name="T62" fmla="*/ 323 w 336"/>
                <a:gd name="T63" fmla="*/ 229 h 306"/>
                <a:gd name="T64" fmla="*/ 311 w 336"/>
                <a:gd name="T65" fmla="*/ 234 h 306"/>
                <a:gd name="T66" fmla="*/ 277 w 336"/>
                <a:gd name="T67" fmla="*/ 240 h 306"/>
                <a:gd name="T68" fmla="*/ 246 w 336"/>
                <a:gd name="T69" fmla="*/ 242 h 306"/>
                <a:gd name="T70" fmla="*/ 205 w 336"/>
                <a:gd name="T71" fmla="*/ 250 h 306"/>
                <a:gd name="T72" fmla="*/ 201 w 336"/>
                <a:gd name="T73" fmla="*/ 261 h 306"/>
                <a:gd name="T74" fmla="*/ 165 w 336"/>
                <a:gd name="T75" fmla="*/ 304 h 306"/>
                <a:gd name="T76" fmla="*/ 159 w 336"/>
                <a:gd name="T77" fmla="*/ 285 h 306"/>
                <a:gd name="T78" fmla="*/ 158 w 336"/>
                <a:gd name="T79" fmla="*/ 249 h 306"/>
                <a:gd name="T80" fmla="*/ 152 w 336"/>
                <a:gd name="T81" fmla="*/ 240 h 306"/>
                <a:gd name="T82" fmla="*/ 129 w 336"/>
                <a:gd name="T83" fmla="*/ 222 h 306"/>
                <a:gd name="T84" fmla="*/ 130 w 336"/>
                <a:gd name="T85" fmla="*/ 203 h 306"/>
                <a:gd name="T86" fmla="*/ 119 w 336"/>
                <a:gd name="T87" fmla="*/ 203 h 306"/>
                <a:gd name="T88" fmla="*/ 113 w 336"/>
                <a:gd name="T89" fmla="*/ 209 h 306"/>
                <a:gd name="T90" fmla="*/ 101 w 336"/>
                <a:gd name="T91" fmla="*/ 189 h 306"/>
                <a:gd name="T92" fmla="*/ 82 w 336"/>
                <a:gd name="T93" fmla="*/ 188 h 306"/>
                <a:gd name="T94" fmla="*/ 63 w 336"/>
                <a:gd name="T95" fmla="*/ 176 h 306"/>
                <a:gd name="T96" fmla="*/ 81 w 336"/>
                <a:gd name="T97" fmla="*/ 158 h 306"/>
                <a:gd name="T98" fmla="*/ 83 w 336"/>
                <a:gd name="T99" fmla="*/ 145 h 306"/>
                <a:gd name="T100" fmla="*/ 75 w 336"/>
                <a:gd name="T101" fmla="*/ 129 h 306"/>
                <a:gd name="T102" fmla="*/ 62 w 336"/>
                <a:gd name="T103" fmla="*/ 117 h 306"/>
                <a:gd name="T104" fmla="*/ 49 w 336"/>
                <a:gd name="T105" fmla="*/ 111 h 306"/>
                <a:gd name="T106" fmla="*/ 38 w 336"/>
                <a:gd name="T107" fmla="*/ 114 h 306"/>
                <a:gd name="T108" fmla="*/ 26 w 336"/>
                <a:gd name="T109" fmla="*/ 102 h 306"/>
                <a:gd name="T110" fmla="*/ 8 w 336"/>
                <a:gd name="T111" fmla="*/ 102 h 306"/>
                <a:gd name="T112" fmla="*/ 6 w 336"/>
                <a:gd name="T113" fmla="*/ 5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6" h="306">
                  <a:moveTo>
                    <a:pt x="4" y="37"/>
                  </a:moveTo>
                  <a:lnTo>
                    <a:pt x="7" y="33"/>
                  </a:lnTo>
                  <a:lnTo>
                    <a:pt x="16" y="31"/>
                  </a:lnTo>
                  <a:lnTo>
                    <a:pt x="21" y="27"/>
                  </a:lnTo>
                  <a:lnTo>
                    <a:pt x="23" y="24"/>
                  </a:lnTo>
                  <a:lnTo>
                    <a:pt x="26" y="22"/>
                  </a:lnTo>
                  <a:lnTo>
                    <a:pt x="25" y="21"/>
                  </a:lnTo>
                  <a:lnTo>
                    <a:pt x="27" y="19"/>
                  </a:lnTo>
                  <a:lnTo>
                    <a:pt x="31" y="21"/>
                  </a:lnTo>
                  <a:lnTo>
                    <a:pt x="30" y="18"/>
                  </a:lnTo>
                  <a:lnTo>
                    <a:pt x="32" y="16"/>
                  </a:lnTo>
                  <a:lnTo>
                    <a:pt x="31" y="14"/>
                  </a:lnTo>
                  <a:lnTo>
                    <a:pt x="37" y="8"/>
                  </a:lnTo>
                  <a:lnTo>
                    <a:pt x="42" y="9"/>
                  </a:lnTo>
                  <a:lnTo>
                    <a:pt x="45" y="6"/>
                  </a:lnTo>
                  <a:lnTo>
                    <a:pt x="49" y="2"/>
                  </a:lnTo>
                  <a:lnTo>
                    <a:pt x="50" y="0"/>
                  </a:lnTo>
                  <a:lnTo>
                    <a:pt x="51" y="2"/>
                  </a:lnTo>
                  <a:lnTo>
                    <a:pt x="58" y="4"/>
                  </a:lnTo>
                  <a:lnTo>
                    <a:pt x="61" y="0"/>
                  </a:lnTo>
                  <a:lnTo>
                    <a:pt x="63" y="1"/>
                  </a:lnTo>
                  <a:lnTo>
                    <a:pt x="65" y="0"/>
                  </a:lnTo>
                  <a:lnTo>
                    <a:pt x="65" y="3"/>
                  </a:lnTo>
                  <a:lnTo>
                    <a:pt x="67" y="3"/>
                  </a:lnTo>
                  <a:lnTo>
                    <a:pt x="67" y="5"/>
                  </a:lnTo>
                  <a:lnTo>
                    <a:pt x="66" y="9"/>
                  </a:lnTo>
                  <a:lnTo>
                    <a:pt x="66" y="11"/>
                  </a:lnTo>
                  <a:lnTo>
                    <a:pt x="68" y="10"/>
                  </a:lnTo>
                  <a:lnTo>
                    <a:pt x="72" y="12"/>
                  </a:lnTo>
                  <a:lnTo>
                    <a:pt x="74" y="12"/>
                  </a:lnTo>
                  <a:lnTo>
                    <a:pt x="79" y="16"/>
                  </a:lnTo>
                  <a:lnTo>
                    <a:pt x="84" y="15"/>
                  </a:lnTo>
                  <a:lnTo>
                    <a:pt x="86" y="21"/>
                  </a:lnTo>
                  <a:lnTo>
                    <a:pt x="89" y="20"/>
                  </a:lnTo>
                  <a:lnTo>
                    <a:pt x="90" y="29"/>
                  </a:lnTo>
                  <a:lnTo>
                    <a:pt x="93" y="28"/>
                  </a:lnTo>
                  <a:lnTo>
                    <a:pt x="94" y="33"/>
                  </a:lnTo>
                  <a:lnTo>
                    <a:pt x="98" y="31"/>
                  </a:lnTo>
                  <a:lnTo>
                    <a:pt x="98" y="33"/>
                  </a:lnTo>
                  <a:lnTo>
                    <a:pt x="99" y="39"/>
                  </a:lnTo>
                  <a:lnTo>
                    <a:pt x="101" y="38"/>
                  </a:lnTo>
                  <a:lnTo>
                    <a:pt x="101" y="37"/>
                  </a:lnTo>
                  <a:lnTo>
                    <a:pt x="103" y="36"/>
                  </a:lnTo>
                  <a:lnTo>
                    <a:pt x="103" y="36"/>
                  </a:lnTo>
                  <a:lnTo>
                    <a:pt x="107" y="31"/>
                  </a:lnTo>
                  <a:lnTo>
                    <a:pt x="108" y="32"/>
                  </a:lnTo>
                  <a:lnTo>
                    <a:pt x="109" y="30"/>
                  </a:lnTo>
                  <a:lnTo>
                    <a:pt x="109" y="32"/>
                  </a:lnTo>
                  <a:lnTo>
                    <a:pt x="111" y="32"/>
                  </a:lnTo>
                  <a:lnTo>
                    <a:pt x="111" y="33"/>
                  </a:lnTo>
                  <a:lnTo>
                    <a:pt x="115" y="32"/>
                  </a:lnTo>
                  <a:lnTo>
                    <a:pt x="115" y="29"/>
                  </a:lnTo>
                  <a:lnTo>
                    <a:pt x="117" y="28"/>
                  </a:lnTo>
                  <a:lnTo>
                    <a:pt x="116" y="28"/>
                  </a:lnTo>
                  <a:lnTo>
                    <a:pt x="118" y="26"/>
                  </a:lnTo>
                  <a:lnTo>
                    <a:pt x="121" y="34"/>
                  </a:lnTo>
                  <a:lnTo>
                    <a:pt x="125" y="38"/>
                  </a:lnTo>
                  <a:lnTo>
                    <a:pt x="125" y="39"/>
                  </a:lnTo>
                  <a:lnTo>
                    <a:pt x="127" y="40"/>
                  </a:lnTo>
                  <a:lnTo>
                    <a:pt x="127" y="43"/>
                  </a:lnTo>
                  <a:lnTo>
                    <a:pt x="125" y="47"/>
                  </a:lnTo>
                  <a:lnTo>
                    <a:pt x="129" y="48"/>
                  </a:lnTo>
                  <a:lnTo>
                    <a:pt x="127" y="50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31" y="53"/>
                  </a:lnTo>
                  <a:lnTo>
                    <a:pt x="132" y="50"/>
                  </a:lnTo>
                  <a:lnTo>
                    <a:pt x="136" y="48"/>
                  </a:lnTo>
                  <a:lnTo>
                    <a:pt x="138" y="49"/>
                  </a:lnTo>
                  <a:lnTo>
                    <a:pt x="139" y="53"/>
                  </a:lnTo>
                  <a:lnTo>
                    <a:pt x="141" y="53"/>
                  </a:lnTo>
                  <a:lnTo>
                    <a:pt x="141" y="55"/>
                  </a:lnTo>
                  <a:lnTo>
                    <a:pt x="143" y="54"/>
                  </a:lnTo>
                  <a:lnTo>
                    <a:pt x="144" y="56"/>
                  </a:lnTo>
                  <a:lnTo>
                    <a:pt x="146" y="54"/>
                  </a:lnTo>
                  <a:lnTo>
                    <a:pt x="147" y="57"/>
                  </a:lnTo>
                  <a:lnTo>
                    <a:pt x="149" y="55"/>
                  </a:lnTo>
                  <a:lnTo>
                    <a:pt x="150" y="57"/>
                  </a:lnTo>
                  <a:lnTo>
                    <a:pt x="151" y="56"/>
                  </a:lnTo>
                  <a:lnTo>
                    <a:pt x="151" y="57"/>
                  </a:lnTo>
                  <a:lnTo>
                    <a:pt x="154" y="53"/>
                  </a:lnTo>
                  <a:lnTo>
                    <a:pt x="156" y="57"/>
                  </a:lnTo>
                  <a:lnTo>
                    <a:pt x="157" y="56"/>
                  </a:lnTo>
                  <a:lnTo>
                    <a:pt x="158" y="56"/>
                  </a:lnTo>
                  <a:lnTo>
                    <a:pt x="160" y="54"/>
                  </a:lnTo>
                  <a:lnTo>
                    <a:pt x="161" y="55"/>
                  </a:lnTo>
                  <a:lnTo>
                    <a:pt x="159" y="57"/>
                  </a:lnTo>
                  <a:lnTo>
                    <a:pt x="161" y="57"/>
                  </a:lnTo>
                  <a:lnTo>
                    <a:pt x="159" y="60"/>
                  </a:lnTo>
                  <a:lnTo>
                    <a:pt x="162" y="60"/>
                  </a:lnTo>
                  <a:lnTo>
                    <a:pt x="163" y="60"/>
                  </a:lnTo>
                  <a:lnTo>
                    <a:pt x="161" y="62"/>
                  </a:lnTo>
                  <a:lnTo>
                    <a:pt x="162" y="64"/>
                  </a:lnTo>
                  <a:lnTo>
                    <a:pt x="164" y="64"/>
                  </a:lnTo>
                  <a:lnTo>
                    <a:pt x="164" y="65"/>
                  </a:lnTo>
                  <a:lnTo>
                    <a:pt x="166" y="66"/>
                  </a:lnTo>
                  <a:lnTo>
                    <a:pt x="167" y="69"/>
                  </a:lnTo>
                  <a:lnTo>
                    <a:pt x="169" y="68"/>
                  </a:lnTo>
                  <a:lnTo>
                    <a:pt x="172" y="66"/>
                  </a:lnTo>
                  <a:lnTo>
                    <a:pt x="172" y="64"/>
                  </a:lnTo>
                  <a:lnTo>
                    <a:pt x="174" y="62"/>
                  </a:lnTo>
                  <a:lnTo>
                    <a:pt x="177" y="62"/>
                  </a:lnTo>
                  <a:lnTo>
                    <a:pt x="179" y="61"/>
                  </a:lnTo>
                  <a:lnTo>
                    <a:pt x="180" y="62"/>
                  </a:lnTo>
                  <a:lnTo>
                    <a:pt x="179" y="64"/>
                  </a:lnTo>
                  <a:lnTo>
                    <a:pt x="180" y="64"/>
                  </a:lnTo>
                  <a:lnTo>
                    <a:pt x="180" y="62"/>
                  </a:lnTo>
                  <a:lnTo>
                    <a:pt x="181" y="62"/>
                  </a:lnTo>
                  <a:lnTo>
                    <a:pt x="182" y="60"/>
                  </a:lnTo>
                  <a:lnTo>
                    <a:pt x="184" y="59"/>
                  </a:lnTo>
                  <a:lnTo>
                    <a:pt x="188" y="61"/>
                  </a:lnTo>
                  <a:lnTo>
                    <a:pt x="190" y="58"/>
                  </a:lnTo>
                  <a:lnTo>
                    <a:pt x="193" y="57"/>
                  </a:lnTo>
                  <a:lnTo>
                    <a:pt x="197" y="60"/>
                  </a:lnTo>
                  <a:lnTo>
                    <a:pt x="196" y="61"/>
                  </a:lnTo>
                  <a:lnTo>
                    <a:pt x="197" y="61"/>
                  </a:lnTo>
                  <a:lnTo>
                    <a:pt x="198" y="60"/>
                  </a:lnTo>
                  <a:lnTo>
                    <a:pt x="203" y="62"/>
                  </a:lnTo>
                  <a:lnTo>
                    <a:pt x="205" y="60"/>
                  </a:lnTo>
                  <a:lnTo>
                    <a:pt x="205" y="61"/>
                  </a:lnTo>
                  <a:lnTo>
                    <a:pt x="203" y="65"/>
                  </a:lnTo>
                  <a:lnTo>
                    <a:pt x="206" y="66"/>
                  </a:lnTo>
                  <a:lnTo>
                    <a:pt x="207" y="72"/>
                  </a:lnTo>
                  <a:lnTo>
                    <a:pt x="209" y="72"/>
                  </a:lnTo>
                  <a:lnTo>
                    <a:pt x="210" y="74"/>
                  </a:lnTo>
                  <a:lnTo>
                    <a:pt x="210" y="73"/>
                  </a:lnTo>
                  <a:lnTo>
                    <a:pt x="214" y="76"/>
                  </a:lnTo>
                  <a:lnTo>
                    <a:pt x="217" y="75"/>
                  </a:lnTo>
                  <a:lnTo>
                    <a:pt x="215" y="79"/>
                  </a:lnTo>
                  <a:lnTo>
                    <a:pt x="217" y="81"/>
                  </a:lnTo>
                  <a:lnTo>
                    <a:pt x="215" y="84"/>
                  </a:lnTo>
                  <a:lnTo>
                    <a:pt x="218" y="81"/>
                  </a:lnTo>
                  <a:lnTo>
                    <a:pt x="221" y="83"/>
                  </a:lnTo>
                  <a:lnTo>
                    <a:pt x="222" y="82"/>
                  </a:lnTo>
                  <a:lnTo>
                    <a:pt x="222" y="83"/>
                  </a:lnTo>
                  <a:lnTo>
                    <a:pt x="222" y="84"/>
                  </a:lnTo>
                  <a:lnTo>
                    <a:pt x="222" y="84"/>
                  </a:lnTo>
                  <a:lnTo>
                    <a:pt x="221" y="85"/>
                  </a:lnTo>
                  <a:lnTo>
                    <a:pt x="222" y="86"/>
                  </a:lnTo>
                  <a:lnTo>
                    <a:pt x="224" y="85"/>
                  </a:lnTo>
                  <a:lnTo>
                    <a:pt x="225" y="88"/>
                  </a:lnTo>
                  <a:lnTo>
                    <a:pt x="230" y="89"/>
                  </a:lnTo>
                  <a:lnTo>
                    <a:pt x="231" y="90"/>
                  </a:lnTo>
                  <a:lnTo>
                    <a:pt x="237" y="90"/>
                  </a:lnTo>
                  <a:lnTo>
                    <a:pt x="235" y="90"/>
                  </a:lnTo>
                  <a:lnTo>
                    <a:pt x="236" y="88"/>
                  </a:lnTo>
                  <a:lnTo>
                    <a:pt x="242" y="92"/>
                  </a:lnTo>
                  <a:lnTo>
                    <a:pt x="241" y="93"/>
                  </a:lnTo>
                  <a:lnTo>
                    <a:pt x="242" y="93"/>
                  </a:lnTo>
                  <a:lnTo>
                    <a:pt x="243" y="96"/>
                  </a:lnTo>
                  <a:lnTo>
                    <a:pt x="245" y="96"/>
                  </a:lnTo>
                  <a:lnTo>
                    <a:pt x="246" y="95"/>
                  </a:lnTo>
                  <a:lnTo>
                    <a:pt x="246" y="93"/>
                  </a:lnTo>
                  <a:lnTo>
                    <a:pt x="248" y="92"/>
                  </a:lnTo>
                  <a:lnTo>
                    <a:pt x="248" y="90"/>
                  </a:lnTo>
                  <a:lnTo>
                    <a:pt x="250" y="90"/>
                  </a:lnTo>
                  <a:lnTo>
                    <a:pt x="250" y="89"/>
                  </a:lnTo>
                  <a:lnTo>
                    <a:pt x="251" y="90"/>
                  </a:lnTo>
                  <a:lnTo>
                    <a:pt x="252" y="89"/>
                  </a:lnTo>
                  <a:lnTo>
                    <a:pt x="251" y="89"/>
                  </a:lnTo>
                  <a:lnTo>
                    <a:pt x="253" y="87"/>
                  </a:lnTo>
                  <a:lnTo>
                    <a:pt x="256" y="89"/>
                  </a:lnTo>
                  <a:lnTo>
                    <a:pt x="254" y="93"/>
                  </a:lnTo>
                  <a:lnTo>
                    <a:pt x="254" y="96"/>
                  </a:lnTo>
                  <a:lnTo>
                    <a:pt x="260" y="96"/>
                  </a:lnTo>
                  <a:lnTo>
                    <a:pt x="262" y="94"/>
                  </a:lnTo>
                  <a:lnTo>
                    <a:pt x="264" y="93"/>
                  </a:lnTo>
                  <a:lnTo>
                    <a:pt x="260" y="91"/>
                  </a:lnTo>
                  <a:lnTo>
                    <a:pt x="260" y="90"/>
                  </a:lnTo>
                  <a:lnTo>
                    <a:pt x="262" y="89"/>
                  </a:lnTo>
                  <a:lnTo>
                    <a:pt x="264" y="90"/>
                  </a:lnTo>
                  <a:lnTo>
                    <a:pt x="266" y="89"/>
                  </a:lnTo>
                  <a:lnTo>
                    <a:pt x="269" y="93"/>
                  </a:lnTo>
                  <a:lnTo>
                    <a:pt x="272" y="90"/>
                  </a:lnTo>
                  <a:lnTo>
                    <a:pt x="274" y="92"/>
                  </a:lnTo>
                  <a:lnTo>
                    <a:pt x="274" y="94"/>
                  </a:lnTo>
                  <a:lnTo>
                    <a:pt x="280" y="94"/>
                  </a:lnTo>
                  <a:lnTo>
                    <a:pt x="276" y="97"/>
                  </a:lnTo>
                  <a:lnTo>
                    <a:pt x="273" y="100"/>
                  </a:lnTo>
                  <a:lnTo>
                    <a:pt x="270" y="101"/>
                  </a:lnTo>
                  <a:lnTo>
                    <a:pt x="271" y="104"/>
                  </a:lnTo>
                  <a:lnTo>
                    <a:pt x="278" y="106"/>
                  </a:lnTo>
                  <a:lnTo>
                    <a:pt x="278" y="107"/>
                  </a:lnTo>
                  <a:lnTo>
                    <a:pt x="279" y="107"/>
                  </a:lnTo>
                  <a:lnTo>
                    <a:pt x="279" y="109"/>
                  </a:lnTo>
                  <a:lnTo>
                    <a:pt x="279" y="111"/>
                  </a:lnTo>
                  <a:lnTo>
                    <a:pt x="284" y="113"/>
                  </a:lnTo>
                  <a:lnTo>
                    <a:pt x="281" y="120"/>
                  </a:lnTo>
                  <a:lnTo>
                    <a:pt x="286" y="122"/>
                  </a:lnTo>
                  <a:lnTo>
                    <a:pt x="282" y="133"/>
                  </a:lnTo>
                  <a:lnTo>
                    <a:pt x="284" y="134"/>
                  </a:lnTo>
                  <a:lnTo>
                    <a:pt x="286" y="129"/>
                  </a:lnTo>
                  <a:lnTo>
                    <a:pt x="287" y="130"/>
                  </a:lnTo>
                  <a:lnTo>
                    <a:pt x="288" y="129"/>
                  </a:lnTo>
                  <a:lnTo>
                    <a:pt x="291" y="131"/>
                  </a:lnTo>
                  <a:lnTo>
                    <a:pt x="294" y="132"/>
                  </a:lnTo>
                  <a:lnTo>
                    <a:pt x="296" y="134"/>
                  </a:lnTo>
                  <a:lnTo>
                    <a:pt x="297" y="133"/>
                  </a:lnTo>
                  <a:lnTo>
                    <a:pt x="300" y="135"/>
                  </a:lnTo>
                  <a:lnTo>
                    <a:pt x="303" y="139"/>
                  </a:lnTo>
                  <a:lnTo>
                    <a:pt x="301" y="139"/>
                  </a:lnTo>
                  <a:lnTo>
                    <a:pt x="300" y="142"/>
                  </a:lnTo>
                  <a:lnTo>
                    <a:pt x="297" y="144"/>
                  </a:lnTo>
                  <a:lnTo>
                    <a:pt x="298" y="145"/>
                  </a:lnTo>
                  <a:lnTo>
                    <a:pt x="300" y="144"/>
                  </a:lnTo>
                  <a:lnTo>
                    <a:pt x="303" y="145"/>
                  </a:lnTo>
                  <a:lnTo>
                    <a:pt x="302" y="148"/>
                  </a:lnTo>
                  <a:lnTo>
                    <a:pt x="303" y="149"/>
                  </a:lnTo>
                  <a:lnTo>
                    <a:pt x="301" y="152"/>
                  </a:lnTo>
                  <a:lnTo>
                    <a:pt x="304" y="152"/>
                  </a:lnTo>
                  <a:lnTo>
                    <a:pt x="307" y="148"/>
                  </a:lnTo>
                  <a:lnTo>
                    <a:pt x="309" y="149"/>
                  </a:lnTo>
                  <a:lnTo>
                    <a:pt x="310" y="154"/>
                  </a:lnTo>
                  <a:lnTo>
                    <a:pt x="307" y="154"/>
                  </a:lnTo>
                  <a:lnTo>
                    <a:pt x="308" y="158"/>
                  </a:lnTo>
                  <a:lnTo>
                    <a:pt x="306" y="159"/>
                  </a:lnTo>
                  <a:lnTo>
                    <a:pt x="306" y="160"/>
                  </a:lnTo>
                  <a:lnTo>
                    <a:pt x="307" y="162"/>
                  </a:lnTo>
                  <a:lnTo>
                    <a:pt x="307" y="161"/>
                  </a:lnTo>
                  <a:lnTo>
                    <a:pt x="308" y="162"/>
                  </a:lnTo>
                  <a:lnTo>
                    <a:pt x="310" y="160"/>
                  </a:lnTo>
                  <a:lnTo>
                    <a:pt x="310" y="161"/>
                  </a:lnTo>
                  <a:lnTo>
                    <a:pt x="311" y="161"/>
                  </a:lnTo>
                  <a:lnTo>
                    <a:pt x="311" y="161"/>
                  </a:lnTo>
                  <a:lnTo>
                    <a:pt x="310" y="161"/>
                  </a:lnTo>
                  <a:lnTo>
                    <a:pt x="310" y="162"/>
                  </a:lnTo>
                  <a:lnTo>
                    <a:pt x="310" y="169"/>
                  </a:lnTo>
                  <a:lnTo>
                    <a:pt x="317" y="173"/>
                  </a:lnTo>
                  <a:lnTo>
                    <a:pt x="318" y="172"/>
                  </a:lnTo>
                  <a:lnTo>
                    <a:pt x="320" y="173"/>
                  </a:lnTo>
                  <a:lnTo>
                    <a:pt x="318" y="177"/>
                  </a:lnTo>
                  <a:lnTo>
                    <a:pt x="325" y="181"/>
                  </a:lnTo>
                  <a:lnTo>
                    <a:pt x="323" y="184"/>
                  </a:lnTo>
                  <a:lnTo>
                    <a:pt x="321" y="182"/>
                  </a:lnTo>
                  <a:lnTo>
                    <a:pt x="318" y="188"/>
                  </a:lnTo>
                  <a:lnTo>
                    <a:pt x="321" y="188"/>
                  </a:lnTo>
                  <a:lnTo>
                    <a:pt x="323" y="191"/>
                  </a:lnTo>
                  <a:lnTo>
                    <a:pt x="324" y="191"/>
                  </a:lnTo>
                  <a:lnTo>
                    <a:pt x="325" y="189"/>
                  </a:lnTo>
                  <a:lnTo>
                    <a:pt x="327" y="190"/>
                  </a:lnTo>
                  <a:lnTo>
                    <a:pt x="324" y="194"/>
                  </a:lnTo>
                  <a:lnTo>
                    <a:pt x="331" y="197"/>
                  </a:lnTo>
                  <a:lnTo>
                    <a:pt x="331" y="200"/>
                  </a:lnTo>
                  <a:lnTo>
                    <a:pt x="335" y="202"/>
                  </a:lnTo>
                  <a:lnTo>
                    <a:pt x="335" y="204"/>
                  </a:lnTo>
                  <a:lnTo>
                    <a:pt x="336" y="205"/>
                  </a:lnTo>
                  <a:lnTo>
                    <a:pt x="332" y="213"/>
                  </a:lnTo>
                  <a:lnTo>
                    <a:pt x="333" y="214"/>
                  </a:lnTo>
                  <a:lnTo>
                    <a:pt x="332" y="216"/>
                  </a:lnTo>
                  <a:lnTo>
                    <a:pt x="334" y="218"/>
                  </a:lnTo>
                  <a:lnTo>
                    <a:pt x="331" y="222"/>
                  </a:lnTo>
                  <a:lnTo>
                    <a:pt x="332" y="228"/>
                  </a:lnTo>
                  <a:lnTo>
                    <a:pt x="331" y="228"/>
                  </a:lnTo>
                  <a:lnTo>
                    <a:pt x="328" y="232"/>
                  </a:lnTo>
                  <a:lnTo>
                    <a:pt x="323" y="230"/>
                  </a:lnTo>
                  <a:lnTo>
                    <a:pt x="323" y="229"/>
                  </a:lnTo>
                  <a:lnTo>
                    <a:pt x="326" y="229"/>
                  </a:lnTo>
                  <a:lnTo>
                    <a:pt x="327" y="228"/>
                  </a:lnTo>
                  <a:lnTo>
                    <a:pt x="322" y="224"/>
                  </a:lnTo>
                  <a:lnTo>
                    <a:pt x="319" y="227"/>
                  </a:lnTo>
                  <a:lnTo>
                    <a:pt x="317" y="227"/>
                  </a:lnTo>
                  <a:lnTo>
                    <a:pt x="315" y="230"/>
                  </a:lnTo>
                  <a:lnTo>
                    <a:pt x="313" y="234"/>
                  </a:lnTo>
                  <a:lnTo>
                    <a:pt x="311" y="234"/>
                  </a:lnTo>
                  <a:lnTo>
                    <a:pt x="310" y="237"/>
                  </a:lnTo>
                  <a:lnTo>
                    <a:pt x="304" y="234"/>
                  </a:lnTo>
                  <a:lnTo>
                    <a:pt x="305" y="237"/>
                  </a:lnTo>
                  <a:lnTo>
                    <a:pt x="302" y="237"/>
                  </a:lnTo>
                  <a:lnTo>
                    <a:pt x="301" y="241"/>
                  </a:lnTo>
                  <a:lnTo>
                    <a:pt x="294" y="242"/>
                  </a:lnTo>
                  <a:lnTo>
                    <a:pt x="282" y="239"/>
                  </a:lnTo>
                  <a:lnTo>
                    <a:pt x="277" y="240"/>
                  </a:lnTo>
                  <a:lnTo>
                    <a:pt x="268" y="244"/>
                  </a:lnTo>
                  <a:lnTo>
                    <a:pt x="259" y="238"/>
                  </a:lnTo>
                  <a:lnTo>
                    <a:pt x="256" y="238"/>
                  </a:lnTo>
                  <a:lnTo>
                    <a:pt x="256" y="236"/>
                  </a:lnTo>
                  <a:lnTo>
                    <a:pt x="254" y="237"/>
                  </a:lnTo>
                  <a:lnTo>
                    <a:pt x="252" y="237"/>
                  </a:lnTo>
                  <a:lnTo>
                    <a:pt x="250" y="240"/>
                  </a:lnTo>
                  <a:lnTo>
                    <a:pt x="246" y="242"/>
                  </a:lnTo>
                  <a:lnTo>
                    <a:pt x="248" y="245"/>
                  </a:lnTo>
                  <a:lnTo>
                    <a:pt x="247" y="251"/>
                  </a:lnTo>
                  <a:lnTo>
                    <a:pt x="244" y="254"/>
                  </a:lnTo>
                  <a:lnTo>
                    <a:pt x="230" y="252"/>
                  </a:lnTo>
                  <a:lnTo>
                    <a:pt x="221" y="257"/>
                  </a:lnTo>
                  <a:lnTo>
                    <a:pt x="210" y="259"/>
                  </a:lnTo>
                  <a:lnTo>
                    <a:pt x="206" y="255"/>
                  </a:lnTo>
                  <a:lnTo>
                    <a:pt x="205" y="250"/>
                  </a:lnTo>
                  <a:lnTo>
                    <a:pt x="202" y="250"/>
                  </a:lnTo>
                  <a:lnTo>
                    <a:pt x="201" y="251"/>
                  </a:lnTo>
                  <a:lnTo>
                    <a:pt x="202" y="252"/>
                  </a:lnTo>
                  <a:lnTo>
                    <a:pt x="203" y="254"/>
                  </a:lnTo>
                  <a:lnTo>
                    <a:pt x="203" y="255"/>
                  </a:lnTo>
                  <a:lnTo>
                    <a:pt x="202" y="257"/>
                  </a:lnTo>
                  <a:lnTo>
                    <a:pt x="200" y="260"/>
                  </a:lnTo>
                  <a:lnTo>
                    <a:pt x="201" y="261"/>
                  </a:lnTo>
                  <a:lnTo>
                    <a:pt x="193" y="281"/>
                  </a:lnTo>
                  <a:lnTo>
                    <a:pt x="194" y="286"/>
                  </a:lnTo>
                  <a:lnTo>
                    <a:pt x="193" y="288"/>
                  </a:lnTo>
                  <a:lnTo>
                    <a:pt x="189" y="292"/>
                  </a:lnTo>
                  <a:lnTo>
                    <a:pt x="191" y="295"/>
                  </a:lnTo>
                  <a:lnTo>
                    <a:pt x="191" y="301"/>
                  </a:lnTo>
                  <a:lnTo>
                    <a:pt x="181" y="305"/>
                  </a:lnTo>
                  <a:lnTo>
                    <a:pt x="165" y="304"/>
                  </a:lnTo>
                  <a:lnTo>
                    <a:pt x="164" y="306"/>
                  </a:lnTo>
                  <a:lnTo>
                    <a:pt x="163" y="302"/>
                  </a:lnTo>
                  <a:lnTo>
                    <a:pt x="161" y="302"/>
                  </a:lnTo>
                  <a:lnTo>
                    <a:pt x="161" y="298"/>
                  </a:lnTo>
                  <a:lnTo>
                    <a:pt x="160" y="298"/>
                  </a:lnTo>
                  <a:lnTo>
                    <a:pt x="158" y="296"/>
                  </a:lnTo>
                  <a:lnTo>
                    <a:pt x="159" y="294"/>
                  </a:lnTo>
                  <a:lnTo>
                    <a:pt x="159" y="285"/>
                  </a:lnTo>
                  <a:lnTo>
                    <a:pt x="161" y="277"/>
                  </a:lnTo>
                  <a:lnTo>
                    <a:pt x="159" y="272"/>
                  </a:lnTo>
                  <a:lnTo>
                    <a:pt x="160" y="264"/>
                  </a:lnTo>
                  <a:lnTo>
                    <a:pt x="158" y="256"/>
                  </a:lnTo>
                  <a:lnTo>
                    <a:pt x="159" y="255"/>
                  </a:lnTo>
                  <a:lnTo>
                    <a:pt x="157" y="253"/>
                  </a:lnTo>
                  <a:lnTo>
                    <a:pt x="157" y="250"/>
                  </a:lnTo>
                  <a:lnTo>
                    <a:pt x="158" y="249"/>
                  </a:lnTo>
                  <a:lnTo>
                    <a:pt x="155" y="246"/>
                  </a:lnTo>
                  <a:lnTo>
                    <a:pt x="157" y="245"/>
                  </a:lnTo>
                  <a:lnTo>
                    <a:pt x="155" y="245"/>
                  </a:lnTo>
                  <a:lnTo>
                    <a:pt x="157" y="243"/>
                  </a:lnTo>
                  <a:lnTo>
                    <a:pt x="155" y="242"/>
                  </a:lnTo>
                  <a:lnTo>
                    <a:pt x="156" y="242"/>
                  </a:lnTo>
                  <a:lnTo>
                    <a:pt x="154" y="240"/>
                  </a:lnTo>
                  <a:lnTo>
                    <a:pt x="152" y="240"/>
                  </a:lnTo>
                  <a:lnTo>
                    <a:pt x="145" y="242"/>
                  </a:lnTo>
                  <a:lnTo>
                    <a:pt x="137" y="238"/>
                  </a:lnTo>
                  <a:lnTo>
                    <a:pt x="139" y="234"/>
                  </a:lnTo>
                  <a:lnTo>
                    <a:pt x="138" y="234"/>
                  </a:lnTo>
                  <a:lnTo>
                    <a:pt x="141" y="228"/>
                  </a:lnTo>
                  <a:lnTo>
                    <a:pt x="134" y="224"/>
                  </a:lnTo>
                  <a:lnTo>
                    <a:pt x="134" y="226"/>
                  </a:lnTo>
                  <a:lnTo>
                    <a:pt x="129" y="222"/>
                  </a:lnTo>
                  <a:lnTo>
                    <a:pt x="130" y="221"/>
                  </a:lnTo>
                  <a:lnTo>
                    <a:pt x="128" y="220"/>
                  </a:lnTo>
                  <a:lnTo>
                    <a:pt x="130" y="216"/>
                  </a:lnTo>
                  <a:lnTo>
                    <a:pt x="127" y="214"/>
                  </a:lnTo>
                  <a:lnTo>
                    <a:pt x="132" y="211"/>
                  </a:lnTo>
                  <a:lnTo>
                    <a:pt x="129" y="209"/>
                  </a:lnTo>
                  <a:lnTo>
                    <a:pt x="128" y="207"/>
                  </a:lnTo>
                  <a:lnTo>
                    <a:pt x="130" y="203"/>
                  </a:lnTo>
                  <a:lnTo>
                    <a:pt x="128" y="204"/>
                  </a:lnTo>
                  <a:lnTo>
                    <a:pt x="125" y="202"/>
                  </a:lnTo>
                  <a:lnTo>
                    <a:pt x="124" y="200"/>
                  </a:lnTo>
                  <a:lnTo>
                    <a:pt x="122" y="201"/>
                  </a:lnTo>
                  <a:lnTo>
                    <a:pt x="119" y="206"/>
                  </a:lnTo>
                  <a:lnTo>
                    <a:pt x="119" y="206"/>
                  </a:lnTo>
                  <a:lnTo>
                    <a:pt x="119" y="203"/>
                  </a:lnTo>
                  <a:lnTo>
                    <a:pt x="119" y="203"/>
                  </a:lnTo>
                  <a:lnTo>
                    <a:pt x="118" y="205"/>
                  </a:lnTo>
                  <a:lnTo>
                    <a:pt x="117" y="204"/>
                  </a:lnTo>
                  <a:lnTo>
                    <a:pt x="117" y="203"/>
                  </a:lnTo>
                  <a:lnTo>
                    <a:pt x="115" y="204"/>
                  </a:lnTo>
                  <a:lnTo>
                    <a:pt x="113" y="206"/>
                  </a:lnTo>
                  <a:lnTo>
                    <a:pt x="113" y="208"/>
                  </a:lnTo>
                  <a:lnTo>
                    <a:pt x="114" y="208"/>
                  </a:lnTo>
                  <a:lnTo>
                    <a:pt x="113" y="209"/>
                  </a:lnTo>
                  <a:lnTo>
                    <a:pt x="106" y="202"/>
                  </a:lnTo>
                  <a:lnTo>
                    <a:pt x="105" y="205"/>
                  </a:lnTo>
                  <a:lnTo>
                    <a:pt x="95" y="200"/>
                  </a:lnTo>
                  <a:lnTo>
                    <a:pt x="99" y="195"/>
                  </a:lnTo>
                  <a:lnTo>
                    <a:pt x="101" y="194"/>
                  </a:lnTo>
                  <a:lnTo>
                    <a:pt x="102" y="192"/>
                  </a:lnTo>
                  <a:lnTo>
                    <a:pt x="100" y="190"/>
                  </a:lnTo>
                  <a:lnTo>
                    <a:pt x="101" y="189"/>
                  </a:lnTo>
                  <a:lnTo>
                    <a:pt x="99" y="188"/>
                  </a:lnTo>
                  <a:lnTo>
                    <a:pt x="98" y="181"/>
                  </a:lnTo>
                  <a:lnTo>
                    <a:pt x="96" y="179"/>
                  </a:lnTo>
                  <a:lnTo>
                    <a:pt x="93" y="177"/>
                  </a:lnTo>
                  <a:lnTo>
                    <a:pt x="90" y="177"/>
                  </a:lnTo>
                  <a:lnTo>
                    <a:pt x="86" y="181"/>
                  </a:lnTo>
                  <a:lnTo>
                    <a:pt x="84" y="188"/>
                  </a:lnTo>
                  <a:lnTo>
                    <a:pt x="82" y="188"/>
                  </a:lnTo>
                  <a:lnTo>
                    <a:pt x="78" y="184"/>
                  </a:lnTo>
                  <a:lnTo>
                    <a:pt x="78" y="184"/>
                  </a:lnTo>
                  <a:lnTo>
                    <a:pt x="77" y="186"/>
                  </a:lnTo>
                  <a:lnTo>
                    <a:pt x="75" y="186"/>
                  </a:lnTo>
                  <a:lnTo>
                    <a:pt x="76" y="181"/>
                  </a:lnTo>
                  <a:lnTo>
                    <a:pt x="73" y="178"/>
                  </a:lnTo>
                  <a:lnTo>
                    <a:pt x="71" y="180"/>
                  </a:lnTo>
                  <a:lnTo>
                    <a:pt x="63" y="176"/>
                  </a:lnTo>
                  <a:lnTo>
                    <a:pt x="67" y="171"/>
                  </a:lnTo>
                  <a:lnTo>
                    <a:pt x="67" y="170"/>
                  </a:lnTo>
                  <a:lnTo>
                    <a:pt x="70" y="169"/>
                  </a:lnTo>
                  <a:lnTo>
                    <a:pt x="68" y="168"/>
                  </a:lnTo>
                  <a:lnTo>
                    <a:pt x="68" y="167"/>
                  </a:lnTo>
                  <a:lnTo>
                    <a:pt x="69" y="168"/>
                  </a:lnTo>
                  <a:lnTo>
                    <a:pt x="72" y="168"/>
                  </a:lnTo>
                  <a:lnTo>
                    <a:pt x="81" y="158"/>
                  </a:lnTo>
                  <a:lnTo>
                    <a:pt x="81" y="156"/>
                  </a:lnTo>
                  <a:lnTo>
                    <a:pt x="79" y="154"/>
                  </a:lnTo>
                  <a:lnTo>
                    <a:pt x="79" y="152"/>
                  </a:lnTo>
                  <a:lnTo>
                    <a:pt x="80" y="153"/>
                  </a:lnTo>
                  <a:lnTo>
                    <a:pt x="79" y="149"/>
                  </a:lnTo>
                  <a:lnTo>
                    <a:pt x="81" y="149"/>
                  </a:lnTo>
                  <a:lnTo>
                    <a:pt x="82" y="146"/>
                  </a:lnTo>
                  <a:lnTo>
                    <a:pt x="83" y="145"/>
                  </a:lnTo>
                  <a:lnTo>
                    <a:pt x="79" y="139"/>
                  </a:lnTo>
                  <a:lnTo>
                    <a:pt x="81" y="136"/>
                  </a:lnTo>
                  <a:lnTo>
                    <a:pt x="79" y="132"/>
                  </a:lnTo>
                  <a:lnTo>
                    <a:pt x="77" y="134"/>
                  </a:lnTo>
                  <a:lnTo>
                    <a:pt x="76" y="133"/>
                  </a:lnTo>
                  <a:lnTo>
                    <a:pt x="75" y="134"/>
                  </a:lnTo>
                  <a:lnTo>
                    <a:pt x="74" y="132"/>
                  </a:lnTo>
                  <a:lnTo>
                    <a:pt x="75" y="129"/>
                  </a:lnTo>
                  <a:lnTo>
                    <a:pt x="74" y="128"/>
                  </a:lnTo>
                  <a:lnTo>
                    <a:pt x="71" y="127"/>
                  </a:lnTo>
                  <a:lnTo>
                    <a:pt x="66" y="122"/>
                  </a:lnTo>
                  <a:lnTo>
                    <a:pt x="64" y="122"/>
                  </a:lnTo>
                  <a:lnTo>
                    <a:pt x="63" y="125"/>
                  </a:lnTo>
                  <a:lnTo>
                    <a:pt x="62" y="125"/>
                  </a:lnTo>
                  <a:lnTo>
                    <a:pt x="61" y="124"/>
                  </a:lnTo>
                  <a:lnTo>
                    <a:pt x="62" y="117"/>
                  </a:lnTo>
                  <a:lnTo>
                    <a:pt x="61" y="116"/>
                  </a:lnTo>
                  <a:lnTo>
                    <a:pt x="60" y="115"/>
                  </a:lnTo>
                  <a:lnTo>
                    <a:pt x="59" y="116"/>
                  </a:lnTo>
                  <a:lnTo>
                    <a:pt x="58" y="116"/>
                  </a:lnTo>
                  <a:lnTo>
                    <a:pt x="57" y="115"/>
                  </a:lnTo>
                  <a:lnTo>
                    <a:pt x="54" y="115"/>
                  </a:lnTo>
                  <a:lnTo>
                    <a:pt x="51" y="110"/>
                  </a:lnTo>
                  <a:lnTo>
                    <a:pt x="49" y="111"/>
                  </a:lnTo>
                  <a:lnTo>
                    <a:pt x="47" y="115"/>
                  </a:lnTo>
                  <a:lnTo>
                    <a:pt x="45" y="117"/>
                  </a:lnTo>
                  <a:lnTo>
                    <a:pt x="43" y="114"/>
                  </a:lnTo>
                  <a:lnTo>
                    <a:pt x="44" y="114"/>
                  </a:lnTo>
                  <a:lnTo>
                    <a:pt x="43" y="113"/>
                  </a:lnTo>
                  <a:lnTo>
                    <a:pt x="41" y="114"/>
                  </a:lnTo>
                  <a:lnTo>
                    <a:pt x="40" y="113"/>
                  </a:lnTo>
                  <a:lnTo>
                    <a:pt x="38" y="114"/>
                  </a:lnTo>
                  <a:lnTo>
                    <a:pt x="37" y="114"/>
                  </a:lnTo>
                  <a:lnTo>
                    <a:pt x="41" y="108"/>
                  </a:lnTo>
                  <a:lnTo>
                    <a:pt x="38" y="108"/>
                  </a:lnTo>
                  <a:lnTo>
                    <a:pt x="37" y="105"/>
                  </a:lnTo>
                  <a:lnTo>
                    <a:pt x="33" y="108"/>
                  </a:lnTo>
                  <a:lnTo>
                    <a:pt x="30" y="105"/>
                  </a:lnTo>
                  <a:lnTo>
                    <a:pt x="26" y="104"/>
                  </a:lnTo>
                  <a:lnTo>
                    <a:pt x="26" y="102"/>
                  </a:lnTo>
                  <a:lnTo>
                    <a:pt x="25" y="102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5" y="105"/>
                  </a:lnTo>
                  <a:lnTo>
                    <a:pt x="23" y="106"/>
                  </a:lnTo>
                  <a:lnTo>
                    <a:pt x="19" y="104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6" y="90"/>
                  </a:lnTo>
                  <a:lnTo>
                    <a:pt x="0" y="75"/>
                  </a:lnTo>
                  <a:lnTo>
                    <a:pt x="4" y="74"/>
                  </a:lnTo>
                  <a:lnTo>
                    <a:pt x="2" y="69"/>
                  </a:lnTo>
                  <a:lnTo>
                    <a:pt x="3" y="67"/>
                  </a:lnTo>
                  <a:lnTo>
                    <a:pt x="6" y="64"/>
                  </a:lnTo>
                  <a:lnTo>
                    <a:pt x="5" y="62"/>
                  </a:lnTo>
                  <a:lnTo>
                    <a:pt x="6" y="54"/>
                  </a:lnTo>
                  <a:lnTo>
                    <a:pt x="1" y="47"/>
                  </a:lnTo>
                  <a:lnTo>
                    <a:pt x="1" y="41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1" name="Freeform 132">
              <a:extLst>
                <a:ext uri="{FF2B5EF4-FFF2-40B4-BE49-F238E27FC236}">
                  <a16:creationId xmlns="" xmlns:a16="http://schemas.microsoft.com/office/drawing/2014/main" id="{32039AF9-19CC-4C50-ACFF-F50466DC1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" y="2628"/>
              <a:ext cx="336" cy="306"/>
            </a:xfrm>
            <a:custGeom>
              <a:avLst/>
              <a:gdLst>
                <a:gd name="T0" fmla="*/ 27 w 336"/>
                <a:gd name="T1" fmla="*/ 19 h 306"/>
                <a:gd name="T2" fmla="*/ 49 w 336"/>
                <a:gd name="T3" fmla="*/ 2 h 306"/>
                <a:gd name="T4" fmla="*/ 67 w 336"/>
                <a:gd name="T5" fmla="*/ 3 h 306"/>
                <a:gd name="T6" fmla="*/ 84 w 336"/>
                <a:gd name="T7" fmla="*/ 15 h 306"/>
                <a:gd name="T8" fmla="*/ 99 w 336"/>
                <a:gd name="T9" fmla="*/ 39 h 306"/>
                <a:gd name="T10" fmla="*/ 109 w 336"/>
                <a:gd name="T11" fmla="*/ 32 h 306"/>
                <a:gd name="T12" fmla="*/ 121 w 336"/>
                <a:gd name="T13" fmla="*/ 34 h 306"/>
                <a:gd name="T14" fmla="*/ 130 w 336"/>
                <a:gd name="T15" fmla="*/ 54 h 306"/>
                <a:gd name="T16" fmla="*/ 141 w 336"/>
                <a:gd name="T17" fmla="*/ 55 h 306"/>
                <a:gd name="T18" fmla="*/ 151 w 336"/>
                <a:gd name="T19" fmla="*/ 57 h 306"/>
                <a:gd name="T20" fmla="*/ 161 w 336"/>
                <a:gd name="T21" fmla="*/ 57 h 306"/>
                <a:gd name="T22" fmla="*/ 166 w 336"/>
                <a:gd name="T23" fmla="*/ 66 h 306"/>
                <a:gd name="T24" fmla="*/ 180 w 336"/>
                <a:gd name="T25" fmla="*/ 62 h 306"/>
                <a:gd name="T26" fmla="*/ 190 w 336"/>
                <a:gd name="T27" fmla="*/ 58 h 306"/>
                <a:gd name="T28" fmla="*/ 205 w 336"/>
                <a:gd name="T29" fmla="*/ 61 h 306"/>
                <a:gd name="T30" fmla="*/ 217 w 336"/>
                <a:gd name="T31" fmla="*/ 75 h 306"/>
                <a:gd name="T32" fmla="*/ 222 w 336"/>
                <a:gd name="T33" fmla="*/ 84 h 306"/>
                <a:gd name="T34" fmla="*/ 237 w 336"/>
                <a:gd name="T35" fmla="*/ 90 h 306"/>
                <a:gd name="T36" fmla="*/ 246 w 336"/>
                <a:gd name="T37" fmla="*/ 95 h 306"/>
                <a:gd name="T38" fmla="*/ 251 w 336"/>
                <a:gd name="T39" fmla="*/ 89 h 306"/>
                <a:gd name="T40" fmla="*/ 260 w 336"/>
                <a:gd name="T41" fmla="*/ 91 h 306"/>
                <a:gd name="T42" fmla="*/ 274 w 336"/>
                <a:gd name="T43" fmla="*/ 94 h 306"/>
                <a:gd name="T44" fmla="*/ 279 w 336"/>
                <a:gd name="T45" fmla="*/ 107 h 306"/>
                <a:gd name="T46" fmla="*/ 286 w 336"/>
                <a:gd name="T47" fmla="*/ 129 h 306"/>
                <a:gd name="T48" fmla="*/ 303 w 336"/>
                <a:gd name="T49" fmla="*/ 139 h 306"/>
                <a:gd name="T50" fmla="*/ 303 w 336"/>
                <a:gd name="T51" fmla="*/ 149 h 306"/>
                <a:gd name="T52" fmla="*/ 306 w 336"/>
                <a:gd name="T53" fmla="*/ 159 h 306"/>
                <a:gd name="T54" fmla="*/ 311 w 336"/>
                <a:gd name="T55" fmla="*/ 161 h 306"/>
                <a:gd name="T56" fmla="*/ 325 w 336"/>
                <a:gd name="T57" fmla="*/ 181 h 306"/>
                <a:gd name="T58" fmla="*/ 327 w 336"/>
                <a:gd name="T59" fmla="*/ 190 h 306"/>
                <a:gd name="T60" fmla="*/ 333 w 336"/>
                <a:gd name="T61" fmla="*/ 214 h 306"/>
                <a:gd name="T62" fmla="*/ 323 w 336"/>
                <a:gd name="T63" fmla="*/ 229 h 306"/>
                <a:gd name="T64" fmla="*/ 311 w 336"/>
                <a:gd name="T65" fmla="*/ 234 h 306"/>
                <a:gd name="T66" fmla="*/ 277 w 336"/>
                <a:gd name="T67" fmla="*/ 240 h 306"/>
                <a:gd name="T68" fmla="*/ 246 w 336"/>
                <a:gd name="T69" fmla="*/ 242 h 306"/>
                <a:gd name="T70" fmla="*/ 205 w 336"/>
                <a:gd name="T71" fmla="*/ 250 h 306"/>
                <a:gd name="T72" fmla="*/ 201 w 336"/>
                <a:gd name="T73" fmla="*/ 261 h 306"/>
                <a:gd name="T74" fmla="*/ 165 w 336"/>
                <a:gd name="T75" fmla="*/ 304 h 306"/>
                <a:gd name="T76" fmla="*/ 159 w 336"/>
                <a:gd name="T77" fmla="*/ 285 h 306"/>
                <a:gd name="T78" fmla="*/ 158 w 336"/>
                <a:gd name="T79" fmla="*/ 249 h 306"/>
                <a:gd name="T80" fmla="*/ 152 w 336"/>
                <a:gd name="T81" fmla="*/ 240 h 306"/>
                <a:gd name="T82" fmla="*/ 129 w 336"/>
                <a:gd name="T83" fmla="*/ 222 h 306"/>
                <a:gd name="T84" fmla="*/ 130 w 336"/>
                <a:gd name="T85" fmla="*/ 203 h 306"/>
                <a:gd name="T86" fmla="*/ 119 w 336"/>
                <a:gd name="T87" fmla="*/ 203 h 306"/>
                <a:gd name="T88" fmla="*/ 113 w 336"/>
                <a:gd name="T89" fmla="*/ 209 h 306"/>
                <a:gd name="T90" fmla="*/ 101 w 336"/>
                <a:gd name="T91" fmla="*/ 189 h 306"/>
                <a:gd name="T92" fmla="*/ 82 w 336"/>
                <a:gd name="T93" fmla="*/ 188 h 306"/>
                <a:gd name="T94" fmla="*/ 63 w 336"/>
                <a:gd name="T95" fmla="*/ 176 h 306"/>
                <a:gd name="T96" fmla="*/ 81 w 336"/>
                <a:gd name="T97" fmla="*/ 158 h 306"/>
                <a:gd name="T98" fmla="*/ 83 w 336"/>
                <a:gd name="T99" fmla="*/ 145 h 306"/>
                <a:gd name="T100" fmla="*/ 75 w 336"/>
                <a:gd name="T101" fmla="*/ 129 h 306"/>
                <a:gd name="T102" fmla="*/ 62 w 336"/>
                <a:gd name="T103" fmla="*/ 117 h 306"/>
                <a:gd name="T104" fmla="*/ 49 w 336"/>
                <a:gd name="T105" fmla="*/ 111 h 306"/>
                <a:gd name="T106" fmla="*/ 38 w 336"/>
                <a:gd name="T107" fmla="*/ 114 h 306"/>
                <a:gd name="T108" fmla="*/ 26 w 336"/>
                <a:gd name="T109" fmla="*/ 102 h 306"/>
                <a:gd name="T110" fmla="*/ 8 w 336"/>
                <a:gd name="T111" fmla="*/ 102 h 306"/>
                <a:gd name="T112" fmla="*/ 6 w 336"/>
                <a:gd name="T113" fmla="*/ 5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6" h="306">
                  <a:moveTo>
                    <a:pt x="4" y="37"/>
                  </a:moveTo>
                  <a:lnTo>
                    <a:pt x="7" y="33"/>
                  </a:lnTo>
                  <a:lnTo>
                    <a:pt x="16" y="31"/>
                  </a:lnTo>
                  <a:lnTo>
                    <a:pt x="21" y="27"/>
                  </a:lnTo>
                  <a:lnTo>
                    <a:pt x="23" y="24"/>
                  </a:lnTo>
                  <a:lnTo>
                    <a:pt x="26" y="22"/>
                  </a:lnTo>
                  <a:lnTo>
                    <a:pt x="25" y="21"/>
                  </a:lnTo>
                  <a:lnTo>
                    <a:pt x="27" y="19"/>
                  </a:lnTo>
                  <a:lnTo>
                    <a:pt x="31" y="21"/>
                  </a:lnTo>
                  <a:lnTo>
                    <a:pt x="30" y="18"/>
                  </a:lnTo>
                  <a:lnTo>
                    <a:pt x="32" y="16"/>
                  </a:lnTo>
                  <a:lnTo>
                    <a:pt x="31" y="14"/>
                  </a:lnTo>
                  <a:lnTo>
                    <a:pt x="37" y="8"/>
                  </a:lnTo>
                  <a:lnTo>
                    <a:pt x="42" y="9"/>
                  </a:lnTo>
                  <a:lnTo>
                    <a:pt x="45" y="6"/>
                  </a:lnTo>
                  <a:lnTo>
                    <a:pt x="49" y="2"/>
                  </a:lnTo>
                  <a:lnTo>
                    <a:pt x="50" y="0"/>
                  </a:lnTo>
                  <a:lnTo>
                    <a:pt x="51" y="2"/>
                  </a:lnTo>
                  <a:lnTo>
                    <a:pt x="58" y="4"/>
                  </a:lnTo>
                  <a:lnTo>
                    <a:pt x="61" y="0"/>
                  </a:lnTo>
                  <a:lnTo>
                    <a:pt x="63" y="1"/>
                  </a:lnTo>
                  <a:lnTo>
                    <a:pt x="65" y="0"/>
                  </a:lnTo>
                  <a:lnTo>
                    <a:pt x="65" y="3"/>
                  </a:lnTo>
                  <a:lnTo>
                    <a:pt x="67" y="3"/>
                  </a:lnTo>
                  <a:lnTo>
                    <a:pt x="67" y="5"/>
                  </a:lnTo>
                  <a:lnTo>
                    <a:pt x="66" y="9"/>
                  </a:lnTo>
                  <a:lnTo>
                    <a:pt x="66" y="11"/>
                  </a:lnTo>
                  <a:lnTo>
                    <a:pt x="68" y="10"/>
                  </a:lnTo>
                  <a:lnTo>
                    <a:pt x="72" y="12"/>
                  </a:lnTo>
                  <a:lnTo>
                    <a:pt x="74" y="12"/>
                  </a:lnTo>
                  <a:lnTo>
                    <a:pt x="79" y="16"/>
                  </a:lnTo>
                  <a:lnTo>
                    <a:pt x="84" y="15"/>
                  </a:lnTo>
                  <a:lnTo>
                    <a:pt x="86" y="21"/>
                  </a:lnTo>
                  <a:lnTo>
                    <a:pt x="89" y="20"/>
                  </a:lnTo>
                  <a:lnTo>
                    <a:pt x="90" y="29"/>
                  </a:lnTo>
                  <a:lnTo>
                    <a:pt x="93" y="28"/>
                  </a:lnTo>
                  <a:lnTo>
                    <a:pt x="94" y="33"/>
                  </a:lnTo>
                  <a:lnTo>
                    <a:pt x="98" y="31"/>
                  </a:lnTo>
                  <a:lnTo>
                    <a:pt x="98" y="33"/>
                  </a:lnTo>
                  <a:lnTo>
                    <a:pt x="99" y="39"/>
                  </a:lnTo>
                  <a:lnTo>
                    <a:pt x="101" y="38"/>
                  </a:lnTo>
                  <a:lnTo>
                    <a:pt x="101" y="37"/>
                  </a:lnTo>
                  <a:lnTo>
                    <a:pt x="103" y="36"/>
                  </a:lnTo>
                  <a:lnTo>
                    <a:pt x="103" y="36"/>
                  </a:lnTo>
                  <a:lnTo>
                    <a:pt x="107" y="31"/>
                  </a:lnTo>
                  <a:lnTo>
                    <a:pt x="108" y="32"/>
                  </a:lnTo>
                  <a:lnTo>
                    <a:pt x="109" y="30"/>
                  </a:lnTo>
                  <a:lnTo>
                    <a:pt x="109" y="32"/>
                  </a:lnTo>
                  <a:lnTo>
                    <a:pt x="111" y="32"/>
                  </a:lnTo>
                  <a:lnTo>
                    <a:pt x="111" y="33"/>
                  </a:lnTo>
                  <a:lnTo>
                    <a:pt x="115" y="32"/>
                  </a:lnTo>
                  <a:lnTo>
                    <a:pt x="115" y="29"/>
                  </a:lnTo>
                  <a:lnTo>
                    <a:pt x="117" y="28"/>
                  </a:lnTo>
                  <a:lnTo>
                    <a:pt x="116" y="28"/>
                  </a:lnTo>
                  <a:lnTo>
                    <a:pt x="118" y="26"/>
                  </a:lnTo>
                  <a:lnTo>
                    <a:pt x="121" y="34"/>
                  </a:lnTo>
                  <a:lnTo>
                    <a:pt x="125" y="38"/>
                  </a:lnTo>
                  <a:lnTo>
                    <a:pt x="125" y="39"/>
                  </a:lnTo>
                  <a:lnTo>
                    <a:pt x="127" y="40"/>
                  </a:lnTo>
                  <a:lnTo>
                    <a:pt x="127" y="43"/>
                  </a:lnTo>
                  <a:lnTo>
                    <a:pt x="125" y="47"/>
                  </a:lnTo>
                  <a:lnTo>
                    <a:pt x="129" y="48"/>
                  </a:lnTo>
                  <a:lnTo>
                    <a:pt x="127" y="50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31" y="53"/>
                  </a:lnTo>
                  <a:lnTo>
                    <a:pt x="132" y="50"/>
                  </a:lnTo>
                  <a:lnTo>
                    <a:pt x="136" y="48"/>
                  </a:lnTo>
                  <a:lnTo>
                    <a:pt x="138" y="49"/>
                  </a:lnTo>
                  <a:lnTo>
                    <a:pt x="139" y="53"/>
                  </a:lnTo>
                  <a:lnTo>
                    <a:pt x="141" y="53"/>
                  </a:lnTo>
                  <a:lnTo>
                    <a:pt x="141" y="55"/>
                  </a:lnTo>
                  <a:lnTo>
                    <a:pt x="143" y="54"/>
                  </a:lnTo>
                  <a:lnTo>
                    <a:pt x="144" y="56"/>
                  </a:lnTo>
                  <a:lnTo>
                    <a:pt x="146" y="54"/>
                  </a:lnTo>
                  <a:lnTo>
                    <a:pt x="147" y="57"/>
                  </a:lnTo>
                  <a:lnTo>
                    <a:pt x="149" y="55"/>
                  </a:lnTo>
                  <a:lnTo>
                    <a:pt x="150" y="57"/>
                  </a:lnTo>
                  <a:lnTo>
                    <a:pt x="151" y="56"/>
                  </a:lnTo>
                  <a:lnTo>
                    <a:pt x="151" y="57"/>
                  </a:lnTo>
                  <a:lnTo>
                    <a:pt x="154" y="53"/>
                  </a:lnTo>
                  <a:lnTo>
                    <a:pt x="156" y="57"/>
                  </a:lnTo>
                  <a:lnTo>
                    <a:pt x="157" y="56"/>
                  </a:lnTo>
                  <a:lnTo>
                    <a:pt x="158" y="56"/>
                  </a:lnTo>
                  <a:lnTo>
                    <a:pt x="160" y="54"/>
                  </a:lnTo>
                  <a:lnTo>
                    <a:pt x="161" y="55"/>
                  </a:lnTo>
                  <a:lnTo>
                    <a:pt x="159" y="57"/>
                  </a:lnTo>
                  <a:lnTo>
                    <a:pt x="161" y="57"/>
                  </a:lnTo>
                  <a:lnTo>
                    <a:pt x="159" y="60"/>
                  </a:lnTo>
                  <a:lnTo>
                    <a:pt x="162" y="60"/>
                  </a:lnTo>
                  <a:lnTo>
                    <a:pt x="163" y="60"/>
                  </a:lnTo>
                  <a:lnTo>
                    <a:pt x="161" y="62"/>
                  </a:lnTo>
                  <a:lnTo>
                    <a:pt x="162" y="64"/>
                  </a:lnTo>
                  <a:lnTo>
                    <a:pt x="164" y="64"/>
                  </a:lnTo>
                  <a:lnTo>
                    <a:pt x="164" y="65"/>
                  </a:lnTo>
                  <a:lnTo>
                    <a:pt x="166" y="66"/>
                  </a:lnTo>
                  <a:lnTo>
                    <a:pt x="167" y="69"/>
                  </a:lnTo>
                  <a:lnTo>
                    <a:pt x="169" y="68"/>
                  </a:lnTo>
                  <a:lnTo>
                    <a:pt x="172" y="66"/>
                  </a:lnTo>
                  <a:lnTo>
                    <a:pt x="172" y="64"/>
                  </a:lnTo>
                  <a:lnTo>
                    <a:pt x="174" y="62"/>
                  </a:lnTo>
                  <a:lnTo>
                    <a:pt x="177" y="62"/>
                  </a:lnTo>
                  <a:lnTo>
                    <a:pt x="179" y="61"/>
                  </a:lnTo>
                  <a:lnTo>
                    <a:pt x="180" y="62"/>
                  </a:lnTo>
                  <a:lnTo>
                    <a:pt x="179" y="64"/>
                  </a:lnTo>
                  <a:lnTo>
                    <a:pt x="180" y="64"/>
                  </a:lnTo>
                  <a:lnTo>
                    <a:pt x="180" y="62"/>
                  </a:lnTo>
                  <a:lnTo>
                    <a:pt x="181" y="62"/>
                  </a:lnTo>
                  <a:lnTo>
                    <a:pt x="182" y="60"/>
                  </a:lnTo>
                  <a:lnTo>
                    <a:pt x="184" y="59"/>
                  </a:lnTo>
                  <a:lnTo>
                    <a:pt x="188" y="61"/>
                  </a:lnTo>
                  <a:lnTo>
                    <a:pt x="190" y="58"/>
                  </a:lnTo>
                  <a:lnTo>
                    <a:pt x="193" y="57"/>
                  </a:lnTo>
                  <a:lnTo>
                    <a:pt x="197" y="60"/>
                  </a:lnTo>
                  <a:lnTo>
                    <a:pt x="196" y="61"/>
                  </a:lnTo>
                  <a:lnTo>
                    <a:pt x="197" y="61"/>
                  </a:lnTo>
                  <a:lnTo>
                    <a:pt x="198" y="60"/>
                  </a:lnTo>
                  <a:lnTo>
                    <a:pt x="203" y="62"/>
                  </a:lnTo>
                  <a:lnTo>
                    <a:pt x="205" y="60"/>
                  </a:lnTo>
                  <a:lnTo>
                    <a:pt x="205" y="61"/>
                  </a:lnTo>
                  <a:lnTo>
                    <a:pt x="203" y="65"/>
                  </a:lnTo>
                  <a:lnTo>
                    <a:pt x="206" y="66"/>
                  </a:lnTo>
                  <a:lnTo>
                    <a:pt x="207" y="72"/>
                  </a:lnTo>
                  <a:lnTo>
                    <a:pt x="209" y="72"/>
                  </a:lnTo>
                  <a:lnTo>
                    <a:pt x="210" y="74"/>
                  </a:lnTo>
                  <a:lnTo>
                    <a:pt x="210" y="73"/>
                  </a:lnTo>
                  <a:lnTo>
                    <a:pt x="214" y="76"/>
                  </a:lnTo>
                  <a:lnTo>
                    <a:pt x="217" y="75"/>
                  </a:lnTo>
                  <a:lnTo>
                    <a:pt x="215" y="79"/>
                  </a:lnTo>
                  <a:lnTo>
                    <a:pt x="217" y="81"/>
                  </a:lnTo>
                  <a:lnTo>
                    <a:pt x="215" y="84"/>
                  </a:lnTo>
                  <a:lnTo>
                    <a:pt x="218" y="81"/>
                  </a:lnTo>
                  <a:lnTo>
                    <a:pt x="221" y="83"/>
                  </a:lnTo>
                  <a:lnTo>
                    <a:pt x="222" y="82"/>
                  </a:lnTo>
                  <a:lnTo>
                    <a:pt x="222" y="83"/>
                  </a:lnTo>
                  <a:lnTo>
                    <a:pt x="222" y="84"/>
                  </a:lnTo>
                  <a:lnTo>
                    <a:pt x="222" y="84"/>
                  </a:lnTo>
                  <a:lnTo>
                    <a:pt x="221" y="85"/>
                  </a:lnTo>
                  <a:lnTo>
                    <a:pt x="222" y="86"/>
                  </a:lnTo>
                  <a:lnTo>
                    <a:pt x="224" y="85"/>
                  </a:lnTo>
                  <a:lnTo>
                    <a:pt x="225" y="88"/>
                  </a:lnTo>
                  <a:lnTo>
                    <a:pt x="230" y="89"/>
                  </a:lnTo>
                  <a:lnTo>
                    <a:pt x="231" y="90"/>
                  </a:lnTo>
                  <a:lnTo>
                    <a:pt x="237" y="90"/>
                  </a:lnTo>
                  <a:lnTo>
                    <a:pt x="235" y="90"/>
                  </a:lnTo>
                  <a:lnTo>
                    <a:pt x="236" y="88"/>
                  </a:lnTo>
                  <a:lnTo>
                    <a:pt x="242" y="92"/>
                  </a:lnTo>
                  <a:lnTo>
                    <a:pt x="241" y="93"/>
                  </a:lnTo>
                  <a:lnTo>
                    <a:pt x="242" y="93"/>
                  </a:lnTo>
                  <a:lnTo>
                    <a:pt x="243" y="96"/>
                  </a:lnTo>
                  <a:lnTo>
                    <a:pt x="245" y="96"/>
                  </a:lnTo>
                  <a:lnTo>
                    <a:pt x="246" y="95"/>
                  </a:lnTo>
                  <a:lnTo>
                    <a:pt x="246" y="93"/>
                  </a:lnTo>
                  <a:lnTo>
                    <a:pt x="248" y="92"/>
                  </a:lnTo>
                  <a:lnTo>
                    <a:pt x="248" y="90"/>
                  </a:lnTo>
                  <a:lnTo>
                    <a:pt x="250" y="90"/>
                  </a:lnTo>
                  <a:lnTo>
                    <a:pt x="250" y="89"/>
                  </a:lnTo>
                  <a:lnTo>
                    <a:pt x="251" y="90"/>
                  </a:lnTo>
                  <a:lnTo>
                    <a:pt x="252" y="89"/>
                  </a:lnTo>
                  <a:lnTo>
                    <a:pt x="251" y="89"/>
                  </a:lnTo>
                  <a:lnTo>
                    <a:pt x="253" y="87"/>
                  </a:lnTo>
                  <a:lnTo>
                    <a:pt x="256" y="89"/>
                  </a:lnTo>
                  <a:lnTo>
                    <a:pt x="254" y="93"/>
                  </a:lnTo>
                  <a:lnTo>
                    <a:pt x="254" y="96"/>
                  </a:lnTo>
                  <a:lnTo>
                    <a:pt x="260" y="96"/>
                  </a:lnTo>
                  <a:lnTo>
                    <a:pt x="262" y="94"/>
                  </a:lnTo>
                  <a:lnTo>
                    <a:pt x="264" y="93"/>
                  </a:lnTo>
                  <a:lnTo>
                    <a:pt x="260" y="91"/>
                  </a:lnTo>
                  <a:lnTo>
                    <a:pt x="260" y="90"/>
                  </a:lnTo>
                  <a:lnTo>
                    <a:pt x="262" y="89"/>
                  </a:lnTo>
                  <a:lnTo>
                    <a:pt x="264" y="90"/>
                  </a:lnTo>
                  <a:lnTo>
                    <a:pt x="266" y="89"/>
                  </a:lnTo>
                  <a:lnTo>
                    <a:pt x="269" y="93"/>
                  </a:lnTo>
                  <a:lnTo>
                    <a:pt x="272" y="90"/>
                  </a:lnTo>
                  <a:lnTo>
                    <a:pt x="274" y="92"/>
                  </a:lnTo>
                  <a:lnTo>
                    <a:pt x="274" y="94"/>
                  </a:lnTo>
                  <a:lnTo>
                    <a:pt x="280" y="94"/>
                  </a:lnTo>
                  <a:lnTo>
                    <a:pt x="276" y="97"/>
                  </a:lnTo>
                  <a:lnTo>
                    <a:pt x="273" y="100"/>
                  </a:lnTo>
                  <a:lnTo>
                    <a:pt x="270" y="101"/>
                  </a:lnTo>
                  <a:lnTo>
                    <a:pt x="271" y="104"/>
                  </a:lnTo>
                  <a:lnTo>
                    <a:pt x="278" y="106"/>
                  </a:lnTo>
                  <a:lnTo>
                    <a:pt x="278" y="107"/>
                  </a:lnTo>
                  <a:lnTo>
                    <a:pt x="279" y="107"/>
                  </a:lnTo>
                  <a:lnTo>
                    <a:pt x="279" y="109"/>
                  </a:lnTo>
                  <a:lnTo>
                    <a:pt x="279" y="111"/>
                  </a:lnTo>
                  <a:lnTo>
                    <a:pt x="284" y="113"/>
                  </a:lnTo>
                  <a:lnTo>
                    <a:pt x="281" y="120"/>
                  </a:lnTo>
                  <a:lnTo>
                    <a:pt x="286" y="122"/>
                  </a:lnTo>
                  <a:lnTo>
                    <a:pt x="282" y="133"/>
                  </a:lnTo>
                  <a:lnTo>
                    <a:pt x="284" y="134"/>
                  </a:lnTo>
                  <a:lnTo>
                    <a:pt x="286" y="129"/>
                  </a:lnTo>
                  <a:lnTo>
                    <a:pt x="287" y="130"/>
                  </a:lnTo>
                  <a:lnTo>
                    <a:pt x="288" y="129"/>
                  </a:lnTo>
                  <a:lnTo>
                    <a:pt x="291" y="131"/>
                  </a:lnTo>
                  <a:lnTo>
                    <a:pt x="294" y="132"/>
                  </a:lnTo>
                  <a:lnTo>
                    <a:pt x="296" y="134"/>
                  </a:lnTo>
                  <a:lnTo>
                    <a:pt x="297" y="133"/>
                  </a:lnTo>
                  <a:lnTo>
                    <a:pt x="300" y="135"/>
                  </a:lnTo>
                  <a:lnTo>
                    <a:pt x="303" y="139"/>
                  </a:lnTo>
                  <a:lnTo>
                    <a:pt x="301" y="139"/>
                  </a:lnTo>
                  <a:lnTo>
                    <a:pt x="300" y="142"/>
                  </a:lnTo>
                  <a:lnTo>
                    <a:pt x="297" y="144"/>
                  </a:lnTo>
                  <a:lnTo>
                    <a:pt x="298" y="145"/>
                  </a:lnTo>
                  <a:lnTo>
                    <a:pt x="300" y="144"/>
                  </a:lnTo>
                  <a:lnTo>
                    <a:pt x="303" y="145"/>
                  </a:lnTo>
                  <a:lnTo>
                    <a:pt x="302" y="148"/>
                  </a:lnTo>
                  <a:lnTo>
                    <a:pt x="303" y="149"/>
                  </a:lnTo>
                  <a:lnTo>
                    <a:pt x="301" y="152"/>
                  </a:lnTo>
                  <a:lnTo>
                    <a:pt x="304" y="152"/>
                  </a:lnTo>
                  <a:lnTo>
                    <a:pt x="307" y="148"/>
                  </a:lnTo>
                  <a:lnTo>
                    <a:pt x="309" y="149"/>
                  </a:lnTo>
                  <a:lnTo>
                    <a:pt x="310" y="154"/>
                  </a:lnTo>
                  <a:lnTo>
                    <a:pt x="307" y="154"/>
                  </a:lnTo>
                  <a:lnTo>
                    <a:pt x="308" y="158"/>
                  </a:lnTo>
                  <a:lnTo>
                    <a:pt x="306" y="159"/>
                  </a:lnTo>
                  <a:lnTo>
                    <a:pt x="306" y="160"/>
                  </a:lnTo>
                  <a:lnTo>
                    <a:pt x="307" y="162"/>
                  </a:lnTo>
                  <a:lnTo>
                    <a:pt x="307" y="161"/>
                  </a:lnTo>
                  <a:lnTo>
                    <a:pt x="308" y="162"/>
                  </a:lnTo>
                  <a:lnTo>
                    <a:pt x="310" y="160"/>
                  </a:lnTo>
                  <a:lnTo>
                    <a:pt x="310" y="161"/>
                  </a:lnTo>
                  <a:lnTo>
                    <a:pt x="311" y="161"/>
                  </a:lnTo>
                  <a:lnTo>
                    <a:pt x="311" y="161"/>
                  </a:lnTo>
                  <a:lnTo>
                    <a:pt x="310" y="161"/>
                  </a:lnTo>
                  <a:lnTo>
                    <a:pt x="310" y="162"/>
                  </a:lnTo>
                  <a:lnTo>
                    <a:pt x="310" y="169"/>
                  </a:lnTo>
                  <a:lnTo>
                    <a:pt x="317" y="173"/>
                  </a:lnTo>
                  <a:lnTo>
                    <a:pt x="318" y="172"/>
                  </a:lnTo>
                  <a:lnTo>
                    <a:pt x="320" y="173"/>
                  </a:lnTo>
                  <a:lnTo>
                    <a:pt x="318" y="177"/>
                  </a:lnTo>
                  <a:lnTo>
                    <a:pt x="325" y="181"/>
                  </a:lnTo>
                  <a:lnTo>
                    <a:pt x="323" y="184"/>
                  </a:lnTo>
                  <a:lnTo>
                    <a:pt x="321" y="182"/>
                  </a:lnTo>
                  <a:lnTo>
                    <a:pt x="318" y="188"/>
                  </a:lnTo>
                  <a:lnTo>
                    <a:pt x="321" y="188"/>
                  </a:lnTo>
                  <a:lnTo>
                    <a:pt x="323" y="191"/>
                  </a:lnTo>
                  <a:lnTo>
                    <a:pt x="324" y="191"/>
                  </a:lnTo>
                  <a:lnTo>
                    <a:pt x="325" y="189"/>
                  </a:lnTo>
                  <a:lnTo>
                    <a:pt x="327" y="190"/>
                  </a:lnTo>
                  <a:lnTo>
                    <a:pt x="324" y="194"/>
                  </a:lnTo>
                  <a:lnTo>
                    <a:pt x="331" y="197"/>
                  </a:lnTo>
                  <a:lnTo>
                    <a:pt x="331" y="200"/>
                  </a:lnTo>
                  <a:lnTo>
                    <a:pt x="335" y="202"/>
                  </a:lnTo>
                  <a:lnTo>
                    <a:pt x="335" y="204"/>
                  </a:lnTo>
                  <a:lnTo>
                    <a:pt x="336" y="205"/>
                  </a:lnTo>
                  <a:lnTo>
                    <a:pt x="332" y="213"/>
                  </a:lnTo>
                  <a:lnTo>
                    <a:pt x="333" y="214"/>
                  </a:lnTo>
                  <a:lnTo>
                    <a:pt x="332" y="216"/>
                  </a:lnTo>
                  <a:lnTo>
                    <a:pt x="334" y="218"/>
                  </a:lnTo>
                  <a:lnTo>
                    <a:pt x="331" y="222"/>
                  </a:lnTo>
                  <a:lnTo>
                    <a:pt x="332" y="228"/>
                  </a:lnTo>
                  <a:lnTo>
                    <a:pt x="331" y="228"/>
                  </a:lnTo>
                  <a:lnTo>
                    <a:pt x="328" y="232"/>
                  </a:lnTo>
                  <a:lnTo>
                    <a:pt x="323" y="230"/>
                  </a:lnTo>
                  <a:lnTo>
                    <a:pt x="323" y="229"/>
                  </a:lnTo>
                  <a:lnTo>
                    <a:pt x="326" y="229"/>
                  </a:lnTo>
                  <a:lnTo>
                    <a:pt x="327" y="228"/>
                  </a:lnTo>
                  <a:lnTo>
                    <a:pt x="322" y="224"/>
                  </a:lnTo>
                  <a:lnTo>
                    <a:pt x="319" y="227"/>
                  </a:lnTo>
                  <a:lnTo>
                    <a:pt x="317" y="227"/>
                  </a:lnTo>
                  <a:lnTo>
                    <a:pt x="315" y="230"/>
                  </a:lnTo>
                  <a:lnTo>
                    <a:pt x="313" y="234"/>
                  </a:lnTo>
                  <a:lnTo>
                    <a:pt x="311" y="234"/>
                  </a:lnTo>
                  <a:lnTo>
                    <a:pt x="310" y="237"/>
                  </a:lnTo>
                  <a:lnTo>
                    <a:pt x="304" y="234"/>
                  </a:lnTo>
                  <a:lnTo>
                    <a:pt x="305" y="237"/>
                  </a:lnTo>
                  <a:lnTo>
                    <a:pt x="302" y="237"/>
                  </a:lnTo>
                  <a:lnTo>
                    <a:pt x="301" y="241"/>
                  </a:lnTo>
                  <a:lnTo>
                    <a:pt x="294" y="242"/>
                  </a:lnTo>
                  <a:lnTo>
                    <a:pt x="282" y="239"/>
                  </a:lnTo>
                  <a:lnTo>
                    <a:pt x="277" y="240"/>
                  </a:lnTo>
                  <a:lnTo>
                    <a:pt x="268" y="244"/>
                  </a:lnTo>
                  <a:lnTo>
                    <a:pt x="259" y="238"/>
                  </a:lnTo>
                  <a:lnTo>
                    <a:pt x="256" y="238"/>
                  </a:lnTo>
                  <a:lnTo>
                    <a:pt x="256" y="236"/>
                  </a:lnTo>
                  <a:lnTo>
                    <a:pt x="254" y="237"/>
                  </a:lnTo>
                  <a:lnTo>
                    <a:pt x="252" y="237"/>
                  </a:lnTo>
                  <a:lnTo>
                    <a:pt x="250" y="240"/>
                  </a:lnTo>
                  <a:lnTo>
                    <a:pt x="246" y="242"/>
                  </a:lnTo>
                  <a:lnTo>
                    <a:pt x="248" y="245"/>
                  </a:lnTo>
                  <a:lnTo>
                    <a:pt x="247" y="251"/>
                  </a:lnTo>
                  <a:lnTo>
                    <a:pt x="244" y="254"/>
                  </a:lnTo>
                  <a:lnTo>
                    <a:pt x="230" y="252"/>
                  </a:lnTo>
                  <a:lnTo>
                    <a:pt x="221" y="257"/>
                  </a:lnTo>
                  <a:lnTo>
                    <a:pt x="210" y="259"/>
                  </a:lnTo>
                  <a:lnTo>
                    <a:pt x="206" y="255"/>
                  </a:lnTo>
                  <a:lnTo>
                    <a:pt x="205" y="250"/>
                  </a:lnTo>
                  <a:lnTo>
                    <a:pt x="202" y="250"/>
                  </a:lnTo>
                  <a:lnTo>
                    <a:pt x="201" y="251"/>
                  </a:lnTo>
                  <a:lnTo>
                    <a:pt x="202" y="252"/>
                  </a:lnTo>
                  <a:lnTo>
                    <a:pt x="203" y="254"/>
                  </a:lnTo>
                  <a:lnTo>
                    <a:pt x="203" y="255"/>
                  </a:lnTo>
                  <a:lnTo>
                    <a:pt x="202" y="257"/>
                  </a:lnTo>
                  <a:lnTo>
                    <a:pt x="200" y="260"/>
                  </a:lnTo>
                  <a:lnTo>
                    <a:pt x="201" y="261"/>
                  </a:lnTo>
                  <a:lnTo>
                    <a:pt x="193" y="281"/>
                  </a:lnTo>
                  <a:lnTo>
                    <a:pt x="194" y="286"/>
                  </a:lnTo>
                  <a:lnTo>
                    <a:pt x="193" y="288"/>
                  </a:lnTo>
                  <a:lnTo>
                    <a:pt x="189" y="292"/>
                  </a:lnTo>
                  <a:lnTo>
                    <a:pt x="191" y="295"/>
                  </a:lnTo>
                  <a:lnTo>
                    <a:pt x="191" y="301"/>
                  </a:lnTo>
                  <a:lnTo>
                    <a:pt x="181" y="305"/>
                  </a:lnTo>
                  <a:lnTo>
                    <a:pt x="165" y="304"/>
                  </a:lnTo>
                  <a:lnTo>
                    <a:pt x="164" y="306"/>
                  </a:lnTo>
                  <a:lnTo>
                    <a:pt x="163" y="302"/>
                  </a:lnTo>
                  <a:lnTo>
                    <a:pt x="161" y="302"/>
                  </a:lnTo>
                  <a:lnTo>
                    <a:pt x="161" y="298"/>
                  </a:lnTo>
                  <a:lnTo>
                    <a:pt x="160" y="298"/>
                  </a:lnTo>
                  <a:lnTo>
                    <a:pt x="158" y="296"/>
                  </a:lnTo>
                  <a:lnTo>
                    <a:pt x="159" y="294"/>
                  </a:lnTo>
                  <a:lnTo>
                    <a:pt x="159" y="285"/>
                  </a:lnTo>
                  <a:lnTo>
                    <a:pt x="161" y="277"/>
                  </a:lnTo>
                  <a:lnTo>
                    <a:pt x="159" y="272"/>
                  </a:lnTo>
                  <a:lnTo>
                    <a:pt x="160" y="264"/>
                  </a:lnTo>
                  <a:lnTo>
                    <a:pt x="158" y="256"/>
                  </a:lnTo>
                  <a:lnTo>
                    <a:pt x="159" y="255"/>
                  </a:lnTo>
                  <a:lnTo>
                    <a:pt x="157" y="253"/>
                  </a:lnTo>
                  <a:lnTo>
                    <a:pt x="157" y="250"/>
                  </a:lnTo>
                  <a:lnTo>
                    <a:pt x="158" y="249"/>
                  </a:lnTo>
                  <a:lnTo>
                    <a:pt x="155" y="246"/>
                  </a:lnTo>
                  <a:lnTo>
                    <a:pt x="157" y="245"/>
                  </a:lnTo>
                  <a:lnTo>
                    <a:pt x="155" y="245"/>
                  </a:lnTo>
                  <a:lnTo>
                    <a:pt x="157" y="243"/>
                  </a:lnTo>
                  <a:lnTo>
                    <a:pt x="155" y="242"/>
                  </a:lnTo>
                  <a:lnTo>
                    <a:pt x="156" y="242"/>
                  </a:lnTo>
                  <a:lnTo>
                    <a:pt x="154" y="240"/>
                  </a:lnTo>
                  <a:lnTo>
                    <a:pt x="152" y="240"/>
                  </a:lnTo>
                  <a:lnTo>
                    <a:pt x="145" y="242"/>
                  </a:lnTo>
                  <a:lnTo>
                    <a:pt x="137" y="238"/>
                  </a:lnTo>
                  <a:lnTo>
                    <a:pt x="139" y="234"/>
                  </a:lnTo>
                  <a:lnTo>
                    <a:pt x="138" y="234"/>
                  </a:lnTo>
                  <a:lnTo>
                    <a:pt x="141" y="228"/>
                  </a:lnTo>
                  <a:lnTo>
                    <a:pt x="134" y="224"/>
                  </a:lnTo>
                  <a:lnTo>
                    <a:pt x="134" y="226"/>
                  </a:lnTo>
                  <a:lnTo>
                    <a:pt x="129" y="222"/>
                  </a:lnTo>
                  <a:lnTo>
                    <a:pt x="130" y="221"/>
                  </a:lnTo>
                  <a:lnTo>
                    <a:pt x="128" y="220"/>
                  </a:lnTo>
                  <a:lnTo>
                    <a:pt x="130" y="216"/>
                  </a:lnTo>
                  <a:lnTo>
                    <a:pt x="127" y="214"/>
                  </a:lnTo>
                  <a:lnTo>
                    <a:pt x="132" y="211"/>
                  </a:lnTo>
                  <a:lnTo>
                    <a:pt x="129" y="209"/>
                  </a:lnTo>
                  <a:lnTo>
                    <a:pt x="128" y="207"/>
                  </a:lnTo>
                  <a:lnTo>
                    <a:pt x="130" y="203"/>
                  </a:lnTo>
                  <a:lnTo>
                    <a:pt x="128" y="204"/>
                  </a:lnTo>
                  <a:lnTo>
                    <a:pt x="125" y="202"/>
                  </a:lnTo>
                  <a:lnTo>
                    <a:pt x="124" y="200"/>
                  </a:lnTo>
                  <a:lnTo>
                    <a:pt x="122" y="201"/>
                  </a:lnTo>
                  <a:lnTo>
                    <a:pt x="119" y="206"/>
                  </a:lnTo>
                  <a:lnTo>
                    <a:pt x="119" y="206"/>
                  </a:lnTo>
                  <a:lnTo>
                    <a:pt x="119" y="203"/>
                  </a:lnTo>
                  <a:lnTo>
                    <a:pt x="119" y="203"/>
                  </a:lnTo>
                  <a:lnTo>
                    <a:pt x="118" y="205"/>
                  </a:lnTo>
                  <a:lnTo>
                    <a:pt x="117" y="204"/>
                  </a:lnTo>
                  <a:lnTo>
                    <a:pt x="117" y="203"/>
                  </a:lnTo>
                  <a:lnTo>
                    <a:pt x="115" y="204"/>
                  </a:lnTo>
                  <a:lnTo>
                    <a:pt x="113" y="206"/>
                  </a:lnTo>
                  <a:lnTo>
                    <a:pt x="113" y="208"/>
                  </a:lnTo>
                  <a:lnTo>
                    <a:pt x="114" y="208"/>
                  </a:lnTo>
                  <a:lnTo>
                    <a:pt x="113" y="209"/>
                  </a:lnTo>
                  <a:lnTo>
                    <a:pt x="106" y="202"/>
                  </a:lnTo>
                  <a:lnTo>
                    <a:pt x="105" y="205"/>
                  </a:lnTo>
                  <a:lnTo>
                    <a:pt x="95" y="200"/>
                  </a:lnTo>
                  <a:lnTo>
                    <a:pt x="99" y="195"/>
                  </a:lnTo>
                  <a:lnTo>
                    <a:pt x="101" y="194"/>
                  </a:lnTo>
                  <a:lnTo>
                    <a:pt x="102" y="192"/>
                  </a:lnTo>
                  <a:lnTo>
                    <a:pt x="100" y="190"/>
                  </a:lnTo>
                  <a:lnTo>
                    <a:pt x="101" y="189"/>
                  </a:lnTo>
                  <a:lnTo>
                    <a:pt x="99" y="188"/>
                  </a:lnTo>
                  <a:lnTo>
                    <a:pt x="98" y="181"/>
                  </a:lnTo>
                  <a:lnTo>
                    <a:pt x="96" y="179"/>
                  </a:lnTo>
                  <a:lnTo>
                    <a:pt x="93" y="177"/>
                  </a:lnTo>
                  <a:lnTo>
                    <a:pt x="90" y="177"/>
                  </a:lnTo>
                  <a:lnTo>
                    <a:pt x="86" y="181"/>
                  </a:lnTo>
                  <a:lnTo>
                    <a:pt x="84" y="188"/>
                  </a:lnTo>
                  <a:lnTo>
                    <a:pt x="82" y="188"/>
                  </a:lnTo>
                  <a:lnTo>
                    <a:pt x="78" y="184"/>
                  </a:lnTo>
                  <a:lnTo>
                    <a:pt x="78" y="184"/>
                  </a:lnTo>
                  <a:lnTo>
                    <a:pt x="77" y="186"/>
                  </a:lnTo>
                  <a:lnTo>
                    <a:pt x="75" y="186"/>
                  </a:lnTo>
                  <a:lnTo>
                    <a:pt x="76" y="181"/>
                  </a:lnTo>
                  <a:lnTo>
                    <a:pt x="73" y="178"/>
                  </a:lnTo>
                  <a:lnTo>
                    <a:pt x="71" y="180"/>
                  </a:lnTo>
                  <a:lnTo>
                    <a:pt x="63" y="176"/>
                  </a:lnTo>
                  <a:lnTo>
                    <a:pt x="67" y="171"/>
                  </a:lnTo>
                  <a:lnTo>
                    <a:pt x="67" y="170"/>
                  </a:lnTo>
                  <a:lnTo>
                    <a:pt x="70" y="169"/>
                  </a:lnTo>
                  <a:lnTo>
                    <a:pt x="68" y="168"/>
                  </a:lnTo>
                  <a:lnTo>
                    <a:pt x="68" y="167"/>
                  </a:lnTo>
                  <a:lnTo>
                    <a:pt x="69" y="168"/>
                  </a:lnTo>
                  <a:lnTo>
                    <a:pt x="72" y="168"/>
                  </a:lnTo>
                  <a:lnTo>
                    <a:pt x="81" y="158"/>
                  </a:lnTo>
                  <a:lnTo>
                    <a:pt x="81" y="156"/>
                  </a:lnTo>
                  <a:lnTo>
                    <a:pt x="79" y="154"/>
                  </a:lnTo>
                  <a:lnTo>
                    <a:pt x="79" y="152"/>
                  </a:lnTo>
                  <a:lnTo>
                    <a:pt x="80" y="153"/>
                  </a:lnTo>
                  <a:lnTo>
                    <a:pt x="79" y="149"/>
                  </a:lnTo>
                  <a:lnTo>
                    <a:pt x="81" y="149"/>
                  </a:lnTo>
                  <a:lnTo>
                    <a:pt x="82" y="146"/>
                  </a:lnTo>
                  <a:lnTo>
                    <a:pt x="83" y="145"/>
                  </a:lnTo>
                  <a:lnTo>
                    <a:pt x="79" y="139"/>
                  </a:lnTo>
                  <a:lnTo>
                    <a:pt x="81" y="136"/>
                  </a:lnTo>
                  <a:lnTo>
                    <a:pt x="79" y="132"/>
                  </a:lnTo>
                  <a:lnTo>
                    <a:pt x="77" y="134"/>
                  </a:lnTo>
                  <a:lnTo>
                    <a:pt x="76" y="133"/>
                  </a:lnTo>
                  <a:lnTo>
                    <a:pt x="75" y="134"/>
                  </a:lnTo>
                  <a:lnTo>
                    <a:pt x="74" y="132"/>
                  </a:lnTo>
                  <a:lnTo>
                    <a:pt x="75" y="129"/>
                  </a:lnTo>
                  <a:lnTo>
                    <a:pt x="74" y="128"/>
                  </a:lnTo>
                  <a:lnTo>
                    <a:pt x="71" y="127"/>
                  </a:lnTo>
                  <a:lnTo>
                    <a:pt x="66" y="122"/>
                  </a:lnTo>
                  <a:lnTo>
                    <a:pt x="64" y="122"/>
                  </a:lnTo>
                  <a:lnTo>
                    <a:pt x="63" y="125"/>
                  </a:lnTo>
                  <a:lnTo>
                    <a:pt x="62" y="125"/>
                  </a:lnTo>
                  <a:lnTo>
                    <a:pt x="61" y="124"/>
                  </a:lnTo>
                  <a:lnTo>
                    <a:pt x="62" y="117"/>
                  </a:lnTo>
                  <a:lnTo>
                    <a:pt x="61" y="116"/>
                  </a:lnTo>
                  <a:lnTo>
                    <a:pt x="60" y="115"/>
                  </a:lnTo>
                  <a:lnTo>
                    <a:pt x="59" y="116"/>
                  </a:lnTo>
                  <a:lnTo>
                    <a:pt x="58" y="116"/>
                  </a:lnTo>
                  <a:lnTo>
                    <a:pt x="57" y="115"/>
                  </a:lnTo>
                  <a:lnTo>
                    <a:pt x="54" y="115"/>
                  </a:lnTo>
                  <a:lnTo>
                    <a:pt x="51" y="110"/>
                  </a:lnTo>
                  <a:lnTo>
                    <a:pt x="49" y="111"/>
                  </a:lnTo>
                  <a:lnTo>
                    <a:pt x="47" y="115"/>
                  </a:lnTo>
                  <a:lnTo>
                    <a:pt x="45" y="117"/>
                  </a:lnTo>
                  <a:lnTo>
                    <a:pt x="43" y="114"/>
                  </a:lnTo>
                  <a:lnTo>
                    <a:pt x="44" y="114"/>
                  </a:lnTo>
                  <a:lnTo>
                    <a:pt x="43" y="113"/>
                  </a:lnTo>
                  <a:lnTo>
                    <a:pt x="41" y="114"/>
                  </a:lnTo>
                  <a:lnTo>
                    <a:pt x="40" y="113"/>
                  </a:lnTo>
                  <a:lnTo>
                    <a:pt x="38" y="114"/>
                  </a:lnTo>
                  <a:lnTo>
                    <a:pt x="37" y="114"/>
                  </a:lnTo>
                  <a:lnTo>
                    <a:pt x="41" y="108"/>
                  </a:lnTo>
                  <a:lnTo>
                    <a:pt x="38" y="108"/>
                  </a:lnTo>
                  <a:lnTo>
                    <a:pt x="37" y="105"/>
                  </a:lnTo>
                  <a:lnTo>
                    <a:pt x="33" y="108"/>
                  </a:lnTo>
                  <a:lnTo>
                    <a:pt x="30" y="105"/>
                  </a:lnTo>
                  <a:lnTo>
                    <a:pt x="26" y="104"/>
                  </a:lnTo>
                  <a:lnTo>
                    <a:pt x="26" y="102"/>
                  </a:lnTo>
                  <a:lnTo>
                    <a:pt x="25" y="102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5" y="105"/>
                  </a:lnTo>
                  <a:lnTo>
                    <a:pt x="23" y="106"/>
                  </a:lnTo>
                  <a:lnTo>
                    <a:pt x="19" y="104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6" y="90"/>
                  </a:lnTo>
                  <a:lnTo>
                    <a:pt x="0" y="75"/>
                  </a:lnTo>
                  <a:lnTo>
                    <a:pt x="4" y="74"/>
                  </a:lnTo>
                  <a:lnTo>
                    <a:pt x="2" y="69"/>
                  </a:lnTo>
                  <a:lnTo>
                    <a:pt x="3" y="67"/>
                  </a:lnTo>
                  <a:lnTo>
                    <a:pt x="6" y="64"/>
                  </a:lnTo>
                  <a:lnTo>
                    <a:pt x="5" y="62"/>
                  </a:lnTo>
                  <a:lnTo>
                    <a:pt x="6" y="54"/>
                  </a:lnTo>
                  <a:lnTo>
                    <a:pt x="1" y="47"/>
                  </a:lnTo>
                  <a:lnTo>
                    <a:pt x="1" y="41"/>
                  </a:lnTo>
                  <a:lnTo>
                    <a:pt x="4" y="37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2" name="Freeform 133">
              <a:extLst>
                <a:ext uri="{FF2B5EF4-FFF2-40B4-BE49-F238E27FC236}">
                  <a16:creationId xmlns="" xmlns:a16="http://schemas.microsoft.com/office/drawing/2014/main" id="{9F590788-3150-4601-97D0-B08409797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" y="3243"/>
              <a:ext cx="102" cy="83"/>
            </a:xfrm>
            <a:custGeom>
              <a:avLst/>
              <a:gdLst>
                <a:gd name="T0" fmla="*/ 6 w 102"/>
                <a:gd name="T1" fmla="*/ 34 h 83"/>
                <a:gd name="T2" fmla="*/ 15 w 102"/>
                <a:gd name="T3" fmla="*/ 37 h 83"/>
                <a:gd name="T4" fmla="*/ 18 w 102"/>
                <a:gd name="T5" fmla="*/ 34 h 83"/>
                <a:gd name="T6" fmla="*/ 24 w 102"/>
                <a:gd name="T7" fmla="*/ 30 h 83"/>
                <a:gd name="T8" fmla="*/ 27 w 102"/>
                <a:gd name="T9" fmla="*/ 30 h 83"/>
                <a:gd name="T10" fmla="*/ 38 w 102"/>
                <a:gd name="T11" fmla="*/ 21 h 83"/>
                <a:gd name="T12" fmla="*/ 37 w 102"/>
                <a:gd name="T13" fmla="*/ 26 h 83"/>
                <a:gd name="T14" fmla="*/ 42 w 102"/>
                <a:gd name="T15" fmla="*/ 26 h 83"/>
                <a:gd name="T16" fmla="*/ 41 w 102"/>
                <a:gd name="T17" fmla="*/ 30 h 83"/>
                <a:gd name="T18" fmla="*/ 48 w 102"/>
                <a:gd name="T19" fmla="*/ 32 h 83"/>
                <a:gd name="T20" fmla="*/ 55 w 102"/>
                <a:gd name="T21" fmla="*/ 21 h 83"/>
                <a:gd name="T22" fmla="*/ 56 w 102"/>
                <a:gd name="T23" fmla="*/ 25 h 83"/>
                <a:gd name="T24" fmla="*/ 66 w 102"/>
                <a:gd name="T25" fmla="*/ 26 h 83"/>
                <a:gd name="T26" fmla="*/ 70 w 102"/>
                <a:gd name="T27" fmla="*/ 31 h 83"/>
                <a:gd name="T28" fmla="*/ 73 w 102"/>
                <a:gd name="T29" fmla="*/ 26 h 83"/>
                <a:gd name="T30" fmla="*/ 78 w 102"/>
                <a:gd name="T31" fmla="*/ 21 h 83"/>
                <a:gd name="T32" fmla="*/ 80 w 102"/>
                <a:gd name="T33" fmla="*/ 13 h 83"/>
                <a:gd name="T34" fmla="*/ 75 w 102"/>
                <a:gd name="T35" fmla="*/ 11 h 83"/>
                <a:gd name="T36" fmla="*/ 75 w 102"/>
                <a:gd name="T37" fmla="*/ 4 h 83"/>
                <a:gd name="T38" fmla="*/ 87 w 102"/>
                <a:gd name="T39" fmla="*/ 6 h 83"/>
                <a:gd name="T40" fmla="*/ 102 w 102"/>
                <a:gd name="T41" fmla="*/ 15 h 83"/>
                <a:gd name="T42" fmla="*/ 99 w 102"/>
                <a:gd name="T43" fmla="*/ 22 h 83"/>
                <a:gd name="T44" fmla="*/ 98 w 102"/>
                <a:gd name="T45" fmla="*/ 23 h 83"/>
                <a:gd name="T46" fmla="*/ 91 w 102"/>
                <a:gd name="T47" fmla="*/ 31 h 83"/>
                <a:gd name="T48" fmla="*/ 88 w 102"/>
                <a:gd name="T49" fmla="*/ 26 h 83"/>
                <a:gd name="T50" fmla="*/ 84 w 102"/>
                <a:gd name="T51" fmla="*/ 29 h 83"/>
                <a:gd name="T52" fmla="*/ 86 w 102"/>
                <a:gd name="T53" fmla="*/ 23 h 83"/>
                <a:gd name="T54" fmla="*/ 78 w 102"/>
                <a:gd name="T55" fmla="*/ 25 h 83"/>
                <a:gd name="T56" fmla="*/ 74 w 102"/>
                <a:gd name="T57" fmla="*/ 29 h 83"/>
                <a:gd name="T58" fmla="*/ 72 w 102"/>
                <a:gd name="T59" fmla="*/ 34 h 83"/>
                <a:gd name="T60" fmla="*/ 68 w 102"/>
                <a:gd name="T61" fmla="*/ 47 h 83"/>
                <a:gd name="T62" fmla="*/ 74 w 102"/>
                <a:gd name="T63" fmla="*/ 47 h 83"/>
                <a:gd name="T64" fmla="*/ 74 w 102"/>
                <a:gd name="T65" fmla="*/ 58 h 83"/>
                <a:gd name="T66" fmla="*/ 74 w 102"/>
                <a:gd name="T67" fmla="*/ 60 h 83"/>
                <a:gd name="T68" fmla="*/ 75 w 102"/>
                <a:gd name="T69" fmla="*/ 63 h 83"/>
                <a:gd name="T70" fmla="*/ 78 w 102"/>
                <a:gd name="T71" fmla="*/ 71 h 83"/>
                <a:gd name="T72" fmla="*/ 74 w 102"/>
                <a:gd name="T73" fmla="*/ 75 h 83"/>
                <a:gd name="T74" fmla="*/ 74 w 102"/>
                <a:gd name="T75" fmla="*/ 75 h 83"/>
                <a:gd name="T76" fmla="*/ 71 w 102"/>
                <a:gd name="T77" fmla="*/ 77 h 83"/>
                <a:gd name="T78" fmla="*/ 68 w 102"/>
                <a:gd name="T79" fmla="*/ 78 h 83"/>
                <a:gd name="T80" fmla="*/ 62 w 102"/>
                <a:gd name="T81" fmla="*/ 79 h 83"/>
                <a:gd name="T82" fmla="*/ 58 w 102"/>
                <a:gd name="T83" fmla="*/ 77 h 83"/>
                <a:gd name="T84" fmla="*/ 57 w 102"/>
                <a:gd name="T85" fmla="*/ 71 h 83"/>
                <a:gd name="T86" fmla="*/ 55 w 102"/>
                <a:gd name="T87" fmla="*/ 78 h 83"/>
                <a:gd name="T88" fmla="*/ 48 w 102"/>
                <a:gd name="T89" fmla="*/ 81 h 83"/>
                <a:gd name="T90" fmla="*/ 45 w 102"/>
                <a:gd name="T91" fmla="*/ 79 h 83"/>
                <a:gd name="T92" fmla="*/ 43 w 102"/>
                <a:gd name="T93" fmla="*/ 83 h 83"/>
                <a:gd name="T94" fmla="*/ 38 w 102"/>
                <a:gd name="T95" fmla="*/ 79 h 83"/>
                <a:gd name="T96" fmla="*/ 30 w 102"/>
                <a:gd name="T97" fmla="*/ 77 h 83"/>
                <a:gd name="T98" fmla="*/ 26 w 102"/>
                <a:gd name="T99" fmla="*/ 78 h 83"/>
                <a:gd name="T100" fmla="*/ 21 w 102"/>
                <a:gd name="T101" fmla="*/ 77 h 83"/>
                <a:gd name="T102" fmla="*/ 11 w 102"/>
                <a:gd name="T103" fmla="*/ 78 h 83"/>
                <a:gd name="T104" fmla="*/ 4 w 102"/>
                <a:gd name="T105" fmla="*/ 69 h 83"/>
                <a:gd name="T106" fmla="*/ 4 w 102"/>
                <a:gd name="T107" fmla="*/ 65 h 83"/>
                <a:gd name="T108" fmla="*/ 12 w 102"/>
                <a:gd name="T109" fmla="*/ 61 h 83"/>
                <a:gd name="T110" fmla="*/ 10 w 102"/>
                <a:gd name="T111" fmla="*/ 54 h 83"/>
                <a:gd name="T112" fmla="*/ 8 w 102"/>
                <a:gd name="T113" fmla="*/ 51 h 83"/>
                <a:gd name="T114" fmla="*/ 7 w 102"/>
                <a:gd name="T115" fmla="*/ 48 h 83"/>
                <a:gd name="T116" fmla="*/ 0 w 102"/>
                <a:gd name="T117" fmla="*/ 3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2" h="83">
                  <a:moveTo>
                    <a:pt x="0" y="38"/>
                  </a:moveTo>
                  <a:lnTo>
                    <a:pt x="6" y="34"/>
                  </a:lnTo>
                  <a:lnTo>
                    <a:pt x="10" y="39"/>
                  </a:lnTo>
                  <a:lnTo>
                    <a:pt x="15" y="37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0" y="31"/>
                  </a:lnTo>
                  <a:lnTo>
                    <a:pt x="24" y="30"/>
                  </a:lnTo>
                  <a:lnTo>
                    <a:pt x="26" y="31"/>
                  </a:lnTo>
                  <a:lnTo>
                    <a:pt x="27" y="30"/>
                  </a:lnTo>
                  <a:lnTo>
                    <a:pt x="27" y="29"/>
                  </a:lnTo>
                  <a:lnTo>
                    <a:pt x="38" y="21"/>
                  </a:lnTo>
                  <a:lnTo>
                    <a:pt x="38" y="23"/>
                  </a:lnTo>
                  <a:lnTo>
                    <a:pt x="37" y="26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9"/>
                  </a:lnTo>
                  <a:lnTo>
                    <a:pt x="41" y="30"/>
                  </a:lnTo>
                  <a:lnTo>
                    <a:pt x="41" y="33"/>
                  </a:lnTo>
                  <a:lnTo>
                    <a:pt x="48" y="32"/>
                  </a:lnTo>
                  <a:lnTo>
                    <a:pt x="48" y="25"/>
                  </a:lnTo>
                  <a:lnTo>
                    <a:pt x="55" y="21"/>
                  </a:lnTo>
                  <a:lnTo>
                    <a:pt x="57" y="22"/>
                  </a:lnTo>
                  <a:lnTo>
                    <a:pt x="56" y="25"/>
                  </a:lnTo>
                  <a:lnTo>
                    <a:pt x="55" y="29"/>
                  </a:lnTo>
                  <a:lnTo>
                    <a:pt x="66" y="26"/>
                  </a:lnTo>
                  <a:lnTo>
                    <a:pt x="64" y="31"/>
                  </a:lnTo>
                  <a:lnTo>
                    <a:pt x="70" y="31"/>
                  </a:lnTo>
                  <a:lnTo>
                    <a:pt x="70" y="28"/>
                  </a:lnTo>
                  <a:lnTo>
                    <a:pt x="73" y="26"/>
                  </a:lnTo>
                  <a:lnTo>
                    <a:pt x="75" y="23"/>
                  </a:lnTo>
                  <a:lnTo>
                    <a:pt x="78" y="21"/>
                  </a:lnTo>
                  <a:lnTo>
                    <a:pt x="77" y="18"/>
                  </a:lnTo>
                  <a:lnTo>
                    <a:pt x="80" y="13"/>
                  </a:lnTo>
                  <a:lnTo>
                    <a:pt x="78" y="11"/>
                  </a:lnTo>
                  <a:lnTo>
                    <a:pt x="75" y="11"/>
                  </a:lnTo>
                  <a:lnTo>
                    <a:pt x="75" y="9"/>
                  </a:lnTo>
                  <a:lnTo>
                    <a:pt x="75" y="4"/>
                  </a:lnTo>
                  <a:lnTo>
                    <a:pt x="78" y="0"/>
                  </a:lnTo>
                  <a:lnTo>
                    <a:pt x="87" y="6"/>
                  </a:lnTo>
                  <a:lnTo>
                    <a:pt x="97" y="9"/>
                  </a:lnTo>
                  <a:lnTo>
                    <a:pt x="102" y="15"/>
                  </a:lnTo>
                  <a:lnTo>
                    <a:pt x="98" y="21"/>
                  </a:lnTo>
                  <a:lnTo>
                    <a:pt x="99" y="22"/>
                  </a:lnTo>
                  <a:lnTo>
                    <a:pt x="100" y="23"/>
                  </a:lnTo>
                  <a:lnTo>
                    <a:pt x="98" y="23"/>
                  </a:lnTo>
                  <a:lnTo>
                    <a:pt x="94" y="33"/>
                  </a:lnTo>
                  <a:lnTo>
                    <a:pt x="91" y="31"/>
                  </a:lnTo>
                  <a:lnTo>
                    <a:pt x="93" y="29"/>
                  </a:lnTo>
                  <a:lnTo>
                    <a:pt x="88" y="26"/>
                  </a:lnTo>
                  <a:lnTo>
                    <a:pt x="87" y="30"/>
                  </a:lnTo>
                  <a:lnTo>
                    <a:pt x="84" y="29"/>
                  </a:lnTo>
                  <a:lnTo>
                    <a:pt x="83" y="27"/>
                  </a:lnTo>
                  <a:lnTo>
                    <a:pt x="86" y="23"/>
                  </a:lnTo>
                  <a:lnTo>
                    <a:pt x="79" y="22"/>
                  </a:lnTo>
                  <a:lnTo>
                    <a:pt x="78" y="25"/>
                  </a:lnTo>
                  <a:lnTo>
                    <a:pt x="75" y="26"/>
                  </a:lnTo>
                  <a:lnTo>
                    <a:pt x="74" y="29"/>
                  </a:lnTo>
                  <a:lnTo>
                    <a:pt x="73" y="29"/>
                  </a:lnTo>
                  <a:lnTo>
                    <a:pt x="72" y="34"/>
                  </a:lnTo>
                  <a:lnTo>
                    <a:pt x="76" y="35"/>
                  </a:lnTo>
                  <a:lnTo>
                    <a:pt x="68" y="47"/>
                  </a:lnTo>
                  <a:lnTo>
                    <a:pt x="71" y="52"/>
                  </a:lnTo>
                  <a:lnTo>
                    <a:pt x="74" y="47"/>
                  </a:lnTo>
                  <a:lnTo>
                    <a:pt x="75" y="49"/>
                  </a:lnTo>
                  <a:lnTo>
                    <a:pt x="74" y="58"/>
                  </a:lnTo>
                  <a:lnTo>
                    <a:pt x="75" y="58"/>
                  </a:lnTo>
                  <a:lnTo>
                    <a:pt x="74" y="60"/>
                  </a:lnTo>
                  <a:lnTo>
                    <a:pt x="76" y="62"/>
                  </a:lnTo>
                  <a:lnTo>
                    <a:pt x="75" y="63"/>
                  </a:lnTo>
                  <a:lnTo>
                    <a:pt x="77" y="66"/>
                  </a:lnTo>
                  <a:lnTo>
                    <a:pt x="78" y="71"/>
                  </a:lnTo>
                  <a:lnTo>
                    <a:pt x="75" y="72"/>
                  </a:lnTo>
                  <a:lnTo>
                    <a:pt x="74" y="75"/>
                  </a:lnTo>
                  <a:lnTo>
                    <a:pt x="73" y="75"/>
                  </a:lnTo>
                  <a:lnTo>
                    <a:pt x="74" y="75"/>
                  </a:lnTo>
                  <a:lnTo>
                    <a:pt x="73" y="78"/>
                  </a:lnTo>
                  <a:lnTo>
                    <a:pt x="71" y="77"/>
                  </a:lnTo>
                  <a:lnTo>
                    <a:pt x="70" y="78"/>
                  </a:lnTo>
                  <a:lnTo>
                    <a:pt x="68" y="78"/>
                  </a:lnTo>
                  <a:lnTo>
                    <a:pt x="64" y="83"/>
                  </a:lnTo>
                  <a:lnTo>
                    <a:pt x="62" y="79"/>
                  </a:lnTo>
                  <a:lnTo>
                    <a:pt x="59" y="79"/>
                  </a:lnTo>
                  <a:lnTo>
                    <a:pt x="58" y="77"/>
                  </a:lnTo>
                  <a:lnTo>
                    <a:pt x="59" y="75"/>
                  </a:lnTo>
                  <a:lnTo>
                    <a:pt x="57" y="71"/>
                  </a:lnTo>
                  <a:lnTo>
                    <a:pt x="56" y="73"/>
                  </a:lnTo>
                  <a:lnTo>
                    <a:pt x="55" y="78"/>
                  </a:lnTo>
                  <a:lnTo>
                    <a:pt x="52" y="83"/>
                  </a:lnTo>
                  <a:lnTo>
                    <a:pt x="48" y="81"/>
                  </a:lnTo>
                  <a:lnTo>
                    <a:pt x="47" y="79"/>
                  </a:lnTo>
                  <a:lnTo>
                    <a:pt x="45" y="79"/>
                  </a:lnTo>
                  <a:lnTo>
                    <a:pt x="44" y="79"/>
                  </a:lnTo>
                  <a:lnTo>
                    <a:pt x="43" y="83"/>
                  </a:lnTo>
                  <a:lnTo>
                    <a:pt x="39" y="78"/>
                  </a:lnTo>
                  <a:lnTo>
                    <a:pt x="38" y="79"/>
                  </a:lnTo>
                  <a:lnTo>
                    <a:pt x="35" y="75"/>
                  </a:lnTo>
                  <a:lnTo>
                    <a:pt x="30" y="77"/>
                  </a:lnTo>
                  <a:lnTo>
                    <a:pt x="27" y="79"/>
                  </a:lnTo>
                  <a:lnTo>
                    <a:pt x="26" y="78"/>
                  </a:lnTo>
                  <a:lnTo>
                    <a:pt x="23" y="79"/>
                  </a:lnTo>
                  <a:lnTo>
                    <a:pt x="21" y="77"/>
                  </a:lnTo>
                  <a:lnTo>
                    <a:pt x="16" y="75"/>
                  </a:lnTo>
                  <a:lnTo>
                    <a:pt x="11" y="78"/>
                  </a:lnTo>
                  <a:lnTo>
                    <a:pt x="8" y="70"/>
                  </a:lnTo>
                  <a:lnTo>
                    <a:pt x="4" y="69"/>
                  </a:lnTo>
                  <a:lnTo>
                    <a:pt x="5" y="67"/>
                  </a:lnTo>
                  <a:lnTo>
                    <a:pt x="4" y="65"/>
                  </a:lnTo>
                  <a:lnTo>
                    <a:pt x="8" y="63"/>
                  </a:lnTo>
                  <a:lnTo>
                    <a:pt x="12" y="61"/>
                  </a:lnTo>
                  <a:lnTo>
                    <a:pt x="12" y="59"/>
                  </a:lnTo>
                  <a:lnTo>
                    <a:pt x="10" y="54"/>
                  </a:lnTo>
                  <a:lnTo>
                    <a:pt x="10" y="52"/>
                  </a:lnTo>
                  <a:lnTo>
                    <a:pt x="8" y="51"/>
                  </a:lnTo>
                  <a:lnTo>
                    <a:pt x="7" y="49"/>
                  </a:lnTo>
                  <a:lnTo>
                    <a:pt x="7" y="48"/>
                  </a:lnTo>
                  <a:lnTo>
                    <a:pt x="7" y="4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3" name="Freeform 134">
              <a:extLst>
                <a:ext uri="{FF2B5EF4-FFF2-40B4-BE49-F238E27FC236}">
                  <a16:creationId xmlns="" xmlns:a16="http://schemas.microsoft.com/office/drawing/2014/main" id="{0E12C76A-40E5-41E4-B7BD-8A491C1C0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" y="3243"/>
              <a:ext cx="102" cy="83"/>
            </a:xfrm>
            <a:custGeom>
              <a:avLst/>
              <a:gdLst>
                <a:gd name="T0" fmla="*/ 6 w 102"/>
                <a:gd name="T1" fmla="*/ 34 h 83"/>
                <a:gd name="T2" fmla="*/ 15 w 102"/>
                <a:gd name="T3" fmla="*/ 37 h 83"/>
                <a:gd name="T4" fmla="*/ 18 w 102"/>
                <a:gd name="T5" fmla="*/ 34 h 83"/>
                <a:gd name="T6" fmla="*/ 24 w 102"/>
                <a:gd name="T7" fmla="*/ 30 h 83"/>
                <a:gd name="T8" fmla="*/ 27 w 102"/>
                <a:gd name="T9" fmla="*/ 30 h 83"/>
                <a:gd name="T10" fmla="*/ 38 w 102"/>
                <a:gd name="T11" fmla="*/ 21 h 83"/>
                <a:gd name="T12" fmla="*/ 37 w 102"/>
                <a:gd name="T13" fmla="*/ 26 h 83"/>
                <a:gd name="T14" fmla="*/ 42 w 102"/>
                <a:gd name="T15" fmla="*/ 26 h 83"/>
                <a:gd name="T16" fmla="*/ 41 w 102"/>
                <a:gd name="T17" fmla="*/ 30 h 83"/>
                <a:gd name="T18" fmla="*/ 48 w 102"/>
                <a:gd name="T19" fmla="*/ 32 h 83"/>
                <a:gd name="T20" fmla="*/ 55 w 102"/>
                <a:gd name="T21" fmla="*/ 21 h 83"/>
                <a:gd name="T22" fmla="*/ 56 w 102"/>
                <a:gd name="T23" fmla="*/ 25 h 83"/>
                <a:gd name="T24" fmla="*/ 66 w 102"/>
                <a:gd name="T25" fmla="*/ 26 h 83"/>
                <a:gd name="T26" fmla="*/ 70 w 102"/>
                <a:gd name="T27" fmla="*/ 31 h 83"/>
                <a:gd name="T28" fmla="*/ 73 w 102"/>
                <a:gd name="T29" fmla="*/ 26 h 83"/>
                <a:gd name="T30" fmla="*/ 78 w 102"/>
                <a:gd name="T31" fmla="*/ 21 h 83"/>
                <a:gd name="T32" fmla="*/ 80 w 102"/>
                <a:gd name="T33" fmla="*/ 13 h 83"/>
                <a:gd name="T34" fmla="*/ 75 w 102"/>
                <a:gd name="T35" fmla="*/ 11 h 83"/>
                <a:gd name="T36" fmla="*/ 75 w 102"/>
                <a:gd name="T37" fmla="*/ 4 h 83"/>
                <a:gd name="T38" fmla="*/ 87 w 102"/>
                <a:gd name="T39" fmla="*/ 6 h 83"/>
                <a:gd name="T40" fmla="*/ 102 w 102"/>
                <a:gd name="T41" fmla="*/ 15 h 83"/>
                <a:gd name="T42" fmla="*/ 99 w 102"/>
                <a:gd name="T43" fmla="*/ 22 h 83"/>
                <a:gd name="T44" fmla="*/ 98 w 102"/>
                <a:gd name="T45" fmla="*/ 23 h 83"/>
                <a:gd name="T46" fmla="*/ 91 w 102"/>
                <a:gd name="T47" fmla="*/ 31 h 83"/>
                <a:gd name="T48" fmla="*/ 88 w 102"/>
                <a:gd name="T49" fmla="*/ 26 h 83"/>
                <a:gd name="T50" fmla="*/ 84 w 102"/>
                <a:gd name="T51" fmla="*/ 29 h 83"/>
                <a:gd name="T52" fmla="*/ 86 w 102"/>
                <a:gd name="T53" fmla="*/ 23 h 83"/>
                <a:gd name="T54" fmla="*/ 78 w 102"/>
                <a:gd name="T55" fmla="*/ 25 h 83"/>
                <a:gd name="T56" fmla="*/ 74 w 102"/>
                <a:gd name="T57" fmla="*/ 29 h 83"/>
                <a:gd name="T58" fmla="*/ 72 w 102"/>
                <a:gd name="T59" fmla="*/ 34 h 83"/>
                <a:gd name="T60" fmla="*/ 68 w 102"/>
                <a:gd name="T61" fmla="*/ 47 h 83"/>
                <a:gd name="T62" fmla="*/ 74 w 102"/>
                <a:gd name="T63" fmla="*/ 47 h 83"/>
                <a:gd name="T64" fmla="*/ 74 w 102"/>
                <a:gd name="T65" fmla="*/ 58 h 83"/>
                <a:gd name="T66" fmla="*/ 74 w 102"/>
                <a:gd name="T67" fmla="*/ 60 h 83"/>
                <a:gd name="T68" fmla="*/ 75 w 102"/>
                <a:gd name="T69" fmla="*/ 63 h 83"/>
                <a:gd name="T70" fmla="*/ 78 w 102"/>
                <a:gd name="T71" fmla="*/ 71 h 83"/>
                <a:gd name="T72" fmla="*/ 74 w 102"/>
                <a:gd name="T73" fmla="*/ 75 h 83"/>
                <a:gd name="T74" fmla="*/ 74 w 102"/>
                <a:gd name="T75" fmla="*/ 75 h 83"/>
                <a:gd name="T76" fmla="*/ 71 w 102"/>
                <a:gd name="T77" fmla="*/ 77 h 83"/>
                <a:gd name="T78" fmla="*/ 68 w 102"/>
                <a:gd name="T79" fmla="*/ 78 h 83"/>
                <a:gd name="T80" fmla="*/ 62 w 102"/>
                <a:gd name="T81" fmla="*/ 79 h 83"/>
                <a:gd name="T82" fmla="*/ 58 w 102"/>
                <a:gd name="T83" fmla="*/ 77 h 83"/>
                <a:gd name="T84" fmla="*/ 57 w 102"/>
                <a:gd name="T85" fmla="*/ 71 h 83"/>
                <a:gd name="T86" fmla="*/ 55 w 102"/>
                <a:gd name="T87" fmla="*/ 78 h 83"/>
                <a:gd name="T88" fmla="*/ 48 w 102"/>
                <a:gd name="T89" fmla="*/ 81 h 83"/>
                <a:gd name="T90" fmla="*/ 45 w 102"/>
                <a:gd name="T91" fmla="*/ 79 h 83"/>
                <a:gd name="T92" fmla="*/ 43 w 102"/>
                <a:gd name="T93" fmla="*/ 83 h 83"/>
                <a:gd name="T94" fmla="*/ 38 w 102"/>
                <a:gd name="T95" fmla="*/ 79 h 83"/>
                <a:gd name="T96" fmla="*/ 30 w 102"/>
                <a:gd name="T97" fmla="*/ 77 h 83"/>
                <a:gd name="T98" fmla="*/ 26 w 102"/>
                <a:gd name="T99" fmla="*/ 78 h 83"/>
                <a:gd name="T100" fmla="*/ 21 w 102"/>
                <a:gd name="T101" fmla="*/ 77 h 83"/>
                <a:gd name="T102" fmla="*/ 11 w 102"/>
                <a:gd name="T103" fmla="*/ 78 h 83"/>
                <a:gd name="T104" fmla="*/ 4 w 102"/>
                <a:gd name="T105" fmla="*/ 69 h 83"/>
                <a:gd name="T106" fmla="*/ 4 w 102"/>
                <a:gd name="T107" fmla="*/ 65 h 83"/>
                <a:gd name="T108" fmla="*/ 12 w 102"/>
                <a:gd name="T109" fmla="*/ 61 h 83"/>
                <a:gd name="T110" fmla="*/ 10 w 102"/>
                <a:gd name="T111" fmla="*/ 54 h 83"/>
                <a:gd name="T112" fmla="*/ 8 w 102"/>
                <a:gd name="T113" fmla="*/ 51 h 83"/>
                <a:gd name="T114" fmla="*/ 7 w 102"/>
                <a:gd name="T115" fmla="*/ 48 h 83"/>
                <a:gd name="T116" fmla="*/ 0 w 102"/>
                <a:gd name="T117" fmla="*/ 3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2" h="83">
                  <a:moveTo>
                    <a:pt x="0" y="38"/>
                  </a:moveTo>
                  <a:lnTo>
                    <a:pt x="6" y="34"/>
                  </a:lnTo>
                  <a:lnTo>
                    <a:pt x="10" y="39"/>
                  </a:lnTo>
                  <a:lnTo>
                    <a:pt x="15" y="37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0" y="31"/>
                  </a:lnTo>
                  <a:lnTo>
                    <a:pt x="24" y="30"/>
                  </a:lnTo>
                  <a:lnTo>
                    <a:pt x="26" y="31"/>
                  </a:lnTo>
                  <a:lnTo>
                    <a:pt x="27" y="30"/>
                  </a:lnTo>
                  <a:lnTo>
                    <a:pt x="27" y="29"/>
                  </a:lnTo>
                  <a:lnTo>
                    <a:pt x="38" y="21"/>
                  </a:lnTo>
                  <a:lnTo>
                    <a:pt x="38" y="23"/>
                  </a:lnTo>
                  <a:lnTo>
                    <a:pt x="37" y="26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9"/>
                  </a:lnTo>
                  <a:lnTo>
                    <a:pt x="41" y="30"/>
                  </a:lnTo>
                  <a:lnTo>
                    <a:pt x="41" y="33"/>
                  </a:lnTo>
                  <a:lnTo>
                    <a:pt x="48" y="32"/>
                  </a:lnTo>
                  <a:lnTo>
                    <a:pt x="48" y="25"/>
                  </a:lnTo>
                  <a:lnTo>
                    <a:pt x="55" y="21"/>
                  </a:lnTo>
                  <a:lnTo>
                    <a:pt x="57" y="22"/>
                  </a:lnTo>
                  <a:lnTo>
                    <a:pt x="56" y="25"/>
                  </a:lnTo>
                  <a:lnTo>
                    <a:pt x="55" y="29"/>
                  </a:lnTo>
                  <a:lnTo>
                    <a:pt x="66" y="26"/>
                  </a:lnTo>
                  <a:lnTo>
                    <a:pt x="64" y="31"/>
                  </a:lnTo>
                  <a:lnTo>
                    <a:pt x="70" y="31"/>
                  </a:lnTo>
                  <a:lnTo>
                    <a:pt x="70" y="28"/>
                  </a:lnTo>
                  <a:lnTo>
                    <a:pt x="73" y="26"/>
                  </a:lnTo>
                  <a:lnTo>
                    <a:pt x="75" y="23"/>
                  </a:lnTo>
                  <a:lnTo>
                    <a:pt x="78" y="21"/>
                  </a:lnTo>
                  <a:lnTo>
                    <a:pt x="77" y="18"/>
                  </a:lnTo>
                  <a:lnTo>
                    <a:pt x="80" y="13"/>
                  </a:lnTo>
                  <a:lnTo>
                    <a:pt x="78" y="11"/>
                  </a:lnTo>
                  <a:lnTo>
                    <a:pt x="75" y="11"/>
                  </a:lnTo>
                  <a:lnTo>
                    <a:pt x="75" y="9"/>
                  </a:lnTo>
                  <a:lnTo>
                    <a:pt x="75" y="4"/>
                  </a:lnTo>
                  <a:lnTo>
                    <a:pt x="78" y="0"/>
                  </a:lnTo>
                  <a:lnTo>
                    <a:pt x="87" y="6"/>
                  </a:lnTo>
                  <a:lnTo>
                    <a:pt x="97" y="9"/>
                  </a:lnTo>
                  <a:lnTo>
                    <a:pt x="102" y="15"/>
                  </a:lnTo>
                  <a:lnTo>
                    <a:pt x="98" y="21"/>
                  </a:lnTo>
                  <a:lnTo>
                    <a:pt x="99" y="22"/>
                  </a:lnTo>
                  <a:lnTo>
                    <a:pt x="100" y="23"/>
                  </a:lnTo>
                  <a:lnTo>
                    <a:pt x="98" y="23"/>
                  </a:lnTo>
                  <a:lnTo>
                    <a:pt x="94" y="33"/>
                  </a:lnTo>
                  <a:lnTo>
                    <a:pt x="91" y="31"/>
                  </a:lnTo>
                  <a:lnTo>
                    <a:pt x="93" y="29"/>
                  </a:lnTo>
                  <a:lnTo>
                    <a:pt x="88" y="26"/>
                  </a:lnTo>
                  <a:lnTo>
                    <a:pt x="87" y="30"/>
                  </a:lnTo>
                  <a:lnTo>
                    <a:pt x="84" y="29"/>
                  </a:lnTo>
                  <a:lnTo>
                    <a:pt x="83" y="27"/>
                  </a:lnTo>
                  <a:lnTo>
                    <a:pt x="86" y="23"/>
                  </a:lnTo>
                  <a:lnTo>
                    <a:pt x="79" y="22"/>
                  </a:lnTo>
                  <a:lnTo>
                    <a:pt x="78" y="25"/>
                  </a:lnTo>
                  <a:lnTo>
                    <a:pt x="75" y="26"/>
                  </a:lnTo>
                  <a:lnTo>
                    <a:pt x="74" y="29"/>
                  </a:lnTo>
                  <a:lnTo>
                    <a:pt x="73" y="29"/>
                  </a:lnTo>
                  <a:lnTo>
                    <a:pt x="72" y="34"/>
                  </a:lnTo>
                  <a:lnTo>
                    <a:pt x="76" y="35"/>
                  </a:lnTo>
                  <a:lnTo>
                    <a:pt x="68" y="47"/>
                  </a:lnTo>
                  <a:lnTo>
                    <a:pt x="71" y="52"/>
                  </a:lnTo>
                  <a:lnTo>
                    <a:pt x="74" y="47"/>
                  </a:lnTo>
                  <a:lnTo>
                    <a:pt x="75" y="49"/>
                  </a:lnTo>
                  <a:lnTo>
                    <a:pt x="74" y="58"/>
                  </a:lnTo>
                  <a:lnTo>
                    <a:pt x="75" y="58"/>
                  </a:lnTo>
                  <a:lnTo>
                    <a:pt x="74" y="60"/>
                  </a:lnTo>
                  <a:lnTo>
                    <a:pt x="76" y="62"/>
                  </a:lnTo>
                  <a:lnTo>
                    <a:pt x="75" y="63"/>
                  </a:lnTo>
                  <a:lnTo>
                    <a:pt x="77" y="66"/>
                  </a:lnTo>
                  <a:lnTo>
                    <a:pt x="78" y="71"/>
                  </a:lnTo>
                  <a:lnTo>
                    <a:pt x="75" y="72"/>
                  </a:lnTo>
                  <a:lnTo>
                    <a:pt x="74" y="75"/>
                  </a:lnTo>
                  <a:lnTo>
                    <a:pt x="73" y="75"/>
                  </a:lnTo>
                  <a:lnTo>
                    <a:pt x="74" y="75"/>
                  </a:lnTo>
                  <a:lnTo>
                    <a:pt x="73" y="78"/>
                  </a:lnTo>
                  <a:lnTo>
                    <a:pt x="71" y="77"/>
                  </a:lnTo>
                  <a:lnTo>
                    <a:pt x="70" y="78"/>
                  </a:lnTo>
                  <a:lnTo>
                    <a:pt x="68" y="78"/>
                  </a:lnTo>
                  <a:lnTo>
                    <a:pt x="64" y="83"/>
                  </a:lnTo>
                  <a:lnTo>
                    <a:pt x="62" y="79"/>
                  </a:lnTo>
                  <a:lnTo>
                    <a:pt x="59" y="79"/>
                  </a:lnTo>
                  <a:lnTo>
                    <a:pt x="58" y="77"/>
                  </a:lnTo>
                  <a:lnTo>
                    <a:pt x="59" y="75"/>
                  </a:lnTo>
                  <a:lnTo>
                    <a:pt x="57" y="71"/>
                  </a:lnTo>
                  <a:lnTo>
                    <a:pt x="56" y="73"/>
                  </a:lnTo>
                  <a:lnTo>
                    <a:pt x="55" y="78"/>
                  </a:lnTo>
                  <a:lnTo>
                    <a:pt x="52" y="83"/>
                  </a:lnTo>
                  <a:lnTo>
                    <a:pt x="48" y="81"/>
                  </a:lnTo>
                  <a:lnTo>
                    <a:pt x="47" y="79"/>
                  </a:lnTo>
                  <a:lnTo>
                    <a:pt x="45" y="79"/>
                  </a:lnTo>
                  <a:lnTo>
                    <a:pt x="44" y="79"/>
                  </a:lnTo>
                  <a:lnTo>
                    <a:pt x="43" y="83"/>
                  </a:lnTo>
                  <a:lnTo>
                    <a:pt x="39" y="78"/>
                  </a:lnTo>
                  <a:lnTo>
                    <a:pt x="38" y="79"/>
                  </a:lnTo>
                  <a:lnTo>
                    <a:pt x="35" y="75"/>
                  </a:lnTo>
                  <a:lnTo>
                    <a:pt x="30" y="77"/>
                  </a:lnTo>
                  <a:lnTo>
                    <a:pt x="27" y="79"/>
                  </a:lnTo>
                  <a:lnTo>
                    <a:pt x="26" y="78"/>
                  </a:lnTo>
                  <a:lnTo>
                    <a:pt x="23" y="79"/>
                  </a:lnTo>
                  <a:lnTo>
                    <a:pt x="21" y="77"/>
                  </a:lnTo>
                  <a:lnTo>
                    <a:pt x="16" y="75"/>
                  </a:lnTo>
                  <a:lnTo>
                    <a:pt x="11" y="78"/>
                  </a:lnTo>
                  <a:lnTo>
                    <a:pt x="8" y="70"/>
                  </a:lnTo>
                  <a:lnTo>
                    <a:pt x="4" y="69"/>
                  </a:lnTo>
                  <a:lnTo>
                    <a:pt x="5" y="67"/>
                  </a:lnTo>
                  <a:lnTo>
                    <a:pt x="4" y="65"/>
                  </a:lnTo>
                  <a:lnTo>
                    <a:pt x="8" y="63"/>
                  </a:lnTo>
                  <a:lnTo>
                    <a:pt x="12" y="61"/>
                  </a:lnTo>
                  <a:lnTo>
                    <a:pt x="12" y="59"/>
                  </a:lnTo>
                  <a:lnTo>
                    <a:pt x="10" y="54"/>
                  </a:lnTo>
                  <a:lnTo>
                    <a:pt x="10" y="52"/>
                  </a:lnTo>
                  <a:lnTo>
                    <a:pt x="8" y="51"/>
                  </a:lnTo>
                  <a:lnTo>
                    <a:pt x="7" y="49"/>
                  </a:lnTo>
                  <a:lnTo>
                    <a:pt x="7" y="48"/>
                  </a:lnTo>
                  <a:lnTo>
                    <a:pt x="7" y="44"/>
                  </a:lnTo>
                  <a:lnTo>
                    <a:pt x="0" y="38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4" name="Freeform 135">
              <a:extLst>
                <a:ext uri="{FF2B5EF4-FFF2-40B4-BE49-F238E27FC236}">
                  <a16:creationId xmlns="" xmlns:a16="http://schemas.microsoft.com/office/drawing/2014/main" id="{7A509797-803D-4D5A-80E0-CC7B11C8D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" y="2104"/>
              <a:ext cx="221" cy="195"/>
            </a:xfrm>
            <a:custGeom>
              <a:avLst/>
              <a:gdLst>
                <a:gd name="T0" fmla="*/ 33 w 221"/>
                <a:gd name="T1" fmla="*/ 47 h 195"/>
                <a:gd name="T2" fmla="*/ 44 w 221"/>
                <a:gd name="T3" fmla="*/ 32 h 195"/>
                <a:gd name="T4" fmla="*/ 60 w 221"/>
                <a:gd name="T5" fmla="*/ 15 h 195"/>
                <a:gd name="T6" fmla="*/ 75 w 221"/>
                <a:gd name="T7" fmla="*/ 3 h 195"/>
                <a:gd name="T8" fmla="*/ 83 w 221"/>
                <a:gd name="T9" fmla="*/ 9 h 195"/>
                <a:gd name="T10" fmla="*/ 87 w 221"/>
                <a:gd name="T11" fmla="*/ 13 h 195"/>
                <a:gd name="T12" fmla="*/ 97 w 221"/>
                <a:gd name="T13" fmla="*/ 22 h 195"/>
                <a:gd name="T14" fmla="*/ 105 w 221"/>
                <a:gd name="T15" fmla="*/ 21 h 195"/>
                <a:gd name="T16" fmla="*/ 109 w 221"/>
                <a:gd name="T17" fmla="*/ 29 h 195"/>
                <a:gd name="T18" fmla="*/ 103 w 221"/>
                <a:gd name="T19" fmla="*/ 34 h 195"/>
                <a:gd name="T20" fmla="*/ 111 w 221"/>
                <a:gd name="T21" fmla="*/ 35 h 195"/>
                <a:gd name="T22" fmla="*/ 117 w 221"/>
                <a:gd name="T23" fmla="*/ 41 h 195"/>
                <a:gd name="T24" fmla="*/ 123 w 221"/>
                <a:gd name="T25" fmla="*/ 40 h 195"/>
                <a:gd name="T26" fmla="*/ 128 w 221"/>
                <a:gd name="T27" fmla="*/ 49 h 195"/>
                <a:gd name="T28" fmla="*/ 134 w 221"/>
                <a:gd name="T29" fmla="*/ 57 h 195"/>
                <a:gd name="T30" fmla="*/ 147 w 221"/>
                <a:gd name="T31" fmla="*/ 62 h 195"/>
                <a:gd name="T32" fmla="*/ 153 w 221"/>
                <a:gd name="T33" fmla="*/ 65 h 195"/>
                <a:gd name="T34" fmla="*/ 166 w 221"/>
                <a:gd name="T35" fmla="*/ 64 h 195"/>
                <a:gd name="T36" fmla="*/ 175 w 221"/>
                <a:gd name="T37" fmla="*/ 60 h 195"/>
                <a:gd name="T38" fmla="*/ 179 w 221"/>
                <a:gd name="T39" fmla="*/ 59 h 195"/>
                <a:gd name="T40" fmla="*/ 192 w 221"/>
                <a:gd name="T41" fmla="*/ 63 h 195"/>
                <a:gd name="T42" fmla="*/ 196 w 221"/>
                <a:gd name="T43" fmla="*/ 70 h 195"/>
                <a:gd name="T44" fmla="*/ 202 w 221"/>
                <a:gd name="T45" fmla="*/ 84 h 195"/>
                <a:gd name="T46" fmla="*/ 212 w 221"/>
                <a:gd name="T47" fmla="*/ 86 h 195"/>
                <a:gd name="T48" fmla="*/ 220 w 221"/>
                <a:gd name="T49" fmla="*/ 91 h 195"/>
                <a:gd name="T50" fmla="*/ 221 w 221"/>
                <a:gd name="T51" fmla="*/ 100 h 195"/>
                <a:gd name="T52" fmla="*/ 219 w 221"/>
                <a:gd name="T53" fmla="*/ 112 h 195"/>
                <a:gd name="T54" fmla="*/ 213 w 221"/>
                <a:gd name="T55" fmla="*/ 121 h 195"/>
                <a:gd name="T56" fmla="*/ 207 w 221"/>
                <a:gd name="T57" fmla="*/ 125 h 195"/>
                <a:gd name="T58" fmla="*/ 201 w 221"/>
                <a:gd name="T59" fmla="*/ 134 h 195"/>
                <a:gd name="T60" fmla="*/ 193 w 221"/>
                <a:gd name="T61" fmla="*/ 145 h 195"/>
                <a:gd name="T62" fmla="*/ 183 w 221"/>
                <a:gd name="T63" fmla="*/ 153 h 195"/>
                <a:gd name="T64" fmla="*/ 173 w 221"/>
                <a:gd name="T65" fmla="*/ 156 h 195"/>
                <a:gd name="T66" fmla="*/ 164 w 221"/>
                <a:gd name="T67" fmla="*/ 159 h 195"/>
                <a:gd name="T68" fmla="*/ 159 w 221"/>
                <a:gd name="T69" fmla="*/ 158 h 195"/>
                <a:gd name="T70" fmla="*/ 148 w 221"/>
                <a:gd name="T71" fmla="*/ 167 h 195"/>
                <a:gd name="T72" fmla="*/ 135 w 221"/>
                <a:gd name="T73" fmla="*/ 159 h 195"/>
                <a:gd name="T74" fmla="*/ 134 w 221"/>
                <a:gd name="T75" fmla="*/ 165 h 195"/>
                <a:gd name="T76" fmla="*/ 118 w 221"/>
                <a:gd name="T77" fmla="*/ 161 h 195"/>
                <a:gd name="T78" fmla="*/ 110 w 221"/>
                <a:gd name="T79" fmla="*/ 150 h 195"/>
                <a:gd name="T80" fmla="*/ 97 w 221"/>
                <a:gd name="T81" fmla="*/ 150 h 195"/>
                <a:gd name="T82" fmla="*/ 92 w 221"/>
                <a:gd name="T83" fmla="*/ 161 h 195"/>
                <a:gd name="T84" fmla="*/ 85 w 221"/>
                <a:gd name="T85" fmla="*/ 164 h 195"/>
                <a:gd name="T86" fmla="*/ 77 w 221"/>
                <a:gd name="T87" fmla="*/ 171 h 195"/>
                <a:gd name="T88" fmla="*/ 69 w 221"/>
                <a:gd name="T89" fmla="*/ 173 h 195"/>
                <a:gd name="T90" fmla="*/ 61 w 221"/>
                <a:gd name="T91" fmla="*/ 175 h 195"/>
                <a:gd name="T92" fmla="*/ 53 w 221"/>
                <a:gd name="T93" fmla="*/ 180 h 195"/>
                <a:gd name="T94" fmla="*/ 47 w 221"/>
                <a:gd name="T95" fmla="*/ 185 h 195"/>
                <a:gd name="T96" fmla="*/ 35 w 221"/>
                <a:gd name="T97" fmla="*/ 187 h 195"/>
                <a:gd name="T98" fmla="*/ 23 w 221"/>
                <a:gd name="T99" fmla="*/ 191 h 195"/>
                <a:gd name="T100" fmla="*/ 15 w 221"/>
                <a:gd name="T101" fmla="*/ 193 h 195"/>
                <a:gd name="T102" fmla="*/ 12 w 221"/>
                <a:gd name="T103" fmla="*/ 176 h 195"/>
                <a:gd name="T104" fmla="*/ 21 w 221"/>
                <a:gd name="T105" fmla="*/ 164 h 195"/>
                <a:gd name="T106" fmla="*/ 14 w 221"/>
                <a:gd name="T107" fmla="*/ 153 h 195"/>
                <a:gd name="T108" fmla="*/ 0 w 221"/>
                <a:gd name="T109" fmla="*/ 141 h 195"/>
                <a:gd name="T110" fmla="*/ 7 w 221"/>
                <a:gd name="T111" fmla="*/ 138 h 195"/>
                <a:gd name="T112" fmla="*/ 18 w 221"/>
                <a:gd name="T113" fmla="*/ 129 h 195"/>
                <a:gd name="T114" fmla="*/ 11 w 221"/>
                <a:gd name="T115" fmla="*/ 115 h 195"/>
                <a:gd name="T116" fmla="*/ 12 w 221"/>
                <a:gd name="T117" fmla="*/ 97 h 195"/>
                <a:gd name="T118" fmla="*/ 16 w 221"/>
                <a:gd name="T119" fmla="*/ 85 h 195"/>
                <a:gd name="T120" fmla="*/ 22 w 221"/>
                <a:gd name="T121" fmla="*/ 6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1" h="195">
                  <a:moveTo>
                    <a:pt x="19" y="51"/>
                  </a:moveTo>
                  <a:lnTo>
                    <a:pt x="23" y="48"/>
                  </a:lnTo>
                  <a:lnTo>
                    <a:pt x="24" y="49"/>
                  </a:lnTo>
                  <a:lnTo>
                    <a:pt x="25" y="48"/>
                  </a:lnTo>
                  <a:lnTo>
                    <a:pt x="26" y="47"/>
                  </a:lnTo>
                  <a:lnTo>
                    <a:pt x="27" y="45"/>
                  </a:lnTo>
                  <a:lnTo>
                    <a:pt x="33" y="47"/>
                  </a:lnTo>
                  <a:lnTo>
                    <a:pt x="35" y="45"/>
                  </a:lnTo>
                  <a:lnTo>
                    <a:pt x="35" y="43"/>
                  </a:lnTo>
                  <a:lnTo>
                    <a:pt x="38" y="44"/>
                  </a:lnTo>
                  <a:lnTo>
                    <a:pt x="40" y="43"/>
                  </a:lnTo>
                  <a:lnTo>
                    <a:pt x="40" y="41"/>
                  </a:lnTo>
                  <a:lnTo>
                    <a:pt x="45" y="33"/>
                  </a:lnTo>
                  <a:lnTo>
                    <a:pt x="44" y="32"/>
                  </a:lnTo>
                  <a:lnTo>
                    <a:pt x="46" y="28"/>
                  </a:lnTo>
                  <a:lnTo>
                    <a:pt x="47" y="25"/>
                  </a:lnTo>
                  <a:lnTo>
                    <a:pt x="45" y="24"/>
                  </a:lnTo>
                  <a:lnTo>
                    <a:pt x="47" y="22"/>
                  </a:lnTo>
                  <a:lnTo>
                    <a:pt x="55" y="20"/>
                  </a:lnTo>
                  <a:lnTo>
                    <a:pt x="57" y="14"/>
                  </a:lnTo>
                  <a:lnTo>
                    <a:pt x="60" y="15"/>
                  </a:lnTo>
                  <a:lnTo>
                    <a:pt x="60" y="12"/>
                  </a:lnTo>
                  <a:lnTo>
                    <a:pt x="63" y="12"/>
                  </a:lnTo>
                  <a:lnTo>
                    <a:pt x="67" y="5"/>
                  </a:lnTo>
                  <a:lnTo>
                    <a:pt x="68" y="5"/>
                  </a:lnTo>
                  <a:lnTo>
                    <a:pt x="69" y="4"/>
                  </a:lnTo>
                  <a:lnTo>
                    <a:pt x="74" y="5"/>
                  </a:lnTo>
                  <a:lnTo>
                    <a:pt x="75" y="3"/>
                  </a:lnTo>
                  <a:lnTo>
                    <a:pt x="76" y="0"/>
                  </a:lnTo>
                  <a:lnTo>
                    <a:pt x="77" y="2"/>
                  </a:lnTo>
                  <a:lnTo>
                    <a:pt x="77" y="1"/>
                  </a:lnTo>
                  <a:lnTo>
                    <a:pt x="80" y="3"/>
                  </a:lnTo>
                  <a:lnTo>
                    <a:pt x="80" y="7"/>
                  </a:lnTo>
                  <a:lnTo>
                    <a:pt x="83" y="8"/>
                  </a:lnTo>
                  <a:lnTo>
                    <a:pt x="83" y="9"/>
                  </a:lnTo>
                  <a:lnTo>
                    <a:pt x="84" y="10"/>
                  </a:lnTo>
                  <a:lnTo>
                    <a:pt x="84" y="9"/>
                  </a:lnTo>
                  <a:lnTo>
                    <a:pt x="86" y="11"/>
                  </a:lnTo>
                  <a:lnTo>
                    <a:pt x="87" y="13"/>
                  </a:lnTo>
                  <a:lnTo>
                    <a:pt x="89" y="13"/>
                  </a:lnTo>
                  <a:lnTo>
                    <a:pt x="89" y="14"/>
                  </a:lnTo>
                  <a:lnTo>
                    <a:pt x="87" y="13"/>
                  </a:lnTo>
                  <a:lnTo>
                    <a:pt x="87" y="15"/>
                  </a:lnTo>
                  <a:lnTo>
                    <a:pt x="88" y="16"/>
                  </a:lnTo>
                  <a:lnTo>
                    <a:pt x="89" y="15"/>
                  </a:lnTo>
                  <a:lnTo>
                    <a:pt x="95" y="16"/>
                  </a:lnTo>
                  <a:lnTo>
                    <a:pt x="93" y="17"/>
                  </a:lnTo>
                  <a:lnTo>
                    <a:pt x="96" y="20"/>
                  </a:lnTo>
                  <a:lnTo>
                    <a:pt x="97" y="22"/>
                  </a:lnTo>
                  <a:lnTo>
                    <a:pt x="96" y="23"/>
                  </a:lnTo>
                  <a:lnTo>
                    <a:pt x="97" y="24"/>
                  </a:lnTo>
                  <a:lnTo>
                    <a:pt x="99" y="23"/>
                  </a:lnTo>
                  <a:lnTo>
                    <a:pt x="100" y="21"/>
                  </a:lnTo>
                  <a:lnTo>
                    <a:pt x="100" y="20"/>
                  </a:lnTo>
                  <a:lnTo>
                    <a:pt x="104" y="22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05" y="23"/>
                  </a:lnTo>
                  <a:lnTo>
                    <a:pt x="109" y="27"/>
                  </a:lnTo>
                  <a:lnTo>
                    <a:pt x="109" y="28"/>
                  </a:lnTo>
                  <a:lnTo>
                    <a:pt x="108" y="29"/>
                  </a:lnTo>
                  <a:lnTo>
                    <a:pt x="107" y="30"/>
                  </a:lnTo>
                  <a:lnTo>
                    <a:pt x="109" y="29"/>
                  </a:lnTo>
                  <a:lnTo>
                    <a:pt x="108" y="29"/>
                  </a:lnTo>
                  <a:lnTo>
                    <a:pt x="108" y="31"/>
                  </a:lnTo>
                  <a:lnTo>
                    <a:pt x="109" y="32"/>
                  </a:lnTo>
                  <a:lnTo>
                    <a:pt x="107" y="33"/>
                  </a:lnTo>
                  <a:lnTo>
                    <a:pt x="105" y="32"/>
                  </a:lnTo>
                  <a:lnTo>
                    <a:pt x="104" y="33"/>
                  </a:lnTo>
                  <a:lnTo>
                    <a:pt x="103" y="34"/>
                  </a:lnTo>
                  <a:lnTo>
                    <a:pt x="107" y="34"/>
                  </a:lnTo>
                  <a:lnTo>
                    <a:pt x="107" y="33"/>
                  </a:lnTo>
                  <a:lnTo>
                    <a:pt x="108" y="33"/>
                  </a:lnTo>
                  <a:lnTo>
                    <a:pt x="108" y="36"/>
                  </a:lnTo>
                  <a:lnTo>
                    <a:pt x="110" y="35"/>
                  </a:lnTo>
                  <a:lnTo>
                    <a:pt x="110" y="34"/>
                  </a:lnTo>
                  <a:lnTo>
                    <a:pt x="111" y="35"/>
                  </a:lnTo>
                  <a:lnTo>
                    <a:pt x="112" y="39"/>
                  </a:lnTo>
                  <a:lnTo>
                    <a:pt x="113" y="37"/>
                  </a:lnTo>
                  <a:lnTo>
                    <a:pt x="115" y="39"/>
                  </a:lnTo>
                  <a:lnTo>
                    <a:pt x="116" y="37"/>
                  </a:lnTo>
                  <a:lnTo>
                    <a:pt x="118" y="39"/>
                  </a:lnTo>
                  <a:lnTo>
                    <a:pt x="117" y="40"/>
                  </a:lnTo>
                  <a:lnTo>
                    <a:pt x="117" y="41"/>
                  </a:lnTo>
                  <a:lnTo>
                    <a:pt x="120" y="40"/>
                  </a:lnTo>
                  <a:lnTo>
                    <a:pt x="119" y="42"/>
                  </a:lnTo>
                  <a:lnTo>
                    <a:pt x="118" y="43"/>
                  </a:lnTo>
                  <a:lnTo>
                    <a:pt x="118" y="44"/>
                  </a:lnTo>
                  <a:lnTo>
                    <a:pt x="120" y="41"/>
                  </a:lnTo>
                  <a:lnTo>
                    <a:pt x="121" y="42"/>
                  </a:lnTo>
                  <a:lnTo>
                    <a:pt x="123" y="40"/>
                  </a:lnTo>
                  <a:lnTo>
                    <a:pt x="122" y="43"/>
                  </a:lnTo>
                  <a:lnTo>
                    <a:pt x="123" y="44"/>
                  </a:lnTo>
                  <a:lnTo>
                    <a:pt x="119" y="47"/>
                  </a:lnTo>
                  <a:lnTo>
                    <a:pt x="121" y="47"/>
                  </a:lnTo>
                  <a:lnTo>
                    <a:pt x="122" y="46"/>
                  </a:lnTo>
                  <a:lnTo>
                    <a:pt x="123" y="45"/>
                  </a:lnTo>
                  <a:lnTo>
                    <a:pt x="128" y="49"/>
                  </a:lnTo>
                  <a:lnTo>
                    <a:pt x="130" y="53"/>
                  </a:lnTo>
                  <a:lnTo>
                    <a:pt x="130" y="55"/>
                  </a:lnTo>
                  <a:lnTo>
                    <a:pt x="132" y="56"/>
                  </a:lnTo>
                  <a:lnTo>
                    <a:pt x="131" y="56"/>
                  </a:lnTo>
                  <a:lnTo>
                    <a:pt x="131" y="58"/>
                  </a:lnTo>
                  <a:lnTo>
                    <a:pt x="133" y="57"/>
                  </a:lnTo>
                  <a:lnTo>
                    <a:pt x="134" y="57"/>
                  </a:lnTo>
                  <a:lnTo>
                    <a:pt x="135" y="58"/>
                  </a:lnTo>
                  <a:lnTo>
                    <a:pt x="135" y="60"/>
                  </a:lnTo>
                  <a:lnTo>
                    <a:pt x="138" y="60"/>
                  </a:lnTo>
                  <a:lnTo>
                    <a:pt x="138" y="63"/>
                  </a:lnTo>
                  <a:lnTo>
                    <a:pt x="141" y="63"/>
                  </a:lnTo>
                  <a:lnTo>
                    <a:pt x="145" y="61"/>
                  </a:lnTo>
                  <a:lnTo>
                    <a:pt x="147" y="62"/>
                  </a:lnTo>
                  <a:lnTo>
                    <a:pt x="147" y="63"/>
                  </a:lnTo>
                  <a:lnTo>
                    <a:pt x="146" y="63"/>
                  </a:lnTo>
                  <a:lnTo>
                    <a:pt x="147" y="64"/>
                  </a:lnTo>
                  <a:lnTo>
                    <a:pt x="148" y="64"/>
                  </a:lnTo>
                  <a:lnTo>
                    <a:pt x="149" y="64"/>
                  </a:lnTo>
                  <a:lnTo>
                    <a:pt x="149" y="63"/>
                  </a:lnTo>
                  <a:lnTo>
                    <a:pt x="153" y="65"/>
                  </a:lnTo>
                  <a:lnTo>
                    <a:pt x="152" y="64"/>
                  </a:lnTo>
                  <a:lnTo>
                    <a:pt x="153" y="64"/>
                  </a:lnTo>
                  <a:lnTo>
                    <a:pt x="159" y="65"/>
                  </a:lnTo>
                  <a:lnTo>
                    <a:pt x="161" y="63"/>
                  </a:lnTo>
                  <a:lnTo>
                    <a:pt x="162" y="64"/>
                  </a:lnTo>
                  <a:lnTo>
                    <a:pt x="164" y="62"/>
                  </a:lnTo>
                  <a:lnTo>
                    <a:pt x="166" y="64"/>
                  </a:lnTo>
                  <a:lnTo>
                    <a:pt x="169" y="61"/>
                  </a:lnTo>
                  <a:lnTo>
                    <a:pt x="169" y="61"/>
                  </a:lnTo>
                  <a:lnTo>
                    <a:pt x="169" y="60"/>
                  </a:lnTo>
                  <a:lnTo>
                    <a:pt x="171" y="59"/>
                  </a:lnTo>
                  <a:lnTo>
                    <a:pt x="170" y="59"/>
                  </a:lnTo>
                  <a:lnTo>
                    <a:pt x="171" y="57"/>
                  </a:lnTo>
                  <a:lnTo>
                    <a:pt x="175" y="60"/>
                  </a:lnTo>
                  <a:lnTo>
                    <a:pt x="175" y="61"/>
                  </a:lnTo>
                  <a:lnTo>
                    <a:pt x="175" y="62"/>
                  </a:lnTo>
                  <a:lnTo>
                    <a:pt x="175" y="63"/>
                  </a:lnTo>
                  <a:lnTo>
                    <a:pt x="177" y="61"/>
                  </a:lnTo>
                  <a:lnTo>
                    <a:pt x="177" y="60"/>
                  </a:lnTo>
                  <a:lnTo>
                    <a:pt x="178" y="60"/>
                  </a:lnTo>
                  <a:lnTo>
                    <a:pt x="179" y="59"/>
                  </a:lnTo>
                  <a:lnTo>
                    <a:pt x="179" y="59"/>
                  </a:lnTo>
                  <a:lnTo>
                    <a:pt x="179" y="57"/>
                  </a:lnTo>
                  <a:lnTo>
                    <a:pt x="181" y="59"/>
                  </a:lnTo>
                  <a:lnTo>
                    <a:pt x="184" y="56"/>
                  </a:lnTo>
                  <a:lnTo>
                    <a:pt x="186" y="57"/>
                  </a:lnTo>
                  <a:lnTo>
                    <a:pt x="189" y="64"/>
                  </a:lnTo>
                  <a:lnTo>
                    <a:pt x="192" y="63"/>
                  </a:lnTo>
                  <a:lnTo>
                    <a:pt x="194" y="64"/>
                  </a:lnTo>
                  <a:lnTo>
                    <a:pt x="195" y="65"/>
                  </a:lnTo>
                  <a:lnTo>
                    <a:pt x="194" y="67"/>
                  </a:lnTo>
                  <a:lnTo>
                    <a:pt x="195" y="67"/>
                  </a:lnTo>
                  <a:lnTo>
                    <a:pt x="194" y="67"/>
                  </a:lnTo>
                  <a:lnTo>
                    <a:pt x="195" y="69"/>
                  </a:lnTo>
                  <a:lnTo>
                    <a:pt x="196" y="70"/>
                  </a:lnTo>
                  <a:lnTo>
                    <a:pt x="195" y="72"/>
                  </a:lnTo>
                  <a:lnTo>
                    <a:pt x="199" y="72"/>
                  </a:lnTo>
                  <a:lnTo>
                    <a:pt x="198" y="75"/>
                  </a:lnTo>
                  <a:lnTo>
                    <a:pt x="200" y="79"/>
                  </a:lnTo>
                  <a:lnTo>
                    <a:pt x="200" y="81"/>
                  </a:lnTo>
                  <a:lnTo>
                    <a:pt x="202" y="83"/>
                  </a:lnTo>
                  <a:lnTo>
                    <a:pt x="202" y="84"/>
                  </a:lnTo>
                  <a:lnTo>
                    <a:pt x="201" y="84"/>
                  </a:lnTo>
                  <a:lnTo>
                    <a:pt x="204" y="86"/>
                  </a:lnTo>
                  <a:lnTo>
                    <a:pt x="205" y="86"/>
                  </a:lnTo>
                  <a:lnTo>
                    <a:pt x="205" y="85"/>
                  </a:lnTo>
                  <a:lnTo>
                    <a:pt x="209" y="84"/>
                  </a:lnTo>
                  <a:lnTo>
                    <a:pt x="209" y="86"/>
                  </a:lnTo>
                  <a:lnTo>
                    <a:pt x="212" y="86"/>
                  </a:lnTo>
                  <a:lnTo>
                    <a:pt x="211" y="87"/>
                  </a:lnTo>
                  <a:lnTo>
                    <a:pt x="211" y="88"/>
                  </a:lnTo>
                  <a:lnTo>
                    <a:pt x="212" y="87"/>
                  </a:lnTo>
                  <a:lnTo>
                    <a:pt x="213" y="89"/>
                  </a:lnTo>
                  <a:lnTo>
                    <a:pt x="216" y="88"/>
                  </a:lnTo>
                  <a:lnTo>
                    <a:pt x="215" y="90"/>
                  </a:lnTo>
                  <a:lnTo>
                    <a:pt x="220" y="91"/>
                  </a:lnTo>
                  <a:lnTo>
                    <a:pt x="220" y="95"/>
                  </a:lnTo>
                  <a:lnTo>
                    <a:pt x="221" y="96"/>
                  </a:lnTo>
                  <a:lnTo>
                    <a:pt x="221" y="99"/>
                  </a:lnTo>
                  <a:lnTo>
                    <a:pt x="220" y="100"/>
                  </a:lnTo>
                  <a:lnTo>
                    <a:pt x="220" y="101"/>
                  </a:lnTo>
                  <a:lnTo>
                    <a:pt x="220" y="101"/>
                  </a:lnTo>
                  <a:lnTo>
                    <a:pt x="221" y="100"/>
                  </a:lnTo>
                  <a:lnTo>
                    <a:pt x="220" y="101"/>
                  </a:lnTo>
                  <a:lnTo>
                    <a:pt x="221" y="101"/>
                  </a:lnTo>
                  <a:lnTo>
                    <a:pt x="219" y="105"/>
                  </a:lnTo>
                  <a:lnTo>
                    <a:pt x="219" y="108"/>
                  </a:lnTo>
                  <a:lnTo>
                    <a:pt x="218" y="109"/>
                  </a:lnTo>
                  <a:lnTo>
                    <a:pt x="219" y="111"/>
                  </a:lnTo>
                  <a:lnTo>
                    <a:pt x="219" y="112"/>
                  </a:lnTo>
                  <a:lnTo>
                    <a:pt x="217" y="113"/>
                  </a:lnTo>
                  <a:lnTo>
                    <a:pt x="217" y="114"/>
                  </a:lnTo>
                  <a:lnTo>
                    <a:pt x="216" y="113"/>
                  </a:lnTo>
                  <a:lnTo>
                    <a:pt x="215" y="116"/>
                  </a:lnTo>
                  <a:lnTo>
                    <a:pt x="215" y="116"/>
                  </a:lnTo>
                  <a:lnTo>
                    <a:pt x="213" y="119"/>
                  </a:lnTo>
                  <a:lnTo>
                    <a:pt x="213" y="121"/>
                  </a:lnTo>
                  <a:lnTo>
                    <a:pt x="212" y="121"/>
                  </a:lnTo>
                  <a:lnTo>
                    <a:pt x="213" y="122"/>
                  </a:lnTo>
                  <a:lnTo>
                    <a:pt x="212" y="125"/>
                  </a:lnTo>
                  <a:lnTo>
                    <a:pt x="211" y="124"/>
                  </a:lnTo>
                  <a:lnTo>
                    <a:pt x="210" y="125"/>
                  </a:lnTo>
                  <a:lnTo>
                    <a:pt x="208" y="124"/>
                  </a:lnTo>
                  <a:lnTo>
                    <a:pt x="207" y="125"/>
                  </a:lnTo>
                  <a:lnTo>
                    <a:pt x="207" y="128"/>
                  </a:lnTo>
                  <a:lnTo>
                    <a:pt x="205" y="128"/>
                  </a:lnTo>
                  <a:lnTo>
                    <a:pt x="204" y="131"/>
                  </a:lnTo>
                  <a:lnTo>
                    <a:pt x="203" y="130"/>
                  </a:lnTo>
                  <a:lnTo>
                    <a:pt x="202" y="132"/>
                  </a:lnTo>
                  <a:lnTo>
                    <a:pt x="201" y="133"/>
                  </a:lnTo>
                  <a:lnTo>
                    <a:pt x="201" y="134"/>
                  </a:lnTo>
                  <a:lnTo>
                    <a:pt x="200" y="134"/>
                  </a:lnTo>
                  <a:lnTo>
                    <a:pt x="197" y="138"/>
                  </a:lnTo>
                  <a:lnTo>
                    <a:pt x="195" y="139"/>
                  </a:lnTo>
                  <a:lnTo>
                    <a:pt x="195" y="140"/>
                  </a:lnTo>
                  <a:lnTo>
                    <a:pt x="194" y="141"/>
                  </a:lnTo>
                  <a:lnTo>
                    <a:pt x="195" y="144"/>
                  </a:lnTo>
                  <a:lnTo>
                    <a:pt x="193" y="145"/>
                  </a:lnTo>
                  <a:lnTo>
                    <a:pt x="192" y="144"/>
                  </a:lnTo>
                  <a:lnTo>
                    <a:pt x="193" y="147"/>
                  </a:lnTo>
                  <a:lnTo>
                    <a:pt x="192" y="147"/>
                  </a:lnTo>
                  <a:lnTo>
                    <a:pt x="191" y="148"/>
                  </a:lnTo>
                  <a:lnTo>
                    <a:pt x="188" y="148"/>
                  </a:lnTo>
                  <a:lnTo>
                    <a:pt x="187" y="151"/>
                  </a:lnTo>
                  <a:lnTo>
                    <a:pt x="183" y="153"/>
                  </a:lnTo>
                  <a:lnTo>
                    <a:pt x="182" y="153"/>
                  </a:lnTo>
                  <a:lnTo>
                    <a:pt x="179" y="155"/>
                  </a:lnTo>
                  <a:lnTo>
                    <a:pt x="175" y="153"/>
                  </a:lnTo>
                  <a:lnTo>
                    <a:pt x="175" y="155"/>
                  </a:lnTo>
                  <a:lnTo>
                    <a:pt x="173" y="155"/>
                  </a:lnTo>
                  <a:lnTo>
                    <a:pt x="174" y="156"/>
                  </a:lnTo>
                  <a:lnTo>
                    <a:pt x="173" y="156"/>
                  </a:lnTo>
                  <a:lnTo>
                    <a:pt x="173" y="157"/>
                  </a:lnTo>
                  <a:lnTo>
                    <a:pt x="169" y="156"/>
                  </a:lnTo>
                  <a:lnTo>
                    <a:pt x="168" y="157"/>
                  </a:lnTo>
                  <a:lnTo>
                    <a:pt x="167" y="156"/>
                  </a:lnTo>
                  <a:lnTo>
                    <a:pt x="167" y="158"/>
                  </a:lnTo>
                  <a:lnTo>
                    <a:pt x="164" y="157"/>
                  </a:lnTo>
                  <a:lnTo>
                    <a:pt x="164" y="159"/>
                  </a:lnTo>
                  <a:lnTo>
                    <a:pt x="163" y="158"/>
                  </a:lnTo>
                  <a:lnTo>
                    <a:pt x="164" y="156"/>
                  </a:lnTo>
                  <a:lnTo>
                    <a:pt x="164" y="155"/>
                  </a:lnTo>
                  <a:lnTo>
                    <a:pt x="163" y="155"/>
                  </a:lnTo>
                  <a:lnTo>
                    <a:pt x="163" y="156"/>
                  </a:lnTo>
                  <a:lnTo>
                    <a:pt x="161" y="156"/>
                  </a:lnTo>
                  <a:lnTo>
                    <a:pt x="159" y="158"/>
                  </a:lnTo>
                  <a:lnTo>
                    <a:pt x="159" y="160"/>
                  </a:lnTo>
                  <a:lnTo>
                    <a:pt x="157" y="161"/>
                  </a:lnTo>
                  <a:lnTo>
                    <a:pt x="157" y="161"/>
                  </a:lnTo>
                  <a:lnTo>
                    <a:pt x="156" y="164"/>
                  </a:lnTo>
                  <a:lnTo>
                    <a:pt x="157" y="165"/>
                  </a:lnTo>
                  <a:lnTo>
                    <a:pt x="153" y="165"/>
                  </a:lnTo>
                  <a:lnTo>
                    <a:pt x="148" y="167"/>
                  </a:lnTo>
                  <a:lnTo>
                    <a:pt x="145" y="163"/>
                  </a:lnTo>
                  <a:lnTo>
                    <a:pt x="144" y="165"/>
                  </a:lnTo>
                  <a:lnTo>
                    <a:pt x="140" y="164"/>
                  </a:lnTo>
                  <a:lnTo>
                    <a:pt x="140" y="162"/>
                  </a:lnTo>
                  <a:lnTo>
                    <a:pt x="138" y="161"/>
                  </a:lnTo>
                  <a:lnTo>
                    <a:pt x="137" y="159"/>
                  </a:lnTo>
                  <a:lnTo>
                    <a:pt x="135" y="159"/>
                  </a:lnTo>
                  <a:lnTo>
                    <a:pt x="134" y="157"/>
                  </a:lnTo>
                  <a:lnTo>
                    <a:pt x="134" y="157"/>
                  </a:lnTo>
                  <a:lnTo>
                    <a:pt x="135" y="159"/>
                  </a:lnTo>
                  <a:lnTo>
                    <a:pt x="136" y="159"/>
                  </a:lnTo>
                  <a:lnTo>
                    <a:pt x="135" y="161"/>
                  </a:lnTo>
                  <a:lnTo>
                    <a:pt x="137" y="161"/>
                  </a:lnTo>
                  <a:lnTo>
                    <a:pt x="134" y="165"/>
                  </a:lnTo>
                  <a:lnTo>
                    <a:pt x="131" y="165"/>
                  </a:lnTo>
                  <a:lnTo>
                    <a:pt x="131" y="167"/>
                  </a:lnTo>
                  <a:lnTo>
                    <a:pt x="128" y="167"/>
                  </a:lnTo>
                  <a:lnTo>
                    <a:pt x="127" y="169"/>
                  </a:lnTo>
                  <a:lnTo>
                    <a:pt x="121" y="164"/>
                  </a:lnTo>
                  <a:lnTo>
                    <a:pt x="119" y="164"/>
                  </a:lnTo>
                  <a:lnTo>
                    <a:pt x="118" y="161"/>
                  </a:lnTo>
                  <a:lnTo>
                    <a:pt x="119" y="157"/>
                  </a:lnTo>
                  <a:lnTo>
                    <a:pt x="116" y="157"/>
                  </a:lnTo>
                  <a:lnTo>
                    <a:pt x="117" y="156"/>
                  </a:lnTo>
                  <a:lnTo>
                    <a:pt x="115" y="155"/>
                  </a:lnTo>
                  <a:lnTo>
                    <a:pt x="114" y="152"/>
                  </a:lnTo>
                  <a:lnTo>
                    <a:pt x="110" y="152"/>
                  </a:lnTo>
                  <a:lnTo>
                    <a:pt x="110" y="150"/>
                  </a:lnTo>
                  <a:lnTo>
                    <a:pt x="107" y="149"/>
                  </a:lnTo>
                  <a:lnTo>
                    <a:pt x="107" y="148"/>
                  </a:lnTo>
                  <a:lnTo>
                    <a:pt x="103" y="148"/>
                  </a:lnTo>
                  <a:lnTo>
                    <a:pt x="101" y="149"/>
                  </a:lnTo>
                  <a:lnTo>
                    <a:pt x="100" y="148"/>
                  </a:lnTo>
                  <a:lnTo>
                    <a:pt x="99" y="149"/>
                  </a:lnTo>
                  <a:lnTo>
                    <a:pt x="97" y="150"/>
                  </a:lnTo>
                  <a:lnTo>
                    <a:pt x="99" y="152"/>
                  </a:lnTo>
                  <a:lnTo>
                    <a:pt x="96" y="153"/>
                  </a:lnTo>
                  <a:lnTo>
                    <a:pt x="96" y="152"/>
                  </a:lnTo>
                  <a:lnTo>
                    <a:pt x="94" y="155"/>
                  </a:lnTo>
                  <a:lnTo>
                    <a:pt x="91" y="153"/>
                  </a:lnTo>
                  <a:lnTo>
                    <a:pt x="91" y="159"/>
                  </a:lnTo>
                  <a:lnTo>
                    <a:pt x="92" y="161"/>
                  </a:lnTo>
                  <a:lnTo>
                    <a:pt x="91" y="161"/>
                  </a:lnTo>
                  <a:lnTo>
                    <a:pt x="91" y="163"/>
                  </a:lnTo>
                  <a:lnTo>
                    <a:pt x="88" y="164"/>
                  </a:lnTo>
                  <a:lnTo>
                    <a:pt x="87" y="163"/>
                  </a:lnTo>
                  <a:lnTo>
                    <a:pt x="87" y="164"/>
                  </a:lnTo>
                  <a:lnTo>
                    <a:pt x="86" y="163"/>
                  </a:lnTo>
                  <a:lnTo>
                    <a:pt x="85" y="164"/>
                  </a:lnTo>
                  <a:lnTo>
                    <a:pt x="85" y="165"/>
                  </a:lnTo>
                  <a:lnTo>
                    <a:pt x="84" y="165"/>
                  </a:lnTo>
                  <a:lnTo>
                    <a:pt x="84" y="168"/>
                  </a:lnTo>
                  <a:lnTo>
                    <a:pt x="80" y="167"/>
                  </a:lnTo>
                  <a:lnTo>
                    <a:pt x="78" y="171"/>
                  </a:lnTo>
                  <a:lnTo>
                    <a:pt x="76" y="171"/>
                  </a:lnTo>
                  <a:lnTo>
                    <a:pt x="77" y="171"/>
                  </a:lnTo>
                  <a:lnTo>
                    <a:pt x="74" y="171"/>
                  </a:lnTo>
                  <a:lnTo>
                    <a:pt x="73" y="169"/>
                  </a:lnTo>
                  <a:lnTo>
                    <a:pt x="72" y="170"/>
                  </a:lnTo>
                  <a:lnTo>
                    <a:pt x="70" y="171"/>
                  </a:lnTo>
                  <a:lnTo>
                    <a:pt x="72" y="172"/>
                  </a:lnTo>
                  <a:lnTo>
                    <a:pt x="71" y="174"/>
                  </a:lnTo>
                  <a:lnTo>
                    <a:pt x="69" y="173"/>
                  </a:lnTo>
                  <a:lnTo>
                    <a:pt x="71" y="174"/>
                  </a:lnTo>
                  <a:lnTo>
                    <a:pt x="71" y="175"/>
                  </a:lnTo>
                  <a:lnTo>
                    <a:pt x="67" y="175"/>
                  </a:lnTo>
                  <a:lnTo>
                    <a:pt x="67" y="176"/>
                  </a:lnTo>
                  <a:lnTo>
                    <a:pt x="63" y="177"/>
                  </a:lnTo>
                  <a:lnTo>
                    <a:pt x="60" y="177"/>
                  </a:lnTo>
                  <a:lnTo>
                    <a:pt x="61" y="175"/>
                  </a:lnTo>
                  <a:lnTo>
                    <a:pt x="59" y="174"/>
                  </a:lnTo>
                  <a:lnTo>
                    <a:pt x="58" y="175"/>
                  </a:lnTo>
                  <a:lnTo>
                    <a:pt x="59" y="176"/>
                  </a:lnTo>
                  <a:lnTo>
                    <a:pt x="55" y="176"/>
                  </a:lnTo>
                  <a:lnTo>
                    <a:pt x="54" y="177"/>
                  </a:lnTo>
                  <a:lnTo>
                    <a:pt x="55" y="179"/>
                  </a:lnTo>
                  <a:lnTo>
                    <a:pt x="53" y="180"/>
                  </a:lnTo>
                  <a:lnTo>
                    <a:pt x="55" y="180"/>
                  </a:lnTo>
                  <a:lnTo>
                    <a:pt x="53" y="183"/>
                  </a:lnTo>
                  <a:lnTo>
                    <a:pt x="50" y="182"/>
                  </a:lnTo>
                  <a:lnTo>
                    <a:pt x="49" y="180"/>
                  </a:lnTo>
                  <a:lnTo>
                    <a:pt x="50" y="181"/>
                  </a:lnTo>
                  <a:lnTo>
                    <a:pt x="49" y="182"/>
                  </a:lnTo>
                  <a:lnTo>
                    <a:pt x="47" y="185"/>
                  </a:lnTo>
                  <a:lnTo>
                    <a:pt x="44" y="184"/>
                  </a:lnTo>
                  <a:lnTo>
                    <a:pt x="42" y="185"/>
                  </a:lnTo>
                  <a:lnTo>
                    <a:pt x="39" y="184"/>
                  </a:lnTo>
                  <a:lnTo>
                    <a:pt x="39" y="186"/>
                  </a:lnTo>
                  <a:lnTo>
                    <a:pt x="37" y="185"/>
                  </a:lnTo>
                  <a:lnTo>
                    <a:pt x="36" y="186"/>
                  </a:lnTo>
                  <a:lnTo>
                    <a:pt x="35" y="187"/>
                  </a:lnTo>
                  <a:lnTo>
                    <a:pt x="31" y="186"/>
                  </a:lnTo>
                  <a:lnTo>
                    <a:pt x="30" y="187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26" y="189"/>
                  </a:lnTo>
                  <a:lnTo>
                    <a:pt x="23" y="189"/>
                  </a:lnTo>
                  <a:lnTo>
                    <a:pt x="23" y="191"/>
                  </a:lnTo>
                  <a:lnTo>
                    <a:pt x="24" y="192"/>
                  </a:lnTo>
                  <a:lnTo>
                    <a:pt x="22" y="192"/>
                  </a:lnTo>
                  <a:lnTo>
                    <a:pt x="22" y="194"/>
                  </a:lnTo>
                  <a:lnTo>
                    <a:pt x="19" y="195"/>
                  </a:lnTo>
                  <a:lnTo>
                    <a:pt x="17" y="192"/>
                  </a:lnTo>
                  <a:lnTo>
                    <a:pt x="17" y="193"/>
                  </a:lnTo>
                  <a:lnTo>
                    <a:pt x="15" y="193"/>
                  </a:lnTo>
                  <a:lnTo>
                    <a:pt x="16" y="191"/>
                  </a:lnTo>
                  <a:lnTo>
                    <a:pt x="17" y="190"/>
                  </a:lnTo>
                  <a:lnTo>
                    <a:pt x="14" y="187"/>
                  </a:lnTo>
                  <a:lnTo>
                    <a:pt x="15" y="185"/>
                  </a:lnTo>
                  <a:lnTo>
                    <a:pt x="13" y="184"/>
                  </a:lnTo>
                  <a:lnTo>
                    <a:pt x="14" y="182"/>
                  </a:lnTo>
                  <a:lnTo>
                    <a:pt x="12" y="176"/>
                  </a:lnTo>
                  <a:lnTo>
                    <a:pt x="13" y="172"/>
                  </a:lnTo>
                  <a:lnTo>
                    <a:pt x="15" y="170"/>
                  </a:lnTo>
                  <a:lnTo>
                    <a:pt x="14" y="169"/>
                  </a:lnTo>
                  <a:lnTo>
                    <a:pt x="15" y="168"/>
                  </a:lnTo>
                  <a:lnTo>
                    <a:pt x="16" y="168"/>
                  </a:lnTo>
                  <a:lnTo>
                    <a:pt x="20" y="168"/>
                  </a:lnTo>
                  <a:lnTo>
                    <a:pt x="21" y="164"/>
                  </a:lnTo>
                  <a:lnTo>
                    <a:pt x="17" y="163"/>
                  </a:lnTo>
                  <a:lnTo>
                    <a:pt x="18" y="159"/>
                  </a:lnTo>
                  <a:lnTo>
                    <a:pt x="16" y="157"/>
                  </a:lnTo>
                  <a:lnTo>
                    <a:pt x="17" y="157"/>
                  </a:lnTo>
                  <a:lnTo>
                    <a:pt x="15" y="156"/>
                  </a:lnTo>
                  <a:lnTo>
                    <a:pt x="15" y="153"/>
                  </a:lnTo>
                  <a:lnTo>
                    <a:pt x="14" y="153"/>
                  </a:lnTo>
                  <a:lnTo>
                    <a:pt x="14" y="150"/>
                  </a:lnTo>
                  <a:lnTo>
                    <a:pt x="11" y="150"/>
                  </a:lnTo>
                  <a:lnTo>
                    <a:pt x="8" y="147"/>
                  </a:lnTo>
                  <a:lnTo>
                    <a:pt x="4" y="147"/>
                  </a:lnTo>
                  <a:lnTo>
                    <a:pt x="3" y="142"/>
                  </a:lnTo>
                  <a:lnTo>
                    <a:pt x="0" y="142"/>
                  </a:lnTo>
                  <a:lnTo>
                    <a:pt x="0" y="141"/>
                  </a:lnTo>
                  <a:lnTo>
                    <a:pt x="2" y="141"/>
                  </a:lnTo>
                  <a:lnTo>
                    <a:pt x="2" y="139"/>
                  </a:lnTo>
                  <a:lnTo>
                    <a:pt x="3" y="140"/>
                  </a:lnTo>
                  <a:lnTo>
                    <a:pt x="4" y="139"/>
                  </a:lnTo>
                  <a:lnTo>
                    <a:pt x="6" y="140"/>
                  </a:lnTo>
                  <a:lnTo>
                    <a:pt x="6" y="137"/>
                  </a:lnTo>
                  <a:lnTo>
                    <a:pt x="7" y="138"/>
                  </a:lnTo>
                  <a:lnTo>
                    <a:pt x="8" y="136"/>
                  </a:lnTo>
                  <a:lnTo>
                    <a:pt x="10" y="136"/>
                  </a:lnTo>
                  <a:lnTo>
                    <a:pt x="12" y="134"/>
                  </a:lnTo>
                  <a:lnTo>
                    <a:pt x="13" y="135"/>
                  </a:lnTo>
                  <a:lnTo>
                    <a:pt x="15" y="133"/>
                  </a:lnTo>
                  <a:lnTo>
                    <a:pt x="14" y="131"/>
                  </a:lnTo>
                  <a:lnTo>
                    <a:pt x="18" y="129"/>
                  </a:lnTo>
                  <a:lnTo>
                    <a:pt x="18" y="127"/>
                  </a:lnTo>
                  <a:lnTo>
                    <a:pt x="17" y="124"/>
                  </a:lnTo>
                  <a:lnTo>
                    <a:pt x="14" y="124"/>
                  </a:lnTo>
                  <a:lnTo>
                    <a:pt x="17" y="122"/>
                  </a:lnTo>
                  <a:lnTo>
                    <a:pt x="13" y="120"/>
                  </a:lnTo>
                  <a:lnTo>
                    <a:pt x="14" y="117"/>
                  </a:lnTo>
                  <a:lnTo>
                    <a:pt x="11" y="115"/>
                  </a:lnTo>
                  <a:lnTo>
                    <a:pt x="10" y="112"/>
                  </a:lnTo>
                  <a:lnTo>
                    <a:pt x="11" y="110"/>
                  </a:lnTo>
                  <a:lnTo>
                    <a:pt x="10" y="107"/>
                  </a:lnTo>
                  <a:lnTo>
                    <a:pt x="8" y="105"/>
                  </a:lnTo>
                  <a:lnTo>
                    <a:pt x="10" y="105"/>
                  </a:lnTo>
                  <a:lnTo>
                    <a:pt x="8" y="101"/>
                  </a:lnTo>
                  <a:lnTo>
                    <a:pt x="12" y="97"/>
                  </a:lnTo>
                  <a:lnTo>
                    <a:pt x="11" y="96"/>
                  </a:lnTo>
                  <a:lnTo>
                    <a:pt x="13" y="96"/>
                  </a:lnTo>
                  <a:lnTo>
                    <a:pt x="14" y="93"/>
                  </a:lnTo>
                  <a:lnTo>
                    <a:pt x="13" y="91"/>
                  </a:lnTo>
                  <a:lnTo>
                    <a:pt x="15" y="91"/>
                  </a:lnTo>
                  <a:lnTo>
                    <a:pt x="15" y="87"/>
                  </a:lnTo>
                  <a:lnTo>
                    <a:pt x="16" y="85"/>
                  </a:lnTo>
                  <a:lnTo>
                    <a:pt x="15" y="83"/>
                  </a:lnTo>
                  <a:lnTo>
                    <a:pt x="14" y="79"/>
                  </a:lnTo>
                  <a:lnTo>
                    <a:pt x="24" y="75"/>
                  </a:lnTo>
                  <a:lnTo>
                    <a:pt x="25" y="72"/>
                  </a:lnTo>
                  <a:lnTo>
                    <a:pt x="19" y="66"/>
                  </a:lnTo>
                  <a:lnTo>
                    <a:pt x="20" y="65"/>
                  </a:lnTo>
                  <a:lnTo>
                    <a:pt x="22" y="65"/>
                  </a:lnTo>
                  <a:lnTo>
                    <a:pt x="22" y="64"/>
                  </a:lnTo>
                  <a:lnTo>
                    <a:pt x="21" y="63"/>
                  </a:lnTo>
                  <a:lnTo>
                    <a:pt x="21" y="59"/>
                  </a:lnTo>
                  <a:lnTo>
                    <a:pt x="19" y="5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5" name="Freeform 136">
              <a:extLst>
                <a:ext uri="{FF2B5EF4-FFF2-40B4-BE49-F238E27FC236}">
                  <a16:creationId xmlns="" xmlns:a16="http://schemas.microsoft.com/office/drawing/2014/main" id="{43B65868-94EA-4264-B439-EE91F6E28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" y="2104"/>
              <a:ext cx="221" cy="195"/>
            </a:xfrm>
            <a:custGeom>
              <a:avLst/>
              <a:gdLst>
                <a:gd name="T0" fmla="*/ 33 w 221"/>
                <a:gd name="T1" fmla="*/ 47 h 195"/>
                <a:gd name="T2" fmla="*/ 44 w 221"/>
                <a:gd name="T3" fmla="*/ 32 h 195"/>
                <a:gd name="T4" fmla="*/ 60 w 221"/>
                <a:gd name="T5" fmla="*/ 15 h 195"/>
                <a:gd name="T6" fmla="*/ 75 w 221"/>
                <a:gd name="T7" fmla="*/ 3 h 195"/>
                <a:gd name="T8" fmla="*/ 83 w 221"/>
                <a:gd name="T9" fmla="*/ 9 h 195"/>
                <a:gd name="T10" fmla="*/ 87 w 221"/>
                <a:gd name="T11" fmla="*/ 13 h 195"/>
                <a:gd name="T12" fmla="*/ 97 w 221"/>
                <a:gd name="T13" fmla="*/ 22 h 195"/>
                <a:gd name="T14" fmla="*/ 105 w 221"/>
                <a:gd name="T15" fmla="*/ 21 h 195"/>
                <a:gd name="T16" fmla="*/ 109 w 221"/>
                <a:gd name="T17" fmla="*/ 29 h 195"/>
                <a:gd name="T18" fmla="*/ 103 w 221"/>
                <a:gd name="T19" fmla="*/ 34 h 195"/>
                <a:gd name="T20" fmla="*/ 111 w 221"/>
                <a:gd name="T21" fmla="*/ 35 h 195"/>
                <a:gd name="T22" fmla="*/ 117 w 221"/>
                <a:gd name="T23" fmla="*/ 41 h 195"/>
                <a:gd name="T24" fmla="*/ 123 w 221"/>
                <a:gd name="T25" fmla="*/ 40 h 195"/>
                <a:gd name="T26" fmla="*/ 128 w 221"/>
                <a:gd name="T27" fmla="*/ 49 h 195"/>
                <a:gd name="T28" fmla="*/ 134 w 221"/>
                <a:gd name="T29" fmla="*/ 57 h 195"/>
                <a:gd name="T30" fmla="*/ 147 w 221"/>
                <a:gd name="T31" fmla="*/ 62 h 195"/>
                <a:gd name="T32" fmla="*/ 153 w 221"/>
                <a:gd name="T33" fmla="*/ 65 h 195"/>
                <a:gd name="T34" fmla="*/ 166 w 221"/>
                <a:gd name="T35" fmla="*/ 64 h 195"/>
                <a:gd name="T36" fmla="*/ 175 w 221"/>
                <a:gd name="T37" fmla="*/ 60 h 195"/>
                <a:gd name="T38" fmla="*/ 179 w 221"/>
                <a:gd name="T39" fmla="*/ 59 h 195"/>
                <a:gd name="T40" fmla="*/ 192 w 221"/>
                <a:gd name="T41" fmla="*/ 63 h 195"/>
                <a:gd name="T42" fmla="*/ 196 w 221"/>
                <a:gd name="T43" fmla="*/ 70 h 195"/>
                <a:gd name="T44" fmla="*/ 202 w 221"/>
                <a:gd name="T45" fmla="*/ 84 h 195"/>
                <a:gd name="T46" fmla="*/ 212 w 221"/>
                <a:gd name="T47" fmla="*/ 86 h 195"/>
                <a:gd name="T48" fmla="*/ 220 w 221"/>
                <a:gd name="T49" fmla="*/ 91 h 195"/>
                <a:gd name="T50" fmla="*/ 221 w 221"/>
                <a:gd name="T51" fmla="*/ 100 h 195"/>
                <a:gd name="T52" fmla="*/ 219 w 221"/>
                <a:gd name="T53" fmla="*/ 112 h 195"/>
                <a:gd name="T54" fmla="*/ 213 w 221"/>
                <a:gd name="T55" fmla="*/ 121 h 195"/>
                <a:gd name="T56" fmla="*/ 207 w 221"/>
                <a:gd name="T57" fmla="*/ 125 h 195"/>
                <a:gd name="T58" fmla="*/ 201 w 221"/>
                <a:gd name="T59" fmla="*/ 134 h 195"/>
                <a:gd name="T60" fmla="*/ 193 w 221"/>
                <a:gd name="T61" fmla="*/ 145 h 195"/>
                <a:gd name="T62" fmla="*/ 183 w 221"/>
                <a:gd name="T63" fmla="*/ 153 h 195"/>
                <a:gd name="T64" fmla="*/ 173 w 221"/>
                <a:gd name="T65" fmla="*/ 156 h 195"/>
                <a:gd name="T66" fmla="*/ 164 w 221"/>
                <a:gd name="T67" fmla="*/ 159 h 195"/>
                <a:gd name="T68" fmla="*/ 159 w 221"/>
                <a:gd name="T69" fmla="*/ 158 h 195"/>
                <a:gd name="T70" fmla="*/ 148 w 221"/>
                <a:gd name="T71" fmla="*/ 167 h 195"/>
                <a:gd name="T72" fmla="*/ 135 w 221"/>
                <a:gd name="T73" fmla="*/ 159 h 195"/>
                <a:gd name="T74" fmla="*/ 134 w 221"/>
                <a:gd name="T75" fmla="*/ 165 h 195"/>
                <a:gd name="T76" fmla="*/ 118 w 221"/>
                <a:gd name="T77" fmla="*/ 161 h 195"/>
                <a:gd name="T78" fmla="*/ 110 w 221"/>
                <a:gd name="T79" fmla="*/ 150 h 195"/>
                <a:gd name="T80" fmla="*/ 97 w 221"/>
                <a:gd name="T81" fmla="*/ 150 h 195"/>
                <a:gd name="T82" fmla="*/ 92 w 221"/>
                <a:gd name="T83" fmla="*/ 161 h 195"/>
                <a:gd name="T84" fmla="*/ 85 w 221"/>
                <a:gd name="T85" fmla="*/ 164 h 195"/>
                <a:gd name="T86" fmla="*/ 77 w 221"/>
                <a:gd name="T87" fmla="*/ 171 h 195"/>
                <a:gd name="T88" fmla="*/ 69 w 221"/>
                <a:gd name="T89" fmla="*/ 173 h 195"/>
                <a:gd name="T90" fmla="*/ 61 w 221"/>
                <a:gd name="T91" fmla="*/ 175 h 195"/>
                <a:gd name="T92" fmla="*/ 53 w 221"/>
                <a:gd name="T93" fmla="*/ 180 h 195"/>
                <a:gd name="T94" fmla="*/ 47 w 221"/>
                <a:gd name="T95" fmla="*/ 185 h 195"/>
                <a:gd name="T96" fmla="*/ 35 w 221"/>
                <a:gd name="T97" fmla="*/ 187 h 195"/>
                <a:gd name="T98" fmla="*/ 23 w 221"/>
                <a:gd name="T99" fmla="*/ 191 h 195"/>
                <a:gd name="T100" fmla="*/ 15 w 221"/>
                <a:gd name="T101" fmla="*/ 193 h 195"/>
                <a:gd name="T102" fmla="*/ 12 w 221"/>
                <a:gd name="T103" fmla="*/ 176 h 195"/>
                <a:gd name="T104" fmla="*/ 21 w 221"/>
                <a:gd name="T105" fmla="*/ 164 h 195"/>
                <a:gd name="T106" fmla="*/ 14 w 221"/>
                <a:gd name="T107" fmla="*/ 153 h 195"/>
                <a:gd name="T108" fmla="*/ 0 w 221"/>
                <a:gd name="T109" fmla="*/ 141 h 195"/>
                <a:gd name="T110" fmla="*/ 7 w 221"/>
                <a:gd name="T111" fmla="*/ 138 h 195"/>
                <a:gd name="T112" fmla="*/ 18 w 221"/>
                <a:gd name="T113" fmla="*/ 129 h 195"/>
                <a:gd name="T114" fmla="*/ 11 w 221"/>
                <a:gd name="T115" fmla="*/ 115 h 195"/>
                <a:gd name="T116" fmla="*/ 12 w 221"/>
                <a:gd name="T117" fmla="*/ 97 h 195"/>
                <a:gd name="T118" fmla="*/ 16 w 221"/>
                <a:gd name="T119" fmla="*/ 85 h 195"/>
                <a:gd name="T120" fmla="*/ 22 w 221"/>
                <a:gd name="T121" fmla="*/ 6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1" h="195">
                  <a:moveTo>
                    <a:pt x="19" y="51"/>
                  </a:moveTo>
                  <a:lnTo>
                    <a:pt x="23" y="48"/>
                  </a:lnTo>
                  <a:lnTo>
                    <a:pt x="24" y="49"/>
                  </a:lnTo>
                  <a:lnTo>
                    <a:pt x="25" y="48"/>
                  </a:lnTo>
                  <a:lnTo>
                    <a:pt x="26" y="47"/>
                  </a:lnTo>
                  <a:lnTo>
                    <a:pt x="27" y="45"/>
                  </a:lnTo>
                  <a:lnTo>
                    <a:pt x="33" y="47"/>
                  </a:lnTo>
                  <a:lnTo>
                    <a:pt x="35" y="45"/>
                  </a:lnTo>
                  <a:lnTo>
                    <a:pt x="35" y="43"/>
                  </a:lnTo>
                  <a:lnTo>
                    <a:pt x="38" y="44"/>
                  </a:lnTo>
                  <a:lnTo>
                    <a:pt x="40" y="43"/>
                  </a:lnTo>
                  <a:lnTo>
                    <a:pt x="40" y="41"/>
                  </a:lnTo>
                  <a:lnTo>
                    <a:pt x="45" y="33"/>
                  </a:lnTo>
                  <a:lnTo>
                    <a:pt x="44" y="32"/>
                  </a:lnTo>
                  <a:lnTo>
                    <a:pt x="46" y="28"/>
                  </a:lnTo>
                  <a:lnTo>
                    <a:pt x="47" y="25"/>
                  </a:lnTo>
                  <a:lnTo>
                    <a:pt x="45" y="24"/>
                  </a:lnTo>
                  <a:lnTo>
                    <a:pt x="47" y="22"/>
                  </a:lnTo>
                  <a:lnTo>
                    <a:pt x="55" y="20"/>
                  </a:lnTo>
                  <a:lnTo>
                    <a:pt x="57" y="14"/>
                  </a:lnTo>
                  <a:lnTo>
                    <a:pt x="60" y="15"/>
                  </a:lnTo>
                  <a:lnTo>
                    <a:pt x="60" y="12"/>
                  </a:lnTo>
                  <a:lnTo>
                    <a:pt x="63" y="12"/>
                  </a:lnTo>
                  <a:lnTo>
                    <a:pt x="67" y="5"/>
                  </a:lnTo>
                  <a:lnTo>
                    <a:pt x="68" y="5"/>
                  </a:lnTo>
                  <a:lnTo>
                    <a:pt x="69" y="4"/>
                  </a:lnTo>
                  <a:lnTo>
                    <a:pt x="74" y="5"/>
                  </a:lnTo>
                  <a:lnTo>
                    <a:pt x="75" y="3"/>
                  </a:lnTo>
                  <a:lnTo>
                    <a:pt x="76" y="0"/>
                  </a:lnTo>
                  <a:lnTo>
                    <a:pt x="77" y="2"/>
                  </a:lnTo>
                  <a:lnTo>
                    <a:pt x="77" y="1"/>
                  </a:lnTo>
                  <a:lnTo>
                    <a:pt x="80" y="3"/>
                  </a:lnTo>
                  <a:lnTo>
                    <a:pt x="80" y="7"/>
                  </a:lnTo>
                  <a:lnTo>
                    <a:pt x="83" y="8"/>
                  </a:lnTo>
                  <a:lnTo>
                    <a:pt x="83" y="9"/>
                  </a:lnTo>
                  <a:lnTo>
                    <a:pt x="84" y="10"/>
                  </a:lnTo>
                  <a:lnTo>
                    <a:pt x="84" y="9"/>
                  </a:lnTo>
                  <a:lnTo>
                    <a:pt x="86" y="11"/>
                  </a:lnTo>
                  <a:lnTo>
                    <a:pt x="87" y="13"/>
                  </a:lnTo>
                  <a:lnTo>
                    <a:pt x="89" y="13"/>
                  </a:lnTo>
                  <a:lnTo>
                    <a:pt x="89" y="14"/>
                  </a:lnTo>
                  <a:lnTo>
                    <a:pt x="87" y="13"/>
                  </a:lnTo>
                  <a:lnTo>
                    <a:pt x="87" y="15"/>
                  </a:lnTo>
                  <a:lnTo>
                    <a:pt x="88" y="16"/>
                  </a:lnTo>
                  <a:lnTo>
                    <a:pt x="89" y="15"/>
                  </a:lnTo>
                  <a:lnTo>
                    <a:pt x="95" y="16"/>
                  </a:lnTo>
                  <a:lnTo>
                    <a:pt x="93" y="17"/>
                  </a:lnTo>
                  <a:lnTo>
                    <a:pt x="96" y="20"/>
                  </a:lnTo>
                  <a:lnTo>
                    <a:pt x="97" y="22"/>
                  </a:lnTo>
                  <a:lnTo>
                    <a:pt x="96" y="23"/>
                  </a:lnTo>
                  <a:lnTo>
                    <a:pt x="97" y="24"/>
                  </a:lnTo>
                  <a:lnTo>
                    <a:pt x="99" y="23"/>
                  </a:lnTo>
                  <a:lnTo>
                    <a:pt x="100" y="21"/>
                  </a:lnTo>
                  <a:lnTo>
                    <a:pt x="100" y="20"/>
                  </a:lnTo>
                  <a:lnTo>
                    <a:pt x="104" y="22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05" y="23"/>
                  </a:lnTo>
                  <a:lnTo>
                    <a:pt x="109" y="27"/>
                  </a:lnTo>
                  <a:lnTo>
                    <a:pt x="109" y="28"/>
                  </a:lnTo>
                  <a:lnTo>
                    <a:pt x="108" y="29"/>
                  </a:lnTo>
                  <a:lnTo>
                    <a:pt x="107" y="30"/>
                  </a:lnTo>
                  <a:lnTo>
                    <a:pt x="109" y="29"/>
                  </a:lnTo>
                  <a:lnTo>
                    <a:pt x="108" y="29"/>
                  </a:lnTo>
                  <a:lnTo>
                    <a:pt x="108" y="31"/>
                  </a:lnTo>
                  <a:lnTo>
                    <a:pt x="109" y="32"/>
                  </a:lnTo>
                  <a:lnTo>
                    <a:pt x="107" y="33"/>
                  </a:lnTo>
                  <a:lnTo>
                    <a:pt x="105" y="32"/>
                  </a:lnTo>
                  <a:lnTo>
                    <a:pt x="104" y="33"/>
                  </a:lnTo>
                  <a:lnTo>
                    <a:pt x="103" y="34"/>
                  </a:lnTo>
                  <a:lnTo>
                    <a:pt x="107" y="34"/>
                  </a:lnTo>
                  <a:lnTo>
                    <a:pt x="107" y="33"/>
                  </a:lnTo>
                  <a:lnTo>
                    <a:pt x="108" y="33"/>
                  </a:lnTo>
                  <a:lnTo>
                    <a:pt x="108" y="36"/>
                  </a:lnTo>
                  <a:lnTo>
                    <a:pt x="110" y="35"/>
                  </a:lnTo>
                  <a:lnTo>
                    <a:pt x="110" y="34"/>
                  </a:lnTo>
                  <a:lnTo>
                    <a:pt x="111" y="35"/>
                  </a:lnTo>
                  <a:lnTo>
                    <a:pt x="112" y="39"/>
                  </a:lnTo>
                  <a:lnTo>
                    <a:pt x="113" y="37"/>
                  </a:lnTo>
                  <a:lnTo>
                    <a:pt x="115" y="39"/>
                  </a:lnTo>
                  <a:lnTo>
                    <a:pt x="116" y="37"/>
                  </a:lnTo>
                  <a:lnTo>
                    <a:pt x="118" y="39"/>
                  </a:lnTo>
                  <a:lnTo>
                    <a:pt x="117" y="40"/>
                  </a:lnTo>
                  <a:lnTo>
                    <a:pt x="117" y="41"/>
                  </a:lnTo>
                  <a:lnTo>
                    <a:pt x="120" y="40"/>
                  </a:lnTo>
                  <a:lnTo>
                    <a:pt x="119" y="42"/>
                  </a:lnTo>
                  <a:lnTo>
                    <a:pt x="118" y="43"/>
                  </a:lnTo>
                  <a:lnTo>
                    <a:pt x="118" y="44"/>
                  </a:lnTo>
                  <a:lnTo>
                    <a:pt x="120" y="41"/>
                  </a:lnTo>
                  <a:lnTo>
                    <a:pt x="121" y="42"/>
                  </a:lnTo>
                  <a:lnTo>
                    <a:pt x="123" y="40"/>
                  </a:lnTo>
                  <a:lnTo>
                    <a:pt x="122" y="43"/>
                  </a:lnTo>
                  <a:lnTo>
                    <a:pt x="123" y="44"/>
                  </a:lnTo>
                  <a:lnTo>
                    <a:pt x="119" y="47"/>
                  </a:lnTo>
                  <a:lnTo>
                    <a:pt x="121" y="47"/>
                  </a:lnTo>
                  <a:lnTo>
                    <a:pt x="122" y="46"/>
                  </a:lnTo>
                  <a:lnTo>
                    <a:pt x="123" y="45"/>
                  </a:lnTo>
                  <a:lnTo>
                    <a:pt x="128" y="49"/>
                  </a:lnTo>
                  <a:lnTo>
                    <a:pt x="130" y="53"/>
                  </a:lnTo>
                  <a:lnTo>
                    <a:pt x="130" y="55"/>
                  </a:lnTo>
                  <a:lnTo>
                    <a:pt x="132" y="56"/>
                  </a:lnTo>
                  <a:lnTo>
                    <a:pt x="131" y="56"/>
                  </a:lnTo>
                  <a:lnTo>
                    <a:pt x="131" y="58"/>
                  </a:lnTo>
                  <a:lnTo>
                    <a:pt x="133" y="57"/>
                  </a:lnTo>
                  <a:lnTo>
                    <a:pt x="134" y="57"/>
                  </a:lnTo>
                  <a:lnTo>
                    <a:pt x="135" y="58"/>
                  </a:lnTo>
                  <a:lnTo>
                    <a:pt x="135" y="60"/>
                  </a:lnTo>
                  <a:lnTo>
                    <a:pt x="138" y="60"/>
                  </a:lnTo>
                  <a:lnTo>
                    <a:pt x="138" y="63"/>
                  </a:lnTo>
                  <a:lnTo>
                    <a:pt x="141" y="63"/>
                  </a:lnTo>
                  <a:lnTo>
                    <a:pt x="145" y="61"/>
                  </a:lnTo>
                  <a:lnTo>
                    <a:pt x="147" y="62"/>
                  </a:lnTo>
                  <a:lnTo>
                    <a:pt x="147" y="63"/>
                  </a:lnTo>
                  <a:lnTo>
                    <a:pt x="146" y="63"/>
                  </a:lnTo>
                  <a:lnTo>
                    <a:pt x="147" y="64"/>
                  </a:lnTo>
                  <a:lnTo>
                    <a:pt x="148" y="64"/>
                  </a:lnTo>
                  <a:lnTo>
                    <a:pt x="149" y="64"/>
                  </a:lnTo>
                  <a:lnTo>
                    <a:pt x="149" y="63"/>
                  </a:lnTo>
                  <a:lnTo>
                    <a:pt x="153" y="65"/>
                  </a:lnTo>
                  <a:lnTo>
                    <a:pt x="152" y="64"/>
                  </a:lnTo>
                  <a:lnTo>
                    <a:pt x="153" y="64"/>
                  </a:lnTo>
                  <a:lnTo>
                    <a:pt x="159" y="65"/>
                  </a:lnTo>
                  <a:lnTo>
                    <a:pt x="161" y="63"/>
                  </a:lnTo>
                  <a:lnTo>
                    <a:pt x="162" y="64"/>
                  </a:lnTo>
                  <a:lnTo>
                    <a:pt x="164" y="62"/>
                  </a:lnTo>
                  <a:lnTo>
                    <a:pt x="166" y="64"/>
                  </a:lnTo>
                  <a:lnTo>
                    <a:pt x="169" y="61"/>
                  </a:lnTo>
                  <a:lnTo>
                    <a:pt x="169" y="61"/>
                  </a:lnTo>
                  <a:lnTo>
                    <a:pt x="169" y="60"/>
                  </a:lnTo>
                  <a:lnTo>
                    <a:pt x="171" y="59"/>
                  </a:lnTo>
                  <a:lnTo>
                    <a:pt x="170" y="59"/>
                  </a:lnTo>
                  <a:lnTo>
                    <a:pt x="171" y="57"/>
                  </a:lnTo>
                  <a:lnTo>
                    <a:pt x="175" y="60"/>
                  </a:lnTo>
                  <a:lnTo>
                    <a:pt x="175" y="61"/>
                  </a:lnTo>
                  <a:lnTo>
                    <a:pt x="175" y="62"/>
                  </a:lnTo>
                  <a:lnTo>
                    <a:pt x="175" y="63"/>
                  </a:lnTo>
                  <a:lnTo>
                    <a:pt x="177" y="61"/>
                  </a:lnTo>
                  <a:lnTo>
                    <a:pt x="177" y="60"/>
                  </a:lnTo>
                  <a:lnTo>
                    <a:pt x="178" y="60"/>
                  </a:lnTo>
                  <a:lnTo>
                    <a:pt x="179" y="59"/>
                  </a:lnTo>
                  <a:lnTo>
                    <a:pt x="179" y="59"/>
                  </a:lnTo>
                  <a:lnTo>
                    <a:pt x="179" y="57"/>
                  </a:lnTo>
                  <a:lnTo>
                    <a:pt x="181" y="59"/>
                  </a:lnTo>
                  <a:lnTo>
                    <a:pt x="184" y="56"/>
                  </a:lnTo>
                  <a:lnTo>
                    <a:pt x="186" y="57"/>
                  </a:lnTo>
                  <a:lnTo>
                    <a:pt x="189" y="64"/>
                  </a:lnTo>
                  <a:lnTo>
                    <a:pt x="192" y="63"/>
                  </a:lnTo>
                  <a:lnTo>
                    <a:pt x="194" y="64"/>
                  </a:lnTo>
                  <a:lnTo>
                    <a:pt x="195" y="65"/>
                  </a:lnTo>
                  <a:lnTo>
                    <a:pt x="194" y="67"/>
                  </a:lnTo>
                  <a:lnTo>
                    <a:pt x="195" y="67"/>
                  </a:lnTo>
                  <a:lnTo>
                    <a:pt x="194" y="67"/>
                  </a:lnTo>
                  <a:lnTo>
                    <a:pt x="195" y="69"/>
                  </a:lnTo>
                  <a:lnTo>
                    <a:pt x="196" y="70"/>
                  </a:lnTo>
                  <a:lnTo>
                    <a:pt x="195" y="72"/>
                  </a:lnTo>
                  <a:lnTo>
                    <a:pt x="199" y="72"/>
                  </a:lnTo>
                  <a:lnTo>
                    <a:pt x="198" y="75"/>
                  </a:lnTo>
                  <a:lnTo>
                    <a:pt x="200" y="79"/>
                  </a:lnTo>
                  <a:lnTo>
                    <a:pt x="200" y="81"/>
                  </a:lnTo>
                  <a:lnTo>
                    <a:pt x="202" y="83"/>
                  </a:lnTo>
                  <a:lnTo>
                    <a:pt x="202" y="84"/>
                  </a:lnTo>
                  <a:lnTo>
                    <a:pt x="201" y="84"/>
                  </a:lnTo>
                  <a:lnTo>
                    <a:pt x="204" y="86"/>
                  </a:lnTo>
                  <a:lnTo>
                    <a:pt x="205" y="86"/>
                  </a:lnTo>
                  <a:lnTo>
                    <a:pt x="205" y="85"/>
                  </a:lnTo>
                  <a:lnTo>
                    <a:pt x="209" y="84"/>
                  </a:lnTo>
                  <a:lnTo>
                    <a:pt x="209" y="86"/>
                  </a:lnTo>
                  <a:lnTo>
                    <a:pt x="212" y="86"/>
                  </a:lnTo>
                  <a:lnTo>
                    <a:pt x="211" y="87"/>
                  </a:lnTo>
                  <a:lnTo>
                    <a:pt x="211" y="88"/>
                  </a:lnTo>
                  <a:lnTo>
                    <a:pt x="212" y="87"/>
                  </a:lnTo>
                  <a:lnTo>
                    <a:pt x="213" y="89"/>
                  </a:lnTo>
                  <a:lnTo>
                    <a:pt x="216" y="88"/>
                  </a:lnTo>
                  <a:lnTo>
                    <a:pt x="215" y="90"/>
                  </a:lnTo>
                  <a:lnTo>
                    <a:pt x="220" y="91"/>
                  </a:lnTo>
                  <a:lnTo>
                    <a:pt x="220" y="95"/>
                  </a:lnTo>
                  <a:lnTo>
                    <a:pt x="221" y="96"/>
                  </a:lnTo>
                  <a:lnTo>
                    <a:pt x="221" y="99"/>
                  </a:lnTo>
                  <a:lnTo>
                    <a:pt x="220" y="100"/>
                  </a:lnTo>
                  <a:lnTo>
                    <a:pt x="220" y="101"/>
                  </a:lnTo>
                  <a:lnTo>
                    <a:pt x="220" y="101"/>
                  </a:lnTo>
                  <a:lnTo>
                    <a:pt x="221" y="100"/>
                  </a:lnTo>
                  <a:lnTo>
                    <a:pt x="220" y="101"/>
                  </a:lnTo>
                  <a:lnTo>
                    <a:pt x="221" y="101"/>
                  </a:lnTo>
                  <a:lnTo>
                    <a:pt x="219" y="105"/>
                  </a:lnTo>
                  <a:lnTo>
                    <a:pt x="219" y="108"/>
                  </a:lnTo>
                  <a:lnTo>
                    <a:pt x="218" y="109"/>
                  </a:lnTo>
                  <a:lnTo>
                    <a:pt x="219" y="111"/>
                  </a:lnTo>
                  <a:lnTo>
                    <a:pt x="219" y="112"/>
                  </a:lnTo>
                  <a:lnTo>
                    <a:pt x="217" y="113"/>
                  </a:lnTo>
                  <a:lnTo>
                    <a:pt x="217" y="114"/>
                  </a:lnTo>
                  <a:lnTo>
                    <a:pt x="216" y="113"/>
                  </a:lnTo>
                  <a:lnTo>
                    <a:pt x="215" y="116"/>
                  </a:lnTo>
                  <a:lnTo>
                    <a:pt x="215" y="116"/>
                  </a:lnTo>
                  <a:lnTo>
                    <a:pt x="213" y="119"/>
                  </a:lnTo>
                  <a:lnTo>
                    <a:pt x="213" y="121"/>
                  </a:lnTo>
                  <a:lnTo>
                    <a:pt x="212" y="121"/>
                  </a:lnTo>
                  <a:lnTo>
                    <a:pt x="213" y="122"/>
                  </a:lnTo>
                  <a:lnTo>
                    <a:pt x="212" y="125"/>
                  </a:lnTo>
                  <a:lnTo>
                    <a:pt x="211" y="124"/>
                  </a:lnTo>
                  <a:lnTo>
                    <a:pt x="210" y="125"/>
                  </a:lnTo>
                  <a:lnTo>
                    <a:pt x="208" y="124"/>
                  </a:lnTo>
                  <a:lnTo>
                    <a:pt x="207" y="125"/>
                  </a:lnTo>
                  <a:lnTo>
                    <a:pt x="207" y="128"/>
                  </a:lnTo>
                  <a:lnTo>
                    <a:pt x="205" y="128"/>
                  </a:lnTo>
                  <a:lnTo>
                    <a:pt x="204" y="131"/>
                  </a:lnTo>
                  <a:lnTo>
                    <a:pt x="203" y="130"/>
                  </a:lnTo>
                  <a:lnTo>
                    <a:pt x="202" y="132"/>
                  </a:lnTo>
                  <a:lnTo>
                    <a:pt x="201" y="133"/>
                  </a:lnTo>
                  <a:lnTo>
                    <a:pt x="201" y="134"/>
                  </a:lnTo>
                  <a:lnTo>
                    <a:pt x="200" y="134"/>
                  </a:lnTo>
                  <a:lnTo>
                    <a:pt x="197" y="138"/>
                  </a:lnTo>
                  <a:lnTo>
                    <a:pt x="195" y="139"/>
                  </a:lnTo>
                  <a:lnTo>
                    <a:pt x="195" y="140"/>
                  </a:lnTo>
                  <a:lnTo>
                    <a:pt x="194" y="141"/>
                  </a:lnTo>
                  <a:lnTo>
                    <a:pt x="195" y="144"/>
                  </a:lnTo>
                  <a:lnTo>
                    <a:pt x="193" y="145"/>
                  </a:lnTo>
                  <a:lnTo>
                    <a:pt x="192" y="144"/>
                  </a:lnTo>
                  <a:lnTo>
                    <a:pt x="193" y="147"/>
                  </a:lnTo>
                  <a:lnTo>
                    <a:pt x="192" y="147"/>
                  </a:lnTo>
                  <a:lnTo>
                    <a:pt x="191" y="148"/>
                  </a:lnTo>
                  <a:lnTo>
                    <a:pt x="188" y="148"/>
                  </a:lnTo>
                  <a:lnTo>
                    <a:pt x="187" y="151"/>
                  </a:lnTo>
                  <a:lnTo>
                    <a:pt x="183" y="153"/>
                  </a:lnTo>
                  <a:lnTo>
                    <a:pt x="182" y="153"/>
                  </a:lnTo>
                  <a:lnTo>
                    <a:pt x="179" y="155"/>
                  </a:lnTo>
                  <a:lnTo>
                    <a:pt x="175" y="153"/>
                  </a:lnTo>
                  <a:lnTo>
                    <a:pt x="175" y="155"/>
                  </a:lnTo>
                  <a:lnTo>
                    <a:pt x="173" y="155"/>
                  </a:lnTo>
                  <a:lnTo>
                    <a:pt x="174" y="156"/>
                  </a:lnTo>
                  <a:lnTo>
                    <a:pt x="173" y="156"/>
                  </a:lnTo>
                  <a:lnTo>
                    <a:pt x="173" y="157"/>
                  </a:lnTo>
                  <a:lnTo>
                    <a:pt x="169" y="156"/>
                  </a:lnTo>
                  <a:lnTo>
                    <a:pt x="168" y="157"/>
                  </a:lnTo>
                  <a:lnTo>
                    <a:pt x="167" y="156"/>
                  </a:lnTo>
                  <a:lnTo>
                    <a:pt x="167" y="158"/>
                  </a:lnTo>
                  <a:lnTo>
                    <a:pt x="164" y="157"/>
                  </a:lnTo>
                  <a:lnTo>
                    <a:pt x="164" y="159"/>
                  </a:lnTo>
                  <a:lnTo>
                    <a:pt x="163" y="158"/>
                  </a:lnTo>
                  <a:lnTo>
                    <a:pt x="164" y="156"/>
                  </a:lnTo>
                  <a:lnTo>
                    <a:pt x="164" y="155"/>
                  </a:lnTo>
                  <a:lnTo>
                    <a:pt x="163" y="155"/>
                  </a:lnTo>
                  <a:lnTo>
                    <a:pt x="163" y="156"/>
                  </a:lnTo>
                  <a:lnTo>
                    <a:pt x="161" y="156"/>
                  </a:lnTo>
                  <a:lnTo>
                    <a:pt x="159" y="158"/>
                  </a:lnTo>
                  <a:lnTo>
                    <a:pt x="159" y="160"/>
                  </a:lnTo>
                  <a:lnTo>
                    <a:pt x="157" y="161"/>
                  </a:lnTo>
                  <a:lnTo>
                    <a:pt x="157" y="161"/>
                  </a:lnTo>
                  <a:lnTo>
                    <a:pt x="156" y="164"/>
                  </a:lnTo>
                  <a:lnTo>
                    <a:pt x="157" y="165"/>
                  </a:lnTo>
                  <a:lnTo>
                    <a:pt x="153" y="165"/>
                  </a:lnTo>
                  <a:lnTo>
                    <a:pt x="148" y="167"/>
                  </a:lnTo>
                  <a:lnTo>
                    <a:pt x="145" y="163"/>
                  </a:lnTo>
                  <a:lnTo>
                    <a:pt x="144" y="165"/>
                  </a:lnTo>
                  <a:lnTo>
                    <a:pt x="140" y="164"/>
                  </a:lnTo>
                  <a:lnTo>
                    <a:pt x="140" y="162"/>
                  </a:lnTo>
                  <a:lnTo>
                    <a:pt x="138" y="161"/>
                  </a:lnTo>
                  <a:lnTo>
                    <a:pt x="137" y="159"/>
                  </a:lnTo>
                  <a:lnTo>
                    <a:pt x="135" y="159"/>
                  </a:lnTo>
                  <a:lnTo>
                    <a:pt x="134" y="157"/>
                  </a:lnTo>
                  <a:lnTo>
                    <a:pt x="134" y="157"/>
                  </a:lnTo>
                  <a:lnTo>
                    <a:pt x="135" y="159"/>
                  </a:lnTo>
                  <a:lnTo>
                    <a:pt x="136" y="159"/>
                  </a:lnTo>
                  <a:lnTo>
                    <a:pt x="135" y="161"/>
                  </a:lnTo>
                  <a:lnTo>
                    <a:pt x="137" y="161"/>
                  </a:lnTo>
                  <a:lnTo>
                    <a:pt x="134" y="165"/>
                  </a:lnTo>
                  <a:lnTo>
                    <a:pt x="131" y="165"/>
                  </a:lnTo>
                  <a:lnTo>
                    <a:pt x="131" y="167"/>
                  </a:lnTo>
                  <a:lnTo>
                    <a:pt x="128" y="167"/>
                  </a:lnTo>
                  <a:lnTo>
                    <a:pt x="127" y="169"/>
                  </a:lnTo>
                  <a:lnTo>
                    <a:pt x="121" y="164"/>
                  </a:lnTo>
                  <a:lnTo>
                    <a:pt x="119" y="164"/>
                  </a:lnTo>
                  <a:lnTo>
                    <a:pt x="118" y="161"/>
                  </a:lnTo>
                  <a:lnTo>
                    <a:pt x="119" y="157"/>
                  </a:lnTo>
                  <a:lnTo>
                    <a:pt x="116" y="157"/>
                  </a:lnTo>
                  <a:lnTo>
                    <a:pt x="117" y="156"/>
                  </a:lnTo>
                  <a:lnTo>
                    <a:pt x="115" y="155"/>
                  </a:lnTo>
                  <a:lnTo>
                    <a:pt x="114" y="152"/>
                  </a:lnTo>
                  <a:lnTo>
                    <a:pt x="110" y="152"/>
                  </a:lnTo>
                  <a:lnTo>
                    <a:pt x="110" y="150"/>
                  </a:lnTo>
                  <a:lnTo>
                    <a:pt x="107" y="149"/>
                  </a:lnTo>
                  <a:lnTo>
                    <a:pt x="107" y="148"/>
                  </a:lnTo>
                  <a:lnTo>
                    <a:pt x="103" y="148"/>
                  </a:lnTo>
                  <a:lnTo>
                    <a:pt x="101" y="149"/>
                  </a:lnTo>
                  <a:lnTo>
                    <a:pt x="100" y="148"/>
                  </a:lnTo>
                  <a:lnTo>
                    <a:pt x="99" y="149"/>
                  </a:lnTo>
                  <a:lnTo>
                    <a:pt x="97" y="150"/>
                  </a:lnTo>
                  <a:lnTo>
                    <a:pt x="99" y="152"/>
                  </a:lnTo>
                  <a:lnTo>
                    <a:pt x="96" y="153"/>
                  </a:lnTo>
                  <a:lnTo>
                    <a:pt x="96" y="152"/>
                  </a:lnTo>
                  <a:lnTo>
                    <a:pt x="94" y="155"/>
                  </a:lnTo>
                  <a:lnTo>
                    <a:pt x="91" y="153"/>
                  </a:lnTo>
                  <a:lnTo>
                    <a:pt x="91" y="159"/>
                  </a:lnTo>
                  <a:lnTo>
                    <a:pt x="92" y="161"/>
                  </a:lnTo>
                  <a:lnTo>
                    <a:pt x="91" y="161"/>
                  </a:lnTo>
                  <a:lnTo>
                    <a:pt x="91" y="163"/>
                  </a:lnTo>
                  <a:lnTo>
                    <a:pt x="88" y="164"/>
                  </a:lnTo>
                  <a:lnTo>
                    <a:pt x="87" y="163"/>
                  </a:lnTo>
                  <a:lnTo>
                    <a:pt x="87" y="164"/>
                  </a:lnTo>
                  <a:lnTo>
                    <a:pt x="86" y="163"/>
                  </a:lnTo>
                  <a:lnTo>
                    <a:pt x="85" y="164"/>
                  </a:lnTo>
                  <a:lnTo>
                    <a:pt x="85" y="165"/>
                  </a:lnTo>
                  <a:lnTo>
                    <a:pt x="84" y="165"/>
                  </a:lnTo>
                  <a:lnTo>
                    <a:pt x="84" y="168"/>
                  </a:lnTo>
                  <a:lnTo>
                    <a:pt x="80" y="167"/>
                  </a:lnTo>
                  <a:lnTo>
                    <a:pt x="78" y="171"/>
                  </a:lnTo>
                  <a:lnTo>
                    <a:pt x="76" y="171"/>
                  </a:lnTo>
                  <a:lnTo>
                    <a:pt x="77" y="171"/>
                  </a:lnTo>
                  <a:lnTo>
                    <a:pt x="74" y="171"/>
                  </a:lnTo>
                  <a:lnTo>
                    <a:pt x="73" y="169"/>
                  </a:lnTo>
                  <a:lnTo>
                    <a:pt x="72" y="170"/>
                  </a:lnTo>
                  <a:lnTo>
                    <a:pt x="70" y="171"/>
                  </a:lnTo>
                  <a:lnTo>
                    <a:pt x="72" y="172"/>
                  </a:lnTo>
                  <a:lnTo>
                    <a:pt x="71" y="174"/>
                  </a:lnTo>
                  <a:lnTo>
                    <a:pt x="69" y="173"/>
                  </a:lnTo>
                  <a:lnTo>
                    <a:pt x="71" y="174"/>
                  </a:lnTo>
                  <a:lnTo>
                    <a:pt x="71" y="175"/>
                  </a:lnTo>
                  <a:lnTo>
                    <a:pt x="67" y="175"/>
                  </a:lnTo>
                  <a:lnTo>
                    <a:pt x="67" y="176"/>
                  </a:lnTo>
                  <a:lnTo>
                    <a:pt x="63" y="177"/>
                  </a:lnTo>
                  <a:lnTo>
                    <a:pt x="60" y="177"/>
                  </a:lnTo>
                  <a:lnTo>
                    <a:pt x="61" y="175"/>
                  </a:lnTo>
                  <a:lnTo>
                    <a:pt x="59" y="174"/>
                  </a:lnTo>
                  <a:lnTo>
                    <a:pt x="58" y="175"/>
                  </a:lnTo>
                  <a:lnTo>
                    <a:pt x="59" y="176"/>
                  </a:lnTo>
                  <a:lnTo>
                    <a:pt x="55" y="176"/>
                  </a:lnTo>
                  <a:lnTo>
                    <a:pt x="54" y="177"/>
                  </a:lnTo>
                  <a:lnTo>
                    <a:pt x="55" y="179"/>
                  </a:lnTo>
                  <a:lnTo>
                    <a:pt x="53" y="180"/>
                  </a:lnTo>
                  <a:lnTo>
                    <a:pt x="55" y="180"/>
                  </a:lnTo>
                  <a:lnTo>
                    <a:pt x="53" y="183"/>
                  </a:lnTo>
                  <a:lnTo>
                    <a:pt x="50" y="182"/>
                  </a:lnTo>
                  <a:lnTo>
                    <a:pt x="49" y="180"/>
                  </a:lnTo>
                  <a:lnTo>
                    <a:pt x="50" y="181"/>
                  </a:lnTo>
                  <a:lnTo>
                    <a:pt x="49" y="182"/>
                  </a:lnTo>
                  <a:lnTo>
                    <a:pt x="47" y="185"/>
                  </a:lnTo>
                  <a:lnTo>
                    <a:pt x="44" y="184"/>
                  </a:lnTo>
                  <a:lnTo>
                    <a:pt x="42" y="185"/>
                  </a:lnTo>
                  <a:lnTo>
                    <a:pt x="39" y="184"/>
                  </a:lnTo>
                  <a:lnTo>
                    <a:pt x="39" y="186"/>
                  </a:lnTo>
                  <a:lnTo>
                    <a:pt x="37" y="185"/>
                  </a:lnTo>
                  <a:lnTo>
                    <a:pt x="36" y="186"/>
                  </a:lnTo>
                  <a:lnTo>
                    <a:pt x="35" y="187"/>
                  </a:lnTo>
                  <a:lnTo>
                    <a:pt x="31" y="186"/>
                  </a:lnTo>
                  <a:lnTo>
                    <a:pt x="30" y="187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26" y="189"/>
                  </a:lnTo>
                  <a:lnTo>
                    <a:pt x="23" y="189"/>
                  </a:lnTo>
                  <a:lnTo>
                    <a:pt x="23" y="191"/>
                  </a:lnTo>
                  <a:lnTo>
                    <a:pt x="24" y="192"/>
                  </a:lnTo>
                  <a:lnTo>
                    <a:pt x="22" y="192"/>
                  </a:lnTo>
                  <a:lnTo>
                    <a:pt x="22" y="194"/>
                  </a:lnTo>
                  <a:lnTo>
                    <a:pt x="19" y="195"/>
                  </a:lnTo>
                  <a:lnTo>
                    <a:pt x="17" y="192"/>
                  </a:lnTo>
                  <a:lnTo>
                    <a:pt x="17" y="193"/>
                  </a:lnTo>
                  <a:lnTo>
                    <a:pt x="15" y="193"/>
                  </a:lnTo>
                  <a:lnTo>
                    <a:pt x="16" y="191"/>
                  </a:lnTo>
                  <a:lnTo>
                    <a:pt x="17" y="190"/>
                  </a:lnTo>
                  <a:lnTo>
                    <a:pt x="14" y="187"/>
                  </a:lnTo>
                  <a:lnTo>
                    <a:pt x="15" y="185"/>
                  </a:lnTo>
                  <a:lnTo>
                    <a:pt x="13" y="184"/>
                  </a:lnTo>
                  <a:lnTo>
                    <a:pt x="14" y="182"/>
                  </a:lnTo>
                  <a:lnTo>
                    <a:pt x="12" y="176"/>
                  </a:lnTo>
                  <a:lnTo>
                    <a:pt x="13" y="172"/>
                  </a:lnTo>
                  <a:lnTo>
                    <a:pt x="15" y="170"/>
                  </a:lnTo>
                  <a:lnTo>
                    <a:pt x="14" y="169"/>
                  </a:lnTo>
                  <a:lnTo>
                    <a:pt x="15" y="168"/>
                  </a:lnTo>
                  <a:lnTo>
                    <a:pt x="16" y="168"/>
                  </a:lnTo>
                  <a:lnTo>
                    <a:pt x="20" y="168"/>
                  </a:lnTo>
                  <a:lnTo>
                    <a:pt x="21" y="164"/>
                  </a:lnTo>
                  <a:lnTo>
                    <a:pt x="17" y="163"/>
                  </a:lnTo>
                  <a:lnTo>
                    <a:pt x="18" y="159"/>
                  </a:lnTo>
                  <a:lnTo>
                    <a:pt x="16" y="157"/>
                  </a:lnTo>
                  <a:lnTo>
                    <a:pt x="17" y="157"/>
                  </a:lnTo>
                  <a:lnTo>
                    <a:pt x="15" y="156"/>
                  </a:lnTo>
                  <a:lnTo>
                    <a:pt x="15" y="153"/>
                  </a:lnTo>
                  <a:lnTo>
                    <a:pt x="14" y="153"/>
                  </a:lnTo>
                  <a:lnTo>
                    <a:pt x="14" y="150"/>
                  </a:lnTo>
                  <a:lnTo>
                    <a:pt x="11" y="150"/>
                  </a:lnTo>
                  <a:lnTo>
                    <a:pt x="8" y="147"/>
                  </a:lnTo>
                  <a:lnTo>
                    <a:pt x="4" y="147"/>
                  </a:lnTo>
                  <a:lnTo>
                    <a:pt x="3" y="142"/>
                  </a:lnTo>
                  <a:lnTo>
                    <a:pt x="0" y="142"/>
                  </a:lnTo>
                  <a:lnTo>
                    <a:pt x="0" y="141"/>
                  </a:lnTo>
                  <a:lnTo>
                    <a:pt x="2" y="141"/>
                  </a:lnTo>
                  <a:lnTo>
                    <a:pt x="2" y="139"/>
                  </a:lnTo>
                  <a:lnTo>
                    <a:pt x="3" y="140"/>
                  </a:lnTo>
                  <a:lnTo>
                    <a:pt x="4" y="139"/>
                  </a:lnTo>
                  <a:lnTo>
                    <a:pt x="6" y="140"/>
                  </a:lnTo>
                  <a:lnTo>
                    <a:pt x="6" y="137"/>
                  </a:lnTo>
                  <a:lnTo>
                    <a:pt x="7" y="138"/>
                  </a:lnTo>
                  <a:lnTo>
                    <a:pt x="8" y="136"/>
                  </a:lnTo>
                  <a:lnTo>
                    <a:pt x="10" y="136"/>
                  </a:lnTo>
                  <a:lnTo>
                    <a:pt x="12" y="134"/>
                  </a:lnTo>
                  <a:lnTo>
                    <a:pt x="13" y="135"/>
                  </a:lnTo>
                  <a:lnTo>
                    <a:pt x="15" y="133"/>
                  </a:lnTo>
                  <a:lnTo>
                    <a:pt x="14" y="131"/>
                  </a:lnTo>
                  <a:lnTo>
                    <a:pt x="18" y="129"/>
                  </a:lnTo>
                  <a:lnTo>
                    <a:pt x="18" y="127"/>
                  </a:lnTo>
                  <a:lnTo>
                    <a:pt x="17" y="124"/>
                  </a:lnTo>
                  <a:lnTo>
                    <a:pt x="14" y="124"/>
                  </a:lnTo>
                  <a:lnTo>
                    <a:pt x="17" y="122"/>
                  </a:lnTo>
                  <a:lnTo>
                    <a:pt x="13" y="120"/>
                  </a:lnTo>
                  <a:lnTo>
                    <a:pt x="14" y="117"/>
                  </a:lnTo>
                  <a:lnTo>
                    <a:pt x="11" y="115"/>
                  </a:lnTo>
                  <a:lnTo>
                    <a:pt x="10" y="112"/>
                  </a:lnTo>
                  <a:lnTo>
                    <a:pt x="11" y="110"/>
                  </a:lnTo>
                  <a:lnTo>
                    <a:pt x="10" y="107"/>
                  </a:lnTo>
                  <a:lnTo>
                    <a:pt x="8" y="105"/>
                  </a:lnTo>
                  <a:lnTo>
                    <a:pt x="10" y="105"/>
                  </a:lnTo>
                  <a:lnTo>
                    <a:pt x="8" y="101"/>
                  </a:lnTo>
                  <a:lnTo>
                    <a:pt x="12" y="97"/>
                  </a:lnTo>
                  <a:lnTo>
                    <a:pt x="11" y="96"/>
                  </a:lnTo>
                  <a:lnTo>
                    <a:pt x="13" y="96"/>
                  </a:lnTo>
                  <a:lnTo>
                    <a:pt x="14" y="93"/>
                  </a:lnTo>
                  <a:lnTo>
                    <a:pt x="13" y="91"/>
                  </a:lnTo>
                  <a:lnTo>
                    <a:pt x="15" y="91"/>
                  </a:lnTo>
                  <a:lnTo>
                    <a:pt x="15" y="87"/>
                  </a:lnTo>
                  <a:lnTo>
                    <a:pt x="16" y="85"/>
                  </a:lnTo>
                  <a:lnTo>
                    <a:pt x="15" y="83"/>
                  </a:lnTo>
                  <a:lnTo>
                    <a:pt x="14" y="79"/>
                  </a:lnTo>
                  <a:lnTo>
                    <a:pt x="24" y="75"/>
                  </a:lnTo>
                  <a:lnTo>
                    <a:pt x="25" y="72"/>
                  </a:lnTo>
                  <a:lnTo>
                    <a:pt x="19" y="66"/>
                  </a:lnTo>
                  <a:lnTo>
                    <a:pt x="20" y="65"/>
                  </a:lnTo>
                  <a:lnTo>
                    <a:pt x="22" y="65"/>
                  </a:lnTo>
                  <a:lnTo>
                    <a:pt x="22" y="64"/>
                  </a:lnTo>
                  <a:lnTo>
                    <a:pt x="21" y="63"/>
                  </a:lnTo>
                  <a:lnTo>
                    <a:pt x="21" y="59"/>
                  </a:lnTo>
                  <a:lnTo>
                    <a:pt x="19" y="51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6" name="Freeform 137">
              <a:extLst>
                <a:ext uri="{FF2B5EF4-FFF2-40B4-BE49-F238E27FC236}">
                  <a16:creationId xmlns="" xmlns:a16="http://schemas.microsoft.com/office/drawing/2014/main" id="{3794F737-B012-43EB-A128-1BDC38403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" y="3013"/>
              <a:ext cx="201" cy="258"/>
            </a:xfrm>
            <a:custGeom>
              <a:avLst/>
              <a:gdLst>
                <a:gd name="T0" fmla="*/ 28 w 201"/>
                <a:gd name="T1" fmla="*/ 10 h 258"/>
                <a:gd name="T2" fmla="*/ 33 w 201"/>
                <a:gd name="T3" fmla="*/ 18 h 258"/>
                <a:gd name="T4" fmla="*/ 44 w 201"/>
                <a:gd name="T5" fmla="*/ 9 h 258"/>
                <a:gd name="T6" fmla="*/ 45 w 201"/>
                <a:gd name="T7" fmla="*/ 0 h 258"/>
                <a:gd name="T8" fmla="*/ 62 w 201"/>
                <a:gd name="T9" fmla="*/ 7 h 258"/>
                <a:gd name="T10" fmla="*/ 84 w 201"/>
                <a:gd name="T11" fmla="*/ 27 h 258"/>
                <a:gd name="T12" fmla="*/ 95 w 201"/>
                <a:gd name="T13" fmla="*/ 17 h 258"/>
                <a:gd name="T14" fmla="*/ 107 w 201"/>
                <a:gd name="T15" fmla="*/ 34 h 258"/>
                <a:gd name="T16" fmla="*/ 127 w 201"/>
                <a:gd name="T17" fmla="*/ 29 h 258"/>
                <a:gd name="T18" fmla="*/ 142 w 201"/>
                <a:gd name="T19" fmla="*/ 47 h 258"/>
                <a:gd name="T20" fmla="*/ 162 w 201"/>
                <a:gd name="T21" fmla="*/ 75 h 258"/>
                <a:gd name="T22" fmla="*/ 162 w 201"/>
                <a:gd name="T23" fmla="*/ 87 h 258"/>
                <a:gd name="T24" fmla="*/ 163 w 201"/>
                <a:gd name="T25" fmla="*/ 112 h 258"/>
                <a:gd name="T26" fmla="*/ 173 w 201"/>
                <a:gd name="T27" fmla="*/ 125 h 258"/>
                <a:gd name="T28" fmla="*/ 182 w 201"/>
                <a:gd name="T29" fmla="*/ 138 h 258"/>
                <a:gd name="T30" fmla="*/ 192 w 201"/>
                <a:gd name="T31" fmla="*/ 193 h 258"/>
                <a:gd name="T32" fmla="*/ 171 w 201"/>
                <a:gd name="T33" fmla="*/ 205 h 258"/>
                <a:gd name="T34" fmla="*/ 161 w 201"/>
                <a:gd name="T35" fmla="*/ 209 h 258"/>
                <a:gd name="T36" fmla="*/ 166 w 201"/>
                <a:gd name="T37" fmla="*/ 219 h 258"/>
                <a:gd name="T38" fmla="*/ 141 w 201"/>
                <a:gd name="T39" fmla="*/ 227 h 258"/>
                <a:gd name="T40" fmla="*/ 143 w 201"/>
                <a:gd name="T41" fmla="*/ 257 h 258"/>
                <a:gd name="T42" fmla="*/ 120 w 201"/>
                <a:gd name="T43" fmla="*/ 258 h 258"/>
                <a:gd name="T44" fmla="*/ 112 w 201"/>
                <a:gd name="T45" fmla="*/ 256 h 258"/>
                <a:gd name="T46" fmla="*/ 108 w 201"/>
                <a:gd name="T47" fmla="*/ 253 h 258"/>
                <a:gd name="T48" fmla="*/ 112 w 201"/>
                <a:gd name="T49" fmla="*/ 245 h 258"/>
                <a:gd name="T50" fmla="*/ 104 w 201"/>
                <a:gd name="T51" fmla="*/ 237 h 258"/>
                <a:gd name="T52" fmla="*/ 96 w 201"/>
                <a:gd name="T53" fmla="*/ 225 h 258"/>
                <a:gd name="T54" fmla="*/ 103 w 201"/>
                <a:gd name="T55" fmla="*/ 220 h 258"/>
                <a:gd name="T56" fmla="*/ 93 w 201"/>
                <a:gd name="T57" fmla="*/ 223 h 258"/>
                <a:gd name="T58" fmla="*/ 82 w 201"/>
                <a:gd name="T59" fmla="*/ 211 h 258"/>
                <a:gd name="T60" fmla="*/ 81 w 201"/>
                <a:gd name="T61" fmla="*/ 206 h 258"/>
                <a:gd name="T62" fmla="*/ 71 w 201"/>
                <a:gd name="T63" fmla="*/ 208 h 258"/>
                <a:gd name="T64" fmla="*/ 52 w 201"/>
                <a:gd name="T65" fmla="*/ 203 h 258"/>
                <a:gd name="T66" fmla="*/ 45 w 201"/>
                <a:gd name="T67" fmla="*/ 189 h 258"/>
                <a:gd name="T68" fmla="*/ 28 w 201"/>
                <a:gd name="T69" fmla="*/ 187 h 258"/>
                <a:gd name="T70" fmla="*/ 17 w 201"/>
                <a:gd name="T71" fmla="*/ 184 h 258"/>
                <a:gd name="T72" fmla="*/ 22 w 201"/>
                <a:gd name="T73" fmla="*/ 177 h 258"/>
                <a:gd name="T74" fmla="*/ 23 w 201"/>
                <a:gd name="T75" fmla="*/ 168 h 258"/>
                <a:gd name="T76" fmla="*/ 16 w 201"/>
                <a:gd name="T77" fmla="*/ 169 h 258"/>
                <a:gd name="T78" fmla="*/ 12 w 201"/>
                <a:gd name="T79" fmla="*/ 164 h 258"/>
                <a:gd name="T80" fmla="*/ 13 w 201"/>
                <a:gd name="T81" fmla="*/ 159 h 258"/>
                <a:gd name="T82" fmla="*/ 19 w 201"/>
                <a:gd name="T83" fmla="*/ 154 h 258"/>
                <a:gd name="T84" fmla="*/ 25 w 201"/>
                <a:gd name="T85" fmla="*/ 154 h 258"/>
                <a:gd name="T86" fmla="*/ 32 w 201"/>
                <a:gd name="T87" fmla="*/ 151 h 258"/>
                <a:gd name="T88" fmla="*/ 36 w 201"/>
                <a:gd name="T89" fmla="*/ 147 h 258"/>
                <a:gd name="T90" fmla="*/ 31 w 201"/>
                <a:gd name="T91" fmla="*/ 145 h 258"/>
                <a:gd name="T92" fmla="*/ 21 w 201"/>
                <a:gd name="T93" fmla="*/ 136 h 258"/>
                <a:gd name="T94" fmla="*/ 14 w 201"/>
                <a:gd name="T95" fmla="*/ 119 h 258"/>
                <a:gd name="T96" fmla="*/ 3 w 201"/>
                <a:gd name="T97" fmla="*/ 108 h 258"/>
                <a:gd name="T98" fmla="*/ 1 w 201"/>
                <a:gd name="T99" fmla="*/ 95 h 258"/>
                <a:gd name="T100" fmla="*/ 10 w 201"/>
                <a:gd name="T101" fmla="*/ 90 h 258"/>
                <a:gd name="T102" fmla="*/ 15 w 201"/>
                <a:gd name="T103" fmla="*/ 87 h 258"/>
                <a:gd name="T104" fmla="*/ 24 w 201"/>
                <a:gd name="T105" fmla="*/ 78 h 258"/>
                <a:gd name="T106" fmla="*/ 20 w 201"/>
                <a:gd name="T107" fmla="*/ 56 h 258"/>
                <a:gd name="T108" fmla="*/ 19 w 201"/>
                <a:gd name="T109" fmla="*/ 52 h 258"/>
                <a:gd name="T110" fmla="*/ 9 w 201"/>
                <a:gd name="T111" fmla="*/ 43 h 258"/>
                <a:gd name="T112" fmla="*/ 10 w 201"/>
                <a:gd name="T113" fmla="*/ 40 h 258"/>
                <a:gd name="T114" fmla="*/ 12 w 201"/>
                <a:gd name="T115" fmla="*/ 34 h 258"/>
                <a:gd name="T116" fmla="*/ 13 w 201"/>
                <a:gd name="T117" fmla="*/ 2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1" h="258">
                  <a:moveTo>
                    <a:pt x="13" y="20"/>
                  </a:moveTo>
                  <a:lnTo>
                    <a:pt x="21" y="8"/>
                  </a:lnTo>
                  <a:lnTo>
                    <a:pt x="26" y="11"/>
                  </a:lnTo>
                  <a:lnTo>
                    <a:pt x="28" y="10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33" y="18"/>
                  </a:lnTo>
                  <a:lnTo>
                    <a:pt x="37" y="12"/>
                  </a:lnTo>
                  <a:lnTo>
                    <a:pt x="42" y="15"/>
                  </a:lnTo>
                  <a:lnTo>
                    <a:pt x="44" y="13"/>
                  </a:lnTo>
                  <a:lnTo>
                    <a:pt x="44" y="9"/>
                  </a:lnTo>
                  <a:lnTo>
                    <a:pt x="46" y="9"/>
                  </a:lnTo>
                  <a:lnTo>
                    <a:pt x="46" y="7"/>
                  </a:lnTo>
                  <a:lnTo>
                    <a:pt x="42" y="4"/>
                  </a:lnTo>
                  <a:lnTo>
                    <a:pt x="45" y="0"/>
                  </a:lnTo>
                  <a:lnTo>
                    <a:pt x="56" y="6"/>
                  </a:lnTo>
                  <a:lnTo>
                    <a:pt x="57" y="3"/>
                  </a:lnTo>
                  <a:lnTo>
                    <a:pt x="62" y="5"/>
                  </a:lnTo>
                  <a:lnTo>
                    <a:pt x="62" y="7"/>
                  </a:lnTo>
                  <a:lnTo>
                    <a:pt x="66" y="11"/>
                  </a:lnTo>
                  <a:lnTo>
                    <a:pt x="85" y="24"/>
                  </a:lnTo>
                  <a:lnTo>
                    <a:pt x="84" y="27"/>
                  </a:lnTo>
                  <a:lnTo>
                    <a:pt x="84" y="27"/>
                  </a:lnTo>
                  <a:lnTo>
                    <a:pt x="87" y="28"/>
                  </a:lnTo>
                  <a:lnTo>
                    <a:pt x="94" y="20"/>
                  </a:lnTo>
                  <a:lnTo>
                    <a:pt x="93" y="19"/>
                  </a:lnTo>
                  <a:lnTo>
                    <a:pt x="95" y="17"/>
                  </a:lnTo>
                  <a:lnTo>
                    <a:pt x="102" y="19"/>
                  </a:lnTo>
                  <a:lnTo>
                    <a:pt x="103" y="20"/>
                  </a:lnTo>
                  <a:lnTo>
                    <a:pt x="96" y="31"/>
                  </a:lnTo>
                  <a:lnTo>
                    <a:pt x="107" y="34"/>
                  </a:lnTo>
                  <a:lnTo>
                    <a:pt x="115" y="32"/>
                  </a:lnTo>
                  <a:lnTo>
                    <a:pt x="119" y="33"/>
                  </a:lnTo>
                  <a:lnTo>
                    <a:pt x="127" y="31"/>
                  </a:lnTo>
                  <a:lnTo>
                    <a:pt x="127" y="29"/>
                  </a:lnTo>
                  <a:lnTo>
                    <a:pt x="128" y="29"/>
                  </a:lnTo>
                  <a:lnTo>
                    <a:pt x="133" y="29"/>
                  </a:lnTo>
                  <a:lnTo>
                    <a:pt x="133" y="35"/>
                  </a:lnTo>
                  <a:lnTo>
                    <a:pt x="142" y="47"/>
                  </a:lnTo>
                  <a:lnTo>
                    <a:pt x="142" y="54"/>
                  </a:lnTo>
                  <a:lnTo>
                    <a:pt x="145" y="60"/>
                  </a:lnTo>
                  <a:lnTo>
                    <a:pt x="155" y="67"/>
                  </a:lnTo>
                  <a:lnTo>
                    <a:pt x="162" y="75"/>
                  </a:lnTo>
                  <a:lnTo>
                    <a:pt x="161" y="78"/>
                  </a:lnTo>
                  <a:lnTo>
                    <a:pt x="163" y="82"/>
                  </a:lnTo>
                  <a:lnTo>
                    <a:pt x="163" y="85"/>
                  </a:lnTo>
                  <a:lnTo>
                    <a:pt x="162" y="87"/>
                  </a:lnTo>
                  <a:lnTo>
                    <a:pt x="163" y="90"/>
                  </a:lnTo>
                  <a:lnTo>
                    <a:pt x="161" y="97"/>
                  </a:lnTo>
                  <a:lnTo>
                    <a:pt x="161" y="103"/>
                  </a:lnTo>
                  <a:lnTo>
                    <a:pt x="163" y="112"/>
                  </a:lnTo>
                  <a:lnTo>
                    <a:pt x="165" y="114"/>
                  </a:lnTo>
                  <a:lnTo>
                    <a:pt x="168" y="120"/>
                  </a:lnTo>
                  <a:lnTo>
                    <a:pt x="173" y="123"/>
                  </a:lnTo>
                  <a:lnTo>
                    <a:pt x="173" y="125"/>
                  </a:lnTo>
                  <a:lnTo>
                    <a:pt x="177" y="132"/>
                  </a:lnTo>
                  <a:lnTo>
                    <a:pt x="179" y="134"/>
                  </a:lnTo>
                  <a:lnTo>
                    <a:pt x="181" y="134"/>
                  </a:lnTo>
                  <a:lnTo>
                    <a:pt x="182" y="138"/>
                  </a:lnTo>
                  <a:lnTo>
                    <a:pt x="182" y="139"/>
                  </a:lnTo>
                  <a:lnTo>
                    <a:pt x="201" y="175"/>
                  </a:lnTo>
                  <a:lnTo>
                    <a:pt x="201" y="188"/>
                  </a:lnTo>
                  <a:lnTo>
                    <a:pt x="192" y="193"/>
                  </a:lnTo>
                  <a:lnTo>
                    <a:pt x="191" y="199"/>
                  </a:lnTo>
                  <a:lnTo>
                    <a:pt x="180" y="204"/>
                  </a:lnTo>
                  <a:lnTo>
                    <a:pt x="171" y="207"/>
                  </a:lnTo>
                  <a:lnTo>
                    <a:pt x="171" y="205"/>
                  </a:lnTo>
                  <a:lnTo>
                    <a:pt x="165" y="204"/>
                  </a:lnTo>
                  <a:lnTo>
                    <a:pt x="162" y="205"/>
                  </a:lnTo>
                  <a:lnTo>
                    <a:pt x="162" y="209"/>
                  </a:lnTo>
                  <a:lnTo>
                    <a:pt x="161" y="209"/>
                  </a:lnTo>
                  <a:lnTo>
                    <a:pt x="160" y="208"/>
                  </a:lnTo>
                  <a:lnTo>
                    <a:pt x="158" y="211"/>
                  </a:lnTo>
                  <a:lnTo>
                    <a:pt x="164" y="215"/>
                  </a:lnTo>
                  <a:lnTo>
                    <a:pt x="166" y="219"/>
                  </a:lnTo>
                  <a:lnTo>
                    <a:pt x="164" y="221"/>
                  </a:lnTo>
                  <a:lnTo>
                    <a:pt x="157" y="227"/>
                  </a:lnTo>
                  <a:lnTo>
                    <a:pt x="145" y="223"/>
                  </a:lnTo>
                  <a:lnTo>
                    <a:pt x="141" y="227"/>
                  </a:lnTo>
                  <a:lnTo>
                    <a:pt x="158" y="239"/>
                  </a:lnTo>
                  <a:lnTo>
                    <a:pt x="151" y="249"/>
                  </a:lnTo>
                  <a:lnTo>
                    <a:pt x="149" y="248"/>
                  </a:lnTo>
                  <a:lnTo>
                    <a:pt x="143" y="257"/>
                  </a:lnTo>
                  <a:lnTo>
                    <a:pt x="133" y="251"/>
                  </a:lnTo>
                  <a:lnTo>
                    <a:pt x="136" y="245"/>
                  </a:lnTo>
                  <a:lnTo>
                    <a:pt x="129" y="241"/>
                  </a:lnTo>
                  <a:lnTo>
                    <a:pt x="120" y="258"/>
                  </a:lnTo>
                  <a:lnTo>
                    <a:pt x="119" y="258"/>
                  </a:lnTo>
                  <a:lnTo>
                    <a:pt x="118" y="256"/>
                  </a:lnTo>
                  <a:lnTo>
                    <a:pt x="113" y="257"/>
                  </a:lnTo>
                  <a:lnTo>
                    <a:pt x="112" y="256"/>
                  </a:lnTo>
                  <a:lnTo>
                    <a:pt x="110" y="257"/>
                  </a:lnTo>
                  <a:lnTo>
                    <a:pt x="109" y="256"/>
                  </a:lnTo>
                  <a:lnTo>
                    <a:pt x="110" y="254"/>
                  </a:lnTo>
                  <a:lnTo>
                    <a:pt x="108" y="253"/>
                  </a:lnTo>
                  <a:lnTo>
                    <a:pt x="110" y="252"/>
                  </a:lnTo>
                  <a:lnTo>
                    <a:pt x="109" y="252"/>
                  </a:lnTo>
                  <a:lnTo>
                    <a:pt x="108" y="251"/>
                  </a:lnTo>
                  <a:lnTo>
                    <a:pt x="112" y="245"/>
                  </a:lnTo>
                  <a:lnTo>
                    <a:pt x="112" y="244"/>
                  </a:lnTo>
                  <a:lnTo>
                    <a:pt x="108" y="241"/>
                  </a:lnTo>
                  <a:lnTo>
                    <a:pt x="109" y="240"/>
                  </a:lnTo>
                  <a:lnTo>
                    <a:pt x="104" y="237"/>
                  </a:lnTo>
                  <a:lnTo>
                    <a:pt x="97" y="236"/>
                  </a:lnTo>
                  <a:lnTo>
                    <a:pt x="89" y="231"/>
                  </a:lnTo>
                  <a:lnTo>
                    <a:pt x="93" y="225"/>
                  </a:lnTo>
                  <a:lnTo>
                    <a:pt x="96" y="225"/>
                  </a:lnTo>
                  <a:lnTo>
                    <a:pt x="97" y="223"/>
                  </a:lnTo>
                  <a:lnTo>
                    <a:pt x="101" y="225"/>
                  </a:lnTo>
                  <a:lnTo>
                    <a:pt x="104" y="220"/>
                  </a:lnTo>
                  <a:lnTo>
                    <a:pt x="103" y="220"/>
                  </a:lnTo>
                  <a:lnTo>
                    <a:pt x="101" y="220"/>
                  </a:lnTo>
                  <a:lnTo>
                    <a:pt x="100" y="221"/>
                  </a:lnTo>
                  <a:lnTo>
                    <a:pt x="94" y="220"/>
                  </a:lnTo>
                  <a:lnTo>
                    <a:pt x="93" y="223"/>
                  </a:lnTo>
                  <a:lnTo>
                    <a:pt x="92" y="222"/>
                  </a:lnTo>
                  <a:lnTo>
                    <a:pt x="88" y="219"/>
                  </a:lnTo>
                  <a:lnTo>
                    <a:pt x="89" y="216"/>
                  </a:lnTo>
                  <a:lnTo>
                    <a:pt x="82" y="211"/>
                  </a:lnTo>
                  <a:lnTo>
                    <a:pt x="83" y="210"/>
                  </a:lnTo>
                  <a:lnTo>
                    <a:pt x="81" y="209"/>
                  </a:lnTo>
                  <a:lnTo>
                    <a:pt x="82" y="208"/>
                  </a:lnTo>
                  <a:lnTo>
                    <a:pt x="81" y="206"/>
                  </a:lnTo>
                  <a:lnTo>
                    <a:pt x="77" y="207"/>
                  </a:lnTo>
                  <a:lnTo>
                    <a:pt x="76" y="208"/>
                  </a:lnTo>
                  <a:lnTo>
                    <a:pt x="74" y="208"/>
                  </a:lnTo>
                  <a:lnTo>
                    <a:pt x="71" y="208"/>
                  </a:lnTo>
                  <a:lnTo>
                    <a:pt x="69" y="212"/>
                  </a:lnTo>
                  <a:lnTo>
                    <a:pt x="65" y="215"/>
                  </a:lnTo>
                  <a:lnTo>
                    <a:pt x="55" y="204"/>
                  </a:lnTo>
                  <a:lnTo>
                    <a:pt x="52" y="203"/>
                  </a:lnTo>
                  <a:lnTo>
                    <a:pt x="45" y="204"/>
                  </a:lnTo>
                  <a:lnTo>
                    <a:pt x="48" y="191"/>
                  </a:lnTo>
                  <a:lnTo>
                    <a:pt x="46" y="189"/>
                  </a:lnTo>
                  <a:lnTo>
                    <a:pt x="45" y="189"/>
                  </a:lnTo>
                  <a:lnTo>
                    <a:pt x="42" y="193"/>
                  </a:lnTo>
                  <a:lnTo>
                    <a:pt x="35" y="188"/>
                  </a:lnTo>
                  <a:lnTo>
                    <a:pt x="30" y="189"/>
                  </a:lnTo>
                  <a:lnTo>
                    <a:pt x="28" y="187"/>
                  </a:lnTo>
                  <a:lnTo>
                    <a:pt x="25" y="191"/>
                  </a:lnTo>
                  <a:lnTo>
                    <a:pt x="20" y="187"/>
                  </a:lnTo>
                  <a:lnTo>
                    <a:pt x="17" y="185"/>
                  </a:lnTo>
                  <a:lnTo>
                    <a:pt x="17" y="184"/>
                  </a:lnTo>
                  <a:lnTo>
                    <a:pt x="17" y="182"/>
                  </a:lnTo>
                  <a:lnTo>
                    <a:pt x="18" y="182"/>
                  </a:lnTo>
                  <a:lnTo>
                    <a:pt x="19" y="179"/>
                  </a:lnTo>
                  <a:lnTo>
                    <a:pt x="22" y="177"/>
                  </a:lnTo>
                  <a:lnTo>
                    <a:pt x="21" y="175"/>
                  </a:lnTo>
                  <a:lnTo>
                    <a:pt x="22" y="173"/>
                  </a:lnTo>
                  <a:lnTo>
                    <a:pt x="20" y="172"/>
                  </a:lnTo>
                  <a:lnTo>
                    <a:pt x="23" y="168"/>
                  </a:lnTo>
                  <a:lnTo>
                    <a:pt x="18" y="166"/>
                  </a:lnTo>
                  <a:lnTo>
                    <a:pt x="16" y="168"/>
                  </a:lnTo>
                  <a:lnTo>
                    <a:pt x="17" y="169"/>
                  </a:lnTo>
                  <a:lnTo>
                    <a:pt x="16" y="169"/>
                  </a:lnTo>
                  <a:lnTo>
                    <a:pt x="11" y="166"/>
                  </a:lnTo>
                  <a:lnTo>
                    <a:pt x="12" y="165"/>
                  </a:lnTo>
                  <a:lnTo>
                    <a:pt x="13" y="165"/>
                  </a:lnTo>
                  <a:lnTo>
                    <a:pt x="12" y="164"/>
                  </a:lnTo>
                  <a:lnTo>
                    <a:pt x="13" y="161"/>
                  </a:lnTo>
                  <a:lnTo>
                    <a:pt x="12" y="161"/>
                  </a:lnTo>
                  <a:lnTo>
                    <a:pt x="10" y="159"/>
                  </a:lnTo>
                  <a:lnTo>
                    <a:pt x="13" y="159"/>
                  </a:lnTo>
                  <a:lnTo>
                    <a:pt x="14" y="156"/>
                  </a:lnTo>
                  <a:lnTo>
                    <a:pt x="16" y="156"/>
                  </a:lnTo>
                  <a:lnTo>
                    <a:pt x="16" y="154"/>
                  </a:lnTo>
                  <a:lnTo>
                    <a:pt x="19" y="154"/>
                  </a:lnTo>
                  <a:lnTo>
                    <a:pt x="20" y="153"/>
                  </a:lnTo>
                  <a:lnTo>
                    <a:pt x="22" y="155"/>
                  </a:lnTo>
                  <a:lnTo>
                    <a:pt x="24" y="152"/>
                  </a:lnTo>
                  <a:lnTo>
                    <a:pt x="25" y="154"/>
                  </a:lnTo>
                  <a:lnTo>
                    <a:pt x="25" y="153"/>
                  </a:lnTo>
                  <a:lnTo>
                    <a:pt x="28" y="153"/>
                  </a:lnTo>
                  <a:lnTo>
                    <a:pt x="30" y="154"/>
                  </a:lnTo>
                  <a:lnTo>
                    <a:pt x="32" y="151"/>
                  </a:lnTo>
                  <a:lnTo>
                    <a:pt x="34" y="153"/>
                  </a:lnTo>
                  <a:lnTo>
                    <a:pt x="36" y="150"/>
                  </a:lnTo>
                  <a:lnTo>
                    <a:pt x="35" y="148"/>
                  </a:lnTo>
                  <a:lnTo>
                    <a:pt x="36" y="147"/>
                  </a:lnTo>
                  <a:lnTo>
                    <a:pt x="36" y="145"/>
                  </a:lnTo>
                  <a:lnTo>
                    <a:pt x="36" y="144"/>
                  </a:lnTo>
                  <a:lnTo>
                    <a:pt x="34" y="143"/>
                  </a:lnTo>
                  <a:lnTo>
                    <a:pt x="31" y="145"/>
                  </a:lnTo>
                  <a:lnTo>
                    <a:pt x="28" y="143"/>
                  </a:lnTo>
                  <a:lnTo>
                    <a:pt x="27" y="144"/>
                  </a:lnTo>
                  <a:lnTo>
                    <a:pt x="24" y="143"/>
                  </a:lnTo>
                  <a:lnTo>
                    <a:pt x="21" y="136"/>
                  </a:lnTo>
                  <a:lnTo>
                    <a:pt x="13" y="131"/>
                  </a:lnTo>
                  <a:lnTo>
                    <a:pt x="13" y="129"/>
                  </a:lnTo>
                  <a:lnTo>
                    <a:pt x="10" y="124"/>
                  </a:lnTo>
                  <a:lnTo>
                    <a:pt x="14" y="119"/>
                  </a:lnTo>
                  <a:lnTo>
                    <a:pt x="5" y="115"/>
                  </a:lnTo>
                  <a:lnTo>
                    <a:pt x="5" y="112"/>
                  </a:lnTo>
                  <a:lnTo>
                    <a:pt x="2" y="111"/>
                  </a:lnTo>
                  <a:lnTo>
                    <a:pt x="3" y="108"/>
                  </a:lnTo>
                  <a:lnTo>
                    <a:pt x="1" y="107"/>
                  </a:lnTo>
                  <a:lnTo>
                    <a:pt x="4" y="100"/>
                  </a:lnTo>
                  <a:lnTo>
                    <a:pt x="0" y="99"/>
                  </a:lnTo>
                  <a:lnTo>
                    <a:pt x="1" y="95"/>
                  </a:lnTo>
                  <a:lnTo>
                    <a:pt x="1" y="94"/>
                  </a:lnTo>
                  <a:lnTo>
                    <a:pt x="2" y="90"/>
                  </a:lnTo>
                  <a:lnTo>
                    <a:pt x="9" y="92"/>
                  </a:lnTo>
                  <a:lnTo>
                    <a:pt x="10" y="90"/>
                  </a:lnTo>
                  <a:lnTo>
                    <a:pt x="12" y="91"/>
                  </a:lnTo>
                  <a:lnTo>
                    <a:pt x="13" y="89"/>
                  </a:lnTo>
                  <a:lnTo>
                    <a:pt x="14" y="89"/>
                  </a:lnTo>
                  <a:lnTo>
                    <a:pt x="15" y="87"/>
                  </a:lnTo>
                  <a:lnTo>
                    <a:pt x="18" y="85"/>
                  </a:lnTo>
                  <a:lnTo>
                    <a:pt x="20" y="83"/>
                  </a:lnTo>
                  <a:lnTo>
                    <a:pt x="20" y="83"/>
                  </a:lnTo>
                  <a:lnTo>
                    <a:pt x="24" y="78"/>
                  </a:lnTo>
                  <a:lnTo>
                    <a:pt x="16" y="71"/>
                  </a:lnTo>
                  <a:lnTo>
                    <a:pt x="17" y="65"/>
                  </a:lnTo>
                  <a:lnTo>
                    <a:pt x="16" y="63"/>
                  </a:lnTo>
                  <a:lnTo>
                    <a:pt x="20" y="56"/>
                  </a:lnTo>
                  <a:lnTo>
                    <a:pt x="21" y="56"/>
                  </a:lnTo>
                  <a:lnTo>
                    <a:pt x="20" y="56"/>
                  </a:lnTo>
                  <a:lnTo>
                    <a:pt x="21" y="53"/>
                  </a:lnTo>
                  <a:lnTo>
                    <a:pt x="19" y="52"/>
                  </a:lnTo>
                  <a:lnTo>
                    <a:pt x="20" y="49"/>
                  </a:lnTo>
                  <a:lnTo>
                    <a:pt x="17" y="50"/>
                  </a:lnTo>
                  <a:lnTo>
                    <a:pt x="8" y="44"/>
                  </a:lnTo>
                  <a:lnTo>
                    <a:pt x="9" y="43"/>
                  </a:lnTo>
                  <a:lnTo>
                    <a:pt x="9" y="40"/>
                  </a:lnTo>
                  <a:lnTo>
                    <a:pt x="10" y="41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1" y="39"/>
                  </a:lnTo>
                  <a:lnTo>
                    <a:pt x="10" y="37"/>
                  </a:lnTo>
                  <a:lnTo>
                    <a:pt x="12" y="35"/>
                  </a:lnTo>
                  <a:lnTo>
                    <a:pt x="12" y="34"/>
                  </a:lnTo>
                  <a:lnTo>
                    <a:pt x="14" y="33"/>
                  </a:lnTo>
                  <a:lnTo>
                    <a:pt x="13" y="32"/>
                  </a:lnTo>
                  <a:lnTo>
                    <a:pt x="14" y="29"/>
                  </a:lnTo>
                  <a:lnTo>
                    <a:pt x="13" y="27"/>
                  </a:lnTo>
                  <a:lnTo>
                    <a:pt x="16" y="22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7" name="Freeform 138">
              <a:extLst>
                <a:ext uri="{FF2B5EF4-FFF2-40B4-BE49-F238E27FC236}">
                  <a16:creationId xmlns="" xmlns:a16="http://schemas.microsoft.com/office/drawing/2014/main" id="{555A3B25-BD70-45A4-951A-3148E13C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" y="3013"/>
              <a:ext cx="201" cy="258"/>
            </a:xfrm>
            <a:custGeom>
              <a:avLst/>
              <a:gdLst>
                <a:gd name="T0" fmla="*/ 28 w 201"/>
                <a:gd name="T1" fmla="*/ 10 h 258"/>
                <a:gd name="T2" fmla="*/ 33 w 201"/>
                <a:gd name="T3" fmla="*/ 18 h 258"/>
                <a:gd name="T4" fmla="*/ 44 w 201"/>
                <a:gd name="T5" fmla="*/ 9 h 258"/>
                <a:gd name="T6" fmla="*/ 45 w 201"/>
                <a:gd name="T7" fmla="*/ 0 h 258"/>
                <a:gd name="T8" fmla="*/ 62 w 201"/>
                <a:gd name="T9" fmla="*/ 7 h 258"/>
                <a:gd name="T10" fmla="*/ 84 w 201"/>
                <a:gd name="T11" fmla="*/ 27 h 258"/>
                <a:gd name="T12" fmla="*/ 95 w 201"/>
                <a:gd name="T13" fmla="*/ 17 h 258"/>
                <a:gd name="T14" fmla="*/ 107 w 201"/>
                <a:gd name="T15" fmla="*/ 34 h 258"/>
                <a:gd name="T16" fmla="*/ 127 w 201"/>
                <a:gd name="T17" fmla="*/ 29 h 258"/>
                <a:gd name="T18" fmla="*/ 142 w 201"/>
                <a:gd name="T19" fmla="*/ 47 h 258"/>
                <a:gd name="T20" fmla="*/ 162 w 201"/>
                <a:gd name="T21" fmla="*/ 75 h 258"/>
                <a:gd name="T22" fmla="*/ 162 w 201"/>
                <a:gd name="T23" fmla="*/ 87 h 258"/>
                <a:gd name="T24" fmla="*/ 163 w 201"/>
                <a:gd name="T25" fmla="*/ 112 h 258"/>
                <a:gd name="T26" fmla="*/ 173 w 201"/>
                <a:gd name="T27" fmla="*/ 125 h 258"/>
                <a:gd name="T28" fmla="*/ 182 w 201"/>
                <a:gd name="T29" fmla="*/ 138 h 258"/>
                <a:gd name="T30" fmla="*/ 192 w 201"/>
                <a:gd name="T31" fmla="*/ 193 h 258"/>
                <a:gd name="T32" fmla="*/ 171 w 201"/>
                <a:gd name="T33" fmla="*/ 205 h 258"/>
                <a:gd name="T34" fmla="*/ 161 w 201"/>
                <a:gd name="T35" fmla="*/ 209 h 258"/>
                <a:gd name="T36" fmla="*/ 166 w 201"/>
                <a:gd name="T37" fmla="*/ 219 h 258"/>
                <a:gd name="T38" fmla="*/ 141 w 201"/>
                <a:gd name="T39" fmla="*/ 227 h 258"/>
                <a:gd name="T40" fmla="*/ 143 w 201"/>
                <a:gd name="T41" fmla="*/ 257 h 258"/>
                <a:gd name="T42" fmla="*/ 120 w 201"/>
                <a:gd name="T43" fmla="*/ 258 h 258"/>
                <a:gd name="T44" fmla="*/ 112 w 201"/>
                <a:gd name="T45" fmla="*/ 256 h 258"/>
                <a:gd name="T46" fmla="*/ 108 w 201"/>
                <a:gd name="T47" fmla="*/ 253 h 258"/>
                <a:gd name="T48" fmla="*/ 112 w 201"/>
                <a:gd name="T49" fmla="*/ 245 h 258"/>
                <a:gd name="T50" fmla="*/ 104 w 201"/>
                <a:gd name="T51" fmla="*/ 237 h 258"/>
                <a:gd name="T52" fmla="*/ 96 w 201"/>
                <a:gd name="T53" fmla="*/ 225 h 258"/>
                <a:gd name="T54" fmla="*/ 103 w 201"/>
                <a:gd name="T55" fmla="*/ 220 h 258"/>
                <a:gd name="T56" fmla="*/ 93 w 201"/>
                <a:gd name="T57" fmla="*/ 223 h 258"/>
                <a:gd name="T58" fmla="*/ 82 w 201"/>
                <a:gd name="T59" fmla="*/ 211 h 258"/>
                <a:gd name="T60" fmla="*/ 81 w 201"/>
                <a:gd name="T61" fmla="*/ 206 h 258"/>
                <a:gd name="T62" fmla="*/ 71 w 201"/>
                <a:gd name="T63" fmla="*/ 208 h 258"/>
                <a:gd name="T64" fmla="*/ 52 w 201"/>
                <a:gd name="T65" fmla="*/ 203 h 258"/>
                <a:gd name="T66" fmla="*/ 45 w 201"/>
                <a:gd name="T67" fmla="*/ 189 h 258"/>
                <a:gd name="T68" fmla="*/ 28 w 201"/>
                <a:gd name="T69" fmla="*/ 187 h 258"/>
                <a:gd name="T70" fmla="*/ 17 w 201"/>
                <a:gd name="T71" fmla="*/ 184 h 258"/>
                <a:gd name="T72" fmla="*/ 22 w 201"/>
                <a:gd name="T73" fmla="*/ 177 h 258"/>
                <a:gd name="T74" fmla="*/ 23 w 201"/>
                <a:gd name="T75" fmla="*/ 168 h 258"/>
                <a:gd name="T76" fmla="*/ 16 w 201"/>
                <a:gd name="T77" fmla="*/ 169 h 258"/>
                <a:gd name="T78" fmla="*/ 12 w 201"/>
                <a:gd name="T79" fmla="*/ 164 h 258"/>
                <a:gd name="T80" fmla="*/ 13 w 201"/>
                <a:gd name="T81" fmla="*/ 159 h 258"/>
                <a:gd name="T82" fmla="*/ 19 w 201"/>
                <a:gd name="T83" fmla="*/ 154 h 258"/>
                <a:gd name="T84" fmla="*/ 25 w 201"/>
                <a:gd name="T85" fmla="*/ 154 h 258"/>
                <a:gd name="T86" fmla="*/ 32 w 201"/>
                <a:gd name="T87" fmla="*/ 151 h 258"/>
                <a:gd name="T88" fmla="*/ 36 w 201"/>
                <a:gd name="T89" fmla="*/ 147 h 258"/>
                <a:gd name="T90" fmla="*/ 31 w 201"/>
                <a:gd name="T91" fmla="*/ 145 h 258"/>
                <a:gd name="T92" fmla="*/ 21 w 201"/>
                <a:gd name="T93" fmla="*/ 136 h 258"/>
                <a:gd name="T94" fmla="*/ 14 w 201"/>
                <a:gd name="T95" fmla="*/ 119 h 258"/>
                <a:gd name="T96" fmla="*/ 3 w 201"/>
                <a:gd name="T97" fmla="*/ 108 h 258"/>
                <a:gd name="T98" fmla="*/ 1 w 201"/>
                <a:gd name="T99" fmla="*/ 95 h 258"/>
                <a:gd name="T100" fmla="*/ 10 w 201"/>
                <a:gd name="T101" fmla="*/ 90 h 258"/>
                <a:gd name="T102" fmla="*/ 15 w 201"/>
                <a:gd name="T103" fmla="*/ 87 h 258"/>
                <a:gd name="T104" fmla="*/ 24 w 201"/>
                <a:gd name="T105" fmla="*/ 78 h 258"/>
                <a:gd name="T106" fmla="*/ 20 w 201"/>
                <a:gd name="T107" fmla="*/ 56 h 258"/>
                <a:gd name="T108" fmla="*/ 19 w 201"/>
                <a:gd name="T109" fmla="*/ 52 h 258"/>
                <a:gd name="T110" fmla="*/ 9 w 201"/>
                <a:gd name="T111" fmla="*/ 43 h 258"/>
                <a:gd name="T112" fmla="*/ 10 w 201"/>
                <a:gd name="T113" fmla="*/ 40 h 258"/>
                <a:gd name="T114" fmla="*/ 12 w 201"/>
                <a:gd name="T115" fmla="*/ 34 h 258"/>
                <a:gd name="T116" fmla="*/ 13 w 201"/>
                <a:gd name="T117" fmla="*/ 2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1" h="258">
                  <a:moveTo>
                    <a:pt x="13" y="20"/>
                  </a:moveTo>
                  <a:lnTo>
                    <a:pt x="21" y="8"/>
                  </a:lnTo>
                  <a:lnTo>
                    <a:pt x="26" y="11"/>
                  </a:lnTo>
                  <a:lnTo>
                    <a:pt x="28" y="10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33" y="18"/>
                  </a:lnTo>
                  <a:lnTo>
                    <a:pt x="37" y="12"/>
                  </a:lnTo>
                  <a:lnTo>
                    <a:pt x="42" y="15"/>
                  </a:lnTo>
                  <a:lnTo>
                    <a:pt x="44" y="13"/>
                  </a:lnTo>
                  <a:lnTo>
                    <a:pt x="44" y="9"/>
                  </a:lnTo>
                  <a:lnTo>
                    <a:pt x="46" y="9"/>
                  </a:lnTo>
                  <a:lnTo>
                    <a:pt x="46" y="7"/>
                  </a:lnTo>
                  <a:lnTo>
                    <a:pt x="42" y="4"/>
                  </a:lnTo>
                  <a:lnTo>
                    <a:pt x="45" y="0"/>
                  </a:lnTo>
                  <a:lnTo>
                    <a:pt x="56" y="6"/>
                  </a:lnTo>
                  <a:lnTo>
                    <a:pt x="57" y="3"/>
                  </a:lnTo>
                  <a:lnTo>
                    <a:pt x="62" y="5"/>
                  </a:lnTo>
                  <a:lnTo>
                    <a:pt x="62" y="7"/>
                  </a:lnTo>
                  <a:lnTo>
                    <a:pt x="66" y="11"/>
                  </a:lnTo>
                  <a:lnTo>
                    <a:pt x="85" y="24"/>
                  </a:lnTo>
                  <a:lnTo>
                    <a:pt x="84" y="27"/>
                  </a:lnTo>
                  <a:lnTo>
                    <a:pt x="84" y="27"/>
                  </a:lnTo>
                  <a:lnTo>
                    <a:pt x="87" y="28"/>
                  </a:lnTo>
                  <a:lnTo>
                    <a:pt x="94" y="20"/>
                  </a:lnTo>
                  <a:lnTo>
                    <a:pt x="93" y="19"/>
                  </a:lnTo>
                  <a:lnTo>
                    <a:pt x="95" y="17"/>
                  </a:lnTo>
                  <a:lnTo>
                    <a:pt x="102" y="19"/>
                  </a:lnTo>
                  <a:lnTo>
                    <a:pt x="103" y="20"/>
                  </a:lnTo>
                  <a:lnTo>
                    <a:pt x="96" y="31"/>
                  </a:lnTo>
                  <a:lnTo>
                    <a:pt x="107" y="34"/>
                  </a:lnTo>
                  <a:lnTo>
                    <a:pt x="115" y="32"/>
                  </a:lnTo>
                  <a:lnTo>
                    <a:pt x="119" y="33"/>
                  </a:lnTo>
                  <a:lnTo>
                    <a:pt x="127" y="31"/>
                  </a:lnTo>
                  <a:lnTo>
                    <a:pt x="127" y="29"/>
                  </a:lnTo>
                  <a:lnTo>
                    <a:pt x="128" y="29"/>
                  </a:lnTo>
                  <a:lnTo>
                    <a:pt x="133" y="29"/>
                  </a:lnTo>
                  <a:lnTo>
                    <a:pt x="133" y="35"/>
                  </a:lnTo>
                  <a:lnTo>
                    <a:pt x="142" y="47"/>
                  </a:lnTo>
                  <a:lnTo>
                    <a:pt x="142" y="54"/>
                  </a:lnTo>
                  <a:lnTo>
                    <a:pt x="145" y="60"/>
                  </a:lnTo>
                  <a:lnTo>
                    <a:pt x="155" y="67"/>
                  </a:lnTo>
                  <a:lnTo>
                    <a:pt x="162" y="75"/>
                  </a:lnTo>
                  <a:lnTo>
                    <a:pt x="161" y="78"/>
                  </a:lnTo>
                  <a:lnTo>
                    <a:pt x="163" y="82"/>
                  </a:lnTo>
                  <a:lnTo>
                    <a:pt x="163" y="85"/>
                  </a:lnTo>
                  <a:lnTo>
                    <a:pt x="162" y="87"/>
                  </a:lnTo>
                  <a:lnTo>
                    <a:pt x="163" y="90"/>
                  </a:lnTo>
                  <a:lnTo>
                    <a:pt x="161" y="97"/>
                  </a:lnTo>
                  <a:lnTo>
                    <a:pt x="161" y="103"/>
                  </a:lnTo>
                  <a:lnTo>
                    <a:pt x="163" y="112"/>
                  </a:lnTo>
                  <a:lnTo>
                    <a:pt x="165" y="114"/>
                  </a:lnTo>
                  <a:lnTo>
                    <a:pt x="168" y="120"/>
                  </a:lnTo>
                  <a:lnTo>
                    <a:pt x="173" y="123"/>
                  </a:lnTo>
                  <a:lnTo>
                    <a:pt x="173" y="125"/>
                  </a:lnTo>
                  <a:lnTo>
                    <a:pt x="177" y="132"/>
                  </a:lnTo>
                  <a:lnTo>
                    <a:pt x="179" y="134"/>
                  </a:lnTo>
                  <a:lnTo>
                    <a:pt x="181" y="134"/>
                  </a:lnTo>
                  <a:lnTo>
                    <a:pt x="182" y="138"/>
                  </a:lnTo>
                  <a:lnTo>
                    <a:pt x="182" y="139"/>
                  </a:lnTo>
                  <a:lnTo>
                    <a:pt x="201" y="175"/>
                  </a:lnTo>
                  <a:lnTo>
                    <a:pt x="201" y="188"/>
                  </a:lnTo>
                  <a:lnTo>
                    <a:pt x="192" y="193"/>
                  </a:lnTo>
                  <a:lnTo>
                    <a:pt x="191" y="199"/>
                  </a:lnTo>
                  <a:lnTo>
                    <a:pt x="180" y="204"/>
                  </a:lnTo>
                  <a:lnTo>
                    <a:pt x="171" y="207"/>
                  </a:lnTo>
                  <a:lnTo>
                    <a:pt x="171" y="205"/>
                  </a:lnTo>
                  <a:lnTo>
                    <a:pt x="165" y="204"/>
                  </a:lnTo>
                  <a:lnTo>
                    <a:pt x="162" y="205"/>
                  </a:lnTo>
                  <a:lnTo>
                    <a:pt x="162" y="209"/>
                  </a:lnTo>
                  <a:lnTo>
                    <a:pt x="161" y="209"/>
                  </a:lnTo>
                  <a:lnTo>
                    <a:pt x="160" y="208"/>
                  </a:lnTo>
                  <a:lnTo>
                    <a:pt x="158" y="211"/>
                  </a:lnTo>
                  <a:lnTo>
                    <a:pt x="164" y="215"/>
                  </a:lnTo>
                  <a:lnTo>
                    <a:pt x="166" y="219"/>
                  </a:lnTo>
                  <a:lnTo>
                    <a:pt x="164" y="221"/>
                  </a:lnTo>
                  <a:lnTo>
                    <a:pt x="157" y="227"/>
                  </a:lnTo>
                  <a:lnTo>
                    <a:pt x="145" y="223"/>
                  </a:lnTo>
                  <a:lnTo>
                    <a:pt x="141" y="227"/>
                  </a:lnTo>
                  <a:lnTo>
                    <a:pt x="158" y="239"/>
                  </a:lnTo>
                  <a:lnTo>
                    <a:pt x="151" y="249"/>
                  </a:lnTo>
                  <a:lnTo>
                    <a:pt x="149" y="248"/>
                  </a:lnTo>
                  <a:lnTo>
                    <a:pt x="143" y="257"/>
                  </a:lnTo>
                  <a:lnTo>
                    <a:pt x="133" y="251"/>
                  </a:lnTo>
                  <a:lnTo>
                    <a:pt x="136" y="245"/>
                  </a:lnTo>
                  <a:lnTo>
                    <a:pt x="129" y="241"/>
                  </a:lnTo>
                  <a:lnTo>
                    <a:pt x="120" y="258"/>
                  </a:lnTo>
                  <a:lnTo>
                    <a:pt x="119" y="258"/>
                  </a:lnTo>
                  <a:lnTo>
                    <a:pt x="118" y="256"/>
                  </a:lnTo>
                  <a:lnTo>
                    <a:pt x="113" y="257"/>
                  </a:lnTo>
                  <a:lnTo>
                    <a:pt x="112" y="256"/>
                  </a:lnTo>
                  <a:lnTo>
                    <a:pt x="110" y="257"/>
                  </a:lnTo>
                  <a:lnTo>
                    <a:pt x="109" y="256"/>
                  </a:lnTo>
                  <a:lnTo>
                    <a:pt x="110" y="254"/>
                  </a:lnTo>
                  <a:lnTo>
                    <a:pt x="108" y="253"/>
                  </a:lnTo>
                  <a:lnTo>
                    <a:pt x="110" y="252"/>
                  </a:lnTo>
                  <a:lnTo>
                    <a:pt x="109" y="252"/>
                  </a:lnTo>
                  <a:lnTo>
                    <a:pt x="108" y="251"/>
                  </a:lnTo>
                  <a:lnTo>
                    <a:pt x="112" y="245"/>
                  </a:lnTo>
                  <a:lnTo>
                    <a:pt x="112" y="244"/>
                  </a:lnTo>
                  <a:lnTo>
                    <a:pt x="108" y="241"/>
                  </a:lnTo>
                  <a:lnTo>
                    <a:pt x="109" y="240"/>
                  </a:lnTo>
                  <a:lnTo>
                    <a:pt x="104" y="237"/>
                  </a:lnTo>
                  <a:lnTo>
                    <a:pt x="97" y="236"/>
                  </a:lnTo>
                  <a:lnTo>
                    <a:pt x="89" y="231"/>
                  </a:lnTo>
                  <a:lnTo>
                    <a:pt x="93" y="225"/>
                  </a:lnTo>
                  <a:lnTo>
                    <a:pt x="96" y="225"/>
                  </a:lnTo>
                  <a:lnTo>
                    <a:pt x="97" y="223"/>
                  </a:lnTo>
                  <a:lnTo>
                    <a:pt x="101" y="225"/>
                  </a:lnTo>
                  <a:lnTo>
                    <a:pt x="104" y="220"/>
                  </a:lnTo>
                  <a:lnTo>
                    <a:pt x="103" y="220"/>
                  </a:lnTo>
                  <a:lnTo>
                    <a:pt x="101" y="220"/>
                  </a:lnTo>
                  <a:lnTo>
                    <a:pt x="100" y="221"/>
                  </a:lnTo>
                  <a:lnTo>
                    <a:pt x="94" y="220"/>
                  </a:lnTo>
                  <a:lnTo>
                    <a:pt x="93" y="223"/>
                  </a:lnTo>
                  <a:lnTo>
                    <a:pt x="92" y="222"/>
                  </a:lnTo>
                  <a:lnTo>
                    <a:pt x="88" y="219"/>
                  </a:lnTo>
                  <a:lnTo>
                    <a:pt x="89" y="216"/>
                  </a:lnTo>
                  <a:lnTo>
                    <a:pt x="82" y="211"/>
                  </a:lnTo>
                  <a:lnTo>
                    <a:pt x="83" y="210"/>
                  </a:lnTo>
                  <a:lnTo>
                    <a:pt x="81" y="209"/>
                  </a:lnTo>
                  <a:lnTo>
                    <a:pt x="82" y="208"/>
                  </a:lnTo>
                  <a:lnTo>
                    <a:pt x="81" y="206"/>
                  </a:lnTo>
                  <a:lnTo>
                    <a:pt x="77" y="207"/>
                  </a:lnTo>
                  <a:lnTo>
                    <a:pt x="76" y="208"/>
                  </a:lnTo>
                  <a:lnTo>
                    <a:pt x="74" y="208"/>
                  </a:lnTo>
                  <a:lnTo>
                    <a:pt x="71" y="208"/>
                  </a:lnTo>
                  <a:lnTo>
                    <a:pt x="69" y="212"/>
                  </a:lnTo>
                  <a:lnTo>
                    <a:pt x="65" y="215"/>
                  </a:lnTo>
                  <a:lnTo>
                    <a:pt x="55" y="204"/>
                  </a:lnTo>
                  <a:lnTo>
                    <a:pt x="52" y="203"/>
                  </a:lnTo>
                  <a:lnTo>
                    <a:pt x="45" y="204"/>
                  </a:lnTo>
                  <a:lnTo>
                    <a:pt x="48" y="191"/>
                  </a:lnTo>
                  <a:lnTo>
                    <a:pt x="46" y="189"/>
                  </a:lnTo>
                  <a:lnTo>
                    <a:pt x="45" y="189"/>
                  </a:lnTo>
                  <a:lnTo>
                    <a:pt x="42" y="193"/>
                  </a:lnTo>
                  <a:lnTo>
                    <a:pt x="35" y="188"/>
                  </a:lnTo>
                  <a:lnTo>
                    <a:pt x="30" y="189"/>
                  </a:lnTo>
                  <a:lnTo>
                    <a:pt x="28" y="187"/>
                  </a:lnTo>
                  <a:lnTo>
                    <a:pt x="25" y="191"/>
                  </a:lnTo>
                  <a:lnTo>
                    <a:pt x="20" y="187"/>
                  </a:lnTo>
                  <a:lnTo>
                    <a:pt x="17" y="185"/>
                  </a:lnTo>
                  <a:lnTo>
                    <a:pt x="17" y="184"/>
                  </a:lnTo>
                  <a:lnTo>
                    <a:pt x="17" y="182"/>
                  </a:lnTo>
                  <a:lnTo>
                    <a:pt x="18" y="182"/>
                  </a:lnTo>
                  <a:lnTo>
                    <a:pt x="19" y="179"/>
                  </a:lnTo>
                  <a:lnTo>
                    <a:pt x="22" y="177"/>
                  </a:lnTo>
                  <a:lnTo>
                    <a:pt x="21" y="175"/>
                  </a:lnTo>
                  <a:lnTo>
                    <a:pt x="22" y="173"/>
                  </a:lnTo>
                  <a:lnTo>
                    <a:pt x="20" y="172"/>
                  </a:lnTo>
                  <a:lnTo>
                    <a:pt x="23" y="168"/>
                  </a:lnTo>
                  <a:lnTo>
                    <a:pt x="18" y="166"/>
                  </a:lnTo>
                  <a:lnTo>
                    <a:pt x="16" y="168"/>
                  </a:lnTo>
                  <a:lnTo>
                    <a:pt x="17" y="169"/>
                  </a:lnTo>
                  <a:lnTo>
                    <a:pt x="16" y="169"/>
                  </a:lnTo>
                  <a:lnTo>
                    <a:pt x="11" y="166"/>
                  </a:lnTo>
                  <a:lnTo>
                    <a:pt x="12" y="165"/>
                  </a:lnTo>
                  <a:lnTo>
                    <a:pt x="13" y="165"/>
                  </a:lnTo>
                  <a:lnTo>
                    <a:pt x="12" y="164"/>
                  </a:lnTo>
                  <a:lnTo>
                    <a:pt x="13" y="161"/>
                  </a:lnTo>
                  <a:lnTo>
                    <a:pt x="12" y="161"/>
                  </a:lnTo>
                  <a:lnTo>
                    <a:pt x="10" y="159"/>
                  </a:lnTo>
                  <a:lnTo>
                    <a:pt x="13" y="159"/>
                  </a:lnTo>
                  <a:lnTo>
                    <a:pt x="14" y="156"/>
                  </a:lnTo>
                  <a:lnTo>
                    <a:pt x="16" y="156"/>
                  </a:lnTo>
                  <a:lnTo>
                    <a:pt x="16" y="154"/>
                  </a:lnTo>
                  <a:lnTo>
                    <a:pt x="19" y="154"/>
                  </a:lnTo>
                  <a:lnTo>
                    <a:pt x="20" y="153"/>
                  </a:lnTo>
                  <a:lnTo>
                    <a:pt x="22" y="155"/>
                  </a:lnTo>
                  <a:lnTo>
                    <a:pt x="24" y="152"/>
                  </a:lnTo>
                  <a:lnTo>
                    <a:pt x="25" y="154"/>
                  </a:lnTo>
                  <a:lnTo>
                    <a:pt x="25" y="153"/>
                  </a:lnTo>
                  <a:lnTo>
                    <a:pt x="28" y="153"/>
                  </a:lnTo>
                  <a:lnTo>
                    <a:pt x="30" y="154"/>
                  </a:lnTo>
                  <a:lnTo>
                    <a:pt x="32" y="151"/>
                  </a:lnTo>
                  <a:lnTo>
                    <a:pt x="34" y="153"/>
                  </a:lnTo>
                  <a:lnTo>
                    <a:pt x="36" y="150"/>
                  </a:lnTo>
                  <a:lnTo>
                    <a:pt x="35" y="148"/>
                  </a:lnTo>
                  <a:lnTo>
                    <a:pt x="36" y="147"/>
                  </a:lnTo>
                  <a:lnTo>
                    <a:pt x="36" y="145"/>
                  </a:lnTo>
                  <a:lnTo>
                    <a:pt x="36" y="144"/>
                  </a:lnTo>
                  <a:lnTo>
                    <a:pt x="34" y="143"/>
                  </a:lnTo>
                  <a:lnTo>
                    <a:pt x="31" y="145"/>
                  </a:lnTo>
                  <a:lnTo>
                    <a:pt x="28" y="143"/>
                  </a:lnTo>
                  <a:lnTo>
                    <a:pt x="27" y="144"/>
                  </a:lnTo>
                  <a:lnTo>
                    <a:pt x="24" y="143"/>
                  </a:lnTo>
                  <a:lnTo>
                    <a:pt x="21" y="136"/>
                  </a:lnTo>
                  <a:lnTo>
                    <a:pt x="13" y="131"/>
                  </a:lnTo>
                  <a:lnTo>
                    <a:pt x="13" y="129"/>
                  </a:lnTo>
                  <a:lnTo>
                    <a:pt x="10" y="124"/>
                  </a:lnTo>
                  <a:lnTo>
                    <a:pt x="14" y="119"/>
                  </a:lnTo>
                  <a:lnTo>
                    <a:pt x="5" y="115"/>
                  </a:lnTo>
                  <a:lnTo>
                    <a:pt x="5" y="112"/>
                  </a:lnTo>
                  <a:lnTo>
                    <a:pt x="2" y="111"/>
                  </a:lnTo>
                  <a:lnTo>
                    <a:pt x="3" y="108"/>
                  </a:lnTo>
                  <a:lnTo>
                    <a:pt x="1" y="107"/>
                  </a:lnTo>
                  <a:lnTo>
                    <a:pt x="4" y="100"/>
                  </a:lnTo>
                  <a:lnTo>
                    <a:pt x="0" y="99"/>
                  </a:lnTo>
                  <a:lnTo>
                    <a:pt x="1" y="95"/>
                  </a:lnTo>
                  <a:lnTo>
                    <a:pt x="1" y="94"/>
                  </a:lnTo>
                  <a:lnTo>
                    <a:pt x="2" y="90"/>
                  </a:lnTo>
                  <a:lnTo>
                    <a:pt x="9" y="92"/>
                  </a:lnTo>
                  <a:lnTo>
                    <a:pt x="10" y="90"/>
                  </a:lnTo>
                  <a:lnTo>
                    <a:pt x="12" y="91"/>
                  </a:lnTo>
                  <a:lnTo>
                    <a:pt x="13" y="89"/>
                  </a:lnTo>
                  <a:lnTo>
                    <a:pt x="14" y="89"/>
                  </a:lnTo>
                  <a:lnTo>
                    <a:pt x="15" y="87"/>
                  </a:lnTo>
                  <a:lnTo>
                    <a:pt x="18" y="85"/>
                  </a:lnTo>
                  <a:lnTo>
                    <a:pt x="20" y="83"/>
                  </a:lnTo>
                  <a:lnTo>
                    <a:pt x="20" y="83"/>
                  </a:lnTo>
                  <a:lnTo>
                    <a:pt x="24" y="78"/>
                  </a:lnTo>
                  <a:lnTo>
                    <a:pt x="16" y="71"/>
                  </a:lnTo>
                  <a:lnTo>
                    <a:pt x="17" y="65"/>
                  </a:lnTo>
                  <a:lnTo>
                    <a:pt x="16" y="63"/>
                  </a:lnTo>
                  <a:lnTo>
                    <a:pt x="20" y="56"/>
                  </a:lnTo>
                  <a:lnTo>
                    <a:pt x="21" y="56"/>
                  </a:lnTo>
                  <a:lnTo>
                    <a:pt x="20" y="56"/>
                  </a:lnTo>
                  <a:lnTo>
                    <a:pt x="21" y="53"/>
                  </a:lnTo>
                  <a:lnTo>
                    <a:pt x="19" y="52"/>
                  </a:lnTo>
                  <a:lnTo>
                    <a:pt x="20" y="49"/>
                  </a:lnTo>
                  <a:lnTo>
                    <a:pt x="17" y="50"/>
                  </a:lnTo>
                  <a:lnTo>
                    <a:pt x="8" y="44"/>
                  </a:lnTo>
                  <a:lnTo>
                    <a:pt x="9" y="43"/>
                  </a:lnTo>
                  <a:lnTo>
                    <a:pt x="9" y="40"/>
                  </a:lnTo>
                  <a:lnTo>
                    <a:pt x="10" y="41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1" y="39"/>
                  </a:lnTo>
                  <a:lnTo>
                    <a:pt x="10" y="37"/>
                  </a:lnTo>
                  <a:lnTo>
                    <a:pt x="12" y="35"/>
                  </a:lnTo>
                  <a:lnTo>
                    <a:pt x="12" y="34"/>
                  </a:lnTo>
                  <a:lnTo>
                    <a:pt x="14" y="33"/>
                  </a:lnTo>
                  <a:lnTo>
                    <a:pt x="13" y="32"/>
                  </a:lnTo>
                  <a:lnTo>
                    <a:pt x="14" y="29"/>
                  </a:lnTo>
                  <a:lnTo>
                    <a:pt x="13" y="27"/>
                  </a:lnTo>
                  <a:lnTo>
                    <a:pt x="16" y="22"/>
                  </a:lnTo>
                  <a:lnTo>
                    <a:pt x="13" y="20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8" name="Freeform 139">
              <a:extLst>
                <a:ext uri="{FF2B5EF4-FFF2-40B4-BE49-F238E27FC236}">
                  <a16:creationId xmlns="" xmlns:a16="http://schemas.microsoft.com/office/drawing/2014/main" id="{074C8263-FE87-4008-A480-E6EF373DE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" y="2258"/>
              <a:ext cx="392" cy="475"/>
            </a:xfrm>
            <a:custGeom>
              <a:avLst/>
              <a:gdLst>
                <a:gd name="T0" fmla="*/ 28 w 392"/>
                <a:gd name="T1" fmla="*/ 344 h 475"/>
                <a:gd name="T2" fmla="*/ 39 w 392"/>
                <a:gd name="T3" fmla="*/ 341 h 475"/>
                <a:gd name="T4" fmla="*/ 48 w 392"/>
                <a:gd name="T5" fmla="*/ 337 h 475"/>
                <a:gd name="T6" fmla="*/ 51 w 392"/>
                <a:gd name="T7" fmla="*/ 341 h 475"/>
                <a:gd name="T8" fmla="*/ 54 w 392"/>
                <a:gd name="T9" fmla="*/ 327 h 475"/>
                <a:gd name="T10" fmla="*/ 63 w 392"/>
                <a:gd name="T11" fmla="*/ 308 h 475"/>
                <a:gd name="T12" fmla="*/ 70 w 392"/>
                <a:gd name="T13" fmla="*/ 301 h 475"/>
                <a:gd name="T14" fmla="*/ 84 w 392"/>
                <a:gd name="T15" fmla="*/ 301 h 475"/>
                <a:gd name="T16" fmla="*/ 101 w 392"/>
                <a:gd name="T17" fmla="*/ 292 h 475"/>
                <a:gd name="T18" fmla="*/ 103 w 392"/>
                <a:gd name="T19" fmla="*/ 275 h 475"/>
                <a:gd name="T20" fmla="*/ 115 w 392"/>
                <a:gd name="T21" fmla="*/ 266 h 475"/>
                <a:gd name="T22" fmla="*/ 133 w 392"/>
                <a:gd name="T23" fmla="*/ 264 h 475"/>
                <a:gd name="T24" fmla="*/ 152 w 392"/>
                <a:gd name="T25" fmla="*/ 239 h 475"/>
                <a:gd name="T26" fmla="*/ 150 w 392"/>
                <a:gd name="T27" fmla="*/ 221 h 475"/>
                <a:gd name="T28" fmla="*/ 142 w 392"/>
                <a:gd name="T29" fmla="*/ 184 h 475"/>
                <a:gd name="T30" fmla="*/ 165 w 392"/>
                <a:gd name="T31" fmla="*/ 146 h 475"/>
                <a:gd name="T32" fmla="*/ 184 w 392"/>
                <a:gd name="T33" fmla="*/ 129 h 475"/>
                <a:gd name="T34" fmla="*/ 198 w 392"/>
                <a:gd name="T35" fmla="*/ 107 h 475"/>
                <a:gd name="T36" fmla="*/ 219 w 392"/>
                <a:gd name="T37" fmla="*/ 81 h 475"/>
                <a:gd name="T38" fmla="*/ 223 w 392"/>
                <a:gd name="T39" fmla="*/ 61 h 475"/>
                <a:gd name="T40" fmla="*/ 232 w 392"/>
                <a:gd name="T41" fmla="*/ 39 h 475"/>
                <a:gd name="T42" fmla="*/ 239 w 392"/>
                <a:gd name="T43" fmla="*/ 21 h 475"/>
                <a:gd name="T44" fmla="*/ 248 w 392"/>
                <a:gd name="T45" fmla="*/ 3 h 475"/>
                <a:gd name="T46" fmla="*/ 267 w 392"/>
                <a:gd name="T47" fmla="*/ 14 h 475"/>
                <a:gd name="T48" fmla="*/ 303 w 392"/>
                <a:gd name="T49" fmla="*/ 44 h 475"/>
                <a:gd name="T50" fmla="*/ 336 w 392"/>
                <a:gd name="T51" fmla="*/ 174 h 475"/>
                <a:gd name="T52" fmla="*/ 337 w 392"/>
                <a:gd name="T53" fmla="*/ 245 h 475"/>
                <a:gd name="T54" fmla="*/ 379 w 392"/>
                <a:gd name="T55" fmla="*/ 296 h 475"/>
                <a:gd name="T56" fmla="*/ 377 w 392"/>
                <a:gd name="T57" fmla="*/ 384 h 475"/>
                <a:gd name="T58" fmla="*/ 359 w 392"/>
                <a:gd name="T59" fmla="*/ 393 h 475"/>
                <a:gd name="T60" fmla="*/ 352 w 392"/>
                <a:gd name="T61" fmla="*/ 387 h 475"/>
                <a:gd name="T62" fmla="*/ 327 w 392"/>
                <a:gd name="T63" fmla="*/ 402 h 475"/>
                <a:gd name="T64" fmla="*/ 318 w 392"/>
                <a:gd name="T65" fmla="*/ 423 h 475"/>
                <a:gd name="T66" fmla="*/ 316 w 392"/>
                <a:gd name="T67" fmla="*/ 442 h 475"/>
                <a:gd name="T68" fmla="*/ 315 w 392"/>
                <a:gd name="T69" fmla="*/ 454 h 475"/>
                <a:gd name="T70" fmla="*/ 304 w 392"/>
                <a:gd name="T71" fmla="*/ 459 h 475"/>
                <a:gd name="T72" fmla="*/ 289 w 392"/>
                <a:gd name="T73" fmla="*/ 458 h 475"/>
                <a:gd name="T74" fmla="*/ 278 w 392"/>
                <a:gd name="T75" fmla="*/ 465 h 475"/>
                <a:gd name="T76" fmla="*/ 265 w 392"/>
                <a:gd name="T77" fmla="*/ 471 h 475"/>
                <a:gd name="T78" fmla="*/ 250 w 392"/>
                <a:gd name="T79" fmla="*/ 458 h 475"/>
                <a:gd name="T80" fmla="*/ 238 w 392"/>
                <a:gd name="T81" fmla="*/ 462 h 475"/>
                <a:gd name="T82" fmla="*/ 232 w 392"/>
                <a:gd name="T83" fmla="*/ 453 h 475"/>
                <a:gd name="T84" fmla="*/ 214 w 392"/>
                <a:gd name="T85" fmla="*/ 451 h 475"/>
                <a:gd name="T86" fmla="*/ 201 w 392"/>
                <a:gd name="T87" fmla="*/ 447 h 475"/>
                <a:gd name="T88" fmla="*/ 191 w 392"/>
                <a:gd name="T89" fmla="*/ 458 h 475"/>
                <a:gd name="T90" fmla="*/ 173 w 392"/>
                <a:gd name="T91" fmla="*/ 462 h 475"/>
                <a:gd name="T92" fmla="*/ 166 w 392"/>
                <a:gd name="T93" fmla="*/ 450 h 475"/>
                <a:gd name="T94" fmla="*/ 149 w 392"/>
                <a:gd name="T95" fmla="*/ 439 h 475"/>
                <a:gd name="T96" fmla="*/ 138 w 392"/>
                <a:gd name="T97" fmla="*/ 451 h 475"/>
                <a:gd name="T98" fmla="*/ 129 w 392"/>
                <a:gd name="T99" fmla="*/ 436 h 475"/>
                <a:gd name="T100" fmla="*/ 100 w 392"/>
                <a:gd name="T101" fmla="*/ 432 h 475"/>
                <a:gd name="T102" fmla="*/ 86 w 392"/>
                <a:gd name="T103" fmla="*/ 417 h 475"/>
                <a:gd name="T104" fmla="*/ 70 w 392"/>
                <a:gd name="T105" fmla="*/ 411 h 475"/>
                <a:gd name="T106" fmla="*/ 53 w 392"/>
                <a:gd name="T107" fmla="*/ 428 h 475"/>
                <a:gd name="T108" fmla="*/ 41 w 392"/>
                <a:gd name="T109" fmla="*/ 412 h 475"/>
                <a:gd name="T110" fmla="*/ 27 w 392"/>
                <a:gd name="T111" fmla="*/ 410 h 475"/>
                <a:gd name="T112" fmla="*/ 8 w 392"/>
                <a:gd name="T113" fmla="*/ 402 h 475"/>
                <a:gd name="T114" fmla="*/ 4 w 392"/>
                <a:gd name="T115" fmla="*/ 384 h 475"/>
                <a:gd name="T116" fmla="*/ 10 w 392"/>
                <a:gd name="T117" fmla="*/ 368 h 475"/>
                <a:gd name="T118" fmla="*/ 13 w 392"/>
                <a:gd name="T119" fmla="*/ 35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2" h="475">
                  <a:moveTo>
                    <a:pt x="14" y="342"/>
                  </a:moveTo>
                  <a:lnTo>
                    <a:pt x="17" y="339"/>
                  </a:lnTo>
                  <a:lnTo>
                    <a:pt x="21" y="338"/>
                  </a:lnTo>
                  <a:lnTo>
                    <a:pt x="22" y="337"/>
                  </a:lnTo>
                  <a:lnTo>
                    <a:pt x="22" y="338"/>
                  </a:lnTo>
                  <a:lnTo>
                    <a:pt x="25" y="338"/>
                  </a:lnTo>
                  <a:lnTo>
                    <a:pt x="25" y="341"/>
                  </a:lnTo>
                  <a:lnTo>
                    <a:pt x="28" y="344"/>
                  </a:lnTo>
                  <a:lnTo>
                    <a:pt x="30" y="343"/>
                  </a:lnTo>
                  <a:lnTo>
                    <a:pt x="32" y="345"/>
                  </a:lnTo>
                  <a:lnTo>
                    <a:pt x="33" y="344"/>
                  </a:lnTo>
                  <a:lnTo>
                    <a:pt x="33" y="342"/>
                  </a:lnTo>
                  <a:lnTo>
                    <a:pt x="34" y="342"/>
                  </a:lnTo>
                  <a:lnTo>
                    <a:pt x="37" y="343"/>
                  </a:lnTo>
                  <a:lnTo>
                    <a:pt x="39" y="342"/>
                  </a:lnTo>
                  <a:lnTo>
                    <a:pt x="39" y="341"/>
                  </a:lnTo>
                  <a:lnTo>
                    <a:pt x="39" y="343"/>
                  </a:lnTo>
                  <a:lnTo>
                    <a:pt x="41" y="342"/>
                  </a:lnTo>
                  <a:lnTo>
                    <a:pt x="41" y="340"/>
                  </a:lnTo>
                  <a:lnTo>
                    <a:pt x="42" y="341"/>
                  </a:lnTo>
                  <a:lnTo>
                    <a:pt x="43" y="338"/>
                  </a:lnTo>
                  <a:lnTo>
                    <a:pt x="45" y="337"/>
                  </a:lnTo>
                  <a:lnTo>
                    <a:pt x="47" y="338"/>
                  </a:lnTo>
                  <a:lnTo>
                    <a:pt x="48" y="337"/>
                  </a:lnTo>
                  <a:lnTo>
                    <a:pt x="51" y="338"/>
                  </a:lnTo>
                  <a:lnTo>
                    <a:pt x="50" y="339"/>
                  </a:lnTo>
                  <a:lnTo>
                    <a:pt x="48" y="339"/>
                  </a:lnTo>
                  <a:lnTo>
                    <a:pt x="47" y="340"/>
                  </a:lnTo>
                  <a:lnTo>
                    <a:pt x="49" y="340"/>
                  </a:lnTo>
                  <a:lnTo>
                    <a:pt x="50" y="341"/>
                  </a:lnTo>
                  <a:lnTo>
                    <a:pt x="51" y="340"/>
                  </a:lnTo>
                  <a:lnTo>
                    <a:pt x="51" y="341"/>
                  </a:lnTo>
                  <a:lnTo>
                    <a:pt x="54" y="338"/>
                  </a:lnTo>
                  <a:lnTo>
                    <a:pt x="53" y="335"/>
                  </a:lnTo>
                  <a:lnTo>
                    <a:pt x="55" y="336"/>
                  </a:lnTo>
                  <a:lnTo>
                    <a:pt x="57" y="335"/>
                  </a:lnTo>
                  <a:lnTo>
                    <a:pt x="53" y="333"/>
                  </a:lnTo>
                  <a:lnTo>
                    <a:pt x="55" y="330"/>
                  </a:lnTo>
                  <a:lnTo>
                    <a:pt x="53" y="329"/>
                  </a:lnTo>
                  <a:lnTo>
                    <a:pt x="54" y="327"/>
                  </a:lnTo>
                  <a:lnTo>
                    <a:pt x="55" y="328"/>
                  </a:lnTo>
                  <a:lnTo>
                    <a:pt x="57" y="326"/>
                  </a:lnTo>
                  <a:lnTo>
                    <a:pt x="56" y="325"/>
                  </a:lnTo>
                  <a:lnTo>
                    <a:pt x="57" y="323"/>
                  </a:lnTo>
                  <a:lnTo>
                    <a:pt x="54" y="321"/>
                  </a:lnTo>
                  <a:lnTo>
                    <a:pt x="57" y="320"/>
                  </a:lnTo>
                  <a:lnTo>
                    <a:pt x="55" y="319"/>
                  </a:lnTo>
                  <a:lnTo>
                    <a:pt x="63" y="308"/>
                  </a:lnTo>
                  <a:lnTo>
                    <a:pt x="62" y="307"/>
                  </a:lnTo>
                  <a:lnTo>
                    <a:pt x="64" y="302"/>
                  </a:lnTo>
                  <a:lnTo>
                    <a:pt x="66" y="302"/>
                  </a:lnTo>
                  <a:lnTo>
                    <a:pt x="68" y="299"/>
                  </a:lnTo>
                  <a:lnTo>
                    <a:pt x="69" y="299"/>
                  </a:lnTo>
                  <a:lnTo>
                    <a:pt x="69" y="301"/>
                  </a:lnTo>
                  <a:lnTo>
                    <a:pt x="69" y="301"/>
                  </a:lnTo>
                  <a:lnTo>
                    <a:pt x="70" y="301"/>
                  </a:lnTo>
                  <a:lnTo>
                    <a:pt x="70" y="299"/>
                  </a:lnTo>
                  <a:lnTo>
                    <a:pt x="72" y="298"/>
                  </a:lnTo>
                  <a:lnTo>
                    <a:pt x="71" y="296"/>
                  </a:lnTo>
                  <a:lnTo>
                    <a:pt x="75" y="294"/>
                  </a:lnTo>
                  <a:lnTo>
                    <a:pt x="75" y="296"/>
                  </a:lnTo>
                  <a:lnTo>
                    <a:pt x="85" y="301"/>
                  </a:lnTo>
                  <a:lnTo>
                    <a:pt x="85" y="302"/>
                  </a:lnTo>
                  <a:lnTo>
                    <a:pt x="84" y="301"/>
                  </a:lnTo>
                  <a:lnTo>
                    <a:pt x="85" y="304"/>
                  </a:lnTo>
                  <a:lnTo>
                    <a:pt x="83" y="307"/>
                  </a:lnTo>
                  <a:lnTo>
                    <a:pt x="85" y="310"/>
                  </a:lnTo>
                  <a:lnTo>
                    <a:pt x="100" y="302"/>
                  </a:lnTo>
                  <a:lnTo>
                    <a:pt x="102" y="303"/>
                  </a:lnTo>
                  <a:lnTo>
                    <a:pt x="102" y="302"/>
                  </a:lnTo>
                  <a:lnTo>
                    <a:pt x="106" y="295"/>
                  </a:lnTo>
                  <a:lnTo>
                    <a:pt x="101" y="292"/>
                  </a:lnTo>
                  <a:lnTo>
                    <a:pt x="103" y="289"/>
                  </a:lnTo>
                  <a:lnTo>
                    <a:pt x="101" y="289"/>
                  </a:lnTo>
                  <a:lnTo>
                    <a:pt x="101" y="284"/>
                  </a:lnTo>
                  <a:lnTo>
                    <a:pt x="102" y="284"/>
                  </a:lnTo>
                  <a:lnTo>
                    <a:pt x="102" y="279"/>
                  </a:lnTo>
                  <a:lnTo>
                    <a:pt x="102" y="277"/>
                  </a:lnTo>
                  <a:lnTo>
                    <a:pt x="102" y="275"/>
                  </a:lnTo>
                  <a:lnTo>
                    <a:pt x="103" y="275"/>
                  </a:lnTo>
                  <a:lnTo>
                    <a:pt x="105" y="276"/>
                  </a:lnTo>
                  <a:lnTo>
                    <a:pt x="106" y="275"/>
                  </a:lnTo>
                  <a:lnTo>
                    <a:pt x="106" y="272"/>
                  </a:lnTo>
                  <a:lnTo>
                    <a:pt x="110" y="270"/>
                  </a:lnTo>
                  <a:lnTo>
                    <a:pt x="111" y="271"/>
                  </a:lnTo>
                  <a:lnTo>
                    <a:pt x="113" y="269"/>
                  </a:lnTo>
                  <a:lnTo>
                    <a:pt x="114" y="269"/>
                  </a:lnTo>
                  <a:lnTo>
                    <a:pt x="115" y="266"/>
                  </a:lnTo>
                  <a:lnTo>
                    <a:pt x="117" y="267"/>
                  </a:lnTo>
                  <a:lnTo>
                    <a:pt x="119" y="265"/>
                  </a:lnTo>
                  <a:lnTo>
                    <a:pt x="120" y="266"/>
                  </a:lnTo>
                  <a:lnTo>
                    <a:pt x="122" y="263"/>
                  </a:lnTo>
                  <a:lnTo>
                    <a:pt x="129" y="268"/>
                  </a:lnTo>
                  <a:lnTo>
                    <a:pt x="129" y="265"/>
                  </a:lnTo>
                  <a:lnTo>
                    <a:pt x="131" y="267"/>
                  </a:lnTo>
                  <a:lnTo>
                    <a:pt x="133" y="264"/>
                  </a:lnTo>
                  <a:lnTo>
                    <a:pt x="136" y="264"/>
                  </a:lnTo>
                  <a:lnTo>
                    <a:pt x="136" y="263"/>
                  </a:lnTo>
                  <a:lnTo>
                    <a:pt x="139" y="259"/>
                  </a:lnTo>
                  <a:lnTo>
                    <a:pt x="143" y="259"/>
                  </a:lnTo>
                  <a:lnTo>
                    <a:pt x="147" y="257"/>
                  </a:lnTo>
                  <a:lnTo>
                    <a:pt x="148" y="248"/>
                  </a:lnTo>
                  <a:lnTo>
                    <a:pt x="151" y="243"/>
                  </a:lnTo>
                  <a:lnTo>
                    <a:pt x="152" y="239"/>
                  </a:lnTo>
                  <a:lnTo>
                    <a:pt x="149" y="239"/>
                  </a:lnTo>
                  <a:lnTo>
                    <a:pt x="146" y="235"/>
                  </a:lnTo>
                  <a:lnTo>
                    <a:pt x="143" y="235"/>
                  </a:lnTo>
                  <a:lnTo>
                    <a:pt x="145" y="230"/>
                  </a:lnTo>
                  <a:lnTo>
                    <a:pt x="143" y="230"/>
                  </a:lnTo>
                  <a:lnTo>
                    <a:pt x="145" y="225"/>
                  </a:lnTo>
                  <a:lnTo>
                    <a:pt x="146" y="219"/>
                  </a:lnTo>
                  <a:lnTo>
                    <a:pt x="150" y="221"/>
                  </a:lnTo>
                  <a:lnTo>
                    <a:pt x="153" y="218"/>
                  </a:lnTo>
                  <a:lnTo>
                    <a:pt x="150" y="213"/>
                  </a:lnTo>
                  <a:lnTo>
                    <a:pt x="158" y="203"/>
                  </a:lnTo>
                  <a:lnTo>
                    <a:pt x="153" y="196"/>
                  </a:lnTo>
                  <a:lnTo>
                    <a:pt x="153" y="194"/>
                  </a:lnTo>
                  <a:lnTo>
                    <a:pt x="146" y="191"/>
                  </a:lnTo>
                  <a:lnTo>
                    <a:pt x="143" y="187"/>
                  </a:lnTo>
                  <a:lnTo>
                    <a:pt x="142" y="184"/>
                  </a:lnTo>
                  <a:lnTo>
                    <a:pt x="143" y="179"/>
                  </a:lnTo>
                  <a:lnTo>
                    <a:pt x="143" y="172"/>
                  </a:lnTo>
                  <a:lnTo>
                    <a:pt x="141" y="169"/>
                  </a:lnTo>
                  <a:lnTo>
                    <a:pt x="138" y="167"/>
                  </a:lnTo>
                  <a:lnTo>
                    <a:pt x="150" y="151"/>
                  </a:lnTo>
                  <a:lnTo>
                    <a:pt x="153" y="154"/>
                  </a:lnTo>
                  <a:lnTo>
                    <a:pt x="162" y="143"/>
                  </a:lnTo>
                  <a:lnTo>
                    <a:pt x="165" y="146"/>
                  </a:lnTo>
                  <a:lnTo>
                    <a:pt x="169" y="140"/>
                  </a:lnTo>
                  <a:lnTo>
                    <a:pt x="174" y="144"/>
                  </a:lnTo>
                  <a:lnTo>
                    <a:pt x="175" y="139"/>
                  </a:lnTo>
                  <a:lnTo>
                    <a:pt x="175" y="138"/>
                  </a:lnTo>
                  <a:lnTo>
                    <a:pt x="178" y="137"/>
                  </a:lnTo>
                  <a:lnTo>
                    <a:pt x="183" y="131"/>
                  </a:lnTo>
                  <a:lnTo>
                    <a:pt x="183" y="130"/>
                  </a:lnTo>
                  <a:lnTo>
                    <a:pt x="184" y="129"/>
                  </a:lnTo>
                  <a:lnTo>
                    <a:pt x="186" y="126"/>
                  </a:lnTo>
                  <a:lnTo>
                    <a:pt x="189" y="123"/>
                  </a:lnTo>
                  <a:lnTo>
                    <a:pt x="191" y="118"/>
                  </a:lnTo>
                  <a:lnTo>
                    <a:pt x="193" y="117"/>
                  </a:lnTo>
                  <a:lnTo>
                    <a:pt x="192" y="115"/>
                  </a:lnTo>
                  <a:lnTo>
                    <a:pt x="194" y="113"/>
                  </a:lnTo>
                  <a:lnTo>
                    <a:pt x="198" y="109"/>
                  </a:lnTo>
                  <a:lnTo>
                    <a:pt x="198" y="107"/>
                  </a:lnTo>
                  <a:lnTo>
                    <a:pt x="200" y="106"/>
                  </a:lnTo>
                  <a:lnTo>
                    <a:pt x="205" y="104"/>
                  </a:lnTo>
                  <a:lnTo>
                    <a:pt x="211" y="97"/>
                  </a:lnTo>
                  <a:lnTo>
                    <a:pt x="213" y="93"/>
                  </a:lnTo>
                  <a:lnTo>
                    <a:pt x="215" y="89"/>
                  </a:lnTo>
                  <a:lnTo>
                    <a:pt x="215" y="88"/>
                  </a:lnTo>
                  <a:lnTo>
                    <a:pt x="219" y="83"/>
                  </a:lnTo>
                  <a:lnTo>
                    <a:pt x="219" y="81"/>
                  </a:lnTo>
                  <a:lnTo>
                    <a:pt x="222" y="75"/>
                  </a:lnTo>
                  <a:lnTo>
                    <a:pt x="219" y="73"/>
                  </a:lnTo>
                  <a:lnTo>
                    <a:pt x="219" y="70"/>
                  </a:lnTo>
                  <a:lnTo>
                    <a:pt x="221" y="67"/>
                  </a:lnTo>
                  <a:lnTo>
                    <a:pt x="221" y="64"/>
                  </a:lnTo>
                  <a:lnTo>
                    <a:pt x="222" y="63"/>
                  </a:lnTo>
                  <a:lnTo>
                    <a:pt x="222" y="62"/>
                  </a:lnTo>
                  <a:lnTo>
                    <a:pt x="223" y="61"/>
                  </a:lnTo>
                  <a:lnTo>
                    <a:pt x="223" y="57"/>
                  </a:lnTo>
                  <a:lnTo>
                    <a:pt x="223" y="55"/>
                  </a:lnTo>
                  <a:lnTo>
                    <a:pt x="224" y="51"/>
                  </a:lnTo>
                  <a:lnTo>
                    <a:pt x="224" y="47"/>
                  </a:lnTo>
                  <a:lnTo>
                    <a:pt x="226" y="44"/>
                  </a:lnTo>
                  <a:lnTo>
                    <a:pt x="228" y="43"/>
                  </a:lnTo>
                  <a:lnTo>
                    <a:pt x="229" y="41"/>
                  </a:lnTo>
                  <a:lnTo>
                    <a:pt x="232" y="39"/>
                  </a:lnTo>
                  <a:lnTo>
                    <a:pt x="234" y="40"/>
                  </a:lnTo>
                  <a:lnTo>
                    <a:pt x="235" y="39"/>
                  </a:lnTo>
                  <a:lnTo>
                    <a:pt x="235" y="35"/>
                  </a:lnTo>
                  <a:lnTo>
                    <a:pt x="238" y="33"/>
                  </a:lnTo>
                  <a:lnTo>
                    <a:pt x="238" y="31"/>
                  </a:lnTo>
                  <a:lnTo>
                    <a:pt x="238" y="30"/>
                  </a:lnTo>
                  <a:lnTo>
                    <a:pt x="240" y="25"/>
                  </a:lnTo>
                  <a:lnTo>
                    <a:pt x="239" y="21"/>
                  </a:lnTo>
                  <a:lnTo>
                    <a:pt x="240" y="19"/>
                  </a:lnTo>
                  <a:lnTo>
                    <a:pt x="240" y="18"/>
                  </a:lnTo>
                  <a:lnTo>
                    <a:pt x="240" y="17"/>
                  </a:lnTo>
                  <a:lnTo>
                    <a:pt x="245" y="13"/>
                  </a:lnTo>
                  <a:lnTo>
                    <a:pt x="243" y="10"/>
                  </a:lnTo>
                  <a:lnTo>
                    <a:pt x="243" y="8"/>
                  </a:lnTo>
                  <a:lnTo>
                    <a:pt x="246" y="5"/>
                  </a:lnTo>
                  <a:lnTo>
                    <a:pt x="248" y="3"/>
                  </a:lnTo>
                  <a:lnTo>
                    <a:pt x="249" y="2"/>
                  </a:lnTo>
                  <a:lnTo>
                    <a:pt x="253" y="0"/>
                  </a:lnTo>
                  <a:lnTo>
                    <a:pt x="254" y="1"/>
                  </a:lnTo>
                  <a:lnTo>
                    <a:pt x="256" y="1"/>
                  </a:lnTo>
                  <a:lnTo>
                    <a:pt x="257" y="4"/>
                  </a:lnTo>
                  <a:lnTo>
                    <a:pt x="260" y="4"/>
                  </a:lnTo>
                  <a:lnTo>
                    <a:pt x="267" y="11"/>
                  </a:lnTo>
                  <a:lnTo>
                    <a:pt x="267" y="14"/>
                  </a:lnTo>
                  <a:lnTo>
                    <a:pt x="265" y="14"/>
                  </a:lnTo>
                  <a:lnTo>
                    <a:pt x="264" y="17"/>
                  </a:lnTo>
                  <a:lnTo>
                    <a:pt x="264" y="19"/>
                  </a:lnTo>
                  <a:lnTo>
                    <a:pt x="263" y="21"/>
                  </a:lnTo>
                  <a:lnTo>
                    <a:pt x="263" y="24"/>
                  </a:lnTo>
                  <a:lnTo>
                    <a:pt x="282" y="30"/>
                  </a:lnTo>
                  <a:lnTo>
                    <a:pt x="297" y="39"/>
                  </a:lnTo>
                  <a:lnTo>
                    <a:pt x="303" y="44"/>
                  </a:lnTo>
                  <a:lnTo>
                    <a:pt x="320" y="70"/>
                  </a:lnTo>
                  <a:lnTo>
                    <a:pt x="320" y="73"/>
                  </a:lnTo>
                  <a:lnTo>
                    <a:pt x="336" y="91"/>
                  </a:lnTo>
                  <a:lnTo>
                    <a:pt x="339" y="100"/>
                  </a:lnTo>
                  <a:lnTo>
                    <a:pt x="341" y="115"/>
                  </a:lnTo>
                  <a:lnTo>
                    <a:pt x="335" y="125"/>
                  </a:lnTo>
                  <a:lnTo>
                    <a:pt x="333" y="142"/>
                  </a:lnTo>
                  <a:lnTo>
                    <a:pt x="336" y="174"/>
                  </a:lnTo>
                  <a:lnTo>
                    <a:pt x="332" y="178"/>
                  </a:lnTo>
                  <a:lnTo>
                    <a:pt x="343" y="190"/>
                  </a:lnTo>
                  <a:lnTo>
                    <a:pt x="345" y="190"/>
                  </a:lnTo>
                  <a:lnTo>
                    <a:pt x="345" y="192"/>
                  </a:lnTo>
                  <a:lnTo>
                    <a:pt x="344" y="193"/>
                  </a:lnTo>
                  <a:lnTo>
                    <a:pt x="343" y="218"/>
                  </a:lnTo>
                  <a:lnTo>
                    <a:pt x="343" y="223"/>
                  </a:lnTo>
                  <a:lnTo>
                    <a:pt x="337" y="245"/>
                  </a:lnTo>
                  <a:lnTo>
                    <a:pt x="340" y="253"/>
                  </a:lnTo>
                  <a:lnTo>
                    <a:pt x="357" y="259"/>
                  </a:lnTo>
                  <a:lnTo>
                    <a:pt x="377" y="271"/>
                  </a:lnTo>
                  <a:lnTo>
                    <a:pt x="376" y="275"/>
                  </a:lnTo>
                  <a:lnTo>
                    <a:pt x="377" y="277"/>
                  </a:lnTo>
                  <a:lnTo>
                    <a:pt x="376" y="279"/>
                  </a:lnTo>
                  <a:lnTo>
                    <a:pt x="380" y="281"/>
                  </a:lnTo>
                  <a:lnTo>
                    <a:pt x="379" y="296"/>
                  </a:lnTo>
                  <a:lnTo>
                    <a:pt x="378" y="306"/>
                  </a:lnTo>
                  <a:lnTo>
                    <a:pt x="382" y="327"/>
                  </a:lnTo>
                  <a:lnTo>
                    <a:pt x="392" y="335"/>
                  </a:lnTo>
                  <a:lnTo>
                    <a:pt x="385" y="363"/>
                  </a:lnTo>
                  <a:lnTo>
                    <a:pt x="386" y="383"/>
                  </a:lnTo>
                  <a:lnTo>
                    <a:pt x="379" y="383"/>
                  </a:lnTo>
                  <a:lnTo>
                    <a:pt x="380" y="384"/>
                  </a:lnTo>
                  <a:lnTo>
                    <a:pt x="377" y="384"/>
                  </a:lnTo>
                  <a:lnTo>
                    <a:pt x="376" y="386"/>
                  </a:lnTo>
                  <a:lnTo>
                    <a:pt x="370" y="385"/>
                  </a:lnTo>
                  <a:lnTo>
                    <a:pt x="368" y="389"/>
                  </a:lnTo>
                  <a:lnTo>
                    <a:pt x="367" y="387"/>
                  </a:lnTo>
                  <a:lnTo>
                    <a:pt x="363" y="386"/>
                  </a:lnTo>
                  <a:lnTo>
                    <a:pt x="361" y="388"/>
                  </a:lnTo>
                  <a:lnTo>
                    <a:pt x="363" y="390"/>
                  </a:lnTo>
                  <a:lnTo>
                    <a:pt x="359" y="393"/>
                  </a:lnTo>
                  <a:lnTo>
                    <a:pt x="358" y="392"/>
                  </a:lnTo>
                  <a:lnTo>
                    <a:pt x="358" y="393"/>
                  </a:lnTo>
                  <a:lnTo>
                    <a:pt x="355" y="394"/>
                  </a:lnTo>
                  <a:lnTo>
                    <a:pt x="354" y="396"/>
                  </a:lnTo>
                  <a:lnTo>
                    <a:pt x="354" y="395"/>
                  </a:lnTo>
                  <a:lnTo>
                    <a:pt x="354" y="394"/>
                  </a:lnTo>
                  <a:lnTo>
                    <a:pt x="352" y="393"/>
                  </a:lnTo>
                  <a:lnTo>
                    <a:pt x="352" y="387"/>
                  </a:lnTo>
                  <a:lnTo>
                    <a:pt x="325" y="394"/>
                  </a:lnTo>
                  <a:lnTo>
                    <a:pt x="326" y="395"/>
                  </a:lnTo>
                  <a:lnTo>
                    <a:pt x="326" y="396"/>
                  </a:lnTo>
                  <a:lnTo>
                    <a:pt x="327" y="396"/>
                  </a:lnTo>
                  <a:lnTo>
                    <a:pt x="327" y="399"/>
                  </a:lnTo>
                  <a:lnTo>
                    <a:pt x="329" y="399"/>
                  </a:lnTo>
                  <a:lnTo>
                    <a:pt x="330" y="402"/>
                  </a:lnTo>
                  <a:lnTo>
                    <a:pt x="327" y="402"/>
                  </a:lnTo>
                  <a:lnTo>
                    <a:pt x="323" y="410"/>
                  </a:lnTo>
                  <a:lnTo>
                    <a:pt x="321" y="409"/>
                  </a:lnTo>
                  <a:lnTo>
                    <a:pt x="320" y="415"/>
                  </a:lnTo>
                  <a:lnTo>
                    <a:pt x="319" y="416"/>
                  </a:lnTo>
                  <a:lnTo>
                    <a:pt x="320" y="419"/>
                  </a:lnTo>
                  <a:lnTo>
                    <a:pt x="318" y="418"/>
                  </a:lnTo>
                  <a:lnTo>
                    <a:pt x="316" y="421"/>
                  </a:lnTo>
                  <a:lnTo>
                    <a:pt x="318" y="423"/>
                  </a:lnTo>
                  <a:lnTo>
                    <a:pt x="320" y="422"/>
                  </a:lnTo>
                  <a:lnTo>
                    <a:pt x="319" y="424"/>
                  </a:lnTo>
                  <a:lnTo>
                    <a:pt x="321" y="428"/>
                  </a:lnTo>
                  <a:lnTo>
                    <a:pt x="318" y="433"/>
                  </a:lnTo>
                  <a:lnTo>
                    <a:pt x="318" y="437"/>
                  </a:lnTo>
                  <a:lnTo>
                    <a:pt x="317" y="437"/>
                  </a:lnTo>
                  <a:lnTo>
                    <a:pt x="316" y="440"/>
                  </a:lnTo>
                  <a:lnTo>
                    <a:pt x="316" y="442"/>
                  </a:lnTo>
                  <a:lnTo>
                    <a:pt x="315" y="444"/>
                  </a:lnTo>
                  <a:lnTo>
                    <a:pt x="316" y="447"/>
                  </a:lnTo>
                  <a:lnTo>
                    <a:pt x="316" y="446"/>
                  </a:lnTo>
                  <a:lnTo>
                    <a:pt x="315" y="448"/>
                  </a:lnTo>
                  <a:lnTo>
                    <a:pt x="316" y="448"/>
                  </a:lnTo>
                  <a:lnTo>
                    <a:pt x="315" y="450"/>
                  </a:lnTo>
                  <a:lnTo>
                    <a:pt x="316" y="450"/>
                  </a:lnTo>
                  <a:lnTo>
                    <a:pt x="315" y="454"/>
                  </a:lnTo>
                  <a:lnTo>
                    <a:pt x="316" y="455"/>
                  </a:lnTo>
                  <a:lnTo>
                    <a:pt x="318" y="454"/>
                  </a:lnTo>
                  <a:lnTo>
                    <a:pt x="323" y="455"/>
                  </a:lnTo>
                  <a:lnTo>
                    <a:pt x="319" y="460"/>
                  </a:lnTo>
                  <a:lnTo>
                    <a:pt x="319" y="459"/>
                  </a:lnTo>
                  <a:lnTo>
                    <a:pt x="315" y="466"/>
                  </a:lnTo>
                  <a:lnTo>
                    <a:pt x="306" y="462"/>
                  </a:lnTo>
                  <a:lnTo>
                    <a:pt x="304" y="459"/>
                  </a:lnTo>
                  <a:lnTo>
                    <a:pt x="306" y="457"/>
                  </a:lnTo>
                  <a:lnTo>
                    <a:pt x="304" y="455"/>
                  </a:lnTo>
                  <a:lnTo>
                    <a:pt x="303" y="456"/>
                  </a:lnTo>
                  <a:lnTo>
                    <a:pt x="301" y="456"/>
                  </a:lnTo>
                  <a:lnTo>
                    <a:pt x="298" y="455"/>
                  </a:lnTo>
                  <a:lnTo>
                    <a:pt x="294" y="456"/>
                  </a:lnTo>
                  <a:lnTo>
                    <a:pt x="292" y="454"/>
                  </a:lnTo>
                  <a:lnTo>
                    <a:pt x="289" y="458"/>
                  </a:lnTo>
                  <a:lnTo>
                    <a:pt x="283" y="455"/>
                  </a:lnTo>
                  <a:lnTo>
                    <a:pt x="280" y="456"/>
                  </a:lnTo>
                  <a:lnTo>
                    <a:pt x="282" y="458"/>
                  </a:lnTo>
                  <a:lnTo>
                    <a:pt x="280" y="459"/>
                  </a:lnTo>
                  <a:lnTo>
                    <a:pt x="282" y="461"/>
                  </a:lnTo>
                  <a:lnTo>
                    <a:pt x="280" y="463"/>
                  </a:lnTo>
                  <a:lnTo>
                    <a:pt x="279" y="463"/>
                  </a:lnTo>
                  <a:lnTo>
                    <a:pt x="278" y="465"/>
                  </a:lnTo>
                  <a:lnTo>
                    <a:pt x="277" y="466"/>
                  </a:lnTo>
                  <a:lnTo>
                    <a:pt x="272" y="466"/>
                  </a:lnTo>
                  <a:lnTo>
                    <a:pt x="271" y="468"/>
                  </a:lnTo>
                  <a:lnTo>
                    <a:pt x="272" y="470"/>
                  </a:lnTo>
                  <a:lnTo>
                    <a:pt x="271" y="474"/>
                  </a:lnTo>
                  <a:lnTo>
                    <a:pt x="269" y="475"/>
                  </a:lnTo>
                  <a:lnTo>
                    <a:pt x="264" y="472"/>
                  </a:lnTo>
                  <a:lnTo>
                    <a:pt x="265" y="471"/>
                  </a:lnTo>
                  <a:lnTo>
                    <a:pt x="263" y="471"/>
                  </a:lnTo>
                  <a:lnTo>
                    <a:pt x="262" y="472"/>
                  </a:lnTo>
                  <a:lnTo>
                    <a:pt x="256" y="469"/>
                  </a:lnTo>
                  <a:lnTo>
                    <a:pt x="254" y="465"/>
                  </a:lnTo>
                  <a:lnTo>
                    <a:pt x="254" y="463"/>
                  </a:lnTo>
                  <a:lnTo>
                    <a:pt x="252" y="464"/>
                  </a:lnTo>
                  <a:lnTo>
                    <a:pt x="249" y="460"/>
                  </a:lnTo>
                  <a:lnTo>
                    <a:pt x="250" y="458"/>
                  </a:lnTo>
                  <a:lnTo>
                    <a:pt x="246" y="454"/>
                  </a:lnTo>
                  <a:lnTo>
                    <a:pt x="246" y="454"/>
                  </a:lnTo>
                  <a:lnTo>
                    <a:pt x="245" y="455"/>
                  </a:lnTo>
                  <a:lnTo>
                    <a:pt x="243" y="453"/>
                  </a:lnTo>
                  <a:lnTo>
                    <a:pt x="242" y="455"/>
                  </a:lnTo>
                  <a:lnTo>
                    <a:pt x="239" y="458"/>
                  </a:lnTo>
                  <a:lnTo>
                    <a:pt x="239" y="462"/>
                  </a:lnTo>
                  <a:lnTo>
                    <a:pt x="238" y="462"/>
                  </a:lnTo>
                  <a:lnTo>
                    <a:pt x="238" y="460"/>
                  </a:lnTo>
                  <a:lnTo>
                    <a:pt x="237" y="459"/>
                  </a:lnTo>
                  <a:lnTo>
                    <a:pt x="238" y="455"/>
                  </a:lnTo>
                  <a:lnTo>
                    <a:pt x="235" y="455"/>
                  </a:lnTo>
                  <a:lnTo>
                    <a:pt x="233" y="454"/>
                  </a:lnTo>
                  <a:lnTo>
                    <a:pt x="234" y="452"/>
                  </a:lnTo>
                  <a:lnTo>
                    <a:pt x="234" y="452"/>
                  </a:lnTo>
                  <a:lnTo>
                    <a:pt x="232" y="453"/>
                  </a:lnTo>
                  <a:lnTo>
                    <a:pt x="232" y="451"/>
                  </a:lnTo>
                  <a:lnTo>
                    <a:pt x="231" y="453"/>
                  </a:lnTo>
                  <a:lnTo>
                    <a:pt x="226" y="448"/>
                  </a:lnTo>
                  <a:lnTo>
                    <a:pt x="226" y="449"/>
                  </a:lnTo>
                  <a:lnTo>
                    <a:pt x="222" y="447"/>
                  </a:lnTo>
                  <a:lnTo>
                    <a:pt x="220" y="451"/>
                  </a:lnTo>
                  <a:lnTo>
                    <a:pt x="216" y="448"/>
                  </a:lnTo>
                  <a:lnTo>
                    <a:pt x="214" y="451"/>
                  </a:lnTo>
                  <a:lnTo>
                    <a:pt x="211" y="450"/>
                  </a:lnTo>
                  <a:lnTo>
                    <a:pt x="210" y="452"/>
                  </a:lnTo>
                  <a:lnTo>
                    <a:pt x="209" y="451"/>
                  </a:lnTo>
                  <a:lnTo>
                    <a:pt x="209" y="448"/>
                  </a:lnTo>
                  <a:lnTo>
                    <a:pt x="210" y="447"/>
                  </a:lnTo>
                  <a:lnTo>
                    <a:pt x="209" y="445"/>
                  </a:lnTo>
                  <a:lnTo>
                    <a:pt x="207" y="444"/>
                  </a:lnTo>
                  <a:lnTo>
                    <a:pt x="201" y="447"/>
                  </a:lnTo>
                  <a:lnTo>
                    <a:pt x="201" y="448"/>
                  </a:lnTo>
                  <a:lnTo>
                    <a:pt x="199" y="448"/>
                  </a:lnTo>
                  <a:lnTo>
                    <a:pt x="198" y="450"/>
                  </a:lnTo>
                  <a:lnTo>
                    <a:pt x="198" y="449"/>
                  </a:lnTo>
                  <a:lnTo>
                    <a:pt x="195" y="451"/>
                  </a:lnTo>
                  <a:lnTo>
                    <a:pt x="194" y="451"/>
                  </a:lnTo>
                  <a:lnTo>
                    <a:pt x="191" y="457"/>
                  </a:lnTo>
                  <a:lnTo>
                    <a:pt x="191" y="458"/>
                  </a:lnTo>
                  <a:lnTo>
                    <a:pt x="187" y="459"/>
                  </a:lnTo>
                  <a:lnTo>
                    <a:pt x="185" y="461"/>
                  </a:lnTo>
                  <a:lnTo>
                    <a:pt x="182" y="458"/>
                  </a:lnTo>
                  <a:lnTo>
                    <a:pt x="181" y="461"/>
                  </a:lnTo>
                  <a:lnTo>
                    <a:pt x="181" y="464"/>
                  </a:lnTo>
                  <a:lnTo>
                    <a:pt x="177" y="470"/>
                  </a:lnTo>
                  <a:lnTo>
                    <a:pt x="170" y="463"/>
                  </a:lnTo>
                  <a:lnTo>
                    <a:pt x="173" y="462"/>
                  </a:lnTo>
                  <a:lnTo>
                    <a:pt x="173" y="460"/>
                  </a:lnTo>
                  <a:lnTo>
                    <a:pt x="171" y="459"/>
                  </a:lnTo>
                  <a:lnTo>
                    <a:pt x="169" y="459"/>
                  </a:lnTo>
                  <a:lnTo>
                    <a:pt x="169" y="455"/>
                  </a:lnTo>
                  <a:lnTo>
                    <a:pt x="168" y="455"/>
                  </a:lnTo>
                  <a:lnTo>
                    <a:pt x="169" y="454"/>
                  </a:lnTo>
                  <a:lnTo>
                    <a:pt x="167" y="451"/>
                  </a:lnTo>
                  <a:lnTo>
                    <a:pt x="166" y="450"/>
                  </a:lnTo>
                  <a:lnTo>
                    <a:pt x="162" y="451"/>
                  </a:lnTo>
                  <a:lnTo>
                    <a:pt x="163" y="450"/>
                  </a:lnTo>
                  <a:lnTo>
                    <a:pt x="162" y="450"/>
                  </a:lnTo>
                  <a:lnTo>
                    <a:pt x="159" y="444"/>
                  </a:lnTo>
                  <a:lnTo>
                    <a:pt x="154" y="446"/>
                  </a:lnTo>
                  <a:lnTo>
                    <a:pt x="154" y="443"/>
                  </a:lnTo>
                  <a:lnTo>
                    <a:pt x="152" y="443"/>
                  </a:lnTo>
                  <a:lnTo>
                    <a:pt x="149" y="439"/>
                  </a:lnTo>
                  <a:lnTo>
                    <a:pt x="147" y="440"/>
                  </a:lnTo>
                  <a:lnTo>
                    <a:pt x="146" y="440"/>
                  </a:lnTo>
                  <a:lnTo>
                    <a:pt x="145" y="442"/>
                  </a:lnTo>
                  <a:lnTo>
                    <a:pt x="146" y="446"/>
                  </a:lnTo>
                  <a:lnTo>
                    <a:pt x="146" y="451"/>
                  </a:lnTo>
                  <a:lnTo>
                    <a:pt x="142" y="452"/>
                  </a:lnTo>
                  <a:lnTo>
                    <a:pt x="140" y="450"/>
                  </a:lnTo>
                  <a:lnTo>
                    <a:pt x="138" y="451"/>
                  </a:lnTo>
                  <a:lnTo>
                    <a:pt x="137" y="449"/>
                  </a:lnTo>
                  <a:lnTo>
                    <a:pt x="137" y="450"/>
                  </a:lnTo>
                  <a:lnTo>
                    <a:pt x="133" y="445"/>
                  </a:lnTo>
                  <a:lnTo>
                    <a:pt x="130" y="444"/>
                  </a:lnTo>
                  <a:lnTo>
                    <a:pt x="130" y="443"/>
                  </a:lnTo>
                  <a:lnTo>
                    <a:pt x="128" y="442"/>
                  </a:lnTo>
                  <a:lnTo>
                    <a:pt x="125" y="443"/>
                  </a:lnTo>
                  <a:lnTo>
                    <a:pt x="129" y="436"/>
                  </a:lnTo>
                  <a:lnTo>
                    <a:pt x="125" y="434"/>
                  </a:lnTo>
                  <a:lnTo>
                    <a:pt x="121" y="441"/>
                  </a:lnTo>
                  <a:lnTo>
                    <a:pt x="120" y="439"/>
                  </a:lnTo>
                  <a:lnTo>
                    <a:pt x="118" y="440"/>
                  </a:lnTo>
                  <a:lnTo>
                    <a:pt x="113" y="436"/>
                  </a:lnTo>
                  <a:lnTo>
                    <a:pt x="109" y="438"/>
                  </a:lnTo>
                  <a:lnTo>
                    <a:pt x="106" y="435"/>
                  </a:lnTo>
                  <a:lnTo>
                    <a:pt x="100" y="432"/>
                  </a:lnTo>
                  <a:lnTo>
                    <a:pt x="98" y="428"/>
                  </a:lnTo>
                  <a:lnTo>
                    <a:pt x="96" y="427"/>
                  </a:lnTo>
                  <a:lnTo>
                    <a:pt x="91" y="428"/>
                  </a:lnTo>
                  <a:lnTo>
                    <a:pt x="87" y="425"/>
                  </a:lnTo>
                  <a:lnTo>
                    <a:pt x="92" y="420"/>
                  </a:lnTo>
                  <a:lnTo>
                    <a:pt x="86" y="418"/>
                  </a:lnTo>
                  <a:lnTo>
                    <a:pt x="87" y="417"/>
                  </a:lnTo>
                  <a:lnTo>
                    <a:pt x="86" y="417"/>
                  </a:lnTo>
                  <a:lnTo>
                    <a:pt x="81" y="415"/>
                  </a:lnTo>
                  <a:lnTo>
                    <a:pt x="81" y="416"/>
                  </a:lnTo>
                  <a:lnTo>
                    <a:pt x="75" y="414"/>
                  </a:lnTo>
                  <a:lnTo>
                    <a:pt x="76" y="412"/>
                  </a:lnTo>
                  <a:lnTo>
                    <a:pt x="74" y="410"/>
                  </a:lnTo>
                  <a:lnTo>
                    <a:pt x="71" y="410"/>
                  </a:lnTo>
                  <a:lnTo>
                    <a:pt x="71" y="412"/>
                  </a:lnTo>
                  <a:lnTo>
                    <a:pt x="70" y="411"/>
                  </a:lnTo>
                  <a:lnTo>
                    <a:pt x="70" y="416"/>
                  </a:lnTo>
                  <a:lnTo>
                    <a:pt x="68" y="419"/>
                  </a:lnTo>
                  <a:lnTo>
                    <a:pt x="67" y="421"/>
                  </a:lnTo>
                  <a:lnTo>
                    <a:pt x="61" y="419"/>
                  </a:lnTo>
                  <a:lnTo>
                    <a:pt x="61" y="422"/>
                  </a:lnTo>
                  <a:lnTo>
                    <a:pt x="60" y="424"/>
                  </a:lnTo>
                  <a:lnTo>
                    <a:pt x="55" y="428"/>
                  </a:lnTo>
                  <a:lnTo>
                    <a:pt x="53" y="428"/>
                  </a:lnTo>
                  <a:lnTo>
                    <a:pt x="52" y="426"/>
                  </a:lnTo>
                  <a:lnTo>
                    <a:pt x="50" y="426"/>
                  </a:lnTo>
                  <a:lnTo>
                    <a:pt x="51" y="424"/>
                  </a:lnTo>
                  <a:lnTo>
                    <a:pt x="47" y="423"/>
                  </a:lnTo>
                  <a:lnTo>
                    <a:pt x="47" y="420"/>
                  </a:lnTo>
                  <a:lnTo>
                    <a:pt x="45" y="419"/>
                  </a:lnTo>
                  <a:lnTo>
                    <a:pt x="43" y="414"/>
                  </a:lnTo>
                  <a:lnTo>
                    <a:pt x="41" y="412"/>
                  </a:lnTo>
                  <a:lnTo>
                    <a:pt x="38" y="416"/>
                  </a:lnTo>
                  <a:lnTo>
                    <a:pt x="36" y="415"/>
                  </a:lnTo>
                  <a:lnTo>
                    <a:pt x="33" y="417"/>
                  </a:lnTo>
                  <a:lnTo>
                    <a:pt x="32" y="416"/>
                  </a:lnTo>
                  <a:lnTo>
                    <a:pt x="33" y="415"/>
                  </a:lnTo>
                  <a:lnTo>
                    <a:pt x="33" y="414"/>
                  </a:lnTo>
                  <a:lnTo>
                    <a:pt x="29" y="414"/>
                  </a:lnTo>
                  <a:lnTo>
                    <a:pt x="27" y="410"/>
                  </a:lnTo>
                  <a:lnTo>
                    <a:pt x="25" y="408"/>
                  </a:lnTo>
                  <a:lnTo>
                    <a:pt x="22" y="410"/>
                  </a:lnTo>
                  <a:lnTo>
                    <a:pt x="16" y="408"/>
                  </a:lnTo>
                  <a:lnTo>
                    <a:pt x="16" y="406"/>
                  </a:lnTo>
                  <a:lnTo>
                    <a:pt x="17" y="406"/>
                  </a:lnTo>
                  <a:lnTo>
                    <a:pt x="15" y="404"/>
                  </a:lnTo>
                  <a:lnTo>
                    <a:pt x="9" y="403"/>
                  </a:lnTo>
                  <a:lnTo>
                    <a:pt x="8" y="402"/>
                  </a:lnTo>
                  <a:lnTo>
                    <a:pt x="6" y="404"/>
                  </a:lnTo>
                  <a:lnTo>
                    <a:pt x="3" y="404"/>
                  </a:lnTo>
                  <a:lnTo>
                    <a:pt x="1" y="402"/>
                  </a:lnTo>
                  <a:lnTo>
                    <a:pt x="0" y="399"/>
                  </a:lnTo>
                  <a:lnTo>
                    <a:pt x="3" y="394"/>
                  </a:lnTo>
                  <a:lnTo>
                    <a:pt x="2" y="392"/>
                  </a:lnTo>
                  <a:lnTo>
                    <a:pt x="2" y="387"/>
                  </a:lnTo>
                  <a:lnTo>
                    <a:pt x="4" y="384"/>
                  </a:lnTo>
                  <a:lnTo>
                    <a:pt x="5" y="382"/>
                  </a:lnTo>
                  <a:lnTo>
                    <a:pt x="5" y="379"/>
                  </a:lnTo>
                  <a:lnTo>
                    <a:pt x="2" y="378"/>
                  </a:lnTo>
                  <a:lnTo>
                    <a:pt x="2" y="377"/>
                  </a:lnTo>
                  <a:lnTo>
                    <a:pt x="5" y="374"/>
                  </a:lnTo>
                  <a:lnTo>
                    <a:pt x="6" y="372"/>
                  </a:lnTo>
                  <a:lnTo>
                    <a:pt x="9" y="368"/>
                  </a:lnTo>
                  <a:lnTo>
                    <a:pt x="10" y="368"/>
                  </a:lnTo>
                  <a:lnTo>
                    <a:pt x="12" y="365"/>
                  </a:lnTo>
                  <a:lnTo>
                    <a:pt x="13" y="363"/>
                  </a:lnTo>
                  <a:lnTo>
                    <a:pt x="11" y="363"/>
                  </a:lnTo>
                  <a:lnTo>
                    <a:pt x="10" y="361"/>
                  </a:lnTo>
                  <a:lnTo>
                    <a:pt x="16" y="358"/>
                  </a:lnTo>
                  <a:lnTo>
                    <a:pt x="13" y="355"/>
                  </a:lnTo>
                  <a:lnTo>
                    <a:pt x="13" y="354"/>
                  </a:lnTo>
                  <a:lnTo>
                    <a:pt x="13" y="353"/>
                  </a:lnTo>
                  <a:lnTo>
                    <a:pt x="15" y="351"/>
                  </a:lnTo>
                  <a:lnTo>
                    <a:pt x="14" y="346"/>
                  </a:lnTo>
                  <a:lnTo>
                    <a:pt x="15" y="343"/>
                  </a:lnTo>
                  <a:lnTo>
                    <a:pt x="14" y="34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" name="Freeform 140">
              <a:extLst>
                <a:ext uri="{FF2B5EF4-FFF2-40B4-BE49-F238E27FC236}">
                  <a16:creationId xmlns="" xmlns:a16="http://schemas.microsoft.com/office/drawing/2014/main" id="{0854D41D-0AB7-4ACE-8914-E5F2F62B3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" y="2258"/>
              <a:ext cx="392" cy="475"/>
            </a:xfrm>
            <a:custGeom>
              <a:avLst/>
              <a:gdLst>
                <a:gd name="T0" fmla="*/ 28 w 392"/>
                <a:gd name="T1" fmla="*/ 344 h 475"/>
                <a:gd name="T2" fmla="*/ 39 w 392"/>
                <a:gd name="T3" fmla="*/ 341 h 475"/>
                <a:gd name="T4" fmla="*/ 48 w 392"/>
                <a:gd name="T5" fmla="*/ 337 h 475"/>
                <a:gd name="T6" fmla="*/ 51 w 392"/>
                <a:gd name="T7" fmla="*/ 341 h 475"/>
                <a:gd name="T8" fmla="*/ 54 w 392"/>
                <a:gd name="T9" fmla="*/ 327 h 475"/>
                <a:gd name="T10" fmla="*/ 63 w 392"/>
                <a:gd name="T11" fmla="*/ 308 h 475"/>
                <a:gd name="T12" fmla="*/ 70 w 392"/>
                <a:gd name="T13" fmla="*/ 301 h 475"/>
                <a:gd name="T14" fmla="*/ 84 w 392"/>
                <a:gd name="T15" fmla="*/ 301 h 475"/>
                <a:gd name="T16" fmla="*/ 101 w 392"/>
                <a:gd name="T17" fmla="*/ 292 h 475"/>
                <a:gd name="T18" fmla="*/ 103 w 392"/>
                <a:gd name="T19" fmla="*/ 275 h 475"/>
                <a:gd name="T20" fmla="*/ 115 w 392"/>
                <a:gd name="T21" fmla="*/ 266 h 475"/>
                <a:gd name="T22" fmla="*/ 133 w 392"/>
                <a:gd name="T23" fmla="*/ 264 h 475"/>
                <a:gd name="T24" fmla="*/ 152 w 392"/>
                <a:gd name="T25" fmla="*/ 239 h 475"/>
                <a:gd name="T26" fmla="*/ 150 w 392"/>
                <a:gd name="T27" fmla="*/ 221 h 475"/>
                <a:gd name="T28" fmla="*/ 142 w 392"/>
                <a:gd name="T29" fmla="*/ 184 h 475"/>
                <a:gd name="T30" fmla="*/ 165 w 392"/>
                <a:gd name="T31" fmla="*/ 146 h 475"/>
                <a:gd name="T32" fmla="*/ 184 w 392"/>
                <a:gd name="T33" fmla="*/ 129 h 475"/>
                <a:gd name="T34" fmla="*/ 198 w 392"/>
                <a:gd name="T35" fmla="*/ 107 h 475"/>
                <a:gd name="T36" fmla="*/ 219 w 392"/>
                <a:gd name="T37" fmla="*/ 81 h 475"/>
                <a:gd name="T38" fmla="*/ 223 w 392"/>
                <a:gd name="T39" fmla="*/ 61 h 475"/>
                <a:gd name="T40" fmla="*/ 232 w 392"/>
                <a:gd name="T41" fmla="*/ 39 h 475"/>
                <a:gd name="T42" fmla="*/ 239 w 392"/>
                <a:gd name="T43" fmla="*/ 21 h 475"/>
                <a:gd name="T44" fmla="*/ 248 w 392"/>
                <a:gd name="T45" fmla="*/ 3 h 475"/>
                <a:gd name="T46" fmla="*/ 267 w 392"/>
                <a:gd name="T47" fmla="*/ 14 h 475"/>
                <a:gd name="T48" fmla="*/ 303 w 392"/>
                <a:gd name="T49" fmla="*/ 44 h 475"/>
                <a:gd name="T50" fmla="*/ 336 w 392"/>
                <a:gd name="T51" fmla="*/ 174 h 475"/>
                <a:gd name="T52" fmla="*/ 337 w 392"/>
                <a:gd name="T53" fmla="*/ 245 h 475"/>
                <a:gd name="T54" fmla="*/ 379 w 392"/>
                <a:gd name="T55" fmla="*/ 296 h 475"/>
                <a:gd name="T56" fmla="*/ 377 w 392"/>
                <a:gd name="T57" fmla="*/ 384 h 475"/>
                <a:gd name="T58" fmla="*/ 359 w 392"/>
                <a:gd name="T59" fmla="*/ 393 h 475"/>
                <a:gd name="T60" fmla="*/ 352 w 392"/>
                <a:gd name="T61" fmla="*/ 387 h 475"/>
                <a:gd name="T62" fmla="*/ 327 w 392"/>
                <a:gd name="T63" fmla="*/ 402 h 475"/>
                <a:gd name="T64" fmla="*/ 318 w 392"/>
                <a:gd name="T65" fmla="*/ 423 h 475"/>
                <a:gd name="T66" fmla="*/ 316 w 392"/>
                <a:gd name="T67" fmla="*/ 442 h 475"/>
                <a:gd name="T68" fmla="*/ 315 w 392"/>
                <a:gd name="T69" fmla="*/ 454 h 475"/>
                <a:gd name="T70" fmla="*/ 304 w 392"/>
                <a:gd name="T71" fmla="*/ 459 h 475"/>
                <a:gd name="T72" fmla="*/ 289 w 392"/>
                <a:gd name="T73" fmla="*/ 458 h 475"/>
                <a:gd name="T74" fmla="*/ 278 w 392"/>
                <a:gd name="T75" fmla="*/ 465 h 475"/>
                <a:gd name="T76" fmla="*/ 265 w 392"/>
                <a:gd name="T77" fmla="*/ 471 h 475"/>
                <a:gd name="T78" fmla="*/ 250 w 392"/>
                <a:gd name="T79" fmla="*/ 458 h 475"/>
                <a:gd name="T80" fmla="*/ 238 w 392"/>
                <a:gd name="T81" fmla="*/ 462 h 475"/>
                <a:gd name="T82" fmla="*/ 232 w 392"/>
                <a:gd name="T83" fmla="*/ 453 h 475"/>
                <a:gd name="T84" fmla="*/ 214 w 392"/>
                <a:gd name="T85" fmla="*/ 451 h 475"/>
                <a:gd name="T86" fmla="*/ 201 w 392"/>
                <a:gd name="T87" fmla="*/ 447 h 475"/>
                <a:gd name="T88" fmla="*/ 191 w 392"/>
                <a:gd name="T89" fmla="*/ 458 h 475"/>
                <a:gd name="T90" fmla="*/ 173 w 392"/>
                <a:gd name="T91" fmla="*/ 462 h 475"/>
                <a:gd name="T92" fmla="*/ 166 w 392"/>
                <a:gd name="T93" fmla="*/ 450 h 475"/>
                <a:gd name="T94" fmla="*/ 149 w 392"/>
                <a:gd name="T95" fmla="*/ 439 h 475"/>
                <a:gd name="T96" fmla="*/ 138 w 392"/>
                <a:gd name="T97" fmla="*/ 451 h 475"/>
                <a:gd name="T98" fmla="*/ 129 w 392"/>
                <a:gd name="T99" fmla="*/ 436 h 475"/>
                <a:gd name="T100" fmla="*/ 100 w 392"/>
                <a:gd name="T101" fmla="*/ 432 h 475"/>
                <a:gd name="T102" fmla="*/ 86 w 392"/>
                <a:gd name="T103" fmla="*/ 417 h 475"/>
                <a:gd name="T104" fmla="*/ 70 w 392"/>
                <a:gd name="T105" fmla="*/ 411 h 475"/>
                <a:gd name="T106" fmla="*/ 53 w 392"/>
                <a:gd name="T107" fmla="*/ 428 h 475"/>
                <a:gd name="T108" fmla="*/ 41 w 392"/>
                <a:gd name="T109" fmla="*/ 412 h 475"/>
                <a:gd name="T110" fmla="*/ 27 w 392"/>
                <a:gd name="T111" fmla="*/ 410 h 475"/>
                <a:gd name="T112" fmla="*/ 8 w 392"/>
                <a:gd name="T113" fmla="*/ 402 h 475"/>
                <a:gd name="T114" fmla="*/ 4 w 392"/>
                <a:gd name="T115" fmla="*/ 384 h 475"/>
                <a:gd name="T116" fmla="*/ 10 w 392"/>
                <a:gd name="T117" fmla="*/ 368 h 475"/>
                <a:gd name="T118" fmla="*/ 13 w 392"/>
                <a:gd name="T119" fmla="*/ 35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2" h="475">
                  <a:moveTo>
                    <a:pt x="14" y="342"/>
                  </a:moveTo>
                  <a:lnTo>
                    <a:pt x="17" y="339"/>
                  </a:lnTo>
                  <a:lnTo>
                    <a:pt x="21" y="338"/>
                  </a:lnTo>
                  <a:lnTo>
                    <a:pt x="22" y="337"/>
                  </a:lnTo>
                  <a:lnTo>
                    <a:pt x="22" y="338"/>
                  </a:lnTo>
                  <a:lnTo>
                    <a:pt x="25" y="338"/>
                  </a:lnTo>
                  <a:lnTo>
                    <a:pt x="25" y="341"/>
                  </a:lnTo>
                  <a:lnTo>
                    <a:pt x="28" y="344"/>
                  </a:lnTo>
                  <a:lnTo>
                    <a:pt x="30" y="343"/>
                  </a:lnTo>
                  <a:lnTo>
                    <a:pt x="32" y="345"/>
                  </a:lnTo>
                  <a:lnTo>
                    <a:pt x="33" y="344"/>
                  </a:lnTo>
                  <a:lnTo>
                    <a:pt x="33" y="342"/>
                  </a:lnTo>
                  <a:lnTo>
                    <a:pt x="34" y="342"/>
                  </a:lnTo>
                  <a:lnTo>
                    <a:pt x="37" y="343"/>
                  </a:lnTo>
                  <a:lnTo>
                    <a:pt x="39" y="342"/>
                  </a:lnTo>
                  <a:lnTo>
                    <a:pt x="39" y="341"/>
                  </a:lnTo>
                  <a:lnTo>
                    <a:pt x="39" y="343"/>
                  </a:lnTo>
                  <a:lnTo>
                    <a:pt x="41" y="342"/>
                  </a:lnTo>
                  <a:lnTo>
                    <a:pt x="41" y="340"/>
                  </a:lnTo>
                  <a:lnTo>
                    <a:pt x="42" y="341"/>
                  </a:lnTo>
                  <a:lnTo>
                    <a:pt x="43" y="338"/>
                  </a:lnTo>
                  <a:lnTo>
                    <a:pt x="45" y="337"/>
                  </a:lnTo>
                  <a:lnTo>
                    <a:pt x="47" y="338"/>
                  </a:lnTo>
                  <a:lnTo>
                    <a:pt x="48" y="337"/>
                  </a:lnTo>
                  <a:lnTo>
                    <a:pt x="51" y="338"/>
                  </a:lnTo>
                  <a:lnTo>
                    <a:pt x="50" y="339"/>
                  </a:lnTo>
                  <a:lnTo>
                    <a:pt x="48" y="339"/>
                  </a:lnTo>
                  <a:lnTo>
                    <a:pt x="47" y="340"/>
                  </a:lnTo>
                  <a:lnTo>
                    <a:pt x="49" y="340"/>
                  </a:lnTo>
                  <a:lnTo>
                    <a:pt x="50" y="341"/>
                  </a:lnTo>
                  <a:lnTo>
                    <a:pt x="51" y="340"/>
                  </a:lnTo>
                  <a:lnTo>
                    <a:pt x="51" y="341"/>
                  </a:lnTo>
                  <a:lnTo>
                    <a:pt x="54" y="338"/>
                  </a:lnTo>
                  <a:lnTo>
                    <a:pt x="53" y="335"/>
                  </a:lnTo>
                  <a:lnTo>
                    <a:pt x="55" y="336"/>
                  </a:lnTo>
                  <a:lnTo>
                    <a:pt x="57" y="335"/>
                  </a:lnTo>
                  <a:lnTo>
                    <a:pt x="53" y="333"/>
                  </a:lnTo>
                  <a:lnTo>
                    <a:pt x="55" y="330"/>
                  </a:lnTo>
                  <a:lnTo>
                    <a:pt x="53" y="329"/>
                  </a:lnTo>
                  <a:lnTo>
                    <a:pt x="54" y="327"/>
                  </a:lnTo>
                  <a:lnTo>
                    <a:pt x="55" y="328"/>
                  </a:lnTo>
                  <a:lnTo>
                    <a:pt x="57" y="326"/>
                  </a:lnTo>
                  <a:lnTo>
                    <a:pt x="56" y="325"/>
                  </a:lnTo>
                  <a:lnTo>
                    <a:pt x="57" y="323"/>
                  </a:lnTo>
                  <a:lnTo>
                    <a:pt x="54" y="321"/>
                  </a:lnTo>
                  <a:lnTo>
                    <a:pt x="57" y="320"/>
                  </a:lnTo>
                  <a:lnTo>
                    <a:pt x="55" y="319"/>
                  </a:lnTo>
                  <a:lnTo>
                    <a:pt x="63" y="308"/>
                  </a:lnTo>
                  <a:lnTo>
                    <a:pt x="62" y="307"/>
                  </a:lnTo>
                  <a:lnTo>
                    <a:pt x="64" y="302"/>
                  </a:lnTo>
                  <a:lnTo>
                    <a:pt x="66" y="302"/>
                  </a:lnTo>
                  <a:lnTo>
                    <a:pt x="68" y="299"/>
                  </a:lnTo>
                  <a:lnTo>
                    <a:pt x="69" y="299"/>
                  </a:lnTo>
                  <a:lnTo>
                    <a:pt x="69" y="301"/>
                  </a:lnTo>
                  <a:lnTo>
                    <a:pt x="69" y="301"/>
                  </a:lnTo>
                  <a:lnTo>
                    <a:pt x="70" y="301"/>
                  </a:lnTo>
                  <a:lnTo>
                    <a:pt x="70" y="299"/>
                  </a:lnTo>
                  <a:lnTo>
                    <a:pt x="72" y="298"/>
                  </a:lnTo>
                  <a:lnTo>
                    <a:pt x="71" y="296"/>
                  </a:lnTo>
                  <a:lnTo>
                    <a:pt x="75" y="294"/>
                  </a:lnTo>
                  <a:lnTo>
                    <a:pt x="75" y="296"/>
                  </a:lnTo>
                  <a:lnTo>
                    <a:pt x="85" y="301"/>
                  </a:lnTo>
                  <a:lnTo>
                    <a:pt x="85" y="302"/>
                  </a:lnTo>
                  <a:lnTo>
                    <a:pt x="84" y="301"/>
                  </a:lnTo>
                  <a:lnTo>
                    <a:pt x="85" y="304"/>
                  </a:lnTo>
                  <a:lnTo>
                    <a:pt x="83" y="307"/>
                  </a:lnTo>
                  <a:lnTo>
                    <a:pt x="85" y="310"/>
                  </a:lnTo>
                  <a:lnTo>
                    <a:pt x="100" y="302"/>
                  </a:lnTo>
                  <a:lnTo>
                    <a:pt x="102" y="303"/>
                  </a:lnTo>
                  <a:lnTo>
                    <a:pt x="102" y="302"/>
                  </a:lnTo>
                  <a:lnTo>
                    <a:pt x="106" y="295"/>
                  </a:lnTo>
                  <a:lnTo>
                    <a:pt x="101" y="292"/>
                  </a:lnTo>
                  <a:lnTo>
                    <a:pt x="103" y="289"/>
                  </a:lnTo>
                  <a:lnTo>
                    <a:pt x="101" y="289"/>
                  </a:lnTo>
                  <a:lnTo>
                    <a:pt x="101" y="284"/>
                  </a:lnTo>
                  <a:lnTo>
                    <a:pt x="102" y="284"/>
                  </a:lnTo>
                  <a:lnTo>
                    <a:pt x="102" y="279"/>
                  </a:lnTo>
                  <a:lnTo>
                    <a:pt x="102" y="277"/>
                  </a:lnTo>
                  <a:lnTo>
                    <a:pt x="102" y="275"/>
                  </a:lnTo>
                  <a:lnTo>
                    <a:pt x="103" y="275"/>
                  </a:lnTo>
                  <a:lnTo>
                    <a:pt x="105" y="276"/>
                  </a:lnTo>
                  <a:lnTo>
                    <a:pt x="106" y="275"/>
                  </a:lnTo>
                  <a:lnTo>
                    <a:pt x="106" y="272"/>
                  </a:lnTo>
                  <a:lnTo>
                    <a:pt x="110" y="270"/>
                  </a:lnTo>
                  <a:lnTo>
                    <a:pt x="111" y="271"/>
                  </a:lnTo>
                  <a:lnTo>
                    <a:pt x="113" y="269"/>
                  </a:lnTo>
                  <a:lnTo>
                    <a:pt x="114" y="269"/>
                  </a:lnTo>
                  <a:lnTo>
                    <a:pt x="115" y="266"/>
                  </a:lnTo>
                  <a:lnTo>
                    <a:pt x="117" y="267"/>
                  </a:lnTo>
                  <a:lnTo>
                    <a:pt x="119" y="265"/>
                  </a:lnTo>
                  <a:lnTo>
                    <a:pt x="120" y="266"/>
                  </a:lnTo>
                  <a:lnTo>
                    <a:pt x="122" y="263"/>
                  </a:lnTo>
                  <a:lnTo>
                    <a:pt x="129" y="268"/>
                  </a:lnTo>
                  <a:lnTo>
                    <a:pt x="129" y="265"/>
                  </a:lnTo>
                  <a:lnTo>
                    <a:pt x="131" y="267"/>
                  </a:lnTo>
                  <a:lnTo>
                    <a:pt x="133" y="264"/>
                  </a:lnTo>
                  <a:lnTo>
                    <a:pt x="136" y="264"/>
                  </a:lnTo>
                  <a:lnTo>
                    <a:pt x="136" y="263"/>
                  </a:lnTo>
                  <a:lnTo>
                    <a:pt x="139" y="259"/>
                  </a:lnTo>
                  <a:lnTo>
                    <a:pt x="143" y="259"/>
                  </a:lnTo>
                  <a:lnTo>
                    <a:pt x="147" y="257"/>
                  </a:lnTo>
                  <a:lnTo>
                    <a:pt x="148" y="248"/>
                  </a:lnTo>
                  <a:lnTo>
                    <a:pt x="151" y="243"/>
                  </a:lnTo>
                  <a:lnTo>
                    <a:pt x="152" y="239"/>
                  </a:lnTo>
                  <a:lnTo>
                    <a:pt x="149" y="239"/>
                  </a:lnTo>
                  <a:lnTo>
                    <a:pt x="146" y="235"/>
                  </a:lnTo>
                  <a:lnTo>
                    <a:pt x="143" y="235"/>
                  </a:lnTo>
                  <a:lnTo>
                    <a:pt x="145" y="230"/>
                  </a:lnTo>
                  <a:lnTo>
                    <a:pt x="143" y="230"/>
                  </a:lnTo>
                  <a:lnTo>
                    <a:pt x="145" y="225"/>
                  </a:lnTo>
                  <a:lnTo>
                    <a:pt x="146" y="219"/>
                  </a:lnTo>
                  <a:lnTo>
                    <a:pt x="150" y="221"/>
                  </a:lnTo>
                  <a:lnTo>
                    <a:pt x="153" y="218"/>
                  </a:lnTo>
                  <a:lnTo>
                    <a:pt x="150" y="213"/>
                  </a:lnTo>
                  <a:lnTo>
                    <a:pt x="158" y="203"/>
                  </a:lnTo>
                  <a:lnTo>
                    <a:pt x="153" y="196"/>
                  </a:lnTo>
                  <a:lnTo>
                    <a:pt x="153" y="194"/>
                  </a:lnTo>
                  <a:lnTo>
                    <a:pt x="146" y="191"/>
                  </a:lnTo>
                  <a:lnTo>
                    <a:pt x="143" y="187"/>
                  </a:lnTo>
                  <a:lnTo>
                    <a:pt x="142" y="184"/>
                  </a:lnTo>
                  <a:lnTo>
                    <a:pt x="143" y="179"/>
                  </a:lnTo>
                  <a:lnTo>
                    <a:pt x="143" y="172"/>
                  </a:lnTo>
                  <a:lnTo>
                    <a:pt x="141" y="169"/>
                  </a:lnTo>
                  <a:lnTo>
                    <a:pt x="138" y="167"/>
                  </a:lnTo>
                  <a:lnTo>
                    <a:pt x="150" y="151"/>
                  </a:lnTo>
                  <a:lnTo>
                    <a:pt x="153" y="154"/>
                  </a:lnTo>
                  <a:lnTo>
                    <a:pt x="162" y="143"/>
                  </a:lnTo>
                  <a:lnTo>
                    <a:pt x="165" y="146"/>
                  </a:lnTo>
                  <a:lnTo>
                    <a:pt x="169" y="140"/>
                  </a:lnTo>
                  <a:lnTo>
                    <a:pt x="174" y="144"/>
                  </a:lnTo>
                  <a:lnTo>
                    <a:pt x="175" y="139"/>
                  </a:lnTo>
                  <a:lnTo>
                    <a:pt x="175" y="138"/>
                  </a:lnTo>
                  <a:lnTo>
                    <a:pt x="178" y="137"/>
                  </a:lnTo>
                  <a:lnTo>
                    <a:pt x="183" y="131"/>
                  </a:lnTo>
                  <a:lnTo>
                    <a:pt x="183" y="130"/>
                  </a:lnTo>
                  <a:lnTo>
                    <a:pt x="184" y="129"/>
                  </a:lnTo>
                  <a:lnTo>
                    <a:pt x="186" y="126"/>
                  </a:lnTo>
                  <a:lnTo>
                    <a:pt x="189" y="123"/>
                  </a:lnTo>
                  <a:lnTo>
                    <a:pt x="191" y="118"/>
                  </a:lnTo>
                  <a:lnTo>
                    <a:pt x="193" y="117"/>
                  </a:lnTo>
                  <a:lnTo>
                    <a:pt x="192" y="115"/>
                  </a:lnTo>
                  <a:lnTo>
                    <a:pt x="194" y="113"/>
                  </a:lnTo>
                  <a:lnTo>
                    <a:pt x="198" y="109"/>
                  </a:lnTo>
                  <a:lnTo>
                    <a:pt x="198" y="107"/>
                  </a:lnTo>
                  <a:lnTo>
                    <a:pt x="200" y="106"/>
                  </a:lnTo>
                  <a:lnTo>
                    <a:pt x="205" y="104"/>
                  </a:lnTo>
                  <a:lnTo>
                    <a:pt x="211" y="97"/>
                  </a:lnTo>
                  <a:lnTo>
                    <a:pt x="213" y="93"/>
                  </a:lnTo>
                  <a:lnTo>
                    <a:pt x="215" y="89"/>
                  </a:lnTo>
                  <a:lnTo>
                    <a:pt x="215" y="88"/>
                  </a:lnTo>
                  <a:lnTo>
                    <a:pt x="219" y="83"/>
                  </a:lnTo>
                  <a:lnTo>
                    <a:pt x="219" y="81"/>
                  </a:lnTo>
                  <a:lnTo>
                    <a:pt x="222" y="75"/>
                  </a:lnTo>
                  <a:lnTo>
                    <a:pt x="219" y="73"/>
                  </a:lnTo>
                  <a:lnTo>
                    <a:pt x="219" y="70"/>
                  </a:lnTo>
                  <a:lnTo>
                    <a:pt x="221" y="67"/>
                  </a:lnTo>
                  <a:lnTo>
                    <a:pt x="221" y="64"/>
                  </a:lnTo>
                  <a:lnTo>
                    <a:pt x="222" y="63"/>
                  </a:lnTo>
                  <a:lnTo>
                    <a:pt x="222" y="62"/>
                  </a:lnTo>
                  <a:lnTo>
                    <a:pt x="223" y="61"/>
                  </a:lnTo>
                  <a:lnTo>
                    <a:pt x="223" y="57"/>
                  </a:lnTo>
                  <a:lnTo>
                    <a:pt x="223" y="55"/>
                  </a:lnTo>
                  <a:lnTo>
                    <a:pt x="224" y="51"/>
                  </a:lnTo>
                  <a:lnTo>
                    <a:pt x="224" y="47"/>
                  </a:lnTo>
                  <a:lnTo>
                    <a:pt x="226" y="44"/>
                  </a:lnTo>
                  <a:lnTo>
                    <a:pt x="228" y="43"/>
                  </a:lnTo>
                  <a:lnTo>
                    <a:pt x="229" y="41"/>
                  </a:lnTo>
                  <a:lnTo>
                    <a:pt x="232" y="39"/>
                  </a:lnTo>
                  <a:lnTo>
                    <a:pt x="234" y="40"/>
                  </a:lnTo>
                  <a:lnTo>
                    <a:pt x="235" y="39"/>
                  </a:lnTo>
                  <a:lnTo>
                    <a:pt x="235" y="35"/>
                  </a:lnTo>
                  <a:lnTo>
                    <a:pt x="238" y="33"/>
                  </a:lnTo>
                  <a:lnTo>
                    <a:pt x="238" y="31"/>
                  </a:lnTo>
                  <a:lnTo>
                    <a:pt x="238" y="30"/>
                  </a:lnTo>
                  <a:lnTo>
                    <a:pt x="240" y="25"/>
                  </a:lnTo>
                  <a:lnTo>
                    <a:pt x="239" y="21"/>
                  </a:lnTo>
                  <a:lnTo>
                    <a:pt x="240" y="19"/>
                  </a:lnTo>
                  <a:lnTo>
                    <a:pt x="240" y="18"/>
                  </a:lnTo>
                  <a:lnTo>
                    <a:pt x="240" y="17"/>
                  </a:lnTo>
                  <a:lnTo>
                    <a:pt x="245" y="13"/>
                  </a:lnTo>
                  <a:lnTo>
                    <a:pt x="243" y="10"/>
                  </a:lnTo>
                  <a:lnTo>
                    <a:pt x="243" y="8"/>
                  </a:lnTo>
                  <a:lnTo>
                    <a:pt x="246" y="5"/>
                  </a:lnTo>
                  <a:lnTo>
                    <a:pt x="248" y="3"/>
                  </a:lnTo>
                  <a:lnTo>
                    <a:pt x="249" y="2"/>
                  </a:lnTo>
                  <a:lnTo>
                    <a:pt x="253" y="0"/>
                  </a:lnTo>
                  <a:lnTo>
                    <a:pt x="254" y="1"/>
                  </a:lnTo>
                  <a:lnTo>
                    <a:pt x="256" y="1"/>
                  </a:lnTo>
                  <a:lnTo>
                    <a:pt x="257" y="4"/>
                  </a:lnTo>
                  <a:lnTo>
                    <a:pt x="260" y="4"/>
                  </a:lnTo>
                  <a:lnTo>
                    <a:pt x="267" y="11"/>
                  </a:lnTo>
                  <a:lnTo>
                    <a:pt x="267" y="14"/>
                  </a:lnTo>
                  <a:lnTo>
                    <a:pt x="265" y="14"/>
                  </a:lnTo>
                  <a:lnTo>
                    <a:pt x="264" y="17"/>
                  </a:lnTo>
                  <a:lnTo>
                    <a:pt x="264" y="19"/>
                  </a:lnTo>
                  <a:lnTo>
                    <a:pt x="263" y="21"/>
                  </a:lnTo>
                  <a:lnTo>
                    <a:pt x="263" y="24"/>
                  </a:lnTo>
                  <a:lnTo>
                    <a:pt x="282" y="30"/>
                  </a:lnTo>
                  <a:lnTo>
                    <a:pt x="297" y="39"/>
                  </a:lnTo>
                  <a:lnTo>
                    <a:pt x="303" y="44"/>
                  </a:lnTo>
                  <a:lnTo>
                    <a:pt x="320" y="70"/>
                  </a:lnTo>
                  <a:lnTo>
                    <a:pt x="320" y="73"/>
                  </a:lnTo>
                  <a:lnTo>
                    <a:pt x="336" y="91"/>
                  </a:lnTo>
                  <a:lnTo>
                    <a:pt x="339" y="100"/>
                  </a:lnTo>
                  <a:lnTo>
                    <a:pt x="341" y="115"/>
                  </a:lnTo>
                  <a:lnTo>
                    <a:pt x="335" y="125"/>
                  </a:lnTo>
                  <a:lnTo>
                    <a:pt x="333" y="142"/>
                  </a:lnTo>
                  <a:lnTo>
                    <a:pt x="336" y="174"/>
                  </a:lnTo>
                  <a:lnTo>
                    <a:pt x="332" y="178"/>
                  </a:lnTo>
                  <a:lnTo>
                    <a:pt x="343" y="190"/>
                  </a:lnTo>
                  <a:lnTo>
                    <a:pt x="345" y="190"/>
                  </a:lnTo>
                  <a:lnTo>
                    <a:pt x="345" y="192"/>
                  </a:lnTo>
                  <a:lnTo>
                    <a:pt x="344" y="193"/>
                  </a:lnTo>
                  <a:lnTo>
                    <a:pt x="343" y="218"/>
                  </a:lnTo>
                  <a:lnTo>
                    <a:pt x="343" y="223"/>
                  </a:lnTo>
                  <a:lnTo>
                    <a:pt x="337" y="245"/>
                  </a:lnTo>
                  <a:lnTo>
                    <a:pt x="340" y="253"/>
                  </a:lnTo>
                  <a:lnTo>
                    <a:pt x="357" y="259"/>
                  </a:lnTo>
                  <a:lnTo>
                    <a:pt x="377" y="271"/>
                  </a:lnTo>
                  <a:lnTo>
                    <a:pt x="376" y="275"/>
                  </a:lnTo>
                  <a:lnTo>
                    <a:pt x="377" y="277"/>
                  </a:lnTo>
                  <a:lnTo>
                    <a:pt x="376" y="279"/>
                  </a:lnTo>
                  <a:lnTo>
                    <a:pt x="380" y="281"/>
                  </a:lnTo>
                  <a:lnTo>
                    <a:pt x="379" y="296"/>
                  </a:lnTo>
                  <a:lnTo>
                    <a:pt x="378" y="306"/>
                  </a:lnTo>
                  <a:lnTo>
                    <a:pt x="382" y="327"/>
                  </a:lnTo>
                  <a:lnTo>
                    <a:pt x="392" y="335"/>
                  </a:lnTo>
                  <a:lnTo>
                    <a:pt x="385" y="363"/>
                  </a:lnTo>
                  <a:lnTo>
                    <a:pt x="386" y="383"/>
                  </a:lnTo>
                  <a:lnTo>
                    <a:pt x="379" y="383"/>
                  </a:lnTo>
                  <a:lnTo>
                    <a:pt x="380" y="384"/>
                  </a:lnTo>
                  <a:lnTo>
                    <a:pt x="377" y="384"/>
                  </a:lnTo>
                  <a:lnTo>
                    <a:pt x="376" y="386"/>
                  </a:lnTo>
                  <a:lnTo>
                    <a:pt x="370" y="385"/>
                  </a:lnTo>
                  <a:lnTo>
                    <a:pt x="368" y="389"/>
                  </a:lnTo>
                  <a:lnTo>
                    <a:pt x="367" y="387"/>
                  </a:lnTo>
                  <a:lnTo>
                    <a:pt x="363" y="386"/>
                  </a:lnTo>
                  <a:lnTo>
                    <a:pt x="361" y="388"/>
                  </a:lnTo>
                  <a:lnTo>
                    <a:pt x="363" y="390"/>
                  </a:lnTo>
                  <a:lnTo>
                    <a:pt x="359" y="393"/>
                  </a:lnTo>
                  <a:lnTo>
                    <a:pt x="358" y="392"/>
                  </a:lnTo>
                  <a:lnTo>
                    <a:pt x="358" y="393"/>
                  </a:lnTo>
                  <a:lnTo>
                    <a:pt x="355" y="394"/>
                  </a:lnTo>
                  <a:lnTo>
                    <a:pt x="354" y="396"/>
                  </a:lnTo>
                  <a:lnTo>
                    <a:pt x="354" y="395"/>
                  </a:lnTo>
                  <a:lnTo>
                    <a:pt x="354" y="394"/>
                  </a:lnTo>
                  <a:lnTo>
                    <a:pt x="352" y="393"/>
                  </a:lnTo>
                  <a:lnTo>
                    <a:pt x="352" y="387"/>
                  </a:lnTo>
                  <a:lnTo>
                    <a:pt x="325" y="394"/>
                  </a:lnTo>
                  <a:lnTo>
                    <a:pt x="326" y="395"/>
                  </a:lnTo>
                  <a:lnTo>
                    <a:pt x="326" y="396"/>
                  </a:lnTo>
                  <a:lnTo>
                    <a:pt x="327" y="396"/>
                  </a:lnTo>
                  <a:lnTo>
                    <a:pt x="327" y="399"/>
                  </a:lnTo>
                  <a:lnTo>
                    <a:pt x="329" y="399"/>
                  </a:lnTo>
                  <a:lnTo>
                    <a:pt x="330" y="402"/>
                  </a:lnTo>
                  <a:lnTo>
                    <a:pt x="327" y="402"/>
                  </a:lnTo>
                  <a:lnTo>
                    <a:pt x="323" y="410"/>
                  </a:lnTo>
                  <a:lnTo>
                    <a:pt x="321" y="409"/>
                  </a:lnTo>
                  <a:lnTo>
                    <a:pt x="320" y="415"/>
                  </a:lnTo>
                  <a:lnTo>
                    <a:pt x="319" y="416"/>
                  </a:lnTo>
                  <a:lnTo>
                    <a:pt x="320" y="419"/>
                  </a:lnTo>
                  <a:lnTo>
                    <a:pt x="318" y="418"/>
                  </a:lnTo>
                  <a:lnTo>
                    <a:pt x="316" y="421"/>
                  </a:lnTo>
                  <a:lnTo>
                    <a:pt x="318" y="423"/>
                  </a:lnTo>
                  <a:lnTo>
                    <a:pt x="320" y="422"/>
                  </a:lnTo>
                  <a:lnTo>
                    <a:pt x="319" y="424"/>
                  </a:lnTo>
                  <a:lnTo>
                    <a:pt x="321" y="428"/>
                  </a:lnTo>
                  <a:lnTo>
                    <a:pt x="318" y="433"/>
                  </a:lnTo>
                  <a:lnTo>
                    <a:pt x="318" y="437"/>
                  </a:lnTo>
                  <a:lnTo>
                    <a:pt x="317" y="437"/>
                  </a:lnTo>
                  <a:lnTo>
                    <a:pt x="316" y="440"/>
                  </a:lnTo>
                  <a:lnTo>
                    <a:pt x="316" y="442"/>
                  </a:lnTo>
                  <a:lnTo>
                    <a:pt x="315" y="444"/>
                  </a:lnTo>
                  <a:lnTo>
                    <a:pt x="316" y="447"/>
                  </a:lnTo>
                  <a:lnTo>
                    <a:pt x="316" y="446"/>
                  </a:lnTo>
                  <a:lnTo>
                    <a:pt x="315" y="448"/>
                  </a:lnTo>
                  <a:lnTo>
                    <a:pt x="316" y="448"/>
                  </a:lnTo>
                  <a:lnTo>
                    <a:pt x="315" y="450"/>
                  </a:lnTo>
                  <a:lnTo>
                    <a:pt x="316" y="450"/>
                  </a:lnTo>
                  <a:lnTo>
                    <a:pt x="315" y="454"/>
                  </a:lnTo>
                  <a:lnTo>
                    <a:pt x="316" y="455"/>
                  </a:lnTo>
                  <a:lnTo>
                    <a:pt x="318" y="454"/>
                  </a:lnTo>
                  <a:lnTo>
                    <a:pt x="323" y="455"/>
                  </a:lnTo>
                  <a:lnTo>
                    <a:pt x="319" y="460"/>
                  </a:lnTo>
                  <a:lnTo>
                    <a:pt x="319" y="459"/>
                  </a:lnTo>
                  <a:lnTo>
                    <a:pt x="315" y="466"/>
                  </a:lnTo>
                  <a:lnTo>
                    <a:pt x="306" y="462"/>
                  </a:lnTo>
                  <a:lnTo>
                    <a:pt x="304" y="459"/>
                  </a:lnTo>
                  <a:lnTo>
                    <a:pt x="306" y="457"/>
                  </a:lnTo>
                  <a:lnTo>
                    <a:pt x="304" y="455"/>
                  </a:lnTo>
                  <a:lnTo>
                    <a:pt x="303" y="456"/>
                  </a:lnTo>
                  <a:lnTo>
                    <a:pt x="301" y="456"/>
                  </a:lnTo>
                  <a:lnTo>
                    <a:pt x="298" y="455"/>
                  </a:lnTo>
                  <a:lnTo>
                    <a:pt x="294" y="456"/>
                  </a:lnTo>
                  <a:lnTo>
                    <a:pt x="292" y="454"/>
                  </a:lnTo>
                  <a:lnTo>
                    <a:pt x="289" y="458"/>
                  </a:lnTo>
                  <a:lnTo>
                    <a:pt x="283" y="455"/>
                  </a:lnTo>
                  <a:lnTo>
                    <a:pt x="280" y="456"/>
                  </a:lnTo>
                  <a:lnTo>
                    <a:pt x="282" y="458"/>
                  </a:lnTo>
                  <a:lnTo>
                    <a:pt x="280" y="459"/>
                  </a:lnTo>
                  <a:lnTo>
                    <a:pt x="282" y="461"/>
                  </a:lnTo>
                  <a:lnTo>
                    <a:pt x="280" y="463"/>
                  </a:lnTo>
                  <a:lnTo>
                    <a:pt x="279" y="463"/>
                  </a:lnTo>
                  <a:lnTo>
                    <a:pt x="278" y="465"/>
                  </a:lnTo>
                  <a:lnTo>
                    <a:pt x="277" y="466"/>
                  </a:lnTo>
                  <a:lnTo>
                    <a:pt x="272" y="466"/>
                  </a:lnTo>
                  <a:lnTo>
                    <a:pt x="271" y="468"/>
                  </a:lnTo>
                  <a:lnTo>
                    <a:pt x="272" y="470"/>
                  </a:lnTo>
                  <a:lnTo>
                    <a:pt x="271" y="474"/>
                  </a:lnTo>
                  <a:lnTo>
                    <a:pt x="269" y="475"/>
                  </a:lnTo>
                  <a:lnTo>
                    <a:pt x="264" y="472"/>
                  </a:lnTo>
                  <a:lnTo>
                    <a:pt x="265" y="471"/>
                  </a:lnTo>
                  <a:lnTo>
                    <a:pt x="263" y="471"/>
                  </a:lnTo>
                  <a:lnTo>
                    <a:pt x="262" y="472"/>
                  </a:lnTo>
                  <a:lnTo>
                    <a:pt x="256" y="469"/>
                  </a:lnTo>
                  <a:lnTo>
                    <a:pt x="254" y="465"/>
                  </a:lnTo>
                  <a:lnTo>
                    <a:pt x="254" y="463"/>
                  </a:lnTo>
                  <a:lnTo>
                    <a:pt x="252" y="464"/>
                  </a:lnTo>
                  <a:lnTo>
                    <a:pt x="249" y="460"/>
                  </a:lnTo>
                  <a:lnTo>
                    <a:pt x="250" y="458"/>
                  </a:lnTo>
                  <a:lnTo>
                    <a:pt x="246" y="454"/>
                  </a:lnTo>
                  <a:lnTo>
                    <a:pt x="246" y="454"/>
                  </a:lnTo>
                  <a:lnTo>
                    <a:pt x="245" y="455"/>
                  </a:lnTo>
                  <a:lnTo>
                    <a:pt x="243" y="453"/>
                  </a:lnTo>
                  <a:lnTo>
                    <a:pt x="242" y="455"/>
                  </a:lnTo>
                  <a:lnTo>
                    <a:pt x="239" y="458"/>
                  </a:lnTo>
                  <a:lnTo>
                    <a:pt x="239" y="462"/>
                  </a:lnTo>
                  <a:lnTo>
                    <a:pt x="238" y="462"/>
                  </a:lnTo>
                  <a:lnTo>
                    <a:pt x="238" y="460"/>
                  </a:lnTo>
                  <a:lnTo>
                    <a:pt x="237" y="459"/>
                  </a:lnTo>
                  <a:lnTo>
                    <a:pt x="238" y="455"/>
                  </a:lnTo>
                  <a:lnTo>
                    <a:pt x="235" y="455"/>
                  </a:lnTo>
                  <a:lnTo>
                    <a:pt x="233" y="454"/>
                  </a:lnTo>
                  <a:lnTo>
                    <a:pt x="234" y="452"/>
                  </a:lnTo>
                  <a:lnTo>
                    <a:pt x="234" y="452"/>
                  </a:lnTo>
                  <a:lnTo>
                    <a:pt x="232" y="453"/>
                  </a:lnTo>
                  <a:lnTo>
                    <a:pt x="232" y="451"/>
                  </a:lnTo>
                  <a:lnTo>
                    <a:pt x="231" y="453"/>
                  </a:lnTo>
                  <a:lnTo>
                    <a:pt x="226" y="448"/>
                  </a:lnTo>
                  <a:lnTo>
                    <a:pt x="226" y="449"/>
                  </a:lnTo>
                  <a:lnTo>
                    <a:pt x="222" y="447"/>
                  </a:lnTo>
                  <a:lnTo>
                    <a:pt x="220" y="451"/>
                  </a:lnTo>
                  <a:lnTo>
                    <a:pt x="216" y="448"/>
                  </a:lnTo>
                  <a:lnTo>
                    <a:pt x="214" y="451"/>
                  </a:lnTo>
                  <a:lnTo>
                    <a:pt x="211" y="450"/>
                  </a:lnTo>
                  <a:lnTo>
                    <a:pt x="210" y="452"/>
                  </a:lnTo>
                  <a:lnTo>
                    <a:pt x="209" y="451"/>
                  </a:lnTo>
                  <a:lnTo>
                    <a:pt x="209" y="448"/>
                  </a:lnTo>
                  <a:lnTo>
                    <a:pt x="210" y="447"/>
                  </a:lnTo>
                  <a:lnTo>
                    <a:pt x="209" y="445"/>
                  </a:lnTo>
                  <a:lnTo>
                    <a:pt x="207" y="444"/>
                  </a:lnTo>
                  <a:lnTo>
                    <a:pt x="201" y="447"/>
                  </a:lnTo>
                  <a:lnTo>
                    <a:pt x="201" y="448"/>
                  </a:lnTo>
                  <a:lnTo>
                    <a:pt x="199" y="448"/>
                  </a:lnTo>
                  <a:lnTo>
                    <a:pt x="198" y="450"/>
                  </a:lnTo>
                  <a:lnTo>
                    <a:pt x="198" y="449"/>
                  </a:lnTo>
                  <a:lnTo>
                    <a:pt x="195" y="451"/>
                  </a:lnTo>
                  <a:lnTo>
                    <a:pt x="194" y="451"/>
                  </a:lnTo>
                  <a:lnTo>
                    <a:pt x="191" y="457"/>
                  </a:lnTo>
                  <a:lnTo>
                    <a:pt x="191" y="458"/>
                  </a:lnTo>
                  <a:lnTo>
                    <a:pt x="187" y="459"/>
                  </a:lnTo>
                  <a:lnTo>
                    <a:pt x="185" y="461"/>
                  </a:lnTo>
                  <a:lnTo>
                    <a:pt x="182" y="458"/>
                  </a:lnTo>
                  <a:lnTo>
                    <a:pt x="181" y="461"/>
                  </a:lnTo>
                  <a:lnTo>
                    <a:pt x="181" y="464"/>
                  </a:lnTo>
                  <a:lnTo>
                    <a:pt x="177" y="470"/>
                  </a:lnTo>
                  <a:lnTo>
                    <a:pt x="170" y="463"/>
                  </a:lnTo>
                  <a:lnTo>
                    <a:pt x="173" y="462"/>
                  </a:lnTo>
                  <a:lnTo>
                    <a:pt x="173" y="460"/>
                  </a:lnTo>
                  <a:lnTo>
                    <a:pt x="171" y="459"/>
                  </a:lnTo>
                  <a:lnTo>
                    <a:pt x="169" y="459"/>
                  </a:lnTo>
                  <a:lnTo>
                    <a:pt x="169" y="455"/>
                  </a:lnTo>
                  <a:lnTo>
                    <a:pt x="168" y="455"/>
                  </a:lnTo>
                  <a:lnTo>
                    <a:pt x="169" y="454"/>
                  </a:lnTo>
                  <a:lnTo>
                    <a:pt x="167" y="451"/>
                  </a:lnTo>
                  <a:lnTo>
                    <a:pt x="166" y="450"/>
                  </a:lnTo>
                  <a:lnTo>
                    <a:pt x="162" y="451"/>
                  </a:lnTo>
                  <a:lnTo>
                    <a:pt x="163" y="450"/>
                  </a:lnTo>
                  <a:lnTo>
                    <a:pt x="162" y="450"/>
                  </a:lnTo>
                  <a:lnTo>
                    <a:pt x="159" y="444"/>
                  </a:lnTo>
                  <a:lnTo>
                    <a:pt x="154" y="446"/>
                  </a:lnTo>
                  <a:lnTo>
                    <a:pt x="154" y="443"/>
                  </a:lnTo>
                  <a:lnTo>
                    <a:pt x="152" y="443"/>
                  </a:lnTo>
                  <a:lnTo>
                    <a:pt x="149" y="439"/>
                  </a:lnTo>
                  <a:lnTo>
                    <a:pt x="147" y="440"/>
                  </a:lnTo>
                  <a:lnTo>
                    <a:pt x="146" y="440"/>
                  </a:lnTo>
                  <a:lnTo>
                    <a:pt x="145" y="442"/>
                  </a:lnTo>
                  <a:lnTo>
                    <a:pt x="146" y="446"/>
                  </a:lnTo>
                  <a:lnTo>
                    <a:pt x="146" y="451"/>
                  </a:lnTo>
                  <a:lnTo>
                    <a:pt x="142" y="452"/>
                  </a:lnTo>
                  <a:lnTo>
                    <a:pt x="140" y="450"/>
                  </a:lnTo>
                  <a:lnTo>
                    <a:pt x="138" y="451"/>
                  </a:lnTo>
                  <a:lnTo>
                    <a:pt x="137" y="449"/>
                  </a:lnTo>
                  <a:lnTo>
                    <a:pt x="137" y="450"/>
                  </a:lnTo>
                  <a:lnTo>
                    <a:pt x="133" y="445"/>
                  </a:lnTo>
                  <a:lnTo>
                    <a:pt x="130" y="444"/>
                  </a:lnTo>
                  <a:lnTo>
                    <a:pt x="130" y="443"/>
                  </a:lnTo>
                  <a:lnTo>
                    <a:pt x="128" y="442"/>
                  </a:lnTo>
                  <a:lnTo>
                    <a:pt x="125" y="443"/>
                  </a:lnTo>
                  <a:lnTo>
                    <a:pt x="129" y="436"/>
                  </a:lnTo>
                  <a:lnTo>
                    <a:pt x="125" y="434"/>
                  </a:lnTo>
                  <a:lnTo>
                    <a:pt x="121" y="441"/>
                  </a:lnTo>
                  <a:lnTo>
                    <a:pt x="120" y="439"/>
                  </a:lnTo>
                  <a:lnTo>
                    <a:pt x="118" y="440"/>
                  </a:lnTo>
                  <a:lnTo>
                    <a:pt x="113" y="436"/>
                  </a:lnTo>
                  <a:lnTo>
                    <a:pt x="109" y="438"/>
                  </a:lnTo>
                  <a:lnTo>
                    <a:pt x="106" y="435"/>
                  </a:lnTo>
                  <a:lnTo>
                    <a:pt x="100" y="432"/>
                  </a:lnTo>
                  <a:lnTo>
                    <a:pt x="98" y="428"/>
                  </a:lnTo>
                  <a:lnTo>
                    <a:pt x="96" y="427"/>
                  </a:lnTo>
                  <a:lnTo>
                    <a:pt x="91" y="428"/>
                  </a:lnTo>
                  <a:lnTo>
                    <a:pt x="87" y="425"/>
                  </a:lnTo>
                  <a:lnTo>
                    <a:pt x="92" y="420"/>
                  </a:lnTo>
                  <a:lnTo>
                    <a:pt x="86" y="418"/>
                  </a:lnTo>
                  <a:lnTo>
                    <a:pt x="87" y="417"/>
                  </a:lnTo>
                  <a:lnTo>
                    <a:pt x="86" y="417"/>
                  </a:lnTo>
                  <a:lnTo>
                    <a:pt x="81" y="415"/>
                  </a:lnTo>
                  <a:lnTo>
                    <a:pt x="81" y="416"/>
                  </a:lnTo>
                  <a:lnTo>
                    <a:pt x="75" y="414"/>
                  </a:lnTo>
                  <a:lnTo>
                    <a:pt x="76" y="412"/>
                  </a:lnTo>
                  <a:lnTo>
                    <a:pt x="74" y="410"/>
                  </a:lnTo>
                  <a:lnTo>
                    <a:pt x="71" y="410"/>
                  </a:lnTo>
                  <a:lnTo>
                    <a:pt x="71" y="412"/>
                  </a:lnTo>
                  <a:lnTo>
                    <a:pt x="70" y="411"/>
                  </a:lnTo>
                  <a:lnTo>
                    <a:pt x="70" y="416"/>
                  </a:lnTo>
                  <a:lnTo>
                    <a:pt x="68" y="419"/>
                  </a:lnTo>
                  <a:lnTo>
                    <a:pt x="67" y="421"/>
                  </a:lnTo>
                  <a:lnTo>
                    <a:pt x="61" y="419"/>
                  </a:lnTo>
                  <a:lnTo>
                    <a:pt x="61" y="422"/>
                  </a:lnTo>
                  <a:lnTo>
                    <a:pt x="60" y="424"/>
                  </a:lnTo>
                  <a:lnTo>
                    <a:pt x="55" y="428"/>
                  </a:lnTo>
                  <a:lnTo>
                    <a:pt x="53" y="428"/>
                  </a:lnTo>
                  <a:lnTo>
                    <a:pt x="52" y="426"/>
                  </a:lnTo>
                  <a:lnTo>
                    <a:pt x="50" y="426"/>
                  </a:lnTo>
                  <a:lnTo>
                    <a:pt x="51" y="424"/>
                  </a:lnTo>
                  <a:lnTo>
                    <a:pt x="47" y="423"/>
                  </a:lnTo>
                  <a:lnTo>
                    <a:pt x="47" y="420"/>
                  </a:lnTo>
                  <a:lnTo>
                    <a:pt x="45" y="419"/>
                  </a:lnTo>
                  <a:lnTo>
                    <a:pt x="43" y="414"/>
                  </a:lnTo>
                  <a:lnTo>
                    <a:pt x="41" y="412"/>
                  </a:lnTo>
                  <a:lnTo>
                    <a:pt x="38" y="416"/>
                  </a:lnTo>
                  <a:lnTo>
                    <a:pt x="36" y="415"/>
                  </a:lnTo>
                  <a:lnTo>
                    <a:pt x="33" y="417"/>
                  </a:lnTo>
                  <a:lnTo>
                    <a:pt x="32" y="416"/>
                  </a:lnTo>
                  <a:lnTo>
                    <a:pt x="33" y="415"/>
                  </a:lnTo>
                  <a:lnTo>
                    <a:pt x="33" y="414"/>
                  </a:lnTo>
                  <a:lnTo>
                    <a:pt x="29" y="414"/>
                  </a:lnTo>
                  <a:lnTo>
                    <a:pt x="27" y="410"/>
                  </a:lnTo>
                  <a:lnTo>
                    <a:pt x="25" y="408"/>
                  </a:lnTo>
                  <a:lnTo>
                    <a:pt x="22" y="410"/>
                  </a:lnTo>
                  <a:lnTo>
                    <a:pt x="16" y="408"/>
                  </a:lnTo>
                  <a:lnTo>
                    <a:pt x="16" y="406"/>
                  </a:lnTo>
                  <a:lnTo>
                    <a:pt x="17" y="406"/>
                  </a:lnTo>
                  <a:lnTo>
                    <a:pt x="15" y="404"/>
                  </a:lnTo>
                  <a:lnTo>
                    <a:pt x="9" y="403"/>
                  </a:lnTo>
                  <a:lnTo>
                    <a:pt x="8" y="402"/>
                  </a:lnTo>
                  <a:lnTo>
                    <a:pt x="6" y="404"/>
                  </a:lnTo>
                  <a:lnTo>
                    <a:pt x="3" y="404"/>
                  </a:lnTo>
                  <a:lnTo>
                    <a:pt x="1" y="402"/>
                  </a:lnTo>
                  <a:lnTo>
                    <a:pt x="0" y="399"/>
                  </a:lnTo>
                  <a:lnTo>
                    <a:pt x="3" y="394"/>
                  </a:lnTo>
                  <a:lnTo>
                    <a:pt x="2" y="392"/>
                  </a:lnTo>
                  <a:lnTo>
                    <a:pt x="2" y="387"/>
                  </a:lnTo>
                  <a:lnTo>
                    <a:pt x="4" y="384"/>
                  </a:lnTo>
                  <a:lnTo>
                    <a:pt x="5" y="382"/>
                  </a:lnTo>
                  <a:lnTo>
                    <a:pt x="5" y="379"/>
                  </a:lnTo>
                  <a:lnTo>
                    <a:pt x="2" y="378"/>
                  </a:lnTo>
                  <a:lnTo>
                    <a:pt x="2" y="377"/>
                  </a:lnTo>
                  <a:lnTo>
                    <a:pt x="5" y="374"/>
                  </a:lnTo>
                  <a:lnTo>
                    <a:pt x="6" y="372"/>
                  </a:lnTo>
                  <a:lnTo>
                    <a:pt x="9" y="368"/>
                  </a:lnTo>
                  <a:lnTo>
                    <a:pt x="10" y="368"/>
                  </a:lnTo>
                  <a:lnTo>
                    <a:pt x="12" y="365"/>
                  </a:lnTo>
                  <a:lnTo>
                    <a:pt x="13" y="363"/>
                  </a:lnTo>
                  <a:lnTo>
                    <a:pt x="11" y="363"/>
                  </a:lnTo>
                  <a:lnTo>
                    <a:pt x="10" y="361"/>
                  </a:lnTo>
                  <a:lnTo>
                    <a:pt x="16" y="358"/>
                  </a:lnTo>
                  <a:lnTo>
                    <a:pt x="13" y="355"/>
                  </a:lnTo>
                  <a:lnTo>
                    <a:pt x="13" y="354"/>
                  </a:lnTo>
                  <a:lnTo>
                    <a:pt x="13" y="353"/>
                  </a:lnTo>
                  <a:lnTo>
                    <a:pt x="15" y="351"/>
                  </a:lnTo>
                  <a:lnTo>
                    <a:pt x="14" y="346"/>
                  </a:lnTo>
                  <a:lnTo>
                    <a:pt x="15" y="343"/>
                  </a:lnTo>
                  <a:lnTo>
                    <a:pt x="14" y="342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0" name="Freeform 141">
              <a:extLst>
                <a:ext uri="{FF2B5EF4-FFF2-40B4-BE49-F238E27FC236}">
                  <a16:creationId xmlns="" xmlns:a16="http://schemas.microsoft.com/office/drawing/2014/main" id="{40276DDC-7745-41A2-B1A7-2978FB98B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" y="2492"/>
              <a:ext cx="141" cy="178"/>
            </a:xfrm>
            <a:custGeom>
              <a:avLst/>
              <a:gdLst>
                <a:gd name="T0" fmla="*/ 15 w 141"/>
                <a:gd name="T1" fmla="*/ 37 h 178"/>
                <a:gd name="T2" fmla="*/ 19 w 141"/>
                <a:gd name="T3" fmla="*/ 40 h 178"/>
                <a:gd name="T4" fmla="*/ 24 w 141"/>
                <a:gd name="T5" fmla="*/ 29 h 178"/>
                <a:gd name="T6" fmla="*/ 31 w 141"/>
                <a:gd name="T7" fmla="*/ 26 h 178"/>
                <a:gd name="T8" fmla="*/ 38 w 141"/>
                <a:gd name="T9" fmla="*/ 16 h 178"/>
                <a:gd name="T10" fmla="*/ 40 w 141"/>
                <a:gd name="T11" fmla="*/ 11 h 178"/>
                <a:gd name="T12" fmla="*/ 47 w 141"/>
                <a:gd name="T13" fmla="*/ 5 h 178"/>
                <a:gd name="T14" fmla="*/ 56 w 141"/>
                <a:gd name="T15" fmla="*/ 8 h 178"/>
                <a:gd name="T16" fmla="*/ 64 w 141"/>
                <a:gd name="T17" fmla="*/ 0 h 178"/>
                <a:gd name="T18" fmla="*/ 72 w 141"/>
                <a:gd name="T19" fmla="*/ 3 h 178"/>
                <a:gd name="T20" fmla="*/ 80 w 141"/>
                <a:gd name="T21" fmla="*/ 5 h 178"/>
                <a:gd name="T22" fmla="*/ 84 w 141"/>
                <a:gd name="T23" fmla="*/ 12 h 178"/>
                <a:gd name="T24" fmla="*/ 90 w 141"/>
                <a:gd name="T25" fmla="*/ 22 h 178"/>
                <a:gd name="T26" fmla="*/ 111 w 141"/>
                <a:gd name="T27" fmla="*/ 4 h 178"/>
                <a:gd name="T28" fmla="*/ 121 w 141"/>
                <a:gd name="T29" fmla="*/ 8 h 178"/>
                <a:gd name="T30" fmla="*/ 125 w 141"/>
                <a:gd name="T31" fmla="*/ 9 h 178"/>
                <a:gd name="T32" fmla="*/ 138 w 141"/>
                <a:gd name="T33" fmla="*/ 19 h 178"/>
                <a:gd name="T34" fmla="*/ 136 w 141"/>
                <a:gd name="T35" fmla="*/ 23 h 178"/>
                <a:gd name="T36" fmla="*/ 130 w 141"/>
                <a:gd name="T37" fmla="*/ 35 h 178"/>
                <a:gd name="T38" fmla="*/ 131 w 141"/>
                <a:gd name="T39" fmla="*/ 44 h 178"/>
                <a:gd name="T40" fmla="*/ 128 w 141"/>
                <a:gd name="T41" fmla="*/ 49 h 178"/>
                <a:gd name="T42" fmla="*/ 129 w 141"/>
                <a:gd name="T43" fmla="*/ 61 h 178"/>
                <a:gd name="T44" fmla="*/ 127 w 141"/>
                <a:gd name="T45" fmla="*/ 72 h 178"/>
                <a:gd name="T46" fmla="*/ 133 w 141"/>
                <a:gd name="T47" fmla="*/ 100 h 178"/>
                <a:gd name="T48" fmla="*/ 121 w 141"/>
                <a:gd name="T49" fmla="*/ 126 h 178"/>
                <a:gd name="T50" fmla="*/ 115 w 141"/>
                <a:gd name="T51" fmla="*/ 137 h 178"/>
                <a:gd name="T52" fmla="*/ 107 w 141"/>
                <a:gd name="T53" fmla="*/ 138 h 178"/>
                <a:gd name="T54" fmla="*/ 90 w 141"/>
                <a:gd name="T55" fmla="*/ 152 h 178"/>
                <a:gd name="T56" fmla="*/ 84 w 141"/>
                <a:gd name="T57" fmla="*/ 158 h 178"/>
                <a:gd name="T58" fmla="*/ 62 w 141"/>
                <a:gd name="T59" fmla="*/ 173 h 178"/>
                <a:gd name="T60" fmla="*/ 52 w 141"/>
                <a:gd name="T61" fmla="*/ 174 h 178"/>
                <a:gd name="T62" fmla="*/ 55 w 141"/>
                <a:gd name="T63" fmla="*/ 168 h 178"/>
                <a:gd name="T64" fmla="*/ 52 w 141"/>
                <a:gd name="T65" fmla="*/ 162 h 178"/>
                <a:gd name="T66" fmla="*/ 48 w 141"/>
                <a:gd name="T67" fmla="*/ 161 h 178"/>
                <a:gd name="T68" fmla="*/ 42 w 141"/>
                <a:gd name="T69" fmla="*/ 161 h 178"/>
                <a:gd name="T70" fmla="*/ 35 w 141"/>
                <a:gd name="T71" fmla="*/ 149 h 178"/>
                <a:gd name="T72" fmla="*/ 29 w 141"/>
                <a:gd name="T73" fmla="*/ 138 h 178"/>
                <a:gd name="T74" fmla="*/ 21 w 141"/>
                <a:gd name="T75" fmla="*/ 134 h 178"/>
                <a:gd name="T76" fmla="*/ 10 w 141"/>
                <a:gd name="T77" fmla="*/ 132 h 178"/>
                <a:gd name="T78" fmla="*/ 8 w 141"/>
                <a:gd name="T79" fmla="*/ 123 h 178"/>
                <a:gd name="T80" fmla="*/ 7 w 141"/>
                <a:gd name="T81" fmla="*/ 115 h 178"/>
                <a:gd name="T82" fmla="*/ 8 w 141"/>
                <a:gd name="T83" fmla="*/ 100 h 178"/>
                <a:gd name="T84" fmla="*/ 9 w 141"/>
                <a:gd name="T85" fmla="*/ 95 h 178"/>
                <a:gd name="T86" fmla="*/ 14 w 141"/>
                <a:gd name="T87" fmla="*/ 93 h 178"/>
                <a:gd name="T88" fmla="*/ 18 w 141"/>
                <a:gd name="T89" fmla="*/ 93 h 178"/>
                <a:gd name="T90" fmla="*/ 17 w 141"/>
                <a:gd name="T91" fmla="*/ 84 h 178"/>
                <a:gd name="T92" fmla="*/ 12 w 141"/>
                <a:gd name="T93" fmla="*/ 73 h 178"/>
                <a:gd name="T94" fmla="*/ 12 w 141"/>
                <a:gd name="T95" fmla="*/ 66 h 178"/>
                <a:gd name="T96" fmla="*/ 11 w 141"/>
                <a:gd name="T97" fmla="*/ 59 h 178"/>
                <a:gd name="T98" fmla="*/ 8 w 141"/>
                <a:gd name="T99" fmla="*/ 51 h 178"/>
                <a:gd name="T100" fmla="*/ 10 w 141"/>
                <a:gd name="T101" fmla="*/ 4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1" h="178">
                  <a:moveTo>
                    <a:pt x="11" y="39"/>
                  </a:moveTo>
                  <a:lnTo>
                    <a:pt x="12" y="37"/>
                  </a:lnTo>
                  <a:lnTo>
                    <a:pt x="14" y="39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6" y="39"/>
                  </a:lnTo>
                  <a:lnTo>
                    <a:pt x="18" y="39"/>
                  </a:lnTo>
                  <a:lnTo>
                    <a:pt x="18" y="37"/>
                  </a:lnTo>
                  <a:lnTo>
                    <a:pt x="18" y="39"/>
                  </a:lnTo>
                  <a:lnTo>
                    <a:pt x="19" y="40"/>
                  </a:lnTo>
                  <a:lnTo>
                    <a:pt x="19" y="37"/>
                  </a:lnTo>
                  <a:lnTo>
                    <a:pt x="20" y="38"/>
                  </a:lnTo>
                  <a:lnTo>
                    <a:pt x="22" y="37"/>
                  </a:lnTo>
                  <a:lnTo>
                    <a:pt x="25" y="32"/>
                  </a:lnTo>
                  <a:lnTo>
                    <a:pt x="24" y="29"/>
                  </a:lnTo>
                  <a:lnTo>
                    <a:pt x="26" y="28"/>
                  </a:lnTo>
                  <a:lnTo>
                    <a:pt x="27" y="28"/>
                  </a:lnTo>
                  <a:lnTo>
                    <a:pt x="28" y="28"/>
                  </a:lnTo>
                  <a:lnTo>
                    <a:pt x="30" y="27"/>
                  </a:lnTo>
                  <a:lnTo>
                    <a:pt x="31" y="26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5" y="23"/>
                  </a:lnTo>
                  <a:lnTo>
                    <a:pt x="36" y="19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9" y="15"/>
                  </a:lnTo>
                  <a:lnTo>
                    <a:pt x="39" y="13"/>
                  </a:lnTo>
                  <a:lnTo>
                    <a:pt x="39" y="14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3" y="6"/>
                  </a:lnTo>
                  <a:lnTo>
                    <a:pt x="46" y="6"/>
                  </a:lnTo>
                  <a:lnTo>
                    <a:pt x="47" y="5"/>
                  </a:lnTo>
                  <a:lnTo>
                    <a:pt x="48" y="7"/>
                  </a:lnTo>
                  <a:lnTo>
                    <a:pt x="51" y="4"/>
                  </a:lnTo>
                  <a:lnTo>
                    <a:pt x="51" y="6"/>
                  </a:lnTo>
                  <a:lnTo>
                    <a:pt x="54" y="4"/>
                  </a:lnTo>
                  <a:lnTo>
                    <a:pt x="56" y="8"/>
                  </a:lnTo>
                  <a:lnTo>
                    <a:pt x="59" y="6"/>
                  </a:lnTo>
                  <a:lnTo>
                    <a:pt x="60" y="7"/>
                  </a:lnTo>
                  <a:lnTo>
                    <a:pt x="63" y="1"/>
                  </a:lnTo>
                  <a:lnTo>
                    <a:pt x="64" y="1"/>
                  </a:lnTo>
                  <a:lnTo>
                    <a:pt x="64" y="0"/>
                  </a:lnTo>
                  <a:lnTo>
                    <a:pt x="65" y="1"/>
                  </a:lnTo>
                  <a:lnTo>
                    <a:pt x="64" y="4"/>
                  </a:lnTo>
                  <a:lnTo>
                    <a:pt x="68" y="5"/>
                  </a:lnTo>
                  <a:lnTo>
                    <a:pt x="69" y="3"/>
                  </a:lnTo>
                  <a:lnTo>
                    <a:pt x="72" y="3"/>
                  </a:lnTo>
                  <a:lnTo>
                    <a:pt x="73" y="4"/>
                  </a:lnTo>
                  <a:lnTo>
                    <a:pt x="75" y="3"/>
                  </a:lnTo>
                  <a:lnTo>
                    <a:pt x="77" y="3"/>
                  </a:lnTo>
                  <a:lnTo>
                    <a:pt x="79" y="4"/>
                  </a:lnTo>
                  <a:lnTo>
                    <a:pt x="80" y="5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8" y="12"/>
                  </a:lnTo>
                  <a:lnTo>
                    <a:pt x="82" y="11"/>
                  </a:lnTo>
                  <a:lnTo>
                    <a:pt x="84" y="12"/>
                  </a:lnTo>
                  <a:lnTo>
                    <a:pt x="86" y="16"/>
                  </a:lnTo>
                  <a:lnTo>
                    <a:pt x="85" y="18"/>
                  </a:lnTo>
                  <a:lnTo>
                    <a:pt x="84" y="19"/>
                  </a:lnTo>
                  <a:lnTo>
                    <a:pt x="87" y="23"/>
                  </a:lnTo>
                  <a:lnTo>
                    <a:pt x="90" y="22"/>
                  </a:lnTo>
                  <a:lnTo>
                    <a:pt x="91" y="20"/>
                  </a:lnTo>
                  <a:lnTo>
                    <a:pt x="94" y="21"/>
                  </a:lnTo>
                  <a:lnTo>
                    <a:pt x="96" y="19"/>
                  </a:lnTo>
                  <a:lnTo>
                    <a:pt x="100" y="20"/>
                  </a:lnTo>
                  <a:lnTo>
                    <a:pt x="111" y="4"/>
                  </a:lnTo>
                  <a:lnTo>
                    <a:pt x="112" y="5"/>
                  </a:lnTo>
                  <a:lnTo>
                    <a:pt x="113" y="4"/>
                  </a:lnTo>
                  <a:lnTo>
                    <a:pt x="116" y="7"/>
                  </a:lnTo>
                  <a:lnTo>
                    <a:pt x="120" y="6"/>
                  </a:lnTo>
                  <a:lnTo>
                    <a:pt x="121" y="8"/>
                  </a:lnTo>
                  <a:lnTo>
                    <a:pt x="120" y="9"/>
                  </a:lnTo>
                  <a:lnTo>
                    <a:pt x="121" y="11"/>
                  </a:lnTo>
                  <a:lnTo>
                    <a:pt x="123" y="11"/>
                  </a:lnTo>
                  <a:lnTo>
                    <a:pt x="123" y="9"/>
                  </a:lnTo>
                  <a:lnTo>
                    <a:pt x="125" y="9"/>
                  </a:lnTo>
                  <a:lnTo>
                    <a:pt x="129" y="12"/>
                  </a:lnTo>
                  <a:lnTo>
                    <a:pt x="132" y="13"/>
                  </a:lnTo>
                  <a:lnTo>
                    <a:pt x="135" y="17"/>
                  </a:lnTo>
                  <a:lnTo>
                    <a:pt x="137" y="17"/>
                  </a:lnTo>
                  <a:lnTo>
                    <a:pt x="138" y="19"/>
                  </a:lnTo>
                  <a:lnTo>
                    <a:pt x="141" y="21"/>
                  </a:lnTo>
                  <a:lnTo>
                    <a:pt x="140" y="23"/>
                  </a:lnTo>
                  <a:lnTo>
                    <a:pt x="138" y="22"/>
                  </a:lnTo>
                  <a:lnTo>
                    <a:pt x="138" y="23"/>
                  </a:lnTo>
                  <a:lnTo>
                    <a:pt x="136" y="23"/>
                  </a:lnTo>
                  <a:lnTo>
                    <a:pt x="135" y="26"/>
                  </a:lnTo>
                  <a:lnTo>
                    <a:pt x="137" y="27"/>
                  </a:lnTo>
                  <a:lnTo>
                    <a:pt x="135" y="28"/>
                  </a:lnTo>
                  <a:lnTo>
                    <a:pt x="135" y="29"/>
                  </a:lnTo>
                  <a:lnTo>
                    <a:pt x="130" y="35"/>
                  </a:lnTo>
                  <a:lnTo>
                    <a:pt x="131" y="36"/>
                  </a:lnTo>
                  <a:lnTo>
                    <a:pt x="127" y="39"/>
                  </a:lnTo>
                  <a:lnTo>
                    <a:pt x="131" y="39"/>
                  </a:lnTo>
                  <a:lnTo>
                    <a:pt x="128" y="40"/>
                  </a:lnTo>
                  <a:lnTo>
                    <a:pt x="131" y="44"/>
                  </a:lnTo>
                  <a:lnTo>
                    <a:pt x="131" y="46"/>
                  </a:lnTo>
                  <a:lnTo>
                    <a:pt x="131" y="47"/>
                  </a:lnTo>
                  <a:lnTo>
                    <a:pt x="131" y="49"/>
                  </a:lnTo>
                  <a:lnTo>
                    <a:pt x="131" y="49"/>
                  </a:lnTo>
                  <a:lnTo>
                    <a:pt x="128" y="49"/>
                  </a:lnTo>
                  <a:lnTo>
                    <a:pt x="125" y="52"/>
                  </a:lnTo>
                  <a:lnTo>
                    <a:pt x="128" y="53"/>
                  </a:lnTo>
                  <a:lnTo>
                    <a:pt x="128" y="57"/>
                  </a:lnTo>
                  <a:lnTo>
                    <a:pt x="131" y="58"/>
                  </a:lnTo>
                  <a:lnTo>
                    <a:pt x="129" y="61"/>
                  </a:lnTo>
                  <a:lnTo>
                    <a:pt x="129" y="62"/>
                  </a:lnTo>
                  <a:lnTo>
                    <a:pt x="128" y="63"/>
                  </a:lnTo>
                  <a:lnTo>
                    <a:pt x="129" y="67"/>
                  </a:lnTo>
                  <a:lnTo>
                    <a:pt x="130" y="72"/>
                  </a:lnTo>
                  <a:lnTo>
                    <a:pt x="127" y="72"/>
                  </a:lnTo>
                  <a:lnTo>
                    <a:pt x="127" y="76"/>
                  </a:lnTo>
                  <a:lnTo>
                    <a:pt x="129" y="77"/>
                  </a:lnTo>
                  <a:lnTo>
                    <a:pt x="130" y="89"/>
                  </a:lnTo>
                  <a:lnTo>
                    <a:pt x="133" y="99"/>
                  </a:lnTo>
                  <a:lnTo>
                    <a:pt x="133" y="100"/>
                  </a:lnTo>
                  <a:lnTo>
                    <a:pt x="134" y="111"/>
                  </a:lnTo>
                  <a:lnTo>
                    <a:pt x="132" y="125"/>
                  </a:lnTo>
                  <a:lnTo>
                    <a:pt x="131" y="124"/>
                  </a:lnTo>
                  <a:lnTo>
                    <a:pt x="124" y="127"/>
                  </a:lnTo>
                  <a:lnTo>
                    <a:pt x="121" y="126"/>
                  </a:lnTo>
                  <a:lnTo>
                    <a:pt x="120" y="128"/>
                  </a:lnTo>
                  <a:lnTo>
                    <a:pt x="121" y="131"/>
                  </a:lnTo>
                  <a:lnTo>
                    <a:pt x="117" y="130"/>
                  </a:lnTo>
                  <a:lnTo>
                    <a:pt x="116" y="136"/>
                  </a:lnTo>
                  <a:lnTo>
                    <a:pt x="115" y="137"/>
                  </a:lnTo>
                  <a:lnTo>
                    <a:pt x="113" y="137"/>
                  </a:lnTo>
                  <a:lnTo>
                    <a:pt x="113" y="138"/>
                  </a:lnTo>
                  <a:lnTo>
                    <a:pt x="111" y="139"/>
                  </a:lnTo>
                  <a:lnTo>
                    <a:pt x="108" y="136"/>
                  </a:lnTo>
                  <a:lnTo>
                    <a:pt x="107" y="138"/>
                  </a:lnTo>
                  <a:lnTo>
                    <a:pt x="103" y="142"/>
                  </a:lnTo>
                  <a:lnTo>
                    <a:pt x="100" y="145"/>
                  </a:lnTo>
                  <a:lnTo>
                    <a:pt x="95" y="144"/>
                  </a:lnTo>
                  <a:lnTo>
                    <a:pt x="89" y="150"/>
                  </a:lnTo>
                  <a:lnTo>
                    <a:pt x="90" y="152"/>
                  </a:lnTo>
                  <a:lnTo>
                    <a:pt x="88" y="154"/>
                  </a:lnTo>
                  <a:lnTo>
                    <a:pt x="89" y="157"/>
                  </a:lnTo>
                  <a:lnTo>
                    <a:pt x="85" y="155"/>
                  </a:lnTo>
                  <a:lnTo>
                    <a:pt x="83" y="157"/>
                  </a:lnTo>
                  <a:lnTo>
                    <a:pt x="84" y="158"/>
                  </a:lnTo>
                  <a:lnTo>
                    <a:pt x="81" y="160"/>
                  </a:lnTo>
                  <a:lnTo>
                    <a:pt x="79" y="163"/>
                  </a:lnTo>
                  <a:lnTo>
                    <a:pt x="74" y="167"/>
                  </a:lnTo>
                  <a:lnTo>
                    <a:pt x="64" y="170"/>
                  </a:lnTo>
                  <a:lnTo>
                    <a:pt x="62" y="173"/>
                  </a:lnTo>
                  <a:lnTo>
                    <a:pt x="59" y="178"/>
                  </a:lnTo>
                  <a:lnTo>
                    <a:pt x="59" y="177"/>
                  </a:lnTo>
                  <a:lnTo>
                    <a:pt x="60" y="174"/>
                  </a:lnTo>
                  <a:lnTo>
                    <a:pt x="57" y="173"/>
                  </a:lnTo>
                  <a:lnTo>
                    <a:pt x="52" y="174"/>
                  </a:lnTo>
                  <a:lnTo>
                    <a:pt x="52" y="170"/>
                  </a:lnTo>
                  <a:lnTo>
                    <a:pt x="50" y="171"/>
                  </a:lnTo>
                  <a:lnTo>
                    <a:pt x="52" y="169"/>
                  </a:lnTo>
                  <a:lnTo>
                    <a:pt x="53" y="167"/>
                  </a:lnTo>
                  <a:lnTo>
                    <a:pt x="55" y="168"/>
                  </a:lnTo>
                  <a:lnTo>
                    <a:pt x="55" y="166"/>
                  </a:lnTo>
                  <a:lnTo>
                    <a:pt x="54" y="166"/>
                  </a:lnTo>
                  <a:lnTo>
                    <a:pt x="54" y="162"/>
                  </a:lnTo>
                  <a:lnTo>
                    <a:pt x="52" y="161"/>
                  </a:lnTo>
                  <a:lnTo>
                    <a:pt x="52" y="162"/>
                  </a:lnTo>
                  <a:lnTo>
                    <a:pt x="51" y="161"/>
                  </a:lnTo>
                  <a:lnTo>
                    <a:pt x="50" y="158"/>
                  </a:lnTo>
                  <a:lnTo>
                    <a:pt x="49" y="160"/>
                  </a:lnTo>
                  <a:lnTo>
                    <a:pt x="49" y="161"/>
                  </a:lnTo>
                  <a:lnTo>
                    <a:pt x="48" y="161"/>
                  </a:lnTo>
                  <a:lnTo>
                    <a:pt x="46" y="166"/>
                  </a:lnTo>
                  <a:lnTo>
                    <a:pt x="44" y="165"/>
                  </a:lnTo>
                  <a:lnTo>
                    <a:pt x="45" y="162"/>
                  </a:lnTo>
                  <a:lnTo>
                    <a:pt x="43" y="161"/>
                  </a:lnTo>
                  <a:lnTo>
                    <a:pt x="42" y="161"/>
                  </a:lnTo>
                  <a:lnTo>
                    <a:pt x="39" y="157"/>
                  </a:lnTo>
                  <a:lnTo>
                    <a:pt x="37" y="156"/>
                  </a:lnTo>
                  <a:lnTo>
                    <a:pt x="39" y="153"/>
                  </a:lnTo>
                  <a:lnTo>
                    <a:pt x="34" y="151"/>
                  </a:lnTo>
                  <a:lnTo>
                    <a:pt x="35" y="149"/>
                  </a:lnTo>
                  <a:lnTo>
                    <a:pt x="32" y="146"/>
                  </a:lnTo>
                  <a:lnTo>
                    <a:pt x="32" y="144"/>
                  </a:lnTo>
                  <a:lnTo>
                    <a:pt x="29" y="141"/>
                  </a:lnTo>
                  <a:lnTo>
                    <a:pt x="30" y="139"/>
                  </a:lnTo>
                  <a:lnTo>
                    <a:pt x="29" y="138"/>
                  </a:lnTo>
                  <a:lnTo>
                    <a:pt x="28" y="137"/>
                  </a:lnTo>
                  <a:lnTo>
                    <a:pt x="27" y="140"/>
                  </a:lnTo>
                  <a:lnTo>
                    <a:pt x="22" y="134"/>
                  </a:lnTo>
                  <a:lnTo>
                    <a:pt x="22" y="135"/>
                  </a:lnTo>
                  <a:lnTo>
                    <a:pt x="21" y="134"/>
                  </a:lnTo>
                  <a:lnTo>
                    <a:pt x="19" y="138"/>
                  </a:lnTo>
                  <a:lnTo>
                    <a:pt x="12" y="134"/>
                  </a:lnTo>
                  <a:lnTo>
                    <a:pt x="11" y="135"/>
                  </a:lnTo>
                  <a:lnTo>
                    <a:pt x="10" y="133"/>
                  </a:lnTo>
                  <a:lnTo>
                    <a:pt x="10" y="132"/>
                  </a:lnTo>
                  <a:lnTo>
                    <a:pt x="7" y="132"/>
                  </a:lnTo>
                  <a:lnTo>
                    <a:pt x="7" y="132"/>
                  </a:lnTo>
                  <a:lnTo>
                    <a:pt x="7" y="129"/>
                  </a:lnTo>
                  <a:lnTo>
                    <a:pt x="3" y="127"/>
                  </a:lnTo>
                  <a:lnTo>
                    <a:pt x="8" y="123"/>
                  </a:lnTo>
                  <a:lnTo>
                    <a:pt x="8" y="123"/>
                  </a:lnTo>
                  <a:lnTo>
                    <a:pt x="11" y="121"/>
                  </a:lnTo>
                  <a:lnTo>
                    <a:pt x="12" y="119"/>
                  </a:lnTo>
                  <a:lnTo>
                    <a:pt x="10" y="114"/>
                  </a:lnTo>
                  <a:lnTo>
                    <a:pt x="7" y="115"/>
                  </a:lnTo>
                  <a:lnTo>
                    <a:pt x="7" y="111"/>
                  </a:lnTo>
                  <a:lnTo>
                    <a:pt x="0" y="105"/>
                  </a:lnTo>
                  <a:lnTo>
                    <a:pt x="3" y="101"/>
                  </a:lnTo>
                  <a:lnTo>
                    <a:pt x="7" y="101"/>
                  </a:lnTo>
                  <a:lnTo>
                    <a:pt x="8" y="100"/>
                  </a:lnTo>
                  <a:lnTo>
                    <a:pt x="7" y="99"/>
                  </a:lnTo>
                  <a:lnTo>
                    <a:pt x="9" y="97"/>
                  </a:lnTo>
                  <a:lnTo>
                    <a:pt x="8" y="96"/>
                  </a:lnTo>
                  <a:lnTo>
                    <a:pt x="9" y="96"/>
                  </a:lnTo>
                  <a:lnTo>
                    <a:pt x="9" y="95"/>
                  </a:lnTo>
                  <a:lnTo>
                    <a:pt x="10" y="96"/>
                  </a:lnTo>
                  <a:lnTo>
                    <a:pt x="12" y="94"/>
                  </a:lnTo>
                  <a:lnTo>
                    <a:pt x="12" y="95"/>
                  </a:lnTo>
                  <a:lnTo>
                    <a:pt x="13" y="93"/>
                  </a:lnTo>
                  <a:lnTo>
                    <a:pt x="14" y="93"/>
                  </a:lnTo>
                  <a:lnTo>
                    <a:pt x="14" y="92"/>
                  </a:lnTo>
                  <a:lnTo>
                    <a:pt x="16" y="93"/>
                  </a:lnTo>
                  <a:lnTo>
                    <a:pt x="16" y="92"/>
                  </a:lnTo>
                  <a:lnTo>
                    <a:pt x="18" y="90"/>
                  </a:lnTo>
                  <a:lnTo>
                    <a:pt x="18" y="93"/>
                  </a:lnTo>
                  <a:lnTo>
                    <a:pt x="19" y="93"/>
                  </a:lnTo>
                  <a:lnTo>
                    <a:pt x="19" y="91"/>
                  </a:lnTo>
                  <a:lnTo>
                    <a:pt x="20" y="89"/>
                  </a:lnTo>
                  <a:lnTo>
                    <a:pt x="19" y="85"/>
                  </a:lnTo>
                  <a:lnTo>
                    <a:pt x="17" y="84"/>
                  </a:lnTo>
                  <a:lnTo>
                    <a:pt x="15" y="85"/>
                  </a:lnTo>
                  <a:lnTo>
                    <a:pt x="18" y="80"/>
                  </a:lnTo>
                  <a:lnTo>
                    <a:pt x="15" y="79"/>
                  </a:lnTo>
                  <a:lnTo>
                    <a:pt x="17" y="77"/>
                  </a:lnTo>
                  <a:lnTo>
                    <a:pt x="12" y="73"/>
                  </a:lnTo>
                  <a:lnTo>
                    <a:pt x="11" y="72"/>
                  </a:lnTo>
                  <a:lnTo>
                    <a:pt x="12" y="71"/>
                  </a:lnTo>
                  <a:lnTo>
                    <a:pt x="10" y="69"/>
                  </a:lnTo>
                  <a:lnTo>
                    <a:pt x="11" y="67"/>
                  </a:lnTo>
                  <a:lnTo>
                    <a:pt x="12" y="66"/>
                  </a:lnTo>
                  <a:lnTo>
                    <a:pt x="14" y="67"/>
                  </a:lnTo>
                  <a:lnTo>
                    <a:pt x="15" y="65"/>
                  </a:lnTo>
                  <a:lnTo>
                    <a:pt x="11" y="62"/>
                  </a:lnTo>
                  <a:lnTo>
                    <a:pt x="13" y="60"/>
                  </a:lnTo>
                  <a:lnTo>
                    <a:pt x="11" y="59"/>
                  </a:lnTo>
                  <a:lnTo>
                    <a:pt x="11" y="54"/>
                  </a:lnTo>
                  <a:lnTo>
                    <a:pt x="10" y="55"/>
                  </a:lnTo>
                  <a:lnTo>
                    <a:pt x="10" y="52"/>
                  </a:lnTo>
                  <a:lnTo>
                    <a:pt x="8" y="53"/>
                  </a:lnTo>
                  <a:lnTo>
                    <a:pt x="8" y="51"/>
                  </a:lnTo>
                  <a:lnTo>
                    <a:pt x="10" y="49"/>
                  </a:lnTo>
                  <a:lnTo>
                    <a:pt x="8" y="48"/>
                  </a:lnTo>
                  <a:lnTo>
                    <a:pt x="9" y="45"/>
                  </a:lnTo>
                  <a:lnTo>
                    <a:pt x="8" y="44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1" y="44"/>
                  </a:lnTo>
                  <a:lnTo>
                    <a:pt x="12" y="43"/>
                  </a:lnTo>
                  <a:lnTo>
                    <a:pt x="11" y="3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1" name="Freeform 142">
              <a:extLst>
                <a:ext uri="{FF2B5EF4-FFF2-40B4-BE49-F238E27FC236}">
                  <a16:creationId xmlns="" xmlns:a16="http://schemas.microsoft.com/office/drawing/2014/main" id="{0A23972E-C836-4AD7-ABA0-594C535C8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" y="2492"/>
              <a:ext cx="141" cy="178"/>
            </a:xfrm>
            <a:custGeom>
              <a:avLst/>
              <a:gdLst>
                <a:gd name="T0" fmla="*/ 15 w 141"/>
                <a:gd name="T1" fmla="*/ 37 h 178"/>
                <a:gd name="T2" fmla="*/ 19 w 141"/>
                <a:gd name="T3" fmla="*/ 40 h 178"/>
                <a:gd name="T4" fmla="*/ 24 w 141"/>
                <a:gd name="T5" fmla="*/ 29 h 178"/>
                <a:gd name="T6" fmla="*/ 31 w 141"/>
                <a:gd name="T7" fmla="*/ 26 h 178"/>
                <a:gd name="T8" fmla="*/ 38 w 141"/>
                <a:gd name="T9" fmla="*/ 16 h 178"/>
                <a:gd name="T10" fmla="*/ 40 w 141"/>
                <a:gd name="T11" fmla="*/ 11 h 178"/>
                <a:gd name="T12" fmla="*/ 47 w 141"/>
                <a:gd name="T13" fmla="*/ 5 h 178"/>
                <a:gd name="T14" fmla="*/ 56 w 141"/>
                <a:gd name="T15" fmla="*/ 8 h 178"/>
                <a:gd name="T16" fmla="*/ 64 w 141"/>
                <a:gd name="T17" fmla="*/ 0 h 178"/>
                <a:gd name="T18" fmla="*/ 72 w 141"/>
                <a:gd name="T19" fmla="*/ 3 h 178"/>
                <a:gd name="T20" fmla="*/ 80 w 141"/>
                <a:gd name="T21" fmla="*/ 5 h 178"/>
                <a:gd name="T22" fmla="*/ 84 w 141"/>
                <a:gd name="T23" fmla="*/ 12 h 178"/>
                <a:gd name="T24" fmla="*/ 90 w 141"/>
                <a:gd name="T25" fmla="*/ 22 h 178"/>
                <a:gd name="T26" fmla="*/ 111 w 141"/>
                <a:gd name="T27" fmla="*/ 4 h 178"/>
                <a:gd name="T28" fmla="*/ 121 w 141"/>
                <a:gd name="T29" fmla="*/ 8 h 178"/>
                <a:gd name="T30" fmla="*/ 125 w 141"/>
                <a:gd name="T31" fmla="*/ 9 h 178"/>
                <a:gd name="T32" fmla="*/ 138 w 141"/>
                <a:gd name="T33" fmla="*/ 19 h 178"/>
                <a:gd name="T34" fmla="*/ 136 w 141"/>
                <a:gd name="T35" fmla="*/ 23 h 178"/>
                <a:gd name="T36" fmla="*/ 130 w 141"/>
                <a:gd name="T37" fmla="*/ 35 h 178"/>
                <a:gd name="T38" fmla="*/ 131 w 141"/>
                <a:gd name="T39" fmla="*/ 44 h 178"/>
                <a:gd name="T40" fmla="*/ 128 w 141"/>
                <a:gd name="T41" fmla="*/ 49 h 178"/>
                <a:gd name="T42" fmla="*/ 129 w 141"/>
                <a:gd name="T43" fmla="*/ 61 h 178"/>
                <a:gd name="T44" fmla="*/ 127 w 141"/>
                <a:gd name="T45" fmla="*/ 72 h 178"/>
                <a:gd name="T46" fmla="*/ 133 w 141"/>
                <a:gd name="T47" fmla="*/ 100 h 178"/>
                <a:gd name="T48" fmla="*/ 121 w 141"/>
                <a:gd name="T49" fmla="*/ 126 h 178"/>
                <a:gd name="T50" fmla="*/ 115 w 141"/>
                <a:gd name="T51" fmla="*/ 137 h 178"/>
                <a:gd name="T52" fmla="*/ 107 w 141"/>
                <a:gd name="T53" fmla="*/ 138 h 178"/>
                <a:gd name="T54" fmla="*/ 90 w 141"/>
                <a:gd name="T55" fmla="*/ 152 h 178"/>
                <a:gd name="T56" fmla="*/ 84 w 141"/>
                <a:gd name="T57" fmla="*/ 158 h 178"/>
                <a:gd name="T58" fmla="*/ 62 w 141"/>
                <a:gd name="T59" fmla="*/ 173 h 178"/>
                <a:gd name="T60" fmla="*/ 52 w 141"/>
                <a:gd name="T61" fmla="*/ 174 h 178"/>
                <a:gd name="T62" fmla="*/ 55 w 141"/>
                <a:gd name="T63" fmla="*/ 168 h 178"/>
                <a:gd name="T64" fmla="*/ 52 w 141"/>
                <a:gd name="T65" fmla="*/ 162 h 178"/>
                <a:gd name="T66" fmla="*/ 48 w 141"/>
                <a:gd name="T67" fmla="*/ 161 h 178"/>
                <a:gd name="T68" fmla="*/ 42 w 141"/>
                <a:gd name="T69" fmla="*/ 161 h 178"/>
                <a:gd name="T70" fmla="*/ 35 w 141"/>
                <a:gd name="T71" fmla="*/ 149 h 178"/>
                <a:gd name="T72" fmla="*/ 29 w 141"/>
                <a:gd name="T73" fmla="*/ 138 h 178"/>
                <a:gd name="T74" fmla="*/ 21 w 141"/>
                <a:gd name="T75" fmla="*/ 134 h 178"/>
                <a:gd name="T76" fmla="*/ 10 w 141"/>
                <a:gd name="T77" fmla="*/ 132 h 178"/>
                <a:gd name="T78" fmla="*/ 8 w 141"/>
                <a:gd name="T79" fmla="*/ 123 h 178"/>
                <a:gd name="T80" fmla="*/ 7 w 141"/>
                <a:gd name="T81" fmla="*/ 115 h 178"/>
                <a:gd name="T82" fmla="*/ 8 w 141"/>
                <a:gd name="T83" fmla="*/ 100 h 178"/>
                <a:gd name="T84" fmla="*/ 9 w 141"/>
                <a:gd name="T85" fmla="*/ 95 h 178"/>
                <a:gd name="T86" fmla="*/ 14 w 141"/>
                <a:gd name="T87" fmla="*/ 93 h 178"/>
                <a:gd name="T88" fmla="*/ 18 w 141"/>
                <a:gd name="T89" fmla="*/ 93 h 178"/>
                <a:gd name="T90" fmla="*/ 17 w 141"/>
                <a:gd name="T91" fmla="*/ 84 h 178"/>
                <a:gd name="T92" fmla="*/ 12 w 141"/>
                <a:gd name="T93" fmla="*/ 73 h 178"/>
                <a:gd name="T94" fmla="*/ 12 w 141"/>
                <a:gd name="T95" fmla="*/ 66 h 178"/>
                <a:gd name="T96" fmla="*/ 11 w 141"/>
                <a:gd name="T97" fmla="*/ 59 h 178"/>
                <a:gd name="T98" fmla="*/ 8 w 141"/>
                <a:gd name="T99" fmla="*/ 51 h 178"/>
                <a:gd name="T100" fmla="*/ 10 w 141"/>
                <a:gd name="T101" fmla="*/ 4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1" h="178">
                  <a:moveTo>
                    <a:pt x="11" y="39"/>
                  </a:moveTo>
                  <a:lnTo>
                    <a:pt x="12" y="37"/>
                  </a:lnTo>
                  <a:lnTo>
                    <a:pt x="14" y="39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6" y="39"/>
                  </a:lnTo>
                  <a:lnTo>
                    <a:pt x="18" y="39"/>
                  </a:lnTo>
                  <a:lnTo>
                    <a:pt x="18" y="37"/>
                  </a:lnTo>
                  <a:lnTo>
                    <a:pt x="18" y="39"/>
                  </a:lnTo>
                  <a:lnTo>
                    <a:pt x="19" y="40"/>
                  </a:lnTo>
                  <a:lnTo>
                    <a:pt x="19" y="37"/>
                  </a:lnTo>
                  <a:lnTo>
                    <a:pt x="20" y="38"/>
                  </a:lnTo>
                  <a:lnTo>
                    <a:pt x="22" y="37"/>
                  </a:lnTo>
                  <a:lnTo>
                    <a:pt x="25" y="32"/>
                  </a:lnTo>
                  <a:lnTo>
                    <a:pt x="24" y="29"/>
                  </a:lnTo>
                  <a:lnTo>
                    <a:pt x="26" y="28"/>
                  </a:lnTo>
                  <a:lnTo>
                    <a:pt x="27" y="28"/>
                  </a:lnTo>
                  <a:lnTo>
                    <a:pt x="28" y="28"/>
                  </a:lnTo>
                  <a:lnTo>
                    <a:pt x="30" y="27"/>
                  </a:lnTo>
                  <a:lnTo>
                    <a:pt x="31" y="26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5" y="23"/>
                  </a:lnTo>
                  <a:lnTo>
                    <a:pt x="36" y="19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9" y="15"/>
                  </a:lnTo>
                  <a:lnTo>
                    <a:pt x="39" y="13"/>
                  </a:lnTo>
                  <a:lnTo>
                    <a:pt x="39" y="14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3" y="6"/>
                  </a:lnTo>
                  <a:lnTo>
                    <a:pt x="46" y="6"/>
                  </a:lnTo>
                  <a:lnTo>
                    <a:pt x="47" y="5"/>
                  </a:lnTo>
                  <a:lnTo>
                    <a:pt x="48" y="7"/>
                  </a:lnTo>
                  <a:lnTo>
                    <a:pt x="51" y="4"/>
                  </a:lnTo>
                  <a:lnTo>
                    <a:pt x="51" y="6"/>
                  </a:lnTo>
                  <a:lnTo>
                    <a:pt x="54" y="4"/>
                  </a:lnTo>
                  <a:lnTo>
                    <a:pt x="56" y="8"/>
                  </a:lnTo>
                  <a:lnTo>
                    <a:pt x="59" y="6"/>
                  </a:lnTo>
                  <a:lnTo>
                    <a:pt x="60" y="7"/>
                  </a:lnTo>
                  <a:lnTo>
                    <a:pt x="63" y="1"/>
                  </a:lnTo>
                  <a:lnTo>
                    <a:pt x="64" y="1"/>
                  </a:lnTo>
                  <a:lnTo>
                    <a:pt x="64" y="0"/>
                  </a:lnTo>
                  <a:lnTo>
                    <a:pt x="65" y="1"/>
                  </a:lnTo>
                  <a:lnTo>
                    <a:pt x="64" y="4"/>
                  </a:lnTo>
                  <a:lnTo>
                    <a:pt x="68" y="5"/>
                  </a:lnTo>
                  <a:lnTo>
                    <a:pt x="69" y="3"/>
                  </a:lnTo>
                  <a:lnTo>
                    <a:pt x="72" y="3"/>
                  </a:lnTo>
                  <a:lnTo>
                    <a:pt x="73" y="4"/>
                  </a:lnTo>
                  <a:lnTo>
                    <a:pt x="75" y="3"/>
                  </a:lnTo>
                  <a:lnTo>
                    <a:pt x="77" y="3"/>
                  </a:lnTo>
                  <a:lnTo>
                    <a:pt x="79" y="4"/>
                  </a:lnTo>
                  <a:lnTo>
                    <a:pt x="80" y="5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8" y="12"/>
                  </a:lnTo>
                  <a:lnTo>
                    <a:pt x="82" y="11"/>
                  </a:lnTo>
                  <a:lnTo>
                    <a:pt x="84" y="12"/>
                  </a:lnTo>
                  <a:lnTo>
                    <a:pt x="86" y="16"/>
                  </a:lnTo>
                  <a:lnTo>
                    <a:pt x="85" y="18"/>
                  </a:lnTo>
                  <a:lnTo>
                    <a:pt x="84" y="19"/>
                  </a:lnTo>
                  <a:lnTo>
                    <a:pt x="87" y="23"/>
                  </a:lnTo>
                  <a:lnTo>
                    <a:pt x="90" y="22"/>
                  </a:lnTo>
                  <a:lnTo>
                    <a:pt x="91" y="20"/>
                  </a:lnTo>
                  <a:lnTo>
                    <a:pt x="94" y="21"/>
                  </a:lnTo>
                  <a:lnTo>
                    <a:pt x="96" y="19"/>
                  </a:lnTo>
                  <a:lnTo>
                    <a:pt x="100" y="20"/>
                  </a:lnTo>
                  <a:lnTo>
                    <a:pt x="111" y="4"/>
                  </a:lnTo>
                  <a:lnTo>
                    <a:pt x="112" y="5"/>
                  </a:lnTo>
                  <a:lnTo>
                    <a:pt x="113" y="4"/>
                  </a:lnTo>
                  <a:lnTo>
                    <a:pt x="116" y="7"/>
                  </a:lnTo>
                  <a:lnTo>
                    <a:pt x="120" y="6"/>
                  </a:lnTo>
                  <a:lnTo>
                    <a:pt x="121" y="8"/>
                  </a:lnTo>
                  <a:lnTo>
                    <a:pt x="120" y="9"/>
                  </a:lnTo>
                  <a:lnTo>
                    <a:pt x="121" y="11"/>
                  </a:lnTo>
                  <a:lnTo>
                    <a:pt x="123" y="11"/>
                  </a:lnTo>
                  <a:lnTo>
                    <a:pt x="123" y="9"/>
                  </a:lnTo>
                  <a:lnTo>
                    <a:pt x="125" y="9"/>
                  </a:lnTo>
                  <a:lnTo>
                    <a:pt x="129" y="12"/>
                  </a:lnTo>
                  <a:lnTo>
                    <a:pt x="132" y="13"/>
                  </a:lnTo>
                  <a:lnTo>
                    <a:pt x="135" y="17"/>
                  </a:lnTo>
                  <a:lnTo>
                    <a:pt x="137" y="17"/>
                  </a:lnTo>
                  <a:lnTo>
                    <a:pt x="138" y="19"/>
                  </a:lnTo>
                  <a:lnTo>
                    <a:pt x="141" y="21"/>
                  </a:lnTo>
                  <a:lnTo>
                    <a:pt x="140" y="23"/>
                  </a:lnTo>
                  <a:lnTo>
                    <a:pt x="138" y="22"/>
                  </a:lnTo>
                  <a:lnTo>
                    <a:pt x="138" y="23"/>
                  </a:lnTo>
                  <a:lnTo>
                    <a:pt x="136" y="23"/>
                  </a:lnTo>
                  <a:lnTo>
                    <a:pt x="135" y="26"/>
                  </a:lnTo>
                  <a:lnTo>
                    <a:pt x="137" y="27"/>
                  </a:lnTo>
                  <a:lnTo>
                    <a:pt x="135" y="28"/>
                  </a:lnTo>
                  <a:lnTo>
                    <a:pt x="135" y="29"/>
                  </a:lnTo>
                  <a:lnTo>
                    <a:pt x="130" y="35"/>
                  </a:lnTo>
                  <a:lnTo>
                    <a:pt x="131" y="36"/>
                  </a:lnTo>
                  <a:lnTo>
                    <a:pt x="127" y="39"/>
                  </a:lnTo>
                  <a:lnTo>
                    <a:pt x="131" y="39"/>
                  </a:lnTo>
                  <a:lnTo>
                    <a:pt x="128" y="40"/>
                  </a:lnTo>
                  <a:lnTo>
                    <a:pt x="131" y="44"/>
                  </a:lnTo>
                  <a:lnTo>
                    <a:pt x="131" y="46"/>
                  </a:lnTo>
                  <a:lnTo>
                    <a:pt x="131" y="47"/>
                  </a:lnTo>
                  <a:lnTo>
                    <a:pt x="131" y="49"/>
                  </a:lnTo>
                  <a:lnTo>
                    <a:pt x="131" y="49"/>
                  </a:lnTo>
                  <a:lnTo>
                    <a:pt x="128" y="49"/>
                  </a:lnTo>
                  <a:lnTo>
                    <a:pt x="125" y="52"/>
                  </a:lnTo>
                  <a:lnTo>
                    <a:pt x="128" y="53"/>
                  </a:lnTo>
                  <a:lnTo>
                    <a:pt x="128" y="57"/>
                  </a:lnTo>
                  <a:lnTo>
                    <a:pt x="131" y="58"/>
                  </a:lnTo>
                  <a:lnTo>
                    <a:pt x="129" y="61"/>
                  </a:lnTo>
                  <a:lnTo>
                    <a:pt x="129" y="62"/>
                  </a:lnTo>
                  <a:lnTo>
                    <a:pt x="128" y="63"/>
                  </a:lnTo>
                  <a:lnTo>
                    <a:pt x="129" y="67"/>
                  </a:lnTo>
                  <a:lnTo>
                    <a:pt x="130" y="72"/>
                  </a:lnTo>
                  <a:lnTo>
                    <a:pt x="127" y="72"/>
                  </a:lnTo>
                  <a:lnTo>
                    <a:pt x="127" y="76"/>
                  </a:lnTo>
                  <a:lnTo>
                    <a:pt x="129" y="77"/>
                  </a:lnTo>
                  <a:lnTo>
                    <a:pt x="130" y="89"/>
                  </a:lnTo>
                  <a:lnTo>
                    <a:pt x="133" y="99"/>
                  </a:lnTo>
                  <a:lnTo>
                    <a:pt x="133" y="100"/>
                  </a:lnTo>
                  <a:lnTo>
                    <a:pt x="134" y="111"/>
                  </a:lnTo>
                  <a:lnTo>
                    <a:pt x="132" y="125"/>
                  </a:lnTo>
                  <a:lnTo>
                    <a:pt x="131" y="124"/>
                  </a:lnTo>
                  <a:lnTo>
                    <a:pt x="124" y="127"/>
                  </a:lnTo>
                  <a:lnTo>
                    <a:pt x="121" y="126"/>
                  </a:lnTo>
                  <a:lnTo>
                    <a:pt x="120" y="128"/>
                  </a:lnTo>
                  <a:lnTo>
                    <a:pt x="121" y="131"/>
                  </a:lnTo>
                  <a:lnTo>
                    <a:pt x="117" y="130"/>
                  </a:lnTo>
                  <a:lnTo>
                    <a:pt x="116" y="136"/>
                  </a:lnTo>
                  <a:lnTo>
                    <a:pt x="115" y="137"/>
                  </a:lnTo>
                  <a:lnTo>
                    <a:pt x="113" y="137"/>
                  </a:lnTo>
                  <a:lnTo>
                    <a:pt x="113" y="138"/>
                  </a:lnTo>
                  <a:lnTo>
                    <a:pt x="111" y="139"/>
                  </a:lnTo>
                  <a:lnTo>
                    <a:pt x="108" y="136"/>
                  </a:lnTo>
                  <a:lnTo>
                    <a:pt x="107" y="138"/>
                  </a:lnTo>
                  <a:lnTo>
                    <a:pt x="103" y="142"/>
                  </a:lnTo>
                  <a:lnTo>
                    <a:pt x="100" y="145"/>
                  </a:lnTo>
                  <a:lnTo>
                    <a:pt x="95" y="144"/>
                  </a:lnTo>
                  <a:lnTo>
                    <a:pt x="89" y="150"/>
                  </a:lnTo>
                  <a:lnTo>
                    <a:pt x="90" y="152"/>
                  </a:lnTo>
                  <a:lnTo>
                    <a:pt x="88" y="154"/>
                  </a:lnTo>
                  <a:lnTo>
                    <a:pt x="89" y="157"/>
                  </a:lnTo>
                  <a:lnTo>
                    <a:pt x="85" y="155"/>
                  </a:lnTo>
                  <a:lnTo>
                    <a:pt x="83" y="157"/>
                  </a:lnTo>
                  <a:lnTo>
                    <a:pt x="84" y="158"/>
                  </a:lnTo>
                  <a:lnTo>
                    <a:pt x="81" y="160"/>
                  </a:lnTo>
                  <a:lnTo>
                    <a:pt x="79" y="163"/>
                  </a:lnTo>
                  <a:lnTo>
                    <a:pt x="74" y="167"/>
                  </a:lnTo>
                  <a:lnTo>
                    <a:pt x="64" y="170"/>
                  </a:lnTo>
                  <a:lnTo>
                    <a:pt x="62" y="173"/>
                  </a:lnTo>
                  <a:lnTo>
                    <a:pt x="59" y="178"/>
                  </a:lnTo>
                  <a:lnTo>
                    <a:pt x="59" y="177"/>
                  </a:lnTo>
                  <a:lnTo>
                    <a:pt x="60" y="174"/>
                  </a:lnTo>
                  <a:lnTo>
                    <a:pt x="57" y="173"/>
                  </a:lnTo>
                  <a:lnTo>
                    <a:pt x="52" y="174"/>
                  </a:lnTo>
                  <a:lnTo>
                    <a:pt x="52" y="170"/>
                  </a:lnTo>
                  <a:lnTo>
                    <a:pt x="50" y="171"/>
                  </a:lnTo>
                  <a:lnTo>
                    <a:pt x="52" y="169"/>
                  </a:lnTo>
                  <a:lnTo>
                    <a:pt x="53" y="167"/>
                  </a:lnTo>
                  <a:lnTo>
                    <a:pt x="55" y="168"/>
                  </a:lnTo>
                  <a:lnTo>
                    <a:pt x="55" y="166"/>
                  </a:lnTo>
                  <a:lnTo>
                    <a:pt x="54" y="166"/>
                  </a:lnTo>
                  <a:lnTo>
                    <a:pt x="54" y="162"/>
                  </a:lnTo>
                  <a:lnTo>
                    <a:pt x="52" y="161"/>
                  </a:lnTo>
                  <a:lnTo>
                    <a:pt x="52" y="162"/>
                  </a:lnTo>
                  <a:lnTo>
                    <a:pt x="51" y="161"/>
                  </a:lnTo>
                  <a:lnTo>
                    <a:pt x="50" y="158"/>
                  </a:lnTo>
                  <a:lnTo>
                    <a:pt x="49" y="160"/>
                  </a:lnTo>
                  <a:lnTo>
                    <a:pt x="49" y="161"/>
                  </a:lnTo>
                  <a:lnTo>
                    <a:pt x="48" y="161"/>
                  </a:lnTo>
                  <a:lnTo>
                    <a:pt x="46" y="166"/>
                  </a:lnTo>
                  <a:lnTo>
                    <a:pt x="44" y="165"/>
                  </a:lnTo>
                  <a:lnTo>
                    <a:pt x="45" y="162"/>
                  </a:lnTo>
                  <a:lnTo>
                    <a:pt x="43" y="161"/>
                  </a:lnTo>
                  <a:lnTo>
                    <a:pt x="42" y="161"/>
                  </a:lnTo>
                  <a:lnTo>
                    <a:pt x="39" y="157"/>
                  </a:lnTo>
                  <a:lnTo>
                    <a:pt x="37" y="156"/>
                  </a:lnTo>
                  <a:lnTo>
                    <a:pt x="39" y="153"/>
                  </a:lnTo>
                  <a:lnTo>
                    <a:pt x="34" y="151"/>
                  </a:lnTo>
                  <a:lnTo>
                    <a:pt x="35" y="149"/>
                  </a:lnTo>
                  <a:lnTo>
                    <a:pt x="32" y="146"/>
                  </a:lnTo>
                  <a:lnTo>
                    <a:pt x="32" y="144"/>
                  </a:lnTo>
                  <a:lnTo>
                    <a:pt x="29" y="141"/>
                  </a:lnTo>
                  <a:lnTo>
                    <a:pt x="30" y="139"/>
                  </a:lnTo>
                  <a:lnTo>
                    <a:pt x="29" y="138"/>
                  </a:lnTo>
                  <a:lnTo>
                    <a:pt x="28" y="137"/>
                  </a:lnTo>
                  <a:lnTo>
                    <a:pt x="27" y="140"/>
                  </a:lnTo>
                  <a:lnTo>
                    <a:pt x="22" y="134"/>
                  </a:lnTo>
                  <a:lnTo>
                    <a:pt x="22" y="135"/>
                  </a:lnTo>
                  <a:lnTo>
                    <a:pt x="21" y="134"/>
                  </a:lnTo>
                  <a:lnTo>
                    <a:pt x="19" y="138"/>
                  </a:lnTo>
                  <a:lnTo>
                    <a:pt x="12" y="134"/>
                  </a:lnTo>
                  <a:lnTo>
                    <a:pt x="11" y="135"/>
                  </a:lnTo>
                  <a:lnTo>
                    <a:pt x="10" y="133"/>
                  </a:lnTo>
                  <a:lnTo>
                    <a:pt x="10" y="132"/>
                  </a:lnTo>
                  <a:lnTo>
                    <a:pt x="7" y="132"/>
                  </a:lnTo>
                  <a:lnTo>
                    <a:pt x="7" y="132"/>
                  </a:lnTo>
                  <a:lnTo>
                    <a:pt x="7" y="129"/>
                  </a:lnTo>
                  <a:lnTo>
                    <a:pt x="3" y="127"/>
                  </a:lnTo>
                  <a:lnTo>
                    <a:pt x="8" y="123"/>
                  </a:lnTo>
                  <a:lnTo>
                    <a:pt x="8" y="123"/>
                  </a:lnTo>
                  <a:lnTo>
                    <a:pt x="11" y="121"/>
                  </a:lnTo>
                  <a:lnTo>
                    <a:pt x="12" y="119"/>
                  </a:lnTo>
                  <a:lnTo>
                    <a:pt x="10" y="114"/>
                  </a:lnTo>
                  <a:lnTo>
                    <a:pt x="7" y="115"/>
                  </a:lnTo>
                  <a:lnTo>
                    <a:pt x="7" y="111"/>
                  </a:lnTo>
                  <a:lnTo>
                    <a:pt x="0" y="105"/>
                  </a:lnTo>
                  <a:lnTo>
                    <a:pt x="3" y="101"/>
                  </a:lnTo>
                  <a:lnTo>
                    <a:pt x="7" y="101"/>
                  </a:lnTo>
                  <a:lnTo>
                    <a:pt x="8" y="100"/>
                  </a:lnTo>
                  <a:lnTo>
                    <a:pt x="7" y="99"/>
                  </a:lnTo>
                  <a:lnTo>
                    <a:pt x="9" y="97"/>
                  </a:lnTo>
                  <a:lnTo>
                    <a:pt x="8" y="96"/>
                  </a:lnTo>
                  <a:lnTo>
                    <a:pt x="9" y="96"/>
                  </a:lnTo>
                  <a:lnTo>
                    <a:pt x="9" y="95"/>
                  </a:lnTo>
                  <a:lnTo>
                    <a:pt x="10" y="96"/>
                  </a:lnTo>
                  <a:lnTo>
                    <a:pt x="12" y="94"/>
                  </a:lnTo>
                  <a:lnTo>
                    <a:pt x="12" y="95"/>
                  </a:lnTo>
                  <a:lnTo>
                    <a:pt x="13" y="93"/>
                  </a:lnTo>
                  <a:lnTo>
                    <a:pt x="14" y="93"/>
                  </a:lnTo>
                  <a:lnTo>
                    <a:pt x="14" y="92"/>
                  </a:lnTo>
                  <a:lnTo>
                    <a:pt x="16" y="93"/>
                  </a:lnTo>
                  <a:lnTo>
                    <a:pt x="16" y="92"/>
                  </a:lnTo>
                  <a:lnTo>
                    <a:pt x="18" y="90"/>
                  </a:lnTo>
                  <a:lnTo>
                    <a:pt x="18" y="93"/>
                  </a:lnTo>
                  <a:lnTo>
                    <a:pt x="19" y="93"/>
                  </a:lnTo>
                  <a:lnTo>
                    <a:pt x="19" y="91"/>
                  </a:lnTo>
                  <a:lnTo>
                    <a:pt x="20" y="89"/>
                  </a:lnTo>
                  <a:lnTo>
                    <a:pt x="19" y="85"/>
                  </a:lnTo>
                  <a:lnTo>
                    <a:pt x="17" y="84"/>
                  </a:lnTo>
                  <a:lnTo>
                    <a:pt x="15" y="85"/>
                  </a:lnTo>
                  <a:lnTo>
                    <a:pt x="18" y="80"/>
                  </a:lnTo>
                  <a:lnTo>
                    <a:pt x="15" y="79"/>
                  </a:lnTo>
                  <a:lnTo>
                    <a:pt x="17" y="77"/>
                  </a:lnTo>
                  <a:lnTo>
                    <a:pt x="12" y="73"/>
                  </a:lnTo>
                  <a:lnTo>
                    <a:pt x="11" y="72"/>
                  </a:lnTo>
                  <a:lnTo>
                    <a:pt x="12" y="71"/>
                  </a:lnTo>
                  <a:lnTo>
                    <a:pt x="10" y="69"/>
                  </a:lnTo>
                  <a:lnTo>
                    <a:pt x="11" y="67"/>
                  </a:lnTo>
                  <a:lnTo>
                    <a:pt x="12" y="66"/>
                  </a:lnTo>
                  <a:lnTo>
                    <a:pt x="14" y="67"/>
                  </a:lnTo>
                  <a:lnTo>
                    <a:pt x="15" y="65"/>
                  </a:lnTo>
                  <a:lnTo>
                    <a:pt x="11" y="62"/>
                  </a:lnTo>
                  <a:lnTo>
                    <a:pt x="13" y="60"/>
                  </a:lnTo>
                  <a:lnTo>
                    <a:pt x="11" y="59"/>
                  </a:lnTo>
                  <a:lnTo>
                    <a:pt x="11" y="54"/>
                  </a:lnTo>
                  <a:lnTo>
                    <a:pt x="10" y="55"/>
                  </a:lnTo>
                  <a:lnTo>
                    <a:pt x="10" y="52"/>
                  </a:lnTo>
                  <a:lnTo>
                    <a:pt x="8" y="53"/>
                  </a:lnTo>
                  <a:lnTo>
                    <a:pt x="8" y="51"/>
                  </a:lnTo>
                  <a:lnTo>
                    <a:pt x="10" y="49"/>
                  </a:lnTo>
                  <a:lnTo>
                    <a:pt x="8" y="48"/>
                  </a:lnTo>
                  <a:lnTo>
                    <a:pt x="9" y="45"/>
                  </a:lnTo>
                  <a:lnTo>
                    <a:pt x="8" y="44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1" y="44"/>
                  </a:lnTo>
                  <a:lnTo>
                    <a:pt x="12" y="43"/>
                  </a:lnTo>
                  <a:lnTo>
                    <a:pt x="11" y="39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2" name="Freeform 143">
              <a:extLst>
                <a:ext uri="{FF2B5EF4-FFF2-40B4-BE49-F238E27FC236}">
                  <a16:creationId xmlns="" xmlns:a16="http://schemas.microsoft.com/office/drawing/2014/main" id="{7B2F5E0E-BFFC-4F62-B6F8-754C09CC9B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0" y="2487"/>
              <a:ext cx="304" cy="254"/>
            </a:xfrm>
            <a:custGeom>
              <a:avLst/>
              <a:gdLst>
                <a:gd name="T0" fmla="*/ 276 w 304"/>
                <a:gd name="T1" fmla="*/ 88 h 254"/>
                <a:gd name="T2" fmla="*/ 27 w 304"/>
                <a:gd name="T3" fmla="*/ 89 h 254"/>
                <a:gd name="T4" fmla="*/ 1 w 304"/>
                <a:gd name="T5" fmla="*/ 81 h 254"/>
                <a:gd name="T6" fmla="*/ 16 w 304"/>
                <a:gd name="T7" fmla="*/ 72 h 254"/>
                <a:gd name="T8" fmla="*/ 27 w 304"/>
                <a:gd name="T9" fmla="*/ 84 h 254"/>
                <a:gd name="T10" fmla="*/ 42 w 304"/>
                <a:gd name="T11" fmla="*/ 75 h 254"/>
                <a:gd name="T12" fmla="*/ 48 w 304"/>
                <a:gd name="T13" fmla="*/ 69 h 254"/>
                <a:gd name="T14" fmla="*/ 48 w 304"/>
                <a:gd name="T15" fmla="*/ 52 h 254"/>
                <a:gd name="T16" fmla="*/ 45 w 304"/>
                <a:gd name="T17" fmla="*/ 43 h 254"/>
                <a:gd name="T18" fmla="*/ 69 w 304"/>
                <a:gd name="T19" fmla="*/ 37 h 254"/>
                <a:gd name="T20" fmla="*/ 77 w 304"/>
                <a:gd name="T21" fmla="*/ 31 h 254"/>
                <a:gd name="T22" fmla="*/ 91 w 304"/>
                <a:gd name="T23" fmla="*/ 22 h 254"/>
                <a:gd name="T24" fmla="*/ 112 w 304"/>
                <a:gd name="T25" fmla="*/ 16 h 254"/>
                <a:gd name="T26" fmla="*/ 130 w 304"/>
                <a:gd name="T27" fmla="*/ 5 h 254"/>
                <a:gd name="T28" fmla="*/ 143 w 304"/>
                <a:gd name="T29" fmla="*/ 8 h 254"/>
                <a:gd name="T30" fmla="*/ 153 w 304"/>
                <a:gd name="T31" fmla="*/ 5 h 254"/>
                <a:gd name="T32" fmla="*/ 173 w 304"/>
                <a:gd name="T33" fmla="*/ 9 h 254"/>
                <a:gd name="T34" fmla="*/ 180 w 304"/>
                <a:gd name="T35" fmla="*/ 2 h 254"/>
                <a:gd name="T36" fmla="*/ 194 w 304"/>
                <a:gd name="T37" fmla="*/ 10 h 254"/>
                <a:gd name="T38" fmla="*/ 201 w 304"/>
                <a:gd name="T39" fmla="*/ 35 h 254"/>
                <a:gd name="T40" fmla="*/ 201 w 304"/>
                <a:gd name="T41" fmla="*/ 56 h 254"/>
                <a:gd name="T42" fmla="*/ 208 w 304"/>
                <a:gd name="T43" fmla="*/ 69 h 254"/>
                <a:gd name="T44" fmla="*/ 209 w 304"/>
                <a:gd name="T45" fmla="*/ 77 h 254"/>
                <a:gd name="T46" fmla="*/ 216 w 304"/>
                <a:gd name="T47" fmla="*/ 81 h 254"/>
                <a:gd name="T48" fmla="*/ 229 w 304"/>
                <a:gd name="T49" fmla="*/ 89 h 254"/>
                <a:gd name="T50" fmla="*/ 239 w 304"/>
                <a:gd name="T51" fmla="*/ 84 h 254"/>
                <a:gd name="T52" fmla="*/ 250 w 304"/>
                <a:gd name="T53" fmla="*/ 88 h 254"/>
                <a:gd name="T54" fmla="*/ 260 w 304"/>
                <a:gd name="T55" fmla="*/ 86 h 254"/>
                <a:gd name="T56" fmla="*/ 261 w 304"/>
                <a:gd name="T57" fmla="*/ 73 h 254"/>
                <a:gd name="T58" fmla="*/ 273 w 304"/>
                <a:gd name="T59" fmla="*/ 69 h 254"/>
                <a:gd name="T60" fmla="*/ 284 w 304"/>
                <a:gd name="T61" fmla="*/ 61 h 254"/>
                <a:gd name="T62" fmla="*/ 280 w 304"/>
                <a:gd name="T63" fmla="*/ 73 h 254"/>
                <a:gd name="T64" fmla="*/ 274 w 304"/>
                <a:gd name="T65" fmla="*/ 87 h 254"/>
                <a:gd name="T66" fmla="*/ 276 w 304"/>
                <a:gd name="T67" fmla="*/ 90 h 254"/>
                <a:gd name="T68" fmla="*/ 284 w 304"/>
                <a:gd name="T69" fmla="*/ 98 h 254"/>
                <a:gd name="T70" fmla="*/ 285 w 304"/>
                <a:gd name="T71" fmla="*/ 105 h 254"/>
                <a:gd name="T72" fmla="*/ 270 w 304"/>
                <a:gd name="T73" fmla="*/ 111 h 254"/>
                <a:gd name="T74" fmla="*/ 289 w 304"/>
                <a:gd name="T75" fmla="*/ 122 h 254"/>
                <a:gd name="T76" fmla="*/ 301 w 304"/>
                <a:gd name="T77" fmla="*/ 143 h 254"/>
                <a:gd name="T78" fmla="*/ 292 w 304"/>
                <a:gd name="T79" fmla="*/ 151 h 254"/>
                <a:gd name="T80" fmla="*/ 278 w 304"/>
                <a:gd name="T81" fmla="*/ 161 h 254"/>
                <a:gd name="T82" fmla="*/ 251 w 304"/>
                <a:gd name="T83" fmla="*/ 167 h 254"/>
                <a:gd name="T84" fmla="*/ 248 w 304"/>
                <a:gd name="T85" fmla="*/ 187 h 254"/>
                <a:gd name="T86" fmla="*/ 228 w 304"/>
                <a:gd name="T87" fmla="*/ 219 h 254"/>
                <a:gd name="T88" fmla="*/ 221 w 304"/>
                <a:gd name="T89" fmla="*/ 234 h 254"/>
                <a:gd name="T90" fmla="*/ 208 w 304"/>
                <a:gd name="T91" fmla="*/ 243 h 254"/>
                <a:gd name="T92" fmla="*/ 201 w 304"/>
                <a:gd name="T93" fmla="*/ 227 h 254"/>
                <a:gd name="T94" fmla="*/ 210 w 304"/>
                <a:gd name="T95" fmla="*/ 221 h 254"/>
                <a:gd name="T96" fmla="*/ 193 w 304"/>
                <a:gd name="T97" fmla="*/ 211 h 254"/>
                <a:gd name="T98" fmla="*/ 179 w 304"/>
                <a:gd name="T99" fmla="*/ 199 h 254"/>
                <a:gd name="T100" fmla="*/ 171 w 304"/>
                <a:gd name="T101" fmla="*/ 195 h 254"/>
                <a:gd name="T102" fmla="*/ 172 w 304"/>
                <a:gd name="T103" fmla="*/ 186 h 254"/>
                <a:gd name="T104" fmla="*/ 153 w 304"/>
                <a:gd name="T105" fmla="*/ 165 h 254"/>
                <a:gd name="T106" fmla="*/ 133 w 304"/>
                <a:gd name="T107" fmla="*/ 174 h 254"/>
                <a:gd name="T108" fmla="*/ 112 w 304"/>
                <a:gd name="T109" fmla="*/ 171 h 254"/>
                <a:gd name="T110" fmla="*/ 97 w 304"/>
                <a:gd name="T111" fmla="*/ 146 h 254"/>
                <a:gd name="T112" fmla="*/ 85 w 304"/>
                <a:gd name="T113" fmla="*/ 126 h 254"/>
                <a:gd name="T114" fmla="*/ 79 w 304"/>
                <a:gd name="T115" fmla="*/ 109 h 254"/>
                <a:gd name="T116" fmla="*/ 42 w 304"/>
                <a:gd name="T117" fmla="*/ 98 h 254"/>
                <a:gd name="T118" fmla="*/ 29 w 304"/>
                <a:gd name="T119" fmla="*/ 93 h 254"/>
                <a:gd name="T120" fmla="*/ 19 w 304"/>
                <a:gd name="T121" fmla="*/ 89 h 254"/>
                <a:gd name="T122" fmla="*/ 5 w 304"/>
                <a:gd name="T123" fmla="*/ 85 h 254"/>
                <a:gd name="T124" fmla="*/ 9 w 304"/>
                <a:gd name="T125" fmla="*/ 7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4" h="254">
                  <a:moveTo>
                    <a:pt x="156" y="1"/>
                  </a:moveTo>
                  <a:lnTo>
                    <a:pt x="157" y="0"/>
                  </a:lnTo>
                  <a:lnTo>
                    <a:pt x="157" y="1"/>
                  </a:lnTo>
                  <a:lnTo>
                    <a:pt x="156" y="1"/>
                  </a:lnTo>
                  <a:lnTo>
                    <a:pt x="156" y="1"/>
                  </a:lnTo>
                  <a:close/>
                  <a:moveTo>
                    <a:pt x="276" y="88"/>
                  </a:moveTo>
                  <a:lnTo>
                    <a:pt x="277" y="88"/>
                  </a:lnTo>
                  <a:lnTo>
                    <a:pt x="277" y="89"/>
                  </a:lnTo>
                  <a:lnTo>
                    <a:pt x="276" y="89"/>
                  </a:lnTo>
                  <a:lnTo>
                    <a:pt x="276" y="88"/>
                  </a:lnTo>
                  <a:close/>
                  <a:moveTo>
                    <a:pt x="276" y="88"/>
                  </a:moveTo>
                  <a:lnTo>
                    <a:pt x="276" y="89"/>
                  </a:lnTo>
                  <a:lnTo>
                    <a:pt x="276" y="88"/>
                  </a:lnTo>
                  <a:close/>
                  <a:moveTo>
                    <a:pt x="238" y="82"/>
                  </a:moveTo>
                  <a:lnTo>
                    <a:pt x="240" y="81"/>
                  </a:lnTo>
                  <a:lnTo>
                    <a:pt x="239" y="83"/>
                  </a:lnTo>
                  <a:lnTo>
                    <a:pt x="238" y="83"/>
                  </a:lnTo>
                  <a:lnTo>
                    <a:pt x="238" y="82"/>
                  </a:lnTo>
                  <a:close/>
                  <a:moveTo>
                    <a:pt x="47" y="41"/>
                  </a:moveTo>
                  <a:lnTo>
                    <a:pt x="47" y="43"/>
                  </a:lnTo>
                  <a:lnTo>
                    <a:pt x="46" y="41"/>
                  </a:lnTo>
                  <a:lnTo>
                    <a:pt x="46" y="40"/>
                  </a:lnTo>
                  <a:lnTo>
                    <a:pt x="47" y="41"/>
                  </a:lnTo>
                  <a:close/>
                  <a:moveTo>
                    <a:pt x="27" y="86"/>
                  </a:moveTo>
                  <a:lnTo>
                    <a:pt x="26" y="89"/>
                  </a:lnTo>
                  <a:lnTo>
                    <a:pt x="27" y="89"/>
                  </a:lnTo>
                  <a:lnTo>
                    <a:pt x="28" y="86"/>
                  </a:lnTo>
                  <a:lnTo>
                    <a:pt x="27" y="86"/>
                  </a:lnTo>
                  <a:close/>
                  <a:moveTo>
                    <a:pt x="32" y="77"/>
                  </a:moveTo>
                  <a:lnTo>
                    <a:pt x="32" y="77"/>
                  </a:lnTo>
                  <a:lnTo>
                    <a:pt x="33" y="76"/>
                  </a:lnTo>
                  <a:lnTo>
                    <a:pt x="32" y="76"/>
                  </a:lnTo>
                  <a:lnTo>
                    <a:pt x="32" y="77"/>
                  </a:lnTo>
                  <a:close/>
                  <a:moveTo>
                    <a:pt x="44" y="76"/>
                  </a:moveTo>
                  <a:lnTo>
                    <a:pt x="45" y="77"/>
                  </a:lnTo>
                  <a:lnTo>
                    <a:pt x="47" y="75"/>
                  </a:lnTo>
                  <a:lnTo>
                    <a:pt x="45" y="74"/>
                  </a:lnTo>
                  <a:lnTo>
                    <a:pt x="44" y="76"/>
                  </a:lnTo>
                  <a:close/>
                  <a:moveTo>
                    <a:pt x="1" y="81"/>
                  </a:moveTo>
                  <a:lnTo>
                    <a:pt x="4" y="78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10" y="76"/>
                  </a:lnTo>
                  <a:lnTo>
                    <a:pt x="12" y="72"/>
                  </a:lnTo>
                  <a:lnTo>
                    <a:pt x="13" y="72"/>
                  </a:lnTo>
                  <a:lnTo>
                    <a:pt x="14" y="73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7" y="71"/>
                  </a:lnTo>
                  <a:lnTo>
                    <a:pt x="16" y="72"/>
                  </a:lnTo>
                  <a:lnTo>
                    <a:pt x="20" y="76"/>
                  </a:lnTo>
                  <a:lnTo>
                    <a:pt x="20" y="77"/>
                  </a:lnTo>
                  <a:lnTo>
                    <a:pt x="23" y="76"/>
                  </a:lnTo>
                  <a:lnTo>
                    <a:pt x="24" y="78"/>
                  </a:lnTo>
                  <a:lnTo>
                    <a:pt x="25" y="78"/>
                  </a:lnTo>
                  <a:lnTo>
                    <a:pt x="25" y="82"/>
                  </a:lnTo>
                  <a:lnTo>
                    <a:pt x="25" y="81"/>
                  </a:lnTo>
                  <a:lnTo>
                    <a:pt x="26" y="78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9" y="74"/>
                  </a:lnTo>
                  <a:lnTo>
                    <a:pt x="27" y="82"/>
                  </a:lnTo>
                  <a:lnTo>
                    <a:pt x="27" y="84"/>
                  </a:lnTo>
                  <a:lnTo>
                    <a:pt x="28" y="84"/>
                  </a:lnTo>
                  <a:lnTo>
                    <a:pt x="29" y="83"/>
                  </a:lnTo>
                  <a:lnTo>
                    <a:pt x="28" y="82"/>
                  </a:lnTo>
                  <a:lnTo>
                    <a:pt x="28" y="80"/>
                  </a:lnTo>
                  <a:lnTo>
                    <a:pt x="32" y="72"/>
                  </a:lnTo>
                  <a:lnTo>
                    <a:pt x="36" y="73"/>
                  </a:lnTo>
                  <a:lnTo>
                    <a:pt x="36" y="76"/>
                  </a:lnTo>
                  <a:lnTo>
                    <a:pt x="37" y="76"/>
                  </a:lnTo>
                  <a:lnTo>
                    <a:pt x="37" y="74"/>
                  </a:lnTo>
                  <a:lnTo>
                    <a:pt x="39" y="74"/>
                  </a:lnTo>
                  <a:lnTo>
                    <a:pt x="37" y="76"/>
                  </a:lnTo>
                  <a:lnTo>
                    <a:pt x="39" y="77"/>
                  </a:lnTo>
                  <a:lnTo>
                    <a:pt x="42" y="75"/>
                  </a:lnTo>
                  <a:lnTo>
                    <a:pt x="45" y="72"/>
                  </a:lnTo>
                  <a:lnTo>
                    <a:pt x="44" y="70"/>
                  </a:lnTo>
                  <a:lnTo>
                    <a:pt x="43" y="70"/>
                  </a:lnTo>
                  <a:lnTo>
                    <a:pt x="44" y="69"/>
                  </a:lnTo>
                  <a:lnTo>
                    <a:pt x="43" y="68"/>
                  </a:lnTo>
                  <a:lnTo>
                    <a:pt x="41" y="69"/>
                  </a:lnTo>
                  <a:lnTo>
                    <a:pt x="41" y="70"/>
                  </a:lnTo>
                  <a:lnTo>
                    <a:pt x="40" y="70"/>
                  </a:lnTo>
                  <a:lnTo>
                    <a:pt x="40" y="68"/>
                  </a:lnTo>
                  <a:lnTo>
                    <a:pt x="42" y="65"/>
                  </a:lnTo>
                  <a:lnTo>
                    <a:pt x="46" y="67"/>
                  </a:lnTo>
                  <a:lnTo>
                    <a:pt x="48" y="66"/>
                  </a:lnTo>
                  <a:lnTo>
                    <a:pt x="48" y="69"/>
                  </a:lnTo>
                  <a:lnTo>
                    <a:pt x="49" y="69"/>
                  </a:lnTo>
                  <a:lnTo>
                    <a:pt x="49" y="66"/>
                  </a:lnTo>
                  <a:lnTo>
                    <a:pt x="52" y="66"/>
                  </a:lnTo>
                  <a:lnTo>
                    <a:pt x="52" y="63"/>
                  </a:lnTo>
                  <a:lnTo>
                    <a:pt x="53" y="59"/>
                  </a:lnTo>
                  <a:lnTo>
                    <a:pt x="52" y="57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50" y="49"/>
                  </a:lnTo>
                  <a:lnTo>
                    <a:pt x="48" y="51"/>
                  </a:lnTo>
                  <a:lnTo>
                    <a:pt x="49" y="53"/>
                  </a:lnTo>
                  <a:lnTo>
                    <a:pt x="47" y="53"/>
                  </a:lnTo>
                  <a:lnTo>
                    <a:pt x="48" y="52"/>
                  </a:lnTo>
                  <a:lnTo>
                    <a:pt x="47" y="50"/>
                  </a:lnTo>
                  <a:lnTo>
                    <a:pt x="47" y="49"/>
                  </a:lnTo>
                  <a:lnTo>
                    <a:pt x="46" y="49"/>
                  </a:lnTo>
                  <a:lnTo>
                    <a:pt x="45" y="50"/>
                  </a:lnTo>
                  <a:lnTo>
                    <a:pt x="43" y="53"/>
                  </a:lnTo>
                  <a:lnTo>
                    <a:pt x="38" y="52"/>
                  </a:lnTo>
                  <a:lnTo>
                    <a:pt x="42" y="47"/>
                  </a:lnTo>
                  <a:lnTo>
                    <a:pt x="42" y="45"/>
                  </a:lnTo>
                  <a:lnTo>
                    <a:pt x="43" y="45"/>
                  </a:lnTo>
                  <a:lnTo>
                    <a:pt x="42" y="43"/>
                  </a:lnTo>
                  <a:lnTo>
                    <a:pt x="44" y="43"/>
                  </a:lnTo>
                  <a:lnTo>
                    <a:pt x="45" y="42"/>
                  </a:lnTo>
                  <a:lnTo>
                    <a:pt x="45" y="43"/>
                  </a:lnTo>
                  <a:lnTo>
                    <a:pt x="47" y="45"/>
                  </a:lnTo>
                  <a:lnTo>
                    <a:pt x="47" y="46"/>
                  </a:lnTo>
                  <a:lnTo>
                    <a:pt x="48" y="46"/>
                  </a:lnTo>
                  <a:lnTo>
                    <a:pt x="49" y="44"/>
                  </a:lnTo>
                  <a:lnTo>
                    <a:pt x="53" y="44"/>
                  </a:lnTo>
                  <a:lnTo>
                    <a:pt x="53" y="42"/>
                  </a:lnTo>
                  <a:lnTo>
                    <a:pt x="56" y="42"/>
                  </a:lnTo>
                  <a:lnTo>
                    <a:pt x="57" y="40"/>
                  </a:lnTo>
                  <a:lnTo>
                    <a:pt x="60" y="39"/>
                  </a:lnTo>
                  <a:lnTo>
                    <a:pt x="61" y="37"/>
                  </a:lnTo>
                  <a:lnTo>
                    <a:pt x="67" y="40"/>
                  </a:lnTo>
                  <a:lnTo>
                    <a:pt x="67" y="38"/>
                  </a:lnTo>
                  <a:lnTo>
                    <a:pt x="69" y="37"/>
                  </a:lnTo>
                  <a:lnTo>
                    <a:pt x="68" y="34"/>
                  </a:lnTo>
                  <a:lnTo>
                    <a:pt x="69" y="33"/>
                  </a:lnTo>
                  <a:lnTo>
                    <a:pt x="66" y="33"/>
                  </a:lnTo>
                  <a:lnTo>
                    <a:pt x="67" y="30"/>
                  </a:lnTo>
                  <a:lnTo>
                    <a:pt x="68" y="30"/>
                  </a:lnTo>
                  <a:lnTo>
                    <a:pt x="69" y="29"/>
                  </a:lnTo>
                  <a:lnTo>
                    <a:pt x="71" y="30"/>
                  </a:lnTo>
                  <a:lnTo>
                    <a:pt x="72" y="28"/>
                  </a:lnTo>
                  <a:lnTo>
                    <a:pt x="73" y="28"/>
                  </a:lnTo>
                  <a:lnTo>
                    <a:pt x="72" y="31"/>
                  </a:lnTo>
                  <a:lnTo>
                    <a:pt x="72" y="32"/>
                  </a:lnTo>
                  <a:lnTo>
                    <a:pt x="74" y="29"/>
                  </a:lnTo>
                  <a:lnTo>
                    <a:pt x="77" y="31"/>
                  </a:lnTo>
                  <a:lnTo>
                    <a:pt x="79" y="29"/>
                  </a:lnTo>
                  <a:lnTo>
                    <a:pt x="80" y="28"/>
                  </a:lnTo>
                  <a:lnTo>
                    <a:pt x="80" y="27"/>
                  </a:lnTo>
                  <a:lnTo>
                    <a:pt x="82" y="27"/>
                  </a:lnTo>
                  <a:lnTo>
                    <a:pt x="83" y="25"/>
                  </a:lnTo>
                  <a:lnTo>
                    <a:pt x="84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6"/>
                  </a:lnTo>
                  <a:lnTo>
                    <a:pt x="89" y="25"/>
                  </a:lnTo>
                  <a:lnTo>
                    <a:pt x="91" y="26"/>
                  </a:lnTo>
                  <a:lnTo>
                    <a:pt x="90" y="24"/>
                  </a:lnTo>
                  <a:lnTo>
                    <a:pt x="91" y="22"/>
                  </a:lnTo>
                  <a:lnTo>
                    <a:pt x="90" y="21"/>
                  </a:lnTo>
                  <a:lnTo>
                    <a:pt x="93" y="19"/>
                  </a:lnTo>
                  <a:lnTo>
                    <a:pt x="96" y="18"/>
                  </a:lnTo>
                  <a:lnTo>
                    <a:pt x="103" y="22"/>
                  </a:lnTo>
                  <a:lnTo>
                    <a:pt x="105" y="22"/>
                  </a:lnTo>
                  <a:lnTo>
                    <a:pt x="107" y="19"/>
                  </a:lnTo>
                  <a:lnTo>
                    <a:pt x="108" y="18"/>
                  </a:lnTo>
                  <a:lnTo>
                    <a:pt x="107" y="16"/>
                  </a:lnTo>
                  <a:lnTo>
                    <a:pt x="109" y="16"/>
                  </a:lnTo>
                  <a:lnTo>
                    <a:pt x="109" y="14"/>
                  </a:lnTo>
                  <a:lnTo>
                    <a:pt x="110" y="14"/>
                  </a:lnTo>
                  <a:lnTo>
                    <a:pt x="110" y="17"/>
                  </a:lnTo>
                  <a:lnTo>
                    <a:pt x="112" y="16"/>
                  </a:lnTo>
                  <a:lnTo>
                    <a:pt x="113" y="18"/>
                  </a:lnTo>
                  <a:lnTo>
                    <a:pt x="117" y="13"/>
                  </a:lnTo>
                  <a:lnTo>
                    <a:pt x="121" y="14"/>
                  </a:lnTo>
                  <a:lnTo>
                    <a:pt x="123" y="13"/>
                  </a:lnTo>
                  <a:lnTo>
                    <a:pt x="123" y="13"/>
                  </a:lnTo>
                  <a:lnTo>
                    <a:pt x="125" y="10"/>
                  </a:lnTo>
                  <a:lnTo>
                    <a:pt x="127" y="12"/>
                  </a:lnTo>
                  <a:lnTo>
                    <a:pt x="128" y="12"/>
                  </a:lnTo>
                  <a:lnTo>
                    <a:pt x="128" y="9"/>
                  </a:lnTo>
                  <a:lnTo>
                    <a:pt x="127" y="9"/>
                  </a:lnTo>
                  <a:lnTo>
                    <a:pt x="124" y="8"/>
                  </a:lnTo>
                  <a:lnTo>
                    <a:pt x="125" y="5"/>
                  </a:lnTo>
                  <a:lnTo>
                    <a:pt x="130" y="5"/>
                  </a:lnTo>
                  <a:lnTo>
                    <a:pt x="131" y="4"/>
                  </a:lnTo>
                  <a:lnTo>
                    <a:pt x="132" y="3"/>
                  </a:lnTo>
                  <a:lnTo>
                    <a:pt x="132" y="2"/>
                  </a:lnTo>
                  <a:lnTo>
                    <a:pt x="133" y="1"/>
                  </a:lnTo>
                  <a:lnTo>
                    <a:pt x="135" y="3"/>
                  </a:lnTo>
                  <a:lnTo>
                    <a:pt x="136" y="1"/>
                  </a:lnTo>
                  <a:lnTo>
                    <a:pt x="138" y="3"/>
                  </a:lnTo>
                  <a:lnTo>
                    <a:pt x="139" y="3"/>
                  </a:lnTo>
                  <a:lnTo>
                    <a:pt x="138" y="2"/>
                  </a:lnTo>
                  <a:lnTo>
                    <a:pt x="139" y="1"/>
                  </a:lnTo>
                  <a:lnTo>
                    <a:pt x="141" y="1"/>
                  </a:lnTo>
                  <a:lnTo>
                    <a:pt x="140" y="5"/>
                  </a:lnTo>
                  <a:lnTo>
                    <a:pt x="143" y="8"/>
                  </a:lnTo>
                  <a:lnTo>
                    <a:pt x="144" y="6"/>
                  </a:lnTo>
                  <a:lnTo>
                    <a:pt x="145" y="8"/>
                  </a:lnTo>
                  <a:lnTo>
                    <a:pt x="147" y="7"/>
                  </a:lnTo>
                  <a:lnTo>
                    <a:pt x="149" y="2"/>
                  </a:lnTo>
                  <a:lnTo>
                    <a:pt x="150" y="1"/>
                  </a:lnTo>
                  <a:lnTo>
                    <a:pt x="151" y="2"/>
                  </a:lnTo>
                  <a:lnTo>
                    <a:pt x="152" y="0"/>
                  </a:lnTo>
                  <a:lnTo>
                    <a:pt x="151" y="1"/>
                  </a:lnTo>
                  <a:lnTo>
                    <a:pt x="152" y="0"/>
                  </a:lnTo>
                  <a:lnTo>
                    <a:pt x="153" y="1"/>
                  </a:lnTo>
                  <a:lnTo>
                    <a:pt x="151" y="2"/>
                  </a:lnTo>
                  <a:lnTo>
                    <a:pt x="151" y="4"/>
                  </a:lnTo>
                  <a:lnTo>
                    <a:pt x="153" y="5"/>
                  </a:lnTo>
                  <a:lnTo>
                    <a:pt x="157" y="4"/>
                  </a:lnTo>
                  <a:lnTo>
                    <a:pt x="158" y="1"/>
                  </a:lnTo>
                  <a:lnTo>
                    <a:pt x="159" y="1"/>
                  </a:lnTo>
                  <a:lnTo>
                    <a:pt x="161" y="1"/>
                  </a:lnTo>
                  <a:lnTo>
                    <a:pt x="163" y="2"/>
                  </a:lnTo>
                  <a:lnTo>
                    <a:pt x="166" y="2"/>
                  </a:lnTo>
                  <a:lnTo>
                    <a:pt x="167" y="5"/>
                  </a:lnTo>
                  <a:lnTo>
                    <a:pt x="163" y="8"/>
                  </a:lnTo>
                  <a:lnTo>
                    <a:pt x="165" y="12"/>
                  </a:lnTo>
                  <a:lnTo>
                    <a:pt x="169" y="10"/>
                  </a:lnTo>
                  <a:lnTo>
                    <a:pt x="169" y="9"/>
                  </a:lnTo>
                  <a:lnTo>
                    <a:pt x="171" y="8"/>
                  </a:lnTo>
                  <a:lnTo>
                    <a:pt x="173" y="9"/>
                  </a:lnTo>
                  <a:lnTo>
                    <a:pt x="171" y="11"/>
                  </a:lnTo>
                  <a:lnTo>
                    <a:pt x="169" y="10"/>
                  </a:lnTo>
                  <a:lnTo>
                    <a:pt x="169" y="13"/>
                  </a:lnTo>
                  <a:lnTo>
                    <a:pt x="170" y="13"/>
                  </a:lnTo>
                  <a:lnTo>
                    <a:pt x="173" y="13"/>
                  </a:lnTo>
                  <a:lnTo>
                    <a:pt x="175" y="11"/>
                  </a:lnTo>
                  <a:lnTo>
                    <a:pt x="177" y="10"/>
                  </a:lnTo>
                  <a:lnTo>
                    <a:pt x="180" y="10"/>
                  </a:lnTo>
                  <a:lnTo>
                    <a:pt x="183" y="9"/>
                  </a:lnTo>
                  <a:lnTo>
                    <a:pt x="184" y="7"/>
                  </a:lnTo>
                  <a:lnTo>
                    <a:pt x="184" y="6"/>
                  </a:lnTo>
                  <a:lnTo>
                    <a:pt x="179" y="3"/>
                  </a:lnTo>
                  <a:lnTo>
                    <a:pt x="180" y="2"/>
                  </a:lnTo>
                  <a:lnTo>
                    <a:pt x="182" y="5"/>
                  </a:lnTo>
                  <a:lnTo>
                    <a:pt x="185" y="2"/>
                  </a:lnTo>
                  <a:lnTo>
                    <a:pt x="187" y="3"/>
                  </a:lnTo>
                  <a:lnTo>
                    <a:pt x="187" y="5"/>
                  </a:lnTo>
                  <a:lnTo>
                    <a:pt x="189" y="6"/>
                  </a:lnTo>
                  <a:lnTo>
                    <a:pt x="190" y="5"/>
                  </a:lnTo>
                  <a:lnTo>
                    <a:pt x="191" y="2"/>
                  </a:lnTo>
                  <a:lnTo>
                    <a:pt x="192" y="3"/>
                  </a:lnTo>
                  <a:lnTo>
                    <a:pt x="193" y="10"/>
                  </a:lnTo>
                  <a:lnTo>
                    <a:pt x="192" y="10"/>
                  </a:lnTo>
                  <a:lnTo>
                    <a:pt x="191" y="12"/>
                  </a:lnTo>
                  <a:lnTo>
                    <a:pt x="193" y="12"/>
                  </a:lnTo>
                  <a:lnTo>
                    <a:pt x="194" y="10"/>
                  </a:lnTo>
                  <a:lnTo>
                    <a:pt x="196" y="11"/>
                  </a:lnTo>
                  <a:lnTo>
                    <a:pt x="191" y="14"/>
                  </a:lnTo>
                  <a:lnTo>
                    <a:pt x="193" y="19"/>
                  </a:lnTo>
                  <a:lnTo>
                    <a:pt x="190" y="20"/>
                  </a:lnTo>
                  <a:lnTo>
                    <a:pt x="190" y="28"/>
                  </a:lnTo>
                  <a:lnTo>
                    <a:pt x="193" y="28"/>
                  </a:lnTo>
                  <a:lnTo>
                    <a:pt x="189" y="31"/>
                  </a:lnTo>
                  <a:lnTo>
                    <a:pt x="190" y="32"/>
                  </a:lnTo>
                  <a:lnTo>
                    <a:pt x="190" y="33"/>
                  </a:lnTo>
                  <a:lnTo>
                    <a:pt x="193" y="36"/>
                  </a:lnTo>
                  <a:lnTo>
                    <a:pt x="198" y="36"/>
                  </a:lnTo>
                  <a:lnTo>
                    <a:pt x="197" y="30"/>
                  </a:lnTo>
                  <a:lnTo>
                    <a:pt x="201" y="35"/>
                  </a:lnTo>
                  <a:lnTo>
                    <a:pt x="199" y="36"/>
                  </a:lnTo>
                  <a:lnTo>
                    <a:pt x="198" y="40"/>
                  </a:lnTo>
                  <a:lnTo>
                    <a:pt x="200" y="40"/>
                  </a:lnTo>
                  <a:lnTo>
                    <a:pt x="198" y="42"/>
                  </a:lnTo>
                  <a:lnTo>
                    <a:pt x="194" y="43"/>
                  </a:lnTo>
                  <a:lnTo>
                    <a:pt x="195" y="45"/>
                  </a:lnTo>
                  <a:lnTo>
                    <a:pt x="194" y="47"/>
                  </a:lnTo>
                  <a:lnTo>
                    <a:pt x="199" y="49"/>
                  </a:lnTo>
                  <a:lnTo>
                    <a:pt x="198" y="50"/>
                  </a:lnTo>
                  <a:lnTo>
                    <a:pt x="197" y="52"/>
                  </a:lnTo>
                  <a:lnTo>
                    <a:pt x="199" y="56"/>
                  </a:lnTo>
                  <a:lnTo>
                    <a:pt x="198" y="57"/>
                  </a:lnTo>
                  <a:lnTo>
                    <a:pt x="201" y="56"/>
                  </a:lnTo>
                  <a:lnTo>
                    <a:pt x="204" y="58"/>
                  </a:lnTo>
                  <a:lnTo>
                    <a:pt x="202" y="62"/>
                  </a:lnTo>
                  <a:lnTo>
                    <a:pt x="205" y="63"/>
                  </a:lnTo>
                  <a:lnTo>
                    <a:pt x="206" y="65"/>
                  </a:lnTo>
                  <a:lnTo>
                    <a:pt x="207" y="65"/>
                  </a:lnTo>
                  <a:lnTo>
                    <a:pt x="208" y="64"/>
                  </a:lnTo>
                  <a:lnTo>
                    <a:pt x="213" y="63"/>
                  </a:lnTo>
                  <a:lnTo>
                    <a:pt x="220" y="66"/>
                  </a:lnTo>
                  <a:lnTo>
                    <a:pt x="218" y="69"/>
                  </a:lnTo>
                  <a:lnTo>
                    <a:pt x="212" y="68"/>
                  </a:lnTo>
                  <a:lnTo>
                    <a:pt x="209" y="69"/>
                  </a:lnTo>
                  <a:lnTo>
                    <a:pt x="209" y="68"/>
                  </a:lnTo>
                  <a:lnTo>
                    <a:pt x="208" y="69"/>
                  </a:lnTo>
                  <a:lnTo>
                    <a:pt x="207" y="70"/>
                  </a:lnTo>
                  <a:lnTo>
                    <a:pt x="206" y="67"/>
                  </a:lnTo>
                  <a:lnTo>
                    <a:pt x="206" y="66"/>
                  </a:lnTo>
                  <a:lnTo>
                    <a:pt x="206" y="67"/>
                  </a:lnTo>
                  <a:lnTo>
                    <a:pt x="207" y="70"/>
                  </a:lnTo>
                  <a:lnTo>
                    <a:pt x="205" y="74"/>
                  </a:lnTo>
                  <a:lnTo>
                    <a:pt x="206" y="79"/>
                  </a:lnTo>
                  <a:lnTo>
                    <a:pt x="206" y="77"/>
                  </a:lnTo>
                  <a:lnTo>
                    <a:pt x="207" y="76"/>
                  </a:lnTo>
                  <a:lnTo>
                    <a:pt x="208" y="77"/>
                  </a:lnTo>
                  <a:lnTo>
                    <a:pt x="208" y="78"/>
                  </a:lnTo>
                  <a:lnTo>
                    <a:pt x="208" y="76"/>
                  </a:lnTo>
                  <a:lnTo>
                    <a:pt x="209" y="77"/>
                  </a:lnTo>
                  <a:lnTo>
                    <a:pt x="211" y="77"/>
                  </a:lnTo>
                  <a:lnTo>
                    <a:pt x="212" y="76"/>
                  </a:lnTo>
                  <a:lnTo>
                    <a:pt x="212" y="78"/>
                  </a:lnTo>
                  <a:lnTo>
                    <a:pt x="214" y="78"/>
                  </a:lnTo>
                  <a:lnTo>
                    <a:pt x="215" y="80"/>
                  </a:lnTo>
                  <a:lnTo>
                    <a:pt x="214" y="80"/>
                  </a:lnTo>
                  <a:lnTo>
                    <a:pt x="216" y="81"/>
                  </a:lnTo>
                  <a:lnTo>
                    <a:pt x="217" y="79"/>
                  </a:lnTo>
                  <a:lnTo>
                    <a:pt x="218" y="79"/>
                  </a:lnTo>
                  <a:lnTo>
                    <a:pt x="218" y="80"/>
                  </a:lnTo>
                  <a:lnTo>
                    <a:pt x="218" y="81"/>
                  </a:lnTo>
                  <a:lnTo>
                    <a:pt x="217" y="80"/>
                  </a:lnTo>
                  <a:lnTo>
                    <a:pt x="216" y="81"/>
                  </a:lnTo>
                  <a:lnTo>
                    <a:pt x="218" y="82"/>
                  </a:lnTo>
                  <a:lnTo>
                    <a:pt x="217" y="84"/>
                  </a:lnTo>
                  <a:lnTo>
                    <a:pt x="216" y="86"/>
                  </a:lnTo>
                  <a:lnTo>
                    <a:pt x="219" y="84"/>
                  </a:lnTo>
                  <a:lnTo>
                    <a:pt x="221" y="84"/>
                  </a:lnTo>
                  <a:lnTo>
                    <a:pt x="222" y="85"/>
                  </a:lnTo>
                  <a:lnTo>
                    <a:pt x="224" y="85"/>
                  </a:lnTo>
                  <a:lnTo>
                    <a:pt x="226" y="82"/>
                  </a:lnTo>
                  <a:lnTo>
                    <a:pt x="228" y="83"/>
                  </a:lnTo>
                  <a:lnTo>
                    <a:pt x="228" y="84"/>
                  </a:lnTo>
                  <a:lnTo>
                    <a:pt x="229" y="85"/>
                  </a:lnTo>
                  <a:lnTo>
                    <a:pt x="229" y="86"/>
                  </a:lnTo>
                  <a:lnTo>
                    <a:pt x="229" y="89"/>
                  </a:lnTo>
                  <a:lnTo>
                    <a:pt x="228" y="89"/>
                  </a:lnTo>
                  <a:lnTo>
                    <a:pt x="228" y="91"/>
                  </a:lnTo>
                  <a:lnTo>
                    <a:pt x="231" y="92"/>
                  </a:lnTo>
                  <a:lnTo>
                    <a:pt x="232" y="91"/>
                  </a:lnTo>
                  <a:lnTo>
                    <a:pt x="234" y="91"/>
                  </a:lnTo>
                  <a:lnTo>
                    <a:pt x="234" y="89"/>
                  </a:lnTo>
                  <a:lnTo>
                    <a:pt x="236" y="90"/>
                  </a:lnTo>
                  <a:lnTo>
                    <a:pt x="237" y="89"/>
                  </a:lnTo>
                  <a:lnTo>
                    <a:pt x="236" y="88"/>
                  </a:lnTo>
                  <a:lnTo>
                    <a:pt x="237" y="85"/>
                  </a:lnTo>
                  <a:lnTo>
                    <a:pt x="238" y="85"/>
                  </a:lnTo>
                  <a:lnTo>
                    <a:pt x="238" y="85"/>
                  </a:lnTo>
                  <a:lnTo>
                    <a:pt x="239" y="84"/>
                  </a:lnTo>
                  <a:lnTo>
                    <a:pt x="240" y="85"/>
                  </a:lnTo>
                  <a:lnTo>
                    <a:pt x="240" y="80"/>
                  </a:lnTo>
                  <a:lnTo>
                    <a:pt x="241" y="80"/>
                  </a:lnTo>
                  <a:lnTo>
                    <a:pt x="242" y="84"/>
                  </a:lnTo>
                  <a:lnTo>
                    <a:pt x="243" y="83"/>
                  </a:lnTo>
                  <a:lnTo>
                    <a:pt x="244" y="88"/>
                  </a:lnTo>
                  <a:lnTo>
                    <a:pt x="245" y="88"/>
                  </a:lnTo>
                  <a:lnTo>
                    <a:pt x="246" y="90"/>
                  </a:lnTo>
                  <a:lnTo>
                    <a:pt x="249" y="89"/>
                  </a:lnTo>
                  <a:lnTo>
                    <a:pt x="247" y="86"/>
                  </a:lnTo>
                  <a:lnTo>
                    <a:pt x="249" y="85"/>
                  </a:lnTo>
                  <a:lnTo>
                    <a:pt x="249" y="88"/>
                  </a:lnTo>
                  <a:lnTo>
                    <a:pt x="250" y="88"/>
                  </a:lnTo>
                  <a:lnTo>
                    <a:pt x="251" y="90"/>
                  </a:lnTo>
                  <a:lnTo>
                    <a:pt x="253" y="92"/>
                  </a:lnTo>
                  <a:lnTo>
                    <a:pt x="254" y="96"/>
                  </a:lnTo>
                  <a:lnTo>
                    <a:pt x="257" y="97"/>
                  </a:lnTo>
                  <a:lnTo>
                    <a:pt x="256" y="96"/>
                  </a:lnTo>
                  <a:lnTo>
                    <a:pt x="257" y="96"/>
                  </a:lnTo>
                  <a:lnTo>
                    <a:pt x="257" y="95"/>
                  </a:lnTo>
                  <a:lnTo>
                    <a:pt x="259" y="92"/>
                  </a:lnTo>
                  <a:lnTo>
                    <a:pt x="259" y="90"/>
                  </a:lnTo>
                  <a:lnTo>
                    <a:pt x="260" y="89"/>
                  </a:lnTo>
                  <a:lnTo>
                    <a:pt x="259" y="88"/>
                  </a:lnTo>
                  <a:lnTo>
                    <a:pt x="260" y="88"/>
                  </a:lnTo>
                  <a:lnTo>
                    <a:pt x="260" y="86"/>
                  </a:lnTo>
                  <a:lnTo>
                    <a:pt x="263" y="93"/>
                  </a:lnTo>
                  <a:lnTo>
                    <a:pt x="266" y="90"/>
                  </a:lnTo>
                  <a:lnTo>
                    <a:pt x="264" y="89"/>
                  </a:lnTo>
                  <a:lnTo>
                    <a:pt x="268" y="88"/>
                  </a:lnTo>
                  <a:lnTo>
                    <a:pt x="266" y="86"/>
                  </a:lnTo>
                  <a:lnTo>
                    <a:pt x="266" y="85"/>
                  </a:lnTo>
                  <a:lnTo>
                    <a:pt x="267" y="85"/>
                  </a:lnTo>
                  <a:lnTo>
                    <a:pt x="264" y="82"/>
                  </a:lnTo>
                  <a:lnTo>
                    <a:pt x="264" y="80"/>
                  </a:lnTo>
                  <a:lnTo>
                    <a:pt x="258" y="77"/>
                  </a:lnTo>
                  <a:lnTo>
                    <a:pt x="258" y="76"/>
                  </a:lnTo>
                  <a:lnTo>
                    <a:pt x="261" y="74"/>
                  </a:lnTo>
                  <a:lnTo>
                    <a:pt x="261" y="73"/>
                  </a:lnTo>
                  <a:lnTo>
                    <a:pt x="263" y="75"/>
                  </a:lnTo>
                  <a:lnTo>
                    <a:pt x="264" y="73"/>
                  </a:lnTo>
                  <a:lnTo>
                    <a:pt x="265" y="73"/>
                  </a:lnTo>
                  <a:lnTo>
                    <a:pt x="265" y="73"/>
                  </a:lnTo>
                  <a:lnTo>
                    <a:pt x="266" y="72"/>
                  </a:lnTo>
                  <a:lnTo>
                    <a:pt x="268" y="73"/>
                  </a:lnTo>
                  <a:lnTo>
                    <a:pt x="269" y="70"/>
                  </a:lnTo>
                  <a:lnTo>
                    <a:pt x="270" y="71"/>
                  </a:lnTo>
                  <a:lnTo>
                    <a:pt x="270" y="70"/>
                  </a:lnTo>
                  <a:lnTo>
                    <a:pt x="270" y="69"/>
                  </a:lnTo>
                  <a:lnTo>
                    <a:pt x="272" y="70"/>
                  </a:lnTo>
                  <a:lnTo>
                    <a:pt x="272" y="68"/>
                  </a:lnTo>
                  <a:lnTo>
                    <a:pt x="273" y="69"/>
                  </a:lnTo>
                  <a:lnTo>
                    <a:pt x="273" y="70"/>
                  </a:lnTo>
                  <a:lnTo>
                    <a:pt x="276" y="70"/>
                  </a:lnTo>
                  <a:lnTo>
                    <a:pt x="277" y="71"/>
                  </a:lnTo>
                  <a:lnTo>
                    <a:pt x="280" y="69"/>
                  </a:lnTo>
                  <a:lnTo>
                    <a:pt x="280" y="70"/>
                  </a:lnTo>
                  <a:lnTo>
                    <a:pt x="281" y="68"/>
                  </a:lnTo>
                  <a:lnTo>
                    <a:pt x="280" y="66"/>
                  </a:lnTo>
                  <a:lnTo>
                    <a:pt x="281" y="65"/>
                  </a:lnTo>
                  <a:lnTo>
                    <a:pt x="280" y="64"/>
                  </a:lnTo>
                  <a:lnTo>
                    <a:pt x="280" y="62"/>
                  </a:lnTo>
                  <a:lnTo>
                    <a:pt x="281" y="65"/>
                  </a:lnTo>
                  <a:lnTo>
                    <a:pt x="283" y="63"/>
                  </a:lnTo>
                  <a:lnTo>
                    <a:pt x="284" y="61"/>
                  </a:lnTo>
                  <a:lnTo>
                    <a:pt x="286" y="64"/>
                  </a:lnTo>
                  <a:lnTo>
                    <a:pt x="287" y="63"/>
                  </a:lnTo>
                  <a:lnTo>
                    <a:pt x="286" y="64"/>
                  </a:lnTo>
                  <a:lnTo>
                    <a:pt x="288" y="64"/>
                  </a:lnTo>
                  <a:lnTo>
                    <a:pt x="288" y="66"/>
                  </a:lnTo>
                  <a:lnTo>
                    <a:pt x="289" y="65"/>
                  </a:lnTo>
                  <a:lnTo>
                    <a:pt x="290" y="66"/>
                  </a:lnTo>
                  <a:lnTo>
                    <a:pt x="289" y="67"/>
                  </a:lnTo>
                  <a:lnTo>
                    <a:pt x="288" y="66"/>
                  </a:lnTo>
                  <a:lnTo>
                    <a:pt x="288" y="67"/>
                  </a:lnTo>
                  <a:lnTo>
                    <a:pt x="285" y="70"/>
                  </a:lnTo>
                  <a:lnTo>
                    <a:pt x="281" y="70"/>
                  </a:lnTo>
                  <a:lnTo>
                    <a:pt x="280" y="73"/>
                  </a:lnTo>
                  <a:lnTo>
                    <a:pt x="279" y="73"/>
                  </a:lnTo>
                  <a:lnTo>
                    <a:pt x="279" y="74"/>
                  </a:lnTo>
                  <a:lnTo>
                    <a:pt x="277" y="75"/>
                  </a:lnTo>
                  <a:lnTo>
                    <a:pt x="277" y="76"/>
                  </a:lnTo>
                  <a:lnTo>
                    <a:pt x="277" y="76"/>
                  </a:lnTo>
                  <a:lnTo>
                    <a:pt x="277" y="77"/>
                  </a:lnTo>
                  <a:lnTo>
                    <a:pt x="274" y="80"/>
                  </a:lnTo>
                  <a:lnTo>
                    <a:pt x="276" y="80"/>
                  </a:lnTo>
                  <a:lnTo>
                    <a:pt x="275" y="82"/>
                  </a:lnTo>
                  <a:lnTo>
                    <a:pt x="275" y="80"/>
                  </a:lnTo>
                  <a:lnTo>
                    <a:pt x="273" y="83"/>
                  </a:lnTo>
                  <a:lnTo>
                    <a:pt x="273" y="86"/>
                  </a:lnTo>
                  <a:lnTo>
                    <a:pt x="274" y="87"/>
                  </a:lnTo>
                  <a:lnTo>
                    <a:pt x="273" y="87"/>
                  </a:lnTo>
                  <a:lnTo>
                    <a:pt x="272" y="88"/>
                  </a:lnTo>
                  <a:lnTo>
                    <a:pt x="274" y="90"/>
                  </a:lnTo>
                  <a:lnTo>
                    <a:pt x="274" y="87"/>
                  </a:lnTo>
                  <a:lnTo>
                    <a:pt x="275" y="88"/>
                  </a:lnTo>
                  <a:lnTo>
                    <a:pt x="276" y="87"/>
                  </a:lnTo>
                  <a:lnTo>
                    <a:pt x="275" y="86"/>
                  </a:lnTo>
                  <a:lnTo>
                    <a:pt x="276" y="86"/>
                  </a:lnTo>
                  <a:lnTo>
                    <a:pt x="276" y="87"/>
                  </a:lnTo>
                  <a:lnTo>
                    <a:pt x="275" y="88"/>
                  </a:lnTo>
                  <a:lnTo>
                    <a:pt x="274" y="89"/>
                  </a:lnTo>
                  <a:lnTo>
                    <a:pt x="274" y="90"/>
                  </a:lnTo>
                  <a:lnTo>
                    <a:pt x="276" y="90"/>
                  </a:lnTo>
                  <a:lnTo>
                    <a:pt x="274" y="92"/>
                  </a:lnTo>
                  <a:lnTo>
                    <a:pt x="273" y="93"/>
                  </a:lnTo>
                  <a:lnTo>
                    <a:pt x="274" y="94"/>
                  </a:lnTo>
                  <a:lnTo>
                    <a:pt x="274" y="93"/>
                  </a:lnTo>
                  <a:lnTo>
                    <a:pt x="277" y="93"/>
                  </a:lnTo>
                  <a:lnTo>
                    <a:pt x="277" y="97"/>
                  </a:lnTo>
                  <a:lnTo>
                    <a:pt x="278" y="99"/>
                  </a:lnTo>
                  <a:lnTo>
                    <a:pt x="280" y="98"/>
                  </a:lnTo>
                  <a:lnTo>
                    <a:pt x="280" y="101"/>
                  </a:lnTo>
                  <a:lnTo>
                    <a:pt x="281" y="103"/>
                  </a:lnTo>
                  <a:lnTo>
                    <a:pt x="284" y="102"/>
                  </a:lnTo>
                  <a:lnTo>
                    <a:pt x="283" y="100"/>
                  </a:lnTo>
                  <a:lnTo>
                    <a:pt x="284" y="98"/>
                  </a:lnTo>
                  <a:lnTo>
                    <a:pt x="285" y="96"/>
                  </a:lnTo>
                  <a:lnTo>
                    <a:pt x="285" y="92"/>
                  </a:lnTo>
                  <a:lnTo>
                    <a:pt x="284" y="88"/>
                  </a:lnTo>
                  <a:lnTo>
                    <a:pt x="292" y="89"/>
                  </a:lnTo>
                  <a:lnTo>
                    <a:pt x="293" y="93"/>
                  </a:lnTo>
                  <a:lnTo>
                    <a:pt x="296" y="94"/>
                  </a:lnTo>
                  <a:lnTo>
                    <a:pt x="294" y="96"/>
                  </a:lnTo>
                  <a:lnTo>
                    <a:pt x="294" y="97"/>
                  </a:lnTo>
                  <a:lnTo>
                    <a:pt x="294" y="100"/>
                  </a:lnTo>
                  <a:lnTo>
                    <a:pt x="292" y="102"/>
                  </a:lnTo>
                  <a:lnTo>
                    <a:pt x="290" y="102"/>
                  </a:lnTo>
                  <a:lnTo>
                    <a:pt x="289" y="100"/>
                  </a:lnTo>
                  <a:lnTo>
                    <a:pt x="285" y="105"/>
                  </a:lnTo>
                  <a:lnTo>
                    <a:pt x="285" y="106"/>
                  </a:lnTo>
                  <a:lnTo>
                    <a:pt x="285" y="107"/>
                  </a:lnTo>
                  <a:lnTo>
                    <a:pt x="285" y="108"/>
                  </a:lnTo>
                  <a:lnTo>
                    <a:pt x="281" y="108"/>
                  </a:lnTo>
                  <a:lnTo>
                    <a:pt x="280" y="106"/>
                  </a:lnTo>
                  <a:lnTo>
                    <a:pt x="280" y="108"/>
                  </a:lnTo>
                  <a:lnTo>
                    <a:pt x="281" y="109"/>
                  </a:lnTo>
                  <a:lnTo>
                    <a:pt x="278" y="109"/>
                  </a:lnTo>
                  <a:lnTo>
                    <a:pt x="278" y="108"/>
                  </a:lnTo>
                  <a:lnTo>
                    <a:pt x="276" y="110"/>
                  </a:lnTo>
                  <a:lnTo>
                    <a:pt x="276" y="112"/>
                  </a:lnTo>
                  <a:lnTo>
                    <a:pt x="272" y="109"/>
                  </a:lnTo>
                  <a:lnTo>
                    <a:pt x="270" y="111"/>
                  </a:lnTo>
                  <a:lnTo>
                    <a:pt x="270" y="112"/>
                  </a:lnTo>
                  <a:lnTo>
                    <a:pt x="272" y="113"/>
                  </a:lnTo>
                  <a:lnTo>
                    <a:pt x="270" y="115"/>
                  </a:lnTo>
                  <a:lnTo>
                    <a:pt x="276" y="120"/>
                  </a:lnTo>
                  <a:lnTo>
                    <a:pt x="277" y="120"/>
                  </a:lnTo>
                  <a:lnTo>
                    <a:pt x="277" y="119"/>
                  </a:lnTo>
                  <a:lnTo>
                    <a:pt x="278" y="118"/>
                  </a:lnTo>
                  <a:lnTo>
                    <a:pt x="280" y="119"/>
                  </a:lnTo>
                  <a:lnTo>
                    <a:pt x="284" y="117"/>
                  </a:lnTo>
                  <a:lnTo>
                    <a:pt x="285" y="119"/>
                  </a:lnTo>
                  <a:lnTo>
                    <a:pt x="290" y="120"/>
                  </a:lnTo>
                  <a:lnTo>
                    <a:pt x="289" y="122"/>
                  </a:lnTo>
                  <a:lnTo>
                    <a:pt x="289" y="122"/>
                  </a:lnTo>
                  <a:lnTo>
                    <a:pt x="292" y="122"/>
                  </a:lnTo>
                  <a:lnTo>
                    <a:pt x="293" y="124"/>
                  </a:lnTo>
                  <a:lnTo>
                    <a:pt x="293" y="126"/>
                  </a:lnTo>
                  <a:lnTo>
                    <a:pt x="295" y="125"/>
                  </a:lnTo>
                  <a:lnTo>
                    <a:pt x="296" y="126"/>
                  </a:lnTo>
                  <a:lnTo>
                    <a:pt x="293" y="128"/>
                  </a:lnTo>
                  <a:lnTo>
                    <a:pt x="298" y="130"/>
                  </a:lnTo>
                  <a:lnTo>
                    <a:pt x="295" y="132"/>
                  </a:lnTo>
                  <a:lnTo>
                    <a:pt x="294" y="134"/>
                  </a:lnTo>
                  <a:lnTo>
                    <a:pt x="301" y="137"/>
                  </a:lnTo>
                  <a:lnTo>
                    <a:pt x="300" y="139"/>
                  </a:lnTo>
                  <a:lnTo>
                    <a:pt x="301" y="141"/>
                  </a:lnTo>
                  <a:lnTo>
                    <a:pt x="301" y="143"/>
                  </a:lnTo>
                  <a:lnTo>
                    <a:pt x="302" y="145"/>
                  </a:lnTo>
                  <a:lnTo>
                    <a:pt x="304" y="143"/>
                  </a:lnTo>
                  <a:lnTo>
                    <a:pt x="304" y="145"/>
                  </a:lnTo>
                  <a:lnTo>
                    <a:pt x="303" y="146"/>
                  </a:lnTo>
                  <a:lnTo>
                    <a:pt x="303" y="146"/>
                  </a:lnTo>
                  <a:lnTo>
                    <a:pt x="300" y="147"/>
                  </a:lnTo>
                  <a:lnTo>
                    <a:pt x="299" y="149"/>
                  </a:lnTo>
                  <a:lnTo>
                    <a:pt x="298" y="149"/>
                  </a:lnTo>
                  <a:lnTo>
                    <a:pt x="298" y="150"/>
                  </a:lnTo>
                  <a:lnTo>
                    <a:pt x="297" y="149"/>
                  </a:lnTo>
                  <a:lnTo>
                    <a:pt x="297" y="150"/>
                  </a:lnTo>
                  <a:lnTo>
                    <a:pt x="293" y="151"/>
                  </a:lnTo>
                  <a:lnTo>
                    <a:pt x="292" y="151"/>
                  </a:lnTo>
                  <a:lnTo>
                    <a:pt x="292" y="151"/>
                  </a:lnTo>
                  <a:lnTo>
                    <a:pt x="290" y="151"/>
                  </a:lnTo>
                  <a:lnTo>
                    <a:pt x="290" y="153"/>
                  </a:lnTo>
                  <a:lnTo>
                    <a:pt x="288" y="152"/>
                  </a:lnTo>
                  <a:lnTo>
                    <a:pt x="286" y="153"/>
                  </a:lnTo>
                  <a:lnTo>
                    <a:pt x="286" y="155"/>
                  </a:lnTo>
                  <a:lnTo>
                    <a:pt x="284" y="156"/>
                  </a:lnTo>
                  <a:lnTo>
                    <a:pt x="285" y="157"/>
                  </a:lnTo>
                  <a:lnTo>
                    <a:pt x="282" y="157"/>
                  </a:lnTo>
                  <a:lnTo>
                    <a:pt x="280" y="159"/>
                  </a:lnTo>
                  <a:lnTo>
                    <a:pt x="280" y="159"/>
                  </a:lnTo>
                  <a:lnTo>
                    <a:pt x="278" y="161"/>
                  </a:lnTo>
                  <a:lnTo>
                    <a:pt x="278" y="161"/>
                  </a:lnTo>
                  <a:lnTo>
                    <a:pt x="277" y="162"/>
                  </a:lnTo>
                  <a:lnTo>
                    <a:pt x="269" y="163"/>
                  </a:lnTo>
                  <a:lnTo>
                    <a:pt x="269" y="162"/>
                  </a:lnTo>
                  <a:lnTo>
                    <a:pt x="267" y="165"/>
                  </a:lnTo>
                  <a:lnTo>
                    <a:pt x="267" y="166"/>
                  </a:lnTo>
                  <a:lnTo>
                    <a:pt x="266" y="165"/>
                  </a:lnTo>
                  <a:lnTo>
                    <a:pt x="263" y="165"/>
                  </a:lnTo>
                  <a:lnTo>
                    <a:pt x="263" y="168"/>
                  </a:lnTo>
                  <a:lnTo>
                    <a:pt x="262" y="169"/>
                  </a:lnTo>
                  <a:lnTo>
                    <a:pt x="255" y="165"/>
                  </a:lnTo>
                  <a:lnTo>
                    <a:pt x="252" y="165"/>
                  </a:lnTo>
                  <a:lnTo>
                    <a:pt x="253" y="166"/>
                  </a:lnTo>
                  <a:lnTo>
                    <a:pt x="251" y="167"/>
                  </a:lnTo>
                  <a:lnTo>
                    <a:pt x="242" y="164"/>
                  </a:lnTo>
                  <a:lnTo>
                    <a:pt x="241" y="168"/>
                  </a:lnTo>
                  <a:lnTo>
                    <a:pt x="244" y="170"/>
                  </a:lnTo>
                  <a:lnTo>
                    <a:pt x="244" y="173"/>
                  </a:lnTo>
                  <a:lnTo>
                    <a:pt x="245" y="173"/>
                  </a:lnTo>
                  <a:lnTo>
                    <a:pt x="243" y="175"/>
                  </a:lnTo>
                  <a:lnTo>
                    <a:pt x="245" y="175"/>
                  </a:lnTo>
                  <a:lnTo>
                    <a:pt x="244" y="177"/>
                  </a:lnTo>
                  <a:lnTo>
                    <a:pt x="246" y="178"/>
                  </a:lnTo>
                  <a:lnTo>
                    <a:pt x="248" y="183"/>
                  </a:lnTo>
                  <a:lnTo>
                    <a:pt x="248" y="185"/>
                  </a:lnTo>
                  <a:lnTo>
                    <a:pt x="248" y="185"/>
                  </a:lnTo>
                  <a:lnTo>
                    <a:pt x="248" y="187"/>
                  </a:lnTo>
                  <a:lnTo>
                    <a:pt x="247" y="189"/>
                  </a:lnTo>
                  <a:lnTo>
                    <a:pt x="248" y="192"/>
                  </a:lnTo>
                  <a:lnTo>
                    <a:pt x="252" y="192"/>
                  </a:lnTo>
                  <a:lnTo>
                    <a:pt x="247" y="197"/>
                  </a:lnTo>
                  <a:lnTo>
                    <a:pt x="248" y="198"/>
                  </a:lnTo>
                  <a:lnTo>
                    <a:pt x="244" y="206"/>
                  </a:lnTo>
                  <a:lnTo>
                    <a:pt x="241" y="207"/>
                  </a:lnTo>
                  <a:lnTo>
                    <a:pt x="240" y="210"/>
                  </a:lnTo>
                  <a:lnTo>
                    <a:pt x="234" y="211"/>
                  </a:lnTo>
                  <a:lnTo>
                    <a:pt x="233" y="213"/>
                  </a:lnTo>
                  <a:lnTo>
                    <a:pt x="232" y="212"/>
                  </a:lnTo>
                  <a:lnTo>
                    <a:pt x="229" y="218"/>
                  </a:lnTo>
                  <a:lnTo>
                    <a:pt x="228" y="219"/>
                  </a:lnTo>
                  <a:lnTo>
                    <a:pt x="228" y="220"/>
                  </a:lnTo>
                  <a:lnTo>
                    <a:pt x="227" y="220"/>
                  </a:lnTo>
                  <a:lnTo>
                    <a:pt x="227" y="221"/>
                  </a:lnTo>
                  <a:lnTo>
                    <a:pt x="225" y="222"/>
                  </a:lnTo>
                  <a:lnTo>
                    <a:pt x="225" y="225"/>
                  </a:lnTo>
                  <a:lnTo>
                    <a:pt x="224" y="225"/>
                  </a:lnTo>
                  <a:lnTo>
                    <a:pt x="225" y="227"/>
                  </a:lnTo>
                  <a:lnTo>
                    <a:pt x="224" y="227"/>
                  </a:lnTo>
                  <a:lnTo>
                    <a:pt x="224" y="230"/>
                  </a:lnTo>
                  <a:lnTo>
                    <a:pt x="222" y="231"/>
                  </a:lnTo>
                  <a:lnTo>
                    <a:pt x="223" y="231"/>
                  </a:lnTo>
                  <a:lnTo>
                    <a:pt x="222" y="234"/>
                  </a:lnTo>
                  <a:lnTo>
                    <a:pt x="221" y="234"/>
                  </a:lnTo>
                  <a:lnTo>
                    <a:pt x="221" y="236"/>
                  </a:lnTo>
                  <a:lnTo>
                    <a:pt x="220" y="237"/>
                  </a:lnTo>
                  <a:lnTo>
                    <a:pt x="219" y="243"/>
                  </a:lnTo>
                  <a:lnTo>
                    <a:pt x="218" y="243"/>
                  </a:lnTo>
                  <a:lnTo>
                    <a:pt x="217" y="247"/>
                  </a:lnTo>
                  <a:lnTo>
                    <a:pt x="217" y="250"/>
                  </a:lnTo>
                  <a:lnTo>
                    <a:pt x="213" y="250"/>
                  </a:lnTo>
                  <a:lnTo>
                    <a:pt x="211" y="253"/>
                  </a:lnTo>
                  <a:lnTo>
                    <a:pt x="209" y="254"/>
                  </a:lnTo>
                  <a:lnTo>
                    <a:pt x="209" y="251"/>
                  </a:lnTo>
                  <a:lnTo>
                    <a:pt x="208" y="248"/>
                  </a:lnTo>
                  <a:lnTo>
                    <a:pt x="210" y="244"/>
                  </a:lnTo>
                  <a:lnTo>
                    <a:pt x="208" y="243"/>
                  </a:lnTo>
                  <a:lnTo>
                    <a:pt x="209" y="243"/>
                  </a:lnTo>
                  <a:lnTo>
                    <a:pt x="209" y="241"/>
                  </a:lnTo>
                  <a:lnTo>
                    <a:pt x="207" y="241"/>
                  </a:lnTo>
                  <a:lnTo>
                    <a:pt x="205" y="242"/>
                  </a:lnTo>
                  <a:lnTo>
                    <a:pt x="200" y="241"/>
                  </a:lnTo>
                  <a:lnTo>
                    <a:pt x="201" y="239"/>
                  </a:lnTo>
                  <a:lnTo>
                    <a:pt x="202" y="240"/>
                  </a:lnTo>
                  <a:lnTo>
                    <a:pt x="204" y="238"/>
                  </a:lnTo>
                  <a:lnTo>
                    <a:pt x="202" y="236"/>
                  </a:lnTo>
                  <a:lnTo>
                    <a:pt x="202" y="233"/>
                  </a:lnTo>
                  <a:lnTo>
                    <a:pt x="201" y="231"/>
                  </a:lnTo>
                  <a:lnTo>
                    <a:pt x="202" y="229"/>
                  </a:lnTo>
                  <a:lnTo>
                    <a:pt x="201" y="227"/>
                  </a:lnTo>
                  <a:lnTo>
                    <a:pt x="204" y="228"/>
                  </a:lnTo>
                  <a:lnTo>
                    <a:pt x="204" y="229"/>
                  </a:lnTo>
                  <a:lnTo>
                    <a:pt x="204" y="229"/>
                  </a:lnTo>
                  <a:lnTo>
                    <a:pt x="203" y="229"/>
                  </a:lnTo>
                  <a:lnTo>
                    <a:pt x="205" y="230"/>
                  </a:lnTo>
                  <a:lnTo>
                    <a:pt x="206" y="230"/>
                  </a:lnTo>
                  <a:lnTo>
                    <a:pt x="205" y="228"/>
                  </a:lnTo>
                  <a:lnTo>
                    <a:pt x="208" y="230"/>
                  </a:lnTo>
                  <a:lnTo>
                    <a:pt x="210" y="230"/>
                  </a:lnTo>
                  <a:lnTo>
                    <a:pt x="209" y="228"/>
                  </a:lnTo>
                  <a:lnTo>
                    <a:pt x="212" y="227"/>
                  </a:lnTo>
                  <a:lnTo>
                    <a:pt x="210" y="223"/>
                  </a:lnTo>
                  <a:lnTo>
                    <a:pt x="210" y="221"/>
                  </a:lnTo>
                  <a:lnTo>
                    <a:pt x="206" y="222"/>
                  </a:lnTo>
                  <a:lnTo>
                    <a:pt x="207" y="225"/>
                  </a:lnTo>
                  <a:lnTo>
                    <a:pt x="205" y="224"/>
                  </a:lnTo>
                  <a:lnTo>
                    <a:pt x="204" y="225"/>
                  </a:lnTo>
                  <a:lnTo>
                    <a:pt x="201" y="223"/>
                  </a:lnTo>
                  <a:lnTo>
                    <a:pt x="201" y="223"/>
                  </a:lnTo>
                  <a:lnTo>
                    <a:pt x="202" y="222"/>
                  </a:lnTo>
                  <a:lnTo>
                    <a:pt x="204" y="222"/>
                  </a:lnTo>
                  <a:lnTo>
                    <a:pt x="202" y="219"/>
                  </a:lnTo>
                  <a:lnTo>
                    <a:pt x="201" y="219"/>
                  </a:lnTo>
                  <a:lnTo>
                    <a:pt x="196" y="213"/>
                  </a:lnTo>
                  <a:lnTo>
                    <a:pt x="193" y="214"/>
                  </a:lnTo>
                  <a:lnTo>
                    <a:pt x="193" y="211"/>
                  </a:lnTo>
                  <a:lnTo>
                    <a:pt x="190" y="212"/>
                  </a:lnTo>
                  <a:lnTo>
                    <a:pt x="189" y="207"/>
                  </a:lnTo>
                  <a:lnTo>
                    <a:pt x="190" y="207"/>
                  </a:lnTo>
                  <a:lnTo>
                    <a:pt x="192" y="204"/>
                  </a:lnTo>
                  <a:lnTo>
                    <a:pt x="191" y="203"/>
                  </a:lnTo>
                  <a:lnTo>
                    <a:pt x="192" y="202"/>
                  </a:lnTo>
                  <a:lnTo>
                    <a:pt x="190" y="200"/>
                  </a:lnTo>
                  <a:lnTo>
                    <a:pt x="188" y="201"/>
                  </a:lnTo>
                  <a:lnTo>
                    <a:pt x="187" y="203"/>
                  </a:lnTo>
                  <a:lnTo>
                    <a:pt x="185" y="204"/>
                  </a:lnTo>
                  <a:lnTo>
                    <a:pt x="185" y="200"/>
                  </a:lnTo>
                  <a:lnTo>
                    <a:pt x="181" y="198"/>
                  </a:lnTo>
                  <a:lnTo>
                    <a:pt x="179" y="199"/>
                  </a:lnTo>
                  <a:lnTo>
                    <a:pt x="179" y="201"/>
                  </a:lnTo>
                  <a:lnTo>
                    <a:pt x="176" y="202"/>
                  </a:lnTo>
                  <a:lnTo>
                    <a:pt x="175" y="199"/>
                  </a:lnTo>
                  <a:lnTo>
                    <a:pt x="174" y="202"/>
                  </a:lnTo>
                  <a:lnTo>
                    <a:pt x="172" y="203"/>
                  </a:lnTo>
                  <a:lnTo>
                    <a:pt x="171" y="201"/>
                  </a:lnTo>
                  <a:lnTo>
                    <a:pt x="173" y="199"/>
                  </a:lnTo>
                  <a:lnTo>
                    <a:pt x="172" y="199"/>
                  </a:lnTo>
                  <a:lnTo>
                    <a:pt x="174" y="197"/>
                  </a:lnTo>
                  <a:lnTo>
                    <a:pt x="172" y="194"/>
                  </a:lnTo>
                  <a:lnTo>
                    <a:pt x="172" y="195"/>
                  </a:lnTo>
                  <a:lnTo>
                    <a:pt x="171" y="195"/>
                  </a:lnTo>
                  <a:lnTo>
                    <a:pt x="171" y="195"/>
                  </a:lnTo>
                  <a:lnTo>
                    <a:pt x="171" y="195"/>
                  </a:lnTo>
                  <a:lnTo>
                    <a:pt x="172" y="196"/>
                  </a:lnTo>
                  <a:lnTo>
                    <a:pt x="170" y="196"/>
                  </a:lnTo>
                  <a:lnTo>
                    <a:pt x="171" y="194"/>
                  </a:lnTo>
                  <a:lnTo>
                    <a:pt x="171" y="194"/>
                  </a:lnTo>
                  <a:lnTo>
                    <a:pt x="169" y="195"/>
                  </a:lnTo>
                  <a:lnTo>
                    <a:pt x="168" y="194"/>
                  </a:lnTo>
                  <a:lnTo>
                    <a:pt x="169" y="192"/>
                  </a:lnTo>
                  <a:lnTo>
                    <a:pt x="171" y="193"/>
                  </a:lnTo>
                  <a:lnTo>
                    <a:pt x="170" y="191"/>
                  </a:lnTo>
                  <a:lnTo>
                    <a:pt x="172" y="191"/>
                  </a:lnTo>
                  <a:lnTo>
                    <a:pt x="173" y="187"/>
                  </a:lnTo>
                  <a:lnTo>
                    <a:pt x="172" y="186"/>
                  </a:lnTo>
                  <a:lnTo>
                    <a:pt x="173" y="186"/>
                  </a:lnTo>
                  <a:lnTo>
                    <a:pt x="171" y="185"/>
                  </a:lnTo>
                  <a:lnTo>
                    <a:pt x="168" y="183"/>
                  </a:lnTo>
                  <a:lnTo>
                    <a:pt x="168" y="181"/>
                  </a:lnTo>
                  <a:lnTo>
                    <a:pt x="163" y="178"/>
                  </a:lnTo>
                  <a:lnTo>
                    <a:pt x="162" y="170"/>
                  </a:lnTo>
                  <a:lnTo>
                    <a:pt x="161" y="170"/>
                  </a:lnTo>
                  <a:lnTo>
                    <a:pt x="159" y="173"/>
                  </a:lnTo>
                  <a:lnTo>
                    <a:pt x="154" y="171"/>
                  </a:lnTo>
                  <a:lnTo>
                    <a:pt x="158" y="166"/>
                  </a:lnTo>
                  <a:lnTo>
                    <a:pt x="157" y="165"/>
                  </a:lnTo>
                  <a:lnTo>
                    <a:pt x="156" y="166"/>
                  </a:lnTo>
                  <a:lnTo>
                    <a:pt x="153" y="165"/>
                  </a:lnTo>
                  <a:lnTo>
                    <a:pt x="151" y="166"/>
                  </a:lnTo>
                  <a:lnTo>
                    <a:pt x="150" y="165"/>
                  </a:lnTo>
                  <a:lnTo>
                    <a:pt x="151" y="164"/>
                  </a:lnTo>
                  <a:lnTo>
                    <a:pt x="149" y="162"/>
                  </a:lnTo>
                  <a:lnTo>
                    <a:pt x="147" y="163"/>
                  </a:lnTo>
                  <a:lnTo>
                    <a:pt x="146" y="165"/>
                  </a:lnTo>
                  <a:lnTo>
                    <a:pt x="143" y="166"/>
                  </a:lnTo>
                  <a:lnTo>
                    <a:pt x="143" y="167"/>
                  </a:lnTo>
                  <a:lnTo>
                    <a:pt x="141" y="169"/>
                  </a:lnTo>
                  <a:lnTo>
                    <a:pt x="139" y="167"/>
                  </a:lnTo>
                  <a:lnTo>
                    <a:pt x="136" y="171"/>
                  </a:lnTo>
                  <a:lnTo>
                    <a:pt x="136" y="173"/>
                  </a:lnTo>
                  <a:lnTo>
                    <a:pt x="133" y="174"/>
                  </a:lnTo>
                  <a:lnTo>
                    <a:pt x="133" y="177"/>
                  </a:lnTo>
                  <a:lnTo>
                    <a:pt x="131" y="177"/>
                  </a:lnTo>
                  <a:lnTo>
                    <a:pt x="129" y="180"/>
                  </a:lnTo>
                  <a:lnTo>
                    <a:pt x="127" y="179"/>
                  </a:lnTo>
                  <a:lnTo>
                    <a:pt x="128" y="177"/>
                  </a:lnTo>
                  <a:lnTo>
                    <a:pt x="127" y="175"/>
                  </a:lnTo>
                  <a:lnTo>
                    <a:pt x="124" y="176"/>
                  </a:lnTo>
                  <a:lnTo>
                    <a:pt x="122" y="174"/>
                  </a:lnTo>
                  <a:lnTo>
                    <a:pt x="123" y="171"/>
                  </a:lnTo>
                  <a:lnTo>
                    <a:pt x="119" y="171"/>
                  </a:lnTo>
                  <a:lnTo>
                    <a:pt x="112" y="173"/>
                  </a:lnTo>
                  <a:lnTo>
                    <a:pt x="111" y="171"/>
                  </a:lnTo>
                  <a:lnTo>
                    <a:pt x="112" y="171"/>
                  </a:lnTo>
                  <a:lnTo>
                    <a:pt x="113" y="165"/>
                  </a:lnTo>
                  <a:lnTo>
                    <a:pt x="112" y="164"/>
                  </a:lnTo>
                  <a:lnTo>
                    <a:pt x="112" y="158"/>
                  </a:lnTo>
                  <a:lnTo>
                    <a:pt x="110" y="158"/>
                  </a:lnTo>
                  <a:lnTo>
                    <a:pt x="110" y="159"/>
                  </a:lnTo>
                  <a:lnTo>
                    <a:pt x="108" y="159"/>
                  </a:lnTo>
                  <a:lnTo>
                    <a:pt x="108" y="160"/>
                  </a:lnTo>
                  <a:lnTo>
                    <a:pt x="105" y="159"/>
                  </a:lnTo>
                  <a:lnTo>
                    <a:pt x="107" y="155"/>
                  </a:lnTo>
                  <a:lnTo>
                    <a:pt x="105" y="154"/>
                  </a:lnTo>
                  <a:lnTo>
                    <a:pt x="99" y="149"/>
                  </a:lnTo>
                  <a:lnTo>
                    <a:pt x="97" y="149"/>
                  </a:lnTo>
                  <a:lnTo>
                    <a:pt x="97" y="146"/>
                  </a:lnTo>
                  <a:lnTo>
                    <a:pt x="94" y="144"/>
                  </a:lnTo>
                  <a:lnTo>
                    <a:pt x="93" y="142"/>
                  </a:lnTo>
                  <a:lnTo>
                    <a:pt x="91" y="140"/>
                  </a:lnTo>
                  <a:lnTo>
                    <a:pt x="88" y="138"/>
                  </a:lnTo>
                  <a:lnTo>
                    <a:pt x="86" y="138"/>
                  </a:lnTo>
                  <a:lnTo>
                    <a:pt x="84" y="137"/>
                  </a:lnTo>
                  <a:lnTo>
                    <a:pt x="84" y="136"/>
                  </a:lnTo>
                  <a:lnTo>
                    <a:pt x="86" y="135"/>
                  </a:lnTo>
                  <a:lnTo>
                    <a:pt x="87" y="133"/>
                  </a:lnTo>
                  <a:lnTo>
                    <a:pt x="85" y="132"/>
                  </a:lnTo>
                  <a:lnTo>
                    <a:pt x="87" y="129"/>
                  </a:lnTo>
                  <a:lnTo>
                    <a:pt x="88" y="127"/>
                  </a:lnTo>
                  <a:lnTo>
                    <a:pt x="85" y="126"/>
                  </a:lnTo>
                  <a:lnTo>
                    <a:pt x="87" y="125"/>
                  </a:lnTo>
                  <a:lnTo>
                    <a:pt x="88" y="125"/>
                  </a:lnTo>
                  <a:lnTo>
                    <a:pt x="87" y="123"/>
                  </a:lnTo>
                  <a:lnTo>
                    <a:pt x="89" y="119"/>
                  </a:lnTo>
                  <a:lnTo>
                    <a:pt x="87" y="114"/>
                  </a:lnTo>
                  <a:lnTo>
                    <a:pt x="88" y="114"/>
                  </a:lnTo>
                  <a:lnTo>
                    <a:pt x="87" y="113"/>
                  </a:lnTo>
                  <a:lnTo>
                    <a:pt x="86" y="108"/>
                  </a:lnTo>
                  <a:lnTo>
                    <a:pt x="84" y="108"/>
                  </a:lnTo>
                  <a:lnTo>
                    <a:pt x="84" y="110"/>
                  </a:lnTo>
                  <a:lnTo>
                    <a:pt x="82" y="110"/>
                  </a:lnTo>
                  <a:lnTo>
                    <a:pt x="81" y="109"/>
                  </a:lnTo>
                  <a:lnTo>
                    <a:pt x="79" y="109"/>
                  </a:lnTo>
                  <a:lnTo>
                    <a:pt x="76" y="112"/>
                  </a:lnTo>
                  <a:lnTo>
                    <a:pt x="75" y="111"/>
                  </a:lnTo>
                  <a:lnTo>
                    <a:pt x="73" y="108"/>
                  </a:lnTo>
                  <a:lnTo>
                    <a:pt x="72" y="109"/>
                  </a:lnTo>
                  <a:lnTo>
                    <a:pt x="67" y="106"/>
                  </a:lnTo>
                  <a:lnTo>
                    <a:pt x="60" y="118"/>
                  </a:lnTo>
                  <a:lnTo>
                    <a:pt x="45" y="110"/>
                  </a:lnTo>
                  <a:lnTo>
                    <a:pt x="43" y="104"/>
                  </a:lnTo>
                  <a:lnTo>
                    <a:pt x="44" y="103"/>
                  </a:lnTo>
                  <a:lnTo>
                    <a:pt x="43" y="101"/>
                  </a:lnTo>
                  <a:lnTo>
                    <a:pt x="39" y="103"/>
                  </a:lnTo>
                  <a:lnTo>
                    <a:pt x="39" y="100"/>
                  </a:lnTo>
                  <a:lnTo>
                    <a:pt x="42" y="98"/>
                  </a:lnTo>
                  <a:lnTo>
                    <a:pt x="40" y="98"/>
                  </a:lnTo>
                  <a:lnTo>
                    <a:pt x="39" y="97"/>
                  </a:lnTo>
                  <a:lnTo>
                    <a:pt x="40" y="97"/>
                  </a:lnTo>
                  <a:lnTo>
                    <a:pt x="37" y="96"/>
                  </a:lnTo>
                  <a:lnTo>
                    <a:pt x="36" y="94"/>
                  </a:lnTo>
                  <a:lnTo>
                    <a:pt x="37" y="92"/>
                  </a:lnTo>
                  <a:lnTo>
                    <a:pt x="35" y="92"/>
                  </a:lnTo>
                  <a:lnTo>
                    <a:pt x="35" y="93"/>
                  </a:lnTo>
                  <a:lnTo>
                    <a:pt x="34" y="93"/>
                  </a:lnTo>
                  <a:lnTo>
                    <a:pt x="34" y="96"/>
                  </a:lnTo>
                  <a:lnTo>
                    <a:pt x="32" y="95"/>
                  </a:lnTo>
                  <a:lnTo>
                    <a:pt x="32" y="93"/>
                  </a:lnTo>
                  <a:lnTo>
                    <a:pt x="29" y="93"/>
                  </a:lnTo>
                  <a:lnTo>
                    <a:pt x="29" y="92"/>
                  </a:lnTo>
                  <a:lnTo>
                    <a:pt x="28" y="92"/>
                  </a:lnTo>
                  <a:lnTo>
                    <a:pt x="28" y="93"/>
                  </a:lnTo>
                  <a:lnTo>
                    <a:pt x="27" y="93"/>
                  </a:lnTo>
                  <a:lnTo>
                    <a:pt x="25" y="97"/>
                  </a:lnTo>
                  <a:lnTo>
                    <a:pt x="21" y="95"/>
                  </a:lnTo>
                  <a:lnTo>
                    <a:pt x="21" y="91"/>
                  </a:lnTo>
                  <a:lnTo>
                    <a:pt x="24" y="92"/>
                  </a:lnTo>
                  <a:lnTo>
                    <a:pt x="25" y="89"/>
                  </a:lnTo>
                  <a:lnTo>
                    <a:pt x="21" y="86"/>
                  </a:lnTo>
                  <a:lnTo>
                    <a:pt x="20" y="87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7" y="90"/>
                  </a:lnTo>
                  <a:lnTo>
                    <a:pt x="17" y="92"/>
                  </a:lnTo>
                  <a:lnTo>
                    <a:pt x="12" y="93"/>
                  </a:lnTo>
                  <a:lnTo>
                    <a:pt x="12" y="95"/>
                  </a:lnTo>
                  <a:lnTo>
                    <a:pt x="9" y="97"/>
                  </a:lnTo>
                  <a:lnTo>
                    <a:pt x="7" y="97"/>
                  </a:lnTo>
                  <a:lnTo>
                    <a:pt x="4" y="92"/>
                  </a:lnTo>
                  <a:lnTo>
                    <a:pt x="1" y="94"/>
                  </a:lnTo>
                  <a:lnTo>
                    <a:pt x="1" y="97"/>
                  </a:lnTo>
                  <a:lnTo>
                    <a:pt x="0" y="96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5" y="85"/>
                  </a:lnTo>
                  <a:lnTo>
                    <a:pt x="7" y="82"/>
                  </a:lnTo>
                  <a:lnTo>
                    <a:pt x="1" y="81"/>
                  </a:lnTo>
                  <a:close/>
                  <a:moveTo>
                    <a:pt x="11" y="68"/>
                  </a:moveTo>
                  <a:lnTo>
                    <a:pt x="13" y="68"/>
                  </a:lnTo>
                  <a:lnTo>
                    <a:pt x="11" y="68"/>
                  </a:lnTo>
                  <a:lnTo>
                    <a:pt x="11" y="68"/>
                  </a:lnTo>
                  <a:close/>
                  <a:moveTo>
                    <a:pt x="13" y="69"/>
                  </a:moveTo>
                  <a:lnTo>
                    <a:pt x="13" y="69"/>
                  </a:lnTo>
                  <a:lnTo>
                    <a:pt x="12" y="69"/>
                  </a:lnTo>
                  <a:lnTo>
                    <a:pt x="13" y="69"/>
                  </a:lnTo>
                  <a:close/>
                  <a:moveTo>
                    <a:pt x="11" y="70"/>
                  </a:moveTo>
                  <a:lnTo>
                    <a:pt x="11" y="70"/>
                  </a:lnTo>
                  <a:lnTo>
                    <a:pt x="9" y="70"/>
                  </a:lnTo>
                  <a:lnTo>
                    <a:pt x="10" y="69"/>
                  </a:lnTo>
                  <a:lnTo>
                    <a:pt x="11" y="70"/>
                  </a:lnTo>
                  <a:close/>
                  <a:moveTo>
                    <a:pt x="8" y="69"/>
                  </a:moveTo>
                  <a:lnTo>
                    <a:pt x="8" y="69"/>
                  </a:lnTo>
                  <a:lnTo>
                    <a:pt x="8" y="68"/>
                  </a:lnTo>
                  <a:lnTo>
                    <a:pt x="8" y="6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3" name="Freeform 144">
              <a:extLst>
                <a:ext uri="{FF2B5EF4-FFF2-40B4-BE49-F238E27FC236}">
                  <a16:creationId xmlns="" xmlns:a16="http://schemas.microsoft.com/office/drawing/2014/main" id="{10AF1E16-10BD-43D4-B542-62BFE8EE7E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0" y="2487"/>
              <a:ext cx="304" cy="254"/>
            </a:xfrm>
            <a:custGeom>
              <a:avLst/>
              <a:gdLst>
                <a:gd name="T0" fmla="*/ 276 w 304"/>
                <a:gd name="T1" fmla="*/ 88 h 254"/>
                <a:gd name="T2" fmla="*/ 27 w 304"/>
                <a:gd name="T3" fmla="*/ 89 h 254"/>
                <a:gd name="T4" fmla="*/ 1 w 304"/>
                <a:gd name="T5" fmla="*/ 81 h 254"/>
                <a:gd name="T6" fmla="*/ 16 w 304"/>
                <a:gd name="T7" fmla="*/ 72 h 254"/>
                <a:gd name="T8" fmla="*/ 27 w 304"/>
                <a:gd name="T9" fmla="*/ 84 h 254"/>
                <a:gd name="T10" fmla="*/ 42 w 304"/>
                <a:gd name="T11" fmla="*/ 75 h 254"/>
                <a:gd name="T12" fmla="*/ 48 w 304"/>
                <a:gd name="T13" fmla="*/ 69 h 254"/>
                <a:gd name="T14" fmla="*/ 48 w 304"/>
                <a:gd name="T15" fmla="*/ 52 h 254"/>
                <a:gd name="T16" fmla="*/ 45 w 304"/>
                <a:gd name="T17" fmla="*/ 43 h 254"/>
                <a:gd name="T18" fmla="*/ 69 w 304"/>
                <a:gd name="T19" fmla="*/ 37 h 254"/>
                <a:gd name="T20" fmla="*/ 77 w 304"/>
                <a:gd name="T21" fmla="*/ 31 h 254"/>
                <a:gd name="T22" fmla="*/ 91 w 304"/>
                <a:gd name="T23" fmla="*/ 22 h 254"/>
                <a:gd name="T24" fmla="*/ 112 w 304"/>
                <a:gd name="T25" fmla="*/ 16 h 254"/>
                <a:gd name="T26" fmla="*/ 130 w 304"/>
                <a:gd name="T27" fmla="*/ 5 h 254"/>
                <a:gd name="T28" fmla="*/ 143 w 304"/>
                <a:gd name="T29" fmla="*/ 8 h 254"/>
                <a:gd name="T30" fmla="*/ 153 w 304"/>
                <a:gd name="T31" fmla="*/ 5 h 254"/>
                <a:gd name="T32" fmla="*/ 173 w 304"/>
                <a:gd name="T33" fmla="*/ 9 h 254"/>
                <a:gd name="T34" fmla="*/ 180 w 304"/>
                <a:gd name="T35" fmla="*/ 2 h 254"/>
                <a:gd name="T36" fmla="*/ 194 w 304"/>
                <a:gd name="T37" fmla="*/ 10 h 254"/>
                <a:gd name="T38" fmla="*/ 201 w 304"/>
                <a:gd name="T39" fmla="*/ 35 h 254"/>
                <a:gd name="T40" fmla="*/ 201 w 304"/>
                <a:gd name="T41" fmla="*/ 56 h 254"/>
                <a:gd name="T42" fmla="*/ 208 w 304"/>
                <a:gd name="T43" fmla="*/ 69 h 254"/>
                <a:gd name="T44" fmla="*/ 209 w 304"/>
                <a:gd name="T45" fmla="*/ 77 h 254"/>
                <a:gd name="T46" fmla="*/ 216 w 304"/>
                <a:gd name="T47" fmla="*/ 81 h 254"/>
                <a:gd name="T48" fmla="*/ 229 w 304"/>
                <a:gd name="T49" fmla="*/ 89 h 254"/>
                <a:gd name="T50" fmla="*/ 239 w 304"/>
                <a:gd name="T51" fmla="*/ 84 h 254"/>
                <a:gd name="T52" fmla="*/ 250 w 304"/>
                <a:gd name="T53" fmla="*/ 88 h 254"/>
                <a:gd name="T54" fmla="*/ 260 w 304"/>
                <a:gd name="T55" fmla="*/ 86 h 254"/>
                <a:gd name="T56" fmla="*/ 261 w 304"/>
                <a:gd name="T57" fmla="*/ 73 h 254"/>
                <a:gd name="T58" fmla="*/ 273 w 304"/>
                <a:gd name="T59" fmla="*/ 69 h 254"/>
                <a:gd name="T60" fmla="*/ 284 w 304"/>
                <a:gd name="T61" fmla="*/ 61 h 254"/>
                <a:gd name="T62" fmla="*/ 280 w 304"/>
                <a:gd name="T63" fmla="*/ 73 h 254"/>
                <a:gd name="T64" fmla="*/ 274 w 304"/>
                <a:gd name="T65" fmla="*/ 87 h 254"/>
                <a:gd name="T66" fmla="*/ 276 w 304"/>
                <a:gd name="T67" fmla="*/ 90 h 254"/>
                <a:gd name="T68" fmla="*/ 284 w 304"/>
                <a:gd name="T69" fmla="*/ 98 h 254"/>
                <a:gd name="T70" fmla="*/ 285 w 304"/>
                <a:gd name="T71" fmla="*/ 105 h 254"/>
                <a:gd name="T72" fmla="*/ 270 w 304"/>
                <a:gd name="T73" fmla="*/ 111 h 254"/>
                <a:gd name="T74" fmla="*/ 289 w 304"/>
                <a:gd name="T75" fmla="*/ 122 h 254"/>
                <a:gd name="T76" fmla="*/ 301 w 304"/>
                <a:gd name="T77" fmla="*/ 143 h 254"/>
                <a:gd name="T78" fmla="*/ 292 w 304"/>
                <a:gd name="T79" fmla="*/ 151 h 254"/>
                <a:gd name="T80" fmla="*/ 278 w 304"/>
                <a:gd name="T81" fmla="*/ 161 h 254"/>
                <a:gd name="T82" fmla="*/ 251 w 304"/>
                <a:gd name="T83" fmla="*/ 167 h 254"/>
                <a:gd name="T84" fmla="*/ 248 w 304"/>
                <a:gd name="T85" fmla="*/ 187 h 254"/>
                <a:gd name="T86" fmla="*/ 228 w 304"/>
                <a:gd name="T87" fmla="*/ 219 h 254"/>
                <a:gd name="T88" fmla="*/ 221 w 304"/>
                <a:gd name="T89" fmla="*/ 234 h 254"/>
                <a:gd name="T90" fmla="*/ 208 w 304"/>
                <a:gd name="T91" fmla="*/ 243 h 254"/>
                <a:gd name="T92" fmla="*/ 201 w 304"/>
                <a:gd name="T93" fmla="*/ 227 h 254"/>
                <a:gd name="T94" fmla="*/ 210 w 304"/>
                <a:gd name="T95" fmla="*/ 221 h 254"/>
                <a:gd name="T96" fmla="*/ 193 w 304"/>
                <a:gd name="T97" fmla="*/ 211 h 254"/>
                <a:gd name="T98" fmla="*/ 179 w 304"/>
                <a:gd name="T99" fmla="*/ 199 h 254"/>
                <a:gd name="T100" fmla="*/ 171 w 304"/>
                <a:gd name="T101" fmla="*/ 195 h 254"/>
                <a:gd name="T102" fmla="*/ 172 w 304"/>
                <a:gd name="T103" fmla="*/ 186 h 254"/>
                <a:gd name="T104" fmla="*/ 153 w 304"/>
                <a:gd name="T105" fmla="*/ 165 h 254"/>
                <a:gd name="T106" fmla="*/ 133 w 304"/>
                <a:gd name="T107" fmla="*/ 174 h 254"/>
                <a:gd name="T108" fmla="*/ 112 w 304"/>
                <a:gd name="T109" fmla="*/ 171 h 254"/>
                <a:gd name="T110" fmla="*/ 97 w 304"/>
                <a:gd name="T111" fmla="*/ 146 h 254"/>
                <a:gd name="T112" fmla="*/ 85 w 304"/>
                <a:gd name="T113" fmla="*/ 126 h 254"/>
                <a:gd name="T114" fmla="*/ 79 w 304"/>
                <a:gd name="T115" fmla="*/ 109 h 254"/>
                <a:gd name="T116" fmla="*/ 42 w 304"/>
                <a:gd name="T117" fmla="*/ 98 h 254"/>
                <a:gd name="T118" fmla="*/ 29 w 304"/>
                <a:gd name="T119" fmla="*/ 93 h 254"/>
                <a:gd name="T120" fmla="*/ 19 w 304"/>
                <a:gd name="T121" fmla="*/ 89 h 254"/>
                <a:gd name="T122" fmla="*/ 5 w 304"/>
                <a:gd name="T123" fmla="*/ 85 h 254"/>
                <a:gd name="T124" fmla="*/ 9 w 304"/>
                <a:gd name="T125" fmla="*/ 7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4" h="254">
                  <a:moveTo>
                    <a:pt x="156" y="1"/>
                  </a:moveTo>
                  <a:lnTo>
                    <a:pt x="157" y="0"/>
                  </a:lnTo>
                  <a:lnTo>
                    <a:pt x="157" y="1"/>
                  </a:lnTo>
                  <a:lnTo>
                    <a:pt x="156" y="1"/>
                  </a:lnTo>
                  <a:lnTo>
                    <a:pt x="156" y="1"/>
                  </a:lnTo>
                  <a:moveTo>
                    <a:pt x="276" y="88"/>
                  </a:moveTo>
                  <a:lnTo>
                    <a:pt x="277" y="88"/>
                  </a:lnTo>
                  <a:lnTo>
                    <a:pt x="277" y="89"/>
                  </a:lnTo>
                  <a:lnTo>
                    <a:pt x="276" y="89"/>
                  </a:lnTo>
                  <a:lnTo>
                    <a:pt x="276" y="88"/>
                  </a:lnTo>
                  <a:moveTo>
                    <a:pt x="276" y="88"/>
                  </a:moveTo>
                  <a:lnTo>
                    <a:pt x="276" y="89"/>
                  </a:lnTo>
                  <a:lnTo>
                    <a:pt x="276" y="88"/>
                  </a:lnTo>
                  <a:moveTo>
                    <a:pt x="238" y="82"/>
                  </a:moveTo>
                  <a:lnTo>
                    <a:pt x="240" y="81"/>
                  </a:lnTo>
                  <a:lnTo>
                    <a:pt x="239" y="83"/>
                  </a:lnTo>
                  <a:lnTo>
                    <a:pt x="238" y="83"/>
                  </a:lnTo>
                  <a:lnTo>
                    <a:pt x="238" y="82"/>
                  </a:lnTo>
                  <a:moveTo>
                    <a:pt x="47" y="41"/>
                  </a:moveTo>
                  <a:lnTo>
                    <a:pt x="47" y="43"/>
                  </a:lnTo>
                  <a:lnTo>
                    <a:pt x="46" y="41"/>
                  </a:lnTo>
                  <a:lnTo>
                    <a:pt x="46" y="40"/>
                  </a:lnTo>
                  <a:lnTo>
                    <a:pt x="47" y="41"/>
                  </a:lnTo>
                  <a:moveTo>
                    <a:pt x="27" y="86"/>
                  </a:moveTo>
                  <a:lnTo>
                    <a:pt x="26" y="89"/>
                  </a:lnTo>
                  <a:lnTo>
                    <a:pt x="27" y="89"/>
                  </a:lnTo>
                  <a:lnTo>
                    <a:pt x="28" y="86"/>
                  </a:lnTo>
                  <a:lnTo>
                    <a:pt x="27" y="86"/>
                  </a:lnTo>
                  <a:moveTo>
                    <a:pt x="32" y="77"/>
                  </a:moveTo>
                  <a:lnTo>
                    <a:pt x="32" y="77"/>
                  </a:lnTo>
                  <a:lnTo>
                    <a:pt x="33" y="76"/>
                  </a:lnTo>
                  <a:lnTo>
                    <a:pt x="32" y="76"/>
                  </a:lnTo>
                  <a:lnTo>
                    <a:pt x="32" y="77"/>
                  </a:lnTo>
                  <a:moveTo>
                    <a:pt x="44" y="76"/>
                  </a:moveTo>
                  <a:lnTo>
                    <a:pt x="45" y="77"/>
                  </a:lnTo>
                  <a:lnTo>
                    <a:pt x="47" y="75"/>
                  </a:lnTo>
                  <a:lnTo>
                    <a:pt x="45" y="74"/>
                  </a:lnTo>
                  <a:lnTo>
                    <a:pt x="44" y="76"/>
                  </a:lnTo>
                  <a:moveTo>
                    <a:pt x="1" y="81"/>
                  </a:moveTo>
                  <a:lnTo>
                    <a:pt x="4" y="78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10" y="76"/>
                  </a:lnTo>
                  <a:lnTo>
                    <a:pt x="12" y="72"/>
                  </a:lnTo>
                  <a:lnTo>
                    <a:pt x="13" y="72"/>
                  </a:lnTo>
                  <a:lnTo>
                    <a:pt x="14" y="73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7" y="71"/>
                  </a:lnTo>
                  <a:lnTo>
                    <a:pt x="16" y="72"/>
                  </a:lnTo>
                  <a:lnTo>
                    <a:pt x="20" y="76"/>
                  </a:lnTo>
                  <a:lnTo>
                    <a:pt x="20" y="77"/>
                  </a:lnTo>
                  <a:lnTo>
                    <a:pt x="23" y="76"/>
                  </a:lnTo>
                  <a:lnTo>
                    <a:pt x="24" y="78"/>
                  </a:lnTo>
                  <a:lnTo>
                    <a:pt x="25" y="78"/>
                  </a:lnTo>
                  <a:lnTo>
                    <a:pt x="25" y="82"/>
                  </a:lnTo>
                  <a:lnTo>
                    <a:pt x="25" y="81"/>
                  </a:lnTo>
                  <a:lnTo>
                    <a:pt x="26" y="78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9" y="74"/>
                  </a:lnTo>
                  <a:lnTo>
                    <a:pt x="27" y="82"/>
                  </a:lnTo>
                  <a:lnTo>
                    <a:pt x="27" y="84"/>
                  </a:lnTo>
                  <a:lnTo>
                    <a:pt x="28" y="84"/>
                  </a:lnTo>
                  <a:lnTo>
                    <a:pt x="29" y="83"/>
                  </a:lnTo>
                  <a:lnTo>
                    <a:pt x="28" y="82"/>
                  </a:lnTo>
                  <a:lnTo>
                    <a:pt x="28" y="80"/>
                  </a:lnTo>
                  <a:lnTo>
                    <a:pt x="32" y="72"/>
                  </a:lnTo>
                  <a:lnTo>
                    <a:pt x="36" y="73"/>
                  </a:lnTo>
                  <a:lnTo>
                    <a:pt x="36" y="76"/>
                  </a:lnTo>
                  <a:lnTo>
                    <a:pt x="37" y="76"/>
                  </a:lnTo>
                  <a:lnTo>
                    <a:pt x="37" y="74"/>
                  </a:lnTo>
                  <a:lnTo>
                    <a:pt x="39" y="74"/>
                  </a:lnTo>
                  <a:lnTo>
                    <a:pt x="37" y="76"/>
                  </a:lnTo>
                  <a:lnTo>
                    <a:pt x="39" y="77"/>
                  </a:lnTo>
                  <a:lnTo>
                    <a:pt x="42" y="75"/>
                  </a:lnTo>
                  <a:lnTo>
                    <a:pt x="45" y="72"/>
                  </a:lnTo>
                  <a:lnTo>
                    <a:pt x="44" y="70"/>
                  </a:lnTo>
                  <a:lnTo>
                    <a:pt x="43" y="70"/>
                  </a:lnTo>
                  <a:lnTo>
                    <a:pt x="44" y="69"/>
                  </a:lnTo>
                  <a:lnTo>
                    <a:pt x="43" y="68"/>
                  </a:lnTo>
                  <a:lnTo>
                    <a:pt x="41" y="69"/>
                  </a:lnTo>
                  <a:lnTo>
                    <a:pt x="41" y="70"/>
                  </a:lnTo>
                  <a:lnTo>
                    <a:pt x="40" y="70"/>
                  </a:lnTo>
                  <a:lnTo>
                    <a:pt x="40" y="68"/>
                  </a:lnTo>
                  <a:lnTo>
                    <a:pt x="42" y="65"/>
                  </a:lnTo>
                  <a:lnTo>
                    <a:pt x="46" y="67"/>
                  </a:lnTo>
                  <a:lnTo>
                    <a:pt x="48" y="66"/>
                  </a:lnTo>
                  <a:lnTo>
                    <a:pt x="48" y="69"/>
                  </a:lnTo>
                  <a:lnTo>
                    <a:pt x="49" y="69"/>
                  </a:lnTo>
                  <a:lnTo>
                    <a:pt x="49" y="66"/>
                  </a:lnTo>
                  <a:lnTo>
                    <a:pt x="52" y="66"/>
                  </a:lnTo>
                  <a:lnTo>
                    <a:pt x="52" y="63"/>
                  </a:lnTo>
                  <a:lnTo>
                    <a:pt x="53" y="59"/>
                  </a:lnTo>
                  <a:lnTo>
                    <a:pt x="52" y="57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50" y="49"/>
                  </a:lnTo>
                  <a:lnTo>
                    <a:pt x="48" y="51"/>
                  </a:lnTo>
                  <a:lnTo>
                    <a:pt x="49" y="53"/>
                  </a:lnTo>
                  <a:lnTo>
                    <a:pt x="47" y="53"/>
                  </a:lnTo>
                  <a:lnTo>
                    <a:pt x="48" y="52"/>
                  </a:lnTo>
                  <a:lnTo>
                    <a:pt x="47" y="50"/>
                  </a:lnTo>
                  <a:lnTo>
                    <a:pt x="47" y="49"/>
                  </a:lnTo>
                  <a:lnTo>
                    <a:pt x="46" y="49"/>
                  </a:lnTo>
                  <a:lnTo>
                    <a:pt x="45" y="50"/>
                  </a:lnTo>
                  <a:lnTo>
                    <a:pt x="43" y="53"/>
                  </a:lnTo>
                  <a:lnTo>
                    <a:pt x="38" y="52"/>
                  </a:lnTo>
                  <a:lnTo>
                    <a:pt x="42" y="47"/>
                  </a:lnTo>
                  <a:lnTo>
                    <a:pt x="42" y="45"/>
                  </a:lnTo>
                  <a:lnTo>
                    <a:pt x="43" y="45"/>
                  </a:lnTo>
                  <a:lnTo>
                    <a:pt x="42" y="43"/>
                  </a:lnTo>
                  <a:lnTo>
                    <a:pt x="44" y="43"/>
                  </a:lnTo>
                  <a:lnTo>
                    <a:pt x="45" y="42"/>
                  </a:lnTo>
                  <a:lnTo>
                    <a:pt x="45" y="43"/>
                  </a:lnTo>
                  <a:lnTo>
                    <a:pt x="47" y="45"/>
                  </a:lnTo>
                  <a:lnTo>
                    <a:pt x="47" y="46"/>
                  </a:lnTo>
                  <a:lnTo>
                    <a:pt x="48" y="46"/>
                  </a:lnTo>
                  <a:lnTo>
                    <a:pt x="49" y="44"/>
                  </a:lnTo>
                  <a:lnTo>
                    <a:pt x="53" y="44"/>
                  </a:lnTo>
                  <a:lnTo>
                    <a:pt x="53" y="42"/>
                  </a:lnTo>
                  <a:lnTo>
                    <a:pt x="56" y="42"/>
                  </a:lnTo>
                  <a:lnTo>
                    <a:pt x="57" y="40"/>
                  </a:lnTo>
                  <a:lnTo>
                    <a:pt x="60" y="39"/>
                  </a:lnTo>
                  <a:lnTo>
                    <a:pt x="61" y="37"/>
                  </a:lnTo>
                  <a:lnTo>
                    <a:pt x="67" y="40"/>
                  </a:lnTo>
                  <a:lnTo>
                    <a:pt x="67" y="38"/>
                  </a:lnTo>
                  <a:lnTo>
                    <a:pt x="69" y="37"/>
                  </a:lnTo>
                  <a:lnTo>
                    <a:pt x="68" y="34"/>
                  </a:lnTo>
                  <a:lnTo>
                    <a:pt x="69" y="33"/>
                  </a:lnTo>
                  <a:lnTo>
                    <a:pt x="66" y="33"/>
                  </a:lnTo>
                  <a:lnTo>
                    <a:pt x="67" y="30"/>
                  </a:lnTo>
                  <a:lnTo>
                    <a:pt x="68" y="30"/>
                  </a:lnTo>
                  <a:lnTo>
                    <a:pt x="69" y="29"/>
                  </a:lnTo>
                  <a:lnTo>
                    <a:pt x="71" y="30"/>
                  </a:lnTo>
                  <a:lnTo>
                    <a:pt x="72" y="28"/>
                  </a:lnTo>
                  <a:lnTo>
                    <a:pt x="73" y="28"/>
                  </a:lnTo>
                  <a:lnTo>
                    <a:pt x="72" y="31"/>
                  </a:lnTo>
                  <a:lnTo>
                    <a:pt x="72" y="32"/>
                  </a:lnTo>
                  <a:lnTo>
                    <a:pt x="74" y="29"/>
                  </a:lnTo>
                  <a:lnTo>
                    <a:pt x="77" y="31"/>
                  </a:lnTo>
                  <a:lnTo>
                    <a:pt x="79" y="29"/>
                  </a:lnTo>
                  <a:lnTo>
                    <a:pt x="80" y="28"/>
                  </a:lnTo>
                  <a:lnTo>
                    <a:pt x="80" y="27"/>
                  </a:lnTo>
                  <a:lnTo>
                    <a:pt x="82" y="27"/>
                  </a:lnTo>
                  <a:lnTo>
                    <a:pt x="83" y="25"/>
                  </a:lnTo>
                  <a:lnTo>
                    <a:pt x="84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6"/>
                  </a:lnTo>
                  <a:lnTo>
                    <a:pt x="89" y="25"/>
                  </a:lnTo>
                  <a:lnTo>
                    <a:pt x="91" y="26"/>
                  </a:lnTo>
                  <a:lnTo>
                    <a:pt x="90" y="24"/>
                  </a:lnTo>
                  <a:lnTo>
                    <a:pt x="91" y="22"/>
                  </a:lnTo>
                  <a:lnTo>
                    <a:pt x="90" y="21"/>
                  </a:lnTo>
                  <a:lnTo>
                    <a:pt x="93" y="19"/>
                  </a:lnTo>
                  <a:lnTo>
                    <a:pt x="96" y="18"/>
                  </a:lnTo>
                  <a:lnTo>
                    <a:pt x="103" y="22"/>
                  </a:lnTo>
                  <a:lnTo>
                    <a:pt x="105" y="22"/>
                  </a:lnTo>
                  <a:lnTo>
                    <a:pt x="107" y="19"/>
                  </a:lnTo>
                  <a:lnTo>
                    <a:pt x="108" y="18"/>
                  </a:lnTo>
                  <a:lnTo>
                    <a:pt x="107" y="16"/>
                  </a:lnTo>
                  <a:lnTo>
                    <a:pt x="109" y="16"/>
                  </a:lnTo>
                  <a:lnTo>
                    <a:pt x="109" y="14"/>
                  </a:lnTo>
                  <a:lnTo>
                    <a:pt x="110" y="14"/>
                  </a:lnTo>
                  <a:lnTo>
                    <a:pt x="110" y="17"/>
                  </a:lnTo>
                  <a:lnTo>
                    <a:pt x="112" y="16"/>
                  </a:lnTo>
                  <a:lnTo>
                    <a:pt x="113" y="18"/>
                  </a:lnTo>
                  <a:lnTo>
                    <a:pt x="117" y="13"/>
                  </a:lnTo>
                  <a:lnTo>
                    <a:pt x="121" y="14"/>
                  </a:lnTo>
                  <a:lnTo>
                    <a:pt x="123" y="13"/>
                  </a:lnTo>
                  <a:lnTo>
                    <a:pt x="123" y="13"/>
                  </a:lnTo>
                  <a:lnTo>
                    <a:pt x="125" y="10"/>
                  </a:lnTo>
                  <a:lnTo>
                    <a:pt x="127" y="12"/>
                  </a:lnTo>
                  <a:lnTo>
                    <a:pt x="128" y="12"/>
                  </a:lnTo>
                  <a:lnTo>
                    <a:pt x="128" y="9"/>
                  </a:lnTo>
                  <a:lnTo>
                    <a:pt x="127" y="9"/>
                  </a:lnTo>
                  <a:lnTo>
                    <a:pt x="124" y="8"/>
                  </a:lnTo>
                  <a:lnTo>
                    <a:pt x="125" y="5"/>
                  </a:lnTo>
                  <a:lnTo>
                    <a:pt x="130" y="5"/>
                  </a:lnTo>
                  <a:lnTo>
                    <a:pt x="131" y="4"/>
                  </a:lnTo>
                  <a:lnTo>
                    <a:pt x="132" y="3"/>
                  </a:lnTo>
                  <a:lnTo>
                    <a:pt x="132" y="2"/>
                  </a:lnTo>
                  <a:lnTo>
                    <a:pt x="133" y="1"/>
                  </a:lnTo>
                  <a:lnTo>
                    <a:pt x="135" y="3"/>
                  </a:lnTo>
                  <a:lnTo>
                    <a:pt x="136" y="1"/>
                  </a:lnTo>
                  <a:lnTo>
                    <a:pt x="138" y="3"/>
                  </a:lnTo>
                  <a:lnTo>
                    <a:pt x="139" y="3"/>
                  </a:lnTo>
                  <a:lnTo>
                    <a:pt x="138" y="2"/>
                  </a:lnTo>
                  <a:lnTo>
                    <a:pt x="139" y="1"/>
                  </a:lnTo>
                  <a:lnTo>
                    <a:pt x="141" y="1"/>
                  </a:lnTo>
                  <a:lnTo>
                    <a:pt x="140" y="5"/>
                  </a:lnTo>
                  <a:lnTo>
                    <a:pt x="143" y="8"/>
                  </a:lnTo>
                  <a:lnTo>
                    <a:pt x="144" y="6"/>
                  </a:lnTo>
                  <a:lnTo>
                    <a:pt x="145" y="8"/>
                  </a:lnTo>
                  <a:lnTo>
                    <a:pt x="147" y="7"/>
                  </a:lnTo>
                  <a:lnTo>
                    <a:pt x="149" y="2"/>
                  </a:lnTo>
                  <a:lnTo>
                    <a:pt x="150" y="1"/>
                  </a:lnTo>
                  <a:lnTo>
                    <a:pt x="151" y="2"/>
                  </a:lnTo>
                  <a:lnTo>
                    <a:pt x="152" y="0"/>
                  </a:lnTo>
                  <a:lnTo>
                    <a:pt x="151" y="1"/>
                  </a:lnTo>
                  <a:lnTo>
                    <a:pt x="152" y="0"/>
                  </a:lnTo>
                  <a:lnTo>
                    <a:pt x="153" y="1"/>
                  </a:lnTo>
                  <a:lnTo>
                    <a:pt x="151" y="2"/>
                  </a:lnTo>
                  <a:lnTo>
                    <a:pt x="151" y="4"/>
                  </a:lnTo>
                  <a:lnTo>
                    <a:pt x="153" y="5"/>
                  </a:lnTo>
                  <a:lnTo>
                    <a:pt x="157" y="4"/>
                  </a:lnTo>
                  <a:lnTo>
                    <a:pt x="158" y="1"/>
                  </a:lnTo>
                  <a:lnTo>
                    <a:pt x="159" y="1"/>
                  </a:lnTo>
                  <a:lnTo>
                    <a:pt x="161" y="1"/>
                  </a:lnTo>
                  <a:lnTo>
                    <a:pt x="163" y="2"/>
                  </a:lnTo>
                  <a:lnTo>
                    <a:pt x="166" y="2"/>
                  </a:lnTo>
                  <a:lnTo>
                    <a:pt x="167" y="5"/>
                  </a:lnTo>
                  <a:lnTo>
                    <a:pt x="163" y="8"/>
                  </a:lnTo>
                  <a:lnTo>
                    <a:pt x="165" y="12"/>
                  </a:lnTo>
                  <a:lnTo>
                    <a:pt x="169" y="10"/>
                  </a:lnTo>
                  <a:lnTo>
                    <a:pt x="169" y="9"/>
                  </a:lnTo>
                  <a:lnTo>
                    <a:pt x="171" y="8"/>
                  </a:lnTo>
                  <a:lnTo>
                    <a:pt x="173" y="9"/>
                  </a:lnTo>
                  <a:lnTo>
                    <a:pt x="171" y="11"/>
                  </a:lnTo>
                  <a:lnTo>
                    <a:pt x="169" y="10"/>
                  </a:lnTo>
                  <a:lnTo>
                    <a:pt x="169" y="13"/>
                  </a:lnTo>
                  <a:lnTo>
                    <a:pt x="170" y="13"/>
                  </a:lnTo>
                  <a:lnTo>
                    <a:pt x="173" y="13"/>
                  </a:lnTo>
                  <a:lnTo>
                    <a:pt x="175" y="11"/>
                  </a:lnTo>
                  <a:lnTo>
                    <a:pt x="177" y="10"/>
                  </a:lnTo>
                  <a:lnTo>
                    <a:pt x="180" y="10"/>
                  </a:lnTo>
                  <a:lnTo>
                    <a:pt x="183" y="9"/>
                  </a:lnTo>
                  <a:lnTo>
                    <a:pt x="184" y="7"/>
                  </a:lnTo>
                  <a:lnTo>
                    <a:pt x="184" y="6"/>
                  </a:lnTo>
                  <a:lnTo>
                    <a:pt x="179" y="3"/>
                  </a:lnTo>
                  <a:lnTo>
                    <a:pt x="180" y="2"/>
                  </a:lnTo>
                  <a:lnTo>
                    <a:pt x="182" y="5"/>
                  </a:lnTo>
                  <a:lnTo>
                    <a:pt x="185" y="2"/>
                  </a:lnTo>
                  <a:lnTo>
                    <a:pt x="187" y="3"/>
                  </a:lnTo>
                  <a:lnTo>
                    <a:pt x="187" y="5"/>
                  </a:lnTo>
                  <a:lnTo>
                    <a:pt x="189" y="6"/>
                  </a:lnTo>
                  <a:lnTo>
                    <a:pt x="190" y="5"/>
                  </a:lnTo>
                  <a:lnTo>
                    <a:pt x="191" y="2"/>
                  </a:lnTo>
                  <a:lnTo>
                    <a:pt x="192" y="3"/>
                  </a:lnTo>
                  <a:lnTo>
                    <a:pt x="193" y="10"/>
                  </a:lnTo>
                  <a:lnTo>
                    <a:pt x="192" y="10"/>
                  </a:lnTo>
                  <a:lnTo>
                    <a:pt x="191" y="12"/>
                  </a:lnTo>
                  <a:lnTo>
                    <a:pt x="193" y="12"/>
                  </a:lnTo>
                  <a:lnTo>
                    <a:pt x="194" y="10"/>
                  </a:lnTo>
                  <a:lnTo>
                    <a:pt x="196" y="11"/>
                  </a:lnTo>
                  <a:lnTo>
                    <a:pt x="191" y="14"/>
                  </a:lnTo>
                  <a:lnTo>
                    <a:pt x="193" y="19"/>
                  </a:lnTo>
                  <a:lnTo>
                    <a:pt x="190" y="20"/>
                  </a:lnTo>
                  <a:lnTo>
                    <a:pt x="190" y="28"/>
                  </a:lnTo>
                  <a:lnTo>
                    <a:pt x="193" y="28"/>
                  </a:lnTo>
                  <a:lnTo>
                    <a:pt x="189" y="31"/>
                  </a:lnTo>
                  <a:lnTo>
                    <a:pt x="190" y="32"/>
                  </a:lnTo>
                  <a:lnTo>
                    <a:pt x="190" y="33"/>
                  </a:lnTo>
                  <a:lnTo>
                    <a:pt x="193" y="36"/>
                  </a:lnTo>
                  <a:lnTo>
                    <a:pt x="198" y="36"/>
                  </a:lnTo>
                  <a:lnTo>
                    <a:pt x="197" y="30"/>
                  </a:lnTo>
                  <a:lnTo>
                    <a:pt x="201" y="35"/>
                  </a:lnTo>
                  <a:lnTo>
                    <a:pt x="199" y="36"/>
                  </a:lnTo>
                  <a:lnTo>
                    <a:pt x="198" y="40"/>
                  </a:lnTo>
                  <a:lnTo>
                    <a:pt x="200" y="40"/>
                  </a:lnTo>
                  <a:lnTo>
                    <a:pt x="198" y="42"/>
                  </a:lnTo>
                  <a:lnTo>
                    <a:pt x="194" y="43"/>
                  </a:lnTo>
                  <a:lnTo>
                    <a:pt x="195" y="45"/>
                  </a:lnTo>
                  <a:lnTo>
                    <a:pt x="194" y="47"/>
                  </a:lnTo>
                  <a:lnTo>
                    <a:pt x="199" y="49"/>
                  </a:lnTo>
                  <a:lnTo>
                    <a:pt x="198" y="50"/>
                  </a:lnTo>
                  <a:lnTo>
                    <a:pt x="197" y="52"/>
                  </a:lnTo>
                  <a:lnTo>
                    <a:pt x="199" y="56"/>
                  </a:lnTo>
                  <a:lnTo>
                    <a:pt x="198" y="57"/>
                  </a:lnTo>
                  <a:lnTo>
                    <a:pt x="201" y="56"/>
                  </a:lnTo>
                  <a:lnTo>
                    <a:pt x="204" y="58"/>
                  </a:lnTo>
                  <a:lnTo>
                    <a:pt x="202" y="62"/>
                  </a:lnTo>
                  <a:lnTo>
                    <a:pt x="205" y="63"/>
                  </a:lnTo>
                  <a:lnTo>
                    <a:pt x="206" y="65"/>
                  </a:lnTo>
                  <a:lnTo>
                    <a:pt x="207" y="65"/>
                  </a:lnTo>
                  <a:lnTo>
                    <a:pt x="208" y="64"/>
                  </a:lnTo>
                  <a:lnTo>
                    <a:pt x="213" y="63"/>
                  </a:lnTo>
                  <a:lnTo>
                    <a:pt x="220" y="66"/>
                  </a:lnTo>
                  <a:lnTo>
                    <a:pt x="218" y="69"/>
                  </a:lnTo>
                  <a:lnTo>
                    <a:pt x="212" y="68"/>
                  </a:lnTo>
                  <a:lnTo>
                    <a:pt x="209" y="69"/>
                  </a:lnTo>
                  <a:lnTo>
                    <a:pt x="209" y="68"/>
                  </a:lnTo>
                  <a:lnTo>
                    <a:pt x="208" y="69"/>
                  </a:lnTo>
                  <a:lnTo>
                    <a:pt x="207" y="70"/>
                  </a:lnTo>
                  <a:lnTo>
                    <a:pt x="206" y="67"/>
                  </a:lnTo>
                  <a:lnTo>
                    <a:pt x="206" y="66"/>
                  </a:lnTo>
                  <a:lnTo>
                    <a:pt x="206" y="67"/>
                  </a:lnTo>
                  <a:lnTo>
                    <a:pt x="207" y="70"/>
                  </a:lnTo>
                  <a:lnTo>
                    <a:pt x="205" y="74"/>
                  </a:lnTo>
                  <a:lnTo>
                    <a:pt x="206" y="79"/>
                  </a:lnTo>
                  <a:lnTo>
                    <a:pt x="206" y="77"/>
                  </a:lnTo>
                  <a:lnTo>
                    <a:pt x="207" y="76"/>
                  </a:lnTo>
                  <a:lnTo>
                    <a:pt x="208" y="77"/>
                  </a:lnTo>
                  <a:lnTo>
                    <a:pt x="208" y="78"/>
                  </a:lnTo>
                  <a:lnTo>
                    <a:pt x="208" y="76"/>
                  </a:lnTo>
                  <a:lnTo>
                    <a:pt x="209" y="77"/>
                  </a:lnTo>
                  <a:lnTo>
                    <a:pt x="211" y="77"/>
                  </a:lnTo>
                  <a:lnTo>
                    <a:pt x="212" y="76"/>
                  </a:lnTo>
                  <a:lnTo>
                    <a:pt x="212" y="78"/>
                  </a:lnTo>
                  <a:lnTo>
                    <a:pt x="214" y="78"/>
                  </a:lnTo>
                  <a:lnTo>
                    <a:pt x="215" y="80"/>
                  </a:lnTo>
                  <a:lnTo>
                    <a:pt x="214" y="80"/>
                  </a:lnTo>
                  <a:lnTo>
                    <a:pt x="216" y="81"/>
                  </a:lnTo>
                  <a:lnTo>
                    <a:pt x="217" y="79"/>
                  </a:lnTo>
                  <a:lnTo>
                    <a:pt x="218" y="79"/>
                  </a:lnTo>
                  <a:lnTo>
                    <a:pt x="218" y="80"/>
                  </a:lnTo>
                  <a:lnTo>
                    <a:pt x="218" y="81"/>
                  </a:lnTo>
                  <a:lnTo>
                    <a:pt x="217" y="80"/>
                  </a:lnTo>
                  <a:lnTo>
                    <a:pt x="216" y="81"/>
                  </a:lnTo>
                  <a:lnTo>
                    <a:pt x="218" y="82"/>
                  </a:lnTo>
                  <a:lnTo>
                    <a:pt x="217" y="84"/>
                  </a:lnTo>
                  <a:lnTo>
                    <a:pt x="216" y="86"/>
                  </a:lnTo>
                  <a:lnTo>
                    <a:pt x="219" y="84"/>
                  </a:lnTo>
                  <a:lnTo>
                    <a:pt x="221" y="84"/>
                  </a:lnTo>
                  <a:lnTo>
                    <a:pt x="222" y="85"/>
                  </a:lnTo>
                  <a:lnTo>
                    <a:pt x="224" y="85"/>
                  </a:lnTo>
                  <a:lnTo>
                    <a:pt x="226" y="82"/>
                  </a:lnTo>
                  <a:lnTo>
                    <a:pt x="228" y="83"/>
                  </a:lnTo>
                  <a:lnTo>
                    <a:pt x="228" y="84"/>
                  </a:lnTo>
                  <a:lnTo>
                    <a:pt x="229" y="85"/>
                  </a:lnTo>
                  <a:lnTo>
                    <a:pt x="229" y="86"/>
                  </a:lnTo>
                  <a:lnTo>
                    <a:pt x="229" y="89"/>
                  </a:lnTo>
                  <a:lnTo>
                    <a:pt x="228" y="89"/>
                  </a:lnTo>
                  <a:lnTo>
                    <a:pt x="228" y="91"/>
                  </a:lnTo>
                  <a:lnTo>
                    <a:pt x="231" y="92"/>
                  </a:lnTo>
                  <a:lnTo>
                    <a:pt x="232" y="91"/>
                  </a:lnTo>
                  <a:lnTo>
                    <a:pt x="234" y="91"/>
                  </a:lnTo>
                  <a:lnTo>
                    <a:pt x="234" y="89"/>
                  </a:lnTo>
                  <a:lnTo>
                    <a:pt x="236" y="90"/>
                  </a:lnTo>
                  <a:lnTo>
                    <a:pt x="237" y="89"/>
                  </a:lnTo>
                  <a:lnTo>
                    <a:pt x="236" y="88"/>
                  </a:lnTo>
                  <a:lnTo>
                    <a:pt x="237" y="85"/>
                  </a:lnTo>
                  <a:lnTo>
                    <a:pt x="238" y="85"/>
                  </a:lnTo>
                  <a:lnTo>
                    <a:pt x="238" y="85"/>
                  </a:lnTo>
                  <a:lnTo>
                    <a:pt x="239" y="84"/>
                  </a:lnTo>
                  <a:lnTo>
                    <a:pt x="240" y="85"/>
                  </a:lnTo>
                  <a:lnTo>
                    <a:pt x="240" y="80"/>
                  </a:lnTo>
                  <a:lnTo>
                    <a:pt x="241" y="80"/>
                  </a:lnTo>
                  <a:lnTo>
                    <a:pt x="242" y="84"/>
                  </a:lnTo>
                  <a:lnTo>
                    <a:pt x="243" y="83"/>
                  </a:lnTo>
                  <a:lnTo>
                    <a:pt x="244" y="88"/>
                  </a:lnTo>
                  <a:lnTo>
                    <a:pt x="245" y="88"/>
                  </a:lnTo>
                  <a:lnTo>
                    <a:pt x="246" y="90"/>
                  </a:lnTo>
                  <a:lnTo>
                    <a:pt x="249" y="89"/>
                  </a:lnTo>
                  <a:lnTo>
                    <a:pt x="247" y="86"/>
                  </a:lnTo>
                  <a:lnTo>
                    <a:pt x="249" y="85"/>
                  </a:lnTo>
                  <a:lnTo>
                    <a:pt x="249" y="88"/>
                  </a:lnTo>
                  <a:lnTo>
                    <a:pt x="250" y="88"/>
                  </a:lnTo>
                  <a:lnTo>
                    <a:pt x="251" y="90"/>
                  </a:lnTo>
                  <a:lnTo>
                    <a:pt x="253" y="92"/>
                  </a:lnTo>
                  <a:lnTo>
                    <a:pt x="254" y="96"/>
                  </a:lnTo>
                  <a:lnTo>
                    <a:pt x="257" y="97"/>
                  </a:lnTo>
                  <a:lnTo>
                    <a:pt x="256" y="96"/>
                  </a:lnTo>
                  <a:lnTo>
                    <a:pt x="257" y="96"/>
                  </a:lnTo>
                  <a:lnTo>
                    <a:pt x="257" y="95"/>
                  </a:lnTo>
                  <a:lnTo>
                    <a:pt x="259" y="92"/>
                  </a:lnTo>
                  <a:lnTo>
                    <a:pt x="259" y="90"/>
                  </a:lnTo>
                  <a:lnTo>
                    <a:pt x="260" y="89"/>
                  </a:lnTo>
                  <a:lnTo>
                    <a:pt x="259" y="88"/>
                  </a:lnTo>
                  <a:lnTo>
                    <a:pt x="260" y="88"/>
                  </a:lnTo>
                  <a:lnTo>
                    <a:pt x="260" y="86"/>
                  </a:lnTo>
                  <a:lnTo>
                    <a:pt x="263" y="93"/>
                  </a:lnTo>
                  <a:lnTo>
                    <a:pt x="266" y="90"/>
                  </a:lnTo>
                  <a:lnTo>
                    <a:pt x="264" y="89"/>
                  </a:lnTo>
                  <a:lnTo>
                    <a:pt x="268" y="88"/>
                  </a:lnTo>
                  <a:lnTo>
                    <a:pt x="266" y="86"/>
                  </a:lnTo>
                  <a:lnTo>
                    <a:pt x="266" y="85"/>
                  </a:lnTo>
                  <a:lnTo>
                    <a:pt x="267" y="85"/>
                  </a:lnTo>
                  <a:lnTo>
                    <a:pt x="264" y="82"/>
                  </a:lnTo>
                  <a:lnTo>
                    <a:pt x="264" y="80"/>
                  </a:lnTo>
                  <a:lnTo>
                    <a:pt x="258" y="77"/>
                  </a:lnTo>
                  <a:lnTo>
                    <a:pt x="258" y="76"/>
                  </a:lnTo>
                  <a:lnTo>
                    <a:pt x="261" y="74"/>
                  </a:lnTo>
                  <a:lnTo>
                    <a:pt x="261" y="73"/>
                  </a:lnTo>
                  <a:lnTo>
                    <a:pt x="263" y="75"/>
                  </a:lnTo>
                  <a:lnTo>
                    <a:pt x="264" y="73"/>
                  </a:lnTo>
                  <a:lnTo>
                    <a:pt x="265" y="73"/>
                  </a:lnTo>
                  <a:lnTo>
                    <a:pt x="265" y="73"/>
                  </a:lnTo>
                  <a:lnTo>
                    <a:pt x="266" y="72"/>
                  </a:lnTo>
                  <a:lnTo>
                    <a:pt x="268" y="73"/>
                  </a:lnTo>
                  <a:lnTo>
                    <a:pt x="269" y="70"/>
                  </a:lnTo>
                  <a:lnTo>
                    <a:pt x="270" y="71"/>
                  </a:lnTo>
                  <a:lnTo>
                    <a:pt x="270" y="70"/>
                  </a:lnTo>
                  <a:lnTo>
                    <a:pt x="270" y="69"/>
                  </a:lnTo>
                  <a:lnTo>
                    <a:pt x="272" y="70"/>
                  </a:lnTo>
                  <a:lnTo>
                    <a:pt x="272" y="68"/>
                  </a:lnTo>
                  <a:lnTo>
                    <a:pt x="273" y="69"/>
                  </a:lnTo>
                  <a:lnTo>
                    <a:pt x="273" y="70"/>
                  </a:lnTo>
                  <a:lnTo>
                    <a:pt x="276" y="70"/>
                  </a:lnTo>
                  <a:lnTo>
                    <a:pt x="277" y="71"/>
                  </a:lnTo>
                  <a:lnTo>
                    <a:pt x="280" y="69"/>
                  </a:lnTo>
                  <a:lnTo>
                    <a:pt x="280" y="70"/>
                  </a:lnTo>
                  <a:lnTo>
                    <a:pt x="281" y="68"/>
                  </a:lnTo>
                  <a:lnTo>
                    <a:pt x="280" y="66"/>
                  </a:lnTo>
                  <a:lnTo>
                    <a:pt x="281" y="65"/>
                  </a:lnTo>
                  <a:lnTo>
                    <a:pt x="280" y="64"/>
                  </a:lnTo>
                  <a:lnTo>
                    <a:pt x="280" y="62"/>
                  </a:lnTo>
                  <a:lnTo>
                    <a:pt x="281" y="65"/>
                  </a:lnTo>
                  <a:lnTo>
                    <a:pt x="283" y="63"/>
                  </a:lnTo>
                  <a:lnTo>
                    <a:pt x="284" y="61"/>
                  </a:lnTo>
                  <a:lnTo>
                    <a:pt x="286" y="64"/>
                  </a:lnTo>
                  <a:lnTo>
                    <a:pt x="287" y="63"/>
                  </a:lnTo>
                  <a:lnTo>
                    <a:pt x="286" y="64"/>
                  </a:lnTo>
                  <a:lnTo>
                    <a:pt x="288" y="64"/>
                  </a:lnTo>
                  <a:lnTo>
                    <a:pt x="288" y="66"/>
                  </a:lnTo>
                  <a:lnTo>
                    <a:pt x="289" y="65"/>
                  </a:lnTo>
                  <a:lnTo>
                    <a:pt x="290" y="66"/>
                  </a:lnTo>
                  <a:lnTo>
                    <a:pt x="289" y="67"/>
                  </a:lnTo>
                  <a:lnTo>
                    <a:pt x="288" y="66"/>
                  </a:lnTo>
                  <a:lnTo>
                    <a:pt x="288" y="67"/>
                  </a:lnTo>
                  <a:lnTo>
                    <a:pt x="285" y="70"/>
                  </a:lnTo>
                  <a:lnTo>
                    <a:pt x="281" y="70"/>
                  </a:lnTo>
                  <a:lnTo>
                    <a:pt x="280" y="73"/>
                  </a:lnTo>
                  <a:lnTo>
                    <a:pt x="279" y="73"/>
                  </a:lnTo>
                  <a:lnTo>
                    <a:pt x="279" y="74"/>
                  </a:lnTo>
                  <a:lnTo>
                    <a:pt x="277" y="75"/>
                  </a:lnTo>
                  <a:lnTo>
                    <a:pt x="277" y="76"/>
                  </a:lnTo>
                  <a:lnTo>
                    <a:pt x="277" y="76"/>
                  </a:lnTo>
                  <a:lnTo>
                    <a:pt x="277" y="77"/>
                  </a:lnTo>
                  <a:lnTo>
                    <a:pt x="274" y="80"/>
                  </a:lnTo>
                  <a:lnTo>
                    <a:pt x="276" y="80"/>
                  </a:lnTo>
                  <a:lnTo>
                    <a:pt x="275" y="82"/>
                  </a:lnTo>
                  <a:lnTo>
                    <a:pt x="275" y="80"/>
                  </a:lnTo>
                  <a:lnTo>
                    <a:pt x="273" y="83"/>
                  </a:lnTo>
                  <a:lnTo>
                    <a:pt x="273" y="86"/>
                  </a:lnTo>
                  <a:lnTo>
                    <a:pt x="274" y="87"/>
                  </a:lnTo>
                  <a:lnTo>
                    <a:pt x="273" y="87"/>
                  </a:lnTo>
                  <a:lnTo>
                    <a:pt x="272" y="88"/>
                  </a:lnTo>
                  <a:lnTo>
                    <a:pt x="274" y="90"/>
                  </a:lnTo>
                  <a:lnTo>
                    <a:pt x="274" y="87"/>
                  </a:lnTo>
                  <a:lnTo>
                    <a:pt x="275" y="88"/>
                  </a:lnTo>
                  <a:lnTo>
                    <a:pt x="276" y="87"/>
                  </a:lnTo>
                  <a:lnTo>
                    <a:pt x="275" y="86"/>
                  </a:lnTo>
                  <a:lnTo>
                    <a:pt x="276" y="86"/>
                  </a:lnTo>
                  <a:lnTo>
                    <a:pt x="276" y="87"/>
                  </a:lnTo>
                  <a:lnTo>
                    <a:pt x="275" y="88"/>
                  </a:lnTo>
                  <a:lnTo>
                    <a:pt x="274" y="89"/>
                  </a:lnTo>
                  <a:lnTo>
                    <a:pt x="274" y="90"/>
                  </a:lnTo>
                  <a:lnTo>
                    <a:pt x="276" y="90"/>
                  </a:lnTo>
                  <a:lnTo>
                    <a:pt x="274" y="92"/>
                  </a:lnTo>
                  <a:lnTo>
                    <a:pt x="273" y="93"/>
                  </a:lnTo>
                  <a:lnTo>
                    <a:pt x="274" y="94"/>
                  </a:lnTo>
                  <a:lnTo>
                    <a:pt x="274" y="93"/>
                  </a:lnTo>
                  <a:lnTo>
                    <a:pt x="277" y="93"/>
                  </a:lnTo>
                  <a:lnTo>
                    <a:pt x="277" y="97"/>
                  </a:lnTo>
                  <a:lnTo>
                    <a:pt x="278" y="99"/>
                  </a:lnTo>
                  <a:lnTo>
                    <a:pt x="280" y="98"/>
                  </a:lnTo>
                  <a:lnTo>
                    <a:pt x="280" y="101"/>
                  </a:lnTo>
                  <a:lnTo>
                    <a:pt x="281" y="103"/>
                  </a:lnTo>
                  <a:lnTo>
                    <a:pt x="284" y="102"/>
                  </a:lnTo>
                  <a:lnTo>
                    <a:pt x="283" y="100"/>
                  </a:lnTo>
                  <a:lnTo>
                    <a:pt x="284" y="98"/>
                  </a:lnTo>
                  <a:lnTo>
                    <a:pt x="285" y="96"/>
                  </a:lnTo>
                  <a:lnTo>
                    <a:pt x="285" y="92"/>
                  </a:lnTo>
                  <a:lnTo>
                    <a:pt x="284" y="88"/>
                  </a:lnTo>
                  <a:lnTo>
                    <a:pt x="292" y="89"/>
                  </a:lnTo>
                  <a:lnTo>
                    <a:pt x="293" y="93"/>
                  </a:lnTo>
                  <a:lnTo>
                    <a:pt x="296" y="94"/>
                  </a:lnTo>
                  <a:lnTo>
                    <a:pt x="294" y="96"/>
                  </a:lnTo>
                  <a:lnTo>
                    <a:pt x="294" y="97"/>
                  </a:lnTo>
                  <a:lnTo>
                    <a:pt x="294" y="100"/>
                  </a:lnTo>
                  <a:lnTo>
                    <a:pt x="292" y="102"/>
                  </a:lnTo>
                  <a:lnTo>
                    <a:pt x="290" y="102"/>
                  </a:lnTo>
                  <a:lnTo>
                    <a:pt x="289" y="100"/>
                  </a:lnTo>
                  <a:lnTo>
                    <a:pt x="285" y="105"/>
                  </a:lnTo>
                  <a:lnTo>
                    <a:pt x="285" y="106"/>
                  </a:lnTo>
                  <a:lnTo>
                    <a:pt x="285" y="107"/>
                  </a:lnTo>
                  <a:lnTo>
                    <a:pt x="285" y="108"/>
                  </a:lnTo>
                  <a:lnTo>
                    <a:pt x="281" y="108"/>
                  </a:lnTo>
                  <a:lnTo>
                    <a:pt x="280" y="106"/>
                  </a:lnTo>
                  <a:lnTo>
                    <a:pt x="280" y="108"/>
                  </a:lnTo>
                  <a:lnTo>
                    <a:pt x="281" y="109"/>
                  </a:lnTo>
                  <a:lnTo>
                    <a:pt x="278" y="109"/>
                  </a:lnTo>
                  <a:lnTo>
                    <a:pt x="278" y="108"/>
                  </a:lnTo>
                  <a:lnTo>
                    <a:pt x="276" y="110"/>
                  </a:lnTo>
                  <a:lnTo>
                    <a:pt x="276" y="112"/>
                  </a:lnTo>
                  <a:lnTo>
                    <a:pt x="272" y="109"/>
                  </a:lnTo>
                  <a:lnTo>
                    <a:pt x="270" y="111"/>
                  </a:lnTo>
                  <a:lnTo>
                    <a:pt x="270" y="112"/>
                  </a:lnTo>
                  <a:lnTo>
                    <a:pt x="272" y="113"/>
                  </a:lnTo>
                  <a:lnTo>
                    <a:pt x="270" y="115"/>
                  </a:lnTo>
                  <a:lnTo>
                    <a:pt x="276" y="120"/>
                  </a:lnTo>
                  <a:lnTo>
                    <a:pt x="277" y="120"/>
                  </a:lnTo>
                  <a:lnTo>
                    <a:pt x="277" y="119"/>
                  </a:lnTo>
                  <a:lnTo>
                    <a:pt x="278" y="118"/>
                  </a:lnTo>
                  <a:lnTo>
                    <a:pt x="280" y="119"/>
                  </a:lnTo>
                  <a:lnTo>
                    <a:pt x="284" y="117"/>
                  </a:lnTo>
                  <a:lnTo>
                    <a:pt x="285" y="119"/>
                  </a:lnTo>
                  <a:lnTo>
                    <a:pt x="290" y="120"/>
                  </a:lnTo>
                  <a:lnTo>
                    <a:pt x="289" y="122"/>
                  </a:lnTo>
                  <a:lnTo>
                    <a:pt x="289" y="122"/>
                  </a:lnTo>
                  <a:lnTo>
                    <a:pt x="292" y="122"/>
                  </a:lnTo>
                  <a:lnTo>
                    <a:pt x="293" y="124"/>
                  </a:lnTo>
                  <a:lnTo>
                    <a:pt x="293" y="126"/>
                  </a:lnTo>
                  <a:lnTo>
                    <a:pt x="295" y="125"/>
                  </a:lnTo>
                  <a:lnTo>
                    <a:pt x="296" y="126"/>
                  </a:lnTo>
                  <a:lnTo>
                    <a:pt x="293" y="128"/>
                  </a:lnTo>
                  <a:lnTo>
                    <a:pt x="298" y="130"/>
                  </a:lnTo>
                  <a:lnTo>
                    <a:pt x="295" y="132"/>
                  </a:lnTo>
                  <a:lnTo>
                    <a:pt x="294" y="134"/>
                  </a:lnTo>
                  <a:lnTo>
                    <a:pt x="301" y="137"/>
                  </a:lnTo>
                  <a:lnTo>
                    <a:pt x="300" y="139"/>
                  </a:lnTo>
                  <a:lnTo>
                    <a:pt x="301" y="141"/>
                  </a:lnTo>
                  <a:lnTo>
                    <a:pt x="301" y="143"/>
                  </a:lnTo>
                  <a:lnTo>
                    <a:pt x="302" y="145"/>
                  </a:lnTo>
                  <a:lnTo>
                    <a:pt x="304" y="143"/>
                  </a:lnTo>
                  <a:lnTo>
                    <a:pt x="304" y="145"/>
                  </a:lnTo>
                  <a:lnTo>
                    <a:pt x="303" y="146"/>
                  </a:lnTo>
                  <a:lnTo>
                    <a:pt x="303" y="146"/>
                  </a:lnTo>
                  <a:lnTo>
                    <a:pt x="300" y="147"/>
                  </a:lnTo>
                  <a:lnTo>
                    <a:pt x="299" y="149"/>
                  </a:lnTo>
                  <a:lnTo>
                    <a:pt x="298" y="149"/>
                  </a:lnTo>
                  <a:lnTo>
                    <a:pt x="298" y="150"/>
                  </a:lnTo>
                  <a:lnTo>
                    <a:pt x="297" y="149"/>
                  </a:lnTo>
                  <a:lnTo>
                    <a:pt x="297" y="150"/>
                  </a:lnTo>
                  <a:lnTo>
                    <a:pt x="293" y="151"/>
                  </a:lnTo>
                  <a:lnTo>
                    <a:pt x="292" y="151"/>
                  </a:lnTo>
                  <a:lnTo>
                    <a:pt x="292" y="151"/>
                  </a:lnTo>
                  <a:lnTo>
                    <a:pt x="290" y="151"/>
                  </a:lnTo>
                  <a:lnTo>
                    <a:pt x="290" y="153"/>
                  </a:lnTo>
                  <a:lnTo>
                    <a:pt x="288" y="152"/>
                  </a:lnTo>
                  <a:lnTo>
                    <a:pt x="286" y="153"/>
                  </a:lnTo>
                  <a:lnTo>
                    <a:pt x="286" y="155"/>
                  </a:lnTo>
                  <a:lnTo>
                    <a:pt x="284" y="156"/>
                  </a:lnTo>
                  <a:lnTo>
                    <a:pt x="285" y="157"/>
                  </a:lnTo>
                  <a:lnTo>
                    <a:pt x="282" y="157"/>
                  </a:lnTo>
                  <a:lnTo>
                    <a:pt x="280" y="159"/>
                  </a:lnTo>
                  <a:lnTo>
                    <a:pt x="280" y="159"/>
                  </a:lnTo>
                  <a:lnTo>
                    <a:pt x="278" y="161"/>
                  </a:lnTo>
                  <a:lnTo>
                    <a:pt x="278" y="161"/>
                  </a:lnTo>
                  <a:lnTo>
                    <a:pt x="277" y="162"/>
                  </a:lnTo>
                  <a:lnTo>
                    <a:pt x="269" y="163"/>
                  </a:lnTo>
                  <a:lnTo>
                    <a:pt x="269" y="162"/>
                  </a:lnTo>
                  <a:lnTo>
                    <a:pt x="267" y="165"/>
                  </a:lnTo>
                  <a:lnTo>
                    <a:pt x="267" y="166"/>
                  </a:lnTo>
                  <a:lnTo>
                    <a:pt x="266" y="165"/>
                  </a:lnTo>
                  <a:lnTo>
                    <a:pt x="263" y="165"/>
                  </a:lnTo>
                  <a:lnTo>
                    <a:pt x="263" y="168"/>
                  </a:lnTo>
                  <a:lnTo>
                    <a:pt x="262" y="169"/>
                  </a:lnTo>
                  <a:lnTo>
                    <a:pt x="255" y="165"/>
                  </a:lnTo>
                  <a:lnTo>
                    <a:pt x="252" y="165"/>
                  </a:lnTo>
                  <a:lnTo>
                    <a:pt x="253" y="166"/>
                  </a:lnTo>
                  <a:lnTo>
                    <a:pt x="251" y="167"/>
                  </a:lnTo>
                  <a:lnTo>
                    <a:pt x="242" y="164"/>
                  </a:lnTo>
                  <a:lnTo>
                    <a:pt x="241" y="168"/>
                  </a:lnTo>
                  <a:lnTo>
                    <a:pt x="244" y="170"/>
                  </a:lnTo>
                  <a:lnTo>
                    <a:pt x="244" y="173"/>
                  </a:lnTo>
                  <a:lnTo>
                    <a:pt x="245" y="173"/>
                  </a:lnTo>
                  <a:lnTo>
                    <a:pt x="243" y="175"/>
                  </a:lnTo>
                  <a:lnTo>
                    <a:pt x="245" y="175"/>
                  </a:lnTo>
                  <a:lnTo>
                    <a:pt x="244" y="177"/>
                  </a:lnTo>
                  <a:lnTo>
                    <a:pt x="246" y="178"/>
                  </a:lnTo>
                  <a:lnTo>
                    <a:pt x="248" y="183"/>
                  </a:lnTo>
                  <a:lnTo>
                    <a:pt x="248" y="185"/>
                  </a:lnTo>
                  <a:lnTo>
                    <a:pt x="248" y="185"/>
                  </a:lnTo>
                  <a:lnTo>
                    <a:pt x="248" y="187"/>
                  </a:lnTo>
                  <a:lnTo>
                    <a:pt x="247" y="189"/>
                  </a:lnTo>
                  <a:lnTo>
                    <a:pt x="248" y="192"/>
                  </a:lnTo>
                  <a:lnTo>
                    <a:pt x="252" y="192"/>
                  </a:lnTo>
                  <a:lnTo>
                    <a:pt x="247" y="197"/>
                  </a:lnTo>
                  <a:lnTo>
                    <a:pt x="248" y="198"/>
                  </a:lnTo>
                  <a:lnTo>
                    <a:pt x="244" y="206"/>
                  </a:lnTo>
                  <a:lnTo>
                    <a:pt x="241" y="207"/>
                  </a:lnTo>
                  <a:lnTo>
                    <a:pt x="240" y="210"/>
                  </a:lnTo>
                  <a:lnTo>
                    <a:pt x="234" y="211"/>
                  </a:lnTo>
                  <a:lnTo>
                    <a:pt x="233" y="213"/>
                  </a:lnTo>
                  <a:lnTo>
                    <a:pt x="232" y="212"/>
                  </a:lnTo>
                  <a:lnTo>
                    <a:pt x="229" y="218"/>
                  </a:lnTo>
                  <a:lnTo>
                    <a:pt x="228" y="219"/>
                  </a:lnTo>
                  <a:lnTo>
                    <a:pt x="228" y="220"/>
                  </a:lnTo>
                  <a:lnTo>
                    <a:pt x="227" y="220"/>
                  </a:lnTo>
                  <a:lnTo>
                    <a:pt x="227" y="221"/>
                  </a:lnTo>
                  <a:lnTo>
                    <a:pt x="225" y="222"/>
                  </a:lnTo>
                  <a:lnTo>
                    <a:pt x="225" y="225"/>
                  </a:lnTo>
                  <a:lnTo>
                    <a:pt x="224" y="225"/>
                  </a:lnTo>
                  <a:lnTo>
                    <a:pt x="225" y="227"/>
                  </a:lnTo>
                  <a:lnTo>
                    <a:pt x="224" y="227"/>
                  </a:lnTo>
                  <a:lnTo>
                    <a:pt x="224" y="230"/>
                  </a:lnTo>
                  <a:lnTo>
                    <a:pt x="222" y="231"/>
                  </a:lnTo>
                  <a:lnTo>
                    <a:pt x="223" y="231"/>
                  </a:lnTo>
                  <a:lnTo>
                    <a:pt x="222" y="234"/>
                  </a:lnTo>
                  <a:lnTo>
                    <a:pt x="221" y="234"/>
                  </a:lnTo>
                  <a:lnTo>
                    <a:pt x="221" y="236"/>
                  </a:lnTo>
                  <a:lnTo>
                    <a:pt x="220" y="237"/>
                  </a:lnTo>
                  <a:lnTo>
                    <a:pt x="219" y="243"/>
                  </a:lnTo>
                  <a:lnTo>
                    <a:pt x="218" y="243"/>
                  </a:lnTo>
                  <a:lnTo>
                    <a:pt x="217" y="247"/>
                  </a:lnTo>
                  <a:lnTo>
                    <a:pt x="217" y="250"/>
                  </a:lnTo>
                  <a:lnTo>
                    <a:pt x="213" y="250"/>
                  </a:lnTo>
                  <a:lnTo>
                    <a:pt x="211" y="253"/>
                  </a:lnTo>
                  <a:lnTo>
                    <a:pt x="209" y="254"/>
                  </a:lnTo>
                  <a:lnTo>
                    <a:pt x="209" y="251"/>
                  </a:lnTo>
                  <a:lnTo>
                    <a:pt x="208" y="248"/>
                  </a:lnTo>
                  <a:lnTo>
                    <a:pt x="210" y="244"/>
                  </a:lnTo>
                  <a:lnTo>
                    <a:pt x="208" y="243"/>
                  </a:lnTo>
                  <a:lnTo>
                    <a:pt x="209" y="243"/>
                  </a:lnTo>
                  <a:lnTo>
                    <a:pt x="209" y="241"/>
                  </a:lnTo>
                  <a:lnTo>
                    <a:pt x="207" y="241"/>
                  </a:lnTo>
                  <a:lnTo>
                    <a:pt x="205" y="242"/>
                  </a:lnTo>
                  <a:lnTo>
                    <a:pt x="200" y="241"/>
                  </a:lnTo>
                  <a:lnTo>
                    <a:pt x="201" y="239"/>
                  </a:lnTo>
                  <a:lnTo>
                    <a:pt x="202" y="240"/>
                  </a:lnTo>
                  <a:lnTo>
                    <a:pt x="204" y="238"/>
                  </a:lnTo>
                  <a:lnTo>
                    <a:pt x="202" y="236"/>
                  </a:lnTo>
                  <a:lnTo>
                    <a:pt x="202" y="233"/>
                  </a:lnTo>
                  <a:lnTo>
                    <a:pt x="201" y="231"/>
                  </a:lnTo>
                  <a:lnTo>
                    <a:pt x="202" y="229"/>
                  </a:lnTo>
                  <a:lnTo>
                    <a:pt x="201" y="227"/>
                  </a:lnTo>
                  <a:lnTo>
                    <a:pt x="204" y="228"/>
                  </a:lnTo>
                  <a:lnTo>
                    <a:pt x="204" y="229"/>
                  </a:lnTo>
                  <a:lnTo>
                    <a:pt x="204" y="229"/>
                  </a:lnTo>
                  <a:lnTo>
                    <a:pt x="203" y="229"/>
                  </a:lnTo>
                  <a:lnTo>
                    <a:pt x="205" y="230"/>
                  </a:lnTo>
                  <a:lnTo>
                    <a:pt x="206" y="230"/>
                  </a:lnTo>
                  <a:lnTo>
                    <a:pt x="205" y="228"/>
                  </a:lnTo>
                  <a:lnTo>
                    <a:pt x="208" y="230"/>
                  </a:lnTo>
                  <a:lnTo>
                    <a:pt x="210" y="230"/>
                  </a:lnTo>
                  <a:lnTo>
                    <a:pt x="209" y="228"/>
                  </a:lnTo>
                  <a:lnTo>
                    <a:pt x="212" y="227"/>
                  </a:lnTo>
                  <a:lnTo>
                    <a:pt x="210" y="223"/>
                  </a:lnTo>
                  <a:lnTo>
                    <a:pt x="210" y="221"/>
                  </a:lnTo>
                  <a:lnTo>
                    <a:pt x="206" y="222"/>
                  </a:lnTo>
                  <a:lnTo>
                    <a:pt x="207" y="225"/>
                  </a:lnTo>
                  <a:lnTo>
                    <a:pt x="205" y="224"/>
                  </a:lnTo>
                  <a:lnTo>
                    <a:pt x="204" y="225"/>
                  </a:lnTo>
                  <a:lnTo>
                    <a:pt x="201" y="223"/>
                  </a:lnTo>
                  <a:lnTo>
                    <a:pt x="201" y="223"/>
                  </a:lnTo>
                  <a:lnTo>
                    <a:pt x="202" y="222"/>
                  </a:lnTo>
                  <a:lnTo>
                    <a:pt x="204" y="222"/>
                  </a:lnTo>
                  <a:lnTo>
                    <a:pt x="202" y="219"/>
                  </a:lnTo>
                  <a:lnTo>
                    <a:pt x="201" y="219"/>
                  </a:lnTo>
                  <a:lnTo>
                    <a:pt x="196" y="213"/>
                  </a:lnTo>
                  <a:lnTo>
                    <a:pt x="193" y="214"/>
                  </a:lnTo>
                  <a:lnTo>
                    <a:pt x="193" y="211"/>
                  </a:lnTo>
                  <a:lnTo>
                    <a:pt x="190" y="212"/>
                  </a:lnTo>
                  <a:lnTo>
                    <a:pt x="189" y="207"/>
                  </a:lnTo>
                  <a:lnTo>
                    <a:pt x="190" y="207"/>
                  </a:lnTo>
                  <a:lnTo>
                    <a:pt x="192" y="204"/>
                  </a:lnTo>
                  <a:lnTo>
                    <a:pt x="191" y="203"/>
                  </a:lnTo>
                  <a:lnTo>
                    <a:pt x="192" y="202"/>
                  </a:lnTo>
                  <a:lnTo>
                    <a:pt x="190" y="200"/>
                  </a:lnTo>
                  <a:lnTo>
                    <a:pt x="188" y="201"/>
                  </a:lnTo>
                  <a:lnTo>
                    <a:pt x="187" y="203"/>
                  </a:lnTo>
                  <a:lnTo>
                    <a:pt x="185" y="204"/>
                  </a:lnTo>
                  <a:lnTo>
                    <a:pt x="185" y="200"/>
                  </a:lnTo>
                  <a:lnTo>
                    <a:pt x="181" y="198"/>
                  </a:lnTo>
                  <a:lnTo>
                    <a:pt x="179" y="199"/>
                  </a:lnTo>
                  <a:lnTo>
                    <a:pt x="179" y="201"/>
                  </a:lnTo>
                  <a:lnTo>
                    <a:pt x="176" y="202"/>
                  </a:lnTo>
                  <a:lnTo>
                    <a:pt x="175" y="199"/>
                  </a:lnTo>
                  <a:lnTo>
                    <a:pt x="174" y="202"/>
                  </a:lnTo>
                  <a:lnTo>
                    <a:pt x="172" y="203"/>
                  </a:lnTo>
                  <a:lnTo>
                    <a:pt x="171" y="201"/>
                  </a:lnTo>
                  <a:lnTo>
                    <a:pt x="173" y="199"/>
                  </a:lnTo>
                  <a:lnTo>
                    <a:pt x="172" y="199"/>
                  </a:lnTo>
                  <a:lnTo>
                    <a:pt x="174" y="197"/>
                  </a:lnTo>
                  <a:lnTo>
                    <a:pt x="172" y="194"/>
                  </a:lnTo>
                  <a:lnTo>
                    <a:pt x="172" y="195"/>
                  </a:lnTo>
                  <a:lnTo>
                    <a:pt x="171" y="195"/>
                  </a:lnTo>
                  <a:lnTo>
                    <a:pt x="171" y="195"/>
                  </a:lnTo>
                  <a:lnTo>
                    <a:pt x="171" y="195"/>
                  </a:lnTo>
                  <a:lnTo>
                    <a:pt x="172" y="196"/>
                  </a:lnTo>
                  <a:lnTo>
                    <a:pt x="170" y="196"/>
                  </a:lnTo>
                  <a:lnTo>
                    <a:pt x="171" y="194"/>
                  </a:lnTo>
                  <a:lnTo>
                    <a:pt x="171" y="194"/>
                  </a:lnTo>
                  <a:lnTo>
                    <a:pt x="169" y="195"/>
                  </a:lnTo>
                  <a:lnTo>
                    <a:pt x="168" y="194"/>
                  </a:lnTo>
                  <a:lnTo>
                    <a:pt x="169" y="192"/>
                  </a:lnTo>
                  <a:lnTo>
                    <a:pt x="171" y="193"/>
                  </a:lnTo>
                  <a:lnTo>
                    <a:pt x="170" y="191"/>
                  </a:lnTo>
                  <a:lnTo>
                    <a:pt x="172" y="191"/>
                  </a:lnTo>
                  <a:lnTo>
                    <a:pt x="173" y="187"/>
                  </a:lnTo>
                  <a:lnTo>
                    <a:pt x="172" y="186"/>
                  </a:lnTo>
                  <a:lnTo>
                    <a:pt x="173" y="186"/>
                  </a:lnTo>
                  <a:lnTo>
                    <a:pt x="171" y="185"/>
                  </a:lnTo>
                  <a:lnTo>
                    <a:pt x="168" y="183"/>
                  </a:lnTo>
                  <a:lnTo>
                    <a:pt x="168" y="181"/>
                  </a:lnTo>
                  <a:lnTo>
                    <a:pt x="163" y="178"/>
                  </a:lnTo>
                  <a:lnTo>
                    <a:pt x="162" y="170"/>
                  </a:lnTo>
                  <a:lnTo>
                    <a:pt x="161" y="170"/>
                  </a:lnTo>
                  <a:lnTo>
                    <a:pt x="159" y="173"/>
                  </a:lnTo>
                  <a:lnTo>
                    <a:pt x="154" y="171"/>
                  </a:lnTo>
                  <a:lnTo>
                    <a:pt x="158" y="166"/>
                  </a:lnTo>
                  <a:lnTo>
                    <a:pt x="157" y="165"/>
                  </a:lnTo>
                  <a:lnTo>
                    <a:pt x="156" y="166"/>
                  </a:lnTo>
                  <a:lnTo>
                    <a:pt x="153" y="165"/>
                  </a:lnTo>
                  <a:lnTo>
                    <a:pt x="151" y="166"/>
                  </a:lnTo>
                  <a:lnTo>
                    <a:pt x="150" y="165"/>
                  </a:lnTo>
                  <a:lnTo>
                    <a:pt x="151" y="164"/>
                  </a:lnTo>
                  <a:lnTo>
                    <a:pt x="149" y="162"/>
                  </a:lnTo>
                  <a:lnTo>
                    <a:pt x="147" y="163"/>
                  </a:lnTo>
                  <a:lnTo>
                    <a:pt x="146" y="165"/>
                  </a:lnTo>
                  <a:lnTo>
                    <a:pt x="143" y="166"/>
                  </a:lnTo>
                  <a:lnTo>
                    <a:pt x="143" y="167"/>
                  </a:lnTo>
                  <a:lnTo>
                    <a:pt x="141" y="169"/>
                  </a:lnTo>
                  <a:lnTo>
                    <a:pt x="139" y="167"/>
                  </a:lnTo>
                  <a:lnTo>
                    <a:pt x="136" y="171"/>
                  </a:lnTo>
                  <a:lnTo>
                    <a:pt x="136" y="173"/>
                  </a:lnTo>
                  <a:lnTo>
                    <a:pt x="133" y="174"/>
                  </a:lnTo>
                  <a:lnTo>
                    <a:pt x="133" y="177"/>
                  </a:lnTo>
                  <a:lnTo>
                    <a:pt x="131" y="177"/>
                  </a:lnTo>
                  <a:lnTo>
                    <a:pt x="129" y="180"/>
                  </a:lnTo>
                  <a:lnTo>
                    <a:pt x="127" y="179"/>
                  </a:lnTo>
                  <a:lnTo>
                    <a:pt x="128" y="177"/>
                  </a:lnTo>
                  <a:lnTo>
                    <a:pt x="127" y="175"/>
                  </a:lnTo>
                  <a:lnTo>
                    <a:pt x="124" y="176"/>
                  </a:lnTo>
                  <a:lnTo>
                    <a:pt x="122" y="174"/>
                  </a:lnTo>
                  <a:lnTo>
                    <a:pt x="123" y="171"/>
                  </a:lnTo>
                  <a:lnTo>
                    <a:pt x="119" y="171"/>
                  </a:lnTo>
                  <a:lnTo>
                    <a:pt x="112" y="173"/>
                  </a:lnTo>
                  <a:lnTo>
                    <a:pt x="111" y="171"/>
                  </a:lnTo>
                  <a:lnTo>
                    <a:pt x="112" y="171"/>
                  </a:lnTo>
                  <a:lnTo>
                    <a:pt x="113" y="165"/>
                  </a:lnTo>
                  <a:lnTo>
                    <a:pt x="112" y="164"/>
                  </a:lnTo>
                  <a:lnTo>
                    <a:pt x="112" y="158"/>
                  </a:lnTo>
                  <a:lnTo>
                    <a:pt x="110" y="158"/>
                  </a:lnTo>
                  <a:lnTo>
                    <a:pt x="110" y="159"/>
                  </a:lnTo>
                  <a:lnTo>
                    <a:pt x="108" y="159"/>
                  </a:lnTo>
                  <a:lnTo>
                    <a:pt x="108" y="160"/>
                  </a:lnTo>
                  <a:lnTo>
                    <a:pt x="105" y="159"/>
                  </a:lnTo>
                  <a:lnTo>
                    <a:pt x="107" y="155"/>
                  </a:lnTo>
                  <a:lnTo>
                    <a:pt x="105" y="154"/>
                  </a:lnTo>
                  <a:lnTo>
                    <a:pt x="99" y="149"/>
                  </a:lnTo>
                  <a:lnTo>
                    <a:pt x="97" y="149"/>
                  </a:lnTo>
                  <a:lnTo>
                    <a:pt x="97" y="146"/>
                  </a:lnTo>
                  <a:lnTo>
                    <a:pt x="94" y="144"/>
                  </a:lnTo>
                  <a:lnTo>
                    <a:pt x="93" y="142"/>
                  </a:lnTo>
                  <a:lnTo>
                    <a:pt x="91" y="140"/>
                  </a:lnTo>
                  <a:lnTo>
                    <a:pt x="88" y="138"/>
                  </a:lnTo>
                  <a:lnTo>
                    <a:pt x="86" y="138"/>
                  </a:lnTo>
                  <a:lnTo>
                    <a:pt x="84" y="137"/>
                  </a:lnTo>
                  <a:lnTo>
                    <a:pt x="84" y="136"/>
                  </a:lnTo>
                  <a:lnTo>
                    <a:pt x="86" y="135"/>
                  </a:lnTo>
                  <a:lnTo>
                    <a:pt x="87" y="133"/>
                  </a:lnTo>
                  <a:lnTo>
                    <a:pt x="85" y="132"/>
                  </a:lnTo>
                  <a:lnTo>
                    <a:pt x="87" y="129"/>
                  </a:lnTo>
                  <a:lnTo>
                    <a:pt x="88" y="127"/>
                  </a:lnTo>
                  <a:lnTo>
                    <a:pt x="85" y="126"/>
                  </a:lnTo>
                  <a:lnTo>
                    <a:pt x="87" y="125"/>
                  </a:lnTo>
                  <a:lnTo>
                    <a:pt x="88" y="125"/>
                  </a:lnTo>
                  <a:lnTo>
                    <a:pt x="87" y="123"/>
                  </a:lnTo>
                  <a:lnTo>
                    <a:pt x="89" y="119"/>
                  </a:lnTo>
                  <a:lnTo>
                    <a:pt x="87" y="114"/>
                  </a:lnTo>
                  <a:lnTo>
                    <a:pt x="88" y="114"/>
                  </a:lnTo>
                  <a:lnTo>
                    <a:pt x="87" y="113"/>
                  </a:lnTo>
                  <a:lnTo>
                    <a:pt x="86" y="108"/>
                  </a:lnTo>
                  <a:lnTo>
                    <a:pt x="84" y="108"/>
                  </a:lnTo>
                  <a:lnTo>
                    <a:pt x="84" y="110"/>
                  </a:lnTo>
                  <a:lnTo>
                    <a:pt x="82" y="110"/>
                  </a:lnTo>
                  <a:lnTo>
                    <a:pt x="81" y="109"/>
                  </a:lnTo>
                  <a:lnTo>
                    <a:pt x="79" y="109"/>
                  </a:lnTo>
                  <a:lnTo>
                    <a:pt x="76" y="112"/>
                  </a:lnTo>
                  <a:lnTo>
                    <a:pt x="75" y="111"/>
                  </a:lnTo>
                  <a:lnTo>
                    <a:pt x="73" y="108"/>
                  </a:lnTo>
                  <a:lnTo>
                    <a:pt x="72" y="109"/>
                  </a:lnTo>
                  <a:lnTo>
                    <a:pt x="67" y="106"/>
                  </a:lnTo>
                  <a:lnTo>
                    <a:pt x="60" y="118"/>
                  </a:lnTo>
                  <a:lnTo>
                    <a:pt x="45" y="110"/>
                  </a:lnTo>
                  <a:lnTo>
                    <a:pt x="43" y="104"/>
                  </a:lnTo>
                  <a:lnTo>
                    <a:pt x="44" y="103"/>
                  </a:lnTo>
                  <a:lnTo>
                    <a:pt x="43" y="101"/>
                  </a:lnTo>
                  <a:lnTo>
                    <a:pt x="39" y="103"/>
                  </a:lnTo>
                  <a:lnTo>
                    <a:pt x="39" y="100"/>
                  </a:lnTo>
                  <a:lnTo>
                    <a:pt x="42" y="98"/>
                  </a:lnTo>
                  <a:lnTo>
                    <a:pt x="40" y="98"/>
                  </a:lnTo>
                  <a:lnTo>
                    <a:pt x="39" y="97"/>
                  </a:lnTo>
                  <a:lnTo>
                    <a:pt x="40" y="97"/>
                  </a:lnTo>
                  <a:lnTo>
                    <a:pt x="37" y="96"/>
                  </a:lnTo>
                  <a:lnTo>
                    <a:pt x="36" y="94"/>
                  </a:lnTo>
                  <a:lnTo>
                    <a:pt x="37" y="92"/>
                  </a:lnTo>
                  <a:lnTo>
                    <a:pt x="35" y="92"/>
                  </a:lnTo>
                  <a:lnTo>
                    <a:pt x="35" y="93"/>
                  </a:lnTo>
                  <a:lnTo>
                    <a:pt x="34" y="93"/>
                  </a:lnTo>
                  <a:lnTo>
                    <a:pt x="34" y="96"/>
                  </a:lnTo>
                  <a:lnTo>
                    <a:pt x="32" y="95"/>
                  </a:lnTo>
                  <a:lnTo>
                    <a:pt x="32" y="93"/>
                  </a:lnTo>
                  <a:lnTo>
                    <a:pt x="29" y="93"/>
                  </a:lnTo>
                  <a:lnTo>
                    <a:pt x="29" y="92"/>
                  </a:lnTo>
                  <a:lnTo>
                    <a:pt x="28" y="92"/>
                  </a:lnTo>
                  <a:lnTo>
                    <a:pt x="28" y="93"/>
                  </a:lnTo>
                  <a:lnTo>
                    <a:pt x="27" y="93"/>
                  </a:lnTo>
                  <a:lnTo>
                    <a:pt x="25" y="97"/>
                  </a:lnTo>
                  <a:lnTo>
                    <a:pt x="21" y="95"/>
                  </a:lnTo>
                  <a:lnTo>
                    <a:pt x="21" y="91"/>
                  </a:lnTo>
                  <a:lnTo>
                    <a:pt x="24" y="92"/>
                  </a:lnTo>
                  <a:lnTo>
                    <a:pt x="25" y="89"/>
                  </a:lnTo>
                  <a:lnTo>
                    <a:pt x="21" y="86"/>
                  </a:lnTo>
                  <a:lnTo>
                    <a:pt x="20" y="87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7" y="90"/>
                  </a:lnTo>
                  <a:lnTo>
                    <a:pt x="17" y="92"/>
                  </a:lnTo>
                  <a:lnTo>
                    <a:pt x="12" y="93"/>
                  </a:lnTo>
                  <a:lnTo>
                    <a:pt x="12" y="95"/>
                  </a:lnTo>
                  <a:lnTo>
                    <a:pt x="9" y="97"/>
                  </a:lnTo>
                  <a:lnTo>
                    <a:pt x="7" y="97"/>
                  </a:lnTo>
                  <a:lnTo>
                    <a:pt x="4" y="92"/>
                  </a:lnTo>
                  <a:lnTo>
                    <a:pt x="1" y="94"/>
                  </a:lnTo>
                  <a:lnTo>
                    <a:pt x="1" y="97"/>
                  </a:lnTo>
                  <a:lnTo>
                    <a:pt x="0" y="96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5" y="85"/>
                  </a:lnTo>
                  <a:lnTo>
                    <a:pt x="7" y="82"/>
                  </a:lnTo>
                  <a:lnTo>
                    <a:pt x="1" y="81"/>
                  </a:lnTo>
                  <a:moveTo>
                    <a:pt x="11" y="68"/>
                  </a:moveTo>
                  <a:lnTo>
                    <a:pt x="13" y="68"/>
                  </a:lnTo>
                  <a:lnTo>
                    <a:pt x="11" y="68"/>
                  </a:lnTo>
                  <a:lnTo>
                    <a:pt x="11" y="68"/>
                  </a:lnTo>
                  <a:moveTo>
                    <a:pt x="13" y="69"/>
                  </a:moveTo>
                  <a:lnTo>
                    <a:pt x="13" y="69"/>
                  </a:lnTo>
                  <a:lnTo>
                    <a:pt x="12" y="69"/>
                  </a:lnTo>
                  <a:lnTo>
                    <a:pt x="13" y="69"/>
                  </a:lnTo>
                  <a:moveTo>
                    <a:pt x="11" y="70"/>
                  </a:moveTo>
                  <a:lnTo>
                    <a:pt x="11" y="70"/>
                  </a:lnTo>
                  <a:lnTo>
                    <a:pt x="9" y="70"/>
                  </a:lnTo>
                  <a:lnTo>
                    <a:pt x="10" y="69"/>
                  </a:lnTo>
                  <a:lnTo>
                    <a:pt x="11" y="70"/>
                  </a:lnTo>
                  <a:moveTo>
                    <a:pt x="8" y="69"/>
                  </a:moveTo>
                  <a:lnTo>
                    <a:pt x="8" y="69"/>
                  </a:lnTo>
                  <a:lnTo>
                    <a:pt x="8" y="68"/>
                  </a:lnTo>
                  <a:lnTo>
                    <a:pt x="8" y="69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4" name="Freeform 145">
              <a:extLst>
                <a:ext uri="{FF2B5EF4-FFF2-40B4-BE49-F238E27FC236}">
                  <a16:creationId xmlns="" xmlns:a16="http://schemas.microsoft.com/office/drawing/2014/main" id="{A0463085-D1E9-48FA-9168-79D2AC1E3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" y="2525"/>
              <a:ext cx="443" cy="384"/>
            </a:xfrm>
            <a:custGeom>
              <a:avLst/>
              <a:gdLst>
                <a:gd name="T0" fmla="*/ 21 w 443"/>
                <a:gd name="T1" fmla="*/ 143 h 384"/>
                <a:gd name="T2" fmla="*/ 24 w 443"/>
                <a:gd name="T3" fmla="*/ 128 h 384"/>
                <a:gd name="T4" fmla="*/ 53 w 443"/>
                <a:gd name="T5" fmla="*/ 127 h 384"/>
                <a:gd name="T6" fmla="*/ 65 w 443"/>
                <a:gd name="T7" fmla="*/ 120 h 384"/>
                <a:gd name="T8" fmla="*/ 84 w 443"/>
                <a:gd name="T9" fmla="*/ 116 h 384"/>
                <a:gd name="T10" fmla="*/ 137 w 443"/>
                <a:gd name="T11" fmla="*/ 52 h 384"/>
                <a:gd name="T12" fmla="*/ 192 w 443"/>
                <a:gd name="T13" fmla="*/ 47 h 384"/>
                <a:gd name="T14" fmla="*/ 239 w 443"/>
                <a:gd name="T15" fmla="*/ 7 h 384"/>
                <a:gd name="T16" fmla="*/ 277 w 443"/>
                <a:gd name="T17" fmla="*/ 12 h 384"/>
                <a:gd name="T18" fmla="*/ 306 w 443"/>
                <a:gd name="T19" fmla="*/ 31 h 384"/>
                <a:gd name="T20" fmla="*/ 333 w 443"/>
                <a:gd name="T21" fmla="*/ 59 h 384"/>
                <a:gd name="T22" fmla="*/ 350 w 443"/>
                <a:gd name="T23" fmla="*/ 96 h 384"/>
                <a:gd name="T24" fmla="*/ 363 w 443"/>
                <a:gd name="T25" fmla="*/ 123 h 384"/>
                <a:gd name="T26" fmla="*/ 404 w 443"/>
                <a:gd name="T27" fmla="*/ 145 h 384"/>
                <a:gd name="T28" fmla="*/ 430 w 443"/>
                <a:gd name="T29" fmla="*/ 172 h 384"/>
                <a:gd name="T30" fmla="*/ 417 w 443"/>
                <a:gd name="T31" fmla="*/ 181 h 384"/>
                <a:gd name="T32" fmla="*/ 354 w 443"/>
                <a:gd name="T33" fmla="*/ 181 h 384"/>
                <a:gd name="T34" fmla="*/ 309 w 443"/>
                <a:gd name="T35" fmla="*/ 173 h 384"/>
                <a:gd name="T36" fmla="*/ 279 w 443"/>
                <a:gd name="T37" fmla="*/ 165 h 384"/>
                <a:gd name="T38" fmla="*/ 281 w 443"/>
                <a:gd name="T39" fmla="*/ 140 h 384"/>
                <a:gd name="T40" fmla="*/ 277 w 443"/>
                <a:gd name="T41" fmla="*/ 132 h 384"/>
                <a:gd name="T42" fmla="*/ 243 w 443"/>
                <a:gd name="T43" fmla="*/ 172 h 384"/>
                <a:gd name="T44" fmla="*/ 243 w 443"/>
                <a:gd name="T45" fmla="*/ 178 h 384"/>
                <a:gd name="T46" fmla="*/ 247 w 443"/>
                <a:gd name="T47" fmla="*/ 201 h 384"/>
                <a:gd name="T48" fmla="*/ 230 w 443"/>
                <a:gd name="T49" fmla="*/ 217 h 384"/>
                <a:gd name="T50" fmla="*/ 242 w 443"/>
                <a:gd name="T51" fmla="*/ 230 h 384"/>
                <a:gd name="T52" fmla="*/ 246 w 443"/>
                <a:gd name="T53" fmla="*/ 220 h 384"/>
                <a:gd name="T54" fmla="*/ 254 w 443"/>
                <a:gd name="T55" fmla="*/ 222 h 384"/>
                <a:gd name="T56" fmla="*/ 261 w 443"/>
                <a:gd name="T57" fmla="*/ 238 h 384"/>
                <a:gd name="T58" fmla="*/ 263 w 443"/>
                <a:gd name="T59" fmla="*/ 281 h 384"/>
                <a:gd name="T60" fmla="*/ 246 w 443"/>
                <a:gd name="T61" fmla="*/ 277 h 384"/>
                <a:gd name="T62" fmla="*/ 229 w 443"/>
                <a:gd name="T63" fmla="*/ 290 h 384"/>
                <a:gd name="T64" fmla="*/ 231 w 443"/>
                <a:gd name="T65" fmla="*/ 303 h 384"/>
                <a:gd name="T66" fmla="*/ 225 w 443"/>
                <a:gd name="T67" fmla="*/ 315 h 384"/>
                <a:gd name="T68" fmla="*/ 204 w 443"/>
                <a:gd name="T69" fmla="*/ 328 h 384"/>
                <a:gd name="T70" fmla="*/ 211 w 443"/>
                <a:gd name="T71" fmla="*/ 339 h 384"/>
                <a:gd name="T72" fmla="*/ 202 w 443"/>
                <a:gd name="T73" fmla="*/ 349 h 384"/>
                <a:gd name="T74" fmla="*/ 199 w 443"/>
                <a:gd name="T75" fmla="*/ 361 h 384"/>
                <a:gd name="T76" fmla="*/ 178 w 443"/>
                <a:gd name="T77" fmla="*/ 384 h 384"/>
                <a:gd name="T78" fmla="*/ 162 w 443"/>
                <a:gd name="T79" fmla="*/ 352 h 384"/>
                <a:gd name="T80" fmla="*/ 154 w 443"/>
                <a:gd name="T81" fmla="*/ 362 h 384"/>
                <a:gd name="T82" fmla="*/ 140 w 443"/>
                <a:gd name="T83" fmla="*/ 354 h 384"/>
                <a:gd name="T84" fmla="*/ 131 w 443"/>
                <a:gd name="T85" fmla="*/ 360 h 384"/>
                <a:gd name="T86" fmla="*/ 120 w 443"/>
                <a:gd name="T87" fmla="*/ 348 h 384"/>
                <a:gd name="T88" fmla="*/ 105 w 443"/>
                <a:gd name="T89" fmla="*/ 327 h 384"/>
                <a:gd name="T90" fmla="*/ 93 w 443"/>
                <a:gd name="T91" fmla="*/ 315 h 384"/>
                <a:gd name="T92" fmla="*/ 78 w 443"/>
                <a:gd name="T93" fmla="*/ 308 h 384"/>
                <a:gd name="T94" fmla="*/ 78 w 443"/>
                <a:gd name="T95" fmla="*/ 287 h 384"/>
                <a:gd name="T96" fmla="*/ 57 w 443"/>
                <a:gd name="T97" fmla="*/ 279 h 384"/>
                <a:gd name="T98" fmla="*/ 40 w 443"/>
                <a:gd name="T99" fmla="*/ 267 h 384"/>
                <a:gd name="T100" fmla="*/ 22 w 443"/>
                <a:gd name="T101" fmla="*/ 252 h 384"/>
                <a:gd name="T102" fmla="*/ 4 w 443"/>
                <a:gd name="T103" fmla="*/ 231 h 384"/>
                <a:gd name="T104" fmla="*/ 1 w 443"/>
                <a:gd name="T105" fmla="*/ 219 h 384"/>
                <a:gd name="T106" fmla="*/ 2 w 443"/>
                <a:gd name="T107" fmla="*/ 208 h 384"/>
                <a:gd name="T108" fmla="*/ 4 w 443"/>
                <a:gd name="T109" fmla="*/ 197 h 384"/>
                <a:gd name="T110" fmla="*/ 16 w 443"/>
                <a:gd name="T111" fmla="*/ 187 h 384"/>
                <a:gd name="T112" fmla="*/ 14 w 443"/>
                <a:gd name="T113" fmla="*/ 179 h 384"/>
                <a:gd name="T114" fmla="*/ 16 w 443"/>
                <a:gd name="T115" fmla="*/ 17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3" h="384">
                  <a:moveTo>
                    <a:pt x="14" y="154"/>
                  </a:moveTo>
                  <a:lnTo>
                    <a:pt x="16" y="151"/>
                  </a:lnTo>
                  <a:lnTo>
                    <a:pt x="18" y="152"/>
                  </a:lnTo>
                  <a:lnTo>
                    <a:pt x="17" y="149"/>
                  </a:lnTo>
                  <a:lnTo>
                    <a:pt x="18" y="148"/>
                  </a:lnTo>
                  <a:lnTo>
                    <a:pt x="19" y="142"/>
                  </a:lnTo>
                  <a:lnTo>
                    <a:pt x="21" y="143"/>
                  </a:lnTo>
                  <a:lnTo>
                    <a:pt x="25" y="135"/>
                  </a:lnTo>
                  <a:lnTo>
                    <a:pt x="28" y="135"/>
                  </a:lnTo>
                  <a:lnTo>
                    <a:pt x="27" y="132"/>
                  </a:lnTo>
                  <a:lnTo>
                    <a:pt x="25" y="132"/>
                  </a:lnTo>
                  <a:lnTo>
                    <a:pt x="25" y="129"/>
                  </a:lnTo>
                  <a:lnTo>
                    <a:pt x="24" y="129"/>
                  </a:lnTo>
                  <a:lnTo>
                    <a:pt x="24" y="128"/>
                  </a:lnTo>
                  <a:lnTo>
                    <a:pt x="23" y="127"/>
                  </a:lnTo>
                  <a:lnTo>
                    <a:pt x="50" y="120"/>
                  </a:lnTo>
                  <a:lnTo>
                    <a:pt x="50" y="126"/>
                  </a:lnTo>
                  <a:lnTo>
                    <a:pt x="52" y="127"/>
                  </a:lnTo>
                  <a:lnTo>
                    <a:pt x="52" y="128"/>
                  </a:lnTo>
                  <a:lnTo>
                    <a:pt x="52" y="129"/>
                  </a:lnTo>
                  <a:lnTo>
                    <a:pt x="53" y="127"/>
                  </a:lnTo>
                  <a:lnTo>
                    <a:pt x="56" y="126"/>
                  </a:lnTo>
                  <a:lnTo>
                    <a:pt x="56" y="125"/>
                  </a:lnTo>
                  <a:lnTo>
                    <a:pt x="57" y="126"/>
                  </a:lnTo>
                  <a:lnTo>
                    <a:pt x="61" y="123"/>
                  </a:lnTo>
                  <a:lnTo>
                    <a:pt x="59" y="121"/>
                  </a:lnTo>
                  <a:lnTo>
                    <a:pt x="61" y="119"/>
                  </a:lnTo>
                  <a:lnTo>
                    <a:pt x="65" y="120"/>
                  </a:lnTo>
                  <a:lnTo>
                    <a:pt x="66" y="122"/>
                  </a:lnTo>
                  <a:lnTo>
                    <a:pt x="68" y="118"/>
                  </a:lnTo>
                  <a:lnTo>
                    <a:pt x="74" y="119"/>
                  </a:lnTo>
                  <a:lnTo>
                    <a:pt x="75" y="117"/>
                  </a:lnTo>
                  <a:lnTo>
                    <a:pt x="78" y="117"/>
                  </a:lnTo>
                  <a:lnTo>
                    <a:pt x="77" y="116"/>
                  </a:lnTo>
                  <a:lnTo>
                    <a:pt x="84" y="116"/>
                  </a:lnTo>
                  <a:lnTo>
                    <a:pt x="83" y="96"/>
                  </a:lnTo>
                  <a:lnTo>
                    <a:pt x="90" y="68"/>
                  </a:lnTo>
                  <a:lnTo>
                    <a:pt x="105" y="75"/>
                  </a:lnTo>
                  <a:lnTo>
                    <a:pt x="109" y="74"/>
                  </a:lnTo>
                  <a:lnTo>
                    <a:pt x="122" y="75"/>
                  </a:lnTo>
                  <a:lnTo>
                    <a:pt x="129" y="54"/>
                  </a:lnTo>
                  <a:lnTo>
                    <a:pt x="137" y="52"/>
                  </a:lnTo>
                  <a:lnTo>
                    <a:pt x="139" y="56"/>
                  </a:lnTo>
                  <a:lnTo>
                    <a:pt x="151" y="52"/>
                  </a:lnTo>
                  <a:lnTo>
                    <a:pt x="164" y="50"/>
                  </a:lnTo>
                  <a:lnTo>
                    <a:pt x="167" y="46"/>
                  </a:lnTo>
                  <a:lnTo>
                    <a:pt x="171" y="44"/>
                  </a:lnTo>
                  <a:lnTo>
                    <a:pt x="185" y="47"/>
                  </a:lnTo>
                  <a:lnTo>
                    <a:pt x="192" y="47"/>
                  </a:lnTo>
                  <a:lnTo>
                    <a:pt x="198" y="43"/>
                  </a:lnTo>
                  <a:lnTo>
                    <a:pt x="205" y="35"/>
                  </a:lnTo>
                  <a:lnTo>
                    <a:pt x="211" y="24"/>
                  </a:lnTo>
                  <a:lnTo>
                    <a:pt x="217" y="27"/>
                  </a:lnTo>
                  <a:lnTo>
                    <a:pt x="242" y="18"/>
                  </a:lnTo>
                  <a:lnTo>
                    <a:pt x="243" y="16"/>
                  </a:lnTo>
                  <a:lnTo>
                    <a:pt x="239" y="7"/>
                  </a:lnTo>
                  <a:lnTo>
                    <a:pt x="237" y="4"/>
                  </a:lnTo>
                  <a:lnTo>
                    <a:pt x="242" y="1"/>
                  </a:lnTo>
                  <a:lnTo>
                    <a:pt x="246" y="0"/>
                  </a:lnTo>
                  <a:lnTo>
                    <a:pt x="258" y="6"/>
                  </a:lnTo>
                  <a:lnTo>
                    <a:pt x="258" y="10"/>
                  </a:lnTo>
                  <a:lnTo>
                    <a:pt x="265" y="12"/>
                  </a:lnTo>
                  <a:lnTo>
                    <a:pt x="277" y="12"/>
                  </a:lnTo>
                  <a:lnTo>
                    <a:pt x="279" y="14"/>
                  </a:lnTo>
                  <a:lnTo>
                    <a:pt x="281" y="16"/>
                  </a:lnTo>
                  <a:lnTo>
                    <a:pt x="281" y="19"/>
                  </a:lnTo>
                  <a:lnTo>
                    <a:pt x="283" y="21"/>
                  </a:lnTo>
                  <a:lnTo>
                    <a:pt x="284" y="23"/>
                  </a:lnTo>
                  <a:lnTo>
                    <a:pt x="298" y="23"/>
                  </a:lnTo>
                  <a:lnTo>
                    <a:pt x="306" y="31"/>
                  </a:lnTo>
                  <a:lnTo>
                    <a:pt x="315" y="26"/>
                  </a:lnTo>
                  <a:lnTo>
                    <a:pt x="315" y="36"/>
                  </a:lnTo>
                  <a:lnTo>
                    <a:pt x="323" y="42"/>
                  </a:lnTo>
                  <a:lnTo>
                    <a:pt x="324" y="47"/>
                  </a:lnTo>
                  <a:lnTo>
                    <a:pt x="332" y="53"/>
                  </a:lnTo>
                  <a:lnTo>
                    <a:pt x="333" y="55"/>
                  </a:lnTo>
                  <a:lnTo>
                    <a:pt x="333" y="59"/>
                  </a:lnTo>
                  <a:lnTo>
                    <a:pt x="333" y="60"/>
                  </a:lnTo>
                  <a:lnTo>
                    <a:pt x="339" y="62"/>
                  </a:lnTo>
                  <a:lnTo>
                    <a:pt x="341" y="64"/>
                  </a:lnTo>
                  <a:lnTo>
                    <a:pt x="345" y="78"/>
                  </a:lnTo>
                  <a:lnTo>
                    <a:pt x="350" y="86"/>
                  </a:lnTo>
                  <a:lnTo>
                    <a:pt x="347" y="92"/>
                  </a:lnTo>
                  <a:lnTo>
                    <a:pt x="350" y="96"/>
                  </a:lnTo>
                  <a:lnTo>
                    <a:pt x="350" y="98"/>
                  </a:lnTo>
                  <a:lnTo>
                    <a:pt x="358" y="101"/>
                  </a:lnTo>
                  <a:lnTo>
                    <a:pt x="365" y="101"/>
                  </a:lnTo>
                  <a:lnTo>
                    <a:pt x="367" y="104"/>
                  </a:lnTo>
                  <a:lnTo>
                    <a:pt x="363" y="109"/>
                  </a:lnTo>
                  <a:lnTo>
                    <a:pt x="368" y="119"/>
                  </a:lnTo>
                  <a:lnTo>
                    <a:pt x="363" y="123"/>
                  </a:lnTo>
                  <a:lnTo>
                    <a:pt x="364" y="124"/>
                  </a:lnTo>
                  <a:lnTo>
                    <a:pt x="381" y="132"/>
                  </a:lnTo>
                  <a:lnTo>
                    <a:pt x="390" y="132"/>
                  </a:lnTo>
                  <a:lnTo>
                    <a:pt x="394" y="137"/>
                  </a:lnTo>
                  <a:lnTo>
                    <a:pt x="399" y="137"/>
                  </a:lnTo>
                  <a:lnTo>
                    <a:pt x="402" y="143"/>
                  </a:lnTo>
                  <a:lnTo>
                    <a:pt x="404" y="145"/>
                  </a:lnTo>
                  <a:lnTo>
                    <a:pt x="429" y="151"/>
                  </a:lnTo>
                  <a:lnTo>
                    <a:pt x="432" y="155"/>
                  </a:lnTo>
                  <a:lnTo>
                    <a:pt x="436" y="155"/>
                  </a:lnTo>
                  <a:lnTo>
                    <a:pt x="440" y="159"/>
                  </a:lnTo>
                  <a:lnTo>
                    <a:pt x="443" y="163"/>
                  </a:lnTo>
                  <a:lnTo>
                    <a:pt x="431" y="171"/>
                  </a:lnTo>
                  <a:lnTo>
                    <a:pt x="430" y="172"/>
                  </a:lnTo>
                  <a:lnTo>
                    <a:pt x="429" y="173"/>
                  </a:lnTo>
                  <a:lnTo>
                    <a:pt x="428" y="176"/>
                  </a:lnTo>
                  <a:lnTo>
                    <a:pt x="424" y="176"/>
                  </a:lnTo>
                  <a:lnTo>
                    <a:pt x="418" y="179"/>
                  </a:lnTo>
                  <a:lnTo>
                    <a:pt x="418" y="180"/>
                  </a:lnTo>
                  <a:lnTo>
                    <a:pt x="417" y="180"/>
                  </a:lnTo>
                  <a:lnTo>
                    <a:pt x="417" y="181"/>
                  </a:lnTo>
                  <a:lnTo>
                    <a:pt x="416" y="181"/>
                  </a:lnTo>
                  <a:lnTo>
                    <a:pt x="415" y="183"/>
                  </a:lnTo>
                  <a:lnTo>
                    <a:pt x="415" y="183"/>
                  </a:lnTo>
                  <a:lnTo>
                    <a:pt x="415" y="184"/>
                  </a:lnTo>
                  <a:lnTo>
                    <a:pt x="407" y="186"/>
                  </a:lnTo>
                  <a:lnTo>
                    <a:pt x="396" y="192"/>
                  </a:lnTo>
                  <a:lnTo>
                    <a:pt x="354" y="181"/>
                  </a:lnTo>
                  <a:lnTo>
                    <a:pt x="346" y="186"/>
                  </a:lnTo>
                  <a:lnTo>
                    <a:pt x="342" y="190"/>
                  </a:lnTo>
                  <a:lnTo>
                    <a:pt x="339" y="190"/>
                  </a:lnTo>
                  <a:lnTo>
                    <a:pt x="314" y="183"/>
                  </a:lnTo>
                  <a:lnTo>
                    <a:pt x="313" y="179"/>
                  </a:lnTo>
                  <a:lnTo>
                    <a:pt x="313" y="176"/>
                  </a:lnTo>
                  <a:lnTo>
                    <a:pt x="309" y="173"/>
                  </a:lnTo>
                  <a:lnTo>
                    <a:pt x="287" y="172"/>
                  </a:lnTo>
                  <a:lnTo>
                    <a:pt x="283" y="169"/>
                  </a:lnTo>
                  <a:lnTo>
                    <a:pt x="280" y="171"/>
                  </a:lnTo>
                  <a:lnTo>
                    <a:pt x="278" y="170"/>
                  </a:lnTo>
                  <a:lnTo>
                    <a:pt x="278" y="168"/>
                  </a:lnTo>
                  <a:lnTo>
                    <a:pt x="279" y="167"/>
                  </a:lnTo>
                  <a:lnTo>
                    <a:pt x="279" y="165"/>
                  </a:lnTo>
                  <a:lnTo>
                    <a:pt x="285" y="149"/>
                  </a:lnTo>
                  <a:lnTo>
                    <a:pt x="287" y="148"/>
                  </a:lnTo>
                  <a:lnTo>
                    <a:pt x="289" y="145"/>
                  </a:lnTo>
                  <a:lnTo>
                    <a:pt x="288" y="143"/>
                  </a:lnTo>
                  <a:lnTo>
                    <a:pt x="284" y="141"/>
                  </a:lnTo>
                  <a:lnTo>
                    <a:pt x="283" y="139"/>
                  </a:lnTo>
                  <a:lnTo>
                    <a:pt x="281" y="140"/>
                  </a:lnTo>
                  <a:lnTo>
                    <a:pt x="281" y="139"/>
                  </a:lnTo>
                  <a:lnTo>
                    <a:pt x="283" y="138"/>
                  </a:lnTo>
                  <a:lnTo>
                    <a:pt x="283" y="136"/>
                  </a:lnTo>
                  <a:lnTo>
                    <a:pt x="282" y="136"/>
                  </a:lnTo>
                  <a:lnTo>
                    <a:pt x="282" y="133"/>
                  </a:lnTo>
                  <a:lnTo>
                    <a:pt x="278" y="133"/>
                  </a:lnTo>
                  <a:lnTo>
                    <a:pt x="277" y="132"/>
                  </a:lnTo>
                  <a:lnTo>
                    <a:pt x="278" y="131"/>
                  </a:lnTo>
                  <a:lnTo>
                    <a:pt x="274" y="129"/>
                  </a:lnTo>
                  <a:lnTo>
                    <a:pt x="246" y="169"/>
                  </a:lnTo>
                  <a:lnTo>
                    <a:pt x="246" y="171"/>
                  </a:lnTo>
                  <a:lnTo>
                    <a:pt x="243" y="170"/>
                  </a:lnTo>
                  <a:lnTo>
                    <a:pt x="242" y="172"/>
                  </a:lnTo>
                  <a:lnTo>
                    <a:pt x="243" y="172"/>
                  </a:lnTo>
                  <a:lnTo>
                    <a:pt x="242" y="173"/>
                  </a:lnTo>
                  <a:lnTo>
                    <a:pt x="242" y="174"/>
                  </a:lnTo>
                  <a:lnTo>
                    <a:pt x="243" y="173"/>
                  </a:lnTo>
                  <a:lnTo>
                    <a:pt x="244" y="174"/>
                  </a:lnTo>
                  <a:lnTo>
                    <a:pt x="243" y="175"/>
                  </a:lnTo>
                  <a:lnTo>
                    <a:pt x="243" y="176"/>
                  </a:lnTo>
                  <a:lnTo>
                    <a:pt x="243" y="178"/>
                  </a:lnTo>
                  <a:lnTo>
                    <a:pt x="241" y="183"/>
                  </a:lnTo>
                  <a:lnTo>
                    <a:pt x="243" y="184"/>
                  </a:lnTo>
                  <a:lnTo>
                    <a:pt x="243" y="187"/>
                  </a:lnTo>
                  <a:lnTo>
                    <a:pt x="246" y="189"/>
                  </a:lnTo>
                  <a:lnTo>
                    <a:pt x="244" y="200"/>
                  </a:lnTo>
                  <a:lnTo>
                    <a:pt x="246" y="200"/>
                  </a:lnTo>
                  <a:lnTo>
                    <a:pt x="247" y="201"/>
                  </a:lnTo>
                  <a:lnTo>
                    <a:pt x="247" y="203"/>
                  </a:lnTo>
                  <a:lnTo>
                    <a:pt x="246" y="206"/>
                  </a:lnTo>
                  <a:lnTo>
                    <a:pt x="243" y="207"/>
                  </a:lnTo>
                  <a:lnTo>
                    <a:pt x="241" y="209"/>
                  </a:lnTo>
                  <a:lnTo>
                    <a:pt x="234" y="211"/>
                  </a:lnTo>
                  <a:lnTo>
                    <a:pt x="231" y="214"/>
                  </a:lnTo>
                  <a:lnTo>
                    <a:pt x="230" y="217"/>
                  </a:lnTo>
                  <a:lnTo>
                    <a:pt x="233" y="222"/>
                  </a:lnTo>
                  <a:lnTo>
                    <a:pt x="238" y="224"/>
                  </a:lnTo>
                  <a:lnTo>
                    <a:pt x="238" y="227"/>
                  </a:lnTo>
                  <a:lnTo>
                    <a:pt x="237" y="228"/>
                  </a:lnTo>
                  <a:lnTo>
                    <a:pt x="236" y="229"/>
                  </a:lnTo>
                  <a:lnTo>
                    <a:pt x="240" y="231"/>
                  </a:lnTo>
                  <a:lnTo>
                    <a:pt x="242" y="230"/>
                  </a:lnTo>
                  <a:lnTo>
                    <a:pt x="242" y="228"/>
                  </a:lnTo>
                  <a:lnTo>
                    <a:pt x="245" y="227"/>
                  </a:lnTo>
                  <a:lnTo>
                    <a:pt x="245" y="225"/>
                  </a:lnTo>
                  <a:lnTo>
                    <a:pt x="243" y="223"/>
                  </a:lnTo>
                  <a:lnTo>
                    <a:pt x="244" y="221"/>
                  </a:lnTo>
                  <a:lnTo>
                    <a:pt x="246" y="222"/>
                  </a:lnTo>
                  <a:lnTo>
                    <a:pt x="246" y="220"/>
                  </a:lnTo>
                  <a:lnTo>
                    <a:pt x="247" y="219"/>
                  </a:lnTo>
                  <a:lnTo>
                    <a:pt x="249" y="219"/>
                  </a:lnTo>
                  <a:lnTo>
                    <a:pt x="249" y="220"/>
                  </a:lnTo>
                  <a:lnTo>
                    <a:pt x="252" y="221"/>
                  </a:lnTo>
                  <a:lnTo>
                    <a:pt x="254" y="219"/>
                  </a:lnTo>
                  <a:lnTo>
                    <a:pt x="256" y="220"/>
                  </a:lnTo>
                  <a:lnTo>
                    <a:pt x="254" y="222"/>
                  </a:lnTo>
                  <a:lnTo>
                    <a:pt x="258" y="223"/>
                  </a:lnTo>
                  <a:lnTo>
                    <a:pt x="256" y="227"/>
                  </a:lnTo>
                  <a:lnTo>
                    <a:pt x="258" y="228"/>
                  </a:lnTo>
                  <a:lnTo>
                    <a:pt x="257" y="231"/>
                  </a:lnTo>
                  <a:lnTo>
                    <a:pt x="256" y="230"/>
                  </a:lnTo>
                  <a:lnTo>
                    <a:pt x="257" y="235"/>
                  </a:lnTo>
                  <a:lnTo>
                    <a:pt x="261" y="238"/>
                  </a:lnTo>
                  <a:lnTo>
                    <a:pt x="261" y="246"/>
                  </a:lnTo>
                  <a:lnTo>
                    <a:pt x="270" y="261"/>
                  </a:lnTo>
                  <a:lnTo>
                    <a:pt x="271" y="265"/>
                  </a:lnTo>
                  <a:lnTo>
                    <a:pt x="270" y="275"/>
                  </a:lnTo>
                  <a:lnTo>
                    <a:pt x="265" y="275"/>
                  </a:lnTo>
                  <a:lnTo>
                    <a:pt x="266" y="275"/>
                  </a:lnTo>
                  <a:lnTo>
                    <a:pt x="263" y="281"/>
                  </a:lnTo>
                  <a:lnTo>
                    <a:pt x="257" y="279"/>
                  </a:lnTo>
                  <a:lnTo>
                    <a:pt x="256" y="281"/>
                  </a:lnTo>
                  <a:lnTo>
                    <a:pt x="255" y="282"/>
                  </a:lnTo>
                  <a:lnTo>
                    <a:pt x="252" y="280"/>
                  </a:lnTo>
                  <a:lnTo>
                    <a:pt x="251" y="279"/>
                  </a:lnTo>
                  <a:lnTo>
                    <a:pt x="250" y="279"/>
                  </a:lnTo>
                  <a:lnTo>
                    <a:pt x="246" y="277"/>
                  </a:lnTo>
                  <a:lnTo>
                    <a:pt x="245" y="274"/>
                  </a:lnTo>
                  <a:lnTo>
                    <a:pt x="242" y="274"/>
                  </a:lnTo>
                  <a:lnTo>
                    <a:pt x="241" y="277"/>
                  </a:lnTo>
                  <a:lnTo>
                    <a:pt x="245" y="280"/>
                  </a:lnTo>
                  <a:lnTo>
                    <a:pt x="242" y="287"/>
                  </a:lnTo>
                  <a:lnTo>
                    <a:pt x="236" y="291"/>
                  </a:lnTo>
                  <a:lnTo>
                    <a:pt x="229" y="290"/>
                  </a:lnTo>
                  <a:lnTo>
                    <a:pt x="226" y="291"/>
                  </a:lnTo>
                  <a:lnTo>
                    <a:pt x="227" y="292"/>
                  </a:lnTo>
                  <a:lnTo>
                    <a:pt x="229" y="291"/>
                  </a:lnTo>
                  <a:lnTo>
                    <a:pt x="230" y="296"/>
                  </a:lnTo>
                  <a:lnTo>
                    <a:pt x="232" y="297"/>
                  </a:lnTo>
                  <a:lnTo>
                    <a:pt x="231" y="299"/>
                  </a:lnTo>
                  <a:lnTo>
                    <a:pt x="231" y="303"/>
                  </a:lnTo>
                  <a:lnTo>
                    <a:pt x="227" y="302"/>
                  </a:lnTo>
                  <a:lnTo>
                    <a:pt x="222" y="304"/>
                  </a:lnTo>
                  <a:lnTo>
                    <a:pt x="222" y="308"/>
                  </a:lnTo>
                  <a:lnTo>
                    <a:pt x="225" y="308"/>
                  </a:lnTo>
                  <a:lnTo>
                    <a:pt x="224" y="310"/>
                  </a:lnTo>
                  <a:lnTo>
                    <a:pt x="223" y="311"/>
                  </a:lnTo>
                  <a:lnTo>
                    <a:pt x="225" y="315"/>
                  </a:lnTo>
                  <a:lnTo>
                    <a:pt x="225" y="314"/>
                  </a:lnTo>
                  <a:lnTo>
                    <a:pt x="226" y="317"/>
                  </a:lnTo>
                  <a:lnTo>
                    <a:pt x="225" y="319"/>
                  </a:lnTo>
                  <a:lnTo>
                    <a:pt x="226" y="319"/>
                  </a:lnTo>
                  <a:lnTo>
                    <a:pt x="221" y="328"/>
                  </a:lnTo>
                  <a:lnTo>
                    <a:pt x="218" y="332"/>
                  </a:lnTo>
                  <a:lnTo>
                    <a:pt x="204" y="328"/>
                  </a:lnTo>
                  <a:lnTo>
                    <a:pt x="203" y="333"/>
                  </a:lnTo>
                  <a:lnTo>
                    <a:pt x="207" y="336"/>
                  </a:lnTo>
                  <a:lnTo>
                    <a:pt x="208" y="335"/>
                  </a:lnTo>
                  <a:lnTo>
                    <a:pt x="214" y="335"/>
                  </a:lnTo>
                  <a:lnTo>
                    <a:pt x="217" y="338"/>
                  </a:lnTo>
                  <a:lnTo>
                    <a:pt x="214" y="337"/>
                  </a:lnTo>
                  <a:lnTo>
                    <a:pt x="211" y="339"/>
                  </a:lnTo>
                  <a:lnTo>
                    <a:pt x="209" y="339"/>
                  </a:lnTo>
                  <a:lnTo>
                    <a:pt x="209" y="337"/>
                  </a:lnTo>
                  <a:lnTo>
                    <a:pt x="205" y="338"/>
                  </a:lnTo>
                  <a:lnTo>
                    <a:pt x="206" y="340"/>
                  </a:lnTo>
                  <a:lnTo>
                    <a:pt x="203" y="342"/>
                  </a:lnTo>
                  <a:lnTo>
                    <a:pt x="202" y="345"/>
                  </a:lnTo>
                  <a:lnTo>
                    <a:pt x="202" y="349"/>
                  </a:lnTo>
                  <a:lnTo>
                    <a:pt x="205" y="352"/>
                  </a:lnTo>
                  <a:lnTo>
                    <a:pt x="207" y="353"/>
                  </a:lnTo>
                  <a:lnTo>
                    <a:pt x="209" y="355"/>
                  </a:lnTo>
                  <a:lnTo>
                    <a:pt x="209" y="356"/>
                  </a:lnTo>
                  <a:lnTo>
                    <a:pt x="207" y="358"/>
                  </a:lnTo>
                  <a:lnTo>
                    <a:pt x="203" y="363"/>
                  </a:lnTo>
                  <a:lnTo>
                    <a:pt x="199" y="361"/>
                  </a:lnTo>
                  <a:lnTo>
                    <a:pt x="192" y="367"/>
                  </a:lnTo>
                  <a:lnTo>
                    <a:pt x="193" y="373"/>
                  </a:lnTo>
                  <a:lnTo>
                    <a:pt x="191" y="376"/>
                  </a:lnTo>
                  <a:lnTo>
                    <a:pt x="187" y="379"/>
                  </a:lnTo>
                  <a:lnTo>
                    <a:pt x="187" y="381"/>
                  </a:lnTo>
                  <a:lnTo>
                    <a:pt x="182" y="381"/>
                  </a:lnTo>
                  <a:lnTo>
                    <a:pt x="178" y="384"/>
                  </a:lnTo>
                  <a:lnTo>
                    <a:pt x="174" y="381"/>
                  </a:lnTo>
                  <a:lnTo>
                    <a:pt x="173" y="378"/>
                  </a:lnTo>
                  <a:lnTo>
                    <a:pt x="168" y="376"/>
                  </a:lnTo>
                  <a:lnTo>
                    <a:pt x="166" y="369"/>
                  </a:lnTo>
                  <a:lnTo>
                    <a:pt x="164" y="365"/>
                  </a:lnTo>
                  <a:lnTo>
                    <a:pt x="160" y="363"/>
                  </a:lnTo>
                  <a:lnTo>
                    <a:pt x="162" y="352"/>
                  </a:lnTo>
                  <a:lnTo>
                    <a:pt x="161" y="356"/>
                  </a:lnTo>
                  <a:lnTo>
                    <a:pt x="158" y="355"/>
                  </a:lnTo>
                  <a:lnTo>
                    <a:pt x="157" y="356"/>
                  </a:lnTo>
                  <a:lnTo>
                    <a:pt x="158" y="358"/>
                  </a:lnTo>
                  <a:lnTo>
                    <a:pt x="159" y="362"/>
                  </a:lnTo>
                  <a:lnTo>
                    <a:pt x="155" y="361"/>
                  </a:lnTo>
                  <a:lnTo>
                    <a:pt x="154" y="362"/>
                  </a:lnTo>
                  <a:lnTo>
                    <a:pt x="150" y="360"/>
                  </a:lnTo>
                  <a:lnTo>
                    <a:pt x="149" y="359"/>
                  </a:lnTo>
                  <a:lnTo>
                    <a:pt x="150" y="357"/>
                  </a:lnTo>
                  <a:lnTo>
                    <a:pt x="148" y="356"/>
                  </a:lnTo>
                  <a:lnTo>
                    <a:pt x="145" y="359"/>
                  </a:lnTo>
                  <a:lnTo>
                    <a:pt x="140" y="359"/>
                  </a:lnTo>
                  <a:lnTo>
                    <a:pt x="140" y="354"/>
                  </a:lnTo>
                  <a:lnTo>
                    <a:pt x="136" y="349"/>
                  </a:lnTo>
                  <a:lnTo>
                    <a:pt x="133" y="349"/>
                  </a:lnTo>
                  <a:lnTo>
                    <a:pt x="134" y="347"/>
                  </a:lnTo>
                  <a:lnTo>
                    <a:pt x="132" y="347"/>
                  </a:lnTo>
                  <a:lnTo>
                    <a:pt x="129" y="352"/>
                  </a:lnTo>
                  <a:lnTo>
                    <a:pt x="132" y="353"/>
                  </a:lnTo>
                  <a:lnTo>
                    <a:pt x="131" y="360"/>
                  </a:lnTo>
                  <a:lnTo>
                    <a:pt x="130" y="359"/>
                  </a:lnTo>
                  <a:lnTo>
                    <a:pt x="130" y="356"/>
                  </a:lnTo>
                  <a:lnTo>
                    <a:pt x="129" y="356"/>
                  </a:lnTo>
                  <a:lnTo>
                    <a:pt x="123" y="349"/>
                  </a:lnTo>
                  <a:lnTo>
                    <a:pt x="120" y="351"/>
                  </a:lnTo>
                  <a:lnTo>
                    <a:pt x="120" y="349"/>
                  </a:lnTo>
                  <a:lnTo>
                    <a:pt x="120" y="348"/>
                  </a:lnTo>
                  <a:lnTo>
                    <a:pt x="117" y="345"/>
                  </a:lnTo>
                  <a:lnTo>
                    <a:pt x="118" y="344"/>
                  </a:lnTo>
                  <a:lnTo>
                    <a:pt x="113" y="343"/>
                  </a:lnTo>
                  <a:lnTo>
                    <a:pt x="112" y="338"/>
                  </a:lnTo>
                  <a:lnTo>
                    <a:pt x="108" y="334"/>
                  </a:lnTo>
                  <a:lnTo>
                    <a:pt x="109" y="329"/>
                  </a:lnTo>
                  <a:lnTo>
                    <a:pt x="105" y="327"/>
                  </a:lnTo>
                  <a:lnTo>
                    <a:pt x="105" y="323"/>
                  </a:lnTo>
                  <a:lnTo>
                    <a:pt x="107" y="320"/>
                  </a:lnTo>
                  <a:lnTo>
                    <a:pt x="106" y="319"/>
                  </a:lnTo>
                  <a:lnTo>
                    <a:pt x="108" y="316"/>
                  </a:lnTo>
                  <a:lnTo>
                    <a:pt x="104" y="315"/>
                  </a:lnTo>
                  <a:lnTo>
                    <a:pt x="96" y="318"/>
                  </a:lnTo>
                  <a:lnTo>
                    <a:pt x="93" y="315"/>
                  </a:lnTo>
                  <a:lnTo>
                    <a:pt x="94" y="312"/>
                  </a:lnTo>
                  <a:lnTo>
                    <a:pt x="93" y="311"/>
                  </a:lnTo>
                  <a:lnTo>
                    <a:pt x="89" y="312"/>
                  </a:lnTo>
                  <a:lnTo>
                    <a:pt x="85" y="309"/>
                  </a:lnTo>
                  <a:lnTo>
                    <a:pt x="82" y="311"/>
                  </a:lnTo>
                  <a:lnTo>
                    <a:pt x="82" y="309"/>
                  </a:lnTo>
                  <a:lnTo>
                    <a:pt x="78" y="308"/>
                  </a:lnTo>
                  <a:lnTo>
                    <a:pt x="78" y="306"/>
                  </a:lnTo>
                  <a:lnTo>
                    <a:pt x="77" y="306"/>
                  </a:lnTo>
                  <a:lnTo>
                    <a:pt x="76" y="295"/>
                  </a:lnTo>
                  <a:lnTo>
                    <a:pt x="77" y="295"/>
                  </a:lnTo>
                  <a:lnTo>
                    <a:pt x="76" y="290"/>
                  </a:lnTo>
                  <a:lnTo>
                    <a:pt x="77" y="288"/>
                  </a:lnTo>
                  <a:lnTo>
                    <a:pt x="78" y="287"/>
                  </a:lnTo>
                  <a:lnTo>
                    <a:pt x="70" y="285"/>
                  </a:lnTo>
                  <a:lnTo>
                    <a:pt x="69" y="283"/>
                  </a:lnTo>
                  <a:lnTo>
                    <a:pt x="65" y="282"/>
                  </a:lnTo>
                  <a:lnTo>
                    <a:pt x="66" y="281"/>
                  </a:lnTo>
                  <a:lnTo>
                    <a:pt x="64" y="280"/>
                  </a:lnTo>
                  <a:lnTo>
                    <a:pt x="63" y="281"/>
                  </a:lnTo>
                  <a:lnTo>
                    <a:pt x="57" y="279"/>
                  </a:lnTo>
                  <a:lnTo>
                    <a:pt x="58" y="276"/>
                  </a:lnTo>
                  <a:lnTo>
                    <a:pt x="56" y="275"/>
                  </a:lnTo>
                  <a:lnTo>
                    <a:pt x="57" y="273"/>
                  </a:lnTo>
                  <a:lnTo>
                    <a:pt x="54" y="273"/>
                  </a:lnTo>
                  <a:lnTo>
                    <a:pt x="52" y="275"/>
                  </a:lnTo>
                  <a:lnTo>
                    <a:pt x="45" y="277"/>
                  </a:lnTo>
                  <a:lnTo>
                    <a:pt x="40" y="267"/>
                  </a:lnTo>
                  <a:lnTo>
                    <a:pt x="35" y="264"/>
                  </a:lnTo>
                  <a:lnTo>
                    <a:pt x="32" y="267"/>
                  </a:lnTo>
                  <a:lnTo>
                    <a:pt x="28" y="268"/>
                  </a:lnTo>
                  <a:lnTo>
                    <a:pt x="22" y="260"/>
                  </a:lnTo>
                  <a:lnTo>
                    <a:pt x="21" y="255"/>
                  </a:lnTo>
                  <a:lnTo>
                    <a:pt x="22" y="254"/>
                  </a:lnTo>
                  <a:lnTo>
                    <a:pt x="22" y="252"/>
                  </a:lnTo>
                  <a:lnTo>
                    <a:pt x="19" y="246"/>
                  </a:lnTo>
                  <a:lnTo>
                    <a:pt x="21" y="243"/>
                  </a:lnTo>
                  <a:lnTo>
                    <a:pt x="13" y="239"/>
                  </a:lnTo>
                  <a:lnTo>
                    <a:pt x="4" y="236"/>
                  </a:lnTo>
                  <a:lnTo>
                    <a:pt x="0" y="232"/>
                  </a:lnTo>
                  <a:lnTo>
                    <a:pt x="0" y="230"/>
                  </a:lnTo>
                  <a:lnTo>
                    <a:pt x="4" y="231"/>
                  </a:lnTo>
                  <a:lnTo>
                    <a:pt x="5" y="231"/>
                  </a:lnTo>
                  <a:lnTo>
                    <a:pt x="5" y="229"/>
                  </a:lnTo>
                  <a:lnTo>
                    <a:pt x="2" y="228"/>
                  </a:lnTo>
                  <a:lnTo>
                    <a:pt x="3" y="225"/>
                  </a:lnTo>
                  <a:lnTo>
                    <a:pt x="1" y="224"/>
                  </a:lnTo>
                  <a:lnTo>
                    <a:pt x="2" y="222"/>
                  </a:lnTo>
                  <a:lnTo>
                    <a:pt x="1" y="219"/>
                  </a:lnTo>
                  <a:lnTo>
                    <a:pt x="0" y="216"/>
                  </a:lnTo>
                  <a:lnTo>
                    <a:pt x="0" y="215"/>
                  </a:lnTo>
                  <a:lnTo>
                    <a:pt x="2" y="213"/>
                  </a:lnTo>
                  <a:lnTo>
                    <a:pt x="1" y="213"/>
                  </a:lnTo>
                  <a:lnTo>
                    <a:pt x="2" y="211"/>
                  </a:lnTo>
                  <a:lnTo>
                    <a:pt x="3" y="210"/>
                  </a:lnTo>
                  <a:lnTo>
                    <a:pt x="2" y="208"/>
                  </a:lnTo>
                  <a:lnTo>
                    <a:pt x="5" y="208"/>
                  </a:lnTo>
                  <a:lnTo>
                    <a:pt x="5" y="206"/>
                  </a:lnTo>
                  <a:lnTo>
                    <a:pt x="3" y="205"/>
                  </a:lnTo>
                  <a:lnTo>
                    <a:pt x="5" y="203"/>
                  </a:lnTo>
                  <a:lnTo>
                    <a:pt x="4" y="202"/>
                  </a:lnTo>
                  <a:lnTo>
                    <a:pt x="5" y="200"/>
                  </a:lnTo>
                  <a:lnTo>
                    <a:pt x="4" y="197"/>
                  </a:lnTo>
                  <a:lnTo>
                    <a:pt x="5" y="196"/>
                  </a:lnTo>
                  <a:lnTo>
                    <a:pt x="4" y="195"/>
                  </a:lnTo>
                  <a:lnTo>
                    <a:pt x="13" y="199"/>
                  </a:lnTo>
                  <a:lnTo>
                    <a:pt x="17" y="192"/>
                  </a:lnTo>
                  <a:lnTo>
                    <a:pt x="17" y="193"/>
                  </a:lnTo>
                  <a:lnTo>
                    <a:pt x="21" y="188"/>
                  </a:lnTo>
                  <a:lnTo>
                    <a:pt x="16" y="187"/>
                  </a:lnTo>
                  <a:lnTo>
                    <a:pt x="14" y="188"/>
                  </a:lnTo>
                  <a:lnTo>
                    <a:pt x="13" y="187"/>
                  </a:lnTo>
                  <a:lnTo>
                    <a:pt x="14" y="183"/>
                  </a:lnTo>
                  <a:lnTo>
                    <a:pt x="13" y="183"/>
                  </a:lnTo>
                  <a:lnTo>
                    <a:pt x="14" y="181"/>
                  </a:lnTo>
                  <a:lnTo>
                    <a:pt x="13" y="181"/>
                  </a:lnTo>
                  <a:lnTo>
                    <a:pt x="14" y="179"/>
                  </a:lnTo>
                  <a:lnTo>
                    <a:pt x="14" y="180"/>
                  </a:lnTo>
                  <a:lnTo>
                    <a:pt x="14" y="180"/>
                  </a:lnTo>
                  <a:lnTo>
                    <a:pt x="13" y="177"/>
                  </a:lnTo>
                  <a:lnTo>
                    <a:pt x="14" y="175"/>
                  </a:lnTo>
                  <a:lnTo>
                    <a:pt x="14" y="173"/>
                  </a:lnTo>
                  <a:lnTo>
                    <a:pt x="15" y="170"/>
                  </a:lnTo>
                  <a:lnTo>
                    <a:pt x="16" y="170"/>
                  </a:lnTo>
                  <a:lnTo>
                    <a:pt x="16" y="166"/>
                  </a:lnTo>
                  <a:lnTo>
                    <a:pt x="19" y="161"/>
                  </a:lnTo>
                  <a:lnTo>
                    <a:pt x="17" y="157"/>
                  </a:lnTo>
                  <a:lnTo>
                    <a:pt x="18" y="155"/>
                  </a:lnTo>
                  <a:lnTo>
                    <a:pt x="16" y="156"/>
                  </a:lnTo>
                  <a:lnTo>
                    <a:pt x="14" y="15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5" name="Freeform 146">
              <a:extLst>
                <a:ext uri="{FF2B5EF4-FFF2-40B4-BE49-F238E27FC236}">
                  <a16:creationId xmlns="" xmlns:a16="http://schemas.microsoft.com/office/drawing/2014/main" id="{D49A5B52-610D-4776-A832-9816D2F01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" y="2525"/>
              <a:ext cx="443" cy="384"/>
            </a:xfrm>
            <a:custGeom>
              <a:avLst/>
              <a:gdLst>
                <a:gd name="T0" fmla="*/ 21 w 443"/>
                <a:gd name="T1" fmla="*/ 143 h 384"/>
                <a:gd name="T2" fmla="*/ 24 w 443"/>
                <a:gd name="T3" fmla="*/ 128 h 384"/>
                <a:gd name="T4" fmla="*/ 53 w 443"/>
                <a:gd name="T5" fmla="*/ 127 h 384"/>
                <a:gd name="T6" fmla="*/ 65 w 443"/>
                <a:gd name="T7" fmla="*/ 120 h 384"/>
                <a:gd name="T8" fmla="*/ 84 w 443"/>
                <a:gd name="T9" fmla="*/ 116 h 384"/>
                <a:gd name="T10" fmla="*/ 137 w 443"/>
                <a:gd name="T11" fmla="*/ 52 h 384"/>
                <a:gd name="T12" fmla="*/ 192 w 443"/>
                <a:gd name="T13" fmla="*/ 47 h 384"/>
                <a:gd name="T14" fmla="*/ 239 w 443"/>
                <a:gd name="T15" fmla="*/ 7 h 384"/>
                <a:gd name="T16" fmla="*/ 277 w 443"/>
                <a:gd name="T17" fmla="*/ 12 h 384"/>
                <a:gd name="T18" fmla="*/ 306 w 443"/>
                <a:gd name="T19" fmla="*/ 31 h 384"/>
                <a:gd name="T20" fmla="*/ 333 w 443"/>
                <a:gd name="T21" fmla="*/ 59 h 384"/>
                <a:gd name="T22" fmla="*/ 350 w 443"/>
                <a:gd name="T23" fmla="*/ 96 h 384"/>
                <a:gd name="T24" fmla="*/ 363 w 443"/>
                <a:gd name="T25" fmla="*/ 123 h 384"/>
                <a:gd name="T26" fmla="*/ 404 w 443"/>
                <a:gd name="T27" fmla="*/ 145 h 384"/>
                <a:gd name="T28" fmla="*/ 430 w 443"/>
                <a:gd name="T29" fmla="*/ 172 h 384"/>
                <a:gd name="T30" fmla="*/ 417 w 443"/>
                <a:gd name="T31" fmla="*/ 181 h 384"/>
                <a:gd name="T32" fmla="*/ 354 w 443"/>
                <a:gd name="T33" fmla="*/ 181 h 384"/>
                <a:gd name="T34" fmla="*/ 309 w 443"/>
                <a:gd name="T35" fmla="*/ 173 h 384"/>
                <a:gd name="T36" fmla="*/ 279 w 443"/>
                <a:gd name="T37" fmla="*/ 165 h 384"/>
                <a:gd name="T38" fmla="*/ 281 w 443"/>
                <a:gd name="T39" fmla="*/ 140 h 384"/>
                <a:gd name="T40" fmla="*/ 277 w 443"/>
                <a:gd name="T41" fmla="*/ 132 h 384"/>
                <a:gd name="T42" fmla="*/ 243 w 443"/>
                <a:gd name="T43" fmla="*/ 172 h 384"/>
                <a:gd name="T44" fmla="*/ 243 w 443"/>
                <a:gd name="T45" fmla="*/ 178 h 384"/>
                <a:gd name="T46" fmla="*/ 247 w 443"/>
                <a:gd name="T47" fmla="*/ 201 h 384"/>
                <a:gd name="T48" fmla="*/ 230 w 443"/>
                <a:gd name="T49" fmla="*/ 217 h 384"/>
                <a:gd name="T50" fmla="*/ 242 w 443"/>
                <a:gd name="T51" fmla="*/ 230 h 384"/>
                <a:gd name="T52" fmla="*/ 246 w 443"/>
                <a:gd name="T53" fmla="*/ 220 h 384"/>
                <a:gd name="T54" fmla="*/ 254 w 443"/>
                <a:gd name="T55" fmla="*/ 222 h 384"/>
                <a:gd name="T56" fmla="*/ 261 w 443"/>
                <a:gd name="T57" fmla="*/ 238 h 384"/>
                <a:gd name="T58" fmla="*/ 263 w 443"/>
                <a:gd name="T59" fmla="*/ 281 h 384"/>
                <a:gd name="T60" fmla="*/ 246 w 443"/>
                <a:gd name="T61" fmla="*/ 277 h 384"/>
                <a:gd name="T62" fmla="*/ 229 w 443"/>
                <a:gd name="T63" fmla="*/ 290 h 384"/>
                <a:gd name="T64" fmla="*/ 231 w 443"/>
                <a:gd name="T65" fmla="*/ 303 h 384"/>
                <a:gd name="T66" fmla="*/ 225 w 443"/>
                <a:gd name="T67" fmla="*/ 315 h 384"/>
                <a:gd name="T68" fmla="*/ 204 w 443"/>
                <a:gd name="T69" fmla="*/ 328 h 384"/>
                <a:gd name="T70" fmla="*/ 211 w 443"/>
                <a:gd name="T71" fmla="*/ 339 h 384"/>
                <a:gd name="T72" fmla="*/ 202 w 443"/>
                <a:gd name="T73" fmla="*/ 349 h 384"/>
                <a:gd name="T74" fmla="*/ 199 w 443"/>
                <a:gd name="T75" fmla="*/ 361 h 384"/>
                <a:gd name="T76" fmla="*/ 178 w 443"/>
                <a:gd name="T77" fmla="*/ 384 h 384"/>
                <a:gd name="T78" fmla="*/ 162 w 443"/>
                <a:gd name="T79" fmla="*/ 352 h 384"/>
                <a:gd name="T80" fmla="*/ 154 w 443"/>
                <a:gd name="T81" fmla="*/ 362 h 384"/>
                <a:gd name="T82" fmla="*/ 140 w 443"/>
                <a:gd name="T83" fmla="*/ 354 h 384"/>
                <a:gd name="T84" fmla="*/ 131 w 443"/>
                <a:gd name="T85" fmla="*/ 360 h 384"/>
                <a:gd name="T86" fmla="*/ 120 w 443"/>
                <a:gd name="T87" fmla="*/ 348 h 384"/>
                <a:gd name="T88" fmla="*/ 105 w 443"/>
                <a:gd name="T89" fmla="*/ 327 h 384"/>
                <a:gd name="T90" fmla="*/ 93 w 443"/>
                <a:gd name="T91" fmla="*/ 315 h 384"/>
                <a:gd name="T92" fmla="*/ 78 w 443"/>
                <a:gd name="T93" fmla="*/ 308 h 384"/>
                <a:gd name="T94" fmla="*/ 78 w 443"/>
                <a:gd name="T95" fmla="*/ 287 h 384"/>
                <a:gd name="T96" fmla="*/ 57 w 443"/>
                <a:gd name="T97" fmla="*/ 279 h 384"/>
                <a:gd name="T98" fmla="*/ 40 w 443"/>
                <a:gd name="T99" fmla="*/ 267 h 384"/>
                <a:gd name="T100" fmla="*/ 22 w 443"/>
                <a:gd name="T101" fmla="*/ 252 h 384"/>
                <a:gd name="T102" fmla="*/ 4 w 443"/>
                <a:gd name="T103" fmla="*/ 231 h 384"/>
                <a:gd name="T104" fmla="*/ 1 w 443"/>
                <a:gd name="T105" fmla="*/ 219 h 384"/>
                <a:gd name="T106" fmla="*/ 2 w 443"/>
                <a:gd name="T107" fmla="*/ 208 h 384"/>
                <a:gd name="T108" fmla="*/ 4 w 443"/>
                <a:gd name="T109" fmla="*/ 197 h 384"/>
                <a:gd name="T110" fmla="*/ 16 w 443"/>
                <a:gd name="T111" fmla="*/ 187 h 384"/>
                <a:gd name="T112" fmla="*/ 14 w 443"/>
                <a:gd name="T113" fmla="*/ 179 h 384"/>
                <a:gd name="T114" fmla="*/ 16 w 443"/>
                <a:gd name="T115" fmla="*/ 17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3" h="384">
                  <a:moveTo>
                    <a:pt x="14" y="154"/>
                  </a:moveTo>
                  <a:lnTo>
                    <a:pt x="16" y="151"/>
                  </a:lnTo>
                  <a:lnTo>
                    <a:pt x="18" y="152"/>
                  </a:lnTo>
                  <a:lnTo>
                    <a:pt x="17" y="149"/>
                  </a:lnTo>
                  <a:lnTo>
                    <a:pt x="18" y="148"/>
                  </a:lnTo>
                  <a:lnTo>
                    <a:pt x="19" y="142"/>
                  </a:lnTo>
                  <a:lnTo>
                    <a:pt x="21" y="143"/>
                  </a:lnTo>
                  <a:lnTo>
                    <a:pt x="25" y="135"/>
                  </a:lnTo>
                  <a:lnTo>
                    <a:pt x="28" y="135"/>
                  </a:lnTo>
                  <a:lnTo>
                    <a:pt x="27" y="132"/>
                  </a:lnTo>
                  <a:lnTo>
                    <a:pt x="25" y="132"/>
                  </a:lnTo>
                  <a:lnTo>
                    <a:pt x="25" y="129"/>
                  </a:lnTo>
                  <a:lnTo>
                    <a:pt x="24" y="129"/>
                  </a:lnTo>
                  <a:lnTo>
                    <a:pt x="24" y="128"/>
                  </a:lnTo>
                  <a:lnTo>
                    <a:pt x="23" y="127"/>
                  </a:lnTo>
                  <a:lnTo>
                    <a:pt x="50" y="120"/>
                  </a:lnTo>
                  <a:lnTo>
                    <a:pt x="50" y="126"/>
                  </a:lnTo>
                  <a:lnTo>
                    <a:pt x="52" y="127"/>
                  </a:lnTo>
                  <a:lnTo>
                    <a:pt x="52" y="128"/>
                  </a:lnTo>
                  <a:lnTo>
                    <a:pt x="52" y="129"/>
                  </a:lnTo>
                  <a:lnTo>
                    <a:pt x="53" y="127"/>
                  </a:lnTo>
                  <a:lnTo>
                    <a:pt x="56" y="126"/>
                  </a:lnTo>
                  <a:lnTo>
                    <a:pt x="56" y="125"/>
                  </a:lnTo>
                  <a:lnTo>
                    <a:pt x="57" y="126"/>
                  </a:lnTo>
                  <a:lnTo>
                    <a:pt x="61" y="123"/>
                  </a:lnTo>
                  <a:lnTo>
                    <a:pt x="59" y="121"/>
                  </a:lnTo>
                  <a:lnTo>
                    <a:pt x="61" y="119"/>
                  </a:lnTo>
                  <a:lnTo>
                    <a:pt x="65" y="120"/>
                  </a:lnTo>
                  <a:lnTo>
                    <a:pt x="66" y="122"/>
                  </a:lnTo>
                  <a:lnTo>
                    <a:pt x="68" y="118"/>
                  </a:lnTo>
                  <a:lnTo>
                    <a:pt x="74" y="119"/>
                  </a:lnTo>
                  <a:lnTo>
                    <a:pt x="75" y="117"/>
                  </a:lnTo>
                  <a:lnTo>
                    <a:pt x="78" y="117"/>
                  </a:lnTo>
                  <a:lnTo>
                    <a:pt x="77" y="116"/>
                  </a:lnTo>
                  <a:lnTo>
                    <a:pt x="84" y="116"/>
                  </a:lnTo>
                  <a:lnTo>
                    <a:pt x="83" y="96"/>
                  </a:lnTo>
                  <a:lnTo>
                    <a:pt x="90" y="68"/>
                  </a:lnTo>
                  <a:lnTo>
                    <a:pt x="105" y="75"/>
                  </a:lnTo>
                  <a:lnTo>
                    <a:pt x="109" y="74"/>
                  </a:lnTo>
                  <a:lnTo>
                    <a:pt x="122" y="75"/>
                  </a:lnTo>
                  <a:lnTo>
                    <a:pt x="129" y="54"/>
                  </a:lnTo>
                  <a:lnTo>
                    <a:pt x="137" y="52"/>
                  </a:lnTo>
                  <a:lnTo>
                    <a:pt x="139" y="56"/>
                  </a:lnTo>
                  <a:lnTo>
                    <a:pt x="151" y="52"/>
                  </a:lnTo>
                  <a:lnTo>
                    <a:pt x="164" y="50"/>
                  </a:lnTo>
                  <a:lnTo>
                    <a:pt x="167" y="46"/>
                  </a:lnTo>
                  <a:lnTo>
                    <a:pt x="171" y="44"/>
                  </a:lnTo>
                  <a:lnTo>
                    <a:pt x="185" y="47"/>
                  </a:lnTo>
                  <a:lnTo>
                    <a:pt x="192" y="47"/>
                  </a:lnTo>
                  <a:lnTo>
                    <a:pt x="198" y="43"/>
                  </a:lnTo>
                  <a:lnTo>
                    <a:pt x="205" y="35"/>
                  </a:lnTo>
                  <a:lnTo>
                    <a:pt x="211" y="24"/>
                  </a:lnTo>
                  <a:lnTo>
                    <a:pt x="217" y="27"/>
                  </a:lnTo>
                  <a:lnTo>
                    <a:pt x="242" y="18"/>
                  </a:lnTo>
                  <a:lnTo>
                    <a:pt x="243" y="16"/>
                  </a:lnTo>
                  <a:lnTo>
                    <a:pt x="239" y="7"/>
                  </a:lnTo>
                  <a:lnTo>
                    <a:pt x="237" y="4"/>
                  </a:lnTo>
                  <a:lnTo>
                    <a:pt x="242" y="1"/>
                  </a:lnTo>
                  <a:lnTo>
                    <a:pt x="246" y="0"/>
                  </a:lnTo>
                  <a:lnTo>
                    <a:pt x="258" y="6"/>
                  </a:lnTo>
                  <a:lnTo>
                    <a:pt x="258" y="10"/>
                  </a:lnTo>
                  <a:lnTo>
                    <a:pt x="265" y="12"/>
                  </a:lnTo>
                  <a:lnTo>
                    <a:pt x="277" y="12"/>
                  </a:lnTo>
                  <a:lnTo>
                    <a:pt x="279" y="14"/>
                  </a:lnTo>
                  <a:lnTo>
                    <a:pt x="281" y="16"/>
                  </a:lnTo>
                  <a:lnTo>
                    <a:pt x="281" y="19"/>
                  </a:lnTo>
                  <a:lnTo>
                    <a:pt x="283" y="21"/>
                  </a:lnTo>
                  <a:lnTo>
                    <a:pt x="284" y="23"/>
                  </a:lnTo>
                  <a:lnTo>
                    <a:pt x="298" y="23"/>
                  </a:lnTo>
                  <a:lnTo>
                    <a:pt x="306" y="31"/>
                  </a:lnTo>
                  <a:lnTo>
                    <a:pt x="315" y="26"/>
                  </a:lnTo>
                  <a:lnTo>
                    <a:pt x="315" y="36"/>
                  </a:lnTo>
                  <a:lnTo>
                    <a:pt x="323" y="42"/>
                  </a:lnTo>
                  <a:lnTo>
                    <a:pt x="324" y="47"/>
                  </a:lnTo>
                  <a:lnTo>
                    <a:pt x="332" y="53"/>
                  </a:lnTo>
                  <a:lnTo>
                    <a:pt x="333" y="55"/>
                  </a:lnTo>
                  <a:lnTo>
                    <a:pt x="333" y="59"/>
                  </a:lnTo>
                  <a:lnTo>
                    <a:pt x="333" y="60"/>
                  </a:lnTo>
                  <a:lnTo>
                    <a:pt x="339" y="62"/>
                  </a:lnTo>
                  <a:lnTo>
                    <a:pt x="341" y="64"/>
                  </a:lnTo>
                  <a:lnTo>
                    <a:pt x="345" y="78"/>
                  </a:lnTo>
                  <a:lnTo>
                    <a:pt x="350" y="86"/>
                  </a:lnTo>
                  <a:lnTo>
                    <a:pt x="347" y="92"/>
                  </a:lnTo>
                  <a:lnTo>
                    <a:pt x="350" y="96"/>
                  </a:lnTo>
                  <a:lnTo>
                    <a:pt x="350" y="98"/>
                  </a:lnTo>
                  <a:lnTo>
                    <a:pt x="358" y="101"/>
                  </a:lnTo>
                  <a:lnTo>
                    <a:pt x="365" y="101"/>
                  </a:lnTo>
                  <a:lnTo>
                    <a:pt x="367" y="104"/>
                  </a:lnTo>
                  <a:lnTo>
                    <a:pt x="363" y="109"/>
                  </a:lnTo>
                  <a:lnTo>
                    <a:pt x="368" y="119"/>
                  </a:lnTo>
                  <a:lnTo>
                    <a:pt x="363" y="123"/>
                  </a:lnTo>
                  <a:lnTo>
                    <a:pt x="364" y="124"/>
                  </a:lnTo>
                  <a:lnTo>
                    <a:pt x="381" y="132"/>
                  </a:lnTo>
                  <a:lnTo>
                    <a:pt x="390" y="132"/>
                  </a:lnTo>
                  <a:lnTo>
                    <a:pt x="394" y="137"/>
                  </a:lnTo>
                  <a:lnTo>
                    <a:pt x="399" y="137"/>
                  </a:lnTo>
                  <a:lnTo>
                    <a:pt x="402" y="143"/>
                  </a:lnTo>
                  <a:lnTo>
                    <a:pt x="404" y="145"/>
                  </a:lnTo>
                  <a:lnTo>
                    <a:pt x="429" y="151"/>
                  </a:lnTo>
                  <a:lnTo>
                    <a:pt x="432" y="155"/>
                  </a:lnTo>
                  <a:lnTo>
                    <a:pt x="436" y="155"/>
                  </a:lnTo>
                  <a:lnTo>
                    <a:pt x="440" y="159"/>
                  </a:lnTo>
                  <a:lnTo>
                    <a:pt x="443" y="163"/>
                  </a:lnTo>
                  <a:lnTo>
                    <a:pt x="431" y="171"/>
                  </a:lnTo>
                  <a:lnTo>
                    <a:pt x="430" y="172"/>
                  </a:lnTo>
                  <a:lnTo>
                    <a:pt x="429" y="173"/>
                  </a:lnTo>
                  <a:lnTo>
                    <a:pt x="428" y="176"/>
                  </a:lnTo>
                  <a:lnTo>
                    <a:pt x="424" y="176"/>
                  </a:lnTo>
                  <a:lnTo>
                    <a:pt x="418" y="179"/>
                  </a:lnTo>
                  <a:lnTo>
                    <a:pt x="418" y="180"/>
                  </a:lnTo>
                  <a:lnTo>
                    <a:pt x="417" y="180"/>
                  </a:lnTo>
                  <a:lnTo>
                    <a:pt x="417" y="181"/>
                  </a:lnTo>
                  <a:lnTo>
                    <a:pt x="416" y="181"/>
                  </a:lnTo>
                  <a:lnTo>
                    <a:pt x="415" y="183"/>
                  </a:lnTo>
                  <a:lnTo>
                    <a:pt x="415" y="183"/>
                  </a:lnTo>
                  <a:lnTo>
                    <a:pt x="415" y="184"/>
                  </a:lnTo>
                  <a:lnTo>
                    <a:pt x="407" y="186"/>
                  </a:lnTo>
                  <a:lnTo>
                    <a:pt x="396" y="192"/>
                  </a:lnTo>
                  <a:lnTo>
                    <a:pt x="354" y="181"/>
                  </a:lnTo>
                  <a:lnTo>
                    <a:pt x="346" y="186"/>
                  </a:lnTo>
                  <a:lnTo>
                    <a:pt x="342" y="190"/>
                  </a:lnTo>
                  <a:lnTo>
                    <a:pt x="339" y="190"/>
                  </a:lnTo>
                  <a:lnTo>
                    <a:pt x="314" y="183"/>
                  </a:lnTo>
                  <a:lnTo>
                    <a:pt x="313" y="179"/>
                  </a:lnTo>
                  <a:lnTo>
                    <a:pt x="313" y="176"/>
                  </a:lnTo>
                  <a:lnTo>
                    <a:pt x="309" y="173"/>
                  </a:lnTo>
                  <a:lnTo>
                    <a:pt x="287" y="172"/>
                  </a:lnTo>
                  <a:lnTo>
                    <a:pt x="283" y="169"/>
                  </a:lnTo>
                  <a:lnTo>
                    <a:pt x="280" y="171"/>
                  </a:lnTo>
                  <a:lnTo>
                    <a:pt x="278" y="170"/>
                  </a:lnTo>
                  <a:lnTo>
                    <a:pt x="278" y="168"/>
                  </a:lnTo>
                  <a:lnTo>
                    <a:pt x="279" y="167"/>
                  </a:lnTo>
                  <a:lnTo>
                    <a:pt x="279" y="165"/>
                  </a:lnTo>
                  <a:lnTo>
                    <a:pt x="285" y="149"/>
                  </a:lnTo>
                  <a:lnTo>
                    <a:pt x="287" y="148"/>
                  </a:lnTo>
                  <a:lnTo>
                    <a:pt x="289" y="145"/>
                  </a:lnTo>
                  <a:lnTo>
                    <a:pt x="288" y="143"/>
                  </a:lnTo>
                  <a:lnTo>
                    <a:pt x="284" y="141"/>
                  </a:lnTo>
                  <a:lnTo>
                    <a:pt x="283" y="139"/>
                  </a:lnTo>
                  <a:lnTo>
                    <a:pt x="281" y="140"/>
                  </a:lnTo>
                  <a:lnTo>
                    <a:pt x="281" y="139"/>
                  </a:lnTo>
                  <a:lnTo>
                    <a:pt x="283" y="138"/>
                  </a:lnTo>
                  <a:lnTo>
                    <a:pt x="283" y="136"/>
                  </a:lnTo>
                  <a:lnTo>
                    <a:pt x="282" y="136"/>
                  </a:lnTo>
                  <a:lnTo>
                    <a:pt x="282" y="133"/>
                  </a:lnTo>
                  <a:lnTo>
                    <a:pt x="278" y="133"/>
                  </a:lnTo>
                  <a:lnTo>
                    <a:pt x="277" y="132"/>
                  </a:lnTo>
                  <a:lnTo>
                    <a:pt x="278" y="131"/>
                  </a:lnTo>
                  <a:lnTo>
                    <a:pt x="274" y="129"/>
                  </a:lnTo>
                  <a:lnTo>
                    <a:pt x="246" y="169"/>
                  </a:lnTo>
                  <a:lnTo>
                    <a:pt x="246" y="171"/>
                  </a:lnTo>
                  <a:lnTo>
                    <a:pt x="243" y="170"/>
                  </a:lnTo>
                  <a:lnTo>
                    <a:pt x="242" y="172"/>
                  </a:lnTo>
                  <a:lnTo>
                    <a:pt x="243" y="172"/>
                  </a:lnTo>
                  <a:lnTo>
                    <a:pt x="242" y="173"/>
                  </a:lnTo>
                  <a:lnTo>
                    <a:pt x="242" y="174"/>
                  </a:lnTo>
                  <a:lnTo>
                    <a:pt x="243" y="173"/>
                  </a:lnTo>
                  <a:lnTo>
                    <a:pt x="244" y="174"/>
                  </a:lnTo>
                  <a:lnTo>
                    <a:pt x="243" y="175"/>
                  </a:lnTo>
                  <a:lnTo>
                    <a:pt x="243" y="176"/>
                  </a:lnTo>
                  <a:lnTo>
                    <a:pt x="243" y="178"/>
                  </a:lnTo>
                  <a:lnTo>
                    <a:pt x="241" y="183"/>
                  </a:lnTo>
                  <a:lnTo>
                    <a:pt x="243" y="184"/>
                  </a:lnTo>
                  <a:lnTo>
                    <a:pt x="243" y="187"/>
                  </a:lnTo>
                  <a:lnTo>
                    <a:pt x="246" y="189"/>
                  </a:lnTo>
                  <a:lnTo>
                    <a:pt x="244" y="200"/>
                  </a:lnTo>
                  <a:lnTo>
                    <a:pt x="246" y="200"/>
                  </a:lnTo>
                  <a:lnTo>
                    <a:pt x="247" y="201"/>
                  </a:lnTo>
                  <a:lnTo>
                    <a:pt x="247" y="203"/>
                  </a:lnTo>
                  <a:lnTo>
                    <a:pt x="246" y="206"/>
                  </a:lnTo>
                  <a:lnTo>
                    <a:pt x="243" y="207"/>
                  </a:lnTo>
                  <a:lnTo>
                    <a:pt x="241" y="209"/>
                  </a:lnTo>
                  <a:lnTo>
                    <a:pt x="234" y="211"/>
                  </a:lnTo>
                  <a:lnTo>
                    <a:pt x="231" y="214"/>
                  </a:lnTo>
                  <a:lnTo>
                    <a:pt x="230" y="217"/>
                  </a:lnTo>
                  <a:lnTo>
                    <a:pt x="233" y="222"/>
                  </a:lnTo>
                  <a:lnTo>
                    <a:pt x="238" y="224"/>
                  </a:lnTo>
                  <a:lnTo>
                    <a:pt x="238" y="227"/>
                  </a:lnTo>
                  <a:lnTo>
                    <a:pt x="237" y="228"/>
                  </a:lnTo>
                  <a:lnTo>
                    <a:pt x="236" y="229"/>
                  </a:lnTo>
                  <a:lnTo>
                    <a:pt x="240" y="231"/>
                  </a:lnTo>
                  <a:lnTo>
                    <a:pt x="242" y="230"/>
                  </a:lnTo>
                  <a:lnTo>
                    <a:pt x="242" y="228"/>
                  </a:lnTo>
                  <a:lnTo>
                    <a:pt x="245" y="227"/>
                  </a:lnTo>
                  <a:lnTo>
                    <a:pt x="245" y="225"/>
                  </a:lnTo>
                  <a:lnTo>
                    <a:pt x="243" y="223"/>
                  </a:lnTo>
                  <a:lnTo>
                    <a:pt x="244" y="221"/>
                  </a:lnTo>
                  <a:lnTo>
                    <a:pt x="246" y="222"/>
                  </a:lnTo>
                  <a:lnTo>
                    <a:pt x="246" y="220"/>
                  </a:lnTo>
                  <a:lnTo>
                    <a:pt x="247" y="219"/>
                  </a:lnTo>
                  <a:lnTo>
                    <a:pt x="249" y="219"/>
                  </a:lnTo>
                  <a:lnTo>
                    <a:pt x="249" y="220"/>
                  </a:lnTo>
                  <a:lnTo>
                    <a:pt x="252" y="221"/>
                  </a:lnTo>
                  <a:lnTo>
                    <a:pt x="254" y="219"/>
                  </a:lnTo>
                  <a:lnTo>
                    <a:pt x="256" y="220"/>
                  </a:lnTo>
                  <a:lnTo>
                    <a:pt x="254" y="222"/>
                  </a:lnTo>
                  <a:lnTo>
                    <a:pt x="258" y="223"/>
                  </a:lnTo>
                  <a:lnTo>
                    <a:pt x="256" y="227"/>
                  </a:lnTo>
                  <a:lnTo>
                    <a:pt x="258" y="228"/>
                  </a:lnTo>
                  <a:lnTo>
                    <a:pt x="257" y="231"/>
                  </a:lnTo>
                  <a:lnTo>
                    <a:pt x="256" y="230"/>
                  </a:lnTo>
                  <a:lnTo>
                    <a:pt x="257" y="235"/>
                  </a:lnTo>
                  <a:lnTo>
                    <a:pt x="261" y="238"/>
                  </a:lnTo>
                  <a:lnTo>
                    <a:pt x="261" y="246"/>
                  </a:lnTo>
                  <a:lnTo>
                    <a:pt x="270" y="261"/>
                  </a:lnTo>
                  <a:lnTo>
                    <a:pt x="271" y="265"/>
                  </a:lnTo>
                  <a:lnTo>
                    <a:pt x="270" y="275"/>
                  </a:lnTo>
                  <a:lnTo>
                    <a:pt x="265" y="275"/>
                  </a:lnTo>
                  <a:lnTo>
                    <a:pt x="266" y="275"/>
                  </a:lnTo>
                  <a:lnTo>
                    <a:pt x="263" y="281"/>
                  </a:lnTo>
                  <a:lnTo>
                    <a:pt x="257" y="279"/>
                  </a:lnTo>
                  <a:lnTo>
                    <a:pt x="256" y="281"/>
                  </a:lnTo>
                  <a:lnTo>
                    <a:pt x="255" y="282"/>
                  </a:lnTo>
                  <a:lnTo>
                    <a:pt x="252" y="280"/>
                  </a:lnTo>
                  <a:lnTo>
                    <a:pt x="251" y="279"/>
                  </a:lnTo>
                  <a:lnTo>
                    <a:pt x="250" y="279"/>
                  </a:lnTo>
                  <a:lnTo>
                    <a:pt x="246" y="277"/>
                  </a:lnTo>
                  <a:lnTo>
                    <a:pt x="245" y="274"/>
                  </a:lnTo>
                  <a:lnTo>
                    <a:pt x="242" y="274"/>
                  </a:lnTo>
                  <a:lnTo>
                    <a:pt x="241" y="277"/>
                  </a:lnTo>
                  <a:lnTo>
                    <a:pt x="245" y="280"/>
                  </a:lnTo>
                  <a:lnTo>
                    <a:pt x="242" y="287"/>
                  </a:lnTo>
                  <a:lnTo>
                    <a:pt x="236" y="291"/>
                  </a:lnTo>
                  <a:lnTo>
                    <a:pt x="229" y="290"/>
                  </a:lnTo>
                  <a:lnTo>
                    <a:pt x="226" y="291"/>
                  </a:lnTo>
                  <a:lnTo>
                    <a:pt x="227" y="292"/>
                  </a:lnTo>
                  <a:lnTo>
                    <a:pt x="229" y="291"/>
                  </a:lnTo>
                  <a:lnTo>
                    <a:pt x="230" y="296"/>
                  </a:lnTo>
                  <a:lnTo>
                    <a:pt x="232" y="297"/>
                  </a:lnTo>
                  <a:lnTo>
                    <a:pt x="231" y="299"/>
                  </a:lnTo>
                  <a:lnTo>
                    <a:pt x="231" y="303"/>
                  </a:lnTo>
                  <a:lnTo>
                    <a:pt x="227" y="302"/>
                  </a:lnTo>
                  <a:lnTo>
                    <a:pt x="222" y="304"/>
                  </a:lnTo>
                  <a:lnTo>
                    <a:pt x="222" y="308"/>
                  </a:lnTo>
                  <a:lnTo>
                    <a:pt x="225" y="308"/>
                  </a:lnTo>
                  <a:lnTo>
                    <a:pt x="224" y="310"/>
                  </a:lnTo>
                  <a:lnTo>
                    <a:pt x="223" y="311"/>
                  </a:lnTo>
                  <a:lnTo>
                    <a:pt x="225" y="315"/>
                  </a:lnTo>
                  <a:lnTo>
                    <a:pt x="225" y="314"/>
                  </a:lnTo>
                  <a:lnTo>
                    <a:pt x="226" y="317"/>
                  </a:lnTo>
                  <a:lnTo>
                    <a:pt x="225" y="319"/>
                  </a:lnTo>
                  <a:lnTo>
                    <a:pt x="226" y="319"/>
                  </a:lnTo>
                  <a:lnTo>
                    <a:pt x="221" y="328"/>
                  </a:lnTo>
                  <a:lnTo>
                    <a:pt x="218" y="332"/>
                  </a:lnTo>
                  <a:lnTo>
                    <a:pt x="204" y="328"/>
                  </a:lnTo>
                  <a:lnTo>
                    <a:pt x="203" y="333"/>
                  </a:lnTo>
                  <a:lnTo>
                    <a:pt x="207" y="336"/>
                  </a:lnTo>
                  <a:lnTo>
                    <a:pt x="208" y="335"/>
                  </a:lnTo>
                  <a:lnTo>
                    <a:pt x="214" y="335"/>
                  </a:lnTo>
                  <a:lnTo>
                    <a:pt x="217" y="338"/>
                  </a:lnTo>
                  <a:lnTo>
                    <a:pt x="214" y="337"/>
                  </a:lnTo>
                  <a:lnTo>
                    <a:pt x="211" y="339"/>
                  </a:lnTo>
                  <a:lnTo>
                    <a:pt x="209" y="339"/>
                  </a:lnTo>
                  <a:lnTo>
                    <a:pt x="209" y="337"/>
                  </a:lnTo>
                  <a:lnTo>
                    <a:pt x="205" y="338"/>
                  </a:lnTo>
                  <a:lnTo>
                    <a:pt x="206" y="340"/>
                  </a:lnTo>
                  <a:lnTo>
                    <a:pt x="203" y="342"/>
                  </a:lnTo>
                  <a:lnTo>
                    <a:pt x="202" y="345"/>
                  </a:lnTo>
                  <a:lnTo>
                    <a:pt x="202" y="349"/>
                  </a:lnTo>
                  <a:lnTo>
                    <a:pt x="205" y="352"/>
                  </a:lnTo>
                  <a:lnTo>
                    <a:pt x="207" y="353"/>
                  </a:lnTo>
                  <a:lnTo>
                    <a:pt x="209" y="355"/>
                  </a:lnTo>
                  <a:lnTo>
                    <a:pt x="209" y="356"/>
                  </a:lnTo>
                  <a:lnTo>
                    <a:pt x="207" y="358"/>
                  </a:lnTo>
                  <a:lnTo>
                    <a:pt x="203" y="363"/>
                  </a:lnTo>
                  <a:lnTo>
                    <a:pt x="199" y="361"/>
                  </a:lnTo>
                  <a:lnTo>
                    <a:pt x="192" y="367"/>
                  </a:lnTo>
                  <a:lnTo>
                    <a:pt x="193" y="373"/>
                  </a:lnTo>
                  <a:lnTo>
                    <a:pt x="191" y="376"/>
                  </a:lnTo>
                  <a:lnTo>
                    <a:pt x="187" y="379"/>
                  </a:lnTo>
                  <a:lnTo>
                    <a:pt x="187" y="381"/>
                  </a:lnTo>
                  <a:lnTo>
                    <a:pt x="182" y="381"/>
                  </a:lnTo>
                  <a:lnTo>
                    <a:pt x="178" y="384"/>
                  </a:lnTo>
                  <a:lnTo>
                    <a:pt x="174" y="381"/>
                  </a:lnTo>
                  <a:lnTo>
                    <a:pt x="173" y="378"/>
                  </a:lnTo>
                  <a:lnTo>
                    <a:pt x="168" y="376"/>
                  </a:lnTo>
                  <a:lnTo>
                    <a:pt x="166" y="369"/>
                  </a:lnTo>
                  <a:lnTo>
                    <a:pt x="164" y="365"/>
                  </a:lnTo>
                  <a:lnTo>
                    <a:pt x="160" y="363"/>
                  </a:lnTo>
                  <a:lnTo>
                    <a:pt x="162" y="352"/>
                  </a:lnTo>
                  <a:lnTo>
                    <a:pt x="161" y="356"/>
                  </a:lnTo>
                  <a:lnTo>
                    <a:pt x="158" y="355"/>
                  </a:lnTo>
                  <a:lnTo>
                    <a:pt x="157" y="356"/>
                  </a:lnTo>
                  <a:lnTo>
                    <a:pt x="158" y="358"/>
                  </a:lnTo>
                  <a:lnTo>
                    <a:pt x="159" y="362"/>
                  </a:lnTo>
                  <a:lnTo>
                    <a:pt x="155" y="361"/>
                  </a:lnTo>
                  <a:lnTo>
                    <a:pt x="154" y="362"/>
                  </a:lnTo>
                  <a:lnTo>
                    <a:pt x="150" y="360"/>
                  </a:lnTo>
                  <a:lnTo>
                    <a:pt x="149" y="359"/>
                  </a:lnTo>
                  <a:lnTo>
                    <a:pt x="150" y="357"/>
                  </a:lnTo>
                  <a:lnTo>
                    <a:pt x="148" y="356"/>
                  </a:lnTo>
                  <a:lnTo>
                    <a:pt x="145" y="359"/>
                  </a:lnTo>
                  <a:lnTo>
                    <a:pt x="140" y="359"/>
                  </a:lnTo>
                  <a:lnTo>
                    <a:pt x="140" y="354"/>
                  </a:lnTo>
                  <a:lnTo>
                    <a:pt x="136" y="349"/>
                  </a:lnTo>
                  <a:lnTo>
                    <a:pt x="133" y="349"/>
                  </a:lnTo>
                  <a:lnTo>
                    <a:pt x="134" y="347"/>
                  </a:lnTo>
                  <a:lnTo>
                    <a:pt x="132" y="347"/>
                  </a:lnTo>
                  <a:lnTo>
                    <a:pt x="129" y="352"/>
                  </a:lnTo>
                  <a:lnTo>
                    <a:pt x="132" y="353"/>
                  </a:lnTo>
                  <a:lnTo>
                    <a:pt x="131" y="360"/>
                  </a:lnTo>
                  <a:lnTo>
                    <a:pt x="130" y="359"/>
                  </a:lnTo>
                  <a:lnTo>
                    <a:pt x="130" y="356"/>
                  </a:lnTo>
                  <a:lnTo>
                    <a:pt x="129" y="356"/>
                  </a:lnTo>
                  <a:lnTo>
                    <a:pt x="123" y="349"/>
                  </a:lnTo>
                  <a:lnTo>
                    <a:pt x="120" y="351"/>
                  </a:lnTo>
                  <a:lnTo>
                    <a:pt x="120" y="349"/>
                  </a:lnTo>
                  <a:lnTo>
                    <a:pt x="120" y="348"/>
                  </a:lnTo>
                  <a:lnTo>
                    <a:pt x="117" y="345"/>
                  </a:lnTo>
                  <a:lnTo>
                    <a:pt x="118" y="344"/>
                  </a:lnTo>
                  <a:lnTo>
                    <a:pt x="113" y="343"/>
                  </a:lnTo>
                  <a:lnTo>
                    <a:pt x="112" y="338"/>
                  </a:lnTo>
                  <a:lnTo>
                    <a:pt x="108" y="334"/>
                  </a:lnTo>
                  <a:lnTo>
                    <a:pt x="109" y="329"/>
                  </a:lnTo>
                  <a:lnTo>
                    <a:pt x="105" y="327"/>
                  </a:lnTo>
                  <a:lnTo>
                    <a:pt x="105" y="323"/>
                  </a:lnTo>
                  <a:lnTo>
                    <a:pt x="107" y="320"/>
                  </a:lnTo>
                  <a:lnTo>
                    <a:pt x="106" y="319"/>
                  </a:lnTo>
                  <a:lnTo>
                    <a:pt x="108" y="316"/>
                  </a:lnTo>
                  <a:lnTo>
                    <a:pt x="104" y="315"/>
                  </a:lnTo>
                  <a:lnTo>
                    <a:pt x="96" y="318"/>
                  </a:lnTo>
                  <a:lnTo>
                    <a:pt x="93" y="315"/>
                  </a:lnTo>
                  <a:lnTo>
                    <a:pt x="94" y="312"/>
                  </a:lnTo>
                  <a:lnTo>
                    <a:pt x="93" y="311"/>
                  </a:lnTo>
                  <a:lnTo>
                    <a:pt x="89" y="312"/>
                  </a:lnTo>
                  <a:lnTo>
                    <a:pt x="85" y="309"/>
                  </a:lnTo>
                  <a:lnTo>
                    <a:pt x="82" y="311"/>
                  </a:lnTo>
                  <a:lnTo>
                    <a:pt x="82" y="309"/>
                  </a:lnTo>
                  <a:lnTo>
                    <a:pt x="78" y="308"/>
                  </a:lnTo>
                  <a:lnTo>
                    <a:pt x="78" y="306"/>
                  </a:lnTo>
                  <a:lnTo>
                    <a:pt x="77" y="306"/>
                  </a:lnTo>
                  <a:lnTo>
                    <a:pt x="76" y="295"/>
                  </a:lnTo>
                  <a:lnTo>
                    <a:pt x="77" y="295"/>
                  </a:lnTo>
                  <a:lnTo>
                    <a:pt x="76" y="290"/>
                  </a:lnTo>
                  <a:lnTo>
                    <a:pt x="77" y="288"/>
                  </a:lnTo>
                  <a:lnTo>
                    <a:pt x="78" y="287"/>
                  </a:lnTo>
                  <a:lnTo>
                    <a:pt x="70" y="285"/>
                  </a:lnTo>
                  <a:lnTo>
                    <a:pt x="69" y="283"/>
                  </a:lnTo>
                  <a:lnTo>
                    <a:pt x="65" y="282"/>
                  </a:lnTo>
                  <a:lnTo>
                    <a:pt x="66" y="281"/>
                  </a:lnTo>
                  <a:lnTo>
                    <a:pt x="64" y="280"/>
                  </a:lnTo>
                  <a:lnTo>
                    <a:pt x="63" y="281"/>
                  </a:lnTo>
                  <a:lnTo>
                    <a:pt x="57" y="279"/>
                  </a:lnTo>
                  <a:lnTo>
                    <a:pt x="58" y="276"/>
                  </a:lnTo>
                  <a:lnTo>
                    <a:pt x="56" y="275"/>
                  </a:lnTo>
                  <a:lnTo>
                    <a:pt x="57" y="273"/>
                  </a:lnTo>
                  <a:lnTo>
                    <a:pt x="54" y="273"/>
                  </a:lnTo>
                  <a:lnTo>
                    <a:pt x="52" y="275"/>
                  </a:lnTo>
                  <a:lnTo>
                    <a:pt x="45" y="277"/>
                  </a:lnTo>
                  <a:lnTo>
                    <a:pt x="40" y="267"/>
                  </a:lnTo>
                  <a:lnTo>
                    <a:pt x="35" y="264"/>
                  </a:lnTo>
                  <a:lnTo>
                    <a:pt x="32" y="267"/>
                  </a:lnTo>
                  <a:lnTo>
                    <a:pt x="28" y="268"/>
                  </a:lnTo>
                  <a:lnTo>
                    <a:pt x="22" y="260"/>
                  </a:lnTo>
                  <a:lnTo>
                    <a:pt x="21" y="255"/>
                  </a:lnTo>
                  <a:lnTo>
                    <a:pt x="22" y="254"/>
                  </a:lnTo>
                  <a:lnTo>
                    <a:pt x="22" y="252"/>
                  </a:lnTo>
                  <a:lnTo>
                    <a:pt x="19" y="246"/>
                  </a:lnTo>
                  <a:lnTo>
                    <a:pt x="21" y="243"/>
                  </a:lnTo>
                  <a:lnTo>
                    <a:pt x="13" y="239"/>
                  </a:lnTo>
                  <a:lnTo>
                    <a:pt x="4" y="236"/>
                  </a:lnTo>
                  <a:lnTo>
                    <a:pt x="0" y="232"/>
                  </a:lnTo>
                  <a:lnTo>
                    <a:pt x="0" y="230"/>
                  </a:lnTo>
                  <a:lnTo>
                    <a:pt x="4" y="231"/>
                  </a:lnTo>
                  <a:lnTo>
                    <a:pt x="5" y="231"/>
                  </a:lnTo>
                  <a:lnTo>
                    <a:pt x="5" y="229"/>
                  </a:lnTo>
                  <a:lnTo>
                    <a:pt x="2" y="228"/>
                  </a:lnTo>
                  <a:lnTo>
                    <a:pt x="3" y="225"/>
                  </a:lnTo>
                  <a:lnTo>
                    <a:pt x="1" y="224"/>
                  </a:lnTo>
                  <a:lnTo>
                    <a:pt x="2" y="222"/>
                  </a:lnTo>
                  <a:lnTo>
                    <a:pt x="1" y="219"/>
                  </a:lnTo>
                  <a:lnTo>
                    <a:pt x="0" y="216"/>
                  </a:lnTo>
                  <a:lnTo>
                    <a:pt x="0" y="215"/>
                  </a:lnTo>
                  <a:lnTo>
                    <a:pt x="2" y="213"/>
                  </a:lnTo>
                  <a:lnTo>
                    <a:pt x="1" y="213"/>
                  </a:lnTo>
                  <a:lnTo>
                    <a:pt x="2" y="211"/>
                  </a:lnTo>
                  <a:lnTo>
                    <a:pt x="3" y="210"/>
                  </a:lnTo>
                  <a:lnTo>
                    <a:pt x="2" y="208"/>
                  </a:lnTo>
                  <a:lnTo>
                    <a:pt x="5" y="208"/>
                  </a:lnTo>
                  <a:lnTo>
                    <a:pt x="5" y="206"/>
                  </a:lnTo>
                  <a:lnTo>
                    <a:pt x="3" y="205"/>
                  </a:lnTo>
                  <a:lnTo>
                    <a:pt x="5" y="203"/>
                  </a:lnTo>
                  <a:lnTo>
                    <a:pt x="4" y="202"/>
                  </a:lnTo>
                  <a:lnTo>
                    <a:pt x="5" y="200"/>
                  </a:lnTo>
                  <a:lnTo>
                    <a:pt x="4" y="197"/>
                  </a:lnTo>
                  <a:lnTo>
                    <a:pt x="5" y="196"/>
                  </a:lnTo>
                  <a:lnTo>
                    <a:pt x="4" y="195"/>
                  </a:lnTo>
                  <a:lnTo>
                    <a:pt x="13" y="199"/>
                  </a:lnTo>
                  <a:lnTo>
                    <a:pt x="17" y="192"/>
                  </a:lnTo>
                  <a:lnTo>
                    <a:pt x="17" y="193"/>
                  </a:lnTo>
                  <a:lnTo>
                    <a:pt x="21" y="188"/>
                  </a:lnTo>
                  <a:lnTo>
                    <a:pt x="16" y="187"/>
                  </a:lnTo>
                  <a:lnTo>
                    <a:pt x="14" y="188"/>
                  </a:lnTo>
                  <a:lnTo>
                    <a:pt x="13" y="187"/>
                  </a:lnTo>
                  <a:lnTo>
                    <a:pt x="14" y="183"/>
                  </a:lnTo>
                  <a:lnTo>
                    <a:pt x="13" y="183"/>
                  </a:lnTo>
                  <a:lnTo>
                    <a:pt x="14" y="181"/>
                  </a:lnTo>
                  <a:lnTo>
                    <a:pt x="13" y="181"/>
                  </a:lnTo>
                  <a:lnTo>
                    <a:pt x="14" y="179"/>
                  </a:lnTo>
                  <a:lnTo>
                    <a:pt x="14" y="180"/>
                  </a:lnTo>
                  <a:lnTo>
                    <a:pt x="14" y="180"/>
                  </a:lnTo>
                  <a:lnTo>
                    <a:pt x="13" y="177"/>
                  </a:lnTo>
                  <a:lnTo>
                    <a:pt x="14" y="175"/>
                  </a:lnTo>
                  <a:lnTo>
                    <a:pt x="14" y="173"/>
                  </a:lnTo>
                  <a:lnTo>
                    <a:pt x="15" y="170"/>
                  </a:lnTo>
                  <a:lnTo>
                    <a:pt x="16" y="170"/>
                  </a:lnTo>
                  <a:lnTo>
                    <a:pt x="16" y="166"/>
                  </a:lnTo>
                  <a:lnTo>
                    <a:pt x="19" y="161"/>
                  </a:lnTo>
                  <a:lnTo>
                    <a:pt x="17" y="157"/>
                  </a:lnTo>
                  <a:lnTo>
                    <a:pt x="18" y="155"/>
                  </a:lnTo>
                  <a:lnTo>
                    <a:pt x="16" y="156"/>
                  </a:lnTo>
                  <a:lnTo>
                    <a:pt x="14" y="154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6" name="Freeform 147">
              <a:extLst>
                <a:ext uri="{FF2B5EF4-FFF2-40B4-BE49-F238E27FC236}">
                  <a16:creationId xmlns="" xmlns:a16="http://schemas.microsoft.com/office/drawing/2014/main" id="{E6285F35-4A92-48E9-A0A1-0C04D5A3D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527"/>
              <a:ext cx="564" cy="453"/>
            </a:xfrm>
            <a:custGeom>
              <a:avLst/>
              <a:gdLst>
                <a:gd name="T0" fmla="*/ 35 w 564"/>
                <a:gd name="T1" fmla="*/ 142 h 453"/>
                <a:gd name="T2" fmla="*/ 57 w 564"/>
                <a:gd name="T3" fmla="*/ 108 h 453"/>
                <a:gd name="T4" fmla="*/ 87 w 564"/>
                <a:gd name="T5" fmla="*/ 89 h 453"/>
                <a:gd name="T6" fmla="*/ 101 w 564"/>
                <a:gd name="T7" fmla="*/ 52 h 453"/>
                <a:gd name="T8" fmla="*/ 103 w 564"/>
                <a:gd name="T9" fmla="*/ 41 h 453"/>
                <a:gd name="T10" fmla="*/ 102 w 564"/>
                <a:gd name="T11" fmla="*/ 36 h 453"/>
                <a:gd name="T12" fmla="*/ 115 w 564"/>
                <a:gd name="T13" fmla="*/ 26 h 453"/>
                <a:gd name="T14" fmla="*/ 116 w 564"/>
                <a:gd name="T15" fmla="*/ 19 h 453"/>
                <a:gd name="T16" fmla="*/ 115 w 564"/>
                <a:gd name="T17" fmla="*/ 16 h 453"/>
                <a:gd name="T18" fmla="*/ 119 w 564"/>
                <a:gd name="T19" fmla="*/ 5 h 453"/>
                <a:gd name="T20" fmla="*/ 129 w 564"/>
                <a:gd name="T21" fmla="*/ 4 h 453"/>
                <a:gd name="T22" fmla="*/ 162 w 564"/>
                <a:gd name="T23" fmla="*/ 13 h 453"/>
                <a:gd name="T24" fmla="*/ 182 w 564"/>
                <a:gd name="T25" fmla="*/ 19 h 453"/>
                <a:gd name="T26" fmla="*/ 188 w 564"/>
                <a:gd name="T27" fmla="*/ 18 h 453"/>
                <a:gd name="T28" fmla="*/ 192 w 564"/>
                <a:gd name="T29" fmla="*/ 18 h 453"/>
                <a:gd name="T30" fmla="*/ 203 w 564"/>
                <a:gd name="T31" fmla="*/ 20 h 453"/>
                <a:gd name="T32" fmla="*/ 201 w 564"/>
                <a:gd name="T33" fmla="*/ 26 h 453"/>
                <a:gd name="T34" fmla="*/ 203 w 564"/>
                <a:gd name="T35" fmla="*/ 34 h 453"/>
                <a:gd name="T36" fmla="*/ 254 w 564"/>
                <a:gd name="T37" fmla="*/ 28 h 453"/>
                <a:gd name="T38" fmla="*/ 296 w 564"/>
                <a:gd name="T39" fmla="*/ 48 h 453"/>
                <a:gd name="T40" fmla="*/ 360 w 564"/>
                <a:gd name="T41" fmla="*/ 24 h 453"/>
                <a:gd name="T42" fmla="*/ 402 w 564"/>
                <a:gd name="T43" fmla="*/ 86 h 453"/>
                <a:gd name="T44" fmla="*/ 394 w 564"/>
                <a:gd name="T45" fmla="*/ 99 h 453"/>
                <a:gd name="T46" fmla="*/ 446 w 564"/>
                <a:gd name="T47" fmla="*/ 122 h 453"/>
                <a:gd name="T48" fmla="*/ 542 w 564"/>
                <a:gd name="T49" fmla="*/ 182 h 453"/>
                <a:gd name="T50" fmla="*/ 514 w 564"/>
                <a:gd name="T51" fmla="*/ 267 h 453"/>
                <a:gd name="T52" fmla="*/ 563 w 564"/>
                <a:gd name="T53" fmla="*/ 295 h 453"/>
                <a:gd name="T54" fmla="*/ 563 w 564"/>
                <a:gd name="T55" fmla="*/ 307 h 453"/>
                <a:gd name="T56" fmla="*/ 551 w 564"/>
                <a:gd name="T57" fmla="*/ 326 h 453"/>
                <a:gd name="T58" fmla="*/ 549 w 564"/>
                <a:gd name="T59" fmla="*/ 331 h 453"/>
                <a:gd name="T60" fmla="*/ 541 w 564"/>
                <a:gd name="T61" fmla="*/ 329 h 453"/>
                <a:gd name="T62" fmla="*/ 525 w 564"/>
                <a:gd name="T63" fmla="*/ 358 h 453"/>
                <a:gd name="T64" fmla="*/ 519 w 564"/>
                <a:gd name="T65" fmla="*/ 379 h 453"/>
                <a:gd name="T66" fmla="*/ 487 w 564"/>
                <a:gd name="T67" fmla="*/ 399 h 453"/>
                <a:gd name="T68" fmla="*/ 477 w 564"/>
                <a:gd name="T69" fmla="*/ 392 h 453"/>
                <a:gd name="T70" fmla="*/ 465 w 564"/>
                <a:gd name="T71" fmla="*/ 389 h 453"/>
                <a:gd name="T72" fmla="*/ 468 w 564"/>
                <a:gd name="T73" fmla="*/ 394 h 453"/>
                <a:gd name="T74" fmla="*/ 463 w 564"/>
                <a:gd name="T75" fmla="*/ 398 h 453"/>
                <a:gd name="T76" fmla="*/ 453 w 564"/>
                <a:gd name="T77" fmla="*/ 393 h 453"/>
                <a:gd name="T78" fmla="*/ 444 w 564"/>
                <a:gd name="T79" fmla="*/ 392 h 453"/>
                <a:gd name="T80" fmla="*/ 434 w 564"/>
                <a:gd name="T81" fmla="*/ 391 h 453"/>
                <a:gd name="T82" fmla="*/ 427 w 564"/>
                <a:gd name="T83" fmla="*/ 390 h 453"/>
                <a:gd name="T84" fmla="*/ 417 w 564"/>
                <a:gd name="T85" fmla="*/ 400 h 453"/>
                <a:gd name="T86" fmla="*/ 405 w 564"/>
                <a:gd name="T87" fmla="*/ 408 h 453"/>
                <a:gd name="T88" fmla="*/ 393 w 564"/>
                <a:gd name="T89" fmla="*/ 418 h 453"/>
                <a:gd name="T90" fmla="*/ 379 w 564"/>
                <a:gd name="T91" fmla="*/ 417 h 453"/>
                <a:gd name="T92" fmla="*/ 345 w 564"/>
                <a:gd name="T93" fmla="*/ 431 h 453"/>
                <a:gd name="T94" fmla="*/ 326 w 564"/>
                <a:gd name="T95" fmla="*/ 433 h 453"/>
                <a:gd name="T96" fmla="*/ 318 w 564"/>
                <a:gd name="T97" fmla="*/ 441 h 453"/>
                <a:gd name="T98" fmla="*/ 315 w 564"/>
                <a:gd name="T99" fmla="*/ 445 h 453"/>
                <a:gd name="T100" fmla="*/ 308 w 564"/>
                <a:gd name="T101" fmla="*/ 449 h 453"/>
                <a:gd name="T102" fmla="*/ 300 w 564"/>
                <a:gd name="T103" fmla="*/ 449 h 453"/>
                <a:gd name="T104" fmla="*/ 304 w 564"/>
                <a:gd name="T105" fmla="*/ 436 h 453"/>
                <a:gd name="T106" fmla="*/ 300 w 564"/>
                <a:gd name="T107" fmla="*/ 422 h 453"/>
                <a:gd name="T108" fmla="*/ 299 w 564"/>
                <a:gd name="T109" fmla="*/ 410 h 453"/>
                <a:gd name="T110" fmla="*/ 300 w 564"/>
                <a:gd name="T111" fmla="*/ 407 h 453"/>
                <a:gd name="T112" fmla="*/ 299 w 564"/>
                <a:gd name="T113" fmla="*/ 394 h 453"/>
                <a:gd name="T114" fmla="*/ 295 w 564"/>
                <a:gd name="T115" fmla="*/ 381 h 453"/>
                <a:gd name="T116" fmla="*/ 287 w 564"/>
                <a:gd name="T117" fmla="*/ 387 h 453"/>
                <a:gd name="T118" fmla="*/ 259 w 564"/>
                <a:gd name="T119" fmla="*/ 391 h 453"/>
                <a:gd name="T120" fmla="*/ 146 w 564"/>
                <a:gd name="T121" fmla="*/ 319 h 453"/>
                <a:gd name="T122" fmla="*/ 23 w 564"/>
                <a:gd name="T123" fmla="*/ 263 h 453"/>
                <a:gd name="T124" fmla="*/ 0 w 564"/>
                <a:gd name="T125" fmla="*/ 199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4" h="453">
                  <a:moveTo>
                    <a:pt x="3" y="182"/>
                  </a:moveTo>
                  <a:lnTo>
                    <a:pt x="18" y="175"/>
                  </a:lnTo>
                  <a:lnTo>
                    <a:pt x="9" y="163"/>
                  </a:lnTo>
                  <a:lnTo>
                    <a:pt x="14" y="161"/>
                  </a:lnTo>
                  <a:lnTo>
                    <a:pt x="11" y="157"/>
                  </a:lnTo>
                  <a:lnTo>
                    <a:pt x="35" y="142"/>
                  </a:lnTo>
                  <a:lnTo>
                    <a:pt x="39" y="138"/>
                  </a:lnTo>
                  <a:lnTo>
                    <a:pt x="41" y="134"/>
                  </a:lnTo>
                  <a:lnTo>
                    <a:pt x="41" y="118"/>
                  </a:lnTo>
                  <a:lnTo>
                    <a:pt x="49" y="115"/>
                  </a:lnTo>
                  <a:lnTo>
                    <a:pt x="54" y="106"/>
                  </a:lnTo>
                  <a:lnTo>
                    <a:pt x="57" y="108"/>
                  </a:lnTo>
                  <a:lnTo>
                    <a:pt x="66" y="98"/>
                  </a:lnTo>
                  <a:lnTo>
                    <a:pt x="79" y="99"/>
                  </a:lnTo>
                  <a:lnTo>
                    <a:pt x="85" y="98"/>
                  </a:lnTo>
                  <a:lnTo>
                    <a:pt x="86" y="97"/>
                  </a:lnTo>
                  <a:lnTo>
                    <a:pt x="86" y="96"/>
                  </a:lnTo>
                  <a:lnTo>
                    <a:pt x="87" y="89"/>
                  </a:lnTo>
                  <a:lnTo>
                    <a:pt x="90" y="88"/>
                  </a:lnTo>
                  <a:lnTo>
                    <a:pt x="96" y="66"/>
                  </a:lnTo>
                  <a:lnTo>
                    <a:pt x="95" y="65"/>
                  </a:lnTo>
                  <a:lnTo>
                    <a:pt x="97" y="60"/>
                  </a:lnTo>
                  <a:lnTo>
                    <a:pt x="96" y="56"/>
                  </a:lnTo>
                  <a:lnTo>
                    <a:pt x="101" y="52"/>
                  </a:lnTo>
                  <a:lnTo>
                    <a:pt x="102" y="50"/>
                  </a:lnTo>
                  <a:lnTo>
                    <a:pt x="102" y="49"/>
                  </a:lnTo>
                  <a:lnTo>
                    <a:pt x="103" y="48"/>
                  </a:lnTo>
                  <a:lnTo>
                    <a:pt x="103" y="45"/>
                  </a:lnTo>
                  <a:lnTo>
                    <a:pt x="104" y="45"/>
                  </a:lnTo>
                  <a:lnTo>
                    <a:pt x="103" y="41"/>
                  </a:lnTo>
                  <a:lnTo>
                    <a:pt x="101" y="40"/>
                  </a:lnTo>
                  <a:lnTo>
                    <a:pt x="102" y="38"/>
                  </a:lnTo>
                  <a:lnTo>
                    <a:pt x="101" y="38"/>
                  </a:lnTo>
                  <a:lnTo>
                    <a:pt x="102" y="37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103" y="33"/>
                  </a:lnTo>
                  <a:lnTo>
                    <a:pt x="104" y="33"/>
                  </a:lnTo>
                  <a:lnTo>
                    <a:pt x="104" y="31"/>
                  </a:lnTo>
                  <a:lnTo>
                    <a:pt x="105" y="30"/>
                  </a:lnTo>
                  <a:lnTo>
                    <a:pt x="104" y="29"/>
                  </a:lnTo>
                  <a:lnTo>
                    <a:pt x="115" y="26"/>
                  </a:lnTo>
                  <a:lnTo>
                    <a:pt x="115" y="22"/>
                  </a:lnTo>
                  <a:lnTo>
                    <a:pt x="116" y="22"/>
                  </a:lnTo>
                  <a:lnTo>
                    <a:pt x="115" y="21"/>
                  </a:lnTo>
                  <a:lnTo>
                    <a:pt x="116" y="20"/>
                  </a:lnTo>
                  <a:lnTo>
                    <a:pt x="116" y="18"/>
                  </a:lnTo>
                  <a:lnTo>
                    <a:pt x="116" y="19"/>
                  </a:lnTo>
                  <a:lnTo>
                    <a:pt x="113" y="17"/>
                  </a:lnTo>
                  <a:lnTo>
                    <a:pt x="114" y="17"/>
                  </a:lnTo>
                  <a:lnTo>
                    <a:pt x="113" y="16"/>
                  </a:lnTo>
                  <a:lnTo>
                    <a:pt x="114" y="16"/>
                  </a:lnTo>
                  <a:lnTo>
                    <a:pt x="114" y="15"/>
                  </a:lnTo>
                  <a:lnTo>
                    <a:pt x="115" y="16"/>
                  </a:lnTo>
                  <a:lnTo>
                    <a:pt x="115" y="15"/>
                  </a:lnTo>
                  <a:lnTo>
                    <a:pt x="116" y="14"/>
                  </a:lnTo>
                  <a:lnTo>
                    <a:pt x="116" y="13"/>
                  </a:lnTo>
                  <a:lnTo>
                    <a:pt x="119" y="12"/>
                  </a:lnTo>
                  <a:lnTo>
                    <a:pt x="120" y="9"/>
                  </a:lnTo>
                  <a:lnTo>
                    <a:pt x="119" y="5"/>
                  </a:lnTo>
                  <a:lnTo>
                    <a:pt x="121" y="3"/>
                  </a:lnTo>
                  <a:lnTo>
                    <a:pt x="120" y="3"/>
                  </a:lnTo>
                  <a:lnTo>
                    <a:pt x="121" y="2"/>
                  </a:lnTo>
                  <a:lnTo>
                    <a:pt x="120" y="1"/>
                  </a:lnTo>
                  <a:lnTo>
                    <a:pt x="122" y="0"/>
                  </a:lnTo>
                  <a:lnTo>
                    <a:pt x="129" y="4"/>
                  </a:lnTo>
                  <a:lnTo>
                    <a:pt x="133" y="6"/>
                  </a:lnTo>
                  <a:lnTo>
                    <a:pt x="143" y="8"/>
                  </a:lnTo>
                  <a:lnTo>
                    <a:pt x="150" y="12"/>
                  </a:lnTo>
                  <a:lnTo>
                    <a:pt x="152" y="16"/>
                  </a:lnTo>
                  <a:lnTo>
                    <a:pt x="158" y="12"/>
                  </a:lnTo>
                  <a:lnTo>
                    <a:pt x="162" y="13"/>
                  </a:lnTo>
                  <a:lnTo>
                    <a:pt x="172" y="17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82" y="18"/>
                  </a:lnTo>
                  <a:lnTo>
                    <a:pt x="182" y="19"/>
                  </a:lnTo>
                  <a:lnTo>
                    <a:pt x="182" y="19"/>
                  </a:lnTo>
                  <a:lnTo>
                    <a:pt x="182" y="20"/>
                  </a:lnTo>
                  <a:lnTo>
                    <a:pt x="183" y="21"/>
                  </a:lnTo>
                  <a:lnTo>
                    <a:pt x="184" y="20"/>
                  </a:lnTo>
                  <a:lnTo>
                    <a:pt x="186" y="20"/>
                  </a:lnTo>
                  <a:lnTo>
                    <a:pt x="187" y="19"/>
                  </a:lnTo>
                  <a:lnTo>
                    <a:pt x="188" y="18"/>
                  </a:lnTo>
                  <a:lnTo>
                    <a:pt x="190" y="18"/>
                  </a:lnTo>
                  <a:lnTo>
                    <a:pt x="190" y="18"/>
                  </a:lnTo>
                  <a:lnTo>
                    <a:pt x="190" y="17"/>
                  </a:lnTo>
                  <a:lnTo>
                    <a:pt x="191" y="16"/>
                  </a:lnTo>
                  <a:lnTo>
                    <a:pt x="191" y="18"/>
                  </a:lnTo>
                  <a:lnTo>
                    <a:pt x="192" y="18"/>
                  </a:lnTo>
                  <a:lnTo>
                    <a:pt x="193" y="17"/>
                  </a:lnTo>
                  <a:lnTo>
                    <a:pt x="194" y="18"/>
                  </a:lnTo>
                  <a:lnTo>
                    <a:pt x="195" y="17"/>
                  </a:lnTo>
                  <a:lnTo>
                    <a:pt x="196" y="18"/>
                  </a:lnTo>
                  <a:lnTo>
                    <a:pt x="199" y="17"/>
                  </a:lnTo>
                  <a:lnTo>
                    <a:pt x="203" y="20"/>
                  </a:lnTo>
                  <a:lnTo>
                    <a:pt x="202" y="21"/>
                  </a:lnTo>
                  <a:lnTo>
                    <a:pt x="203" y="22"/>
                  </a:lnTo>
                  <a:lnTo>
                    <a:pt x="201" y="23"/>
                  </a:lnTo>
                  <a:lnTo>
                    <a:pt x="202" y="24"/>
                  </a:lnTo>
                  <a:lnTo>
                    <a:pt x="200" y="26"/>
                  </a:lnTo>
                  <a:lnTo>
                    <a:pt x="201" y="26"/>
                  </a:lnTo>
                  <a:lnTo>
                    <a:pt x="201" y="27"/>
                  </a:lnTo>
                  <a:lnTo>
                    <a:pt x="201" y="29"/>
                  </a:lnTo>
                  <a:lnTo>
                    <a:pt x="202" y="29"/>
                  </a:lnTo>
                  <a:lnTo>
                    <a:pt x="202" y="30"/>
                  </a:lnTo>
                  <a:lnTo>
                    <a:pt x="203" y="32"/>
                  </a:lnTo>
                  <a:lnTo>
                    <a:pt x="203" y="34"/>
                  </a:lnTo>
                  <a:lnTo>
                    <a:pt x="214" y="31"/>
                  </a:lnTo>
                  <a:lnTo>
                    <a:pt x="224" y="34"/>
                  </a:lnTo>
                  <a:lnTo>
                    <a:pt x="234" y="36"/>
                  </a:lnTo>
                  <a:lnTo>
                    <a:pt x="243" y="31"/>
                  </a:lnTo>
                  <a:lnTo>
                    <a:pt x="251" y="30"/>
                  </a:lnTo>
                  <a:lnTo>
                    <a:pt x="254" y="28"/>
                  </a:lnTo>
                  <a:lnTo>
                    <a:pt x="267" y="34"/>
                  </a:lnTo>
                  <a:lnTo>
                    <a:pt x="267" y="39"/>
                  </a:lnTo>
                  <a:lnTo>
                    <a:pt x="267" y="44"/>
                  </a:lnTo>
                  <a:lnTo>
                    <a:pt x="280" y="48"/>
                  </a:lnTo>
                  <a:lnTo>
                    <a:pt x="285" y="46"/>
                  </a:lnTo>
                  <a:lnTo>
                    <a:pt x="296" y="48"/>
                  </a:lnTo>
                  <a:lnTo>
                    <a:pt x="306" y="59"/>
                  </a:lnTo>
                  <a:lnTo>
                    <a:pt x="316" y="53"/>
                  </a:lnTo>
                  <a:lnTo>
                    <a:pt x="315" y="45"/>
                  </a:lnTo>
                  <a:lnTo>
                    <a:pt x="347" y="25"/>
                  </a:lnTo>
                  <a:lnTo>
                    <a:pt x="348" y="24"/>
                  </a:lnTo>
                  <a:lnTo>
                    <a:pt x="360" y="24"/>
                  </a:lnTo>
                  <a:lnTo>
                    <a:pt x="376" y="42"/>
                  </a:lnTo>
                  <a:lnTo>
                    <a:pt x="388" y="42"/>
                  </a:lnTo>
                  <a:lnTo>
                    <a:pt x="388" y="46"/>
                  </a:lnTo>
                  <a:lnTo>
                    <a:pt x="390" y="47"/>
                  </a:lnTo>
                  <a:lnTo>
                    <a:pt x="403" y="85"/>
                  </a:lnTo>
                  <a:lnTo>
                    <a:pt x="402" y="86"/>
                  </a:lnTo>
                  <a:lnTo>
                    <a:pt x="401" y="86"/>
                  </a:lnTo>
                  <a:lnTo>
                    <a:pt x="401" y="88"/>
                  </a:lnTo>
                  <a:lnTo>
                    <a:pt x="399" y="89"/>
                  </a:lnTo>
                  <a:lnTo>
                    <a:pt x="400" y="91"/>
                  </a:lnTo>
                  <a:lnTo>
                    <a:pt x="400" y="93"/>
                  </a:lnTo>
                  <a:lnTo>
                    <a:pt x="394" y="99"/>
                  </a:lnTo>
                  <a:lnTo>
                    <a:pt x="394" y="110"/>
                  </a:lnTo>
                  <a:lnTo>
                    <a:pt x="392" y="110"/>
                  </a:lnTo>
                  <a:lnTo>
                    <a:pt x="391" y="114"/>
                  </a:lnTo>
                  <a:lnTo>
                    <a:pt x="395" y="120"/>
                  </a:lnTo>
                  <a:lnTo>
                    <a:pt x="425" y="125"/>
                  </a:lnTo>
                  <a:lnTo>
                    <a:pt x="446" y="122"/>
                  </a:lnTo>
                  <a:lnTo>
                    <a:pt x="469" y="124"/>
                  </a:lnTo>
                  <a:lnTo>
                    <a:pt x="486" y="131"/>
                  </a:lnTo>
                  <a:lnTo>
                    <a:pt x="488" y="147"/>
                  </a:lnTo>
                  <a:lnTo>
                    <a:pt x="501" y="150"/>
                  </a:lnTo>
                  <a:lnTo>
                    <a:pt x="513" y="183"/>
                  </a:lnTo>
                  <a:lnTo>
                    <a:pt x="542" y="182"/>
                  </a:lnTo>
                  <a:lnTo>
                    <a:pt x="540" y="189"/>
                  </a:lnTo>
                  <a:lnTo>
                    <a:pt x="548" y="205"/>
                  </a:lnTo>
                  <a:lnTo>
                    <a:pt x="530" y="214"/>
                  </a:lnTo>
                  <a:lnTo>
                    <a:pt x="510" y="243"/>
                  </a:lnTo>
                  <a:lnTo>
                    <a:pt x="512" y="267"/>
                  </a:lnTo>
                  <a:lnTo>
                    <a:pt x="514" y="267"/>
                  </a:lnTo>
                  <a:lnTo>
                    <a:pt x="515" y="275"/>
                  </a:lnTo>
                  <a:lnTo>
                    <a:pt x="537" y="283"/>
                  </a:lnTo>
                  <a:lnTo>
                    <a:pt x="544" y="290"/>
                  </a:lnTo>
                  <a:lnTo>
                    <a:pt x="561" y="291"/>
                  </a:lnTo>
                  <a:lnTo>
                    <a:pt x="561" y="293"/>
                  </a:lnTo>
                  <a:lnTo>
                    <a:pt x="563" y="295"/>
                  </a:lnTo>
                  <a:lnTo>
                    <a:pt x="563" y="297"/>
                  </a:lnTo>
                  <a:lnTo>
                    <a:pt x="564" y="299"/>
                  </a:lnTo>
                  <a:lnTo>
                    <a:pt x="563" y="302"/>
                  </a:lnTo>
                  <a:lnTo>
                    <a:pt x="563" y="303"/>
                  </a:lnTo>
                  <a:lnTo>
                    <a:pt x="563" y="304"/>
                  </a:lnTo>
                  <a:lnTo>
                    <a:pt x="563" y="307"/>
                  </a:lnTo>
                  <a:lnTo>
                    <a:pt x="562" y="311"/>
                  </a:lnTo>
                  <a:lnTo>
                    <a:pt x="563" y="315"/>
                  </a:lnTo>
                  <a:lnTo>
                    <a:pt x="562" y="318"/>
                  </a:lnTo>
                  <a:lnTo>
                    <a:pt x="556" y="320"/>
                  </a:lnTo>
                  <a:lnTo>
                    <a:pt x="553" y="318"/>
                  </a:lnTo>
                  <a:lnTo>
                    <a:pt x="551" y="326"/>
                  </a:lnTo>
                  <a:lnTo>
                    <a:pt x="553" y="328"/>
                  </a:lnTo>
                  <a:lnTo>
                    <a:pt x="552" y="329"/>
                  </a:lnTo>
                  <a:lnTo>
                    <a:pt x="551" y="328"/>
                  </a:lnTo>
                  <a:lnTo>
                    <a:pt x="551" y="327"/>
                  </a:lnTo>
                  <a:lnTo>
                    <a:pt x="551" y="327"/>
                  </a:lnTo>
                  <a:lnTo>
                    <a:pt x="549" y="331"/>
                  </a:lnTo>
                  <a:lnTo>
                    <a:pt x="548" y="329"/>
                  </a:lnTo>
                  <a:lnTo>
                    <a:pt x="549" y="327"/>
                  </a:lnTo>
                  <a:lnTo>
                    <a:pt x="546" y="327"/>
                  </a:lnTo>
                  <a:lnTo>
                    <a:pt x="544" y="331"/>
                  </a:lnTo>
                  <a:lnTo>
                    <a:pt x="543" y="331"/>
                  </a:lnTo>
                  <a:lnTo>
                    <a:pt x="541" y="329"/>
                  </a:lnTo>
                  <a:lnTo>
                    <a:pt x="541" y="331"/>
                  </a:lnTo>
                  <a:lnTo>
                    <a:pt x="535" y="350"/>
                  </a:lnTo>
                  <a:lnTo>
                    <a:pt x="530" y="349"/>
                  </a:lnTo>
                  <a:lnTo>
                    <a:pt x="527" y="356"/>
                  </a:lnTo>
                  <a:lnTo>
                    <a:pt x="525" y="355"/>
                  </a:lnTo>
                  <a:lnTo>
                    <a:pt x="525" y="358"/>
                  </a:lnTo>
                  <a:lnTo>
                    <a:pt x="531" y="359"/>
                  </a:lnTo>
                  <a:lnTo>
                    <a:pt x="533" y="359"/>
                  </a:lnTo>
                  <a:lnTo>
                    <a:pt x="527" y="382"/>
                  </a:lnTo>
                  <a:lnTo>
                    <a:pt x="524" y="384"/>
                  </a:lnTo>
                  <a:lnTo>
                    <a:pt x="520" y="378"/>
                  </a:lnTo>
                  <a:lnTo>
                    <a:pt x="519" y="379"/>
                  </a:lnTo>
                  <a:lnTo>
                    <a:pt x="517" y="379"/>
                  </a:lnTo>
                  <a:lnTo>
                    <a:pt x="516" y="382"/>
                  </a:lnTo>
                  <a:lnTo>
                    <a:pt x="508" y="387"/>
                  </a:lnTo>
                  <a:lnTo>
                    <a:pt x="504" y="389"/>
                  </a:lnTo>
                  <a:lnTo>
                    <a:pt x="504" y="391"/>
                  </a:lnTo>
                  <a:lnTo>
                    <a:pt x="487" y="399"/>
                  </a:lnTo>
                  <a:lnTo>
                    <a:pt x="486" y="395"/>
                  </a:lnTo>
                  <a:lnTo>
                    <a:pt x="487" y="395"/>
                  </a:lnTo>
                  <a:lnTo>
                    <a:pt x="485" y="390"/>
                  </a:lnTo>
                  <a:lnTo>
                    <a:pt x="475" y="394"/>
                  </a:lnTo>
                  <a:lnTo>
                    <a:pt x="475" y="393"/>
                  </a:lnTo>
                  <a:lnTo>
                    <a:pt x="477" y="392"/>
                  </a:lnTo>
                  <a:lnTo>
                    <a:pt x="476" y="390"/>
                  </a:lnTo>
                  <a:lnTo>
                    <a:pt x="470" y="391"/>
                  </a:lnTo>
                  <a:lnTo>
                    <a:pt x="468" y="390"/>
                  </a:lnTo>
                  <a:lnTo>
                    <a:pt x="468" y="388"/>
                  </a:lnTo>
                  <a:lnTo>
                    <a:pt x="466" y="389"/>
                  </a:lnTo>
                  <a:lnTo>
                    <a:pt x="465" y="389"/>
                  </a:lnTo>
                  <a:lnTo>
                    <a:pt x="467" y="389"/>
                  </a:lnTo>
                  <a:lnTo>
                    <a:pt x="467" y="390"/>
                  </a:lnTo>
                  <a:lnTo>
                    <a:pt x="466" y="391"/>
                  </a:lnTo>
                  <a:lnTo>
                    <a:pt x="467" y="393"/>
                  </a:lnTo>
                  <a:lnTo>
                    <a:pt x="468" y="393"/>
                  </a:lnTo>
                  <a:lnTo>
                    <a:pt x="468" y="394"/>
                  </a:lnTo>
                  <a:lnTo>
                    <a:pt x="467" y="394"/>
                  </a:lnTo>
                  <a:lnTo>
                    <a:pt x="468" y="395"/>
                  </a:lnTo>
                  <a:lnTo>
                    <a:pt x="468" y="394"/>
                  </a:lnTo>
                  <a:lnTo>
                    <a:pt x="468" y="394"/>
                  </a:lnTo>
                  <a:lnTo>
                    <a:pt x="469" y="395"/>
                  </a:lnTo>
                  <a:lnTo>
                    <a:pt x="463" y="398"/>
                  </a:lnTo>
                  <a:lnTo>
                    <a:pt x="460" y="397"/>
                  </a:lnTo>
                  <a:lnTo>
                    <a:pt x="459" y="394"/>
                  </a:lnTo>
                  <a:lnTo>
                    <a:pt x="458" y="395"/>
                  </a:lnTo>
                  <a:lnTo>
                    <a:pt x="456" y="397"/>
                  </a:lnTo>
                  <a:lnTo>
                    <a:pt x="453" y="395"/>
                  </a:lnTo>
                  <a:lnTo>
                    <a:pt x="453" y="393"/>
                  </a:lnTo>
                  <a:lnTo>
                    <a:pt x="454" y="393"/>
                  </a:lnTo>
                  <a:lnTo>
                    <a:pt x="452" y="390"/>
                  </a:lnTo>
                  <a:lnTo>
                    <a:pt x="449" y="391"/>
                  </a:lnTo>
                  <a:lnTo>
                    <a:pt x="447" y="388"/>
                  </a:lnTo>
                  <a:lnTo>
                    <a:pt x="445" y="390"/>
                  </a:lnTo>
                  <a:lnTo>
                    <a:pt x="444" y="392"/>
                  </a:lnTo>
                  <a:lnTo>
                    <a:pt x="444" y="391"/>
                  </a:lnTo>
                  <a:lnTo>
                    <a:pt x="443" y="390"/>
                  </a:lnTo>
                  <a:lnTo>
                    <a:pt x="441" y="393"/>
                  </a:lnTo>
                  <a:lnTo>
                    <a:pt x="437" y="395"/>
                  </a:lnTo>
                  <a:lnTo>
                    <a:pt x="434" y="394"/>
                  </a:lnTo>
                  <a:lnTo>
                    <a:pt x="434" y="391"/>
                  </a:lnTo>
                  <a:lnTo>
                    <a:pt x="433" y="391"/>
                  </a:lnTo>
                  <a:lnTo>
                    <a:pt x="433" y="387"/>
                  </a:lnTo>
                  <a:lnTo>
                    <a:pt x="428" y="387"/>
                  </a:lnTo>
                  <a:lnTo>
                    <a:pt x="427" y="388"/>
                  </a:lnTo>
                  <a:lnTo>
                    <a:pt x="428" y="389"/>
                  </a:lnTo>
                  <a:lnTo>
                    <a:pt x="427" y="390"/>
                  </a:lnTo>
                  <a:lnTo>
                    <a:pt x="427" y="391"/>
                  </a:lnTo>
                  <a:lnTo>
                    <a:pt x="423" y="394"/>
                  </a:lnTo>
                  <a:lnTo>
                    <a:pt x="423" y="397"/>
                  </a:lnTo>
                  <a:lnTo>
                    <a:pt x="420" y="399"/>
                  </a:lnTo>
                  <a:lnTo>
                    <a:pt x="418" y="398"/>
                  </a:lnTo>
                  <a:lnTo>
                    <a:pt x="417" y="400"/>
                  </a:lnTo>
                  <a:lnTo>
                    <a:pt x="417" y="402"/>
                  </a:lnTo>
                  <a:lnTo>
                    <a:pt x="409" y="403"/>
                  </a:lnTo>
                  <a:lnTo>
                    <a:pt x="409" y="405"/>
                  </a:lnTo>
                  <a:lnTo>
                    <a:pt x="408" y="405"/>
                  </a:lnTo>
                  <a:lnTo>
                    <a:pt x="409" y="409"/>
                  </a:lnTo>
                  <a:lnTo>
                    <a:pt x="405" y="408"/>
                  </a:lnTo>
                  <a:lnTo>
                    <a:pt x="401" y="410"/>
                  </a:lnTo>
                  <a:lnTo>
                    <a:pt x="399" y="413"/>
                  </a:lnTo>
                  <a:lnTo>
                    <a:pt x="399" y="414"/>
                  </a:lnTo>
                  <a:lnTo>
                    <a:pt x="403" y="417"/>
                  </a:lnTo>
                  <a:lnTo>
                    <a:pt x="402" y="418"/>
                  </a:lnTo>
                  <a:lnTo>
                    <a:pt x="393" y="418"/>
                  </a:lnTo>
                  <a:lnTo>
                    <a:pt x="393" y="419"/>
                  </a:lnTo>
                  <a:lnTo>
                    <a:pt x="387" y="415"/>
                  </a:lnTo>
                  <a:lnTo>
                    <a:pt x="384" y="415"/>
                  </a:lnTo>
                  <a:lnTo>
                    <a:pt x="383" y="416"/>
                  </a:lnTo>
                  <a:lnTo>
                    <a:pt x="383" y="418"/>
                  </a:lnTo>
                  <a:lnTo>
                    <a:pt x="379" y="417"/>
                  </a:lnTo>
                  <a:lnTo>
                    <a:pt x="378" y="420"/>
                  </a:lnTo>
                  <a:lnTo>
                    <a:pt x="373" y="423"/>
                  </a:lnTo>
                  <a:lnTo>
                    <a:pt x="371" y="419"/>
                  </a:lnTo>
                  <a:lnTo>
                    <a:pt x="369" y="419"/>
                  </a:lnTo>
                  <a:lnTo>
                    <a:pt x="351" y="426"/>
                  </a:lnTo>
                  <a:lnTo>
                    <a:pt x="345" y="431"/>
                  </a:lnTo>
                  <a:lnTo>
                    <a:pt x="340" y="424"/>
                  </a:lnTo>
                  <a:lnTo>
                    <a:pt x="335" y="426"/>
                  </a:lnTo>
                  <a:lnTo>
                    <a:pt x="330" y="426"/>
                  </a:lnTo>
                  <a:lnTo>
                    <a:pt x="330" y="427"/>
                  </a:lnTo>
                  <a:lnTo>
                    <a:pt x="326" y="431"/>
                  </a:lnTo>
                  <a:lnTo>
                    <a:pt x="326" y="433"/>
                  </a:lnTo>
                  <a:lnTo>
                    <a:pt x="324" y="432"/>
                  </a:lnTo>
                  <a:lnTo>
                    <a:pt x="324" y="434"/>
                  </a:lnTo>
                  <a:lnTo>
                    <a:pt x="323" y="434"/>
                  </a:lnTo>
                  <a:lnTo>
                    <a:pt x="320" y="439"/>
                  </a:lnTo>
                  <a:lnTo>
                    <a:pt x="319" y="439"/>
                  </a:lnTo>
                  <a:lnTo>
                    <a:pt x="318" y="441"/>
                  </a:lnTo>
                  <a:lnTo>
                    <a:pt x="319" y="442"/>
                  </a:lnTo>
                  <a:lnTo>
                    <a:pt x="318" y="443"/>
                  </a:lnTo>
                  <a:lnTo>
                    <a:pt x="316" y="443"/>
                  </a:lnTo>
                  <a:lnTo>
                    <a:pt x="315" y="444"/>
                  </a:lnTo>
                  <a:lnTo>
                    <a:pt x="316" y="445"/>
                  </a:lnTo>
                  <a:lnTo>
                    <a:pt x="315" y="445"/>
                  </a:lnTo>
                  <a:lnTo>
                    <a:pt x="315" y="446"/>
                  </a:lnTo>
                  <a:lnTo>
                    <a:pt x="314" y="446"/>
                  </a:lnTo>
                  <a:lnTo>
                    <a:pt x="315" y="447"/>
                  </a:lnTo>
                  <a:lnTo>
                    <a:pt x="312" y="453"/>
                  </a:lnTo>
                  <a:lnTo>
                    <a:pt x="309" y="451"/>
                  </a:lnTo>
                  <a:lnTo>
                    <a:pt x="308" y="449"/>
                  </a:lnTo>
                  <a:lnTo>
                    <a:pt x="305" y="451"/>
                  </a:lnTo>
                  <a:lnTo>
                    <a:pt x="304" y="450"/>
                  </a:lnTo>
                  <a:lnTo>
                    <a:pt x="305" y="449"/>
                  </a:lnTo>
                  <a:lnTo>
                    <a:pt x="306" y="447"/>
                  </a:lnTo>
                  <a:lnTo>
                    <a:pt x="301" y="447"/>
                  </a:lnTo>
                  <a:lnTo>
                    <a:pt x="300" y="449"/>
                  </a:lnTo>
                  <a:lnTo>
                    <a:pt x="300" y="447"/>
                  </a:lnTo>
                  <a:lnTo>
                    <a:pt x="296" y="445"/>
                  </a:lnTo>
                  <a:lnTo>
                    <a:pt x="296" y="443"/>
                  </a:lnTo>
                  <a:lnTo>
                    <a:pt x="299" y="441"/>
                  </a:lnTo>
                  <a:lnTo>
                    <a:pt x="302" y="435"/>
                  </a:lnTo>
                  <a:lnTo>
                    <a:pt x="304" y="436"/>
                  </a:lnTo>
                  <a:lnTo>
                    <a:pt x="304" y="433"/>
                  </a:lnTo>
                  <a:lnTo>
                    <a:pt x="306" y="433"/>
                  </a:lnTo>
                  <a:lnTo>
                    <a:pt x="302" y="427"/>
                  </a:lnTo>
                  <a:lnTo>
                    <a:pt x="304" y="426"/>
                  </a:lnTo>
                  <a:lnTo>
                    <a:pt x="299" y="423"/>
                  </a:lnTo>
                  <a:lnTo>
                    <a:pt x="300" y="422"/>
                  </a:lnTo>
                  <a:lnTo>
                    <a:pt x="300" y="419"/>
                  </a:lnTo>
                  <a:lnTo>
                    <a:pt x="303" y="417"/>
                  </a:lnTo>
                  <a:lnTo>
                    <a:pt x="302" y="415"/>
                  </a:lnTo>
                  <a:lnTo>
                    <a:pt x="300" y="417"/>
                  </a:lnTo>
                  <a:lnTo>
                    <a:pt x="296" y="413"/>
                  </a:lnTo>
                  <a:lnTo>
                    <a:pt x="299" y="410"/>
                  </a:lnTo>
                  <a:lnTo>
                    <a:pt x="298" y="410"/>
                  </a:lnTo>
                  <a:lnTo>
                    <a:pt x="299" y="409"/>
                  </a:lnTo>
                  <a:lnTo>
                    <a:pt x="300" y="409"/>
                  </a:lnTo>
                  <a:lnTo>
                    <a:pt x="300" y="409"/>
                  </a:lnTo>
                  <a:lnTo>
                    <a:pt x="301" y="409"/>
                  </a:lnTo>
                  <a:lnTo>
                    <a:pt x="300" y="407"/>
                  </a:lnTo>
                  <a:lnTo>
                    <a:pt x="300" y="407"/>
                  </a:lnTo>
                  <a:lnTo>
                    <a:pt x="299" y="405"/>
                  </a:lnTo>
                  <a:lnTo>
                    <a:pt x="297" y="406"/>
                  </a:lnTo>
                  <a:lnTo>
                    <a:pt x="295" y="405"/>
                  </a:lnTo>
                  <a:lnTo>
                    <a:pt x="301" y="397"/>
                  </a:lnTo>
                  <a:lnTo>
                    <a:pt x="299" y="394"/>
                  </a:lnTo>
                  <a:lnTo>
                    <a:pt x="300" y="393"/>
                  </a:lnTo>
                  <a:lnTo>
                    <a:pt x="305" y="391"/>
                  </a:lnTo>
                  <a:lnTo>
                    <a:pt x="306" y="389"/>
                  </a:lnTo>
                  <a:lnTo>
                    <a:pt x="300" y="379"/>
                  </a:lnTo>
                  <a:lnTo>
                    <a:pt x="296" y="382"/>
                  </a:lnTo>
                  <a:lnTo>
                    <a:pt x="295" y="381"/>
                  </a:lnTo>
                  <a:lnTo>
                    <a:pt x="293" y="379"/>
                  </a:lnTo>
                  <a:lnTo>
                    <a:pt x="290" y="379"/>
                  </a:lnTo>
                  <a:lnTo>
                    <a:pt x="287" y="380"/>
                  </a:lnTo>
                  <a:lnTo>
                    <a:pt x="287" y="384"/>
                  </a:lnTo>
                  <a:lnTo>
                    <a:pt x="286" y="384"/>
                  </a:lnTo>
                  <a:lnTo>
                    <a:pt x="287" y="387"/>
                  </a:lnTo>
                  <a:lnTo>
                    <a:pt x="284" y="389"/>
                  </a:lnTo>
                  <a:lnTo>
                    <a:pt x="282" y="387"/>
                  </a:lnTo>
                  <a:lnTo>
                    <a:pt x="276" y="389"/>
                  </a:lnTo>
                  <a:lnTo>
                    <a:pt x="274" y="387"/>
                  </a:lnTo>
                  <a:lnTo>
                    <a:pt x="266" y="390"/>
                  </a:lnTo>
                  <a:lnTo>
                    <a:pt x="259" y="391"/>
                  </a:lnTo>
                  <a:lnTo>
                    <a:pt x="252" y="390"/>
                  </a:lnTo>
                  <a:lnTo>
                    <a:pt x="234" y="395"/>
                  </a:lnTo>
                  <a:lnTo>
                    <a:pt x="223" y="369"/>
                  </a:lnTo>
                  <a:lnTo>
                    <a:pt x="182" y="373"/>
                  </a:lnTo>
                  <a:lnTo>
                    <a:pt x="161" y="328"/>
                  </a:lnTo>
                  <a:lnTo>
                    <a:pt x="146" y="319"/>
                  </a:lnTo>
                  <a:lnTo>
                    <a:pt x="118" y="305"/>
                  </a:lnTo>
                  <a:lnTo>
                    <a:pt x="119" y="301"/>
                  </a:lnTo>
                  <a:lnTo>
                    <a:pt x="57" y="290"/>
                  </a:lnTo>
                  <a:lnTo>
                    <a:pt x="49" y="283"/>
                  </a:lnTo>
                  <a:lnTo>
                    <a:pt x="26" y="277"/>
                  </a:lnTo>
                  <a:lnTo>
                    <a:pt x="23" y="263"/>
                  </a:lnTo>
                  <a:lnTo>
                    <a:pt x="18" y="263"/>
                  </a:lnTo>
                  <a:lnTo>
                    <a:pt x="17" y="243"/>
                  </a:lnTo>
                  <a:lnTo>
                    <a:pt x="10" y="242"/>
                  </a:lnTo>
                  <a:lnTo>
                    <a:pt x="15" y="222"/>
                  </a:lnTo>
                  <a:lnTo>
                    <a:pt x="16" y="218"/>
                  </a:lnTo>
                  <a:lnTo>
                    <a:pt x="0" y="199"/>
                  </a:lnTo>
                  <a:lnTo>
                    <a:pt x="8" y="194"/>
                  </a:lnTo>
                  <a:lnTo>
                    <a:pt x="3" y="182"/>
                  </a:lnTo>
                  <a:close/>
                </a:path>
              </a:pathLst>
            </a:custGeom>
            <a:pattFill prst="wdUpDiag">
              <a:fgClr>
                <a:srgbClr val="0070C0"/>
              </a:fgClr>
              <a:bgClr>
                <a:srgbClr val="00B0F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7" name="Freeform 148">
              <a:extLst>
                <a:ext uri="{FF2B5EF4-FFF2-40B4-BE49-F238E27FC236}">
                  <a16:creationId xmlns="" xmlns:a16="http://schemas.microsoft.com/office/drawing/2014/main" id="{F2B22DD4-ABA9-4762-A0B7-73D370E9A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527"/>
              <a:ext cx="564" cy="453"/>
            </a:xfrm>
            <a:custGeom>
              <a:avLst/>
              <a:gdLst>
                <a:gd name="T0" fmla="*/ 35 w 564"/>
                <a:gd name="T1" fmla="*/ 142 h 453"/>
                <a:gd name="T2" fmla="*/ 57 w 564"/>
                <a:gd name="T3" fmla="*/ 108 h 453"/>
                <a:gd name="T4" fmla="*/ 87 w 564"/>
                <a:gd name="T5" fmla="*/ 89 h 453"/>
                <a:gd name="T6" fmla="*/ 101 w 564"/>
                <a:gd name="T7" fmla="*/ 52 h 453"/>
                <a:gd name="T8" fmla="*/ 103 w 564"/>
                <a:gd name="T9" fmla="*/ 41 h 453"/>
                <a:gd name="T10" fmla="*/ 102 w 564"/>
                <a:gd name="T11" fmla="*/ 36 h 453"/>
                <a:gd name="T12" fmla="*/ 115 w 564"/>
                <a:gd name="T13" fmla="*/ 26 h 453"/>
                <a:gd name="T14" fmla="*/ 116 w 564"/>
                <a:gd name="T15" fmla="*/ 19 h 453"/>
                <a:gd name="T16" fmla="*/ 115 w 564"/>
                <a:gd name="T17" fmla="*/ 16 h 453"/>
                <a:gd name="T18" fmla="*/ 119 w 564"/>
                <a:gd name="T19" fmla="*/ 5 h 453"/>
                <a:gd name="T20" fmla="*/ 129 w 564"/>
                <a:gd name="T21" fmla="*/ 4 h 453"/>
                <a:gd name="T22" fmla="*/ 162 w 564"/>
                <a:gd name="T23" fmla="*/ 13 h 453"/>
                <a:gd name="T24" fmla="*/ 182 w 564"/>
                <a:gd name="T25" fmla="*/ 19 h 453"/>
                <a:gd name="T26" fmla="*/ 188 w 564"/>
                <a:gd name="T27" fmla="*/ 18 h 453"/>
                <a:gd name="T28" fmla="*/ 192 w 564"/>
                <a:gd name="T29" fmla="*/ 18 h 453"/>
                <a:gd name="T30" fmla="*/ 203 w 564"/>
                <a:gd name="T31" fmla="*/ 20 h 453"/>
                <a:gd name="T32" fmla="*/ 201 w 564"/>
                <a:gd name="T33" fmla="*/ 26 h 453"/>
                <a:gd name="T34" fmla="*/ 203 w 564"/>
                <a:gd name="T35" fmla="*/ 34 h 453"/>
                <a:gd name="T36" fmla="*/ 254 w 564"/>
                <a:gd name="T37" fmla="*/ 28 h 453"/>
                <a:gd name="T38" fmla="*/ 296 w 564"/>
                <a:gd name="T39" fmla="*/ 48 h 453"/>
                <a:gd name="T40" fmla="*/ 360 w 564"/>
                <a:gd name="T41" fmla="*/ 24 h 453"/>
                <a:gd name="T42" fmla="*/ 402 w 564"/>
                <a:gd name="T43" fmla="*/ 86 h 453"/>
                <a:gd name="T44" fmla="*/ 394 w 564"/>
                <a:gd name="T45" fmla="*/ 99 h 453"/>
                <a:gd name="T46" fmla="*/ 446 w 564"/>
                <a:gd name="T47" fmla="*/ 122 h 453"/>
                <a:gd name="T48" fmla="*/ 542 w 564"/>
                <a:gd name="T49" fmla="*/ 182 h 453"/>
                <a:gd name="T50" fmla="*/ 514 w 564"/>
                <a:gd name="T51" fmla="*/ 267 h 453"/>
                <a:gd name="T52" fmla="*/ 563 w 564"/>
                <a:gd name="T53" fmla="*/ 295 h 453"/>
                <a:gd name="T54" fmla="*/ 563 w 564"/>
                <a:gd name="T55" fmla="*/ 307 h 453"/>
                <a:gd name="T56" fmla="*/ 551 w 564"/>
                <a:gd name="T57" fmla="*/ 326 h 453"/>
                <a:gd name="T58" fmla="*/ 549 w 564"/>
                <a:gd name="T59" fmla="*/ 331 h 453"/>
                <a:gd name="T60" fmla="*/ 541 w 564"/>
                <a:gd name="T61" fmla="*/ 329 h 453"/>
                <a:gd name="T62" fmla="*/ 525 w 564"/>
                <a:gd name="T63" fmla="*/ 358 h 453"/>
                <a:gd name="T64" fmla="*/ 519 w 564"/>
                <a:gd name="T65" fmla="*/ 379 h 453"/>
                <a:gd name="T66" fmla="*/ 487 w 564"/>
                <a:gd name="T67" fmla="*/ 399 h 453"/>
                <a:gd name="T68" fmla="*/ 477 w 564"/>
                <a:gd name="T69" fmla="*/ 392 h 453"/>
                <a:gd name="T70" fmla="*/ 465 w 564"/>
                <a:gd name="T71" fmla="*/ 389 h 453"/>
                <a:gd name="T72" fmla="*/ 468 w 564"/>
                <a:gd name="T73" fmla="*/ 394 h 453"/>
                <a:gd name="T74" fmla="*/ 463 w 564"/>
                <a:gd name="T75" fmla="*/ 398 h 453"/>
                <a:gd name="T76" fmla="*/ 453 w 564"/>
                <a:gd name="T77" fmla="*/ 393 h 453"/>
                <a:gd name="T78" fmla="*/ 444 w 564"/>
                <a:gd name="T79" fmla="*/ 392 h 453"/>
                <a:gd name="T80" fmla="*/ 434 w 564"/>
                <a:gd name="T81" fmla="*/ 391 h 453"/>
                <a:gd name="T82" fmla="*/ 427 w 564"/>
                <a:gd name="T83" fmla="*/ 390 h 453"/>
                <a:gd name="T84" fmla="*/ 417 w 564"/>
                <a:gd name="T85" fmla="*/ 400 h 453"/>
                <a:gd name="T86" fmla="*/ 405 w 564"/>
                <a:gd name="T87" fmla="*/ 408 h 453"/>
                <a:gd name="T88" fmla="*/ 393 w 564"/>
                <a:gd name="T89" fmla="*/ 418 h 453"/>
                <a:gd name="T90" fmla="*/ 379 w 564"/>
                <a:gd name="T91" fmla="*/ 417 h 453"/>
                <a:gd name="T92" fmla="*/ 345 w 564"/>
                <a:gd name="T93" fmla="*/ 431 h 453"/>
                <a:gd name="T94" fmla="*/ 326 w 564"/>
                <a:gd name="T95" fmla="*/ 433 h 453"/>
                <a:gd name="T96" fmla="*/ 318 w 564"/>
                <a:gd name="T97" fmla="*/ 441 h 453"/>
                <a:gd name="T98" fmla="*/ 315 w 564"/>
                <a:gd name="T99" fmla="*/ 445 h 453"/>
                <a:gd name="T100" fmla="*/ 308 w 564"/>
                <a:gd name="T101" fmla="*/ 449 h 453"/>
                <a:gd name="T102" fmla="*/ 300 w 564"/>
                <a:gd name="T103" fmla="*/ 449 h 453"/>
                <a:gd name="T104" fmla="*/ 304 w 564"/>
                <a:gd name="T105" fmla="*/ 436 h 453"/>
                <a:gd name="T106" fmla="*/ 300 w 564"/>
                <a:gd name="T107" fmla="*/ 422 h 453"/>
                <a:gd name="T108" fmla="*/ 299 w 564"/>
                <a:gd name="T109" fmla="*/ 410 h 453"/>
                <a:gd name="T110" fmla="*/ 300 w 564"/>
                <a:gd name="T111" fmla="*/ 407 h 453"/>
                <a:gd name="T112" fmla="*/ 299 w 564"/>
                <a:gd name="T113" fmla="*/ 394 h 453"/>
                <a:gd name="T114" fmla="*/ 295 w 564"/>
                <a:gd name="T115" fmla="*/ 381 h 453"/>
                <a:gd name="T116" fmla="*/ 287 w 564"/>
                <a:gd name="T117" fmla="*/ 387 h 453"/>
                <a:gd name="T118" fmla="*/ 259 w 564"/>
                <a:gd name="T119" fmla="*/ 391 h 453"/>
                <a:gd name="T120" fmla="*/ 146 w 564"/>
                <a:gd name="T121" fmla="*/ 319 h 453"/>
                <a:gd name="T122" fmla="*/ 23 w 564"/>
                <a:gd name="T123" fmla="*/ 263 h 453"/>
                <a:gd name="T124" fmla="*/ 0 w 564"/>
                <a:gd name="T125" fmla="*/ 199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4" h="453">
                  <a:moveTo>
                    <a:pt x="3" y="182"/>
                  </a:moveTo>
                  <a:lnTo>
                    <a:pt x="18" y="175"/>
                  </a:lnTo>
                  <a:lnTo>
                    <a:pt x="9" y="163"/>
                  </a:lnTo>
                  <a:lnTo>
                    <a:pt x="14" y="161"/>
                  </a:lnTo>
                  <a:lnTo>
                    <a:pt x="11" y="157"/>
                  </a:lnTo>
                  <a:lnTo>
                    <a:pt x="35" y="142"/>
                  </a:lnTo>
                  <a:lnTo>
                    <a:pt x="39" y="138"/>
                  </a:lnTo>
                  <a:lnTo>
                    <a:pt x="41" y="134"/>
                  </a:lnTo>
                  <a:lnTo>
                    <a:pt x="41" y="118"/>
                  </a:lnTo>
                  <a:lnTo>
                    <a:pt x="49" y="115"/>
                  </a:lnTo>
                  <a:lnTo>
                    <a:pt x="54" y="106"/>
                  </a:lnTo>
                  <a:lnTo>
                    <a:pt x="57" y="108"/>
                  </a:lnTo>
                  <a:lnTo>
                    <a:pt x="66" y="98"/>
                  </a:lnTo>
                  <a:lnTo>
                    <a:pt x="79" y="99"/>
                  </a:lnTo>
                  <a:lnTo>
                    <a:pt x="85" y="98"/>
                  </a:lnTo>
                  <a:lnTo>
                    <a:pt x="86" y="97"/>
                  </a:lnTo>
                  <a:lnTo>
                    <a:pt x="86" y="96"/>
                  </a:lnTo>
                  <a:lnTo>
                    <a:pt x="87" y="89"/>
                  </a:lnTo>
                  <a:lnTo>
                    <a:pt x="90" y="88"/>
                  </a:lnTo>
                  <a:lnTo>
                    <a:pt x="96" y="66"/>
                  </a:lnTo>
                  <a:lnTo>
                    <a:pt x="95" y="65"/>
                  </a:lnTo>
                  <a:lnTo>
                    <a:pt x="97" y="60"/>
                  </a:lnTo>
                  <a:lnTo>
                    <a:pt x="96" y="56"/>
                  </a:lnTo>
                  <a:lnTo>
                    <a:pt x="101" y="52"/>
                  </a:lnTo>
                  <a:lnTo>
                    <a:pt x="102" y="50"/>
                  </a:lnTo>
                  <a:lnTo>
                    <a:pt x="102" y="49"/>
                  </a:lnTo>
                  <a:lnTo>
                    <a:pt x="103" y="48"/>
                  </a:lnTo>
                  <a:lnTo>
                    <a:pt x="103" y="45"/>
                  </a:lnTo>
                  <a:lnTo>
                    <a:pt x="104" y="45"/>
                  </a:lnTo>
                  <a:lnTo>
                    <a:pt x="103" y="41"/>
                  </a:lnTo>
                  <a:lnTo>
                    <a:pt x="101" y="40"/>
                  </a:lnTo>
                  <a:lnTo>
                    <a:pt x="102" y="38"/>
                  </a:lnTo>
                  <a:lnTo>
                    <a:pt x="101" y="38"/>
                  </a:lnTo>
                  <a:lnTo>
                    <a:pt x="102" y="37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103" y="33"/>
                  </a:lnTo>
                  <a:lnTo>
                    <a:pt x="104" y="33"/>
                  </a:lnTo>
                  <a:lnTo>
                    <a:pt x="104" y="31"/>
                  </a:lnTo>
                  <a:lnTo>
                    <a:pt x="105" y="30"/>
                  </a:lnTo>
                  <a:lnTo>
                    <a:pt x="104" y="29"/>
                  </a:lnTo>
                  <a:lnTo>
                    <a:pt x="115" y="26"/>
                  </a:lnTo>
                  <a:lnTo>
                    <a:pt x="115" y="22"/>
                  </a:lnTo>
                  <a:lnTo>
                    <a:pt x="116" y="22"/>
                  </a:lnTo>
                  <a:lnTo>
                    <a:pt x="115" y="21"/>
                  </a:lnTo>
                  <a:lnTo>
                    <a:pt x="116" y="20"/>
                  </a:lnTo>
                  <a:lnTo>
                    <a:pt x="116" y="18"/>
                  </a:lnTo>
                  <a:lnTo>
                    <a:pt x="116" y="19"/>
                  </a:lnTo>
                  <a:lnTo>
                    <a:pt x="113" y="17"/>
                  </a:lnTo>
                  <a:lnTo>
                    <a:pt x="114" y="17"/>
                  </a:lnTo>
                  <a:lnTo>
                    <a:pt x="113" y="16"/>
                  </a:lnTo>
                  <a:lnTo>
                    <a:pt x="114" y="16"/>
                  </a:lnTo>
                  <a:lnTo>
                    <a:pt x="114" y="15"/>
                  </a:lnTo>
                  <a:lnTo>
                    <a:pt x="115" y="16"/>
                  </a:lnTo>
                  <a:lnTo>
                    <a:pt x="115" y="15"/>
                  </a:lnTo>
                  <a:lnTo>
                    <a:pt x="116" y="14"/>
                  </a:lnTo>
                  <a:lnTo>
                    <a:pt x="116" y="13"/>
                  </a:lnTo>
                  <a:lnTo>
                    <a:pt x="119" y="12"/>
                  </a:lnTo>
                  <a:lnTo>
                    <a:pt x="120" y="9"/>
                  </a:lnTo>
                  <a:lnTo>
                    <a:pt x="119" y="5"/>
                  </a:lnTo>
                  <a:lnTo>
                    <a:pt x="121" y="3"/>
                  </a:lnTo>
                  <a:lnTo>
                    <a:pt x="120" y="3"/>
                  </a:lnTo>
                  <a:lnTo>
                    <a:pt x="121" y="2"/>
                  </a:lnTo>
                  <a:lnTo>
                    <a:pt x="120" y="1"/>
                  </a:lnTo>
                  <a:lnTo>
                    <a:pt x="122" y="0"/>
                  </a:lnTo>
                  <a:lnTo>
                    <a:pt x="129" y="4"/>
                  </a:lnTo>
                  <a:lnTo>
                    <a:pt x="133" y="6"/>
                  </a:lnTo>
                  <a:lnTo>
                    <a:pt x="143" y="8"/>
                  </a:lnTo>
                  <a:lnTo>
                    <a:pt x="150" y="12"/>
                  </a:lnTo>
                  <a:lnTo>
                    <a:pt x="152" y="16"/>
                  </a:lnTo>
                  <a:lnTo>
                    <a:pt x="158" y="12"/>
                  </a:lnTo>
                  <a:lnTo>
                    <a:pt x="162" y="13"/>
                  </a:lnTo>
                  <a:lnTo>
                    <a:pt x="172" y="17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82" y="18"/>
                  </a:lnTo>
                  <a:lnTo>
                    <a:pt x="182" y="19"/>
                  </a:lnTo>
                  <a:lnTo>
                    <a:pt x="182" y="19"/>
                  </a:lnTo>
                  <a:lnTo>
                    <a:pt x="182" y="20"/>
                  </a:lnTo>
                  <a:lnTo>
                    <a:pt x="183" y="21"/>
                  </a:lnTo>
                  <a:lnTo>
                    <a:pt x="184" y="20"/>
                  </a:lnTo>
                  <a:lnTo>
                    <a:pt x="186" y="20"/>
                  </a:lnTo>
                  <a:lnTo>
                    <a:pt x="187" y="19"/>
                  </a:lnTo>
                  <a:lnTo>
                    <a:pt x="188" y="18"/>
                  </a:lnTo>
                  <a:lnTo>
                    <a:pt x="190" y="18"/>
                  </a:lnTo>
                  <a:lnTo>
                    <a:pt x="190" y="18"/>
                  </a:lnTo>
                  <a:lnTo>
                    <a:pt x="190" y="17"/>
                  </a:lnTo>
                  <a:lnTo>
                    <a:pt x="191" y="16"/>
                  </a:lnTo>
                  <a:lnTo>
                    <a:pt x="191" y="18"/>
                  </a:lnTo>
                  <a:lnTo>
                    <a:pt x="192" y="18"/>
                  </a:lnTo>
                  <a:lnTo>
                    <a:pt x="193" y="17"/>
                  </a:lnTo>
                  <a:lnTo>
                    <a:pt x="194" y="18"/>
                  </a:lnTo>
                  <a:lnTo>
                    <a:pt x="195" y="17"/>
                  </a:lnTo>
                  <a:lnTo>
                    <a:pt x="196" y="18"/>
                  </a:lnTo>
                  <a:lnTo>
                    <a:pt x="199" y="17"/>
                  </a:lnTo>
                  <a:lnTo>
                    <a:pt x="203" y="20"/>
                  </a:lnTo>
                  <a:lnTo>
                    <a:pt x="202" y="21"/>
                  </a:lnTo>
                  <a:lnTo>
                    <a:pt x="203" y="22"/>
                  </a:lnTo>
                  <a:lnTo>
                    <a:pt x="201" y="23"/>
                  </a:lnTo>
                  <a:lnTo>
                    <a:pt x="202" y="24"/>
                  </a:lnTo>
                  <a:lnTo>
                    <a:pt x="200" y="26"/>
                  </a:lnTo>
                  <a:lnTo>
                    <a:pt x="201" y="26"/>
                  </a:lnTo>
                  <a:lnTo>
                    <a:pt x="201" y="27"/>
                  </a:lnTo>
                  <a:lnTo>
                    <a:pt x="201" y="29"/>
                  </a:lnTo>
                  <a:lnTo>
                    <a:pt x="202" y="29"/>
                  </a:lnTo>
                  <a:lnTo>
                    <a:pt x="202" y="30"/>
                  </a:lnTo>
                  <a:lnTo>
                    <a:pt x="203" y="32"/>
                  </a:lnTo>
                  <a:lnTo>
                    <a:pt x="203" y="34"/>
                  </a:lnTo>
                  <a:lnTo>
                    <a:pt x="214" y="31"/>
                  </a:lnTo>
                  <a:lnTo>
                    <a:pt x="224" y="34"/>
                  </a:lnTo>
                  <a:lnTo>
                    <a:pt x="234" y="36"/>
                  </a:lnTo>
                  <a:lnTo>
                    <a:pt x="243" y="31"/>
                  </a:lnTo>
                  <a:lnTo>
                    <a:pt x="251" y="30"/>
                  </a:lnTo>
                  <a:lnTo>
                    <a:pt x="254" y="28"/>
                  </a:lnTo>
                  <a:lnTo>
                    <a:pt x="267" y="34"/>
                  </a:lnTo>
                  <a:lnTo>
                    <a:pt x="267" y="39"/>
                  </a:lnTo>
                  <a:lnTo>
                    <a:pt x="267" y="44"/>
                  </a:lnTo>
                  <a:lnTo>
                    <a:pt x="280" y="48"/>
                  </a:lnTo>
                  <a:lnTo>
                    <a:pt x="285" y="46"/>
                  </a:lnTo>
                  <a:lnTo>
                    <a:pt x="296" y="48"/>
                  </a:lnTo>
                  <a:lnTo>
                    <a:pt x="306" y="59"/>
                  </a:lnTo>
                  <a:lnTo>
                    <a:pt x="316" y="53"/>
                  </a:lnTo>
                  <a:lnTo>
                    <a:pt x="315" y="45"/>
                  </a:lnTo>
                  <a:lnTo>
                    <a:pt x="347" y="25"/>
                  </a:lnTo>
                  <a:lnTo>
                    <a:pt x="348" y="24"/>
                  </a:lnTo>
                  <a:lnTo>
                    <a:pt x="360" y="24"/>
                  </a:lnTo>
                  <a:lnTo>
                    <a:pt x="376" y="42"/>
                  </a:lnTo>
                  <a:lnTo>
                    <a:pt x="388" y="42"/>
                  </a:lnTo>
                  <a:lnTo>
                    <a:pt x="388" y="46"/>
                  </a:lnTo>
                  <a:lnTo>
                    <a:pt x="390" y="47"/>
                  </a:lnTo>
                  <a:lnTo>
                    <a:pt x="403" y="85"/>
                  </a:lnTo>
                  <a:lnTo>
                    <a:pt x="402" y="86"/>
                  </a:lnTo>
                  <a:lnTo>
                    <a:pt x="401" y="86"/>
                  </a:lnTo>
                  <a:lnTo>
                    <a:pt x="401" y="88"/>
                  </a:lnTo>
                  <a:lnTo>
                    <a:pt x="399" y="89"/>
                  </a:lnTo>
                  <a:lnTo>
                    <a:pt x="400" y="91"/>
                  </a:lnTo>
                  <a:lnTo>
                    <a:pt x="400" y="93"/>
                  </a:lnTo>
                  <a:lnTo>
                    <a:pt x="394" y="99"/>
                  </a:lnTo>
                  <a:lnTo>
                    <a:pt x="394" y="110"/>
                  </a:lnTo>
                  <a:lnTo>
                    <a:pt x="392" y="110"/>
                  </a:lnTo>
                  <a:lnTo>
                    <a:pt x="391" y="114"/>
                  </a:lnTo>
                  <a:lnTo>
                    <a:pt x="395" y="120"/>
                  </a:lnTo>
                  <a:lnTo>
                    <a:pt x="425" y="125"/>
                  </a:lnTo>
                  <a:lnTo>
                    <a:pt x="446" y="122"/>
                  </a:lnTo>
                  <a:lnTo>
                    <a:pt x="469" y="124"/>
                  </a:lnTo>
                  <a:lnTo>
                    <a:pt x="486" y="131"/>
                  </a:lnTo>
                  <a:lnTo>
                    <a:pt x="488" y="147"/>
                  </a:lnTo>
                  <a:lnTo>
                    <a:pt x="501" y="150"/>
                  </a:lnTo>
                  <a:lnTo>
                    <a:pt x="513" y="183"/>
                  </a:lnTo>
                  <a:lnTo>
                    <a:pt x="542" y="182"/>
                  </a:lnTo>
                  <a:lnTo>
                    <a:pt x="540" y="189"/>
                  </a:lnTo>
                  <a:lnTo>
                    <a:pt x="548" y="205"/>
                  </a:lnTo>
                  <a:lnTo>
                    <a:pt x="530" y="214"/>
                  </a:lnTo>
                  <a:lnTo>
                    <a:pt x="510" y="243"/>
                  </a:lnTo>
                  <a:lnTo>
                    <a:pt x="512" y="267"/>
                  </a:lnTo>
                  <a:lnTo>
                    <a:pt x="514" y="267"/>
                  </a:lnTo>
                  <a:lnTo>
                    <a:pt x="515" y="275"/>
                  </a:lnTo>
                  <a:lnTo>
                    <a:pt x="537" y="283"/>
                  </a:lnTo>
                  <a:lnTo>
                    <a:pt x="544" y="290"/>
                  </a:lnTo>
                  <a:lnTo>
                    <a:pt x="561" y="291"/>
                  </a:lnTo>
                  <a:lnTo>
                    <a:pt x="561" y="293"/>
                  </a:lnTo>
                  <a:lnTo>
                    <a:pt x="563" y="295"/>
                  </a:lnTo>
                  <a:lnTo>
                    <a:pt x="563" y="297"/>
                  </a:lnTo>
                  <a:lnTo>
                    <a:pt x="564" y="299"/>
                  </a:lnTo>
                  <a:lnTo>
                    <a:pt x="563" y="302"/>
                  </a:lnTo>
                  <a:lnTo>
                    <a:pt x="563" y="303"/>
                  </a:lnTo>
                  <a:lnTo>
                    <a:pt x="563" y="304"/>
                  </a:lnTo>
                  <a:lnTo>
                    <a:pt x="563" y="307"/>
                  </a:lnTo>
                  <a:lnTo>
                    <a:pt x="562" y="311"/>
                  </a:lnTo>
                  <a:lnTo>
                    <a:pt x="563" y="315"/>
                  </a:lnTo>
                  <a:lnTo>
                    <a:pt x="562" y="318"/>
                  </a:lnTo>
                  <a:lnTo>
                    <a:pt x="556" y="320"/>
                  </a:lnTo>
                  <a:lnTo>
                    <a:pt x="553" y="318"/>
                  </a:lnTo>
                  <a:lnTo>
                    <a:pt x="551" y="326"/>
                  </a:lnTo>
                  <a:lnTo>
                    <a:pt x="553" y="328"/>
                  </a:lnTo>
                  <a:lnTo>
                    <a:pt x="552" y="329"/>
                  </a:lnTo>
                  <a:lnTo>
                    <a:pt x="551" y="328"/>
                  </a:lnTo>
                  <a:lnTo>
                    <a:pt x="551" y="327"/>
                  </a:lnTo>
                  <a:lnTo>
                    <a:pt x="551" y="327"/>
                  </a:lnTo>
                  <a:lnTo>
                    <a:pt x="549" y="331"/>
                  </a:lnTo>
                  <a:lnTo>
                    <a:pt x="548" y="329"/>
                  </a:lnTo>
                  <a:lnTo>
                    <a:pt x="549" y="327"/>
                  </a:lnTo>
                  <a:lnTo>
                    <a:pt x="546" y="327"/>
                  </a:lnTo>
                  <a:lnTo>
                    <a:pt x="544" y="331"/>
                  </a:lnTo>
                  <a:lnTo>
                    <a:pt x="543" y="331"/>
                  </a:lnTo>
                  <a:lnTo>
                    <a:pt x="541" y="329"/>
                  </a:lnTo>
                  <a:lnTo>
                    <a:pt x="541" y="331"/>
                  </a:lnTo>
                  <a:lnTo>
                    <a:pt x="535" y="350"/>
                  </a:lnTo>
                  <a:lnTo>
                    <a:pt x="530" y="349"/>
                  </a:lnTo>
                  <a:lnTo>
                    <a:pt x="527" y="356"/>
                  </a:lnTo>
                  <a:lnTo>
                    <a:pt x="525" y="355"/>
                  </a:lnTo>
                  <a:lnTo>
                    <a:pt x="525" y="358"/>
                  </a:lnTo>
                  <a:lnTo>
                    <a:pt x="531" y="359"/>
                  </a:lnTo>
                  <a:lnTo>
                    <a:pt x="533" y="359"/>
                  </a:lnTo>
                  <a:lnTo>
                    <a:pt x="527" y="382"/>
                  </a:lnTo>
                  <a:lnTo>
                    <a:pt x="524" y="384"/>
                  </a:lnTo>
                  <a:lnTo>
                    <a:pt x="520" y="378"/>
                  </a:lnTo>
                  <a:lnTo>
                    <a:pt x="519" y="379"/>
                  </a:lnTo>
                  <a:lnTo>
                    <a:pt x="517" y="379"/>
                  </a:lnTo>
                  <a:lnTo>
                    <a:pt x="516" y="382"/>
                  </a:lnTo>
                  <a:lnTo>
                    <a:pt x="508" y="387"/>
                  </a:lnTo>
                  <a:lnTo>
                    <a:pt x="504" y="389"/>
                  </a:lnTo>
                  <a:lnTo>
                    <a:pt x="504" y="391"/>
                  </a:lnTo>
                  <a:lnTo>
                    <a:pt x="487" y="399"/>
                  </a:lnTo>
                  <a:lnTo>
                    <a:pt x="486" y="395"/>
                  </a:lnTo>
                  <a:lnTo>
                    <a:pt x="487" y="395"/>
                  </a:lnTo>
                  <a:lnTo>
                    <a:pt x="485" y="390"/>
                  </a:lnTo>
                  <a:lnTo>
                    <a:pt x="475" y="394"/>
                  </a:lnTo>
                  <a:lnTo>
                    <a:pt x="475" y="393"/>
                  </a:lnTo>
                  <a:lnTo>
                    <a:pt x="477" y="392"/>
                  </a:lnTo>
                  <a:lnTo>
                    <a:pt x="476" y="390"/>
                  </a:lnTo>
                  <a:lnTo>
                    <a:pt x="470" y="391"/>
                  </a:lnTo>
                  <a:lnTo>
                    <a:pt x="468" y="390"/>
                  </a:lnTo>
                  <a:lnTo>
                    <a:pt x="468" y="388"/>
                  </a:lnTo>
                  <a:lnTo>
                    <a:pt x="466" y="389"/>
                  </a:lnTo>
                  <a:lnTo>
                    <a:pt x="465" y="389"/>
                  </a:lnTo>
                  <a:lnTo>
                    <a:pt x="467" y="389"/>
                  </a:lnTo>
                  <a:lnTo>
                    <a:pt x="467" y="390"/>
                  </a:lnTo>
                  <a:lnTo>
                    <a:pt x="466" y="391"/>
                  </a:lnTo>
                  <a:lnTo>
                    <a:pt x="467" y="393"/>
                  </a:lnTo>
                  <a:lnTo>
                    <a:pt x="468" y="393"/>
                  </a:lnTo>
                  <a:lnTo>
                    <a:pt x="468" y="394"/>
                  </a:lnTo>
                  <a:lnTo>
                    <a:pt x="467" y="394"/>
                  </a:lnTo>
                  <a:lnTo>
                    <a:pt x="468" y="395"/>
                  </a:lnTo>
                  <a:lnTo>
                    <a:pt x="468" y="394"/>
                  </a:lnTo>
                  <a:lnTo>
                    <a:pt x="468" y="394"/>
                  </a:lnTo>
                  <a:lnTo>
                    <a:pt x="469" y="395"/>
                  </a:lnTo>
                  <a:lnTo>
                    <a:pt x="463" y="398"/>
                  </a:lnTo>
                  <a:lnTo>
                    <a:pt x="460" y="397"/>
                  </a:lnTo>
                  <a:lnTo>
                    <a:pt x="459" y="394"/>
                  </a:lnTo>
                  <a:lnTo>
                    <a:pt x="458" y="395"/>
                  </a:lnTo>
                  <a:lnTo>
                    <a:pt x="456" y="397"/>
                  </a:lnTo>
                  <a:lnTo>
                    <a:pt x="453" y="395"/>
                  </a:lnTo>
                  <a:lnTo>
                    <a:pt x="453" y="393"/>
                  </a:lnTo>
                  <a:lnTo>
                    <a:pt x="454" y="393"/>
                  </a:lnTo>
                  <a:lnTo>
                    <a:pt x="452" y="390"/>
                  </a:lnTo>
                  <a:lnTo>
                    <a:pt x="449" y="391"/>
                  </a:lnTo>
                  <a:lnTo>
                    <a:pt x="447" y="388"/>
                  </a:lnTo>
                  <a:lnTo>
                    <a:pt x="445" y="390"/>
                  </a:lnTo>
                  <a:lnTo>
                    <a:pt x="444" y="392"/>
                  </a:lnTo>
                  <a:lnTo>
                    <a:pt x="444" y="391"/>
                  </a:lnTo>
                  <a:lnTo>
                    <a:pt x="443" y="390"/>
                  </a:lnTo>
                  <a:lnTo>
                    <a:pt x="441" y="393"/>
                  </a:lnTo>
                  <a:lnTo>
                    <a:pt x="437" y="395"/>
                  </a:lnTo>
                  <a:lnTo>
                    <a:pt x="434" y="394"/>
                  </a:lnTo>
                  <a:lnTo>
                    <a:pt x="434" y="391"/>
                  </a:lnTo>
                  <a:lnTo>
                    <a:pt x="433" y="391"/>
                  </a:lnTo>
                  <a:lnTo>
                    <a:pt x="433" y="387"/>
                  </a:lnTo>
                  <a:lnTo>
                    <a:pt x="428" y="387"/>
                  </a:lnTo>
                  <a:lnTo>
                    <a:pt x="427" y="388"/>
                  </a:lnTo>
                  <a:lnTo>
                    <a:pt x="428" y="389"/>
                  </a:lnTo>
                  <a:lnTo>
                    <a:pt x="427" y="390"/>
                  </a:lnTo>
                  <a:lnTo>
                    <a:pt x="427" y="391"/>
                  </a:lnTo>
                  <a:lnTo>
                    <a:pt x="423" y="394"/>
                  </a:lnTo>
                  <a:lnTo>
                    <a:pt x="423" y="397"/>
                  </a:lnTo>
                  <a:lnTo>
                    <a:pt x="420" y="399"/>
                  </a:lnTo>
                  <a:lnTo>
                    <a:pt x="418" y="398"/>
                  </a:lnTo>
                  <a:lnTo>
                    <a:pt x="417" y="400"/>
                  </a:lnTo>
                  <a:lnTo>
                    <a:pt x="417" y="402"/>
                  </a:lnTo>
                  <a:lnTo>
                    <a:pt x="409" y="403"/>
                  </a:lnTo>
                  <a:lnTo>
                    <a:pt x="409" y="405"/>
                  </a:lnTo>
                  <a:lnTo>
                    <a:pt x="408" y="405"/>
                  </a:lnTo>
                  <a:lnTo>
                    <a:pt x="409" y="409"/>
                  </a:lnTo>
                  <a:lnTo>
                    <a:pt x="405" y="408"/>
                  </a:lnTo>
                  <a:lnTo>
                    <a:pt x="401" y="410"/>
                  </a:lnTo>
                  <a:lnTo>
                    <a:pt x="399" y="413"/>
                  </a:lnTo>
                  <a:lnTo>
                    <a:pt x="399" y="414"/>
                  </a:lnTo>
                  <a:lnTo>
                    <a:pt x="403" y="417"/>
                  </a:lnTo>
                  <a:lnTo>
                    <a:pt x="402" y="418"/>
                  </a:lnTo>
                  <a:lnTo>
                    <a:pt x="393" y="418"/>
                  </a:lnTo>
                  <a:lnTo>
                    <a:pt x="393" y="419"/>
                  </a:lnTo>
                  <a:lnTo>
                    <a:pt x="387" y="415"/>
                  </a:lnTo>
                  <a:lnTo>
                    <a:pt x="384" y="415"/>
                  </a:lnTo>
                  <a:lnTo>
                    <a:pt x="383" y="416"/>
                  </a:lnTo>
                  <a:lnTo>
                    <a:pt x="383" y="418"/>
                  </a:lnTo>
                  <a:lnTo>
                    <a:pt x="379" y="417"/>
                  </a:lnTo>
                  <a:lnTo>
                    <a:pt x="378" y="420"/>
                  </a:lnTo>
                  <a:lnTo>
                    <a:pt x="373" y="423"/>
                  </a:lnTo>
                  <a:lnTo>
                    <a:pt x="371" y="419"/>
                  </a:lnTo>
                  <a:lnTo>
                    <a:pt x="369" y="419"/>
                  </a:lnTo>
                  <a:lnTo>
                    <a:pt x="351" y="426"/>
                  </a:lnTo>
                  <a:lnTo>
                    <a:pt x="345" y="431"/>
                  </a:lnTo>
                  <a:lnTo>
                    <a:pt x="340" y="424"/>
                  </a:lnTo>
                  <a:lnTo>
                    <a:pt x="335" y="426"/>
                  </a:lnTo>
                  <a:lnTo>
                    <a:pt x="330" y="426"/>
                  </a:lnTo>
                  <a:lnTo>
                    <a:pt x="330" y="427"/>
                  </a:lnTo>
                  <a:lnTo>
                    <a:pt x="326" y="431"/>
                  </a:lnTo>
                  <a:lnTo>
                    <a:pt x="326" y="433"/>
                  </a:lnTo>
                  <a:lnTo>
                    <a:pt x="324" y="432"/>
                  </a:lnTo>
                  <a:lnTo>
                    <a:pt x="324" y="434"/>
                  </a:lnTo>
                  <a:lnTo>
                    <a:pt x="323" y="434"/>
                  </a:lnTo>
                  <a:lnTo>
                    <a:pt x="320" y="439"/>
                  </a:lnTo>
                  <a:lnTo>
                    <a:pt x="319" y="439"/>
                  </a:lnTo>
                  <a:lnTo>
                    <a:pt x="318" y="441"/>
                  </a:lnTo>
                  <a:lnTo>
                    <a:pt x="319" y="442"/>
                  </a:lnTo>
                  <a:lnTo>
                    <a:pt x="318" y="443"/>
                  </a:lnTo>
                  <a:lnTo>
                    <a:pt x="316" y="443"/>
                  </a:lnTo>
                  <a:lnTo>
                    <a:pt x="315" y="444"/>
                  </a:lnTo>
                  <a:lnTo>
                    <a:pt x="316" y="445"/>
                  </a:lnTo>
                  <a:lnTo>
                    <a:pt x="315" y="445"/>
                  </a:lnTo>
                  <a:lnTo>
                    <a:pt x="315" y="446"/>
                  </a:lnTo>
                  <a:lnTo>
                    <a:pt x="314" y="446"/>
                  </a:lnTo>
                  <a:lnTo>
                    <a:pt x="315" y="447"/>
                  </a:lnTo>
                  <a:lnTo>
                    <a:pt x="312" y="453"/>
                  </a:lnTo>
                  <a:lnTo>
                    <a:pt x="309" y="451"/>
                  </a:lnTo>
                  <a:lnTo>
                    <a:pt x="308" y="449"/>
                  </a:lnTo>
                  <a:lnTo>
                    <a:pt x="305" y="451"/>
                  </a:lnTo>
                  <a:lnTo>
                    <a:pt x="304" y="450"/>
                  </a:lnTo>
                  <a:lnTo>
                    <a:pt x="305" y="449"/>
                  </a:lnTo>
                  <a:lnTo>
                    <a:pt x="306" y="447"/>
                  </a:lnTo>
                  <a:lnTo>
                    <a:pt x="301" y="447"/>
                  </a:lnTo>
                  <a:lnTo>
                    <a:pt x="300" y="449"/>
                  </a:lnTo>
                  <a:lnTo>
                    <a:pt x="300" y="447"/>
                  </a:lnTo>
                  <a:lnTo>
                    <a:pt x="296" y="445"/>
                  </a:lnTo>
                  <a:lnTo>
                    <a:pt x="296" y="443"/>
                  </a:lnTo>
                  <a:lnTo>
                    <a:pt x="299" y="441"/>
                  </a:lnTo>
                  <a:lnTo>
                    <a:pt x="302" y="435"/>
                  </a:lnTo>
                  <a:lnTo>
                    <a:pt x="304" y="436"/>
                  </a:lnTo>
                  <a:lnTo>
                    <a:pt x="304" y="433"/>
                  </a:lnTo>
                  <a:lnTo>
                    <a:pt x="306" y="433"/>
                  </a:lnTo>
                  <a:lnTo>
                    <a:pt x="302" y="427"/>
                  </a:lnTo>
                  <a:lnTo>
                    <a:pt x="304" y="426"/>
                  </a:lnTo>
                  <a:lnTo>
                    <a:pt x="299" y="423"/>
                  </a:lnTo>
                  <a:lnTo>
                    <a:pt x="300" y="422"/>
                  </a:lnTo>
                  <a:lnTo>
                    <a:pt x="300" y="419"/>
                  </a:lnTo>
                  <a:lnTo>
                    <a:pt x="303" y="417"/>
                  </a:lnTo>
                  <a:lnTo>
                    <a:pt x="302" y="415"/>
                  </a:lnTo>
                  <a:lnTo>
                    <a:pt x="300" y="417"/>
                  </a:lnTo>
                  <a:lnTo>
                    <a:pt x="296" y="413"/>
                  </a:lnTo>
                  <a:lnTo>
                    <a:pt x="299" y="410"/>
                  </a:lnTo>
                  <a:lnTo>
                    <a:pt x="298" y="410"/>
                  </a:lnTo>
                  <a:lnTo>
                    <a:pt x="299" y="409"/>
                  </a:lnTo>
                  <a:lnTo>
                    <a:pt x="300" y="409"/>
                  </a:lnTo>
                  <a:lnTo>
                    <a:pt x="300" y="409"/>
                  </a:lnTo>
                  <a:lnTo>
                    <a:pt x="301" y="409"/>
                  </a:lnTo>
                  <a:lnTo>
                    <a:pt x="300" y="407"/>
                  </a:lnTo>
                  <a:lnTo>
                    <a:pt x="300" y="407"/>
                  </a:lnTo>
                  <a:lnTo>
                    <a:pt x="299" y="405"/>
                  </a:lnTo>
                  <a:lnTo>
                    <a:pt x="297" y="406"/>
                  </a:lnTo>
                  <a:lnTo>
                    <a:pt x="295" y="405"/>
                  </a:lnTo>
                  <a:lnTo>
                    <a:pt x="301" y="397"/>
                  </a:lnTo>
                  <a:lnTo>
                    <a:pt x="299" y="394"/>
                  </a:lnTo>
                  <a:lnTo>
                    <a:pt x="300" y="393"/>
                  </a:lnTo>
                  <a:lnTo>
                    <a:pt x="305" y="391"/>
                  </a:lnTo>
                  <a:lnTo>
                    <a:pt x="306" y="389"/>
                  </a:lnTo>
                  <a:lnTo>
                    <a:pt x="300" y="379"/>
                  </a:lnTo>
                  <a:lnTo>
                    <a:pt x="296" y="382"/>
                  </a:lnTo>
                  <a:lnTo>
                    <a:pt x="295" y="381"/>
                  </a:lnTo>
                  <a:lnTo>
                    <a:pt x="293" y="379"/>
                  </a:lnTo>
                  <a:lnTo>
                    <a:pt x="290" y="379"/>
                  </a:lnTo>
                  <a:lnTo>
                    <a:pt x="287" y="380"/>
                  </a:lnTo>
                  <a:lnTo>
                    <a:pt x="287" y="384"/>
                  </a:lnTo>
                  <a:lnTo>
                    <a:pt x="286" y="384"/>
                  </a:lnTo>
                  <a:lnTo>
                    <a:pt x="287" y="387"/>
                  </a:lnTo>
                  <a:lnTo>
                    <a:pt x="284" y="389"/>
                  </a:lnTo>
                  <a:lnTo>
                    <a:pt x="282" y="387"/>
                  </a:lnTo>
                  <a:lnTo>
                    <a:pt x="276" y="389"/>
                  </a:lnTo>
                  <a:lnTo>
                    <a:pt x="274" y="387"/>
                  </a:lnTo>
                  <a:lnTo>
                    <a:pt x="266" y="390"/>
                  </a:lnTo>
                  <a:lnTo>
                    <a:pt x="259" y="391"/>
                  </a:lnTo>
                  <a:lnTo>
                    <a:pt x="252" y="390"/>
                  </a:lnTo>
                  <a:lnTo>
                    <a:pt x="234" y="395"/>
                  </a:lnTo>
                  <a:lnTo>
                    <a:pt x="223" y="369"/>
                  </a:lnTo>
                  <a:lnTo>
                    <a:pt x="182" y="373"/>
                  </a:lnTo>
                  <a:lnTo>
                    <a:pt x="161" y="328"/>
                  </a:lnTo>
                  <a:lnTo>
                    <a:pt x="146" y="319"/>
                  </a:lnTo>
                  <a:lnTo>
                    <a:pt x="118" y="305"/>
                  </a:lnTo>
                  <a:lnTo>
                    <a:pt x="119" y="301"/>
                  </a:lnTo>
                  <a:lnTo>
                    <a:pt x="57" y="290"/>
                  </a:lnTo>
                  <a:lnTo>
                    <a:pt x="49" y="283"/>
                  </a:lnTo>
                  <a:lnTo>
                    <a:pt x="26" y="277"/>
                  </a:lnTo>
                  <a:lnTo>
                    <a:pt x="23" y="263"/>
                  </a:lnTo>
                  <a:lnTo>
                    <a:pt x="18" y="263"/>
                  </a:lnTo>
                  <a:lnTo>
                    <a:pt x="17" y="243"/>
                  </a:lnTo>
                  <a:lnTo>
                    <a:pt x="10" y="242"/>
                  </a:lnTo>
                  <a:lnTo>
                    <a:pt x="15" y="222"/>
                  </a:lnTo>
                  <a:lnTo>
                    <a:pt x="16" y="218"/>
                  </a:lnTo>
                  <a:lnTo>
                    <a:pt x="0" y="199"/>
                  </a:lnTo>
                  <a:lnTo>
                    <a:pt x="8" y="194"/>
                  </a:lnTo>
                  <a:lnTo>
                    <a:pt x="3" y="182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8" name="Freeform 149">
              <a:extLst>
                <a:ext uri="{FF2B5EF4-FFF2-40B4-BE49-F238E27FC236}">
                  <a16:creationId xmlns="" xmlns:a16="http://schemas.microsoft.com/office/drawing/2014/main" id="{466824E4-5476-49A6-BEE3-96432AA59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" y="2325"/>
              <a:ext cx="136" cy="154"/>
            </a:xfrm>
            <a:custGeom>
              <a:avLst/>
              <a:gdLst>
                <a:gd name="T0" fmla="*/ 17 w 136"/>
                <a:gd name="T1" fmla="*/ 27 h 154"/>
                <a:gd name="T2" fmla="*/ 23 w 136"/>
                <a:gd name="T3" fmla="*/ 28 h 154"/>
                <a:gd name="T4" fmla="*/ 31 w 136"/>
                <a:gd name="T5" fmla="*/ 23 h 154"/>
                <a:gd name="T6" fmla="*/ 27 w 136"/>
                <a:gd name="T7" fmla="*/ 16 h 154"/>
                <a:gd name="T8" fmla="*/ 28 w 136"/>
                <a:gd name="T9" fmla="*/ 15 h 154"/>
                <a:gd name="T10" fmla="*/ 31 w 136"/>
                <a:gd name="T11" fmla="*/ 10 h 154"/>
                <a:gd name="T12" fmla="*/ 37 w 136"/>
                <a:gd name="T13" fmla="*/ 16 h 154"/>
                <a:gd name="T14" fmla="*/ 42 w 136"/>
                <a:gd name="T15" fmla="*/ 15 h 154"/>
                <a:gd name="T16" fmla="*/ 47 w 136"/>
                <a:gd name="T17" fmla="*/ 18 h 154"/>
                <a:gd name="T18" fmla="*/ 57 w 136"/>
                <a:gd name="T19" fmla="*/ 20 h 154"/>
                <a:gd name="T20" fmla="*/ 63 w 136"/>
                <a:gd name="T21" fmla="*/ 25 h 154"/>
                <a:gd name="T22" fmla="*/ 72 w 136"/>
                <a:gd name="T23" fmla="*/ 22 h 154"/>
                <a:gd name="T24" fmla="*/ 72 w 136"/>
                <a:gd name="T25" fmla="*/ 15 h 154"/>
                <a:gd name="T26" fmla="*/ 76 w 136"/>
                <a:gd name="T27" fmla="*/ 13 h 154"/>
                <a:gd name="T28" fmla="*/ 83 w 136"/>
                <a:gd name="T29" fmla="*/ 8 h 154"/>
                <a:gd name="T30" fmla="*/ 92 w 136"/>
                <a:gd name="T31" fmla="*/ 11 h 154"/>
                <a:gd name="T32" fmla="*/ 100 w 136"/>
                <a:gd name="T33" fmla="*/ 2 h 154"/>
                <a:gd name="T34" fmla="*/ 107 w 136"/>
                <a:gd name="T35" fmla="*/ 2 h 154"/>
                <a:gd name="T36" fmla="*/ 109 w 136"/>
                <a:gd name="T37" fmla="*/ 8 h 154"/>
                <a:gd name="T38" fmla="*/ 112 w 136"/>
                <a:gd name="T39" fmla="*/ 18 h 154"/>
                <a:gd name="T40" fmla="*/ 119 w 136"/>
                <a:gd name="T41" fmla="*/ 15 h 154"/>
                <a:gd name="T42" fmla="*/ 126 w 136"/>
                <a:gd name="T43" fmla="*/ 20 h 154"/>
                <a:gd name="T44" fmla="*/ 125 w 136"/>
                <a:gd name="T45" fmla="*/ 26 h 154"/>
                <a:gd name="T46" fmla="*/ 129 w 136"/>
                <a:gd name="T47" fmla="*/ 35 h 154"/>
                <a:gd name="T48" fmla="*/ 133 w 136"/>
                <a:gd name="T49" fmla="*/ 40 h 154"/>
                <a:gd name="T50" fmla="*/ 131 w 136"/>
                <a:gd name="T51" fmla="*/ 48 h 154"/>
                <a:gd name="T52" fmla="*/ 125 w 136"/>
                <a:gd name="T53" fmla="*/ 52 h 154"/>
                <a:gd name="T54" fmla="*/ 127 w 136"/>
                <a:gd name="T55" fmla="*/ 60 h 154"/>
                <a:gd name="T56" fmla="*/ 125 w 136"/>
                <a:gd name="T57" fmla="*/ 74 h 154"/>
                <a:gd name="T58" fmla="*/ 125 w 136"/>
                <a:gd name="T59" fmla="*/ 81 h 154"/>
                <a:gd name="T60" fmla="*/ 119 w 136"/>
                <a:gd name="T61" fmla="*/ 87 h 154"/>
                <a:gd name="T62" fmla="*/ 117 w 136"/>
                <a:gd name="T63" fmla="*/ 92 h 154"/>
                <a:gd name="T64" fmla="*/ 117 w 136"/>
                <a:gd name="T65" fmla="*/ 93 h 154"/>
                <a:gd name="T66" fmla="*/ 115 w 136"/>
                <a:gd name="T67" fmla="*/ 101 h 154"/>
                <a:gd name="T68" fmla="*/ 111 w 136"/>
                <a:gd name="T69" fmla="*/ 107 h 154"/>
                <a:gd name="T70" fmla="*/ 111 w 136"/>
                <a:gd name="T71" fmla="*/ 115 h 154"/>
                <a:gd name="T72" fmla="*/ 105 w 136"/>
                <a:gd name="T73" fmla="*/ 123 h 154"/>
                <a:gd name="T74" fmla="*/ 100 w 136"/>
                <a:gd name="T75" fmla="*/ 124 h 154"/>
                <a:gd name="T76" fmla="*/ 90 w 136"/>
                <a:gd name="T77" fmla="*/ 128 h 154"/>
                <a:gd name="T78" fmla="*/ 83 w 136"/>
                <a:gd name="T79" fmla="*/ 131 h 154"/>
                <a:gd name="T80" fmla="*/ 77 w 136"/>
                <a:gd name="T81" fmla="*/ 135 h 154"/>
                <a:gd name="T82" fmla="*/ 75 w 136"/>
                <a:gd name="T83" fmla="*/ 142 h 154"/>
                <a:gd name="T84" fmla="*/ 74 w 136"/>
                <a:gd name="T85" fmla="*/ 146 h 154"/>
                <a:gd name="T86" fmla="*/ 66 w 136"/>
                <a:gd name="T87" fmla="*/ 151 h 154"/>
                <a:gd name="T88" fmla="*/ 63 w 136"/>
                <a:gd name="T89" fmla="*/ 148 h 154"/>
                <a:gd name="T90" fmla="*/ 55 w 136"/>
                <a:gd name="T91" fmla="*/ 146 h 154"/>
                <a:gd name="T92" fmla="*/ 51 w 136"/>
                <a:gd name="T93" fmla="*/ 138 h 154"/>
                <a:gd name="T94" fmla="*/ 39 w 136"/>
                <a:gd name="T95" fmla="*/ 131 h 154"/>
                <a:gd name="T96" fmla="*/ 34 w 136"/>
                <a:gd name="T97" fmla="*/ 122 h 154"/>
                <a:gd name="T98" fmla="*/ 37 w 136"/>
                <a:gd name="T99" fmla="*/ 106 h 154"/>
                <a:gd name="T100" fmla="*/ 27 w 136"/>
                <a:gd name="T101" fmla="*/ 101 h 154"/>
                <a:gd name="T102" fmla="*/ 21 w 136"/>
                <a:gd name="T103" fmla="*/ 93 h 154"/>
                <a:gd name="T104" fmla="*/ 15 w 136"/>
                <a:gd name="T105" fmla="*/ 86 h 154"/>
                <a:gd name="T106" fmla="*/ 16 w 136"/>
                <a:gd name="T107" fmla="*/ 79 h 154"/>
                <a:gd name="T108" fmla="*/ 9 w 136"/>
                <a:gd name="T109" fmla="*/ 71 h 154"/>
                <a:gd name="T110" fmla="*/ 7 w 136"/>
                <a:gd name="T111" fmla="*/ 60 h 154"/>
                <a:gd name="T112" fmla="*/ 4 w 136"/>
                <a:gd name="T113" fmla="*/ 56 h 154"/>
                <a:gd name="T114" fmla="*/ 1 w 136"/>
                <a:gd name="T115" fmla="*/ 46 h 154"/>
                <a:gd name="T116" fmla="*/ 7 w 136"/>
                <a:gd name="T117" fmla="*/ 41 h 154"/>
                <a:gd name="T118" fmla="*/ 6 w 136"/>
                <a:gd name="T119" fmla="*/ 3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" h="154">
                  <a:moveTo>
                    <a:pt x="9" y="29"/>
                  </a:moveTo>
                  <a:lnTo>
                    <a:pt x="14" y="30"/>
                  </a:lnTo>
                  <a:lnTo>
                    <a:pt x="15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21" y="27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7" y="22"/>
                  </a:lnTo>
                  <a:lnTo>
                    <a:pt x="31" y="23"/>
                  </a:lnTo>
                  <a:lnTo>
                    <a:pt x="31" y="22"/>
                  </a:lnTo>
                  <a:lnTo>
                    <a:pt x="30" y="20"/>
                  </a:lnTo>
                  <a:lnTo>
                    <a:pt x="31" y="20"/>
                  </a:ln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9" y="18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28" y="15"/>
                  </a:lnTo>
                  <a:lnTo>
                    <a:pt x="30" y="14"/>
                  </a:lnTo>
                  <a:lnTo>
                    <a:pt x="29" y="11"/>
                  </a:lnTo>
                  <a:lnTo>
                    <a:pt x="27" y="10"/>
                  </a:lnTo>
                  <a:lnTo>
                    <a:pt x="29" y="9"/>
                  </a:lnTo>
                  <a:lnTo>
                    <a:pt x="31" y="10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33" y="12"/>
                  </a:lnTo>
                  <a:lnTo>
                    <a:pt x="35" y="17"/>
                  </a:lnTo>
                  <a:lnTo>
                    <a:pt x="37" y="16"/>
                  </a:lnTo>
                  <a:lnTo>
                    <a:pt x="38" y="15"/>
                  </a:lnTo>
                  <a:lnTo>
                    <a:pt x="39" y="14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2" y="15"/>
                  </a:lnTo>
                  <a:lnTo>
                    <a:pt x="43" y="18"/>
                  </a:lnTo>
                  <a:lnTo>
                    <a:pt x="44" y="18"/>
                  </a:lnTo>
                  <a:lnTo>
                    <a:pt x="45" y="19"/>
                  </a:lnTo>
                  <a:lnTo>
                    <a:pt x="46" y="18"/>
                  </a:lnTo>
                  <a:lnTo>
                    <a:pt x="47" y="18"/>
                  </a:lnTo>
                  <a:lnTo>
                    <a:pt x="49" y="19"/>
                  </a:lnTo>
                  <a:lnTo>
                    <a:pt x="49" y="16"/>
                  </a:lnTo>
                  <a:lnTo>
                    <a:pt x="51" y="16"/>
                  </a:lnTo>
                  <a:lnTo>
                    <a:pt x="56" y="20"/>
                  </a:lnTo>
                  <a:lnTo>
                    <a:pt x="57" y="20"/>
                  </a:lnTo>
                  <a:lnTo>
                    <a:pt x="58" y="19"/>
                  </a:lnTo>
                  <a:lnTo>
                    <a:pt x="58" y="22"/>
                  </a:lnTo>
                  <a:lnTo>
                    <a:pt x="60" y="23"/>
                  </a:lnTo>
                  <a:lnTo>
                    <a:pt x="60" y="25"/>
                  </a:lnTo>
                  <a:lnTo>
                    <a:pt x="63" y="25"/>
                  </a:lnTo>
                  <a:lnTo>
                    <a:pt x="64" y="27"/>
                  </a:lnTo>
                  <a:lnTo>
                    <a:pt x="67" y="28"/>
                  </a:lnTo>
                  <a:lnTo>
                    <a:pt x="69" y="25"/>
                  </a:lnTo>
                  <a:lnTo>
                    <a:pt x="69" y="23"/>
                  </a:lnTo>
                  <a:lnTo>
                    <a:pt x="72" y="22"/>
                  </a:lnTo>
                  <a:lnTo>
                    <a:pt x="73" y="19"/>
                  </a:lnTo>
                  <a:lnTo>
                    <a:pt x="74" y="19"/>
                  </a:lnTo>
                  <a:lnTo>
                    <a:pt x="74" y="17"/>
                  </a:lnTo>
                  <a:lnTo>
                    <a:pt x="71" y="17"/>
                  </a:lnTo>
                  <a:lnTo>
                    <a:pt x="72" y="15"/>
                  </a:lnTo>
                  <a:lnTo>
                    <a:pt x="73" y="15"/>
                  </a:lnTo>
                  <a:lnTo>
                    <a:pt x="72" y="13"/>
                  </a:lnTo>
                  <a:lnTo>
                    <a:pt x="73" y="13"/>
                  </a:lnTo>
                  <a:lnTo>
                    <a:pt x="75" y="12"/>
                  </a:lnTo>
                  <a:lnTo>
                    <a:pt x="76" y="13"/>
                  </a:lnTo>
                  <a:lnTo>
                    <a:pt x="77" y="12"/>
                  </a:lnTo>
                  <a:lnTo>
                    <a:pt x="78" y="12"/>
                  </a:lnTo>
                  <a:lnTo>
                    <a:pt x="78" y="8"/>
                  </a:lnTo>
                  <a:lnTo>
                    <a:pt x="80" y="7"/>
                  </a:lnTo>
                  <a:lnTo>
                    <a:pt x="83" y="8"/>
                  </a:lnTo>
                  <a:lnTo>
                    <a:pt x="84" y="11"/>
                  </a:lnTo>
                  <a:lnTo>
                    <a:pt x="83" y="14"/>
                  </a:lnTo>
                  <a:lnTo>
                    <a:pt x="85" y="15"/>
                  </a:lnTo>
                  <a:lnTo>
                    <a:pt x="89" y="12"/>
                  </a:lnTo>
                  <a:lnTo>
                    <a:pt x="92" y="11"/>
                  </a:lnTo>
                  <a:lnTo>
                    <a:pt x="93" y="9"/>
                  </a:lnTo>
                  <a:lnTo>
                    <a:pt x="96" y="8"/>
                  </a:lnTo>
                  <a:lnTo>
                    <a:pt x="96" y="5"/>
                  </a:lnTo>
                  <a:lnTo>
                    <a:pt x="99" y="4"/>
                  </a:lnTo>
                  <a:lnTo>
                    <a:pt x="100" y="2"/>
                  </a:lnTo>
                  <a:lnTo>
                    <a:pt x="103" y="0"/>
                  </a:lnTo>
                  <a:lnTo>
                    <a:pt x="104" y="2"/>
                  </a:lnTo>
                  <a:lnTo>
                    <a:pt x="105" y="0"/>
                  </a:lnTo>
                  <a:lnTo>
                    <a:pt x="106" y="3"/>
                  </a:lnTo>
                  <a:lnTo>
                    <a:pt x="107" y="2"/>
                  </a:lnTo>
                  <a:lnTo>
                    <a:pt x="107" y="3"/>
                  </a:lnTo>
                  <a:lnTo>
                    <a:pt x="109" y="4"/>
                  </a:lnTo>
                  <a:lnTo>
                    <a:pt x="109" y="6"/>
                  </a:lnTo>
                  <a:lnTo>
                    <a:pt x="110" y="8"/>
                  </a:lnTo>
                  <a:lnTo>
                    <a:pt x="109" y="8"/>
                  </a:lnTo>
                  <a:lnTo>
                    <a:pt x="110" y="11"/>
                  </a:lnTo>
                  <a:lnTo>
                    <a:pt x="109" y="12"/>
                  </a:lnTo>
                  <a:lnTo>
                    <a:pt x="108" y="14"/>
                  </a:lnTo>
                  <a:lnTo>
                    <a:pt x="111" y="15"/>
                  </a:lnTo>
                  <a:lnTo>
                    <a:pt x="112" y="18"/>
                  </a:lnTo>
                  <a:lnTo>
                    <a:pt x="116" y="19"/>
                  </a:lnTo>
                  <a:lnTo>
                    <a:pt x="119" y="16"/>
                  </a:lnTo>
                  <a:lnTo>
                    <a:pt x="118" y="16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27" y="16"/>
                  </a:lnTo>
                  <a:lnTo>
                    <a:pt x="128" y="19"/>
                  </a:lnTo>
                  <a:lnTo>
                    <a:pt x="126" y="20"/>
                  </a:lnTo>
                  <a:lnTo>
                    <a:pt x="124" y="21"/>
                  </a:lnTo>
                  <a:lnTo>
                    <a:pt x="127" y="22"/>
                  </a:lnTo>
                  <a:lnTo>
                    <a:pt x="127" y="24"/>
                  </a:lnTo>
                  <a:lnTo>
                    <a:pt x="125" y="26"/>
                  </a:lnTo>
                  <a:lnTo>
                    <a:pt x="125" y="26"/>
                  </a:lnTo>
                  <a:lnTo>
                    <a:pt x="124" y="27"/>
                  </a:lnTo>
                  <a:lnTo>
                    <a:pt x="127" y="30"/>
                  </a:lnTo>
                  <a:lnTo>
                    <a:pt x="126" y="32"/>
                  </a:lnTo>
                  <a:lnTo>
                    <a:pt x="129" y="33"/>
                  </a:lnTo>
                  <a:lnTo>
                    <a:pt x="129" y="35"/>
                  </a:lnTo>
                  <a:lnTo>
                    <a:pt x="131" y="36"/>
                  </a:lnTo>
                  <a:lnTo>
                    <a:pt x="131" y="39"/>
                  </a:lnTo>
                  <a:lnTo>
                    <a:pt x="132" y="39"/>
                  </a:lnTo>
                  <a:lnTo>
                    <a:pt x="133" y="42"/>
                  </a:lnTo>
                  <a:lnTo>
                    <a:pt x="133" y="40"/>
                  </a:lnTo>
                  <a:lnTo>
                    <a:pt x="136" y="42"/>
                  </a:lnTo>
                  <a:lnTo>
                    <a:pt x="136" y="47"/>
                  </a:lnTo>
                  <a:lnTo>
                    <a:pt x="132" y="47"/>
                  </a:lnTo>
                  <a:lnTo>
                    <a:pt x="131" y="48"/>
                  </a:lnTo>
                  <a:lnTo>
                    <a:pt x="131" y="48"/>
                  </a:lnTo>
                  <a:lnTo>
                    <a:pt x="131" y="49"/>
                  </a:lnTo>
                  <a:lnTo>
                    <a:pt x="130" y="48"/>
                  </a:lnTo>
                  <a:lnTo>
                    <a:pt x="127" y="48"/>
                  </a:lnTo>
                  <a:lnTo>
                    <a:pt x="127" y="50"/>
                  </a:lnTo>
                  <a:lnTo>
                    <a:pt x="125" y="52"/>
                  </a:lnTo>
                  <a:lnTo>
                    <a:pt x="126" y="55"/>
                  </a:lnTo>
                  <a:lnTo>
                    <a:pt x="126" y="57"/>
                  </a:lnTo>
                  <a:lnTo>
                    <a:pt x="125" y="57"/>
                  </a:lnTo>
                  <a:lnTo>
                    <a:pt x="125" y="59"/>
                  </a:lnTo>
                  <a:lnTo>
                    <a:pt x="127" y="60"/>
                  </a:lnTo>
                  <a:lnTo>
                    <a:pt x="123" y="63"/>
                  </a:lnTo>
                  <a:lnTo>
                    <a:pt x="123" y="65"/>
                  </a:lnTo>
                  <a:lnTo>
                    <a:pt x="121" y="67"/>
                  </a:lnTo>
                  <a:lnTo>
                    <a:pt x="125" y="71"/>
                  </a:lnTo>
                  <a:lnTo>
                    <a:pt x="125" y="74"/>
                  </a:lnTo>
                  <a:lnTo>
                    <a:pt x="126" y="75"/>
                  </a:lnTo>
                  <a:lnTo>
                    <a:pt x="125" y="78"/>
                  </a:lnTo>
                  <a:lnTo>
                    <a:pt x="123" y="78"/>
                  </a:lnTo>
                  <a:lnTo>
                    <a:pt x="125" y="79"/>
                  </a:lnTo>
                  <a:lnTo>
                    <a:pt x="125" y="81"/>
                  </a:lnTo>
                  <a:lnTo>
                    <a:pt x="124" y="82"/>
                  </a:lnTo>
                  <a:lnTo>
                    <a:pt x="123" y="84"/>
                  </a:lnTo>
                  <a:lnTo>
                    <a:pt x="118" y="84"/>
                  </a:lnTo>
                  <a:lnTo>
                    <a:pt x="117" y="87"/>
                  </a:lnTo>
                  <a:lnTo>
                    <a:pt x="119" y="87"/>
                  </a:lnTo>
                  <a:lnTo>
                    <a:pt x="119" y="89"/>
                  </a:lnTo>
                  <a:lnTo>
                    <a:pt x="117" y="90"/>
                  </a:lnTo>
                  <a:lnTo>
                    <a:pt x="115" y="91"/>
                  </a:lnTo>
                  <a:lnTo>
                    <a:pt x="115" y="92"/>
                  </a:lnTo>
                  <a:lnTo>
                    <a:pt x="117" y="92"/>
                  </a:lnTo>
                  <a:lnTo>
                    <a:pt x="117" y="92"/>
                  </a:lnTo>
                  <a:lnTo>
                    <a:pt x="117" y="91"/>
                  </a:lnTo>
                  <a:lnTo>
                    <a:pt x="119" y="90"/>
                  </a:lnTo>
                  <a:lnTo>
                    <a:pt x="119" y="92"/>
                  </a:lnTo>
                  <a:lnTo>
                    <a:pt x="117" y="93"/>
                  </a:lnTo>
                  <a:lnTo>
                    <a:pt x="116" y="95"/>
                  </a:lnTo>
                  <a:lnTo>
                    <a:pt x="116" y="98"/>
                  </a:lnTo>
                  <a:lnTo>
                    <a:pt x="118" y="98"/>
                  </a:lnTo>
                  <a:lnTo>
                    <a:pt x="118" y="100"/>
                  </a:lnTo>
                  <a:lnTo>
                    <a:pt x="115" y="101"/>
                  </a:lnTo>
                  <a:lnTo>
                    <a:pt x="113" y="99"/>
                  </a:lnTo>
                  <a:lnTo>
                    <a:pt x="112" y="101"/>
                  </a:lnTo>
                  <a:lnTo>
                    <a:pt x="113" y="104"/>
                  </a:lnTo>
                  <a:lnTo>
                    <a:pt x="109" y="104"/>
                  </a:lnTo>
                  <a:lnTo>
                    <a:pt x="111" y="107"/>
                  </a:lnTo>
                  <a:lnTo>
                    <a:pt x="109" y="108"/>
                  </a:lnTo>
                  <a:lnTo>
                    <a:pt x="108" y="108"/>
                  </a:lnTo>
                  <a:lnTo>
                    <a:pt x="109" y="111"/>
                  </a:lnTo>
                  <a:lnTo>
                    <a:pt x="112" y="111"/>
                  </a:lnTo>
                  <a:lnTo>
                    <a:pt x="111" y="115"/>
                  </a:lnTo>
                  <a:lnTo>
                    <a:pt x="109" y="115"/>
                  </a:lnTo>
                  <a:lnTo>
                    <a:pt x="107" y="119"/>
                  </a:lnTo>
                  <a:lnTo>
                    <a:pt x="104" y="119"/>
                  </a:lnTo>
                  <a:lnTo>
                    <a:pt x="103" y="120"/>
                  </a:lnTo>
                  <a:lnTo>
                    <a:pt x="105" y="123"/>
                  </a:lnTo>
                  <a:lnTo>
                    <a:pt x="103" y="124"/>
                  </a:lnTo>
                  <a:lnTo>
                    <a:pt x="102" y="124"/>
                  </a:lnTo>
                  <a:lnTo>
                    <a:pt x="101" y="126"/>
                  </a:lnTo>
                  <a:lnTo>
                    <a:pt x="100" y="126"/>
                  </a:lnTo>
                  <a:lnTo>
                    <a:pt x="100" y="124"/>
                  </a:lnTo>
                  <a:lnTo>
                    <a:pt x="93" y="122"/>
                  </a:lnTo>
                  <a:lnTo>
                    <a:pt x="92" y="123"/>
                  </a:lnTo>
                  <a:lnTo>
                    <a:pt x="92" y="126"/>
                  </a:lnTo>
                  <a:lnTo>
                    <a:pt x="91" y="126"/>
                  </a:lnTo>
                  <a:lnTo>
                    <a:pt x="90" y="128"/>
                  </a:lnTo>
                  <a:lnTo>
                    <a:pt x="89" y="132"/>
                  </a:lnTo>
                  <a:lnTo>
                    <a:pt x="88" y="134"/>
                  </a:lnTo>
                  <a:lnTo>
                    <a:pt x="85" y="132"/>
                  </a:lnTo>
                  <a:lnTo>
                    <a:pt x="83" y="133"/>
                  </a:lnTo>
                  <a:lnTo>
                    <a:pt x="83" y="131"/>
                  </a:lnTo>
                  <a:lnTo>
                    <a:pt x="79" y="131"/>
                  </a:lnTo>
                  <a:lnTo>
                    <a:pt x="77" y="132"/>
                  </a:lnTo>
                  <a:lnTo>
                    <a:pt x="77" y="134"/>
                  </a:lnTo>
                  <a:lnTo>
                    <a:pt x="76" y="134"/>
                  </a:lnTo>
                  <a:lnTo>
                    <a:pt x="77" y="135"/>
                  </a:lnTo>
                  <a:lnTo>
                    <a:pt x="76" y="136"/>
                  </a:lnTo>
                  <a:lnTo>
                    <a:pt x="78" y="138"/>
                  </a:lnTo>
                  <a:lnTo>
                    <a:pt x="76" y="139"/>
                  </a:lnTo>
                  <a:lnTo>
                    <a:pt x="77" y="140"/>
                  </a:lnTo>
                  <a:lnTo>
                    <a:pt x="75" y="142"/>
                  </a:lnTo>
                  <a:lnTo>
                    <a:pt x="73" y="140"/>
                  </a:lnTo>
                  <a:lnTo>
                    <a:pt x="72" y="143"/>
                  </a:lnTo>
                  <a:lnTo>
                    <a:pt x="73" y="143"/>
                  </a:lnTo>
                  <a:lnTo>
                    <a:pt x="73" y="146"/>
                  </a:lnTo>
                  <a:lnTo>
                    <a:pt x="74" y="146"/>
                  </a:lnTo>
                  <a:lnTo>
                    <a:pt x="71" y="150"/>
                  </a:lnTo>
                  <a:lnTo>
                    <a:pt x="69" y="150"/>
                  </a:lnTo>
                  <a:lnTo>
                    <a:pt x="69" y="152"/>
                  </a:lnTo>
                  <a:lnTo>
                    <a:pt x="67" y="151"/>
                  </a:lnTo>
                  <a:lnTo>
                    <a:pt x="66" y="151"/>
                  </a:lnTo>
                  <a:lnTo>
                    <a:pt x="65" y="150"/>
                  </a:lnTo>
                  <a:lnTo>
                    <a:pt x="64" y="154"/>
                  </a:lnTo>
                  <a:lnTo>
                    <a:pt x="63" y="152"/>
                  </a:lnTo>
                  <a:lnTo>
                    <a:pt x="63" y="151"/>
                  </a:lnTo>
                  <a:lnTo>
                    <a:pt x="63" y="148"/>
                  </a:lnTo>
                  <a:lnTo>
                    <a:pt x="61" y="150"/>
                  </a:lnTo>
                  <a:lnTo>
                    <a:pt x="56" y="148"/>
                  </a:lnTo>
                  <a:lnTo>
                    <a:pt x="55" y="150"/>
                  </a:lnTo>
                  <a:lnTo>
                    <a:pt x="53" y="150"/>
                  </a:lnTo>
                  <a:lnTo>
                    <a:pt x="55" y="146"/>
                  </a:lnTo>
                  <a:lnTo>
                    <a:pt x="54" y="144"/>
                  </a:lnTo>
                  <a:lnTo>
                    <a:pt x="52" y="144"/>
                  </a:lnTo>
                  <a:lnTo>
                    <a:pt x="51" y="139"/>
                  </a:lnTo>
                  <a:lnTo>
                    <a:pt x="49" y="140"/>
                  </a:lnTo>
                  <a:lnTo>
                    <a:pt x="51" y="138"/>
                  </a:lnTo>
                  <a:lnTo>
                    <a:pt x="47" y="136"/>
                  </a:lnTo>
                  <a:lnTo>
                    <a:pt x="44" y="132"/>
                  </a:lnTo>
                  <a:lnTo>
                    <a:pt x="40" y="135"/>
                  </a:lnTo>
                  <a:lnTo>
                    <a:pt x="39" y="134"/>
                  </a:lnTo>
                  <a:lnTo>
                    <a:pt x="39" y="131"/>
                  </a:lnTo>
                  <a:lnTo>
                    <a:pt x="41" y="128"/>
                  </a:lnTo>
                  <a:lnTo>
                    <a:pt x="40" y="126"/>
                  </a:lnTo>
                  <a:lnTo>
                    <a:pt x="40" y="123"/>
                  </a:lnTo>
                  <a:lnTo>
                    <a:pt x="35" y="123"/>
                  </a:lnTo>
                  <a:lnTo>
                    <a:pt x="34" y="122"/>
                  </a:lnTo>
                  <a:lnTo>
                    <a:pt x="35" y="120"/>
                  </a:lnTo>
                  <a:lnTo>
                    <a:pt x="37" y="115"/>
                  </a:lnTo>
                  <a:lnTo>
                    <a:pt x="42" y="110"/>
                  </a:lnTo>
                  <a:lnTo>
                    <a:pt x="37" y="108"/>
                  </a:lnTo>
                  <a:lnTo>
                    <a:pt x="37" y="106"/>
                  </a:lnTo>
                  <a:lnTo>
                    <a:pt x="37" y="106"/>
                  </a:lnTo>
                  <a:lnTo>
                    <a:pt x="37" y="105"/>
                  </a:lnTo>
                  <a:lnTo>
                    <a:pt x="35" y="102"/>
                  </a:lnTo>
                  <a:lnTo>
                    <a:pt x="29" y="102"/>
                  </a:lnTo>
                  <a:lnTo>
                    <a:pt x="27" y="101"/>
                  </a:lnTo>
                  <a:lnTo>
                    <a:pt x="24" y="99"/>
                  </a:lnTo>
                  <a:lnTo>
                    <a:pt x="24" y="96"/>
                  </a:lnTo>
                  <a:lnTo>
                    <a:pt x="20" y="95"/>
                  </a:lnTo>
                  <a:lnTo>
                    <a:pt x="22" y="94"/>
                  </a:lnTo>
                  <a:lnTo>
                    <a:pt x="21" y="93"/>
                  </a:lnTo>
                  <a:lnTo>
                    <a:pt x="17" y="92"/>
                  </a:lnTo>
                  <a:lnTo>
                    <a:pt x="18" y="91"/>
                  </a:lnTo>
                  <a:lnTo>
                    <a:pt x="15" y="90"/>
                  </a:lnTo>
                  <a:lnTo>
                    <a:pt x="14" y="87"/>
                  </a:lnTo>
                  <a:lnTo>
                    <a:pt x="15" y="86"/>
                  </a:lnTo>
                  <a:lnTo>
                    <a:pt x="13" y="86"/>
                  </a:lnTo>
                  <a:lnTo>
                    <a:pt x="15" y="85"/>
                  </a:lnTo>
                  <a:lnTo>
                    <a:pt x="13" y="80"/>
                  </a:lnTo>
                  <a:lnTo>
                    <a:pt x="14" y="80"/>
                  </a:lnTo>
                  <a:lnTo>
                    <a:pt x="16" y="79"/>
                  </a:lnTo>
                  <a:lnTo>
                    <a:pt x="15" y="75"/>
                  </a:lnTo>
                  <a:lnTo>
                    <a:pt x="13" y="76"/>
                  </a:lnTo>
                  <a:lnTo>
                    <a:pt x="10" y="76"/>
                  </a:lnTo>
                  <a:lnTo>
                    <a:pt x="8" y="74"/>
                  </a:lnTo>
                  <a:lnTo>
                    <a:pt x="9" y="71"/>
                  </a:lnTo>
                  <a:lnTo>
                    <a:pt x="7" y="70"/>
                  </a:lnTo>
                  <a:lnTo>
                    <a:pt x="7" y="66"/>
                  </a:lnTo>
                  <a:lnTo>
                    <a:pt x="6" y="64"/>
                  </a:lnTo>
                  <a:lnTo>
                    <a:pt x="7" y="62"/>
                  </a:lnTo>
                  <a:lnTo>
                    <a:pt x="7" y="60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6" y="57"/>
                  </a:lnTo>
                  <a:lnTo>
                    <a:pt x="7" y="56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51"/>
                  </a:lnTo>
                  <a:lnTo>
                    <a:pt x="0" y="50"/>
                  </a:lnTo>
                  <a:lnTo>
                    <a:pt x="3" y="48"/>
                  </a:lnTo>
                  <a:lnTo>
                    <a:pt x="1" y="46"/>
                  </a:lnTo>
                  <a:lnTo>
                    <a:pt x="3" y="44"/>
                  </a:lnTo>
                  <a:lnTo>
                    <a:pt x="5" y="43"/>
                  </a:lnTo>
                  <a:lnTo>
                    <a:pt x="7" y="44"/>
                  </a:lnTo>
                  <a:lnTo>
                    <a:pt x="9" y="43"/>
                  </a:lnTo>
                  <a:lnTo>
                    <a:pt x="7" y="41"/>
                  </a:lnTo>
                  <a:lnTo>
                    <a:pt x="8" y="40"/>
                  </a:lnTo>
                  <a:lnTo>
                    <a:pt x="5" y="39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6" y="34"/>
                  </a:lnTo>
                  <a:lnTo>
                    <a:pt x="9" y="34"/>
                  </a:lnTo>
                  <a:lnTo>
                    <a:pt x="10" y="32"/>
                  </a:lnTo>
                  <a:lnTo>
                    <a:pt x="9" y="2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" name="Freeform 150">
              <a:extLst>
                <a:ext uri="{FF2B5EF4-FFF2-40B4-BE49-F238E27FC236}">
                  <a16:creationId xmlns="" xmlns:a16="http://schemas.microsoft.com/office/drawing/2014/main" id="{6A15F6DD-EB31-4B42-8085-269979B95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" y="2325"/>
              <a:ext cx="136" cy="154"/>
            </a:xfrm>
            <a:custGeom>
              <a:avLst/>
              <a:gdLst>
                <a:gd name="T0" fmla="*/ 17 w 136"/>
                <a:gd name="T1" fmla="*/ 27 h 154"/>
                <a:gd name="T2" fmla="*/ 23 w 136"/>
                <a:gd name="T3" fmla="*/ 28 h 154"/>
                <a:gd name="T4" fmla="*/ 31 w 136"/>
                <a:gd name="T5" fmla="*/ 23 h 154"/>
                <a:gd name="T6" fmla="*/ 27 w 136"/>
                <a:gd name="T7" fmla="*/ 16 h 154"/>
                <a:gd name="T8" fmla="*/ 28 w 136"/>
                <a:gd name="T9" fmla="*/ 15 h 154"/>
                <a:gd name="T10" fmla="*/ 31 w 136"/>
                <a:gd name="T11" fmla="*/ 10 h 154"/>
                <a:gd name="T12" fmla="*/ 37 w 136"/>
                <a:gd name="T13" fmla="*/ 16 h 154"/>
                <a:gd name="T14" fmla="*/ 42 w 136"/>
                <a:gd name="T15" fmla="*/ 15 h 154"/>
                <a:gd name="T16" fmla="*/ 47 w 136"/>
                <a:gd name="T17" fmla="*/ 18 h 154"/>
                <a:gd name="T18" fmla="*/ 57 w 136"/>
                <a:gd name="T19" fmla="*/ 20 h 154"/>
                <a:gd name="T20" fmla="*/ 63 w 136"/>
                <a:gd name="T21" fmla="*/ 25 h 154"/>
                <a:gd name="T22" fmla="*/ 72 w 136"/>
                <a:gd name="T23" fmla="*/ 22 h 154"/>
                <a:gd name="T24" fmla="*/ 72 w 136"/>
                <a:gd name="T25" fmla="*/ 15 h 154"/>
                <a:gd name="T26" fmla="*/ 76 w 136"/>
                <a:gd name="T27" fmla="*/ 13 h 154"/>
                <a:gd name="T28" fmla="*/ 83 w 136"/>
                <a:gd name="T29" fmla="*/ 8 h 154"/>
                <a:gd name="T30" fmla="*/ 92 w 136"/>
                <a:gd name="T31" fmla="*/ 11 h 154"/>
                <a:gd name="T32" fmla="*/ 100 w 136"/>
                <a:gd name="T33" fmla="*/ 2 h 154"/>
                <a:gd name="T34" fmla="*/ 107 w 136"/>
                <a:gd name="T35" fmla="*/ 2 h 154"/>
                <a:gd name="T36" fmla="*/ 109 w 136"/>
                <a:gd name="T37" fmla="*/ 8 h 154"/>
                <a:gd name="T38" fmla="*/ 112 w 136"/>
                <a:gd name="T39" fmla="*/ 18 h 154"/>
                <a:gd name="T40" fmla="*/ 119 w 136"/>
                <a:gd name="T41" fmla="*/ 15 h 154"/>
                <a:gd name="T42" fmla="*/ 126 w 136"/>
                <a:gd name="T43" fmla="*/ 20 h 154"/>
                <a:gd name="T44" fmla="*/ 125 w 136"/>
                <a:gd name="T45" fmla="*/ 26 h 154"/>
                <a:gd name="T46" fmla="*/ 129 w 136"/>
                <a:gd name="T47" fmla="*/ 35 h 154"/>
                <a:gd name="T48" fmla="*/ 133 w 136"/>
                <a:gd name="T49" fmla="*/ 40 h 154"/>
                <a:gd name="T50" fmla="*/ 131 w 136"/>
                <a:gd name="T51" fmla="*/ 48 h 154"/>
                <a:gd name="T52" fmla="*/ 125 w 136"/>
                <a:gd name="T53" fmla="*/ 52 h 154"/>
                <a:gd name="T54" fmla="*/ 127 w 136"/>
                <a:gd name="T55" fmla="*/ 60 h 154"/>
                <a:gd name="T56" fmla="*/ 125 w 136"/>
                <a:gd name="T57" fmla="*/ 74 h 154"/>
                <a:gd name="T58" fmla="*/ 125 w 136"/>
                <a:gd name="T59" fmla="*/ 81 h 154"/>
                <a:gd name="T60" fmla="*/ 119 w 136"/>
                <a:gd name="T61" fmla="*/ 87 h 154"/>
                <a:gd name="T62" fmla="*/ 117 w 136"/>
                <a:gd name="T63" fmla="*/ 92 h 154"/>
                <a:gd name="T64" fmla="*/ 117 w 136"/>
                <a:gd name="T65" fmla="*/ 93 h 154"/>
                <a:gd name="T66" fmla="*/ 115 w 136"/>
                <a:gd name="T67" fmla="*/ 101 h 154"/>
                <a:gd name="T68" fmla="*/ 111 w 136"/>
                <a:gd name="T69" fmla="*/ 107 h 154"/>
                <a:gd name="T70" fmla="*/ 111 w 136"/>
                <a:gd name="T71" fmla="*/ 115 h 154"/>
                <a:gd name="T72" fmla="*/ 105 w 136"/>
                <a:gd name="T73" fmla="*/ 123 h 154"/>
                <a:gd name="T74" fmla="*/ 100 w 136"/>
                <a:gd name="T75" fmla="*/ 124 h 154"/>
                <a:gd name="T76" fmla="*/ 90 w 136"/>
                <a:gd name="T77" fmla="*/ 128 h 154"/>
                <a:gd name="T78" fmla="*/ 83 w 136"/>
                <a:gd name="T79" fmla="*/ 131 h 154"/>
                <a:gd name="T80" fmla="*/ 77 w 136"/>
                <a:gd name="T81" fmla="*/ 135 h 154"/>
                <a:gd name="T82" fmla="*/ 75 w 136"/>
                <a:gd name="T83" fmla="*/ 142 h 154"/>
                <a:gd name="T84" fmla="*/ 74 w 136"/>
                <a:gd name="T85" fmla="*/ 146 h 154"/>
                <a:gd name="T86" fmla="*/ 66 w 136"/>
                <a:gd name="T87" fmla="*/ 151 h 154"/>
                <a:gd name="T88" fmla="*/ 63 w 136"/>
                <a:gd name="T89" fmla="*/ 148 h 154"/>
                <a:gd name="T90" fmla="*/ 55 w 136"/>
                <a:gd name="T91" fmla="*/ 146 h 154"/>
                <a:gd name="T92" fmla="*/ 51 w 136"/>
                <a:gd name="T93" fmla="*/ 138 h 154"/>
                <a:gd name="T94" fmla="*/ 39 w 136"/>
                <a:gd name="T95" fmla="*/ 131 h 154"/>
                <a:gd name="T96" fmla="*/ 34 w 136"/>
                <a:gd name="T97" fmla="*/ 122 h 154"/>
                <a:gd name="T98" fmla="*/ 37 w 136"/>
                <a:gd name="T99" fmla="*/ 106 h 154"/>
                <a:gd name="T100" fmla="*/ 27 w 136"/>
                <a:gd name="T101" fmla="*/ 101 h 154"/>
                <a:gd name="T102" fmla="*/ 21 w 136"/>
                <a:gd name="T103" fmla="*/ 93 h 154"/>
                <a:gd name="T104" fmla="*/ 15 w 136"/>
                <a:gd name="T105" fmla="*/ 86 h 154"/>
                <a:gd name="T106" fmla="*/ 16 w 136"/>
                <a:gd name="T107" fmla="*/ 79 h 154"/>
                <a:gd name="T108" fmla="*/ 9 w 136"/>
                <a:gd name="T109" fmla="*/ 71 h 154"/>
                <a:gd name="T110" fmla="*/ 7 w 136"/>
                <a:gd name="T111" fmla="*/ 60 h 154"/>
                <a:gd name="T112" fmla="*/ 4 w 136"/>
                <a:gd name="T113" fmla="*/ 56 h 154"/>
                <a:gd name="T114" fmla="*/ 1 w 136"/>
                <a:gd name="T115" fmla="*/ 46 h 154"/>
                <a:gd name="T116" fmla="*/ 7 w 136"/>
                <a:gd name="T117" fmla="*/ 41 h 154"/>
                <a:gd name="T118" fmla="*/ 6 w 136"/>
                <a:gd name="T119" fmla="*/ 3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" h="154">
                  <a:moveTo>
                    <a:pt x="9" y="29"/>
                  </a:moveTo>
                  <a:lnTo>
                    <a:pt x="14" y="30"/>
                  </a:lnTo>
                  <a:lnTo>
                    <a:pt x="15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21" y="27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7" y="22"/>
                  </a:lnTo>
                  <a:lnTo>
                    <a:pt x="31" y="23"/>
                  </a:lnTo>
                  <a:lnTo>
                    <a:pt x="31" y="22"/>
                  </a:lnTo>
                  <a:lnTo>
                    <a:pt x="30" y="20"/>
                  </a:lnTo>
                  <a:lnTo>
                    <a:pt x="31" y="20"/>
                  </a:ln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9" y="18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28" y="15"/>
                  </a:lnTo>
                  <a:lnTo>
                    <a:pt x="30" y="14"/>
                  </a:lnTo>
                  <a:lnTo>
                    <a:pt x="29" y="11"/>
                  </a:lnTo>
                  <a:lnTo>
                    <a:pt x="27" y="10"/>
                  </a:lnTo>
                  <a:lnTo>
                    <a:pt x="29" y="9"/>
                  </a:lnTo>
                  <a:lnTo>
                    <a:pt x="31" y="10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33" y="12"/>
                  </a:lnTo>
                  <a:lnTo>
                    <a:pt x="35" y="17"/>
                  </a:lnTo>
                  <a:lnTo>
                    <a:pt x="37" y="16"/>
                  </a:lnTo>
                  <a:lnTo>
                    <a:pt x="38" y="15"/>
                  </a:lnTo>
                  <a:lnTo>
                    <a:pt x="39" y="14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2" y="15"/>
                  </a:lnTo>
                  <a:lnTo>
                    <a:pt x="43" y="18"/>
                  </a:lnTo>
                  <a:lnTo>
                    <a:pt x="44" y="18"/>
                  </a:lnTo>
                  <a:lnTo>
                    <a:pt x="45" y="19"/>
                  </a:lnTo>
                  <a:lnTo>
                    <a:pt x="46" y="18"/>
                  </a:lnTo>
                  <a:lnTo>
                    <a:pt x="47" y="18"/>
                  </a:lnTo>
                  <a:lnTo>
                    <a:pt x="49" y="19"/>
                  </a:lnTo>
                  <a:lnTo>
                    <a:pt x="49" y="16"/>
                  </a:lnTo>
                  <a:lnTo>
                    <a:pt x="51" y="16"/>
                  </a:lnTo>
                  <a:lnTo>
                    <a:pt x="56" y="20"/>
                  </a:lnTo>
                  <a:lnTo>
                    <a:pt x="57" y="20"/>
                  </a:lnTo>
                  <a:lnTo>
                    <a:pt x="58" y="19"/>
                  </a:lnTo>
                  <a:lnTo>
                    <a:pt x="58" y="22"/>
                  </a:lnTo>
                  <a:lnTo>
                    <a:pt x="60" y="23"/>
                  </a:lnTo>
                  <a:lnTo>
                    <a:pt x="60" y="25"/>
                  </a:lnTo>
                  <a:lnTo>
                    <a:pt x="63" y="25"/>
                  </a:lnTo>
                  <a:lnTo>
                    <a:pt x="64" y="27"/>
                  </a:lnTo>
                  <a:lnTo>
                    <a:pt x="67" y="28"/>
                  </a:lnTo>
                  <a:lnTo>
                    <a:pt x="69" y="25"/>
                  </a:lnTo>
                  <a:lnTo>
                    <a:pt x="69" y="23"/>
                  </a:lnTo>
                  <a:lnTo>
                    <a:pt x="72" y="22"/>
                  </a:lnTo>
                  <a:lnTo>
                    <a:pt x="73" y="19"/>
                  </a:lnTo>
                  <a:lnTo>
                    <a:pt x="74" y="19"/>
                  </a:lnTo>
                  <a:lnTo>
                    <a:pt x="74" y="17"/>
                  </a:lnTo>
                  <a:lnTo>
                    <a:pt x="71" y="17"/>
                  </a:lnTo>
                  <a:lnTo>
                    <a:pt x="72" y="15"/>
                  </a:lnTo>
                  <a:lnTo>
                    <a:pt x="73" y="15"/>
                  </a:lnTo>
                  <a:lnTo>
                    <a:pt x="72" y="13"/>
                  </a:lnTo>
                  <a:lnTo>
                    <a:pt x="73" y="13"/>
                  </a:lnTo>
                  <a:lnTo>
                    <a:pt x="75" y="12"/>
                  </a:lnTo>
                  <a:lnTo>
                    <a:pt x="76" y="13"/>
                  </a:lnTo>
                  <a:lnTo>
                    <a:pt x="77" y="12"/>
                  </a:lnTo>
                  <a:lnTo>
                    <a:pt x="78" y="12"/>
                  </a:lnTo>
                  <a:lnTo>
                    <a:pt x="78" y="8"/>
                  </a:lnTo>
                  <a:lnTo>
                    <a:pt x="80" y="7"/>
                  </a:lnTo>
                  <a:lnTo>
                    <a:pt x="83" y="8"/>
                  </a:lnTo>
                  <a:lnTo>
                    <a:pt x="84" y="11"/>
                  </a:lnTo>
                  <a:lnTo>
                    <a:pt x="83" y="14"/>
                  </a:lnTo>
                  <a:lnTo>
                    <a:pt x="85" y="15"/>
                  </a:lnTo>
                  <a:lnTo>
                    <a:pt x="89" y="12"/>
                  </a:lnTo>
                  <a:lnTo>
                    <a:pt x="92" y="11"/>
                  </a:lnTo>
                  <a:lnTo>
                    <a:pt x="93" y="9"/>
                  </a:lnTo>
                  <a:lnTo>
                    <a:pt x="96" y="8"/>
                  </a:lnTo>
                  <a:lnTo>
                    <a:pt x="96" y="5"/>
                  </a:lnTo>
                  <a:lnTo>
                    <a:pt x="99" y="4"/>
                  </a:lnTo>
                  <a:lnTo>
                    <a:pt x="100" y="2"/>
                  </a:lnTo>
                  <a:lnTo>
                    <a:pt x="103" y="0"/>
                  </a:lnTo>
                  <a:lnTo>
                    <a:pt x="104" y="2"/>
                  </a:lnTo>
                  <a:lnTo>
                    <a:pt x="105" y="0"/>
                  </a:lnTo>
                  <a:lnTo>
                    <a:pt x="106" y="3"/>
                  </a:lnTo>
                  <a:lnTo>
                    <a:pt x="107" y="2"/>
                  </a:lnTo>
                  <a:lnTo>
                    <a:pt x="107" y="3"/>
                  </a:lnTo>
                  <a:lnTo>
                    <a:pt x="109" y="4"/>
                  </a:lnTo>
                  <a:lnTo>
                    <a:pt x="109" y="6"/>
                  </a:lnTo>
                  <a:lnTo>
                    <a:pt x="110" y="8"/>
                  </a:lnTo>
                  <a:lnTo>
                    <a:pt x="109" y="8"/>
                  </a:lnTo>
                  <a:lnTo>
                    <a:pt x="110" y="11"/>
                  </a:lnTo>
                  <a:lnTo>
                    <a:pt x="109" y="12"/>
                  </a:lnTo>
                  <a:lnTo>
                    <a:pt x="108" y="14"/>
                  </a:lnTo>
                  <a:lnTo>
                    <a:pt x="111" y="15"/>
                  </a:lnTo>
                  <a:lnTo>
                    <a:pt x="112" y="18"/>
                  </a:lnTo>
                  <a:lnTo>
                    <a:pt x="116" y="19"/>
                  </a:lnTo>
                  <a:lnTo>
                    <a:pt x="119" y="16"/>
                  </a:lnTo>
                  <a:lnTo>
                    <a:pt x="118" y="16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27" y="16"/>
                  </a:lnTo>
                  <a:lnTo>
                    <a:pt x="128" y="19"/>
                  </a:lnTo>
                  <a:lnTo>
                    <a:pt x="126" y="20"/>
                  </a:lnTo>
                  <a:lnTo>
                    <a:pt x="124" y="21"/>
                  </a:lnTo>
                  <a:lnTo>
                    <a:pt x="127" y="22"/>
                  </a:lnTo>
                  <a:lnTo>
                    <a:pt x="127" y="24"/>
                  </a:lnTo>
                  <a:lnTo>
                    <a:pt x="125" y="26"/>
                  </a:lnTo>
                  <a:lnTo>
                    <a:pt x="125" y="26"/>
                  </a:lnTo>
                  <a:lnTo>
                    <a:pt x="124" y="27"/>
                  </a:lnTo>
                  <a:lnTo>
                    <a:pt x="127" y="30"/>
                  </a:lnTo>
                  <a:lnTo>
                    <a:pt x="126" y="32"/>
                  </a:lnTo>
                  <a:lnTo>
                    <a:pt x="129" y="33"/>
                  </a:lnTo>
                  <a:lnTo>
                    <a:pt x="129" y="35"/>
                  </a:lnTo>
                  <a:lnTo>
                    <a:pt x="131" y="36"/>
                  </a:lnTo>
                  <a:lnTo>
                    <a:pt x="131" y="39"/>
                  </a:lnTo>
                  <a:lnTo>
                    <a:pt x="132" y="39"/>
                  </a:lnTo>
                  <a:lnTo>
                    <a:pt x="133" y="42"/>
                  </a:lnTo>
                  <a:lnTo>
                    <a:pt x="133" y="40"/>
                  </a:lnTo>
                  <a:lnTo>
                    <a:pt x="136" y="42"/>
                  </a:lnTo>
                  <a:lnTo>
                    <a:pt x="136" y="47"/>
                  </a:lnTo>
                  <a:lnTo>
                    <a:pt x="132" y="47"/>
                  </a:lnTo>
                  <a:lnTo>
                    <a:pt x="131" y="48"/>
                  </a:lnTo>
                  <a:lnTo>
                    <a:pt x="131" y="48"/>
                  </a:lnTo>
                  <a:lnTo>
                    <a:pt x="131" y="49"/>
                  </a:lnTo>
                  <a:lnTo>
                    <a:pt x="130" y="48"/>
                  </a:lnTo>
                  <a:lnTo>
                    <a:pt x="127" y="48"/>
                  </a:lnTo>
                  <a:lnTo>
                    <a:pt x="127" y="50"/>
                  </a:lnTo>
                  <a:lnTo>
                    <a:pt x="125" y="52"/>
                  </a:lnTo>
                  <a:lnTo>
                    <a:pt x="126" y="55"/>
                  </a:lnTo>
                  <a:lnTo>
                    <a:pt x="126" y="57"/>
                  </a:lnTo>
                  <a:lnTo>
                    <a:pt x="125" y="57"/>
                  </a:lnTo>
                  <a:lnTo>
                    <a:pt x="125" y="59"/>
                  </a:lnTo>
                  <a:lnTo>
                    <a:pt x="127" y="60"/>
                  </a:lnTo>
                  <a:lnTo>
                    <a:pt x="123" y="63"/>
                  </a:lnTo>
                  <a:lnTo>
                    <a:pt x="123" y="65"/>
                  </a:lnTo>
                  <a:lnTo>
                    <a:pt x="121" y="67"/>
                  </a:lnTo>
                  <a:lnTo>
                    <a:pt x="125" y="71"/>
                  </a:lnTo>
                  <a:lnTo>
                    <a:pt x="125" y="74"/>
                  </a:lnTo>
                  <a:lnTo>
                    <a:pt x="126" y="75"/>
                  </a:lnTo>
                  <a:lnTo>
                    <a:pt x="125" y="78"/>
                  </a:lnTo>
                  <a:lnTo>
                    <a:pt x="123" y="78"/>
                  </a:lnTo>
                  <a:lnTo>
                    <a:pt x="125" y="79"/>
                  </a:lnTo>
                  <a:lnTo>
                    <a:pt x="125" y="81"/>
                  </a:lnTo>
                  <a:lnTo>
                    <a:pt x="124" y="82"/>
                  </a:lnTo>
                  <a:lnTo>
                    <a:pt x="123" y="84"/>
                  </a:lnTo>
                  <a:lnTo>
                    <a:pt x="118" y="84"/>
                  </a:lnTo>
                  <a:lnTo>
                    <a:pt x="117" y="87"/>
                  </a:lnTo>
                  <a:lnTo>
                    <a:pt x="119" y="87"/>
                  </a:lnTo>
                  <a:lnTo>
                    <a:pt x="119" y="89"/>
                  </a:lnTo>
                  <a:lnTo>
                    <a:pt x="117" y="90"/>
                  </a:lnTo>
                  <a:lnTo>
                    <a:pt x="115" y="91"/>
                  </a:lnTo>
                  <a:lnTo>
                    <a:pt x="115" y="92"/>
                  </a:lnTo>
                  <a:lnTo>
                    <a:pt x="117" y="92"/>
                  </a:lnTo>
                  <a:lnTo>
                    <a:pt x="117" y="92"/>
                  </a:lnTo>
                  <a:lnTo>
                    <a:pt x="117" y="91"/>
                  </a:lnTo>
                  <a:lnTo>
                    <a:pt x="119" y="90"/>
                  </a:lnTo>
                  <a:lnTo>
                    <a:pt x="119" y="92"/>
                  </a:lnTo>
                  <a:lnTo>
                    <a:pt x="117" y="93"/>
                  </a:lnTo>
                  <a:lnTo>
                    <a:pt x="116" y="95"/>
                  </a:lnTo>
                  <a:lnTo>
                    <a:pt x="116" y="98"/>
                  </a:lnTo>
                  <a:lnTo>
                    <a:pt x="118" y="98"/>
                  </a:lnTo>
                  <a:lnTo>
                    <a:pt x="118" y="100"/>
                  </a:lnTo>
                  <a:lnTo>
                    <a:pt x="115" y="101"/>
                  </a:lnTo>
                  <a:lnTo>
                    <a:pt x="113" y="99"/>
                  </a:lnTo>
                  <a:lnTo>
                    <a:pt x="112" y="101"/>
                  </a:lnTo>
                  <a:lnTo>
                    <a:pt x="113" y="104"/>
                  </a:lnTo>
                  <a:lnTo>
                    <a:pt x="109" y="104"/>
                  </a:lnTo>
                  <a:lnTo>
                    <a:pt x="111" y="107"/>
                  </a:lnTo>
                  <a:lnTo>
                    <a:pt x="109" y="108"/>
                  </a:lnTo>
                  <a:lnTo>
                    <a:pt x="108" y="108"/>
                  </a:lnTo>
                  <a:lnTo>
                    <a:pt x="109" y="111"/>
                  </a:lnTo>
                  <a:lnTo>
                    <a:pt x="112" y="111"/>
                  </a:lnTo>
                  <a:lnTo>
                    <a:pt x="111" y="115"/>
                  </a:lnTo>
                  <a:lnTo>
                    <a:pt x="109" y="115"/>
                  </a:lnTo>
                  <a:lnTo>
                    <a:pt x="107" y="119"/>
                  </a:lnTo>
                  <a:lnTo>
                    <a:pt x="104" y="119"/>
                  </a:lnTo>
                  <a:lnTo>
                    <a:pt x="103" y="120"/>
                  </a:lnTo>
                  <a:lnTo>
                    <a:pt x="105" y="123"/>
                  </a:lnTo>
                  <a:lnTo>
                    <a:pt x="103" y="124"/>
                  </a:lnTo>
                  <a:lnTo>
                    <a:pt x="102" y="124"/>
                  </a:lnTo>
                  <a:lnTo>
                    <a:pt x="101" y="126"/>
                  </a:lnTo>
                  <a:lnTo>
                    <a:pt x="100" y="126"/>
                  </a:lnTo>
                  <a:lnTo>
                    <a:pt x="100" y="124"/>
                  </a:lnTo>
                  <a:lnTo>
                    <a:pt x="93" y="122"/>
                  </a:lnTo>
                  <a:lnTo>
                    <a:pt x="92" y="123"/>
                  </a:lnTo>
                  <a:lnTo>
                    <a:pt x="92" y="126"/>
                  </a:lnTo>
                  <a:lnTo>
                    <a:pt x="91" y="126"/>
                  </a:lnTo>
                  <a:lnTo>
                    <a:pt x="90" y="128"/>
                  </a:lnTo>
                  <a:lnTo>
                    <a:pt x="89" y="132"/>
                  </a:lnTo>
                  <a:lnTo>
                    <a:pt x="88" y="134"/>
                  </a:lnTo>
                  <a:lnTo>
                    <a:pt x="85" y="132"/>
                  </a:lnTo>
                  <a:lnTo>
                    <a:pt x="83" y="133"/>
                  </a:lnTo>
                  <a:lnTo>
                    <a:pt x="83" y="131"/>
                  </a:lnTo>
                  <a:lnTo>
                    <a:pt x="79" y="131"/>
                  </a:lnTo>
                  <a:lnTo>
                    <a:pt x="77" y="132"/>
                  </a:lnTo>
                  <a:lnTo>
                    <a:pt x="77" y="134"/>
                  </a:lnTo>
                  <a:lnTo>
                    <a:pt x="76" y="134"/>
                  </a:lnTo>
                  <a:lnTo>
                    <a:pt x="77" y="135"/>
                  </a:lnTo>
                  <a:lnTo>
                    <a:pt x="76" y="136"/>
                  </a:lnTo>
                  <a:lnTo>
                    <a:pt x="78" y="138"/>
                  </a:lnTo>
                  <a:lnTo>
                    <a:pt x="76" y="139"/>
                  </a:lnTo>
                  <a:lnTo>
                    <a:pt x="77" y="140"/>
                  </a:lnTo>
                  <a:lnTo>
                    <a:pt x="75" y="142"/>
                  </a:lnTo>
                  <a:lnTo>
                    <a:pt x="73" y="140"/>
                  </a:lnTo>
                  <a:lnTo>
                    <a:pt x="72" y="143"/>
                  </a:lnTo>
                  <a:lnTo>
                    <a:pt x="73" y="143"/>
                  </a:lnTo>
                  <a:lnTo>
                    <a:pt x="73" y="146"/>
                  </a:lnTo>
                  <a:lnTo>
                    <a:pt x="74" y="146"/>
                  </a:lnTo>
                  <a:lnTo>
                    <a:pt x="71" y="150"/>
                  </a:lnTo>
                  <a:lnTo>
                    <a:pt x="69" y="150"/>
                  </a:lnTo>
                  <a:lnTo>
                    <a:pt x="69" y="152"/>
                  </a:lnTo>
                  <a:lnTo>
                    <a:pt x="67" y="151"/>
                  </a:lnTo>
                  <a:lnTo>
                    <a:pt x="66" y="151"/>
                  </a:lnTo>
                  <a:lnTo>
                    <a:pt x="65" y="150"/>
                  </a:lnTo>
                  <a:lnTo>
                    <a:pt x="64" y="154"/>
                  </a:lnTo>
                  <a:lnTo>
                    <a:pt x="63" y="152"/>
                  </a:lnTo>
                  <a:lnTo>
                    <a:pt x="63" y="151"/>
                  </a:lnTo>
                  <a:lnTo>
                    <a:pt x="63" y="148"/>
                  </a:lnTo>
                  <a:lnTo>
                    <a:pt x="61" y="150"/>
                  </a:lnTo>
                  <a:lnTo>
                    <a:pt x="56" y="148"/>
                  </a:lnTo>
                  <a:lnTo>
                    <a:pt x="55" y="150"/>
                  </a:lnTo>
                  <a:lnTo>
                    <a:pt x="53" y="150"/>
                  </a:lnTo>
                  <a:lnTo>
                    <a:pt x="55" y="146"/>
                  </a:lnTo>
                  <a:lnTo>
                    <a:pt x="54" y="144"/>
                  </a:lnTo>
                  <a:lnTo>
                    <a:pt x="52" y="144"/>
                  </a:lnTo>
                  <a:lnTo>
                    <a:pt x="51" y="139"/>
                  </a:lnTo>
                  <a:lnTo>
                    <a:pt x="49" y="140"/>
                  </a:lnTo>
                  <a:lnTo>
                    <a:pt x="51" y="138"/>
                  </a:lnTo>
                  <a:lnTo>
                    <a:pt x="47" y="136"/>
                  </a:lnTo>
                  <a:lnTo>
                    <a:pt x="44" y="132"/>
                  </a:lnTo>
                  <a:lnTo>
                    <a:pt x="40" y="135"/>
                  </a:lnTo>
                  <a:lnTo>
                    <a:pt x="39" y="134"/>
                  </a:lnTo>
                  <a:lnTo>
                    <a:pt x="39" y="131"/>
                  </a:lnTo>
                  <a:lnTo>
                    <a:pt x="41" y="128"/>
                  </a:lnTo>
                  <a:lnTo>
                    <a:pt x="40" y="126"/>
                  </a:lnTo>
                  <a:lnTo>
                    <a:pt x="40" y="123"/>
                  </a:lnTo>
                  <a:lnTo>
                    <a:pt x="35" y="123"/>
                  </a:lnTo>
                  <a:lnTo>
                    <a:pt x="34" y="122"/>
                  </a:lnTo>
                  <a:lnTo>
                    <a:pt x="35" y="120"/>
                  </a:lnTo>
                  <a:lnTo>
                    <a:pt x="37" y="115"/>
                  </a:lnTo>
                  <a:lnTo>
                    <a:pt x="42" y="110"/>
                  </a:lnTo>
                  <a:lnTo>
                    <a:pt x="37" y="108"/>
                  </a:lnTo>
                  <a:lnTo>
                    <a:pt x="37" y="106"/>
                  </a:lnTo>
                  <a:lnTo>
                    <a:pt x="37" y="106"/>
                  </a:lnTo>
                  <a:lnTo>
                    <a:pt x="37" y="105"/>
                  </a:lnTo>
                  <a:lnTo>
                    <a:pt x="35" y="102"/>
                  </a:lnTo>
                  <a:lnTo>
                    <a:pt x="29" y="102"/>
                  </a:lnTo>
                  <a:lnTo>
                    <a:pt x="27" y="101"/>
                  </a:lnTo>
                  <a:lnTo>
                    <a:pt x="24" y="99"/>
                  </a:lnTo>
                  <a:lnTo>
                    <a:pt x="24" y="96"/>
                  </a:lnTo>
                  <a:lnTo>
                    <a:pt x="20" y="95"/>
                  </a:lnTo>
                  <a:lnTo>
                    <a:pt x="22" y="94"/>
                  </a:lnTo>
                  <a:lnTo>
                    <a:pt x="21" y="93"/>
                  </a:lnTo>
                  <a:lnTo>
                    <a:pt x="17" y="92"/>
                  </a:lnTo>
                  <a:lnTo>
                    <a:pt x="18" y="91"/>
                  </a:lnTo>
                  <a:lnTo>
                    <a:pt x="15" y="90"/>
                  </a:lnTo>
                  <a:lnTo>
                    <a:pt x="14" y="87"/>
                  </a:lnTo>
                  <a:lnTo>
                    <a:pt x="15" y="86"/>
                  </a:lnTo>
                  <a:lnTo>
                    <a:pt x="13" y="86"/>
                  </a:lnTo>
                  <a:lnTo>
                    <a:pt x="15" y="85"/>
                  </a:lnTo>
                  <a:lnTo>
                    <a:pt x="13" y="80"/>
                  </a:lnTo>
                  <a:lnTo>
                    <a:pt x="14" y="80"/>
                  </a:lnTo>
                  <a:lnTo>
                    <a:pt x="16" y="79"/>
                  </a:lnTo>
                  <a:lnTo>
                    <a:pt x="15" y="75"/>
                  </a:lnTo>
                  <a:lnTo>
                    <a:pt x="13" y="76"/>
                  </a:lnTo>
                  <a:lnTo>
                    <a:pt x="10" y="76"/>
                  </a:lnTo>
                  <a:lnTo>
                    <a:pt x="8" y="74"/>
                  </a:lnTo>
                  <a:lnTo>
                    <a:pt x="9" y="71"/>
                  </a:lnTo>
                  <a:lnTo>
                    <a:pt x="7" y="70"/>
                  </a:lnTo>
                  <a:lnTo>
                    <a:pt x="7" y="66"/>
                  </a:lnTo>
                  <a:lnTo>
                    <a:pt x="6" y="64"/>
                  </a:lnTo>
                  <a:lnTo>
                    <a:pt x="7" y="62"/>
                  </a:lnTo>
                  <a:lnTo>
                    <a:pt x="7" y="60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6" y="57"/>
                  </a:lnTo>
                  <a:lnTo>
                    <a:pt x="7" y="56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51"/>
                  </a:lnTo>
                  <a:lnTo>
                    <a:pt x="0" y="50"/>
                  </a:lnTo>
                  <a:lnTo>
                    <a:pt x="3" y="48"/>
                  </a:lnTo>
                  <a:lnTo>
                    <a:pt x="1" y="46"/>
                  </a:lnTo>
                  <a:lnTo>
                    <a:pt x="3" y="44"/>
                  </a:lnTo>
                  <a:lnTo>
                    <a:pt x="5" y="43"/>
                  </a:lnTo>
                  <a:lnTo>
                    <a:pt x="7" y="44"/>
                  </a:lnTo>
                  <a:lnTo>
                    <a:pt x="9" y="43"/>
                  </a:lnTo>
                  <a:lnTo>
                    <a:pt x="7" y="41"/>
                  </a:lnTo>
                  <a:lnTo>
                    <a:pt x="8" y="40"/>
                  </a:lnTo>
                  <a:lnTo>
                    <a:pt x="5" y="39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6" y="34"/>
                  </a:lnTo>
                  <a:lnTo>
                    <a:pt x="9" y="34"/>
                  </a:lnTo>
                  <a:lnTo>
                    <a:pt x="10" y="32"/>
                  </a:lnTo>
                  <a:lnTo>
                    <a:pt x="9" y="29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" name="Freeform 151">
              <a:extLst>
                <a:ext uri="{FF2B5EF4-FFF2-40B4-BE49-F238E27FC236}">
                  <a16:creationId xmlns="" xmlns:a16="http://schemas.microsoft.com/office/drawing/2014/main" id="{79219443-612D-4B81-A405-E0CBED51A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023"/>
              <a:ext cx="335" cy="201"/>
            </a:xfrm>
            <a:custGeom>
              <a:avLst/>
              <a:gdLst>
                <a:gd name="T0" fmla="*/ 41 w 335"/>
                <a:gd name="T1" fmla="*/ 10 h 201"/>
                <a:gd name="T2" fmla="*/ 58 w 335"/>
                <a:gd name="T3" fmla="*/ 16 h 201"/>
                <a:gd name="T4" fmla="*/ 72 w 335"/>
                <a:gd name="T5" fmla="*/ 20 h 201"/>
                <a:gd name="T6" fmla="*/ 92 w 335"/>
                <a:gd name="T7" fmla="*/ 22 h 201"/>
                <a:gd name="T8" fmla="*/ 105 w 335"/>
                <a:gd name="T9" fmla="*/ 26 h 201"/>
                <a:gd name="T10" fmla="*/ 122 w 335"/>
                <a:gd name="T11" fmla="*/ 23 h 201"/>
                <a:gd name="T12" fmla="*/ 136 w 335"/>
                <a:gd name="T13" fmla="*/ 30 h 201"/>
                <a:gd name="T14" fmla="*/ 144 w 335"/>
                <a:gd name="T15" fmla="*/ 32 h 201"/>
                <a:gd name="T16" fmla="*/ 162 w 335"/>
                <a:gd name="T17" fmla="*/ 23 h 201"/>
                <a:gd name="T18" fmla="*/ 172 w 335"/>
                <a:gd name="T19" fmla="*/ 17 h 201"/>
                <a:gd name="T20" fmla="*/ 185 w 335"/>
                <a:gd name="T21" fmla="*/ 10 h 201"/>
                <a:gd name="T22" fmla="*/ 190 w 335"/>
                <a:gd name="T23" fmla="*/ 1 h 201"/>
                <a:gd name="T24" fmla="*/ 209 w 335"/>
                <a:gd name="T25" fmla="*/ 8 h 201"/>
                <a:gd name="T26" fmla="*/ 216 w 335"/>
                <a:gd name="T27" fmla="*/ 22 h 201"/>
                <a:gd name="T28" fmla="*/ 226 w 335"/>
                <a:gd name="T29" fmla="*/ 24 h 201"/>
                <a:gd name="T30" fmla="*/ 248 w 335"/>
                <a:gd name="T31" fmla="*/ 32 h 201"/>
                <a:gd name="T32" fmla="*/ 269 w 335"/>
                <a:gd name="T33" fmla="*/ 29 h 201"/>
                <a:gd name="T34" fmla="*/ 276 w 335"/>
                <a:gd name="T35" fmla="*/ 37 h 201"/>
                <a:gd name="T36" fmla="*/ 296 w 335"/>
                <a:gd name="T37" fmla="*/ 44 h 201"/>
                <a:gd name="T38" fmla="*/ 313 w 335"/>
                <a:gd name="T39" fmla="*/ 37 h 201"/>
                <a:gd name="T40" fmla="*/ 332 w 335"/>
                <a:gd name="T41" fmla="*/ 46 h 201"/>
                <a:gd name="T42" fmla="*/ 332 w 335"/>
                <a:gd name="T43" fmla="*/ 69 h 201"/>
                <a:gd name="T44" fmla="*/ 321 w 335"/>
                <a:gd name="T45" fmla="*/ 77 h 201"/>
                <a:gd name="T46" fmla="*/ 312 w 335"/>
                <a:gd name="T47" fmla="*/ 84 h 201"/>
                <a:gd name="T48" fmla="*/ 316 w 335"/>
                <a:gd name="T49" fmla="*/ 101 h 201"/>
                <a:gd name="T50" fmla="*/ 307 w 335"/>
                <a:gd name="T51" fmla="*/ 104 h 201"/>
                <a:gd name="T52" fmla="*/ 299 w 335"/>
                <a:gd name="T53" fmla="*/ 106 h 201"/>
                <a:gd name="T54" fmla="*/ 296 w 335"/>
                <a:gd name="T55" fmla="*/ 117 h 201"/>
                <a:gd name="T56" fmla="*/ 297 w 335"/>
                <a:gd name="T57" fmla="*/ 138 h 201"/>
                <a:gd name="T58" fmla="*/ 294 w 335"/>
                <a:gd name="T59" fmla="*/ 157 h 201"/>
                <a:gd name="T60" fmla="*/ 289 w 335"/>
                <a:gd name="T61" fmla="*/ 176 h 201"/>
                <a:gd name="T62" fmla="*/ 280 w 335"/>
                <a:gd name="T63" fmla="*/ 185 h 201"/>
                <a:gd name="T64" fmla="*/ 274 w 335"/>
                <a:gd name="T65" fmla="*/ 194 h 201"/>
                <a:gd name="T66" fmla="*/ 269 w 335"/>
                <a:gd name="T67" fmla="*/ 187 h 201"/>
                <a:gd name="T68" fmla="*/ 262 w 335"/>
                <a:gd name="T69" fmla="*/ 174 h 201"/>
                <a:gd name="T70" fmla="*/ 244 w 335"/>
                <a:gd name="T71" fmla="*/ 178 h 201"/>
                <a:gd name="T72" fmla="*/ 229 w 335"/>
                <a:gd name="T73" fmla="*/ 181 h 201"/>
                <a:gd name="T74" fmla="*/ 217 w 335"/>
                <a:gd name="T75" fmla="*/ 178 h 201"/>
                <a:gd name="T76" fmla="*/ 191 w 335"/>
                <a:gd name="T77" fmla="*/ 175 h 201"/>
                <a:gd name="T78" fmla="*/ 175 w 335"/>
                <a:gd name="T79" fmla="*/ 164 h 201"/>
                <a:gd name="T80" fmla="*/ 166 w 335"/>
                <a:gd name="T81" fmla="*/ 152 h 201"/>
                <a:gd name="T82" fmla="*/ 162 w 335"/>
                <a:gd name="T83" fmla="*/ 159 h 201"/>
                <a:gd name="T84" fmla="*/ 150 w 335"/>
                <a:gd name="T85" fmla="*/ 165 h 201"/>
                <a:gd name="T86" fmla="*/ 139 w 335"/>
                <a:gd name="T87" fmla="*/ 174 h 201"/>
                <a:gd name="T88" fmla="*/ 123 w 335"/>
                <a:gd name="T89" fmla="*/ 168 h 201"/>
                <a:gd name="T90" fmla="*/ 112 w 335"/>
                <a:gd name="T91" fmla="*/ 165 h 201"/>
                <a:gd name="T92" fmla="*/ 105 w 335"/>
                <a:gd name="T93" fmla="*/ 148 h 201"/>
                <a:gd name="T94" fmla="*/ 90 w 335"/>
                <a:gd name="T95" fmla="*/ 138 h 201"/>
                <a:gd name="T96" fmla="*/ 82 w 335"/>
                <a:gd name="T97" fmla="*/ 138 h 201"/>
                <a:gd name="T98" fmla="*/ 70 w 335"/>
                <a:gd name="T99" fmla="*/ 146 h 201"/>
                <a:gd name="T100" fmla="*/ 58 w 335"/>
                <a:gd name="T101" fmla="*/ 143 h 201"/>
                <a:gd name="T102" fmla="*/ 42 w 335"/>
                <a:gd name="T103" fmla="*/ 137 h 201"/>
                <a:gd name="T104" fmla="*/ 33 w 335"/>
                <a:gd name="T105" fmla="*/ 124 h 201"/>
                <a:gd name="T106" fmla="*/ 29 w 335"/>
                <a:gd name="T107" fmla="*/ 120 h 201"/>
                <a:gd name="T108" fmla="*/ 18 w 335"/>
                <a:gd name="T109" fmla="*/ 114 h 201"/>
                <a:gd name="T110" fmla="*/ 18 w 335"/>
                <a:gd name="T111" fmla="*/ 111 h 201"/>
                <a:gd name="T112" fmla="*/ 8 w 335"/>
                <a:gd name="T113" fmla="*/ 105 h 201"/>
                <a:gd name="T114" fmla="*/ 6 w 335"/>
                <a:gd name="T115" fmla="*/ 84 h 201"/>
                <a:gd name="T116" fmla="*/ 24 w 335"/>
                <a:gd name="T117" fmla="*/ 68 h 201"/>
                <a:gd name="T118" fmla="*/ 23 w 335"/>
                <a:gd name="T119" fmla="*/ 36 h 201"/>
                <a:gd name="T120" fmla="*/ 34 w 335"/>
                <a:gd name="T121" fmla="*/ 2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" h="201">
                  <a:moveTo>
                    <a:pt x="31" y="13"/>
                  </a:moveTo>
                  <a:lnTo>
                    <a:pt x="34" y="11"/>
                  </a:lnTo>
                  <a:lnTo>
                    <a:pt x="36" y="13"/>
                  </a:lnTo>
                  <a:lnTo>
                    <a:pt x="37" y="11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0" y="9"/>
                  </a:lnTo>
                  <a:lnTo>
                    <a:pt x="41" y="10"/>
                  </a:lnTo>
                  <a:lnTo>
                    <a:pt x="43" y="10"/>
                  </a:lnTo>
                  <a:lnTo>
                    <a:pt x="43" y="9"/>
                  </a:lnTo>
                  <a:lnTo>
                    <a:pt x="45" y="9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0" y="6"/>
                  </a:lnTo>
                  <a:lnTo>
                    <a:pt x="50" y="8"/>
                  </a:lnTo>
                  <a:lnTo>
                    <a:pt x="50" y="11"/>
                  </a:lnTo>
                  <a:lnTo>
                    <a:pt x="57" y="14"/>
                  </a:lnTo>
                  <a:lnTo>
                    <a:pt x="58" y="16"/>
                  </a:lnTo>
                  <a:lnTo>
                    <a:pt x="56" y="16"/>
                  </a:lnTo>
                  <a:lnTo>
                    <a:pt x="58" y="17"/>
                  </a:lnTo>
                  <a:lnTo>
                    <a:pt x="58" y="20"/>
                  </a:lnTo>
                  <a:lnTo>
                    <a:pt x="60" y="20"/>
                  </a:lnTo>
                  <a:lnTo>
                    <a:pt x="62" y="18"/>
                  </a:lnTo>
                  <a:lnTo>
                    <a:pt x="64" y="21"/>
                  </a:lnTo>
                  <a:lnTo>
                    <a:pt x="67" y="20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2" y="20"/>
                  </a:lnTo>
                  <a:lnTo>
                    <a:pt x="80" y="17"/>
                  </a:lnTo>
                  <a:lnTo>
                    <a:pt x="80" y="19"/>
                  </a:lnTo>
                  <a:lnTo>
                    <a:pt x="84" y="19"/>
                  </a:lnTo>
                  <a:lnTo>
                    <a:pt x="84" y="21"/>
                  </a:lnTo>
                  <a:lnTo>
                    <a:pt x="83" y="21"/>
                  </a:lnTo>
                  <a:lnTo>
                    <a:pt x="83" y="23"/>
                  </a:lnTo>
                  <a:lnTo>
                    <a:pt x="84" y="22"/>
                  </a:lnTo>
                  <a:lnTo>
                    <a:pt x="87" y="23"/>
                  </a:lnTo>
                  <a:lnTo>
                    <a:pt x="90" y="21"/>
                  </a:lnTo>
                  <a:lnTo>
                    <a:pt x="92" y="22"/>
                  </a:lnTo>
                  <a:lnTo>
                    <a:pt x="93" y="21"/>
                  </a:lnTo>
                  <a:lnTo>
                    <a:pt x="94" y="21"/>
                  </a:lnTo>
                  <a:lnTo>
                    <a:pt x="96" y="24"/>
                  </a:lnTo>
                  <a:lnTo>
                    <a:pt x="100" y="24"/>
                  </a:lnTo>
                  <a:lnTo>
                    <a:pt x="101" y="23"/>
                  </a:lnTo>
                  <a:lnTo>
                    <a:pt x="100" y="22"/>
                  </a:lnTo>
                  <a:lnTo>
                    <a:pt x="102" y="20"/>
                  </a:lnTo>
                  <a:lnTo>
                    <a:pt x="103" y="21"/>
                  </a:lnTo>
                  <a:lnTo>
                    <a:pt x="103" y="24"/>
                  </a:lnTo>
                  <a:lnTo>
                    <a:pt x="105" y="26"/>
                  </a:lnTo>
                  <a:lnTo>
                    <a:pt x="107" y="24"/>
                  </a:lnTo>
                  <a:lnTo>
                    <a:pt x="111" y="25"/>
                  </a:lnTo>
                  <a:lnTo>
                    <a:pt x="115" y="24"/>
                  </a:lnTo>
                  <a:lnTo>
                    <a:pt x="116" y="23"/>
                  </a:lnTo>
                  <a:lnTo>
                    <a:pt x="116" y="25"/>
                  </a:lnTo>
                  <a:lnTo>
                    <a:pt x="119" y="25"/>
                  </a:lnTo>
                  <a:lnTo>
                    <a:pt x="120" y="25"/>
                  </a:lnTo>
                  <a:lnTo>
                    <a:pt x="120" y="24"/>
                  </a:lnTo>
                  <a:lnTo>
                    <a:pt x="121" y="24"/>
                  </a:lnTo>
                  <a:lnTo>
                    <a:pt x="122" y="23"/>
                  </a:lnTo>
                  <a:lnTo>
                    <a:pt x="124" y="22"/>
                  </a:lnTo>
                  <a:lnTo>
                    <a:pt x="124" y="23"/>
                  </a:lnTo>
                  <a:lnTo>
                    <a:pt x="126" y="21"/>
                  </a:lnTo>
                  <a:lnTo>
                    <a:pt x="128" y="22"/>
                  </a:lnTo>
                  <a:lnTo>
                    <a:pt x="130" y="21"/>
                  </a:lnTo>
                  <a:lnTo>
                    <a:pt x="133" y="26"/>
                  </a:lnTo>
                  <a:lnTo>
                    <a:pt x="135" y="25"/>
                  </a:lnTo>
                  <a:lnTo>
                    <a:pt x="135" y="27"/>
                  </a:lnTo>
                  <a:lnTo>
                    <a:pt x="136" y="28"/>
                  </a:lnTo>
                  <a:lnTo>
                    <a:pt x="136" y="30"/>
                  </a:lnTo>
                  <a:lnTo>
                    <a:pt x="138" y="30"/>
                  </a:lnTo>
                  <a:lnTo>
                    <a:pt x="139" y="29"/>
                  </a:lnTo>
                  <a:lnTo>
                    <a:pt x="140" y="30"/>
                  </a:lnTo>
                  <a:lnTo>
                    <a:pt x="142" y="32"/>
                  </a:lnTo>
                  <a:lnTo>
                    <a:pt x="139" y="33"/>
                  </a:lnTo>
                  <a:lnTo>
                    <a:pt x="140" y="34"/>
                  </a:lnTo>
                  <a:lnTo>
                    <a:pt x="141" y="36"/>
                  </a:lnTo>
                  <a:lnTo>
                    <a:pt x="142" y="36"/>
                  </a:lnTo>
                  <a:lnTo>
                    <a:pt x="144" y="34"/>
                  </a:lnTo>
                  <a:lnTo>
                    <a:pt x="144" y="32"/>
                  </a:lnTo>
                  <a:lnTo>
                    <a:pt x="147" y="28"/>
                  </a:lnTo>
                  <a:lnTo>
                    <a:pt x="150" y="29"/>
                  </a:lnTo>
                  <a:lnTo>
                    <a:pt x="151" y="28"/>
                  </a:lnTo>
                  <a:lnTo>
                    <a:pt x="151" y="27"/>
                  </a:lnTo>
                  <a:lnTo>
                    <a:pt x="152" y="28"/>
                  </a:lnTo>
                  <a:lnTo>
                    <a:pt x="154" y="26"/>
                  </a:lnTo>
                  <a:lnTo>
                    <a:pt x="154" y="24"/>
                  </a:lnTo>
                  <a:lnTo>
                    <a:pt x="155" y="23"/>
                  </a:lnTo>
                  <a:lnTo>
                    <a:pt x="157" y="24"/>
                  </a:lnTo>
                  <a:lnTo>
                    <a:pt x="162" y="23"/>
                  </a:lnTo>
                  <a:lnTo>
                    <a:pt x="162" y="25"/>
                  </a:lnTo>
                  <a:lnTo>
                    <a:pt x="163" y="25"/>
                  </a:lnTo>
                  <a:lnTo>
                    <a:pt x="164" y="23"/>
                  </a:lnTo>
                  <a:lnTo>
                    <a:pt x="166" y="23"/>
                  </a:lnTo>
                  <a:lnTo>
                    <a:pt x="166" y="25"/>
                  </a:lnTo>
                  <a:lnTo>
                    <a:pt x="168" y="25"/>
                  </a:lnTo>
                  <a:lnTo>
                    <a:pt x="168" y="22"/>
                  </a:lnTo>
                  <a:lnTo>
                    <a:pt x="170" y="20"/>
                  </a:lnTo>
                  <a:lnTo>
                    <a:pt x="171" y="20"/>
                  </a:lnTo>
                  <a:lnTo>
                    <a:pt x="172" y="17"/>
                  </a:lnTo>
                  <a:lnTo>
                    <a:pt x="173" y="17"/>
                  </a:lnTo>
                  <a:lnTo>
                    <a:pt x="173" y="16"/>
                  </a:lnTo>
                  <a:lnTo>
                    <a:pt x="175" y="16"/>
                  </a:lnTo>
                  <a:lnTo>
                    <a:pt x="177" y="17"/>
                  </a:lnTo>
                  <a:lnTo>
                    <a:pt x="179" y="17"/>
                  </a:lnTo>
                  <a:lnTo>
                    <a:pt x="182" y="12"/>
                  </a:lnTo>
                  <a:lnTo>
                    <a:pt x="183" y="13"/>
                  </a:lnTo>
                  <a:lnTo>
                    <a:pt x="183" y="12"/>
                  </a:lnTo>
                  <a:lnTo>
                    <a:pt x="184" y="11"/>
                  </a:lnTo>
                  <a:lnTo>
                    <a:pt x="185" y="10"/>
                  </a:lnTo>
                  <a:lnTo>
                    <a:pt x="183" y="9"/>
                  </a:lnTo>
                  <a:lnTo>
                    <a:pt x="184" y="6"/>
                  </a:lnTo>
                  <a:lnTo>
                    <a:pt x="182" y="6"/>
                  </a:lnTo>
                  <a:lnTo>
                    <a:pt x="183" y="2"/>
                  </a:lnTo>
                  <a:lnTo>
                    <a:pt x="186" y="2"/>
                  </a:lnTo>
                  <a:lnTo>
                    <a:pt x="187" y="2"/>
                  </a:lnTo>
                  <a:lnTo>
                    <a:pt x="186" y="1"/>
                  </a:lnTo>
                  <a:lnTo>
                    <a:pt x="187" y="0"/>
                  </a:lnTo>
                  <a:lnTo>
                    <a:pt x="188" y="2"/>
                  </a:lnTo>
                  <a:lnTo>
                    <a:pt x="190" y="1"/>
                  </a:lnTo>
                  <a:lnTo>
                    <a:pt x="192" y="1"/>
                  </a:lnTo>
                  <a:lnTo>
                    <a:pt x="194" y="0"/>
                  </a:lnTo>
                  <a:lnTo>
                    <a:pt x="196" y="2"/>
                  </a:lnTo>
                  <a:lnTo>
                    <a:pt x="195" y="5"/>
                  </a:lnTo>
                  <a:lnTo>
                    <a:pt x="200" y="6"/>
                  </a:lnTo>
                  <a:lnTo>
                    <a:pt x="202" y="6"/>
                  </a:lnTo>
                  <a:lnTo>
                    <a:pt x="203" y="5"/>
                  </a:lnTo>
                  <a:lnTo>
                    <a:pt x="205" y="5"/>
                  </a:lnTo>
                  <a:lnTo>
                    <a:pt x="204" y="7"/>
                  </a:lnTo>
                  <a:lnTo>
                    <a:pt x="209" y="8"/>
                  </a:lnTo>
                  <a:lnTo>
                    <a:pt x="209" y="9"/>
                  </a:lnTo>
                  <a:lnTo>
                    <a:pt x="211" y="9"/>
                  </a:lnTo>
                  <a:lnTo>
                    <a:pt x="210" y="11"/>
                  </a:lnTo>
                  <a:lnTo>
                    <a:pt x="212" y="13"/>
                  </a:lnTo>
                  <a:lnTo>
                    <a:pt x="213" y="16"/>
                  </a:lnTo>
                  <a:lnTo>
                    <a:pt x="214" y="16"/>
                  </a:lnTo>
                  <a:lnTo>
                    <a:pt x="215" y="19"/>
                  </a:lnTo>
                  <a:lnTo>
                    <a:pt x="217" y="20"/>
                  </a:lnTo>
                  <a:lnTo>
                    <a:pt x="217" y="21"/>
                  </a:lnTo>
                  <a:lnTo>
                    <a:pt x="216" y="22"/>
                  </a:lnTo>
                  <a:lnTo>
                    <a:pt x="216" y="23"/>
                  </a:lnTo>
                  <a:lnTo>
                    <a:pt x="217" y="25"/>
                  </a:lnTo>
                  <a:lnTo>
                    <a:pt x="219" y="25"/>
                  </a:lnTo>
                  <a:lnTo>
                    <a:pt x="219" y="27"/>
                  </a:lnTo>
                  <a:lnTo>
                    <a:pt x="219" y="30"/>
                  </a:lnTo>
                  <a:lnTo>
                    <a:pt x="221" y="30"/>
                  </a:lnTo>
                  <a:lnTo>
                    <a:pt x="224" y="27"/>
                  </a:lnTo>
                  <a:lnTo>
                    <a:pt x="224" y="26"/>
                  </a:lnTo>
                  <a:lnTo>
                    <a:pt x="226" y="25"/>
                  </a:lnTo>
                  <a:lnTo>
                    <a:pt x="226" y="24"/>
                  </a:lnTo>
                  <a:lnTo>
                    <a:pt x="227" y="23"/>
                  </a:lnTo>
                  <a:lnTo>
                    <a:pt x="226" y="22"/>
                  </a:lnTo>
                  <a:lnTo>
                    <a:pt x="231" y="22"/>
                  </a:lnTo>
                  <a:lnTo>
                    <a:pt x="232" y="24"/>
                  </a:lnTo>
                  <a:lnTo>
                    <a:pt x="236" y="28"/>
                  </a:lnTo>
                  <a:lnTo>
                    <a:pt x="237" y="32"/>
                  </a:lnTo>
                  <a:lnTo>
                    <a:pt x="239" y="31"/>
                  </a:lnTo>
                  <a:lnTo>
                    <a:pt x="240" y="32"/>
                  </a:lnTo>
                  <a:lnTo>
                    <a:pt x="242" y="31"/>
                  </a:lnTo>
                  <a:lnTo>
                    <a:pt x="248" y="32"/>
                  </a:lnTo>
                  <a:lnTo>
                    <a:pt x="249" y="29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55" y="25"/>
                  </a:lnTo>
                  <a:lnTo>
                    <a:pt x="255" y="24"/>
                  </a:lnTo>
                  <a:lnTo>
                    <a:pt x="261" y="28"/>
                  </a:lnTo>
                  <a:lnTo>
                    <a:pt x="261" y="26"/>
                  </a:lnTo>
                  <a:lnTo>
                    <a:pt x="263" y="27"/>
                  </a:lnTo>
                  <a:lnTo>
                    <a:pt x="264" y="26"/>
                  </a:lnTo>
                  <a:lnTo>
                    <a:pt x="269" y="29"/>
                  </a:lnTo>
                  <a:lnTo>
                    <a:pt x="270" y="33"/>
                  </a:lnTo>
                  <a:lnTo>
                    <a:pt x="273" y="32"/>
                  </a:lnTo>
                  <a:lnTo>
                    <a:pt x="271" y="33"/>
                  </a:lnTo>
                  <a:lnTo>
                    <a:pt x="273" y="35"/>
                  </a:lnTo>
                  <a:lnTo>
                    <a:pt x="273" y="36"/>
                  </a:lnTo>
                  <a:lnTo>
                    <a:pt x="276" y="37"/>
                  </a:lnTo>
                  <a:lnTo>
                    <a:pt x="275" y="38"/>
                  </a:lnTo>
                  <a:lnTo>
                    <a:pt x="276" y="38"/>
                  </a:lnTo>
                  <a:lnTo>
                    <a:pt x="277" y="37"/>
                  </a:lnTo>
                  <a:lnTo>
                    <a:pt x="276" y="37"/>
                  </a:lnTo>
                  <a:lnTo>
                    <a:pt x="279" y="36"/>
                  </a:lnTo>
                  <a:lnTo>
                    <a:pt x="280" y="38"/>
                  </a:lnTo>
                  <a:lnTo>
                    <a:pt x="281" y="37"/>
                  </a:lnTo>
                  <a:lnTo>
                    <a:pt x="285" y="37"/>
                  </a:lnTo>
                  <a:lnTo>
                    <a:pt x="289" y="40"/>
                  </a:lnTo>
                  <a:lnTo>
                    <a:pt x="291" y="39"/>
                  </a:lnTo>
                  <a:lnTo>
                    <a:pt x="291" y="40"/>
                  </a:lnTo>
                  <a:lnTo>
                    <a:pt x="292" y="44"/>
                  </a:lnTo>
                  <a:lnTo>
                    <a:pt x="295" y="42"/>
                  </a:lnTo>
                  <a:lnTo>
                    <a:pt x="296" y="44"/>
                  </a:lnTo>
                  <a:lnTo>
                    <a:pt x="298" y="44"/>
                  </a:lnTo>
                  <a:lnTo>
                    <a:pt x="299" y="45"/>
                  </a:lnTo>
                  <a:lnTo>
                    <a:pt x="302" y="44"/>
                  </a:lnTo>
                  <a:lnTo>
                    <a:pt x="302" y="41"/>
                  </a:lnTo>
                  <a:lnTo>
                    <a:pt x="304" y="41"/>
                  </a:lnTo>
                  <a:lnTo>
                    <a:pt x="305" y="42"/>
                  </a:lnTo>
                  <a:lnTo>
                    <a:pt x="307" y="40"/>
                  </a:lnTo>
                  <a:lnTo>
                    <a:pt x="308" y="42"/>
                  </a:lnTo>
                  <a:lnTo>
                    <a:pt x="309" y="40"/>
                  </a:lnTo>
                  <a:lnTo>
                    <a:pt x="313" y="37"/>
                  </a:lnTo>
                  <a:lnTo>
                    <a:pt x="313" y="38"/>
                  </a:lnTo>
                  <a:lnTo>
                    <a:pt x="315" y="37"/>
                  </a:lnTo>
                  <a:lnTo>
                    <a:pt x="318" y="40"/>
                  </a:lnTo>
                  <a:lnTo>
                    <a:pt x="320" y="38"/>
                  </a:lnTo>
                  <a:lnTo>
                    <a:pt x="320" y="33"/>
                  </a:lnTo>
                  <a:lnTo>
                    <a:pt x="325" y="33"/>
                  </a:lnTo>
                  <a:lnTo>
                    <a:pt x="329" y="37"/>
                  </a:lnTo>
                  <a:lnTo>
                    <a:pt x="333" y="36"/>
                  </a:lnTo>
                  <a:lnTo>
                    <a:pt x="335" y="42"/>
                  </a:lnTo>
                  <a:lnTo>
                    <a:pt x="332" y="46"/>
                  </a:lnTo>
                  <a:lnTo>
                    <a:pt x="333" y="48"/>
                  </a:lnTo>
                  <a:lnTo>
                    <a:pt x="332" y="49"/>
                  </a:lnTo>
                  <a:lnTo>
                    <a:pt x="332" y="52"/>
                  </a:lnTo>
                  <a:lnTo>
                    <a:pt x="331" y="53"/>
                  </a:lnTo>
                  <a:lnTo>
                    <a:pt x="333" y="53"/>
                  </a:lnTo>
                  <a:lnTo>
                    <a:pt x="330" y="55"/>
                  </a:lnTo>
                  <a:lnTo>
                    <a:pt x="332" y="57"/>
                  </a:lnTo>
                  <a:lnTo>
                    <a:pt x="331" y="62"/>
                  </a:lnTo>
                  <a:lnTo>
                    <a:pt x="333" y="66"/>
                  </a:lnTo>
                  <a:lnTo>
                    <a:pt x="332" y="69"/>
                  </a:lnTo>
                  <a:lnTo>
                    <a:pt x="333" y="72"/>
                  </a:lnTo>
                  <a:lnTo>
                    <a:pt x="333" y="77"/>
                  </a:lnTo>
                  <a:lnTo>
                    <a:pt x="332" y="76"/>
                  </a:lnTo>
                  <a:lnTo>
                    <a:pt x="331" y="77"/>
                  </a:lnTo>
                  <a:lnTo>
                    <a:pt x="330" y="78"/>
                  </a:lnTo>
                  <a:lnTo>
                    <a:pt x="327" y="76"/>
                  </a:lnTo>
                  <a:lnTo>
                    <a:pt x="325" y="78"/>
                  </a:lnTo>
                  <a:lnTo>
                    <a:pt x="324" y="76"/>
                  </a:lnTo>
                  <a:lnTo>
                    <a:pt x="322" y="75"/>
                  </a:lnTo>
                  <a:lnTo>
                    <a:pt x="321" y="77"/>
                  </a:lnTo>
                  <a:lnTo>
                    <a:pt x="320" y="77"/>
                  </a:lnTo>
                  <a:lnTo>
                    <a:pt x="320" y="76"/>
                  </a:lnTo>
                  <a:lnTo>
                    <a:pt x="318" y="77"/>
                  </a:lnTo>
                  <a:lnTo>
                    <a:pt x="317" y="80"/>
                  </a:lnTo>
                  <a:lnTo>
                    <a:pt x="319" y="81"/>
                  </a:lnTo>
                  <a:lnTo>
                    <a:pt x="317" y="83"/>
                  </a:lnTo>
                  <a:lnTo>
                    <a:pt x="315" y="82"/>
                  </a:lnTo>
                  <a:lnTo>
                    <a:pt x="315" y="84"/>
                  </a:lnTo>
                  <a:lnTo>
                    <a:pt x="312" y="83"/>
                  </a:lnTo>
                  <a:lnTo>
                    <a:pt x="312" y="84"/>
                  </a:lnTo>
                  <a:lnTo>
                    <a:pt x="313" y="85"/>
                  </a:lnTo>
                  <a:lnTo>
                    <a:pt x="312" y="86"/>
                  </a:lnTo>
                  <a:lnTo>
                    <a:pt x="314" y="90"/>
                  </a:lnTo>
                  <a:lnTo>
                    <a:pt x="315" y="90"/>
                  </a:lnTo>
                  <a:lnTo>
                    <a:pt x="315" y="92"/>
                  </a:lnTo>
                  <a:lnTo>
                    <a:pt x="317" y="94"/>
                  </a:lnTo>
                  <a:lnTo>
                    <a:pt x="316" y="96"/>
                  </a:lnTo>
                  <a:lnTo>
                    <a:pt x="316" y="96"/>
                  </a:lnTo>
                  <a:lnTo>
                    <a:pt x="316" y="97"/>
                  </a:lnTo>
                  <a:lnTo>
                    <a:pt x="316" y="101"/>
                  </a:lnTo>
                  <a:lnTo>
                    <a:pt x="317" y="101"/>
                  </a:lnTo>
                  <a:lnTo>
                    <a:pt x="317" y="101"/>
                  </a:lnTo>
                  <a:lnTo>
                    <a:pt x="317" y="102"/>
                  </a:lnTo>
                  <a:lnTo>
                    <a:pt x="317" y="102"/>
                  </a:lnTo>
                  <a:lnTo>
                    <a:pt x="315" y="102"/>
                  </a:lnTo>
                  <a:lnTo>
                    <a:pt x="313" y="100"/>
                  </a:lnTo>
                  <a:lnTo>
                    <a:pt x="313" y="101"/>
                  </a:lnTo>
                  <a:lnTo>
                    <a:pt x="309" y="100"/>
                  </a:lnTo>
                  <a:lnTo>
                    <a:pt x="307" y="101"/>
                  </a:lnTo>
                  <a:lnTo>
                    <a:pt x="307" y="104"/>
                  </a:lnTo>
                  <a:lnTo>
                    <a:pt x="305" y="104"/>
                  </a:lnTo>
                  <a:lnTo>
                    <a:pt x="305" y="104"/>
                  </a:lnTo>
                  <a:lnTo>
                    <a:pt x="301" y="100"/>
                  </a:lnTo>
                  <a:lnTo>
                    <a:pt x="300" y="102"/>
                  </a:lnTo>
                  <a:lnTo>
                    <a:pt x="300" y="104"/>
                  </a:lnTo>
                  <a:lnTo>
                    <a:pt x="300" y="105"/>
                  </a:lnTo>
                  <a:lnTo>
                    <a:pt x="300" y="106"/>
                  </a:lnTo>
                  <a:lnTo>
                    <a:pt x="302" y="108"/>
                  </a:lnTo>
                  <a:lnTo>
                    <a:pt x="301" y="108"/>
                  </a:lnTo>
                  <a:lnTo>
                    <a:pt x="299" y="106"/>
                  </a:lnTo>
                  <a:lnTo>
                    <a:pt x="298" y="106"/>
                  </a:lnTo>
                  <a:lnTo>
                    <a:pt x="297" y="105"/>
                  </a:lnTo>
                  <a:lnTo>
                    <a:pt x="295" y="106"/>
                  </a:lnTo>
                  <a:lnTo>
                    <a:pt x="297" y="108"/>
                  </a:lnTo>
                  <a:lnTo>
                    <a:pt x="298" y="109"/>
                  </a:lnTo>
                  <a:lnTo>
                    <a:pt x="295" y="110"/>
                  </a:lnTo>
                  <a:lnTo>
                    <a:pt x="294" y="111"/>
                  </a:lnTo>
                  <a:lnTo>
                    <a:pt x="297" y="114"/>
                  </a:lnTo>
                  <a:lnTo>
                    <a:pt x="296" y="115"/>
                  </a:lnTo>
                  <a:lnTo>
                    <a:pt x="296" y="117"/>
                  </a:lnTo>
                  <a:lnTo>
                    <a:pt x="297" y="119"/>
                  </a:lnTo>
                  <a:lnTo>
                    <a:pt x="296" y="121"/>
                  </a:lnTo>
                  <a:lnTo>
                    <a:pt x="297" y="125"/>
                  </a:lnTo>
                  <a:lnTo>
                    <a:pt x="295" y="128"/>
                  </a:lnTo>
                  <a:lnTo>
                    <a:pt x="296" y="129"/>
                  </a:lnTo>
                  <a:lnTo>
                    <a:pt x="297" y="133"/>
                  </a:lnTo>
                  <a:lnTo>
                    <a:pt x="299" y="134"/>
                  </a:lnTo>
                  <a:lnTo>
                    <a:pt x="298" y="136"/>
                  </a:lnTo>
                  <a:lnTo>
                    <a:pt x="299" y="138"/>
                  </a:lnTo>
                  <a:lnTo>
                    <a:pt x="297" y="138"/>
                  </a:lnTo>
                  <a:lnTo>
                    <a:pt x="297" y="138"/>
                  </a:lnTo>
                  <a:lnTo>
                    <a:pt x="296" y="139"/>
                  </a:lnTo>
                  <a:lnTo>
                    <a:pt x="295" y="141"/>
                  </a:lnTo>
                  <a:lnTo>
                    <a:pt x="293" y="142"/>
                  </a:lnTo>
                  <a:lnTo>
                    <a:pt x="293" y="145"/>
                  </a:lnTo>
                  <a:lnTo>
                    <a:pt x="290" y="146"/>
                  </a:lnTo>
                  <a:lnTo>
                    <a:pt x="291" y="147"/>
                  </a:lnTo>
                  <a:lnTo>
                    <a:pt x="291" y="151"/>
                  </a:lnTo>
                  <a:lnTo>
                    <a:pt x="292" y="158"/>
                  </a:lnTo>
                  <a:lnTo>
                    <a:pt x="294" y="157"/>
                  </a:lnTo>
                  <a:lnTo>
                    <a:pt x="295" y="160"/>
                  </a:lnTo>
                  <a:lnTo>
                    <a:pt x="299" y="160"/>
                  </a:lnTo>
                  <a:lnTo>
                    <a:pt x="303" y="162"/>
                  </a:lnTo>
                  <a:lnTo>
                    <a:pt x="303" y="163"/>
                  </a:lnTo>
                  <a:lnTo>
                    <a:pt x="301" y="168"/>
                  </a:lnTo>
                  <a:lnTo>
                    <a:pt x="299" y="170"/>
                  </a:lnTo>
                  <a:lnTo>
                    <a:pt x="292" y="168"/>
                  </a:lnTo>
                  <a:lnTo>
                    <a:pt x="289" y="172"/>
                  </a:lnTo>
                  <a:lnTo>
                    <a:pt x="290" y="174"/>
                  </a:lnTo>
                  <a:lnTo>
                    <a:pt x="289" y="176"/>
                  </a:lnTo>
                  <a:lnTo>
                    <a:pt x="289" y="178"/>
                  </a:lnTo>
                  <a:lnTo>
                    <a:pt x="289" y="179"/>
                  </a:lnTo>
                  <a:lnTo>
                    <a:pt x="287" y="180"/>
                  </a:lnTo>
                  <a:lnTo>
                    <a:pt x="288" y="180"/>
                  </a:lnTo>
                  <a:lnTo>
                    <a:pt x="287" y="182"/>
                  </a:lnTo>
                  <a:lnTo>
                    <a:pt x="285" y="183"/>
                  </a:lnTo>
                  <a:lnTo>
                    <a:pt x="284" y="185"/>
                  </a:lnTo>
                  <a:lnTo>
                    <a:pt x="283" y="185"/>
                  </a:lnTo>
                  <a:lnTo>
                    <a:pt x="280" y="184"/>
                  </a:lnTo>
                  <a:lnTo>
                    <a:pt x="280" y="185"/>
                  </a:lnTo>
                  <a:lnTo>
                    <a:pt x="279" y="185"/>
                  </a:lnTo>
                  <a:lnTo>
                    <a:pt x="280" y="187"/>
                  </a:lnTo>
                  <a:lnTo>
                    <a:pt x="279" y="188"/>
                  </a:lnTo>
                  <a:lnTo>
                    <a:pt x="278" y="190"/>
                  </a:lnTo>
                  <a:lnTo>
                    <a:pt x="274" y="190"/>
                  </a:lnTo>
                  <a:lnTo>
                    <a:pt x="273" y="191"/>
                  </a:lnTo>
                  <a:lnTo>
                    <a:pt x="274" y="193"/>
                  </a:lnTo>
                  <a:lnTo>
                    <a:pt x="272" y="193"/>
                  </a:lnTo>
                  <a:lnTo>
                    <a:pt x="272" y="194"/>
                  </a:lnTo>
                  <a:lnTo>
                    <a:pt x="274" y="194"/>
                  </a:lnTo>
                  <a:lnTo>
                    <a:pt x="274" y="196"/>
                  </a:lnTo>
                  <a:lnTo>
                    <a:pt x="276" y="196"/>
                  </a:lnTo>
                  <a:lnTo>
                    <a:pt x="273" y="201"/>
                  </a:lnTo>
                  <a:lnTo>
                    <a:pt x="271" y="198"/>
                  </a:lnTo>
                  <a:lnTo>
                    <a:pt x="267" y="197"/>
                  </a:lnTo>
                  <a:lnTo>
                    <a:pt x="267" y="196"/>
                  </a:lnTo>
                  <a:lnTo>
                    <a:pt x="265" y="194"/>
                  </a:lnTo>
                  <a:lnTo>
                    <a:pt x="269" y="188"/>
                  </a:lnTo>
                  <a:lnTo>
                    <a:pt x="268" y="187"/>
                  </a:lnTo>
                  <a:lnTo>
                    <a:pt x="269" y="187"/>
                  </a:lnTo>
                  <a:lnTo>
                    <a:pt x="269" y="185"/>
                  </a:lnTo>
                  <a:lnTo>
                    <a:pt x="267" y="185"/>
                  </a:lnTo>
                  <a:lnTo>
                    <a:pt x="267" y="182"/>
                  </a:lnTo>
                  <a:lnTo>
                    <a:pt x="265" y="180"/>
                  </a:lnTo>
                  <a:lnTo>
                    <a:pt x="265" y="179"/>
                  </a:lnTo>
                  <a:lnTo>
                    <a:pt x="265" y="178"/>
                  </a:lnTo>
                  <a:lnTo>
                    <a:pt x="265" y="177"/>
                  </a:lnTo>
                  <a:lnTo>
                    <a:pt x="264" y="175"/>
                  </a:lnTo>
                  <a:lnTo>
                    <a:pt x="263" y="176"/>
                  </a:lnTo>
                  <a:lnTo>
                    <a:pt x="262" y="174"/>
                  </a:lnTo>
                  <a:lnTo>
                    <a:pt x="259" y="174"/>
                  </a:lnTo>
                  <a:lnTo>
                    <a:pt x="258" y="175"/>
                  </a:lnTo>
                  <a:lnTo>
                    <a:pt x="256" y="174"/>
                  </a:lnTo>
                  <a:lnTo>
                    <a:pt x="255" y="175"/>
                  </a:lnTo>
                  <a:lnTo>
                    <a:pt x="256" y="178"/>
                  </a:lnTo>
                  <a:lnTo>
                    <a:pt x="255" y="177"/>
                  </a:lnTo>
                  <a:lnTo>
                    <a:pt x="253" y="179"/>
                  </a:lnTo>
                  <a:lnTo>
                    <a:pt x="248" y="181"/>
                  </a:lnTo>
                  <a:lnTo>
                    <a:pt x="248" y="179"/>
                  </a:lnTo>
                  <a:lnTo>
                    <a:pt x="244" y="178"/>
                  </a:lnTo>
                  <a:lnTo>
                    <a:pt x="243" y="179"/>
                  </a:lnTo>
                  <a:lnTo>
                    <a:pt x="241" y="177"/>
                  </a:lnTo>
                  <a:lnTo>
                    <a:pt x="239" y="178"/>
                  </a:lnTo>
                  <a:lnTo>
                    <a:pt x="239" y="176"/>
                  </a:lnTo>
                  <a:lnTo>
                    <a:pt x="241" y="175"/>
                  </a:lnTo>
                  <a:lnTo>
                    <a:pt x="233" y="173"/>
                  </a:lnTo>
                  <a:lnTo>
                    <a:pt x="235" y="179"/>
                  </a:lnTo>
                  <a:lnTo>
                    <a:pt x="232" y="180"/>
                  </a:lnTo>
                  <a:lnTo>
                    <a:pt x="232" y="182"/>
                  </a:lnTo>
                  <a:lnTo>
                    <a:pt x="229" y="181"/>
                  </a:lnTo>
                  <a:lnTo>
                    <a:pt x="229" y="183"/>
                  </a:lnTo>
                  <a:lnTo>
                    <a:pt x="228" y="184"/>
                  </a:lnTo>
                  <a:lnTo>
                    <a:pt x="228" y="186"/>
                  </a:lnTo>
                  <a:lnTo>
                    <a:pt x="224" y="188"/>
                  </a:lnTo>
                  <a:lnTo>
                    <a:pt x="224" y="186"/>
                  </a:lnTo>
                  <a:lnTo>
                    <a:pt x="223" y="188"/>
                  </a:lnTo>
                  <a:lnTo>
                    <a:pt x="220" y="184"/>
                  </a:lnTo>
                  <a:lnTo>
                    <a:pt x="221" y="182"/>
                  </a:lnTo>
                  <a:lnTo>
                    <a:pt x="217" y="177"/>
                  </a:lnTo>
                  <a:lnTo>
                    <a:pt x="217" y="178"/>
                  </a:lnTo>
                  <a:lnTo>
                    <a:pt x="216" y="178"/>
                  </a:lnTo>
                  <a:lnTo>
                    <a:pt x="209" y="178"/>
                  </a:lnTo>
                  <a:lnTo>
                    <a:pt x="208" y="180"/>
                  </a:lnTo>
                  <a:lnTo>
                    <a:pt x="207" y="177"/>
                  </a:lnTo>
                  <a:lnTo>
                    <a:pt x="205" y="178"/>
                  </a:lnTo>
                  <a:lnTo>
                    <a:pt x="204" y="177"/>
                  </a:lnTo>
                  <a:lnTo>
                    <a:pt x="203" y="178"/>
                  </a:lnTo>
                  <a:lnTo>
                    <a:pt x="199" y="176"/>
                  </a:lnTo>
                  <a:lnTo>
                    <a:pt x="194" y="174"/>
                  </a:lnTo>
                  <a:lnTo>
                    <a:pt x="191" y="175"/>
                  </a:lnTo>
                  <a:lnTo>
                    <a:pt x="186" y="173"/>
                  </a:lnTo>
                  <a:lnTo>
                    <a:pt x="184" y="173"/>
                  </a:lnTo>
                  <a:lnTo>
                    <a:pt x="181" y="176"/>
                  </a:lnTo>
                  <a:lnTo>
                    <a:pt x="180" y="175"/>
                  </a:lnTo>
                  <a:lnTo>
                    <a:pt x="182" y="174"/>
                  </a:lnTo>
                  <a:lnTo>
                    <a:pt x="182" y="173"/>
                  </a:lnTo>
                  <a:lnTo>
                    <a:pt x="176" y="168"/>
                  </a:lnTo>
                  <a:lnTo>
                    <a:pt x="175" y="166"/>
                  </a:lnTo>
                  <a:lnTo>
                    <a:pt x="176" y="166"/>
                  </a:lnTo>
                  <a:lnTo>
                    <a:pt x="175" y="164"/>
                  </a:lnTo>
                  <a:lnTo>
                    <a:pt x="172" y="164"/>
                  </a:lnTo>
                  <a:lnTo>
                    <a:pt x="173" y="162"/>
                  </a:lnTo>
                  <a:lnTo>
                    <a:pt x="172" y="160"/>
                  </a:lnTo>
                  <a:lnTo>
                    <a:pt x="173" y="158"/>
                  </a:lnTo>
                  <a:lnTo>
                    <a:pt x="173" y="157"/>
                  </a:lnTo>
                  <a:lnTo>
                    <a:pt x="171" y="156"/>
                  </a:lnTo>
                  <a:lnTo>
                    <a:pt x="172" y="155"/>
                  </a:lnTo>
                  <a:lnTo>
                    <a:pt x="170" y="154"/>
                  </a:lnTo>
                  <a:lnTo>
                    <a:pt x="167" y="156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5" y="154"/>
                  </a:lnTo>
                  <a:lnTo>
                    <a:pt x="163" y="154"/>
                  </a:lnTo>
                  <a:lnTo>
                    <a:pt x="161" y="156"/>
                  </a:lnTo>
                  <a:lnTo>
                    <a:pt x="165" y="158"/>
                  </a:lnTo>
                  <a:lnTo>
                    <a:pt x="163" y="159"/>
                  </a:lnTo>
                  <a:lnTo>
                    <a:pt x="163" y="158"/>
                  </a:lnTo>
                  <a:lnTo>
                    <a:pt x="162" y="159"/>
                  </a:lnTo>
                  <a:lnTo>
                    <a:pt x="163" y="160"/>
                  </a:lnTo>
                  <a:lnTo>
                    <a:pt x="162" y="159"/>
                  </a:lnTo>
                  <a:lnTo>
                    <a:pt x="160" y="161"/>
                  </a:lnTo>
                  <a:lnTo>
                    <a:pt x="160" y="161"/>
                  </a:lnTo>
                  <a:lnTo>
                    <a:pt x="159" y="162"/>
                  </a:lnTo>
                  <a:lnTo>
                    <a:pt x="159" y="164"/>
                  </a:lnTo>
                  <a:lnTo>
                    <a:pt x="158" y="164"/>
                  </a:lnTo>
                  <a:lnTo>
                    <a:pt x="158" y="166"/>
                  </a:lnTo>
                  <a:lnTo>
                    <a:pt x="156" y="166"/>
                  </a:lnTo>
                  <a:lnTo>
                    <a:pt x="155" y="165"/>
                  </a:lnTo>
                  <a:lnTo>
                    <a:pt x="150" y="164"/>
                  </a:lnTo>
                  <a:lnTo>
                    <a:pt x="150" y="165"/>
                  </a:lnTo>
                  <a:lnTo>
                    <a:pt x="150" y="166"/>
                  </a:lnTo>
                  <a:lnTo>
                    <a:pt x="149" y="167"/>
                  </a:lnTo>
                  <a:lnTo>
                    <a:pt x="150" y="168"/>
                  </a:lnTo>
                  <a:lnTo>
                    <a:pt x="146" y="168"/>
                  </a:lnTo>
                  <a:lnTo>
                    <a:pt x="145" y="168"/>
                  </a:lnTo>
                  <a:lnTo>
                    <a:pt x="146" y="169"/>
                  </a:lnTo>
                  <a:lnTo>
                    <a:pt x="144" y="169"/>
                  </a:lnTo>
                  <a:lnTo>
                    <a:pt x="143" y="170"/>
                  </a:lnTo>
                  <a:lnTo>
                    <a:pt x="144" y="173"/>
                  </a:lnTo>
                  <a:lnTo>
                    <a:pt x="139" y="174"/>
                  </a:lnTo>
                  <a:lnTo>
                    <a:pt x="139" y="173"/>
                  </a:lnTo>
                  <a:lnTo>
                    <a:pt x="139" y="174"/>
                  </a:lnTo>
                  <a:lnTo>
                    <a:pt x="135" y="174"/>
                  </a:lnTo>
                  <a:lnTo>
                    <a:pt x="132" y="177"/>
                  </a:lnTo>
                  <a:lnTo>
                    <a:pt x="131" y="176"/>
                  </a:lnTo>
                  <a:lnTo>
                    <a:pt x="131" y="172"/>
                  </a:lnTo>
                  <a:lnTo>
                    <a:pt x="126" y="171"/>
                  </a:lnTo>
                  <a:lnTo>
                    <a:pt x="127" y="169"/>
                  </a:lnTo>
                  <a:lnTo>
                    <a:pt x="124" y="170"/>
                  </a:lnTo>
                  <a:lnTo>
                    <a:pt x="123" y="168"/>
                  </a:lnTo>
                  <a:lnTo>
                    <a:pt x="122" y="169"/>
                  </a:lnTo>
                  <a:lnTo>
                    <a:pt x="122" y="168"/>
                  </a:lnTo>
                  <a:lnTo>
                    <a:pt x="123" y="167"/>
                  </a:lnTo>
                  <a:lnTo>
                    <a:pt x="120" y="167"/>
                  </a:lnTo>
                  <a:lnTo>
                    <a:pt x="120" y="165"/>
                  </a:lnTo>
                  <a:lnTo>
                    <a:pt x="116" y="166"/>
                  </a:lnTo>
                  <a:lnTo>
                    <a:pt x="116" y="167"/>
                  </a:lnTo>
                  <a:lnTo>
                    <a:pt x="115" y="167"/>
                  </a:lnTo>
                  <a:lnTo>
                    <a:pt x="112" y="166"/>
                  </a:lnTo>
                  <a:lnTo>
                    <a:pt x="112" y="165"/>
                  </a:lnTo>
                  <a:lnTo>
                    <a:pt x="113" y="165"/>
                  </a:lnTo>
                  <a:lnTo>
                    <a:pt x="113" y="164"/>
                  </a:lnTo>
                  <a:lnTo>
                    <a:pt x="111" y="162"/>
                  </a:lnTo>
                  <a:lnTo>
                    <a:pt x="111" y="160"/>
                  </a:lnTo>
                  <a:lnTo>
                    <a:pt x="109" y="156"/>
                  </a:lnTo>
                  <a:lnTo>
                    <a:pt x="110" y="153"/>
                  </a:lnTo>
                  <a:lnTo>
                    <a:pt x="106" y="153"/>
                  </a:lnTo>
                  <a:lnTo>
                    <a:pt x="107" y="151"/>
                  </a:lnTo>
                  <a:lnTo>
                    <a:pt x="106" y="150"/>
                  </a:lnTo>
                  <a:lnTo>
                    <a:pt x="105" y="148"/>
                  </a:lnTo>
                  <a:lnTo>
                    <a:pt x="106" y="148"/>
                  </a:lnTo>
                  <a:lnTo>
                    <a:pt x="105" y="148"/>
                  </a:lnTo>
                  <a:lnTo>
                    <a:pt x="106" y="146"/>
                  </a:lnTo>
                  <a:lnTo>
                    <a:pt x="105" y="145"/>
                  </a:lnTo>
                  <a:lnTo>
                    <a:pt x="103" y="144"/>
                  </a:lnTo>
                  <a:lnTo>
                    <a:pt x="100" y="145"/>
                  </a:lnTo>
                  <a:lnTo>
                    <a:pt x="97" y="138"/>
                  </a:lnTo>
                  <a:lnTo>
                    <a:pt x="95" y="137"/>
                  </a:lnTo>
                  <a:lnTo>
                    <a:pt x="92" y="140"/>
                  </a:lnTo>
                  <a:lnTo>
                    <a:pt x="90" y="138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89" y="141"/>
                  </a:lnTo>
                  <a:lnTo>
                    <a:pt x="88" y="141"/>
                  </a:lnTo>
                  <a:lnTo>
                    <a:pt x="88" y="142"/>
                  </a:lnTo>
                  <a:lnTo>
                    <a:pt x="86" y="144"/>
                  </a:lnTo>
                  <a:lnTo>
                    <a:pt x="86" y="143"/>
                  </a:lnTo>
                  <a:lnTo>
                    <a:pt x="86" y="142"/>
                  </a:lnTo>
                  <a:lnTo>
                    <a:pt x="86" y="141"/>
                  </a:lnTo>
                  <a:lnTo>
                    <a:pt x="82" y="138"/>
                  </a:lnTo>
                  <a:lnTo>
                    <a:pt x="81" y="140"/>
                  </a:lnTo>
                  <a:lnTo>
                    <a:pt x="82" y="140"/>
                  </a:lnTo>
                  <a:lnTo>
                    <a:pt x="80" y="141"/>
                  </a:lnTo>
                  <a:lnTo>
                    <a:pt x="80" y="142"/>
                  </a:lnTo>
                  <a:lnTo>
                    <a:pt x="80" y="142"/>
                  </a:lnTo>
                  <a:lnTo>
                    <a:pt x="77" y="145"/>
                  </a:lnTo>
                  <a:lnTo>
                    <a:pt x="75" y="143"/>
                  </a:lnTo>
                  <a:lnTo>
                    <a:pt x="73" y="145"/>
                  </a:lnTo>
                  <a:lnTo>
                    <a:pt x="72" y="144"/>
                  </a:lnTo>
                  <a:lnTo>
                    <a:pt x="70" y="146"/>
                  </a:lnTo>
                  <a:lnTo>
                    <a:pt x="64" y="145"/>
                  </a:lnTo>
                  <a:lnTo>
                    <a:pt x="63" y="145"/>
                  </a:lnTo>
                  <a:lnTo>
                    <a:pt x="64" y="146"/>
                  </a:lnTo>
                  <a:lnTo>
                    <a:pt x="60" y="144"/>
                  </a:lnTo>
                  <a:lnTo>
                    <a:pt x="60" y="145"/>
                  </a:lnTo>
                  <a:lnTo>
                    <a:pt x="59" y="145"/>
                  </a:lnTo>
                  <a:lnTo>
                    <a:pt x="58" y="145"/>
                  </a:lnTo>
                  <a:lnTo>
                    <a:pt x="57" y="144"/>
                  </a:lnTo>
                  <a:lnTo>
                    <a:pt x="58" y="144"/>
                  </a:lnTo>
                  <a:lnTo>
                    <a:pt x="58" y="143"/>
                  </a:lnTo>
                  <a:lnTo>
                    <a:pt x="56" y="142"/>
                  </a:lnTo>
                  <a:lnTo>
                    <a:pt x="52" y="144"/>
                  </a:lnTo>
                  <a:lnTo>
                    <a:pt x="49" y="144"/>
                  </a:lnTo>
                  <a:lnTo>
                    <a:pt x="49" y="141"/>
                  </a:lnTo>
                  <a:lnTo>
                    <a:pt x="46" y="141"/>
                  </a:lnTo>
                  <a:lnTo>
                    <a:pt x="46" y="139"/>
                  </a:lnTo>
                  <a:lnTo>
                    <a:pt x="45" y="138"/>
                  </a:lnTo>
                  <a:lnTo>
                    <a:pt x="44" y="138"/>
                  </a:lnTo>
                  <a:lnTo>
                    <a:pt x="42" y="139"/>
                  </a:lnTo>
                  <a:lnTo>
                    <a:pt x="42" y="137"/>
                  </a:lnTo>
                  <a:lnTo>
                    <a:pt x="43" y="137"/>
                  </a:lnTo>
                  <a:lnTo>
                    <a:pt x="41" y="136"/>
                  </a:lnTo>
                  <a:lnTo>
                    <a:pt x="41" y="134"/>
                  </a:lnTo>
                  <a:lnTo>
                    <a:pt x="39" y="130"/>
                  </a:lnTo>
                  <a:lnTo>
                    <a:pt x="34" y="126"/>
                  </a:lnTo>
                  <a:lnTo>
                    <a:pt x="33" y="127"/>
                  </a:lnTo>
                  <a:lnTo>
                    <a:pt x="32" y="128"/>
                  </a:lnTo>
                  <a:lnTo>
                    <a:pt x="30" y="128"/>
                  </a:lnTo>
                  <a:lnTo>
                    <a:pt x="34" y="125"/>
                  </a:lnTo>
                  <a:lnTo>
                    <a:pt x="33" y="124"/>
                  </a:lnTo>
                  <a:lnTo>
                    <a:pt x="34" y="121"/>
                  </a:lnTo>
                  <a:lnTo>
                    <a:pt x="32" y="123"/>
                  </a:lnTo>
                  <a:lnTo>
                    <a:pt x="31" y="122"/>
                  </a:lnTo>
                  <a:lnTo>
                    <a:pt x="29" y="125"/>
                  </a:lnTo>
                  <a:lnTo>
                    <a:pt x="29" y="124"/>
                  </a:lnTo>
                  <a:lnTo>
                    <a:pt x="30" y="123"/>
                  </a:lnTo>
                  <a:lnTo>
                    <a:pt x="31" y="121"/>
                  </a:lnTo>
                  <a:lnTo>
                    <a:pt x="28" y="122"/>
                  </a:lnTo>
                  <a:lnTo>
                    <a:pt x="28" y="121"/>
                  </a:lnTo>
                  <a:lnTo>
                    <a:pt x="29" y="120"/>
                  </a:lnTo>
                  <a:lnTo>
                    <a:pt x="27" y="118"/>
                  </a:lnTo>
                  <a:lnTo>
                    <a:pt x="26" y="120"/>
                  </a:lnTo>
                  <a:lnTo>
                    <a:pt x="24" y="118"/>
                  </a:lnTo>
                  <a:lnTo>
                    <a:pt x="23" y="120"/>
                  </a:lnTo>
                  <a:lnTo>
                    <a:pt x="22" y="116"/>
                  </a:lnTo>
                  <a:lnTo>
                    <a:pt x="21" y="115"/>
                  </a:lnTo>
                  <a:lnTo>
                    <a:pt x="21" y="116"/>
                  </a:lnTo>
                  <a:lnTo>
                    <a:pt x="19" y="117"/>
                  </a:lnTo>
                  <a:lnTo>
                    <a:pt x="19" y="114"/>
                  </a:lnTo>
                  <a:lnTo>
                    <a:pt x="18" y="114"/>
                  </a:lnTo>
                  <a:lnTo>
                    <a:pt x="18" y="115"/>
                  </a:lnTo>
                  <a:lnTo>
                    <a:pt x="14" y="115"/>
                  </a:lnTo>
                  <a:lnTo>
                    <a:pt x="15" y="114"/>
                  </a:lnTo>
                  <a:lnTo>
                    <a:pt x="16" y="113"/>
                  </a:lnTo>
                  <a:lnTo>
                    <a:pt x="18" y="114"/>
                  </a:lnTo>
                  <a:lnTo>
                    <a:pt x="20" y="113"/>
                  </a:lnTo>
                  <a:lnTo>
                    <a:pt x="19" y="112"/>
                  </a:lnTo>
                  <a:lnTo>
                    <a:pt x="19" y="110"/>
                  </a:lnTo>
                  <a:lnTo>
                    <a:pt x="20" y="110"/>
                  </a:lnTo>
                  <a:lnTo>
                    <a:pt x="18" y="111"/>
                  </a:lnTo>
                  <a:lnTo>
                    <a:pt x="20" y="109"/>
                  </a:lnTo>
                  <a:lnTo>
                    <a:pt x="20" y="108"/>
                  </a:lnTo>
                  <a:lnTo>
                    <a:pt x="16" y="104"/>
                  </a:lnTo>
                  <a:lnTo>
                    <a:pt x="16" y="102"/>
                  </a:lnTo>
                  <a:lnTo>
                    <a:pt x="16" y="102"/>
                  </a:lnTo>
                  <a:lnTo>
                    <a:pt x="15" y="103"/>
                  </a:lnTo>
                  <a:lnTo>
                    <a:pt x="11" y="101"/>
                  </a:lnTo>
                  <a:lnTo>
                    <a:pt x="11" y="102"/>
                  </a:lnTo>
                  <a:lnTo>
                    <a:pt x="10" y="104"/>
                  </a:lnTo>
                  <a:lnTo>
                    <a:pt x="8" y="105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7" y="101"/>
                  </a:lnTo>
                  <a:lnTo>
                    <a:pt x="4" y="98"/>
                  </a:lnTo>
                  <a:lnTo>
                    <a:pt x="6" y="97"/>
                  </a:lnTo>
                  <a:lnTo>
                    <a:pt x="0" y="96"/>
                  </a:lnTo>
                  <a:lnTo>
                    <a:pt x="2" y="88"/>
                  </a:lnTo>
                  <a:lnTo>
                    <a:pt x="4" y="87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7" y="81"/>
                  </a:lnTo>
                  <a:lnTo>
                    <a:pt x="7" y="78"/>
                  </a:lnTo>
                  <a:lnTo>
                    <a:pt x="9" y="77"/>
                  </a:lnTo>
                  <a:lnTo>
                    <a:pt x="16" y="77"/>
                  </a:lnTo>
                  <a:lnTo>
                    <a:pt x="18" y="75"/>
                  </a:lnTo>
                  <a:lnTo>
                    <a:pt x="18" y="73"/>
                  </a:lnTo>
                  <a:lnTo>
                    <a:pt x="19" y="71"/>
                  </a:lnTo>
                  <a:lnTo>
                    <a:pt x="20" y="69"/>
                  </a:lnTo>
                  <a:lnTo>
                    <a:pt x="23" y="69"/>
                  </a:lnTo>
                  <a:lnTo>
                    <a:pt x="24" y="68"/>
                  </a:lnTo>
                  <a:lnTo>
                    <a:pt x="23" y="66"/>
                  </a:lnTo>
                  <a:lnTo>
                    <a:pt x="26" y="62"/>
                  </a:lnTo>
                  <a:lnTo>
                    <a:pt x="31" y="60"/>
                  </a:lnTo>
                  <a:lnTo>
                    <a:pt x="26" y="57"/>
                  </a:lnTo>
                  <a:lnTo>
                    <a:pt x="27" y="55"/>
                  </a:lnTo>
                  <a:lnTo>
                    <a:pt x="23" y="51"/>
                  </a:lnTo>
                  <a:lnTo>
                    <a:pt x="27" y="46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3" y="36"/>
                  </a:lnTo>
                  <a:lnTo>
                    <a:pt x="25" y="35"/>
                  </a:lnTo>
                  <a:lnTo>
                    <a:pt x="24" y="34"/>
                  </a:lnTo>
                  <a:lnTo>
                    <a:pt x="26" y="33"/>
                  </a:lnTo>
                  <a:lnTo>
                    <a:pt x="26" y="34"/>
                  </a:lnTo>
                  <a:lnTo>
                    <a:pt x="27" y="33"/>
                  </a:lnTo>
                  <a:lnTo>
                    <a:pt x="30" y="32"/>
                  </a:lnTo>
                  <a:lnTo>
                    <a:pt x="32" y="29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6"/>
                  </a:lnTo>
                  <a:lnTo>
                    <a:pt x="28" y="23"/>
                  </a:lnTo>
                  <a:lnTo>
                    <a:pt x="28" y="18"/>
                  </a:lnTo>
                  <a:lnTo>
                    <a:pt x="30" y="17"/>
                  </a:lnTo>
                  <a:lnTo>
                    <a:pt x="29" y="14"/>
                  </a:lnTo>
                  <a:lnTo>
                    <a:pt x="31" y="16"/>
                  </a:lnTo>
                  <a:lnTo>
                    <a:pt x="32" y="15"/>
                  </a:lnTo>
                  <a:lnTo>
                    <a:pt x="31" y="1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" name="Freeform 152">
              <a:extLst>
                <a:ext uri="{FF2B5EF4-FFF2-40B4-BE49-F238E27FC236}">
                  <a16:creationId xmlns="" xmlns:a16="http://schemas.microsoft.com/office/drawing/2014/main" id="{75E3348F-C66A-49D9-AD29-B2F38AFA0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023"/>
              <a:ext cx="335" cy="201"/>
            </a:xfrm>
            <a:custGeom>
              <a:avLst/>
              <a:gdLst>
                <a:gd name="T0" fmla="*/ 41 w 335"/>
                <a:gd name="T1" fmla="*/ 10 h 201"/>
                <a:gd name="T2" fmla="*/ 58 w 335"/>
                <a:gd name="T3" fmla="*/ 16 h 201"/>
                <a:gd name="T4" fmla="*/ 72 w 335"/>
                <a:gd name="T5" fmla="*/ 20 h 201"/>
                <a:gd name="T6" fmla="*/ 92 w 335"/>
                <a:gd name="T7" fmla="*/ 22 h 201"/>
                <a:gd name="T8" fmla="*/ 105 w 335"/>
                <a:gd name="T9" fmla="*/ 26 h 201"/>
                <a:gd name="T10" fmla="*/ 122 w 335"/>
                <a:gd name="T11" fmla="*/ 23 h 201"/>
                <a:gd name="T12" fmla="*/ 136 w 335"/>
                <a:gd name="T13" fmla="*/ 30 h 201"/>
                <a:gd name="T14" fmla="*/ 144 w 335"/>
                <a:gd name="T15" fmla="*/ 32 h 201"/>
                <a:gd name="T16" fmla="*/ 162 w 335"/>
                <a:gd name="T17" fmla="*/ 23 h 201"/>
                <a:gd name="T18" fmla="*/ 172 w 335"/>
                <a:gd name="T19" fmla="*/ 17 h 201"/>
                <a:gd name="T20" fmla="*/ 185 w 335"/>
                <a:gd name="T21" fmla="*/ 10 h 201"/>
                <a:gd name="T22" fmla="*/ 190 w 335"/>
                <a:gd name="T23" fmla="*/ 1 h 201"/>
                <a:gd name="T24" fmla="*/ 209 w 335"/>
                <a:gd name="T25" fmla="*/ 8 h 201"/>
                <a:gd name="T26" fmla="*/ 216 w 335"/>
                <a:gd name="T27" fmla="*/ 22 h 201"/>
                <a:gd name="T28" fmla="*/ 226 w 335"/>
                <a:gd name="T29" fmla="*/ 24 h 201"/>
                <a:gd name="T30" fmla="*/ 248 w 335"/>
                <a:gd name="T31" fmla="*/ 32 h 201"/>
                <a:gd name="T32" fmla="*/ 269 w 335"/>
                <a:gd name="T33" fmla="*/ 29 h 201"/>
                <a:gd name="T34" fmla="*/ 276 w 335"/>
                <a:gd name="T35" fmla="*/ 37 h 201"/>
                <a:gd name="T36" fmla="*/ 296 w 335"/>
                <a:gd name="T37" fmla="*/ 44 h 201"/>
                <a:gd name="T38" fmla="*/ 313 w 335"/>
                <a:gd name="T39" fmla="*/ 37 h 201"/>
                <a:gd name="T40" fmla="*/ 332 w 335"/>
                <a:gd name="T41" fmla="*/ 46 h 201"/>
                <a:gd name="T42" fmla="*/ 332 w 335"/>
                <a:gd name="T43" fmla="*/ 69 h 201"/>
                <a:gd name="T44" fmla="*/ 321 w 335"/>
                <a:gd name="T45" fmla="*/ 77 h 201"/>
                <a:gd name="T46" fmla="*/ 312 w 335"/>
                <a:gd name="T47" fmla="*/ 84 h 201"/>
                <a:gd name="T48" fmla="*/ 316 w 335"/>
                <a:gd name="T49" fmla="*/ 101 h 201"/>
                <a:gd name="T50" fmla="*/ 307 w 335"/>
                <a:gd name="T51" fmla="*/ 104 h 201"/>
                <a:gd name="T52" fmla="*/ 299 w 335"/>
                <a:gd name="T53" fmla="*/ 106 h 201"/>
                <a:gd name="T54" fmla="*/ 296 w 335"/>
                <a:gd name="T55" fmla="*/ 117 h 201"/>
                <a:gd name="T56" fmla="*/ 297 w 335"/>
                <a:gd name="T57" fmla="*/ 138 h 201"/>
                <a:gd name="T58" fmla="*/ 294 w 335"/>
                <a:gd name="T59" fmla="*/ 157 h 201"/>
                <a:gd name="T60" fmla="*/ 289 w 335"/>
                <a:gd name="T61" fmla="*/ 176 h 201"/>
                <a:gd name="T62" fmla="*/ 280 w 335"/>
                <a:gd name="T63" fmla="*/ 185 h 201"/>
                <a:gd name="T64" fmla="*/ 274 w 335"/>
                <a:gd name="T65" fmla="*/ 194 h 201"/>
                <a:gd name="T66" fmla="*/ 269 w 335"/>
                <a:gd name="T67" fmla="*/ 187 h 201"/>
                <a:gd name="T68" fmla="*/ 262 w 335"/>
                <a:gd name="T69" fmla="*/ 174 h 201"/>
                <a:gd name="T70" fmla="*/ 244 w 335"/>
                <a:gd name="T71" fmla="*/ 178 h 201"/>
                <a:gd name="T72" fmla="*/ 229 w 335"/>
                <a:gd name="T73" fmla="*/ 181 h 201"/>
                <a:gd name="T74" fmla="*/ 217 w 335"/>
                <a:gd name="T75" fmla="*/ 178 h 201"/>
                <a:gd name="T76" fmla="*/ 191 w 335"/>
                <a:gd name="T77" fmla="*/ 175 h 201"/>
                <a:gd name="T78" fmla="*/ 175 w 335"/>
                <a:gd name="T79" fmla="*/ 164 h 201"/>
                <a:gd name="T80" fmla="*/ 166 w 335"/>
                <a:gd name="T81" fmla="*/ 152 h 201"/>
                <a:gd name="T82" fmla="*/ 162 w 335"/>
                <a:gd name="T83" fmla="*/ 159 h 201"/>
                <a:gd name="T84" fmla="*/ 150 w 335"/>
                <a:gd name="T85" fmla="*/ 165 h 201"/>
                <a:gd name="T86" fmla="*/ 139 w 335"/>
                <a:gd name="T87" fmla="*/ 174 h 201"/>
                <a:gd name="T88" fmla="*/ 123 w 335"/>
                <a:gd name="T89" fmla="*/ 168 h 201"/>
                <a:gd name="T90" fmla="*/ 112 w 335"/>
                <a:gd name="T91" fmla="*/ 165 h 201"/>
                <a:gd name="T92" fmla="*/ 105 w 335"/>
                <a:gd name="T93" fmla="*/ 148 h 201"/>
                <a:gd name="T94" fmla="*/ 90 w 335"/>
                <a:gd name="T95" fmla="*/ 138 h 201"/>
                <a:gd name="T96" fmla="*/ 82 w 335"/>
                <a:gd name="T97" fmla="*/ 138 h 201"/>
                <a:gd name="T98" fmla="*/ 70 w 335"/>
                <a:gd name="T99" fmla="*/ 146 h 201"/>
                <a:gd name="T100" fmla="*/ 58 w 335"/>
                <a:gd name="T101" fmla="*/ 143 h 201"/>
                <a:gd name="T102" fmla="*/ 42 w 335"/>
                <a:gd name="T103" fmla="*/ 137 h 201"/>
                <a:gd name="T104" fmla="*/ 33 w 335"/>
                <a:gd name="T105" fmla="*/ 124 h 201"/>
                <a:gd name="T106" fmla="*/ 29 w 335"/>
                <a:gd name="T107" fmla="*/ 120 h 201"/>
                <a:gd name="T108" fmla="*/ 18 w 335"/>
                <a:gd name="T109" fmla="*/ 114 h 201"/>
                <a:gd name="T110" fmla="*/ 18 w 335"/>
                <a:gd name="T111" fmla="*/ 111 h 201"/>
                <a:gd name="T112" fmla="*/ 8 w 335"/>
                <a:gd name="T113" fmla="*/ 105 h 201"/>
                <a:gd name="T114" fmla="*/ 6 w 335"/>
                <a:gd name="T115" fmla="*/ 84 h 201"/>
                <a:gd name="T116" fmla="*/ 24 w 335"/>
                <a:gd name="T117" fmla="*/ 68 h 201"/>
                <a:gd name="T118" fmla="*/ 23 w 335"/>
                <a:gd name="T119" fmla="*/ 36 h 201"/>
                <a:gd name="T120" fmla="*/ 34 w 335"/>
                <a:gd name="T121" fmla="*/ 2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" h="201">
                  <a:moveTo>
                    <a:pt x="31" y="13"/>
                  </a:moveTo>
                  <a:lnTo>
                    <a:pt x="34" y="11"/>
                  </a:lnTo>
                  <a:lnTo>
                    <a:pt x="36" y="13"/>
                  </a:lnTo>
                  <a:lnTo>
                    <a:pt x="37" y="11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0" y="9"/>
                  </a:lnTo>
                  <a:lnTo>
                    <a:pt x="41" y="10"/>
                  </a:lnTo>
                  <a:lnTo>
                    <a:pt x="43" y="10"/>
                  </a:lnTo>
                  <a:lnTo>
                    <a:pt x="43" y="9"/>
                  </a:lnTo>
                  <a:lnTo>
                    <a:pt x="45" y="9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0" y="6"/>
                  </a:lnTo>
                  <a:lnTo>
                    <a:pt x="50" y="8"/>
                  </a:lnTo>
                  <a:lnTo>
                    <a:pt x="50" y="11"/>
                  </a:lnTo>
                  <a:lnTo>
                    <a:pt x="57" y="14"/>
                  </a:lnTo>
                  <a:lnTo>
                    <a:pt x="58" y="16"/>
                  </a:lnTo>
                  <a:lnTo>
                    <a:pt x="56" y="16"/>
                  </a:lnTo>
                  <a:lnTo>
                    <a:pt x="58" y="17"/>
                  </a:lnTo>
                  <a:lnTo>
                    <a:pt x="58" y="20"/>
                  </a:lnTo>
                  <a:lnTo>
                    <a:pt x="60" y="20"/>
                  </a:lnTo>
                  <a:lnTo>
                    <a:pt x="62" y="18"/>
                  </a:lnTo>
                  <a:lnTo>
                    <a:pt x="64" y="21"/>
                  </a:lnTo>
                  <a:lnTo>
                    <a:pt x="67" y="20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2" y="20"/>
                  </a:lnTo>
                  <a:lnTo>
                    <a:pt x="80" y="17"/>
                  </a:lnTo>
                  <a:lnTo>
                    <a:pt x="80" y="19"/>
                  </a:lnTo>
                  <a:lnTo>
                    <a:pt x="84" y="19"/>
                  </a:lnTo>
                  <a:lnTo>
                    <a:pt x="84" y="21"/>
                  </a:lnTo>
                  <a:lnTo>
                    <a:pt x="83" y="21"/>
                  </a:lnTo>
                  <a:lnTo>
                    <a:pt x="83" y="23"/>
                  </a:lnTo>
                  <a:lnTo>
                    <a:pt x="84" y="22"/>
                  </a:lnTo>
                  <a:lnTo>
                    <a:pt x="87" y="23"/>
                  </a:lnTo>
                  <a:lnTo>
                    <a:pt x="90" y="21"/>
                  </a:lnTo>
                  <a:lnTo>
                    <a:pt x="92" y="22"/>
                  </a:lnTo>
                  <a:lnTo>
                    <a:pt x="93" y="21"/>
                  </a:lnTo>
                  <a:lnTo>
                    <a:pt x="94" y="21"/>
                  </a:lnTo>
                  <a:lnTo>
                    <a:pt x="96" y="24"/>
                  </a:lnTo>
                  <a:lnTo>
                    <a:pt x="100" y="24"/>
                  </a:lnTo>
                  <a:lnTo>
                    <a:pt x="101" y="23"/>
                  </a:lnTo>
                  <a:lnTo>
                    <a:pt x="100" y="22"/>
                  </a:lnTo>
                  <a:lnTo>
                    <a:pt x="102" y="20"/>
                  </a:lnTo>
                  <a:lnTo>
                    <a:pt x="103" y="21"/>
                  </a:lnTo>
                  <a:lnTo>
                    <a:pt x="103" y="24"/>
                  </a:lnTo>
                  <a:lnTo>
                    <a:pt x="105" y="26"/>
                  </a:lnTo>
                  <a:lnTo>
                    <a:pt x="107" y="24"/>
                  </a:lnTo>
                  <a:lnTo>
                    <a:pt x="111" y="25"/>
                  </a:lnTo>
                  <a:lnTo>
                    <a:pt x="115" y="24"/>
                  </a:lnTo>
                  <a:lnTo>
                    <a:pt x="116" y="23"/>
                  </a:lnTo>
                  <a:lnTo>
                    <a:pt x="116" y="25"/>
                  </a:lnTo>
                  <a:lnTo>
                    <a:pt x="119" y="25"/>
                  </a:lnTo>
                  <a:lnTo>
                    <a:pt x="120" y="25"/>
                  </a:lnTo>
                  <a:lnTo>
                    <a:pt x="120" y="24"/>
                  </a:lnTo>
                  <a:lnTo>
                    <a:pt x="121" y="24"/>
                  </a:lnTo>
                  <a:lnTo>
                    <a:pt x="122" y="23"/>
                  </a:lnTo>
                  <a:lnTo>
                    <a:pt x="124" y="22"/>
                  </a:lnTo>
                  <a:lnTo>
                    <a:pt x="124" y="23"/>
                  </a:lnTo>
                  <a:lnTo>
                    <a:pt x="126" y="21"/>
                  </a:lnTo>
                  <a:lnTo>
                    <a:pt x="128" y="22"/>
                  </a:lnTo>
                  <a:lnTo>
                    <a:pt x="130" y="21"/>
                  </a:lnTo>
                  <a:lnTo>
                    <a:pt x="133" y="26"/>
                  </a:lnTo>
                  <a:lnTo>
                    <a:pt x="135" y="25"/>
                  </a:lnTo>
                  <a:lnTo>
                    <a:pt x="135" y="27"/>
                  </a:lnTo>
                  <a:lnTo>
                    <a:pt x="136" y="28"/>
                  </a:lnTo>
                  <a:lnTo>
                    <a:pt x="136" y="30"/>
                  </a:lnTo>
                  <a:lnTo>
                    <a:pt x="138" y="30"/>
                  </a:lnTo>
                  <a:lnTo>
                    <a:pt x="139" y="29"/>
                  </a:lnTo>
                  <a:lnTo>
                    <a:pt x="140" y="30"/>
                  </a:lnTo>
                  <a:lnTo>
                    <a:pt x="142" y="32"/>
                  </a:lnTo>
                  <a:lnTo>
                    <a:pt x="139" y="33"/>
                  </a:lnTo>
                  <a:lnTo>
                    <a:pt x="140" y="34"/>
                  </a:lnTo>
                  <a:lnTo>
                    <a:pt x="141" y="36"/>
                  </a:lnTo>
                  <a:lnTo>
                    <a:pt x="142" y="36"/>
                  </a:lnTo>
                  <a:lnTo>
                    <a:pt x="144" y="34"/>
                  </a:lnTo>
                  <a:lnTo>
                    <a:pt x="144" y="32"/>
                  </a:lnTo>
                  <a:lnTo>
                    <a:pt x="147" y="28"/>
                  </a:lnTo>
                  <a:lnTo>
                    <a:pt x="150" y="29"/>
                  </a:lnTo>
                  <a:lnTo>
                    <a:pt x="151" y="28"/>
                  </a:lnTo>
                  <a:lnTo>
                    <a:pt x="151" y="27"/>
                  </a:lnTo>
                  <a:lnTo>
                    <a:pt x="152" y="28"/>
                  </a:lnTo>
                  <a:lnTo>
                    <a:pt x="154" y="26"/>
                  </a:lnTo>
                  <a:lnTo>
                    <a:pt x="154" y="24"/>
                  </a:lnTo>
                  <a:lnTo>
                    <a:pt x="155" y="23"/>
                  </a:lnTo>
                  <a:lnTo>
                    <a:pt x="157" y="24"/>
                  </a:lnTo>
                  <a:lnTo>
                    <a:pt x="162" y="23"/>
                  </a:lnTo>
                  <a:lnTo>
                    <a:pt x="162" y="25"/>
                  </a:lnTo>
                  <a:lnTo>
                    <a:pt x="163" y="25"/>
                  </a:lnTo>
                  <a:lnTo>
                    <a:pt x="164" y="23"/>
                  </a:lnTo>
                  <a:lnTo>
                    <a:pt x="166" y="23"/>
                  </a:lnTo>
                  <a:lnTo>
                    <a:pt x="166" y="25"/>
                  </a:lnTo>
                  <a:lnTo>
                    <a:pt x="168" y="25"/>
                  </a:lnTo>
                  <a:lnTo>
                    <a:pt x="168" y="22"/>
                  </a:lnTo>
                  <a:lnTo>
                    <a:pt x="170" y="20"/>
                  </a:lnTo>
                  <a:lnTo>
                    <a:pt x="171" y="20"/>
                  </a:lnTo>
                  <a:lnTo>
                    <a:pt x="172" y="17"/>
                  </a:lnTo>
                  <a:lnTo>
                    <a:pt x="173" y="17"/>
                  </a:lnTo>
                  <a:lnTo>
                    <a:pt x="173" y="16"/>
                  </a:lnTo>
                  <a:lnTo>
                    <a:pt x="175" y="16"/>
                  </a:lnTo>
                  <a:lnTo>
                    <a:pt x="177" y="17"/>
                  </a:lnTo>
                  <a:lnTo>
                    <a:pt x="179" y="17"/>
                  </a:lnTo>
                  <a:lnTo>
                    <a:pt x="182" y="12"/>
                  </a:lnTo>
                  <a:lnTo>
                    <a:pt x="183" y="13"/>
                  </a:lnTo>
                  <a:lnTo>
                    <a:pt x="183" y="12"/>
                  </a:lnTo>
                  <a:lnTo>
                    <a:pt x="184" y="11"/>
                  </a:lnTo>
                  <a:lnTo>
                    <a:pt x="185" y="10"/>
                  </a:lnTo>
                  <a:lnTo>
                    <a:pt x="183" y="9"/>
                  </a:lnTo>
                  <a:lnTo>
                    <a:pt x="184" y="6"/>
                  </a:lnTo>
                  <a:lnTo>
                    <a:pt x="182" y="6"/>
                  </a:lnTo>
                  <a:lnTo>
                    <a:pt x="183" y="2"/>
                  </a:lnTo>
                  <a:lnTo>
                    <a:pt x="186" y="2"/>
                  </a:lnTo>
                  <a:lnTo>
                    <a:pt x="187" y="2"/>
                  </a:lnTo>
                  <a:lnTo>
                    <a:pt x="186" y="1"/>
                  </a:lnTo>
                  <a:lnTo>
                    <a:pt x="187" y="0"/>
                  </a:lnTo>
                  <a:lnTo>
                    <a:pt x="188" y="2"/>
                  </a:lnTo>
                  <a:lnTo>
                    <a:pt x="190" y="1"/>
                  </a:lnTo>
                  <a:lnTo>
                    <a:pt x="192" y="1"/>
                  </a:lnTo>
                  <a:lnTo>
                    <a:pt x="194" y="0"/>
                  </a:lnTo>
                  <a:lnTo>
                    <a:pt x="196" y="2"/>
                  </a:lnTo>
                  <a:lnTo>
                    <a:pt x="195" y="5"/>
                  </a:lnTo>
                  <a:lnTo>
                    <a:pt x="200" y="6"/>
                  </a:lnTo>
                  <a:lnTo>
                    <a:pt x="202" y="6"/>
                  </a:lnTo>
                  <a:lnTo>
                    <a:pt x="203" y="5"/>
                  </a:lnTo>
                  <a:lnTo>
                    <a:pt x="205" y="5"/>
                  </a:lnTo>
                  <a:lnTo>
                    <a:pt x="204" y="7"/>
                  </a:lnTo>
                  <a:lnTo>
                    <a:pt x="209" y="8"/>
                  </a:lnTo>
                  <a:lnTo>
                    <a:pt x="209" y="9"/>
                  </a:lnTo>
                  <a:lnTo>
                    <a:pt x="211" y="9"/>
                  </a:lnTo>
                  <a:lnTo>
                    <a:pt x="210" y="11"/>
                  </a:lnTo>
                  <a:lnTo>
                    <a:pt x="212" y="13"/>
                  </a:lnTo>
                  <a:lnTo>
                    <a:pt x="213" y="16"/>
                  </a:lnTo>
                  <a:lnTo>
                    <a:pt x="214" y="16"/>
                  </a:lnTo>
                  <a:lnTo>
                    <a:pt x="215" y="19"/>
                  </a:lnTo>
                  <a:lnTo>
                    <a:pt x="217" y="20"/>
                  </a:lnTo>
                  <a:lnTo>
                    <a:pt x="217" y="21"/>
                  </a:lnTo>
                  <a:lnTo>
                    <a:pt x="216" y="22"/>
                  </a:lnTo>
                  <a:lnTo>
                    <a:pt x="216" y="23"/>
                  </a:lnTo>
                  <a:lnTo>
                    <a:pt x="217" y="25"/>
                  </a:lnTo>
                  <a:lnTo>
                    <a:pt x="219" y="25"/>
                  </a:lnTo>
                  <a:lnTo>
                    <a:pt x="219" y="27"/>
                  </a:lnTo>
                  <a:lnTo>
                    <a:pt x="219" y="30"/>
                  </a:lnTo>
                  <a:lnTo>
                    <a:pt x="221" y="30"/>
                  </a:lnTo>
                  <a:lnTo>
                    <a:pt x="224" y="27"/>
                  </a:lnTo>
                  <a:lnTo>
                    <a:pt x="224" y="26"/>
                  </a:lnTo>
                  <a:lnTo>
                    <a:pt x="226" y="25"/>
                  </a:lnTo>
                  <a:lnTo>
                    <a:pt x="226" y="24"/>
                  </a:lnTo>
                  <a:lnTo>
                    <a:pt x="227" y="23"/>
                  </a:lnTo>
                  <a:lnTo>
                    <a:pt x="226" y="22"/>
                  </a:lnTo>
                  <a:lnTo>
                    <a:pt x="231" y="22"/>
                  </a:lnTo>
                  <a:lnTo>
                    <a:pt x="232" y="24"/>
                  </a:lnTo>
                  <a:lnTo>
                    <a:pt x="236" y="28"/>
                  </a:lnTo>
                  <a:lnTo>
                    <a:pt x="237" y="32"/>
                  </a:lnTo>
                  <a:lnTo>
                    <a:pt x="239" y="31"/>
                  </a:lnTo>
                  <a:lnTo>
                    <a:pt x="240" y="32"/>
                  </a:lnTo>
                  <a:lnTo>
                    <a:pt x="242" y="31"/>
                  </a:lnTo>
                  <a:lnTo>
                    <a:pt x="248" y="32"/>
                  </a:lnTo>
                  <a:lnTo>
                    <a:pt x="249" y="29"/>
                  </a:lnTo>
                  <a:lnTo>
                    <a:pt x="253" y="26"/>
                  </a:lnTo>
                  <a:lnTo>
                    <a:pt x="252" y="24"/>
                  </a:lnTo>
                  <a:lnTo>
                    <a:pt x="255" y="25"/>
                  </a:lnTo>
                  <a:lnTo>
                    <a:pt x="255" y="24"/>
                  </a:lnTo>
                  <a:lnTo>
                    <a:pt x="261" y="28"/>
                  </a:lnTo>
                  <a:lnTo>
                    <a:pt x="261" y="26"/>
                  </a:lnTo>
                  <a:lnTo>
                    <a:pt x="263" y="27"/>
                  </a:lnTo>
                  <a:lnTo>
                    <a:pt x="264" y="26"/>
                  </a:lnTo>
                  <a:lnTo>
                    <a:pt x="269" y="29"/>
                  </a:lnTo>
                  <a:lnTo>
                    <a:pt x="270" y="33"/>
                  </a:lnTo>
                  <a:lnTo>
                    <a:pt x="273" y="32"/>
                  </a:lnTo>
                  <a:lnTo>
                    <a:pt x="271" y="33"/>
                  </a:lnTo>
                  <a:lnTo>
                    <a:pt x="273" y="35"/>
                  </a:lnTo>
                  <a:lnTo>
                    <a:pt x="273" y="36"/>
                  </a:lnTo>
                  <a:lnTo>
                    <a:pt x="276" y="37"/>
                  </a:lnTo>
                  <a:lnTo>
                    <a:pt x="275" y="38"/>
                  </a:lnTo>
                  <a:lnTo>
                    <a:pt x="276" y="38"/>
                  </a:lnTo>
                  <a:lnTo>
                    <a:pt x="277" y="37"/>
                  </a:lnTo>
                  <a:lnTo>
                    <a:pt x="276" y="37"/>
                  </a:lnTo>
                  <a:lnTo>
                    <a:pt x="279" y="36"/>
                  </a:lnTo>
                  <a:lnTo>
                    <a:pt x="280" y="38"/>
                  </a:lnTo>
                  <a:lnTo>
                    <a:pt x="281" y="37"/>
                  </a:lnTo>
                  <a:lnTo>
                    <a:pt x="285" y="37"/>
                  </a:lnTo>
                  <a:lnTo>
                    <a:pt x="289" y="40"/>
                  </a:lnTo>
                  <a:lnTo>
                    <a:pt x="291" y="39"/>
                  </a:lnTo>
                  <a:lnTo>
                    <a:pt x="291" y="40"/>
                  </a:lnTo>
                  <a:lnTo>
                    <a:pt x="292" y="44"/>
                  </a:lnTo>
                  <a:lnTo>
                    <a:pt x="295" y="42"/>
                  </a:lnTo>
                  <a:lnTo>
                    <a:pt x="296" y="44"/>
                  </a:lnTo>
                  <a:lnTo>
                    <a:pt x="298" y="44"/>
                  </a:lnTo>
                  <a:lnTo>
                    <a:pt x="299" y="45"/>
                  </a:lnTo>
                  <a:lnTo>
                    <a:pt x="302" y="44"/>
                  </a:lnTo>
                  <a:lnTo>
                    <a:pt x="302" y="41"/>
                  </a:lnTo>
                  <a:lnTo>
                    <a:pt x="304" y="41"/>
                  </a:lnTo>
                  <a:lnTo>
                    <a:pt x="305" y="42"/>
                  </a:lnTo>
                  <a:lnTo>
                    <a:pt x="307" y="40"/>
                  </a:lnTo>
                  <a:lnTo>
                    <a:pt x="308" y="42"/>
                  </a:lnTo>
                  <a:lnTo>
                    <a:pt x="309" y="40"/>
                  </a:lnTo>
                  <a:lnTo>
                    <a:pt x="313" y="37"/>
                  </a:lnTo>
                  <a:lnTo>
                    <a:pt x="313" y="38"/>
                  </a:lnTo>
                  <a:lnTo>
                    <a:pt x="315" y="37"/>
                  </a:lnTo>
                  <a:lnTo>
                    <a:pt x="318" y="40"/>
                  </a:lnTo>
                  <a:lnTo>
                    <a:pt x="320" y="38"/>
                  </a:lnTo>
                  <a:lnTo>
                    <a:pt x="320" y="33"/>
                  </a:lnTo>
                  <a:lnTo>
                    <a:pt x="325" y="33"/>
                  </a:lnTo>
                  <a:lnTo>
                    <a:pt x="329" y="37"/>
                  </a:lnTo>
                  <a:lnTo>
                    <a:pt x="333" y="36"/>
                  </a:lnTo>
                  <a:lnTo>
                    <a:pt x="335" y="42"/>
                  </a:lnTo>
                  <a:lnTo>
                    <a:pt x="332" y="46"/>
                  </a:lnTo>
                  <a:lnTo>
                    <a:pt x="333" y="48"/>
                  </a:lnTo>
                  <a:lnTo>
                    <a:pt x="332" y="49"/>
                  </a:lnTo>
                  <a:lnTo>
                    <a:pt x="332" y="52"/>
                  </a:lnTo>
                  <a:lnTo>
                    <a:pt x="331" y="53"/>
                  </a:lnTo>
                  <a:lnTo>
                    <a:pt x="333" y="53"/>
                  </a:lnTo>
                  <a:lnTo>
                    <a:pt x="330" y="55"/>
                  </a:lnTo>
                  <a:lnTo>
                    <a:pt x="332" y="57"/>
                  </a:lnTo>
                  <a:lnTo>
                    <a:pt x="331" y="62"/>
                  </a:lnTo>
                  <a:lnTo>
                    <a:pt x="333" y="66"/>
                  </a:lnTo>
                  <a:lnTo>
                    <a:pt x="332" y="69"/>
                  </a:lnTo>
                  <a:lnTo>
                    <a:pt x="333" y="72"/>
                  </a:lnTo>
                  <a:lnTo>
                    <a:pt x="333" y="77"/>
                  </a:lnTo>
                  <a:lnTo>
                    <a:pt x="332" y="76"/>
                  </a:lnTo>
                  <a:lnTo>
                    <a:pt x="331" y="77"/>
                  </a:lnTo>
                  <a:lnTo>
                    <a:pt x="330" y="78"/>
                  </a:lnTo>
                  <a:lnTo>
                    <a:pt x="327" y="76"/>
                  </a:lnTo>
                  <a:lnTo>
                    <a:pt x="325" y="78"/>
                  </a:lnTo>
                  <a:lnTo>
                    <a:pt x="324" y="76"/>
                  </a:lnTo>
                  <a:lnTo>
                    <a:pt x="322" y="75"/>
                  </a:lnTo>
                  <a:lnTo>
                    <a:pt x="321" y="77"/>
                  </a:lnTo>
                  <a:lnTo>
                    <a:pt x="320" y="77"/>
                  </a:lnTo>
                  <a:lnTo>
                    <a:pt x="320" y="76"/>
                  </a:lnTo>
                  <a:lnTo>
                    <a:pt x="318" y="77"/>
                  </a:lnTo>
                  <a:lnTo>
                    <a:pt x="317" y="80"/>
                  </a:lnTo>
                  <a:lnTo>
                    <a:pt x="319" y="81"/>
                  </a:lnTo>
                  <a:lnTo>
                    <a:pt x="317" y="83"/>
                  </a:lnTo>
                  <a:lnTo>
                    <a:pt x="315" y="82"/>
                  </a:lnTo>
                  <a:lnTo>
                    <a:pt x="315" y="84"/>
                  </a:lnTo>
                  <a:lnTo>
                    <a:pt x="312" y="83"/>
                  </a:lnTo>
                  <a:lnTo>
                    <a:pt x="312" y="84"/>
                  </a:lnTo>
                  <a:lnTo>
                    <a:pt x="313" y="85"/>
                  </a:lnTo>
                  <a:lnTo>
                    <a:pt x="312" y="86"/>
                  </a:lnTo>
                  <a:lnTo>
                    <a:pt x="314" y="90"/>
                  </a:lnTo>
                  <a:lnTo>
                    <a:pt x="315" y="90"/>
                  </a:lnTo>
                  <a:lnTo>
                    <a:pt x="315" y="92"/>
                  </a:lnTo>
                  <a:lnTo>
                    <a:pt x="317" y="94"/>
                  </a:lnTo>
                  <a:lnTo>
                    <a:pt x="316" y="96"/>
                  </a:lnTo>
                  <a:lnTo>
                    <a:pt x="316" y="96"/>
                  </a:lnTo>
                  <a:lnTo>
                    <a:pt x="316" y="97"/>
                  </a:lnTo>
                  <a:lnTo>
                    <a:pt x="316" y="101"/>
                  </a:lnTo>
                  <a:lnTo>
                    <a:pt x="317" y="101"/>
                  </a:lnTo>
                  <a:lnTo>
                    <a:pt x="317" y="101"/>
                  </a:lnTo>
                  <a:lnTo>
                    <a:pt x="317" y="102"/>
                  </a:lnTo>
                  <a:lnTo>
                    <a:pt x="317" y="102"/>
                  </a:lnTo>
                  <a:lnTo>
                    <a:pt x="315" y="102"/>
                  </a:lnTo>
                  <a:lnTo>
                    <a:pt x="313" y="100"/>
                  </a:lnTo>
                  <a:lnTo>
                    <a:pt x="313" y="101"/>
                  </a:lnTo>
                  <a:lnTo>
                    <a:pt x="309" y="100"/>
                  </a:lnTo>
                  <a:lnTo>
                    <a:pt x="307" y="101"/>
                  </a:lnTo>
                  <a:lnTo>
                    <a:pt x="307" y="104"/>
                  </a:lnTo>
                  <a:lnTo>
                    <a:pt x="305" y="104"/>
                  </a:lnTo>
                  <a:lnTo>
                    <a:pt x="305" y="104"/>
                  </a:lnTo>
                  <a:lnTo>
                    <a:pt x="301" y="100"/>
                  </a:lnTo>
                  <a:lnTo>
                    <a:pt x="300" y="102"/>
                  </a:lnTo>
                  <a:lnTo>
                    <a:pt x="300" y="104"/>
                  </a:lnTo>
                  <a:lnTo>
                    <a:pt x="300" y="105"/>
                  </a:lnTo>
                  <a:lnTo>
                    <a:pt x="300" y="106"/>
                  </a:lnTo>
                  <a:lnTo>
                    <a:pt x="302" y="108"/>
                  </a:lnTo>
                  <a:lnTo>
                    <a:pt x="301" y="108"/>
                  </a:lnTo>
                  <a:lnTo>
                    <a:pt x="299" y="106"/>
                  </a:lnTo>
                  <a:lnTo>
                    <a:pt x="298" y="106"/>
                  </a:lnTo>
                  <a:lnTo>
                    <a:pt x="297" y="105"/>
                  </a:lnTo>
                  <a:lnTo>
                    <a:pt x="295" y="106"/>
                  </a:lnTo>
                  <a:lnTo>
                    <a:pt x="297" y="108"/>
                  </a:lnTo>
                  <a:lnTo>
                    <a:pt x="298" y="109"/>
                  </a:lnTo>
                  <a:lnTo>
                    <a:pt x="295" y="110"/>
                  </a:lnTo>
                  <a:lnTo>
                    <a:pt x="294" y="111"/>
                  </a:lnTo>
                  <a:lnTo>
                    <a:pt x="297" y="114"/>
                  </a:lnTo>
                  <a:lnTo>
                    <a:pt x="296" y="115"/>
                  </a:lnTo>
                  <a:lnTo>
                    <a:pt x="296" y="117"/>
                  </a:lnTo>
                  <a:lnTo>
                    <a:pt x="297" y="119"/>
                  </a:lnTo>
                  <a:lnTo>
                    <a:pt x="296" y="121"/>
                  </a:lnTo>
                  <a:lnTo>
                    <a:pt x="297" y="125"/>
                  </a:lnTo>
                  <a:lnTo>
                    <a:pt x="295" y="128"/>
                  </a:lnTo>
                  <a:lnTo>
                    <a:pt x="296" y="129"/>
                  </a:lnTo>
                  <a:lnTo>
                    <a:pt x="297" y="133"/>
                  </a:lnTo>
                  <a:lnTo>
                    <a:pt x="299" y="134"/>
                  </a:lnTo>
                  <a:lnTo>
                    <a:pt x="298" y="136"/>
                  </a:lnTo>
                  <a:lnTo>
                    <a:pt x="299" y="138"/>
                  </a:lnTo>
                  <a:lnTo>
                    <a:pt x="297" y="138"/>
                  </a:lnTo>
                  <a:lnTo>
                    <a:pt x="297" y="138"/>
                  </a:lnTo>
                  <a:lnTo>
                    <a:pt x="296" y="139"/>
                  </a:lnTo>
                  <a:lnTo>
                    <a:pt x="295" y="141"/>
                  </a:lnTo>
                  <a:lnTo>
                    <a:pt x="293" y="142"/>
                  </a:lnTo>
                  <a:lnTo>
                    <a:pt x="293" y="145"/>
                  </a:lnTo>
                  <a:lnTo>
                    <a:pt x="290" y="146"/>
                  </a:lnTo>
                  <a:lnTo>
                    <a:pt x="291" y="147"/>
                  </a:lnTo>
                  <a:lnTo>
                    <a:pt x="291" y="151"/>
                  </a:lnTo>
                  <a:lnTo>
                    <a:pt x="292" y="158"/>
                  </a:lnTo>
                  <a:lnTo>
                    <a:pt x="294" y="157"/>
                  </a:lnTo>
                  <a:lnTo>
                    <a:pt x="295" y="160"/>
                  </a:lnTo>
                  <a:lnTo>
                    <a:pt x="299" y="160"/>
                  </a:lnTo>
                  <a:lnTo>
                    <a:pt x="303" y="162"/>
                  </a:lnTo>
                  <a:lnTo>
                    <a:pt x="303" y="163"/>
                  </a:lnTo>
                  <a:lnTo>
                    <a:pt x="301" y="168"/>
                  </a:lnTo>
                  <a:lnTo>
                    <a:pt x="299" y="170"/>
                  </a:lnTo>
                  <a:lnTo>
                    <a:pt x="292" y="168"/>
                  </a:lnTo>
                  <a:lnTo>
                    <a:pt x="289" y="172"/>
                  </a:lnTo>
                  <a:lnTo>
                    <a:pt x="290" y="174"/>
                  </a:lnTo>
                  <a:lnTo>
                    <a:pt x="289" y="176"/>
                  </a:lnTo>
                  <a:lnTo>
                    <a:pt x="289" y="178"/>
                  </a:lnTo>
                  <a:lnTo>
                    <a:pt x="289" y="179"/>
                  </a:lnTo>
                  <a:lnTo>
                    <a:pt x="287" y="180"/>
                  </a:lnTo>
                  <a:lnTo>
                    <a:pt x="288" y="180"/>
                  </a:lnTo>
                  <a:lnTo>
                    <a:pt x="287" y="182"/>
                  </a:lnTo>
                  <a:lnTo>
                    <a:pt x="285" y="183"/>
                  </a:lnTo>
                  <a:lnTo>
                    <a:pt x="284" y="185"/>
                  </a:lnTo>
                  <a:lnTo>
                    <a:pt x="283" y="185"/>
                  </a:lnTo>
                  <a:lnTo>
                    <a:pt x="280" y="184"/>
                  </a:lnTo>
                  <a:lnTo>
                    <a:pt x="280" y="185"/>
                  </a:lnTo>
                  <a:lnTo>
                    <a:pt x="279" y="185"/>
                  </a:lnTo>
                  <a:lnTo>
                    <a:pt x="280" y="187"/>
                  </a:lnTo>
                  <a:lnTo>
                    <a:pt x="279" y="188"/>
                  </a:lnTo>
                  <a:lnTo>
                    <a:pt x="278" y="190"/>
                  </a:lnTo>
                  <a:lnTo>
                    <a:pt x="274" y="190"/>
                  </a:lnTo>
                  <a:lnTo>
                    <a:pt x="273" y="191"/>
                  </a:lnTo>
                  <a:lnTo>
                    <a:pt x="274" y="193"/>
                  </a:lnTo>
                  <a:lnTo>
                    <a:pt x="272" y="193"/>
                  </a:lnTo>
                  <a:lnTo>
                    <a:pt x="272" y="194"/>
                  </a:lnTo>
                  <a:lnTo>
                    <a:pt x="274" y="194"/>
                  </a:lnTo>
                  <a:lnTo>
                    <a:pt x="274" y="196"/>
                  </a:lnTo>
                  <a:lnTo>
                    <a:pt x="276" y="196"/>
                  </a:lnTo>
                  <a:lnTo>
                    <a:pt x="273" y="201"/>
                  </a:lnTo>
                  <a:lnTo>
                    <a:pt x="271" y="198"/>
                  </a:lnTo>
                  <a:lnTo>
                    <a:pt x="267" y="197"/>
                  </a:lnTo>
                  <a:lnTo>
                    <a:pt x="267" y="196"/>
                  </a:lnTo>
                  <a:lnTo>
                    <a:pt x="265" y="194"/>
                  </a:lnTo>
                  <a:lnTo>
                    <a:pt x="269" y="188"/>
                  </a:lnTo>
                  <a:lnTo>
                    <a:pt x="268" y="187"/>
                  </a:lnTo>
                  <a:lnTo>
                    <a:pt x="269" y="187"/>
                  </a:lnTo>
                  <a:lnTo>
                    <a:pt x="269" y="185"/>
                  </a:lnTo>
                  <a:lnTo>
                    <a:pt x="267" y="185"/>
                  </a:lnTo>
                  <a:lnTo>
                    <a:pt x="267" y="182"/>
                  </a:lnTo>
                  <a:lnTo>
                    <a:pt x="265" y="180"/>
                  </a:lnTo>
                  <a:lnTo>
                    <a:pt x="265" y="179"/>
                  </a:lnTo>
                  <a:lnTo>
                    <a:pt x="265" y="178"/>
                  </a:lnTo>
                  <a:lnTo>
                    <a:pt x="265" y="177"/>
                  </a:lnTo>
                  <a:lnTo>
                    <a:pt x="264" y="175"/>
                  </a:lnTo>
                  <a:lnTo>
                    <a:pt x="263" y="176"/>
                  </a:lnTo>
                  <a:lnTo>
                    <a:pt x="262" y="174"/>
                  </a:lnTo>
                  <a:lnTo>
                    <a:pt x="259" y="174"/>
                  </a:lnTo>
                  <a:lnTo>
                    <a:pt x="258" y="175"/>
                  </a:lnTo>
                  <a:lnTo>
                    <a:pt x="256" y="174"/>
                  </a:lnTo>
                  <a:lnTo>
                    <a:pt x="255" y="175"/>
                  </a:lnTo>
                  <a:lnTo>
                    <a:pt x="256" y="178"/>
                  </a:lnTo>
                  <a:lnTo>
                    <a:pt x="255" y="177"/>
                  </a:lnTo>
                  <a:lnTo>
                    <a:pt x="253" y="179"/>
                  </a:lnTo>
                  <a:lnTo>
                    <a:pt x="248" y="181"/>
                  </a:lnTo>
                  <a:lnTo>
                    <a:pt x="248" y="179"/>
                  </a:lnTo>
                  <a:lnTo>
                    <a:pt x="244" y="178"/>
                  </a:lnTo>
                  <a:lnTo>
                    <a:pt x="243" y="179"/>
                  </a:lnTo>
                  <a:lnTo>
                    <a:pt x="241" y="177"/>
                  </a:lnTo>
                  <a:lnTo>
                    <a:pt x="239" y="178"/>
                  </a:lnTo>
                  <a:lnTo>
                    <a:pt x="239" y="176"/>
                  </a:lnTo>
                  <a:lnTo>
                    <a:pt x="241" y="175"/>
                  </a:lnTo>
                  <a:lnTo>
                    <a:pt x="233" y="173"/>
                  </a:lnTo>
                  <a:lnTo>
                    <a:pt x="235" y="179"/>
                  </a:lnTo>
                  <a:lnTo>
                    <a:pt x="232" y="180"/>
                  </a:lnTo>
                  <a:lnTo>
                    <a:pt x="232" y="182"/>
                  </a:lnTo>
                  <a:lnTo>
                    <a:pt x="229" y="181"/>
                  </a:lnTo>
                  <a:lnTo>
                    <a:pt x="229" y="183"/>
                  </a:lnTo>
                  <a:lnTo>
                    <a:pt x="228" y="184"/>
                  </a:lnTo>
                  <a:lnTo>
                    <a:pt x="228" y="186"/>
                  </a:lnTo>
                  <a:lnTo>
                    <a:pt x="224" y="188"/>
                  </a:lnTo>
                  <a:lnTo>
                    <a:pt x="224" y="186"/>
                  </a:lnTo>
                  <a:lnTo>
                    <a:pt x="223" y="188"/>
                  </a:lnTo>
                  <a:lnTo>
                    <a:pt x="220" y="184"/>
                  </a:lnTo>
                  <a:lnTo>
                    <a:pt x="221" y="182"/>
                  </a:lnTo>
                  <a:lnTo>
                    <a:pt x="217" y="177"/>
                  </a:lnTo>
                  <a:lnTo>
                    <a:pt x="217" y="178"/>
                  </a:lnTo>
                  <a:lnTo>
                    <a:pt x="216" y="178"/>
                  </a:lnTo>
                  <a:lnTo>
                    <a:pt x="209" y="178"/>
                  </a:lnTo>
                  <a:lnTo>
                    <a:pt x="208" y="180"/>
                  </a:lnTo>
                  <a:lnTo>
                    <a:pt x="207" y="177"/>
                  </a:lnTo>
                  <a:lnTo>
                    <a:pt x="205" y="178"/>
                  </a:lnTo>
                  <a:lnTo>
                    <a:pt x="204" y="177"/>
                  </a:lnTo>
                  <a:lnTo>
                    <a:pt x="203" y="178"/>
                  </a:lnTo>
                  <a:lnTo>
                    <a:pt x="199" y="176"/>
                  </a:lnTo>
                  <a:lnTo>
                    <a:pt x="194" y="174"/>
                  </a:lnTo>
                  <a:lnTo>
                    <a:pt x="191" y="175"/>
                  </a:lnTo>
                  <a:lnTo>
                    <a:pt x="186" y="173"/>
                  </a:lnTo>
                  <a:lnTo>
                    <a:pt x="184" y="173"/>
                  </a:lnTo>
                  <a:lnTo>
                    <a:pt x="181" y="176"/>
                  </a:lnTo>
                  <a:lnTo>
                    <a:pt x="180" y="175"/>
                  </a:lnTo>
                  <a:lnTo>
                    <a:pt x="182" y="174"/>
                  </a:lnTo>
                  <a:lnTo>
                    <a:pt x="182" y="173"/>
                  </a:lnTo>
                  <a:lnTo>
                    <a:pt x="176" y="168"/>
                  </a:lnTo>
                  <a:lnTo>
                    <a:pt x="175" y="166"/>
                  </a:lnTo>
                  <a:lnTo>
                    <a:pt x="176" y="166"/>
                  </a:lnTo>
                  <a:lnTo>
                    <a:pt x="175" y="164"/>
                  </a:lnTo>
                  <a:lnTo>
                    <a:pt x="172" y="164"/>
                  </a:lnTo>
                  <a:lnTo>
                    <a:pt x="173" y="162"/>
                  </a:lnTo>
                  <a:lnTo>
                    <a:pt x="172" y="160"/>
                  </a:lnTo>
                  <a:lnTo>
                    <a:pt x="173" y="158"/>
                  </a:lnTo>
                  <a:lnTo>
                    <a:pt x="173" y="157"/>
                  </a:lnTo>
                  <a:lnTo>
                    <a:pt x="171" y="156"/>
                  </a:lnTo>
                  <a:lnTo>
                    <a:pt x="172" y="155"/>
                  </a:lnTo>
                  <a:lnTo>
                    <a:pt x="170" y="154"/>
                  </a:lnTo>
                  <a:lnTo>
                    <a:pt x="167" y="156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5" y="154"/>
                  </a:lnTo>
                  <a:lnTo>
                    <a:pt x="163" y="154"/>
                  </a:lnTo>
                  <a:lnTo>
                    <a:pt x="161" y="156"/>
                  </a:lnTo>
                  <a:lnTo>
                    <a:pt x="165" y="158"/>
                  </a:lnTo>
                  <a:lnTo>
                    <a:pt x="163" y="159"/>
                  </a:lnTo>
                  <a:lnTo>
                    <a:pt x="163" y="158"/>
                  </a:lnTo>
                  <a:lnTo>
                    <a:pt x="162" y="159"/>
                  </a:lnTo>
                  <a:lnTo>
                    <a:pt x="163" y="160"/>
                  </a:lnTo>
                  <a:lnTo>
                    <a:pt x="162" y="159"/>
                  </a:lnTo>
                  <a:lnTo>
                    <a:pt x="160" y="161"/>
                  </a:lnTo>
                  <a:lnTo>
                    <a:pt x="160" y="161"/>
                  </a:lnTo>
                  <a:lnTo>
                    <a:pt x="159" y="162"/>
                  </a:lnTo>
                  <a:lnTo>
                    <a:pt x="159" y="164"/>
                  </a:lnTo>
                  <a:lnTo>
                    <a:pt x="158" y="164"/>
                  </a:lnTo>
                  <a:lnTo>
                    <a:pt x="158" y="166"/>
                  </a:lnTo>
                  <a:lnTo>
                    <a:pt x="156" y="166"/>
                  </a:lnTo>
                  <a:lnTo>
                    <a:pt x="155" y="165"/>
                  </a:lnTo>
                  <a:lnTo>
                    <a:pt x="150" y="164"/>
                  </a:lnTo>
                  <a:lnTo>
                    <a:pt x="150" y="165"/>
                  </a:lnTo>
                  <a:lnTo>
                    <a:pt x="150" y="166"/>
                  </a:lnTo>
                  <a:lnTo>
                    <a:pt x="149" y="167"/>
                  </a:lnTo>
                  <a:lnTo>
                    <a:pt x="150" y="168"/>
                  </a:lnTo>
                  <a:lnTo>
                    <a:pt x="146" y="168"/>
                  </a:lnTo>
                  <a:lnTo>
                    <a:pt x="145" y="168"/>
                  </a:lnTo>
                  <a:lnTo>
                    <a:pt x="146" y="169"/>
                  </a:lnTo>
                  <a:lnTo>
                    <a:pt x="144" y="169"/>
                  </a:lnTo>
                  <a:lnTo>
                    <a:pt x="143" y="170"/>
                  </a:lnTo>
                  <a:lnTo>
                    <a:pt x="144" y="173"/>
                  </a:lnTo>
                  <a:lnTo>
                    <a:pt x="139" y="174"/>
                  </a:lnTo>
                  <a:lnTo>
                    <a:pt x="139" y="173"/>
                  </a:lnTo>
                  <a:lnTo>
                    <a:pt x="139" y="174"/>
                  </a:lnTo>
                  <a:lnTo>
                    <a:pt x="135" y="174"/>
                  </a:lnTo>
                  <a:lnTo>
                    <a:pt x="132" y="177"/>
                  </a:lnTo>
                  <a:lnTo>
                    <a:pt x="131" y="176"/>
                  </a:lnTo>
                  <a:lnTo>
                    <a:pt x="131" y="172"/>
                  </a:lnTo>
                  <a:lnTo>
                    <a:pt x="126" y="171"/>
                  </a:lnTo>
                  <a:lnTo>
                    <a:pt x="127" y="169"/>
                  </a:lnTo>
                  <a:lnTo>
                    <a:pt x="124" y="170"/>
                  </a:lnTo>
                  <a:lnTo>
                    <a:pt x="123" y="168"/>
                  </a:lnTo>
                  <a:lnTo>
                    <a:pt x="122" y="169"/>
                  </a:lnTo>
                  <a:lnTo>
                    <a:pt x="122" y="168"/>
                  </a:lnTo>
                  <a:lnTo>
                    <a:pt x="123" y="167"/>
                  </a:lnTo>
                  <a:lnTo>
                    <a:pt x="120" y="167"/>
                  </a:lnTo>
                  <a:lnTo>
                    <a:pt x="120" y="165"/>
                  </a:lnTo>
                  <a:lnTo>
                    <a:pt x="116" y="166"/>
                  </a:lnTo>
                  <a:lnTo>
                    <a:pt x="116" y="167"/>
                  </a:lnTo>
                  <a:lnTo>
                    <a:pt x="115" y="167"/>
                  </a:lnTo>
                  <a:lnTo>
                    <a:pt x="112" y="166"/>
                  </a:lnTo>
                  <a:lnTo>
                    <a:pt x="112" y="165"/>
                  </a:lnTo>
                  <a:lnTo>
                    <a:pt x="113" y="165"/>
                  </a:lnTo>
                  <a:lnTo>
                    <a:pt x="113" y="164"/>
                  </a:lnTo>
                  <a:lnTo>
                    <a:pt x="111" y="162"/>
                  </a:lnTo>
                  <a:lnTo>
                    <a:pt x="111" y="160"/>
                  </a:lnTo>
                  <a:lnTo>
                    <a:pt x="109" y="156"/>
                  </a:lnTo>
                  <a:lnTo>
                    <a:pt x="110" y="153"/>
                  </a:lnTo>
                  <a:lnTo>
                    <a:pt x="106" y="153"/>
                  </a:lnTo>
                  <a:lnTo>
                    <a:pt x="107" y="151"/>
                  </a:lnTo>
                  <a:lnTo>
                    <a:pt x="106" y="150"/>
                  </a:lnTo>
                  <a:lnTo>
                    <a:pt x="105" y="148"/>
                  </a:lnTo>
                  <a:lnTo>
                    <a:pt x="106" y="148"/>
                  </a:lnTo>
                  <a:lnTo>
                    <a:pt x="105" y="148"/>
                  </a:lnTo>
                  <a:lnTo>
                    <a:pt x="106" y="146"/>
                  </a:lnTo>
                  <a:lnTo>
                    <a:pt x="105" y="145"/>
                  </a:lnTo>
                  <a:lnTo>
                    <a:pt x="103" y="144"/>
                  </a:lnTo>
                  <a:lnTo>
                    <a:pt x="100" y="145"/>
                  </a:lnTo>
                  <a:lnTo>
                    <a:pt x="97" y="138"/>
                  </a:lnTo>
                  <a:lnTo>
                    <a:pt x="95" y="137"/>
                  </a:lnTo>
                  <a:lnTo>
                    <a:pt x="92" y="140"/>
                  </a:lnTo>
                  <a:lnTo>
                    <a:pt x="90" y="138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89" y="141"/>
                  </a:lnTo>
                  <a:lnTo>
                    <a:pt x="88" y="141"/>
                  </a:lnTo>
                  <a:lnTo>
                    <a:pt x="88" y="142"/>
                  </a:lnTo>
                  <a:lnTo>
                    <a:pt x="86" y="144"/>
                  </a:lnTo>
                  <a:lnTo>
                    <a:pt x="86" y="143"/>
                  </a:lnTo>
                  <a:lnTo>
                    <a:pt x="86" y="142"/>
                  </a:lnTo>
                  <a:lnTo>
                    <a:pt x="86" y="141"/>
                  </a:lnTo>
                  <a:lnTo>
                    <a:pt x="82" y="138"/>
                  </a:lnTo>
                  <a:lnTo>
                    <a:pt x="81" y="140"/>
                  </a:lnTo>
                  <a:lnTo>
                    <a:pt x="82" y="140"/>
                  </a:lnTo>
                  <a:lnTo>
                    <a:pt x="80" y="141"/>
                  </a:lnTo>
                  <a:lnTo>
                    <a:pt x="80" y="142"/>
                  </a:lnTo>
                  <a:lnTo>
                    <a:pt x="80" y="142"/>
                  </a:lnTo>
                  <a:lnTo>
                    <a:pt x="77" y="145"/>
                  </a:lnTo>
                  <a:lnTo>
                    <a:pt x="75" y="143"/>
                  </a:lnTo>
                  <a:lnTo>
                    <a:pt x="73" y="145"/>
                  </a:lnTo>
                  <a:lnTo>
                    <a:pt x="72" y="144"/>
                  </a:lnTo>
                  <a:lnTo>
                    <a:pt x="70" y="146"/>
                  </a:lnTo>
                  <a:lnTo>
                    <a:pt x="64" y="145"/>
                  </a:lnTo>
                  <a:lnTo>
                    <a:pt x="63" y="145"/>
                  </a:lnTo>
                  <a:lnTo>
                    <a:pt x="64" y="146"/>
                  </a:lnTo>
                  <a:lnTo>
                    <a:pt x="60" y="144"/>
                  </a:lnTo>
                  <a:lnTo>
                    <a:pt x="60" y="145"/>
                  </a:lnTo>
                  <a:lnTo>
                    <a:pt x="59" y="145"/>
                  </a:lnTo>
                  <a:lnTo>
                    <a:pt x="58" y="145"/>
                  </a:lnTo>
                  <a:lnTo>
                    <a:pt x="57" y="144"/>
                  </a:lnTo>
                  <a:lnTo>
                    <a:pt x="58" y="144"/>
                  </a:lnTo>
                  <a:lnTo>
                    <a:pt x="58" y="143"/>
                  </a:lnTo>
                  <a:lnTo>
                    <a:pt x="56" y="142"/>
                  </a:lnTo>
                  <a:lnTo>
                    <a:pt x="52" y="144"/>
                  </a:lnTo>
                  <a:lnTo>
                    <a:pt x="49" y="144"/>
                  </a:lnTo>
                  <a:lnTo>
                    <a:pt x="49" y="141"/>
                  </a:lnTo>
                  <a:lnTo>
                    <a:pt x="46" y="141"/>
                  </a:lnTo>
                  <a:lnTo>
                    <a:pt x="46" y="139"/>
                  </a:lnTo>
                  <a:lnTo>
                    <a:pt x="45" y="138"/>
                  </a:lnTo>
                  <a:lnTo>
                    <a:pt x="44" y="138"/>
                  </a:lnTo>
                  <a:lnTo>
                    <a:pt x="42" y="139"/>
                  </a:lnTo>
                  <a:lnTo>
                    <a:pt x="42" y="137"/>
                  </a:lnTo>
                  <a:lnTo>
                    <a:pt x="43" y="137"/>
                  </a:lnTo>
                  <a:lnTo>
                    <a:pt x="41" y="136"/>
                  </a:lnTo>
                  <a:lnTo>
                    <a:pt x="41" y="134"/>
                  </a:lnTo>
                  <a:lnTo>
                    <a:pt x="39" y="130"/>
                  </a:lnTo>
                  <a:lnTo>
                    <a:pt x="34" y="126"/>
                  </a:lnTo>
                  <a:lnTo>
                    <a:pt x="33" y="127"/>
                  </a:lnTo>
                  <a:lnTo>
                    <a:pt x="32" y="128"/>
                  </a:lnTo>
                  <a:lnTo>
                    <a:pt x="30" y="128"/>
                  </a:lnTo>
                  <a:lnTo>
                    <a:pt x="34" y="125"/>
                  </a:lnTo>
                  <a:lnTo>
                    <a:pt x="33" y="124"/>
                  </a:lnTo>
                  <a:lnTo>
                    <a:pt x="34" y="121"/>
                  </a:lnTo>
                  <a:lnTo>
                    <a:pt x="32" y="123"/>
                  </a:lnTo>
                  <a:lnTo>
                    <a:pt x="31" y="122"/>
                  </a:lnTo>
                  <a:lnTo>
                    <a:pt x="29" y="125"/>
                  </a:lnTo>
                  <a:lnTo>
                    <a:pt x="29" y="124"/>
                  </a:lnTo>
                  <a:lnTo>
                    <a:pt x="30" y="123"/>
                  </a:lnTo>
                  <a:lnTo>
                    <a:pt x="31" y="121"/>
                  </a:lnTo>
                  <a:lnTo>
                    <a:pt x="28" y="122"/>
                  </a:lnTo>
                  <a:lnTo>
                    <a:pt x="28" y="121"/>
                  </a:lnTo>
                  <a:lnTo>
                    <a:pt x="29" y="120"/>
                  </a:lnTo>
                  <a:lnTo>
                    <a:pt x="27" y="118"/>
                  </a:lnTo>
                  <a:lnTo>
                    <a:pt x="26" y="120"/>
                  </a:lnTo>
                  <a:lnTo>
                    <a:pt x="24" y="118"/>
                  </a:lnTo>
                  <a:lnTo>
                    <a:pt x="23" y="120"/>
                  </a:lnTo>
                  <a:lnTo>
                    <a:pt x="22" y="116"/>
                  </a:lnTo>
                  <a:lnTo>
                    <a:pt x="21" y="115"/>
                  </a:lnTo>
                  <a:lnTo>
                    <a:pt x="21" y="116"/>
                  </a:lnTo>
                  <a:lnTo>
                    <a:pt x="19" y="117"/>
                  </a:lnTo>
                  <a:lnTo>
                    <a:pt x="19" y="114"/>
                  </a:lnTo>
                  <a:lnTo>
                    <a:pt x="18" y="114"/>
                  </a:lnTo>
                  <a:lnTo>
                    <a:pt x="18" y="115"/>
                  </a:lnTo>
                  <a:lnTo>
                    <a:pt x="14" y="115"/>
                  </a:lnTo>
                  <a:lnTo>
                    <a:pt x="15" y="114"/>
                  </a:lnTo>
                  <a:lnTo>
                    <a:pt x="16" y="113"/>
                  </a:lnTo>
                  <a:lnTo>
                    <a:pt x="18" y="114"/>
                  </a:lnTo>
                  <a:lnTo>
                    <a:pt x="20" y="113"/>
                  </a:lnTo>
                  <a:lnTo>
                    <a:pt x="19" y="112"/>
                  </a:lnTo>
                  <a:lnTo>
                    <a:pt x="19" y="110"/>
                  </a:lnTo>
                  <a:lnTo>
                    <a:pt x="20" y="110"/>
                  </a:lnTo>
                  <a:lnTo>
                    <a:pt x="18" y="111"/>
                  </a:lnTo>
                  <a:lnTo>
                    <a:pt x="20" y="109"/>
                  </a:lnTo>
                  <a:lnTo>
                    <a:pt x="20" y="108"/>
                  </a:lnTo>
                  <a:lnTo>
                    <a:pt x="16" y="104"/>
                  </a:lnTo>
                  <a:lnTo>
                    <a:pt x="16" y="102"/>
                  </a:lnTo>
                  <a:lnTo>
                    <a:pt x="16" y="102"/>
                  </a:lnTo>
                  <a:lnTo>
                    <a:pt x="15" y="103"/>
                  </a:lnTo>
                  <a:lnTo>
                    <a:pt x="11" y="101"/>
                  </a:lnTo>
                  <a:lnTo>
                    <a:pt x="11" y="102"/>
                  </a:lnTo>
                  <a:lnTo>
                    <a:pt x="10" y="104"/>
                  </a:lnTo>
                  <a:lnTo>
                    <a:pt x="8" y="105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7" y="101"/>
                  </a:lnTo>
                  <a:lnTo>
                    <a:pt x="4" y="98"/>
                  </a:lnTo>
                  <a:lnTo>
                    <a:pt x="6" y="97"/>
                  </a:lnTo>
                  <a:lnTo>
                    <a:pt x="0" y="96"/>
                  </a:lnTo>
                  <a:lnTo>
                    <a:pt x="2" y="88"/>
                  </a:lnTo>
                  <a:lnTo>
                    <a:pt x="4" y="87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7" y="81"/>
                  </a:lnTo>
                  <a:lnTo>
                    <a:pt x="7" y="78"/>
                  </a:lnTo>
                  <a:lnTo>
                    <a:pt x="9" y="77"/>
                  </a:lnTo>
                  <a:lnTo>
                    <a:pt x="16" y="77"/>
                  </a:lnTo>
                  <a:lnTo>
                    <a:pt x="18" y="75"/>
                  </a:lnTo>
                  <a:lnTo>
                    <a:pt x="18" y="73"/>
                  </a:lnTo>
                  <a:lnTo>
                    <a:pt x="19" y="71"/>
                  </a:lnTo>
                  <a:lnTo>
                    <a:pt x="20" y="69"/>
                  </a:lnTo>
                  <a:lnTo>
                    <a:pt x="23" y="69"/>
                  </a:lnTo>
                  <a:lnTo>
                    <a:pt x="24" y="68"/>
                  </a:lnTo>
                  <a:lnTo>
                    <a:pt x="23" y="66"/>
                  </a:lnTo>
                  <a:lnTo>
                    <a:pt x="26" y="62"/>
                  </a:lnTo>
                  <a:lnTo>
                    <a:pt x="31" y="60"/>
                  </a:lnTo>
                  <a:lnTo>
                    <a:pt x="26" y="57"/>
                  </a:lnTo>
                  <a:lnTo>
                    <a:pt x="27" y="55"/>
                  </a:lnTo>
                  <a:lnTo>
                    <a:pt x="23" y="51"/>
                  </a:lnTo>
                  <a:lnTo>
                    <a:pt x="27" y="46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3" y="36"/>
                  </a:lnTo>
                  <a:lnTo>
                    <a:pt x="25" y="35"/>
                  </a:lnTo>
                  <a:lnTo>
                    <a:pt x="24" y="34"/>
                  </a:lnTo>
                  <a:lnTo>
                    <a:pt x="26" y="33"/>
                  </a:lnTo>
                  <a:lnTo>
                    <a:pt x="26" y="34"/>
                  </a:lnTo>
                  <a:lnTo>
                    <a:pt x="27" y="33"/>
                  </a:lnTo>
                  <a:lnTo>
                    <a:pt x="30" y="32"/>
                  </a:lnTo>
                  <a:lnTo>
                    <a:pt x="32" y="29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6"/>
                  </a:lnTo>
                  <a:lnTo>
                    <a:pt x="28" y="23"/>
                  </a:lnTo>
                  <a:lnTo>
                    <a:pt x="28" y="18"/>
                  </a:lnTo>
                  <a:lnTo>
                    <a:pt x="30" y="17"/>
                  </a:lnTo>
                  <a:lnTo>
                    <a:pt x="29" y="14"/>
                  </a:lnTo>
                  <a:lnTo>
                    <a:pt x="31" y="16"/>
                  </a:lnTo>
                  <a:lnTo>
                    <a:pt x="32" y="15"/>
                  </a:lnTo>
                  <a:lnTo>
                    <a:pt x="31" y="13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2" name="Freeform 153">
              <a:extLst>
                <a:ext uri="{FF2B5EF4-FFF2-40B4-BE49-F238E27FC236}">
                  <a16:creationId xmlns="" xmlns:a16="http://schemas.microsoft.com/office/drawing/2014/main" id="{14351FED-D82C-4292-B500-BD83462A0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8" y="3163"/>
              <a:ext cx="472" cy="319"/>
            </a:xfrm>
            <a:custGeom>
              <a:avLst/>
              <a:gdLst>
                <a:gd name="T0" fmla="*/ 21 w 472"/>
                <a:gd name="T1" fmla="*/ 160 h 319"/>
                <a:gd name="T2" fmla="*/ 39 w 472"/>
                <a:gd name="T3" fmla="*/ 169 h 319"/>
                <a:gd name="T4" fmla="*/ 59 w 472"/>
                <a:gd name="T5" fmla="*/ 139 h 319"/>
                <a:gd name="T6" fmla="*/ 69 w 472"/>
                <a:gd name="T7" fmla="*/ 120 h 319"/>
                <a:gd name="T8" fmla="*/ 91 w 472"/>
                <a:gd name="T9" fmla="*/ 132 h 319"/>
                <a:gd name="T10" fmla="*/ 114 w 472"/>
                <a:gd name="T11" fmla="*/ 145 h 319"/>
                <a:gd name="T12" fmla="*/ 158 w 472"/>
                <a:gd name="T13" fmla="*/ 152 h 319"/>
                <a:gd name="T14" fmla="*/ 187 w 472"/>
                <a:gd name="T15" fmla="*/ 148 h 319"/>
                <a:gd name="T16" fmla="*/ 210 w 472"/>
                <a:gd name="T17" fmla="*/ 129 h 319"/>
                <a:gd name="T18" fmla="*/ 227 w 472"/>
                <a:gd name="T19" fmla="*/ 105 h 319"/>
                <a:gd name="T20" fmla="*/ 238 w 472"/>
                <a:gd name="T21" fmla="*/ 87 h 319"/>
                <a:gd name="T22" fmla="*/ 256 w 472"/>
                <a:gd name="T23" fmla="*/ 66 h 319"/>
                <a:gd name="T24" fmla="*/ 265 w 472"/>
                <a:gd name="T25" fmla="*/ 50 h 319"/>
                <a:gd name="T26" fmla="*/ 265 w 472"/>
                <a:gd name="T27" fmla="*/ 36 h 319"/>
                <a:gd name="T28" fmla="*/ 286 w 472"/>
                <a:gd name="T29" fmla="*/ 28 h 319"/>
                <a:gd name="T30" fmla="*/ 302 w 472"/>
                <a:gd name="T31" fmla="*/ 27 h 319"/>
                <a:gd name="T32" fmla="*/ 328 w 472"/>
                <a:gd name="T33" fmla="*/ 23 h 319"/>
                <a:gd name="T34" fmla="*/ 343 w 472"/>
                <a:gd name="T35" fmla="*/ 11 h 319"/>
                <a:gd name="T36" fmla="*/ 356 w 472"/>
                <a:gd name="T37" fmla="*/ 10 h 319"/>
                <a:gd name="T38" fmla="*/ 376 w 472"/>
                <a:gd name="T39" fmla="*/ 9 h 319"/>
                <a:gd name="T40" fmla="*/ 390 w 472"/>
                <a:gd name="T41" fmla="*/ 17 h 319"/>
                <a:gd name="T42" fmla="*/ 399 w 472"/>
                <a:gd name="T43" fmla="*/ 29 h 319"/>
                <a:gd name="T44" fmla="*/ 415 w 472"/>
                <a:gd name="T45" fmla="*/ 37 h 319"/>
                <a:gd name="T46" fmla="*/ 428 w 472"/>
                <a:gd name="T47" fmla="*/ 45 h 319"/>
                <a:gd name="T48" fmla="*/ 456 w 472"/>
                <a:gd name="T49" fmla="*/ 43 h 319"/>
                <a:gd name="T50" fmla="*/ 471 w 472"/>
                <a:gd name="T51" fmla="*/ 62 h 319"/>
                <a:gd name="T52" fmla="*/ 455 w 472"/>
                <a:gd name="T53" fmla="*/ 71 h 319"/>
                <a:gd name="T54" fmla="*/ 456 w 472"/>
                <a:gd name="T55" fmla="*/ 83 h 319"/>
                <a:gd name="T56" fmla="*/ 447 w 472"/>
                <a:gd name="T57" fmla="*/ 102 h 319"/>
                <a:gd name="T58" fmla="*/ 455 w 472"/>
                <a:gd name="T59" fmla="*/ 114 h 319"/>
                <a:gd name="T60" fmla="*/ 457 w 472"/>
                <a:gd name="T61" fmla="*/ 126 h 319"/>
                <a:gd name="T62" fmla="*/ 440 w 472"/>
                <a:gd name="T63" fmla="*/ 158 h 319"/>
                <a:gd name="T64" fmla="*/ 430 w 472"/>
                <a:gd name="T65" fmla="*/ 181 h 319"/>
                <a:gd name="T66" fmla="*/ 416 w 472"/>
                <a:gd name="T67" fmla="*/ 212 h 319"/>
                <a:gd name="T68" fmla="*/ 420 w 472"/>
                <a:gd name="T69" fmla="*/ 238 h 319"/>
                <a:gd name="T70" fmla="*/ 435 w 472"/>
                <a:gd name="T71" fmla="*/ 254 h 319"/>
                <a:gd name="T72" fmla="*/ 432 w 472"/>
                <a:gd name="T73" fmla="*/ 285 h 319"/>
                <a:gd name="T74" fmla="*/ 418 w 472"/>
                <a:gd name="T75" fmla="*/ 300 h 319"/>
                <a:gd name="T76" fmla="*/ 404 w 472"/>
                <a:gd name="T77" fmla="*/ 307 h 319"/>
                <a:gd name="T78" fmla="*/ 377 w 472"/>
                <a:gd name="T79" fmla="*/ 308 h 319"/>
                <a:gd name="T80" fmla="*/ 346 w 472"/>
                <a:gd name="T81" fmla="*/ 304 h 319"/>
                <a:gd name="T82" fmla="*/ 323 w 472"/>
                <a:gd name="T83" fmla="*/ 296 h 319"/>
                <a:gd name="T84" fmla="*/ 307 w 472"/>
                <a:gd name="T85" fmla="*/ 308 h 319"/>
                <a:gd name="T86" fmla="*/ 259 w 472"/>
                <a:gd name="T87" fmla="*/ 286 h 319"/>
                <a:gd name="T88" fmla="*/ 230 w 472"/>
                <a:gd name="T89" fmla="*/ 251 h 319"/>
                <a:gd name="T90" fmla="*/ 200 w 472"/>
                <a:gd name="T91" fmla="*/ 251 h 319"/>
                <a:gd name="T92" fmla="*/ 179 w 472"/>
                <a:gd name="T93" fmla="*/ 236 h 319"/>
                <a:gd name="T94" fmla="*/ 161 w 472"/>
                <a:gd name="T95" fmla="*/ 227 h 319"/>
                <a:gd name="T96" fmla="*/ 131 w 472"/>
                <a:gd name="T97" fmla="*/ 241 h 319"/>
                <a:gd name="T98" fmla="*/ 110 w 472"/>
                <a:gd name="T99" fmla="*/ 259 h 319"/>
                <a:gd name="T100" fmla="*/ 82 w 472"/>
                <a:gd name="T101" fmla="*/ 270 h 319"/>
                <a:gd name="T102" fmla="*/ 49 w 472"/>
                <a:gd name="T103" fmla="*/ 288 h 319"/>
                <a:gd name="T104" fmla="*/ 30 w 472"/>
                <a:gd name="T105" fmla="*/ 295 h 319"/>
                <a:gd name="T106" fmla="*/ 26 w 472"/>
                <a:gd name="T107" fmla="*/ 280 h 319"/>
                <a:gd name="T108" fmla="*/ 20 w 472"/>
                <a:gd name="T109" fmla="*/ 266 h 319"/>
                <a:gd name="T110" fmla="*/ 32 w 472"/>
                <a:gd name="T111" fmla="*/ 262 h 319"/>
                <a:gd name="T112" fmla="*/ 38 w 472"/>
                <a:gd name="T113" fmla="*/ 247 h 319"/>
                <a:gd name="T114" fmla="*/ 22 w 472"/>
                <a:gd name="T115" fmla="*/ 226 h 319"/>
                <a:gd name="T116" fmla="*/ 11 w 472"/>
                <a:gd name="T117" fmla="*/ 208 h 319"/>
                <a:gd name="T118" fmla="*/ 5 w 472"/>
                <a:gd name="T119" fmla="*/ 193 h 319"/>
                <a:gd name="T120" fmla="*/ 0 w 472"/>
                <a:gd name="T121" fmla="*/ 16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72" h="319">
                  <a:moveTo>
                    <a:pt x="0" y="166"/>
                  </a:moveTo>
                  <a:lnTo>
                    <a:pt x="2" y="165"/>
                  </a:lnTo>
                  <a:lnTo>
                    <a:pt x="7" y="166"/>
                  </a:lnTo>
                  <a:lnTo>
                    <a:pt x="13" y="164"/>
                  </a:lnTo>
                  <a:lnTo>
                    <a:pt x="13" y="161"/>
                  </a:lnTo>
                  <a:lnTo>
                    <a:pt x="15" y="159"/>
                  </a:lnTo>
                  <a:lnTo>
                    <a:pt x="17" y="161"/>
                  </a:lnTo>
                  <a:lnTo>
                    <a:pt x="19" y="159"/>
                  </a:lnTo>
                  <a:lnTo>
                    <a:pt x="21" y="160"/>
                  </a:lnTo>
                  <a:lnTo>
                    <a:pt x="20" y="165"/>
                  </a:lnTo>
                  <a:lnTo>
                    <a:pt x="20" y="168"/>
                  </a:lnTo>
                  <a:lnTo>
                    <a:pt x="22" y="167"/>
                  </a:lnTo>
                  <a:lnTo>
                    <a:pt x="25" y="164"/>
                  </a:lnTo>
                  <a:lnTo>
                    <a:pt x="29" y="163"/>
                  </a:lnTo>
                  <a:lnTo>
                    <a:pt x="35" y="167"/>
                  </a:lnTo>
                  <a:lnTo>
                    <a:pt x="37" y="170"/>
                  </a:lnTo>
                  <a:lnTo>
                    <a:pt x="38" y="169"/>
                  </a:lnTo>
                  <a:lnTo>
                    <a:pt x="39" y="169"/>
                  </a:lnTo>
                  <a:lnTo>
                    <a:pt x="46" y="163"/>
                  </a:lnTo>
                  <a:lnTo>
                    <a:pt x="46" y="161"/>
                  </a:lnTo>
                  <a:lnTo>
                    <a:pt x="50" y="157"/>
                  </a:lnTo>
                  <a:lnTo>
                    <a:pt x="52" y="153"/>
                  </a:lnTo>
                  <a:lnTo>
                    <a:pt x="56" y="153"/>
                  </a:lnTo>
                  <a:lnTo>
                    <a:pt x="59" y="155"/>
                  </a:lnTo>
                  <a:lnTo>
                    <a:pt x="62" y="153"/>
                  </a:lnTo>
                  <a:lnTo>
                    <a:pt x="60" y="148"/>
                  </a:lnTo>
                  <a:lnTo>
                    <a:pt x="59" y="139"/>
                  </a:lnTo>
                  <a:lnTo>
                    <a:pt x="58" y="138"/>
                  </a:lnTo>
                  <a:lnTo>
                    <a:pt x="57" y="136"/>
                  </a:lnTo>
                  <a:lnTo>
                    <a:pt x="58" y="135"/>
                  </a:lnTo>
                  <a:lnTo>
                    <a:pt x="60" y="133"/>
                  </a:lnTo>
                  <a:lnTo>
                    <a:pt x="64" y="129"/>
                  </a:lnTo>
                  <a:lnTo>
                    <a:pt x="64" y="125"/>
                  </a:lnTo>
                  <a:lnTo>
                    <a:pt x="64" y="122"/>
                  </a:lnTo>
                  <a:lnTo>
                    <a:pt x="68" y="121"/>
                  </a:lnTo>
                  <a:lnTo>
                    <a:pt x="69" y="120"/>
                  </a:lnTo>
                  <a:lnTo>
                    <a:pt x="70" y="121"/>
                  </a:lnTo>
                  <a:lnTo>
                    <a:pt x="74" y="118"/>
                  </a:lnTo>
                  <a:lnTo>
                    <a:pt x="77" y="120"/>
                  </a:lnTo>
                  <a:lnTo>
                    <a:pt x="79" y="119"/>
                  </a:lnTo>
                  <a:lnTo>
                    <a:pt x="82" y="125"/>
                  </a:lnTo>
                  <a:lnTo>
                    <a:pt x="85" y="127"/>
                  </a:lnTo>
                  <a:lnTo>
                    <a:pt x="89" y="128"/>
                  </a:lnTo>
                  <a:lnTo>
                    <a:pt x="91" y="130"/>
                  </a:lnTo>
                  <a:lnTo>
                    <a:pt x="91" y="132"/>
                  </a:lnTo>
                  <a:lnTo>
                    <a:pt x="91" y="134"/>
                  </a:lnTo>
                  <a:lnTo>
                    <a:pt x="93" y="138"/>
                  </a:lnTo>
                  <a:lnTo>
                    <a:pt x="94" y="143"/>
                  </a:lnTo>
                  <a:lnTo>
                    <a:pt x="98" y="141"/>
                  </a:lnTo>
                  <a:lnTo>
                    <a:pt x="105" y="139"/>
                  </a:lnTo>
                  <a:lnTo>
                    <a:pt x="109" y="144"/>
                  </a:lnTo>
                  <a:lnTo>
                    <a:pt x="112" y="145"/>
                  </a:lnTo>
                  <a:lnTo>
                    <a:pt x="113" y="146"/>
                  </a:lnTo>
                  <a:lnTo>
                    <a:pt x="114" y="145"/>
                  </a:lnTo>
                  <a:lnTo>
                    <a:pt x="122" y="145"/>
                  </a:lnTo>
                  <a:lnTo>
                    <a:pt x="126" y="144"/>
                  </a:lnTo>
                  <a:lnTo>
                    <a:pt x="135" y="147"/>
                  </a:lnTo>
                  <a:lnTo>
                    <a:pt x="138" y="146"/>
                  </a:lnTo>
                  <a:lnTo>
                    <a:pt x="139" y="149"/>
                  </a:lnTo>
                  <a:lnTo>
                    <a:pt x="142" y="149"/>
                  </a:lnTo>
                  <a:lnTo>
                    <a:pt x="143" y="153"/>
                  </a:lnTo>
                  <a:lnTo>
                    <a:pt x="150" y="155"/>
                  </a:lnTo>
                  <a:lnTo>
                    <a:pt x="158" y="152"/>
                  </a:lnTo>
                  <a:lnTo>
                    <a:pt x="159" y="153"/>
                  </a:lnTo>
                  <a:lnTo>
                    <a:pt x="163" y="153"/>
                  </a:lnTo>
                  <a:lnTo>
                    <a:pt x="170" y="155"/>
                  </a:lnTo>
                  <a:lnTo>
                    <a:pt x="173" y="153"/>
                  </a:lnTo>
                  <a:lnTo>
                    <a:pt x="176" y="153"/>
                  </a:lnTo>
                  <a:lnTo>
                    <a:pt x="178" y="150"/>
                  </a:lnTo>
                  <a:lnTo>
                    <a:pt x="182" y="150"/>
                  </a:lnTo>
                  <a:lnTo>
                    <a:pt x="186" y="151"/>
                  </a:lnTo>
                  <a:lnTo>
                    <a:pt x="187" y="148"/>
                  </a:lnTo>
                  <a:lnTo>
                    <a:pt x="190" y="145"/>
                  </a:lnTo>
                  <a:lnTo>
                    <a:pt x="193" y="146"/>
                  </a:lnTo>
                  <a:lnTo>
                    <a:pt x="195" y="144"/>
                  </a:lnTo>
                  <a:lnTo>
                    <a:pt x="198" y="141"/>
                  </a:lnTo>
                  <a:lnTo>
                    <a:pt x="199" y="138"/>
                  </a:lnTo>
                  <a:lnTo>
                    <a:pt x="203" y="135"/>
                  </a:lnTo>
                  <a:lnTo>
                    <a:pt x="204" y="133"/>
                  </a:lnTo>
                  <a:lnTo>
                    <a:pt x="207" y="129"/>
                  </a:lnTo>
                  <a:lnTo>
                    <a:pt x="210" y="129"/>
                  </a:lnTo>
                  <a:lnTo>
                    <a:pt x="214" y="125"/>
                  </a:lnTo>
                  <a:lnTo>
                    <a:pt x="218" y="126"/>
                  </a:lnTo>
                  <a:lnTo>
                    <a:pt x="219" y="124"/>
                  </a:lnTo>
                  <a:lnTo>
                    <a:pt x="223" y="122"/>
                  </a:lnTo>
                  <a:lnTo>
                    <a:pt x="222" y="120"/>
                  </a:lnTo>
                  <a:lnTo>
                    <a:pt x="223" y="118"/>
                  </a:lnTo>
                  <a:lnTo>
                    <a:pt x="223" y="114"/>
                  </a:lnTo>
                  <a:lnTo>
                    <a:pt x="227" y="109"/>
                  </a:lnTo>
                  <a:lnTo>
                    <a:pt x="227" y="105"/>
                  </a:lnTo>
                  <a:lnTo>
                    <a:pt x="227" y="103"/>
                  </a:lnTo>
                  <a:lnTo>
                    <a:pt x="229" y="103"/>
                  </a:lnTo>
                  <a:lnTo>
                    <a:pt x="230" y="101"/>
                  </a:lnTo>
                  <a:lnTo>
                    <a:pt x="230" y="99"/>
                  </a:lnTo>
                  <a:lnTo>
                    <a:pt x="233" y="97"/>
                  </a:lnTo>
                  <a:lnTo>
                    <a:pt x="236" y="93"/>
                  </a:lnTo>
                  <a:lnTo>
                    <a:pt x="237" y="91"/>
                  </a:lnTo>
                  <a:lnTo>
                    <a:pt x="235" y="90"/>
                  </a:lnTo>
                  <a:lnTo>
                    <a:pt x="238" y="87"/>
                  </a:lnTo>
                  <a:lnTo>
                    <a:pt x="242" y="85"/>
                  </a:lnTo>
                  <a:lnTo>
                    <a:pt x="242" y="80"/>
                  </a:lnTo>
                  <a:lnTo>
                    <a:pt x="245" y="79"/>
                  </a:lnTo>
                  <a:lnTo>
                    <a:pt x="244" y="77"/>
                  </a:lnTo>
                  <a:lnTo>
                    <a:pt x="245" y="74"/>
                  </a:lnTo>
                  <a:lnTo>
                    <a:pt x="245" y="73"/>
                  </a:lnTo>
                  <a:lnTo>
                    <a:pt x="252" y="67"/>
                  </a:lnTo>
                  <a:lnTo>
                    <a:pt x="254" y="67"/>
                  </a:lnTo>
                  <a:lnTo>
                    <a:pt x="256" y="66"/>
                  </a:lnTo>
                  <a:lnTo>
                    <a:pt x="260" y="68"/>
                  </a:lnTo>
                  <a:lnTo>
                    <a:pt x="262" y="67"/>
                  </a:lnTo>
                  <a:lnTo>
                    <a:pt x="261" y="65"/>
                  </a:lnTo>
                  <a:lnTo>
                    <a:pt x="262" y="61"/>
                  </a:lnTo>
                  <a:lnTo>
                    <a:pt x="264" y="59"/>
                  </a:lnTo>
                  <a:lnTo>
                    <a:pt x="264" y="57"/>
                  </a:lnTo>
                  <a:lnTo>
                    <a:pt x="265" y="55"/>
                  </a:lnTo>
                  <a:lnTo>
                    <a:pt x="264" y="54"/>
                  </a:lnTo>
                  <a:lnTo>
                    <a:pt x="265" y="50"/>
                  </a:lnTo>
                  <a:lnTo>
                    <a:pt x="266" y="49"/>
                  </a:lnTo>
                  <a:lnTo>
                    <a:pt x="265" y="46"/>
                  </a:lnTo>
                  <a:lnTo>
                    <a:pt x="267" y="45"/>
                  </a:lnTo>
                  <a:lnTo>
                    <a:pt x="267" y="42"/>
                  </a:lnTo>
                  <a:lnTo>
                    <a:pt x="270" y="42"/>
                  </a:lnTo>
                  <a:lnTo>
                    <a:pt x="270" y="41"/>
                  </a:lnTo>
                  <a:lnTo>
                    <a:pt x="269" y="39"/>
                  </a:lnTo>
                  <a:lnTo>
                    <a:pt x="269" y="37"/>
                  </a:lnTo>
                  <a:lnTo>
                    <a:pt x="265" y="36"/>
                  </a:lnTo>
                  <a:lnTo>
                    <a:pt x="266" y="33"/>
                  </a:lnTo>
                  <a:lnTo>
                    <a:pt x="272" y="29"/>
                  </a:lnTo>
                  <a:lnTo>
                    <a:pt x="279" y="27"/>
                  </a:lnTo>
                  <a:lnTo>
                    <a:pt x="280" y="29"/>
                  </a:lnTo>
                  <a:lnTo>
                    <a:pt x="281" y="27"/>
                  </a:lnTo>
                  <a:lnTo>
                    <a:pt x="282" y="27"/>
                  </a:lnTo>
                  <a:lnTo>
                    <a:pt x="283" y="29"/>
                  </a:lnTo>
                  <a:lnTo>
                    <a:pt x="285" y="30"/>
                  </a:lnTo>
                  <a:lnTo>
                    <a:pt x="286" y="28"/>
                  </a:lnTo>
                  <a:lnTo>
                    <a:pt x="288" y="27"/>
                  </a:lnTo>
                  <a:lnTo>
                    <a:pt x="293" y="22"/>
                  </a:lnTo>
                  <a:lnTo>
                    <a:pt x="296" y="24"/>
                  </a:lnTo>
                  <a:lnTo>
                    <a:pt x="297" y="26"/>
                  </a:lnTo>
                  <a:lnTo>
                    <a:pt x="295" y="27"/>
                  </a:lnTo>
                  <a:lnTo>
                    <a:pt x="297" y="29"/>
                  </a:lnTo>
                  <a:lnTo>
                    <a:pt x="301" y="30"/>
                  </a:lnTo>
                  <a:lnTo>
                    <a:pt x="302" y="29"/>
                  </a:lnTo>
                  <a:lnTo>
                    <a:pt x="302" y="27"/>
                  </a:lnTo>
                  <a:lnTo>
                    <a:pt x="305" y="28"/>
                  </a:lnTo>
                  <a:lnTo>
                    <a:pt x="305" y="26"/>
                  </a:lnTo>
                  <a:lnTo>
                    <a:pt x="306" y="25"/>
                  </a:lnTo>
                  <a:lnTo>
                    <a:pt x="311" y="23"/>
                  </a:lnTo>
                  <a:lnTo>
                    <a:pt x="311" y="21"/>
                  </a:lnTo>
                  <a:lnTo>
                    <a:pt x="315" y="17"/>
                  </a:lnTo>
                  <a:lnTo>
                    <a:pt x="318" y="20"/>
                  </a:lnTo>
                  <a:lnTo>
                    <a:pt x="324" y="19"/>
                  </a:lnTo>
                  <a:lnTo>
                    <a:pt x="328" y="23"/>
                  </a:lnTo>
                  <a:lnTo>
                    <a:pt x="331" y="23"/>
                  </a:lnTo>
                  <a:lnTo>
                    <a:pt x="332" y="18"/>
                  </a:lnTo>
                  <a:lnTo>
                    <a:pt x="337" y="18"/>
                  </a:lnTo>
                  <a:lnTo>
                    <a:pt x="337" y="14"/>
                  </a:lnTo>
                  <a:lnTo>
                    <a:pt x="336" y="14"/>
                  </a:lnTo>
                  <a:lnTo>
                    <a:pt x="337" y="10"/>
                  </a:lnTo>
                  <a:lnTo>
                    <a:pt x="339" y="10"/>
                  </a:lnTo>
                  <a:lnTo>
                    <a:pt x="339" y="12"/>
                  </a:lnTo>
                  <a:lnTo>
                    <a:pt x="343" y="11"/>
                  </a:lnTo>
                  <a:lnTo>
                    <a:pt x="342" y="13"/>
                  </a:lnTo>
                  <a:lnTo>
                    <a:pt x="346" y="15"/>
                  </a:lnTo>
                  <a:lnTo>
                    <a:pt x="346" y="18"/>
                  </a:lnTo>
                  <a:lnTo>
                    <a:pt x="349" y="15"/>
                  </a:lnTo>
                  <a:lnTo>
                    <a:pt x="351" y="15"/>
                  </a:lnTo>
                  <a:lnTo>
                    <a:pt x="354" y="14"/>
                  </a:lnTo>
                  <a:lnTo>
                    <a:pt x="355" y="14"/>
                  </a:lnTo>
                  <a:lnTo>
                    <a:pt x="356" y="11"/>
                  </a:lnTo>
                  <a:lnTo>
                    <a:pt x="356" y="10"/>
                  </a:lnTo>
                  <a:lnTo>
                    <a:pt x="358" y="9"/>
                  </a:lnTo>
                  <a:lnTo>
                    <a:pt x="356" y="8"/>
                  </a:lnTo>
                  <a:lnTo>
                    <a:pt x="358" y="5"/>
                  </a:lnTo>
                  <a:lnTo>
                    <a:pt x="358" y="2"/>
                  </a:lnTo>
                  <a:lnTo>
                    <a:pt x="359" y="1"/>
                  </a:lnTo>
                  <a:lnTo>
                    <a:pt x="366" y="0"/>
                  </a:lnTo>
                  <a:lnTo>
                    <a:pt x="371" y="6"/>
                  </a:lnTo>
                  <a:lnTo>
                    <a:pt x="374" y="6"/>
                  </a:lnTo>
                  <a:lnTo>
                    <a:pt x="376" y="9"/>
                  </a:lnTo>
                  <a:lnTo>
                    <a:pt x="378" y="10"/>
                  </a:lnTo>
                  <a:lnTo>
                    <a:pt x="379" y="9"/>
                  </a:lnTo>
                  <a:lnTo>
                    <a:pt x="380" y="11"/>
                  </a:lnTo>
                  <a:lnTo>
                    <a:pt x="383" y="12"/>
                  </a:lnTo>
                  <a:lnTo>
                    <a:pt x="385" y="11"/>
                  </a:lnTo>
                  <a:lnTo>
                    <a:pt x="386" y="13"/>
                  </a:lnTo>
                  <a:lnTo>
                    <a:pt x="388" y="14"/>
                  </a:lnTo>
                  <a:lnTo>
                    <a:pt x="387" y="16"/>
                  </a:lnTo>
                  <a:lnTo>
                    <a:pt x="390" y="17"/>
                  </a:lnTo>
                  <a:lnTo>
                    <a:pt x="390" y="20"/>
                  </a:lnTo>
                  <a:lnTo>
                    <a:pt x="391" y="22"/>
                  </a:lnTo>
                  <a:lnTo>
                    <a:pt x="395" y="22"/>
                  </a:lnTo>
                  <a:lnTo>
                    <a:pt x="398" y="23"/>
                  </a:lnTo>
                  <a:lnTo>
                    <a:pt x="397" y="26"/>
                  </a:lnTo>
                  <a:lnTo>
                    <a:pt x="398" y="26"/>
                  </a:lnTo>
                  <a:lnTo>
                    <a:pt x="397" y="27"/>
                  </a:lnTo>
                  <a:lnTo>
                    <a:pt x="398" y="28"/>
                  </a:lnTo>
                  <a:lnTo>
                    <a:pt x="399" y="29"/>
                  </a:lnTo>
                  <a:lnTo>
                    <a:pt x="403" y="27"/>
                  </a:lnTo>
                  <a:lnTo>
                    <a:pt x="406" y="29"/>
                  </a:lnTo>
                  <a:lnTo>
                    <a:pt x="407" y="27"/>
                  </a:lnTo>
                  <a:lnTo>
                    <a:pt x="409" y="30"/>
                  </a:lnTo>
                  <a:lnTo>
                    <a:pt x="414" y="29"/>
                  </a:lnTo>
                  <a:lnTo>
                    <a:pt x="415" y="31"/>
                  </a:lnTo>
                  <a:lnTo>
                    <a:pt x="413" y="33"/>
                  </a:lnTo>
                  <a:lnTo>
                    <a:pt x="415" y="35"/>
                  </a:lnTo>
                  <a:lnTo>
                    <a:pt x="415" y="37"/>
                  </a:lnTo>
                  <a:lnTo>
                    <a:pt x="419" y="37"/>
                  </a:lnTo>
                  <a:lnTo>
                    <a:pt x="421" y="38"/>
                  </a:lnTo>
                  <a:lnTo>
                    <a:pt x="424" y="37"/>
                  </a:lnTo>
                  <a:lnTo>
                    <a:pt x="426" y="40"/>
                  </a:lnTo>
                  <a:lnTo>
                    <a:pt x="428" y="39"/>
                  </a:lnTo>
                  <a:lnTo>
                    <a:pt x="430" y="40"/>
                  </a:lnTo>
                  <a:lnTo>
                    <a:pt x="428" y="43"/>
                  </a:lnTo>
                  <a:lnTo>
                    <a:pt x="430" y="44"/>
                  </a:lnTo>
                  <a:lnTo>
                    <a:pt x="428" y="45"/>
                  </a:lnTo>
                  <a:lnTo>
                    <a:pt x="430" y="49"/>
                  </a:lnTo>
                  <a:lnTo>
                    <a:pt x="431" y="50"/>
                  </a:lnTo>
                  <a:lnTo>
                    <a:pt x="434" y="48"/>
                  </a:lnTo>
                  <a:lnTo>
                    <a:pt x="436" y="49"/>
                  </a:lnTo>
                  <a:lnTo>
                    <a:pt x="444" y="48"/>
                  </a:lnTo>
                  <a:lnTo>
                    <a:pt x="446" y="43"/>
                  </a:lnTo>
                  <a:lnTo>
                    <a:pt x="455" y="46"/>
                  </a:lnTo>
                  <a:lnTo>
                    <a:pt x="455" y="44"/>
                  </a:lnTo>
                  <a:lnTo>
                    <a:pt x="456" y="43"/>
                  </a:lnTo>
                  <a:lnTo>
                    <a:pt x="460" y="47"/>
                  </a:lnTo>
                  <a:lnTo>
                    <a:pt x="463" y="47"/>
                  </a:lnTo>
                  <a:lnTo>
                    <a:pt x="463" y="48"/>
                  </a:lnTo>
                  <a:lnTo>
                    <a:pt x="460" y="51"/>
                  </a:lnTo>
                  <a:lnTo>
                    <a:pt x="460" y="53"/>
                  </a:lnTo>
                  <a:lnTo>
                    <a:pt x="466" y="57"/>
                  </a:lnTo>
                  <a:lnTo>
                    <a:pt x="470" y="57"/>
                  </a:lnTo>
                  <a:lnTo>
                    <a:pt x="472" y="61"/>
                  </a:lnTo>
                  <a:lnTo>
                    <a:pt x="471" y="62"/>
                  </a:lnTo>
                  <a:lnTo>
                    <a:pt x="471" y="66"/>
                  </a:lnTo>
                  <a:lnTo>
                    <a:pt x="466" y="66"/>
                  </a:lnTo>
                  <a:lnTo>
                    <a:pt x="459" y="61"/>
                  </a:lnTo>
                  <a:lnTo>
                    <a:pt x="457" y="61"/>
                  </a:lnTo>
                  <a:lnTo>
                    <a:pt x="456" y="64"/>
                  </a:lnTo>
                  <a:lnTo>
                    <a:pt x="456" y="66"/>
                  </a:lnTo>
                  <a:lnTo>
                    <a:pt x="455" y="67"/>
                  </a:lnTo>
                  <a:lnTo>
                    <a:pt x="454" y="69"/>
                  </a:lnTo>
                  <a:lnTo>
                    <a:pt x="455" y="71"/>
                  </a:lnTo>
                  <a:lnTo>
                    <a:pt x="454" y="72"/>
                  </a:lnTo>
                  <a:lnTo>
                    <a:pt x="458" y="71"/>
                  </a:lnTo>
                  <a:lnTo>
                    <a:pt x="459" y="73"/>
                  </a:lnTo>
                  <a:lnTo>
                    <a:pt x="458" y="74"/>
                  </a:lnTo>
                  <a:lnTo>
                    <a:pt x="460" y="78"/>
                  </a:lnTo>
                  <a:lnTo>
                    <a:pt x="458" y="79"/>
                  </a:lnTo>
                  <a:lnTo>
                    <a:pt x="459" y="82"/>
                  </a:lnTo>
                  <a:lnTo>
                    <a:pt x="458" y="84"/>
                  </a:lnTo>
                  <a:lnTo>
                    <a:pt x="456" y="83"/>
                  </a:lnTo>
                  <a:lnTo>
                    <a:pt x="455" y="86"/>
                  </a:lnTo>
                  <a:lnTo>
                    <a:pt x="452" y="87"/>
                  </a:lnTo>
                  <a:lnTo>
                    <a:pt x="453" y="90"/>
                  </a:lnTo>
                  <a:lnTo>
                    <a:pt x="452" y="91"/>
                  </a:lnTo>
                  <a:lnTo>
                    <a:pt x="454" y="93"/>
                  </a:lnTo>
                  <a:lnTo>
                    <a:pt x="453" y="93"/>
                  </a:lnTo>
                  <a:lnTo>
                    <a:pt x="453" y="95"/>
                  </a:lnTo>
                  <a:lnTo>
                    <a:pt x="450" y="96"/>
                  </a:lnTo>
                  <a:lnTo>
                    <a:pt x="447" y="102"/>
                  </a:lnTo>
                  <a:lnTo>
                    <a:pt x="446" y="102"/>
                  </a:lnTo>
                  <a:lnTo>
                    <a:pt x="446" y="105"/>
                  </a:lnTo>
                  <a:lnTo>
                    <a:pt x="447" y="105"/>
                  </a:lnTo>
                  <a:lnTo>
                    <a:pt x="448" y="108"/>
                  </a:lnTo>
                  <a:lnTo>
                    <a:pt x="447" y="111"/>
                  </a:lnTo>
                  <a:lnTo>
                    <a:pt x="447" y="115"/>
                  </a:lnTo>
                  <a:lnTo>
                    <a:pt x="450" y="113"/>
                  </a:lnTo>
                  <a:lnTo>
                    <a:pt x="453" y="114"/>
                  </a:lnTo>
                  <a:lnTo>
                    <a:pt x="455" y="114"/>
                  </a:lnTo>
                  <a:lnTo>
                    <a:pt x="455" y="115"/>
                  </a:lnTo>
                  <a:lnTo>
                    <a:pt x="456" y="117"/>
                  </a:lnTo>
                  <a:lnTo>
                    <a:pt x="455" y="121"/>
                  </a:lnTo>
                  <a:lnTo>
                    <a:pt x="456" y="121"/>
                  </a:lnTo>
                  <a:lnTo>
                    <a:pt x="458" y="119"/>
                  </a:lnTo>
                  <a:lnTo>
                    <a:pt x="463" y="123"/>
                  </a:lnTo>
                  <a:lnTo>
                    <a:pt x="462" y="124"/>
                  </a:lnTo>
                  <a:lnTo>
                    <a:pt x="459" y="124"/>
                  </a:lnTo>
                  <a:lnTo>
                    <a:pt x="457" y="126"/>
                  </a:lnTo>
                  <a:lnTo>
                    <a:pt x="456" y="131"/>
                  </a:lnTo>
                  <a:lnTo>
                    <a:pt x="455" y="134"/>
                  </a:lnTo>
                  <a:lnTo>
                    <a:pt x="456" y="135"/>
                  </a:lnTo>
                  <a:lnTo>
                    <a:pt x="455" y="139"/>
                  </a:lnTo>
                  <a:lnTo>
                    <a:pt x="454" y="141"/>
                  </a:lnTo>
                  <a:lnTo>
                    <a:pt x="454" y="146"/>
                  </a:lnTo>
                  <a:lnTo>
                    <a:pt x="447" y="153"/>
                  </a:lnTo>
                  <a:lnTo>
                    <a:pt x="443" y="153"/>
                  </a:lnTo>
                  <a:lnTo>
                    <a:pt x="440" y="158"/>
                  </a:lnTo>
                  <a:lnTo>
                    <a:pt x="435" y="158"/>
                  </a:lnTo>
                  <a:lnTo>
                    <a:pt x="435" y="161"/>
                  </a:lnTo>
                  <a:lnTo>
                    <a:pt x="434" y="161"/>
                  </a:lnTo>
                  <a:lnTo>
                    <a:pt x="432" y="167"/>
                  </a:lnTo>
                  <a:lnTo>
                    <a:pt x="430" y="169"/>
                  </a:lnTo>
                  <a:lnTo>
                    <a:pt x="431" y="171"/>
                  </a:lnTo>
                  <a:lnTo>
                    <a:pt x="430" y="173"/>
                  </a:lnTo>
                  <a:lnTo>
                    <a:pt x="431" y="175"/>
                  </a:lnTo>
                  <a:lnTo>
                    <a:pt x="430" y="181"/>
                  </a:lnTo>
                  <a:lnTo>
                    <a:pt x="426" y="179"/>
                  </a:lnTo>
                  <a:lnTo>
                    <a:pt x="422" y="181"/>
                  </a:lnTo>
                  <a:lnTo>
                    <a:pt x="421" y="186"/>
                  </a:lnTo>
                  <a:lnTo>
                    <a:pt x="418" y="191"/>
                  </a:lnTo>
                  <a:lnTo>
                    <a:pt x="419" y="194"/>
                  </a:lnTo>
                  <a:lnTo>
                    <a:pt x="418" y="197"/>
                  </a:lnTo>
                  <a:lnTo>
                    <a:pt x="418" y="201"/>
                  </a:lnTo>
                  <a:lnTo>
                    <a:pt x="416" y="207"/>
                  </a:lnTo>
                  <a:lnTo>
                    <a:pt x="416" y="212"/>
                  </a:lnTo>
                  <a:lnTo>
                    <a:pt x="414" y="213"/>
                  </a:lnTo>
                  <a:lnTo>
                    <a:pt x="415" y="214"/>
                  </a:lnTo>
                  <a:lnTo>
                    <a:pt x="414" y="215"/>
                  </a:lnTo>
                  <a:lnTo>
                    <a:pt x="416" y="223"/>
                  </a:lnTo>
                  <a:lnTo>
                    <a:pt x="419" y="224"/>
                  </a:lnTo>
                  <a:lnTo>
                    <a:pt x="423" y="228"/>
                  </a:lnTo>
                  <a:lnTo>
                    <a:pt x="419" y="232"/>
                  </a:lnTo>
                  <a:lnTo>
                    <a:pt x="420" y="235"/>
                  </a:lnTo>
                  <a:lnTo>
                    <a:pt x="420" y="238"/>
                  </a:lnTo>
                  <a:lnTo>
                    <a:pt x="422" y="239"/>
                  </a:lnTo>
                  <a:lnTo>
                    <a:pt x="422" y="242"/>
                  </a:lnTo>
                  <a:lnTo>
                    <a:pt x="423" y="242"/>
                  </a:lnTo>
                  <a:lnTo>
                    <a:pt x="422" y="244"/>
                  </a:lnTo>
                  <a:lnTo>
                    <a:pt x="426" y="249"/>
                  </a:lnTo>
                  <a:lnTo>
                    <a:pt x="428" y="250"/>
                  </a:lnTo>
                  <a:lnTo>
                    <a:pt x="431" y="252"/>
                  </a:lnTo>
                  <a:lnTo>
                    <a:pt x="435" y="254"/>
                  </a:lnTo>
                  <a:lnTo>
                    <a:pt x="435" y="254"/>
                  </a:lnTo>
                  <a:lnTo>
                    <a:pt x="436" y="257"/>
                  </a:lnTo>
                  <a:lnTo>
                    <a:pt x="438" y="257"/>
                  </a:lnTo>
                  <a:lnTo>
                    <a:pt x="438" y="259"/>
                  </a:lnTo>
                  <a:lnTo>
                    <a:pt x="435" y="264"/>
                  </a:lnTo>
                  <a:lnTo>
                    <a:pt x="437" y="268"/>
                  </a:lnTo>
                  <a:lnTo>
                    <a:pt x="436" y="270"/>
                  </a:lnTo>
                  <a:lnTo>
                    <a:pt x="437" y="271"/>
                  </a:lnTo>
                  <a:lnTo>
                    <a:pt x="431" y="281"/>
                  </a:lnTo>
                  <a:lnTo>
                    <a:pt x="432" y="285"/>
                  </a:lnTo>
                  <a:lnTo>
                    <a:pt x="430" y="286"/>
                  </a:lnTo>
                  <a:lnTo>
                    <a:pt x="428" y="286"/>
                  </a:lnTo>
                  <a:lnTo>
                    <a:pt x="429" y="289"/>
                  </a:lnTo>
                  <a:lnTo>
                    <a:pt x="428" y="291"/>
                  </a:lnTo>
                  <a:lnTo>
                    <a:pt x="427" y="292"/>
                  </a:lnTo>
                  <a:lnTo>
                    <a:pt x="427" y="294"/>
                  </a:lnTo>
                  <a:lnTo>
                    <a:pt x="423" y="295"/>
                  </a:lnTo>
                  <a:lnTo>
                    <a:pt x="420" y="299"/>
                  </a:lnTo>
                  <a:lnTo>
                    <a:pt x="418" y="300"/>
                  </a:lnTo>
                  <a:lnTo>
                    <a:pt x="419" y="304"/>
                  </a:lnTo>
                  <a:lnTo>
                    <a:pt x="416" y="304"/>
                  </a:lnTo>
                  <a:lnTo>
                    <a:pt x="412" y="298"/>
                  </a:lnTo>
                  <a:lnTo>
                    <a:pt x="410" y="301"/>
                  </a:lnTo>
                  <a:lnTo>
                    <a:pt x="404" y="303"/>
                  </a:lnTo>
                  <a:lnTo>
                    <a:pt x="403" y="304"/>
                  </a:lnTo>
                  <a:lnTo>
                    <a:pt x="404" y="305"/>
                  </a:lnTo>
                  <a:lnTo>
                    <a:pt x="404" y="306"/>
                  </a:lnTo>
                  <a:lnTo>
                    <a:pt x="404" y="307"/>
                  </a:lnTo>
                  <a:lnTo>
                    <a:pt x="404" y="309"/>
                  </a:lnTo>
                  <a:lnTo>
                    <a:pt x="400" y="313"/>
                  </a:lnTo>
                  <a:lnTo>
                    <a:pt x="394" y="316"/>
                  </a:lnTo>
                  <a:lnTo>
                    <a:pt x="392" y="318"/>
                  </a:lnTo>
                  <a:lnTo>
                    <a:pt x="388" y="319"/>
                  </a:lnTo>
                  <a:lnTo>
                    <a:pt x="383" y="315"/>
                  </a:lnTo>
                  <a:lnTo>
                    <a:pt x="383" y="313"/>
                  </a:lnTo>
                  <a:lnTo>
                    <a:pt x="378" y="312"/>
                  </a:lnTo>
                  <a:lnTo>
                    <a:pt x="377" y="308"/>
                  </a:lnTo>
                  <a:lnTo>
                    <a:pt x="376" y="307"/>
                  </a:lnTo>
                  <a:lnTo>
                    <a:pt x="370" y="307"/>
                  </a:lnTo>
                  <a:lnTo>
                    <a:pt x="364" y="304"/>
                  </a:lnTo>
                  <a:lnTo>
                    <a:pt x="359" y="309"/>
                  </a:lnTo>
                  <a:lnTo>
                    <a:pt x="356" y="304"/>
                  </a:lnTo>
                  <a:lnTo>
                    <a:pt x="354" y="303"/>
                  </a:lnTo>
                  <a:lnTo>
                    <a:pt x="350" y="309"/>
                  </a:lnTo>
                  <a:lnTo>
                    <a:pt x="346" y="306"/>
                  </a:lnTo>
                  <a:lnTo>
                    <a:pt x="346" y="304"/>
                  </a:lnTo>
                  <a:lnTo>
                    <a:pt x="344" y="304"/>
                  </a:lnTo>
                  <a:lnTo>
                    <a:pt x="342" y="301"/>
                  </a:lnTo>
                  <a:lnTo>
                    <a:pt x="336" y="300"/>
                  </a:lnTo>
                  <a:lnTo>
                    <a:pt x="333" y="299"/>
                  </a:lnTo>
                  <a:lnTo>
                    <a:pt x="331" y="299"/>
                  </a:lnTo>
                  <a:lnTo>
                    <a:pt x="329" y="302"/>
                  </a:lnTo>
                  <a:lnTo>
                    <a:pt x="326" y="300"/>
                  </a:lnTo>
                  <a:lnTo>
                    <a:pt x="326" y="298"/>
                  </a:lnTo>
                  <a:lnTo>
                    <a:pt x="323" y="296"/>
                  </a:lnTo>
                  <a:lnTo>
                    <a:pt x="319" y="297"/>
                  </a:lnTo>
                  <a:lnTo>
                    <a:pt x="319" y="299"/>
                  </a:lnTo>
                  <a:lnTo>
                    <a:pt x="319" y="302"/>
                  </a:lnTo>
                  <a:lnTo>
                    <a:pt x="317" y="300"/>
                  </a:lnTo>
                  <a:lnTo>
                    <a:pt x="317" y="302"/>
                  </a:lnTo>
                  <a:lnTo>
                    <a:pt x="314" y="303"/>
                  </a:lnTo>
                  <a:lnTo>
                    <a:pt x="310" y="304"/>
                  </a:lnTo>
                  <a:lnTo>
                    <a:pt x="309" y="306"/>
                  </a:lnTo>
                  <a:lnTo>
                    <a:pt x="307" y="308"/>
                  </a:lnTo>
                  <a:lnTo>
                    <a:pt x="303" y="303"/>
                  </a:lnTo>
                  <a:lnTo>
                    <a:pt x="287" y="303"/>
                  </a:lnTo>
                  <a:lnTo>
                    <a:pt x="285" y="302"/>
                  </a:lnTo>
                  <a:lnTo>
                    <a:pt x="283" y="301"/>
                  </a:lnTo>
                  <a:lnTo>
                    <a:pt x="283" y="296"/>
                  </a:lnTo>
                  <a:lnTo>
                    <a:pt x="282" y="296"/>
                  </a:lnTo>
                  <a:lnTo>
                    <a:pt x="273" y="295"/>
                  </a:lnTo>
                  <a:lnTo>
                    <a:pt x="265" y="296"/>
                  </a:lnTo>
                  <a:lnTo>
                    <a:pt x="259" y="286"/>
                  </a:lnTo>
                  <a:lnTo>
                    <a:pt x="258" y="283"/>
                  </a:lnTo>
                  <a:lnTo>
                    <a:pt x="254" y="282"/>
                  </a:lnTo>
                  <a:lnTo>
                    <a:pt x="252" y="257"/>
                  </a:lnTo>
                  <a:lnTo>
                    <a:pt x="250" y="256"/>
                  </a:lnTo>
                  <a:lnTo>
                    <a:pt x="249" y="253"/>
                  </a:lnTo>
                  <a:lnTo>
                    <a:pt x="247" y="251"/>
                  </a:lnTo>
                  <a:lnTo>
                    <a:pt x="237" y="251"/>
                  </a:lnTo>
                  <a:lnTo>
                    <a:pt x="234" y="252"/>
                  </a:lnTo>
                  <a:lnTo>
                    <a:pt x="230" y="251"/>
                  </a:lnTo>
                  <a:lnTo>
                    <a:pt x="222" y="252"/>
                  </a:lnTo>
                  <a:lnTo>
                    <a:pt x="219" y="251"/>
                  </a:lnTo>
                  <a:lnTo>
                    <a:pt x="214" y="251"/>
                  </a:lnTo>
                  <a:lnTo>
                    <a:pt x="214" y="250"/>
                  </a:lnTo>
                  <a:lnTo>
                    <a:pt x="209" y="248"/>
                  </a:lnTo>
                  <a:lnTo>
                    <a:pt x="209" y="249"/>
                  </a:lnTo>
                  <a:lnTo>
                    <a:pt x="207" y="250"/>
                  </a:lnTo>
                  <a:lnTo>
                    <a:pt x="205" y="249"/>
                  </a:lnTo>
                  <a:lnTo>
                    <a:pt x="200" y="251"/>
                  </a:lnTo>
                  <a:lnTo>
                    <a:pt x="197" y="250"/>
                  </a:lnTo>
                  <a:lnTo>
                    <a:pt x="195" y="252"/>
                  </a:lnTo>
                  <a:lnTo>
                    <a:pt x="193" y="249"/>
                  </a:lnTo>
                  <a:lnTo>
                    <a:pt x="190" y="250"/>
                  </a:lnTo>
                  <a:lnTo>
                    <a:pt x="188" y="246"/>
                  </a:lnTo>
                  <a:lnTo>
                    <a:pt x="191" y="240"/>
                  </a:lnTo>
                  <a:lnTo>
                    <a:pt x="190" y="235"/>
                  </a:lnTo>
                  <a:lnTo>
                    <a:pt x="181" y="234"/>
                  </a:lnTo>
                  <a:lnTo>
                    <a:pt x="179" y="236"/>
                  </a:lnTo>
                  <a:lnTo>
                    <a:pt x="179" y="240"/>
                  </a:lnTo>
                  <a:lnTo>
                    <a:pt x="174" y="242"/>
                  </a:lnTo>
                  <a:lnTo>
                    <a:pt x="171" y="240"/>
                  </a:lnTo>
                  <a:lnTo>
                    <a:pt x="172" y="237"/>
                  </a:lnTo>
                  <a:lnTo>
                    <a:pt x="171" y="235"/>
                  </a:lnTo>
                  <a:lnTo>
                    <a:pt x="165" y="235"/>
                  </a:lnTo>
                  <a:lnTo>
                    <a:pt x="162" y="231"/>
                  </a:lnTo>
                  <a:lnTo>
                    <a:pt x="162" y="228"/>
                  </a:lnTo>
                  <a:lnTo>
                    <a:pt x="161" y="227"/>
                  </a:lnTo>
                  <a:lnTo>
                    <a:pt x="158" y="228"/>
                  </a:lnTo>
                  <a:lnTo>
                    <a:pt x="159" y="231"/>
                  </a:lnTo>
                  <a:lnTo>
                    <a:pt x="158" y="234"/>
                  </a:lnTo>
                  <a:lnTo>
                    <a:pt x="158" y="237"/>
                  </a:lnTo>
                  <a:lnTo>
                    <a:pt x="156" y="239"/>
                  </a:lnTo>
                  <a:lnTo>
                    <a:pt x="147" y="242"/>
                  </a:lnTo>
                  <a:lnTo>
                    <a:pt x="137" y="238"/>
                  </a:lnTo>
                  <a:lnTo>
                    <a:pt x="134" y="239"/>
                  </a:lnTo>
                  <a:lnTo>
                    <a:pt x="131" y="241"/>
                  </a:lnTo>
                  <a:lnTo>
                    <a:pt x="127" y="246"/>
                  </a:lnTo>
                  <a:lnTo>
                    <a:pt x="127" y="250"/>
                  </a:lnTo>
                  <a:lnTo>
                    <a:pt x="121" y="250"/>
                  </a:lnTo>
                  <a:lnTo>
                    <a:pt x="120" y="252"/>
                  </a:lnTo>
                  <a:lnTo>
                    <a:pt x="118" y="252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5" y="260"/>
                  </a:lnTo>
                  <a:lnTo>
                    <a:pt x="110" y="259"/>
                  </a:lnTo>
                  <a:lnTo>
                    <a:pt x="103" y="262"/>
                  </a:lnTo>
                  <a:lnTo>
                    <a:pt x="101" y="261"/>
                  </a:lnTo>
                  <a:lnTo>
                    <a:pt x="93" y="262"/>
                  </a:lnTo>
                  <a:lnTo>
                    <a:pt x="91" y="263"/>
                  </a:lnTo>
                  <a:lnTo>
                    <a:pt x="91" y="267"/>
                  </a:lnTo>
                  <a:lnTo>
                    <a:pt x="88" y="267"/>
                  </a:lnTo>
                  <a:lnTo>
                    <a:pt x="86" y="269"/>
                  </a:lnTo>
                  <a:lnTo>
                    <a:pt x="85" y="268"/>
                  </a:lnTo>
                  <a:lnTo>
                    <a:pt x="82" y="270"/>
                  </a:lnTo>
                  <a:lnTo>
                    <a:pt x="83" y="275"/>
                  </a:lnTo>
                  <a:lnTo>
                    <a:pt x="80" y="278"/>
                  </a:lnTo>
                  <a:lnTo>
                    <a:pt x="76" y="275"/>
                  </a:lnTo>
                  <a:lnTo>
                    <a:pt x="73" y="276"/>
                  </a:lnTo>
                  <a:lnTo>
                    <a:pt x="70" y="279"/>
                  </a:lnTo>
                  <a:lnTo>
                    <a:pt x="67" y="279"/>
                  </a:lnTo>
                  <a:lnTo>
                    <a:pt x="62" y="285"/>
                  </a:lnTo>
                  <a:lnTo>
                    <a:pt x="56" y="285"/>
                  </a:lnTo>
                  <a:lnTo>
                    <a:pt x="49" y="288"/>
                  </a:lnTo>
                  <a:lnTo>
                    <a:pt x="48" y="291"/>
                  </a:lnTo>
                  <a:lnTo>
                    <a:pt x="49" y="293"/>
                  </a:lnTo>
                  <a:lnTo>
                    <a:pt x="46" y="295"/>
                  </a:lnTo>
                  <a:lnTo>
                    <a:pt x="42" y="296"/>
                  </a:lnTo>
                  <a:lnTo>
                    <a:pt x="34" y="296"/>
                  </a:lnTo>
                  <a:lnTo>
                    <a:pt x="28" y="299"/>
                  </a:lnTo>
                  <a:lnTo>
                    <a:pt x="29" y="297"/>
                  </a:lnTo>
                  <a:lnTo>
                    <a:pt x="29" y="295"/>
                  </a:lnTo>
                  <a:lnTo>
                    <a:pt x="30" y="295"/>
                  </a:lnTo>
                  <a:lnTo>
                    <a:pt x="29" y="294"/>
                  </a:lnTo>
                  <a:lnTo>
                    <a:pt x="29" y="291"/>
                  </a:lnTo>
                  <a:lnTo>
                    <a:pt x="26" y="291"/>
                  </a:lnTo>
                  <a:lnTo>
                    <a:pt x="26" y="289"/>
                  </a:lnTo>
                  <a:lnTo>
                    <a:pt x="26" y="287"/>
                  </a:lnTo>
                  <a:lnTo>
                    <a:pt x="29" y="286"/>
                  </a:lnTo>
                  <a:lnTo>
                    <a:pt x="29" y="283"/>
                  </a:lnTo>
                  <a:lnTo>
                    <a:pt x="25" y="282"/>
                  </a:lnTo>
                  <a:lnTo>
                    <a:pt x="26" y="280"/>
                  </a:lnTo>
                  <a:lnTo>
                    <a:pt x="26" y="276"/>
                  </a:lnTo>
                  <a:lnTo>
                    <a:pt x="22" y="275"/>
                  </a:lnTo>
                  <a:lnTo>
                    <a:pt x="21" y="278"/>
                  </a:lnTo>
                  <a:lnTo>
                    <a:pt x="16" y="275"/>
                  </a:lnTo>
                  <a:lnTo>
                    <a:pt x="18" y="274"/>
                  </a:lnTo>
                  <a:lnTo>
                    <a:pt x="18" y="270"/>
                  </a:lnTo>
                  <a:lnTo>
                    <a:pt x="21" y="268"/>
                  </a:lnTo>
                  <a:lnTo>
                    <a:pt x="21" y="267"/>
                  </a:lnTo>
                  <a:lnTo>
                    <a:pt x="20" y="266"/>
                  </a:lnTo>
                  <a:lnTo>
                    <a:pt x="21" y="264"/>
                  </a:lnTo>
                  <a:lnTo>
                    <a:pt x="26" y="263"/>
                  </a:lnTo>
                  <a:lnTo>
                    <a:pt x="26" y="261"/>
                  </a:lnTo>
                  <a:lnTo>
                    <a:pt x="25" y="260"/>
                  </a:lnTo>
                  <a:lnTo>
                    <a:pt x="26" y="256"/>
                  </a:lnTo>
                  <a:lnTo>
                    <a:pt x="27" y="256"/>
                  </a:lnTo>
                  <a:lnTo>
                    <a:pt x="27" y="255"/>
                  </a:lnTo>
                  <a:lnTo>
                    <a:pt x="30" y="258"/>
                  </a:lnTo>
                  <a:lnTo>
                    <a:pt x="32" y="262"/>
                  </a:lnTo>
                  <a:lnTo>
                    <a:pt x="33" y="263"/>
                  </a:lnTo>
                  <a:lnTo>
                    <a:pt x="34" y="262"/>
                  </a:lnTo>
                  <a:lnTo>
                    <a:pt x="36" y="262"/>
                  </a:lnTo>
                  <a:lnTo>
                    <a:pt x="37" y="260"/>
                  </a:lnTo>
                  <a:lnTo>
                    <a:pt x="41" y="260"/>
                  </a:lnTo>
                  <a:lnTo>
                    <a:pt x="44" y="255"/>
                  </a:lnTo>
                  <a:lnTo>
                    <a:pt x="42" y="253"/>
                  </a:lnTo>
                  <a:lnTo>
                    <a:pt x="43" y="251"/>
                  </a:lnTo>
                  <a:lnTo>
                    <a:pt x="38" y="247"/>
                  </a:lnTo>
                  <a:lnTo>
                    <a:pt x="34" y="246"/>
                  </a:lnTo>
                  <a:lnTo>
                    <a:pt x="33" y="243"/>
                  </a:lnTo>
                  <a:lnTo>
                    <a:pt x="34" y="241"/>
                  </a:lnTo>
                  <a:lnTo>
                    <a:pt x="32" y="240"/>
                  </a:lnTo>
                  <a:lnTo>
                    <a:pt x="29" y="234"/>
                  </a:lnTo>
                  <a:lnTo>
                    <a:pt x="27" y="232"/>
                  </a:lnTo>
                  <a:lnTo>
                    <a:pt x="26" y="228"/>
                  </a:lnTo>
                  <a:lnTo>
                    <a:pt x="23" y="227"/>
                  </a:lnTo>
                  <a:lnTo>
                    <a:pt x="22" y="226"/>
                  </a:lnTo>
                  <a:lnTo>
                    <a:pt x="24" y="224"/>
                  </a:lnTo>
                  <a:lnTo>
                    <a:pt x="21" y="223"/>
                  </a:lnTo>
                  <a:lnTo>
                    <a:pt x="21" y="221"/>
                  </a:lnTo>
                  <a:lnTo>
                    <a:pt x="18" y="221"/>
                  </a:lnTo>
                  <a:lnTo>
                    <a:pt x="18" y="218"/>
                  </a:lnTo>
                  <a:lnTo>
                    <a:pt x="17" y="218"/>
                  </a:lnTo>
                  <a:lnTo>
                    <a:pt x="15" y="213"/>
                  </a:lnTo>
                  <a:lnTo>
                    <a:pt x="12" y="210"/>
                  </a:lnTo>
                  <a:lnTo>
                    <a:pt x="11" y="208"/>
                  </a:lnTo>
                  <a:lnTo>
                    <a:pt x="9" y="207"/>
                  </a:lnTo>
                  <a:lnTo>
                    <a:pt x="9" y="204"/>
                  </a:lnTo>
                  <a:lnTo>
                    <a:pt x="8" y="202"/>
                  </a:lnTo>
                  <a:lnTo>
                    <a:pt x="9" y="201"/>
                  </a:lnTo>
                  <a:lnTo>
                    <a:pt x="9" y="199"/>
                  </a:lnTo>
                  <a:lnTo>
                    <a:pt x="9" y="198"/>
                  </a:lnTo>
                  <a:lnTo>
                    <a:pt x="9" y="196"/>
                  </a:lnTo>
                  <a:lnTo>
                    <a:pt x="6" y="194"/>
                  </a:lnTo>
                  <a:lnTo>
                    <a:pt x="5" y="193"/>
                  </a:lnTo>
                  <a:lnTo>
                    <a:pt x="8" y="185"/>
                  </a:lnTo>
                  <a:lnTo>
                    <a:pt x="8" y="182"/>
                  </a:lnTo>
                  <a:lnTo>
                    <a:pt x="8" y="181"/>
                  </a:lnTo>
                  <a:lnTo>
                    <a:pt x="9" y="179"/>
                  </a:lnTo>
                  <a:lnTo>
                    <a:pt x="5" y="173"/>
                  </a:lnTo>
                  <a:lnTo>
                    <a:pt x="2" y="173"/>
                  </a:lnTo>
                  <a:lnTo>
                    <a:pt x="2" y="170"/>
                  </a:lnTo>
                  <a:lnTo>
                    <a:pt x="0" y="169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3" name="Freeform 154">
              <a:extLst>
                <a:ext uri="{FF2B5EF4-FFF2-40B4-BE49-F238E27FC236}">
                  <a16:creationId xmlns="" xmlns:a16="http://schemas.microsoft.com/office/drawing/2014/main" id="{FE62EF40-3C73-4C26-A940-2A9DCBF32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8" y="3163"/>
              <a:ext cx="472" cy="319"/>
            </a:xfrm>
            <a:custGeom>
              <a:avLst/>
              <a:gdLst>
                <a:gd name="T0" fmla="*/ 21 w 472"/>
                <a:gd name="T1" fmla="*/ 160 h 319"/>
                <a:gd name="T2" fmla="*/ 39 w 472"/>
                <a:gd name="T3" fmla="*/ 169 h 319"/>
                <a:gd name="T4" fmla="*/ 59 w 472"/>
                <a:gd name="T5" fmla="*/ 139 h 319"/>
                <a:gd name="T6" fmla="*/ 69 w 472"/>
                <a:gd name="T7" fmla="*/ 120 h 319"/>
                <a:gd name="T8" fmla="*/ 91 w 472"/>
                <a:gd name="T9" fmla="*/ 132 h 319"/>
                <a:gd name="T10" fmla="*/ 114 w 472"/>
                <a:gd name="T11" fmla="*/ 145 h 319"/>
                <a:gd name="T12" fmla="*/ 158 w 472"/>
                <a:gd name="T13" fmla="*/ 152 h 319"/>
                <a:gd name="T14" fmla="*/ 187 w 472"/>
                <a:gd name="T15" fmla="*/ 148 h 319"/>
                <a:gd name="T16" fmla="*/ 210 w 472"/>
                <a:gd name="T17" fmla="*/ 129 h 319"/>
                <a:gd name="T18" fmla="*/ 227 w 472"/>
                <a:gd name="T19" fmla="*/ 105 h 319"/>
                <a:gd name="T20" fmla="*/ 238 w 472"/>
                <a:gd name="T21" fmla="*/ 87 h 319"/>
                <a:gd name="T22" fmla="*/ 256 w 472"/>
                <a:gd name="T23" fmla="*/ 66 h 319"/>
                <a:gd name="T24" fmla="*/ 265 w 472"/>
                <a:gd name="T25" fmla="*/ 50 h 319"/>
                <a:gd name="T26" fmla="*/ 265 w 472"/>
                <a:gd name="T27" fmla="*/ 36 h 319"/>
                <a:gd name="T28" fmla="*/ 286 w 472"/>
                <a:gd name="T29" fmla="*/ 28 h 319"/>
                <a:gd name="T30" fmla="*/ 302 w 472"/>
                <a:gd name="T31" fmla="*/ 27 h 319"/>
                <a:gd name="T32" fmla="*/ 328 w 472"/>
                <a:gd name="T33" fmla="*/ 23 h 319"/>
                <a:gd name="T34" fmla="*/ 343 w 472"/>
                <a:gd name="T35" fmla="*/ 11 h 319"/>
                <a:gd name="T36" fmla="*/ 356 w 472"/>
                <a:gd name="T37" fmla="*/ 10 h 319"/>
                <a:gd name="T38" fmla="*/ 376 w 472"/>
                <a:gd name="T39" fmla="*/ 9 h 319"/>
                <a:gd name="T40" fmla="*/ 390 w 472"/>
                <a:gd name="T41" fmla="*/ 17 h 319"/>
                <a:gd name="T42" fmla="*/ 399 w 472"/>
                <a:gd name="T43" fmla="*/ 29 h 319"/>
                <a:gd name="T44" fmla="*/ 415 w 472"/>
                <a:gd name="T45" fmla="*/ 37 h 319"/>
                <a:gd name="T46" fmla="*/ 428 w 472"/>
                <a:gd name="T47" fmla="*/ 45 h 319"/>
                <a:gd name="T48" fmla="*/ 456 w 472"/>
                <a:gd name="T49" fmla="*/ 43 h 319"/>
                <a:gd name="T50" fmla="*/ 471 w 472"/>
                <a:gd name="T51" fmla="*/ 62 h 319"/>
                <a:gd name="T52" fmla="*/ 455 w 472"/>
                <a:gd name="T53" fmla="*/ 71 h 319"/>
                <a:gd name="T54" fmla="*/ 456 w 472"/>
                <a:gd name="T55" fmla="*/ 83 h 319"/>
                <a:gd name="T56" fmla="*/ 447 w 472"/>
                <a:gd name="T57" fmla="*/ 102 h 319"/>
                <a:gd name="T58" fmla="*/ 455 w 472"/>
                <a:gd name="T59" fmla="*/ 114 h 319"/>
                <a:gd name="T60" fmla="*/ 457 w 472"/>
                <a:gd name="T61" fmla="*/ 126 h 319"/>
                <a:gd name="T62" fmla="*/ 440 w 472"/>
                <a:gd name="T63" fmla="*/ 158 h 319"/>
                <a:gd name="T64" fmla="*/ 430 w 472"/>
                <a:gd name="T65" fmla="*/ 181 h 319"/>
                <a:gd name="T66" fmla="*/ 416 w 472"/>
                <a:gd name="T67" fmla="*/ 212 h 319"/>
                <a:gd name="T68" fmla="*/ 420 w 472"/>
                <a:gd name="T69" fmla="*/ 238 h 319"/>
                <a:gd name="T70" fmla="*/ 435 w 472"/>
                <a:gd name="T71" fmla="*/ 254 h 319"/>
                <a:gd name="T72" fmla="*/ 432 w 472"/>
                <a:gd name="T73" fmla="*/ 285 h 319"/>
                <a:gd name="T74" fmla="*/ 418 w 472"/>
                <a:gd name="T75" fmla="*/ 300 h 319"/>
                <a:gd name="T76" fmla="*/ 404 w 472"/>
                <a:gd name="T77" fmla="*/ 307 h 319"/>
                <a:gd name="T78" fmla="*/ 377 w 472"/>
                <a:gd name="T79" fmla="*/ 308 h 319"/>
                <a:gd name="T80" fmla="*/ 346 w 472"/>
                <a:gd name="T81" fmla="*/ 304 h 319"/>
                <a:gd name="T82" fmla="*/ 323 w 472"/>
                <a:gd name="T83" fmla="*/ 296 h 319"/>
                <a:gd name="T84" fmla="*/ 307 w 472"/>
                <a:gd name="T85" fmla="*/ 308 h 319"/>
                <a:gd name="T86" fmla="*/ 259 w 472"/>
                <a:gd name="T87" fmla="*/ 286 h 319"/>
                <a:gd name="T88" fmla="*/ 230 w 472"/>
                <a:gd name="T89" fmla="*/ 251 h 319"/>
                <a:gd name="T90" fmla="*/ 200 w 472"/>
                <a:gd name="T91" fmla="*/ 251 h 319"/>
                <a:gd name="T92" fmla="*/ 179 w 472"/>
                <a:gd name="T93" fmla="*/ 236 h 319"/>
                <a:gd name="T94" fmla="*/ 161 w 472"/>
                <a:gd name="T95" fmla="*/ 227 h 319"/>
                <a:gd name="T96" fmla="*/ 131 w 472"/>
                <a:gd name="T97" fmla="*/ 241 h 319"/>
                <a:gd name="T98" fmla="*/ 110 w 472"/>
                <a:gd name="T99" fmla="*/ 259 h 319"/>
                <a:gd name="T100" fmla="*/ 82 w 472"/>
                <a:gd name="T101" fmla="*/ 270 h 319"/>
                <a:gd name="T102" fmla="*/ 49 w 472"/>
                <a:gd name="T103" fmla="*/ 288 h 319"/>
                <a:gd name="T104" fmla="*/ 30 w 472"/>
                <a:gd name="T105" fmla="*/ 295 h 319"/>
                <a:gd name="T106" fmla="*/ 26 w 472"/>
                <a:gd name="T107" fmla="*/ 280 h 319"/>
                <a:gd name="T108" fmla="*/ 20 w 472"/>
                <a:gd name="T109" fmla="*/ 266 h 319"/>
                <a:gd name="T110" fmla="*/ 32 w 472"/>
                <a:gd name="T111" fmla="*/ 262 h 319"/>
                <a:gd name="T112" fmla="*/ 38 w 472"/>
                <a:gd name="T113" fmla="*/ 247 h 319"/>
                <a:gd name="T114" fmla="*/ 22 w 472"/>
                <a:gd name="T115" fmla="*/ 226 h 319"/>
                <a:gd name="T116" fmla="*/ 11 w 472"/>
                <a:gd name="T117" fmla="*/ 208 h 319"/>
                <a:gd name="T118" fmla="*/ 5 w 472"/>
                <a:gd name="T119" fmla="*/ 193 h 319"/>
                <a:gd name="T120" fmla="*/ 0 w 472"/>
                <a:gd name="T121" fmla="*/ 16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72" h="319">
                  <a:moveTo>
                    <a:pt x="0" y="166"/>
                  </a:moveTo>
                  <a:lnTo>
                    <a:pt x="2" y="165"/>
                  </a:lnTo>
                  <a:lnTo>
                    <a:pt x="7" y="166"/>
                  </a:lnTo>
                  <a:lnTo>
                    <a:pt x="13" y="164"/>
                  </a:lnTo>
                  <a:lnTo>
                    <a:pt x="13" y="161"/>
                  </a:lnTo>
                  <a:lnTo>
                    <a:pt x="15" y="159"/>
                  </a:lnTo>
                  <a:lnTo>
                    <a:pt x="17" y="161"/>
                  </a:lnTo>
                  <a:lnTo>
                    <a:pt x="19" y="159"/>
                  </a:lnTo>
                  <a:lnTo>
                    <a:pt x="21" y="160"/>
                  </a:lnTo>
                  <a:lnTo>
                    <a:pt x="20" y="165"/>
                  </a:lnTo>
                  <a:lnTo>
                    <a:pt x="20" y="168"/>
                  </a:lnTo>
                  <a:lnTo>
                    <a:pt x="22" y="167"/>
                  </a:lnTo>
                  <a:lnTo>
                    <a:pt x="25" y="164"/>
                  </a:lnTo>
                  <a:lnTo>
                    <a:pt x="29" y="163"/>
                  </a:lnTo>
                  <a:lnTo>
                    <a:pt x="35" y="167"/>
                  </a:lnTo>
                  <a:lnTo>
                    <a:pt x="37" y="170"/>
                  </a:lnTo>
                  <a:lnTo>
                    <a:pt x="38" y="169"/>
                  </a:lnTo>
                  <a:lnTo>
                    <a:pt x="39" y="169"/>
                  </a:lnTo>
                  <a:lnTo>
                    <a:pt x="46" y="163"/>
                  </a:lnTo>
                  <a:lnTo>
                    <a:pt x="46" y="161"/>
                  </a:lnTo>
                  <a:lnTo>
                    <a:pt x="50" y="157"/>
                  </a:lnTo>
                  <a:lnTo>
                    <a:pt x="52" y="153"/>
                  </a:lnTo>
                  <a:lnTo>
                    <a:pt x="56" y="153"/>
                  </a:lnTo>
                  <a:lnTo>
                    <a:pt x="59" y="155"/>
                  </a:lnTo>
                  <a:lnTo>
                    <a:pt x="62" y="153"/>
                  </a:lnTo>
                  <a:lnTo>
                    <a:pt x="60" y="148"/>
                  </a:lnTo>
                  <a:lnTo>
                    <a:pt x="59" y="139"/>
                  </a:lnTo>
                  <a:lnTo>
                    <a:pt x="58" y="138"/>
                  </a:lnTo>
                  <a:lnTo>
                    <a:pt x="57" y="136"/>
                  </a:lnTo>
                  <a:lnTo>
                    <a:pt x="58" y="135"/>
                  </a:lnTo>
                  <a:lnTo>
                    <a:pt x="60" y="133"/>
                  </a:lnTo>
                  <a:lnTo>
                    <a:pt x="64" y="129"/>
                  </a:lnTo>
                  <a:lnTo>
                    <a:pt x="64" y="125"/>
                  </a:lnTo>
                  <a:lnTo>
                    <a:pt x="64" y="122"/>
                  </a:lnTo>
                  <a:lnTo>
                    <a:pt x="68" y="121"/>
                  </a:lnTo>
                  <a:lnTo>
                    <a:pt x="69" y="120"/>
                  </a:lnTo>
                  <a:lnTo>
                    <a:pt x="70" y="121"/>
                  </a:lnTo>
                  <a:lnTo>
                    <a:pt x="74" y="118"/>
                  </a:lnTo>
                  <a:lnTo>
                    <a:pt x="77" y="120"/>
                  </a:lnTo>
                  <a:lnTo>
                    <a:pt x="79" y="119"/>
                  </a:lnTo>
                  <a:lnTo>
                    <a:pt x="82" y="125"/>
                  </a:lnTo>
                  <a:lnTo>
                    <a:pt x="85" y="127"/>
                  </a:lnTo>
                  <a:lnTo>
                    <a:pt x="89" y="128"/>
                  </a:lnTo>
                  <a:lnTo>
                    <a:pt x="91" y="130"/>
                  </a:lnTo>
                  <a:lnTo>
                    <a:pt x="91" y="132"/>
                  </a:lnTo>
                  <a:lnTo>
                    <a:pt x="91" y="134"/>
                  </a:lnTo>
                  <a:lnTo>
                    <a:pt x="93" y="138"/>
                  </a:lnTo>
                  <a:lnTo>
                    <a:pt x="94" y="143"/>
                  </a:lnTo>
                  <a:lnTo>
                    <a:pt x="98" y="141"/>
                  </a:lnTo>
                  <a:lnTo>
                    <a:pt x="105" y="139"/>
                  </a:lnTo>
                  <a:lnTo>
                    <a:pt x="109" y="144"/>
                  </a:lnTo>
                  <a:lnTo>
                    <a:pt x="112" y="145"/>
                  </a:lnTo>
                  <a:lnTo>
                    <a:pt x="113" y="146"/>
                  </a:lnTo>
                  <a:lnTo>
                    <a:pt x="114" y="145"/>
                  </a:lnTo>
                  <a:lnTo>
                    <a:pt x="122" y="145"/>
                  </a:lnTo>
                  <a:lnTo>
                    <a:pt x="126" y="144"/>
                  </a:lnTo>
                  <a:lnTo>
                    <a:pt x="135" y="147"/>
                  </a:lnTo>
                  <a:lnTo>
                    <a:pt x="138" y="146"/>
                  </a:lnTo>
                  <a:lnTo>
                    <a:pt x="139" y="149"/>
                  </a:lnTo>
                  <a:lnTo>
                    <a:pt x="142" y="149"/>
                  </a:lnTo>
                  <a:lnTo>
                    <a:pt x="143" y="153"/>
                  </a:lnTo>
                  <a:lnTo>
                    <a:pt x="150" y="155"/>
                  </a:lnTo>
                  <a:lnTo>
                    <a:pt x="158" y="152"/>
                  </a:lnTo>
                  <a:lnTo>
                    <a:pt x="159" y="153"/>
                  </a:lnTo>
                  <a:lnTo>
                    <a:pt x="163" y="153"/>
                  </a:lnTo>
                  <a:lnTo>
                    <a:pt x="170" y="155"/>
                  </a:lnTo>
                  <a:lnTo>
                    <a:pt x="173" y="153"/>
                  </a:lnTo>
                  <a:lnTo>
                    <a:pt x="176" y="153"/>
                  </a:lnTo>
                  <a:lnTo>
                    <a:pt x="178" y="150"/>
                  </a:lnTo>
                  <a:lnTo>
                    <a:pt x="182" y="150"/>
                  </a:lnTo>
                  <a:lnTo>
                    <a:pt x="186" y="151"/>
                  </a:lnTo>
                  <a:lnTo>
                    <a:pt x="187" y="148"/>
                  </a:lnTo>
                  <a:lnTo>
                    <a:pt x="190" y="145"/>
                  </a:lnTo>
                  <a:lnTo>
                    <a:pt x="193" y="146"/>
                  </a:lnTo>
                  <a:lnTo>
                    <a:pt x="195" y="144"/>
                  </a:lnTo>
                  <a:lnTo>
                    <a:pt x="198" y="141"/>
                  </a:lnTo>
                  <a:lnTo>
                    <a:pt x="199" y="138"/>
                  </a:lnTo>
                  <a:lnTo>
                    <a:pt x="203" y="135"/>
                  </a:lnTo>
                  <a:lnTo>
                    <a:pt x="204" y="133"/>
                  </a:lnTo>
                  <a:lnTo>
                    <a:pt x="207" y="129"/>
                  </a:lnTo>
                  <a:lnTo>
                    <a:pt x="210" y="129"/>
                  </a:lnTo>
                  <a:lnTo>
                    <a:pt x="214" y="125"/>
                  </a:lnTo>
                  <a:lnTo>
                    <a:pt x="218" y="126"/>
                  </a:lnTo>
                  <a:lnTo>
                    <a:pt x="219" y="124"/>
                  </a:lnTo>
                  <a:lnTo>
                    <a:pt x="223" y="122"/>
                  </a:lnTo>
                  <a:lnTo>
                    <a:pt x="222" y="120"/>
                  </a:lnTo>
                  <a:lnTo>
                    <a:pt x="223" y="118"/>
                  </a:lnTo>
                  <a:lnTo>
                    <a:pt x="223" y="114"/>
                  </a:lnTo>
                  <a:lnTo>
                    <a:pt x="227" y="109"/>
                  </a:lnTo>
                  <a:lnTo>
                    <a:pt x="227" y="105"/>
                  </a:lnTo>
                  <a:lnTo>
                    <a:pt x="227" y="103"/>
                  </a:lnTo>
                  <a:lnTo>
                    <a:pt x="229" y="103"/>
                  </a:lnTo>
                  <a:lnTo>
                    <a:pt x="230" y="101"/>
                  </a:lnTo>
                  <a:lnTo>
                    <a:pt x="230" y="99"/>
                  </a:lnTo>
                  <a:lnTo>
                    <a:pt x="233" y="97"/>
                  </a:lnTo>
                  <a:lnTo>
                    <a:pt x="236" y="93"/>
                  </a:lnTo>
                  <a:lnTo>
                    <a:pt x="237" y="91"/>
                  </a:lnTo>
                  <a:lnTo>
                    <a:pt x="235" y="90"/>
                  </a:lnTo>
                  <a:lnTo>
                    <a:pt x="238" y="87"/>
                  </a:lnTo>
                  <a:lnTo>
                    <a:pt x="242" y="85"/>
                  </a:lnTo>
                  <a:lnTo>
                    <a:pt x="242" y="80"/>
                  </a:lnTo>
                  <a:lnTo>
                    <a:pt x="245" y="79"/>
                  </a:lnTo>
                  <a:lnTo>
                    <a:pt x="244" y="77"/>
                  </a:lnTo>
                  <a:lnTo>
                    <a:pt x="245" y="74"/>
                  </a:lnTo>
                  <a:lnTo>
                    <a:pt x="245" y="73"/>
                  </a:lnTo>
                  <a:lnTo>
                    <a:pt x="252" y="67"/>
                  </a:lnTo>
                  <a:lnTo>
                    <a:pt x="254" y="67"/>
                  </a:lnTo>
                  <a:lnTo>
                    <a:pt x="256" y="66"/>
                  </a:lnTo>
                  <a:lnTo>
                    <a:pt x="260" y="68"/>
                  </a:lnTo>
                  <a:lnTo>
                    <a:pt x="262" y="67"/>
                  </a:lnTo>
                  <a:lnTo>
                    <a:pt x="261" y="65"/>
                  </a:lnTo>
                  <a:lnTo>
                    <a:pt x="262" y="61"/>
                  </a:lnTo>
                  <a:lnTo>
                    <a:pt x="264" y="59"/>
                  </a:lnTo>
                  <a:lnTo>
                    <a:pt x="264" y="57"/>
                  </a:lnTo>
                  <a:lnTo>
                    <a:pt x="265" y="55"/>
                  </a:lnTo>
                  <a:lnTo>
                    <a:pt x="264" y="54"/>
                  </a:lnTo>
                  <a:lnTo>
                    <a:pt x="265" y="50"/>
                  </a:lnTo>
                  <a:lnTo>
                    <a:pt x="266" y="49"/>
                  </a:lnTo>
                  <a:lnTo>
                    <a:pt x="265" y="46"/>
                  </a:lnTo>
                  <a:lnTo>
                    <a:pt x="267" y="45"/>
                  </a:lnTo>
                  <a:lnTo>
                    <a:pt x="267" y="42"/>
                  </a:lnTo>
                  <a:lnTo>
                    <a:pt x="270" y="42"/>
                  </a:lnTo>
                  <a:lnTo>
                    <a:pt x="270" y="41"/>
                  </a:lnTo>
                  <a:lnTo>
                    <a:pt x="269" y="39"/>
                  </a:lnTo>
                  <a:lnTo>
                    <a:pt x="269" y="37"/>
                  </a:lnTo>
                  <a:lnTo>
                    <a:pt x="265" y="36"/>
                  </a:lnTo>
                  <a:lnTo>
                    <a:pt x="266" y="33"/>
                  </a:lnTo>
                  <a:lnTo>
                    <a:pt x="272" y="29"/>
                  </a:lnTo>
                  <a:lnTo>
                    <a:pt x="279" y="27"/>
                  </a:lnTo>
                  <a:lnTo>
                    <a:pt x="280" y="29"/>
                  </a:lnTo>
                  <a:lnTo>
                    <a:pt x="281" y="27"/>
                  </a:lnTo>
                  <a:lnTo>
                    <a:pt x="282" y="27"/>
                  </a:lnTo>
                  <a:lnTo>
                    <a:pt x="283" y="29"/>
                  </a:lnTo>
                  <a:lnTo>
                    <a:pt x="285" y="30"/>
                  </a:lnTo>
                  <a:lnTo>
                    <a:pt x="286" y="28"/>
                  </a:lnTo>
                  <a:lnTo>
                    <a:pt x="288" y="27"/>
                  </a:lnTo>
                  <a:lnTo>
                    <a:pt x="293" y="22"/>
                  </a:lnTo>
                  <a:lnTo>
                    <a:pt x="296" y="24"/>
                  </a:lnTo>
                  <a:lnTo>
                    <a:pt x="297" y="26"/>
                  </a:lnTo>
                  <a:lnTo>
                    <a:pt x="295" y="27"/>
                  </a:lnTo>
                  <a:lnTo>
                    <a:pt x="297" y="29"/>
                  </a:lnTo>
                  <a:lnTo>
                    <a:pt x="301" y="30"/>
                  </a:lnTo>
                  <a:lnTo>
                    <a:pt x="302" y="29"/>
                  </a:lnTo>
                  <a:lnTo>
                    <a:pt x="302" y="27"/>
                  </a:lnTo>
                  <a:lnTo>
                    <a:pt x="305" y="28"/>
                  </a:lnTo>
                  <a:lnTo>
                    <a:pt x="305" y="26"/>
                  </a:lnTo>
                  <a:lnTo>
                    <a:pt x="306" y="25"/>
                  </a:lnTo>
                  <a:lnTo>
                    <a:pt x="311" y="23"/>
                  </a:lnTo>
                  <a:lnTo>
                    <a:pt x="311" y="21"/>
                  </a:lnTo>
                  <a:lnTo>
                    <a:pt x="315" y="17"/>
                  </a:lnTo>
                  <a:lnTo>
                    <a:pt x="318" y="20"/>
                  </a:lnTo>
                  <a:lnTo>
                    <a:pt x="324" y="19"/>
                  </a:lnTo>
                  <a:lnTo>
                    <a:pt x="328" y="23"/>
                  </a:lnTo>
                  <a:lnTo>
                    <a:pt x="331" y="23"/>
                  </a:lnTo>
                  <a:lnTo>
                    <a:pt x="332" y="18"/>
                  </a:lnTo>
                  <a:lnTo>
                    <a:pt x="337" y="18"/>
                  </a:lnTo>
                  <a:lnTo>
                    <a:pt x="337" y="14"/>
                  </a:lnTo>
                  <a:lnTo>
                    <a:pt x="336" y="14"/>
                  </a:lnTo>
                  <a:lnTo>
                    <a:pt x="337" y="10"/>
                  </a:lnTo>
                  <a:lnTo>
                    <a:pt x="339" y="10"/>
                  </a:lnTo>
                  <a:lnTo>
                    <a:pt x="339" y="12"/>
                  </a:lnTo>
                  <a:lnTo>
                    <a:pt x="343" y="11"/>
                  </a:lnTo>
                  <a:lnTo>
                    <a:pt x="342" y="13"/>
                  </a:lnTo>
                  <a:lnTo>
                    <a:pt x="346" y="15"/>
                  </a:lnTo>
                  <a:lnTo>
                    <a:pt x="346" y="18"/>
                  </a:lnTo>
                  <a:lnTo>
                    <a:pt x="349" y="15"/>
                  </a:lnTo>
                  <a:lnTo>
                    <a:pt x="351" y="15"/>
                  </a:lnTo>
                  <a:lnTo>
                    <a:pt x="354" y="14"/>
                  </a:lnTo>
                  <a:lnTo>
                    <a:pt x="355" y="14"/>
                  </a:lnTo>
                  <a:lnTo>
                    <a:pt x="356" y="11"/>
                  </a:lnTo>
                  <a:lnTo>
                    <a:pt x="356" y="10"/>
                  </a:lnTo>
                  <a:lnTo>
                    <a:pt x="358" y="9"/>
                  </a:lnTo>
                  <a:lnTo>
                    <a:pt x="356" y="8"/>
                  </a:lnTo>
                  <a:lnTo>
                    <a:pt x="358" y="5"/>
                  </a:lnTo>
                  <a:lnTo>
                    <a:pt x="358" y="2"/>
                  </a:lnTo>
                  <a:lnTo>
                    <a:pt x="359" y="1"/>
                  </a:lnTo>
                  <a:lnTo>
                    <a:pt x="366" y="0"/>
                  </a:lnTo>
                  <a:lnTo>
                    <a:pt x="371" y="6"/>
                  </a:lnTo>
                  <a:lnTo>
                    <a:pt x="374" y="6"/>
                  </a:lnTo>
                  <a:lnTo>
                    <a:pt x="376" y="9"/>
                  </a:lnTo>
                  <a:lnTo>
                    <a:pt x="378" y="10"/>
                  </a:lnTo>
                  <a:lnTo>
                    <a:pt x="379" y="9"/>
                  </a:lnTo>
                  <a:lnTo>
                    <a:pt x="380" y="11"/>
                  </a:lnTo>
                  <a:lnTo>
                    <a:pt x="383" y="12"/>
                  </a:lnTo>
                  <a:lnTo>
                    <a:pt x="385" y="11"/>
                  </a:lnTo>
                  <a:lnTo>
                    <a:pt x="386" y="13"/>
                  </a:lnTo>
                  <a:lnTo>
                    <a:pt x="388" y="14"/>
                  </a:lnTo>
                  <a:lnTo>
                    <a:pt x="387" y="16"/>
                  </a:lnTo>
                  <a:lnTo>
                    <a:pt x="390" y="17"/>
                  </a:lnTo>
                  <a:lnTo>
                    <a:pt x="390" y="20"/>
                  </a:lnTo>
                  <a:lnTo>
                    <a:pt x="391" y="22"/>
                  </a:lnTo>
                  <a:lnTo>
                    <a:pt x="395" y="22"/>
                  </a:lnTo>
                  <a:lnTo>
                    <a:pt x="398" y="23"/>
                  </a:lnTo>
                  <a:lnTo>
                    <a:pt x="397" y="26"/>
                  </a:lnTo>
                  <a:lnTo>
                    <a:pt x="398" y="26"/>
                  </a:lnTo>
                  <a:lnTo>
                    <a:pt x="397" y="27"/>
                  </a:lnTo>
                  <a:lnTo>
                    <a:pt x="398" y="28"/>
                  </a:lnTo>
                  <a:lnTo>
                    <a:pt x="399" y="29"/>
                  </a:lnTo>
                  <a:lnTo>
                    <a:pt x="403" y="27"/>
                  </a:lnTo>
                  <a:lnTo>
                    <a:pt x="406" y="29"/>
                  </a:lnTo>
                  <a:lnTo>
                    <a:pt x="407" y="27"/>
                  </a:lnTo>
                  <a:lnTo>
                    <a:pt x="409" y="30"/>
                  </a:lnTo>
                  <a:lnTo>
                    <a:pt x="414" y="29"/>
                  </a:lnTo>
                  <a:lnTo>
                    <a:pt x="415" y="31"/>
                  </a:lnTo>
                  <a:lnTo>
                    <a:pt x="413" y="33"/>
                  </a:lnTo>
                  <a:lnTo>
                    <a:pt x="415" y="35"/>
                  </a:lnTo>
                  <a:lnTo>
                    <a:pt x="415" y="37"/>
                  </a:lnTo>
                  <a:lnTo>
                    <a:pt x="419" y="37"/>
                  </a:lnTo>
                  <a:lnTo>
                    <a:pt x="421" y="38"/>
                  </a:lnTo>
                  <a:lnTo>
                    <a:pt x="424" y="37"/>
                  </a:lnTo>
                  <a:lnTo>
                    <a:pt x="426" y="40"/>
                  </a:lnTo>
                  <a:lnTo>
                    <a:pt x="428" y="39"/>
                  </a:lnTo>
                  <a:lnTo>
                    <a:pt x="430" y="40"/>
                  </a:lnTo>
                  <a:lnTo>
                    <a:pt x="428" y="43"/>
                  </a:lnTo>
                  <a:lnTo>
                    <a:pt x="430" y="44"/>
                  </a:lnTo>
                  <a:lnTo>
                    <a:pt x="428" y="45"/>
                  </a:lnTo>
                  <a:lnTo>
                    <a:pt x="430" y="49"/>
                  </a:lnTo>
                  <a:lnTo>
                    <a:pt x="431" y="50"/>
                  </a:lnTo>
                  <a:lnTo>
                    <a:pt x="434" y="48"/>
                  </a:lnTo>
                  <a:lnTo>
                    <a:pt x="436" y="49"/>
                  </a:lnTo>
                  <a:lnTo>
                    <a:pt x="444" y="48"/>
                  </a:lnTo>
                  <a:lnTo>
                    <a:pt x="446" y="43"/>
                  </a:lnTo>
                  <a:lnTo>
                    <a:pt x="455" y="46"/>
                  </a:lnTo>
                  <a:lnTo>
                    <a:pt x="455" y="44"/>
                  </a:lnTo>
                  <a:lnTo>
                    <a:pt x="456" y="43"/>
                  </a:lnTo>
                  <a:lnTo>
                    <a:pt x="460" y="47"/>
                  </a:lnTo>
                  <a:lnTo>
                    <a:pt x="463" y="47"/>
                  </a:lnTo>
                  <a:lnTo>
                    <a:pt x="463" y="48"/>
                  </a:lnTo>
                  <a:lnTo>
                    <a:pt x="460" y="51"/>
                  </a:lnTo>
                  <a:lnTo>
                    <a:pt x="460" y="53"/>
                  </a:lnTo>
                  <a:lnTo>
                    <a:pt x="466" y="57"/>
                  </a:lnTo>
                  <a:lnTo>
                    <a:pt x="470" y="57"/>
                  </a:lnTo>
                  <a:lnTo>
                    <a:pt x="472" y="61"/>
                  </a:lnTo>
                  <a:lnTo>
                    <a:pt x="471" y="62"/>
                  </a:lnTo>
                  <a:lnTo>
                    <a:pt x="471" y="66"/>
                  </a:lnTo>
                  <a:lnTo>
                    <a:pt x="466" y="66"/>
                  </a:lnTo>
                  <a:lnTo>
                    <a:pt x="459" y="61"/>
                  </a:lnTo>
                  <a:lnTo>
                    <a:pt x="457" y="61"/>
                  </a:lnTo>
                  <a:lnTo>
                    <a:pt x="456" y="64"/>
                  </a:lnTo>
                  <a:lnTo>
                    <a:pt x="456" y="66"/>
                  </a:lnTo>
                  <a:lnTo>
                    <a:pt x="455" y="67"/>
                  </a:lnTo>
                  <a:lnTo>
                    <a:pt x="454" y="69"/>
                  </a:lnTo>
                  <a:lnTo>
                    <a:pt x="455" y="71"/>
                  </a:lnTo>
                  <a:lnTo>
                    <a:pt x="454" y="72"/>
                  </a:lnTo>
                  <a:lnTo>
                    <a:pt x="458" y="71"/>
                  </a:lnTo>
                  <a:lnTo>
                    <a:pt x="459" y="73"/>
                  </a:lnTo>
                  <a:lnTo>
                    <a:pt x="458" y="74"/>
                  </a:lnTo>
                  <a:lnTo>
                    <a:pt x="460" y="78"/>
                  </a:lnTo>
                  <a:lnTo>
                    <a:pt x="458" y="79"/>
                  </a:lnTo>
                  <a:lnTo>
                    <a:pt x="459" y="82"/>
                  </a:lnTo>
                  <a:lnTo>
                    <a:pt x="458" y="84"/>
                  </a:lnTo>
                  <a:lnTo>
                    <a:pt x="456" y="83"/>
                  </a:lnTo>
                  <a:lnTo>
                    <a:pt x="455" y="86"/>
                  </a:lnTo>
                  <a:lnTo>
                    <a:pt x="452" y="87"/>
                  </a:lnTo>
                  <a:lnTo>
                    <a:pt x="453" y="90"/>
                  </a:lnTo>
                  <a:lnTo>
                    <a:pt x="452" y="91"/>
                  </a:lnTo>
                  <a:lnTo>
                    <a:pt x="454" y="93"/>
                  </a:lnTo>
                  <a:lnTo>
                    <a:pt x="453" y="93"/>
                  </a:lnTo>
                  <a:lnTo>
                    <a:pt x="453" y="95"/>
                  </a:lnTo>
                  <a:lnTo>
                    <a:pt x="450" y="96"/>
                  </a:lnTo>
                  <a:lnTo>
                    <a:pt x="447" y="102"/>
                  </a:lnTo>
                  <a:lnTo>
                    <a:pt x="446" y="102"/>
                  </a:lnTo>
                  <a:lnTo>
                    <a:pt x="446" y="105"/>
                  </a:lnTo>
                  <a:lnTo>
                    <a:pt x="447" y="105"/>
                  </a:lnTo>
                  <a:lnTo>
                    <a:pt x="448" y="108"/>
                  </a:lnTo>
                  <a:lnTo>
                    <a:pt x="447" y="111"/>
                  </a:lnTo>
                  <a:lnTo>
                    <a:pt x="447" y="115"/>
                  </a:lnTo>
                  <a:lnTo>
                    <a:pt x="450" y="113"/>
                  </a:lnTo>
                  <a:lnTo>
                    <a:pt x="453" y="114"/>
                  </a:lnTo>
                  <a:lnTo>
                    <a:pt x="455" y="114"/>
                  </a:lnTo>
                  <a:lnTo>
                    <a:pt x="455" y="115"/>
                  </a:lnTo>
                  <a:lnTo>
                    <a:pt x="456" y="117"/>
                  </a:lnTo>
                  <a:lnTo>
                    <a:pt x="455" y="121"/>
                  </a:lnTo>
                  <a:lnTo>
                    <a:pt x="456" y="121"/>
                  </a:lnTo>
                  <a:lnTo>
                    <a:pt x="458" y="119"/>
                  </a:lnTo>
                  <a:lnTo>
                    <a:pt x="463" y="123"/>
                  </a:lnTo>
                  <a:lnTo>
                    <a:pt x="462" y="124"/>
                  </a:lnTo>
                  <a:lnTo>
                    <a:pt x="459" y="124"/>
                  </a:lnTo>
                  <a:lnTo>
                    <a:pt x="457" y="126"/>
                  </a:lnTo>
                  <a:lnTo>
                    <a:pt x="456" y="131"/>
                  </a:lnTo>
                  <a:lnTo>
                    <a:pt x="455" y="134"/>
                  </a:lnTo>
                  <a:lnTo>
                    <a:pt x="456" y="135"/>
                  </a:lnTo>
                  <a:lnTo>
                    <a:pt x="455" y="139"/>
                  </a:lnTo>
                  <a:lnTo>
                    <a:pt x="454" y="141"/>
                  </a:lnTo>
                  <a:lnTo>
                    <a:pt x="454" y="146"/>
                  </a:lnTo>
                  <a:lnTo>
                    <a:pt x="447" y="153"/>
                  </a:lnTo>
                  <a:lnTo>
                    <a:pt x="443" y="153"/>
                  </a:lnTo>
                  <a:lnTo>
                    <a:pt x="440" y="158"/>
                  </a:lnTo>
                  <a:lnTo>
                    <a:pt x="435" y="158"/>
                  </a:lnTo>
                  <a:lnTo>
                    <a:pt x="435" y="161"/>
                  </a:lnTo>
                  <a:lnTo>
                    <a:pt x="434" y="161"/>
                  </a:lnTo>
                  <a:lnTo>
                    <a:pt x="432" y="167"/>
                  </a:lnTo>
                  <a:lnTo>
                    <a:pt x="430" y="169"/>
                  </a:lnTo>
                  <a:lnTo>
                    <a:pt x="431" y="171"/>
                  </a:lnTo>
                  <a:lnTo>
                    <a:pt x="430" y="173"/>
                  </a:lnTo>
                  <a:lnTo>
                    <a:pt x="431" y="175"/>
                  </a:lnTo>
                  <a:lnTo>
                    <a:pt x="430" y="181"/>
                  </a:lnTo>
                  <a:lnTo>
                    <a:pt x="426" y="179"/>
                  </a:lnTo>
                  <a:lnTo>
                    <a:pt x="422" y="181"/>
                  </a:lnTo>
                  <a:lnTo>
                    <a:pt x="421" y="186"/>
                  </a:lnTo>
                  <a:lnTo>
                    <a:pt x="418" y="191"/>
                  </a:lnTo>
                  <a:lnTo>
                    <a:pt x="419" y="194"/>
                  </a:lnTo>
                  <a:lnTo>
                    <a:pt x="418" y="197"/>
                  </a:lnTo>
                  <a:lnTo>
                    <a:pt x="418" y="201"/>
                  </a:lnTo>
                  <a:lnTo>
                    <a:pt x="416" y="207"/>
                  </a:lnTo>
                  <a:lnTo>
                    <a:pt x="416" y="212"/>
                  </a:lnTo>
                  <a:lnTo>
                    <a:pt x="414" y="213"/>
                  </a:lnTo>
                  <a:lnTo>
                    <a:pt x="415" y="214"/>
                  </a:lnTo>
                  <a:lnTo>
                    <a:pt x="414" y="215"/>
                  </a:lnTo>
                  <a:lnTo>
                    <a:pt x="416" y="223"/>
                  </a:lnTo>
                  <a:lnTo>
                    <a:pt x="419" y="224"/>
                  </a:lnTo>
                  <a:lnTo>
                    <a:pt x="423" y="228"/>
                  </a:lnTo>
                  <a:lnTo>
                    <a:pt x="419" y="232"/>
                  </a:lnTo>
                  <a:lnTo>
                    <a:pt x="420" y="235"/>
                  </a:lnTo>
                  <a:lnTo>
                    <a:pt x="420" y="238"/>
                  </a:lnTo>
                  <a:lnTo>
                    <a:pt x="422" y="239"/>
                  </a:lnTo>
                  <a:lnTo>
                    <a:pt x="422" y="242"/>
                  </a:lnTo>
                  <a:lnTo>
                    <a:pt x="423" y="242"/>
                  </a:lnTo>
                  <a:lnTo>
                    <a:pt x="422" y="244"/>
                  </a:lnTo>
                  <a:lnTo>
                    <a:pt x="426" y="249"/>
                  </a:lnTo>
                  <a:lnTo>
                    <a:pt x="428" y="250"/>
                  </a:lnTo>
                  <a:lnTo>
                    <a:pt x="431" y="252"/>
                  </a:lnTo>
                  <a:lnTo>
                    <a:pt x="435" y="254"/>
                  </a:lnTo>
                  <a:lnTo>
                    <a:pt x="435" y="254"/>
                  </a:lnTo>
                  <a:lnTo>
                    <a:pt x="436" y="257"/>
                  </a:lnTo>
                  <a:lnTo>
                    <a:pt x="438" y="257"/>
                  </a:lnTo>
                  <a:lnTo>
                    <a:pt x="438" y="259"/>
                  </a:lnTo>
                  <a:lnTo>
                    <a:pt x="435" y="264"/>
                  </a:lnTo>
                  <a:lnTo>
                    <a:pt x="437" y="268"/>
                  </a:lnTo>
                  <a:lnTo>
                    <a:pt x="436" y="270"/>
                  </a:lnTo>
                  <a:lnTo>
                    <a:pt x="437" y="271"/>
                  </a:lnTo>
                  <a:lnTo>
                    <a:pt x="431" y="281"/>
                  </a:lnTo>
                  <a:lnTo>
                    <a:pt x="432" y="285"/>
                  </a:lnTo>
                  <a:lnTo>
                    <a:pt x="430" y="286"/>
                  </a:lnTo>
                  <a:lnTo>
                    <a:pt x="428" y="286"/>
                  </a:lnTo>
                  <a:lnTo>
                    <a:pt x="429" y="289"/>
                  </a:lnTo>
                  <a:lnTo>
                    <a:pt x="428" y="291"/>
                  </a:lnTo>
                  <a:lnTo>
                    <a:pt x="427" y="292"/>
                  </a:lnTo>
                  <a:lnTo>
                    <a:pt x="427" y="294"/>
                  </a:lnTo>
                  <a:lnTo>
                    <a:pt x="423" y="295"/>
                  </a:lnTo>
                  <a:lnTo>
                    <a:pt x="420" y="299"/>
                  </a:lnTo>
                  <a:lnTo>
                    <a:pt x="418" y="300"/>
                  </a:lnTo>
                  <a:lnTo>
                    <a:pt x="419" y="304"/>
                  </a:lnTo>
                  <a:lnTo>
                    <a:pt x="416" y="304"/>
                  </a:lnTo>
                  <a:lnTo>
                    <a:pt x="412" y="298"/>
                  </a:lnTo>
                  <a:lnTo>
                    <a:pt x="410" y="301"/>
                  </a:lnTo>
                  <a:lnTo>
                    <a:pt x="404" y="303"/>
                  </a:lnTo>
                  <a:lnTo>
                    <a:pt x="403" y="304"/>
                  </a:lnTo>
                  <a:lnTo>
                    <a:pt x="404" y="305"/>
                  </a:lnTo>
                  <a:lnTo>
                    <a:pt x="404" y="306"/>
                  </a:lnTo>
                  <a:lnTo>
                    <a:pt x="404" y="307"/>
                  </a:lnTo>
                  <a:lnTo>
                    <a:pt x="404" y="309"/>
                  </a:lnTo>
                  <a:lnTo>
                    <a:pt x="400" y="313"/>
                  </a:lnTo>
                  <a:lnTo>
                    <a:pt x="394" y="316"/>
                  </a:lnTo>
                  <a:lnTo>
                    <a:pt x="392" y="318"/>
                  </a:lnTo>
                  <a:lnTo>
                    <a:pt x="388" y="319"/>
                  </a:lnTo>
                  <a:lnTo>
                    <a:pt x="383" y="315"/>
                  </a:lnTo>
                  <a:lnTo>
                    <a:pt x="383" y="313"/>
                  </a:lnTo>
                  <a:lnTo>
                    <a:pt x="378" y="312"/>
                  </a:lnTo>
                  <a:lnTo>
                    <a:pt x="377" y="308"/>
                  </a:lnTo>
                  <a:lnTo>
                    <a:pt x="376" y="307"/>
                  </a:lnTo>
                  <a:lnTo>
                    <a:pt x="370" y="307"/>
                  </a:lnTo>
                  <a:lnTo>
                    <a:pt x="364" y="304"/>
                  </a:lnTo>
                  <a:lnTo>
                    <a:pt x="359" y="309"/>
                  </a:lnTo>
                  <a:lnTo>
                    <a:pt x="356" y="304"/>
                  </a:lnTo>
                  <a:lnTo>
                    <a:pt x="354" y="303"/>
                  </a:lnTo>
                  <a:lnTo>
                    <a:pt x="350" y="309"/>
                  </a:lnTo>
                  <a:lnTo>
                    <a:pt x="346" y="306"/>
                  </a:lnTo>
                  <a:lnTo>
                    <a:pt x="346" y="304"/>
                  </a:lnTo>
                  <a:lnTo>
                    <a:pt x="344" y="304"/>
                  </a:lnTo>
                  <a:lnTo>
                    <a:pt x="342" y="301"/>
                  </a:lnTo>
                  <a:lnTo>
                    <a:pt x="336" y="300"/>
                  </a:lnTo>
                  <a:lnTo>
                    <a:pt x="333" y="299"/>
                  </a:lnTo>
                  <a:lnTo>
                    <a:pt x="331" y="299"/>
                  </a:lnTo>
                  <a:lnTo>
                    <a:pt x="329" y="302"/>
                  </a:lnTo>
                  <a:lnTo>
                    <a:pt x="326" y="300"/>
                  </a:lnTo>
                  <a:lnTo>
                    <a:pt x="326" y="298"/>
                  </a:lnTo>
                  <a:lnTo>
                    <a:pt x="323" y="296"/>
                  </a:lnTo>
                  <a:lnTo>
                    <a:pt x="319" y="297"/>
                  </a:lnTo>
                  <a:lnTo>
                    <a:pt x="319" y="299"/>
                  </a:lnTo>
                  <a:lnTo>
                    <a:pt x="319" y="302"/>
                  </a:lnTo>
                  <a:lnTo>
                    <a:pt x="317" y="300"/>
                  </a:lnTo>
                  <a:lnTo>
                    <a:pt x="317" y="302"/>
                  </a:lnTo>
                  <a:lnTo>
                    <a:pt x="314" y="303"/>
                  </a:lnTo>
                  <a:lnTo>
                    <a:pt x="310" y="304"/>
                  </a:lnTo>
                  <a:lnTo>
                    <a:pt x="309" y="306"/>
                  </a:lnTo>
                  <a:lnTo>
                    <a:pt x="307" y="308"/>
                  </a:lnTo>
                  <a:lnTo>
                    <a:pt x="303" y="303"/>
                  </a:lnTo>
                  <a:lnTo>
                    <a:pt x="287" y="303"/>
                  </a:lnTo>
                  <a:lnTo>
                    <a:pt x="285" y="302"/>
                  </a:lnTo>
                  <a:lnTo>
                    <a:pt x="283" y="301"/>
                  </a:lnTo>
                  <a:lnTo>
                    <a:pt x="283" y="296"/>
                  </a:lnTo>
                  <a:lnTo>
                    <a:pt x="282" y="296"/>
                  </a:lnTo>
                  <a:lnTo>
                    <a:pt x="273" y="295"/>
                  </a:lnTo>
                  <a:lnTo>
                    <a:pt x="265" y="296"/>
                  </a:lnTo>
                  <a:lnTo>
                    <a:pt x="259" y="286"/>
                  </a:lnTo>
                  <a:lnTo>
                    <a:pt x="258" y="283"/>
                  </a:lnTo>
                  <a:lnTo>
                    <a:pt x="254" y="282"/>
                  </a:lnTo>
                  <a:lnTo>
                    <a:pt x="252" y="257"/>
                  </a:lnTo>
                  <a:lnTo>
                    <a:pt x="250" y="256"/>
                  </a:lnTo>
                  <a:lnTo>
                    <a:pt x="249" y="253"/>
                  </a:lnTo>
                  <a:lnTo>
                    <a:pt x="247" y="251"/>
                  </a:lnTo>
                  <a:lnTo>
                    <a:pt x="237" y="251"/>
                  </a:lnTo>
                  <a:lnTo>
                    <a:pt x="234" y="252"/>
                  </a:lnTo>
                  <a:lnTo>
                    <a:pt x="230" y="251"/>
                  </a:lnTo>
                  <a:lnTo>
                    <a:pt x="222" y="252"/>
                  </a:lnTo>
                  <a:lnTo>
                    <a:pt x="219" y="251"/>
                  </a:lnTo>
                  <a:lnTo>
                    <a:pt x="214" y="251"/>
                  </a:lnTo>
                  <a:lnTo>
                    <a:pt x="214" y="250"/>
                  </a:lnTo>
                  <a:lnTo>
                    <a:pt x="209" y="248"/>
                  </a:lnTo>
                  <a:lnTo>
                    <a:pt x="209" y="249"/>
                  </a:lnTo>
                  <a:lnTo>
                    <a:pt x="207" y="250"/>
                  </a:lnTo>
                  <a:lnTo>
                    <a:pt x="205" y="249"/>
                  </a:lnTo>
                  <a:lnTo>
                    <a:pt x="200" y="251"/>
                  </a:lnTo>
                  <a:lnTo>
                    <a:pt x="197" y="250"/>
                  </a:lnTo>
                  <a:lnTo>
                    <a:pt x="195" y="252"/>
                  </a:lnTo>
                  <a:lnTo>
                    <a:pt x="193" y="249"/>
                  </a:lnTo>
                  <a:lnTo>
                    <a:pt x="190" y="250"/>
                  </a:lnTo>
                  <a:lnTo>
                    <a:pt x="188" y="246"/>
                  </a:lnTo>
                  <a:lnTo>
                    <a:pt x="191" y="240"/>
                  </a:lnTo>
                  <a:lnTo>
                    <a:pt x="190" y="235"/>
                  </a:lnTo>
                  <a:lnTo>
                    <a:pt x="181" y="234"/>
                  </a:lnTo>
                  <a:lnTo>
                    <a:pt x="179" y="236"/>
                  </a:lnTo>
                  <a:lnTo>
                    <a:pt x="179" y="240"/>
                  </a:lnTo>
                  <a:lnTo>
                    <a:pt x="174" y="242"/>
                  </a:lnTo>
                  <a:lnTo>
                    <a:pt x="171" y="240"/>
                  </a:lnTo>
                  <a:lnTo>
                    <a:pt x="172" y="237"/>
                  </a:lnTo>
                  <a:lnTo>
                    <a:pt x="171" y="235"/>
                  </a:lnTo>
                  <a:lnTo>
                    <a:pt x="165" y="235"/>
                  </a:lnTo>
                  <a:lnTo>
                    <a:pt x="162" y="231"/>
                  </a:lnTo>
                  <a:lnTo>
                    <a:pt x="162" y="228"/>
                  </a:lnTo>
                  <a:lnTo>
                    <a:pt x="161" y="227"/>
                  </a:lnTo>
                  <a:lnTo>
                    <a:pt x="158" y="228"/>
                  </a:lnTo>
                  <a:lnTo>
                    <a:pt x="159" y="231"/>
                  </a:lnTo>
                  <a:lnTo>
                    <a:pt x="158" y="234"/>
                  </a:lnTo>
                  <a:lnTo>
                    <a:pt x="158" y="237"/>
                  </a:lnTo>
                  <a:lnTo>
                    <a:pt x="156" y="239"/>
                  </a:lnTo>
                  <a:lnTo>
                    <a:pt x="147" y="242"/>
                  </a:lnTo>
                  <a:lnTo>
                    <a:pt x="137" y="238"/>
                  </a:lnTo>
                  <a:lnTo>
                    <a:pt x="134" y="239"/>
                  </a:lnTo>
                  <a:lnTo>
                    <a:pt x="131" y="241"/>
                  </a:lnTo>
                  <a:lnTo>
                    <a:pt x="127" y="246"/>
                  </a:lnTo>
                  <a:lnTo>
                    <a:pt x="127" y="250"/>
                  </a:lnTo>
                  <a:lnTo>
                    <a:pt x="121" y="250"/>
                  </a:lnTo>
                  <a:lnTo>
                    <a:pt x="120" y="252"/>
                  </a:lnTo>
                  <a:lnTo>
                    <a:pt x="118" y="252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5" y="260"/>
                  </a:lnTo>
                  <a:lnTo>
                    <a:pt x="110" y="259"/>
                  </a:lnTo>
                  <a:lnTo>
                    <a:pt x="103" y="262"/>
                  </a:lnTo>
                  <a:lnTo>
                    <a:pt x="101" y="261"/>
                  </a:lnTo>
                  <a:lnTo>
                    <a:pt x="93" y="262"/>
                  </a:lnTo>
                  <a:lnTo>
                    <a:pt x="91" y="263"/>
                  </a:lnTo>
                  <a:lnTo>
                    <a:pt x="91" y="267"/>
                  </a:lnTo>
                  <a:lnTo>
                    <a:pt x="88" y="267"/>
                  </a:lnTo>
                  <a:lnTo>
                    <a:pt x="86" y="269"/>
                  </a:lnTo>
                  <a:lnTo>
                    <a:pt x="85" y="268"/>
                  </a:lnTo>
                  <a:lnTo>
                    <a:pt x="82" y="270"/>
                  </a:lnTo>
                  <a:lnTo>
                    <a:pt x="83" y="275"/>
                  </a:lnTo>
                  <a:lnTo>
                    <a:pt x="80" y="278"/>
                  </a:lnTo>
                  <a:lnTo>
                    <a:pt x="76" y="275"/>
                  </a:lnTo>
                  <a:lnTo>
                    <a:pt x="73" y="276"/>
                  </a:lnTo>
                  <a:lnTo>
                    <a:pt x="70" y="279"/>
                  </a:lnTo>
                  <a:lnTo>
                    <a:pt x="67" y="279"/>
                  </a:lnTo>
                  <a:lnTo>
                    <a:pt x="62" y="285"/>
                  </a:lnTo>
                  <a:lnTo>
                    <a:pt x="56" y="285"/>
                  </a:lnTo>
                  <a:lnTo>
                    <a:pt x="49" y="288"/>
                  </a:lnTo>
                  <a:lnTo>
                    <a:pt x="48" y="291"/>
                  </a:lnTo>
                  <a:lnTo>
                    <a:pt x="49" y="293"/>
                  </a:lnTo>
                  <a:lnTo>
                    <a:pt x="46" y="295"/>
                  </a:lnTo>
                  <a:lnTo>
                    <a:pt x="42" y="296"/>
                  </a:lnTo>
                  <a:lnTo>
                    <a:pt x="34" y="296"/>
                  </a:lnTo>
                  <a:lnTo>
                    <a:pt x="28" y="299"/>
                  </a:lnTo>
                  <a:lnTo>
                    <a:pt x="29" y="297"/>
                  </a:lnTo>
                  <a:lnTo>
                    <a:pt x="29" y="295"/>
                  </a:lnTo>
                  <a:lnTo>
                    <a:pt x="30" y="295"/>
                  </a:lnTo>
                  <a:lnTo>
                    <a:pt x="29" y="294"/>
                  </a:lnTo>
                  <a:lnTo>
                    <a:pt x="29" y="291"/>
                  </a:lnTo>
                  <a:lnTo>
                    <a:pt x="26" y="291"/>
                  </a:lnTo>
                  <a:lnTo>
                    <a:pt x="26" y="289"/>
                  </a:lnTo>
                  <a:lnTo>
                    <a:pt x="26" y="287"/>
                  </a:lnTo>
                  <a:lnTo>
                    <a:pt x="29" y="286"/>
                  </a:lnTo>
                  <a:lnTo>
                    <a:pt x="29" y="283"/>
                  </a:lnTo>
                  <a:lnTo>
                    <a:pt x="25" y="282"/>
                  </a:lnTo>
                  <a:lnTo>
                    <a:pt x="26" y="280"/>
                  </a:lnTo>
                  <a:lnTo>
                    <a:pt x="26" y="276"/>
                  </a:lnTo>
                  <a:lnTo>
                    <a:pt x="22" y="275"/>
                  </a:lnTo>
                  <a:lnTo>
                    <a:pt x="21" y="278"/>
                  </a:lnTo>
                  <a:lnTo>
                    <a:pt x="16" y="275"/>
                  </a:lnTo>
                  <a:lnTo>
                    <a:pt x="18" y="274"/>
                  </a:lnTo>
                  <a:lnTo>
                    <a:pt x="18" y="270"/>
                  </a:lnTo>
                  <a:lnTo>
                    <a:pt x="21" y="268"/>
                  </a:lnTo>
                  <a:lnTo>
                    <a:pt x="21" y="267"/>
                  </a:lnTo>
                  <a:lnTo>
                    <a:pt x="20" y="266"/>
                  </a:lnTo>
                  <a:lnTo>
                    <a:pt x="21" y="264"/>
                  </a:lnTo>
                  <a:lnTo>
                    <a:pt x="26" y="263"/>
                  </a:lnTo>
                  <a:lnTo>
                    <a:pt x="26" y="261"/>
                  </a:lnTo>
                  <a:lnTo>
                    <a:pt x="25" y="260"/>
                  </a:lnTo>
                  <a:lnTo>
                    <a:pt x="26" y="256"/>
                  </a:lnTo>
                  <a:lnTo>
                    <a:pt x="27" y="256"/>
                  </a:lnTo>
                  <a:lnTo>
                    <a:pt x="27" y="255"/>
                  </a:lnTo>
                  <a:lnTo>
                    <a:pt x="30" y="258"/>
                  </a:lnTo>
                  <a:lnTo>
                    <a:pt x="32" y="262"/>
                  </a:lnTo>
                  <a:lnTo>
                    <a:pt x="33" y="263"/>
                  </a:lnTo>
                  <a:lnTo>
                    <a:pt x="34" y="262"/>
                  </a:lnTo>
                  <a:lnTo>
                    <a:pt x="36" y="262"/>
                  </a:lnTo>
                  <a:lnTo>
                    <a:pt x="37" y="260"/>
                  </a:lnTo>
                  <a:lnTo>
                    <a:pt x="41" y="260"/>
                  </a:lnTo>
                  <a:lnTo>
                    <a:pt x="44" y="255"/>
                  </a:lnTo>
                  <a:lnTo>
                    <a:pt x="42" y="253"/>
                  </a:lnTo>
                  <a:lnTo>
                    <a:pt x="43" y="251"/>
                  </a:lnTo>
                  <a:lnTo>
                    <a:pt x="38" y="247"/>
                  </a:lnTo>
                  <a:lnTo>
                    <a:pt x="34" y="246"/>
                  </a:lnTo>
                  <a:lnTo>
                    <a:pt x="33" y="243"/>
                  </a:lnTo>
                  <a:lnTo>
                    <a:pt x="34" y="241"/>
                  </a:lnTo>
                  <a:lnTo>
                    <a:pt x="32" y="240"/>
                  </a:lnTo>
                  <a:lnTo>
                    <a:pt x="29" y="234"/>
                  </a:lnTo>
                  <a:lnTo>
                    <a:pt x="27" y="232"/>
                  </a:lnTo>
                  <a:lnTo>
                    <a:pt x="26" y="228"/>
                  </a:lnTo>
                  <a:lnTo>
                    <a:pt x="23" y="227"/>
                  </a:lnTo>
                  <a:lnTo>
                    <a:pt x="22" y="226"/>
                  </a:lnTo>
                  <a:lnTo>
                    <a:pt x="24" y="224"/>
                  </a:lnTo>
                  <a:lnTo>
                    <a:pt x="21" y="223"/>
                  </a:lnTo>
                  <a:lnTo>
                    <a:pt x="21" y="221"/>
                  </a:lnTo>
                  <a:lnTo>
                    <a:pt x="18" y="221"/>
                  </a:lnTo>
                  <a:lnTo>
                    <a:pt x="18" y="218"/>
                  </a:lnTo>
                  <a:lnTo>
                    <a:pt x="17" y="218"/>
                  </a:lnTo>
                  <a:lnTo>
                    <a:pt x="15" y="213"/>
                  </a:lnTo>
                  <a:lnTo>
                    <a:pt x="12" y="210"/>
                  </a:lnTo>
                  <a:lnTo>
                    <a:pt x="11" y="208"/>
                  </a:lnTo>
                  <a:lnTo>
                    <a:pt x="9" y="207"/>
                  </a:lnTo>
                  <a:lnTo>
                    <a:pt x="9" y="204"/>
                  </a:lnTo>
                  <a:lnTo>
                    <a:pt x="8" y="202"/>
                  </a:lnTo>
                  <a:lnTo>
                    <a:pt x="9" y="201"/>
                  </a:lnTo>
                  <a:lnTo>
                    <a:pt x="9" y="199"/>
                  </a:lnTo>
                  <a:lnTo>
                    <a:pt x="9" y="198"/>
                  </a:lnTo>
                  <a:lnTo>
                    <a:pt x="9" y="196"/>
                  </a:lnTo>
                  <a:lnTo>
                    <a:pt x="6" y="194"/>
                  </a:lnTo>
                  <a:lnTo>
                    <a:pt x="5" y="193"/>
                  </a:lnTo>
                  <a:lnTo>
                    <a:pt x="8" y="185"/>
                  </a:lnTo>
                  <a:lnTo>
                    <a:pt x="8" y="182"/>
                  </a:lnTo>
                  <a:lnTo>
                    <a:pt x="8" y="181"/>
                  </a:lnTo>
                  <a:lnTo>
                    <a:pt x="9" y="179"/>
                  </a:lnTo>
                  <a:lnTo>
                    <a:pt x="5" y="173"/>
                  </a:lnTo>
                  <a:lnTo>
                    <a:pt x="2" y="173"/>
                  </a:lnTo>
                  <a:lnTo>
                    <a:pt x="2" y="170"/>
                  </a:lnTo>
                  <a:lnTo>
                    <a:pt x="0" y="169"/>
                  </a:lnTo>
                  <a:lnTo>
                    <a:pt x="0" y="166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4" name="Freeform 155">
              <a:extLst>
                <a:ext uri="{FF2B5EF4-FFF2-40B4-BE49-F238E27FC236}">
                  <a16:creationId xmlns="" xmlns:a16="http://schemas.microsoft.com/office/drawing/2014/main" id="{F4458E75-FE9C-4955-B6E6-397F9BFFAD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5" y="2394"/>
              <a:ext cx="176" cy="213"/>
            </a:xfrm>
            <a:custGeom>
              <a:avLst/>
              <a:gdLst>
                <a:gd name="T0" fmla="*/ 71 w 176"/>
                <a:gd name="T1" fmla="*/ 181 h 213"/>
                <a:gd name="T2" fmla="*/ 45 w 176"/>
                <a:gd name="T3" fmla="*/ 58 h 213"/>
                <a:gd name="T4" fmla="*/ 71 w 176"/>
                <a:gd name="T5" fmla="*/ 62 h 213"/>
                <a:gd name="T6" fmla="*/ 81 w 176"/>
                <a:gd name="T7" fmla="*/ 51 h 213"/>
                <a:gd name="T8" fmla="*/ 84 w 176"/>
                <a:gd name="T9" fmla="*/ 41 h 213"/>
                <a:gd name="T10" fmla="*/ 92 w 176"/>
                <a:gd name="T11" fmla="*/ 29 h 213"/>
                <a:gd name="T12" fmla="*/ 95 w 176"/>
                <a:gd name="T13" fmla="*/ 13 h 213"/>
                <a:gd name="T14" fmla="*/ 104 w 176"/>
                <a:gd name="T15" fmla="*/ 3 h 213"/>
                <a:gd name="T16" fmla="*/ 155 w 176"/>
                <a:gd name="T17" fmla="*/ 13 h 213"/>
                <a:gd name="T18" fmla="*/ 162 w 176"/>
                <a:gd name="T19" fmla="*/ 29 h 213"/>
                <a:gd name="T20" fmla="*/ 176 w 176"/>
                <a:gd name="T21" fmla="*/ 31 h 213"/>
                <a:gd name="T22" fmla="*/ 173 w 176"/>
                <a:gd name="T23" fmla="*/ 45 h 213"/>
                <a:gd name="T24" fmla="*/ 171 w 176"/>
                <a:gd name="T25" fmla="*/ 74 h 213"/>
                <a:gd name="T26" fmla="*/ 163 w 176"/>
                <a:gd name="T27" fmla="*/ 92 h 213"/>
                <a:gd name="T28" fmla="*/ 155 w 176"/>
                <a:gd name="T29" fmla="*/ 99 h 213"/>
                <a:gd name="T30" fmla="*/ 154 w 176"/>
                <a:gd name="T31" fmla="*/ 103 h 213"/>
                <a:gd name="T32" fmla="*/ 155 w 176"/>
                <a:gd name="T33" fmla="*/ 115 h 213"/>
                <a:gd name="T34" fmla="*/ 155 w 176"/>
                <a:gd name="T35" fmla="*/ 126 h 213"/>
                <a:gd name="T36" fmla="*/ 148 w 176"/>
                <a:gd name="T37" fmla="*/ 137 h 213"/>
                <a:gd name="T38" fmla="*/ 139 w 176"/>
                <a:gd name="T39" fmla="*/ 144 h 213"/>
                <a:gd name="T40" fmla="*/ 122 w 176"/>
                <a:gd name="T41" fmla="*/ 151 h 213"/>
                <a:gd name="T42" fmla="*/ 119 w 176"/>
                <a:gd name="T43" fmla="*/ 158 h 213"/>
                <a:gd name="T44" fmla="*/ 124 w 176"/>
                <a:gd name="T45" fmla="*/ 167 h 213"/>
                <a:gd name="T46" fmla="*/ 124 w 176"/>
                <a:gd name="T47" fmla="*/ 183 h 213"/>
                <a:gd name="T48" fmla="*/ 123 w 176"/>
                <a:gd name="T49" fmla="*/ 201 h 213"/>
                <a:gd name="T50" fmla="*/ 103 w 176"/>
                <a:gd name="T51" fmla="*/ 210 h 213"/>
                <a:gd name="T52" fmla="*/ 85 w 176"/>
                <a:gd name="T53" fmla="*/ 212 h 213"/>
                <a:gd name="T54" fmla="*/ 72 w 176"/>
                <a:gd name="T55" fmla="*/ 213 h 213"/>
                <a:gd name="T56" fmla="*/ 71 w 176"/>
                <a:gd name="T57" fmla="*/ 203 h 213"/>
                <a:gd name="T58" fmla="*/ 80 w 176"/>
                <a:gd name="T59" fmla="*/ 200 h 213"/>
                <a:gd name="T60" fmla="*/ 90 w 176"/>
                <a:gd name="T61" fmla="*/ 188 h 213"/>
                <a:gd name="T62" fmla="*/ 78 w 176"/>
                <a:gd name="T63" fmla="*/ 193 h 213"/>
                <a:gd name="T64" fmla="*/ 69 w 176"/>
                <a:gd name="T65" fmla="*/ 186 h 213"/>
                <a:gd name="T66" fmla="*/ 71 w 176"/>
                <a:gd name="T67" fmla="*/ 180 h 213"/>
                <a:gd name="T68" fmla="*/ 69 w 176"/>
                <a:gd name="T69" fmla="*/ 180 h 213"/>
                <a:gd name="T70" fmla="*/ 72 w 176"/>
                <a:gd name="T71" fmla="*/ 169 h 213"/>
                <a:gd name="T72" fmla="*/ 83 w 176"/>
                <a:gd name="T73" fmla="*/ 160 h 213"/>
                <a:gd name="T74" fmla="*/ 82 w 176"/>
                <a:gd name="T75" fmla="*/ 156 h 213"/>
                <a:gd name="T76" fmla="*/ 76 w 176"/>
                <a:gd name="T77" fmla="*/ 158 h 213"/>
                <a:gd name="T78" fmla="*/ 68 w 176"/>
                <a:gd name="T79" fmla="*/ 162 h 213"/>
                <a:gd name="T80" fmla="*/ 61 w 176"/>
                <a:gd name="T81" fmla="*/ 165 h 213"/>
                <a:gd name="T82" fmla="*/ 53 w 176"/>
                <a:gd name="T83" fmla="*/ 170 h 213"/>
                <a:gd name="T84" fmla="*/ 61 w 176"/>
                <a:gd name="T85" fmla="*/ 183 h 213"/>
                <a:gd name="T86" fmla="*/ 52 w 176"/>
                <a:gd name="T87" fmla="*/ 188 h 213"/>
                <a:gd name="T88" fmla="*/ 44 w 176"/>
                <a:gd name="T89" fmla="*/ 181 h 213"/>
                <a:gd name="T90" fmla="*/ 37 w 176"/>
                <a:gd name="T91" fmla="*/ 177 h 213"/>
                <a:gd name="T92" fmla="*/ 31 w 176"/>
                <a:gd name="T93" fmla="*/ 181 h 213"/>
                <a:gd name="T94" fmla="*/ 23 w 176"/>
                <a:gd name="T95" fmla="*/ 182 h 213"/>
                <a:gd name="T96" fmla="*/ 17 w 176"/>
                <a:gd name="T97" fmla="*/ 178 h 213"/>
                <a:gd name="T98" fmla="*/ 13 w 176"/>
                <a:gd name="T99" fmla="*/ 174 h 213"/>
                <a:gd name="T100" fmla="*/ 7 w 176"/>
                <a:gd name="T101" fmla="*/ 171 h 213"/>
                <a:gd name="T102" fmla="*/ 1 w 176"/>
                <a:gd name="T103" fmla="*/ 171 h 213"/>
                <a:gd name="T104" fmla="*/ 3 w 176"/>
                <a:gd name="T105" fmla="*/ 162 h 213"/>
                <a:gd name="T106" fmla="*/ 8 w 176"/>
                <a:gd name="T107" fmla="*/ 153 h 213"/>
                <a:gd name="T108" fmla="*/ 12 w 176"/>
                <a:gd name="T109" fmla="*/ 144 h 213"/>
                <a:gd name="T110" fmla="*/ 9 w 176"/>
                <a:gd name="T111" fmla="*/ 137 h 213"/>
                <a:gd name="T112" fmla="*/ 10 w 176"/>
                <a:gd name="T113" fmla="*/ 123 h 213"/>
                <a:gd name="T114" fmla="*/ 36 w 176"/>
                <a:gd name="T115" fmla="*/ 106 h 213"/>
                <a:gd name="T116" fmla="*/ 36 w 176"/>
                <a:gd name="T117" fmla="*/ 100 h 213"/>
                <a:gd name="T118" fmla="*/ 33 w 176"/>
                <a:gd name="T119" fmla="*/ 87 h 213"/>
                <a:gd name="T120" fmla="*/ 37 w 176"/>
                <a:gd name="T121" fmla="*/ 71 h 213"/>
                <a:gd name="T122" fmla="*/ 125 w 176"/>
                <a:gd name="T123" fmla="*/ 167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6" h="213">
                  <a:moveTo>
                    <a:pt x="71" y="181"/>
                  </a:moveTo>
                  <a:lnTo>
                    <a:pt x="71" y="182"/>
                  </a:lnTo>
                  <a:lnTo>
                    <a:pt x="71" y="181"/>
                  </a:lnTo>
                  <a:close/>
                  <a:moveTo>
                    <a:pt x="71" y="181"/>
                  </a:moveTo>
                  <a:lnTo>
                    <a:pt x="71" y="182"/>
                  </a:lnTo>
                  <a:lnTo>
                    <a:pt x="72" y="182"/>
                  </a:lnTo>
                  <a:lnTo>
                    <a:pt x="72" y="181"/>
                  </a:lnTo>
                  <a:lnTo>
                    <a:pt x="71" y="181"/>
                  </a:lnTo>
                  <a:close/>
                  <a:moveTo>
                    <a:pt x="33" y="175"/>
                  </a:moveTo>
                  <a:lnTo>
                    <a:pt x="33" y="176"/>
                  </a:lnTo>
                  <a:lnTo>
                    <a:pt x="34" y="176"/>
                  </a:lnTo>
                  <a:lnTo>
                    <a:pt x="35" y="174"/>
                  </a:lnTo>
                  <a:lnTo>
                    <a:pt x="33" y="175"/>
                  </a:lnTo>
                  <a:close/>
                  <a:moveTo>
                    <a:pt x="37" y="71"/>
                  </a:moveTo>
                  <a:lnTo>
                    <a:pt x="43" y="62"/>
                  </a:lnTo>
                  <a:lnTo>
                    <a:pt x="45" y="58"/>
                  </a:lnTo>
                  <a:lnTo>
                    <a:pt x="48" y="57"/>
                  </a:lnTo>
                  <a:lnTo>
                    <a:pt x="48" y="58"/>
                  </a:lnTo>
                  <a:lnTo>
                    <a:pt x="55" y="60"/>
                  </a:lnTo>
                  <a:lnTo>
                    <a:pt x="61" y="64"/>
                  </a:lnTo>
                  <a:lnTo>
                    <a:pt x="64" y="63"/>
                  </a:lnTo>
                  <a:lnTo>
                    <a:pt x="65" y="59"/>
                  </a:lnTo>
                  <a:lnTo>
                    <a:pt x="67" y="62"/>
                  </a:lnTo>
                  <a:lnTo>
                    <a:pt x="71" y="62"/>
                  </a:lnTo>
                  <a:lnTo>
                    <a:pt x="72" y="59"/>
                  </a:lnTo>
                  <a:lnTo>
                    <a:pt x="75" y="61"/>
                  </a:lnTo>
                  <a:lnTo>
                    <a:pt x="76" y="59"/>
                  </a:lnTo>
                  <a:lnTo>
                    <a:pt x="74" y="59"/>
                  </a:lnTo>
                  <a:lnTo>
                    <a:pt x="77" y="57"/>
                  </a:lnTo>
                  <a:lnTo>
                    <a:pt x="80" y="53"/>
                  </a:lnTo>
                  <a:lnTo>
                    <a:pt x="81" y="53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1" y="50"/>
                  </a:lnTo>
                  <a:lnTo>
                    <a:pt x="83" y="50"/>
                  </a:lnTo>
                  <a:lnTo>
                    <a:pt x="84" y="49"/>
                  </a:lnTo>
                  <a:lnTo>
                    <a:pt x="86" y="49"/>
                  </a:lnTo>
                  <a:lnTo>
                    <a:pt x="86" y="46"/>
                  </a:lnTo>
                  <a:lnTo>
                    <a:pt x="87" y="44"/>
                  </a:lnTo>
                  <a:lnTo>
                    <a:pt x="84" y="41"/>
                  </a:lnTo>
                  <a:lnTo>
                    <a:pt x="85" y="41"/>
                  </a:lnTo>
                  <a:lnTo>
                    <a:pt x="85" y="39"/>
                  </a:lnTo>
                  <a:lnTo>
                    <a:pt x="87" y="38"/>
                  </a:lnTo>
                  <a:lnTo>
                    <a:pt x="87" y="36"/>
                  </a:lnTo>
                  <a:lnTo>
                    <a:pt x="89" y="35"/>
                  </a:lnTo>
                  <a:lnTo>
                    <a:pt x="92" y="31"/>
                  </a:lnTo>
                  <a:lnTo>
                    <a:pt x="93" y="31"/>
                  </a:lnTo>
                  <a:lnTo>
                    <a:pt x="92" y="29"/>
                  </a:lnTo>
                  <a:lnTo>
                    <a:pt x="90" y="28"/>
                  </a:lnTo>
                  <a:lnTo>
                    <a:pt x="91" y="26"/>
                  </a:lnTo>
                  <a:lnTo>
                    <a:pt x="93" y="25"/>
                  </a:lnTo>
                  <a:lnTo>
                    <a:pt x="93" y="18"/>
                  </a:lnTo>
                  <a:lnTo>
                    <a:pt x="92" y="19"/>
                  </a:lnTo>
                  <a:lnTo>
                    <a:pt x="90" y="17"/>
                  </a:lnTo>
                  <a:lnTo>
                    <a:pt x="91" y="15"/>
                  </a:lnTo>
                  <a:lnTo>
                    <a:pt x="95" y="13"/>
                  </a:lnTo>
                  <a:lnTo>
                    <a:pt x="95" y="10"/>
                  </a:lnTo>
                  <a:lnTo>
                    <a:pt x="100" y="9"/>
                  </a:lnTo>
                  <a:lnTo>
                    <a:pt x="101" y="7"/>
                  </a:lnTo>
                  <a:lnTo>
                    <a:pt x="102" y="6"/>
                  </a:lnTo>
                  <a:lnTo>
                    <a:pt x="101" y="5"/>
                  </a:lnTo>
                  <a:lnTo>
                    <a:pt x="102" y="4"/>
                  </a:lnTo>
                  <a:lnTo>
                    <a:pt x="101" y="3"/>
                  </a:lnTo>
                  <a:lnTo>
                    <a:pt x="104" y="3"/>
                  </a:lnTo>
                  <a:lnTo>
                    <a:pt x="111" y="0"/>
                  </a:lnTo>
                  <a:lnTo>
                    <a:pt x="120" y="1"/>
                  </a:lnTo>
                  <a:lnTo>
                    <a:pt x="123" y="5"/>
                  </a:lnTo>
                  <a:lnTo>
                    <a:pt x="123" y="7"/>
                  </a:lnTo>
                  <a:lnTo>
                    <a:pt x="140" y="20"/>
                  </a:lnTo>
                  <a:lnTo>
                    <a:pt x="147" y="10"/>
                  </a:lnTo>
                  <a:lnTo>
                    <a:pt x="153" y="15"/>
                  </a:lnTo>
                  <a:lnTo>
                    <a:pt x="155" y="13"/>
                  </a:lnTo>
                  <a:lnTo>
                    <a:pt x="157" y="14"/>
                  </a:lnTo>
                  <a:lnTo>
                    <a:pt x="155" y="17"/>
                  </a:lnTo>
                  <a:lnTo>
                    <a:pt x="156" y="18"/>
                  </a:lnTo>
                  <a:lnTo>
                    <a:pt x="153" y="21"/>
                  </a:lnTo>
                  <a:lnTo>
                    <a:pt x="156" y="23"/>
                  </a:lnTo>
                  <a:lnTo>
                    <a:pt x="153" y="26"/>
                  </a:lnTo>
                  <a:lnTo>
                    <a:pt x="159" y="30"/>
                  </a:lnTo>
                  <a:lnTo>
                    <a:pt x="162" y="29"/>
                  </a:lnTo>
                  <a:lnTo>
                    <a:pt x="162" y="27"/>
                  </a:lnTo>
                  <a:lnTo>
                    <a:pt x="166" y="27"/>
                  </a:lnTo>
                  <a:lnTo>
                    <a:pt x="169" y="29"/>
                  </a:lnTo>
                  <a:lnTo>
                    <a:pt x="168" y="31"/>
                  </a:lnTo>
                  <a:lnTo>
                    <a:pt x="171" y="27"/>
                  </a:lnTo>
                  <a:lnTo>
                    <a:pt x="171" y="29"/>
                  </a:lnTo>
                  <a:lnTo>
                    <a:pt x="171" y="28"/>
                  </a:lnTo>
                  <a:lnTo>
                    <a:pt x="176" y="31"/>
                  </a:lnTo>
                  <a:lnTo>
                    <a:pt x="174" y="34"/>
                  </a:lnTo>
                  <a:lnTo>
                    <a:pt x="175" y="37"/>
                  </a:lnTo>
                  <a:lnTo>
                    <a:pt x="174" y="38"/>
                  </a:lnTo>
                  <a:lnTo>
                    <a:pt x="175" y="39"/>
                  </a:lnTo>
                  <a:lnTo>
                    <a:pt x="175" y="40"/>
                  </a:lnTo>
                  <a:lnTo>
                    <a:pt x="174" y="40"/>
                  </a:lnTo>
                  <a:lnTo>
                    <a:pt x="175" y="43"/>
                  </a:lnTo>
                  <a:lnTo>
                    <a:pt x="173" y="45"/>
                  </a:lnTo>
                  <a:lnTo>
                    <a:pt x="168" y="47"/>
                  </a:lnTo>
                  <a:lnTo>
                    <a:pt x="171" y="54"/>
                  </a:lnTo>
                  <a:lnTo>
                    <a:pt x="169" y="54"/>
                  </a:lnTo>
                  <a:lnTo>
                    <a:pt x="171" y="57"/>
                  </a:lnTo>
                  <a:lnTo>
                    <a:pt x="169" y="59"/>
                  </a:lnTo>
                  <a:lnTo>
                    <a:pt x="169" y="61"/>
                  </a:lnTo>
                  <a:lnTo>
                    <a:pt x="170" y="63"/>
                  </a:lnTo>
                  <a:lnTo>
                    <a:pt x="171" y="74"/>
                  </a:lnTo>
                  <a:lnTo>
                    <a:pt x="168" y="75"/>
                  </a:lnTo>
                  <a:lnTo>
                    <a:pt x="168" y="80"/>
                  </a:lnTo>
                  <a:lnTo>
                    <a:pt x="167" y="84"/>
                  </a:lnTo>
                  <a:lnTo>
                    <a:pt x="165" y="84"/>
                  </a:lnTo>
                  <a:lnTo>
                    <a:pt x="166" y="87"/>
                  </a:lnTo>
                  <a:lnTo>
                    <a:pt x="164" y="90"/>
                  </a:lnTo>
                  <a:lnTo>
                    <a:pt x="163" y="89"/>
                  </a:lnTo>
                  <a:lnTo>
                    <a:pt x="163" y="92"/>
                  </a:lnTo>
                  <a:lnTo>
                    <a:pt x="161" y="91"/>
                  </a:lnTo>
                  <a:lnTo>
                    <a:pt x="159" y="93"/>
                  </a:lnTo>
                  <a:lnTo>
                    <a:pt x="158" y="95"/>
                  </a:lnTo>
                  <a:lnTo>
                    <a:pt x="157" y="95"/>
                  </a:lnTo>
                  <a:lnTo>
                    <a:pt x="159" y="98"/>
                  </a:lnTo>
                  <a:lnTo>
                    <a:pt x="156" y="98"/>
                  </a:lnTo>
                  <a:lnTo>
                    <a:pt x="156" y="99"/>
                  </a:lnTo>
                  <a:lnTo>
                    <a:pt x="155" y="99"/>
                  </a:lnTo>
                  <a:lnTo>
                    <a:pt x="153" y="98"/>
                  </a:lnTo>
                  <a:lnTo>
                    <a:pt x="153" y="99"/>
                  </a:lnTo>
                  <a:lnTo>
                    <a:pt x="152" y="100"/>
                  </a:lnTo>
                  <a:lnTo>
                    <a:pt x="155" y="100"/>
                  </a:lnTo>
                  <a:lnTo>
                    <a:pt x="154" y="102"/>
                  </a:lnTo>
                  <a:lnTo>
                    <a:pt x="153" y="103"/>
                  </a:lnTo>
                  <a:lnTo>
                    <a:pt x="153" y="105"/>
                  </a:lnTo>
                  <a:lnTo>
                    <a:pt x="154" y="103"/>
                  </a:lnTo>
                  <a:lnTo>
                    <a:pt x="157" y="105"/>
                  </a:lnTo>
                  <a:lnTo>
                    <a:pt x="157" y="106"/>
                  </a:lnTo>
                  <a:lnTo>
                    <a:pt x="157" y="107"/>
                  </a:lnTo>
                  <a:lnTo>
                    <a:pt x="155" y="108"/>
                  </a:lnTo>
                  <a:lnTo>
                    <a:pt x="159" y="112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5" y="115"/>
                  </a:lnTo>
                  <a:lnTo>
                    <a:pt x="153" y="114"/>
                  </a:lnTo>
                  <a:lnTo>
                    <a:pt x="151" y="115"/>
                  </a:lnTo>
                  <a:lnTo>
                    <a:pt x="152" y="117"/>
                  </a:lnTo>
                  <a:lnTo>
                    <a:pt x="150" y="118"/>
                  </a:lnTo>
                  <a:lnTo>
                    <a:pt x="149" y="119"/>
                  </a:lnTo>
                  <a:lnTo>
                    <a:pt x="151" y="122"/>
                  </a:lnTo>
                  <a:lnTo>
                    <a:pt x="155" y="124"/>
                  </a:lnTo>
                  <a:lnTo>
                    <a:pt x="155" y="126"/>
                  </a:lnTo>
                  <a:lnTo>
                    <a:pt x="155" y="126"/>
                  </a:lnTo>
                  <a:lnTo>
                    <a:pt x="153" y="128"/>
                  </a:lnTo>
                  <a:lnTo>
                    <a:pt x="153" y="130"/>
                  </a:lnTo>
                  <a:lnTo>
                    <a:pt x="152" y="131"/>
                  </a:lnTo>
                  <a:lnTo>
                    <a:pt x="152" y="134"/>
                  </a:lnTo>
                  <a:lnTo>
                    <a:pt x="150" y="135"/>
                  </a:lnTo>
                  <a:lnTo>
                    <a:pt x="149" y="138"/>
                  </a:lnTo>
                  <a:lnTo>
                    <a:pt x="148" y="137"/>
                  </a:lnTo>
                  <a:lnTo>
                    <a:pt x="148" y="139"/>
                  </a:lnTo>
                  <a:lnTo>
                    <a:pt x="150" y="143"/>
                  </a:lnTo>
                  <a:lnTo>
                    <a:pt x="149" y="144"/>
                  </a:lnTo>
                  <a:lnTo>
                    <a:pt x="151" y="145"/>
                  </a:lnTo>
                  <a:lnTo>
                    <a:pt x="146" y="148"/>
                  </a:lnTo>
                  <a:lnTo>
                    <a:pt x="144" y="147"/>
                  </a:lnTo>
                  <a:lnTo>
                    <a:pt x="141" y="145"/>
                  </a:lnTo>
                  <a:lnTo>
                    <a:pt x="139" y="144"/>
                  </a:lnTo>
                  <a:lnTo>
                    <a:pt x="136" y="148"/>
                  </a:lnTo>
                  <a:lnTo>
                    <a:pt x="134" y="150"/>
                  </a:lnTo>
                  <a:lnTo>
                    <a:pt x="133" y="150"/>
                  </a:lnTo>
                  <a:lnTo>
                    <a:pt x="132" y="153"/>
                  </a:lnTo>
                  <a:lnTo>
                    <a:pt x="130" y="155"/>
                  </a:lnTo>
                  <a:lnTo>
                    <a:pt x="126" y="158"/>
                  </a:lnTo>
                  <a:lnTo>
                    <a:pt x="123" y="157"/>
                  </a:lnTo>
                  <a:lnTo>
                    <a:pt x="122" y="151"/>
                  </a:lnTo>
                  <a:lnTo>
                    <a:pt x="120" y="150"/>
                  </a:lnTo>
                  <a:lnTo>
                    <a:pt x="119" y="151"/>
                  </a:lnTo>
                  <a:lnTo>
                    <a:pt x="120" y="151"/>
                  </a:lnTo>
                  <a:lnTo>
                    <a:pt x="119" y="153"/>
                  </a:lnTo>
                  <a:lnTo>
                    <a:pt x="119" y="154"/>
                  </a:lnTo>
                  <a:lnTo>
                    <a:pt x="120" y="155"/>
                  </a:lnTo>
                  <a:lnTo>
                    <a:pt x="118" y="158"/>
                  </a:lnTo>
                  <a:lnTo>
                    <a:pt x="119" y="158"/>
                  </a:lnTo>
                  <a:lnTo>
                    <a:pt x="118" y="161"/>
                  </a:lnTo>
                  <a:lnTo>
                    <a:pt x="119" y="162"/>
                  </a:lnTo>
                  <a:lnTo>
                    <a:pt x="116" y="162"/>
                  </a:lnTo>
                  <a:lnTo>
                    <a:pt x="115" y="165"/>
                  </a:lnTo>
                  <a:lnTo>
                    <a:pt x="115" y="164"/>
                  </a:lnTo>
                  <a:lnTo>
                    <a:pt x="113" y="166"/>
                  </a:lnTo>
                  <a:lnTo>
                    <a:pt x="118" y="168"/>
                  </a:lnTo>
                  <a:lnTo>
                    <a:pt x="124" y="167"/>
                  </a:lnTo>
                  <a:lnTo>
                    <a:pt x="120" y="171"/>
                  </a:lnTo>
                  <a:lnTo>
                    <a:pt x="121" y="170"/>
                  </a:lnTo>
                  <a:lnTo>
                    <a:pt x="121" y="172"/>
                  </a:lnTo>
                  <a:lnTo>
                    <a:pt x="123" y="172"/>
                  </a:lnTo>
                  <a:lnTo>
                    <a:pt x="121" y="175"/>
                  </a:lnTo>
                  <a:lnTo>
                    <a:pt x="124" y="177"/>
                  </a:lnTo>
                  <a:lnTo>
                    <a:pt x="123" y="179"/>
                  </a:lnTo>
                  <a:lnTo>
                    <a:pt x="124" y="183"/>
                  </a:lnTo>
                  <a:lnTo>
                    <a:pt x="128" y="183"/>
                  </a:lnTo>
                  <a:lnTo>
                    <a:pt x="125" y="190"/>
                  </a:lnTo>
                  <a:lnTo>
                    <a:pt x="126" y="191"/>
                  </a:lnTo>
                  <a:lnTo>
                    <a:pt x="124" y="193"/>
                  </a:lnTo>
                  <a:lnTo>
                    <a:pt x="123" y="196"/>
                  </a:lnTo>
                  <a:lnTo>
                    <a:pt x="125" y="198"/>
                  </a:lnTo>
                  <a:lnTo>
                    <a:pt x="124" y="198"/>
                  </a:lnTo>
                  <a:lnTo>
                    <a:pt x="123" y="201"/>
                  </a:lnTo>
                  <a:lnTo>
                    <a:pt x="120" y="200"/>
                  </a:lnTo>
                  <a:lnTo>
                    <a:pt x="120" y="201"/>
                  </a:lnTo>
                  <a:lnTo>
                    <a:pt x="115" y="201"/>
                  </a:lnTo>
                  <a:lnTo>
                    <a:pt x="115" y="202"/>
                  </a:lnTo>
                  <a:lnTo>
                    <a:pt x="113" y="202"/>
                  </a:lnTo>
                  <a:lnTo>
                    <a:pt x="109" y="205"/>
                  </a:lnTo>
                  <a:lnTo>
                    <a:pt x="106" y="206"/>
                  </a:lnTo>
                  <a:lnTo>
                    <a:pt x="103" y="210"/>
                  </a:lnTo>
                  <a:lnTo>
                    <a:pt x="100" y="212"/>
                  </a:lnTo>
                  <a:lnTo>
                    <a:pt x="98" y="211"/>
                  </a:lnTo>
                  <a:lnTo>
                    <a:pt x="95" y="206"/>
                  </a:lnTo>
                  <a:lnTo>
                    <a:pt x="93" y="208"/>
                  </a:lnTo>
                  <a:lnTo>
                    <a:pt x="91" y="210"/>
                  </a:lnTo>
                  <a:lnTo>
                    <a:pt x="91" y="211"/>
                  </a:lnTo>
                  <a:lnTo>
                    <a:pt x="87" y="209"/>
                  </a:lnTo>
                  <a:lnTo>
                    <a:pt x="85" y="212"/>
                  </a:lnTo>
                  <a:lnTo>
                    <a:pt x="84" y="213"/>
                  </a:lnTo>
                  <a:lnTo>
                    <a:pt x="80" y="212"/>
                  </a:lnTo>
                  <a:lnTo>
                    <a:pt x="79" y="210"/>
                  </a:lnTo>
                  <a:lnTo>
                    <a:pt x="75" y="212"/>
                  </a:lnTo>
                  <a:lnTo>
                    <a:pt x="73" y="211"/>
                  </a:lnTo>
                  <a:lnTo>
                    <a:pt x="72" y="212"/>
                  </a:lnTo>
                  <a:lnTo>
                    <a:pt x="72" y="213"/>
                  </a:lnTo>
                  <a:lnTo>
                    <a:pt x="72" y="213"/>
                  </a:lnTo>
                  <a:lnTo>
                    <a:pt x="67" y="209"/>
                  </a:lnTo>
                  <a:lnTo>
                    <a:pt x="65" y="208"/>
                  </a:lnTo>
                  <a:lnTo>
                    <a:pt x="67" y="206"/>
                  </a:lnTo>
                  <a:lnTo>
                    <a:pt x="65" y="205"/>
                  </a:lnTo>
                  <a:lnTo>
                    <a:pt x="66" y="203"/>
                  </a:lnTo>
                  <a:lnTo>
                    <a:pt x="67" y="202"/>
                  </a:lnTo>
                  <a:lnTo>
                    <a:pt x="71" y="205"/>
                  </a:lnTo>
                  <a:lnTo>
                    <a:pt x="71" y="203"/>
                  </a:lnTo>
                  <a:lnTo>
                    <a:pt x="73" y="201"/>
                  </a:lnTo>
                  <a:lnTo>
                    <a:pt x="73" y="202"/>
                  </a:lnTo>
                  <a:lnTo>
                    <a:pt x="76" y="202"/>
                  </a:lnTo>
                  <a:lnTo>
                    <a:pt x="75" y="201"/>
                  </a:lnTo>
                  <a:lnTo>
                    <a:pt x="75" y="199"/>
                  </a:lnTo>
                  <a:lnTo>
                    <a:pt x="76" y="201"/>
                  </a:lnTo>
                  <a:lnTo>
                    <a:pt x="79" y="201"/>
                  </a:lnTo>
                  <a:lnTo>
                    <a:pt x="80" y="200"/>
                  </a:lnTo>
                  <a:lnTo>
                    <a:pt x="80" y="199"/>
                  </a:lnTo>
                  <a:lnTo>
                    <a:pt x="80" y="198"/>
                  </a:lnTo>
                  <a:lnTo>
                    <a:pt x="84" y="193"/>
                  </a:lnTo>
                  <a:lnTo>
                    <a:pt x="86" y="195"/>
                  </a:lnTo>
                  <a:lnTo>
                    <a:pt x="88" y="194"/>
                  </a:lnTo>
                  <a:lnTo>
                    <a:pt x="89" y="191"/>
                  </a:lnTo>
                  <a:lnTo>
                    <a:pt x="89" y="190"/>
                  </a:lnTo>
                  <a:lnTo>
                    <a:pt x="90" y="188"/>
                  </a:lnTo>
                  <a:lnTo>
                    <a:pt x="91" y="187"/>
                  </a:lnTo>
                  <a:lnTo>
                    <a:pt x="88" y="186"/>
                  </a:lnTo>
                  <a:lnTo>
                    <a:pt x="87" y="182"/>
                  </a:lnTo>
                  <a:lnTo>
                    <a:pt x="79" y="181"/>
                  </a:lnTo>
                  <a:lnTo>
                    <a:pt x="80" y="185"/>
                  </a:lnTo>
                  <a:lnTo>
                    <a:pt x="80" y="189"/>
                  </a:lnTo>
                  <a:lnTo>
                    <a:pt x="79" y="191"/>
                  </a:lnTo>
                  <a:lnTo>
                    <a:pt x="78" y="193"/>
                  </a:lnTo>
                  <a:lnTo>
                    <a:pt x="79" y="195"/>
                  </a:lnTo>
                  <a:lnTo>
                    <a:pt x="76" y="196"/>
                  </a:lnTo>
                  <a:lnTo>
                    <a:pt x="75" y="194"/>
                  </a:lnTo>
                  <a:lnTo>
                    <a:pt x="75" y="191"/>
                  </a:lnTo>
                  <a:lnTo>
                    <a:pt x="73" y="192"/>
                  </a:lnTo>
                  <a:lnTo>
                    <a:pt x="72" y="190"/>
                  </a:lnTo>
                  <a:lnTo>
                    <a:pt x="72" y="186"/>
                  </a:lnTo>
                  <a:lnTo>
                    <a:pt x="69" y="186"/>
                  </a:lnTo>
                  <a:lnTo>
                    <a:pt x="69" y="187"/>
                  </a:lnTo>
                  <a:lnTo>
                    <a:pt x="68" y="186"/>
                  </a:lnTo>
                  <a:lnTo>
                    <a:pt x="69" y="185"/>
                  </a:lnTo>
                  <a:lnTo>
                    <a:pt x="71" y="183"/>
                  </a:lnTo>
                  <a:lnTo>
                    <a:pt x="69" y="183"/>
                  </a:lnTo>
                  <a:lnTo>
                    <a:pt x="69" y="182"/>
                  </a:lnTo>
                  <a:lnTo>
                    <a:pt x="70" y="181"/>
                  </a:lnTo>
                  <a:lnTo>
                    <a:pt x="71" y="180"/>
                  </a:lnTo>
                  <a:lnTo>
                    <a:pt x="71" y="179"/>
                  </a:lnTo>
                  <a:lnTo>
                    <a:pt x="70" y="179"/>
                  </a:lnTo>
                  <a:lnTo>
                    <a:pt x="71" y="180"/>
                  </a:lnTo>
                  <a:lnTo>
                    <a:pt x="69" y="180"/>
                  </a:lnTo>
                  <a:lnTo>
                    <a:pt x="69" y="183"/>
                  </a:lnTo>
                  <a:lnTo>
                    <a:pt x="67" y="181"/>
                  </a:lnTo>
                  <a:lnTo>
                    <a:pt x="68" y="180"/>
                  </a:lnTo>
                  <a:lnTo>
                    <a:pt x="69" y="180"/>
                  </a:lnTo>
                  <a:lnTo>
                    <a:pt x="68" y="179"/>
                  </a:lnTo>
                  <a:lnTo>
                    <a:pt x="68" y="176"/>
                  </a:lnTo>
                  <a:lnTo>
                    <a:pt x="70" y="173"/>
                  </a:lnTo>
                  <a:lnTo>
                    <a:pt x="70" y="175"/>
                  </a:lnTo>
                  <a:lnTo>
                    <a:pt x="71" y="173"/>
                  </a:lnTo>
                  <a:lnTo>
                    <a:pt x="69" y="173"/>
                  </a:lnTo>
                  <a:lnTo>
                    <a:pt x="72" y="170"/>
                  </a:lnTo>
                  <a:lnTo>
                    <a:pt x="72" y="169"/>
                  </a:lnTo>
                  <a:lnTo>
                    <a:pt x="72" y="169"/>
                  </a:lnTo>
                  <a:lnTo>
                    <a:pt x="72" y="168"/>
                  </a:lnTo>
                  <a:lnTo>
                    <a:pt x="74" y="167"/>
                  </a:lnTo>
                  <a:lnTo>
                    <a:pt x="74" y="166"/>
                  </a:lnTo>
                  <a:lnTo>
                    <a:pt x="75" y="166"/>
                  </a:lnTo>
                  <a:lnTo>
                    <a:pt x="76" y="163"/>
                  </a:lnTo>
                  <a:lnTo>
                    <a:pt x="80" y="163"/>
                  </a:lnTo>
                  <a:lnTo>
                    <a:pt x="83" y="160"/>
                  </a:lnTo>
                  <a:lnTo>
                    <a:pt x="83" y="159"/>
                  </a:lnTo>
                  <a:lnTo>
                    <a:pt x="84" y="160"/>
                  </a:lnTo>
                  <a:lnTo>
                    <a:pt x="85" y="159"/>
                  </a:lnTo>
                  <a:lnTo>
                    <a:pt x="84" y="158"/>
                  </a:lnTo>
                  <a:lnTo>
                    <a:pt x="83" y="159"/>
                  </a:lnTo>
                  <a:lnTo>
                    <a:pt x="83" y="157"/>
                  </a:lnTo>
                  <a:lnTo>
                    <a:pt x="81" y="157"/>
                  </a:lnTo>
                  <a:lnTo>
                    <a:pt x="82" y="156"/>
                  </a:lnTo>
                  <a:lnTo>
                    <a:pt x="81" y="157"/>
                  </a:lnTo>
                  <a:lnTo>
                    <a:pt x="79" y="154"/>
                  </a:lnTo>
                  <a:lnTo>
                    <a:pt x="78" y="154"/>
                  </a:lnTo>
                  <a:lnTo>
                    <a:pt x="78" y="156"/>
                  </a:lnTo>
                  <a:lnTo>
                    <a:pt x="76" y="158"/>
                  </a:lnTo>
                  <a:lnTo>
                    <a:pt x="75" y="155"/>
                  </a:lnTo>
                  <a:lnTo>
                    <a:pt x="75" y="157"/>
                  </a:lnTo>
                  <a:lnTo>
                    <a:pt x="76" y="158"/>
                  </a:lnTo>
                  <a:lnTo>
                    <a:pt x="75" y="159"/>
                  </a:lnTo>
                  <a:lnTo>
                    <a:pt x="76" y="161"/>
                  </a:lnTo>
                  <a:lnTo>
                    <a:pt x="75" y="163"/>
                  </a:lnTo>
                  <a:lnTo>
                    <a:pt x="75" y="162"/>
                  </a:lnTo>
                  <a:lnTo>
                    <a:pt x="72" y="164"/>
                  </a:lnTo>
                  <a:lnTo>
                    <a:pt x="71" y="163"/>
                  </a:lnTo>
                  <a:lnTo>
                    <a:pt x="68" y="163"/>
                  </a:lnTo>
                  <a:lnTo>
                    <a:pt x="68" y="162"/>
                  </a:lnTo>
                  <a:lnTo>
                    <a:pt x="67" y="161"/>
                  </a:lnTo>
                  <a:lnTo>
                    <a:pt x="67" y="163"/>
                  </a:lnTo>
                  <a:lnTo>
                    <a:pt x="65" y="162"/>
                  </a:lnTo>
                  <a:lnTo>
                    <a:pt x="65" y="163"/>
                  </a:lnTo>
                  <a:lnTo>
                    <a:pt x="65" y="164"/>
                  </a:lnTo>
                  <a:lnTo>
                    <a:pt x="64" y="163"/>
                  </a:lnTo>
                  <a:lnTo>
                    <a:pt x="63" y="166"/>
                  </a:lnTo>
                  <a:lnTo>
                    <a:pt x="61" y="165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59" y="166"/>
                  </a:lnTo>
                  <a:lnTo>
                    <a:pt x="58" y="168"/>
                  </a:lnTo>
                  <a:lnTo>
                    <a:pt x="56" y="166"/>
                  </a:lnTo>
                  <a:lnTo>
                    <a:pt x="56" y="167"/>
                  </a:lnTo>
                  <a:lnTo>
                    <a:pt x="53" y="169"/>
                  </a:lnTo>
                  <a:lnTo>
                    <a:pt x="53" y="170"/>
                  </a:lnTo>
                  <a:lnTo>
                    <a:pt x="59" y="173"/>
                  </a:lnTo>
                  <a:lnTo>
                    <a:pt x="59" y="175"/>
                  </a:lnTo>
                  <a:lnTo>
                    <a:pt x="62" y="178"/>
                  </a:lnTo>
                  <a:lnTo>
                    <a:pt x="61" y="178"/>
                  </a:lnTo>
                  <a:lnTo>
                    <a:pt x="61" y="179"/>
                  </a:lnTo>
                  <a:lnTo>
                    <a:pt x="63" y="181"/>
                  </a:lnTo>
                  <a:lnTo>
                    <a:pt x="59" y="182"/>
                  </a:lnTo>
                  <a:lnTo>
                    <a:pt x="61" y="183"/>
                  </a:lnTo>
                  <a:lnTo>
                    <a:pt x="58" y="186"/>
                  </a:lnTo>
                  <a:lnTo>
                    <a:pt x="55" y="179"/>
                  </a:lnTo>
                  <a:lnTo>
                    <a:pt x="55" y="181"/>
                  </a:lnTo>
                  <a:lnTo>
                    <a:pt x="54" y="181"/>
                  </a:lnTo>
                  <a:lnTo>
                    <a:pt x="55" y="182"/>
                  </a:lnTo>
                  <a:lnTo>
                    <a:pt x="54" y="183"/>
                  </a:lnTo>
                  <a:lnTo>
                    <a:pt x="54" y="185"/>
                  </a:lnTo>
                  <a:lnTo>
                    <a:pt x="52" y="188"/>
                  </a:lnTo>
                  <a:lnTo>
                    <a:pt x="52" y="189"/>
                  </a:lnTo>
                  <a:lnTo>
                    <a:pt x="51" y="189"/>
                  </a:lnTo>
                  <a:lnTo>
                    <a:pt x="52" y="190"/>
                  </a:lnTo>
                  <a:lnTo>
                    <a:pt x="49" y="189"/>
                  </a:lnTo>
                  <a:lnTo>
                    <a:pt x="48" y="185"/>
                  </a:lnTo>
                  <a:lnTo>
                    <a:pt x="46" y="183"/>
                  </a:lnTo>
                  <a:lnTo>
                    <a:pt x="45" y="181"/>
                  </a:lnTo>
                  <a:lnTo>
                    <a:pt x="44" y="181"/>
                  </a:lnTo>
                  <a:lnTo>
                    <a:pt x="44" y="178"/>
                  </a:lnTo>
                  <a:lnTo>
                    <a:pt x="42" y="179"/>
                  </a:lnTo>
                  <a:lnTo>
                    <a:pt x="44" y="182"/>
                  </a:lnTo>
                  <a:lnTo>
                    <a:pt x="41" y="183"/>
                  </a:lnTo>
                  <a:lnTo>
                    <a:pt x="40" y="181"/>
                  </a:lnTo>
                  <a:lnTo>
                    <a:pt x="39" y="181"/>
                  </a:lnTo>
                  <a:lnTo>
                    <a:pt x="38" y="176"/>
                  </a:lnTo>
                  <a:lnTo>
                    <a:pt x="37" y="177"/>
                  </a:lnTo>
                  <a:lnTo>
                    <a:pt x="36" y="173"/>
                  </a:lnTo>
                  <a:lnTo>
                    <a:pt x="35" y="173"/>
                  </a:lnTo>
                  <a:lnTo>
                    <a:pt x="35" y="178"/>
                  </a:lnTo>
                  <a:lnTo>
                    <a:pt x="34" y="177"/>
                  </a:lnTo>
                  <a:lnTo>
                    <a:pt x="33" y="178"/>
                  </a:lnTo>
                  <a:lnTo>
                    <a:pt x="33" y="178"/>
                  </a:lnTo>
                  <a:lnTo>
                    <a:pt x="32" y="178"/>
                  </a:lnTo>
                  <a:lnTo>
                    <a:pt x="31" y="181"/>
                  </a:lnTo>
                  <a:lnTo>
                    <a:pt x="32" y="182"/>
                  </a:lnTo>
                  <a:lnTo>
                    <a:pt x="31" y="183"/>
                  </a:lnTo>
                  <a:lnTo>
                    <a:pt x="29" y="182"/>
                  </a:lnTo>
                  <a:lnTo>
                    <a:pt x="29" y="184"/>
                  </a:lnTo>
                  <a:lnTo>
                    <a:pt x="27" y="184"/>
                  </a:lnTo>
                  <a:lnTo>
                    <a:pt x="26" y="185"/>
                  </a:lnTo>
                  <a:lnTo>
                    <a:pt x="23" y="184"/>
                  </a:lnTo>
                  <a:lnTo>
                    <a:pt x="23" y="182"/>
                  </a:lnTo>
                  <a:lnTo>
                    <a:pt x="24" y="182"/>
                  </a:lnTo>
                  <a:lnTo>
                    <a:pt x="24" y="179"/>
                  </a:lnTo>
                  <a:lnTo>
                    <a:pt x="24" y="178"/>
                  </a:lnTo>
                  <a:lnTo>
                    <a:pt x="23" y="177"/>
                  </a:lnTo>
                  <a:lnTo>
                    <a:pt x="23" y="176"/>
                  </a:lnTo>
                  <a:lnTo>
                    <a:pt x="21" y="175"/>
                  </a:lnTo>
                  <a:lnTo>
                    <a:pt x="19" y="178"/>
                  </a:lnTo>
                  <a:lnTo>
                    <a:pt x="17" y="178"/>
                  </a:lnTo>
                  <a:lnTo>
                    <a:pt x="16" y="177"/>
                  </a:lnTo>
                  <a:lnTo>
                    <a:pt x="14" y="177"/>
                  </a:lnTo>
                  <a:lnTo>
                    <a:pt x="11" y="179"/>
                  </a:lnTo>
                  <a:lnTo>
                    <a:pt x="12" y="177"/>
                  </a:lnTo>
                  <a:lnTo>
                    <a:pt x="13" y="175"/>
                  </a:lnTo>
                  <a:lnTo>
                    <a:pt x="11" y="174"/>
                  </a:lnTo>
                  <a:lnTo>
                    <a:pt x="12" y="173"/>
                  </a:lnTo>
                  <a:lnTo>
                    <a:pt x="13" y="174"/>
                  </a:lnTo>
                  <a:lnTo>
                    <a:pt x="13" y="173"/>
                  </a:lnTo>
                  <a:lnTo>
                    <a:pt x="13" y="172"/>
                  </a:lnTo>
                  <a:lnTo>
                    <a:pt x="12" y="172"/>
                  </a:lnTo>
                  <a:lnTo>
                    <a:pt x="11" y="174"/>
                  </a:lnTo>
                  <a:lnTo>
                    <a:pt x="9" y="173"/>
                  </a:lnTo>
                  <a:lnTo>
                    <a:pt x="10" y="173"/>
                  </a:lnTo>
                  <a:lnTo>
                    <a:pt x="9" y="171"/>
                  </a:lnTo>
                  <a:lnTo>
                    <a:pt x="7" y="171"/>
                  </a:lnTo>
                  <a:lnTo>
                    <a:pt x="7" y="169"/>
                  </a:lnTo>
                  <a:lnTo>
                    <a:pt x="6" y="170"/>
                  </a:lnTo>
                  <a:lnTo>
                    <a:pt x="4" y="170"/>
                  </a:lnTo>
                  <a:lnTo>
                    <a:pt x="3" y="169"/>
                  </a:lnTo>
                  <a:lnTo>
                    <a:pt x="3" y="171"/>
                  </a:lnTo>
                  <a:lnTo>
                    <a:pt x="2" y="169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1" y="172"/>
                  </a:lnTo>
                  <a:lnTo>
                    <a:pt x="0" y="167"/>
                  </a:lnTo>
                  <a:lnTo>
                    <a:pt x="2" y="163"/>
                  </a:lnTo>
                  <a:lnTo>
                    <a:pt x="1" y="162"/>
                  </a:lnTo>
                  <a:lnTo>
                    <a:pt x="1" y="159"/>
                  </a:lnTo>
                  <a:lnTo>
                    <a:pt x="2" y="163"/>
                  </a:lnTo>
                  <a:lnTo>
                    <a:pt x="3" y="162"/>
                  </a:lnTo>
                  <a:lnTo>
                    <a:pt x="4" y="161"/>
                  </a:lnTo>
                  <a:lnTo>
                    <a:pt x="4" y="162"/>
                  </a:lnTo>
                  <a:lnTo>
                    <a:pt x="7" y="161"/>
                  </a:lnTo>
                  <a:lnTo>
                    <a:pt x="13" y="162"/>
                  </a:lnTo>
                  <a:lnTo>
                    <a:pt x="15" y="159"/>
                  </a:lnTo>
                  <a:lnTo>
                    <a:pt x="8" y="156"/>
                  </a:lnTo>
                  <a:lnTo>
                    <a:pt x="9" y="153"/>
                  </a:lnTo>
                  <a:lnTo>
                    <a:pt x="8" y="153"/>
                  </a:lnTo>
                  <a:lnTo>
                    <a:pt x="10" y="151"/>
                  </a:lnTo>
                  <a:lnTo>
                    <a:pt x="12" y="151"/>
                  </a:lnTo>
                  <a:lnTo>
                    <a:pt x="11" y="149"/>
                  </a:lnTo>
                  <a:lnTo>
                    <a:pt x="9" y="149"/>
                  </a:lnTo>
                  <a:lnTo>
                    <a:pt x="8" y="150"/>
                  </a:lnTo>
                  <a:lnTo>
                    <a:pt x="7" y="149"/>
                  </a:lnTo>
                  <a:lnTo>
                    <a:pt x="9" y="147"/>
                  </a:lnTo>
                  <a:lnTo>
                    <a:pt x="12" y="144"/>
                  </a:lnTo>
                  <a:lnTo>
                    <a:pt x="11" y="143"/>
                  </a:lnTo>
                  <a:lnTo>
                    <a:pt x="12" y="142"/>
                  </a:lnTo>
                  <a:lnTo>
                    <a:pt x="11" y="141"/>
                  </a:lnTo>
                  <a:lnTo>
                    <a:pt x="11" y="140"/>
                  </a:lnTo>
                  <a:lnTo>
                    <a:pt x="9" y="139"/>
                  </a:lnTo>
                  <a:lnTo>
                    <a:pt x="8" y="140"/>
                  </a:lnTo>
                  <a:lnTo>
                    <a:pt x="11" y="137"/>
                  </a:lnTo>
                  <a:lnTo>
                    <a:pt x="9" y="137"/>
                  </a:lnTo>
                  <a:lnTo>
                    <a:pt x="11" y="136"/>
                  </a:lnTo>
                  <a:lnTo>
                    <a:pt x="10" y="134"/>
                  </a:lnTo>
                  <a:lnTo>
                    <a:pt x="13" y="132"/>
                  </a:lnTo>
                  <a:lnTo>
                    <a:pt x="9" y="130"/>
                  </a:lnTo>
                  <a:lnTo>
                    <a:pt x="10" y="129"/>
                  </a:lnTo>
                  <a:lnTo>
                    <a:pt x="9" y="126"/>
                  </a:lnTo>
                  <a:lnTo>
                    <a:pt x="11" y="123"/>
                  </a:lnTo>
                  <a:lnTo>
                    <a:pt x="10" y="123"/>
                  </a:lnTo>
                  <a:lnTo>
                    <a:pt x="13" y="121"/>
                  </a:lnTo>
                  <a:lnTo>
                    <a:pt x="12" y="120"/>
                  </a:lnTo>
                  <a:lnTo>
                    <a:pt x="19" y="111"/>
                  </a:lnTo>
                  <a:lnTo>
                    <a:pt x="25" y="117"/>
                  </a:lnTo>
                  <a:lnTo>
                    <a:pt x="28" y="114"/>
                  </a:lnTo>
                  <a:lnTo>
                    <a:pt x="29" y="110"/>
                  </a:lnTo>
                  <a:lnTo>
                    <a:pt x="33" y="109"/>
                  </a:lnTo>
                  <a:lnTo>
                    <a:pt x="36" y="106"/>
                  </a:lnTo>
                  <a:lnTo>
                    <a:pt x="37" y="106"/>
                  </a:lnTo>
                  <a:lnTo>
                    <a:pt x="37" y="105"/>
                  </a:lnTo>
                  <a:lnTo>
                    <a:pt x="39" y="104"/>
                  </a:lnTo>
                  <a:lnTo>
                    <a:pt x="37" y="103"/>
                  </a:lnTo>
                  <a:lnTo>
                    <a:pt x="37" y="101"/>
                  </a:lnTo>
                  <a:lnTo>
                    <a:pt x="36" y="102"/>
                  </a:lnTo>
                  <a:lnTo>
                    <a:pt x="34" y="100"/>
                  </a:lnTo>
                  <a:lnTo>
                    <a:pt x="36" y="100"/>
                  </a:lnTo>
                  <a:lnTo>
                    <a:pt x="37" y="98"/>
                  </a:lnTo>
                  <a:lnTo>
                    <a:pt x="34" y="97"/>
                  </a:lnTo>
                  <a:lnTo>
                    <a:pt x="35" y="95"/>
                  </a:lnTo>
                  <a:lnTo>
                    <a:pt x="35" y="92"/>
                  </a:lnTo>
                  <a:lnTo>
                    <a:pt x="36" y="90"/>
                  </a:lnTo>
                  <a:lnTo>
                    <a:pt x="35" y="90"/>
                  </a:lnTo>
                  <a:lnTo>
                    <a:pt x="35" y="88"/>
                  </a:lnTo>
                  <a:lnTo>
                    <a:pt x="33" y="87"/>
                  </a:lnTo>
                  <a:lnTo>
                    <a:pt x="35" y="86"/>
                  </a:lnTo>
                  <a:lnTo>
                    <a:pt x="35" y="84"/>
                  </a:lnTo>
                  <a:lnTo>
                    <a:pt x="37" y="81"/>
                  </a:lnTo>
                  <a:lnTo>
                    <a:pt x="36" y="79"/>
                  </a:lnTo>
                  <a:lnTo>
                    <a:pt x="39" y="75"/>
                  </a:lnTo>
                  <a:lnTo>
                    <a:pt x="37" y="75"/>
                  </a:lnTo>
                  <a:lnTo>
                    <a:pt x="39" y="72"/>
                  </a:lnTo>
                  <a:lnTo>
                    <a:pt x="37" y="71"/>
                  </a:lnTo>
                  <a:close/>
                  <a:moveTo>
                    <a:pt x="114" y="165"/>
                  </a:moveTo>
                  <a:lnTo>
                    <a:pt x="115" y="165"/>
                  </a:lnTo>
                  <a:lnTo>
                    <a:pt x="116" y="165"/>
                  </a:lnTo>
                  <a:lnTo>
                    <a:pt x="117" y="163"/>
                  </a:lnTo>
                  <a:lnTo>
                    <a:pt x="120" y="166"/>
                  </a:lnTo>
                  <a:lnTo>
                    <a:pt x="123" y="164"/>
                  </a:lnTo>
                  <a:lnTo>
                    <a:pt x="122" y="165"/>
                  </a:lnTo>
                  <a:lnTo>
                    <a:pt x="125" y="167"/>
                  </a:lnTo>
                  <a:lnTo>
                    <a:pt x="122" y="167"/>
                  </a:lnTo>
                  <a:lnTo>
                    <a:pt x="118" y="168"/>
                  </a:lnTo>
                  <a:lnTo>
                    <a:pt x="114" y="166"/>
                  </a:lnTo>
                  <a:lnTo>
                    <a:pt x="114" y="16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5" name="Freeform 156">
              <a:extLst>
                <a:ext uri="{FF2B5EF4-FFF2-40B4-BE49-F238E27FC236}">
                  <a16:creationId xmlns="" xmlns:a16="http://schemas.microsoft.com/office/drawing/2014/main" id="{7E9796B1-0AE2-4C49-835A-FDE3D3C1EB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5" y="2394"/>
              <a:ext cx="176" cy="213"/>
            </a:xfrm>
            <a:custGeom>
              <a:avLst/>
              <a:gdLst>
                <a:gd name="T0" fmla="*/ 71 w 176"/>
                <a:gd name="T1" fmla="*/ 181 h 213"/>
                <a:gd name="T2" fmla="*/ 45 w 176"/>
                <a:gd name="T3" fmla="*/ 58 h 213"/>
                <a:gd name="T4" fmla="*/ 71 w 176"/>
                <a:gd name="T5" fmla="*/ 62 h 213"/>
                <a:gd name="T6" fmla="*/ 81 w 176"/>
                <a:gd name="T7" fmla="*/ 51 h 213"/>
                <a:gd name="T8" fmla="*/ 84 w 176"/>
                <a:gd name="T9" fmla="*/ 41 h 213"/>
                <a:gd name="T10" fmla="*/ 92 w 176"/>
                <a:gd name="T11" fmla="*/ 29 h 213"/>
                <a:gd name="T12" fmla="*/ 95 w 176"/>
                <a:gd name="T13" fmla="*/ 13 h 213"/>
                <a:gd name="T14" fmla="*/ 104 w 176"/>
                <a:gd name="T15" fmla="*/ 3 h 213"/>
                <a:gd name="T16" fmla="*/ 155 w 176"/>
                <a:gd name="T17" fmla="*/ 13 h 213"/>
                <a:gd name="T18" fmla="*/ 162 w 176"/>
                <a:gd name="T19" fmla="*/ 29 h 213"/>
                <a:gd name="T20" fmla="*/ 176 w 176"/>
                <a:gd name="T21" fmla="*/ 31 h 213"/>
                <a:gd name="T22" fmla="*/ 173 w 176"/>
                <a:gd name="T23" fmla="*/ 45 h 213"/>
                <a:gd name="T24" fmla="*/ 171 w 176"/>
                <a:gd name="T25" fmla="*/ 74 h 213"/>
                <a:gd name="T26" fmla="*/ 163 w 176"/>
                <a:gd name="T27" fmla="*/ 92 h 213"/>
                <a:gd name="T28" fmla="*/ 155 w 176"/>
                <a:gd name="T29" fmla="*/ 99 h 213"/>
                <a:gd name="T30" fmla="*/ 154 w 176"/>
                <a:gd name="T31" fmla="*/ 103 h 213"/>
                <a:gd name="T32" fmla="*/ 155 w 176"/>
                <a:gd name="T33" fmla="*/ 115 h 213"/>
                <a:gd name="T34" fmla="*/ 155 w 176"/>
                <a:gd name="T35" fmla="*/ 126 h 213"/>
                <a:gd name="T36" fmla="*/ 148 w 176"/>
                <a:gd name="T37" fmla="*/ 137 h 213"/>
                <a:gd name="T38" fmla="*/ 139 w 176"/>
                <a:gd name="T39" fmla="*/ 144 h 213"/>
                <a:gd name="T40" fmla="*/ 122 w 176"/>
                <a:gd name="T41" fmla="*/ 151 h 213"/>
                <a:gd name="T42" fmla="*/ 119 w 176"/>
                <a:gd name="T43" fmla="*/ 158 h 213"/>
                <a:gd name="T44" fmla="*/ 124 w 176"/>
                <a:gd name="T45" fmla="*/ 167 h 213"/>
                <a:gd name="T46" fmla="*/ 124 w 176"/>
                <a:gd name="T47" fmla="*/ 183 h 213"/>
                <a:gd name="T48" fmla="*/ 123 w 176"/>
                <a:gd name="T49" fmla="*/ 201 h 213"/>
                <a:gd name="T50" fmla="*/ 103 w 176"/>
                <a:gd name="T51" fmla="*/ 210 h 213"/>
                <a:gd name="T52" fmla="*/ 85 w 176"/>
                <a:gd name="T53" fmla="*/ 212 h 213"/>
                <a:gd name="T54" fmla="*/ 72 w 176"/>
                <a:gd name="T55" fmla="*/ 213 h 213"/>
                <a:gd name="T56" fmla="*/ 71 w 176"/>
                <a:gd name="T57" fmla="*/ 203 h 213"/>
                <a:gd name="T58" fmla="*/ 80 w 176"/>
                <a:gd name="T59" fmla="*/ 200 h 213"/>
                <a:gd name="T60" fmla="*/ 90 w 176"/>
                <a:gd name="T61" fmla="*/ 188 h 213"/>
                <a:gd name="T62" fmla="*/ 78 w 176"/>
                <a:gd name="T63" fmla="*/ 193 h 213"/>
                <a:gd name="T64" fmla="*/ 69 w 176"/>
                <a:gd name="T65" fmla="*/ 186 h 213"/>
                <a:gd name="T66" fmla="*/ 71 w 176"/>
                <a:gd name="T67" fmla="*/ 180 h 213"/>
                <a:gd name="T68" fmla="*/ 69 w 176"/>
                <a:gd name="T69" fmla="*/ 180 h 213"/>
                <a:gd name="T70" fmla="*/ 72 w 176"/>
                <a:gd name="T71" fmla="*/ 169 h 213"/>
                <a:gd name="T72" fmla="*/ 83 w 176"/>
                <a:gd name="T73" fmla="*/ 160 h 213"/>
                <a:gd name="T74" fmla="*/ 82 w 176"/>
                <a:gd name="T75" fmla="*/ 156 h 213"/>
                <a:gd name="T76" fmla="*/ 76 w 176"/>
                <a:gd name="T77" fmla="*/ 158 h 213"/>
                <a:gd name="T78" fmla="*/ 68 w 176"/>
                <a:gd name="T79" fmla="*/ 162 h 213"/>
                <a:gd name="T80" fmla="*/ 61 w 176"/>
                <a:gd name="T81" fmla="*/ 165 h 213"/>
                <a:gd name="T82" fmla="*/ 53 w 176"/>
                <a:gd name="T83" fmla="*/ 170 h 213"/>
                <a:gd name="T84" fmla="*/ 61 w 176"/>
                <a:gd name="T85" fmla="*/ 183 h 213"/>
                <a:gd name="T86" fmla="*/ 52 w 176"/>
                <a:gd name="T87" fmla="*/ 188 h 213"/>
                <a:gd name="T88" fmla="*/ 44 w 176"/>
                <a:gd name="T89" fmla="*/ 181 h 213"/>
                <a:gd name="T90" fmla="*/ 37 w 176"/>
                <a:gd name="T91" fmla="*/ 177 h 213"/>
                <a:gd name="T92" fmla="*/ 31 w 176"/>
                <a:gd name="T93" fmla="*/ 181 h 213"/>
                <a:gd name="T94" fmla="*/ 23 w 176"/>
                <a:gd name="T95" fmla="*/ 182 h 213"/>
                <a:gd name="T96" fmla="*/ 17 w 176"/>
                <a:gd name="T97" fmla="*/ 178 h 213"/>
                <a:gd name="T98" fmla="*/ 13 w 176"/>
                <a:gd name="T99" fmla="*/ 174 h 213"/>
                <a:gd name="T100" fmla="*/ 7 w 176"/>
                <a:gd name="T101" fmla="*/ 171 h 213"/>
                <a:gd name="T102" fmla="*/ 1 w 176"/>
                <a:gd name="T103" fmla="*/ 171 h 213"/>
                <a:gd name="T104" fmla="*/ 3 w 176"/>
                <a:gd name="T105" fmla="*/ 162 h 213"/>
                <a:gd name="T106" fmla="*/ 8 w 176"/>
                <a:gd name="T107" fmla="*/ 153 h 213"/>
                <a:gd name="T108" fmla="*/ 12 w 176"/>
                <a:gd name="T109" fmla="*/ 144 h 213"/>
                <a:gd name="T110" fmla="*/ 9 w 176"/>
                <a:gd name="T111" fmla="*/ 137 h 213"/>
                <a:gd name="T112" fmla="*/ 10 w 176"/>
                <a:gd name="T113" fmla="*/ 123 h 213"/>
                <a:gd name="T114" fmla="*/ 36 w 176"/>
                <a:gd name="T115" fmla="*/ 106 h 213"/>
                <a:gd name="T116" fmla="*/ 36 w 176"/>
                <a:gd name="T117" fmla="*/ 100 h 213"/>
                <a:gd name="T118" fmla="*/ 33 w 176"/>
                <a:gd name="T119" fmla="*/ 87 h 213"/>
                <a:gd name="T120" fmla="*/ 37 w 176"/>
                <a:gd name="T121" fmla="*/ 71 h 213"/>
                <a:gd name="T122" fmla="*/ 125 w 176"/>
                <a:gd name="T123" fmla="*/ 167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6" h="213">
                  <a:moveTo>
                    <a:pt x="71" y="181"/>
                  </a:moveTo>
                  <a:lnTo>
                    <a:pt x="71" y="182"/>
                  </a:lnTo>
                  <a:lnTo>
                    <a:pt x="71" y="181"/>
                  </a:lnTo>
                  <a:moveTo>
                    <a:pt x="71" y="181"/>
                  </a:moveTo>
                  <a:lnTo>
                    <a:pt x="71" y="182"/>
                  </a:lnTo>
                  <a:lnTo>
                    <a:pt x="72" y="182"/>
                  </a:lnTo>
                  <a:lnTo>
                    <a:pt x="72" y="181"/>
                  </a:lnTo>
                  <a:lnTo>
                    <a:pt x="71" y="181"/>
                  </a:lnTo>
                  <a:moveTo>
                    <a:pt x="33" y="175"/>
                  </a:moveTo>
                  <a:lnTo>
                    <a:pt x="33" y="176"/>
                  </a:lnTo>
                  <a:lnTo>
                    <a:pt x="34" y="176"/>
                  </a:lnTo>
                  <a:lnTo>
                    <a:pt x="35" y="174"/>
                  </a:lnTo>
                  <a:lnTo>
                    <a:pt x="33" y="175"/>
                  </a:lnTo>
                  <a:moveTo>
                    <a:pt x="37" y="71"/>
                  </a:moveTo>
                  <a:lnTo>
                    <a:pt x="43" y="62"/>
                  </a:lnTo>
                  <a:lnTo>
                    <a:pt x="45" y="58"/>
                  </a:lnTo>
                  <a:lnTo>
                    <a:pt x="48" y="57"/>
                  </a:lnTo>
                  <a:lnTo>
                    <a:pt x="48" y="58"/>
                  </a:lnTo>
                  <a:lnTo>
                    <a:pt x="55" y="60"/>
                  </a:lnTo>
                  <a:lnTo>
                    <a:pt x="61" y="64"/>
                  </a:lnTo>
                  <a:lnTo>
                    <a:pt x="64" y="63"/>
                  </a:lnTo>
                  <a:lnTo>
                    <a:pt x="65" y="59"/>
                  </a:lnTo>
                  <a:lnTo>
                    <a:pt x="67" y="62"/>
                  </a:lnTo>
                  <a:lnTo>
                    <a:pt x="71" y="62"/>
                  </a:lnTo>
                  <a:lnTo>
                    <a:pt x="72" y="59"/>
                  </a:lnTo>
                  <a:lnTo>
                    <a:pt x="75" y="61"/>
                  </a:lnTo>
                  <a:lnTo>
                    <a:pt x="76" y="59"/>
                  </a:lnTo>
                  <a:lnTo>
                    <a:pt x="74" y="59"/>
                  </a:lnTo>
                  <a:lnTo>
                    <a:pt x="77" y="57"/>
                  </a:lnTo>
                  <a:lnTo>
                    <a:pt x="80" y="53"/>
                  </a:lnTo>
                  <a:lnTo>
                    <a:pt x="81" y="53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1" y="50"/>
                  </a:lnTo>
                  <a:lnTo>
                    <a:pt x="83" y="50"/>
                  </a:lnTo>
                  <a:lnTo>
                    <a:pt x="84" y="49"/>
                  </a:lnTo>
                  <a:lnTo>
                    <a:pt x="86" y="49"/>
                  </a:lnTo>
                  <a:lnTo>
                    <a:pt x="86" y="46"/>
                  </a:lnTo>
                  <a:lnTo>
                    <a:pt x="87" y="44"/>
                  </a:lnTo>
                  <a:lnTo>
                    <a:pt x="84" y="41"/>
                  </a:lnTo>
                  <a:lnTo>
                    <a:pt x="85" y="41"/>
                  </a:lnTo>
                  <a:lnTo>
                    <a:pt x="85" y="39"/>
                  </a:lnTo>
                  <a:lnTo>
                    <a:pt x="87" y="38"/>
                  </a:lnTo>
                  <a:lnTo>
                    <a:pt x="87" y="36"/>
                  </a:lnTo>
                  <a:lnTo>
                    <a:pt x="89" y="35"/>
                  </a:lnTo>
                  <a:lnTo>
                    <a:pt x="92" y="31"/>
                  </a:lnTo>
                  <a:lnTo>
                    <a:pt x="93" y="31"/>
                  </a:lnTo>
                  <a:lnTo>
                    <a:pt x="92" y="29"/>
                  </a:lnTo>
                  <a:lnTo>
                    <a:pt x="90" y="28"/>
                  </a:lnTo>
                  <a:lnTo>
                    <a:pt x="91" y="26"/>
                  </a:lnTo>
                  <a:lnTo>
                    <a:pt x="93" y="25"/>
                  </a:lnTo>
                  <a:lnTo>
                    <a:pt x="93" y="18"/>
                  </a:lnTo>
                  <a:lnTo>
                    <a:pt x="92" y="19"/>
                  </a:lnTo>
                  <a:lnTo>
                    <a:pt x="90" y="17"/>
                  </a:lnTo>
                  <a:lnTo>
                    <a:pt x="91" y="15"/>
                  </a:lnTo>
                  <a:lnTo>
                    <a:pt x="95" y="13"/>
                  </a:lnTo>
                  <a:lnTo>
                    <a:pt x="95" y="10"/>
                  </a:lnTo>
                  <a:lnTo>
                    <a:pt x="100" y="9"/>
                  </a:lnTo>
                  <a:lnTo>
                    <a:pt x="101" y="7"/>
                  </a:lnTo>
                  <a:lnTo>
                    <a:pt x="102" y="6"/>
                  </a:lnTo>
                  <a:lnTo>
                    <a:pt x="101" y="5"/>
                  </a:lnTo>
                  <a:lnTo>
                    <a:pt x="102" y="4"/>
                  </a:lnTo>
                  <a:lnTo>
                    <a:pt x="101" y="3"/>
                  </a:lnTo>
                  <a:lnTo>
                    <a:pt x="104" y="3"/>
                  </a:lnTo>
                  <a:lnTo>
                    <a:pt x="111" y="0"/>
                  </a:lnTo>
                  <a:lnTo>
                    <a:pt x="120" y="1"/>
                  </a:lnTo>
                  <a:lnTo>
                    <a:pt x="123" y="5"/>
                  </a:lnTo>
                  <a:lnTo>
                    <a:pt x="123" y="7"/>
                  </a:lnTo>
                  <a:lnTo>
                    <a:pt x="140" y="20"/>
                  </a:lnTo>
                  <a:lnTo>
                    <a:pt x="147" y="10"/>
                  </a:lnTo>
                  <a:lnTo>
                    <a:pt x="153" y="15"/>
                  </a:lnTo>
                  <a:lnTo>
                    <a:pt x="155" y="13"/>
                  </a:lnTo>
                  <a:lnTo>
                    <a:pt x="157" y="14"/>
                  </a:lnTo>
                  <a:lnTo>
                    <a:pt x="155" y="17"/>
                  </a:lnTo>
                  <a:lnTo>
                    <a:pt x="156" y="18"/>
                  </a:lnTo>
                  <a:lnTo>
                    <a:pt x="153" y="21"/>
                  </a:lnTo>
                  <a:lnTo>
                    <a:pt x="156" y="23"/>
                  </a:lnTo>
                  <a:lnTo>
                    <a:pt x="153" y="26"/>
                  </a:lnTo>
                  <a:lnTo>
                    <a:pt x="159" y="30"/>
                  </a:lnTo>
                  <a:lnTo>
                    <a:pt x="162" y="29"/>
                  </a:lnTo>
                  <a:lnTo>
                    <a:pt x="162" y="27"/>
                  </a:lnTo>
                  <a:lnTo>
                    <a:pt x="166" y="27"/>
                  </a:lnTo>
                  <a:lnTo>
                    <a:pt x="169" y="29"/>
                  </a:lnTo>
                  <a:lnTo>
                    <a:pt x="168" y="31"/>
                  </a:lnTo>
                  <a:lnTo>
                    <a:pt x="171" y="27"/>
                  </a:lnTo>
                  <a:lnTo>
                    <a:pt x="171" y="29"/>
                  </a:lnTo>
                  <a:lnTo>
                    <a:pt x="171" y="28"/>
                  </a:lnTo>
                  <a:lnTo>
                    <a:pt x="176" y="31"/>
                  </a:lnTo>
                  <a:lnTo>
                    <a:pt x="174" y="34"/>
                  </a:lnTo>
                  <a:lnTo>
                    <a:pt x="175" y="37"/>
                  </a:lnTo>
                  <a:lnTo>
                    <a:pt x="174" y="38"/>
                  </a:lnTo>
                  <a:lnTo>
                    <a:pt x="175" y="39"/>
                  </a:lnTo>
                  <a:lnTo>
                    <a:pt x="175" y="40"/>
                  </a:lnTo>
                  <a:lnTo>
                    <a:pt x="174" y="40"/>
                  </a:lnTo>
                  <a:lnTo>
                    <a:pt x="175" y="43"/>
                  </a:lnTo>
                  <a:lnTo>
                    <a:pt x="173" y="45"/>
                  </a:lnTo>
                  <a:lnTo>
                    <a:pt x="168" y="47"/>
                  </a:lnTo>
                  <a:lnTo>
                    <a:pt x="171" y="54"/>
                  </a:lnTo>
                  <a:lnTo>
                    <a:pt x="169" y="54"/>
                  </a:lnTo>
                  <a:lnTo>
                    <a:pt x="171" y="57"/>
                  </a:lnTo>
                  <a:lnTo>
                    <a:pt x="169" y="59"/>
                  </a:lnTo>
                  <a:lnTo>
                    <a:pt x="169" y="61"/>
                  </a:lnTo>
                  <a:lnTo>
                    <a:pt x="170" y="63"/>
                  </a:lnTo>
                  <a:lnTo>
                    <a:pt x="171" y="74"/>
                  </a:lnTo>
                  <a:lnTo>
                    <a:pt x="168" y="75"/>
                  </a:lnTo>
                  <a:lnTo>
                    <a:pt x="168" y="80"/>
                  </a:lnTo>
                  <a:lnTo>
                    <a:pt x="167" y="84"/>
                  </a:lnTo>
                  <a:lnTo>
                    <a:pt x="165" y="84"/>
                  </a:lnTo>
                  <a:lnTo>
                    <a:pt x="166" y="87"/>
                  </a:lnTo>
                  <a:lnTo>
                    <a:pt x="164" y="90"/>
                  </a:lnTo>
                  <a:lnTo>
                    <a:pt x="163" y="89"/>
                  </a:lnTo>
                  <a:lnTo>
                    <a:pt x="163" y="92"/>
                  </a:lnTo>
                  <a:lnTo>
                    <a:pt x="161" y="91"/>
                  </a:lnTo>
                  <a:lnTo>
                    <a:pt x="159" y="93"/>
                  </a:lnTo>
                  <a:lnTo>
                    <a:pt x="158" y="95"/>
                  </a:lnTo>
                  <a:lnTo>
                    <a:pt x="157" y="95"/>
                  </a:lnTo>
                  <a:lnTo>
                    <a:pt x="159" y="98"/>
                  </a:lnTo>
                  <a:lnTo>
                    <a:pt x="156" y="98"/>
                  </a:lnTo>
                  <a:lnTo>
                    <a:pt x="156" y="99"/>
                  </a:lnTo>
                  <a:lnTo>
                    <a:pt x="155" y="99"/>
                  </a:lnTo>
                  <a:lnTo>
                    <a:pt x="153" y="98"/>
                  </a:lnTo>
                  <a:lnTo>
                    <a:pt x="153" y="99"/>
                  </a:lnTo>
                  <a:lnTo>
                    <a:pt x="152" y="100"/>
                  </a:lnTo>
                  <a:lnTo>
                    <a:pt x="155" y="100"/>
                  </a:lnTo>
                  <a:lnTo>
                    <a:pt x="154" y="102"/>
                  </a:lnTo>
                  <a:lnTo>
                    <a:pt x="153" y="103"/>
                  </a:lnTo>
                  <a:lnTo>
                    <a:pt x="153" y="105"/>
                  </a:lnTo>
                  <a:lnTo>
                    <a:pt x="154" y="103"/>
                  </a:lnTo>
                  <a:lnTo>
                    <a:pt x="157" y="105"/>
                  </a:lnTo>
                  <a:lnTo>
                    <a:pt x="157" y="106"/>
                  </a:lnTo>
                  <a:lnTo>
                    <a:pt x="157" y="107"/>
                  </a:lnTo>
                  <a:lnTo>
                    <a:pt x="155" y="108"/>
                  </a:lnTo>
                  <a:lnTo>
                    <a:pt x="159" y="112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5" y="115"/>
                  </a:lnTo>
                  <a:lnTo>
                    <a:pt x="153" y="114"/>
                  </a:lnTo>
                  <a:lnTo>
                    <a:pt x="151" y="115"/>
                  </a:lnTo>
                  <a:lnTo>
                    <a:pt x="152" y="117"/>
                  </a:lnTo>
                  <a:lnTo>
                    <a:pt x="150" y="118"/>
                  </a:lnTo>
                  <a:lnTo>
                    <a:pt x="149" y="119"/>
                  </a:lnTo>
                  <a:lnTo>
                    <a:pt x="151" y="122"/>
                  </a:lnTo>
                  <a:lnTo>
                    <a:pt x="155" y="124"/>
                  </a:lnTo>
                  <a:lnTo>
                    <a:pt x="155" y="126"/>
                  </a:lnTo>
                  <a:lnTo>
                    <a:pt x="155" y="126"/>
                  </a:lnTo>
                  <a:lnTo>
                    <a:pt x="153" y="128"/>
                  </a:lnTo>
                  <a:lnTo>
                    <a:pt x="153" y="130"/>
                  </a:lnTo>
                  <a:lnTo>
                    <a:pt x="152" y="131"/>
                  </a:lnTo>
                  <a:lnTo>
                    <a:pt x="152" y="134"/>
                  </a:lnTo>
                  <a:lnTo>
                    <a:pt x="150" y="135"/>
                  </a:lnTo>
                  <a:lnTo>
                    <a:pt x="149" y="138"/>
                  </a:lnTo>
                  <a:lnTo>
                    <a:pt x="148" y="137"/>
                  </a:lnTo>
                  <a:lnTo>
                    <a:pt x="148" y="139"/>
                  </a:lnTo>
                  <a:lnTo>
                    <a:pt x="150" y="143"/>
                  </a:lnTo>
                  <a:lnTo>
                    <a:pt x="149" y="144"/>
                  </a:lnTo>
                  <a:lnTo>
                    <a:pt x="151" y="145"/>
                  </a:lnTo>
                  <a:lnTo>
                    <a:pt x="146" y="148"/>
                  </a:lnTo>
                  <a:lnTo>
                    <a:pt x="144" y="147"/>
                  </a:lnTo>
                  <a:lnTo>
                    <a:pt x="141" y="145"/>
                  </a:lnTo>
                  <a:lnTo>
                    <a:pt x="139" y="144"/>
                  </a:lnTo>
                  <a:lnTo>
                    <a:pt x="136" y="148"/>
                  </a:lnTo>
                  <a:lnTo>
                    <a:pt x="134" y="150"/>
                  </a:lnTo>
                  <a:lnTo>
                    <a:pt x="133" y="150"/>
                  </a:lnTo>
                  <a:lnTo>
                    <a:pt x="132" y="153"/>
                  </a:lnTo>
                  <a:lnTo>
                    <a:pt x="130" y="155"/>
                  </a:lnTo>
                  <a:lnTo>
                    <a:pt x="126" y="158"/>
                  </a:lnTo>
                  <a:lnTo>
                    <a:pt x="123" y="157"/>
                  </a:lnTo>
                  <a:lnTo>
                    <a:pt x="122" y="151"/>
                  </a:lnTo>
                  <a:lnTo>
                    <a:pt x="120" y="150"/>
                  </a:lnTo>
                  <a:lnTo>
                    <a:pt x="119" y="151"/>
                  </a:lnTo>
                  <a:lnTo>
                    <a:pt x="120" y="151"/>
                  </a:lnTo>
                  <a:lnTo>
                    <a:pt x="119" y="153"/>
                  </a:lnTo>
                  <a:lnTo>
                    <a:pt x="119" y="154"/>
                  </a:lnTo>
                  <a:lnTo>
                    <a:pt x="120" y="155"/>
                  </a:lnTo>
                  <a:lnTo>
                    <a:pt x="118" y="158"/>
                  </a:lnTo>
                  <a:lnTo>
                    <a:pt x="119" y="158"/>
                  </a:lnTo>
                  <a:lnTo>
                    <a:pt x="118" y="161"/>
                  </a:lnTo>
                  <a:lnTo>
                    <a:pt x="119" y="162"/>
                  </a:lnTo>
                  <a:lnTo>
                    <a:pt x="116" y="162"/>
                  </a:lnTo>
                  <a:lnTo>
                    <a:pt x="115" y="165"/>
                  </a:lnTo>
                  <a:lnTo>
                    <a:pt x="115" y="164"/>
                  </a:lnTo>
                  <a:lnTo>
                    <a:pt x="113" y="166"/>
                  </a:lnTo>
                  <a:lnTo>
                    <a:pt x="118" y="168"/>
                  </a:lnTo>
                  <a:lnTo>
                    <a:pt x="124" y="167"/>
                  </a:lnTo>
                  <a:lnTo>
                    <a:pt x="120" y="171"/>
                  </a:lnTo>
                  <a:lnTo>
                    <a:pt x="121" y="170"/>
                  </a:lnTo>
                  <a:lnTo>
                    <a:pt x="121" y="172"/>
                  </a:lnTo>
                  <a:lnTo>
                    <a:pt x="123" y="172"/>
                  </a:lnTo>
                  <a:lnTo>
                    <a:pt x="121" y="175"/>
                  </a:lnTo>
                  <a:lnTo>
                    <a:pt x="124" y="177"/>
                  </a:lnTo>
                  <a:lnTo>
                    <a:pt x="123" y="179"/>
                  </a:lnTo>
                  <a:lnTo>
                    <a:pt x="124" y="183"/>
                  </a:lnTo>
                  <a:lnTo>
                    <a:pt x="128" y="183"/>
                  </a:lnTo>
                  <a:lnTo>
                    <a:pt x="125" y="190"/>
                  </a:lnTo>
                  <a:lnTo>
                    <a:pt x="126" y="191"/>
                  </a:lnTo>
                  <a:lnTo>
                    <a:pt x="124" y="193"/>
                  </a:lnTo>
                  <a:lnTo>
                    <a:pt x="123" y="196"/>
                  </a:lnTo>
                  <a:lnTo>
                    <a:pt x="125" y="198"/>
                  </a:lnTo>
                  <a:lnTo>
                    <a:pt x="124" y="198"/>
                  </a:lnTo>
                  <a:lnTo>
                    <a:pt x="123" y="201"/>
                  </a:lnTo>
                  <a:lnTo>
                    <a:pt x="120" y="200"/>
                  </a:lnTo>
                  <a:lnTo>
                    <a:pt x="120" y="201"/>
                  </a:lnTo>
                  <a:lnTo>
                    <a:pt x="115" y="201"/>
                  </a:lnTo>
                  <a:lnTo>
                    <a:pt x="115" y="202"/>
                  </a:lnTo>
                  <a:lnTo>
                    <a:pt x="113" y="202"/>
                  </a:lnTo>
                  <a:lnTo>
                    <a:pt x="109" y="205"/>
                  </a:lnTo>
                  <a:lnTo>
                    <a:pt x="106" y="206"/>
                  </a:lnTo>
                  <a:lnTo>
                    <a:pt x="103" y="210"/>
                  </a:lnTo>
                  <a:lnTo>
                    <a:pt x="100" y="212"/>
                  </a:lnTo>
                  <a:lnTo>
                    <a:pt x="98" y="211"/>
                  </a:lnTo>
                  <a:lnTo>
                    <a:pt x="95" y="206"/>
                  </a:lnTo>
                  <a:lnTo>
                    <a:pt x="93" y="208"/>
                  </a:lnTo>
                  <a:lnTo>
                    <a:pt x="91" y="210"/>
                  </a:lnTo>
                  <a:lnTo>
                    <a:pt x="91" y="211"/>
                  </a:lnTo>
                  <a:lnTo>
                    <a:pt x="87" y="209"/>
                  </a:lnTo>
                  <a:lnTo>
                    <a:pt x="85" y="212"/>
                  </a:lnTo>
                  <a:lnTo>
                    <a:pt x="84" y="213"/>
                  </a:lnTo>
                  <a:lnTo>
                    <a:pt x="80" y="212"/>
                  </a:lnTo>
                  <a:lnTo>
                    <a:pt x="79" y="210"/>
                  </a:lnTo>
                  <a:lnTo>
                    <a:pt x="75" y="212"/>
                  </a:lnTo>
                  <a:lnTo>
                    <a:pt x="73" y="211"/>
                  </a:lnTo>
                  <a:lnTo>
                    <a:pt x="72" y="212"/>
                  </a:lnTo>
                  <a:lnTo>
                    <a:pt x="72" y="213"/>
                  </a:lnTo>
                  <a:lnTo>
                    <a:pt x="72" y="213"/>
                  </a:lnTo>
                  <a:lnTo>
                    <a:pt x="67" y="209"/>
                  </a:lnTo>
                  <a:lnTo>
                    <a:pt x="65" y="208"/>
                  </a:lnTo>
                  <a:lnTo>
                    <a:pt x="67" y="206"/>
                  </a:lnTo>
                  <a:lnTo>
                    <a:pt x="65" y="205"/>
                  </a:lnTo>
                  <a:lnTo>
                    <a:pt x="66" y="203"/>
                  </a:lnTo>
                  <a:lnTo>
                    <a:pt x="67" y="202"/>
                  </a:lnTo>
                  <a:lnTo>
                    <a:pt x="71" y="205"/>
                  </a:lnTo>
                  <a:lnTo>
                    <a:pt x="71" y="203"/>
                  </a:lnTo>
                  <a:lnTo>
                    <a:pt x="73" y="201"/>
                  </a:lnTo>
                  <a:lnTo>
                    <a:pt x="73" y="202"/>
                  </a:lnTo>
                  <a:lnTo>
                    <a:pt x="76" y="202"/>
                  </a:lnTo>
                  <a:lnTo>
                    <a:pt x="75" y="201"/>
                  </a:lnTo>
                  <a:lnTo>
                    <a:pt x="75" y="199"/>
                  </a:lnTo>
                  <a:lnTo>
                    <a:pt x="76" y="201"/>
                  </a:lnTo>
                  <a:lnTo>
                    <a:pt x="79" y="201"/>
                  </a:lnTo>
                  <a:lnTo>
                    <a:pt x="80" y="200"/>
                  </a:lnTo>
                  <a:lnTo>
                    <a:pt x="80" y="199"/>
                  </a:lnTo>
                  <a:lnTo>
                    <a:pt x="80" y="198"/>
                  </a:lnTo>
                  <a:lnTo>
                    <a:pt x="84" y="193"/>
                  </a:lnTo>
                  <a:lnTo>
                    <a:pt x="86" y="195"/>
                  </a:lnTo>
                  <a:lnTo>
                    <a:pt x="88" y="194"/>
                  </a:lnTo>
                  <a:lnTo>
                    <a:pt x="89" y="191"/>
                  </a:lnTo>
                  <a:lnTo>
                    <a:pt x="89" y="190"/>
                  </a:lnTo>
                  <a:lnTo>
                    <a:pt x="90" y="188"/>
                  </a:lnTo>
                  <a:lnTo>
                    <a:pt x="91" y="187"/>
                  </a:lnTo>
                  <a:lnTo>
                    <a:pt x="88" y="186"/>
                  </a:lnTo>
                  <a:lnTo>
                    <a:pt x="87" y="182"/>
                  </a:lnTo>
                  <a:lnTo>
                    <a:pt x="79" y="181"/>
                  </a:lnTo>
                  <a:lnTo>
                    <a:pt x="80" y="185"/>
                  </a:lnTo>
                  <a:lnTo>
                    <a:pt x="80" y="189"/>
                  </a:lnTo>
                  <a:lnTo>
                    <a:pt x="79" y="191"/>
                  </a:lnTo>
                  <a:lnTo>
                    <a:pt x="78" y="193"/>
                  </a:lnTo>
                  <a:lnTo>
                    <a:pt x="79" y="195"/>
                  </a:lnTo>
                  <a:lnTo>
                    <a:pt x="76" y="196"/>
                  </a:lnTo>
                  <a:lnTo>
                    <a:pt x="75" y="194"/>
                  </a:lnTo>
                  <a:lnTo>
                    <a:pt x="75" y="191"/>
                  </a:lnTo>
                  <a:lnTo>
                    <a:pt x="73" y="192"/>
                  </a:lnTo>
                  <a:lnTo>
                    <a:pt x="72" y="190"/>
                  </a:lnTo>
                  <a:lnTo>
                    <a:pt x="72" y="186"/>
                  </a:lnTo>
                  <a:lnTo>
                    <a:pt x="69" y="186"/>
                  </a:lnTo>
                  <a:lnTo>
                    <a:pt x="69" y="187"/>
                  </a:lnTo>
                  <a:lnTo>
                    <a:pt x="68" y="186"/>
                  </a:lnTo>
                  <a:lnTo>
                    <a:pt x="69" y="185"/>
                  </a:lnTo>
                  <a:lnTo>
                    <a:pt x="71" y="183"/>
                  </a:lnTo>
                  <a:lnTo>
                    <a:pt x="69" y="183"/>
                  </a:lnTo>
                  <a:lnTo>
                    <a:pt x="69" y="182"/>
                  </a:lnTo>
                  <a:lnTo>
                    <a:pt x="70" y="181"/>
                  </a:lnTo>
                  <a:lnTo>
                    <a:pt x="71" y="180"/>
                  </a:lnTo>
                  <a:lnTo>
                    <a:pt x="71" y="179"/>
                  </a:lnTo>
                  <a:lnTo>
                    <a:pt x="70" y="179"/>
                  </a:lnTo>
                  <a:lnTo>
                    <a:pt x="71" y="180"/>
                  </a:lnTo>
                  <a:lnTo>
                    <a:pt x="69" y="180"/>
                  </a:lnTo>
                  <a:lnTo>
                    <a:pt x="69" y="183"/>
                  </a:lnTo>
                  <a:lnTo>
                    <a:pt x="67" y="181"/>
                  </a:lnTo>
                  <a:lnTo>
                    <a:pt x="68" y="180"/>
                  </a:lnTo>
                  <a:lnTo>
                    <a:pt x="69" y="180"/>
                  </a:lnTo>
                  <a:lnTo>
                    <a:pt x="68" y="179"/>
                  </a:lnTo>
                  <a:lnTo>
                    <a:pt x="68" y="176"/>
                  </a:lnTo>
                  <a:lnTo>
                    <a:pt x="70" y="173"/>
                  </a:lnTo>
                  <a:lnTo>
                    <a:pt x="70" y="175"/>
                  </a:lnTo>
                  <a:lnTo>
                    <a:pt x="71" y="173"/>
                  </a:lnTo>
                  <a:lnTo>
                    <a:pt x="69" y="173"/>
                  </a:lnTo>
                  <a:lnTo>
                    <a:pt x="72" y="170"/>
                  </a:lnTo>
                  <a:lnTo>
                    <a:pt x="72" y="169"/>
                  </a:lnTo>
                  <a:lnTo>
                    <a:pt x="72" y="169"/>
                  </a:lnTo>
                  <a:lnTo>
                    <a:pt x="72" y="168"/>
                  </a:lnTo>
                  <a:lnTo>
                    <a:pt x="74" y="167"/>
                  </a:lnTo>
                  <a:lnTo>
                    <a:pt x="74" y="166"/>
                  </a:lnTo>
                  <a:lnTo>
                    <a:pt x="75" y="166"/>
                  </a:lnTo>
                  <a:lnTo>
                    <a:pt x="76" y="163"/>
                  </a:lnTo>
                  <a:lnTo>
                    <a:pt x="80" y="163"/>
                  </a:lnTo>
                  <a:lnTo>
                    <a:pt x="83" y="160"/>
                  </a:lnTo>
                  <a:lnTo>
                    <a:pt x="83" y="159"/>
                  </a:lnTo>
                  <a:lnTo>
                    <a:pt x="84" y="160"/>
                  </a:lnTo>
                  <a:lnTo>
                    <a:pt x="85" y="159"/>
                  </a:lnTo>
                  <a:lnTo>
                    <a:pt x="84" y="158"/>
                  </a:lnTo>
                  <a:lnTo>
                    <a:pt x="83" y="159"/>
                  </a:lnTo>
                  <a:lnTo>
                    <a:pt x="83" y="157"/>
                  </a:lnTo>
                  <a:lnTo>
                    <a:pt x="81" y="157"/>
                  </a:lnTo>
                  <a:lnTo>
                    <a:pt x="82" y="156"/>
                  </a:lnTo>
                  <a:lnTo>
                    <a:pt x="81" y="157"/>
                  </a:lnTo>
                  <a:lnTo>
                    <a:pt x="79" y="154"/>
                  </a:lnTo>
                  <a:lnTo>
                    <a:pt x="78" y="154"/>
                  </a:lnTo>
                  <a:lnTo>
                    <a:pt x="78" y="156"/>
                  </a:lnTo>
                  <a:lnTo>
                    <a:pt x="76" y="158"/>
                  </a:lnTo>
                  <a:lnTo>
                    <a:pt x="75" y="155"/>
                  </a:lnTo>
                  <a:lnTo>
                    <a:pt x="75" y="157"/>
                  </a:lnTo>
                  <a:lnTo>
                    <a:pt x="76" y="158"/>
                  </a:lnTo>
                  <a:lnTo>
                    <a:pt x="75" y="159"/>
                  </a:lnTo>
                  <a:lnTo>
                    <a:pt x="76" y="161"/>
                  </a:lnTo>
                  <a:lnTo>
                    <a:pt x="75" y="163"/>
                  </a:lnTo>
                  <a:lnTo>
                    <a:pt x="75" y="162"/>
                  </a:lnTo>
                  <a:lnTo>
                    <a:pt x="72" y="164"/>
                  </a:lnTo>
                  <a:lnTo>
                    <a:pt x="71" y="163"/>
                  </a:lnTo>
                  <a:lnTo>
                    <a:pt x="68" y="163"/>
                  </a:lnTo>
                  <a:lnTo>
                    <a:pt x="68" y="162"/>
                  </a:lnTo>
                  <a:lnTo>
                    <a:pt x="67" y="161"/>
                  </a:lnTo>
                  <a:lnTo>
                    <a:pt x="67" y="163"/>
                  </a:lnTo>
                  <a:lnTo>
                    <a:pt x="65" y="162"/>
                  </a:lnTo>
                  <a:lnTo>
                    <a:pt x="65" y="163"/>
                  </a:lnTo>
                  <a:lnTo>
                    <a:pt x="65" y="164"/>
                  </a:lnTo>
                  <a:lnTo>
                    <a:pt x="64" y="163"/>
                  </a:lnTo>
                  <a:lnTo>
                    <a:pt x="63" y="166"/>
                  </a:lnTo>
                  <a:lnTo>
                    <a:pt x="61" y="165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59" y="166"/>
                  </a:lnTo>
                  <a:lnTo>
                    <a:pt x="58" y="168"/>
                  </a:lnTo>
                  <a:lnTo>
                    <a:pt x="56" y="166"/>
                  </a:lnTo>
                  <a:lnTo>
                    <a:pt x="56" y="167"/>
                  </a:lnTo>
                  <a:lnTo>
                    <a:pt x="53" y="169"/>
                  </a:lnTo>
                  <a:lnTo>
                    <a:pt x="53" y="170"/>
                  </a:lnTo>
                  <a:lnTo>
                    <a:pt x="59" y="173"/>
                  </a:lnTo>
                  <a:lnTo>
                    <a:pt x="59" y="175"/>
                  </a:lnTo>
                  <a:lnTo>
                    <a:pt x="62" y="178"/>
                  </a:lnTo>
                  <a:lnTo>
                    <a:pt x="61" y="178"/>
                  </a:lnTo>
                  <a:lnTo>
                    <a:pt x="61" y="179"/>
                  </a:lnTo>
                  <a:lnTo>
                    <a:pt x="63" y="181"/>
                  </a:lnTo>
                  <a:lnTo>
                    <a:pt x="59" y="182"/>
                  </a:lnTo>
                  <a:lnTo>
                    <a:pt x="61" y="183"/>
                  </a:lnTo>
                  <a:lnTo>
                    <a:pt x="58" y="186"/>
                  </a:lnTo>
                  <a:lnTo>
                    <a:pt x="55" y="179"/>
                  </a:lnTo>
                  <a:lnTo>
                    <a:pt x="55" y="181"/>
                  </a:lnTo>
                  <a:lnTo>
                    <a:pt x="54" y="181"/>
                  </a:lnTo>
                  <a:lnTo>
                    <a:pt x="55" y="182"/>
                  </a:lnTo>
                  <a:lnTo>
                    <a:pt x="54" y="183"/>
                  </a:lnTo>
                  <a:lnTo>
                    <a:pt x="54" y="185"/>
                  </a:lnTo>
                  <a:lnTo>
                    <a:pt x="52" y="188"/>
                  </a:lnTo>
                  <a:lnTo>
                    <a:pt x="52" y="189"/>
                  </a:lnTo>
                  <a:lnTo>
                    <a:pt x="51" y="189"/>
                  </a:lnTo>
                  <a:lnTo>
                    <a:pt x="52" y="190"/>
                  </a:lnTo>
                  <a:lnTo>
                    <a:pt x="49" y="189"/>
                  </a:lnTo>
                  <a:lnTo>
                    <a:pt x="48" y="185"/>
                  </a:lnTo>
                  <a:lnTo>
                    <a:pt x="46" y="183"/>
                  </a:lnTo>
                  <a:lnTo>
                    <a:pt x="45" y="181"/>
                  </a:lnTo>
                  <a:lnTo>
                    <a:pt x="44" y="181"/>
                  </a:lnTo>
                  <a:lnTo>
                    <a:pt x="44" y="178"/>
                  </a:lnTo>
                  <a:lnTo>
                    <a:pt x="42" y="179"/>
                  </a:lnTo>
                  <a:lnTo>
                    <a:pt x="44" y="182"/>
                  </a:lnTo>
                  <a:lnTo>
                    <a:pt x="41" y="183"/>
                  </a:lnTo>
                  <a:lnTo>
                    <a:pt x="40" y="181"/>
                  </a:lnTo>
                  <a:lnTo>
                    <a:pt x="39" y="181"/>
                  </a:lnTo>
                  <a:lnTo>
                    <a:pt x="38" y="176"/>
                  </a:lnTo>
                  <a:lnTo>
                    <a:pt x="37" y="177"/>
                  </a:lnTo>
                  <a:lnTo>
                    <a:pt x="36" y="173"/>
                  </a:lnTo>
                  <a:lnTo>
                    <a:pt x="35" y="173"/>
                  </a:lnTo>
                  <a:lnTo>
                    <a:pt x="35" y="178"/>
                  </a:lnTo>
                  <a:lnTo>
                    <a:pt x="34" y="177"/>
                  </a:lnTo>
                  <a:lnTo>
                    <a:pt x="33" y="178"/>
                  </a:lnTo>
                  <a:lnTo>
                    <a:pt x="33" y="178"/>
                  </a:lnTo>
                  <a:lnTo>
                    <a:pt x="32" y="178"/>
                  </a:lnTo>
                  <a:lnTo>
                    <a:pt x="31" y="181"/>
                  </a:lnTo>
                  <a:lnTo>
                    <a:pt x="32" y="182"/>
                  </a:lnTo>
                  <a:lnTo>
                    <a:pt x="31" y="183"/>
                  </a:lnTo>
                  <a:lnTo>
                    <a:pt x="29" y="182"/>
                  </a:lnTo>
                  <a:lnTo>
                    <a:pt x="29" y="184"/>
                  </a:lnTo>
                  <a:lnTo>
                    <a:pt x="27" y="184"/>
                  </a:lnTo>
                  <a:lnTo>
                    <a:pt x="26" y="185"/>
                  </a:lnTo>
                  <a:lnTo>
                    <a:pt x="23" y="184"/>
                  </a:lnTo>
                  <a:lnTo>
                    <a:pt x="23" y="182"/>
                  </a:lnTo>
                  <a:lnTo>
                    <a:pt x="24" y="182"/>
                  </a:lnTo>
                  <a:lnTo>
                    <a:pt x="24" y="179"/>
                  </a:lnTo>
                  <a:lnTo>
                    <a:pt x="24" y="178"/>
                  </a:lnTo>
                  <a:lnTo>
                    <a:pt x="23" y="177"/>
                  </a:lnTo>
                  <a:lnTo>
                    <a:pt x="23" y="176"/>
                  </a:lnTo>
                  <a:lnTo>
                    <a:pt x="21" y="175"/>
                  </a:lnTo>
                  <a:lnTo>
                    <a:pt x="19" y="178"/>
                  </a:lnTo>
                  <a:lnTo>
                    <a:pt x="17" y="178"/>
                  </a:lnTo>
                  <a:lnTo>
                    <a:pt x="16" y="177"/>
                  </a:lnTo>
                  <a:lnTo>
                    <a:pt x="14" y="177"/>
                  </a:lnTo>
                  <a:lnTo>
                    <a:pt x="11" y="179"/>
                  </a:lnTo>
                  <a:lnTo>
                    <a:pt x="12" y="177"/>
                  </a:lnTo>
                  <a:lnTo>
                    <a:pt x="13" y="175"/>
                  </a:lnTo>
                  <a:lnTo>
                    <a:pt x="11" y="174"/>
                  </a:lnTo>
                  <a:lnTo>
                    <a:pt x="12" y="173"/>
                  </a:lnTo>
                  <a:lnTo>
                    <a:pt x="13" y="174"/>
                  </a:lnTo>
                  <a:lnTo>
                    <a:pt x="13" y="173"/>
                  </a:lnTo>
                  <a:lnTo>
                    <a:pt x="13" y="172"/>
                  </a:lnTo>
                  <a:lnTo>
                    <a:pt x="12" y="172"/>
                  </a:lnTo>
                  <a:lnTo>
                    <a:pt x="11" y="174"/>
                  </a:lnTo>
                  <a:lnTo>
                    <a:pt x="9" y="173"/>
                  </a:lnTo>
                  <a:lnTo>
                    <a:pt x="10" y="173"/>
                  </a:lnTo>
                  <a:lnTo>
                    <a:pt x="9" y="171"/>
                  </a:lnTo>
                  <a:lnTo>
                    <a:pt x="7" y="171"/>
                  </a:lnTo>
                  <a:lnTo>
                    <a:pt x="7" y="169"/>
                  </a:lnTo>
                  <a:lnTo>
                    <a:pt x="6" y="170"/>
                  </a:lnTo>
                  <a:lnTo>
                    <a:pt x="4" y="170"/>
                  </a:lnTo>
                  <a:lnTo>
                    <a:pt x="3" y="169"/>
                  </a:lnTo>
                  <a:lnTo>
                    <a:pt x="3" y="171"/>
                  </a:lnTo>
                  <a:lnTo>
                    <a:pt x="2" y="169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1" y="172"/>
                  </a:lnTo>
                  <a:lnTo>
                    <a:pt x="0" y="167"/>
                  </a:lnTo>
                  <a:lnTo>
                    <a:pt x="2" y="163"/>
                  </a:lnTo>
                  <a:lnTo>
                    <a:pt x="1" y="162"/>
                  </a:lnTo>
                  <a:lnTo>
                    <a:pt x="1" y="159"/>
                  </a:lnTo>
                  <a:lnTo>
                    <a:pt x="2" y="163"/>
                  </a:lnTo>
                  <a:lnTo>
                    <a:pt x="3" y="162"/>
                  </a:lnTo>
                  <a:lnTo>
                    <a:pt x="4" y="161"/>
                  </a:lnTo>
                  <a:lnTo>
                    <a:pt x="4" y="162"/>
                  </a:lnTo>
                  <a:lnTo>
                    <a:pt x="7" y="161"/>
                  </a:lnTo>
                  <a:lnTo>
                    <a:pt x="13" y="162"/>
                  </a:lnTo>
                  <a:lnTo>
                    <a:pt x="15" y="159"/>
                  </a:lnTo>
                  <a:lnTo>
                    <a:pt x="8" y="156"/>
                  </a:lnTo>
                  <a:lnTo>
                    <a:pt x="9" y="153"/>
                  </a:lnTo>
                  <a:lnTo>
                    <a:pt x="8" y="153"/>
                  </a:lnTo>
                  <a:lnTo>
                    <a:pt x="10" y="151"/>
                  </a:lnTo>
                  <a:lnTo>
                    <a:pt x="12" y="151"/>
                  </a:lnTo>
                  <a:lnTo>
                    <a:pt x="11" y="149"/>
                  </a:lnTo>
                  <a:lnTo>
                    <a:pt x="9" y="149"/>
                  </a:lnTo>
                  <a:lnTo>
                    <a:pt x="8" y="150"/>
                  </a:lnTo>
                  <a:lnTo>
                    <a:pt x="7" y="149"/>
                  </a:lnTo>
                  <a:lnTo>
                    <a:pt x="9" y="147"/>
                  </a:lnTo>
                  <a:lnTo>
                    <a:pt x="12" y="144"/>
                  </a:lnTo>
                  <a:lnTo>
                    <a:pt x="11" y="143"/>
                  </a:lnTo>
                  <a:lnTo>
                    <a:pt x="12" y="142"/>
                  </a:lnTo>
                  <a:lnTo>
                    <a:pt x="11" y="141"/>
                  </a:lnTo>
                  <a:lnTo>
                    <a:pt x="11" y="140"/>
                  </a:lnTo>
                  <a:lnTo>
                    <a:pt x="9" y="139"/>
                  </a:lnTo>
                  <a:lnTo>
                    <a:pt x="8" y="140"/>
                  </a:lnTo>
                  <a:lnTo>
                    <a:pt x="11" y="137"/>
                  </a:lnTo>
                  <a:lnTo>
                    <a:pt x="9" y="137"/>
                  </a:lnTo>
                  <a:lnTo>
                    <a:pt x="11" y="136"/>
                  </a:lnTo>
                  <a:lnTo>
                    <a:pt x="10" y="134"/>
                  </a:lnTo>
                  <a:lnTo>
                    <a:pt x="13" y="132"/>
                  </a:lnTo>
                  <a:lnTo>
                    <a:pt x="9" y="130"/>
                  </a:lnTo>
                  <a:lnTo>
                    <a:pt x="10" y="129"/>
                  </a:lnTo>
                  <a:lnTo>
                    <a:pt x="9" y="126"/>
                  </a:lnTo>
                  <a:lnTo>
                    <a:pt x="11" y="123"/>
                  </a:lnTo>
                  <a:lnTo>
                    <a:pt x="10" y="123"/>
                  </a:lnTo>
                  <a:lnTo>
                    <a:pt x="13" y="121"/>
                  </a:lnTo>
                  <a:lnTo>
                    <a:pt x="12" y="120"/>
                  </a:lnTo>
                  <a:lnTo>
                    <a:pt x="19" y="111"/>
                  </a:lnTo>
                  <a:lnTo>
                    <a:pt x="25" y="117"/>
                  </a:lnTo>
                  <a:lnTo>
                    <a:pt x="28" y="114"/>
                  </a:lnTo>
                  <a:lnTo>
                    <a:pt x="29" y="110"/>
                  </a:lnTo>
                  <a:lnTo>
                    <a:pt x="33" y="109"/>
                  </a:lnTo>
                  <a:lnTo>
                    <a:pt x="36" y="106"/>
                  </a:lnTo>
                  <a:lnTo>
                    <a:pt x="37" y="106"/>
                  </a:lnTo>
                  <a:lnTo>
                    <a:pt x="37" y="105"/>
                  </a:lnTo>
                  <a:lnTo>
                    <a:pt x="39" y="104"/>
                  </a:lnTo>
                  <a:lnTo>
                    <a:pt x="37" y="103"/>
                  </a:lnTo>
                  <a:lnTo>
                    <a:pt x="37" y="101"/>
                  </a:lnTo>
                  <a:lnTo>
                    <a:pt x="36" y="102"/>
                  </a:lnTo>
                  <a:lnTo>
                    <a:pt x="34" y="100"/>
                  </a:lnTo>
                  <a:lnTo>
                    <a:pt x="36" y="100"/>
                  </a:lnTo>
                  <a:lnTo>
                    <a:pt x="37" y="98"/>
                  </a:lnTo>
                  <a:lnTo>
                    <a:pt x="34" y="97"/>
                  </a:lnTo>
                  <a:lnTo>
                    <a:pt x="35" y="95"/>
                  </a:lnTo>
                  <a:lnTo>
                    <a:pt x="35" y="92"/>
                  </a:lnTo>
                  <a:lnTo>
                    <a:pt x="36" y="90"/>
                  </a:lnTo>
                  <a:lnTo>
                    <a:pt x="35" y="90"/>
                  </a:lnTo>
                  <a:lnTo>
                    <a:pt x="35" y="88"/>
                  </a:lnTo>
                  <a:lnTo>
                    <a:pt x="33" y="87"/>
                  </a:lnTo>
                  <a:lnTo>
                    <a:pt x="35" y="86"/>
                  </a:lnTo>
                  <a:lnTo>
                    <a:pt x="35" y="84"/>
                  </a:lnTo>
                  <a:lnTo>
                    <a:pt x="37" y="81"/>
                  </a:lnTo>
                  <a:lnTo>
                    <a:pt x="36" y="79"/>
                  </a:lnTo>
                  <a:lnTo>
                    <a:pt x="39" y="75"/>
                  </a:lnTo>
                  <a:lnTo>
                    <a:pt x="37" y="75"/>
                  </a:lnTo>
                  <a:lnTo>
                    <a:pt x="39" y="72"/>
                  </a:lnTo>
                  <a:lnTo>
                    <a:pt x="37" y="71"/>
                  </a:lnTo>
                  <a:moveTo>
                    <a:pt x="114" y="165"/>
                  </a:moveTo>
                  <a:lnTo>
                    <a:pt x="115" y="165"/>
                  </a:lnTo>
                  <a:lnTo>
                    <a:pt x="116" y="165"/>
                  </a:lnTo>
                  <a:lnTo>
                    <a:pt x="117" y="163"/>
                  </a:lnTo>
                  <a:lnTo>
                    <a:pt x="120" y="166"/>
                  </a:lnTo>
                  <a:lnTo>
                    <a:pt x="123" y="164"/>
                  </a:lnTo>
                  <a:lnTo>
                    <a:pt x="122" y="165"/>
                  </a:lnTo>
                  <a:lnTo>
                    <a:pt x="125" y="167"/>
                  </a:lnTo>
                  <a:lnTo>
                    <a:pt x="122" y="167"/>
                  </a:lnTo>
                  <a:lnTo>
                    <a:pt x="118" y="168"/>
                  </a:lnTo>
                  <a:lnTo>
                    <a:pt x="114" y="166"/>
                  </a:lnTo>
                  <a:lnTo>
                    <a:pt x="114" y="165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6" name="Freeform 157">
              <a:extLst>
                <a:ext uri="{FF2B5EF4-FFF2-40B4-BE49-F238E27FC236}">
                  <a16:creationId xmlns="" xmlns:a16="http://schemas.microsoft.com/office/drawing/2014/main" id="{38C13E60-B9E0-4C1B-91BA-4CBBDAA45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" y="2544"/>
              <a:ext cx="200" cy="180"/>
            </a:xfrm>
            <a:custGeom>
              <a:avLst/>
              <a:gdLst>
                <a:gd name="T0" fmla="*/ 28 w 200"/>
                <a:gd name="T1" fmla="*/ 36 h 180"/>
                <a:gd name="T2" fmla="*/ 32 w 200"/>
                <a:gd name="T3" fmla="*/ 34 h 180"/>
                <a:gd name="T4" fmla="*/ 36 w 200"/>
                <a:gd name="T5" fmla="*/ 34 h 180"/>
                <a:gd name="T6" fmla="*/ 46 w 200"/>
                <a:gd name="T7" fmla="*/ 37 h 180"/>
                <a:gd name="T8" fmla="*/ 57 w 200"/>
                <a:gd name="T9" fmla="*/ 37 h 180"/>
                <a:gd name="T10" fmla="*/ 67 w 200"/>
                <a:gd name="T11" fmla="*/ 33 h 180"/>
                <a:gd name="T12" fmla="*/ 65 w 200"/>
                <a:gd name="T13" fmla="*/ 22 h 180"/>
                <a:gd name="T14" fmla="*/ 66 w 200"/>
                <a:gd name="T15" fmla="*/ 15 h 180"/>
                <a:gd name="T16" fmla="*/ 69 w 200"/>
                <a:gd name="T17" fmla="*/ 5 h 180"/>
                <a:gd name="T18" fmla="*/ 82 w 200"/>
                <a:gd name="T19" fmla="*/ 13 h 180"/>
                <a:gd name="T20" fmla="*/ 93 w 200"/>
                <a:gd name="T21" fmla="*/ 17 h 180"/>
                <a:gd name="T22" fmla="*/ 96 w 200"/>
                <a:gd name="T23" fmla="*/ 23 h 180"/>
                <a:gd name="T24" fmla="*/ 99 w 200"/>
                <a:gd name="T25" fmla="*/ 33 h 180"/>
                <a:gd name="T26" fmla="*/ 110 w 200"/>
                <a:gd name="T27" fmla="*/ 38 h 180"/>
                <a:gd name="T28" fmla="*/ 119 w 200"/>
                <a:gd name="T29" fmla="*/ 29 h 180"/>
                <a:gd name="T30" fmla="*/ 126 w 200"/>
                <a:gd name="T31" fmla="*/ 36 h 180"/>
                <a:gd name="T32" fmla="*/ 132 w 200"/>
                <a:gd name="T33" fmla="*/ 36 h 180"/>
                <a:gd name="T34" fmla="*/ 137 w 200"/>
                <a:gd name="T35" fmla="*/ 40 h 180"/>
                <a:gd name="T36" fmla="*/ 141 w 200"/>
                <a:gd name="T37" fmla="*/ 47 h 180"/>
                <a:gd name="T38" fmla="*/ 174 w 200"/>
                <a:gd name="T39" fmla="*/ 55 h 180"/>
                <a:gd name="T40" fmla="*/ 185 w 200"/>
                <a:gd name="T41" fmla="*/ 56 h 180"/>
                <a:gd name="T42" fmla="*/ 183 w 200"/>
                <a:gd name="T43" fmla="*/ 69 h 180"/>
                <a:gd name="T44" fmla="*/ 182 w 200"/>
                <a:gd name="T45" fmla="*/ 80 h 180"/>
                <a:gd name="T46" fmla="*/ 195 w 200"/>
                <a:gd name="T47" fmla="*/ 92 h 180"/>
                <a:gd name="T48" fmla="*/ 198 w 200"/>
                <a:gd name="T49" fmla="*/ 107 h 180"/>
                <a:gd name="T50" fmla="*/ 185 w 200"/>
                <a:gd name="T51" fmla="*/ 130 h 180"/>
                <a:gd name="T52" fmla="*/ 174 w 200"/>
                <a:gd name="T53" fmla="*/ 137 h 180"/>
                <a:gd name="T54" fmla="*/ 162 w 200"/>
                <a:gd name="T55" fmla="*/ 132 h 180"/>
                <a:gd name="T56" fmla="*/ 144 w 200"/>
                <a:gd name="T57" fmla="*/ 126 h 180"/>
                <a:gd name="T58" fmla="*/ 127 w 200"/>
                <a:gd name="T59" fmla="*/ 128 h 180"/>
                <a:gd name="T60" fmla="*/ 115 w 200"/>
                <a:gd name="T61" fmla="*/ 119 h 180"/>
                <a:gd name="T62" fmla="*/ 109 w 200"/>
                <a:gd name="T63" fmla="*/ 113 h 180"/>
                <a:gd name="T64" fmla="*/ 105 w 200"/>
                <a:gd name="T65" fmla="*/ 121 h 180"/>
                <a:gd name="T66" fmla="*/ 98 w 200"/>
                <a:gd name="T67" fmla="*/ 122 h 180"/>
                <a:gd name="T68" fmla="*/ 94 w 200"/>
                <a:gd name="T69" fmla="*/ 131 h 180"/>
                <a:gd name="T70" fmla="*/ 87 w 200"/>
                <a:gd name="T71" fmla="*/ 127 h 180"/>
                <a:gd name="T72" fmla="*/ 79 w 200"/>
                <a:gd name="T73" fmla="*/ 128 h 180"/>
                <a:gd name="T74" fmla="*/ 75 w 200"/>
                <a:gd name="T75" fmla="*/ 137 h 180"/>
                <a:gd name="T76" fmla="*/ 75 w 200"/>
                <a:gd name="T77" fmla="*/ 152 h 180"/>
                <a:gd name="T78" fmla="*/ 74 w 200"/>
                <a:gd name="T79" fmla="*/ 157 h 180"/>
                <a:gd name="T80" fmla="*/ 77 w 200"/>
                <a:gd name="T81" fmla="*/ 169 h 180"/>
                <a:gd name="T82" fmla="*/ 65 w 200"/>
                <a:gd name="T83" fmla="*/ 175 h 180"/>
                <a:gd name="T84" fmla="*/ 51 w 200"/>
                <a:gd name="T85" fmla="*/ 175 h 180"/>
                <a:gd name="T86" fmla="*/ 44 w 200"/>
                <a:gd name="T87" fmla="*/ 171 h 180"/>
                <a:gd name="T88" fmla="*/ 39 w 200"/>
                <a:gd name="T89" fmla="*/ 176 h 180"/>
                <a:gd name="T90" fmla="*/ 33 w 200"/>
                <a:gd name="T91" fmla="*/ 176 h 180"/>
                <a:gd name="T92" fmla="*/ 15 w 200"/>
                <a:gd name="T93" fmla="*/ 169 h 180"/>
                <a:gd name="T94" fmla="*/ 12 w 200"/>
                <a:gd name="T95" fmla="*/ 167 h 180"/>
                <a:gd name="T96" fmla="*/ 1 w 200"/>
                <a:gd name="T97" fmla="*/ 157 h 180"/>
                <a:gd name="T98" fmla="*/ 10 w 200"/>
                <a:gd name="T99" fmla="*/ 153 h 180"/>
                <a:gd name="T100" fmla="*/ 17 w 200"/>
                <a:gd name="T101" fmla="*/ 138 h 180"/>
                <a:gd name="T102" fmla="*/ 27 w 200"/>
                <a:gd name="T103" fmla="*/ 125 h 180"/>
                <a:gd name="T104" fmla="*/ 30 w 200"/>
                <a:gd name="T105" fmla="*/ 116 h 180"/>
                <a:gd name="T106" fmla="*/ 30 w 200"/>
                <a:gd name="T107" fmla="*/ 100 h 180"/>
                <a:gd name="T108" fmla="*/ 26 w 200"/>
                <a:gd name="T109" fmla="*/ 94 h 180"/>
                <a:gd name="T110" fmla="*/ 24 w 200"/>
                <a:gd name="T111" fmla="*/ 85 h 180"/>
                <a:gd name="T112" fmla="*/ 27 w 200"/>
                <a:gd name="T113" fmla="*/ 67 h 180"/>
                <a:gd name="T114" fmla="*/ 25 w 200"/>
                <a:gd name="T115" fmla="*/ 60 h 180"/>
                <a:gd name="T116" fmla="*/ 28 w 200"/>
                <a:gd name="T117" fmla="*/ 51 h 180"/>
                <a:gd name="T118" fmla="*/ 26 w 200"/>
                <a:gd name="T119" fmla="*/ 47 h 180"/>
                <a:gd name="T120" fmla="*/ 22 w 200"/>
                <a:gd name="T121" fmla="*/ 42 h 180"/>
                <a:gd name="T122" fmla="*/ 18 w 200"/>
                <a:gd name="T123" fmla="*/ 4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0" h="180">
                  <a:moveTo>
                    <a:pt x="17" y="40"/>
                  </a:moveTo>
                  <a:lnTo>
                    <a:pt x="18" y="39"/>
                  </a:lnTo>
                  <a:lnTo>
                    <a:pt x="21" y="40"/>
                  </a:lnTo>
                  <a:lnTo>
                    <a:pt x="22" y="40"/>
                  </a:lnTo>
                  <a:lnTo>
                    <a:pt x="24" y="38"/>
                  </a:lnTo>
                  <a:lnTo>
                    <a:pt x="24" y="36"/>
                  </a:lnTo>
                  <a:lnTo>
                    <a:pt x="28" y="36"/>
                  </a:lnTo>
                  <a:lnTo>
                    <a:pt x="29" y="33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32" y="34"/>
                  </a:lnTo>
                  <a:lnTo>
                    <a:pt x="30" y="33"/>
                  </a:lnTo>
                  <a:lnTo>
                    <a:pt x="32" y="35"/>
                  </a:lnTo>
                  <a:lnTo>
                    <a:pt x="31" y="35"/>
                  </a:lnTo>
                  <a:lnTo>
                    <a:pt x="32" y="35"/>
                  </a:lnTo>
                  <a:lnTo>
                    <a:pt x="34" y="33"/>
                  </a:lnTo>
                  <a:lnTo>
                    <a:pt x="36" y="33"/>
                  </a:lnTo>
                  <a:lnTo>
                    <a:pt x="36" y="34"/>
                  </a:lnTo>
                  <a:lnTo>
                    <a:pt x="37" y="33"/>
                  </a:lnTo>
                  <a:lnTo>
                    <a:pt x="37" y="36"/>
                  </a:lnTo>
                  <a:lnTo>
                    <a:pt x="41" y="35"/>
                  </a:lnTo>
                  <a:lnTo>
                    <a:pt x="42" y="37"/>
                  </a:lnTo>
                  <a:lnTo>
                    <a:pt x="46" y="36"/>
                  </a:lnTo>
                  <a:lnTo>
                    <a:pt x="45" y="37"/>
                  </a:lnTo>
                  <a:lnTo>
                    <a:pt x="46" y="37"/>
                  </a:lnTo>
                  <a:lnTo>
                    <a:pt x="49" y="37"/>
                  </a:lnTo>
                  <a:lnTo>
                    <a:pt x="49" y="36"/>
                  </a:lnTo>
                  <a:lnTo>
                    <a:pt x="53" y="34"/>
                  </a:lnTo>
                  <a:lnTo>
                    <a:pt x="53" y="35"/>
                  </a:lnTo>
                  <a:lnTo>
                    <a:pt x="57" y="36"/>
                  </a:lnTo>
                  <a:lnTo>
                    <a:pt x="57" y="37"/>
                  </a:lnTo>
                  <a:lnTo>
                    <a:pt x="57" y="37"/>
                  </a:lnTo>
                  <a:lnTo>
                    <a:pt x="57" y="36"/>
                  </a:lnTo>
                  <a:lnTo>
                    <a:pt x="61" y="36"/>
                  </a:lnTo>
                  <a:lnTo>
                    <a:pt x="62" y="37"/>
                  </a:lnTo>
                  <a:lnTo>
                    <a:pt x="65" y="36"/>
                  </a:lnTo>
                  <a:lnTo>
                    <a:pt x="65" y="35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9" y="31"/>
                  </a:lnTo>
                  <a:lnTo>
                    <a:pt x="62" y="27"/>
                  </a:lnTo>
                  <a:lnTo>
                    <a:pt x="61" y="24"/>
                  </a:lnTo>
                  <a:lnTo>
                    <a:pt x="63" y="22"/>
                  </a:lnTo>
                  <a:lnTo>
                    <a:pt x="64" y="23"/>
                  </a:lnTo>
                  <a:lnTo>
                    <a:pt x="65" y="23"/>
                  </a:lnTo>
                  <a:lnTo>
                    <a:pt x="65" y="22"/>
                  </a:lnTo>
                  <a:lnTo>
                    <a:pt x="67" y="23"/>
                  </a:lnTo>
                  <a:lnTo>
                    <a:pt x="66" y="22"/>
                  </a:lnTo>
                  <a:lnTo>
                    <a:pt x="67" y="22"/>
                  </a:lnTo>
                  <a:lnTo>
                    <a:pt x="62" y="20"/>
                  </a:lnTo>
                  <a:lnTo>
                    <a:pt x="66" y="19"/>
                  </a:lnTo>
                  <a:lnTo>
                    <a:pt x="68" y="17"/>
                  </a:lnTo>
                  <a:lnTo>
                    <a:pt x="66" y="15"/>
                  </a:lnTo>
                  <a:lnTo>
                    <a:pt x="69" y="15"/>
                  </a:lnTo>
                  <a:lnTo>
                    <a:pt x="69" y="14"/>
                  </a:lnTo>
                  <a:lnTo>
                    <a:pt x="64" y="13"/>
                  </a:lnTo>
                  <a:lnTo>
                    <a:pt x="63" y="12"/>
                  </a:lnTo>
                  <a:lnTo>
                    <a:pt x="71" y="11"/>
                  </a:lnTo>
                  <a:lnTo>
                    <a:pt x="71" y="9"/>
                  </a:lnTo>
                  <a:lnTo>
                    <a:pt x="69" y="5"/>
                  </a:lnTo>
                  <a:lnTo>
                    <a:pt x="71" y="4"/>
                  </a:lnTo>
                  <a:lnTo>
                    <a:pt x="70" y="1"/>
                  </a:lnTo>
                  <a:lnTo>
                    <a:pt x="73" y="0"/>
                  </a:lnTo>
                  <a:lnTo>
                    <a:pt x="74" y="1"/>
                  </a:lnTo>
                  <a:lnTo>
                    <a:pt x="74" y="3"/>
                  </a:lnTo>
                  <a:lnTo>
                    <a:pt x="77" y="11"/>
                  </a:lnTo>
                  <a:lnTo>
                    <a:pt x="82" y="13"/>
                  </a:lnTo>
                  <a:lnTo>
                    <a:pt x="81" y="16"/>
                  </a:lnTo>
                  <a:lnTo>
                    <a:pt x="82" y="17"/>
                  </a:lnTo>
                  <a:lnTo>
                    <a:pt x="85" y="17"/>
                  </a:lnTo>
                  <a:lnTo>
                    <a:pt x="85" y="18"/>
                  </a:lnTo>
                  <a:lnTo>
                    <a:pt x="89" y="17"/>
                  </a:lnTo>
                  <a:lnTo>
                    <a:pt x="91" y="18"/>
                  </a:lnTo>
                  <a:lnTo>
                    <a:pt x="93" y="17"/>
                  </a:lnTo>
                  <a:lnTo>
                    <a:pt x="94" y="18"/>
                  </a:lnTo>
                  <a:lnTo>
                    <a:pt x="95" y="22"/>
                  </a:lnTo>
                  <a:lnTo>
                    <a:pt x="96" y="21"/>
                  </a:lnTo>
                  <a:lnTo>
                    <a:pt x="95" y="24"/>
                  </a:lnTo>
                  <a:lnTo>
                    <a:pt x="96" y="24"/>
                  </a:lnTo>
                  <a:lnTo>
                    <a:pt x="97" y="24"/>
                  </a:lnTo>
                  <a:lnTo>
                    <a:pt x="96" y="23"/>
                  </a:lnTo>
                  <a:lnTo>
                    <a:pt x="97" y="24"/>
                  </a:lnTo>
                  <a:lnTo>
                    <a:pt x="98" y="25"/>
                  </a:lnTo>
                  <a:lnTo>
                    <a:pt x="98" y="24"/>
                  </a:lnTo>
                  <a:lnTo>
                    <a:pt x="102" y="25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99" y="33"/>
                  </a:lnTo>
                  <a:lnTo>
                    <a:pt x="98" y="39"/>
                  </a:lnTo>
                  <a:lnTo>
                    <a:pt x="99" y="40"/>
                  </a:lnTo>
                  <a:lnTo>
                    <a:pt x="99" y="37"/>
                  </a:lnTo>
                  <a:lnTo>
                    <a:pt x="102" y="35"/>
                  </a:lnTo>
                  <a:lnTo>
                    <a:pt x="105" y="40"/>
                  </a:lnTo>
                  <a:lnTo>
                    <a:pt x="107" y="40"/>
                  </a:lnTo>
                  <a:lnTo>
                    <a:pt x="110" y="38"/>
                  </a:lnTo>
                  <a:lnTo>
                    <a:pt x="110" y="36"/>
                  </a:lnTo>
                  <a:lnTo>
                    <a:pt x="115" y="35"/>
                  </a:lnTo>
                  <a:lnTo>
                    <a:pt x="115" y="33"/>
                  </a:lnTo>
                  <a:lnTo>
                    <a:pt x="117" y="32"/>
                  </a:lnTo>
                  <a:lnTo>
                    <a:pt x="118" y="31"/>
                  </a:lnTo>
                  <a:lnTo>
                    <a:pt x="118" y="30"/>
                  </a:lnTo>
                  <a:lnTo>
                    <a:pt x="119" y="29"/>
                  </a:lnTo>
                  <a:lnTo>
                    <a:pt x="123" y="32"/>
                  </a:lnTo>
                  <a:lnTo>
                    <a:pt x="122" y="35"/>
                  </a:lnTo>
                  <a:lnTo>
                    <a:pt x="119" y="34"/>
                  </a:lnTo>
                  <a:lnTo>
                    <a:pt x="119" y="38"/>
                  </a:lnTo>
                  <a:lnTo>
                    <a:pt x="123" y="40"/>
                  </a:lnTo>
                  <a:lnTo>
                    <a:pt x="125" y="36"/>
                  </a:lnTo>
                  <a:lnTo>
                    <a:pt x="126" y="36"/>
                  </a:lnTo>
                  <a:lnTo>
                    <a:pt x="126" y="35"/>
                  </a:lnTo>
                  <a:lnTo>
                    <a:pt x="127" y="35"/>
                  </a:lnTo>
                  <a:lnTo>
                    <a:pt x="127" y="36"/>
                  </a:lnTo>
                  <a:lnTo>
                    <a:pt x="130" y="36"/>
                  </a:lnTo>
                  <a:lnTo>
                    <a:pt x="130" y="38"/>
                  </a:lnTo>
                  <a:lnTo>
                    <a:pt x="132" y="39"/>
                  </a:lnTo>
                  <a:lnTo>
                    <a:pt x="132" y="36"/>
                  </a:lnTo>
                  <a:lnTo>
                    <a:pt x="133" y="36"/>
                  </a:lnTo>
                  <a:lnTo>
                    <a:pt x="133" y="35"/>
                  </a:lnTo>
                  <a:lnTo>
                    <a:pt x="135" y="35"/>
                  </a:lnTo>
                  <a:lnTo>
                    <a:pt x="134" y="37"/>
                  </a:lnTo>
                  <a:lnTo>
                    <a:pt x="135" y="39"/>
                  </a:lnTo>
                  <a:lnTo>
                    <a:pt x="138" y="40"/>
                  </a:lnTo>
                  <a:lnTo>
                    <a:pt x="137" y="40"/>
                  </a:lnTo>
                  <a:lnTo>
                    <a:pt x="138" y="41"/>
                  </a:lnTo>
                  <a:lnTo>
                    <a:pt x="140" y="41"/>
                  </a:lnTo>
                  <a:lnTo>
                    <a:pt x="137" y="43"/>
                  </a:lnTo>
                  <a:lnTo>
                    <a:pt x="137" y="46"/>
                  </a:lnTo>
                  <a:lnTo>
                    <a:pt x="141" y="44"/>
                  </a:lnTo>
                  <a:lnTo>
                    <a:pt x="142" y="46"/>
                  </a:lnTo>
                  <a:lnTo>
                    <a:pt x="141" y="47"/>
                  </a:lnTo>
                  <a:lnTo>
                    <a:pt x="143" y="53"/>
                  </a:lnTo>
                  <a:lnTo>
                    <a:pt x="158" y="61"/>
                  </a:lnTo>
                  <a:lnTo>
                    <a:pt x="165" y="49"/>
                  </a:lnTo>
                  <a:lnTo>
                    <a:pt x="170" y="52"/>
                  </a:lnTo>
                  <a:lnTo>
                    <a:pt x="171" y="51"/>
                  </a:lnTo>
                  <a:lnTo>
                    <a:pt x="173" y="54"/>
                  </a:lnTo>
                  <a:lnTo>
                    <a:pt x="174" y="55"/>
                  </a:lnTo>
                  <a:lnTo>
                    <a:pt x="177" y="52"/>
                  </a:lnTo>
                  <a:lnTo>
                    <a:pt x="179" y="52"/>
                  </a:lnTo>
                  <a:lnTo>
                    <a:pt x="180" y="53"/>
                  </a:lnTo>
                  <a:lnTo>
                    <a:pt x="182" y="53"/>
                  </a:lnTo>
                  <a:lnTo>
                    <a:pt x="182" y="51"/>
                  </a:lnTo>
                  <a:lnTo>
                    <a:pt x="184" y="51"/>
                  </a:lnTo>
                  <a:lnTo>
                    <a:pt x="185" y="56"/>
                  </a:lnTo>
                  <a:lnTo>
                    <a:pt x="186" y="57"/>
                  </a:lnTo>
                  <a:lnTo>
                    <a:pt x="185" y="57"/>
                  </a:lnTo>
                  <a:lnTo>
                    <a:pt x="187" y="62"/>
                  </a:lnTo>
                  <a:lnTo>
                    <a:pt x="185" y="66"/>
                  </a:lnTo>
                  <a:lnTo>
                    <a:pt x="186" y="68"/>
                  </a:lnTo>
                  <a:lnTo>
                    <a:pt x="185" y="68"/>
                  </a:lnTo>
                  <a:lnTo>
                    <a:pt x="183" y="69"/>
                  </a:lnTo>
                  <a:lnTo>
                    <a:pt x="186" y="70"/>
                  </a:lnTo>
                  <a:lnTo>
                    <a:pt x="185" y="72"/>
                  </a:lnTo>
                  <a:lnTo>
                    <a:pt x="183" y="75"/>
                  </a:lnTo>
                  <a:lnTo>
                    <a:pt x="185" y="76"/>
                  </a:lnTo>
                  <a:lnTo>
                    <a:pt x="184" y="78"/>
                  </a:lnTo>
                  <a:lnTo>
                    <a:pt x="182" y="79"/>
                  </a:lnTo>
                  <a:lnTo>
                    <a:pt x="182" y="80"/>
                  </a:lnTo>
                  <a:lnTo>
                    <a:pt x="184" y="81"/>
                  </a:lnTo>
                  <a:lnTo>
                    <a:pt x="186" y="81"/>
                  </a:lnTo>
                  <a:lnTo>
                    <a:pt x="189" y="83"/>
                  </a:lnTo>
                  <a:lnTo>
                    <a:pt x="191" y="85"/>
                  </a:lnTo>
                  <a:lnTo>
                    <a:pt x="192" y="87"/>
                  </a:lnTo>
                  <a:lnTo>
                    <a:pt x="195" y="89"/>
                  </a:lnTo>
                  <a:lnTo>
                    <a:pt x="195" y="92"/>
                  </a:lnTo>
                  <a:lnTo>
                    <a:pt x="197" y="92"/>
                  </a:lnTo>
                  <a:lnTo>
                    <a:pt x="200" y="94"/>
                  </a:lnTo>
                  <a:lnTo>
                    <a:pt x="200" y="96"/>
                  </a:lnTo>
                  <a:lnTo>
                    <a:pt x="197" y="100"/>
                  </a:lnTo>
                  <a:lnTo>
                    <a:pt x="199" y="102"/>
                  </a:lnTo>
                  <a:lnTo>
                    <a:pt x="197" y="105"/>
                  </a:lnTo>
                  <a:lnTo>
                    <a:pt x="198" y="107"/>
                  </a:lnTo>
                  <a:lnTo>
                    <a:pt x="197" y="113"/>
                  </a:lnTo>
                  <a:lnTo>
                    <a:pt x="195" y="113"/>
                  </a:lnTo>
                  <a:lnTo>
                    <a:pt x="195" y="118"/>
                  </a:lnTo>
                  <a:lnTo>
                    <a:pt x="190" y="122"/>
                  </a:lnTo>
                  <a:lnTo>
                    <a:pt x="189" y="126"/>
                  </a:lnTo>
                  <a:lnTo>
                    <a:pt x="189" y="128"/>
                  </a:lnTo>
                  <a:lnTo>
                    <a:pt x="185" y="130"/>
                  </a:lnTo>
                  <a:lnTo>
                    <a:pt x="181" y="129"/>
                  </a:lnTo>
                  <a:lnTo>
                    <a:pt x="178" y="131"/>
                  </a:lnTo>
                  <a:lnTo>
                    <a:pt x="178" y="133"/>
                  </a:lnTo>
                  <a:lnTo>
                    <a:pt x="175" y="129"/>
                  </a:lnTo>
                  <a:lnTo>
                    <a:pt x="171" y="134"/>
                  </a:lnTo>
                  <a:lnTo>
                    <a:pt x="170" y="134"/>
                  </a:lnTo>
                  <a:lnTo>
                    <a:pt x="174" y="137"/>
                  </a:lnTo>
                  <a:lnTo>
                    <a:pt x="173" y="140"/>
                  </a:lnTo>
                  <a:lnTo>
                    <a:pt x="172" y="142"/>
                  </a:lnTo>
                  <a:lnTo>
                    <a:pt x="165" y="137"/>
                  </a:lnTo>
                  <a:lnTo>
                    <a:pt x="165" y="136"/>
                  </a:lnTo>
                  <a:lnTo>
                    <a:pt x="166" y="135"/>
                  </a:lnTo>
                  <a:lnTo>
                    <a:pt x="166" y="132"/>
                  </a:lnTo>
                  <a:lnTo>
                    <a:pt x="162" y="132"/>
                  </a:lnTo>
                  <a:lnTo>
                    <a:pt x="159" y="134"/>
                  </a:lnTo>
                  <a:lnTo>
                    <a:pt x="157" y="133"/>
                  </a:lnTo>
                  <a:lnTo>
                    <a:pt x="154" y="134"/>
                  </a:lnTo>
                  <a:lnTo>
                    <a:pt x="154" y="132"/>
                  </a:lnTo>
                  <a:lnTo>
                    <a:pt x="155" y="131"/>
                  </a:lnTo>
                  <a:lnTo>
                    <a:pt x="146" y="123"/>
                  </a:lnTo>
                  <a:lnTo>
                    <a:pt x="144" y="126"/>
                  </a:lnTo>
                  <a:lnTo>
                    <a:pt x="142" y="124"/>
                  </a:lnTo>
                  <a:lnTo>
                    <a:pt x="142" y="121"/>
                  </a:lnTo>
                  <a:lnTo>
                    <a:pt x="137" y="118"/>
                  </a:lnTo>
                  <a:lnTo>
                    <a:pt x="138" y="117"/>
                  </a:lnTo>
                  <a:lnTo>
                    <a:pt x="137" y="118"/>
                  </a:lnTo>
                  <a:lnTo>
                    <a:pt x="134" y="117"/>
                  </a:lnTo>
                  <a:lnTo>
                    <a:pt x="127" y="128"/>
                  </a:lnTo>
                  <a:lnTo>
                    <a:pt x="122" y="125"/>
                  </a:lnTo>
                  <a:lnTo>
                    <a:pt x="120" y="122"/>
                  </a:lnTo>
                  <a:lnTo>
                    <a:pt x="118" y="121"/>
                  </a:lnTo>
                  <a:lnTo>
                    <a:pt x="117" y="120"/>
                  </a:lnTo>
                  <a:lnTo>
                    <a:pt x="115" y="121"/>
                  </a:lnTo>
                  <a:lnTo>
                    <a:pt x="115" y="121"/>
                  </a:lnTo>
                  <a:lnTo>
                    <a:pt x="115" y="119"/>
                  </a:lnTo>
                  <a:lnTo>
                    <a:pt x="114" y="120"/>
                  </a:lnTo>
                  <a:lnTo>
                    <a:pt x="113" y="119"/>
                  </a:lnTo>
                  <a:lnTo>
                    <a:pt x="112" y="117"/>
                  </a:lnTo>
                  <a:lnTo>
                    <a:pt x="112" y="114"/>
                  </a:lnTo>
                  <a:lnTo>
                    <a:pt x="111" y="115"/>
                  </a:lnTo>
                  <a:lnTo>
                    <a:pt x="110" y="113"/>
                  </a:lnTo>
                  <a:lnTo>
                    <a:pt x="109" y="113"/>
                  </a:lnTo>
                  <a:lnTo>
                    <a:pt x="109" y="115"/>
                  </a:lnTo>
                  <a:lnTo>
                    <a:pt x="110" y="116"/>
                  </a:lnTo>
                  <a:lnTo>
                    <a:pt x="108" y="118"/>
                  </a:lnTo>
                  <a:lnTo>
                    <a:pt x="108" y="120"/>
                  </a:lnTo>
                  <a:lnTo>
                    <a:pt x="107" y="121"/>
                  </a:lnTo>
                  <a:lnTo>
                    <a:pt x="108" y="121"/>
                  </a:lnTo>
                  <a:lnTo>
                    <a:pt x="105" y="121"/>
                  </a:lnTo>
                  <a:lnTo>
                    <a:pt x="103" y="120"/>
                  </a:lnTo>
                  <a:lnTo>
                    <a:pt x="102" y="120"/>
                  </a:lnTo>
                  <a:lnTo>
                    <a:pt x="103" y="121"/>
                  </a:lnTo>
                  <a:lnTo>
                    <a:pt x="102" y="122"/>
                  </a:lnTo>
                  <a:lnTo>
                    <a:pt x="102" y="120"/>
                  </a:lnTo>
                  <a:lnTo>
                    <a:pt x="101" y="118"/>
                  </a:lnTo>
                  <a:lnTo>
                    <a:pt x="98" y="122"/>
                  </a:lnTo>
                  <a:lnTo>
                    <a:pt x="99" y="124"/>
                  </a:lnTo>
                  <a:lnTo>
                    <a:pt x="99" y="125"/>
                  </a:lnTo>
                  <a:lnTo>
                    <a:pt x="102" y="126"/>
                  </a:lnTo>
                  <a:lnTo>
                    <a:pt x="101" y="128"/>
                  </a:lnTo>
                  <a:lnTo>
                    <a:pt x="99" y="126"/>
                  </a:lnTo>
                  <a:lnTo>
                    <a:pt x="98" y="126"/>
                  </a:lnTo>
                  <a:lnTo>
                    <a:pt x="94" y="131"/>
                  </a:lnTo>
                  <a:lnTo>
                    <a:pt x="92" y="129"/>
                  </a:lnTo>
                  <a:lnTo>
                    <a:pt x="90" y="130"/>
                  </a:lnTo>
                  <a:lnTo>
                    <a:pt x="90" y="129"/>
                  </a:lnTo>
                  <a:lnTo>
                    <a:pt x="89" y="129"/>
                  </a:lnTo>
                  <a:lnTo>
                    <a:pt x="90" y="129"/>
                  </a:lnTo>
                  <a:lnTo>
                    <a:pt x="89" y="126"/>
                  </a:lnTo>
                  <a:lnTo>
                    <a:pt x="87" y="127"/>
                  </a:lnTo>
                  <a:lnTo>
                    <a:pt x="87" y="128"/>
                  </a:lnTo>
                  <a:lnTo>
                    <a:pt x="85" y="127"/>
                  </a:lnTo>
                  <a:lnTo>
                    <a:pt x="86" y="125"/>
                  </a:lnTo>
                  <a:lnTo>
                    <a:pt x="82" y="124"/>
                  </a:lnTo>
                  <a:lnTo>
                    <a:pt x="80" y="125"/>
                  </a:lnTo>
                  <a:lnTo>
                    <a:pt x="81" y="126"/>
                  </a:lnTo>
                  <a:lnTo>
                    <a:pt x="79" y="128"/>
                  </a:lnTo>
                  <a:lnTo>
                    <a:pt x="79" y="126"/>
                  </a:lnTo>
                  <a:lnTo>
                    <a:pt x="77" y="128"/>
                  </a:lnTo>
                  <a:lnTo>
                    <a:pt x="74" y="129"/>
                  </a:lnTo>
                  <a:lnTo>
                    <a:pt x="73" y="130"/>
                  </a:lnTo>
                  <a:lnTo>
                    <a:pt x="74" y="132"/>
                  </a:lnTo>
                  <a:lnTo>
                    <a:pt x="73" y="132"/>
                  </a:lnTo>
                  <a:lnTo>
                    <a:pt x="75" y="137"/>
                  </a:lnTo>
                  <a:lnTo>
                    <a:pt x="74" y="137"/>
                  </a:lnTo>
                  <a:lnTo>
                    <a:pt x="74" y="139"/>
                  </a:lnTo>
                  <a:lnTo>
                    <a:pt x="76" y="140"/>
                  </a:lnTo>
                  <a:lnTo>
                    <a:pt x="77" y="144"/>
                  </a:lnTo>
                  <a:lnTo>
                    <a:pt x="74" y="145"/>
                  </a:lnTo>
                  <a:lnTo>
                    <a:pt x="73" y="146"/>
                  </a:lnTo>
                  <a:lnTo>
                    <a:pt x="75" y="152"/>
                  </a:lnTo>
                  <a:lnTo>
                    <a:pt x="69" y="156"/>
                  </a:lnTo>
                  <a:lnTo>
                    <a:pt x="70" y="158"/>
                  </a:lnTo>
                  <a:lnTo>
                    <a:pt x="71" y="158"/>
                  </a:lnTo>
                  <a:lnTo>
                    <a:pt x="71" y="158"/>
                  </a:lnTo>
                  <a:lnTo>
                    <a:pt x="70" y="160"/>
                  </a:lnTo>
                  <a:lnTo>
                    <a:pt x="70" y="161"/>
                  </a:lnTo>
                  <a:lnTo>
                    <a:pt x="74" y="157"/>
                  </a:lnTo>
                  <a:lnTo>
                    <a:pt x="77" y="158"/>
                  </a:lnTo>
                  <a:lnTo>
                    <a:pt x="78" y="161"/>
                  </a:lnTo>
                  <a:lnTo>
                    <a:pt x="74" y="164"/>
                  </a:lnTo>
                  <a:lnTo>
                    <a:pt x="75" y="165"/>
                  </a:lnTo>
                  <a:lnTo>
                    <a:pt x="74" y="167"/>
                  </a:lnTo>
                  <a:lnTo>
                    <a:pt x="78" y="168"/>
                  </a:lnTo>
                  <a:lnTo>
                    <a:pt x="77" y="169"/>
                  </a:lnTo>
                  <a:lnTo>
                    <a:pt x="79" y="172"/>
                  </a:lnTo>
                  <a:lnTo>
                    <a:pt x="80" y="171"/>
                  </a:lnTo>
                  <a:lnTo>
                    <a:pt x="80" y="177"/>
                  </a:lnTo>
                  <a:lnTo>
                    <a:pt x="77" y="179"/>
                  </a:lnTo>
                  <a:lnTo>
                    <a:pt x="69" y="178"/>
                  </a:lnTo>
                  <a:lnTo>
                    <a:pt x="65" y="178"/>
                  </a:lnTo>
                  <a:lnTo>
                    <a:pt x="65" y="175"/>
                  </a:lnTo>
                  <a:lnTo>
                    <a:pt x="63" y="174"/>
                  </a:lnTo>
                  <a:lnTo>
                    <a:pt x="60" y="177"/>
                  </a:lnTo>
                  <a:lnTo>
                    <a:pt x="57" y="173"/>
                  </a:lnTo>
                  <a:lnTo>
                    <a:pt x="55" y="174"/>
                  </a:lnTo>
                  <a:lnTo>
                    <a:pt x="53" y="173"/>
                  </a:lnTo>
                  <a:lnTo>
                    <a:pt x="51" y="174"/>
                  </a:lnTo>
                  <a:lnTo>
                    <a:pt x="51" y="175"/>
                  </a:lnTo>
                  <a:lnTo>
                    <a:pt x="55" y="177"/>
                  </a:lnTo>
                  <a:lnTo>
                    <a:pt x="53" y="178"/>
                  </a:lnTo>
                  <a:lnTo>
                    <a:pt x="51" y="180"/>
                  </a:lnTo>
                  <a:lnTo>
                    <a:pt x="45" y="180"/>
                  </a:lnTo>
                  <a:lnTo>
                    <a:pt x="45" y="177"/>
                  </a:lnTo>
                  <a:lnTo>
                    <a:pt x="47" y="173"/>
                  </a:lnTo>
                  <a:lnTo>
                    <a:pt x="44" y="171"/>
                  </a:lnTo>
                  <a:lnTo>
                    <a:pt x="42" y="173"/>
                  </a:lnTo>
                  <a:lnTo>
                    <a:pt x="43" y="173"/>
                  </a:lnTo>
                  <a:lnTo>
                    <a:pt x="42" y="174"/>
                  </a:lnTo>
                  <a:lnTo>
                    <a:pt x="41" y="173"/>
                  </a:lnTo>
                  <a:lnTo>
                    <a:pt x="41" y="174"/>
                  </a:lnTo>
                  <a:lnTo>
                    <a:pt x="39" y="174"/>
                  </a:lnTo>
                  <a:lnTo>
                    <a:pt x="39" y="176"/>
                  </a:lnTo>
                  <a:lnTo>
                    <a:pt x="37" y="177"/>
                  </a:lnTo>
                  <a:lnTo>
                    <a:pt x="37" y="179"/>
                  </a:lnTo>
                  <a:lnTo>
                    <a:pt x="36" y="180"/>
                  </a:lnTo>
                  <a:lnTo>
                    <a:pt x="34" y="180"/>
                  </a:lnTo>
                  <a:lnTo>
                    <a:pt x="33" y="177"/>
                  </a:lnTo>
                  <a:lnTo>
                    <a:pt x="32" y="177"/>
                  </a:lnTo>
                  <a:lnTo>
                    <a:pt x="33" y="176"/>
                  </a:lnTo>
                  <a:lnTo>
                    <a:pt x="27" y="172"/>
                  </a:lnTo>
                  <a:lnTo>
                    <a:pt x="26" y="174"/>
                  </a:lnTo>
                  <a:lnTo>
                    <a:pt x="28" y="174"/>
                  </a:lnTo>
                  <a:lnTo>
                    <a:pt x="22" y="174"/>
                  </a:lnTo>
                  <a:lnTo>
                    <a:pt x="21" y="173"/>
                  </a:lnTo>
                  <a:lnTo>
                    <a:pt x="16" y="172"/>
                  </a:lnTo>
                  <a:lnTo>
                    <a:pt x="15" y="169"/>
                  </a:lnTo>
                  <a:lnTo>
                    <a:pt x="13" y="170"/>
                  </a:lnTo>
                  <a:lnTo>
                    <a:pt x="12" y="169"/>
                  </a:lnTo>
                  <a:lnTo>
                    <a:pt x="13" y="168"/>
                  </a:lnTo>
                  <a:lnTo>
                    <a:pt x="13" y="168"/>
                  </a:lnTo>
                  <a:lnTo>
                    <a:pt x="13" y="167"/>
                  </a:lnTo>
                  <a:lnTo>
                    <a:pt x="13" y="166"/>
                  </a:lnTo>
                  <a:lnTo>
                    <a:pt x="12" y="167"/>
                  </a:lnTo>
                  <a:lnTo>
                    <a:pt x="9" y="165"/>
                  </a:lnTo>
                  <a:lnTo>
                    <a:pt x="6" y="168"/>
                  </a:lnTo>
                  <a:lnTo>
                    <a:pt x="8" y="165"/>
                  </a:lnTo>
                  <a:lnTo>
                    <a:pt x="6" y="163"/>
                  </a:lnTo>
                  <a:lnTo>
                    <a:pt x="8" y="159"/>
                  </a:lnTo>
                  <a:lnTo>
                    <a:pt x="5" y="160"/>
                  </a:lnTo>
                  <a:lnTo>
                    <a:pt x="1" y="157"/>
                  </a:lnTo>
                  <a:lnTo>
                    <a:pt x="1" y="158"/>
                  </a:lnTo>
                  <a:lnTo>
                    <a:pt x="0" y="157"/>
                  </a:lnTo>
                  <a:lnTo>
                    <a:pt x="2" y="153"/>
                  </a:lnTo>
                  <a:lnTo>
                    <a:pt x="4" y="152"/>
                  </a:lnTo>
                  <a:lnTo>
                    <a:pt x="5" y="153"/>
                  </a:lnTo>
                  <a:lnTo>
                    <a:pt x="6" y="152"/>
                  </a:lnTo>
                  <a:lnTo>
                    <a:pt x="10" y="153"/>
                  </a:lnTo>
                  <a:lnTo>
                    <a:pt x="10" y="151"/>
                  </a:lnTo>
                  <a:lnTo>
                    <a:pt x="12" y="150"/>
                  </a:lnTo>
                  <a:lnTo>
                    <a:pt x="15" y="147"/>
                  </a:lnTo>
                  <a:lnTo>
                    <a:pt x="14" y="145"/>
                  </a:lnTo>
                  <a:lnTo>
                    <a:pt x="15" y="142"/>
                  </a:lnTo>
                  <a:lnTo>
                    <a:pt x="14" y="140"/>
                  </a:lnTo>
                  <a:lnTo>
                    <a:pt x="17" y="138"/>
                  </a:lnTo>
                  <a:lnTo>
                    <a:pt x="19" y="135"/>
                  </a:lnTo>
                  <a:lnTo>
                    <a:pt x="18" y="135"/>
                  </a:lnTo>
                  <a:lnTo>
                    <a:pt x="24" y="128"/>
                  </a:lnTo>
                  <a:lnTo>
                    <a:pt x="23" y="126"/>
                  </a:lnTo>
                  <a:lnTo>
                    <a:pt x="25" y="127"/>
                  </a:lnTo>
                  <a:lnTo>
                    <a:pt x="26" y="125"/>
                  </a:lnTo>
                  <a:lnTo>
                    <a:pt x="27" y="125"/>
                  </a:lnTo>
                  <a:lnTo>
                    <a:pt x="26" y="124"/>
                  </a:lnTo>
                  <a:lnTo>
                    <a:pt x="28" y="121"/>
                  </a:lnTo>
                  <a:lnTo>
                    <a:pt x="25" y="120"/>
                  </a:lnTo>
                  <a:lnTo>
                    <a:pt x="25" y="119"/>
                  </a:lnTo>
                  <a:lnTo>
                    <a:pt x="28" y="115"/>
                  </a:lnTo>
                  <a:lnTo>
                    <a:pt x="30" y="114"/>
                  </a:lnTo>
                  <a:lnTo>
                    <a:pt x="30" y="116"/>
                  </a:lnTo>
                  <a:lnTo>
                    <a:pt x="32" y="114"/>
                  </a:lnTo>
                  <a:lnTo>
                    <a:pt x="33" y="114"/>
                  </a:lnTo>
                  <a:lnTo>
                    <a:pt x="30" y="113"/>
                  </a:lnTo>
                  <a:lnTo>
                    <a:pt x="34" y="107"/>
                  </a:lnTo>
                  <a:lnTo>
                    <a:pt x="30" y="104"/>
                  </a:lnTo>
                  <a:lnTo>
                    <a:pt x="29" y="101"/>
                  </a:lnTo>
                  <a:lnTo>
                    <a:pt x="30" y="100"/>
                  </a:lnTo>
                  <a:lnTo>
                    <a:pt x="29" y="100"/>
                  </a:lnTo>
                  <a:lnTo>
                    <a:pt x="29" y="98"/>
                  </a:lnTo>
                  <a:lnTo>
                    <a:pt x="28" y="97"/>
                  </a:lnTo>
                  <a:lnTo>
                    <a:pt x="28" y="96"/>
                  </a:lnTo>
                  <a:lnTo>
                    <a:pt x="29" y="96"/>
                  </a:lnTo>
                  <a:lnTo>
                    <a:pt x="30" y="94"/>
                  </a:lnTo>
                  <a:lnTo>
                    <a:pt x="26" y="94"/>
                  </a:lnTo>
                  <a:lnTo>
                    <a:pt x="25" y="92"/>
                  </a:lnTo>
                  <a:lnTo>
                    <a:pt x="26" y="91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4" y="86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6" y="80"/>
                  </a:lnTo>
                  <a:lnTo>
                    <a:pt x="28" y="80"/>
                  </a:lnTo>
                  <a:lnTo>
                    <a:pt x="29" y="77"/>
                  </a:lnTo>
                  <a:lnTo>
                    <a:pt x="28" y="77"/>
                  </a:lnTo>
                  <a:lnTo>
                    <a:pt x="26" y="75"/>
                  </a:lnTo>
                  <a:lnTo>
                    <a:pt x="28" y="67"/>
                  </a:lnTo>
                  <a:lnTo>
                    <a:pt x="27" y="67"/>
                  </a:lnTo>
                  <a:lnTo>
                    <a:pt x="25" y="67"/>
                  </a:lnTo>
                  <a:lnTo>
                    <a:pt x="25" y="65"/>
                  </a:lnTo>
                  <a:lnTo>
                    <a:pt x="28" y="64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22" y="60"/>
                  </a:lnTo>
                  <a:lnTo>
                    <a:pt x="25" y="60"/>
                  </a:lnTo>
                  <a:lnTo>
                    <a:pt x="26" y="57"/>
                  </a:lnTo>
                  <a:lnTo>
                    <a:pt x="28" y="56"/>
                  </a:lnTo>
                  <a:lnTo>
                    <a:pt x="29" y="56"/>
                  </a:lnTo>
                  <a:lnTo>
                    <a:pt x="28" y="55"/>
                  </a:lnTo>
                  <a:lnTo>
                    <a:pt x="29" y="53"/>
                  </a:lnTo>
                  <a:lnTo>
                    <a:pt x="28" y="53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27" y="51"/>
                  </a:lnTo>
                  <a:lnTo>
                    <a:pt x="28" y="51"/>
                  </a:lnTo>
                  <a:lnTo>
                    <a:pt x="26" y="50"/>
                  </a:lnTo>
                  <a:lnTo>
                    <a:pt x="28" y="49"/>
                  </a:lnTo>
                  <a:lnTo>
                    <a:pt x="28" y="47"/>
                  </a:lnTo>
                  <a:lnTo>
                    <a:pt x="26" y="47"/>
                  </a:lnTo>
                  <a:lnTo>
                    <a:pt x="27" y="46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4" y="43"/>
                  </a:lnTo>
                  <a:lnTo>
                    <a:pt x="25" y="41"/>
                  </a:lnTo>
                  <a:lnTo>
                    <a:pt x="25" y="40"/>
                  </a:lnTo>
                  <a:lnTo>
                    <a:pt x="22" y="42"/>
                  </a:lnTo>
                  <a:lnTo>
                    <a:pt x="22" y="43"/>
                  </a:lnTo>
                  <a:lnTo>
                    <a:pt x="22" y="42"/>
                  </a:lnTo>
                  <a:lnTo>
                    <a:pt x="23" y="41"/>
                  </a:lnTo>
                  <a:lnTo>
                    <a:pt x="22" y="40"/>
                  </a:lnTo>
                  <a:lnTo>
                    <a:pt x="21" y="43"/>
                  </a:lnTo>
                  <a:lnTo>
                    <a:pt x="20" y="40"/>
                  </a:lnTo>
                  <a:lnTo>
                    <a:pt x="18" y="42"/>
                  </a:lnTo>
                  <a:lnTo>
                    <a:pt x="17" y="4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7" name="Freeform 158">
              <a:extLst>
                <a:ext uri="{FF2B5EF4-FFF2-40B4-BE49-F238E27FC236}">
                  <a16:creationId xmlns="" xmlns:a16="http://schemas.microsoft.com/office/drawing/2014/main" id="{E8C09C30-3D04-4DA2-BD26-3C1655A83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" y="2544"/>
              <a:ext cx="200" cy="180"/>
            </a:xfrm>
            <a:custGeom>
              <a:avLst/>
              <a:gdLst>
                <a:gd name="T0" fmla="*/ 28 w 200"/>
                <a:gd name="T1" fmla="*/ 36 h 180"/>
                <a:gd name="T2" fmla="*/ 32 w 200"/>
                <a:gd name="T3" fmla="*/ 34 h 180"/>
                <a:gd name="T4" fmla="*/ 36 w 200"/>
                <a:gd name="T5" fmla="*/ 34 h 180"/>
                <a:gd name="T6" fmla="*/ 46 w 200"/>
                <a:gd name="T7" fmla="*/ 37 h 180"/>
                <a:gd name="T8" fmla="*/ 57 w 200"/>
                <a:gd name="T9" fmla="*/ 37 h 180"/>
                <a:gd name="T10" fmla="*/ 67 w 200"/>
                <a:gd name="T11" fmla="*/ 33 h 180"/>
                <a:gd name="T12" fmla="*/ 65 w 200"/>
                <a:gd name="T13" fmla="*/ 22 h 180"/>
                <a:gd name="T14" fmla="*/ 66 w 200"/>
                <a:gd name="T15" fmla="*/ 15 h 180"/>
                <a:gd name="T16" fmla="*/ 69 w 200"/>
                <a:gd name="T17" fmla="*/ 5 h 180"/>
                <a:gd name="T18" fmla="*/ 82 w 200"/>
                <a:gd name="T19" fmla="*/ 13 h 180"/>
                <a:gd name="T20" fmla="*/ 93 w 200"/>
                <a:gd name="T21" fmla="*/ 17 h 180"/>
                <a:gd name="T22" fmla="*/ 96 w 200"/>
                <a:gd name="T23" fmla="*/ 23 h 180"/>
                <a:gd name="T24" fmla="*/ 99 w 200"/>
                <a:gd name="T25" fmla="*/ 33 h 180"/>
                <a:gd name="T26" fmla="*/ 110 w 200"/>
                <a:gd name="T27" fmla="*/ 38 h 180"/>
                <a:gd name="T28" fmla="*/ 119 w 200"/>
                <a:gd name="T29" fmla="*/ 29 h 180"/>
                <a:gd name="T30" fmla="*/ 126 w 200"/>
                <a:gd name="T31" fmla="*/ 36 h 180"/>
                <a:gd name="T32" fmla="*/ 132 w 200"/>
                <a:gd name="T33" fmla="*/ 36 h 180"/>
                <a:gd name="T34" fmla="*/ 137 w 200"/>
                <a:gd name="T35" fmla="*/ 40 h 180"/>
                <a:gd name="T36" fmla="*/ 141 w 200"/>
                <a:gd name="T37" fmla="*/ 47 h 180"/>
                <a:gd name="T38" fmla="*/ 174 w 200"/>
                <a:gd name="T39" fmla="*/ 55 h 180"/>
                <a:gd name="T40" fmla="*/ 185 w 200"/>
                <a:gd name="T41" fmla="*/ 56 h 180"/>
                <a:gd name="T42" fmla="*/ 183 w 200"/>
                <a:gd name="T43" fmla="*/ 69 h 180"/>
                <a:gd name="T44" fmla="*/ 182 w 200"/>
                <a:gd name="T45" fmla="*/ 80 h 180"/>
                <a:gd name="T46" fmla="*/ 195 w 200"/>
                <a:gd name="T47" fmla="*/ 92 h 180"/>
                <a:gd name="T48" fmla="*/ 198 w 200"/>
                <a:gd name="T49" fmla="*/ 107 h 180"/>
                <a:gd name="T50" fmla="*/ 185 w 200"/>
                <a:gd name="T51" fmla="*/ 130 h 180"/>
                <a:gd name="T52" fmla="*/ 174 w 200"/>
                <a:gd name="T53" fmla="*/ 137 h 180"/>
                <a:gd name="T54" fmla="*/ 162 w 200"/>
                <a:gd name="T55" fmla="*/ 132 h 180"/>
                <a:gd name="T56" fmla="*/ 144 w 200"/>
                <a:gd name="T57" fmla="*/ 126 h 180"/>
                <a:gd name="T58" fmla="*/ 127 w 200"/>
                <a:gd name="T59" fmla="*/ 128 h 180"/>
                <a:gd name="T60" fmla="*/ 115 w 200"/>
                <a:gd name="T61" fmla="*/ 119 h 180"/>
                <a:gd name="T62" fmla="*/ 109 w 200"/>
                <a:gd name="T63" fmla="*/ 113 h 180"/>
                <a:gd name="T64" fmla="*/ 105 w 200"/>
                <a:gd name="T65" fmla="*/ 121 h 180"/>
                <a:gd name="T66" fmla="*/ 98 w 200"/>
                <a:gd name="T67" fmla="*/ 122 h 180"/>
                <a:gd name="T68" fmla="*/ 94 w 200"/>
                <a:gd name="T69" fmla="*/ 131 h 180"/>
                <a:gd name="T70" fmla="*/ 87 w 200"/>
                <a:gd name="T71" fmla="*/ 127 h 180"/>
                <a:gd name="T72" fmla="*/ 79 w 200"/>
                <a:gd name="T73" fmla="*/ 128 h 180"/>
                <a:gd name="T74" fmla="*/ 75 w 200"/>
                <a:gd name="T75" fmla="*/ 137 h 180"/>
                <a:gd name="T76" fmla="*/ 75 w 200"/>
                <a:gd name="T77" fmla="*/ 152 h 180"/>
                <a:gd name="T78" fmla="*/ 74 w 200"/>
                <a:gd name="T79" fmla="*/ 157 h 180"/>
                <a:gd name="T80" fmla="*/ 77 w 200"/>
                <a:gd name="T81" fmla="*/ 169 h 180"/>
                <a:gd name="T82" fmla="*/ 65 w 200"/>
                <a:gd name="T83" fmla="*/ 175 h 180"/>
                <a:gd name="T84" fmla="*/ 51 w 200"/>
                <a:gd name="T85" fmla="*/ 175 h 180"/>
                <a:gd name="T86" fmla="*/ 44 w 200"/>
                <a:gd name="T87" fmla="*/ 171 h 180"/>
                <a:gd name="T88" fmla="*/ 39 w 200"/>
                <a:gd name="T89" fmla="*/ 176 h 180"/>
                <a:gd name="T90" fmla="*/ 33 w 200"/>
                <a:gd name="T91" fmla="*/ 176 h 180"/>
                <a:gd name="T92" fmla="*/ 15 w 200"/>
                <a:gd name="T93" fmla="*/ 169 h 180"/>
                <a:gd name="T94" fmla="*/ 12 w 200"/>
                <a:gd name="T95" fmla="*/ 167 h 180"/>
                <a:gd name="T96" fmla="*/ 1 w 200"/>
                <a:gd name="T97" fmla="*/ 157 h 180"/>
                <a:gd name="T98" fmla="*/ 10 w 200"/>
                <a:gd name="T99" fmla="*/ 153 h 180"/>
                <a:gd name="T100" fmla="*/ 17 w 200"/>
                <a:gd name="T101" fmla="*/ 138 h 180"/>
                <a:gd name="T102" fmla="*/ 27 w 200"/>
                <a:gd name="T103" fmla="*/ 125 h 180"/>
                <a:gd name="T104" fmla="*/ 30 w 200"/>
                <a:gd name="T105" fmla="*/ 116 h 180"/>
                <a:gd name="T106" fmla="*/ 30 w 200"/>
                <a:gd name="T107" fmla="*/ 100 h 180"/>
                <a:gd name="T108" fmla="*/ 26 w 200"/>
                <a:gd name="T109" fmla="*/ 94 h 180"/>
                <a:gd name="T110" fmla="*/ 24 w 200"/>
                <a:gd name="T111" fmla="*/ 85 h 180"/>
                <a:gd name="T112" fmla="*/ 27 w 200"/>
                <a:gd name="T113" fmla="*/ 67 h 180"/>
                <a:gd name="T114" fmla="*/ 25 w 200"/>
                <a:gd name="T115" fmla="*/ 60 h 180"/>
                <a:gd name="T116" fmla="*/ 28 w 200"/>
                <a:gd name="T117" fmla="*/ 51 h 180"/>
                <a:gd name="T118" fmla="*/ 26 w 200"/>
                <a:gd name="T119" fmla="*/ 47 h 180"/>
                <a:gd name="T120" fmla="*/ 22 w 200"/>
                <a:gd name="T121" fmla="*/ 42 h 180"/>
                <a:gd name="T122" fmla="*/ 18 w 200"/>
                <a:gd name="T123" fmla="*/ 4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0" h="180">
                  <a:moveTo>
                    <a:pt x="17" y="40"/>
                  </a:moveTo>
                  <a:lnTo>
                    <a:pt x="18" y="39"/>
                  </a:lnTo>
                  <a:lnTo>
                    <a:pt x="21" y="40"/>
                  </a:lnTo>
                  <a:lnTo>
                    <a:pt x="22" y="40"/>
                  </a:lnTo>
                  <a:lnTo>
                    <a:pt x="24" y="38"/>
                  </a:lnTo>
                  <a:lnTo>
                    <a:pt x="24" y="36"/>
                  </a:lnTo>
                  <a:lnTo>
                    <a:pt x="28" y="36"/>
                  </a:lnTo>
                  <a:lnTo>
                    <a:pt x="29" y="33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32" y="34"/>
                  </a:lnTo>
                  <a:lnTo>
                    <a:pt x="30" y="33"/>
                  </a:lnTo>
                  <a:lnTo>
                    <a:pt x="32" y="35"/>
                  </a:lnTo>
                  <a:lnTo>
                    <a:pt x="31" y="35"/>
                  </a:lnTo>
                  <a:lnTo>
                    <a:pt x="32" y="35"/>
                  </a:lnTo>
                  <a:lnTo>
                    <a:pt x="34" y="33"/>
                  </a:lnTo>
                  <a:lnTo>
                    <a:pt x="36" y="33"/>
                  </a:lnTo>
                  <a:lnTo>
                    <a:pt x="36" y="34"/>
                  </a:lnTo>
                  <a:lnTo>
                    <a:pt x="37" y="33"/>
                  </a:lnTo>
                  <a:lnTo>
                    <a:pt x="37" y="36"/>
                  </a:lnTo>
                  <a:lnTo>
                    <a:pt x="41" y="35"/>
                  </a:lnTo>
                  <a:lnTo>
                    <a:pt x="42" y="37"/>
                  </a:lnTo>
                  <a:lnTo>
                    <a:pt x="46" y="36"/>
                  </a:lnTo>
                  <a:lnTo>
                    <a:pt x="45" y="37"/>
                  </a:lnTo>
                  <a:lnTo>
                    <a:pt x="46" y="37"/>
                  </a:lnTo>
                  <a:lnTo>
                    <a:pt x="49" y="37"/>
                  </a:lnTo>
                  <a:lnTo>
                    <a:pt x="49" y="36"/>
                  </a:lnTo>
                  <a:lnTo>
                    <a:pt x="53" y="34"/>
                  </a:lnTo>
                  <a:lnTo>
                    <a:pt x="53" y="35"/>
                  </a:lnTo>
                  <a:lnTo>
                    <a:pt x="57" y="36"/>
                  </a:lnTo>
                  <a:lnTo>
                    <a:pt x="57" y="37"/>
                  </a:lnTo>
                  <a:lnTo>
                    <a:pt x="57" y="37"/>
                  </a:lnTo>
                  <a:lnTo>
                    <a:pt x="57" y="36"/>
                  </a:lnTo>
                  <a:lnTo>
                    <a:pt x="61" y="36"/>
                  </a:lnTo>
                  <a:lnTo>
                    <a:pt x="62" y="37"/>
                  </a:lnTo>
                  <a:lnTo>
                    <a:pt x="65" y="36"/>
                  </a:lnTo>
                  <a:lnTo>
                    <a:pt x="65" y="35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9" y="31"/>
                  </a:lnTo>
                  <a:lnTo>
                    <a:pt x="62" y="27"/>
                  </a:lnTo>
                  <a:lnTo>
                    <a:pt x="61" y="24"/>
                  </a:lnTo>
                  <a:lnTo>
                    <a:pt x="63" y="22"/>
                  </a:lnTo>
                  <a:lnTo>
                    <a:pt x="64" y="23"/>
                  </a:lnTo>
                  <a:lnTo>
                    <a:pt x="65" y="23"/>
                  </a:lnTo>
                  <a:lnTo>
                    <a:pt x="65" y="22"/>
                  </a:lnTo>
                  <a:lnTo>
                    <a:pt x="67" y="23"/>
                  </a:lnTo>
                  <a:lnTo>
                    <a:pt x="66" y="22"/>
                  </a:lnTo>
                  <a:lnTo>
                    <a:pt x="67" y="22"/>
                  </a:lnTo>
                  <a:lnTo>
                    <a:pt x="62" y="20"/>
                  </a:lnTo>
                  <a:lnTo>
                    <a:pt x="66" y="19"/>
                  </a:lnTo>
                  <a:lnTo>
                    <a:pt x="68" y="17"/>
                  </a:lnTo>
                  <a:lnTo>
                    <a:pt x="66" y="15"/>
                  </a:lnTo>
                  <a:lnTo>
                    <a:pt x="69" y="15"/>
                  </a:lnTo>
                  <a:lnTo>
                    <a:pt x="69" y="14"/>
                  </a:lnTo>
                  <a:lnTo>
                    <a:pt x="64" y="13"/>
                  </a:lnTo>
                  <a:lnTo>
                    <a:pt x="63" y="12"/>
                  </a:lnTo>
                  <a:lnTo>
                    <a:pt x="71" y="11"/>
                  </a:lnTo>
                  <a:lnTo>
                    <a:pt x="71" y="9"/>
                  </a:lnTo>
                  <a:lnTo>
                    <a:pt x="69" y="5"/>
                  </a:lnTo>
                  <a:lnTo>
                    <a:pt x="71" y="4"/>
                  </a:lnTo>
                  <a:lnTo>
                    <a:pt x="70" y="1"/>
                  </a:lnTo>
                  <a:lnTo>
                    <a:pt x="73" y="0"/>
                  </a:lnTo>
                  <a:lnTo>
                    <a:pt x="74" y="1"/>
                  </a:lnTo>
                  <a:lnTo>
                    <a:pt x="74" y="3"/>
                  </a:lnTo>
                  <a:lnTo>
                    <a:pt x="77" y="11"/>
                  </a:lnTo>
                  <a:lnTo>
                    <a:pt x="82" y="13"/>
                  </a:lnTo>
                  <a:lnTo>
                    <a:pt x="81" y="16"/>
                  </a:lnTo>
                  <a:lnTo>
                    <a:pt x="82" y="17"/>
                  </a:lnTo>
                  <a:lnTo>
                    <a:pt x="85" y="17"/>
                  </a:lnTo>
                  <a:lnTo>
                    <a:pt x="85" y="18"/>
                  </a:lnTo>
                  <a:lnTo>
                    <a:pt x="89" y="17"/>
                  </a:lnTo>
                  <a:lnTo>
                    <a:pt x="91" y="18"/>
                  </a:lnTo>
                  <a:lnTo>
                    <a:pt x="93" y="17"/>
                  </a:lnTo>
                  <a:lnTo>
                    <a:pt x="94" y="18"/>
                  </a:lnTo>
                  <a:lnTo>
                    <a:pt x="95" y="22"/>
                  </a:lnTo>
                  <a:lnTo>
                    <a:pt x="96" y="21"/>
                  </a:lnTo>
                  <a:lnTo>
                    <a:pt x="95" y="24"/>
                  </a:lnTo>
                  <a:lnTo>
                    <a:pt x="96" y="24"/>
                  </a:lnTo>
                  <a:lnTo>
                    <a:pt x="97" y="24"/>
                  </a:lnTo>
                  <a:lnTo>
                    <a:pt x="96" y="23"/>
                  </a:lnTo>
                  <a:lnTo>
                    <a:pt x="97" y="24"/>
                  </a:lnTo>
                  <a:lnTo>
                    <a:pt x="98" y="25"/>
                  </a:lnTo>
                  <a:lnTo>
                    <a:pt x="98" y="24"/>
                  </a:lnTo>
                  <a:lnTo>
                    <a:pt x="102" y="25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99" y="33"/>
                  </a:lnTo>
                  <a:lnTo>
                    <a:pt x="98" y="39"/>
                  </a:lnTo>
                  <a:lnTo>
                    <a:pt x="99" y="40"/>
                  </a:lnTo>
                  <a:lnTo>
                    <a:pt x="99" y="37"/>
                  </a:lnTo>
                  <a:lnTo>
                    <a:pt x="102" y="35"/>
                  </a:lnTo>
                  <a:lnTo>
                    <a:pt x="105" y="40"/>
                  </a:lnTo>
                  <a:lnTo>
                    <a:pt x="107" y="40"/>
                  </a:lnTo>
                  <a:lnTo>
                    <a:pt x="110" y="38"/>
                  </a:lnTo>
                  <a:lnTo>
                    <a:pt x="110" y="36"/>
                  </a:lnTo>
                  <a:lnTo>
                    <a:pt x="115" y="35"/>
                  </a:lnTo>
                  <a:lnTo>
                    <a:pt x="115" y="33"/>
                  </a:lnTo>
                  <a:lnTo>
                    <a:pt x="117" y="32"/>
                  </a:lnTo>
                  <a:lnTo>
                    <a:pt x="118" y="31"/>
                  </a:lnTo>
                  <a:lnTo>
                    <a:pt x="118" y="30"/>
                  </a:lnTo>
                  <a:lnTo>
                    <a:pt x="119" y="29"/>
                  </a:lnTo>
                  <a:lnTo>
                    <a:pt x="123" y="32"/>
                  </a:lnTo>
                  <a:lnTo>
                    <a:pt x="122" y="35"/>
                  </a:lnTo>
                  <a:lnTo>
                    <a:pt x="119" y="34"/>
                  </a:lnTo>
                  <a:lnTo>
                    <a:pt x="119" y="38"/>
                  </a:lnTo>
                  <a:lnTo>
                    <a:pt x="123" y="40"/>
                  </a:lnTo>
                  <a:lnTo>
                    <a:pt x="125" y="36"/>
                  </a:lnTo>
                  <a:lnTo>
                    <a:pt x="126" y="36"/>
                  </a:lnTo>
                  <a:lnTo>
                    <a:pt x="126" y="35"/>
                  </a:lnTo>
                  <a:lnTo>
                    <a:pt x="127" y="35"/>
                  </a:lnTo>
                  <a:lnTo>
                    <a:pt x="127" y="36"/>
                  </a:lnTo>
                  <a:lnTo>
                    <a:pt x="130" y="36"/>
                  </a:lnTo>
                  <a:lnTo>
                    <a:pt x="130" y="38"/>
                  </a:lnTo>
                  <a:lnTo>
                    <a:pt x="132" y="39"/>
                  </a:lnTo>
                  <a:lnTo>
                    <a:pt x="132" y="36"/>
                  </a:lnTo>
                  <a:lnTo>
                    <a:pt x="133" y="36"/>
                  </a:lnTo>
                  <a:lnTo>
                    <a:pt x="133" y="35"/>
                  </a:lnTo>
                  <a:lnTo>
                    <a:pt x="135" y="35"/>
                  </a:lnTo>
                  <a:lnTo>
                    <a:pt x="134" y="37"/>
                  </a:lnTo>
                  <a:lnTo>
                    <a:pt x="135" y="39"/>
                  </a:lnTo>
                  <a:lnTo>
                    <a:pt x="138" y="40"/>
                  </a:lnTo>
                  <a:lnTo>
                    <a:pt x="137" y="40"/>
                  </a:lnTo>
                  <a:lnTo>
                    <a:pt x="138" y="41"/>
                  </a:lnTo>
                  <a:lnTo>
                    <a:pt x="140" y="41"/>
                  </a:lnTo>
                  <a:lnTo>
                    <a:pt x="137" y="43"/>
                  </a:lnTo>
                  <a:lnTo>
                    <a:pt x="137" y="46"/>
                  </a:lnTo>
                  <a:lnTo>
                    <a:pt x="141" y="44"/>
                  </a:lnTo>
                  <a:lnTo>
                    <a:pt x="142" y="46"/>
                  </a:lnTo>
                  <a:lnTo>
                    <a:pt x="141" y="47"/>
                  </a:lnTo>
                  <a:lnTo>
                    <a:pt x="143" y="53"/>
                  </a:lnTo>
                  <a:lnTo>
                    <a:pt x="158" y="61"/>
                  </a:lnTo>
                  <a:lnTo>
                    <a:pt x="165" y="49"/>
                  </a:lnTo>
                  <a:lnTo>
                    <a:pt x="170" y="52"/>
                  </a:lnTo>
                  <a:lnTo>
                    <a:pt x="171" y="51"/>
                  </a:lnTo>
                  <a:lnTo>
                    <a:pt x="173" y="54"/>
                  </a:lnTo>
                  <a:lnTo>
                    <a:pt x="174" y="55"/>
                  </a:lnTo>
                  <a:lnTo>
                    <a:pt x="177" y="52"/>
                  </a:lnTo>
                  <a:lnTo>
                    <a:pt x="179" y="52"/>
                  </a:lnTo>
                  <a:lnTo>
                    <a:pt x="180" y="53"/>
                  </a:lnTo>
                  <a:lnTo>
                    <a:pt x="182" y="53"/>
                  </a:lnTo>
                  <a:lnTo>
                    <a:pt x="182" y="51"/>
                  </a:lnTo>
                  <a:lnTo>
                    <a:pt x="184" y="51"/>
                  </a:lnTo>
                  <a:lnTo>
                    <a:pt x="185" y="56"/>
                  </a:lnTo>
                  <a:lnTo>
                    <a:pt x="186" y="57"/>
                  </a:lnTo>
                  <a:lnTo>
                    <a:pt x="185" y="57"/>
                  </a:lnTo>
                  <a:lnTo>
                    <a:pt x="187" y="62"/>
                  </a:lnTo>
                  <a:lnTo>
                    <a:pt x="185" y="66"/>
                  </a:lnTo>
                  <a:lnTo>
                    <a:pt x="186" y="68"/>
                  </a:lnTo>
                  <a:lnTo>
                    <a:pt x="185" y="68"/>
                  </a:lnTo>
                  <a:lnTo>
                    <a:pt x="183" y="69"/>
                  </a:lnTo>
                  <a:lnTo>
                    <a:pt x="186" y="70"/>
                  </a:lnTo>
                  <a:lnTo>
                    <a:pt x="185" y="72"/>
                  </a:lnTo>
                  <a:lnTo>
                    <a:pt x="183" y="75"/>
                  </a:lnTo>
                  <a:lnTo>
                    <a:pt x="185" y="76"/>
                  </a:lnTo>
                  <a:lnTo>
                    <a:pt x="184" y="78"/>
                  </a:lnTo>
                  <a:lnTo>
                    <a:pt x="182" y="79"/>
                  </a:lnTo>
                  <a:lnTo>
                    <a:pt x="182" y="80"/>
                  </a:lnTo>
                  <a:lnTo>
                    <a:pt x="184" y="81"/>
                  </a:lnTo>
                  <a:lnTo>
                    <a:pt x="186" y="81"/>
                  </a:lnTo>
                  <a:lnTo>
                    <a:pt x="189" y="83"/>
                  </a:lnTo>
                  <a:lnTo>
                    <a:pt x="191" y="85"/>
                  </a:lnTo>
                  <a:lnTo>
                    <a:pt x="192" y="87"/>
                  </a:lnTo>
                  <a:lnTo>
                    <a:pt x="195" y="89"/>
                  </a:lnTo>
                  <a:lnTo>
                    <a:pt x="195" y="92"/>
                  </a:lnTo>
                  <a:lnTo>
                    <a:pt x="197" y="92"/>
                  </a:lnTo>
                  <a:lnTo>
                    <a:pt x="200" y="94"/>
                  </a:lnTo>
                  <a:lnTo>
                    <a:pt x="200" y="96"/>
                  </a:lnTo>
                  <a:lnTo>
                    <a:pt x="197" y="100"/>
                  </a:lnTo>
                  <a:lnTo>
                    <a:pt x="199" y="102"/>
                  </a:lnTo>
                  <a:lnTo>
                    <a:pt x="197" y="105"/>
                  </a:lnTo>
                  <a:lnTo>
                    <a:pt x="198" y="107"/>
                  </a:lnTo>
                  <a:lnTo>
                    <a:pt x="197" y="113"/>
                  </a:lnTo>
                  <a:lnTo>
                    <a:pt x="195" y="113"/>
                  </a:lnTo>
                  <a:lnTo>
                    <a:pt x="195" y="118"/>
                  </a:lnTo>
                  <a:lnTo>
                    <a:pt x="190" y="122"/>
                  </a:lnTo>
                  <a:lnTo>
                    <a:pt x="189" y="126"/>
                  </a:lnTo>
                  <a:lnTo>
                    <a:pt x="189" y="128"/>
                  </a:lnTo>
                  <a:lnTo>
                    <a:pt x="185" y="130"/>
                  </a:lnTo>
                  <a:lnTo>
                    <a:pt x="181" y="129"/>
                  </a:lnTo>
                  <a:lnTo>
                    <a:pt x="178" y="131"/>
                  </a:lnTo>
                  <a:lnTo>
                    <a:pt x="178" y="133"/>
                  </a:lnTo>
                  <a:lnTo>
                    <a:pt x="175" y="129"/>
                  </a:lnTo>
                  <a:lnTo>
                    <a:pt x="171" y="134"/>
                  </a:lnTo>
                  <a:lnTo>
                    <a:pt x="170" y="134"/>
                  </a:lnTo>
                  <a:lnTo>
                    <a:pt x="174" y="137"/>
                  </a:lnTo>
                  <a:lnTo>
                    <a:pt x="173" y="140"/>
                  </a:lnTo>
                  <a:lnTo>
                    <a:pt x="172" y="142"/>
                  </a:lnTo>
                  <a:lnTo>
                    <a:pt x="165" y="137"/>
                  </a:lnTo>
                  <a:lnTo>
                    <a:pt x="165" y="136"/>
                  </a:lnTo>
                  <a:lnTo>
                    <a:pt x="166" y="135"/>
                  </a:lnTo>
                  <a:lnTo>
                    <a:pt x="166" y="132"/>
                  </a:lnTo>
                  <a:lnTo>
                    <a:pt x="162" y="132"/>
                  </a:lnTo>
                  <a:lnTo>
                    <a:pt x="159" y="134"/>
                  </a:lnTo>
                  <a:lnTo>
                    <a:pt x="157" y="133"/>
                  </a:lnTo>
                  <a:lnTo>
                    <a:pt x="154" y="134"/>
                  </a:lnTo>
                  <a:lnTo>
                    <a:pt x="154" y="132"/>
                  </a:lnTo>
                  <a:lnTo>
                    <a:pt x="155" y="131"/>
                  </a:lnTo>
                  <a:lnTo>
                    <a:pt x="146" y="123"/>
                  </a:lnTo>
                  <a:lnTo>
                    <a:pt x="144" y="126"/>
                  </a:lnTo>
                  <a:lnTo>
                    <a:pt x="142" y="124"/>
                  </a:lnTo>
                  <a:lnTo>
                    <a:pt x="142" y="121"/>
                  </a:lnTo>
                  <a:lnTo>
                    <a:pt x="137" y="118"/>
                  </a:lnTo>
                  <a:lnTo>
                    <a:pt x="138" y="117"/>
                  </a:lnTo>
                  <a:lnTo>
                    <a:pt x="137" y="118"/>
                  </a:lnTo>
                  <a:lnTo>
                    <a:pt x="134" y="117"/>
                  </a:lnTo>
                  <a:lnTo>
                    <a:pt x="127" y="128"/>
                  </a:lnTo>
                  <a:lnTo>
                    <a:pt x="122" y="125"/>
                  </a:lnTo>
                  <a:lnTo>
                    <a:pt x="120" y="122"/>
                  </a:lnTo>
                  <a:lnTo>
                    <a:pt x="118" y="121"/>
                  </a:lnTo>
                  <a:lnTo>
                    <a:pt x="117" y="120"/>
                  </a:lnTo>
                  <a:lnTo>
                    <a:pt x="115" y="121"/>
                  </a:lnTo>
                  <a:lnTo>
                    <a:pt x="115" y="121"/>
                  </a:lnTo>
                  <a:lnTo>
                    <a:pt x="115" y="119"/>
                  </a:lnTo>
                  <a:lnTo>
                    <a:pt x="114" y="120"/>
                  </a:lnTo>
                  <a:lnTo>
                    <a:pt x="113" y="119"/>
                  </a:lnTo>
                  <a:lnTo>
                    <a:pt x="112" y="117"/>
                  </a:lnTo>
                  <a:lnTo>
                    <a:pt x="112" y="114"/>
                  </a:lnTo>
                  <a:lnTo>
                    <a:pt x="111" y="115"/>
                  </a:lnTo>
                  <a:lnTo>
                    <a:pt x="110" y="113"/>
                  </a:lnTo>
                  <a:lnTo>
                    <a:pt x="109" y="113"/>
                  </a:lnTo>
                  <a:lnTo>
                    <a:pt x="109" y="115"/>
                  </a:lnTo>
                  <a:lnTo>
                    <a:pt x="110" y="116"/>
                  </a:lnTo>
                  <a:lnTo>
                    <a:pt x="108" y="118"/>
                  </a:lnTo>
                  <a:lnTo>
                    <a:pt x="108" y="120"/>
                  </a:lnTo>
                  <a:lnTo>
                    <a:pt x="107" y="121"/>
                  </a:lnTo>
                  <a:lnTo>
                    <a:pt x="108" y="121"/>
                  </a:lnTo>
                  <a:lnTo>
                    <a:pt x="105" y="121"/>
                  </a:lnTo>
                  <a:lnTo>
                    <a:pt x="103" y="120"/>
                  </a:lnTo>
                  <a:lnTo>
                    <a:pt x="102" y="120"/>
                  </a:lnTo>
                  <a:lnTo>
                    <a:pt x="103" y="121"/>
                  </a:lnTo>
                  <a:lnTo>
                    <a:pt x="102" y="122"/>
                  </a:lnTo>
                  <a:lnTo>
                    <a:pt x="102" y="120"/>
                  </a:lnTo>
                  <a:lnTo>
                    <a:pt x="101" y="118"/>
                  </a:lnTo>
                  <a:lnTo>
                    <a:pt x="98" y="122"/>
                  </a:lnTo>
                  <a:lnTo>
                    <a:pt x="99" y="124"/>
                  </a:lnTo>
                  <a:lnTo>
                    <a:pt x="99" y="125"/>
                  </a:lnTo>
                  <a:lnTo>
                    <a:pt x="102" y="126"/>
                  </a:lnTo>
                  <a:lnTo>
                    <a:pt x="101" y="128"/>
                  </a:lnTo>
                  <a:lnTo>
                    <a:pt x="99" y="126"/>
                  </a:lnTo>
                  <a:lnTo>
                    <a:pt x="98" y="126"/>
                  </a:lnTo>
                  <a:lnTo>
                    <a:pt x="94" y="131"/>
                  </a:lnTo>
                  <a:lnTo>
                    <a:pt x="92" y="129"/>
                  </a:lnTo>
                  <a:lnTo>
                    <a:pt x="90" y="130"/>
                  </a:lnTo>
                  <a:lnTo>
                    <a:pt x="90" y="129"/>
                  </a:lnTo>
                  <a:lnTo>
                    <a:pt x="89" y="129"/>
                  </a:lnTo>
                  <a:lnTo>
                    <a:pt x="90" y="129"/>
                  </a:lnTo>
                  <a:lnTo>
                    <a:pt x="89" y="126"/>
                  </a:lnTo>
                  <a:lnTo>
                    <a:pt x="87" y="127"/>
                  </a:lnTo>
                  <a:lnTo>
                    <a:pt x="87" y="128"/>
                  </a:lnTo>
                  <a:lnTo>
                    <a:pt x="85" y="127"/>
                  </a:lnTo>
                  <a:lnTo>
                    <a:pt x="86" y="125"/>
                  </a:lnTo>
                  <a:lnTo>
                    <a:pt x="82" y="124"/>
                  </a:lnTo>
                  <a:lnTo>
                    <a:pt x="80" y="125"/>
                  </a:lnTo>
                  <a:lnTo>
                    <a:pt x="81" y="126"/>
                  </a:lnTo>
                  <a:lnTo>
                    <a:pt x="79" y="128"/>
                  </a:lnTo>
                  <a:lnTo>
                    <a:pt x="79" y="126"/>
                  </a:lnTo>
                  <a:lnTo>
                    <a:pt x="77" y="128"/>
                  </a:lnTo>
                  <a:lnTo>
                    <a:pt x="74" y="129"/>
                  </a:lnTo>
                  <a:lnTo>
                    <a:pt x="73" y="130"/>
                  </a:lnTo>
                  <a:lnTo>
                    <a:pt x="74" y="132"/>
                  </a:lnTo>
                  <a:lnTo>
                    <a:pt x="73" y="132"/>
                  </a:lnTo>
                  <a:lnTo>
                    <a:pt x="75" y="137"/>
                  </a:lnTo>
                  <a:lnTo>
                    <a:pt x="74" y="137"/>
                  </a:lnTo>
                  <a:lnTo>
                    <a:pt x="74" y="139"/>
                  </a:lnTo>
                  <a:lnTo>
                    <a:pt x="76" y="140"/>
                  </a:lnTo>
                  <a:lnTo>
                    <a:pt x="77" y="144"/>
                  </a:lnTo>
                  <a:lnTo>
                    <a:pt x="74" y="145"/>
                  </a:lnTo>
                  <a:lnTo>
                    <a:pt x="73" y="146"/>
                  </a:lnTo>
                  <a:lnTo>
                    <a:pt x="75" y="152"/>
                  </a:lnTo>
                  <a:lnTo>
                    <a:pt x="69" y="156"/>
                  </a:lnTo>
                  <a:lnTo>
                    <a:pt x="70" y="158"/>
                  </a:lnTo>
                  <a:lnTo>
                    <a:pt x="71" y="158"/>
                  </a:lnTo>
                  <a:lnTo>
                    <a:pt x="71" y="158"/>
                  </a:lnTo>
                  <a:lnTo>
                    <a:pt x="70" y="160"/>
                  </a:lnTo>
                  <a:lnTo>
                    <a:pt x="70" y="161"/>
                  </a:lnTo>
                  <a:lnTo>
                    <a:pt x="74" y="157"/>
                  </a:lnTo>
                  <a:lnTo>
                    <a:pt x="77" y="158"/>
                  </a:lnTo>
                  <a:lnTo>
                    <a:pt x="78" y="161"/>
                  </a:lnTo>
                  <a:lnTo>
                    <a:pt x="74" y="164"/>
                  </a:lnTo>
                  <a:lnTo>
                    <a:pt x="75" y="165"/>
                  </a:lnTo>
                  <a:lnTo>
                    <a:pt x="74" y="167"/>
                  </a:lnTo>
                  <a:lnTo>
                    <a:pt x="78" y="168"/>
                  </a:lnTo>
                  <a:lnTo>
                    <a:pt x="77" y="169"/>
                  </a:lnTo>
                  <a:lnTo>
                    <a:pt x="79" y="172"/>
                  </a:lnTo>
                  <a:lnTo>
                    <a:pt x="80" y="171"/>
                  </a:lnTo>
                  <a:lnTo>
                    <a:pt x="80" y="177"/>
                  </a:lnTo>
                  <a:lnTo>
                    <a:pt x="77" y="179"/>
                  </a:lnTo>
                  <a:lnTo>
                    <a:pt x="69" y="178"/>
                  </a:lnTo>
                  <a:lnTo>
                    <a:pt x="65" y="178"/>
                  </a:lnTo>
                  <a:lnTo>
                    <a:pt x="65" y="175"/>
                  </a:lnTo>
                  <a:lnTo>
                    <a:pt x="63" y="174"/>
                  </a:lnTo>
                  <a:lnTo>
                    <a:pt x="60" y="177"/>
                  </a:lnTo>
                  <a:lnTo>
                    <a:pt x="57" y="173"/>
                  </a:lnTo>
                  <a:lnTo>
                    <a:pt x="55" y="174"/>
                  </a:lnTo>
                  <a:lnTo>
                    <a:pt x="53" y="173"/>
                  </a:lnTo>
                  <a:lnTo>
                    <a:pt x="51" y="174"/>
                  </a:lnTo>
                  <a:lnTo>
                    <a:pt x="51" y="175"/>
                  </a:lnTo>
                  <a:lnTo>
                    <a:pt x="55" y="177"/>
                  </a:lnTo>
                  <a:lnTo>
                    <a:pt x="53" y="178"/>
                  </a:lnTo>
                  <a:lnTo>
                    <a:pt x="51" y="180"/>
                  </a:lnTo>
                  <a:lnTo>
                    <a:pt x="45" y="180"/>
                  </a:lnTo>
                  <a:lnTo>
                    <a:pt x="45" y="177"/>
                  </a:lnTo>
                  <a:lnTo>
                    <a:pt x="47" y="173"/>
                  </a:lnTo>
                  <a:lnTo>
                    <a:pt x="44" y="171"/>
                  </a:lnTo>
                  <a:lnTo>
                    <a:pt x="42" y="173"/>
                  </a:lnTo>
                  <a:lnTo>
                    <a:pt x="43" y="173"/>
                  </a:lnTo>
                  <a:lnTo>
                    <a:pt x="42" y="174"/>
                  </a:lnTo>
                  <a:lnTo>
                    <a:pt x="41" y="173"/>
                  </a:lnTo>
                  <a:lnTo>
                    <a:pt x="41" y="174"/>
                  </a:lnTo>
                  <a:lnTo>
                    <a:pt x="39" y="174"/>
                  </a:lnTo>
                  <a:lnTo>
                    <a:pt x="39" y="176"/>
                  </a:lnTo>
                  <a:lnTo>
                    <a:pt x="37" y="177"/>
                  </a:lnTo>
                  <a:lnTo>
                    <a:pt x="37" y="179"/>
                  </a:lnTo>
                  <a:lnTo>
                    <a:pt x="36" y="180"/>
                  </a:lnTo>
                  <a:lnTo>
                    <a:pt x="34" y="180"/>
                  </a:lnTo>
                  <a:lnTo>
                    <a:pt x="33" y="177"/>
                  </a:lnTo>
                  <a:lnTo>
                    <a:pt x="32" y="177"/>
                  </a:lnTo>
                  <a:lnTo>
                    <a:pt x="33" y="176"/>
                  </a:lnTo>
                  <a:lnTo>
                    <a:pt x="27" y="172"/>
                  </a:lnTo>
                  <a:lnTo>
                    <a:pt x="26" y="174"/>
                  </a:lnTo>
                  <a:lnTo>
                    <a:pt x="28" y="174"/>
                  </a:lnTo>
                  <a:lnTo>
                    <a:pt x="22" y="174"/>
                  </a:lnTo>
                  <a:lnTo>
                    <a:pt x="21" y="173"/>
                  </a:lnTo>
                  <a:lnTo>
                    <a:pt x="16" y="172"/>
                  </a:lnTo>
                  <a:lnTo>
                    <a:pt x="15" y="169"/>
                  </a:lnTo>
                  <a:lnTo>
                    <a:pt x="13" y="170"/>
                  </a:lnTo>
                  <a:lnTo>
                    <a:pt x="12" y="169"/>
                  </a:lnTo>
                  <a:lnTo>
                    <a:pt x="13" y="168"/>
                  </a:lnTo>
                  <a:lnTo>
                    <a:pt x="13" y="168"/>
                  </a:lnTo>
                  <a:lnTo>
                    <a:pt x="13" y="167"/>
                  </a:lnTo>
                  <a:lnTo>
                    <a:pt x="13" y="166"/>
                  </a:lnTo>
                  <a:lnTo>
                    <a:pt x="12" y="167"/>
                  </a:lnTo>
                  <a:lnTo>
                    <a:pt x="9" y="165"/>
                  </a:lnTo>
                  <a:lnTo>
                    <a:pt x="6" y="168"/>
                  </a:lnTo>
                  <a:lnTo>
                    <a:pt x="8" y="165"/>
                  </a:lnTo>
                  <a:lnTo>
                    <a:pt x="6" y="163"/>
                  </a:lnTo>
                  <a:lnTo>
                    <a:pt x="8" y="159"/>
                  </a:lnTo>
                  <a:lnTo>
                    <a:pt x="5" y="160"/>
                  </a:lnTo>
                  <a:lnTo>
                    <a:pt x="1" y="157"/>
                  </a:lnTo>
                  <a:lnTo>
                    <a:pt x="1" y="158"/>
                  </a:lnTo>
                  <a:lnTo>
                    <a:pt x="0" y="157"/>
                  </a:lnTo>
                  <a:lnTo>
                    <a:pt x="2" y="153"/>
                  </a:lnTo>
                  <a:lnTo>
                    <a:pt x="4" y="152"/>
                  </a:lnTo>
                  <a:lnTo>
                    <a:pt x="5" y="153"/>
                  </a:lnTo>
                  <a:lnTo>
                    <a:pt x="6" y="152"/>
                  </a:lnTo>
                  <a:lnTo>
                    <a:pt x="10" y="153"/>
                  </a:lnTo>
                  <a:lnTo>
                    <a:pt x="10" y="151"/>
                  </a:lnTo>
                  <a:lnTo>
                    <a:pt x="12" y="150"/>
                  </a:lnTo>
                  <a:lnTo>
                    <a:pt x="15" y="147"/>
                  </a:lnTo>
                  <a:lnTo>
                    <a:pt x="14" y="145"/>
                  </a:lnTo>
                  <a:lnTo>
                    <a:pt x="15" y="142"/>
                  </a:lnTo>
                  <a:lnTo>
                    <a:pt x="14" y="140"/>
                  </a:lnTo>
                  <a:lnTo>
                    <a:pt x="17" y="138"/>
                  </a:lnTo>
                  <a:lnTo>
                    <a:pt x="19" y="135"/>
                  </a:lnTo>
                  <a:lnTo>
                    <a:pt x="18" y="135"/>
                  </a:lnTo>
                  <a:lnTo>
                    <a:pt x="24" y="128"/>
                  </a:lnTo>
                  <a:lnTo>
                    <a:pt x="23" y="126"/>
                  </a:lnTo>
                  <a:lnTo>
                    <a:pt x="25" y="127"/>
                  </a:lnTo>
                  <a:lnTo>
                    <a:pt x="26" y="125"/>
                  </a:lnTo>
                  <a:lnTo>
                    <a:pt x="27" y="125"/>
                  </a:lnTo>
                  <a:lnTo>
                    <a:pt x="26" y="124"/>
                  </a:lnTo>
                  <a:lnTo>
                    <a:pt x="28" y="121"/>
                  </a:lnTo>
                  <a:lnTo>
                    <a:pt x="25" y="120"/>
                  </a:lnTo>
                  <a:lnTo>
                    <a:pt x="25" y="119"/>
                  </a:lnTo>
                  <a:lnTo>
                    <a:pt x="28" y="115"/>
                  </a:lnTo>
                  <a:lnTo>
                    <a:pt x="30" y="114"/>
                  </a:lnTo>
                  <a:lnTo>
                    <a:pt x="30" y="116"/>
                  </a:lnTo>
                  <a:lnTo>
                    <a:pt x="32" y="114"/>
                  </a:lnTo>
                  <a:lnTo>
                    <a:pt x="33" y="114"/>
                  </a:lnTo>
                  <a:lnTo>
                    <a:pt x="30" y="113"/>
                  </a:lnTo>
                  <a:lnTo>
                    <a:pt x="34" y="107"/>
                  </a:lnTo>
                  <a:lnTo>
                    <a:pt x="30" y="104"/>
                  </a:lnTo>
                  <a:lnTo>
                    <a:pt x="29" y="101"/>
                  </a:lnTo>
                  <a:lnTo>
                    <a:pt x="30" y="100"/>
                  </a:lnTo>
                  <a:lnTo>
                    <a:pt x="29" y="100"/>
                  </a:lnTo>
                  <a:lnTo>
                    <a:pt x="29" y="98"/>
                  </a:lnTo>
                  <a:lnTo>
                    <a:pt x="28" y="97"/>
                  </a:lnTo>
                  <a:lnTo>
                    <a:pt x="28" y="96"/>
                  </a:lnTo>
                  <a:lnTo>
                    <a:pt x="29" y="96"/>
                  </a:lnTo>
                  <a:lnTo>
                    <a:pt x="30" y="94"/>
                  </a:lnTo>
                  <a:lnTo>
                    <a:pt x="26" y="94"/>
                  </a:lnTo>
                  <a:lnTo>
                    <a:pt x="25" y="92"/>
                  </a:lnTo>
                  <a:lnTo>
                    <a:pt x="26" y="91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4" y="86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6" y="80"/>
                  </a:lnTo>
                  <a:lnTo>
                    <a:pt x="28" y="80"/>
                  </a:lnTo>
                  <a:lnTo>
                    <a:pt x="29" y="77"/>
                  </a:lnTo>
                  <a:lnTo>
                    <a:pt x="28" y="77"/>
                  </a:lnTo>
                  <a:lnTo>
                    <a:pt x="26" y="75"/>
                  </a:lnTo>
                  <a:lnTo>
                    <a:pt x="28" y="67"/>
                  </a:lnTo>
                  <a:lnTo>
                    <a:pt x="27" y="67"/>
                  </a:lnTo>
                  <a:lnTo>
                    <a:pt x="25" y="67"/>
                  </a:lnTo>
                  <a:lnTo>
                    <a:pt x="25" y="65"/>
                  </a:lnTo>
                  <a:lnTo>
                    <a:pt x="28" y="64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22" y="60"/>
                  </a:lnTo>
                  <a:lnTo>
                    <a:pt x="25" y="60"/>
                  </a:lnTo>
                  <a:lnTo>
                    <a:pt x="26" y="57"/>
                  </a:lnTo>
                  <a:lnTo>
                    <a:pt x="28" y="56"/>
                  </a:lnTo>
                  <a:lnTo>
                    <a:pt x="29" y="56"/>
                  </a:lnTo>
                  <a:lnTo>
                    <a:pt x="28" y="55"/>
                  </a:lnTo>
                  <a:lnTo>
                    <a:pt x="29" y="53"/>
                  </a:lnTo>
                  <a:lnTo>
                    <a:pt x="28" y="53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27" y="51"/>
                  </a:lnTo>
                  <a:lnTo>
                    <a:pt x="28" y="51"/>
                  </a:lnTo>
                  <a:lnTo>
                    <a:pt x="26" y="50"/>
                  </a:lnTo>
                  <a:lnTo>
                    <a:pt x="28" y="49"/>
                  </a:lnTo>
                  <a:lnTo>
                    <a:pt x="28" y="47"/>
                  </a:lnTo>
                  <a:lnTo>
                    <a:pt x="26" y="47"/>
                  </a:lnTo>
                  <a:lnTo>
                    <a:pt x="27" y="46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4" y="43"/>
                  </a:lnTo>
                  <a:lnTo>
                    <a:pt x="25" y="41"/>
                  </a:lnTo>
                  <a:lnTo>
                    <a:pt x="25" y="40"/>
                  </a:lnTo>
                  <a:lnTo>
                    <a:pt x="22" y="42"/>
                  </a:lnTo>
                  <a:lnTo>
                    <a:pt x="22" y="43"/>
                  </a:lnTo>
                  <a:lnTo>
                    <a:pt x="22" y="42"/>
                  </a:lnTo>
                  <a:lnTo>
                    <a:pt x="23" y="41"/>
                  </a:lnTo>
                  <a:lnTo>
                    <a:pt x="22" y="40"/>
                  </a:lnTo>
                  <a:lnTo>
                    <a:pt x="21" y="43"/>
                  </a:lnTo>
                  <a:lnTo>
                    <a:pt x="20" y="40"/>
                  </a:lnTo>
                  <a:lnTo>
                    <a:pt x="18" y="42"/>
                  </a:lnTo>
                  <a:lnTo>
                    <a:pt x="17" y="40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8" name="Freeform 159">
              <a:extLst>
                <a:ext uri="{FF2B5EF4-FFF2-40B4-BE49-F238E27FC236}">
                  <a16:creationId xmlns="" xmlns:a16="http://schemas.microsoft.com/office/drawing/2014/main" id="{27F54585-EB76-45D5-AADC-655869EFD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" y="2231"/>
              <a:ext cx="160" cy="186"/>
            </a:xfrm>
            <a:custGeom>
              <a:avLst/>
              <a:gdLst>
                <a:gd name="T0" fmla="*/ 22 w 160"/>
                <a:gd name="T1" fmla="*/ 1 h 186"/>
                <a:gd name="T2" fmla="*/ 26 w 160"/>
                <a:gd name="T3" fmla="*/ 4 h 186"/>
                <a:gd name="T4" fmla="*/ 24 w 160"/>
                <a:gd name="T5" fmla="*/ 14 h 186"/>
                <a:gd name="T6" fmla="*/ 34 w 160"/>
                <a:gd name="T7" fmla="*/ 15 h 186"/>
                <a:gd name="T8" fmla="*/ 36 w 160"/>
                <a:gd name="T9" fmla="*/ 20 h 186"/>
                <a:gd name="T10" fmla="*/ 51 w 160"/>
                <a:gd name="T11" fmla="*/ 29 h 186"/>
                <a:gd name="T12" fmla="*/ 61 w 160"/>
                <a:gd name="T13" fmla="*/ 19 h 186"/>
                <a:gd name="T14" fmla="*/ 71 w 160"/>
                <a:gd name="T15" fmla="*/ 21 h 186"/>
                <a:gd name="T16" fmla="*/ 80 w 160"/>
                <a:gd name="T17" fmla="*/ 31 h 186"/>
                <a:gd name="T18" fmla="*/ 71 w 160"/>
                <a:gd name="T19" fmla="*/ 44 h 186"/>
                <a:gd name="T20" fmla="*/ 72 w 160"/>
                <a:gd name="T21" fmla="*/ 53 h 186"/>
                <a:gd name="T22" fmla="*/ 76 w 160"/>
                <a:gd name="T23" fmla="*/ 61 h 186"/>
                <a:gd name="T24" fmla="*/ 83 w 160"/>
                <a:gd name="T25" fmla="*/ 58 h 186"/>
                <a:gd name="T26" fmla="*/ 92 w 160"/>
                <a:gd name="T27" fmla="*/ 57 h 186"/>
                <a:gd name="T28" fmla="*/ 103 w 160"/>
                <a:gd name="T29" fmla="*/ 65 h 186"/>
                <a:gd name="T30" fmla="*/ 107 w 160"/>
                <a:gd name="T31" fmla="*/ 73 h 186"/>
                <a:gd name="T32" fmla="*/ 112 w 160"/>
                <a:gd name="T33" fmla="*/ 80 h 186"/>
                <a:gd name="T34" fmla="*/ 125 w 160"/>
                <a:gd name="T35" fmla="*/ 86 h 186"/>
                <a:gd name="T36" fmla="*/ 131 w 160"/>
                <a:gd name="T37" fmla="*/ 90 h 186"/>
                <a:gd name="T38" fmla="*/ 139 w 160"/>
                <a:gd name="T39" fmla="*/ 95 h 186"/>
                <a:gd name="T40" fmla="*/ 135 w 160"/>
                <a:gd name="T41" fmla="*/ 104 h 186"/>
                <a:gd name="T42" fmla="*/ 140 w 160"/>
                <a:gd name="T43" fmla="*/ 108 h 186"/>
                <a:gd name="T44" fmla="*/ 152 w 160"/>
                <a:gd name="T45" fmla="*/ 110 h 186"/>
                <a:gd name="T46" fmla="*/ 160 w 160"/>
                <a:gd name="T47" fmla="*/ 122 h 186"/>
                <a:gd name="T48" fmla="*/ 154 w 160"/>
                <a:gd name="T49" fmla="*/ 134 h 186"/>
                <a:gd name="T50" fmla="*/ 160 w 160"/>
                <a:gd name="T51" fmla="*/ 137 h 186"/>
                <a:gd name="T52" fmla="*/ 159 w 160"/>
                <a:gd name="T53" fmla="*/ 143 h 186"/>
                <a:gd name="T54" fmla="*/ 146 w 160"/>
                <a:gd name="T55" fmla="*/ 144 h 186"/>
                <a:gd name="T56" fmla="*/ 136 w 160"/>
                <a:gd name="T57" fmla="*/ 149 h 186"/>
                <a:gd name="T58" fmla="*/ 123 w 160"/>
                <a:gd name="T59" fmla="*/ 154 h 186"/>
                <a:gd name="T60" fmla="*/ 107 w 160"/>
                <a:gd name="T61" fmla="*/ 160 h 186"/>
                <a:gd name="T62" fmla="*/ 100 w 160"/>
                <a:gd name="T63" fmla="*/ 172 h 186"/>
                <a:gd name="T64" fmla="*/ 88 w 160"/>
                <a:gd name="T65" fmla="*/ 176 h 186"/>
                <a:gd name="T66" fmla="*/ 78 w 160"/>
                <a:gd name="T67" fmla="*/ 184 h 186"/>
                <a:gd name="T68" fmla="*/ 70 w 160"/>
                <a:gd name="T69" fmla="*/ 182 h 186"/>
                <a:gd name="T70" fmla="*/ 66 w 160"/>
                <a:gd name="T71" fmla="*/ 176 h 186"/>
                <a:gd name="T72" fmla="*/ 60 w 160"/>
                <a:gd name="T73" fmla="*/ 166 h 186"/>
                <a:gd name="T74" fmla="*/ 50 w 160"/>
                <a:gd name="T75" fmla="*/ 165 h 186"/>
                <a:gd name="T76" fmla="*/ 47 w 160"/>
                <a:gd name="T77" fmla="*/ 156 h 186"/>
                <a:gd name="T78" fmla="*/ 39 w 160"/>
                <a:gd name="T79" fmla="*/ 152 h 186"/>
                <a:gd name="T80" fmla="*/ 40 w 160"/>
                <a:gd name="T81" fmla="*/ 142 h 186"/>
                <a:gd name="T82" fmla="*/ 30 w 160"/>
                <a:gd name="T83" fmla="*/ 138 h 186"/>
                <a:gd name="T84" fmla="*/ 28 w 160"/>
                <a:gd name="T85" fmla="*/ 132 h 186"/>
                <a:gd name="T86" fmla="*/ 34 w 160"/>
                <a:gd name="T87" fmla="*/ 122 h 186"/>
                <a:gd name="T88" fmla="*/ 35 w 160"/>
                <a:gd name="T89" fmla="*/ 113 h 186"/>
                <a:gd name="T90" fmla="*/ 37 w 160"/>
                <a:gd name="T91" fmla="*/ 95 h 186"/>
                <a:gd name="T92" fmla="*/ 28 w 160"/>
                <a:gd name="T93" fmla="*/ 90 h 186"/>
                <a:gd name="T94" fmla="*/ 19 w 160"/>
                <a:gd name="T95" fmla="*/ 89 h 186"/>
                <a:gd name="T96" fmla="*/ 19 w 160"/>
                <a:gd name="T97" fmla="*/ 78 h 186"/>
                <a:gd name="T98" fmla="*/ 13 w 160"/>
                <a:gd name="T99" fmla="*/ 67 h 186"/>
                <a:gd name="T100" fmla="*/ 8 w 160"/>
                <a:gd name="T101" fmla="*/ 61 h 186"/>
                <a:gd name="T102" fmla="*/ 2 w 160"/>
                <a:gd name="T103" fmla="*/ 49 h 186"/>
                <a:gd name="T104" fmla="*/ 6 w 160"/>
                <a:gd name="T105" fmla="*/ 36 h 186"/>
                <a:gd name="T106" fmla="*/ 9 w 160"/>
                <a:gd name="T107" fmla="*/ 28 h 186"/>
                <a:gd name="T108" fmla="*/ 14 w 160"/>
                <a:gd name="T109" fmla="*/ 18 h 186"/>
                <a:gd name="T110" fmla="*/ 15 w 160"/>
                <a:gd name="T111" fmla="*/ 1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" h="186">
                  <a:moveTo>
                    <a:pt x="14" y="9"/>
                  </a:moveTo>
                  <a:lnTo>
                    <a:pt x="20" y="7"/>
                  </a:lnTo>
                  <a:lnTo>
                    <a:pt x="20" y="5"/>
                  </a:lnTo>
                  <a:lnTo>
                    <a:pt x="22" y="4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6" y="4"/>
                  </a:lnTo>
                  <a:lnTo>
                    <a:pt x="27" y="6"/>
                  </a:lnTo>
                  <a:lnTo>
                    <a:pt x="27" y="8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6" y="13"/>
                  </a:lnTo>
                  <a:lnTo>
                    <a:pt x="24" y="14"/>
                  </a:lnTo>
                  <a:lnTo>
                    <a:pt x="25" y="16"/>
                  </a:lnTo>
                  <a:lnTo>
                    <a:pt x="29" y="13"/>
                  </a:lnTo>
                  <a:lnTo>
                    <a:pt x="31" y="16"/>
                  </a:lnTo>
                  <a:lnTo>
                    <a:pt x="32" y="14"/>
                  </a:lnTo>
                  <a:lnTo>
                    <a:pt x="33" y="17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7"/>
                  </a:lnTo>
                  <a:lnTo>
                    <a:pt x="38" y="18"/>
                  </a:lnTo>
                  <a:lnTo>
                    <a:pt x="36" y="18"/>
                  </a:lnTo>
                  <a:lnTo>
                    <a:pt x="37" y="20"/>
                  </a:lnTo>
                  <a:lnTo>
                    <a:pt x="36" y="20"/>
                  </a:lnTo>
                  <a:lnTo>
                    <a:pt x="38" y="25"/>
                  </a:lnTo>
                  <a:lnTo>
                    <a:pt x="47" y="26"/>
                  </a:lnTo>
                  <a:lnTo>
                    <a:pt x="47" y="29"/>
                  </a:lnTo>
                  <a:lnTo>
                    <a:pt x="48" y="32"/>
                  </a:lnTo>
                  <a:lnTo>
                    <a:pt x="51" y="30"/>
                  </a:lnTo>
                  <a:lnTo>
                    <a:pt x="51" y="29"/>
                  </a:lnTo>
                  <a:lnTo>
                    <a:pt x="52" y="30"/>
                  </a:lnTo>
                  <a:lnTo>
                    <a:pt x="53" y="29"/>
                  </a:lnTo>
                  <a:lnTo>
                    <a:pt x="56" y="24"/>
                  </a:lnTo>
                  <a:lnTo>
                    <a:pt x="59" y="24"/>
                  </a:lnTo>
                  <a:lnTo>
                    <a:pt x="59" y="22"/>
                  </a:lnTo>
                  <a:lnTo>
                    <a:pt x="61" y="19"/>
                  </a:lnTo>
                  <a:lnTo>
                    <a:pt x="64" y="20"/>
                  </a:lnTo>
                  <a:lnTo>
                    <a:pt x="64" y="22"/>
                  </a:lnTo>
                  <a:lnTo>
                    <a:pt x="66" y="23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1" y="21"/>
                  </a:lnTo>
                  <a:lnTo>
                    <a:pt x="71" y="22"/>
                  </a:lnTo>
                  <a:lnTo>
                    <a:pt x="72" y="23"/>
                  </a:lnTo>
                  <a:lnTo>
                    <a:pt x="73" y="22"/>
                  </a:lnTo>
                  <a:lnTo>
                    <a:pt x="75" y="23"/>
                  </a:lnTo>
                  <a:lnTo>
                    <a:pt x="77" y="29"/>
                  </a:lnTo>
                  <a:lnTo>
                    <a:pt x="80" y="31"/>
                  </a:lnTo>
                  <a:lnTo>
                    <a:pt x="73" y="40"/>
                  </a:lnTo>
                  <a:lnTo>
                    <a:pt x="70" y="40"/>
                  </a:lnTo>
                  <a:lnTo>
                    <a:pt x="71" y="41"/>
                  </a:lnTo>
                  <a:lnTo>
                    <a:pt x="70" y="42"/>
                  </a:lnTo>
                  <a:lnTo>
                    <a:pt x="72" y="42"/>
                  </a:lnTo>
                  <a:lnTo>
                    <a:pt x="71" y="44"/>
                  </a:lnTo>
                  <a:lnTo>
                    <a:pt x="72" y="48"/>
                  </a:lnTo>
                  <a:lnTo>
                    <a:pt x="68" y="50"/>
                  </a:lnTo>
                  <a:lnTo>
                    <a:pt x="68" y="52"/>
                  </a:lnTo>
                  <a:lnTo>
                    <a:pt x="70" y="52"/>
                  </a:lnTo>
                  <a:lnTo>
                    <a:pt x="70" y="54"/>
                  </a:lnTo>
                  <a:lnTo>
                    <a:pt x="72" y="53"/>
                  </a:lnTo>
                  <a:lnTo>
                    <a:pt x="74" y="55"/>
                  </a:lnTo>
                  <a:lnTo>
                    <a:pt x="74" y="58"/>
                  </a:lnTo>
                  <a:lnTo>
                    <a:pt x="76" y="58"/>
                  </a:lnTo>
                  <a:lnTo>
                    <a:pt x="76" y="59"/>
                  </a:lnTo>
                  <a:lnTo>
                    <a:pt x="75" y="60"/>
                  </a:lnTo>
                  <a:lnTo>
                    <a:pt x="76" y="61"/>
                  </a:lnTo>
                  <a:lnTo>
                    <a:pt x="78" y="60"/>
                  </a:lnTo>
                  <a:lnTo>
                    <a:pt x="79" y="60"/>
                  </a:lnTo>
                  <a:lnTo>
                    <a:pt x="79" y="58"/>
                  </a:lnTo>
                  <a:lnTo>
                    <a:pt x="80" y="58"/>
                  </a:lnTo>
                  <a:lnTo>
                    <a:pt x="82" y="59"/>
                  </a:lnTo>
                  <a:lnTo>
                    <a:pt x="83" y="58"/>
                  </a:lnTo>
                  <a:lnTo>
                    <a:pt x="84" y="59"/>
                  </a:lnTo>
                  <a:lnTo>
                    <a:pt x="87" y="58"/>
                  </a:lnTo>
                  <a:lnTo>
                    <a:pt x="87" y="59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92" y="57"/>
                  </a:lnTo>
                  <a:lnTo>
                    <a:pt x="94" y="58"/>
                  </a:lnTo>
                  <a:lnTo>
                    <a:pt x="96" y="57"/>
                  </a:lnTo>
                  <a:lnTo>
                    <a:pt x="96" y="60"/>
                  </a:lnTo>
                  <a:lnTo>
                    <a:pt x="102" y="62"/>
                  </a:lnTo>
                  <a:lnTo>
                    <a:pt x="102" y="65"/>
                  </a:lnTo>
                  <a:lnTo>
                    <a:pt x="103" y="65"/>
                  </a:lnTo>
                  <a:lnTo>
                    <a:pt x="102" y="67"/>
                  </a:lnTo>
                  <a:lnTo>
                    <a:pt x="103" y="68"/>
                  </a:lnTo>
                  <a:lnTo>
                    <a:pt x="102" y="69"/>
                  </a:lnTo>
                  <a:lnTo>
                    <a:pt x="103" y="70"/>
                  </a:lnTo>
                  <a:lnTo>
                    <a:pt x="102" y="72"/>
                  </a:lnTo>
                  <a:lnTo>
                    <a:pt x="107" y="73"/>
                  </a:lnTo>
                  <a:lnTo>
                    <a:pt x="107" y="76"/>
                  </a:lnTo>
                  <a:lnTo>
                    <a:pt x="110" y="78"/>
                  </a:lnTo>
                  <a:lnTo>
                    <a:pt x="111" y="78"/>
                  </a:lnTo>
                  <a:lnTo>
                    <a:pt x="110" y="80"/>
                  </a:lnTo>
                  <a:lnTo>
                    <a:pt x="112" y="78"/>
                  </a:lnTo>
                  <a:lnTo>
                    <a:pt x="112" y="80"/>
                  </a:lnTo>
                  <a:lnTo>
                    <a:pt x="113" y="79"/>
                  </a:lnTo>
                  <a:lnTo>
                    <a:pt x="115" y="82"/>
                  </a:lnTo>
                  <a:lnTo>
                    <a:pt x="119" y="83"/>
                  </a:lnTo>
                  <a:lnTo>
                    <a:pt x="123" y="86"/>
                  </a:lnTo>
                  <a:lnTo>
                    <a:pt x="124" y="86"/>
                  </a:lnTo>
                  <a:lnTo>
                    <a:pt x="125" y="86"/>
                  </a:lnTo>
                  <a:lnTo>
                    <a:pt x="123" y="88"/>
                  </a:lnTo>
                  <a:lnTo>
                    <a:pt x="123" y="89"/>
                  </a:lnTo>
                  <a:lnTo>
                    <a:pt x="124" y="88"/>
                  </a:lnTo>
                  <a:lnTo>
                    <a:pt x="125" y="89"/>
                  </a:lnTo>
                  <a:lnTo>
                    <a:pt x="131" y="89"/>
                  </a:lnTo>
                  <a:lnTo>
                    <a:pt x="131" y="90"/>
                  </a:lnTo>
                  <a:lnTo>
                    <a:pt x="130" y="90"/>
                  </a:lnTo>
                  <a:lnTo>
                    <a:pt x="132" y="92"/>
                  </a:lnTo>
                  <a:lnTo>
                    <a:pt x="135" y="93"/>
                  </a:lnTo>
                  <a:lnTo>
                    <a:pt x="138" y="93"/>
                  </a:lnTo>
                  <a:lnTo>
                    <a:pt x="139" y="94"/>
                  </a:lnTo>
                  <a:lnTo>
                    <a:pt x="139" y="95"/>
                  </a:lnTo>
                  <a:lnTo>
                    <a:pt x="138" y="95"/>
                  </a:lnTo>
                  <a:lnTo>
                    <a:pt x="139" y="97"/>
                  </a:lnTo>
                  <a:lnTo>
                    <a:pt x="136" y="99"/>
                  </a:lnTo>
                  <a:lnTo>
                    <a:pt x="136" y="101"/>
                  </a:lnTo>
                  <a:lnTo>
                    <a:pt x="136" y="101"/>
                  </a:lnTo>
                  <a:lnTo>
                    <a:pt x="135" y="104"/>
                  </a:lnTo>
                  <a:lnTo>
                    <a:pt x="133" y="105"/>
                  </a:lnTo>
                  <a:lnTo>
                    <a:pt x="136" y="106"/>
                  </a:lnTo>
                  <a:lnTo>
                    <a:pt x="136" y="108"/>
                  </a:lnTo>
                  <a:lnTo>
                    <a:pt x="139" y="109"/>
                  </a:lnTo>
                  <a:lnTo>
                    <a:pt x="139" y="108"/>
                  </a:lnTo>
                  <a:lnTo>
                    <a:pt x="140" y="108"/>
                  </a:lnTo>
                  <a:lnTo>
                    <a:pt x="141" y="107"/>
                  </a:lnTo>
                  <a:lnTo>
                    <a:pt x="144" y="108"/>
                  </a:lnTo>
                  <a:lnTo>
                    <a:pt x="146" y="105"/>
                  </a:lnTo>
                  <a:lnTo>
                    <a:pt x="147" y="108"/>
                  </a:lnTo>
                  <a:lnTo>
                    <a:pt x="150" y="108"/>
                  </a:lnTo>
                  <a:lnTo>
                    <a:pt x="152" y="110"/>
                  </a:lnTo>
                  <a:lnTo>
                    <a:pt x="154" y="113"/>
                  </a:lnTo>
                  <a:lnTo>
                    <a:pt x="156" y="115"/>
                  </a:lnTo>
                  <a:lnTo>
                    <a:pt x="156" y="117"/>
                  </a:lnTo>
                  <a:lnTo>
                    <a:pt x="159" y="117"/>
                  </a:lnTo>
                  <a:lnTo>
                    <a:pt x="158" y="119"/>
                  </a:lnTo>
                  <a:lnTo>
                    <a:pt x="160" y="122"/>
                  </a:lnTo>
                  <a:lnTo>
                    <a:pt x="160" y="126"/>
                  </a:lnTo>
                  <a:lnTo>
                    <a:pt x="159" y="128"/>
                  </a:lnTo>
                  <a:lnTo>
                    <a:pt x="159" y="129"/>
                  </a:lnTo>
                  <a:lnTo>
                    <a:pt x="156" y="130"/>
                  </a:lnTo>
                  <a:lnTo>
                    <a:pt x="156" y="133"/>
                  </a:lnTo>
                  <a:lnTo>
                    <a:pt x="154" y="134"/>
                  </a:lnTo>
                  <a:lnTo>
                    <a:pt x="154" y="134"/>
                  </a:lnTo>
                  <a:lnTo>
                    <a:pt x="157" y="136"/>
                  </a:lnTo>
                  <a:lnTo>
                    <a:pt x="155" y="136"/>
                  </a:lnTo>
                  <a:lnTo>
                    <a:pt x="156" y="137"/>
                  </a:lnTo>
                  <a:lnTo>
                    <a:pt x="158" y="138"/>
                  </a:lnTo>
                  <a:lnTo>
                    <a:pt x="160" y="137"/>
                  </a:lnTo>
                  <a:lnTo>
                    <a:pt x="159" y="138"/>
                  </a:lnTo>
                  <a:lnTo>
                    <a:pt x="159" y="138"/>
                  </a:lnTo>
                  <a:lnTo>
                    <a:pt x="160" y="139"/>
                  </a:lnTo>
                  <a:lnTo>
                    <a:pt x="159" y="140"/>
                  </a:lnTo>
                  <a:lnTo>
                    <a:pt x="160" y="141"/>
                  </a:lnTo>
                  <a:lnTo>
                    <a:pt x="159" y="143"/>
                  </a:lnTo>
                  <a:lnTo>
                    <a:pt x="155" y="141"/>
                  </a:lnTo>
                  <a:lnTo>
                    <a:pt x="152" y="141"/>
                  </a:lnTo>
                  <a:lnTo>
                    <a:pt x="146" y="140"/>
                  </a:lnTo>
                  <a:lnTo>
                    <a:pt x="147" y="141"/>
                  </a:lnTo>
                  <a:lnTo>
                    <a:pt x="144" y="143"/>
                  </a:lnTo>
                  <a:lnTo>
                    <a:pt x="146" y="144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43" y="149"/>
                  </a:lnTo>
                  <a:lnTo>
                    <a:pt x="141" y="147"/>
                  </a:lnTo>
                  <a:lnTo>
                    <a:pt x="140" y="149"/>
                  </a:lnTo>
                  <a:lnTo>
                    <a:pt x="136" y="149"/>
                  </a:lnTo>
                  <a:lnTo>
                    <a:pt x="136" y="146"/>
                  </a:lnTo>
                  <a:lnTo>
                    <a:pt x="135" y="146"/>
                  </a:lnTo>
                  <a:lnTo>
                    <a:pt x="132" y="148"/>
                  </a:lnTo>
                  <a:lnTo>
                    <a:pt x="131" y="150"/>
                  </a:lnTo>
                  <a:lnTo>
                    <a:pt x="126" y="152"/>
                  </a:lnTo>
                  <a:lnTo>
                    <a:pt x="123" y="154"/>
                  </a:lnTo>
                  <a:lnTo>
                    <a:pt x="118" y="153"/>
                  </a:lnTo>
                  <a:lnTo>
                    <a:pt x="116" y="154"/>
                  </a:lnTo>
                  <a:lnTo>
                    <a:pt x="114" y="154"/>
                  </a:lnTo>
                  <a:lnTo>
                    <a:pt x="111" y="157"/>
                  </a:lnTo>
                  <a:lnTo>
                    <a:pt x="109" y="155"/>
                  </a:lnTo>
                  <a:lnTo>
                    <a:pt x="107" y="160"/>
                  </a:lnTo>
                  <a:lnTo>
                    <a:pt x="105" y="158"/>
                  </a:lnTo>
                  <a:lnTo>
                    <a:pt x="103" y="160"/>
                  </a:lnTo>
                  <a:lnTo>
                    <a:pt x="102" y="165"/>
                  </a:lnTo>
                  <a:lnTo>
                    <a:pt x="100" y="166"/>
                  </a:lnTo>
                  <a:lnTo>
                    <a:pt x="101" y="170"/>
                  </a:lnTo>
                  <a:lnTo>
                    <a:pt x="100" y="172"/>
                  </a:lnTo>
                  <a:lnTo>
                    <a:pt x="96" y="173"/>
                  </a:lnTo>
                  <a:lnTo>
                    <a:pt x="95" y="171"/>
                  </a:lnTo>
                  <a:lnTo>
                    <a:pt x="92" y="173"/>
                  </a:lnTo>
                  <a:lnTo>
                    <a:pt x="90" y="176"/>
                  </a:lnTo>
                  <a:lnTo>
                    <a:pt x="88" y="173"/>
                  </a:lnTo>
                  <a:lnTo>
                    <a:pt x="88" y="176"/>
                  </a:lnTo>
                  <a:lnTo>
                    <a:pt x="87" y="178"/>
                  </a:lnTo>
                  <a:lnTo>
                    <a:pt x="80" y="178"/>
                  </a:lnTo>
                  <a:lnTo>
                    <a:pt x="81" y="182"/>
                  </a:lnTo>
                  <a:lnTo>
                    <a:pt x="79" y="182"/>
                  </a:lnTo>
                  <a:lnTo>
                    <a:pt x="79" y="183"/>
                  </a:lnTo>
                  <a:lnTo>
                    <a:pt x="78" y="184"/>
                  </a:lnTo>
                  <a:lnTo>
                    <a:pt x="76" y="182"/>
                  </a:lnTo>
                  <a:lnTo>
                    <a:pt x="75" y="183"/>
                  </a:lnTo>
                  <a:lnTo>
                    <a:pt x="73" y="184"/>
                  </a:lnTo>
                  <a:lnTo>
                    <a:pt x="72" y="186"/>
                  </a:lnTo>
                  <a:lnTo>
                    <a:pt x="72" y="184"/>
                  </a:lnTo>
                  <a:lnTo>
                    <a:pt x="70" y="182"/>
                  </a:lnTo>
                  <a:lnTo>
                    <a:pt x="68" y="182"/>
                  </a:lnTo>
                  <a:lnTo>
                    <a:pt x="67" y="181"/>
                  </a:lnTo>
                  <a:lnTo>
                    <a:pt x="68" y="181"/>
                  </a:lnTo>
                  <a:lnTo>
                    <a:pt x="68" y="179"/>
                  </a:lnTo>
                  <a:lnTo>
                    <a:pt x="66" y="178"/>
                  </a:lnTo>
                  <a:lnTo>
                    <a:pt x="66" y="176"/>
                  </a:lnTo>
                  <a:lnTo>
                    <a:pt x="64" y="175"/>
                  </a:lnTo>
                  <a:lnTo>
                    <a:pt x="60" y="176"/>
                  </a:lnTo>
                  <a:lnTo>
                    <a:pt x="62" y="174"/>
                  </a:lnTo>
                  <a:lnTo>
                    <a:pt x="61" y="173"/>
                  </a:lnTo>
                  <a:lnTo>
                    <a:pt x="59" y="169"/>
                  </a:lnTo>
                  <a:lnTo>
                    <a:pt x="60" y="166"/>
                  </a:lnTo>
                  <a:lnTo>
                    <a:pt x="55" y="162"/>
                  </a:lnTo>
                  <a:lnTo>
                    <a:pt x="52" y="163"/>
                  </a:lnTo>
                  <a:lnTo>
                    <a:pt x="51" y="162"/>
                  </a:lnTo>
                  <a:lnTo>
                    <a:pt x="51" y="164"/>
                  </a:lnTo>
                  <a:lnTo>
                    <a:pt x="50" y="165"/>
                  </a:lnTo>
                  <a:lnTo>
                    <a:pt x="50" y="165"/>
                  </a:lnTo>
                  <a:lnTo>
                    <a:pt x="51" y="162"/>
                  </a:lnTo>
                  <a:lnTo>
                    <a:pt x="51" y="161"/>
                  </a:lnTo>
                  <a:lnTo>
                    <a:pt x="50" y="158"/>
                  </a:lnTo>
                  <a:lnTo>
                    <a:pt x="51" y="156"/>
                  </a:lnTo>
                  <a:lnTo>
                    <a:pt x="48" y="154"/>
                  </a:lnTo>
                  <a:lnTo>
                    <a:pt x="47" y="156"/>
                  </a:lnTo>
                  <a:lnTo>
                    <a:pt x="44" y="156"/>
                  </a:lnTo>
                  <a:lnTo>
                    <a:pt x="44" y="154"/>
                  </a:lnTo>
                  <a:lnTo>
                    <a:pt x="41" y="153"/>
                  </a:lnTo>
                  <a:lnTo>
                    <a:pt x="39" y="154"/>
                  </a:lnTo>
                  <a:lnTo>
                    <a:pt x="38" y="153"/>
                  </a:lnTo>
                  <a:lnTo>
                    <a:pt x="39" y="152"/>
                  </a:lnTo>
                  <a:lnTo>
                    <a:pt x="34" y="152"/>
                  </a:lnTo>
                  <a:lnTo>
                    <a:pt x="36" y="149"/>
                  </a:lnTo>
                  <a:lnTo>
                    <a:pt x="35" y="146"/>
                  </a:lnTo>
                  <a:lnTo>
                    <a:pt x="36" y="145"/>
                  </a:lnTo>
                  <a:lnTo>
                    <a:pt x="36" y="143"/>
                  </a:lnTo>
                  <a:lnTo>
                    <a:pt x="40" y="142"/>
                  </a:lnTo>
                  <a:lnTo>
                    <a:pt x="40" y="141"/>
                  </a:lnTo>
                  <a:lnTo>
                    <a:pt x="38" y="140"/>
                  </a:lnTo>
                  <a:lnTo>
                    <a:pt x="34" y="141"/>
                  </a:lnTo>
                  <a:lnTo>
                    <a:pt x="31" y="140"/>
                  </a:lnTo>
                  <a:lnTo>
                    <a:pt x="30" y="141"/>
                  </a:lnTo>
                  <a:lnTo>
                    <a:pt x="30" y="138"/>
                  </a:lnTo>
                  <a:lnTo>
                    <a:pt x="31" y="137"/>
                  </a:lnTo>
                  <a:lnTo>
                    <a:pt x="32" y="136"/>
                  </a:lnTo>
                  <a:lnTo>
                    <a:pt x="30" y="136"/>
                  </a:lnTo>
                  <a:lnTo>
                    <a:pt x="30" y="133"/>
                  </a:lnTo>
                  <a:lnTo>
                    <a:pt x="27" y="133"/>
                  </a:lnTo>
                  <a:lnTo>
                    <a:pt x="28" y="132"/>
                  </a:lnTo>
                  <a:lnTo>
                    <a:pt x="27" y="131"/>
                  </a:lnTo>
                  <a:lnTo>
                    <a:pt x="28" y="129"/>
                  </a:lnTo>
                  <a:lnTo>
                    <a:pt x="28" y="126"/>
                  </a:lnTo>
                  <a:lnTo>
                    <a:pt x="29" y="124"/>
                  </a:lnTo>
                  <a:lnTo>
                    <a:pt x="32" y="125"/>
                  </a:lnTo>
                  <a:lnTo>
                    <a:pt x="34" y="122"/>
                  </a:lnTo>
                  <a:lnTo>
                    <a:pt x="33" y="121"/>
                  </a:lnTo>
                  <a:lnTo>
                    <a:pt x="34" y="120"/>
                  </a:lnTo>
                  <a:lnTo>
                    <a:pt x="30" y="117"/>
                  </a:lnTo>
                  <a:lnTo>
                    <a:pt x="32" y="113"/>
                  </a:lnTo>
                  <a:lnTo>
                    <a:pt x="32" y="114"/>
                  </a:lnTo>
                  <a:lnTo>
                    <a:pt x="35" y="113"/>
                  </a:lnTo>
                  <a:lnTo>
                    <a:pt x="34" y="109"/>
                  </a:lnTo>
                  <a:lnTo>
                    <a:pt x="35" y="109"/>
                  </a:lnTo>
                  <a:lnTo>
                    <a:pt x="36" y="108"/>
                  </a:lnTo>
                  <a:lnTo>
                    <a:pt x="34" y="99"/>
                  </a:lnTo>
                  <a:lnTo>
                    <a:pt x="34" y="97"/>
                  </a:lnTo>
                  <a:lnTo>
                    <a:pt x="37" y="95"/>
                  </a:lnTo>
                  <a:lnTo>
                    <a:pt x="38" y="93"/>
                  </a:lnTo>
                  <a:lnTo>
                    <a:pt x="32" y="89"/>
                  </a:lnTo>
                  <a:lnTo>
                    <a:pt x="32" y="90"/>
                  </a:lnTo>
                  <a:lnTo>
                    <a:pt x="30" y="89"/>
                  </a:lnTo>
                  <a:lnTo>
                    <a:pt x="29" y="92"/>
                  </a:lnTo>
                  <a:lnTo>
                    <a:pt x="28" y="90"/>
                  </a:lnTo>
                  <a:lnTo>
                    <a:pt x="27" y="88"/>
                  </a:lnTo>
                  <a:lnTo>
                    <a:pt x="26" y="89"/>
                  </a:lnTo>
                  <a:lnTo>
                    <a:pt x="23" y="87"/>
                  </a:lnTo>
                  <a:lnTo>
                    <a:pt x="21" y="90"/>
                  </a:lnTo>
                  <a:lnTo>
                    <a:pt x="20" y="89"/>
                  </a:lnTo>
                  <a:lnTo>
                    <a:pt x="19" y="89"/>
                  </a:lnTo>
                  <a:lnTo>
                    <a:pt x="20" y="87"/>
                  </a:lnTo>
                  <a:lnTo>
                    <a:pt x="19" y="86"/>
                  </a:lnTo>
                  <a:lnTo>
                    <a:pt x="20" y="85"/>
                  </a:lnTo>
                  <a:lnTo>
                    <a:pt x="15" y="84"/>
                  </a:lnTo>
                  <a:lnTo>
                    <a:pt x="17" y="78"/>
                  </a:lnTo>
                  <a:lnTo>
                    <a:pt x="19" y="78"/>
                  </a:lnTo>
                  <a:lnTo>
                    <a:pt x="20" y="77"/>
                  </a:lnTo>
                  <a:lnTo>
                    <a:pt x="16" y="77"/>
                  </a:lnTo>
                  <a:lnTo>
                    <a:pt x="10" y="72"/>
                  </a:lnTo>
                  <a:lnTo>
                    <a:pt x="12" y="70"/>
                  </a:lnTo>
                  <a:lnTo>
                    <a:pt x="11" y="68"/>
                  </a:lnTo>
                  <a:lnTo>
                    <a:pt x="13" y="67"/>
                  </a:lnTo>
                  <a:lnTo>
                    <a:pt x="14" y="66"/>
                  </a:lnTo>
                  <a:lnTo>
                    <a:pt x="12" y="67"/>
                  </a:lnTo>
                  <a:lnTo>
                    <a:pt x="12" y="65"/>
                  </a:lnTo>
                  <a:lnTo>
                    <a:pt x="14" y="65"/>
                  </a:lnTo>
                  <a:lnTo>
                    <a:pt x="10" y="64"/>
                  </a:lnTo>
                  <a:lnTo>
                    <a:pt x="8" y="61"/>
                  </a:lnTo>
                  <a:lnTo>
                    <a:pt x="5" y="62"/>
                  </a:lnTo>
                  <a:lnTo>
                    <a:pt x="4" y="56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3" y="47"/>
                  </a:lnTo>
                  <a:lnTo>
                    <a:pt x="2" y="44"/>
                  </a:lnTo>
                  <a:lnTo>
                    <a:pt x="4" y="42"/>
                  </a:lnTo>
                  <a:lnTo>
                    <a:pt x="4" y="41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29"/>
                  </a:lnTo>
                  <a:lnTo>
                    <a:pt x="7" y="29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10" y="26"/>
                  </a:lnTo>
                  <a:lnTo>
                    <a:pt x="10" y="25"/>
                  </a:lnTo>
                  <a:lnTo>
                    <a:pt x="10" y="24"/>
                  </a:lnTo>
                  <a:lnTo>
                    <a:pt x="14" y="22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6"/>
                  </a:lnTo>
                  <a:lnTo>
                    <a:pt x="15" y="15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4" y="12"/>
                  </a:lnTo>
                  <a:lnTo>
                    <a:pt x="16" y="11"/>
                  </a:lnTo>
                  <a:lnTo>
                    <a:pt x="14" y="10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9" name="Freeform 160">
              <a:extLst>
                <a:ext uri="{FF2B5EF4-FFF2-40B4-BE49-F238E27FC236}">
                  <a16:creationId xmlns="" xmlns:a16="http://schemas.microsoft.com/office/drawing/2014/main" id="{7B7CDE6B-4FF4-483D-8C8D-A72531935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" y="2231"/>
              <a:ext cx="160" cy="186"/>
            </a:xfrm>
            <a:custGeom>
              <a:avLst/>
              <a:gdLst>
                <a:gd name="T0" fmla="*/ 22 w 160"/>
                <a:gd name="T1" fmla="*/ 1 h 186"/>
                <a:gd name="T2" fmla="*/ 26 w 160"/>
                <a:gd name="T3" fmla="*/ 4 h 186"/>
                <a:gd name="T4" fmla="*/ 24 w 160"/>
                <a:gd name="T5" fmla="*/ 14 h 186"/>
                <a:gd name="T6" fmla="*/ 34 w 160"/>
                <a:gd name="T7" fmla="*/ 15 h 186"/>
                <a:gd name="T8" fmla="*/ 36 w 160"/>
                <a:gd name="T9" fmla="*/ 20 h 186"/>
                <a:gd name="T10" fmla="*/ 51 w 160"/>
                <a:gd name="T11" fmla="*/ 29 h 186"/>
                <a:gd name="T12" fmla="*/ 61 w 160"/>
                <a:gd name="T13" fmla="*/ 19 h 186"/>
                <a:gd name="T14" fmla="*/ 71 w 160"/>
                <a:gd name="T15" fmla="*/ 21 h 186"/>
                <a:gd name="T16" fmla="*/ 80 w 160"/>
                <a:gd name="T17" fmla="*/ 31 h 186"/>
                <a:gd name="T18" fmla="*/ 71 w 160"/>
                <a:gd name="T19" fmla="*/ 44 h 186"/>
                <a:gd name="T20" fmla="*/ 72 w 160"/>
                <a:gd name="T21" fmla="*/ 53 h 186"/>
                <a:gd name="T22" fmla="*/ 76 w 160"/>
                <a:gd name="T23" fmla="*/ 61 h 186"/>
                <a:gd name="T24" fmla="*/ 83 w 160"/>
                <a:gd name="T25" fmla="*/ 58 h 186"/>
                <a:gd name="T26" fmla="*/ 92 w 160"/>
                <a:gd name="T27" fmla="*/ 57 h 186"/>
                <a:gd name="T28" fmla="*/ 103 w 160"/>
                <a:gd name="T29" fmla="*/ 65 h 186"/>
                <a:gd name="T30" fmla="*/ 107 w 160"/>
                <a:gd name="T31" fmla="*/ 73 h 186"/>
                <a:gd name="T32" fmla="*/ 112 w 160"/>
                <a:gd name="T33" fmla="*/ 80 h 186"/>
                <a:gd name="T34" fmla="*/ 125 w 160"/>
                <a:gd name="T35" fmla="*/ 86 h 186"/>
                <a:gd name="T36" fmla="*/ 131 w 160"/>
                <a:gd name="T37" fmla="*/ 90 h 186"/>
                <a:gd name="T38" fmla="*/ 139 w 160"/>
                <a:gd name="T39" fmla="*/ 95 h 186"/>
                <a:gd name="T40" fmla="*/ 135 w 160"/>
                <a:gd name="T41" fmla="*/ 104 h 186"/>
                <a:gd name="T42" fmla="*/ 140 w 160"/>
                <a:gd name="T43" fmla="*/ 108 h 186"/>
                <a:gd name="T44" fmla="*/ 152 w 160"/>
                <a:gd name="T45" fmla="*/ 110 h 186"/>
                <a:gd name="T46" fmla="*/ 160 w 160"/>
                <a:gd name="T47" fmla="*/ 122 h 186"/>
                <a:gd name="T48" fmla="*/ 154 w 160"/>
                <a:gd name="T49" fmla="*/ 134 h 186"/>
                <a:gd name="T50" fmla="*/ 160 w 160"/>
                <a:gd name="T51" fmla="*/ 137 h 186"/>
                <a:gd name="T52" fmla="*/ 159 w 160"/>
                <a:gd name="T53" fmla="*/ 143 h 186"/>
                <a:gd name="T54" fmla="*/ 146 w 160"/>
                <a:gd name="T55" fmla="*/ 144 h 186"/>
                <a:gd name="T56" fmla="*/ 136 w 160"/>
                <a:gd name="T57" fmla="*/ 149 h 186"/>
                <a:gd name="T58" fmla="*/ 123 w 160"/>
                <a:gd name="T59" fmla="*/ 154 h 186"/>
                <a:gd name="T60" fmla="*/ 107 w 160"/>
                <a:gd name="T61" fmla="*/ 160 h 186"/>
                <a:gd name="T62" fmla="*/ 100 w 160"/>
                <a:gd name="T63" fmla="*/ 172 h 186"/>
                <a:gd name="T64" fmla="*/ 88 w 160"/>
                <a:gd name="T65" fmla="*/ 176 h 186"/>
                <a:gd name="T66" fmla="*/ 78 w 160"/>
                <a:gd name="T67" fmla="*/ 184 h 186"/>
                <a:gd name="T68" fmla="*/ 70 w 160"/>
                <a:gd name="T69" fmla="*/ 182 h 186"/>
                <a:gd name="T70" fmla="*/ 66 w 160"/>
                <a:gd name="T71" fmla="*/ 176 h 186"/>
                <a:gd name="T72" fmla="*/ 60 w 160"/>
                <a:gd name="T73" fmla="*/ 166 h 186"/>
                <a:gd name="T74" fmla="*/ 50 w 160"/>
                <a:gd name="T75" fmla="*/ 165 h 186"/>
                <a:gd name="T76" fmla="*/ 47 w 160"/>
                <a:gd name="T77" fmla="*/ 156 h 186"/>
                <a:gd name="T78" fmla="*/ 39 w 160"/>
                <a:gd name="T79" fmla="*/ 152 h 186"/>
                <a:gd name="T80" fmla="*/ 40 w 160"/>
                <a:gd name="T81" fmla="*/ 142 h 186"/>
                <a:gd name="T82" fmla="*/ 30 w 160"/>
                <a:gd name="T83" fmla="*/ 138 h 186"/>
                <a:gd name="T84" fmla="*/ 28 w 160"/>
                <a:gd name="T85" fmla="*/ 132 h 186"/>
                <a:gd name="T86" fmla="*/ 34 w 160"/>
                <a:gd name="T87" fmla="*/ 122 h 186"/>
                <a:gd name="T88" fmla="*/ 35 w 160"/>
                <a:gd name="T89" fmla="*/ 113 h 186"/>
                <a:gd name="T90" fmla="*/ 37 w 160"/>
                <a:gd name="T91" fmla="*/ 95 h 186"/>
                <a:gd name="T92" fmla="*/ 28 w 160"/>
                <a:gd name="T93" fmla="*/ 90 h 186"/>
                <a:gd name="T94" fmla="*/ 19 w 160"/>
                <a:gd name="T95" fmla="*/ 89 h 186"/>
                <a:gd name="T96" fmla="*/ 19 w 160"/>
                <a:gd name="T97" fmla="*/ 78 h 186"/>
                <a:gd name="T98" fmla="*/ 13 w 160"/>
                <a:gd name="T99" fmla="*/ 67 h 186"/>
                <a:gd name="T100" fmla="*/ 8 w 160"/>
                <a:gd name="T101" fmla="*/ 61 h 186"/>
                <a:gd name="T102" fmla="*/ 2 w 160"/>
                <a:gd name="T103" fmla="*/ 49 h 186"/>
                <a:gd name="T104" fmla="*/ 6 w 160"/>
                <a:gd name="T105" fmla="*/ 36 h 186"/>
                <a:gd name="T106" fmla="*/ 9 w 160"/>
                <a:gd name="T107" fmla="*/ 28 h 186"/>
                <a:gd name="T108" fmla="*/ 14 w 160"/>
                <a:gd name="T109" fmla="*/ 18 h 186"/>
                <a:gd name="T110" fmla="*/ 15 w 160"/>
                <a:gd name="T111" fmla="*/ 1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" h="186">
                  <a:moveTo>
                    <a:pt x="14" y="9"/>
                  </a:moveTo>
                  <a:lnTo>
                    <a:pt x="20" y="7"/>
                  </a:lnTo>
                  <a:lnTo>
                    <a:pt x="20" y="5"/>
                  </a:lnTo>
                  <a:lnTo>
                    <a:pt x="22" y="4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6" y="4"/>
                  </a:lnTo>
                  <a:lnTo>
                    <a:pt x="27" y="6"/>
                  </a:lnTo>
                  <a:lnTo>
                    <a:pt x="27" y="8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6" y="13"/>
                  </a:lnTo>
                  <a:lnTo>
                    <a:pt x="24" y="14"/>
                  </a:lnTo>
                  <a:lnTo>
                    <a:pt x="25" y="16"/>
                  </a:lnTo>
                  <a:lnTo>
                    <a:pt x="29" y="13"/>
                  </a:lnTo>
                  <a:lnTo>
                    <a:pt x="31" y="16"/>
                  </a:lnTo>
                  <a:lnTo>
                    <a:pt x="32" y="14"/>
                  </a:lnTo>
                  <a:lnTo>
                    <a:pt x="33" y="17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7"/>
                  </a:lnTo>
                  <a:lnTo>
                    <a:pt x="38" y="18"/>
                  </a:lnTo>
                  <a:lnTo>
                    <a:pt x="36" y="18"/>
                  </a:lnTo>
                  <a:lnTo>
                    <a:pt x="37" y="20"/>
                  </a:lnTo>
                  <a:lnTo>
                    <a:pt x="36" y="20"/>
                  </a:lnTo>
                  <a:lnTo>
                    <a:pt x="38" y="25"/>
                  </a:lnTo>
                  <a:lnTo>
                    <a:pt x="47" y="26"/>
                  </a:lnTo>
                  <a:lnTo>
                    <a:pt x="47" y="29"/>
                  </a:lnTo>
                  <a:lnTo>
                    <a:pt x="48" y="32"/>
                  </a:lnTo>
                  <a:lnTo>
                    <a:pt x="51" y="30"/>
                  </a:lnTo>
                  <a:lnTo>
                    <a:pt x="51" y="29"/>
                  </a:lnTo>
                  <a:lnTo>
                    <a:pt x="52" y="30"/>
                  </a:lnTo>
                  <a:lnTo>
                    <a:pt x="53" y="29"/>
                  </a:lnTo>
                  <a:lnTo>
                    <a:pt x="56" y="24"/>
                  </a:lnTo>
                  <a:lnTo>
                    <a:pt x="59" y="24"/>
                  </a:lnTo>
                  <a:lnTo>
                    <a:pt x="59" y="22"/>
                  </a:lnTo>
                  <a:lnTo>
                    <a:pt x="61" y="19"/>
                  </a:lnTo>
                  <a:lnTo>
                    <a:pt x="64" y="20"/>
                  </a:lnTo>
                  <a:lnTo>
                    <a:pt x="64" y="22"/>
                  </a:lnTo>
                  <a:lnTo>
                    <a:pt x="66" y="23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1" y="21"/>
                  </a:lnTo>
                  <a:lnTo>
                    <a:pt x="71" y="22"/>
                  </a:lnTo>
                  <a:lnTo>
                    <a:pt x="72" y="23"/>
                  </a:lnTo>
                  <a:lnTo>
                    <a:pt x="73" y="22"/>
                  </a:lnTo>
                  <a:lnTo>
                    <a:pt x="75" y="23"/>
                  </a:lnTo>
                  <a:lnTo>
                    <a:pt x="77" y="29"/>
                  </a:lnTo>
                  <a:lnTo>
                    <a:pt x="80" y="31"/>
                  </a:lnTo>
                  <a:lnTo>
                    <a:pt x="73" y="40"/>
                  </a:lnTo>
                  <a:lnTo>
                    <a:pt x="70" y="40"/>
                  </a:lnTo>
                  <a:lnTo>
                    <a:pt x="71" y="41"/>
                  </a:lnTo>
                  <a:lnTo>
                    <a:pt x="70" y="42"/>
                  </a:lnTo>
                  <a:lnTo>
                    <a:pt x="72" y="42"/>
                  </a:lnTo>
                  <a:lnTo>
                    <a:pt x="71" y="44"/>
                  </a:lnTo>
                  <a:lnTo>
                    <a:pt x="72" y="48"/>
                  </a:lnTo>
                  <a:lnTo>
                    <a:pt x="68" y="50"/>
                  </a:lnTo>
                  <a:lnTo>
                    <a:pt x="68" y="52"/>
                  </a:lnTo>
                  <a:lnTo>
                    <a:pt x="70" y="52"/>
                  </a:lnTo>
                  <a:lnTo>
                    <a:pt x="70" y="54"/>
                  </a:lnTo>
                  <a:lnTo>
                    <a:pt x="72" y="53"/>
                  </a:lnTo>
                  <a:lnTo>
                    <a:pt x="74" y="55"/>
                  </a:lnTo>
                  <a:lnTo>
                    <a:pt x="74" y="58"/>
                  </a:lnTo>
                  <a:lnTo>
                    <a:pt x="76" y="58"/>
                  </a:lnTo>
                  <a:lnTo>
                    <a:pt x="76" y="59"/>
                  </a:lnTo>
                  <a:lnTo>
                    <a:pt x="75" y="60"/>
                  </a:lnTo>
                  <a:lnTo>
                    <a:pt x="76" y="61"/>
                  </a:lnTo>
                  <a:lnTo>
                    <a:pt x="78" y="60"/>
                  </a:lnTo>
                  <a:lnTo>
                    <a:pt x="79" y="60"/>
                  </a:lnTo>
                  <a:lnTo>
                    <a:pt x="79" y="58"/>
                  </a:lnTo>
                  <a:lnTo>
                    <a:pt x="80" y="58"/>
                  </a:lnTo>
                  <a:lnTo>
                    <a:pt x="82" y="59"/>
                  </a:lnTo>
                  <a:lnTo>
                    <a:pt x="83" y="58"/>
                  </a:lnTo>
                  <a:lnTo>
                    <a:pt x="84" y="59"/>
                  </a:lnTo>
                  <a:lnTo>
                    <a:pt x="87" y="58"/>
                  </a:lnTo>
                  <a:lnTo>
                    <a:pt x="87" y="59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92" y="57"/>
                  </a:lnTo>
                  <a:lnTo>
                    <a:pt x="94" y="58"/>
                  </a:lnTo>
                  <a:lnTo>
                    <a:pt x="96" y="57"/>
                  </a:lnTo>
                  <a:lnTo>
                    <a:pt x="96" y="60"/>
                  </a:lnTo>
                  <a:lnTo>
                    <a:pt x="102" y="62"/>
                  </a:lnTo>
                  <a:lnTo>
                    <a:pt x="102" y="65"/>
                  </a:lnTo>
                  <a:lnTo>
                    <a:pt x="103" y="65"/>
                  </a:lnTo>
                  <a:lnTo>
                    <a:pt x="102" y="67"/>
                  </a:lnTo>
                  <a:lnTo>
                    <a:pt x="103" y="68"/>
                  </a:lnTo>
                  <a:lnTo>
                    <a:pt x="102" y="69"/>
                  </a:lnTo>
                  <a:lnTo>
                    <a:pt x="103" y="70"/>
                  </a:lnTo>
                  <a:lnTo>
                    <a:pt x="102" y="72"/>
                  </a:lnTo>
                  <a:lnTo>
                    <a:pt x="107" y="73"/>
                  </a:lnTo>
                  <a:lnTo>
                    <a:pt x="107" y="76"/>
                  </a:lnTo>
                  <a:lnTo>
                    <a:pt x="110" y="78"/>
                  </a:lnTo>
                  <a:lnTo>
                    <a:pt x="111" y="78"/>
                  </a:lnTo>
                  <a:lnTo>
                    <a:pt x="110" y="80"/>
                  </a:lnTo>
                  <a:lnTo>
                    <a:pt x="112" y="78"/>
                  </a:lnTo>
                  <a:lnTo>
                    <a:pt x="112" y="80"/>
                  </a:lnTo>
                  <a:lnTo>
                    <a:pt x="113" y="79"/>
                  </a:lnTo>
                  <a:lnTo>
                    <a:pt x="115" y="82"/>
                  </a:lnTo>
                  <a:lnTo>
                    <a:pt x="119" y="83"/>
                  </a:lnTo>
                  <a:lnTo>
                    <a:pt x="123" y="86"/>
                  </a:lnTo>
                  <a:lnTo>
                    <a:pt x="124" y="86"/>
                  </a:lnTo>
                  <a:lnTo>
                    <a:pt x="125" y="86"/>
                  </a:lnTo>
                  <a:lnTo>
                    <a:pt x="123" y="88"/>
                  </a:lnTo>
                  <a:lnTo>
                    <a:pt x="123" y="89"/>
                  </a:lnTo>
                  <a:lnTo>
                    <a:pt x="124" y="88"/>
                  </a:lnTo>
                  <a:lnTo>
                    <a:pt x="125" y="89"/>
                  </a:lnTo>
                  <a:lnTo>
                    <a:pt x="131" y="89"/>
                  </a:lnTo>
                  <a:lnTo>
                    <a:pt x="131" y="90"/>
                  </a:lnTo>
                  <a:lnTo>
                    <a:pt x="130" y="90"/>
                  </a:lnTo>
                  <a:lnTo>
                    <a:pt x="132" y="92"/>
                  </a:lnTo>
                  <a:lnTo>
                    <a:pt x="135" y="93"/>
                  </a:lnTo>
                  <a:lnTo>
                    <a:pt x="138" y="93"/>
                  </a:lnTo>
                  <a:lnTo>
                    <a:pt x="139" y="94"/>
                  </a:lnTo>
                  <a:lnTo>
                    <a:pt x="139" y="95"/>
                  </a:lnTo>
                  <a:lnTo>
                    <a:pt x="138" y="95"/>
                  </a:lnTo>
                  <a:lnTo>
                    <a:pt x="139" y="97"/>
                  </a:lnTo>
                  <a:lnTo>
                    <a:pt x="136" y="99"/>
                  </a:lnTo>
                  <a:lnTo>
                    <a:pt x="136" y="101"/>
                  </a:lnTo>
                  <a:lnTo>
                    <a:pt x="136" y="101"/>
                  </a:lnTo>
                  <a:lnTo>
                    <a:pt x="135" y="104"/>
                  </a:lnTo>
                  <a:lnTo>
                    <a:pt x="133" y="105"/>
                  </a:lnTo>
                  <a:lnTo>
                    <a:pt x="136" y="106"/>
                  </a:lnTo>
                  <a:lnTo>
                    <a:pt x="136" y="108"/>
                  </a:lnTo>
                  <a:lnTo>
                    <a:pt x="139" y="109"/>
                  </a:lnTo>
                  <a:lnTo>
                    <a:pt x="139" y="108"/>
                  </a:lnTo>
                  <a:lnTo>
                    <a:pt x="140" y="108"/>
                  </a:lnTo>
                  <a:lnTo>
                    <a:pt x="141" y="107"/>
                  </a:lnTo>
                  <a:lnTo>
                    <a:pt x="144" y="108"/>
                  </a:lnTo>
                  <a:lnTo>
                    <a:pt x="146" y="105"/>
                  </a:lnTo>
                  <a:lnTo>
                    <a:pt x="147" y="108"/>
                  </a:lnTo>
                  <a:lnTo>
                    <a:pt x="150" y="108"/>
                  </a:lnTo>
                  <a:lnTo>
                    <a:pt x="152" y="110"/>
                  </a:lnTo>
                  <a:lnTo>
                    <a:pt x="154" y="113"/>
                  </a:lnTo>
                  <a:lnTo>
                    <a:pt x="156" y="115"/>
                  </a:lnTo>
                  <a:lnTo>
                    <a:pt x="156" y="117"/>
                  </a:lnTo>
                  <a:lnTo>
                    <a:pt x="159" y="117"/>
                  </a:lnTo>
                  <a:lnTo>
                    <a:pt x="158" y="119"/>
                  </a:lnTo>
                  <a:lnTo>
                    <a:pt x="160" y="122"/>
                  </a:lnTo>
                  <a:lnTo>
                    <a:pt x="160" y="126"/>
                  </a:lnTo>
                  <a:lnTo>
                    <a:pt x="159" y="128"/>
                  </a:lnTo>
                  <a:lnTo>
                    <a:pt x="159" y="129"/>
                  </a:lnTo>
                  <a:lnTo>
                    <a:pt x="156" y="130"/>
                  </a:lnTo>
                  <a:lnTo>
                    <a:pt x="156" y="133"/>
                  </a:lnTo>
                  <a:lnTo>
                    <a:pt x="154" y="134"/>
                  </a:lnTo>
                  <a:lnTo>
                    <a:pt x="154" y="134"/>
                  </a:lnTo>
                  <a:lnTo>
                    <a:pt x="157" y="136"/>
                  </a:lnTo>
                  <a:lnTo>
                    <a:pt x="155" y="136"/>
                  </a:lnTo>
                  <a:lnTo>
                    <a:pt x="156" y="137"/>
                  </a:lnTo>
                  <a:lnTo>
                    <a:pt x="158" y="138"/>
                  </a:lnTo>
                  <a:lnTo>
                    <a:pt x="160" y="137"/>
                  </a:lnTo>
                  <a:lnTo>
                    <a:pt x="159" y="138"/>
                  </a:lnTo>
                  <a:lnTo>
                    <a:pt x="159" y="138"/>
                  </a:lnTo>
                  <a:lnTo>
                    <a:pt x="160" y="139"/>
                  </a:lnTo>
                  <a:lnTo>
                    <a:pt x="159" y="140"/>
                  </a:lnTo>
                  <a:lnTo>
                    <a:pt x="160" y="141"/>
                  </a:lnTo>
                  <a:lnTo>
                    <a:pt x="159" y="143"/>
                  </a:lnTo>
                  <a:lnTo>
                    <a:pt x="155" y="141"/>
                  </a:lnTo>
                  <a:lnTo>
                    <a:pt x="152" y="141"/>
                  </a:lnTo>
                  <a:lnTo>
                    <a:pt x="146" y="140"/>
                  </a:lnTo>
                  <a:lnTo>
                    <a:pt x="147" y="141"/>
                  </a:lnTo>
                  <a:lnTo>
                    <a:pt x="144" y="143"/>
                  </a:lnTo>
                  <a:lnTo>
                    <a:pt x="146" y="144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43" y="149"/>
                  </a:lnTo>
                  <a:lnTo>
                    <a:pt x="141" y="147"/>
                  </a:lnTo>
                  <a:lnTo>
                    <a:pt x="140" y="149"/>
                  </a:lnTo>
                  <a:lnTo>
                    <a:pt x="136" y="149"/>
                  </a:lnTo>
                  <a:lnTo>
                    <a:pt x="136" y="146"/>
                  </a:lnTo>
                  <a:lnTo>
                    <a:pt x="135" y="146"/>
                  </a:lnTo>
                  <a:lnTo>
                    <a:pt x="132" y="148"/>
                  </a:lnTo>
                  <a:lnTo>
                    <a:pt x="131" y="150"/>
                  </a:lnTo>
                  <a:lnTo>
                    <a:pt x="126" y="152"/>
                  </a:lnTo>
                  <a:lnTo>
                    <a:pt x="123" y="154"/>
                  </a:lnTo>
                  <a:lnTo>
                    <a:pt x="118" y="153"/>
                  </a:lnTo>
                  <a:lnTo>
                    <a:pt x="116" y="154"/>
                  </a:lnTo>
                  <a:lnTo>
                    <a:pt x="114" y="154"/>
                  </a:lnTo>
                  <a:lnTo>
                    <a:pt x="111" y="157"/>
                  </a:lnTo>
                  <a:lnTo>
                    <a:pt x="109" y="155"/>
                  </a:lnTo>
                  <a:lnTo>
                    <a:pt x="107" y="160"/>
                  </a:lnTo>
                  <a:lnTo>
                    <a:pt x="105" y="158"/>
                  </a:lnTo>
                  <a:lnTo>
                    <a:pt x="103" y="160"/>
                  </a:lnTo>
                  <a:lnTo>
                    <a:pt x="102" y="165"/>
                  </a:lnTo>
                  <a:lnTo>
                    <a:pt x="100" y="166"/>
                  </a:lnTo>
                  <a:lnTo>
                    <a:pt x="101" y="170"/>
                  </a:lnTo>
                  <a:lnTo>
                    <a:pt x="100" y="172"/>
                  </a:lnTo>
                  <a:lnTo>
                    <a:pt x="96" y="173"/>
                  </a:lnTo>
                  <a:lnTo>
                    <a:pt x="95" y="171"/>
                  </a:lnTo>
                  <a:lnTo>
                    <a:pt x="92" y="173"/>
                  </a:lnTo>
                  <a:lnTo>
                    <a:pt x="90" y="176"/>
                  </a:lnTo>
                  <a:lnTo>
                    <a:pt x="88" y="173"/>
                  </a:lnTo>
                  <a:lnTo>
                    <a:pt x="88" y="176"/>
                  </a:lnTo>
                  <a:lnTo>
                    <a:pt x="87" y="178"/>
                  </a:lnTo>
                  <a:lnTo>
                    <a:pt x="80" y="178"/>
                  </a:lnTo>
                  <a:lnTo>
                    <a:pt x="81" y="182"/>
                  </a:lnTo>
                  <a:lnTo>
                    <a:pt x="79" y="182"/>
                  </a:lnTo>
                  <a:lnTo>
                    <a:pt x="79" y="183"/>
                  </a:lnTo>
                  <a:lnTo>
                    <a:pt x="78" y="184"/>
                  </a:lnTo>
                  <a:lnTo>
                    <a:pt x="76" y="182"/>
                  </a:lnTo>
                  <a:lnTo>
                    <a:pt x="75" y="183"/>
                  </a:lnTo>
                  <a:lnTo>
                    <a:pt x="73" y="184"/>
                  </a:lnTo>
                  <a:lnTo>
                    <a:pt x="72" y="186"/>
                  </a:lnTo>
                  <a:lnTo>
                    <a:pt x="72" y="184"/>
                  </a:lnTo>
                  <a:lnTo>
                    <a:pt x="70" y="182"/>
                  </a:lnTo>
                  <a:lnTo>
                    <a:pt x="68" y="182"/>
                  </a:lnTo>
                  <a:lnTo>
                    <a:pt x="67" y="181"/>
                  </a:lnTo>
                  <a:lnTo>
                    <a:pt x="68" y="181"/>
                  </a:lnTo>
                  <a:lnTo>
                    <a:pt x="68" y="179"/>
                  </a:lnTo>
                  <a:lnTo>
                    <a:pt x="66" y="178"/>
                  </a:lnTo>
                  <a:lnTo>
                    <a:pt x="66" y="176"/>
                  </a:lnTo>
                  <a:lnTo>
                    <a:pt x="64" y="175"/>
                  </a:lnTo>
                  <a:lnTo>
                    <a:pt x="60" y="176"/>
                  </a:lnTo>
                  <a:lnTo>
                    <a:pt x="62" y="174"/>
                  </a:lnTo>
                  <a:lnTo>
                    <a:pt x="61" y="173"/>
                  </a:lnTo>
                  <a:lnTo>
                    <a:pt x="59" y="169"/>
                  </a:lnTo>
                  <a:lnTo>
                    <a:pt x="60" y="166"/>
                  </a:lnTo>
                  <a:lnTo>
                    <a:pt x="55" y="162"/>
                  </a:lnTo>
                  <a:lnTo>
                    <a:pt x="52" y="163"/>
                  </a:lnTo>
                  <a:lnTo>
                    <a:pt x="51" y="162"/>
                  </a:lnTo>
                  <a:lnTo>
                    <a:pt x="51" y="164"/>
                  </a:lnTo>
                  <a:lnTo>
                    <a:pt x="50" y="165"/>
                  </a:lnTo>
                  <a:lnTo>
                    <a:pt x="50" y="165"/>
                  </a:lnTo>
                  <a:lnTo>
                    <a:pt x="51" y="162"/>
                  </a:lnTo>
                  <a:lnTo>
                    <a:pt x="51" y="161"/>
                  </a:lnTo>
                  <a:lnTo>
                    <a:pt x="50" y="158"/>
                  </a:lnTo>
                  <a:lnTo>
                    <a:pt x="51" y="156"/>
                  </a:lnTo>
                  <a:lnTo>
                    <a:pt x="48" y="154"/>
                  </a:lnTo>
                  <a:lnTo>
                    <a:pt x="47" y="156"/>
                  </a:lnTo>
                  <a:lnTo>
                    <a:pt x="44" y="156"/>
                  </a:lnTo>
                  <a:lnTo>
                    <a:pt x="44" y="154"/>
                  </a:lnTo>
                  <a:lnTo>
                    <a:pt x="41" y="153"/>
                  </a:lnTo>
                  <a:lnTo>
                    <a:pt x="39" y="154"/>
                  </a:lnTo>
                  <a:lnTo>
                    <a:pt x="38" y="153"/>
                  </a:lnTo>
                  <a:lnTo>
                    <a:pt x="39" y="152"/>
                  </a:lnTo>
                  <a:lnTo>
                    <a:pt x="34" y="152"/>
                  </a:lnTo>
                  <a:lnTo>
                    <a:pt x="36" y="149"/>
                  </a:lnTo>
                  <a:lnTo>
                    <a:pt x="35" y="146"/>
                  </a:lnTo>
                  <a:lnTo>
                    <a:pt x="36" y="145"/>
                  </a:lnTo>
                  <a:lnTo>
                    <a:pt x="36" y="143"/>
                  </a:lnTo>
                  <a:lnTo>
                    <a:pt x="40" y="142"/>
                  </a:lnTo>
                  <a:lnTo>
                    <a:pt x="40" y="141"/>
                  </a:lnTo>
                  <a:lnTo>
                    <a:pt x="38" y="140"/>
                  </a:lnTo>
                  <a:lnTo>
                    <a:pt x="34" y="141"/>
                  </a:lnTo>
                  <a:lnTo>
                    <a:pt x="31" y="140"/>
                  </a:lnTo>
                  <a:lnTo>
                    <a:pt x="30" y="141"/>
                  </a:lnTo>
                  <a:lnTo>
                    <a:pt x="30" y="138"/>
                  </a:lnTo>
                  <a:lnTo>
                    <a:pt x="31" y="137"/>
                  </a:lnTo>
                  <a:lnTo>
                    <a:pt x="32" y="136"/>
                  </a:lnTo>
                  <a:lnTo>
                    <a:pt x="30" y="136"/>
                  </a:lnTo>
                  <a:lnTo>
                    <a:pt x="30" y="133"/>
                  </a:lnTo>
                  <a:lnTo>
                    <a:pt x="27" y="133"/>
                  </a:lnTo>
                  <a:lnTo>
                    <a:pt x="28" y="132"/>
                  </a:lnTo>
                  <a:lnTo>
                    <a:pt x="27" y="131"/>
                  </a:lnTo>
                  <a:lnTo>
                    <a:pt x="28" y="129"/>
                  </a:lnTo>
                  <a:lnTo>
                    <a:pt x="28" y="126"/>
                  </a:lnTo>
                  <a:lnTo>
                    <a:pt x="29" y="124"/>
                  </a:lnTo>
                  <a:lnTo>
                    <a:pt x="32" y="125"/>
                  </a:lnTo>
                  <a:lnTo>
                    <a:pt x="34" y="122"/>
                  </a:lnTo>
                  <a:lnTo>
                    <a:pt x="33" y="121"/>
                  </a:lnTo>
                  <a:lnTo>
                    <a:pt x="34" y="120"/>
                  </a:lnTo>
                  <a:lnTo>
                    <a:pt x="30" y="117"/>
                  </a:lnTo>
                  <a:lnTo>
                    <a:pt x="32" y="113"/>
                  </a:lnTo>
                  <a:lnTo>
                    <a:pt x="32" y="114"/>
                  </a:lnTo>
                  <a:lnTo>
                    <a:pt x="35" y="113"/>
                  </a:lnTo>
                  <a:lnTo>
                    <a:pt x="34" y="109"/>
                  </a:lnTo>
                  <a:lnTo>
                    <a:pt x="35" y="109"/>
                  </a:lnTo>
                  <a:lnTo>
                    <a:pt x="36" y="108"/>
                  </a:lnTo>
                  <a:lnTo>
                    <a:pt x="34" y="99"/>
                  </a:lnTo>
                  <a:lnTo>
                    <a:pt x="34" y="97"/>
                  </a:lnTo>
                  <a:lnTo>
                    <a:pt x="37" y="95"/>
                  </a:lnTo>
                  <a:lnTo>
                    <a:pt x="38" y="93"/>
                  </a:lnTo>
                  <a:lnTo>
                    <a:pt x="32" y="89"/>
                  </a:lnTo>
                  <a:lnTo>
                    <a:pt x="32" y="90"/>
                  </a:lnTo>
                  <a:lnTo>
                    <a:pt x="30" y="89"/>
                  </a:lnTo>
                  <a:lnTo>
                    <a:pt x="29" y="92"/>
                  </a:lnTo>
                  <a:lnTo>
                    <a:pt x="28" y="90"/>
                  </a:lnTo>
                  <a:lnTo>
                    <a:pt x="27" y="88"/>
                  </a:lnTo>
                  <a:lnTo>
                    <a:pt x="26" y="89"/>
                  </a:lnTo>
                  <a:lnTo>
                    <a:pt x="23" y="87"/>
                  </a:lnTo>
                  <a:lnTo>
                    <a:pt x="21" y="90"/>
                  </a:lnTo>
                  <a:lnTo>
                    <a:pt x="20" y="89"/>
                  </a:lnTo>
                  <a:lnTo>
                    <a:pt x="19" y="89"/>
                  </a:lnTo>
                  <a:lnTo>
                    <a:pt x="20" y="87"/>
                  </a:lnTo>
                  <a:lnTo>
                    <a:pt x="19" y="86"/>
                  </a:lnTo>
                  <a:lnTo>
                    <a:pt x="20" y="85"/>
                  </a:lnTo>
                  <a:lnTo>
                    <a:pt x="15" y="84"/>
                  </a:lnTo>
                  <a:lnTo>
                    <a:pt x="17" y="78"/>
                  </a:lnTo>
                  <a:lnTo>
                    <a:pt x="19" y="78"/>
                  </a:lnTo>
                  <a:lnTo>
                    <a:pt x="20" y="77"/>
                  </a:lnTo>
                  <a:lnTo>
                    <a:pt x="16" y="77"/>
                  </a:lnTo>
                  <a:lnTo>
                    <a:pt x="10" y="72"/>
                  </a:lnTo>
                  <a:lnTo>
                    <a:pt x="12" y="70"/>
                  </a:lnTo>
                  <a:lnTo>
                    <a:pt x="11" y="68"/>
                  </a:lnTo>
                  <a:lnTo>
                    <a:pt x="13" y="67"/>
                  </a:lnTo>
                  <a:lnTo>
                    <a:pt x="14" y="66"/>
                  </a:lnTo>
                  <a:lnTo>
                    <a:pt x="12" y="67"/>
                  </a:lnTo>
                  <a:lnTo>
                    <a:pt x="12" y="65"/>
                  </a:lnTo>
                  <a:lnTo>
                    <a:pt x="14" y="65"/>
                  </a:lnTo>
                  <a:lnTo>
                    <a:pt x="10" y="64"/>
                  </a:lnTo>
                  <a:lnTo>
                    <a:pt x="8" y="61"/>
                  </a:lnTo>
                  <a:lnTo>
                    <a:pt x="5" y="62"/>
                  </a:lnTo>
                  <a:lnTo>
                    <a:pt x="4" y="56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3" y="47"/>
                  </a:lnTo>
                  <a:lnTo>
                    <a:pt x="2" y="44"/>
                  </a:lnTo>
                  <a:lnTo>
                    <a:pt x="4" y="42"/>
                  </a:lnTo>
                  <a:lnTo>
                    <a:pt x="4" y="41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29"/>
                  </a:lnTo>
                  <a:lnTo>
                    <a:pt x="7" y="29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10" y="26"/>
                  </a:lnTo>
                  <a:lnTo>
                    <a:pt x="10" y="25"/>
                  </a:lnTo>
                  <a:lnTo>
                    <a:pt x="10" y="24"/>
                  </a:lnTo>
                  <a:lnTo>
                    <a:pt x="14" y="22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6"/>
                  </a:lnTo>
                  <a:lnTo>
                    <a:pt x="15" y="15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4" y="12"/>
                  </a:lnTo>
                  <a:lnTo>
                    <a:pt x="16" y="11"/>
                  </a:lnTo>
                  <a:lnTo>
                    <a:pt x="14" y="10"/>
                  </a:lnTo>
                  <a:lnTo>
                    <a:pt x="14" y="9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" name="Freeform 161">
              <a:extLst>
                <a:ext uri="{FF2B5EF4-FFF2-40B4-BE49-F238E27FC236}">
                  <a16:creationId xmlns="" xmlns:a16="http://schemas.microsoft.com/office/drawing/2014/main" id="{2FE3417C-EBC8-48D4-B529-FAAEA4ADE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2682"/>
              <a:ext cx="318" cy="298"/>
            </a:xfrm>
            <a:custGeom>
              <a:avLst/>
              <a:gdLst>
                <a:gd name="T0" fmla="*/ 109 w 318"/>
                <a:gd name="T1" fmla="*/ 7 h 298"/>
                <a:gd name="T2" fmla="*/ 130 w 318"/>
                <a:gd name="T3" fmla="*/ 0 h 298"/>
                <a:gd name="T4" fmla="*/ 151 w 318"/>
                <a:gd name="T5" fmla="*/ 16 h 298"/>
                <a:gd name="T6" fmla="*/ 181 w 318"/>
                <a:gd name="T7" fmla="*/ 48 h 298"/>
                <a:gd name="T8" fmla="*/ 199 w 318"/>
                <a:gd name="T9" fmla="*/ 50 h 298"/>
                <a:gd name="T10" fmla="*/ 206 w 318"/>
                <a:gd name="T11" fmla="*/ 54 h 298"/>
                <a:gd name="T12" fmla="*/ 213 w 318"/>
                <a:gd name="T13" fmla="*/ 59 h 298"/>
                <a:gd name="T14" fmla="*/ 220 w 318"/>
                <a:gd name="T15" fmla="*/ 61 h 298"/>
                <a:gd name="T16" fmla="*/ 232 w 318"/>
                <a:gd name="T17" fmla="*/ 62 h 298"/>
                <a:gd name="T18" fmla="*/ 237 w 318"/>
                <a:gd name="T19" fmla="*/ 68 h 298"/>
                <a:gd name="T20" fmla="*/ 248 w 318"/>
                <a:gd name="T21" fmla="*/ 80 h 298"/>
                <a:gd name="T22" fmla="*/ 256 w 318"/>
                <a:gd name="T23" fmla="*/ 91 h 298"/>
                <a:gd name="T24" fmla="*/ 252 w 318"/>
                <a:gd name="T25" fmla="*/ 100 h 298"/>
                <a:gd name="T26" fmla="*/ 241 w 318"/>
                <a:gd name="T27" fmla="*/ 113 h 298"/>
                <a:gd name="T28" fmla="*/ 244 w 318"/>
                <a:gd name="T29" fmla="*/ 126 h 298"/>
                <a:gd name="T30" fmla="*/ 251 w 318"/>
                <a:gd name="T31" fmla="*/ 130 h 298"/>
                <a:gd name="T32" fmla="*/ 269 w 318"/>
                <a:gd name="T33" fmla="*/ 125 h 298"/>
                <a:gd name="T34" fmla="*/ 274 w 318"/>
                <a:gd name="T35" fmla="*/ 140 h 298"/>
                <a:gd name="T36" fmla="*/ 287 w 318"/>
                <a:gd name="T37" fmla="*/ 154 h 298"/>
                <a:gd name="T38" fmla="*/ 291 w 318"/>
                <a:gd name="T39" fmla="*/ 151 h 298"/>
                <a:gd name="T40" fmla="*/ 297 w 318"/>
                <a:gd name="T41" fmla="*/ 146 h 298"/>
                <a:gd name="T42" fmla="*/ 305 w 318"/>
                <a:gd name="T43" fmla="*/ 157 h 298"/>
                <a:gd name="T44" fmla="*/ 307 w 318"/>
                <a:gd name="T45" fmla="*/ 172 h 298"/>
                <a:gd name="T46" fmla="*/ 318 w 318"/>
                <a:gd name="T47" fmla="*/ 188 h 298"/>
                <a:gd name="T48" fmla="*/ 303 w 318"/>
                <a:gd name="T49" fmla="*/ 198 h 298"/>
                <a:gd name="T50" fmla="*/ 255 w 318"/>
                <a:gd name="T51" fmla="*/ 258 h 298"/>
                <a:gd name="T52" fmla="*/ 217 w 318"/>
                <a:gd name="T53" fmla="*/ 287 h 298"/>
                <a:gd name="T54" fmla="*/ 196 w 318"/>
                <a:gd name="T55" fmla="*/ 260 h 298"/>
                <a:gd name="T56" fmla="*/ 166 w 318"/>
                <a:gd name="T57" fmla="*/ 267 h 298"/>
                <a:gd name="T58" fmla="*/ 158 w 318"/>
                <a:gd name="T59" fmla="*/ 262 h 298"/>
                <a:gd name="T60" fmla="*/ 156 w 318"/>
                <a:gd name="T61" fmla="*/ 267 h 298"/>
                <a:gd name="T62" fmla="*/ 154 w 318"/>
                <a:gd name="T63" fmla="*/ 273 h 298"/>
                <a:gd name="T64" fmla="*/ 147 w 318"/>
                <a:gd name="T65" fmla="*/ 264 h 298"/>
                <a:gd name="T66" fmla="*/ 136 w 318"/>
                <a:gd name="T67" fmla="*/ 269 h 298"/>
                <a:gd name="T68" fmla="*/ 117 w 318"/>
                <a:gd name="T69" fmla="*/ 286 h 298"/>
                <a:gd name="T70" fmla="*/ 109 w 318"/>
                <a:gd name="T71" fmla="*/ 264 h 298"/>
                <a:gd name="T72" fmla="*/ 97 w 318"/>
                <a:gd name="T73" fmla="*/ 282 h 298"/>
                <a:gd name="T74" fmla="*/ 74 w 318"/>
                <a:gd name="T75" fmla="*/ 280 h 298"/>
                <a:gd name="T76" fmla="*/ 46 w 318"/>
                <a:gd name="T77" fmla="*/ 297 h 298"/>
                <a:gd name="T78" fmla="*/ 23 w 318"/>
                <a:gd name="T79" fmla="*/ 283 h 298"/>
                <a:gd name="T80" fmla="*/ 18 w 318"/>
                <a:gd name="T81" fmla="*/ 276 h 298"/>
                <a:gd name="T82" fmla="*/ 22 w 318"/>
                <a:gd name="T83" fmla="*/ 244 h 298"/>
                <a:gd name="T84" fmla="*/ 14 w 318"/>
                <a:gd name="T85" fmla="*/ 224 h 298"/>
                <a:gd name="T86" fmla="*/ 1 w 318"/>
                <a:gd name="T87" fmla="*/ 217 h 298"/>
                <a:gd name="T88" fmla="*/ 3 w 318"/>
                <a:gd name="T89" fmla="*/ 211 h 298"/>
                <a:gd name="T90" fmla="*/ 11 w 318"/>
                <a:gd name="T91" fmla="*/ 202 h 298"/>
                <a:gd name="T92" fmla="*/ 34 w 318"/>
                <a:gd name="T93" fmla="*/ 191 h 298"/>
                <a:gd name="T94" fmla="*/ 39 w 318"/>
                <a:gd name="T95" fmla="*/ 194 h 298"/>
                <a:gd name="T96" fmla="*/ 54 w 318"/>
                <a:gd name="T97" fmla="*/ 194 h 298"/>
                <a:gd name="T98" fmla="*/ 66 w 318"/>
                <a:gd name="T99" fmla="*/ 171 h 298"/>
                <a:gd name="T100" fmla="*/ 60 w 318"/>
                <a:gd name="T101" fmla="*/ 155 h 298"/>
                <a:gd name="T102" fmla="*/ 54 w 318"/>
                <a:gd name="T103" fmla="*/ 139 h 298"/>
                <a:gd name="T104" fmla="*/ 60 w 318"/>
                <a:gd name="T105" fmla="*/ 131 h 298"/>
                <a:gd name="T106" fmla="*/ 63 w 318"/>
                <a:gd name="T107" fmla="*/ 122 h 298"/>
                <a:gd name="T108" fmla="*/ 79 w 318"/>
                <a:gd name="T109" fmla="*/ 108 h 298"/>
                <a:gd name="T110" fmla="*/ 72 w 318"/>
                <a:gd name="T111" fmla="*/ 79 h 298"/>
                <a:gd name="T112" fmla="*/ 73 w 318"/>
                <a:gd name="T113" fmla="*/ 51 h 298"/>
                <a:gd name="T114" fmla="*/ 93 w 318"/>
                <a:gd name="T115" fmla="*/ 2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8" h="298">
                  <a:moveTo>
                    <a:pt x="87" y="9"/>
                  </a:moveTo>
                  <a:lnTo>
                    <a:pt x="99" y="10"/>
                  </a:lnTo>
                  <a:lnTo>
                    <a:pt x="99" y="11"/>
                  </a:lnTo>
                  <a:lnTo>
                    <a:pt x="103" y="6"/>
                  </a:lnTo>
                  <a:lnTo>
                    <a:pt x="106" y="5"/>
                  </a:lnTo>
                  <a:lnTo>
                    <a:pt x="109" y="7"/>
                  </a:lnTo>
                  <a:lnTo>
                    <a:pt x="113" y="6"/>
                  </a:lnTo>
                  <a:lnTo>
                    <a:pt x="121" y="8"/>
                  </a:lnTo>
                  <a:lnTo>
                    <a:pt x="121" y="7"/>
                  </a:lnTo>
                  <a:lnTo>
                    <a:pt x="122" y="7"/>
                  </a:lnTo>
                  <a:lnTo>
                    <a:pt x="124" y="4"/>
                  </a:lnTo>
                  <a:lnTo>
                    <a:pt x="130" y="0"/>
                  </a:lnTo>
                  <a:lnTo>
                    <a:pt x="135" y="0"/>
                  </a:lnTo>
                  <a:lnTo>
                    <a:pt x="138" y="7"/>
                  </a:lnTo>
                  <a:lnTo>
                    <a:pt x="141" y="10"/>
                  </a:lnTo>
                  <a:lnTo>
                    <a:pt x="146" y="13"/>
                  </a:lnTo>
                  <a:lnTo>
                    <a:pt x="152" y="15"/>
                  </a:lnTo>
                  <a:lnTo>
                    <a:pt x="151" y="16"/>
                  </a:lnTo>
                  <a:lnTo>
                    <a:pt x="156" y="19"/>
                  </a:lnTo>
                  <a:lnTo>
                    <a:pt x="158" y="19"/>
                  </a:lnTo>
                  <a:lnTo>
                    <a:pt x="165" y="16"/>
                  </a:lnTo>
                  <a:lnTo>
                    <a:pt x="172" y="20"/>
                  </a:lnTo>
                  <a:lnTo>
                    <a:pt x="179" y="36"/>
                  </a:lnTo>
                  <a:lnTo>
                    <a:pt x="181" y="48"/>
                  </a:lnTo>
                  <a:lnTo>
                    <a:pt x="185" y="48"/>
                  </a:lnTo>
                  <a:lnTo>
                    <a:pt x="192" y="50"/>
                  </a:lnTo>
                  <a:lnTo>
                    <a:pt x="196" y="52"/>
                  </a:lnTo>
                  <a:lnTo>
                    <a:pt x="198" y="51"/>
                  </a:lnTo>
                  <a:lnTo>
                    <a:pt x="198" y="50"/>
                  </a:lnTo>
                  <a:lnTo>
                    <a:pt x="199" y="50"/>
                  </a:lnTo>
                  <a:lnTo>
                    <a:pt x="198" y="48"/>
                  </a:lnTo>
                  <a:lnTo>
                    <a:pt x="199" y="48"/>
                  </a:lnTo>
                  <a:lnTo>
                    <a:pt x="199" y="50"/>
                  </a:lnTo>
                  <a:lnTo>
                    <a:pt x="203" y="51"/>
                  </a:lnTo>
                  <a:lnTo>
                    <a:pt x="204" y="54"/>
                  </a:lnTo>
                  <a:lnTo>
                    <a:pt x="206" y="54"/>
                  </a:lnTo>
                  <a:lnTo>
                    <a:pt x="210" y="51"/>
                  </a:lnTo>
                  <a:lnTo>
                    <a:pt x="211" y="54"/>
                  </a:lnTo>
                  <a:lnTo>
                    <a:pt x="214" y="54"/>
                  </a:lnTo>
                  <a:lnTo>
                    <a:pt x="210" y="60"/>
                  </a:lnTo>
                  <a:lnTo>
                    <a:pt x="211" y="60"/>
                  </a:lnTo>
                  <a:lnTo>
                    <a:pt x="213" y="59"/>
                  </a:lnTo>
                  <a:lnTo>
                    <a:pt x="214" y="60"/>
                  </a:lnTo>
                  <a:lnTo>
                    <a:pt x="216" y="59"/>
                  </a:lnTo>
                  <a:lnTo>
                    <a:pt x="217" y="60"/>
                  </a:lnTo>
                  <a:lnTo>
                    <a:pt x="216" y="60"/>
                  </a:lnTo>
                  <a:lnTo>
                    <a:pt x="218" y="63"/>
                  </a:lnTo>
                  <a:lnTo>
                    <a:pt x="220" y="61"/>
                  </a:lnTo>
                  <a:lnTo>
                    <a:pt x="222" y="57"/>
                  </a:lnTo>
                  <a:lnTo>
                    <a:pt x="223" y="56"/>
                  </a:lnTo>
                  <a:lnTo>
                    <a:pt x="227" y="61"/>
                  </a:lnTo>
                  <a:lnTo>
                    <a:pt x="230" y="61"/>
                  </a:lnTo>
                  <a:lnTo>
                    <a:pt x="231" y="62"/>
                  </a:lnTo>
                  <a:lnTo>
                    <a:pt x="232" y="62"/>
                  </a:lnTo>
                  <a:lnTo>
                    <a:pt x="233" y="61"/>
                  </a:lnTo>
                  <a:lnTo>
                    <a:pt x="234" y="62"/>
                  </a:lnTo>
                  <a:lnTo>
                    <a:pt x="235" y="63"/>
                  </a:lnTo>
                  <a:lnTo>
                    <a:pt x="234" y="70"/>
                  </a:lnTo>
                  <a:lnTo>
                    <a:pt x="236" y="71"/>
                  </a:lnTo>
                  <a:lnTo>
                    <a:pt x="237" y="68"/>
                  </a:lnTo>
                  <a:lnTo>
                    <a:pt x="239" y="68"/>
                  </a:lnTo>
                  <a:lnTo>
                    <a:pt x="244" y="73"/>
                  </a:lnTo>
                  <a:lnTo>
                    <a:pt x="247" y="74"/>
                  </a:lnTo>
                  <a:lnTo>
                    <a:pt x="248" y="75"/>
                  </a:lnTo>
                  <a:lnTo>
                    <a:pt x="247" y="78"/>
                  </a:lnTo>
                  <a:lnTo>
                    <a:pt x="248" y="80"/>
                  </a:lnTo>
                  <a:lnTo>
                    <a:pt x="249" y="79"/>
                  </a:lnTo>
                  <a:lnTo>
                    <a:pt x="250" y="80"/>
                  </a:lnTo>
                  <a:lnTo>
                    <a:pt x="252" y="78"/>
                  </a:lnTo>
                  <a:lnTo>
                    <a:pt x="254" y="82"/>
                  </a:lnTo>
                  <a:lnTo>
                    <a:pt x="252" y="85"/>
                  </a:lnTo>
                  <a:lnTo>
                    <a:pt x="256" y="91"/>
                  </a:lnTo>
                  <a:lnTo>
                    <a:pt x="255" y="92"/>
                  </a:lnTo>
                  <a:lnTo>
                    <a:pt x="254" y="95"/>
                  </a:lnTo>
                  <a:lnTo>
                    <a:pt x="252" y="95"/>
                  </a:lnTo>
                  <a:lnTo>
                    <a:pt x="254" y="99"/>
                  </a:lnTo>
                  <a:lnTo>
                    <a:pt x="252" y="98"/>
                  </a:lnTo>
                  <a:lnTo>
                    <a:pt x="252" y="100"/>
                  </a:lnTo>
                  <a:lnTo>
                    <a:pt x="254" y="102"/>
                  </a:lnTo>
                  <a:lnTo>
                    <a:pt x="253" y="106"/>
                  </a:lnTo>
                  <a:lnTo>
                    <a:pt x="245" y="114"/>
                  </a:lnTo>
                  <a:lnTo>
                    <a:pt x="242" y="114"/>
                  </a:lnTo>
                  <a:lnTo>
                    <a:pt x="242" y="112"/>
                  </a:lnTo>
                  <a:lnTo>
                    <a:pt x="241" y="113"/>
                  </a:lnTo>
                  <a:lnTo>
                    <a:pt x="241" y="114"/>
                  </a:lnTo>
                  <a:lnTo>
                    <a:pt x="243" y="115"/>
                  </a:lnTo>
                  <a:lnTo>
                    <a:pt x="240" y="116"/>
                  </a:lnTo>
                  <a:lnTo>
                    <a:pt x="240" y="117"/>
                  </a:lnTo>
                  <a:lnTo>
                    <a:pt x="236" y="122"/>
                  </a:lnTo>
                  <a:lnTo>
                    <a:pt x="244" y="126"/>
                  </a:lnTo>
                  <a:lnTo>
                    <a:pt x="246" y="124"/>
                  </a:lnTo>
                  <a:lnTo>
                    <a:pt x="249" y="127"/>
                  </a:lnTo>
                  <a:lnTo>
                    <a:pt x="248" y="132"/>
                  </a:lnTo>
                  <a:lnTo>
                    <a:pt x="250" y="132"/>
                  </a:lnTo>
                  <a:lnTo>
                    <a:pt x="251" y="130"/>
                  </a:lnTo>
                  <a:lnTo>
                    <a:pt x="251" y="130"/>
                  </a:lnTo>
                  <a:lnTo>
                    <a:pt x="255" y="134"/>
                  </a:lnTo>
                  <a:lnTo>
                    <a:pt x="257" y="134"/>
                  </a:lnTo>
                  <a:lnTo>
                    <a:pt x="259" y="127"/>
                  </a:lnTo>
                  <a:lnTo>
                    <a:pt x="263" y="123"/>
                  </a:lnTo>
                  <a:lnTo>
                    <a:pt x="266" y="123"/>
                  </a:lnTo>
                  <a:lnTo>
                    <a:pt x="269" y="125"/>
                  </a:lnTo>
                  <a:lnTo>
                    <a:pt x="271" y="127"/>
                  </a:lnTo>
                  <a:lnTo>
                    <a:pt x="272" y="134"/>
                  </a:lnTo>
                  <a:lnTo>
                    <a:pt x="274" y="135"/>
                  </a:lnTo>
                  <a:lnTo>
                    <a:pt x="273" y="136"/>
                  </a:lnTo>
                  <a:lnTo>
                    <a:pt x="275" y="138"/>
                  </a:lnTo>
                  <a:lnTo>
                    <a:pt x="274" y="140"/>
                  </a:lnTo>
                  <a:lnTo>
                    <a:pt x="272" y="141"/>
                  </a:lnTo>
                  <a:lnTo>
                    <a:pt x="268" y="146"/>
                  </a:lnTo>
                  <a:lnTo>
                    <a:pt x="278" y="151"/>
                  </a:lnTo>
                  <a:lnTo>
                    <a:pt x="279" y="148"/>
                  </a:lnTo>
                  <a:lnTo>
                    <a:pt x="286" y="155"/>
                  </a:lnTo>
                  <a:lnTo>
                    <a:pt x="287" y="154"/>
                  </a:lnTo>
                  <a:lnTo>
                    <a:pt x="286" y="154"/>
                  </a:lnTo>
                  <a:lnTo>
                    <a:pt x="286" y="152"/>
                  </a:lnTo>
                  <a:lnTo>
                    <a:pt x="288" y="150"/>
                  </a:lnTo>
                  <a:lnTo>
                    <a:pt x="290" y="149"/>
                  </a:lnTo>
                  <a:lnTo>
                    <a:pt x="290" y="150"/>
                  </a:lnTo>
                  <a:lnTo>
                    <a:pt x="291" y="151"/>
                  </a:lnTo>
                  <a:lnTo>
                    <a:pt x="292" y="149"/>
                  </a:lnTo>
                  <a:lnTo>
                    <a:pt x="292" y="149"/>
                  </a:lnTo>
                  <a:lnTo>
                    <a:pt x="292" y="152"/>
                  </a:lnTo>
                  <a:lnTo>
                    <a:pt x="292" y="152"/>
                  </a:lnTo>
                  <a:lnTo>
                    <a:pt x="295" y="147"/>
                  </a:lnTo>
                  <a:lnTo>
                    <a:pt x="297" y="146"/>
                  </a:lnTo>
                  <a:lnTo>
                    <a:pt x="298" y="148"/>
                  </a:lnTo>
                  <a:lnTo>
                    <a:pt x="301" y="150"/>
                  </a:lnTo>
                  <a:lnTo>
                    <a:pt x="303" y="149"/>
                  </a:lnTo>
                  <a:lnTo>
                    <a:pt x="301" y="153"/>
                  </a:lnTo>
                  <a:lnTo>
                    <a:pt x="302" y="155"/>
                  </a:lnTo>
                  <a:lnTo>
                    <a:pt x="305" y="157"/>
                  </a:lnTo>
                  <a:lnTo>
                    <a:pt x="300" y="160"/>
                  </a:lnTo>
                  <a:lnTo>
                    <a:pt x="303" y="162"/>
                  </a:lnTo>
                  <a:lnTo>
                    <a:pt x="301" y="166"/>
                  </a:lnTo>
                  <a:lnTo>
                    <a:pt x="303" y="167"/>
                  </a:lnTo>
                  <a:lnTo>
                    <a:pt x="302" y="168"/>
                  </a:lnTo>
                  <a:lnTo>
                    <a:pt x="307" y="172"/>
                  </a:lnTo>
                  <a:lnTo>
                    <a:pt x="307" y="170"/>
                  </a:lnTo>
                  <a:lnTo>
                    <a:pt x="314" y="174"/>
                  </a:lnTo>
                  <a:lnTo>
                    <a:pt x="311" y="180"/>
                  </a:lnTo>
                  <a:lnTo>
                    <a:pt x="312" y="180"/>
                  </a:lnTo>
                  <a:lnTo>
                    <a:pt x="310" y="184"/>
                  </a:lnTo>
                  <a:lnTo>
                    <a:pt x="318" y="188"/>
                  </a:lnTo>
                  <a:lnTo>
                    <a:pt x="315" y="191"/>
                  </a:lnTo>
                  <a:lnTo>
                    <a:pt x="312" y="190"/>
                  </a:lnTo>
                  <a:lnTo>
                    <a:pt x="310" y="191"/>
                  </a:lnTo>
                  <a:lnTo>
                    <a:pt x="308" y="194"/>
                  </a:lnTo>
                  <a:lnTo>
                    <a:pt x="308" y="196"/>
                  </a:lnTo>
                  <a:lnTo>
                    <a:pt x="303" y="198"/>
                  </a:lnTo>
                  <a:lnTo>
                    <a:pt x="304" y="202"/>
                  </a:lnTo>
                  <a:lnTo>
                    <a:pt x="303" y="207"/>
                  </a:lnTo>
                  <a:lnTo>
                    <a:pt x="290" y="214"/>
                  </a:lnTo>
                  <a:lnTo>
                    <a:pt x="276" y="212"/>
                  </a:lnTo>
                  <a:lnTo>
                    <a:pt x="250" y="246"/>
                  </a:lnTo>
                  <a:lnTo>
                    <a:pt x="255" y="258"/>
                  </a:lnTo>
                  <a:lnTo>
                    <a:pt x="254" y="264"/>
                  </a:lnTo>
                  <a:lnTo>
                    <a:pt x="250" y="269"/>
                  </a:lnTo>
                  <a:lnTo>
                    <a:pt x="245" y="272"/>
                  </a:lnTo>
                  <a:lnTo>
                    <a:pt x="240" y="273"/>
                  </a:lnTo>
                  <a:lnTo>
                    <a:pt x="234" y="272"/>
                  </a:lnTo>
                  <a:lnTo>
                    <a:pt x="217" y="287"/>
                  </a:lnTo>
                  <a:lnTo>
                    <a:pt x="214" y="275"/>
                  </a:lnTo>
                  <a:lnTo>
                    <a:pt x="211" y="268"/>
                  </a:lnTo>
                  <a:lnTo>
                    <a:pt x="212" y="267"/>
                  </a:lnTo>
                  <a:lnTo>
                    <a:pt x="203" y="258"/>
                  </a:lnTo>
                  <a:lnTo>
                    <a:pt x="201" y="258"/>
                  </a:lnTo>
                  <a:lnTo>
                    <a:pt x="196" y="260"/>
                  </a:lnTo>
                  <a:lnTo>
                    <a:pt x="191" y="264"/>
                  </a:lnTo>
                  <a:lnTo>
                    <a:pt x="178" y="267"/>
                  </a:lnTo>
                  <a:lnTo>
                    <a:pt x="171" y="267"/>
                  </a:lnTo>
                  <a:lnTo>
                    <a:pt x="169" y="268"/>
                  </a:lnTo>
                  <a:lnTo>
                    <a:pt x="169" y="267"/>
                  </a:lnTo>
                  <a:lnTo>
                    <a:pt x="166" y="267"/>
                  </a:lnTo>
                  <a:lnTo>
                    <a:pt x="164" y="264"/>
                  </a:lnTo>
                  <a:lnTo>
                    <a:pt x="163" y="266"/>
                  </a:lnTo>
                  <a:lnTo>
                    <a:pt x="162" y="264"/>
                  </a:lnTo>
                  <a:lnTo>
                    <a:pt x="159" y="266"/>
                  </a:lnTo>
                  <a:lnTo>
                    <a:pt x="157" y="263"/>
                  </a:lnTo>
                  <a:lnTo>
                    <a:pt x="158" y="262"/>
                  </a:lnTo>
                  <a:lnTo>
                    <a:pt x="153" y="262"/>
                  </a:lnTo>
                  <a:lnTo>
                    <a:pt x="152" y="262"/>
                  </a:lnTo>
                  <a:lnTo>
                    <a:pt x="153" y="263"/>
                  </a:lnTo>
                  <a:lnTo>
                    <a:pt x="153" y="264"/>
                  </a:lnTo>
                  <a:lnTo>
                    <a:pt x="154" y="265"/>
                  </a:lnTo>
                  <a:lnTo>
                    <a:pt x="156" y="267"/>
                  </a:lnTo>
                  <a:lnTo>
                    <a:pt x="155" y="270"/>
                  </a:lnTo>
                  <a:lnTo>
                    <a:pt x="156" y="270"/>
                  </a:lnTo>
                  <a:lnTo>
                    <a:pt x="157" y="268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54" y="273"/>
                  </a:lnTo>
                  <a:lnTo>
                    <a:pt x="152" y="267"/>
                  </a:lnTo>
                  <a:lnTo>
                    <a:pt x="150" y="267"/>
                  </a:lnTo>
                  <a:lnTo>
                    <a:pt x="152" y="264"/>
                  </a:lnTo>
                  <a:lnTo>
                    <a:pt x="150" y="263"/>
                  </a:lnTo>
                  <a:lnTo>
                    <a:pt x="149" y="266"/>
                  </a:lnTo>
                  <a:lnTo>
                    <a:pt x="147" y="264"/>
                  </a:lnTo>
                  <a:lnTo>
                    <a:pt x="143" y="264"/>
                  </a:lnTo>
                  <a:lnTo>
                    <a:pt x="143" y="265"/>
                  </a:lnTo>
                  <a:lnTo>
                    <a:pt x="142" y="266"/>
                  </a:lnTo>
                  <a:lnTo>
                    <a:pt x="140" y="265"/>
                  </a:lnTo>
                  <a:lnTo>
                    <a:pt x="138" y="270"/>
                  </a:lnTo>
                  <a:lnTo>
                    <a:pt x="136" y="269"/>
                  </a:lnTo>
                  <a:lnTo>
                    <a:pt x="133" y="274"/>
                  </a:lnTo>
                  <a:lnTo>
                    <a:pt x="127" y="276"/>
                  </a:lnTo>
                  <a:lnTo>
                    <a:pt x="127" y="279"/>
                  </a:lnTo>
                  <a:lnTo>
                    <a:pt x="125" y="280"/>
                  </a:lnTo>
                  <a:lnTo>
                    <a:pt x="123" y="284"/>
                  </a:lnTo>
                  <a:lnTo>
                    <a:pt x="117" y="286"/>
                  </a:lnTo>
                  <a:lnTo>
                    <a:pt x="112" y="279"/>
                  </a:lnTo>
                  <a:lnTo>
                    <a:pt x="110" y="282"/>
                  </a:lnTo>
                  <a:lnTo>
                    <a:pt x="105" y="279"/>
                  </a:lnTo>
                  <a:lnTo>
                    <a:pt x="111" y="270"/>
                  </a:lnTo>
                  <a:lnTo>
                    <a:pt x="107" y="266"/>
                  </a:lnTo>
                  <a:lnTo>
                    <a:pt x="109" y="264"/>
                  </a:lnTo>
                  <a:lnTo>
                    <a:pt x="106" y="262"/>
                  </a:lnTo>
                  <a:lnTo>
                    <a:pt x="107" y="261"/>
                  </a:lnTo>
                  <a:lnTo>
                    <a:pt x="104" y="260"/>
                  </a:lnTo>
                  <a:lnTo>
                    <a:pt x="96" y="274"/>
                  </a:lnTo>
                  <a:lnTo>
                    <a:pt x="100" y="276"/>
                  </a:lnTo>
                  <a:lnTo>
                    <a:pt x="97" y="282"/>
                  </a:lnTo>
                  <a:lnTo>
                    <a:pt x="89" y="288"/>
                  </a:lnTo>
                  <a:lnTo>
                    <a:pt x="83" y="281"/>
                  </a:lnTo>
                  <a:lnTo>
                    <a:pt x="82" y="281"/>
                  </a:lnTo>
                  <a:lnTo>
                    <a:pt x="82" y="280"/>
                  </a:lnTo>
                  <a:lnTo>
                    <a:pt x="80" y="278"/>
                  </a:lnTo>
                  <a:lnTo>
                    <a:pt x="74" y="280"/>
                  </a:lnTo>
                  <a:lnTo>
                    <a:pt x="74" y="281"/>
                  </a:lnTo>
                  <a:lnTo>
                    <a:pt x="68" y="284"/>
                  </a:lnTo>
                  <a:lnTo>
                    <a:pt x="65" y="282"/>
                  </a:lnTo>
                  <a:lnTo>
                    <a:pt x="57" y="280"/>
                  </a:lnTo>
                  <a:lnTo>
                    <a:pt x="47" y="291"/>
                  </a:lnTo>
                  <a:lnTo>
                    <a:pt x="46" y="297"/>
                  </a:lnTo>
                  <a:lnTo>
                    <a:pt x="45" y="296"/>
                  </a:lnTo>
                  <a:lnTo>
                    <a:pt x="45" y="298"/>
                  </a:lnTo>
                  <a:lnTo>
                    <a:pt x="43" y="298"/>
                  </a:lnTo>
                  <a:lnTo>
                    <a:pt x="42" y="293"/>
                  </a:lnTo>
                  <a:lnTo>
                    <a:pt x="26" y="287"/>
                  </a:lnTo>
                  <a:lnTo>
                    <a:pt x="23" y="283"/>
                  </a:lnTo>
                  <a:lnTo>
                    <a:pt x="25" y="280"/>
                  </a:lnTo>
                  <a:lnTo>
                    <a:pt x="25" y="278"/>
                  </a:lnTo>
                  <a:lnTo>
                    <a:pt x="27" y="278"/>
                  </a:lnTo>
                  <a:lnTo>
                    <a:pt x="27" y="277"/>
                  </a:lnTo>
                  <a:lnTo>
                    <a:pt x="22" y="274"/>
                  </a:lnTo>
                  <a:lnTo>
                    <a:pt x="18" y="276"/>
                  </a:lnTo>
                  <a:lnTo>
                    <a:pt x="15" y="274"/>
                  </a:lnTo>
                  <a:lnTo>
                    <a:pt x="18" y="264"/>
                  </a:lnTo>
                  <a:lnTo>
                    <a:pt x="18" y="263"/>
                  </a:lnTo>
                  <a:lnTo>
                    <a:pt x="19" y="261"/>
                  </a:lnTo>
                  <a:lnTo>
                    <a:pt x="19" y="252"/>
                  </a:lnTo>
                  <a:lnTo>
                    <a:pt x="22" y="244"/>
                  </a:lnTo>
                  <a:lnTo>
                    <a:pt x="20" y="239"/>
                  </a:lnTo>
                  <a:lnTo>
                    <a:pt x="19" y="232"/>
                  </a:lnTo>
                  <a:lnTo>
                    <a:pt x="21" y="229"/>
                  </a:lnTo>
                  <a:lnTo>
                    <a:pt x="18" y="227"/>
                  </a:lnTo>
                  <a:lnTo>
                    <a:pt x="15" y="226"/>
                  </a:lnTo>
                  <a:lnTo>
                    <a:pt x="14" y="224"/>
                  </a:lnTo>
                  <a:lnTo>
                    <a:pt x="15" y="223"/>
                  </a:lnTo>
                  <a:lnTo>
                    <a:pt x="13" y="223"/>
                  </a:lnTo>
                  <a:lnTo>
                    <a:pt x="9" y="220"/>
                  </a:lnTo>
                  <a:lnTo>
                    <a:pt x="5" y="220"/>
                  </a:lnTo>
                  <a:lnTo>
                    <a:pt x="5" y="218"/>
                  </a:lnTo>
                  <a:lnTo>
                    <a:pt x="1" y="217"/>
                  </a:lnTo>
                  <a:lnTo>
                    <a:pt x="1" y="216"/>
                  </a:lnTo>
                  <a:lnTo>
                    <a:pt x="0" y="215"/>
                  </a:lnTo>
                  <a:lnTo>
                    <a:pt x="1" y="215"/>
                  </a:lnTo>
                  <a:lnTo>
                    <a:pt x="1" y="214"/>
                  </a:lnTo>
                  <a:lnTo>
                    <a:pt x="2" y="214"/>
                  </a:lnTo>
                  <a:lnTo>
                    <a:pt x="3" y="211"/>
                  </a:lnTo>
                  <a:lnTo>
                    <a:pt x="4" y="210"/>
                  </a:lnTo>
                  <a:lnTo>
                    <a:pt x="6" y="210"/>
                  </a:lnTo>
                  <a:lnTo>
                    <a:pt x="7" y="209"/>
                  </a:lnTo>
                  <a:lnTo>
                    <a:pt x="10" y="210"/>
                  </a:lnTo>
                  <a:lnTo>
                    <a:pt x="12" y="203"/>
                  </a:lnTo>
                  <a:lnTo>
                    <a:pt x="11" y="202"/>
                  </a:lnTo>
                  <a:lnTo>
                    <a:pt x="13" y="200"/>
                  </a:lnTo>
                  <a:lnTo>
                    <a:pt x="18" y="203"/>
                  </a:lnTo>
                  <a:lnTo>
                    <a:pt x="20" y="191"/>
                  </a:lnTo>
                  <a:lnTo>
                    <a:pt x="31" y="190"/>
                  </a:lnTo>
                  <a:lnTo>
                    <a:pt x="34" y="191"/>
                  </a:lnTo>
                  <a:lnTo>
                    <a:pt x="34" y="191"/>
                  </a:lnTo>
                  <a:lnTo>
                    <a:pt x="35" y="191"/>
                  </a:lnTo>
                  <a:lnTo>
                    <a:pt x="35" y="192"/>
                  </a:lnTo>
                  <a:lnTo>
                    <a:pt x="37" y="192"/>
                  </a:lnTo>
                  <a:lnTo>
                    <a:pt x="37" y="193"/>
                  </a:lnTo>
                  <a:lnTo>
                    <a:pt x="39" y="194"/>
                  </a:lnTo>
                  <a:lnTo>
                    <a:pt x="39" y="194"/>
                  </a:lnTo>
                  <a:lnTo>
                    <a:pt x="46" y="195"/>
                  </a:lnTo>
                  <a:lnTo>
                    <a:pt x="47" y="195"/>
                  </a:lnTo>
                  <a:lnTo>
                    <a:pt x="47" y="196"/>
                  </a:lnTo>
                  <a:lnTo>
                    <a:pt x="51" y="194"/>
                  </a:lnTo>
                  <a:lnTo>
                    <a:pt x="53" y="195"/>
                  </a:lnTo>
                  <a:lnTo>
                    <a:pt x="54" y="194"/>
                  </a:lnTo>
                  <a:lnTo>
                    <a:pt x="55" y="186"/>
                  </a:lnTo>
                  <a:lnTo>
                    <a:pt x="57" y="185"/>
                  </a:lnTo>
                  <a:lnTo>
                    <a:pt x="62" y="184"/>
                  </a:lnTo>
                  <a:lnTo>
                    <a:pt x="65" y="180"/>
                  </a:lnTo>
                  <a:lnTo>
                    <a:pt x="64" y="175"/>
                  </a:lnTo>
                  <a:lnTo>
                    <a:pt x="66" y="171"/>
                  </a:lnTo>
                  <a:lnTo>
                    <a:pt x="66" y="169"/>
                  </a:lnTo>
                  <a:lnTo>
                    <a:pt x="63" y="166"/>
                  </a:lnTo>
                  <a:lnTo>
                    <a:pt x="62" y="162"/>
                  </a:lnTo>
                  <a:lnTo>
                    <a:pt x="58" y="159"/>
                  </a:lnTo>
                  <a:lnTo>
                    <a:pt x="58" y="155"/>
                  </a:lnTo>
                  <a:lnTo>
                    <a:pt x="60" y="155"/>
                  </a:lnTo>
                  <a:lnTo>
                    <a:pt x="62" y="152"/>
                  </a:lnTo>
                  <a:lnTo>
                    <a:pt x="61" y="152"/>
                  </a:lnTo>
                  <a:lnTo>
                    <a:pt x="62" y="148"/>
                  </a:lnTo>
                  <a:lnTo>
                    <a:pt x="55" y="146"/>
                  </a:lnTo>
                  <a:lnTo>
                    <a:pt x="49" y="140"/>
                  </a:lnTo>
                  <a:lnTo>
                    <a:pt x="54" y="139"/>
                  </a:lnTo>
                  <a:lnTo>
                    <a:pt x="53" y="136"/>
                  </a:lnTo>
                  <a:lnTo>
                    <a:pt x="56" y="133"/>
                  </a:lnTo>
                  <a:lnTo>
                    <a:pt x="57" y="134"/>
                  </a:lnTo>
                  <a:lnTo>
                    <a:pt x="58" y="134"/>
                  </a:lnTo>
                  <a:lnTo>
                    <a:pt x="57" y="132"/>
                  </a:lnTo>
                  <a:lnTo>
                    <a:pt x="60" y="131"/>
                  </a:lnTo>
                  <a:lnTo>
                    <a:pt x="58" y="130"/>
                  </a:lnTo>
                  <a:lnTo>
                    <a:pt x="60" y="128"/>
                  </a:lnTo>
                  <a:lnTo>
                    <a:pt x="58" y="126"/>
                  </a:lnTo>
                  <a:lnTo>
                    <a:pt x="61" y="124"/>
                  </a:lnTo>
                  <a:lnTo>
                    <a:pt x="61" y="123"/>
                  </a:lnTo>
                  <a:lnTo>
                    <a:pt x="63" y="122"/>
                  </a:lnTo>
                  <a:lnTo>
                    <a:pt x="65" y="119"/>
                  </a:lnTo>
                  <a:lnTo>
                    <a:pt x="66" y="119"/>
                  </a:lnTo>
                  <a:lnTo>
                    <a:pt x="67" y="117"/>
                  </a:lnTo>
                  <a:lnTo>
                    <a:pt x="69" y="117"/>
                  </a:lnTo>
                  <a:lnTo>
                    <a:pt x="73" y="112"/>
                  </a:lnTo>
                  <a:lnTo>
                    <a:pt x="79" y="108"/>
                  </a:lnTo>
                  <a:lnTo>
                    <a:pt x="79" y="103"/>
                  </a:lnTo>
                  <a:lnTo>
                    <a:pt x="78" y="93"/>
                  </a:lnTo>
                  <a:lnTo>
                    <a:pt x="76" y="90"/>
                  </a:lnTo>
                  <a:lnTo>
                    <a:pt x="77" y="85"/>
                  </a:lnTo>
                  <a:lnTo>
                    <a:pt x="72" y="81"/>
                  </a:lnTo>
                  <a:lnTo>
                    <a:pt x="72" y="79"/>
                  </a:lnTo>
                  <a:lnTo>
                    <a:pt x="69" y="75"/>
                  </a:lnTo>
                  <a:lnTo>
                    <a:pt x="69" y="72"/>
                  </a:lnTo>
                  <a:lnTo>
                    <a:pt x="72" y="69"/>
                  </a:lnTo>
                  <a:lnTo>
                    <a:pt x="69" y="63"/>
                  </a:lnTo>
                  <a:lnTo>
                    <a:pt x="71" y="51"/>
                  </a:lnTo>
                  <a:lnTo>
                    <a:pt x="73" y="51"/>
                  </a:lnTo>
                  <a:lnTo>
                    <a:pt x="83" y="46"/>
                  </a:lnTo>
                  <a:lnTo>
                    <a:pt x="84" y="41"/>
                  </a:lnTo>
                  <a:lnTo>
                    <a:pt x="85" y="34"/>
                  </a:lnTo>
                  <a:lnTo>
                    <a:pt x="90" y="31"/>
                  </a:lnTo>
                  <a:lnTo>
                    <a:pt x="93" y="32"/>
                  </a:lnTo>
                  <a:lnTo>
                    <a:pt x="93" y="29"/>
                  </a:lnTo>
                  <a:lnTo>
                    <a:pt x="90" y="27"/>
                  </a:lnTo>
                  <a:lnTo>
                    <a:pt x="91" y="18"/>
                  </a:lnTo>
                  <a:lnTo>
                    <a:pt x="90" y="14"/>
                  </a:lnTo>
                  <a:lnTo>
                    <a:pt x="87" y="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" name="Freeform 162">
              <a:extLst>
                <a:ext uri="{FF2B5EF4-FFF2-40B4-BE49-F238E27FC236}">
                  <a16:creationId xmlns="" xmlns:a16="http://schemas.microsoft.com/office/drawing/2014/main" id="{21AEE505-C760-43E1-A0B9-87F66DC89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2682"/>
              <a:ext cx="318" cy="298"/>
            </a:xfrm>
            <a:custGeom>
              <a:avLst/>
              <a:gdLst>
                <a:gd name="T0" fmla="*/ 109 w 318"/>
                <a:gd name="T1" fmla="*/ 7 h 298"/>
                <a:gd name="T2" fmla="*/ 130 w 318"/>
                <a:gd name="T3" fmla="*/ 0 h 298"/>
                <a:gd name="T4" fmla="*/ 151 w 318"/>
                <a:gd name="T5" fmla="*/ 16 h 298"/>
                <a:gd name="T6" fmla="*/ 181 w 318"/>
                <a:gd name="T7" fmla="*/ 48 h 298"/>
                <a:gd name="T8" fmla="*/ 199 w 318"/>
                <a:gd name="T9" fmla="*/ 50 h 298"/>
                <a:gd name="T10" fmla="*/ 206 w 318"/>
                <a:gd name="T11" fmla="*/ 54 h 298"/>
                <a:gd name="T12" fmla="*/ 213 w 318"/>
                <a:gd name="T13" fmla="*/ 59 h 298"/>
                <a:gd name="T14" fmla="*/ 220 w 318"/>
                <a:gd name="T15" fmla="*/ 61 h 298"/>
                <a:gd name="T16" fmla="*/ 232 w 318"/>
                <a:gd name="T17" fmla="*/ 62 h 298"/>
                <a:gd name="T18" fmla="*/ 237 w 318"/>
                <a:gd name="T19" fmla="*/ 68 h 298"/>
                <a:gd name="T20" fmla="*/ 248 w 318"/>
                <a:gd name="T21" fmla="*/ 80 h 298"/>
                <a:gd name="T22" fmla="*/ 256 w 318"/>
                <a:gd name="T23" fmla="*/ 91 h 298"/>
                <a:gd name="T24" fmla="*/ 252 w 318"/>
                <a:gd name="T25" fmla="*/ 100 h 298"/>
                <a:gd name="T26" fmla="*/ 241 w 318"/>
                <a:gd name="T27" fmla="*/ 113 h 298"/>
                <a:gd name="T28" fmla="*/ 244 w 318"/>
                <a:gd name="T29" fmla="*/ 126 h 298"/>
                <a:gd name="T30" fmla="*/ 251 w 318"/>
                <a:gd name="T31" fmla="*/ 130 h 298"/>
                <a:gd name="T32" fmla="*/ 269 w 318"/>
                <a:gd name="T33" fmla="*/ 125 h 298"/>
                <a:gd name="T34" fmla="*/ 274 w 318"/>
                <a:gd name="T35" fmla="*/ 140 h 298"/>
                <a:gd name="T36" fmla="*/ 287 w 318"/>
                <a:gd name="T37" fmla="*/ 154 h 298"/>
                <a:gd name="T38" fmla="*/ 291 w 318"/>
                <a:gd name="T39" fmla="*/ 151 h 298"/>
                <a:gd name="T40" fmla="*/ 297 w 318"/>
                <a:gd name="T41" fmla="*/ 146 h 298"/>
                <a:gd name="T42" fmla="*/ 305 w 318"/>
                <a:gd name="T43" fmla="*/ 157 h 298"/>
                <a:gd name="T44" fmla="*/ 307 w 318"/>
                <a:gd name="T45" fmla="*/ 172 h 298"/>
                <a:gd name="T46" fmla="*/ 318 w 318"/>
                <a:gd name="T47" fmla="*/ 188 h 298"/>
                <a:gd name="T48" fmla="*/ 303 w 318"/>
                <a:gd name="T49" fmla="*/ 198 h 298"/>
                <a:gd name="T50" fmla="*/ 255 w 318"/>
                <a:gd name="T51" fmla="*/ 258 h 298"/>
                <a:gd name="T52" fmla="*/ 217 w 318"/>
                <a:gd name="T53" fmla="*/ 287 h 298"/>
                <a:gd name="T54" fmla="*/ 196 w 318"/>
                <a:gd name="T55" fmla="*/ 260 h 298"/>
                <a:gd name="T56" fmla="*/ 166 w 318"/>
                <a:gd name="T57" fmla="*/ 267 h 298"/>
                <a:gd name="T58" fmla="*/ 158 w 318"/>
                <a:gd name="T59" fmla="*/ 262 h 298"/>
                <a:gd name="T60" fmla="*/ 156 w 318"/>
                <a:gd name="T61" fmla="*/ 267 h 298"/>
                <a:gd name="T62" fmla="*/ 154 w 318"/>
                <a:gd name="T63" fmla="*/ 273 h 298"/>
                <a:gd name="T64" fmla="*/ 147 w 318"/>
                <a:gd name="T65" fmla="*/ 264 h 298"/>
                <a:gd name="T66" fmla="*/ 136 w 318"/>
                <a:gd name="T67" fmla="*/ 269 h 298"/>
                <a:gd name="T68" fmla="*/ 117 w 318"/>
                <a:gd name="T69" fmla="*/ 286 h 298"/>
                <a:gd name="T70" fmla="*/ 109 w 318"/>
                <a:gd name="T71" fmla="*/ 264 h 298"/>
                <a:gd name="T72" fmla="*/ 97 w 318"/>
                <a:gd name="T73" fmla="*/ 282 h 298"/>
                <a:gd name="T74" fmla="*/ 74 w 318"/>
                <a:gd name="T75" fmla="*/ 280 h 298"/>
                <a:gd name="T76" fmla="*/ 46 w 318"/>
                <a:gd name="T77" fmla="*/ 297 h 298"/>
                <a:gd name="T78" fmla="*/ 23 w 318"/>
                <a:gd name="T79" fmla="*/ 283 h 298"/>
                <a:gd name="T80" fmla="*/ 18 w 318"/>
                <a:gd name="T81" fmla="*/ 276 h 298"/>
                <a:gd name="T82" fmla="*/ 22 w 318"/>
                <a:gd name="T83" fmla="*/ 244 h 298"/>
                <a:gd name="T84" fmla="*/ 14 w 318"/>
                <a:gd name="T85" fmla="*/ 224 h 298"/>
                <a:gd name="T86" fmla="*/ 1 w 318"/>
                <a:gd name="T87" fmla="*/ 217 h 298"/>
                <a:gd name="T88" fmla="*/ 3 w 318"/>
                <a:gd name="T89" fmla="*/ 211 h 298"/>
                <a:gd name="T90" fmla="*/ 11 w 318"/>
                <a:gd name="T91" fmla="*/ 202 h 298"/>
                <a:gd name="T92" fmla="*/ 34 w 318"/>
                <a:gd name="T93" fmla="*/ 191 h 298"/>
                <a:gd name="T94" fmla="*/ 39 w 318"/>
                <a:gd name="T95" fmla="*/ 194 h 298"/>
                <a:gd name="T96" fmla="*/ 54 w 318"/>
                <a:gd name="T97" fmla="*/ 194 h 298"/>
                <a:gd name="T98" fmla="*/ 66 w 318"/>
                <a:gd name="T99" fmla="*/ 171 h 298"/>
                <a:gd name="T100" fmla="*/ 60 w 318"/>
                <a:gd name="T101" fmla="*/ 155 h 298"/>
                <a:gd name="T102" fmla="*/ 54 w 318"/>
                <a:gd name="T103" fmla="*/ 139 h 298"/>
                <a:gd name="T104" fmla="*/ 60 w 318"/>
                <a:gd name="T105" fmla="*/ 131 h 298"/>
                <a:gd name="T106" fmla="*/ 63 w 318"/>
                <a:gd name="T107" fmla="*/ 122 h 298"/>
                <a:gd name="T108" fmla="*/ 79 w 318"/>
                <a:gd name="T109" fmla="*/ 108 h 298"/>
                <a:gd name="T110" fmla="*/ 72 w 318"/>
                <a:gd name="T111" fmla="*/ 79 h 298"/>
                <a:gd name="T112" fmla="*/ 73 w 318"/>
                <a:gd name="T113" fmla="*/ 51 h 298"/>
                <a:gd name="T114" fmla="*/ 93 w 318"/>
                <a:gd name="T115" fmla="*/ 2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8" h="298">
                  <a:moveTo>
                    <a:pt x="87" y="9"/>
                  </a:moveTo>
                  <a:lnTo>
                    <a:pt x="99" y="10"/>
                  </a:lnTo>
                  <a:lnTo>
                    <a:pt x="99" y="11"/>
                  </a:lnTo>
                  <a:lnTo>
                    <a:pt x="103" y="6"/>
                  </a:lnTo>
                  <a:lnTo>
                    <a:pt x="106" y="5"/>
                  </a:lnTo>
                  <a:lnTo>
                    <a:pt x="109" y="7"/>
                  </a:lnTo>
                  <a:lnTo>
                    <a:pt x="113" y="6"/>
                  </a:lnTo>
                  <a:lnTo>
                    <a:pt x="121" y="8"/>
                  </a:lnTo>
                  <a:lnTo>
                    <a:pt x="121" y="7"/>
                  </a:lnTo>
                  <a:lnTo>
                    <a:pt x="122" y="7"/>
                  </a:lnTo>
                  <a:lnTo>
                    <a:pt x="124" y="4"/>
                  </a:lnTo>
                  <a:lnTo>
                    <a:pt x="130" y="0"/>
                  </a:lnTo>
                  <a:lnTo>
                    <a:pt x="135" y="0"/>
                  </a:lnTo>
                  <a:lnTo>
                    <a:pt x="138" y="7"/>
                  </a:lnTo>
                  <a:lnTo>
                    <a:pt x="141" y="10"/>
                  </a:lnTo>
                  <a:lnTo>
                    <a:pt x="146" y="13"/>
                  </a:lnTo>
                  <a:lnTo>
                    <a:pt x="152" y="15"/>
                  </a:lnTo>
                  <a:lnTo>
                    <a:pt x="151" y="16"/>
                  </a:lnTo>
                  <a:lnTo>
                    <a:pt x="156" y="19"/>
                  </a:lnTo>
                  <a:lnTo>
                    <a:pt x="158" y="19"/>
                  </a:lnTo>
                  <a:lnTo>
                    <a:pt x="165" y="16"/>
                  </a:lnTo>
                  <a:lnTo>
                    <a:pt x="172" y="20"/>
                  </a:lnTo>
                  <a:lnTo>
                    <a:pt x="179" y="36"/>
                  </a:lnTo>
                  <a:lnTo>
                    <a:pt x="181" y="48"/>
                  </a:lnTo>
                  <a:lnTo>
                    <a:pt x="185" y="48"/>
                  </a:lnTo>
                  <a:lnTo>
                    <a:pt x="192" y="50"/>
                  </a:lnTo>
                  <a:lnTo>
                    <a:pt x="196" y="52"/>
                  </a:lnTo>
                  <a:lnTo>
                    <a:pt x="198" y="51"/>
                  </a:lnTo>
                  <a:lnTo>
                    <a:pt x="198" y="50"/>
                  </a:lnTo>
                  <a:lnTo>
                    <a:pt x="199" y="50"/>
                  </a:lnTo>
                  <a:lnTo>
                    <a:pt x="198" y="48"/>
                  </a:lnTo>
                  <a:lnTo>
                    <a:pt x="199" y="48"/>
                  </a:lnTo>
                  <a:lnTo>
                    <a:pt x="199" y="50"/>
                  </a:lnTo>
                  <a:lnTo>
                    <a:pt x="203" y="51"/>
                  </a:lnTo>
                  <a:lnTo>
                    <a:pt x="204" y="54"/>
                  </a:lnTo>
                  <a:lnTo>
                    <a:pt x="206" y="54"/>
                  </a:lnTo>
                  <a:lnTo>
                    <a:pt x="210" y="51"/>
                  </a:lnTo>
                  <a:lnTo>
                    <a:pt x="211" y="54"/>
                  </a:lnTo>
                  <a:lnTo>
                    <a:pt x="214" y="54"/>
                  </a:lnTo>
                  <a:lnTo>
                    <a:pt x="210" y="60"/>
                  </a:lnTo>
                  <a:lnTo>
                    <a:pt x="211" y="60"/>
                  </a:lnTo>
                  <a:lnTo>
                    <a:pt x="213" y="59"/>
                  </a:lnTo>
                  <a:lnTo>
                    <a:pt x="214" y="60"/>
                  </a:lnTo>
                  <a:lnTo>
                    <a:pt x="216" y="59"/>
                  </a:lnTo>
                  <a:lnTo>
                    <a:pt x="217" y="60"/>
                  </a:lnTo>
                  <a:lnTo>
                    <a:pt x="216" y="60"/>
                  </a:lnTo>
                  <a:lnTo>
                    <a:pt x="218" y="63"/>
                  </a:lnTo>
                  <a:lnTo>
                    <a:pt x="220" y="61"/>
                  </a:lnTo>
                  <a:lnTo>
                    <a:pt x="222" y="57"/>
                  </a:lnTo>
                  <a:lnTo>
                    <a:pt x="223" y="56"/>
                  </a:lnTo>
                  <a:lnTo>
                    <a:pt x="227" y="61"/>
                  </a:lnTo>
                  <a:lnTo>
                    <a:pt x="230" y="61"/>
                  </a:lnTo>
                  <a:lnTo>
                    <a:pt x="231" y="62"/>
                  </a:lnTo>
                  <a:lnTo>
                    <a:pt x="232" y="62"/>
                  </a:lnTo>
                  <a:lnTo>
                    <a:pt x="233" y="61"/>
                  </a:lnTo>
                  <a:lnTo>
                    <a:pt x="234" y="62"/>
                  </a:lnTo>
                  <a:lnTo>
                    <a:pt x="235" y="63"/>
                  </a:lnTo>
                  <a:lnTo>
                    <a:pt x="234" y="70"/>
                  </a:lnTo>
                  <a:lnTo>
                    <a:pt x="236" y="71"/>
                  </a:lnTo>
                  <a:lnTo>
                    <a:pt x="237" y="68"/>
                  </a:lnTo>
                  <a:lnTo>
                    <a:pt x="239" y="68"/>
                  </a:lnTo>
                  <a:lnTo>
                    <a:pt x="244" y="73"/>
                  </a:lnTo>
                  <a:lnTo>
                    <a:pt x="247" y="74"/>
                  </a:lnTo>
                  <a:lnTo>
                    <a:pt x="248" y="75"/>
                  </a:lnTo>
                  <a:lnTo>
                    <a:pt x="247" y="78"/>
                  </a:lnTo>
                  <a:lnTo>
                    <a:pt x="248" y="80"/>
                  </a:lnTo>
                  <a:lnTo>
                    <a:pt x="249" y="79"/>
                  </a:lnTo>
                  <a:lnTo>
                    <a:pt x="250" y="80"/>
                  </a:lnTo>
                  <a:lnTo>
                    <a:pt x="252" y="78"/>
                  </a:lnTo>
                  <a:lnTo>
                    <a:pt x="254" y="82"/>
                  </a:lnTo>
                  <a:lnTo>
                    <a:pt x="252" y="85"/>
                  </a:lnTo>
                  <a:lnTo>
                    <a:pt x="256" y="91"/>
                  </a:lnTo>
                  <a:lnTo>
                    <a:pt x="255" y="92"/>
                  </a:lnTo>
                  <a:lnTo>
                    <a:pt x="254" y="95"/>
                  </a:lnTo>
                  <a:lnTo>
                    <a:pt x="252" y="95"/>
                  </a:lnTo>
                  <a:lnTo>
                    <a:pt x="254" y="99"/>
                  </a:lnTo>
                  <a:lnTo>
                    <a:pt x="252" y="98"/>
                  </a:lnTo>
                  <a:lnTo>
                    <a:pt x="252" y="100"/>
                  </a:lnTo>
                  <a:lnTo>
                    <a:pt x="254" y="102"/>
                  </a:lnTo>
                  <a:lnTo>
                    <a:pt x="253" y="106"/>
                  </a:lnTo>
                  <a:lnTo>
                    <a:pt x="245" y="114"/>
                  </a:lnTo>
                  <a:lnTo>
                    <a:pt x="242" y="114"/>
                  </a:lnTo>
                  <a:lnTo>
                    <a:pt x="242" y="112"/>
                  </a:lnTo>
                  <a:lnTo>
                    <a:pt x="241" y="113"/>
                  </a:lnTo>
                  <a:lnTo>
                    <a:pt x="241" y="114"/>
                  </a:lnTo>
                  <a:lnTo>
                    <a:pt x="243" y="115"/>
                  </a:lnTo>
                  <a:lnTo>
                    <a:pt x="240" y="116"/>
                  </a:lnTo>
                  <a:lnTo>
                    <a:pt x="240" y="117"/>
                  </a:lnTo>
                  <a:lnTo>
                    <a:pt x="236" y="122"/>
                  </a:lnTo>
                  <a:lnTo>
                    <a:pt x="244" y="126"/>
                  </a:lnTo>
                  <a:lnTo>
                    <a:pt x="246" y="124"/>
                  </a:lnTo>
                  <a:lnTo>
                    <a:pt x="249" y="127"/>
                  </a:lnTo>
                  <a:lnTo>
                    <a:pt x="248" y="132"/>
                  </a:lnTo>
                  <a:lnTo>
                    <a:pt x="250" y="132"/>
                  </a:lnTo>
                  <a:lnTo>
                    <a:pt x="251" y="130"/>
                  </a:lnTo>
                  <a:lnTo>
                    <a:pt x="251" y="130"/>
                  </a:lnTo>
                  <a:lnTo>
                    <a:pt x="255" y="134"/>
                  </a:lnTo>
                  <a:lnTo>
                    <a:pt x="257" y="134"/>
                  </a:lnTo>
                  <a:lnTo>
                    <a:pt x="259" y="127"/>
                  </a:lnTo>
                  <a:lnTo>
                    <a:pt x="263" y="123"/>
                  </a:lnTo>
                  <a:lnTo>
                    <a:pt x="266" y="123"/>
                  </a:lnTo>
                  <a:lnTo>
                    <a:pt x="269" y="125"/>
                  </a:lnTo>
                  <a:lnTo>
                    <a:pt x="271" y="127"/>
                  </a:lnTo>
                  <a:lnTo>
                    <a:pt x="272" y="134"/>
                  </a:lnTo>
                  <a:lnTo>
                    <a:pt x="274" y="135"/>
                  </a:lnTo>
                  <a:lnTo>
                    <a:pt x="273" y="136"/>
                  </a:lnTo>
                  <a:lnTo>
                    <a:pt x="275" y="138"/>
                  </a:lnTo>
                  <a:lnTo>
                    <a:pt x="274" y="140"/>
                  </a:lnTo>
                  <a:lnTo>
                    <a:pt x="272" y="141"/>
                  </a:lnTo>
                  <a:lnTo>
                    <a:pt x="268" y="146"/>
                  </a:lnTo>
                  <a:lnTo>
                    <a:pt x="278" y="151"/>
                  </a:lnTo>
                  <a:lnTo>
                    <a:pt x="279" y="148"/>
                  </a:lnTo>
                  <a:lnTo>
                    <a:pt x="286" y="155"/>
                  </a:lnTo>
                  <a:lnTo>
                    <a:pt x="287" y="154"/>
                  </a:lnTo>
                  <a:lnTo>
                    <a:pt x="286" y="154"/>
                  </a:lnTo>
                  <a:lnTo>
                    <a:pt x="286" y="152"/>
                  </a:lnTo>
                  <a:lnTo>
                    <a:pt x="288" y="150"/>
                  </a:lnTo>
                  <a:lnTo>
                    <a:pt x="290" y="149"/>
                  </a:lnTo>
                  <a:lnTo>
                    <a:pt x="290" y="150"/>
                  </a:lnTo>
                  <a:lnTo>
                    <a:pt x="291" y="151"/>
                  </a:lnTo>
                  <a:lnTo>
                    <a:pt x="292" y="149"/>
                  </a:lnTo>
                  <a:lnTo>
                    <a:pt x="292" y="149"/>
                  </a:lnTo>
                  <a:lnTo>
                    <a:pt x="292" y="152"/>
                  </a:lnTo>
                  <a:lnTo>
                    <a:pt x="292" y="152"/>
                  </a:lnTo>
                  <a:lnTo>
                    <a:pt x="295" y="147"/>
                  </a:lnTo>
                  <a:lnTo>
                    <a:pt x="297" y="146"/>
                  </a:lnTo>
                  <a:lnTo>
                    <a:pt x="298" y="148"/>
                  </a:lnTo>
                  <a:lnTo>
                    <a:pt x="301" y="150"/>
                  </a:lnTo>
                  <a:lnTo>
                    <a:pt x="303" y="149"/>
                  </a:lnTo>
                  <a:lnTo>
                    <a:pt x="301" y="153"/>
                  </a:lnTo>
                  <a:lnTo>
                    <a:pt x="302" y="155"/>
                  </a:lnTo>
                  <a:lnTo>
                    <a:pt x="305" y="157"/>
                  </a:lnTo>
                  <a:lnTo>
                    <a:pt x="300" y="160"/>
                  </a:lnTo>
                  <a:lnTo>
                    <a:pt x="303" y="162"/>
                  </a:lnTo>
                  <a:lnTo>
                    <a:pt x="301" y="166"/>
                  </a:lnTo>
                  <a:lnTo>
                    <a:pt x="303" y="167"/>
                  </a:lnTo>
                  <a:lnTo>
                    <a:pt x="302" y="168"/>
                  </a:lnTo>
                  <a:lnTo>
                    <a:pt x="307" y="172"/>
                  </a:lnTo>
                  <a:lnTo>
                    <a:pt x="307" y="170"/>
                  </a:lnTo>
                  <a:lnTo>
                    <a:pt x="314" y="174"/>
                  </a:lnTo>
                  <a:lnTo>
                    <a:pt x="311" y="180"/>
                  </a:lnTo>
                  <a:lnTo>
                    <a:pt x="312" y="180"/>
                  </a:lnTo>
                  <a:lnTo>
                    <a:pt x="310" y="184"/>
                  </a:lnTo>
                  <a:lnTo>
                    <a:pt x="318" y="188"/>
                  </a:lnTo>
                  <a:lnTo>
                    <a:pt x="315" y="191"/>
                  </a:lnTo>
                  <a:lnTo>
                    <a:pt x="312" y="190"/>
                  </a:lnTo>
                  <a:lnTo>
                    <a:pt x="310" y="191"/>
                  </a:lnTo>
                  <a:lnTo>
                    <a:pt x="308" y="194"/>
                  </a:lnTo>
                  <a:lnTo>
                    <a:pt x="308" y="196"/>
                  </a:lnTo>
                  <a:lnTo>
                    <a:pt x="303" y="198"/>
                  </a:lnTo>
                  <a:lnTo>
                    <a:pt x="304" y="202"/>
                  </a:lnTo>
                  <a:lnTo>
                    <a:pt x="303" y="207"/>
                  </a:lnTo>
                  <a:lnTo>
                    <a:pt x="290" y="214"/>
                  </a:lnTo>
                  <a:lnTo>
                    <a:pt x="276" y="212"/>
                  </a:lnTo>
                  <a:lnTo>
                    <a:pt x="250" y="246"/>
                  </a:lnTo>
                  <a:lnTo>
                    <a:pt x="255" y="258"/>
                  </a:lnTo>
                  <a:lnTo>
                    <a:pt x="254" y="264"/>
                  </a:lnTo>
                  <a:lnTo>
                    <a:pt x="250" y="269"/>
                  </a:lnTo>
                  <a:lnTo>
                    <a:pt x="245" y="272"/>
                  </a:lnTo>
                  <a:lnTo>
                    <a:pt x="240" y="273"/>
                  </a:lnTo>
                  <a:lnTo>
                    <a:pt x="234" y="272"/>
                  </a:lnTo>
                  <a:lnTo>
                    <a:pt x="217" y="287"/>
                  </a:lnTo>
                  <a:lnTo>
                    <a:pt x="214" y="275"/>
                  </a:lnTo>
                  <a:lnTo>
                    <a:pt x="211" y="268"/>
                  </a:lnTo>
                  <a:lnTo>
                    <a:pt x="212" y="267"/>
                  </a:lnTo>
                  <a:lnTo>
                    <a:pt x="203" y="258"/>
                  </a:lnTo>
                  <a:lnTo>
                    <a:pt x="201" y="258"/>
                  </a:lnTo>
                  <a:lnTo>
                    <a:pt x="196" y="260"/>
                  </a:lnTo>
                  <a:lnTo>
                    <a:pt x="191" y="264"/>
                  </a:lnTo>
                  <a:lnTo>
                    <a:pt x="178" y="267"/>
                  </a:lnTo>
                  <a:lnTo>
                    <a:pt x="171" y="267"/>
                  </a:lnTo>
                  <a:lnTo>
                    <a:pt x="169" y="268"/>
                  </a:lnTo>
                  <a:lnTo>
                    <a:pt x="169" y="267"/>
                  </a:lnTo>
                  <a:lnTo>
                    <a:pt x="166" y="267"/>
                  </a:lnTo>
                  <a:lnTo>
                    <a:pt x="164" y="264"/>
                  </a:lnTo>
                  <a:lnTo>
                    <a:pt x="163" y="266"/>
                  </a:lnTo>
                  <a:lnTo>
                    <a:pt x="162" y="264"/>
                  </a:lnTo>
                  <a:lnTo>
                    <a:pt x="159" y="266"/>
                  </a:lnTo>
                  <a:lnTo>
                    <a:pt x="157" y="263"/>
                  </a:lnTo>
                  <a:lnTo>
                    <a:pt x="158" y="262"/>
                  </a:lnTo>
                  <a:lnTo>
                    <a:pt x="153" y="262"/>
                  </a:lnTo>
                  <a:lnTo>
                    <a:pt x="152" y="262"/>
                  </a:lnTo>
                  <a:lnTo>
                    <a:pt x="153" y="263"/>
                  </a:lnTo>
                  <a:lnTo>
                    <a:pt x="153" y="264"/>
                  </a:lnTo>
                  <a:lnTo>
                    <a:pt x="154" y="265"/>
                  </a:lnTo>
                  <a:lnTo>
                    <a:pt x="156" y="267"/>
                  </a:lnTo>
                  <a:lnTo>
                    <a:pt x="155" y="270"/>
                  </a:lnTo>
                  <a:lnTo>
                    <a:pt x="156" y="270"/>
                  </a:lnTo>
                  <a:lnTo>
                    <a:pt x="157" y="268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54" y="273"/>
                  </a:lnTo>
                  <a:lnTo>
                    <a:pt x="152" y="267"/>
                  </a:lnTo>
                  <a:lnTo>
                    <a:pt x="150" y="267"/>
                  </a:lnTo>
                  <a:lnTo>
                    <a:pt x="152" y="264"/>
                  </a:lnTo>
                  <a:lnTo>
                    <a:pt x="150" y="263"/>
                  </a:lnTo>
                  <a:lnTo>
                    <a:pt x="149" y="266"/>
                  </a:lnTo>
                  <a:lnTo>
                    <a:pt x="147" y="264"/>
                  </a:lnTo>
                  <a:lnTo>
                    <a:pt x="143" y="264"/>
                  </a:lnTo>
                  <a:lnTo>
                    <a:pt x="143" y="265"/>
                  </a:lnTo>
                  <a:lnTo>
                    <a:pt x="142" y="266"/>
                  </a:lnTo>
                  <a:lnTo>
                    <a:pt x="140" y="265"/>
                  </a:lnTo>
                  <a:lnTo>
                    <a:pt x="138" y="270"/>
                  </a:lnTo>
                  <a:lnTo>
                    <a:pt x="136" y="269"/>
                  </a:lnTo>
                  <a:lnTo>
                    <a:pt x="133" y="274"/>
                  </a:lnTo>
                  <a:lnTo>
                    <a:pt x="127" y="276"/>
                  </a:lnTo>
                  <a:lnTo>
                    <a:pt x="127" y="279"/>
                  </a:lnTo>
                  <a:lnTo>
                    <a:pt x="125" y="280"/>
                  </a:lnTo>
                  <a:lnTo>
                    <a:pt x="123" y="284"/>
                  </a:lnTo>
                  <a:lnTo>
                    <a:pt x="117" y="286"/>
                  </a:lnTo>
                  <a:lnTo>
                    <a:pt x="112" y="279"/>
                  </a:lnTo>
                  <a:lnTo>
                    <a:pt x="110" y="282"/>
                  </a:lnTo>
                  <a:lnTo>
                    <a:pt x="105" y="279"/>
                  </a:lnTo>
                  <a:lnTo>
                    <a:pt x="111" y="270"/>
                  </a:lnTo>
                  <a:lnTo>
                    <a:pt x="107" y="266"/>
                  </a:lnTo>
                  <a:lnTo>
                    <a:pt x="109" y="264"/>
                  </a:lnTo>
                  <a:lnTo>
                    <a:pt x="106" y="262"/>
                  </a:lnTo>
                  <a:lnTo>
                    <a:pt x="107" y="261"/>
                  </a:lnTo>
                  <a:lnTo>
                    <a:pt x="104" y="260"/>
                  </a:lnTo>
                  <a:lnTo>
                    <a:pt x="96" y="274"/>
                  </a:lnTo>
                  <a:lnTo>
                    <a:pt x="100" y="276"/>
                  </a:lnTo>
                  <a:lnTo>
                    <a:pt x="97" y="282"/>
                  </a:lnTo>
                  <a:lnTo>
                    <a:pt x="89" y="288"/>
                  </a:lnTo>
                  <a:lnTo>
                    <a:pt x="83" y="281"/>
                  </a:lnTo>
                  <a:lnTo>
                    <a:pt x="82" y="281"/>
                  </a:lnTo>
                  <a:lnTo>
                    <a:pt x="82" y="280"/>
                  </a:lnTo>
                  <a:lnTo>
                    <a:pt x="80" y="278"/>
                  </a:lnTo>
                  <a:lnTo>
                    <a:pt x="74" y="280"/>
                  </a:lnTo>
                  <a:lnTo>
                    <a:pt x="74" y="281"/>
                  </a:lnTo>
                  <a:lnTo>
                    <a:pt x="68" y="284"/>
                  </a:lnTo>
                  <a:lnTo>
                    <a:pt x="65" y="282"/>
                  </a:lnTo>
                  <a:lnTo>
                    <a:pt x="57" y="280"/>
                  </a:lnTo>
                  <a:lnTo>
                    <a:pt x="47" y="291"/>
                  </a:lnTo>
                  <a:lnTo>
                    <a:pt x="46" y="297"/>
                  </a:lnTo>
                  <a:lnTo>
                    <a:pt x="45" y="296"/>
                  </a:lnTo>
                  <a:lnTo>
                    <a:pt x="45" y="298"/>
                  </a:lnTo>
                  <a:lnTo>
                    <a:pt x="43" y="298"/>
                  </a:lnTo>
                  <a:lnTo>
                    <a:pt x="42" y="293"/>
                  </a:lnTo>
                  <a:lnTo>
                    <a:pt x="26" y="287"/>
                  </a:lnTo>
                  <a:lnTo>
                    <a:pt x="23" y="283"/>
                  </a:lnTo>
                  <a:lnTo>
                    <a:pt x="25" y="280"/>
                  </a:lnTo>
                  <a:lnTo>
                    <a:pt x="25" y="278"/>
                  </a:lnTo>
                  <a:lnTo>
                    <a:pt x="27" y="278"/>
                  </a:lnTo>
                  <a:lnTo>
                    <a:pt x="27" y="277"/>
                  </a:lnTo>
                  <a:lnTo>
                    <a:pt x="22" y="274"/>
                  </a:lnTo>
                  <a:lnTo>
                    <a:pt x="18" y="276"/>
                  </a:lnTo>
                  <a:lnTo>
                    <a:pt x="15" y="274"/>
                  </a:lnTo>
                  <a:lnTo>
                    <a:pt x="18" y="264"/>
                  </a:lnTo>
                  <a:lnTo>
                    <a:pt x="18" y="263"/>
                  </a:lnTo>
                  <a:lnTo>
                    <a:pt x="19" y="261"/>
                  </a:lnTo>
                  <a:lnTo>
                    <a:pt x="19" y="252"/>
                  </a:lnTo>
                  <a:lnTo>
                    <a:pt x="22" y="244"/>
                  </a:lnTo>
                  <a:lnTo>
                    <a:pt x="20" y="239"/>
                  </a:lnTo>
                  <a:lnTo>
                    <a:pt x="19" y="232"/>
                  </a:lnTo>
                  <a:lnTo>
                    <a:pt x="21" y="229"/>
                  </a:lnTo>
                  <a:lnTo>
                    <a:pt x="18" y="227"/>
                  </a:lnTo>
                  <a:lnTo>
                    <a:pt x="15" y="226"/>
                  </a:lnTo>
                  <a:lnTo>
                    <a:pt x="14" y="224"/>
                  </a:lnTo>
                  <a:lnTo>
                    <a:pt x="15" y="223"/>
                  </a:lnTo>
                  <a:lnTo>
                    <a:pt x="13" y="223"/>
                  </a:lnTo>
                  <a:lnTo>
                    <a:pt x="9" y="220"/>
                  </a:lnTo>
                  <a:lnTo>
                    <a:pt x="5" y="220"/>
                  </a:lnTo>
                  <a:lnTo>
                    <a:pt x="5" y="218"/>
                  </a:lnTo>
                  <a:lnTo>
                    <a:pt x="1" y="217"/>
                  </a:lnTo>
                  <a:lnTo>
                    <a:pt x="1" y="216"/>
                  </a:lnTo>
                  <a:lnTo>
                    <a:pt x="0" y="215"/>
                  </a:lnTo>
                  <a:lnTo>
                    <a:pt x="1" y="215"/>
                  </a:lnTo>
                  <a:lnTo>
                    <a:pt x="1" y="214"/>
                  </a:lnTo>
                  <a:lnTo>
                    <a:pt x="2" y="214"/>
                  </a:lnTo>
                  <a:lnTo>
                    <a:pt x="3" y="211"/>
                  </a:lnTo>
                  <a:lnTo>
                    <a:pt x="4" y="210"/>
                  </a:lnTo>
                  <a:lnTo>
                    <a:pt x="6" y="210"/>
                  </a:lnTo>
                  <a:lnTo>
                    <a:pt x="7" y="209"/>
                  </a:lnTo>
                  <a:lnTo>
                    <a:pt x="10" y="210"/>
                  </a:lnTo>
                  <a:lnTo>
                    <a:pt x="12" y="203"/>
                  </a:lnTo>
                  <a:lnTo>
                    <a:pt x="11" y="202"/>
                  </a:lnTo>
                  <a:lnTo>
                    <a:pt x="13" y="200"/>
                  </a:lnTo>
                  <a:lnTo>
                    <a:pt x="18" y="203"/>
                  </a:lnTo>
                  <a:lnTo>
                    <a:pt x="20" y="191"/>
                  </a:lnTo>
                  <a:lnTo>
                    <a:pt x="31" y="190"/>
                  </a:lnTo>
                  <a:lnTo>
                    <a:pt x="34" y="191"/>
                  </a:lnTo>
                  <a:lnTo>
                    <a:pt x="34" y="191"/>
                  </a:lnTo>
                  <a:lnTo>
                    <a:pt x="35" y="191"/>
                  </a:lnTo>
                  <a:lnTo>
                    <a:pt x="35" y="192"/>
                  </a:lnTo>
                  <a:lnTo>
                    <a:pt x="37" y="192"/>
                  </a:lnTo>
                  <a:lnTo>
                    <a:pt x="37" y="193"/>
                  </a:lnTo>
                  <a:lnTo>
                    <a:pt x="39" y="194"/>
                  </a:lnTo>
                  <a:lnTo>
                    <a:pt x="39" y="194"/>
                  </a:lnTo>
                  <a:lnTo>
                    <a:pt x="46" y="195"/>
                  </a:lnTo>
                  <a:lnTo>
                    <a:pt x="47" y="195"/>
                  </a:lnTo>
                  <a:lnTo>
                    <a:pt x="47" y="196"/>
                  </a:lnTo>
                  <a:lnTo>
                    <a:pt x="51" y="194"/>
                  </a:lnTo>
                  <a:lnTo>
                    <a:pt x="53" y="195"/>
                  </a:lnTo>
                  <a:lnTo>
                    <a:pt x="54" y="194"/>
                  </a:lnTo>
                  <a:lnTo>
                    <a:pt x="55" y="186"/>
                  </a:lnTo>
                  <a:lnTo>
                    <a:pt x="57" y="185"/>
                  </a:lnTo>
                  <a:lnTo>
                    <a:pt x="62" y="184"/>
                  </a:lnTo>
                  <a:lnTo>
                    <a:pt x="65" y="180"/>
                  </a:lnTo>
                  <a:lnTo>
                    <a:pt x="64" y="175"/>
                  </a:lnTo>
                  <a:lnTo>
                    <a:pt x="66" y="171"/>
                  </a:lnTo>
                  <a:lnTo>
                    <a:pt x="66" y="169"/>
                  </a:lnTo>
                  <a:lnTo>
                    <a:pt x="63" y="166"/>
                  </a:lnTo>
                  <a:lnTo>
                    <a:pt x="62" y="162"/>
                  </a:lnTo>
                  <a:lnTo>
                    <a:pt x="58" y="159"/>
                  </a:lnTo>
                  <a:lnTo>
                    <a:pt x="58" y="155"/>
                  </a:lnTo>
                  <a:lnTo>
                    <a:pt x="60" y="155"/>
                  </a:lnTo>
                  <a:lnTo>
                    <a:pt x="62" y="152"/>
                  </a:lnTo>
                  <a:lnTo>
                    <a:pt x="61" y="152"/>
                  </a:lnTo>
                  <a:lnTo>
                    <a:pt x="62" y="148"/>
                  </a:lnTo>
                  <a:lnTo>
                    <a:pt x="55" y="146"/>
                  </a:lnTo>
                  <a:lnTo>
                    <a:pt x="49" y="140"/>
                  </a:lnTo>
                  <a:lnTo>
                    <a:pt x="54" y="139"/>
                  </a:lnTo>
                  <a:lnTo>
                    <a:pt x="53" y="136"/>
                  </a:lnTo>
                  <a:lnTo>
                    <a:pt x="56" y="133"/>
                  </a:lnTo>
                  <a:lnTo>
                    <a:pt x="57" y="134"/>
                  </a:lnTo>
                  <a:lnTo>
                    <a:pt x="58" y="134"/>
                  </a:lnTo>
                  <a:lnTo>
                    <a:pt x="57" y="132"/>
                  </a:lnTo>
                  <a:lnTo>
                    <a:pt x="60" y="131"/>
                  </a:lnTo>
                  <a:lnTo>
                    <a:pt x="58" y="130"/>
                  </a:lnTo>
                  <a:lnTo>
                    <a:pt x="60" y="128"/>
                  </a:lnTo>
                  <a:lnTo>
                    <a:pt x="58" y="126"/>
                  </a:lnTo>
                  <a:lnTo>
                    <a:pt x="61" y="124"/>
                  </a:lnTo>
                  <a:lnTo>
                    <a:pt x="61" y="123"/>
                  </a:lnTo>
                  <a:lnTo>
                    <a:pt x="63" y="122"/>
                  </a:lnTo>
                  <a:lnTo>
                    <a:pt x="65" y="119"/>
                  </a:lnTo>
                  <a:lnTo>
                    <a:pt x="66" y="119"/>
                  </a:lnTo>
                  <a:lnTo>
                    <a:pt x="67" y="117"/>
                  </a:lnTo>
                  <a:lnTo>
                    <a:pt x="69" y="117"/>
                  </a:lnTo>
                  <a:lnTo>
                    <a:pt x="73" y="112"/>
                  </a:lnTo>
                  <a:lnTo>
                    <a:pt x="79" y="108"/>
                  </a:lnTo>
                  <a:lnTo>
                    <a:pt x="79" y="103"/>
                  </a:lnTo>
                  <a:lnTo>
                    <a:pt x="78" y="93"/>
                  </a:lnTo>
                  <a:lnTo>
                    <a:pt x="76" y="90"/>
                  </a:lnTo>
                  <a:lnTo>
                    <a:pt x="77" y="85"/>
                  </a:lnTo>
                  <a:lnTo>
                    <a:pt x="72" y="81"/>
                  </a:lnTo>
                  <a:lnTo>
                    <a:pt x="72" y="79"/>
                  </a:lnTo>
                  <a:lnTo>
                    <a:pt x="69" y="75"/>
                  </a:lnTo>
                  <a:lnTo>
                    <a:pt x="69" y="72"/>
                  </a:lnTo>
                  <a:lnTo>
                    <a:pt x="72" y="69"/>
                  </a:lnTo>
                  <a:lnTo>
                    <a:pt x="69" y="63"/>
                  </a:lnTo>
                  <a:lnTo>
                    <a:pt x="71" y="51"/>
                  </a:lnTo>
                  <a:lnTo>
                    <a:pt x="73" y="51"/>
                  </a:lnTo>
                  <a:lnTo>
                    <a:pt x="83" y="46"/>
                  </a:lnTo>
                  <a:lnTo>
                    <a:pt x="84" y="41"/>
                  </a:lnTo>
                  <a:lnTo>
                    <a:pt x="85" y="34"/>
                  </a:lnTo>
                  <a:lnTo>
                    <a:pt x="90" y="31"/>
                  </a:lnTo>
                  <a:lnTo>
                    <a:pt x="93" y="32"/>
                  </a:lnTo>
                  <a:lnTo>
                    <a:pt x="93" y="29"/>
                  </a:lnTo>
                  <a:lnTo>
                    <a:pt x="90" y="27"/>
                  </a:lnTo>
                  <a:lnTo>
                    <a:pt x="91" y="18"/>
                  </a:lnTo>
                  <a:lnTo>
                    <a:pt x="90" y="14"/>
                  </a:lnTo>
                  <a:lnTo>
                    <a:pt x="87" y="9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" name="Freeform 163">
              <a:extLst>
                <a:ext uri="{FF2B5EF4-FFF2-40B4-BE49-F238E27FC236}">
                  <a16:creationId xmlns="" xmlns:a16="http://schemas.microsoft.com/office/drawing/2014/main" id="{9E8818D8-7F74-4C31-82C5-A1EB00455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1875"/>
              <a:ext cx="473" cy="355"/>
            </a:xfrm>
            <a:custGeom>
              <a:avLst/>
              <a:gdLst>
                <a:gd name="T0" fmla="*/ 16 w 473"/>
                <a:gd name="T1" fmla="*/ 112 h 355"/>
                <a:gd name="T2" fmla="*/ 39 w 473"/>
                <a:gd name="T3" fmla="*/ 111 h 355"/>
                <a:gd name="T4" fmla="*/ 44 w 473"/>
                <a:gd name="T5" fmla="*/ 102 h 355"/>
                <a:gd name="T6" fmla="*/ 67 w 473"/>
                <a:gd name="T7" fmla="*/ 75 h 355"/>
                <a:gd name="T8" fmla="*/ 70 w 473"/>
                <a:gd name="T9" fmla="*/ 54 h 355"/>
                <a:gd name="T10" fmla="*/ 96 w 473"/>
                <a:gd name="T11" fmla="*/ 25 h 355"/>
                <a:gd name="T12" fmla="*/ 114 w 473"/>
                <a:gd name="T13" fmla="*/ 18 h 355"/>
                <a:gd name="T14" fmla="*/ 185 w 473"/>
                <a:gd name="T15" fmla="*/ 6 h 355"/>
                <a:gd name="T16" fmla="*/ 212 w 473"/>
                <a:gd name="T17" fmla="*/ 28 h 355"/>
                <a:gd name="T18" fmla="*/ 204 w 473"/>
                <a:gd name="T19" fmla="*/ 52 h 355"/>
                <a:gd name="T20" fmla="*/ 200 w 473"/>
                <a:gd name="T21" fmla="*/ 72 h 355"/>
                <a:gd name="T22" fmla="*/ 201 w 473"/>
                <a:gd name="T23" fmla="*/ 94 h 355"/>
                <a:gd name="T24" fmla="*/ 213 w 473"/>
                <a:gd name="T25" fmla="*/ 112 h 355"/>
                <a:gd name="T26" fmla="*/ 232 w 473"/>
                <a:gd name="T27" fmla="*/ 118 h 355"/>
                <a:gd name="T28" fmla="*/ 247 w 473"/>
                <a:gd name="T29" fmla="*/ 133 h 355"/>
                <a:gd name="T30" fmla="*/ 267 w 473"/>
                <a:gd name="T31" fmla="*/ 142 h 355"/>
                <a:gd name="T32" fmla="*/ 283 w 473"/>
                <a:gd name="T33" fmla="*/ 158 h 355"/>
                <a:gd name="T34" fmla="*/ 307 w 473"/>
                <a:gd name="T35" fmla="*/ 154 h 355"/>
                <a:gd name="T36" fmla="*/ 314 w 473"/>
                <a:gd name="T37" fmla="*/ 164 h 355"/>
                <a:gd name="T38" fmla="*/ 326 w 473"/>
                <a:gd name="T39" fmla="*/ 176 h 355"/>
                <a:gd name="T40" fmla="*/ 338 w 473"/>
                <a:gd name="T41" fmla="*/ 182 h 355"/>
                <a:gd name="T42" fmla="*/ 360 w 473"/>
                <a:gd name="T43" fmla="*/ 191 h 355"/>
                <a:gd name="T44" fmla="*/ 381 w 473"/>
                <a:gd name="T45" fmla="*/ 186 h 355"/>
                <a:gd name="T46" fmla="*/ 437 w 473"/>
                <a:gd name="T47" fmla="*/ 224 h 355"/>
                <a:gd name="T48" fmla="*/ 466 w 473"/>
                <a:gd name="T49" fmla="*/ 253 h 355"/>
                <a:gd name="T50" fmla="*/ 461 w 473"/>
                <a:gd name="T51" fmla="*/ 272 h 355"/>
                <a:gd name="T52" fmla="*/ 453 w 473"/>
                <a:gd name="T53" fmla="*/ 282 h 355"/>
                <a:gd name="T54" fmla="*/ 435 w 473"/>
                <a:gd name="T55" fmla="*/ 293 h 355"/>
                <a:gd name="T56" fmla="*/ 421 w 473"/>
                <a:gd name="T57" fmla="*/ 295 h 355"/>
                <a:gd name="T58" fmla="*/ 431 w 473"/>
                <a:gd name="T59" fmla="*/ 309 h 355"/>
                <a:gd name="T60" fmla="*/ 425 w 473"/>
                <a:gd name="T61" fmla="*/ 333 h 355"/>
                <a:gd name="T62" fmla="*/ 383 w 473"/>
                <a:gd name="T63" fmla="*/ 346 h 355"/>
                <a:gd name="T64" fmla="*/ 348 w 473"/>
                <a:gd name="T65" fmla="*/ 341 h 355"/>
                <a:gd name="T66" fmla="*/ 312 w 473"/>
                <a:gd name="T67" fmla="*/ 314 h 355"/>
                <a:gd name="T68" fmla="*/ 288 w 473"/>
                <a:gd name="T69" fmla="*/ 305 h 355"/>
                <a:gd name="T70" fmla="*/ 282 w 473"/>
                <a:gd name="T71" fmla="*/ 295 h 355"/>
                <a:gd name="T72" fmla="*/ 272 w 473"/>
                <a:gd name="T73" fmla="*/ 293 h 355"/>
                <a:gd name="T74" fmla="*/ 263 w 473"/>
                <a:gd name="T75" fmla="*/ 281 h 355"/>
                <a:gd name="T76" fmla="*/ 261 w 473"/>
                <a:gd name="T77" fmla="*/ 273 h 355"/>
                <a:gd name="T78" fmla="*/ 255 w 473"/>
                <a:gd name="T79" fmla="*/ 262 h 355"/>
                <a:gd name="T80" fmla="*/ 239 w 473"/>
                <a:gd name="T81" fmla="*/ 277 h 355"/>
                <a:gd name="T82" fmla="*/ 224 w 473"/>
                <a:gd name="T83" fmla="*/ 273 h 355"/>
                <a:gd name="T84" fmla="*/ 200 w 473"/>
                <a:gd name="T85" fmla="*/ 273 h 355"/>
                <a:gd name="T86" fmla="*/ 193 w 473"/>
                <a:gd name="T87" fmla="*/ 280 h 355"/>
                <a:gd name="T88" fmla="*/ 179 w 473"/>
                <a:gd name="T89" fmla="*/ 291 h 355"/>
                <a:gd name="T90" fmla="*/ 159 w 473"/>
                <a:gd name="T91" fmla="*/ 282 h 355"/>
                <a:gd name="T92" fmla="*/ 152 w 473"/>
                <a:gd name="T93" fmla="*/ 268 h 355"/>
                <a:gd name="T94" fmla="*/ 151 w 473"/>
                <a:gd name="T95" fmla="*/ 248 h 355"/>
                <a:gd name="T96" fmla="*/ 139 w 473"/>
                <a:gd name="T97" fmla="*/ 232 h 355"/>
                <a:gd name="T98" fmla="*/ 130 w 473"/>
                <a:gd name="T99" fmla="*/ 222 h 355"/>
                <a:gd name="T100" fmla="*/ 111 w 473"/>
                <a:gd name="T101" fmla="*/ 229 h 355"/>
                <a:gd name="T102" fmla="*/ 86 w 473"/>
                <a:gd name="T103" fmla="*/ 216 h 355"/>
                <a:gd name="T104" fmla="*/ 68 w 473"/>
                <a:gd name="T105" fmla="*/ 221 h 355"/>
                <a:gd name="T106" fmla="*/ 63 w 473"/>
                <a:gd name="T107" fmla="*/ 200 h 355"/>
                <a:gd name="T108" fmla="*/ 49 w 473"/>
                <a:gd name="T109" fmla="*/ 188 h 355"/>
                <a:gd name="T110" fmla="*/ 33 w 473"/>
                <a:gd name="T111" fmla="*/ 192 h 355"/>
                <a:gd name="T112" fmla="*/ 20 w 473"/>
                <a:gd name="T113" fmla="*/ 184 h 355"/>
                <a:gd name="T114" fmla="*/ 25 w 473"/>
                <a:gd name="T115" fmla="*/ 171 h 355"/>
                <a:gd name="T116" fmla="*/ 18 w 473"/>
                <a:gd name="T117" fmla="*/ 161 h 355"/>
                <a:gd name="T118" fmla="*/ 14 w 473"/>
                <a:gd name="T119" fmla="*/ 146 h 355"/>
                <a:gd name="T120" fmla="*/ 4 w 473"/>
                <a:gd name="T121" fmla="*/ 137 h 355"/>
                <a:gd name="T122" fmla="*/ 1 w 473"/>
                <a:gd name="T123" fmla="*/ 124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3" h="355">
                  <a:moveTo>
                    <a:pt x="0" y="115"/>
                  </a:moveTo>
                  <a:lnTo>
                    <a:pt x="4" y="116"/>
                  </a:lnTo>
                  <a:lnTo>
                    <a:pt x="6" y="114"/>
                  </a:lnTo>
                  <a:lnTo>
                    <a:pt x="7" y="115"/>
                  </a:lnTo>
                  <a:lnTo>
                    <a:pt x="11" y="110"/>
                  </a:lnTo>
                  <a:lnTo>
                    <a:pt x="12" y="110"/>
                  </a:lnTo>
                  <a:lnTo>
                    <a:pt x="14" y="112"/>
                  </a:lnTo>
                  <a:lnTo>
                    <a:pt x="15" y="109"/>
                  </a:lnTo>
                  <a:lnTo>
                    <a:pt x="15" y="111"/>
                  </a:lnTo>
                  <a:lnTo>
                    <a:pt x="16" y="112"/>
                  </a:lnTo>
                  <a:lnTo>
                    <a:pt x="19" y="112"/>
                  </a:lnTo>
                  <a:lnTo>
                    <a:pt x="22" y="114"/>
                  </a:lnTo>
                  <a:lnTo>
                    <a:pt x="24" y="114"/>
                  </a:lnTo>
                  <a:lnTo>
                    <a:pt x="26" y="113"/>
                  </a:lnTo>
                  <a:lnTo>
                    <a:pt x="28" y="113"/>
                  </a:lnTo>
                  <a:lnTo>
                    <a:pt x="34" y="116"/>
                  </a:lnTo>
                  <a:lnTo>
                    <a:pt x="32" y="112"/>
                  </a:lnTo>
                  <a:lnTo>
                    <a:pt x="34" y="110"/>
                  </a:lnTo>
                  <a:lnTo>
                    <a:pt x="34" y="112"/>
                  </a:lnTo>
                  <a:lnTo>
                    <a:pt x="39" y="111"/>
                  </a:lnTo>
                  <a:lnTo>
                    <a:pt x="39" y="111"/>
                  </a:lnTo>
                  <a:lnTo>
                    <a:pt x="40" y="110"/>
                  </a:lnTo>
                  <a:lnTo>
                    <a:pt x="39" y="109"/>
                  </a:lnTo>
                  <a:lnTo>
                    <a:pt x="40" y="108"/>
                  </a:lnTo>
                  <a:lnTo>
                    <a:pt x="40" y="105"/>
                  </a:lnTo>
                  <a:lnTo>
                    <a:pt x="39" y="104"/>
                  </a:lnTo>
                  <a:lnTo>
                    <a:pt x="40" y="101"/>
                  </a:lnTo>
                  <a:lnTo>
                    <a:pt x="46" y="107"/>
                  </a:lnTo>
                  <a:lnTo>
                    <a:pt x="46" y="105"/>
                  </a:lnTo>
                  <a:lnTo>
                    <a:pt x="44" y="102"/>
                  </a:lnTo>
                  <a:lnTo>
                    <a:pt x="47" y="103"/>
                  </a:lnTo>
                  <a:lnTo>
                    <a:pt x="47" y="104"/>
                  </a:lnTo>
                  <a:lnTo>
                    <a:pt x="52" y="97"/>
                  </a:lnTo>
                  <a:lnTo>
                    <a:pt x="54" y="102"/>
                  </a:lnTo>
                  <a:lnTo>
                    <a:pt x="59" y="96"/>
                  </a:lnTo>
                  <a:lnTo>
                    <a:pt x="54" y="92"/>
                  </a:lnTo>
                  <a:lnTo>
                    <a:pt x="53" y="90"/>
                  </a:lnTo>
                  <a:lnTo>
                    <a:pt x="59" y="81"/>
                  </a:lnTo>
                  <a:lnTo>
                    <a:pt x="64" y="79"/>
                  </a:lnTo>
                  <a:lnTo>
                    <a:pt x="67" y="75"/>
                  </a:lnTo>
                  <a:lnTo>
                    <a:pt x="63" y="72"/>
                  </a:lnTo>
                  <a:lnTo>
                    <a:pt x="64" y="71"/>
                  </a:lnTo>
                  <a:lnTo>
                    <a:pt x="63" y="70"/>
                  </a:lnTo>
                  <a:lnTo>
                    <a:pt x="64" y="69"/>
                  </a:lnTo>
                  <a:lnTo>
                    <a:pt x="60" y="65"/>
                  </a:lnTo>
                  <a:lnTo>
                    <a:pt x="60" y="64"/>
                  </a:lnTo>
                  <a:lnTo>
                    <a:pt x="64" y="64"/>
                  </a:lnTo>
                  <a:lnTo>
                    <a:pt x="66" y="61"/>
                  </a:lnTo>
                  <a:lnTo>
                    <a:pt x="67" y="57"/>
                  </a:lnTo>
                  <a:lnTo>
                    <a:pt x="70" y="54"/>
                  </a:lnTo>
                  <a:lnTo>
                    <a:pt x="72" y="52"/>
                  </a:lnTo>
                  <a:lnTo>
                    <a:pt x="72" y="50"/>
                  </a:lnTo>
                  <a:lnTo>
                    <a:pt x="76" y="50"/>
                  </a:lnTo>
                  <a:lnTo>
                    <a:pt x="78" y="48"/>
                  </a:lnTo>
                  <a:lnTo>
                    <a:pt x="79" y="48"/>
                  </a:lnTo>
                  <a:lnTo>
                    <a:pt x="80" y="46"/>
                  </a:lnTo>
                  <a:lnTo>
                    <a:pt x="92" y="32"/>
                  </a:lnTo>
                  <a:lnTo>
                    <a:pt x="92" y="30"/>
                  </a:lnTo>
                  <a:lnTo>
                    <a:pt x="94" y="29"/>
                  </a:lnTo>
                  <a:lnTo>
                    <a:pt x="96" y="25"/>
                  </a:lnTo>
                  <a:lnTo>
                    <a:pt x="95" y="24"/>
                  </a:lnTo>
                  <a:lnTo>
                    <a:pt x="96" y="23"/>
                  </a:lnTo>
                  <a:lnTo>
                    <a:pt x="97" y="22"/>
                  </a:lnTo>
                  <a:lnTo>
                    <a:pt x="96" y="20"/>
                  </a:lnTo>
                  <a:lnTo>
                    <a:pt x="97" y="18"/>
                  </a:lnTo>
                  <a:lnTo>
                    <a:pt x="99" y="17"/>
                  </a:lnTo>
                  <a:lnTo>
                    <a:pt x="100" y="17"/>
                  </a:lnTo>
                  <a:lnTo>
                    <a:pt x="103" y="15"/>
                  </a:lnTo>
                  <a:lnTo>
                    <a:pt x="110" y="19"/>
                  </a:lnTo>
                  <a:lnTo>
                    <a:pt x="114" y="18"/>
                  </a:lnTo>
                  <a:lnTo>
                    <a:pt x="115" y="16"/>
                  </a:lnTo>
                  <a:lnTo>
                    <a:pt x="124" y="15"/>
                  </a:lnTo>
                  <a:lnTo>
                    <a:pt x="134" y="2"/>
                  </a:lnTo>
                  <a:lnTo>
                    <a:pt x="168" y="6"/>
                  </a:lnTo>
                  <a:lnTo>
                    <a:pt x="169" y="6"/>
                  </a:lnTo>
                  <a:lnTo>
                    <a:pt x="169" y="5"/>
                  </a:lnTo>
                  <a:lnTo>
                    <a:pt x="175" y="1"/>
                  </a:lnTo>
                  <a:lnTo>
                    <a:pt x="176" y="0"/>
                  </a:lnTo>
                  <a:lnTo>
                    <a:pt x="180" y="1"/>
                  </a:lnTo>
                  <a:lnTo>
                    <a:pt x="185" y="6"/>
                  </a:lnTo>
                  <a:lnTo>
                    <a:pt x="186" y="5"/>
                  </a:lnTo>
                  <a:lnTo>
                    <a:pt x="193" y="5"/>
                  </a:lnTo>
                  <a:lnTo>
                    <a:pt x="192" y="6"/>
                  </a:lnTo>
                  <a:lnTo>
                    <a:pt x="195" y="12"/>
                  </a:lnTo>
                  <a:lnTo>
                    <a:pt x="197" y="15"/>
                  </a:lnTo>
                  <a:lnTo>
                    <a:pt x="196" y="18"/>
                  </a:lnTo>
                  <a:lnTo>
                    <a:pt x="201" y="21"/>
                  </a:lnTo>
                  <a:lnTo>
                    <a:pt x="204" y="21"/>
                  </a:lnTo>
                  <a:lnTo>
                    <a:pt x="209" y="25"/>
                  </a:lnTo>
                  <a:lnTo>
                    <a:pt x="212" y="28"/>
                  </a:lnTo>
                  <a:lnTo>
                    <a:pt x="212" y="30"/>
                  </a:lnTo>
                  <a:lnTo>
                    <a:pt x="208" y="33"/>
                  </a:lnTo>
                  <a:lnTo>
                    <a:pt x="209" y="34"/>
                  </a:lnTo>
                  <a:lnTo>
                    <a:pt x="207" y="36"/>
                  </a:lnTo>
                  <a:lnTo>
                    <a:pt x="206" y="38"/>
                  </a:lnTo>
                  <a:lnTo>
                    <a:pt x="207" y="40"/>
                  </a:lnTo>
                  <a:lnTo>
                    <a:pt x="203" y="45"/>
                  </a:lnTo>
                  <a:lnTo>
                    <a:pt x="204" y="48"/>
                  </a:lnTo>
                  <a:lnTo>
                    <a:pt x="203" y="50"/>
                  </a:lnTo>
                  <a:lnTo>
                    <a:pt x="204" y="52"/>
                  </a:lnTo>
                  <a:lnTo>
                    <a:pt x="200" y="57"/>
                  </a:lnTo>
                  <a:lnTo>
                    <a:pt x="204" y="58"/>
                  </a:lnTo>
                  <a:lnTo>
                    <a:pt x="204" y="64"/>
                  </a:lnTo>
                  <a:lnTo>
                    <a:pt x="203" y="64"/>
                  </a:lnTo>
                  <a:lnTo>
                    <a:pt x="203" y="66"/>
                  </a:lnTo>
                  <a:lnTo>
                    <a:pt x="205" y="68"/>
                  </a:lnTo>
                  <a:lnTo>
                    <a:pt x="204" y="69"/>
                  </a:lnTo>
                  <a:lnTo>
                    <a:pt x="200" y="69"/>
                  </a:lnTo>
                  <a:lnTo>
                    <a:pt x="199" y="70"/>
                  </a:lnTo>
                  <a:lnTo>
                    <a:pt x="200" y="72"/>
                  </a:lnTo>
                  <a:lnTo>
                    <a:pt x="199" y="73"/>
                  </a:lnTo>
                  <a:lnTo>
                    <a:pt x="198" y="71"/>
                  </a:lnTo>
                  <a:lnTo>
                    <a:pt x="197" y="76"/>
                  </a:lnTo>
                  <a:lnTo>
                    <a:pt x="197" y="77"/>
                  </a:lnTo>
                  <a:lnTo>
                    <a:pt x="200" y="80"/>
                  </a:lnTo>
                  <a:lnTo>
                    <a:pt x="200" y="83"/>
                  </a:lnTo>
                  <a:lnTo>
                    <a:pt x="197" y="88"/>
                  </a:lnTo>
                  <a:lnTo>
                    <a:pt x="202" y="92"/>
                  </a:lnTo>
                  <a:lnTo>
                    <a:pt x="201" y="93"/>
                  </a:lnTo>
                  <a:lnTo>
                    <a:pt x="201" y="94"/>
                  </a:lnTo>
                  <a:lnTo>
                    <a:pt x="200" y="94"/>
                  </a:lnTo>
                  <a:lnTo>
                    <a:pt x="200" y="96"/>
                  </a:lnTo>
                  <a:lnTo>
                    <a:pt x="199" y="98"/>
                  </a:lnTo>
                  <a:lnTo>
                    <a:pt x="204" y="103"/>
                  </a:lnTo>
                  <a:lnTo>
                    <a:pt x="206" y="101"/>
                  </a:lnTo>
                  <a:lnTo>
                    <a:pt x="210" y="100"/>
                  </a:lnTo>
                  <a:lnTo>
                    <a:pt x="210" y="101"/>
                  </a:lnTo>
                  <a:lnTo>
                    <a:pt x="212" y="102"/>
                  </a:lnTo>
                  <a:lnTo>
                    <a:pt x="211" y="106"/>
                  </a:lnTo>
                  <a:lnTo>
                    <a:pt x="213" y="112"/>
                  </a:lnTo>
                  <a:lnTo>
                    <a:pt x="213" y="116"/>
                  </a:lnTo>
                  <a:lnTo>
                    <a:pt x="214" y="114"/>
                  </a:lnTo>
                  <a:lnTo>
                    <a:pt x="215" y="111"/>
                  </a:lnTo>
                  <a:lnTo>
                    <a:pt x="217" y="110"/>
                  </a:lnTo>
                  <a:lnTo>
                    <a:pt x="219" y="113"/>
                  </a:lnTo>
                  <a:lnTo>
                    <a:pt x="220" y="112"/>
                  </a:lnTo>
                  <a:lnTo>
                    <a:pt x="220" y="116"/>
                  </a:lnTo>
                  <a:lnTo>
                    <a:pt x="221" y="117"/>
                  </a:lnTo>
                  <a:lnTo>
                    <a:pt x="229" y="118"/>
                  </a:lnTo>
                  <a:lnTo>
                    <a:pt x="232" y="118"/>
                  </a:lnTo>
                  <a:lnTo>
                    <a:pt x="232" y="120"/>
                  </a:lnTo>
                  <a:lnTo>
                    <a:pt x="232" y="121"/>
                  </a:lnTo>
                  <a:lnTo>
                    <a:pt x="236" y="121"/>
                  </a:lnTo>
                  <a:lnTo>
                    <a:pt x="236" y="122"/>
                  </a:lnTo>
                  <a:lnTo>
                    <a:pt x="236" y="129"/>
                  </a:lnTo>
                  <a:lnTo>
                    <a:pt x="239" y="133"/>
                  </a:lnTo>
                  <a:lnTo>
                    <a:pt x="240" y="132"/>
                  </a:lnTo>
                  <a:lnTo>
                    <a:pt x="241" y="132"/>
                  </a:lnTo>
                  <a:lnTo>
                    <a:pt x="245" y="135"/>
                  </a:lnTo>
                  <a:lnTo>
                    <a:pt x="247" y="133"/>
                  </a:lnTo>
                  <a:lnTo>
                    <a:pt x="249" y="136"/>
                  </a:lnTo>
                  <a:lnTo>
                    <a:pt x="252" y="136"/>
                  </a:lnTo>
                  <a:lnTo>
                    <a:pt x="253" y="134"/>
                  </a:lnTo>
                  <a:lnTo>
                    <a:pt x="258" y="132"/>
                  </a:lnTo>
                  <a:lnTo>
                    <a:pt x="260" y="140"/>
                  </a:lnTo>
                  <a:lnTo>
                    <a:pt x="263" y="141"/>
                  </a:lnTo>
                  <a:lnTo>
                    <a:pt x="263" y="140"/>
                  </a:lnTo>
                  <a:lnTo>
                    <a:pt x="267" y="139"/>
                  </a:lnTo>
                  <a:lnTo>
                    <a:pt x="269" y="140"/>
                  </a:lnTo>
                  <a:lnTo>
                    <a:pt x="267" y="142"/>
                  </a:lnTo>
                  <a:lnTo>
                    <a:pt x="268" y="144"/>
                  </a:lnTo>
                  <a:lnTo>
                    <a:pt x="267" y="144"/>
                  </a:lnTo>
                  <a:lnTo>
                    <a:pt x="269" y="148"/>
                  </a:lnTo>
                  <a:lnTo>
                    <a:pt x="268" y="149"/>
                  </a:lnTo>
                  <a:lnTo>
                    <a:pt x="273" y="154"/>
                  </a:lnTo>
                  <a:lnTo>
                    <a:pt x="272" y="155"/>
                  </a:lnTo>
                  <a:lnTo>
                    <a:pt x="274" y="157"/>
                  </a:lnTo>
                  <a:lnTo>
                    <a:pt x="281" y="158"/>
                  </a:lnTo>
                  <a:lnTo>
                    <a:pt x="281" y="161"/>
                  </a:lnTo>
                  <a:lnTo>
                    <a:pt x="283" y="158"/>
                  </a:lnTo>
                  <a:lnTo>
                    <a:pt x="284" y="157"/>
                  </a:lnTo>
                  <a:lnTo>
                    <a:pt x="291" y="151"/>
                  </a:lnTo>
                  <a:lnTo>
                    <a:pt x="291" y="148"/>
                  </a:lnTo>
                  <a:lnTo>
                    <a:pt x="297" y="148"/>
                  </a:lnTo>
                  <a:lnTo>
                    <a:pt x="299" y="148"/>
                  </a:lnTo>
                  <a:lnTo>
                    <a:pt x="301" y="150"/>
                  </a:lnTo>
                  <a:lnTo>
                    <a:pt x="300" y="152"/>
                  </a:lnTo>
                  <a:lnTo>
                    <a:pt x="303" y="154"/>
                  </a:lnTo>
                  <a:lnTo>
                    <a:pt x="303" y="154"/>
                  </a:lnTo>
                  <a:lnTo>
                    <a:pt x="307" y="154"/>
                  </a:lnTo>
                  <a:lnTo>
                    <a:pt x="306" y="153"/>
                  </a:lnTo>
                  <a:lnTo>
                    <a:pt x="307" y="153"/>
                  </a:lnTo>
                  <a:lnTo>
                    <a:pt x="306" y="153"/>
                  </a:lnTo>
                  <a:lnTo>
                    <a:pt x="308" y="153"/>
                  </a:lnTo>
                  <a:lnTo>
                    <a:pt x="309" y="156"/>
                  </a:lnTo>
                  <a:lnTo>
                    <a:pt x="312" y="155"/>
                  </a:lnTo>
                  <a:lnTo>
                    <a:pt x="310" y="158"/>
                  </a:lnTo>
                  <a:lnTo>
                    <a:pt x="309" y="158"/>
                  </a:lnTo>
                  <a:lnTo>
                    <a:pt x="308" y="160"/>
                  </a:lnTo>
                  <a:lnTo>
                    <a:pt x="314" y="164"/>
                  </a:lnTo>
                  <a:lnTo>
                    <a:pt x="313" y="166"/>
                  </a:lnTo>
                  <a:lnTo>
                    <a:pt x="314" y="166"/>
                  </a:lnTo>
                  <a:lnTo>
                    <a:pt x="313" y="167"/>
                  </a:lnTo>
                  <a:lnTo>
                    <a:pt x="313" y="168"/>
                  </a:lnTo>
                  <a:lnTo>
                    <a:pt x="319" y="174"/>
                  </a:lnTo>
                  <a:lnTo>
                    <a:pt x="325" y="175"/>
                  </a:lnTo>
                  <a:lnTo>
                    <a:pt x="324" y="176"/>
                  </a:lnTo>
                  <a:lnTo>
                    <a:pt x="323" y="177"/>
                  </a:lnTo>
                  <a:lnTo>
                    <a:pt x="325" y="177"/>
                  </a:lnTo>
                  <a:lnTo>
                    <a:pt x="326" y="176"/>
                  </a:lnTo>
                  <a:lnTo>
                    <a:pt x="325" y="175"/>
                  </a:lnTo>
                  <a:lnTo>
                    <a:pt x="325" y="177"/>
                  </a:lnTo>
                  <a:lnTo>
                    <a:pt x="325" y="175"/>
                  </a:lnTo>
                  <a:lnTo>
                    <a:pt x="328" y="173"/>
                  </a:lnTo>
                  <a:lnTo>
                    <a:pt x="329" y="174"/>
                  </a:lnTo>
                  <a:lnTo>
                    <a:pt x="331" y="172"/>
                  </a:lnTo>
                  <a:lnTo>
                    <a:pt x="333" y="172"/>
                  </a:lnTo>
                  <a:lnTo>
                    <a:pt x="338" y="180"/>
                  </a:lnTo>
                  <a:lnTo>
                    <a:pt x="337" y="181"/>
                  </a:lnTo>
                  <a:lnTo>
                    <a:pt x="338" y="182"/>
                  </a:lnTo>
                  <a:lnTo>
                    <a:pt x="336" y="184"/>
                  </a:lnTo>
                  <a:lnTo>
                    <a:pt x="338" y="185"/>
                  </a:lnTo>
                  <a:lnTo>
                    <a:pt x="337" y="189"/>
                  </a:lnTo>
                  <a:lnTo>
                    <a:pt x="340" y="190"/>
                  </a:lnTo>
                  <a:lnTo>
                    <a:pt x="343" y="187"/>
                  </a:lnTo>
                  <a:lnTo>
                    <a:pt x="345" y="186"/>
                  </a:lnTo>
                  <a:lnTo>
                    <a:pt x="345" y="188"/>
                  </a:lnTo>
                  <a:lnTo>
                    <a:pt x="347" y="188"/>
                  </a:lnTo>
                  <a:lnTo>
                    <a:pt x="355" y="197"/>
                  </a:lnTo>
                  <a:lnTo>
                    <a:pt x="360" y="191"/>
                  </a:lnTo>
                  <a:lnTo>
                    <a:pt x="364" y="193"/>
                  </a:lnTo>
                  <a:lnTo>
                    <a:pt x="365" y="192"/>
                  </a:lnTo>
                  <a:lnTo>
                    <a:pt x="367" y="193"/>
                  </a:lnTo>
                  <a:lnTo>
                    <a:pt x="368" y="193"/>
                  </a:lnTo>
                  <a:lnTo>
                    <a:pt x="368" y="191"/>
                  </a:lnTo>
                  <a:lnTo>
                    <a:pt x="370" y="190"/>
                  </a:lnTo>
                  <a:lnTo>
                    <a:pt x="370" y="190"/>
                  </a:lnTo>
                  <a:lnTo>
                    <a:pt x="375" y="184"/>
                  </a:lnTo>
                  <a:lnTo>
                    <a:pt x="379" y="186"/>
                  </a:lnTo>
                  <a:lnTo>
                    <a:pt x="381" y="186"/>
                  </a:lnTo>
                  <a:lnTo>
                    <a:pt x="389" y="190"/>
                  </a:lnTo>
                  <a:lnTo>
                    <a:pt x="384" y="196"/>
                  </a:lnTo>
                  <a:lnTo>
                    <a:pt x="416" y="222"/>
                  </a:lnTo>
                  <a:lnTo>
                    <a:pt x="427" y="208"/>
                  </a:lnTo>
                  <a:lnTo>
                    <a:pt x="428" y="209"/>
                  </a:lnTo>
                  <a:lnTo>
                    <a:pt x="430" y="206"/>
                  </a:lnTo>
                  <a:lnTo>
                    <a:pt x="429" y="205"/>
                  </a:lnTo>
                  <a:lnTo>
                    <a:pt x="431" y="203"/>
                  </a:lnTo>
                  <a:lnTo>
                    <a:pt x="445" y="214"/>
                  </a:lnTo>
                  <a:lnTo>
                    <a:pt x="437" y="224"/>
                  </a:lnTo>
                  <a:lnTo>
                    <a:pt x="453" y="237"/>
                  </a:lnTo>
                  <a:lnTo>
                    <a:pt x="454" y="236"/>
                  </a:lnTo>
                  <a:lnTo>
                    <a:pt x="460" y="238"/>
                  </a:lnTo>
                  <a:lnTo>
                    <a:pt x="461" y="236"/>
                  </a:lnTo>
                  <a:lnTo>
                    <a:pt x="463" y="236"/>
                  </a:lnTo>
                  <a:lnTo>
                    <a:pt x="463" y="238"/>
                  </a:lnTo>
                  <a:lnTo>
                    <a:pt x="461" y="241"/>
                  </a:lnTo>
                  <a:lnTo>
                    <a:pt x="469" y="248"/>
                  </a:lnTo>
                  <a:lnTo>
                    <a:pt x="467" y="250"/>
                  </a:lnTo>
                  <a:lnTo>
                    <a:pt x="466" y="253"/>
                  </a:lnTo>
                  <a:lnTo>
                    <a:pt x="469" y="254"/>
                  </a:lnTo>
                  <a:lnTo>
                    <a:pt x="469" y="256"/>
                  </a:lnTo>
                  <a:lnTo>
                    <a:pt x="468" y="257"/>
                  </a:lnTo>
                  <a:lnTo>
                    <a:pt x="473" y="260"/>
                  </a:lnTo>
                  <a:lnTo>
                    <a:pt x="467" y="268"/>
                  </a:lnTo>
                  <a:lnTo>
                    <a:pt x="465" y="267"/>
                  </a:lnTo>
                  <a:lnTo>
                    <a:pt x="465" y="269"/>
                  </a:lnTo>
                  <a:lnTo>
                    <a:pt x="464" y="269"/>
                  </a:lnTo>
                  <a:lnTo>
                    <a:pt x="464" y="271"/>
                  </a:lnTo>
                  <a:lnTo>
                    <a:pt x="461" y="272"/>
                  </a:lnTo>
                  <a:lnTo>
                    <a:pt x="462" y="274"/>
                  </a:lnTo>
                  <a:lnTo>
                    <a:pt x="460" y="277"/>
                  </a:lnTo>
                  <a:lnTo>
                    <a:pt x="460" y="278"/>
                  </a:lnTo>
                  <a:lnTo>
                    <a:pt x="459" y="279"/>
                  </a:lnTo>
                  <a:lnTo>
                    <a:pt x="460" y="280"/>
                  </a:lnTo>
                  <a:lnTo>
                    <a:pt x="460" y="281"/>
                  </a:lnTo>
                  <a:lnTo>
                    <a:pt x="458" y="279"/>
                  </a:lnTo>
                  <a:lnTo>
                    <a:pt x="456" y="280"/>
                  </a:lnTo>
                  <a:lnTo>
                    <a:pt x="453" y="280"/>
                  </a:lnTo>
                  <a:lnTo>
                    <a:pt x="453" y="282"/>
                  </a:lnTo>
                  <a:lnTo>
                    <a:pt x="451" y="284"/>
                  </a:lnTo>
                  <a:lnTo>
                    <a:pt x="449" y="285"/>
                  </a:lnTo>
                  <a:lnTo>
                    <a:pt x="449" y="286"/>
                  </a:lnTo>
                  <a:lnTo>
                    <a:pt x="445" y="286"/>
                  </a:lnTo>
                  <a:lnTo>
                    <a:pt x="443" y="288"/>
                  </a:lnTo>
                  <a:lnTo>
                    <a:pt x="446" y="290"/>
                  </a:lnTo>
                  <a:lnTo>
                    <a:pt x="443" y="291"/>
                  </a:lnTo>
                  <a:lnTo>
                    <a:pt x="442" y="294"/>
                  </a:lnTo>
                  <a:lnTo>
                    <a:pt x="438" y="297"/>
                  </a:lnTo>
                  <a:lnTo>
                    <a:pt x="435" y="293"/>
                  </a:lnTo>
                  <a:lnTo>
                    <a:pt x="429" y="291"/>
                  </a:lnTo>
                  <a:lnTo>
                    <a:pt x="428" y="288"/>
                  </a:lnTo>
                  <a:lnTo>
                    <a:pt x="427" y="288"/>
                  </a:lnTo>
                  <a:lnTo>
                    <a:pt x="426" y="289"/>
                  </a:lnTo>
                  <a:lnTo>
                    <a:pt x="423" y="286"/>
                  </a:lnTo>
                  <a:lnTo>
                    <a:pt x="422" y="287"/>
                  </a:lnTo>
                  <a:lnTo>
                    <a:pt x="423" y="291"/>
                  </a:lnTo>
                  <a:lnTo>
                    <a:pt x="421" y="293"/>
                  </a:lnTo>
                  <a:lnTo>
                    <a:pt x="422" y="294"/>
                  </a:lnTo>
                  <a:lnTo>
                    <a:pt x="421" y="295"/>
                  </a:lnTo>
                  <a:lnTo>
                    <a:pt x="421" y="297"/>
                  </a:lnTo>
                  <a:lnTo>
                    <a:pt x="420" y="298"/>
                  </a:lnTo>
                  <a:lnTo>
                    <a:pt x="424" y="301"/>
                  </a:lnTo>
                  <a:lnTo>
                    <a:pt x="426" y="304"/>
                  </a:lnTo>
                  <a:lnTo>
                    <a:pt x="426" y="306"/>
                  </a:lnTo>
                  <a:lnTo>
                    <a:pt x="426" y="306"/>
                  </a:lnTo>
                  <a:lnTo>
                    <a:pt x="429" y="305"/>
                  </a:lnTo>
                  <a:lnTo>
                    <a:pt x="428" y="307"/>
                  </a:lnTo>
                  <a:lnTo>
                    <a:pt x="431" y="308"/>
                  </a:lnTo>
                  <a:lnTo>
                    <a:pt x="431" y="309"/>
                  </a:lnTo>
                  <a:lnTo>
                    <a:pt x="430" y="310"/>
                  </a:lnTo>
                  <a:lnTo>
                    <a:pt x="431" y="310"/>
                  </a:lnTo>
                  <a:lnTo>
                    <a:pt x="432" y="309"/>
                  </a:lnTo>
                  <a:lnTo>
                    <a:pt x="433" y="311"/>
                  </a:lnTo>
                  <a:lnTo>
                    <a:pt x="433" y="310"/>
                  </a:lnTo>
                  <a:lnTo>
                    <a:pt x="436" y="310"/>
                  </a:lnTo>
                  <a:lnTo>
                    <a:pt x="437" y="309"/>
                  </a:lnTo>
                  <a:lnTo>
                    <a:pt x="439" y="308"/>
                  </a:lnTo>
                  <a:lnTo>
                    <a:pt x="443" y="310"/>
                  </a:lnTo>
                  <a:lnTo>
                    <a:pt x="425" y="333"/>
                  </a:lnTo>
                  <a:lnTo>
                    <a:pt x="432" y="338"/>
                  </a:lnTo>
                  <a:lnTo>
                    <a:pt x="425" y="348"/>
                  </a:lnTo>
                  <a:lnTo>
                    <a:pt x="415" y="340"/>
                  </a:lnTo>
                  <a:lnTo>
                    <a:pt x="413" y="342"/>
                  </a:lnTo>
                  <a:lnTo>
                    <a:pt x="411" y="341"/>
                  </a:lnTo>
                  <a:lnTo>
                    <a:pt x="402" y="333"/>
                  </a:lnTo>
                  <a:lnTo>
                    <a:pt x="396" y="340"/>
                  </a:lnTo>
                  <a:lnTo>
                    <a:pt x="397" y="341"/>
                  </a:lnTo>
                  <a:lnTo>
                    <a:pt x="389" y="351"/>
                  </a:lnTo>
                  <a:lnTo>
                    <a:pt x="383" y="346"/>
                  </a:lnTo>
                  <a:lnTo>
                    <a:pt x="381" y="349"/>
                  </a:lnTo>
                  <a:lnTo>
                    <a:pt x="377" y="345"/>
                  </a:lnTo>
                  <a:lnTo>
                    <a:pt x="369" y="355"/>
                  </a:lnTo>
                  <a:lnTo>
                    <a:pt x="361" y="348"/>
                  </a:lnTo>
                  <a:lnTo>
                    <a:pt x="358" y="346"/>
                  </a:lnTo>
                  <a:lnTo>
                    <a:pt x="357" y="348"/>
                  </a:lnTo>
                  <a:lnTo>
                    <a:pt x="356" y="347"/>
                  </a:lnTo>
                  <a:lnTo>
                    <a:pt x="357" y="345"/>
                  </a:lnTo>
                  <a:lnTo>
                    <a:pt x="349" y="340"/>
                  </a:lnTo>
                  <a:lnTo>
                    <a:pt x="348" y="341"/>
                  </a:lnTo>
                  <a:lnTo>
                    <a:pt x="339" y="335"/>
                  </a:lnTo>
                  <a:lnTo>
                    <a:pt x="336" y="340"/>
                  </a:lnTo>
                  <a:lnTo>
                    <a:pt x="316" y="324"/>
                  </a:lnTo>
                  <a:lnTo>
                    <a:pt x="313" y="325"/>
                  </a:lnTo>
                  <a:lnTo>
                    <a:pt x="313" y="324"/>
                  </a:lnTo>
                  <a:lnTo>
                    <a:pt x="312" y="322"/>
                  </a:lnTo>
                  <a:lnTo>
                    <a:pt x="313" y="321"/>
                  </a:lnTo>
                  <a:lnTo>
                    <a:pt x="309" y="320"/>
                  </a:lnTo>
                  <a:lnTo>
                    <a:pt x="312" y="316"/>
                  </a:lnTo>
                  <a:lnTo>
                    <a:pt x="312" y="314"/>
                  </a:lnTo>
                  <a:lnTo>
                    <a:pt x="303" y="312"/>
                  </a:lnTo>
                  <a:lnTo>
                    <a:pt x="303" y="309"/>
                  </a:lnTo>
                  <a:lnTo>
                    <a:pt x="300" y="306"/>
                  </a:lnTo>
                  <a:lnTo>
                    <a:pt x="300" y="304"/>
                  </a:lnTo>
                  <a:lnTo>
                    <a:pt x="297" y="303"/>
                  </a:lnTo>
                  <a:lnTo>
                    <a:pt x="295" y="304"/>
                  </a:lnTo>
                  <a:lnTo>
                    <a:pt x="293" y="303"/>
                  </a:lnTo>
                  <a:lnTo>
                    <a:pt x="293" y="305"/>
                  </a:lnTo>
                  <a:lnTo>
                    <a:pt x="291" y="306"/>
                  </a:lnTo>
                  <a:lnTo>
                    <a:pt x="288" y="305"/>
                  </a:lnTo>
                  <a:lnTo>
                    <a:pt x="289" y="303"/>
                  </a:lnTo>
                  <a:lnTo>
                    <a:pt x="291" y="303"/>
                  </a:lnTo>
                  <a:lnTo>
                    <a:pt x="291" y="301"/>
                  </a:lnTo>
                  <a:lnTo>
                    <a:pt x="292" y="300"/>
                  </a:lnTo>
                  <a:lnTo>
                    <a:pt x="291" y="299"/>
                  </a:lnTo>
                  <a:lnTo>
                    <a:pt x="292" y="296"/>
                  </a:lnTo>
                  <a:lnTo>
                    <a:pt x="285" y="295"/>
                  </a:lnTo>
                  <a:lnTo>
                    <a:pt x="284" y="300"/>
                  </a:lnTo>
                  <a:lnTo>
                    <a:pt x="282" y="300"/>
                  </a:lnTo>
                  <a:lnTo>
                    <a:pt x="282" y="295"/>
                  </a:lnTo>
                  <a:lnTo>
                    <a:pt x="280" y="296"/>
                  </a:lnTo>
                  <a:lnTo>
                    <a:pt x="280" y="294"/>
                  </a:lnTo>
                  <a:lnTo>
                    <a:pt x="279" y="291"/>
                  </a:lnTo>
                  <a:lnTo>
                    <a:pt x="280" y="289"/>
                  </a:lnTo>
                  <a:lnTo>
                    <a:pt x="279" y="290"/>
                  </a:lnTo>
                  <a:lnTo>
                    <a:pt x="279" y="292"/>
                  </a:lnTo>
                  <a:lnTo>
                    <a:pt x="278" y="292"/>
                  </a:lnTo>
                  <a:lnTo>
                    <a:pt x="276" y="291"/>
                  </a:lnTo>
                  <a:lnTo>
                    <a:pt x="276" y="292"/>
                  </a:lnTo>
                  <a:lnTo>
                    <a:pt x="272" y="293"/>
                  </a:lnTo>
                  <a:lnTo>
                    <a:pt x="272" y="292"/>
                  </a:lnTo>
                  <a:lnTo>
                    <a:pt x="269" y="292"/>
                  </a:lnTo>
                  <a:lnTo>
                    <a:pt x="268" y="290"/>
                  </a:lnTo>
                  <a:lnTo>
                    <a:pt x="265" y="293"/>
                  </a:lnTo>
                  <a:lnTo>
                    <a:pt x="266" y="292"/>
                  </a:lnTo>
                  <a:lnTo>
                    <a:pt x="265" y="290"/>
                  </a:lnTo>
                  <a:lnTo>
                    <a:pt x="263" y="290"/>
                  </a:lnTo>
                  <a:lnTo>
                    <a:pt x="264" y="286"/>
                  </a:lnTo>
                  <a:lnTo>
                    <a:pt x="262" y="285"/>
                  </a:lnTo>
                  <a:lnTo>
                    <a:pt x="263" y="281"/>
                  </a:lnTo>
                  <a:lnTo>
                    <a:pt x="264" y="281"/>
                  </a:lnTo>
                  <a:lnTo>
                    <a:pt x="265" y="279"/>
                  </a:lnTo>
                  <a:lnTo>
                    <a:pt x="264" y="278"/>
                  </a:lnTo>
                  <a:lnTo>
                    <a:pt x="265" y="278"/>
                  </a:lnTo>
                  <a:lnTo>
                    <a:pt x="265" y="276"/>
                  </a:lnTo>
                  <a:lnTo>
                    <a:pt x="263" y="275"/>
                  </a:lnTo>
                  <a:lnTo>
                    <a:pt x="261" y="276"/>
                  </a:lnTo>
                  <a:lnTo>
                    <a:pt x="261" y="274"/>
                  </a:lnTo>
                  <a:lnTo>
                    <a:pt x="263" y="274"/>
                  </a:lnTo>
                  <a:lnTo>
                    <a:pt x="261" y="273"/>
                  </a:lnTo>
                  <a:lnTo>
                    <a:pt x="260" y="274"/>
                  </a:lnTo>
                  <a:lnTo>
                    <a:pt x="255" y="272"/>
                  </a:lnTo>
                  <a:lnTo>
                    <a:pt x="252" y="273"/>
                  </a:lnTo>
                  <a:lnTo>
                    <a:pt x="251" y="274"/>
                  </a:lnTo>
                  <a:lnTo>
                    <a:pt x="250" y="273"/>
                  </a:lnTo>
                  <a:lnTo>
                    <a:pt x="251" y="273"/>
                  </a:lnTo>
                  <a:lnTo>
                    <a:pt x="251" y="271"/>
                  </a:lnTo>
                  <a:lnTo>
                    <a:pt x="251" y="270"/>
                  </a:lnTo>
                  <a:lnTo>
                    <a:pt x="251" y="267"/>
                  </a:lnTo>
                  <a:lnTo>
                    <a:pt x="255" y="262"/>
                  </a:lnTo>
                  <a:lnTo>
                    <a:pt x="249" y="257"/>
                  </a:lnTo>
                  <a:lnTo>
                    <a:pt x="247" y="258"/>
                  </a:lnTo>
                  <a:lnTo>
                    <a:pt x="241" y="265"/>
                  </a:lnTo>
                  <a:lnTo>
                    <a:pt x="240" y="265"/>
                  </a:lnTo>
                  <a:lnTo>
                    <a:pt x="239" y="263"/>
                  </a:lnTo>
                  <a:lnTo>
                    <a:pt x="239" y="266"/>
                  </a:lnTo>
                  <a:lnTo>
                    <a:pt x="241" y="269"/>
                  </a:lnTo>
                  <a:lnTo>
                    <a:pt x="242" y="269"/>
                  </a:lnTo>
                  <a:lnTo>
                    <a:pt x="244" y="270"/>
                  </a:lnTo>
                  <a:lnTo>
                    <a:pt x="239" y="277"/>
                  </a:lnTo>
                  <a:lnTo>
                    <a:pt x="237" y="277"/>
                  </a:lnTo>
                  <a:lnTo>
                    <a:pt x="237" y="278"/>
                  </a:lnTo>
                  <a:lnTo>
                    <a:pt x="234" y="278"/>
                  </a:lnTo>
                  <a:lnTo>
                    <a:pt x="233" y="276"/>
                  </a:lnTo>
                  <a:lnTo>
                    <a:pt x="232" y="277"/>
                  </a:lnTo>
                  <a:lnTo>
                    <a:pt x="231" y="278"/>
                  </a:lnTo>
                  <a:lnTo>
                    <a:pt x="230" y="278"/>
                  </a:lnTo>
                  <a:lnTo>
                    <a:pt x="228" y="274"/>
                  </a:lnTo>
                  <a:lnTo>
                    <a:pt x="225" y="272"/>
                  </a:lnTo>
                  <a:lnTo>
                    <a:pt x="224" y="273"/>
                  </a:lnTo>
                  <a:lnTo>
                    <a:pt x="216" y="272"/>
                  </a:lnTo>
                  <a:lnTo>
                    <a:pt x="215" y="273"/>
                  </a:lnTo>
                  <a:lnTo>
                    <a:pt x="209" y="273"/>
                  </a:lnTo>
                  <a:lnTo>
                    <a:pt x="206" y="274"/>
                  </a:lnTo>
                  <a:lnTo>
                    <a:pt x="207" y="272"/>
                  </a:lnTo>
                  <a:lnTo>
                    <a:pt x="207" y="270"/>
                  </a:lnTo>
                  <a:lnTo>
                    <a:pt x="205" y="270"/>
                  </a:lnTo>
                  <a:lnTo>
                    <a:pt x="201" y="270"/>
                  </a:lnTo>
                  <a:lnTo>
                    <a:pt x="200" y="272"/>
                  </a:lnTo>
                  <a:lnTo>
                    <a:pt x="200" y="273"/>
                  </a:lnTo>
                  <a:lnTo>
                    <a:pt x="198" y="274"/>
                  </a:lnTo>
                  <a:lnTo>
                    <a:pt x="199" y="276"/>
                  </a:lnTo>
                  <a:lnTo>
                    <a:pt x="201" y="276"/>
                  </a:lnTo>
                  <a:lnTo>
                    <a:pt x="201" y="277"/>
                  </a:lnTo>
                  <a:lnTo>
                    <a:pt x="200" y="277"/>
                  </a:lnTo>
                  <a:lnTo>
                    <a:pt x="198" y="280"/>
                  </a:lnTo>
                  <a:lnTo>
                    <a:pt x="198" y="278"/>
                  </a:lnTo>
                  <a:lnTo>
                    <a:pt x="197" y="278"/>
                  </a:lnTo>
                  <a:lnTo>
                    <a:pt x="196" y="280"/>
                  </a:lnTo>
                  <a:lnTo>
                    <a:pt x="193" y="280"/>
                  </a:lnTo>
                  <a:lnTo>
                    <a:pt x="193" y="286"/>
                  </a:lnTo>
                  <a:lnTo>
                    <a:pt x="191" y="288"/>
                  </a:lnTo>
                  <a:lnTo>
                    <a:pt x="191" y="287"/>
                  </a:lnTo>
                  <a:lnTo>
                    <a:pt x="190" y="288"/>
                  </a:lnTo>
                  <a:lnTo>
                    <a:pt x="189" y="288"/>
                  </a:lnTo>
                  <a:lnTo>
                    <a:pt x="187" y="290"/>
                  </a:lnTo>
                  <a:lnTo>
                    <a:pt x="184" y="289"/>
                  </a:lnTo>
                  <a:lnTo>
                    <a:pt x="181" y="291"/>
                  </a:lnTo>
                  <a:lnTo>
                    <a:pt x="179" y="290"/>
                  </a:lnTo>
                  <a:lnTo>
                    <a:pt x="179" y="291"/>
                  </a:lnTo>
                  <a:lnTo>
                    <a:pt x="176" y="289"/>
                  </a:lnTo>
                  <a:lnTo>
                    <a:pt x="176" y="290"/>
                  </a:lnTo>
                  <a:lnTo>
                    <a:pt x="175" y="290"/>
                  </a:lnTo>
                  <a:lnTo>
                    <a:pt x="175" y="288"/>
                  </a:lnTo>
                  <a:lnTo>
                    <a:pt x="172" y="288"/>
                  </a:lnTo>
                  <a:lnTo>
                    <a:pt x="172" y="286"/>
                  </a:lnTo>
                  <a:lnTo>
                    <a:pt x="168" y="284"/>
                  </a:lnTo>
                  <a:lnTo>
                    <a:pt x="163" y="282"/>
                  </a:lnTo>
                  <a:lnTo>
                    <a:pt x="160" y="283"/>
                  </a:lnTo>
                  <a:lnTo>
                    <a:pt x="159" y="282"/>
                  </a:lnTo>
                  <a:lnTo>
                    <a:pt x="159" y="282"/>
                  </a:lnTo>
                  <a:lnTo>
                    <a:pt x="156" y="278"/>
                  </a:lnTo>
                  <a:lnTo>
                    <a:pt x="154" y="280"/>
                  </a:lnTo>
                  <a:lnTo>
                    <a:pt x="153" y="277"/>
                  </a:lnTo>
                  <a:lnTo>
                    <a:pt x="151" y="276"/>
                  </a:lnTo>
                  <a:lnTo>
                    <a:pt x="151" y="273"/>
                  </a:lnTo>
                  <a:lnTo>
                    <a:pt x="149" y="270"/>
                  </a:lnTo>
                  <a:lnTo>
                    <a:pt x="151" y="269"/>
                  </a:lnTo>
                  <a:lnTo>
                    <a:pt x="152" y="269"/>
                  </a:lnTo>
                  <a:lnTo>
                    <a:pt x="152" y="268"/>
                  </a:lnTo>
                  <a:lnTo>
                    <a:pt x="152" y="266"/>
                  </a:lnTo>
                  <a:lnTo>
                    <a:pt x="151" y="265"/>
                  </a:lnTo>
                  <a:lnTo>
                    <a:pt x="152" y="264"/>
                  </a:lnTo>
                  <a:lnTo>
                    <a:pt x="151" y="264"/>
                  </a:lnTo>
                  <a:lnTo>
                    <a:pt x="152" y="262"/>
                  </a:lnTo>
                  <a:lnTo>
                    <a:pt x="154" y="259"/>
                  </a:lnTo>
                  <a:lnTo>
                    <a:pt x="152" y="258"/>
                  </a:lnTo>
                  <a:lnTo>
                    <a:pt x="152" y="257"/>
                  </a:lnTo>
                  <a:lnTo>
                    <a:pt x="149" y="255"/>
                  </a:lnTo>
                  <a:lnTo>
                    <a:pt x="151" y="248"/>
                  </a:lnTo>
                  <a:lnTo>
                    <a:pt x="147" y="247"/>
                  </a:lnTo>
                  <a:lnTo>
                    <a:pt x="147" y="239"/>
                  </a:lnTo>
                  <a:lnTo>
                    <a:pt x="145" y="240"/>
                  </a:lnTo>
                  <a:lnTo>
                    <a:pt x="142" y="237"/>
                  </a:lnTo>
                  <a:lnTo>
                    <a:pt x="142" y="237"/>
                  </a:lnTo>
                  <a:lnTo>
                    <a:pt x="142" y="235"/>
                  </a:lnTo>
                  <a:lnTo>
                    <a:pt x="139" y="236"/>
                  </a:lnTo>
                  <a:lnTo>
                    <a:pt x="139" y="234"/>
                  </a:lnTo>
                  <a:lnTo>
                    <a:pt x="140" y="233"/>
                  </a:lnTo>
                  <a:lnTo>
                    <a:pt x="139" y="232"/>
                  </a:lnTo>
                  <a:lnTo>
                    <a:pt x="140" y="232"/>
                  </a:lnTo>
                  <a:lnTo>
                    <a:pt x="137" y="230"/>
                  </a:lnTo>
                  <a:lnTo>
                    <a:pt x="136" y="232"/>
                  </a:lnTo>
                  <a:lnTo>
                    <a:pt x="135" y="232"/>
                  </a:lnTo>
                  <a:lnTo>
                    <a:pt x="136" y="229"/>
                  </a:lnTo>
                  <a:lnTo>
                    <a:pt x="134" y="225"/>
                  </a:lnTo>
                  <a:lnTo>
                    <a:pt x="130" y="225"/>
                  </a:lnTo>
                  <a:lnTo>
                    <a:pt x="130" y="223"/>
                  </a:lnTo>
                  <a:lnTo>
                    <a:pt x="131" y="223"/>
                  </a:lnTo>
                  <a:lnTo>
                    <a:pt x="130" y="222"/>
                  </a:lnTo>
                  <a:lnTo>
                    <a:pt x="128" y="222"/>
                  </a:lnTo>
                  <a:lnTo>
                    <a:pt x="126" y="224"/>
                  </a:lnTo>
                  <a:lnTo>
                    <a:pt x="125" y="225"/>
                  </a:lnTo>
                  <a:lnTo>
                    <a:pt x="127" y="230"/>
                  </a:lnTo>
                  <a:lnTo>
                    <a:pt x="121" y="230"/>
                  </a:lnTo>
                  <a:lnTo>
                    <a:pt x="121" y="232"/>
                  </a:lnTo>
                  <a:lnTo>
                    <a:pt x="119" y="232"/>
                  </a:lnTo>
                  <a:lnTo>
                    <a:pt x="118" y="235"/>
                  </a:lnTo>
                  <a:lnTo>
                    <a:pt x="112" y="229"/>
                  </a:lnTo>
                  <a:lnTo>
                    <a:pt x="111" y="229"/>
                  </a:lnTo>
                  <a:lnTo>
                    <a:pt x="110" y="230"/>
                  </a:lnTo>
                  <a:lnTo>
                    <a:pt x="110" y="230"/>
                  </a:lnTo>
                  <a:lnTo>
                    <a:pt x="110" y="228"/>
                  </a:lnTo>
                  <a:lnTo>
                    <a:pt x="107" y="224"/>
                  </a:lnTo>
                  <a:lnTo>
                    <a:pt x="107" y="225"/>
                  </a:lnTo>
                  <a:lnTo>
                    <a:pt x="107" y="226"/>
                  </a:lnTo>
                  <a:lnTo>
                    <a:pt x="102" y="228"/>
                  </a:lnTo>
                  <a:lnTo>
                    <a:pt x="101" y="224"/>
                  </a:lnTo>
                  <a:lnTo>
                    <a:pt x="90" y="216"/>
                  </a:lnTo>
                  <a:lnTo>
                    <a:pt x="86" y="216"/>
                  </a:lnTo>
                  <a:lnTo>
                    <a:pt x="87" y="217"/>
                  </a:lnTo>
                  <a:lnTo>
                    <a:pt x="84" y="217"/>
                  </a:lnTo>
                  <a:lnTo>
                    <a:pt x="83" y="218"/>
                  </a:lnTo>
                  <a:lnTo>
                    <a:pt x="82" y="218"/>
                  </a:lnTo>
                  <a:lnTo>
                    <a:pt x="79" y="220"/>
                  </a:lnTo>
                  <a:lnTo>
                    <a:pt x="78" y="217"/>
                  </a:lnTo>
                  <a:lnTo>
                    <a:pt x="74" y="214"/>
                  </a:lnTo>
                  <a:lnTo>
                    <a:pt x="71" y="218"/>
                  </a:lnTo>
                  <a:lnTo>
                    <a:pt x="70" y="219"/>
                  </a:lnTo>
                  <a:lnTo>
                    <a:pt x="68" y="221"/>
                  </a:lnTo>
                  <a:lnTo>
                    <a:pt x="64" y="222"/>
                  </a:lnTo>
                  <a:lnTo>
                    <a:pt x="64" y="219"/>
                  </a:lnTo>
                  <a:lnTo>
                    <a:pt x="63" y="217"/>
                  </a:lnTo>
                  <a:lnTo>
                    <a:pt x="64" y="214"/>
                  </a:lnTo>
                  <a:lnTo>
                    <a:pt x="62" y="210"/>
                  </a:lnTo>
                  <a:lnTo>
                    <a:pt x="63" y="205"/>
                  </a:lnTo>
                  <a:lnTo>
                    <a:pt x="61" y="203"/>
                  </a:lnTo>
                  <a:lnTo>
                    <a:pt x="64" y="201"/>
                  </a:lnTo>
                  <a:lnTo>
                    <a:pt x="62" y="201"/>
                  </a:lnTo>
                  <a:lnTo>
                    <a:pt x="63" y="200"/>
                  </a:lnTo>
                  <a:lnTo>
                    <a:pt x="63" y="197"/>
                  </a:lnTo>
                  <a:lnTo>
                    <a:pt x="64" y="196"/>
                  </a:lnTo>
                  <a:lnTo>
                    <a:pt x="63" y="194"/>
                  </a:lnTo>
                  <a:lnTo>
                    <a:pt x="66" y="190"/>
                  </a:lnTo>
                  <a:lnTo>
                    <a:pt x="64" y="184"/>
                  </a:lnTo>
                  <a:lnTo>
                    <a:pt x="60" y="185"/>
                  </a:lnTo>
                  <a:lnTo>
                    <a:pt x="56" y="181"/>
                  </a:lnTo>
                  <a:lnTo>
                    <a:pt x="51" y="181"/>
                  </a:lnTo>
                  <a:lnTo>
                    <a:pt x="51" y="186"/>
                  </a:lnTo>
                  <a:lnTo>
                    <a:pt x="49" y="188"/>
                  </a:lnTo>
                  <a:lnTo>
                    <a:pt x="46" y="185"/>
                  </a:lnTo>
                  <a:lnTo>
                    <a:pt x="44" y="186"/>
                  </a:lnTo>
                  <a:lnTo>
                    <a:pt x="44" y="185"/>
                  </a:lnTo>
                  <a:lnTo>
                    <a:pt x="40" y="188"/>
                  </a:lnTo>
                  <a:lnTo>
                    <a:pt x="39" y="190"/>
                  </a:lnTo>
                  <a:lnTo>
                    <a:pt x="38" y="188"/>
                  </a:lnTo>
                  <a:lnTo>
                    <a:pt x="36" y="190"/>
                  </a:lnTo>
                  <a:lnTo>
                    <a:pt x="35" y="189"/>
                  </a:lnTo>
                  <a:lnTo>
                    <a:pt x="33" y="189"/>
                  </a:lnTo>
                  <a:lnTo>
                    <a:pt x="33" y="192"/>
                  </a:lnTo>
                  <a:lnTo>
                    <a:pt x="30" y="193"/>
                  </a:lnTo>
                  <a:lnTo>
                    <a:pt x="29" y="192"/>
                  </a:lnTo>
                  <a:lnTo>
                    <a:pt x="27" y="192"/>
                  </a:lnTo>
                  <a:lnTo>
                    <a:pt x="26" y="190"/>
                  </a:lnTo>
                  <a:lnTo>
                    <a:pt x="23" y="192"/>
                  </a:lnTo>
                  <a:lnTo>
                    <a:pt x="22" y="188"/>
                  </a:lnTo>
                  <a:lnTo>
                    <a:pt x="20" y="188"/>
                  </a:lnTo>
                  <a:lnTo>
                    <a:pt x="19" y="186"/>
                  </a:lnTo>
                  <a:lnTo>
                    <a:pt x="20" y="185"/>
                  </a:lnTo>
                  <a:lnTo>
                    <a:pt x="20" y="184"/>
                  </a:lnTo>
                  <a:lnTo>
                    <a:pt x="21" y="185"/>
                  </a:lnTo>
                  <a:lnTo>
                    <a:pt x="21" y="184"/>
                  </a:lnTo>
                  <a:lnTo>
                    <a:pt x="23" y="184"/>
                  </a:lnTo>
                  <a:lnTo>
                    <a:pt x="25" y="182"/>
                  </a:lnTo>
                  <a:lnTo>
                    <a:pt x="25" y="180"/>
                  </a:lnTo>
                  <a:lnTo>
                    <a:pt x="23" y="178"/>
                  </a:lnTo>
                  <a:lnTo>
                    <a:pt x="24" y="178"/>
                  </a:lnTo>
                  <a:lnTo>
                    <a:pt x="25" y="174"/>
                  </a:lnTo>
                  <a:lnTo>
                    <a:pt x="27" y="170"/>
                  </a:lnTo>
                  <a:lnTo>
                    <a:pt x="25" y="171"/>
                  </a:lnTo>
                  <a:lnTo>
                    <a:pt x="24" y="169"/>
                  </a:lnTo>
                  <a:lnTo>
                    <a:pt x="23" y="170"/>
                  </a:lnTo>
                  <a:lnTo>
                    <a:pt x="23" y="169"/>
                  </a:lnTo>
                  <a:lnTo>
                    <a:pt x="22" y="170"/>
                  </a:lnTo>
                  <a:lnTo>
                    <a:pt x="24" y="168"/>
                  </a:lnTo>
                  <a:lnTo>
                    <a:pt x="22" y="168"/>
                  </a:lnTo>
                  <a:lnTo>
                    <a:pt x="22" y="165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18" y="161"/>
                  </a:lnTo>
                  <a:lnTo>
                    <a:pt x="19" y="158"/>
                  </a:lnTo>
                  <a:lnTo>
                    <a:pt x="20" y="156"/>
                  </a:lnTo>
                  <a:lnTo>
                    <a:pt x="23" y="158"/>
                  </a:lnTo>
                  <a:lnTo>
                    <a:pt x="22" y="155"/>
                  </a:lnTo>
                  <a:lnTo>
                    <a:pt x="20" y="154"/>
                  </a:lnTo>
                  <a:lnTo>
                    <a:pt x="19" y="156"/>
                  </a:lnTo>
                  <a:lnTo>
                    <a:pt x="15" y="153"/>
                  </a:lnTo>
                  <a:lnTo>
                    <a:pt x="15" y="150"/>
                  </a:lnTo>
                  <a:lnTo>
                    <a:pt x="14" y="149"/>
                  </a:lnTo>
                  <a:lnTo>
                    <a:pt x="14" y="146"/>
                  </a:lnTo>
                  <a:lnTo>
                    <a:pt x="9" y="145"/>
                  </a:lnTo>
                  <a:lnTo>
                    <a:pt x="8" y="146"/>
                  </a:lnTo>
                  <a:lnTo>
                    <a:pt x="5" y="147"/>
                  </a:lnTo>
                  <a:lnTo>
                    <a:pt x="3" y="149"/>
                  </a:lnTo>
                  <a:lnTo>
                    <a:pt x="4" y="147"/>
                  </a:lnTo>
                  <a:lnTo>
                    <a:pt x="3" y="145"/>
                  </a:lnTo>
                  <a:lnTo>
                    <a:pt x="4" y="145"/>
                  </a:lnTo>
                  <a:lnTo>
                    <a:pt x="4" y="143"/>
                  </a:lnTo>
                  <a:lnTo>
                    <a:pt x="0" y="142"/>
                  </a:lnTo>
                  <a:lnTo>
                    <a:pt x="4" y="137"/>
                  </a:lnTo>
                  <a:lnTo>
                    <a:pt x="8" y="137"/>
                  </a:lnTo>
                  <a:lnTo>
                    <a:pt x="8" y="136"/>
                  </a:lnTo>
                  <a:lnTo>
                    <a:pt x="8" y="134"/>
                  </a:lnTo>
                  <a:lnTo>
                    <a:pt x="2" y="132"/>
                  </a:lnTo>
                  <a:lnTo>
                    <a:pt x="4" y="132"/>
                  </a:lnTo>
                  <a:lnTo>
                    <a:pt x="5" y="131"/>
                  </a:lnTo>
                  <a:lnTo>
                    <a:pt x="2" y="129"/>
                  </a:lnTo>
                  <a:lnTo>
                    <a:pt x="2" y="129"/>
                  </a:lnTo>
                  <a:lnTo>
                    <a:pt x="3" y="128"/>
                  </a:lnTo>
                  <a:lnTo>
                    <a:pt x="1" y="124"/>
                  </a:lnTo>
                  <a:lnTo>
                    <a:pt x="2" y="123"/>
                  </a:lnTo>
                  <a:lnTo>
                    <a:pt x="3" y="123"/>
                  </a:lnTo>
                  <a:lnTo>
                    <a:pt x="4" y="122"/>
                  </a:lnTo>
                  <a:lnTo>
                    <a:pt x="5" y="121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" name="Freeform 164">
              <a:extLst>
                <a:ext uri="{FF2B5EF4-FFF2-40B4-BE49-F238E27FC236}">
                  <a16:creationId xmlns="" xmlns:a16="http://schemas.microsoft.com/office/drawing/2014/main" id="{85FDC2C3-9FF2-4EF1-9A21-2B4E9BEFF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1875"/>
              <a:ext cx="473" cy="355"/>
            </a:xfrm>
            <a:custGeom>
              <a:avLst/>
              <a:gdLst>
                <a:gd name="T0" fmla="*/ 16 w 473"/>
                <a:gd name="T1" fmla="*/ 112 h 355"/>
                <a:gd name="T2" fmla="*/ 39 w 473"/>
                <a:gd name="T3" fmla="*/ 111 h 355"/>
                <a:gd name="T4" fmla="*/ 44 w 473"/>
                <a:gd name="T5" fmla="*/ 102 h 355"/>
                <a:gd name="T6" fmla="*/ 67 w 473"/>
                <a:gd name="T7" fmla="*/ 75 h 355"/>
                <a:gd name="T8" fmla="*/ 70 w 473"/>
                <a:gd name="T9" fmla="*/ 54 h 355"/>
                <a:gd name="T10" fmla="*/ 96 w 473"/>
                <a:gd name="T11" fmla="*/ 25 h 355"/>
                <a:gd name="T12" fmla="*/ 114 w 473"/>
                <a:gd name="T13" fmla="*/ 18 h 355"/>
                <a:gd name="T14" fmla="*/ 185 w 473"/>
                <a:gd name="T15" fmla="*/ 6 h 355"/>
                <a:gd name="T16" fmla="*/ 212 w 473"/>
                <a:gd name="T17" fmla="*/ 28 h 355"/>
                <a:gd name="T18" fmla="*/ 204 w 473"/>
                <a:gd name="T19" fmla="*/ 52 h 355"/>
                <a:gd name="T20" fmla="*/ 200 w 473"/>
                <a:gd name="T21" fmla="*/ 72 h 355"/>
                <a:gd name="T22" fmla="*/ 201 w 473"/>
                <a:gd name="T23" fmla="*/ 94 h 355"/>
                <a:gd name="T24" fmla="*/ 213 w 473"/>
                <a:gd name="T25" fmla="*/ 112 h 355"/>
                <a:gd name="T26" fmla="*/ 232 w 473"/>
                <a:gd name="T27" fmla="*/ 118 h 355"/>
                <a:gd name="T28" fmla="*/ 247 w 473"/>
                <a:gd name="T29" fmla="*/ 133 h 355"/>
                <a:gd name="T30" fmla="*/ 267 w 473"/>
                <a:gd name="T31" fmla="*/ 142 h 355"/>
                <a:gd name="T32" fmla="*/ 283 w 473"/>
                <a:gd name="T33" fmla="*/ 158 h 355"/>
                <a:gd name="T34" fmla="*/ 307 w 473"/>
                <a:gd name="T35" fmla="*/ 154 h 355"/>
                <a:gd name="T36" fmla="*/ 314 w 473"/>
                <a:gd name="T37" fmla="*/ 164 h 355"/>
                <a:gd name="T38" fmla="*/ 326 w 473"/>
                <a:gd name="T39" fmla="*/ 176 h 355"/>
                <a:gd name="T40" fmla="*/ 338 w 473"/>
                <a:gd name="T41" fmla="*/ 182 h 355"/>
                <a:gd name="T42" fmla="*/ 360 w 473"/>
                <a:gd name="T43" fmla="*/ 191 h 355"/>
                <a:gd name="T44" fmla="*/ 381 w 473"/>
                <a:gd name="T45" fmla="*/ 186 h 355"/>
                <a:gd name="T46" fmla="*/ 437 w 473"/>
                <a:gd name="T47" fmla="*/ 224 h 355"/>
                <a:gd name="T48" fmla="*/ 466 w 473"/>
                <a:gd name="T49" fmla="*/ 253 h 355"/>
                <a:gd name="T50" fmla="*/ 461 w 473"/>
                <a:gd name="T51" fmla="*/ 272 h 355"/>
                <a:gd name="T52" fmla="*/ 453 w 473"/>
                <a:gd name="T53" fmla="*/ 282 h 355"/>
                <a:gd name="T54" fmla="*/ 435 w 473"/>
                <a:gd name="T55" fmla="*/ 293 h 355"/>
                <a:gd name="T56" fmla="*/ 421 w 473"/>
                <a:gd name="T57" fmla="*/ 295 h 355"/>
                <a:gd name="T58" fmla="*/ 431 w 473"/>
                <a:gd name="T59" fmla="*/ 309 h 355"/>
                <a:gd name="T60" fmla="*/ 425 w 473"/>
                <a:gd name="T61" fmla="*/ 333 h 355"/>
                <a:gd name="T62" fmla="*/ 383 w 473"/>
                <a:gd name="T63" fmla="*/ 346 h 355"/>
                <a:gd name="T64" fmla="*/ 348 w 473"/>
                <a:gd name="T65" fmla="*/ 341 h 355"/>
                <a:gd name="T66" fmla="*/ 312 w 473"/>
                <a:gd name="T67" fmla="*/ 314 h 355"/>
                <a:gd name="T68" fmla="*/ 288 w 473"/>
                <a:gd name="T69" fmla="*/ 305 h 355"/>
                <a:gd name="T70" fmla="*/ 282 w 473"/>
                <a:gd name="T71" fmla="*/ 295 h 355"/>
                <a:gd name="T72" fmla="*/ 272 w 473"/>
                <a:gd name="T73" fmla="*/ 293 h 355"/>
                <a:gd name="T74" fmla="*/ 263 w 473"/>
                <a:gd name="T75" fmla="*/ 281 h 355"/>
                <a:gd name="T76" fmla="*/ 261 w 473"/>
                <a:gd name="T77" fmla="*/ 273 h 355"/>
                <a:gd name="T78" fmla="*/ 255 w 473"/>
                <a:gd name="T79" fmla="*/ 262 h 355"/>
                <a:gd name="T80" fmla="*/ 239 w 473"/>
                <a:gd name="T81" fmla="*/ 277 h 355"/>
                <a:gd name="T82" fmla="*/ 224 w 473"/>
                <a:gd name="T83" fmla="*/ 273 h 355"/>
                <a:gd name="T84" fmla="*/ 200 w 473"/>
                <a:gd name="T85" fmla="*/ 273 h 355"/>
                <a:gd name="T86" fmla="*/ 193 w 473"/>
                <a:gd name="T87" fmla="*/ 280 h 355"/>
                <a:gd name="T88" fmla="*/ 179 w 473"/>
                <a:gd name="T89" fmla="*/ 291 h 355"/>
                <a:gd name="T90" fmla="*/ 159 w 473"/>
                <a:gd name="T91" fmla="*/ 282 h 355"/>
                <a:gd name="T92" fmla="*/ 152 w 473"/>
                <a:gd name="T93" fmla="*/ 268 h 355"/>
                <a:gd name="T94" fmla="*/ 151 w 473"/>
                <a:gd name="T95" fmla="*/ 248 h 355"/>
                <a:gd name="T96" fmla="*/ 139 w 473"/>
                <a:gd name="T97" fmla="*/ 232 h 355"/>
                <a:gd name="T98" fmla="*/ 130 w 473"/>
                <a:gd name="T99" fmla="*/ 222 h 355"/>
                <a:gd name="T100" fmla="*/ 111 w 473"/>
                <a:gd name="T101" fmla="*/ 229 h 355"/>
                <a:gd name="T102" fmla="*/ 86 w 473"/>
                <a:gd name="T103" fmla="*/ 216 h 355"/>
                <a:gd name="T104" fmla="*/ 68 w 473"/>
                <a:gd name="T105" fmla="*/ 221 h 355"/>
                <a:gd name="T106" fmla="*/ 63 w 473"/>
                <a:gd name="T107" fmla="*/ 200 h 355"/>
                <a:gd name="T108" fmla="*/ 49 w 473"/>
                <a:gd name="T109" fmla="*/ 188 h 355"/>
                <a:gd name="T110" fmla="*/ 33 w 473"/>
                <a:gd name="T111" fmla="*/ 192 h 355"/>
                <a:gd name="T112" fmla="*/ 20 w 473"/>
                <a:gd name="T113" fmla="*/ 184 h 355"/>
                <a:gd name="T114" fmla="*/ 25 w 473"/>
                <a:gd name="T115" fmla="*/ 171 h 355"/>
                <a:gd name="T116" fmla="*/ 18 w 473"/>
                <a:gd name="T117" fmla="*/ 161 h 355"/>
                <a:gd name="T118" fmla="*/ 14 w 473"/>
                <a:gd name="T119" fmla="*/ 146 h 355"/>
                <a:gd name="T120" fmla="*/ 4 w 473"/>
                <a:gd name="T121" fmla="*/ 137 h 355"/>
                <a:gd name="T122" fmla="*/ 1 w 473"/>
                <a:gd name="T123" fmla="*/ 124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3" h="355">
                  <a:moveTo>
                    <a:pt x="0" y="115"/>
                  </a:moveTo>
                  <a:lnTo>
                    <a:pt x="4" y="116"/>
                  </a:lnTo>
                  <a:lnTo>
                    <a:pt x="6" y="114"/>
                  </a:lnTo>
                  <a:lnTo>
                    <a:pt x="7" y="115"/>
                  </a:lnTo>
                  <a:lnTo>
                    <a:pt x="11" y="110"/>
                  </a:lnTo>
                  <a:lnTo>
                    <a:pt x="12" y="110"/>
                  </a:lnTo>
                  <a:lnTo>
                    <a:pt x="14" y="112"/>
                  </a:lnTo>
                  <a:lnTo>
                    <a:pt x="15" y="109"/>
                  </a:lnTo>
                  <a:lnTo>
                    <a:pt x="15" y="111"/>
                  </a:lnTo>
                  <a:lnTo>
                    <a:pt x="16" y="112"/>
                  </a:lnTo>
                  <a:lnTo>
                    <a:pt x="19" y="112"/>
                  </a:lnTo>
                  <a:lnTo>
                    <a:pt x="22" y="114"/>
                  </a:lnTo>
                  <a:lnTo>
                    <a:pt x="24" y="114"/>
                  </a:lnTo>
                  <a:lnTo>
                    <a:pt x="26" y="113"/>
                  </a:lnTo>
                  <a:lnTo>
                    <a:pt x="28" y="113"/>
                  </a:lnTo>
                  <a:lnTo>
                    <a:pt x="34" y="116"/>
                  </a:lnTo>
                  <a:lnTo>
                    <a:pt x="32" y="112"/>
                  </a:lnTo>
                  <a:lnTo>
                    <a:pt x="34" y="110"/>
                  </a:lnTo>
                  <a:lnTo>
                    <a:pt x="34" y="112"/>
                  </a:lnTo>
                  <a:lnTo>
                    <a:pt x="39" y="111"/>
                  </a:lnTo>
                  <a:lnTo>
                    <a:pt x="39" y="111"/>
                  </a:lnTo>
                  <a:lnTo>
                    <a:pt x="40" y="110"/>
                  </a:lnTo>
                  <a:lnTo>
                    <a:pt x="39" y="109"/>
                  </a:lnTo>
                  <a:lnTo>
                    <a:pt x="40" y="108"/>
                  </a:lnTo>
                  <a:lnTo>
                    <a:pt x="40" y="105"/>
                  </a:lnTo>
                  <a:lnTo>
                    <a:pt x="39" y="104"/>
                  </a:lnTo>
                  <a:lnTo>
                    <a:pt x="40" y="101"/>
                  </a:lnTo>
                  <a:lnTo>
                    <a:pt x="46" y="107"/>
                  </a:lnTo>
                  <a:lnTo>
                    <a:pt x="46" y="105"/>
                  </a:lnTo>
                  <a:lnTo>
                    <a:pt x="44" y="102"/>
                  </a:lnTo>
                  <a:lnTo>
                    <a:pt x="47" y="103"/>
                  </a:lnTo>
                  <a:lnTo>
                    <a:pt x="47" y="104"/>
                  </a:lnTo>
                  <a:lnTo>
                    <a:pt x="52" y="97"/>
                  </a:lnTo>
                  <a:lnTo>
                    <a:pt x="54" y="102"/>
                  </a:lnTo>
                  <a:lnTo>
                    <a:pt x="59" y="96"/>
                  </a:lnTo>
                  <a:lnTo>
                    <a:pt x="54" y="92"/>
                  </a:lnTo>
                  <a:lnTo>
                    <a:pt x="53" y="90"/>
                  </a:lnTo>
                  <a:lnTo>
                    <a:pt x="59" y="81"/>
                  </a:lnTo>
                  <a:lnTo>
                    <a:pt x="64" y="79"/>
                  </a:lnTo>
                  <a:lnTo>
                    <a:pt x="67" y="75"/>
                  </a:lnTo>
                  <a:lnTo>
                    <a:pt x="63" y="72"/>
                  </a:lnTo>
                  <a:lnTo>
                    <a:pt x="64" y="71"/>
                  </a:lnTo>
                  <a:lnTo>
                    <a:pt x="63" y="70"/>
                  </a:lnTo>
                  <a:lnTo>
                    <a:pt x="64" y="69"/>
                  </a:lnTo>
                  <a:lnTo>
                    <a:pt x="60" y="65"/>
                  </a:lnTo>
                  <a:lnTo>
                    <a:pt x="60" y="64"/>
                  </a:lnTo>
                  <a:lnTo>
                    <a:pt x="64" y="64"/>
                  </a:lnTo>
                  <a:lnTo>
                    <a:pt x="66" y="61"/>
                  </a:lnTo>
                  <a:lnTo>
                    <a:pt x="67" y="57"/>
                  </a:lnTo>
                  <a:lnTo>
                    <a:pt x="70" y="54"/>
                  </a:lnTo>
                  <a:lnTo>
                    <a:pt x="72" y="52"/>
                  </a:lnTo>
                  <a:lnTo>
                    <a:pt x="72" y="50"/>
                  </a:lnTo>
                  <a:lnTo>
                    <a:pt x="76" y="50"/>
                  </a:lnTo>
                  <a:lnTo>
                    <a:pt x="78" y="48"/>
                  </a:lnTo>
                  <a:lnTo>
                    <a:pt x="79" y="48"/>
                  </a:lnTo>
                  <a:lnTo>
                    <a:pt x="80" y="46"/>
                  </a:lnTo>
                  <a:lnTo>
                    <a:pt x="92" y="32"/>
                  </a:lnTo>
                  <a:lnTo>
                    <a:pt x="92" y="30"/>
                  </a:lnTo>
                  <a:lnTo>
                    <a:pt x="94" y="29"/>
                  </a:lnTo>
                  <a:lnTo>
                    <a:pt x="96" y="25"/>
                  </a:lnTo>
                  <a:lnTo>
                    <a:pt x="95" y="24"/>
                  </a:lnTo>
                  <a:lnTo>
                    <a:pt x="96" y="23"/>
                  </a:lnTo>
                  <a:lnTo>
                    <a:pt x="97" y="22"/>
                  </a:lnTo>
                  <a:lnTo>
                    <a:pt x="96" y="20"/>
                  </a:lnTo>
                  <a:lnTo>
                    <a:pt x="97" y="18"/>
                  </a:lnTo>
                  <a:lnTo>
                    <a:pt x="99" y="17"/>
                  </a:lnTo>
                  <a:lnTo>
                    <a:pt x="100" y="17"/>
                  </a:lnTo>
                  <a:lnTo>
                    <a:pt x="103" y="15"/>
                  </a:lnTo>
                  <a:lnTo>
                    <a:pt x="110" y="19"/>
                  </a:lnTo>
                  <a:lnTo>
                    <a:pt x="114" y="18"/>
                  </a:lnTo>
                  <a:lnTo>
                    <a:pt x="115" y="16"/>
                  </a:lnTo>
                  <a:lnTo>
                    <a:pt x="124" y="15"/>
                  </a:lnTo>
                  <a:lnTo>
                    <a:pt x="134" y="2"/>
                  </a:lnTo>
                  <a:lnTo>
                    <a:pt x="168" y="6"/>
                  </a:lnTo>
                  <a:lnTo>
                    <a:pt x="169" y="6"/>
                  </a:lnTo>
                  <a:lnTo>
                    <a:pt x="169" y="5"/>
                  </a:lnTo>
                  <a:lnTo>
                    <a:pt x="175" y="1"/>
                  </a:lnTo>
                  <a:lnTo>
                    <a:pt x="176" y="0"/>
                  </a:lnTo>
                  <a:lnTo>
                    <a:pt x="180" y="1"/>
                  </a:lnTo>
                  <a:lnTo>
                    <a:pt x="185" y="6"/>
                  </a:lnTo>
                  <a:lnTo>
                    <a:pt x="186" y="5"/>
                  </a:lnTo>
                  <a:lnTo>
                    <a:pt x="193" y="5"/>
                  </a:lnTo>
                  <a:lnTo>
                    <a:pt x="192" y="6"/>
                  </a:lnTo>
                  <a:lnTo>
                    <a:pt x="195" y="12"/>
                  </a:lnTo>
                  <a:lnTo>
                    <a:pt x="197" y="15"/>
                  </a:lnTo>
                  <a:lnTo>
                    <a:pt x="196" y="18"/>
                  </a:lnTo>
                  <a:lnTo>
                    <a:pt x="201" y="21"/>
                  </a:lnTo>
                  <a:lnTo>
                    <a:pt x="204" y="21"/>
                  </a:lnTo>
                  <a:lnTo>
                    <a:pt x="209" y="25"/>
                  </a:lnTo>
                  <a:lnTo>
                    <a:pt x="212" y="28"/>
                  </a:lnTo>
                  <a:lnTo>
                    <a:pt x="212" y="30"/>
                  </a:lnTo>
                  <a:lnTo>
                    <a:pt x="208" y="33"/>
                  </a:lnTo>
                  <a:lnTo>
                    <a:pt x="209" y="34"/>
                  </a:lnTo>
                  <a:lnTo>
                    <a:pt x="207" y="36"/>
                  </a:lnTo>
                  <a:lnTo>
                    <a:pt x="206" y="38"/>
                  </a:lnTo>
                  <a:lnTo>
                    <a:pt x="207" y="40"/>
                  </a:lnTo>
                  <a:lnTo>
                    <a:pt x="203" y="45"/>
                  </a:lnTo>
                  <a:lnTo>
                    <a:pt x="204" y="48"/>
                  </a:lnTo>
                  <a:lnTo>
                    <a:pt x="203" y="50"/>
                  </a:lnTo>
                  <a:lnTo>
                    <a:pt x="204" y="52"/>
                  </a:lnTo>
                  <a:lnTo>
                    <a:pt x="200" y="57"/>
                  </a:lnTo>
                  <a:lnTo>
                    <a:pt x="204" y="58"/>
                  </a:lnTo>
                  <a:lnTo>
                    <a:pt x="204" y="64"/>
                  </a:lnTo>
                  <a:lnTo>
                    <a:pt x="203" y="64"/>
                  </a:lnTo>
                  <a:lnTo>
                    <a:pt x="203" y="66"/>
                  </a:lnTo>
                  <a:lnTo>
                    <a:pt x="205" y="68"/>
                  </a:lnTo>
                  <a:lnTo>
                    <a:pt x="204" y="69"/>
                  </a:lnTo>
                  <a:lnTo>
                    <a:pt x="200" y="69"/>
                  </a:lnTo>
                  <a:lnTo>
                    <a:pt x="199" y="70"/>
                  </a:lnTo>
                  <a:lnTo>
                    <a:pt x="200" y="72"/>
                  </a:lnTo>
                  <a:lnTo>
                    <a:pt x="199" y="73"/>
                  </a:lnTo>
                  <a:lnTo>
                    <a:pt x="198" y="71"/>
                  </a:lnTo>
                  <a:lnTo>
                    <a:pt x="197" y="76"/>
                  </a:lnTo>
                  <a:lnTo>
                    <a:pt x="197" y="77"/>
                  </a:lnTo>
                  <a:lnTo>
                    <a:pt x="200" y="80"/>
                  </a:lnTo>
                  <a:lnTo>
                    <a:pt x="200" y="83"/>
                  </a:lnTo>
                  <a:lnTo>
                    <a:pt x="197" y="88"/>
                  </a:lnTo>
                  <a:lnTo>
                    <a:pt x="202" y="92"/>
                  </a:lnTo>
                  <a:lnTo>
                    <a:pt x="201" y="93"/>
                  </a:lnTo>
                  <a:lnTo>
                    <a:pt x="201" y="94"/>
                  </a:lnTo>
                  <a:lnTo>
                    <a:pt x="200" y="94"/>
                  </a:lnTo>
                  <a:lnTo>
                    <a:pt x="200" y="96"/>
                  </a:lnTo>
                  <a:lnTo>
                    <a:pt x="199" y="98"/>
                  </a:lnTo>
                  <a:lnTo>
                    <a:pt x="204" y="103"/>
                  </a:lnTo>
                  <a:lnTo>
                    <a:pt x="206" y="101"/>
                  </a:lnTo>
                  <a:lnTo>
                    <a:pt x="210" y="100"/>
                  </a:lnTo>
                  <a:lnTo>
                    <a:pt x="210" y="101"/>
                  </a:lnTo>
                  <a:lnTo>
                    <a:pt x="212" y="102"/>
                  </a:lnTo>
                  <a:lnTo>
                    <a:pt x="211" y="106"/>
                  </a:lnTo>
                  <a:lnTo>
                    <a:pt x="213" y="112"/>
                  </a:lnTo>
                  <a:lnTo>
                    <a:pt x="213" y="116"/>
                  </a:lnTo>
                  <a:lnTo>
                    <a:pt x="214" y="114"/>
                  </a:lnTo>
                  <a:lnTo>
                    <a:pt x="215" y="111"/>
                  </a:lnTo>
                  <a:lnTo>
                    <a:pt x="217" y="110"/>
                  </a:lnTo>
                  <a:lnTo>
                    <a:pt x="219" y="113"/>
                  </a:lnTo>
                  <a:lnTo>
                    <a:pt x="220" y="112"/>
                  </a:lnTo>
                  <a:lnTo>
                    <a:pt x="220" y="116"/>
                  </a:lnTo>
                  <a:lnTo>
                    <a:pt x="221" y="117"/>
                  </a:lnTo>
                  <a:lnTo>
                    <a:pt x="229" y="118"/>
                  </a:lnTo>
                  <a:lnTo>
                    <a:pt x="232" y="118"/>
                  </a:lnTo>
                  <a:lnTo>
                    <a:pt x="232" y="120"/>
                  </a:lnTo>
                  <a:lnTo>
                    <a:pt x="232" y="121"/>
                  </a:lnTo>
                  <a:lnTo>
                    <a:pt x="236" y="121"/>
                  </a:lnTo>
                  <a:lnTo>
                    <a:pt x="236" y="122"/>
                  </a:lnTo>
                  <a:lnTo>
                    <a:pt x="236" y="129"/>
                  </a:lnTo>
                  <a:lnTo>
                    <a:pt x="239" y="133"/>
                  </a:lnTo>
                  <a:lnTo>
                    <a:pt x="240" y="132"/>
                  </a:lnTo>
                  <a:lnTo>
                    <a:pt x="241" y="132"/>
                  </a:lnTo>
                  <a:lnTo>
                    <a:pt x="245" y="135"/>
                  </a:lnTo>
                  <a:lnTo>
                    <a:pt x="247" y="133"/>
                  </a:lnTo>
                  <a:lnTo>
                    <a:pt x="249" y="136"/>
                  </a:lnTo>
                  <a:lnTo>
                    <a:pt x="252" y="136"/>
                  </a:lnTo>
                  <a:lnTo>
                    <a:pt x="253" y="134"/>
                  </a:lnTo>
                  <a:lnTo>
                    <a:pt x="258" y="132"/>
                  </a:lnTo>
                  <a:lnTo>
                    <a:pt x="260" y="140"/>
                  </a:lnTo>
                  <a:lnTo>
                    <a:pt x="263" y="141"/>
                  </a:lnTo>
                  <a:lnTo>
                    <a:pt x="263" y="140"/>
                  </a:lnTo>
                  <a:lnTo>
                    <a:pt x="267" y="139"/>
                  </a:lnTo>
                  <a:lnTo>
                    <a:pt x="269" y="140"/>
                  </a:lnTo>
                  <a:lnTo>
                    <a:pt x="267" y="142"/>
                  </a:lnTo>
                  <a:lnTo>
                    <a:pt x="268" y="144"/>
                  </a:lnTo>
                  <a:lnTo>
                    <a:pt x="267" y="144"/>
                  </a:lnTo>
                  <a:lnTo>
                    <a:pt x="269" y="148"/>
                  </a:lnTo>
                  <a:lnTo>
                    <a:pt x="268" y="149"/>
                  </a:lnTo>
                  <a:lnTo>
                    <a:pt x="273" y="154"/>
                  </a:lnTo>
                  <a:lnTo>
                    <a:pt x="272" y="155"/>
                  </a:lnTo>
                  <a:lnTo>
                    <a:pt x="274" y="157"/>
                  </a:lnTo>
                  <a:lnTo>
                    <a:pt x="281" y="158"/>
                  </a:lnTo>
                  <a:lnTo>
                    <a:pt x="281" y="161"/>
                  </a:lnTo>
                  <a:lnTo>
                    <a:pt x="283" y="158"/>
                  </a:lnTo>
                  <a:lnTo>
                    <a:pt x="284" y="157"/>
                  </a:lnTo>
                  <a:lnTo>
                    <a:pt x="291" y="151"/>
                  </a:lnTo>
                  <a:lnTo>
                    <a:pt x="291" y="148"/>
                  </a:lnTo>
                  <a:lnTo>
                    <a:pt x="297" y="148"/>
                  </a:lnTo>
                  <a:lnTo>
                    <a:pt x="299" y="148"/>
                  </a:lnTo>
                  <a:lnTo>
                    <a:pt x="301" y="150"/>
                  </a:lnTo>
                  <a:lnTo>
                    <a:pt x="300" y="152"/>
                  </a:lnTo>
                  <a:lnTo>
                    <a:pt x="303" y="154"/>
                  </a:lnTo>
                  <a:lnTo>
                    <a:pt x="303" y="154"/>
                  </a:lnTo>
                  <a:lnTo>
                    <a:pt x="307" y="154"/>
                  </a:lnTo>
                  <a:lnTo>
                    <a:pt x="306" y="153"/>
                  </a:lnTo>
                  <a:lnTo>
                    <a:pt x="307" y="153"/>
                  </a:lnTo>
                  <a:lnTo>
                    <a:pt x="306" y="153"/>
                  </a:lnTo>
                  <a:lnTo>
                    <a:pt x="308" y="153"/>
                  </a:lnTo>
                  <a:lnTo>
                    <a:pt x="309" y="156"/>
                  </a:lnTo>
                  <a:lnTo>
                    <a:pt x="312" y="155"/>
                  </a:lnTo>
                  <a:lnTo>
                    <a:pt x="310" y="158"/>
                  </a:lnTo>
                  <a:lnTo>
                    <a:pt x="309" y="158"/>
                  </a:lnTo>
                  <a:lnTo>
                    <a:pt x="308" y="160"/>
                  </a:lnTo>
                  <a:lnTo>
                    <a:pt x="314" y="164"/>
                  </a:lnTo>
                  <a:lnTo>
                    <a:pt x="313" y="166"/>
                  </a:lnTo>
                  <a:lnTo>
                    <a:pt x="314" y="166"/>
                  </a:lnTo>
                  <a:lnTo>
                    <a:pt x="313" y="167"/>
                  </a:lnTo>
                  <a:lnTo>
                    <a:pt x="313" y="168"/>
                  </a:lnTo>
                  <a:lnTo>
                    <a:pt x="319" y="174"/>
                  </a:lnTo>
                  <a:lnTo>
                    <a:pt x="325" y="175"/>
                  </a:lnTo>
                  <a:lnTo>
                    <a:pt x="324" y="176"/>
                  </a:lnTo>
                  <a:lnTo>
                    <a:pt x="323" y="177"/>
                  </a:lnTo>
                  <a:lnTo>
                    <a:pt x="325" y="177"/>
                  </a:lnTo>
                  <a:lnTo>
                    <a:pt x="326" y="176"/>
                  </a:lnTo>
                  <a:lnTo>
                    <a:pt x="325" y="175"/>
                  </a:lnTo>
                  <a:lnTo>
                    <a:pt x="325" y="177"/>
                  </a:lnTo>
                  <a:lnTo>
                    <a:pt x="325" y="175"/>
                  </a:lnTo>
                  <a:lnTo>
                    <a:pt x="328" y="173"/>
                  </a:lnTo>
                  <a:lnTo>
                    <a:pt x="329" y="174"/>
                  </a:lnTo>
                  <a:lnTo>
                    <a:pt x="331" y="172"/>
                  </a:lnTo>
                  <a:lnTo>
                    <a:pt x="333" y="172"/>
                  </a:lnTo>
                  <a:lnTo>
                    <a:pt x="338" y="180"/>
                  </a:lnTo>
                  <a:lnTo>
                    <a:pt x="337" y="181"/>
                  </a:lnTo>
                  <a:lnTo>
                    <a:pt x="338" y="182"/>
                  </a:lnTo>
                  <a:lnTo>
                    <a:pt x="336" y="184"/>
                  </a:lnTo>
                  <a:lnTo>
                    <a:pt x="338" y="185"/>
                  </a:lnTo>
                  <a:lnTo>
                    <a:pt x="337" y="189"/>
                  </a:lnTo>
                  <a:lnTo>
                    <a:pt x="340" y="190"/>
                  </a:lnTo>
                  <a:lnTo>
                    <a:pt x="343" y="187"/>
                  </a:lnTo>
                  <a:lnTo>
                    <a:pt x="345" y="186"/>
                  </a:lnTo>
                  <a:lnTo>
                    <a:pt x="345" y="188"/>
                  </a:lnTo>
                  <a:lnTo>
                    <a:pt x="347" y="188"/>
                  </a:lnTo>
                  <a:lnTo>
                    <a:pt x="355" y="197"/>
                  </a:lnTo>
                  <a:lnTo>
                    <a:pt x="360" y="191"/>
                  </a:lnTo>
                  <a:lnTo>
                    <a:pt x="364" y="193"/>
                  </a:lnTo>
                  <a:lnTo>
                    <a:pt x="365" y="192"/>
                  </a:lnTo>
                  <a:lnTo>
                    <a:pt x="367" y="193"/>
                  </a:lnTo>
                  <a:lnTo>
                    <a:pt x="368" y="193"/>
                  </a:lnTo>
                  <a:lnTo>
                    <a:pt x="368" y="191"/>
                  </a:lnTo>
                  <a:lnTo>
                    <a:pt x="370" y="190"/>
                  </a:lnTo>
                  <a:lnTo>
                    <a:pt x="370" y="190"/>
                  </a:lnTo>
                  <a:lnTo>
                    <a:pt x="375" y="184"/>
                  </a:lnTo>
                  <a:lnTo>
                    <a:pt x="379" y="186"/>
                  </a:lnTo>
                  <a:lnTo>
                    <a:pt x="381" y="186"/>
                  </a:lnTo>
                  <a:lnTo>
                    <a:pt x="389" y="190"/>
                  </a:lnTo>
                  <a:lnTo>
                    <a:pt x="384" y="196"/>
                  </a:lnTo>
                  <a:lnTo>
                    <a:pt x="416" y="222"/>
                  </a:lnTo>
                  <a:lnTo>
                    <a:pt x="427" y="208"/>
                  </a:lnTo>
                  <a:lnTo>
                    <a:pt x="428" y="209"/>
                  </a:lnTo>
                  <a:lnTo>
                    <a:pt x="430" y="206"/>
                  </a:lnTo>
                  <a:lnTo>
                    <a:pt x="429" y="205"/>
                  </a:lnTo>
                  <a:lnTo>
                    <a:pt x="431" y="203"/>
                  </a:lnTo>
                  <a:lnTo>
                    <a:pt x="445" y="214"/>
                  </a:lnTo>
                  <a:lnTo>
                    <a:pt x="437" y="224"/>
                  </a:lnTo>
                  <a:lnTo>
                    <a:pt x="453" y="237"/>
                  </a:lnTo>
                  <a:lnTo>
                    <a:pt x="454" y="236"/>
                  </a:lnTo>
                  <a:lnTo>
                    <a:pt x="460" y="238"/>
                  </a:lnTo>
                  <a:lnTo>
                    <a:pt x="461" y="236"/>
                  </a:lnTo>
                  <a:lnTo>
                    <a:pt x="463" y="236"/>
                  </a:lnTo>
                  <a:lnTo>
                    <a:pt x="463" y="238"/>
                  </a:lnTo>
                  <a:lnTo>
                    <a:pt x="461" y="241"/>
                  </a:lnTo>
                  <a:lnTo>
                    <a:pt x="469" y="248"/>
                  </a:lnTo>
                  <a:lnTo>
                    <a:pt x="467" y="250"/>
                  </a:lnTo>
                  <a:lnTo>
                    <a:pt x="466" y="253"/>
                  </a:lnTo>
                  <a:lnTo>
                    <a:pt x="469" y="254"/>
                  </a:lnTo>
                  <a:lnTo>
                    <a:pt x="469" y="256"/>
                  </a:lnTo>
                  <a:lnTo>
                    <a:pt x="468" y="257"/>
                  </a:lnTo>
                  <a:lnTo>
                    <a:pt x="473" y="260"/>
                  </a:lnTo>
                  <a:lnTo>
                    <a:pt x="467" y="268"/>
                  </a:lnTo>
                  <a:lnTo>
                    <a:pt x="465" y="267"/>
                  </a:lnTo>
                  <a:lnTo>
                    <a:pt x="465" y="269"/>
                  </a:lnTo>
                  <a:lnTo>
                    <a:pt x="464" y="269"/>
                  </a:lnTo>
                  <a:lnTo>
                    <a:pt x="464" y="271"/>
                  </a:lnTo>
                  <a:lnTo>
                    <a:pt x="461" y="272"/>
                  </a:lnTo>
                  <a:lnTo>
                    <a:pt x="462" y="274"/>
                  </a:lnTo>
                  <a:lnTo>
                    <a:pt x="460" y="277"/>
                  </a:lnTo>
                  <a:lnTo>
                    <a:pt x="460" y="278"/>
                  </a:lnTo>
                  <a:lnTo>
                    <a:pt x="459" y="279"/>
                  </a:lnTo>
                  <a:lnTo>
                    <a:pt x="460" y="280"/>
                  </a:lnTo>
                  <a:lnTo>
                    <a:pt x="460" y="281"/>
                  </a:lnTo>
                  <a:lnTo>
                    <a:pt x="458" y="279"/>
                  </a:lnTo>
                  <a:lnTo>
                    <a:pt x="456" y="280"/>
                  </a:lnTo>
                  <a:lnTo>
                    <a:pt x="453" y="280"/>
                  </a:lnTo>
                  <a:lnTo>
                    <a:pt x="453" y="282"/>
                  </a:lnTo>
                  <a:lnTo>
                    <a:pt x="451" y="284"/>
                  </a:lnTo>
                  <a:lnTo>
                    <a:pt x="449" y="285"/>
                  </a:lnTo>
                  <a:lnTo>
                    <a:pt x="449" y="286"/>
                  </a:lnTo>
                  <a:lnTo>
                    <a:pt x="445" y="286"/>
                  </a:lnTo>
                  <a:lnTo>
                    <a:pt x="443" y="288"/>
                  </a:lnTo>
                  <a:lnTo>
                    <a:pt x="446" y="290"/>
                  </a:lnTo>
                  <a:lnTo>
                    <a:pt x="443" y="291"/>
                  </a:lnTo>
                  <a:lnTo>
                    <a:pt x="442" y="294"/>
                  </a:lnTo>
                  <a:lnTo>
                    <a:pt x="438" y="297"/>
                  </a:lnTo>
                  <a:lnTo>
                    <a:pt x="435" y="293"/>
                  </a:lnTo>
                  <a:lnTo>
                    <a:pt x="429" y="291"/>
                  </a:lnTo>
                  <a:lnTo>
                    <a:pt x="428" y="288"/>
                  </a:lnTo>
                  <a:lnTo>
                    <a:pt x="427" y="288"/>
                  </a:lnTo>
                  <a:lnTo>
                    <a:pt x="426" y="289"/>
                  </a:lnTo>
                  <a:lnTo>
                    <a:pt x="423" y="286"/>
                  </a:lnTo>
                  <a:lnTo>
                    <a:pt x="422" y="287"/>
                  </a:lnTo>
                  <a:lnTo>
                    <a:pt x="423" y="291"/>
                  </a:lnTo>
                  <a:lnTo>
                    <a:pt x="421" y="293"/>
                  </a:lnTo>
                  <a:lnTo>
                    <a:pt x="422" y="294"/>
                  </a:lnTo>
                  <a:lnTo>
                    <a:pt x="421" y="295"/>
                  </a:lnTo>
                  <a:lnTo>
                    <a:pt x="421" y="297"/>
                  </a:lnTo>
                  <a:lnTo>
                    <a:pt x="420" y="298"/>
                  </a:lnTo>
                  <a:lnTo>
                    <a:pt x="424" y="301"/>
                  </a:lnTo>
                  <a:lnTo>
                    <a:pt x="426" y="304"/>
                  </a:lnTo>
                  <a:lnTo>
                    <a:pt x="426" y="306"/>
                  </a:lnTo>
                  <a:lnTo>
                    <a:pt x="426" y="306"/>
                  </a:lnTo>
                  <a:lnTo>
                    <a:pt x="429" y="305"/>
                  </a:lnTo>
                  <a:lnTo>
                    <a:pt x="428" y="307"/>
                  </a:lnTo>
                  <a:lnTo>
                    <a:pt x="431" y="308"/>
                  </a:lnTo>
                  <a:lnTo>
                    <a:pt x="431" y="309"/>
                  </a:lnTo>
                  <a:lnTo>
                    <a:pt x="430" y="310"/>
                  </a:lnTo>
                  <a:lnTo>
                    <a:pt x="431" y="310"/>
                  </a:lnTo>
                  <a:lnTo>
                    <a:pt x="432" y="309"/>
                  </a:lnTo>
                  <a:lnTo>
                    <a:pt x="433" y="311"/>
                  </a:lnTo>
                  <a:lnTo>
                    <a:pt x="433" y="310"/>
                  </a:lnTo>
                  <a:lnTo>
                    <a:pt x="436" y="310"/>
                  </a:lnTo>
                  <a:lnTo>
                    <a:pt x="437" y="309"/>
                  </a:lnTo>
                  <a:lnTo>
                    <a:pt x="439" y="308"/>
                  </a:lnTo>
                  <a:lnTo>
                    <a:pt x="443" y="310"/>
                  </a:lnTo>
                  <a:lnTo>
                    <a:pt x="425" y="333"/>
                  </a:lnTo>
                  <a:lnTo>
                    <a:pt x="432" y="338"/>
                  </a:lnTo>
                  <a:lnTo>
                    <a:pt x="425" y="348"/>
                  </a:lnTo>
                  <a:lnTo>
                    <a:pt x="415" y="340"/>
                  </a:lnTo>
                  <a:lnTo>
                    <a:pt x="413" y="342"/>
                  </a:lnTo>
                  <a:lnTo>
                    <a:pt x="411" y="341"/>
                  </a:lnTo>
                  <a:lnTo>
                    <a:pt x="402" y="333"/>
                  </a:lnTo>
                  <a:lnTo>
                    <a:pt x="396" y="340"/>
                  </a:lnTo>
                  <a:lnTo>
                    <a:pt x="397" y="341"/>
                  </a:lnTo>
                  <a:lnTo>
                    <a:pt x="389" y="351"/>
                  </a:lnTo>
                  <a:lnTo>
                    <a:pt x="383" y="346"/>
                  </a:lnTo>
                  <a:lnTo>
                    <a:pt x="381" y="349"/>
                  </a:lnTo>
                  <a:lnTo>
                    <a:pt x="377" y="345"/>
                  </a:lnTo>
                  <a:lnTo>
                    <a:pt x="369" y="355"/>
                  </a:lnTo>
                  <a:lnTo>
                    <a:pt x="361" y="348"/>
                  </a:lnTo>
                  <a:lnTo>
                    <a:pt x="358" y="346"/>
                  </a:lnTo>
                  <a:lnTo>
                    <a:pt x="357" y="348"/>
                  </a:lnTo>
                  <a:lnTo>
                    <a:pt x="356" y="347"/>
                  </a:lnTo>
                  <a:lnTo>
                    <a:pt x="357" y="345"/>
                  </a:lnTo>
                  <a:lnTo>
                    <a:pt x="349" y="340"/>
                  </a:lnTo>
                  <a:lnTo>
                    <a:pt x="348" y="341"/>
                  </a:lnTo>
                  <a:lnTo>
                    <a:pt x="339" y="335"/>
                  </a:lnTo>
                  <a:lnTo>
                    <a:pt x="336" y="340"/>
                  </a:lnTo>
                  <a:lnTo>
                    <a:pt x="316" y="324"/>
                  </a:lnTo>
                  <a:lnTo>
                    <a:pt x="313" y="325"/>
                  </a:lnTo>
                  <a:lnTo>
                    <a:pt x="313" y="324"/>
                  </a:lnTo>
                  <a:lnTo>
                    <a:pt x="312" y="322"/>
                  </a:lnTo>
                  <a:lnTo>
                    <a:pt x="313" y="321"/>
                  </a:lnTo>
                  <a:lnTo>
                    <a:pt x="309" y="320"/>
                  </a:lnTo>
                  <a:lnTo>
                    <a:pt x="312" y="316"/>
                  </a:lnTo>
                  <a:lnTo>
                    <a:pt x="312" y="314"/>
                  </a:lnTo>
                  <a:lnTo>
                    <a:pt x="303" y="312"/>
                  </a:lnTo>
                  <a:lnTo>
                    <a:pt x="303" y="309"/>
                  </a:lnTo>
                  <a:lnTo>
                    <a:pt x="300" y="306"/>
                  </a:lnTo>
                  <a:lnTo>
                    <a:pt x="300" y="304"/>
                  </a:lnTo>
                  <a:lnTo>
                    <a:pt x="297" y="303"/>
                  </a:lnTo>
                  <a:lnTo>
                    <a:pt x="295" y="304"/>
                  </a:lnTo>
                  <a:lnTo>
                    <a:pt x="293" y="303"/>
                  </a:lnTo>
                  <a:lnTo>
                    <a:pt x="293" y="305"/>
                  </a:lnTo>
                  <a:lnTo>
                    <a:pt x="291" y="306"/>
                  </a:lnTo>
                  <a:lnTo>
                    <a:pt x="288" y="305"/>
                  </a:lnTo>
                  <a:lnTo>
                    <a:pt x="289" y="303"/>
                  </a:lnTo>
                  <a:lnTo>
                    <a:pt x="291" y="303"/>
                  </a:lnTo>
                  <a:lnTo>
                    <a:pt x="291" y="301"/>
                  </a:lnTo>
                  <a:lnTo>
                    <a:pt x="292" y="300"/>
                  </a:lnTo>
                  <a:lnTo>
                    <a:pt x="291" y="299"/>
                  </a:lnTo>
                  <a:lnTo>
                    <a:pt x="292" y="296"/>
                  </a:lnTo>
                  <a:lnTo>
                    <a:pt x="285" y="295"/>
                  </a:lnTo>
                  <a:lnTo>
                    <a:pt x="284" y="300"/>
                  </a:lnTo>
                  <a:lnTo>
                    <a:pt x="282" y="300"/>
                  </a:lnTo>
                  <a:lnTo>
                    <a:pt x="282" y="295"/>
                  </a:lnTo>
                  <a:lnTo>
                    <a:pt x="280" y="296"/>
                  </a:lnTo>
                  <a:lnTo>
                    <a:pt x="280" y="294"/>
                  </a:lnTo>
                  <a:lnTo>
                    <a:pt x="279" y="291"/>
                  </a:lnTo>
                  <a:lnTo>
                    <a:pt x="280" y="289"/>
                  </a:lnTo>
                  <a:lnTo>
                    <a:pt x="279" y="290"/>
                  </a:lnTo>
                  <a:lnTo>
                    <a:pt x="279" y="292"/>
                  </a:lnTo>
                  <a:lnTo>
                    <a:pt x="278" y="292"/>
                  </a:lnTo>
                  <a:lnTo>
                    <a:pt x="276" y="291"/>
                  </a:lnTo>
                  <a:lnTo>
                    <a:pt x="276" y="292"/>
                  </a:lnTo>
                  <a:lnTo>
                    <a:pt x="272" y="293"/>
                  </a:lnTo>
                  <a:lnTo>
                    <a:pt x="272" y="292"/>
                  </a:lnTo>
                  <a:lnTo>
                    <a:pt x="269" y="292"/>
                  </a:lnTo>
                  <a:lnTo>
                    <a:pt x="268" y="290"/>
                  </a:lnTo>
                  <a:lnTo>
                    <a:pt x="265" y="293"/>
                  </a:lnTo>
                  <a:lnTo>
                    <a:pt x="266" y="292"/>
                  </a:lnTo>
                  <a:lnTo>
                    <a:pt x="265" y="290"/>
                  </a:lnTo>
                  <a:lnTo>
                    <a:pt x="263" y="290"/>
                  </a:lnTo>
                  <a:lnTo>
                    <a:pt x="264" y="286"/>
                  </a:lnTo>
                  <a:lnTo>
                    <a:pt x="262" y="285"/>
                  </a:lnTo>
                  <a:lnTo>
                    <a:pt x="263" y="281"/>
                  </a:lnTo>
                  <a:lnTo>
                    <a:pt x="264" y="281"/>
                  </a:lnTo>
                  <a:lnTo>
                    <a:pt x="265" y="279"/>
                  </a:lnTo>
                  <a:lnTo>
                    <a:pt x="264" y="278"/>
                  </a:lnTo>
                  <a:lnTo>
                    <a:pt x="265" y="278"/>
                  </a:lnTo>
                  <a:lnTo>
                    <a:pt x="265" y="276"/>
                  </a:lnTo>
                  <a:lnTo>
                    <a:pt x="263" y="275"/>
                  </a:lnTo>
                  <a:lnTo>
                    <a:pt x="261" y="276"/>
                  </a:lnTo>
                  <a:lnTo>
                    <a:pt x="261" y="274"/>
                  </a:lnTo>
                  <a:lnTo>
                    <a:pt x="263" y="274"/>
                  </a:lnTo>
                  <a:lnTo>
                    <a:pt x="261" y="273"/>
                  </a:lnTo>
                  <a:lnTo>
                    <a:pt x="260" y="274"/>
                  </a:lnTo>
                  <a:lnTo>
                    <a:pt x="255" y="272"/>
                  </a:lnTo>
                  <a:lnTo>
                    <a:pt x="252" y="273"/>
                  </a:lnTo>
                  <a:lnTo>
                    <a:pt x="251" y="274"/>
                  </a:lnTo>
                  <a:lnTo>
                    <a:pt x="250" y="273"/>
                  </a:lnTo>
                  <a:lnTo>
                    <a:pt x="251" y="273"/>
                  </a:lnTo>
                  <a:lnTo>
                    <a:pt x="251" y="271"/>
                  </a:lnTo>
                  <a:lnTo>
                    <a:pt x="251" y="270"/>
                  </a:lnTo>
                  <a:lnTo>
                    <a:pt x="251" y="267"/>
                  </a:lnTo>
                  <a:lnTo>
                    <a:pt x="255" y="262"/>
                  </a:lnTo>
                  <a:lnTo>
                    <a:pt x="249" y="257"/>
                  </a:lnTo>
                  <a:lnTo>
                    <a:pt x="247" y="258"/>
                  </a:lnTo>
                  <a:lnTo>
                    <a:pt x="241" y="265"/>
                  </a:lnTo>
                  <a:lnTo>
                    <a:pt x="240" y="265"/>
                  </a:lnTo>
                  <a:lnTo>
                    <a:pt x="239" y="263"/>
                  </a:lnTo>
                  <a:lnTo>
                    <a:pt x="239" y="266"/>
                  </a:lnTo>
                  <a:lnTo>
                    <a:pt x="241" y="269"/>
                  </a:lnTo>
                  <a:lnTo>
                    <a:pt x="242" y="269"/>
                  </a:lnTo>
                  <a:lnTo>
                    <a:pt x="244" y="270"/>
                  </a:lnTo>
                  <a:lnTo>
                    <a:pt x="239" y="277"/>
                  </a:lnTo>
                  <a:lnTo>
                    <a:pt x="237" y="277"/>
                  </a:lnTo>
                  <a:lnTo>
                    <a:pt x="237" y="278"/>
                  </a:lnTo>
                  <a:lnTo>
                    <a:pt x="234" y="278"/>
                  </a:lnTo>
                  <a:lnTo>
                    <a:pt x="233" y="276"/>
                  </a:lnTo>
                  <a:lnTo>
                    <a:pt x="232" y="277"/>
                  </a:lnTo>
                  <a:lnTo>
                    <a:pt x="231" y="278"/>
                  </a:lnTo>
                  <a:lnTo>
                    <a:pt x="230" y="278"/>
                  </a:lnTo>
                  <a:lnTo>
                    <a:pt x="228" y="274"/>
                  </a:lnTo>
                  <a:lnTo>
                    <a:pt x="225" y="272"/>
                  </a:lnTo>
                  <a:lnTo>
                    <a:pt x="224" y="273"/>
                  </a:lnTo>
                  <a:lnTo>
                    <a:pt x="216" y="272"/>
                  </a:lnTo>
                  <a:lnTo>
                    <a:pt x="215" y="273"/>
                  </a:lnTo>
                  <a:lnTo>
                    <a:pt x="209" y="273"/>
                  </a:lnTo>
                  <a:lnTo>
                    <a:pt x="206" y="274"/>
                  </a:lnTo>
                  <a:lnTo>
                    <a:pt x="207" y="272"/>
                  </a:lnTo>
                  <a:lnTo>
                    <a:pt x="207" y="270"/>
                  </a:lnTo>
                  <a:lnTo>
                    <a:pt x="205" y="270"/>
                  </a:lnTo>
                  <a:lnTo>
                    <a:pt x="201" y="270"/>
                  </a:lnTo>
                  <a:lnTo>
                    <a:pt x="200" y="272"/>
                  </a:lnTo>
                  <a:lnTo>
                    <a:pt x="200" y="273"/>
                  </a:lnTo>
                  <a:lnTo>
                    <a:pt x="198" y="274"/>
                  </a:lnTo>
                  <a:lnTo>
                    <a:pt x="199" y="276"/>
                  </a:lnTo>
                  <a:lnTo>
                    <a:pt x="201" y="276"/>
                  </a:lnTo>
                  <a:lnTo>
                    <a:pt x="201" y="277"/>
                  </a:lnTo>
                  <a:lnTo>
                    <a:pt x="200" y="277"/>
                  </a:lnTo>
                  <a:lnTo>
                    <a:pt x="198" y="280"/>
                  </a:lnTo>
                  <a:lnTo>
                    <a:pt x="198" y="278"/>
                  </a:lnTo>
                  <a:lnTo>
                    <a:pt x="197" y="278"/>
                  </a:lnTo>
                  <a:lnTo>
                    <a:pt x="196" y="280"/>
                  </a:lnTo>
                  <a:lnTo>
                    <a:pt x="193" y="280"/>
                  </a:lnTo>
                  <a:lnTo>
                    <a:pt x="193" y="286"/>
                  </a:lnTo>
                  <a:lnTo>
                    <a:pt x="191" y="288"/>
                  </a:lnTo>
                  <a:lnTo>
                    <a:pt x="191" y="287"/>
                  </a:lnTo>
                  <a:lnTo>
                    <a:pt x="190" y="288"/>
                  </a:lnTo>
                  <a:lnTo>
                    <a:pt x="189" y="288"/>
                  </a:lnTo>
                  <a:lnTo>
                    <a:pt x="187" y="290"/>
                  </a:lnTo>
                  <a:lnTo>
                    <a:pt x="184" y="289"/>
                  </a:lnTo>
                  <a:lnTo>
                    <a:pt x="181" y="291"/>
                  </a:lnTo>
                  <a:lnTo>
                    <a:pt x="179" y="290"/>
                  </a:lnTo>
                  <a:lnTo>
                    <a:pt x="179" y="291"/>
                  </a:lnTo>
                  <a:lnTo>
                    <a:pt x="176" y="289"/>
                  </a:lnTo>
                  <a:lnTo>
                    <a:pt x="176" y="290"/>
                  </a:lnTo>
                  <a:lnTo>
                    <a:pt x="175" y="290"/>
                  </a:lnTo>
                  <a:lnTo>
                    <a:pt x="175" y="288"/>
                  </a:lnTo>
                  <a:lnTo>
                    <a:pt x="172" y="288"/>
                  </a:lnTo>
                  <a:lnTo>
                    <a:pt x="172" y="286"/>
                  </a:lnTo>
                  <a:lnTo>
                    <a:pt x="168" y="284"/>
                  </a:lnTo>
                  <a:lnTo>
                    <a:pt x="163" y="282"/>
                  </a:lnTo>
                  <a:lnTo>
                    <a:pt x="160" y="283"/>
                  </a:lnTo>
                  <a:lnTo>
                    <a:pt x="159" y="282"/>
                  </a:lnTo>
                  <a:lnTo>
                    <a:pt x="159" y="282"/>
                  </a:lnTo>
                  <a:lnTo>
                    <a:pt x="156" y="278"/>
                  </a:lnTo>
                  <a:lnTo>
                    <a:pt x="154" y="280"/>
                  </a:lnTo>
                  <a:lnTo>
                    <a:pt x="153" y="277"/>
                  </a:lnTo>
                  <a:lnTo>
                    <a:pt x="151" y="276"/>
                  </a:lnTo>
                  <a:lnTo>
                    <a:pt x="151" y="273"/>
                  </a:lnTo>
                  <a:lnTo>
                    <a:pt x="149" y="270"/>
                  </a:lnTo>
                  <a:lnTo>
                    <a:pt x="151" y="269"/>
                  </a:lnTo>
                  <a:lnTo>
                    <a:pt x="152" y="269"/>
                  </a:lnTo>
                  <a:lnTo>
                    <a:pt x="152" y="268"/>
                  </a:lnTo>
                  <a:lnTo>
                    <a:pt x="152" y="266"/>
                  </a:lnTo>
                  <a:lnTo>
                    <a:pt x="151" y="265"/>
                  </a:lnTo>
                  <a:lnTo>
                    <a:pt x="152" y="264"/>
                  </a:lnTo>
                  <a:lnTo>
                    <a:pt x="151" y="264"/>
                  </a:lnTo>
                  <a:lnTo>
                    <a:pt x="152" y="262"/>
                  </a:lnTo>
                  <a:lnTo>
                    <a:pt x="154" y="259"/>
                  </a:lnTo>
                  <a:lnTo>
                    <a:pt x="152" y="258"/>
                  </a:lnTo>
                  <a:lnTo>
                    <a:pt x="152" y="257"/>
                  </a:lnTo>
                  <a:lnTo>
                    <a:pt x="149" y="255"/>
                  </a:lnTo>
                  <a:lnTo>
                    <a:pt x="151" y="248"/>
                  </a:lnTo>
                  <a:lnTo>
                    <a:pt x="147" y="247"/>
                  </a:lnTo>
                  <a:lnTo>
                    <a:pt x="147" y="239"/>
                  </a:lnTo>
                  <a:lnTo>
                    <a:pt x="145" y="240"/>
                  </a:lnTo>
                  <a:lnTo>
                    <a:pt x="142" y="237"/>
                  </a:lnTo>
                  <a:lnTo>
                    <a:pt x="142" y="237"/>
                  </a:lnTo>
                  <a:lnTo>
                    <a:pt x="142" y="235"/>
                  </a:lnTo>
                  <a:lnTo>
                    <a:pt x="139" y="236"/>
                  </a:lnTo>
                  <a:lnTo>
                    <a:pt x="139" y="234"/>
                  </a:lnTo>
                  <a:lnTo>
                    <a:pt x="140" y="233"/>
                  </a:lnTo>
                  <a:lnTo>
                    <a:pt x="139" y="232"/>
                  </a:lnTo>
                  <a:lnTo>
                    <a:pt x="140" y="232"/>
                  </a:lnTo>
                  <a:lnTo>
                    <a:pt x="137" y="230"/>
                  </a:lnTo>
                  <a:lnTo>
                    <a:pt x="136" y="232"/>
                  </a:lnTo>
                  <a:lnTo>
                    <a:pt x="135" y="232"/>
                  </a:lnTo>
                  <a:lnTo>
                    <a:pt x="136" y="229"/>
                  </a:lnTo>
                  <a:lnTo>
                    <a:pt x="134" y="225"/>
                  </a:lnTo>
                  <a:lnTo>
                    <a:pt x="130" y="225"/>
                  </a:lnTo>
                  <a:lnTo>
                    <a:pt x="130" y="223"/>
                  </a:lnTo>
                  <a:lnTo>
                    <a:pt x="131" y="223"/>
                  </a:lnTo>
                  <a:lnTo>
                    <a:pt x="130" y="222"/>
                  </a:lnTo>
                  <a:lnTo>
                    <a:pt x="128" y="222"/>
                  </a:lnTo>
                  <a:lnTo>
                    <a:pt x="126" y="224"/>
                  </a:lnTo>
                  <a:lnTo>
                    <a:pt x="125" y="225"/>
                  </a:lnTo>
                  <a:lnTo>
                    <a:pt x="127" y="230"/>
                  </a:lnTo>
                  <a:lnTo>
                    <a:pt x="121" y="230"/>
                  </a:lnTo>
                  <a:lnTo>
                    <a:pt x="121" y="232"/>
                  </a:lnTo>
                  <a:lnTo>
                    <a:pt x="119" y="232"/>
                  </a:lnTo>
                  <a:lnTo>
                    <a:pt x="118" y="235"/>
                  </a:lnTo>
                  <a:lnTo>
                    <a:pt x="112" y="229"/>
                  </a:lnTo>
                  <a:lnTo>
                    <a:pt x="111" y="229"/>
                  </a:lnTo>
                  <a:lnTo>
                    <a:pt x="110" y="230"/>
                  </a:lnTo>
                  <a:lnTo>
                    <a:pt x="110" y="230"/>
                  </a:lnTo>
                  <a:lnTo>
                    <a:pt x="110" y="228"/>
                  </a:lnTo>
                  <a:lnTo>
                    <a:pt x="107" y="224"/>
                  </a:lnTo>
                  <a:lnTo>
                    <a:pt x="107" y="225"/>
                  </a:lnTo>
                  <a:lnTo>
                    <a:pt x="107" y="226"/>
                  </a:lnTo>
                  <a:lnTo>
                    <a:pt x="102" y="228"/>
                  </a:lnTo>
                  <a:lnTo>
                    <a:pt x="101" y="224"/>
                  </a:lnTo>
                  <a:lnTo>
                    <a:pt x="90" y="216"/>
                  </a:lnTo>
                  <a:lnTo>
                    <a:pt x="86" y="216"/>
                  </a:lnTo>
                  <a:lnTo>
                    <a:pt x="87" y="217"/>
                  </a:lnTo>
                  <a:lnTo>
                    <a:pt x="84" y="217"/>
                  </a:lnTo>
                  <a:lnTo>
                    <a:pt x="83" y="218"/>
                  </a:lnTo>
                  <a:lnTo>
                    <a:pt x="82" y="218"/>
                  </a:lnTo>
                  <a:lnTo>
                    <a:pt x="79" y="220"/>
                  </a:lnTo>
                  <a:lnTo>
                    <a:pt x="78" y="217"/>
                  </a:lnTo>
                  <a:lnTo>
                    <a:pt x="74" y="214"/>
                  </a:lnTo>
                  <a:lnTo>
                    <a:pt x="71" y="218"/>
                  </a:lnTo>
                  <a:lnTo>
                    <a:pt x="70" y="219"/>
                  </a:lnTo>
                  <a:lnTo>
                    <a:pt x="68" y="221"/>
                  </a:lnTo>
                  <a:lnTo>
                    <a:pt x="64" y="222"/>
                  </a:lnTo>
                  <a:lnTo>
                    <a:pt x="64" y="219"/>
                  </a:lnTo>
                  <a:lnTo>
                    <a:pt x="63" y="217"/>
                  </a:lnTo>
                  <a:lnTo>
                    <a:pt x="64" y="214"/>
                  </a:lnTo>
                  <a:lnTo>
                    <a:pt x="62" y="210"/>
                  </a:lnTo>
                  <a:lnTo>
                    <a:pt x="63" y="205"/>
                  </a:lnTo>
                  <a:lnTo>
                    <a:pt x="61" y="203"/>
                  </a:lnTo>
                  <a:lnTo>
                    <a:pt x="64" y="201"/>
                  </a:lnTo>
                  <a:lnTo>
                    <a:pt x="62" y="201"/>
                  </a:lnTo>
                  <a:lnTo>
                    <a:pt x="63" y="200"/>
                  </a:lnTo>
                  <a:lnTo>
                    <a:pt x="63" y="197"/>
                  </a:lnTo>
                  <a:lnTo>
                    <a:pt x="64" y="196"/>
                  </a:lnTo>
                  <a:lnTo>
                    <a:pt x="63" y="194"/>
                  </a:lnTo>
                  <a:lnTo>
                    <a:pt x="66" y="190"/>
                  </a:lnTo>
                  <a:lnTo>
                    <a:pt x="64" y="184"/>
                  </a:lnTo>
                  <a:lnTo>
                    <a:pt x="60" y="185"/>
                  </a:lnTo>
                  <a:lnTo>
                    <a:pt x="56" y="181"/>
                  </a:lnTo>
                  <a:lnTo>
                    <a:pt x="51" y="181"/>
                  </a:lnTo>
                  <a:lnTo>
                    <a:pt x="51" y="186"/>
                  </a:lnTo>
                  <a:lnTo>
                    <a:pt x="49" y="188"/>
                  </a:lnTo>
                  <a:lnTo>
                    <a:pt x="46" y="185"/>
                  </a:lnTo>
                  <a:lnTo>
                    <a:pt x="44" y="186"/>
                  </a:lnTo>
                  <a:lnTo>
                    <a:pt x="44" y="185"/>
                  </a:lnTo>
                  <a:lnTo>
                    <a:pt x="40" y="188"/>
                  </a:lnTo>
                  <a:lnTo>
                    <a:pt x="39" y="190"/>
                  </a:lnTo>
                  <a:lnTo>
                    <a:pt x="38" y="188"/>
                  </a:lnTo>
                  <a:lnTo>
                    <a:pt x="36" y="190"/>
                  </a:lnTo>
                  <a:lnTo>
                    <a:pt x="35" y="189"/>
                  </a:lnTo>
                  <a:lnTo>
                    <a:pt x="33" y="189"/>
                  </a:lnTo>
                  <a:lnTo>
                    <a:pt x="33" y="192"/>
                  </a:lnTo>
                  <a:lnTo>
                    <a:pt x="30" y="193"/>
                  </a:lnTo>
                  <a:lnTo>
                    <a:pt x="29" y="192"/>
                  </a:lnTo>
                  <a:lnTo>
                    <a:pt x="27" y="192"/>
                  </a:lnTo>
                  <a:lnTo>
                    <a:pt x="26" y="190"/>
                  </a:lnTo>
                  <a:lnTo>
                    <a:pt x="23" y="192"/>
                  </a:lnTo>
                  <a:lnTo>
                    <a:pt x="22" y="188"/>
                  </a:lnTo>
                  <a:lnTo>
                    <a:pt x="20" y="188"/>
                  </a:lnTo>
                  <a:lnTo>
                    <a:pt x="19" y="186"/>
                  </a:lnTo>
                  <a:lnTo>
                    <a:pt x="20" y="185"/>
                  </a:lnTo>
                  <a:lnTo>
                    <a:pt x="20" y="184"/>
                  </a:lnTo>
                  <a:lnTo>
                    <a:pt x="21" y="185"/>
                  </a:lnTo>
                  <a:lnTo>
                    <a:pt x="21" y="184"/>
                  </a:lnTo>
                  <a:lnTo>
                    <a:pt x="23" y="184"/>
                  </a:lnTo>
                  <a:lnTo>
                    <a:pt x="25" y="182"/>
                  </a:lnTo>
                  <a:lnTo>
                    <a:pt x="25" y="180"/>
                  </a:lnTo>
                  <a:lnTo>
                    <a:pt x="23" y="178"/>
                  </a:lnTo>
                  <a:lnTo>
                    <a:pt x="24" y="178"/>
                  </a:lnTo>
                  <a:lnTo>
                    <a:pt x="25" y="174"/>
                  </a:lnTo>
                  <a:lnTo>
                    <a:pt x="27" y="170"/>
                  </a:lnTo>
                  <a:lnTo>
                    <a:pt x="25" y="171"/>
                  </a:lnTo>
                  <a:lnTo>
                    <a:pt x="24" y="169"/>
                  </a:lnTo>
                  <a:lnTo>
                    <a:pt x="23" y="170"/>
                  </a:lnTo>
                  <a:lnTo>
                    <a:pt x="23" y="169"/>
                  </a:lnTo>
                  <a:lnTo>
                    <a:pt x="22" y="170"/>
                  </a:lnTo>
                  <a:lnTo>
                    <a:pt x="24" y="168"/>
                  </a:lnTo>
                  <a:lnTo>
                    <a:pt x="22" y="168"/>
                  </a:lnTo>
                  <a:lnTo>
                    <a:pt x="22" y="165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18" y="161"/>
                  </a:lnTo>
                  <a:lnTo>
                    <a:pt x="19" y="158"/>
                  </a:lnTo>
                  <a:lnTo>
                    <a:pt x="20" y="156"/>
                  </a:lnTo>
                  <a:lnTo>
                    <a:pt x="23" y="158"/>
                  </a:lnTo>
                  <a:lnTo>
                    <a:pt x="22" y="155"/>
                  </a:lnTo>
                  <a:lnTo>
                    <a:pt x="20" y="154"/>
                  </a:lnTo>
                  <a:lnTo>
                    <a:pt x="19" y="156"/>
                  </a:lnTo>
                  <a:lnTo>
                    <a:pt x="15" y="153"/>
                  </a:lnTo>
                  <a:lnTo>
                    <a:pt x="15" y="150"/>
                  </a:lnTo>
                  <a:lnTo>
                    <a:pt x="14" y="149"/>
                  </a:lnTo>
                  <a:lnTo>
                    <a:pt x="14" y="146"/>
                  </a:lnTo>
                  <a:lnTo>
                    <a:pt x="9" y="145"/>
                  </a:lnTo>
                  <a:lnTo>
                    <a:pt x="8" y="146"/>
                  </a:lnTo>
                  <a:lnTo>
                    <a:pt x="5" y="147"/>
                  </a:lnTo>
                  <a:lnTo>
                    <a:pt x="3" y="149"/>
                  </a:lnTo>
                  <a:lnTo>
                    <a:pt x="4" y="147"/>
                  </a:lnTo>
                  <a:lnTo>
                    <a:pt x="3" y="145"/>
                  </a:lnTo>
                  <a:lnTo>
                    <a:pt x="4" y="145"/>
                  </a:lnTo>
                  <a:lnTo>
                    <a:pt x="4" y="143"/>
                  </a:lnTo>
                  <a:lnTo>
                    <a:pt x="0" y="142"/>
                  </a:lnTo>
                  <a:lnTo>
                    <a:pt x="4" y="137"/>
                  </a:lnTo>
                  <a:lnTo>
                    <a:pt x="8" y="137"/>
                  </a:lnTo>
                  <a:lnTo>
                    <a:pt x="8" y="136"/>
                  </a:lnTo>
                  <a:lnTo>
                    <a:pt x="8" y="134"/>
                  </a:lnTo>
                  <a:lnTo>
                    <a:pt x="2" y="132"/>
                  </a:lnTo>
                  <a:lnTo>
                    <a:pt x="4" y="132"/>
                  </a:lnTo>
                  <a:lnTo>
                    <a:pt x="5" y="131"/>
                  </a:lnTo>
                  <a:lnTo>
                    <a:pt x="2" y="129"/>
                  </a:lnTo>
                  <a:lnTo>
                    <a:pt x="2" y="129"/>
                  </a:lnTo>
                  <a:lnTo>
                    <a:pt x="3" y="128"/>
                  </a:lnTo>
                  <a:lnTo>
                    <a:pt x="1" y="124"/>
                  </a:lnTo>
                  <a:lnTo>
                    <a:pt x="2" y="123"/>
                  </a:lnTo>
                  <a:lnTo>
                    <a:pt x="3" y="123"/>
                  </a:lnTo>
                  <a:lnTo>
                    <a:pt x="4" y="122"/>
                  </a:lnTo>
                  <a:lnTo>
                    <a:pt x="5" y="121"/>
                  </a:lnTo>
                  <a:lnTo>
                    <a:pt x="0" y="115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" name="Freeform 165">
              <a:extLst>
                <a:ext uri="{FF2B5EF4-FFF2-40B4-BE49-F238E27FC236}">
                  <a16:creationId xmlns="" xmlns:a16="http://schemas.microsoft.com/office/drawing/2014/main" id="{5CB96CBB-BA38-4E58-953B-D94F93D52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2537"/>
              <a:ext cx="211" cy="219"/>
            </a:xfrm>
            <a:custGeom>
              <a:avLst/>
              <a:gdLst>
                <a:gd name="T0" fmla="*/ 62 w 211"/>
                <a:gd name="T1" fmla="*/ 21 h 219"/>
                <a:gd name="T2" fmla="*/ 66 w 211"/>
                <a:gd name="T3" fmla="*/ 10 h 219"/>
                <a:gd name="T4" fmla="*/ 63 w 211"/>
                <a:gd name="T5" fmla="*/ 4 h 219"/>
                <a:gd name="T6" fmla="*/ 74 w 211"/>
                <a:gd name="T7" fmla="*/ 2 h 219"/>
                <a:gd name="T8" fmla="*/ 85 w 211"/>
                <a:gd name="T9" fmla="*/ 7 h 219"/>
                <a:gd name="T10" fmla="*/ 92 w 211"/>
                <a:gd name="T11" fmla="*/ 18 h 219"/>
                <a:gd name="T12" fmla="*/ 103 w 211"/>
                <a:gd name="T13" fmla="*/ 16 h 219"/>
                <a:gd name="T14" fmla="*/ 109 w 211"/>
                <a:gd name="T15" fmla="*/ 20 h 219"/>
                <a:gd name="T16" fmla="*/ 109 w 211"/>
                <a:gd name="T17" fmla="*/ 31 h 219"/>
                <a:gd name="T18" fmla="*/ 125 w 211"/>
                <a:gd name="T19" fmla="*/ 43 h 219"/>
                <a:gd name="T20" fmla="*/ 133 w 211"/>
                <a:gd name="T21" fmla="*/ 49 h 219"/>
                <a:gd name="T22" fmla="*/ 145 w 211"/>
                <a:gd name="T23" fmla="*/ 57 h 219"/>
                <a:gd name="T24" fmla="*/ 157 w 211"/>
                <a:gd name="T25" fmla="*/ 69 h 219"/>
                <a:gd name="T26" fmla="*/ 154 w 211"/>
                <a:gd name="T27" fmla="*/ 84 h 219"/>
                <a:gd name="T28" fmla="*/ 159 w 211"/>
                <a:gd name="T29" fmla="*/ 89 h 219"/>
                <a:gd name="T30" fmla="*/ 175 w 211"/>
                <a:gd name="T31" fmla="*/ 92 h 219"/>
                <a:gd name="T32" fmla="*/ 182 w 211"/>
                <a:gd name="T33" fmla="*/ 104 h 219"/>
                <a:gd name="T34" fmla="*/ 190 w 211"/>
                <a:gd name="T35" fmla="*/ 116 h 219"/>
                <a:gd name="T36" fmla="*/ 196 w 211"/>
                <a:gd name="T37" fmla="*/ 115 h 219"/>
                <a:gd name="T38" fmla="*/ 201 w 211"/>
                <a:gd name="T39" fmla="*/ 121 h 219"/>
                <a:gd name="T40" fmla="*/ 199 w 211"/>
                <a:gd name="T41" fmla="*/ 125 h 219"/>
                <a:gd name="T42" fmla="*/ 206 w 211"/>
                <a:gd name="T43" fmla="*/ 138 h 219"/>
                <a:gd name="T44" fmla="*/ 209 w 211"/>
                <a:gd name="T45" fmla="*/ 165 h 219"/>
                <a:gd name="T46" fmla="*/ 183 w 211"/>
                <a:gd name="T47" fmla="*/ 161 h 219"/>
                <a:gd name="T48" fmla="*/ 159 w 211"/>
                <a:gd name="T49" fmla="*/ 147 h 219"/>
                <a:gd name="T50" fmla="*/ 138 w 211"/>
                <a:gd name="T51" fmla="*/ 150 h 219"/>
                <a:gd name="T52" fmla="*/ 123 w 211"/>
                <a:gd name="T53" fmla="*/ 163 h 219"/>
                <a:gd name="T54" fmla="*/ 116 w 211"/>
                <a:gd name="T55" fmla="*/ 186 h 219"/>
                <a:gd name="T56" fmla="*/ 97 w 211"/>
                <a:gd name="T57" fmla="*/ 198 h 219"/>
                <a:gd name="T58" fmla="*/ 79 w 211"/>
                <a:gd name="T59" fmla="*/ 207 h 219"/>
                <a:gd name="T60" fmla="*/ 55 w 211"/>
                <a:gd name="T61" fmla="*/ 217 h 219"/>
                <a:gd name="T62" fmla="*/ 35 w 211"/>
                <a:gd name="T63" fmla="*/ 212 h 219"/>
                <a:gd name="T64" fmla="*/ 17 w 211"/>
                <a:gd name="T65" fmla="*/ 201 h 219"/>
                <a:gd name="T66" fmla="*/ 12 w 211"/>
                <a:gd name="T67" fmla="*/ 182 h 219"/>
                <a:gd name="T68" fmla="*/ 3 w 211"/>
                <a:gd name="T69" fmla="*/ 160 h 219"/>
                <a:gd name="T70" fmla="*/ 10 w 211"/>
                <a:gd name="T71" fmla="*/ 156 h 219"/>
                <a:gd name="T72" fmla="*/ 14 w 211"/>
                <a:gd name="T73" fmla="*/ 148 h 219"/>
                <a:gd name="T74" fmla="*/ 16 w 211"/>
                <a:gd name="T75" fmla="*/ 137 h 219"/>
                <a:gd name="T76" fmla="*/ 19 w 211"/>
                <a:gd name="T77" fmla="*/ 127 h 219"/>
                <a:gd name="T78" fmla="*/ 24 w 211"/>
                <a:gd name="T79" fmla="*/ 119 h 219"/>
                <a:gd name="T80" fmla="*/ 30 w 211"/>
                <a:gd name="T81" fmla="*/ 113 h 219"/>
                <a:gd name="T82" fmla="*/ 32 w 211"/>
                <a:gd name="T83" fmla="*/ 107 h 219"/>
                <a:gd name="T84" fmla="*/ 27 w 211"/>
                <a:gd name="T85" fmla="*/ 99 h 219"/>
                <a:gd name="T86" fmla="*/ 28 w 211"/>
                <a:gd name="T87" fmla="*/ 92 h 219"/>
                <a:gd name="T88" fmla="*/ 30 w 211"/>
                <a:gd name="T89" fmla="*/ 86 h 219"/>
                <a:gd name="T90" fmla="*/ 35 w 211"/>
                <a:gd name="T91" fmla="*/ 85 h 219"/>
                <a:gd name="T92" fmla="*/ 39 w 211"/>
                <a:gd name="T93" fmla="*/ 84 h 219"/>
                <a:gd name="T94" fmla="*/ 41 w 211"/>
                <a:gd name="T95" fmla="*/ 74 h 219"/>
                <a:gd name="T96" fmla="*/ 32 w 211"/>
                <a:gd name="T97" fmla="*/ 73 h 219"/>
                <a:gd name="T98" fmla="*/ 30 w 211"/>
                <a:gd name="T99" fmla="*/ 64 h 219"/>
                <a:gd name="T100" fmla="*/ 30 w 211"/>
                <a:gd name="T101" fmla="*/ 56 h 219"/>
                <a:gd name="T102" fmla="*/ 35 w 211"/>
                <a:gd name="T103" fmla="*/ 54 h 219"/>
                <a:gd name="T104" fmla="*/ 34 w 211"/>
                <a:gd name="T105" fmla="*/ 45 h 219"/>
                <a:gd name="T106" fmla="*/ 39 w 211"/>
                <a:gd name="T107" fmla="*/ 43 h 219"/>
                <a:gd name="T108" fmla="*/ 41 w 211"/>
                <a:gd name="T109" fmla="*/ 3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1" h="219">
                  <a:moveTo>
                    <a:pt x="43" y="18"/>
                  </a:moveTo>
                  <a:lnTo>
                    <a:pt x="46" y="16"/>
                  </a:lnTo>
                  <a:lnTo>
                    <a:pt x="48" y="19"/>
                  </a:lnTo>
                  <a:lnTo>
                    <a:pt x="49" y="16"/>
                  </a:lnTo>
                  <a:lnTo>
                    <a:pt x="57" y="23"/>
                  </a:lnTo>
                  <a:lnTo>
                    <a:pt x="62" y="21"/>
                  </a:lnTo>
                  <a:lnTo>
                    <a:pt x="60" y="20"/>
                  </a:lnTo>
                  <a:lnTo>
                    <a:pt x="59" y="15"/>
                  </a:lnTo>
                  <a:lnTo>
                    <a:pt x="61" y="15"/>
                  </a:lnTo>
                  <a:lnTo>
                    <a:pt x="63" y="14"/>
                  </a:lnTo>
                  <a:lnTo>
                    <a:pt x="64" y="11"/>
                  </a:lnTo>
                  <a:lnTo>
                    <a:pt x="66" y="10"/>
                  </a:lnTo>
                  <a:lnTo>
                    <a:pt x="66" y="8"/>
                  </a:lnTo>
                  <a:lnTo>
                    <a:pt x="68" y="8"/>
                  </a:lnTo>
                  <a:lnTo>
                    <a:pt x="69" y="6"/>
                  </a:lnTo>
                  <a:lnTo>
                    <a:pt x="65" y="4"/>
                  </a:lnTo>
                  <a:lnTo>
                    <a:pt x="64" y="5"/>
                  </a:lnTo>
                  <a:lnTo>
                    <a:pt x="63" y="4"/>
                  </a:lnTo>
                  <a:lnTo>
                    <a:pt x="65" y="2"/>
                  </a:lnTo>
                  <a:lnTo>
                    <a:pt x="64" y="1"/>
                  </a:lnTo>
                  <a:lnTo>
                    <a:pt x="66" y="0"/>
                  </a:lnTo>
                  <a:lnTo>
                    <a:pt x="69" y="2"/>
                  </a:lnTo>
                  <a:lnTo>
                    <a:pt x="70" y="1"/>
                  </a:lnTo>
                  <a:lnTo>
                    <a:pt x="74" y="2"/>
                  </a:lnTo>
                  <a:lnTo>
                    <a:pt x="78" y="2"/>
                  </a:lnTo>
                  <a:lnTo>
                    <a:pt x="81" y="5"/>
                  </a:lnTo>
                  <a:lnTo>
                    <a:pt x="83" y="4"/>
                  </a:lnTo>
                  <a:lnTo>
                    <a:pt x="83" y="3"/>
                  </a:lnTo>
                  <a:lnTo>
                    <a:pt x="86" y="3"/>
                  </a:lnTo>
                  <a:lnTo>
                    <a:pt x="85" y="7"/>
                  </a:lnTo>
                  <a:lnTo>
                    <a:pt x="86" y="10"/>
                  </a:lnTo>
                  <a:lnTo>
                    <a:pt x="87" y="9"/>
                  </a:lnTo>
                  <a:lnTo>
                    <a:pt x="86" y="8"/>
                  </a:lnTo>
                  <a:lnTo>
                    <a:pt x="89" y="7"/>
                  </a:lnTo>
                  <a:lnTo>
                    <a:pt x="92" y="7"/>
                  </a:lnTo>
                  <a:lnTo>
                    <a:pt x="92" y="18"/>
                  </a:lnTo>
                  <a:lnTo>
                    <a:pt x="94" y="20"/>
                  </a:lnTo>
                  <a:lnTo>
                    <a:pt x="95" y="20"/>
                  </a:lnTo>
                  <a:lnTo>
                    <a:pt x="98" y="16"/>
                  </a:lnTo>
                  <a:lnTo>
                    <a:pt x="102" y="17"/>
                  </a:lnTo>
                  <a:lnTo>
                    <a:pt x="101" y="15"/>
                  </a:lnTo>
                  <a:lnTo>
                    <a:pt x="103" y="16"/>
                  </a:lnTo>
                  <a:lnTo>
                    <a:pt x="104" y="18"/>
                  </a:lnTo>
                  <a:lnTo>
                    <a:pt x="107" y="17"/>
                  </a:lnTo>
                  <a:lnTo>
                    <a:pt x="108" y="18"/>
                  </a:lnTo>
                  <a:lnTo>
                    <a:pt x="109" y="19"/>
                  </a:lnTo>
                  <a:lnTo>
                    <a:pt x="109" y="20"/>
                  </a:lnTo>
                  <a:lnTo>
                    <a:pt x="109" y="20"/>
                  </a:lnTo>
                  <a:lnTo>
                    <a:pt x="109" y="21"/>
                  </a:lnTo>
                  <a:lnTo>
                    <a:pt x="110" y="21"/>
                  </a:lnTo>
                  <a:lnTo>
                    <a:pt x="113" y="24"/>
                  </a:lnTo>
                  <a:lnTo>
                    <a:pt x="112" y="29"/>
                  </a:lnTo>
                  <a:lnTo>
                    <a:pt x="111" y="29"/>
                  </a:lnTo>
                  <a:lnTo>
                    <a:pt x="109" y="31"/>
                  </a:lnTo>
                  <a:lnTo>
                    <a:pt x="117" y="42"/>
                  </a:lnTo>
                  <a:lnTo>
                    <a:pt x="118" y="41"/>
                  </a:lnTo>
                  <a:lnTo>
                    <a:pt x="119" y="43"/>
                  </a:lnTo>
                  <a:lnTo>
                    <a:pt x="122" y="44"/>
                  </a:lnTo>
                  <a:lnTo>
                    <a:pt x="125" y="42"/>
                  </a:lnTo>
                  <a:lnTo>
                    <a:pt x="125" y="43"/>
                  </a:lnTo>
                  <a:lnTo>
                    <a:pt x="129" y="47"/>
                  </a:lnTo>
                  <a:lnTo>
                    <a:pt x="131" y="47"/>
                  </a:lnTo>
                  <a:lnTo>
                    <a:pt x="132" y="45"/>
                  </a:lnTo>
                  <a:lnTo>
                    <a:pt x="134" y="46"/>
                  </a:lnTo>
                  <a:lnTo>
                    <a:pt x="134" y="47"/>
                  </a:lnTo>
                  <a:lnTo>
                    <a:pt x="133" y="49"/>
                  </a:lnTo>
                  <a:lnTo>
                    <a:pt x="137" y="50"/>
                  </a:lnTo>
                  <a:lnTo>
                    <a:pt x="138" y="54"/>
                  </a:lnTo>
                  <a:lnTo>
                    <a:pt x="138" y="55"/>
                  </a:lnTo>
                  <a:lnTo>
                    <a:pt x="141" y="54"/>
                  </a:lnTo>
                  <a:lnTo>
                    <a:pt x="142" y="56"/>
                  </a:lnTo>
                  <a:lnTo>
                    <a:pt x="145" y="57"/>
                  </a:lnTo>
                  <a:lnTo>
                    <a:pt x="146" y="60"/>
                  </a:lnTo>
                  <a:lnTo>
                    <a:pt x="148" y="60"/>
                  </a:lnTo>
                  <a:lnTo>
                    <a:pt x="154" y="66"/>
                  </a:lnTo>
                  <a:lnTo>
                    <a:pt x="154" y="70"/>
                  </a:lnTo>
                  <a:lnTo>
                    <a:pt x="155" y="70"/>
                  </a:lnTo>
                  <a:lnTo>
                    <a:pt x="157" y="69"/>
                  </a:lnTo>
                  <a:lnTo>
                    <a:pt x="159" y="74"/>
                  </a:lnTo>
                  <a:lnTo>
                    <a:pt x="158" y="76"/>
                  </a:lnTo>
                  <a:lnTo>
                    <a:pt x="155" y="78"/>
                  </a:lnTo>
                  <a:lnTo>
                    <a:pt x="155" y="78"/>
                  </a:lnTo>
                  <a:lnTo>
                    <a:pt x="150" y="82"/>
                  </a:lnTo>
                  <a:lnTo>
                    <a:pt x="154" y="84"/>
                  </a:lnTo>
                  <a:lnTo>
                    <a:pt x="154" y="87"/>
                  </a:lnTo>
                  <a:lnTo>
                    <a:pt x="154" y="87"/>
                  </a:lnTo>
                  <a:lnTo>
                    <a:pt x="157" y="87"/>
                  </a:lnTo>
                  <a:lnTo>
                    <a:pt x="157" y="88"/>
                  </a:lnTo>
                  <a:lnTo>
                    <a:pt x="158" y="90"/>
                  </a:lnTo>
                  <a:lnTo>
                    <a:pt x="159" y="89"/>
                  </a:lnTo>
                  <a:lnTo>
                    <a:pt x="166" y="93"/>
                  </a:lnTo>
                  <a:lnTo>
                    <a:pt x="168" y="89"/>
                  </a:lnTo>
                  <a:lnTo>
                    <a:pt x="169" y="90"/>
                  </a:lnTo>
                  <a:lnTo>
                    <a:pt x="169" y="89"/>
                  </a:lnTo>
                  <a:lnTo>
                    <a:pt x="174" y="95"/>
                  </a:lnTo>
                  <a:lnTo>
                    <a:pt x="175" y="92"/>
                  </a:lnTo>
                  <a:lnTo>
                    <a:pt x="176" y="93"/>
                  </a:lnTo>
                  <a:lnTo>
                    <a:pt x="177" y="94"/>
                  </a:lnTo>
                  <a:lnTo>
                    <a:pt x="176" y="96"/>
                  </a:lnTo>
                  <a:lnTo>
                    <a:pt x="179" y="99"/>
                  </a:lnTo>
                  <a:lnTo>
                    <a:pt x="179" y="101"/>
                  </a:lnTo>
                  <a:lnTo>
                    <a:pt x="182" y="104"/>
                  </a:lnTo>
                  <a:lnTo>
                    <a:pt x="181" y="106"/>
                  </a:lnTo>
                  <a:lnTo>
                    <a:pt x="186" y="108"/>
                  </a:lnTo>
                  <a:lnTo>
                    <a:pt x="184" y="111"/>
                  </a:lnTo>
                  <a:lnTo>
                    <a:pt x="186" y="112"/>
                  </a:lnTo>
                  <a:lnTo>
                    <a:pt x="189" y="116"/>
                  </a:lnTo>
                  <a:lnTo>
                    <a:pt x="190" y="116"/>
                  </a:lnTo>
                  <a:lnTo>
                    <a:pt x="192" y="117"/>
                  </a:lnTo>
                  <a:lnTo>
                    <a:pt x="192" y="120"/>
                  </a:lnTo>
                  <a:lnTo>
                    <a:pt x="193" y="121"/>
                  </a:lnTo>
                  <a:lnTo>
                    <a:pt x="195" y="116"/>
                  </a:lnTo>
                  <a:lnTo>
                    <a:pt x="196" y="116"/>
                  </a:lnTo>
                  <a:lnTo>
                    <a:pt x="196" y="115"/>
                  </a:lnTo>
                  <a:lnTo>
                    <a:pt x="197" y="113"/>
                  </a:lnTo>
                  <a:lnTo>
                    <a:pt x="198" y="116"/>
                  </a:lnTo>
                  <a:lnTo>
                    <a:pt x="199" y="117"/>
                  </a:lnTo>
                  <a:lnTo>
                    <a:pt x="199" y="116"/>
                  </a:lnTo>
                  <a:lnTo>
                    <a:pt x="201" y="117"/>
                  </a:lnTo>
                  <a:lnTo>
                    <a:pt x="201" y="121"/>
                  </a:lnTo>
                  <a:lnTo>
                    <a:pt x="202" y="121"/>
                  </a:lnTo>
                  <a:lnTo>
                    <a:pt x="202" y="123"/>
                  </a:lnTo>
                  <a:lnTo>
                    <a:pt x="200" y="122"/>
                  </a:lnTo>
                  <a:lnTo>
                    <a:pt x="199" y="124"/>
                  </a:lnTo>
                  <a:lnTo>
                    <a:pt x="197" y="126"/>
                  </a:lnTo>
                  <a:lnTo>
                    <a:pt x="199" y="125"/>
                  </a:lnTo>
                  <a:lnTo>
                    <a:pt x="199" y="129"/>
                  </a:lnTo>
                  <a:lnTo>
                    <a:pt x="204" y="128"/>
                  </a:lnTo>
                  <a:lnTo>
                    <a:pt x="207" y="129"/>
                  </a:lnTo>
                  <a:lnTo>
                    <a:pt x="206" y="132"/>
                  </a:lnTo>
                  <a:lnTo>
                    <a:pt x="207" y="135"/>
                  </a:lnTo>
                  <a:lnTo>
                    <a:pt x="206" y="138"/>
                  </a:lnTo>
                  <a:lnTo>
                    <a:pt x="211" y="145"/>
                  </a:lnTo>
                  <a:lnTo>
                    <a:pt x="210" y="153"/>
                  </a:lnTo>
                  <a:lnTo>
                    <a:pt x="211" y="155"/>
                  </a:lnTo>
                  <a:lnTo>
                    <a:pt x="208" y="158"/>
                  </a:lnTo>
                  <a:lnTo>
                    <a:pt x="207" y="160"/>
                  </a:lnTo>
                  <a:lnTo>
                    <a:pt x="209" y="165"/>
                  </a:lnTo>
                  <a:lnTo>
                    <a:pt x="205" y="166"/>
                  </a:lnTo>
                  <a:lnTo>
                    <a:pt x="199" y="161"/>
                  </a:lnTo>
                  <a:lnTo>
                    <a:pt x="195" y="161"/>
                  </a:lnTo>
                  <a:lnTo>
                    <a:pt x="190" y="164"/>
                  </a:lnTo>
                  <a:lnTo>
                    <a:pt x="188" y="164"/>
                  </a:lnTo>
                  <a:lnTo>
                    <a:pt x="183" y="161"/>
                  </a:lnTo>
                  <a:lnTo>
                    <a:pt x="184" y="160"/>
                  </a:lnTo>
                  <a:lnTo>
                    <a:pt x="178" y="158"/>
                  </a:lnTo>
                  <a:lnTo>
                    <a:pt x="173" y="155"/>
                  </a:lnTo>
                  <a:lnTo>
                    <a:pt x="166" y="145"/>
                  </a:lnTo>
                  <a:lnTo>
                    <a:pt x="162" y="145"/>
                  </a:lnTo>
                  <a:lnTo>
                    <a:pt x="159" y="147"/>
                  </a:lnTo>
                  <a:lnTo>
                    <a:pt x="154" y="152"/>
                  </a:lnTo>
                  <a:lnTo>
                    <a:pt x="153" y="152"/>
                  </a:lnTo>
                  <a:lnTo>
                    <a:pt x="153" y="153"/>
                  </a:lnTo>
                  <a:lnTo>
                    <a:pt x="145" y="151"/>
                  </a:lnTo>
                  <a:lnTo>
                    <a:pt x="141" y="152"/>
                  </a:lnTo>
                  <a:lnTo>
                    <a:pt x="138" y="150"/>
                  </a:lnTo>
                  <a:lnTo>
                    <a:pt x="135" y="151"/>
                  </a:lnTo>
                  <a:lnTo>
                    <a:pt x="131" y="156"/>
                  </a:lnTo>
                  <a:lnTo>
                    <a:pt x="131" y="155"/>
                  </a:lnTo>
                  <a:lnTo>
                    <a:pt x="119" y="154"/>
                  </a:lnTo>
                  <a:lnTo>
                    <a:pt x="122" y="159"/>
                  </a:lnTo>
                  <a:lnTo>
                    <a:pt x="123" y="163"/>
                  </a:lnTo>
                  <a:lnTo>
                    <a:pt x="122" y="172"/>
                  </a:lnTo>
                  <a:lnTo>
                    <a:pt x="125" y="174"/>
                  </a:lnTo>
                  <a:lnTo>
                    <a:pt x="125" y="177"/>
                  </a:lnTo>
                  <a:lnTo>
                    <a:pt x="122" y="176"/>
                  </a:lnTo>
                  <a:lnTo>
                    <a:pt x="117" y="179"/>
                  </a:lnTo>
                  <a:lnTo>
                    <a:pt x="116" y="186"/>
                  </a:lnTo>
                  <a:lnTo>
                    <a:pt x="115" y="191"/>
                  </a:lnTo>
                  <a:lnTo>
                    <a:pt x="105" y="196"/>
                  </a:lnTo>
                  <a:lnTo>
                    <a:pt x="103" y="196"/>
                  </a:lnTo>
                  <a:lnTo>
                    <a:pt x="103" y="198"/>
                  </a:lnTo>
                  <a:lnTo>
                    <a:pt x="101" y="196"/>
                  </a:lnTo>
                  <a:lnTo>
                    <a:pt x="97" y="198"/>
                  </a:lnTo>
                  <a:lnTo>
                    <a:pt x="98" y="203"/>
                  </a:lnTo>
                  <a:lnTo>
                    <a:pt x="97" y="206"/>
                  </a:lnTo>
                  <a:lnTo>
                    <a:pt x="94" y="205"/>
                  </a:lnTo>
                  <a:lnTo>
                    <a:pt x="91" y="208"/>
                  </a:lnTo>
                  <a:lnTo>
                    <a:pt x="86" y="205"/>
                  </a:lnTo>
                  <a:lnTo>
                    <a:pt x="79" y="207"/>
                  </a:lnTo>
                  <a:lnTo>
                    <a:pt x="74" y="211"/>
                  </a:lnTo>
                  <a:lnTo>
                    <a:pt x="71" y="215"/>
                  </a:lnTo>
                  <a:lnTo>
                    <a:pt x="70" y="215"/>
                  </a:lnTo>
                  <a:lnTo>
                    <a:pt x="62" y="219"/>
                  </a:lnTo>
                  <a:lnTo>
                    <a:pt x="57" y="216"/>
                  </a:lnTo>
                  <a:lnTo>
                    <a:pt x="55" y="217"/>
                  </a:lnTo>
                  <a:lnTo>
                    <a:pt x="49" y="213"/>
                  </a:lnTo>
                  <a:lnTo>
                    <a:pt x="47" y="215"/>
                  </a:lnTo>
                  <a:lnTo>
                    <a:pt x="48" y="216"/>
                  </a:lnTo>
                  <a:lnTo>
                    <a:pt x="46" y="215"/>
                  </a:lnTo>
                  <a:lnTo>
                    <a:pt x="41" y="217"/>
                  </a:lnTo>
                  <a:lnTo>
                    <a:pt x="35" y="212"/>
                  </a:lnTo>
                  <a:lnTo>
                    <a:pt x="33" y="207"/>
                  </a:lnTo>
                  <a:lnTo>
                    <a:pt x="29" y="203"/>
                  </a:lnTo>
                  <a:lnTo>
                    <a:pt x="27" y="204"/>
                  </a:lnTo>
                  <a:lnTo>
                    <a:pt x="23" y="203"/>
                  </a:lnTo>
                  <a:lnTo>
                    <a:pt x="19" y="200"/>
                  </a:lnTo>
                  <a:lnTo>
                    <a:pt x="17" y="201"/>
                  </a:lnTo>
                  <a:lnTo>
                    <a:pt x="15" y="201"/>
                  </a:lnTo>
                  <a:lnTo>
                    <a:pt x="11" y="199"/>
                  </a:lnTo>
                  <a:lnTo>
                    <a:pt x="11" y="195"/>
                  </a:lnTo>
                  <a:lnTo>
                    <a:pt x="9" y="191"/>
                  </a:lnTo>
                  <a:lnTo>
                    <a:pt x="10" y="183"/>
                  </a:lnTo>
                  <a:lnTo>
                    <a:pt x="12" y="182"/>
                  </a:lnTo>
                  <a:lnTo>
                    <a:pt x="7" y="176"/>
                  </a:lnTo>
                  <a:lnTo>
                    <a:pt x="3" y="175"/>
                  </a:lnTo>
                  <a:lnTo>
                    <a:pt x="0" y="169"/>
                  </a:lnTo>
                  <a:lnTo>
                    <a:pt x="1" y="167"/>
                  </a:lnTo>
                  <a:lnTo>
                    <a:pt x="2" y="165"/>
                  </a:lnTo>
                  <a:lnTo>
                    <a:pt x="3" y="160"/>
                  </a:lnTo>
                  <a:lnTo>
                    <a:pt x="5" y="159"/>
                  </a:lnTo>
                  <a:lnTo>
                    <a:pt x="5" y="159"/>
                  </a:lnTo>
                  <a:lnTo>
                    <a:pt x="5" y="157"/>
                  </a:lnTo>
                  <a:lnTo>
                    <a:pt x="6" y="157"/>
                  </a:lnTo>
                  <a:lnTo>
                    <a:pt x="7" y="156"/>
                  </a:lnTo>
                  <a:lnTo>
                    <a:pt x="10" y="156"/>
                  </a:lnTo>
                  <a:lnTo>
                    <a:pt x="13" y="153"/>
                  </a:lnTo>
                  <a:lnTo>
                    <a:pt x="11" y="151"/>
                  </a:lnTo>
                  <a:lnTo>
                    <a:pt x="12" y="150"/>
                  </a:lnTo>
                  <a:lnTo>
                    <a:pt x="12" y="149"/>
                  </a:lnTo>
                  <a:lnTo>
                    <a:pt x="14" y="149"/>
                  </a:lnTo>
                  <a:lnTo>
                    <a:pt x="14" y="148"/>
                  </a:lnTo>
                  <a:lnTo>
                    <a:pt x="12" y="147"/>
                  </a:lnTo>
                  <a:lnTo>
                    <a:pt x="12" y="144"/>
                  </a:lnTo>
                  <a:lnTo>
                    <a:pt x="13" y="143"/>
                  </a:lnTo>
                  <a:lnTo>
                    <a:pt x="12" y="141"/>
                  </a:lnTo>
                  <a:lnTo>
                    <a:pt x="14" y="140"/>
                  </a:lnTo>
                  <a:lnTo>
                    <a:pt x="16" y="137"/>
                  </a:lnTo>
                  <a:lnTo>
                    <a:pt x="15" y="135"/>
                  </a:lnTo>
                  <a:lnTo>
                    <a:pt x="17" y="134"/>
                  </a:lnTo>
                  <a:lnTo>
                    <a:pt x="15" y="130"/>
                  </a:lnTo>
                  <a:lnTo>
                    <a:pt x="17" y="129"/>
                  </a:lnTo>
                  <a:lnTo>
                    <a:pt x="20" y="129"/>
                  </a:lnTo>
                  <a:lnTo>
                    <a:pt x="19" y="127"/>
                  </a:lnTo>
                  <a:lnTo>
                    <a:pt x="19" y="124"/>
                  </a:lnTo>
                  <a:lnTo>
                    <a:pt x="21" y="122"/>
                  </a:lnTo>
                  <a:lnTo>
                    <a:pt x="19" y="120"/>
                  </a:lnTo>
                  <a:lnTo>
                    <a:pt x="20" y="119"/>
                  </a:lnTo>
                  <a:lnTo>
                    <a:pt x="23" y="118"/>
                  </a:lnTo>
                  <a:lnTo>
                    <a:pt x="24" y="119"/>
                  </a:lnTo>
                  <a:lnTo>
                    <a:pt x="25" y="117"/>
                  </a:lnTo>
                  <a:lnTo>
                    <a:pt x="29" y="118"/>
                  </a:lnTo>
                  <a:lnTo>
                    <a:pt x="30" y="116"/>
                  </a:lnTo>
                  <a:lnTo>
                    <a:pt x="27" y="117"/>
                  </a:lnTo>
                  <a:lnTo>
                    <a:pt x="28" y="116"/>
                  </a:lnTo>
                  <a:lnTo>
                    <a:pt x="30" y="113"/>
                  </a:lnTo>
                  <a:lnTo>
                    <a:pt x="30" y="111"/>
                  </a:lnTo>
                  <a:lnTo>
                    <a:pt x="31" y="111"/>
                  </a:lnTo>
                  <a:lnTo>
                    <a:pt x="30" y="109"/>
                  </a:lnTo>
                  <a:lnTo>
                    <a:pt x="32" y="111"/>
                  </a:lnTo>
                  <a:lnTo>
                    <a:pt x="34" y="111"/>
                  </a:lnTo>
                  <a:lnTo>
                    <a:pt x="32" y="107"/>
                  </a:lnTo>
                  <a:lnTo>
                    <a:pt x="29" y="104"/>
                  </a:lnTo>
                  <a:lnTo>
                    <a:pt x="30" y="103"/>
                  </a:lnTo>
                  <a:lnTo>
                    <a:pt x="32" y="102"/>
                  </a:lnTo>
                  <a:lnTo>
                    <a:pt x="29" y="99"/>
                  </a:lnTo>
                  <a:lnTo>
                    <a:pt x="28" y="100"/>
                  </a:lnTo>
                  <a:lnTo>
                    <a:pt x="27" y="99"/>
                  </a:lnTo>
                  <a:lnTo>
                    <a:pt x="28" y="99"/>
                  </a:lnTo>
                  <a:lnTo>
                    <a:pt x="28" y="98"/>
                  </a:lnTo>
                  <a:lnTo>
                    <a:pt x="25" y="95"/>
                  </a:lnTo>
                  <a:lnTo>
                    <a:pt x="28" y="93"/>
                  </a:lnTo>
                  <a:lnTo>
                    <a:pt x="27" y="92"/>
                  </a:lnTo>
                  <a:lnTo>
                    <a:pt x="28" y="92"/>
                  </a:lnTo>
                  <a:lnTo>
                    <a:pt x="30" y="93"/>
                  </a:lnTo>
                  <a:lnTo>
                    <a:pt x="29" y="91"/>
                  </a:lnTo>
                  <a:lnTo>
                    <a:pt x="27" y="90"/>
                  </a:lnTo>
                  <a:lnTo>
                    <a:pt x="26" y="88"/>
                  </a:lnTo>
                  <a:lnTo>
                    <a:pt x="27" y="86"/>
                  </a:lnTo>
                  <a:lnTo>
                    <a:pt x="30" y="86"/>
                  </a:lnTo>
                  <a:lnTo>
                    <a:pt x="30" y="83"/>
                  </a:lnTo>
                  <a:lnTo>
                    <a:pt x="30" y="85"/>
                  </a:lnTo>
                  <a:lnTo>
                    <a:pt x="32" y="83"/>
                  </a:lnTo>
                  <a:lnTo>
                    <a:pt x="31" y="82"/>
                  </a:lnTo>
                  <a:lnTo>
                    <a:pt x="34" y="82"/>
                  </a:lnTo>
                  <a:lnTo>
                    <a:pt x="35" y="85"/>
                  </a:lnTo>
                  <a:lnTo>
                    <a:pt x="37" y="85"/>
                  </a:lnTo>
                  <a:lnTo>
                    <a:pt x="37" y="86"/>
                  </a:lnTo>
                  <a:lnTo>
                    <a:pt x="37" y="87"/>
                  </a:lnTo>
                  <a:lnTo>
                    <a:pt x="37" y="87"/>
                  </a:lnTo>
                  <a:lnTo>
                    <a:pt x="38" y="84"/>
                  </a:lnTo>
                  <a:lnTo>
                    <a:pt x="39" y="84"/>
                  </a:lnTo>
                  <a:lnTo>
                    <a:pt x="38" y="83"/>
                  </a:lnTo>
                  <a:lnTo>
                    <a:pt x="38" y="82"/>
                  </a:lnTo>
                  <a:lnTo>
                    <a:pt x="38" y="79"/>
                  </a:lnTo>
                  <a:lnTo>
                    <a:pt x="41" y="79"/>
                  </a:lnTo>
                  <a:lnTo>
                    <a:pt x="42" y="76"/>
                  </a:lnTo>
                  <a:lnTo>
                    <a:pt x="41" y="74"/>
                  </a:lnTo>
                  <a:lnTo>
                    <a:pt x="42" y="72"/>
                  </a:lnTo>
                  <a:lnTo>
                    <a:pt x="40" y="71"/>
                  </a:lnTo>
                  <a:lnTo>
                    <a:pt x="38" y="72"/>
                  </a:lnTo>
                  <a:lnTo>
                    <a:pt x="37" y="71"/>
                  </a:lnTo>
                  <a:lnTo>
                    <a:pt x="36" y="73"/>
                  </a:lnTo>
                  <a:lnTo>
                    <a:pt x="32" y="73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31" y="67"/>
                  </a:lnTo>
                  <a:lnTo>
                    <a:pt x="30" y="66"/>
                  </a:lnTo>
                  <a:lnTo>
                    <a:pt x="31" y="65"/>
                  </a:lnTo>
                  <a:lnTo>
                    <a:pt x="30" y="64"/>
                  </a:lnTo>
                  <a:lnTo>
                    <a:pt x="30" y="63"/>
                  </a:lnTo>
                  <a:lnTo>
                    <a:pt x="28" y="64"/>
                  </a:lnTo>
                  <a:lnTo>
                    <a:pt x="27" y="62"/>
                  </a:lnTo>
                  <a:lnTo>
                    <a:pt x="30" y="58"/>
                  </a:lnTo>
                  <a:lnTo>
                    <a:pt x="29" y="58"/>
                  </a:lnTo>
                  <a:lnTo>
                    <a:pt x="30" y="56"/>
                  </a:lnTo>
                  <a:lnTo>
                    <a:pt x="31" y="56"/>
                  </a:lnTo>
                  <a:lnTo>
                    <a:pt x="35" y="59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8" y="56"/>
                  </a:lnTo>
                  <a:lnTo>
                    <a:pt x="35" y="54"/>
                  </a:lnTo>
                  <a:lnTo>
                    <a:pt x="37" y="54"/>
                  </a:lnTo>
                  <a:lnTo>
                    <a:pt x="37" y="50"/>
                  </a:lnTo>
                  <a:lnTo>
                    <a:pt x="38" y="49"/>
                  </a:lnTo>
                  <a:lnTo>
                    <a:pt x="37" y="48"/>
                  </a:lnTo>
                  <a:lnTo>
                    <a:pt x="33" y="48"/>
                  </a:lnTo>
                  <a:lnTo>
                    <a:pt x="34" y="45"/>
                  </a:lnTo>
                  <a:lnTo>
                    <a:pt x="33" y="44"/>
                  </a:lnTo>
                  <a:lnTo>
                    <a:pt x="36" y="46"/>
                  </a:lnTo>
                  <a:lnTo>
                    <a:pt x="37" y="44"/>
                  </a:lnTo>
                  <a:lnTo>
                    <a:pt x="36" y="43"/>
                  </a:lnTo>
                  <a:lnTo>
                    <a:pt x="38" y="42"/>
                  </a:lnTo>
                  <a:lnTo>
                    <a:pt x="39" y="43"/>
                  </a:lnTo>
                  <a:lnTo>
                    <a:pt x="41" y="41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39" y="38"/>
                  </a:lnTo>
                  <a:lnTo>
                    <a:pt x="39" y="35"/>
                  </a:lnTo>
                  <a:lnTo>
                    <a:pt x="41" y="35"/>
                  </a:lnTo>
                  <a:lnTo>
                    <a:pt x="41" y="34"/>
                  </a:lnTo>
                  <a:lnTo>
                    <a:pt x="42" y="33"/>
                  </a:lnTo>
                  <a:lnTo>
                    <a:pt x="42" y="31"/>
                  </a:lnTo>
                  <a:lnTo>
                    <a:pt x="44" y="30"/>
                  </a:lnTo>
                  <a:lnTo>
                    <a:pt x="43" y="1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5" name="Freeform 166">
              <a:extLst>
                <a:ext uri="{FF2B5EF4-FFF2-40B4-BE49-F238E27FC236}">
                  <a16:creationId xmlns="" xmlns:a16="http://schemas.microsoft.com/office/drawing/2014/main" id="{B18BDE2C-4AC2-47A4-9B51-09BCE308A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2537"/>
              <a:ext cx="211" cy="219"/>
            </a:xfrm>
            <a:custGeom>
              <a:avLst/>
              <a:gdLst>
                <a:gd name="T0" fmla="*/ 62 w 211"/>
                <a:gd name="T1" fmla="*/ 21 h 219"/>
                <a:gd name="T2" fmla="*/ 66 w 211"/>
                <a:gd name="T3" fmla="*/ 10 h 219"/>
                <a:gd name="T4" fmla="*/ 63 w 211"/>
                <a:gd name="T5" fmla="*/ 4 h 219"/>
                <a:gd name="T6" fmla="*/ 74 w 211"/>
                <a:gd name="T7" fmla="*/ 2 h 219"/>
                <a:gd name="T8" fmla="*/ 85 w 211"/>
                <a:gd name="T9" fmla="*/ 7 h 219"/>
                <a:gd name="T10" fmla="*/ 92 w 211"/>
                <a:gd name="T11" fmla="*/ 18 h 219"/>
                <a:gd name="T12" fmla="*/ 103 w 211"/>
                <a:gd name="T13" fmla="*/ 16 h 219"/>
                <a:gd name="T14" fmla="*/ 109 w 211"/>
                <a:gd name="T15" fmla="*/ 20 h 219"/>
                <a:gd name="T16" fmla="*/ 109 w 211"/>
                <a:gd name="T17" fmla="*/ 31 h 219"/>
                <a:gd name="T18" fmla="*/ 125 w 211"/>
                <a:gd name="T19" fmla="*/ 43 h 219"/>
                <a:gd name="T20" fmla="*/ 133 w 211"/>
                <a:gd name="T21" fmla="*/ 49 h 219"/>
                <a:gd name="T22" fmla="*/ 145 w 211"/>
                <a:gd name="T23" fmla="*/ 57 h 219"/>
                <a:gd name="T24" fmla="*/ 157 w 211"/>
                <a:gd name="T25" fmla="*/ 69 h 219"/>
                <a:gd name="T26" fmla="*/ 154 w 211"/>
                <a:gd name="T27" fmla="*/ 84 h 219"/>
                <a:gd name="T28" fmla="*/ 159 w 211"/>
                <a:gd name="T29" fmla="*/ 89 h 219"/>
                <a:gd name="T30" fmla="*/ 175 w 211"/>
                <a:gd name="T31" fmla="*/ 92 h 219"/>
                <a:gd name="T32" fmla="*/ 182 w 211"/>
                <a:gd name="T33" fmla="*/ 104 h 219"/>
                <a:gd name="T34" fmla="*/ 190 w 211"/>
                <a:gd name="T35" fmla="*/ 116 h 219"/>
                <a:gd name="T36" fmla="*/ 196 w 211"/>
                <a:gd name="T37" fmla="*/ 115 h 219"/>
                <a:gd name="T38" fmla="*/ 201 w 211"/>
                <a:gd name="T39" fmla="*/ 121 h 219"/>
                <a:gd name="T40" fmla="*/ 199 w 211"/>
                <a:gd name="T41" fmla="*/ 125 h 219"/>
                <a:gd name="T42" fmla="*/ 206 w 211"/>
                <a:gd name="T43" fmla="*/ 138 h 219"/>
                <a:gd name="T44" fmla="*/ 209 w 211"/>
                <a:gd name="T45" fmla="*/ 165 h 219"/>
                <a:gd name="T46" fmla="*/ 183 w 211"/>
                <a:gd name="T47" fmla="*/ 161 h 219"/>
                <a:gd name="T48" fmla="*/ 159 w 211"/>
                <a:gd name="T49" fmla="*/ 147 h 219"/>
                <a:gd name="T50" fmla="*/ 138 w 211"/>
                <a:gd name="T51" fmla="*/ 150 h 219"/>
                <a:gd name="T52" fmla="*/ 123 w 211"/>
                <a:gd name="T53" fmla="*/ 163 h 219"/>
                <a:gd name="T54" fmla="*/ 116 w 211"/>
                <a:gd name="T55" fmla="*/ 186 h 219"/>
                <a:gd name="T56" fmla="*/ 97 w 211"/>
                <a:gd name="T57" fmla="*/ 198 h 219"/>
                <a:gd name="T58" fmla="*/ 79 w 211"/>
                <a:gd name="T59" fmla="*/ 207 h 219"/>
                <a:gd name="T60" fmla="*/ 55 w 211"/>
                <a:gd name="T61" fmla="*/ 217 h 219"/>
                <a:gd name="T62" fmla="*/ 35 w 211"/>
                <a:gd name="T63" fmla="*/ 212 h 219"/>
                <a:gd name="T64" fmla="*/ 17 w 211"/>
                <a:gd name="T65" fmla="*/ 201 h 219"/>
                <a:gd name="T66" fmla="*/ 12 w 211"/>
                <a:gd name="T67" fmla="*/ 182 h 219"/>
                <a:gd name="T68" fmla="*/ 3 w 211"/>
                <a:gd name="T69" fmla="*/ 160 h 219"/>
                <a:gd name="T70" fmla="*/ 10 w 211"/>
                <a:gd name="T71" fmla="*/ 156 h 219"/>
                <a:gd name="T72" fmla="*/ 14 w 211"/>
                <a:gd name="T73" fmla="*/ 148 h 219"/>
                <a:gd name="T74" fmla="*/ 16 w 211"/>
                <a:gd name="T75" fmla="*/ 137 h 219"/>
                <a:gd name="T76" fmla="*/ 19 w 211"/>
                <a:gd name="T77" fmla="*/ 127 h 219"/>
                <a:gd name="T78" fmla="*/ 24 w 211"/>
                <a:gd name="T79" fmla="*/ 119 h 219"/>
                <a:gd name="T80" fmla="*/ 30 w 211"/>
                <a:gd name="T81" fmla="*/ 113 h 219"/>
                <a:gd name="T82" fmla="*/ 32 w 211"/>
                <a:gd name="T83" fmla="*/ 107 h 219"/>
                <a:gd name="T84" fmla="*/ 27 w 211"/>
                <a:gd name="T85" fmla="*/ 99 h 219"/>
                <a:gd name="T86" fmla="*/ 28 w 211"/>
                <a:gd name="T87" fmla="*/ 92 h 219"/>
                <a:gd name="T88" fmla="*/ 30 w 211"/>
                <a:gd name="T89" fmla="*/ 86 h 219"/>
                <a:gd name="T90" fmla="*/ 35 w 211"/>
                <a:gd name="T91" fmla="*/ 85 h 219"/>
                <a:gd name="T92" fmla="*/ 39 w 211"/>
                <a:gd name="T93" fmla="*/ 84 h 219"/>
                <a:gd name="T94" fmla="*/ 41 w 211"/>
                <a:gd name="T95" fmla="*/ 74 h 219"/>
                <a:gd name="T96" fmla="*/ 32 w 211"/>
                <a:gd name="T97" fmla="*/ 73 h 219"/>
                <a:gd name="T98" fmla="*/ 30 w 211"/>
                <a:gd name="T99" fmla="*/ 64 h 219"/>
                <a:gd name="T100" fmla="*/ 30 w 211"/>
                <a:gd name="T101" fmla="*/ 56 h 219"/>
                <a:gd name="T102" fmla="*/ 35 w 211"/>
                <a:gd name="T103" fmla="*/ 54 h 219"/>
                <a:gd name="T104" fmla="*/ 34 w 211"/>
                <a:gd name="T105" fmla="*/ 45 h 219"/>
                <a:gd name="T106" fmla="*/ 39 w 211"/>
                <a:gd name="T107" fmla="*/ 43 h 219"/>
                <a:gd name="T108" fmla="*/ 41 w 211"/>
                <a:gd name="T109" fmla="*/ 3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1" h="219">
                  <a:moveTo>
                    <a:pt x="43" y="18"/>
                  </a:moveTo>
                  <a:lnTo>
                    <a:pt x="46" y="16"/>
                  </a:lnTo>
                  <a:lnTo>
                    <a:pt x="48" y="19"/>
                  </a:lnTo>
                  <a:lnTo>
                    <a:pt x="49" y="16"/>
                  </a:lnTo>
                  <a:lnTo>
                    <a:pt x="57" y="23"/>
                  </a:lnTo>
                  <a:lnTo>
                    <a:pt x="62" y="21"/>
                  </a:lnTo>
                  <a:lnTo>
                    <a:pt x="60" y="20"/>
                  </a:lnTo>
                  <a:lnTo>
                    <a:pt x="59" y="15"/>
                  </a:lnTo>
                  <a:lnTo>
                    <a:pt x="61" y="15"/>
                  </a:lnTo>
                  <a:lnTo>
                    <a:pt x="63" y="14"/>
                  </a:lnTo>
                  <a:lnTo>
                    <a:pt x="64" y="11"/>
                  </a:lnTo>
                  <a:lnTo>
                    <a:pt x="66" y="10"/>
                  </a:lnTo>
                  <a:lnTo>
                    <a:pt x="66" y="8"/>
                  </a:lnTo>
                  <a:lnTo>
                    <a:pt x="68" y="8"/>
                  </a:lnTo>
                  <a:lnTo>
                    <a:pt x="69" y="6"/>
                  </a:lnTo>
                  <a:lnTo>
                    <a:pt x="65" y="4"/>
                  </a:lnTo>
                  <a:lnTo>
                    <a:pt x="64" y="5"/>
                  </a:lnTo>
                  <a:lnTo>
                    <a:pt x="63" y="4"/>
                  </a:lnTo>
                  <a:lnTo>
                    <a:pt x="65" y="2"/>
                  </a:lnTo>
                  <a:lnTo>
                    <a:pt x="64" y="1"/>
                  </a:lnTo>
                  <a:lnTo>
                    <a:pt x="66" y="0"/>
                  </a:lnTo>
                  <a:lnTo>
                    <a:pt x="69" y="2"/>
                  </a:lnTo>
                  <a:lnTo>
                    <a:pt x="70" y="1"/>
                  </a:lnTo>
                  <a:lnTo>
                    <a:pt x="74" y="2"/>
                  </a:lnTo>
                  <a:lnTo>
                    <a:pt x="78" y="2"/>
                  </a:lnTo>
                  <a:lnTo>
                    <a:pt x="81" y="5"/>
                  </a:lnTo>
                  <a:lnTo>
                    <a:pt x="83" y="4"/>
                  </a:lnTo>
                  <a:lnTo>
                    <a:pt x="83" y="3"/>
                  </a:lnTo>
                  <a:lnTo>
                    <a:pt x="86" y="3"/>
                  </a:lnTo>
                  <a:lnTo>
                    <a:pt x="85" y="7"/>
                  </a:lnTo>
                  <a:lnTo>
                    <a:pt x="86" y="10"/>
                  </a:lnTo>
                  <a:lnTo>
                    <a:pt x="87" y="9"/>
                  </a:lnTo>
                  <a:lnTo>
                    <a:pt x="86" y="8"/>
                  </a:lnTo>
                  <a:lnTo>
                    <a:pt x="89" y="7"/>
                  </a:lnTo>
                  <a:lnTo>
                    <a:pt x="92" y="7"/>
                  </a:lnTo>
                  <a:lnTo>
                    <a:pt x="92" y="18"/>
                  </a:lnTo>
                  <a:lnTo>
                    <a:pt x="94" y="20"/>
                  </a:lnTo>
                  <a:lnTo>
                    <a:pt x="95" y="20"/>
                  </a:lnTo>
                  <a:lnTo>
                    <a:pt x="98" y="16"/>
                  </a:lnTo>
                  <a:lnTo>
                    <a:pt x="102" y="17"/>
                  </a:lnTo>
                  <a:lnTo>
                    <a:pt x="101" y="15"/>
                  </a:lnTo>
                  <a:lnTo>
                    <a:pt x="103" y="16"/>
                  </a:lnTo>
                  <a:lnTo>
                    <a:pt x="104" y="18"/>
                  </a:lnTo>
                  <a:lnTo>
                    <a:pt x="107" y="17"/>
                  </a:lnTo>
                  <a:lnTo>
                    <a:pt x="108" y="18"/>
                  </a:lnTo>
                  <a:lnTo>
                    <a:pt x="109" y="19"/>
                  </a:lnTo>
                  <a:lnTo>
                    <a:pt x="109" y="20"/>
                  </a:lnTo>
                  <a:lnTo>
                    <a:pt x="109" y="20"/>
                  </a:lnTo>
                  <a:lnTo>
                    <a:pt x="109" y="21"/>
                  </a:lnTo>
                  <a:lnTo>
                    <a:pt x="110" y="21"/>
                  </a:lnTo>
                  <a:lnTo>
                    <a:pt x="113" y="24"/>
                  </a:lnTo>
                  <a:lnTo>
                    <a:pt x="112" y="29"/>
                  </a:lnTo>
                  <a:lnTo>
                    <a:pt x="111" y="29"/>
                  </a:lnTo>
                  <a:lnTo>
                    <a:pt x="109" y="31"/>
                  </a:lnTo>
                  <a:lnTo>
                    <a:pt x="117" y="42"/>
                  </a:lnTo>
                  <a:lnTo>
                    <a:pt x="118" y="41"/>
                  </a:lnTo>
                  <a:lnTo>
                    <a:pt x="119" y="43"/>
                  </a:lnTo>
                  <a:lnTo>
                    <a:pt x="122" y="44"/>
                  </a:lnTo>
                  <a:lnTo>
                    <a:pt x="125" y="42"/>
                  </a:lnTo>
                  <a:lnTo>
                    <a:pt x="125" y="43"/>
                  </a:lnTo>
                  <a:lnTo>
                    <a:pt x="129" y="47"/>
                  </a:lnTo>
                  <a:lnTo>
                    <a:pt x="131" y="47"/>
                  </a:lnTo>
                  <a:lnTo>
                    <a:pt x="132" y="45"/>
                  </a:lnTo>
                  <a:lnTo>
                    <a:pt x="134" y="46"/>
                  </a:lnTo>
                  <a:lnTo>
                    <a:pt x="134" y="47"/>
                  </a:lnTo>
                  <a:lnTo>
                    <a:pt x="133" y="49"/>
                  </a:lnTo>
                  <a:lnTo>
                    <a:pt x="137" y="50"/>
                  </a:lnTo>
                  <a:lnTo>
                    <a:pt x="138" y="54"/>
                  </a:lnTo>
                  <a:lnTo>
                    <a:pt x="138" y="55"/>
                  </a:lnTo>
                  <a:lnTo>
                    <a:pt x="141" y="54"/>
                  </a:lnTo>
                  <a:lnTo>
                    <a:pt x="142" y="56"/>
                  </a:lnTo>
                  <a:lnTo>
                    <a:pt x="145" y="57"/>
                  </a:lnTo>
                  <a:lnTo>
                    <a:pt x="146" y="60"/>
                  </a:lnTo>
                  <a:lnTo>
                    <a:pt x="148" y="60"/>
                  </a:lnTo>
                  <a:lnTo>
                    <a:pt x="154" y="66"/>
                  </a:lnTo>
                  <a:lnTo>
                    <a:pt x="154" y="70"/>
                  </a:lnTo>
                  <a:lnTo>
                    <a:pt x="155" y="70"/>
                  </a:lnTo>
                  <a:lnTo>
                    <a:pt x="157" y="69"/>
                  </a:lnTo>
                  <a:lnTo>
                    <a:pt x="159" y="74"/>
                  </a:lnTo>
                  <a:lnTo>
                    <a:pt x="158" y="76"/>
                  </a:lnTo>
                  <a:lnTo>
                    <a:pt x="155" y="78"/>
                  </a:lnTo>
                  <a:lnTo>
                    <a:pt x="155" y="78"/>
                  </a:lnTo>
                  <a:lnTo>
                    <a:pt x="150" y="82"/>
                  </a:lnTo>
                  <a:lnTo>
                    <a:pt x="154" y="84"/>
                  </a:lnTo>
                  <a:lnTo>
                    <a:pt x="154" y="87"/>
                  </a:lnTo>
                  <a:lnTo>
                    <a:pt x="154" y="87"/>
                  </a:lnTo>
                  <a:lnTo>
                    <a:pt x="157" y="87"/>
                  </a:lnTo>
                  <a:lnTo>
                    <a:pt x="157" y="88"/>
                  </a:lnTo>
                  <a:lnTo>
                    <a:pt x="158" y="90"/>
                  </a:lnTo>
                  <a:lnTo>
                    <a:pt x="159" y="89"/>
                  </a:lnTo>
                  <a:lnTo>
                    <a:pt x="166" y="93"/>
                  </a:lnTo>
                  <a:lnTo>
                    <a:pt x="168" y="89"/>
                  </a:lnTo>
                  <a:lnTo>
                    <a:pt x="169" y="90"/>
                  </a:lnTo>
                  <a:lnTo>
                    <a:pt x="169" y="89"/>
                  </a:lnTo>
                  <a:lnTo>
                    <a:pt x="174" y="95"/>
                  </a:lnTo>
                  <a:lnTo>
                    <a:pt x="175" y="92"/>
                  </a:lnTo>
                  <a:lnTo>
                    <a:pt x="176" y="93"/>
                  </a:lnTo>
                  <a:lnTo>
                    <a:pt x="177" y="94"/>
                  </a:lnTo>
                  <a:lnTo>
                    <a:pt x="176" y="96"/>
                  </a:lnTo>
                  <a:lnTo>
                    <a:pt x="179" y="99"/>
                  </a:lnTo>
                  <a:lnTo>
                    <a:pt x="179" y="101"/>
                  </a:lnTo>
                  <a:lnTo>
                    <a:pt x="182" y="104"/>
                  </a:lnTo>
                  <a:lnTo>
                    <a:pt x="181" y="106"/>
                  </a:lnTo>
                  <a:lnTo>
                    <a:pt x="186" y="108"/>
                  </a:lnTo>
                  <a:lnTo>
                    <a:pt x="184" y="111"/>
                  </a:lnTo>
                  <a:lnTo>
                    <a:pt x="186" y="112"/>
                  </a:lnTo>
                  <a:lnTo>
                    <a:pt x="189" y="116"/>
                  </a:lnTo>
                  <a:lnTo>
                    <a:pt x="190" y="116"/>
                  </a:lnTo>
                  <a:lnTo>
                    <a:pt x="192" y="117"/>
                  </a:lnTo>
                  <a:lnTo>
                    <a:pt x="192" y="120"/>
                  </a:lnTo>
                  <a:lnTo>
                    <a:pt x="193" y="121"/>
                  </a:lnTo>
                  <a:lnTo>
                    <a:pt x="195" y="116"/>
                  </a:lnTo>
                  <a:lnTo>
                    <a:pt x="196" y="116"/>
                  </a:lnTo>
                  <a:lnTo>
                    <a:pt x="196" y="115"/>
                  </a:lnTo>
                  <a:lnTo>
                    <a:pt x="197" y="113"/>
                  </a:lnTo>
                  <a:lnTo>
                    <a:pt x="198" y="116"/>
                  </a:lnTo>
                  <a:lnTo>
                    <a:pt x="199" y="117"/>
                  </a:lnTo>
                  <a:lnTo>
                    <a:pt x="199" y="116"/>
                  </a:lnTo>
                  <a:lnTo>
                    <a:pt x="201" y="117"/>
                  </a:lnTo>
                  <a:lnTo>
                    <a:pt x="201" y="121"/>
                  </a:lnTo>
                  <a:lnTo>
                    <a:pt x="202" y="121"/>
                  </a:lnTo>
                  <a:lnTo>
                    <a:pt x="202" y="123"/>
                  </a:lnTo>
                  <a:lnTo>
                    <a:pt x="200" y="122"/>
                  </a:lnTo>
                  <a:lnTo>
                    <a:pt x="199" y="124"/>
                  </a:lnTo>
                  <a:lnTo>
                    <a:pt x="197" y="126"/>
                  </a:lnTo>
                  <a:lnTo>
                    <a:pt x="199" y="125"/>
                  </a:lnTo>
                  <a:lnTo>
                    <a:pt x="199" y="129"/>
                  </a:lnTo>
                  <a:lnTo>
                    <a:pt x="204" y="128"/>
                  </a:lnTo>
                  <a:lnTo>
                    <a:pt x="207" y="129"/>
                  </a:lnTo>
                  <a:lnTo>
                    <a:pt x="206" y="132"/>
                  </a:lnTo>
                  <a:lnTo>
                    <a:pt x="207" y="135"/>
                  </a:lnTo>
                  <a:lnTo>
                    <a:pt x="206" y="138"/>
                  </a:lnTo>
                  <a:lnTo>
                    <a:pt x="211" y="145"/>
                  </a:lnTo>
                  <a:lnTo>
                    <a:pt x="210" y="153"/>
                  </a:lnTo>
                  <a:lnTo>
                    <a:pt x="211" y="155"/>
                  </a:lnTo>
                  <a:lnTo>
                    <a:pt x="208" y="158"/>
                  </a:lnTo>
                  <a:lnTo>
                    <a:pt x="207" y="160"/>
                  </a:lnTo>
                  <a:lnTo>
                    <a:pt x="209" y="165"/>
                  </a:lnTo>
                  <a:lnTo>
                    <a:pt x="205" y="166"/>
                  </a:lnTo>
                  <a:lnTo>
                    <a:pt x="199" y="161"/>
                  </a:lnTo>
                  <a:lnTo>
                    <a:pt x="195" y="161"/>
                  </a:lnTo>
                  <a:lnTo>
                    <a:pt x="190" y="164"/>
                  </a:lnTo>
                  <a:lnTo>
                    <a:pt x="188" y="164"/>
                  </a:lnTo>
                  <a:lnTo>
                    <a:pt x="183" y="161"/>
                  </a:lnTo>
                  <a:lnTo>
                    <a:pt x="184" y="160"/>
                  </a:lnTo>
                  <a:lnTo>
                    <a:pt x="178" y="158"/>
                  </a:lnTo>
                  <a:lnTo>
                    <a:pt x="173" y="155"/>
                  </a:lnTo>
                  <a:lnTo>
                    <a:pt x="166" y="145"/>
                  </a:lnTo>
                  <a:lnTo>
                    <a:pt x="162" y="145"/>
                  </a:lnTo>
                  <a:lnTo>
                    <a:pt x="159" y="147"/>
                  </a:lnTo>
                  <a:lnTo>
                    <a:pt x="154" y="152"/>
                  </a:lnTo>
                  <a:lnTo>
                    <a:pt x="153" y="152"/>
                  </a:lnTo>
                  <a:lnTo>
                    <a:pt x="153" y="153"/>
                  </a:lnTo>
                  <a:lnTo>
                    <a:pt x="145" y="151"/>
                  </a:lnTo>
                  <a:lnTo>
                    <a:pt x="141" y="152"/>
                  </a:lnTo>
                  <a:lnTo>
                    <a:pt x="138" y="150"/>
                  </a:lnTo>
                  <a:lnTo>
                    <a:pt x="135" y="151"/>
                  </a:lnTo>
                  <a:lnTo>
                    <a:pt x="131" y="156"/>
                  </a:lnTo>
                  <a:lnTo>
                    <a:pt x="131" y="155"/>
                  </a:lnTo>
                  <a:lnTo>
                    <a:pt x="119" y="154"/>
                  </a:lnTo>
                  <a:lnTo>
                    <a:pt x="122" y="159"/>
                  </a:lnTo>
                  <a:lnTo>
                    <a:pt x="123" y="163"/>
                  </a:lnTo>
                  <a:lnTo>
                    <a:pt x="122" y="172"/>
                  </a:lnTo>
                  <a:lnTo>
                    <a:pt x="125" y="174"/>
                  </a:lnTo>
                  <a:lnTo>
                    <a:pt x="125" y="177"/>
                  </a:lnTo>
                  <a:lnTo>
                    <a:pt x="122" y="176"/>
                  </a:lnTo>
                  <a:lnTo>
                    <a:pt x="117" y="179"/>
                  </a:lnTo>
                  <a:lnTo>
                    <a:pt x="116" y="186"/>
                  </a:lnTo>
                  <a:lnTo>
                    <a:pt x="115" y="191"/>
                  </a:lnTo>
                  <a:lnTo>
                    <a:pt x="105" y="196"/>
                  </a:lnTo>
                  <a:lnTo>
                    <a:pt x="103" y="196"/>
                  </a:lnTo>
                  <a:lnTo>
                    <a:pt x="103" y="198"/>
                  </a:lnTo>
                  <a:lnTo>
                    <a:pt x="101" y="196"/>
                  </a:lnTo>
                  <a:lnTo>
                    <a:pt x="97" y="198"/>
                  </a:lnTo>
                  <a:lnTo>
                    <a:pt x="98" y="203"/>
                  </a:lnTo>
                  <a:lnTo>
                    <a:pt x="97" y="206"/>
                  </a:lnTo>
                  <a:lnTo>
                    <a:pt x="94" y="205"/>
                  </a:lnTo>
                  <a:lnTo>
                    <a:pt x="91" y="208"/>
                  </a:lnTo>
                  <a:lnTo>
                    <a:pt x="86" y="205"/>
                  </a:lnTo>
                  <a:lnTo>
                    <a:pt x="79" y="207"/>
                  </a:lnTo>
                  <a:lnTo>
                    <a:pt x="74" y="211"/>
                  </a:lnTo>
                  <a:lnTo>
                    <a:pt x="71" y="215"/>
                  </a:lnTo>
                  <a:lnTo>
                    <a:pt x="70" y="215"/>
                  </a:lnTo>
                  <a:lnTo>
                    <a:pt x="62" y="219"/>
                  </a:lnTo>
                  <a:lnTo>
                    <a:pt x="57" y="216"/>
                  </a:lnTo>
                  <a:lnTo>
                    <a:pt x="55" y="217"/>
                  </a:lnTo>
                  <a:lnTo>
                    <a:pt x="49" y="213"/>
                  </a:lnTo>
                  <a:lnTo>
                    <a:pt x="47" y="215"/>
                  </a:lnTo>
                  <a:lnTo>
                    <a:pt x="48" y="216"/>
                  </a:lnTo>
                  <a:lnTo>
                    <a:pt x="46" y="215"/>
                  </a:lnTo>
                  <a:lnTo>
                    <a:pt x="41" y="217"/>
                  </a:lnTo>
                  <a:lnTo>
                    <a:pt x="35" y="212"/>
                  </a:lnTo>
                  <a:lnTo>
                    <a:pt x="33" y="207"/>
                  </a:lnTo>
                  <a:lnTo>
                    <a:pt x="29" y="203"/>
                  </a:lnTo>
                  <a:lnTo>
                    <a:pt x="27" y="204"/>
                  </a:lnTo>
                  <a:lnTo>
                    <a:pt x="23" y="203"/>
                  </a:lnTo>
                  <a:lnTo>
                    <a:pt x="19" y="200"/>
                  </a:lnTo>
                  <a:lnTo>
                    <a:pt x="17" y="201"/>
                  </a:lnTo>
                  <a:lnTo>
                    <a:pt x="15" y="201"/>
                  </a:lnTo>
                  <a:lnTo>
                    <a:pt x="11" y="199"/>
                  </a:lnTo>
                  <a:lnTo>
                    <a:pt x="11" y="195"/>
                  </a:lnTo>
                  <a:lnTo>
                    <a:pt x="9" y="191"/>
                  </a:lnTo>
                  <a:lnTo>
                    <a:pt x="10" y="183"/>
                  </a:lnTo>
                  <a:lnTo>
                    <a:pt x="12" y="182"/>
                  </a:lnTo>
                  <a:lnTo>
                    <a:pt x="7" y="176"/>
                  </a:lnTo>
                  <a:lnTo>
                    <a:pt x="3" y="175"/>
                  </a:lnTo>
                  <a:lnTo>
                    <a:pt x="0" y="169"/>
                  </a:lnTo>
                  <a:lnTo>
                    <a:pt x="1" y="167"/>
                  </a:lnTo>
                  <a:lnTo>
                    <a:pt x="2" y="165"/>
                  </a:lnTo>
                  <a:lnTo>
                    <a:pt x="3" y="160"/>
                  </a:lnTo>
                  <a:lnTo>
                    <a:pt x="5" y="159"/>
                  </a:lnTo>
                  <a:lnTo>
                    <a:pt x="5" y="159"/>
                  </a:lnTo>
                  <a:lnTo>
                    <a:pt x="5" y="157"/>
                  </a:lnTo>
                  <a:lnTo>
                    <a:pt x="6" y="157"/>
                  </a:lnTo>
                  <a:lnTo>
                    <a:pt x="7" y="156"/>
                  </a:lnTo>
                  <a:lnTo>
                    <a:pt x="10" y="156"/>
                  </a:lnTo>
                  <a:lnTo>
                    <a:pt x="13" y="153"/>
                  </a:lnTo>
                  <a:lnTo>
                    <a:pt x="11" y="151"/>
                  </a:lnTo>
                  <a:lnTo>
                    <a:pt x="12" y="150"/>
                  </a:lnTo>
                  <a:lnTo>
                    <a:pt x="12" y="149"/>
                  </a:lnTo>
                  <a:lnTo>
                    <a:pt x="14" y="149"/>
                  </a:lnTo>
                  <a:lnTo>
                    <a:pt x="14" y="148"/>
                  </a:lnTo>
                  <a:lnTo>
                    <a:pt x="12" y="147"/>
                  </a:lnTo>
                  <a:lnTo>
                    <a:pt x="12" y="144"/>
                  </a:lnTo>
                  <a:lnTo>
                    <a:pt x="13" y="143"/>
                  </a:lnTo>
                  <a:lnTo>
                    <a:pt x="12" y="141"/>
                  </a:lnTo>
                  <a:lnTo>
                    <a:pt x="14" y="140"/>
                  </a:lnTo>
                  <a:lnTo>
                    <a:pt x="16" y="137"/>
                  </a:lnTo>
                  <a:lnTo>
                    <a:pt x="15" y="135"/>
                  </a:lnTo>
                  <a:lnTo>
                    <a:pt x="17" y="134"/>
                  </a:lnTo>
                  <a:lnTo>
                    <a:pt x="15" y="130"/>
                  </a:lnTo>
                  <a:lnTo>
                    <a:pt x="17" y="129"/>
                  </a:lnTo>
                  <a:lnTo>
                    <a:pt x="20" y="129"/>
                  </a:lnTo>
                  <a:lnTo>
                    <a:pt x="19" y="127"/>
                  </a:lnTo>
                  <a:lnTo>
                    <a:pt x="19" y="124"/>
                  </a:lnTo>
                  <a:lnTo>
                    <a:pt x="21" y="122"/>
                  </a:lnTo>
                  <a:lnTo>
                    <a:pt x="19" y="120"/>
                  </a:lnTo>
                  <a:lnTo>
                    <a:pt x="20" y="119"/>
                  </a:lnTo>
                  <a:lnTo>
                    <a:pt x="23" y="118"/>
                  </a:lnTo>
                  <a:lnTo>
                    <a:pt x="24" y="119"/>
                  </a:lnTo>
                  <a:lnTo>
                    <a:pt x="25" y="117"/>
                  </a:lnTo>
                  <a:lnTo>
                    <a:pt x="29" y="118"/>
                  </a:lnTo>
                  <a:lnTo>
                    <a:pt x="30" y="116"/>
                  </a:lnTo>
                  <a:lnTo>
                    <a:pt x="27" y="117"/>
                  </a:lnTo>
                  <a:lnTo>
                    <a:pt x="28" y="116"/>
                  </a:lnTo>
                  <a:lnTo>
                    <a:pt x="30" y="113"/>
                  </a:lnTo>
                  <a:lnTo>
                    <a:pt x="30" y="111"/>
                  </a:lnTo>
                  <a:lnTo>
                    <a:pt x="31" y="111"/>
                  </a:lnTo>
                  <a:lnTo>
                    <a:pt x="30" y="109"/>
                  </a:lnTo>
                  <a:lnTo>
                    <a:pt x="32" y="111"/>
                  </a:lnTo>
                  <a:lnTo>
                    <a:pt x="34" y="111"/>
                  </a:lnTo>
                  <a:lnTo>
                    <a:pt x="32" y="107"/>
                  </a:lnTo>
                  <a:lnTo>
                    <a:pt x="29" y="104"/>
                  </a:lnTo>
                  <a:lnTo>
                    <a:pt x="30" y="103"/>
                  </a:lnTo>
                  <a:lnTo>
                    <a:pt x="32" y="102"/>
                  </a:lnTo>
                  <a:lnTo>
                    <a:pt x="29" y="99"/>
                  </a:lnTo>
                  <a:lnTo>
                    <a:pt x="28" y="100"/>
                  </a:lnTo>
                  <a:lnTo>
                    <a:pt x="27" y="99"/>
                  </a:lnTo>
                  <a:lnTo>
                    <a:pt x="28" y="99"/>
                  </a:lnTo>
                  <a:lnTo>
                    <a:pt x="28" y="98"/>
                  </a:lnTo>
                  <a:lnTo>
                    <a:pt x="25" y="95"/>
                  </a:lnTo>
                  <a:lnTo>
                    <a:pt x="28" y="93"/>
                  </a:lnTo>
                  <a:lnTo>
                    <a:pt x="27" y="92"/>
                  </a:lnTo>
                  <a:lnTo>
                    <a:pt x="28" y="92"/>
                  </a:lnTo>
                  <a:lnTo>
                    <a:pt x="30" y="93"/>
                  </a:lnTo>
                  <a:lnTo>
                    <a:pt x="29" y="91"/>
                  </a:lnTo>
                  <a:lnTo>
                    <a:pt x="27" y="90"/>
                  </a:lnTo>
                  <a:lnTo>
                    <a:pt x="26" y="88"/>
                  </a:lnTo>
                  <a:lnTo>
                    <a:pt x="27" y="86"/>
                  </a:lnTo>
                  <a:lnTo>
                    <a:pt x="30" y="86"/>
                  </a:lnTo>
                  <a:lnTo>
                    <a:pt x="30" y="83"/>
                  </a:lnTo>
                  <a:lnTo>
                    <a:pt x="30" y="85"/>
                  </a:lnTo>
                  <a:lnTo>
                    <a:pt x="32" y="83"/>
                  </a:lnTo>
                  <a:lnTo>
                    <a:pt x="31" y="82"/>
                  </a:lnTo>
                  <a:lnTo>
                    <a:pt x="34" y="82"/>
                  </a:lnTo>
                  <a:lnTo>
                    <a:pt x="35" y="85"/>
                  </a:lnTo>
                  <a:lnTo>
                    <a:pt x="37" y="85"/>
                  </a:lnTo>
                  <a:lnTo>
                    <a:pt x="37" y="86"/>
                  </a:lnTo>
                  <a:lnTo>
                    <a:pt x="37" y="87"/>
                  </a:lnTo>
                  <a:lnTo>
                    <a:pt x="37" y="87"/>
                  </a:lnTo>
                  <a:lnTo>
                    <a:pt x="38" y="84"/>
                  </a:lnTo>
                  <a:lnTo>
                    <a:pt x="39" y="84"/>
                  </a:lnTo>
                  <a:lnTo>
                    <a:pt x="38" y="83"/>
                  </a:lnTo>
                  <a:lnTo>
                    <a:pt x="38" y="82"/>
                  </a:lnTo>
                  <a:lnTo>
                    <a:pt x="38" y="79"/>
                  </a:lnTo>
                  <a:lnTo>
                    <a:pt x="41" y="79"/>
                  </a:lnTo>
                  <a:lnTo>
                    <a:pt x="42" y="76"/>
                  </a:lnTo>
                  <a:lnTo>
                    <a:pt x="41" y="74"/>
                  </a:lnTo>
                  <a:lnTo>
                    <a:pt x="42" y="72"/>
                  </a:lnTo>
                  <a:lnTo>
                    <a:pt x="40" y="71"/>
                  </a:lnTo>
                  <a:lnTo>
                    <a:pt x="38" y="72"/>
                  </a:lnTo>
                  <a:lnTo>
                    <a:pt x="37" y="71"/>
                  </a:lnTo>
                  <a:lnTo>
                    <a:pt x="36" y="73"/>
                  </a:lnTo>
                  <a:lnTo>
                    <a:pt x="32" y="73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31" y="67"/>
                  </a:lnTo>
                  <a:lnTo>
                    <a:pt x="30" y="66"/>
                  </a:lnTo>
                  <a:lnTo>
                    <a:pt x="31" y="65"/>
                  </a:lnTo>
                  <a:lnTo>
                    <a:pt x="30" y="64"/>
                  </a:lnTo>
                  <a:lnTo>
                    <a:pt x="30" y="63"/>
                  </a:lnTo>
                  <a:lnTo>
                    <a:pt x="28" y="64"/>
                  </a:lnTo>
                  <a:lnTo>
                    <a:pt x="27" y="62"/>
                  </a:lnTo>
                  <a:lnTo>
                    <a:pt x="30" y="58"/>
                  </a:lnTo>
                  <a:lnTo>
                    <a:pt x="29" y="58"/>
                  </a:lnTo>
                  <a:lnTo>
                    <a:pt x="30" y="56"/>
                  </a:lnTo>
                  <a:lnTo>
                    <a:pt x="31" y="56"/>
                  </a:lnTo>
                  <a:lnTo>
                    <a:pt x="35" y="59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8" y="56"/>
                  </a:lnTo>
                  <a:lnTo>
                    <a:pt x="35" y="54"/>
                  </a:lnTo>
                  <a:lnTo>
                    <a:pt x="37" y="54"/>
                  </a:lnTo>
                  <a:lnTo>
                    <a:pt x="37" y="50"/>
                  </a:lnTo>
                  <a:lnTo>
                    <a:pt x="38" y="49"/>
                  </a:lnTo>
                  <a:lnTo>
                    <a:pt x="37" y="48"/>
                  </a:lnTo>
                  <a:lnTo>
                    <a:pt x="33" y="48"/>
                  </a:lnTo>
                  <a:lnTo>
                    <a:pt x="34" y="45"/>
                  </a:lnTo>
                  <a:lnTo>
                    <a:pt x="33" y="44"/>
                  </a:lnTo>
                  <a:lnTo>
                    <a:pt x="36" y="46"/>
                  </a:lnTo>
                  <a:lnTo>
                    <a:pt x="37" y="44"/>
                  </a:lnTo>
                  <a:lnTo>
                    <a:pt x="36" y="43"/>
                  </a:lnTo>
                  <a:lnTo>
                    <a:pt x="38" y="42"/>
                  </a:lnTo>
                  <a:lnTo>
                    <a:pt x="39" y="43"/>
                  </a:lnTo>
                  <a:lnTo>
                    <a:pt x="41" y="41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39" y="38"/>
                  </a:lnTo>
                  <a:lnTo>
                    <a:pt x="39" y="35"/>
                  </a:lnTo>
                  <a:lnTo>
                    <a:pt x="41" y="35"/>
                  </a:lnTo>
                  <a:lnTo>
                    <a:pt x="41" y="34"/>
                  </a:lnTo>
                  <a:lnTo>
                    <a:pt x="42" y="33"/>
                  </a:lnTo>
                  <a:lnTo>
                    <a:pt x="42" y="31"/>
                  </a:lnTo>
                  <a:lnTo>
                    <a:pt x="44" y="30"/>
                  </a:lnTo>
                  <a:lnTo>
                    <a:pt x="43" y="18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6" name="Freeform 167">
              <a:extLst>
                <a:ext uri="{FF2B5EF4-FFF2-40B4-BE49-F238E27FC236}">
                  <a16:creationId xmlns="" xmlns:a16="http://schemas.microsoft.com/office/drawing/2014/main" id="{FFEFB9DE-4C30-47BE-AD24-AECA610B9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6" y="2674"/>
              <a:ext cx="581" cy="796"/>
            </a:xfrm>
            <a:custGeom>
              <a:avLst/>
              <a:gdLst>
                <a:gd name="T0" fmla="*/ 19 w 581"/>
                <a:gd name="T1" fmla="*/ 712 h 796"/>
                <a:gd name="T2" fmla="*/ 23 w 581"/>
                <a:gd name="T3" fmla="*/ 695 h 796"/>
                <a:gd name="T4" fmla="*/ 26 w 581"/>
                <a:gd name="T5" fmla="*/ 648 h 796"/>
                <a:gd name="T6" fmla="*/ 45 w 581"/>
                <a:gd name="T7" fmla="*/ 618 h 796"/>
                <a:gd name="T8" fmla="*/ 88 w 581"/>
                <a:gd name="T9" fmla="*/ 603 h 796"/>
                <a:gd name="T10" fmla="*/ 124 w 581"/>
                <a:gd name="T11" fmla="*/ 595 h 796"/>
                <a:gd name="T12" fmla="*/ 158 w 581"/>
                <a:gd name="T13" fmla="*/ 562 h 796"/>
                <a:gd name="T14" fmla="*/ 175 w 581"/>
                <a:gd name="T15" fmla="*/ 535 h 796"/>
                <a:gd name="T16" fmla="*/ 212 w 581"/>
                <a:gd name="T17" fmla="*/ 516 h 796"/>
                <a:gd name="T18" fmla="*/ 251 w 581"/>
                <a:gd name="T19" fmla="*/ 487 h 796"/>
                <a:gd name="T20" fmla="*/ 252 w 581"/>
                <a:gd name="T21" fmla="*/ 452 h 796"/>
                <a:gd name="T22" fmla="*/ 235 w 581"/>
                <a:gd name="T23" fmla="*/ 435 h 796"/>
                <a:gd name="T24" fmla="*/ 231 w 581"/>
                <a:gd name="T25" fmla="*/ 411 h 796"/>
                <a:gd name="T26" fmla="*/ 252 w 581"/>
                <a:gd name="T27" fmla="*/ 387 h 796"/>
                <a:gd name="T28" fmla="*/ 281 w 581"/>
                <a:gd name="T29" fmla="*/ 349 h 796"/>
                <a:gd name="T30" fmla="*/ 313 w 581"/>
                <a:gd name="T31" fmla="*/ 322 h 796"/>
                <a:gd name="T32" fmla="*/ 333 w 581"/>
                <a:gd name="T33" fmla="*/ 309 h 796"/>
                <a:gd name="T34" fmla="*/ 328 w 581"/>
                <a:gd name="T35" fmla="*/ 280 h 796"/>
                <a:gd name="T36" fmla="*/ 304 w 581"/>
                <a:gd name="T37" fmla="*/ 257 h 796"/>
                <a:gd name="T38" fmla="*/ 274 w 581"/>
                <a:gd name="T39" fmla="*/ 230 h 796"/>
                <a:gd name="T40" fmla="*/ 256 w 581"/>
                <a:gd name="T41" fmla="*/ 184 h 796"/>
                <a:gd name="T42" fmla="*/ 243 w 581"/>
                <a:gd name="T43" fmla="*/ 147 h 796"/>
                <a:gd name="T44" fmla="*/ 287 w 581"/>
                <a:gd name="T45" fmla="*/ 143 h 796"/>
                <a:gd name="T46" fmla="*/ 312 w 581"/>
                <a:gd name="T47" fmla="*/ 122 h 796"/>
                <a:gd name="T48" fmla="*/ 316 w 581"/>
                <a:gd name="T49" fmla="*/ 102 h 796"/>
                <a:gd name="T50" fmla="*/ 303 w 581"/>
                <a:gd name="T51" fmla="*/ 89 h 796"/>
                <a:gd name="T52" fmla="*/ 289 w 581"/>
                <a:gd name="T53" fmla="*/ 59 h 796"/>
                <a:gd name="T54" fmla="*/ 293 w 581"/>
                <a:gd name="T55" fmla="*/ 38 h 796"/>
                <a:gd name="T56" fmla="*/ 291 w 581"/>
                <a:gd name="T57" fmla="*/ 11 h 796"/>
                <a:gd name="T58" fmla="*/ 325 w 581"/>
                <a:gd name="T59" fmla="*/ 7 h 796"/>
                <a:gd name="T60" fmla="*/ 361 w 581"/>
                <a:gd name="T61" fmla="*/ 24 h 796"/>
                <a:gd name="T62" fmla="*/ 371 w 581"/>
                <a:gd name="T63" fmla="*/ 53 h 796"/>
                <a:gd name="T64" fmla="*/ 389 w 581"/>
                <a:gd name="T65" fmla="*/ 67 h 796"/>
                <a:gd name="T66" fmla="*/ 411 w 581"/>
                <a:gd name="T67" fmla="*/ 103 h 796"/>
                <a:gd name="T68" fmla="*/ 429 w 581"/>
                <a:gd name="T69" fmla="*/ 127 h 796"/>
                <a:gd name="T70" fmla="*/ 451 w 581"/>
                <a:gd name="T71" fmla="*/ 141 h 796"/>
                <a:gd name="T72" fmla="*/ 446 w 581"/>
                <a:gd name="T73" fmla="*/ 175 h 796"/>
                <a:gd name="T74" fmla="*/ 478 w 581"/>
                <a:gd name="T75" fmla="*/ 154 h 796"/>
                <a:gd name="T76" fmla="*/ 513 w 581"/>
                <a:gd name="T77" fmla="*/ 178 h 796"/>
                <a:gd name="T78" fmla="*/ 534 w 581"/>
                <a:gd name="T79" fmla="*/ 204 h 796"/>
                <a:gd name="T80" fmla="*/ 534 w 581"/>
                <a:gd name="T81" fmla="*/ 244 h 796"/>
                <a:gd name="T82" fmla="*/ 552 w 581"/>
                <a:gd name="T83" fmla="*/ 268 h 796"/>
                <a:gd name="T84" fmla="*/ 548 w 581"/>
                <a:gd name="T85" fmla="*/ 298 h 796"/>
                <a:gd name="T86" fmla="*/ 570 w 581"/>
                <a:gd name="T87" fmla="*/ 327 h 796"/>
                <a:gd name="T88" fmla="*/ 530 w 581"/>
                <a:gd name="T89" fmla="*/ 368 h 796"/>
                <a:gd name="T90" fmla="*/ 509 w 581"/>
                <a:gd name="T91" fmla="*/ 414 h 796"/>
                <a:gd name="T92" fmla="*/ 542 w 581"/>
                <a:gd name="T93" fmla="*/ 440 h 796"/>
                <a:gd name="T94" fmla="*/ 553 w 581"/>
                <a:gd name="T95" fmla="*/ 474 h 796"/>
                <a:gd name="T96" fmla="*/ 532 w 581"/>
                <a:gd name="T97" fmla="*/ 514 h 796"/>
                <a:gd name="T98" fmla="*/ 530 w 581"/>
                <a:gd name="T99" fmla="*/ 547 h 796"/>
                <a:gd name="T100" fmla="*/ 527 w 581"/>
                <a:gd name="T101" fmla="*/ 578 h 796"/>
                <a:gd name="T102" fmla="*/ 522 w 581"/>
                <a:gd name="T103" fmla="*/ 605 h 796"/>
                <a:gd name="T104" fmla="*/ 530 w 581"/>
                <a:gd name="T105" fmla="*/ 615 h 796"/>
                <a:gd name="T106" fmla="*/ 512 w 581"/>
                <a:gd name="T107" fmla="*/ 650 h 796"/>
                <a:gd name="T108" fmla="*/ 480 w 581"/>
                <a:gd name="T109" fmla="*/ 689 h 796"/>
                <a:gd name="T110" fmla="*/ 354 w 581"/>
                <a:gd name="T111" fmla="*/ 688 h 796"/>
                <a:gd name="T112" fmla="*/ 256 w 581"/>
                <a:gd name="T113" fmla="*/ 726 h 796"/>
                <a:gd name="T114" fmla="*/ 142 w 581"/>
                <a:gd name="T115" fmla="*/ 791 h 796"/>
                <a:gd name="T116" fmla="*/ 62 w 581"/>
                <a:gd name="T117" fmla="*/ 793 h 796"/>
                <a:gd name="T118" fmla="*/ 14 w 581"/>
                <a:gd name="T119" fmla="*/ 769 h 796"/>
                <a:gd name="T120" fmla="*/ 0 w 581"/>
                <a:gd name="T121" fmla="*/ 739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796">
                  <a:moveTo>
                    <a:pt x="0" y="739"/>
                  </a:moveTo>
                  <a:lnTo>
                    <a:pt x="0" y="735"/>
                  </a:lnTo>
                  <a:lnTo>
                    <a:pt x="2" y="734"/>
                  </a:lnTo>
                  <a:lnTo>
                    <a:pt x="4" y="730"/>
                  </a:lnTo>
                  <a:lnTo>
                    <a:pt x="6" y="730"/>
                  </a:lnTo>
                  <a:lnTo>
                    <a:pt x="8" y="727"/>
                  </a:lnTo>
                  <a:lnTo>
                    <a:pt x="7" y="726"/>
                  </a:lnTo>
                  <a:lnTo>
                    <a:pt x="7" y="725"/>
                  </a:lnTo>
                  <a:lnTo>
                    <a:pt x="9" y="723"/>
                  </a:lnTo>
                  <a:lnTo>
                    <a:pt x="8" y="720"/>
                  </a:lnTo>
                  <a:lnTo>
                    <a:pt x="11" y="718"/>
                  </a:lnTo>
                  <a:lnTo>
                    <a:pt x="16" y="720"/>
                  </a:lnTo>
                  <a:lnTo>
                    <a:pt x="16" y="717"/>
                  </a:lnTo>
                  <a:lnTo>
                    <a:pt x="18" y="716"/>
                  </a:lnTo>
                  <a:lnTo>
                    <a:pt x="17" y="716"/>
                  </a:lnTo>
                  <a:lnTo>
                    <a:pt x="17" y="713"/>
                  </a:lnTo>
                  <a:lnTo>
                    <a:pt x="19" y="712"/>
                  </a:lnTo>
                  <a:lnTo>
                    <a:pt x="25" y="712"/>
                  </a:lnTo>
                  <a:lnTo>
                    <a:pt x="26" y="710"/>
                  </a:lnTo>
                  <a:lnTo>
                    <a:pt x="28" y="710"/>
                  </a:lnTo>
                  <a:lnTo>
                    <a:pt x="28" y="706"/>
                  </a:lnTo>
                  <a:lnTo>
                    <a:pt x="31" y="707"/>
                  </a:lnTo>
                  <a:lnTo>
                    <a:pt x="33" y="704"/>
                  </a:lnTo>
                  <a:lnTo>
                    <a:pt x="38" y="706"/>
                  </a:lnTo>
                  <a:lnTo>
                    <a:pt x="39" y="704"/>
                  </a:lnTo>
                  <a:lnTo>
                    <a:pt x="39" y="702"/>
                  </a:lnTo>
                  <a:lnTo>
                    <a:pt x="40" y="700"/>
                  </a:lnTo>
                  <a:lnTo>
                    <a:pt x="39" y="698"/>
                  </a:lnTo>
                  <a:lnTo>
                    <a:pt x="36" y="699"/>
                  </a:lnTo>
                  <a:lnTo>
                    <a:pt x="32" y="699"/>
                  </a:lnTo>
                  <a:lnTo>
                    <a:pt x="30" y="695"/>
                  </a:lnTo>
                  <a:lnTo>
                    <a:pt x="27" y="695"/>
                  </a:lnTo>
                  <a:lnTo>
                    <a:pt x="26" y="694"/>
                  </a:lnTo>
                  <a:lnTo>
                    <a:pt x="23" y="695"/>
                  </a:lnTo>
                  <a:lnTo>
                    <a:pt x="18" y="691"/>
                  </a:lnTo>
                  <a:lnTo>
                    <a:pt x="15" y="693"/>
                  </a:lnTo>
                  <a:lnTo>
                    <a:pt x="8" y="687"/>
                  </a:lnTo>
                  <a:lnTo>
                    <a:pt x="9" y="686"/>
                  </a:lnTo>
                  <a:lnTo>
                    <a:pt x="8" y="684"/>
                  </a:lnTo>
                  <a:lnTo>
                    <a:pt x="9" y="684"/>
                  </a:lnTo>
                  <a:lnTo>
                    <a:pt x="14" y="679"/>
                  </a:lnTo>
                  <a:lnTo>
                    <a:pt x="17" y="679"/>
                  </a:lnTo>
                  <a:lnTo>
                    <a:pt x="16" y="674"/>
                  </a:lnTo>
                  <a:lnTo>
                    <a:pt x="15" y="672"/>
                  </a:lnTo>
                  <a:lnTo>
                    <a:pt x="16" y="668"/>
                  </a:lnTo>
                  <a:lnTo>
                    <a:pt x="16" y="664"/>
                  </a:lnTo>
                  <a:lnTo>
                    <a:pt x="18" y="664"/>
                  </a:lnTo>
                  <a:lnTo>
                    <a:pt x="18" y="659"/>
                  </a:lnTo>
                  <a:lnTo>
                    <a:pt x="24" y="658"/>
                  </a:lnTo>
                  <a:lnTo>
                    <a:pt x="27" y="653"/>
                  </a:lnTo>
                  <a:lnTo>
                    <a:pt x="26" y="648"/>
                  </a:lnTo>
                  <a:lnTo>
                    <a:pt x="22" y="647"/>
                  </a:lnTo>
                  <a:lnTo>
                    <a:pt x="19" y="644"/>
                  </a:lnTo>
                  <a:lnTo>
                    <a:pt x="18" y="646"/>
                  </a:lnTo>
                  <a:lnTo>
                    <a:pt x="17" y="643"/>
                  </a:lnTo>
                  <a:lnTo>
                    <a:pt x="18" y="642"/>
                  </a:lnTo>
                  <a:lnTo>
                    <a:pt x="20" y="640"/>
                  </a:lnTo>
                  <a:lnTo>
                    <a:pt x="20" y="632"/>
                  </a:lnTo>
                  <a:lnTo>
                    <a:pt x="21" y="631"/>
                  </a:lnTo>
                  <a:lnTo>
                    <a:pt x="26" y="630"/>
                  </a:lnTo>
                  <a:lnTo>
                    <a:pt x="26" y="626"/>
                  </a:lnTo>
                  <a:lnTo>
                    <a:pt x="26" y="623"/>
                  </a:lnTo>
                  <a:lnTo>
                    <a:pt x="28" y="622"/>
                  </a:lnTo>
                  <a:lnTo>
                    <a:pt x="34" y="627"/>
                  </a:lnTo>
                  <a:lnTo>
                    <a:pt x="36" y="624"/>
                  </a:lnTo>
                  <a:lnTo>
                    <a:pt x="39" y="626"/>
                  </a:lnTo>
                  <a:lnTo>
                    <a:pt x="44" y="622"/>
                  </a:lnTo>
                  <a:lnTo>
                    <a:pt x="45" y="618"/>
                  </a:lnTo>
                  <a:lnTo>
                    <a:pt x="48" y="622"/>
                  </a:lnTo>
                  <a:lnTo>
                    <a:pt x="48" y="624"/>
                  </a:lnTo>
                  <a:lnTo>
                    <a:pt x="54" y="629"/>
                  </a:lnTo>
                  <a:lnTo>
                    <a:pt x="56" y="628"/>
                  </a:lnTo>
                  <a:lnTo>
                    <a:pt x="58" y="626"/>
                  </a:lnTo>
                  <a:lnTo>
                    <a:pt x="62" y="629"/>
                  </a:lnTo>
                  <a:lnTo>
                    <a:pt x="63" y="627"/>
                  </a:lnTo>
                  <a:lnTo>
                    <a:pt x="61" y="626"/>
                  </a:lnTo>
                  <a:lnTo>
                    <a:pt x="61" y="625"/>
                  </a:lnTo>
                  <a:lnTo>
                    <a:pt x="62" y="623"/>
                  </a:lnTo>
                  <a:lnTo>
                    <a:pt x="71" y="620"/>
                  </a:lnTo>
                  <a:lnTo>
                    <a:pt x="75" y="615"/>
                  </a:lnTo>
                  <a:lnTo>
                    <a:pt x="78" y="613"/>
                  </a:lnTo>
                  <a:lnTo>
                    <a:pt x="79" y="610"/>
                  </a:lnTo>
                  <a:lnTo>
                    <a:pt x="84" y="606"/>
                  </a:lnTo>
                  <a:lnTo>
                    <a:pt x="84" y="604"/>
                  </a:lnTo>
                  <a:lnTo>
                    <a:pt x="88" y="603"/>
                  </a:lnTo>
                  <a:lnTo>
                    <a:pt x="91" y="604"/>
                  </a:lnTo>
                  <a:lnTo>
                    <a:pt x="92" y="603"/>
                  </a:lnTo>
                  <a:lnTo>
                    <a:pt x="94" y="604"/>
                  </a:lnTo>
                  <a:lnTo>
                    <a:pt x="99" y="603"/>
                  </a:lnTo>
                  <a:lnTo>
                    <a:pt x="103" y="604"/>
                  </a:lnTo>
                  <a:lnTo>
                    <a:pt x="104" y="603"/>
                  </a:lnTo>
                  <a:lnTo>
                    <a:pt x="104" y="606"/>
                  </a:lnTo>
                  <a:lnTo>
                    <a:pt x="106" y="608"/>
                  </a:lnTo>
                  <a:lnTo>
                    <a:pt x="110" y="607"/>
                  </a:lnTo>
                  <a:lnTo>
                    <a:pt x="111" y="609"/>
                  </a:lnTo>
                  <a:lnTo>
                    <a:pt x="119" y="607"/>
                  </a:lnTo>
                  <a:lnTo>
                    <a:pt x="119" y="604"/>
                  </a:lnTo>
                  <a:lnTo>
                    <a:pt x="121" y="604"/>
                  </a:lnTo>
                  <a:lnTo>
                    <a:pt x="122" y="600"/>
                  </a:lnTo>
                  <a:lnTo>
                    <a:pt x="124" y="599"/>
                  </a:lnTo>
                  <a:lnTo>
                    <a:pt x="125" y="597"/>
                  </a:lnTo>
                  <a:lnTo>
                    <a:pt x="124" y="595"/>
                  </a:lnTo>
                  <a:lnTo>
                    <a:pt x="123" y="595"/>
                  </a:lnTo>
                  <a:lnTo>
                    <a:pt x="123" y="592"/>
                  </a:lnTo>
                  <a:lnTo>
                    <a:pt x="124" y="592"/>
                  </a:lnTo>
                  <a:lnTo>
                    <a:pt x="126" y="588"/>
                  </a:lnTo>
                  <a:lnTo>
                    <a:pt x="130" y="587"/>
                  </a:lnTo>
                  <a:lnTo>
                    <a:pt x="130" y="583"/>
                  </a:lnTo>
                  <a:lnTo>
                    <a:pt x="129" y="582"/>
                  </a:lnTo>
                  <a:lnTo>
                    <a:pt x="135" y="578"/>
                  </a:lnTo>
                  <a:lnTo>
                    <a:pt x="137" y="578"/>
                  </a:lnTo>
                  <a:lnTo>
                    <a:pt x="140" y="576"/>
                  </a:lnTo>
                  <a:lnTo>
                    <a:pt x="141" y="574"/>
                  </a:lnTo>
                  <a:lnTo>
                    <a:pt x="143" y="572"/>
                  </a:lnTo>
                  <a:lnTo>
                    <a:pt x="148" y="572"/>
                  </a:lnTo>
                  <a:lnTo>
                    <a:pt x="150" y="568"/>
                  </a:lnTo>
                  <a:lnTo>
                    <a:pt x="153" y="567"/>
                  </a:lnTo>
                  <a:lnTo>
                    <a:pt x="154" y="564"/>
                  </a:lnTo>
                  <a:lnTo>
                    <a:pt x="158" y="562"/>
                  </a:lnTo>
                  <a:lnTo>
                    <a:pt x="157" y="561"/>
                  </a:lnTo>
                  <a:lnTo>
                    <a:pt x="158" y="560"/>
                  </a:lnTo>
                  <a:lnTo>
                    <a:pt x="159" y="554"/>
                  </a:lnTo>
                  <a:lnTo>
                    <a:pt x="160" y="554"/>
                  </a:lnTo>
                  <a:lnTo>
                    <a:pt x="160" y="552"/>
                  </a:lnTo>
                  <a:lnTo>
                    <a:pt x="161" y="551"/>
                  </a:lnTo>
                  <a:lnTo>
                    <a:pt x="161" y="550"/>
                  </a:lnTo>
                  <a:lnTo>
                    <a:pt x="163" y="549"/>
                  </a:lnTo>
                  <a:lnTo>
                    <a:pt x="163" y="547"/>
                  </a:lnTo>
                  <a:lnTo>
                    <a:pt x="164" y="546"/>
                  </a:lnTo>
                  <a:lnTo>
                    <a:pt x="164" y="543"/>
                  </a:lnTo>
                  <a:lnTo>
                    <a:pt x="167" y="541"/>
                  </a:lnTo>
                  <a:lnTo>
                    <a:pt x="169" y="535"/>
                  </a:lnTo>
                  <a:lnTo>
                    <a:pt x="172" y="534"/>
                  </a:lnTo>
                  <a:lnTo>
                    <a:pt x="172" y="534"/>
                  </a:lnTo>
                  <a:lnTo>
                    <a:pt x="173" y="532"/>
                  </a:lnTo>
                  <a:lnTo>
                    <a:pt x="175" y="535"/>
                  </a:lnTo>
                  <a:lnTo>
                    <a:pt x="175" y="536"/>
                  </a:lnTo>
                  <a:lnTo>
                    <a:pt x="177" y="537"/>
                  </a:lnTo>
                  <a:lnTo>
                    <a:pt x="180" y="536"/>
                  </a:lnTo>
                  <a:lnTo>
                    <a:pt x="184" y="538"/>
                  </a:lnTo>
                  <a:lnTo>
                    <a:pt x="189" y="534"/>
                  </a:lnTo>
                  <a:lnTo>
                    <a:pt x="188" y="530"/>
                  </a:lnTo>
                  <a:lnTo>
                    <a:pt x="189" y="526"/>
                  </a:lnTo>
                  <a:lnTo>
                    <a:pt x="192" y="524"/>
                  </a:lnTo>
                  <a:lnTo>
                    <a:pt x="194" y="525"/>
                  </a:lnTo>
                  <a:lnTo>
                    <a:pt x="195" y="524"/>
                  </a:lnTo>
                  <a:lnTo>
                    <a:pt x="197" y="526"/>
                  </a:lnTo>
                  <a:lnTo>
                    <a:pt x="201" y="525"/>
                  </a:lnTo>
                  <a:lnTo>
                    <a:pt x="204" y="523"/>
                  </a:lnTo>
                  <a:lnTo>
                    <a:pt x="206" y="524"/>
                  </a:lnTo>
                  <a:lnTo>
                    <a:pt x="208" y="520"/>
                  </a:lnTo>
                  <a:lnTo>
                    <a:pt x="209" y="520"/>
                  </a:lnTo>
                  <a:lnTo>
                    <a:pt x="212" y="516"/>
                  </a:lnTo>
                  <a:lnTo>
                    <a:pt x="212" y="514"/>
                  </a:lnTo>
                  <a:lnTo>
                    <a:pt x="214" y="514"/>
                  </a:lnTo>
                  <a:lnTo>
                    <a:pt x="214" y="512"/>
                  </a:lnTo>
                  <a:lnTo>
                    <a:pt x="228" y="508"/>
                  </a:lnTo>
                  <a:lnTo>
                    <a:pt x="231" y="506"/>
                  </a:lnTo>
                  <a:lnTo>
                    <a:pt x="233" y="508"/>
                  </a:lnTo>
                  <a:lnTo>
                    <a:pt x="235" y="504"/>
                  </a:lnTo>
                  <a:lnTo>
                    <a:pt x="234" y="502"/>
                  </a:lnTo>
                  <a:lnTo>
                    <a:pt x="237" y="499"/>
                  </a:lnTo>
                  <a:lnTo>
                    <a:pt x="238" y="496"/>
                  </a:lnTo>
                  <a:lnTo>
                    <a:pt x="240" y="497"/>
                  </a:lnTo>
                  <a:lnTo>
                    <a:pt x="240" y="494"/>
                  </a:lnTo>
                  <a:lnTo>
                    <a:pt x="242" y="494"/>
                  </a:lnTo>
                  <a:lnTo>
                    <a:pt x="244" y="491"/>
                  </a:lnTo>
                  <a:lnTo>
                    <a:pt x="247" y="491"/>
                  </a:lnTo>
                  <a:lnTo>
                    <a:pt x="249" y="487"/>
                  </a:lnTo>
                  <a:lnTo>
                    <a:pt x="251" y="487"/>
                  </a:lnTo>
                  <a:lnTo>
                    <a:pt x="251" y="486"/>
                  </a:lnTo>
                  <a:lnTo>
                    <a:pt x="253" y="483"/>
                  </a:lnTo>
                  <a:lnTo>
                    <a:pt x="253" y="482"/>
                  </a:lnTo>
                  <a:lnTo>
                    <a:pt x="255" y="474"/>
                  </a:lnTo>
                  <a:lnTo>
                    <a:pt x="257" y="474"/>
                  </a:lnTo>
                  <a:lnTo>
                    <a:pt x="255" y="470"/>
                  </a:lnTo>
                  <a:lnTo>
                    <a:pt x="254" y="467"/>
                  </a:lnTo>
                  <a:lnTo>
                    <a:pt x="255" y="463"/>
                  </a:lnTo>
                  <a:lnTo>
                    <a:pt x="256" y="462"/>
                  </a:lnTo>
                  <a:lnTo>
                    <a:pt x="256" y="460"/>
                  </a:lnTo>
                  <a:lnTo>
                    <a:pt x="255" y="459"/>
                  </a:lnTo>
                  <a:lnTo>
                    <a:pt x="256" y="458"/>
                  </a:lnTo>
                  <a:lnTo>
                    <a:pt x="255" y="456"/>
                  </a:lnTo>
                  <a:lnTo>
                    <a:pt x="257" y="456"/>
                  </a:lnTo>
                  <a:lnTo>
                    <a:pt x="258" y="454"/>
                  </a:lnTo>
                  <a:lnTo>
                    <a:pt x="254" y="454"/>
                  </a:lnTo>
                  <a:lnTo>
                    <a:pt x="252" y="452"/>
                  </a:lnTo>
                  <a:lnTo>
                    <a:pt x="250" y="454"/>
                  </a:lnTo>
                  <a:lnTo>
                    <a:pt x="248" y="453"/>
                  </a:lnTo>
                  <a:lnTo>
                    <a:pt x="247" y="455"/>
                  </a:lnTo>
                  <a:lnTo>
                    <a:pt x="247" y="452"/>
                  </a:lnTo>
                  <a:lnTo>
                    <a:pt x="249" y="448"/>
                  </a:lnTo>
                  <a:lnTo>
                    <a:pt x="248" y="446"/>
                  </a:lnTo>
                  <a:lnTo>
                    <a:pt x="246" y="445"/>
                  </a:lnTo>
                  <a:lnTo>
                    <a:pt x="244" y="446"/>
                  </a:lnTo>
                  <a:lnTo>
                    <a:pt x="241" y="445"/>
                  </a:lnTo>
                  <a:lnTo>
                    <a:pt x="240" y="442"/>
                  </a:lnTo>
                  <a:lnTo>
                    <a:pt x="237" y="443"/>
                  </a:lnTo>
                  <a:lnTo>
                    <a:pt x="236" y="442"/>
                  </a:lnTo>
                  <a:lnTo>
                    <a:pt x="236" y="440"/>
                  </a:lnTo>
                  <a:lnTo>
                    <a:pt x="235" y="440"/>
                  </a:lnTo>
                  <a:lnTo>
                    <a:pt x="235" y="436"/>
                  </a:lnTo>
                  <a:lnTo>
                    <a:pt x="234" y="436"/>
                  </a:lnTo>
                  <a:lnTo>
                    <a:pt x="235" y="435"/>
                  </a:lnTo>
                  <a:lnTo>
                    <a:pt x="231" y="434"/>
                  </a:lnTo>
                  <a:lnTo>
                    <a:pt x="228" y="430"/>
                  </a:lnTo>
                  <a:lnTo>
                    <a:pt x="229" y="429"/>
                  </a:lnTo>
                  <a:lnTo>
                    <a:pt x="227" y="428"/>
                  </a:lnTo>
                  <a:lnTo>
                    <a:pt x="227" y="425"/>
                  </a:lnTo>
                  <a:lnTo>
                    <a:pt x="229" y="424"/>
                  </a:lnTo>
                  <a:lnTo>
                    <a:pt x="229" y="422"/>
                  </a:lnTo>
                  <a:lnTo>
                    <a:pt x="227" y="418"/>
                  </a:lnTo>
                  <a:lnTo>
                    <a:pt x="223" y="418"/>
                  </a:lnTo>
                  <a:lnTo>
                    <a:pt x="224" y="415"/>
                  </a:lnTo>
                  <a:lnTo>
                    <a:pt x="224" y="414"/>
                  </a:lnTo>
                  <a:lnTo>
                    <a:pt x="227" y="414"/>
                  </a:lnTo>
                  <a:lnTo>
                    <a:pt x="227" y="411"/>
                  </a:lnTo>
                  <a:lnTo>
                    <a:pt x="228" y="412"/>
                  </a:lnTo>
                  <a:lnTo>
                    <a:pt x="228" y="410"/>
                  </a:lnTo>
                  <a:lnTo>
                    <a:pt x="229" y="412"/>
                  </a:lnTo>
                  <a:lnTo>
                    <a:pt x="231" y="411"/>
                  </a:lnTo>
                  <a:lnTo>
                    <a:pt x="230" y="408"/>
                  </a:lnTo>
                  <a:lnTo>
                    <a:pt x="228" y="407"/>
                  </a:lnTo>
                  <a:lnTo>
                    <a:pt x="230" y="405"/>
                  </a:lnTo>
                  <a:lnTo>
                    <a:pt x="235" y="403"/>
                  </a:lnTo>
                  <a:lnTo>
                    <a:pt x="236" y="400"/>
                  </a:lnTo>
                  <a:lnTo>
                    <a:pt x="239" y="402"/>
                  </a:lnTo>
                  <a:lnTo>
                    <a:pt x="239" y="400"/>
                  </a:lnTo>
                  <a:lnTo>
                    <a:pt x="241" y="401"/>
                  </a:lnTo>
                  <a:lnTo>
                    <a:pt x="243" y="399"/>
                  </a:lnTo>
                  <a:lnTo>
                    <a:pt x="245" y="398"/>
                  </a:lnTo>
                  <a:lnTo>
                    <a:pt x="244" y="394"/>
                  </a:lnTo>
                  <a:lnTo>
                    <a:pt x="245" y="394"/>
                  </a:lnTo>
                  <a:lnTo>
                    <a:pt x="248" y="395"/>
                  </a:lnTo>
                  <a:lnTo>
                    <a:pt x="249" y="393"/>
                  </a:lnTo>
                  <a:lnTo>
                    <a:pt x="251" y="394"/>
                  </a:lnTo>
                  <a:lnTo>
                    <a:pt x="251" y="390"/>
                  </a:lnTo>
                  <a:lnTo>
                    <a:pt x="252" y="387"/>
                  </a:lnTo>
                  <a:lnTo>
                    <a:pt x="252" y="384"/>
                  </a:lnTo>
                  <a:lnTo>
                    <a:pt x="259" y="382"/>
                  </a:lnTo>
                  <a:lnTo>
                    <a:pt x="259" y="380"/>
                  </a:lnTo>
                  <a:lnTo>
                    <a:pt x="263" y="379"/>
                  </a:lnTo>
                  <a:lnTo>
                    <a:pt x="264" y="377"/>
                  </a:lnTo>
                  <a:lnTo>
                    <a:pt x="268" y="375"/>
                  </a:lnTo>
                  <a:lnTo>
                    <a:pt x="268" y="372"/>
                  </a:lnTo>
                  <a:lnTo>
                    <a:pt x="269" y="371"/>
                  </a:lnTo>
                  <a:lnTo>
                    <a:pt x="268" y="368"/>
                  </a:lnTo>
                  <a:lnTo>
                    <a:pt x="273" y="363"/>
                  </a:lnTo>
                  <a:lnTo>
                    <a:pt x="273" y="360"/>
                  </a:lnTo>
                  <a:lnTo>
                    <a:pt x="272" y="357"/>
                  </a:lnTo>
                  <a:lnTo>
                    <a:pt x="275" y="356"/>
                  </a:lnTo>
                  <a:lnTo>
                    <a:pt x="276" y="354"/>
                  </a:lnTo>
                  <a:lnTo>
                    <a:pt x="277" y="352"/>
                  </a:lnTo>
                  <a:lnTo>
                    <a:pt x="279" y="350"/>
                  </a:lnTo>
                  <a:lnTo>
                    <a:pt x="281" y="349"/>
                  </a:lnTo>
                  <a:lnTo>
                    <a:pt x="284" y="345"/>
                  </a:lnTo>
                  <a:lnTo>
                    <a:pt x="284" y="344"/>
                  </a:lnTo>
                  <a:lnTo>
                    <a:pt x="283" y="340"/>
                  </a:lnTo>
                  <a:lnTo>
                    <a:pt x="287" y="338"/>
                  </a:lnTo>
                  <a:lnTo>
                    <a:pt x="287" y="336"/>
                  </a:lnTo>
                  <a:lnTo>
                    <a:pt x="291" y="334"/>
                  </a:lnTo>
                  <a:lnTo>
                    <a:pt x="293" y="332"/>
                  </a:lnTo>
                  <a:lnTo>
                    <a:pt x="295" y="332"/>
                  </a:lnTo>
                  <a:lnTo>
                    <a:pt x="296" y="330"/>
                  </a:lnTo>
                  <a:lnTo>
                    <a:pt x="300" y="328"/>
                  </a:lnTo>
                  <a:lnTo>
                    <a:pt x="301" y="329"/>
                  </a:lnTo>
                  <a:lnTo>
                    <a:pt x="303" y="327"/>
                  </a:lnTo>
                  <a:lnTo>
                    <a:pt x="307" y="326"/>
                  </a:lnTo>
                  <a:lnTo>
                    <a:pt x="309" y="323"/>
                  </a:lnTo>
                  <a:lnTo>
                    <a:pt x="310" y="324"/>
                  </a:lnTo>
                  <a:lnTo>
                    <a:pt x="312" y="324"/>
                  </a:lnTo>
                  <a:lnTo>
                    <a:pt x="313" y="322"/>
                  </a:lnTo>
                  <a:lnTo>
                    <a:pt x="316" y="323"/>
                  </a:lnTo>
                  <a:lnTo>
                    <a:pt x="316" y="321"/>
                  </a:lnTo>
                  <a:lnTo>
                    <a:pt x="319" y="321"/>
                  </a:lnTo>
                  <a:lnTo>
                    <a:pt x="320" y="323"/>
                  </a:lnTo>
                  <a:lnTo>
                    <a:pt x="322" y="322"/>
                  </a:lnTo>
                  <a:lnTo>
                    <a:pt x="323" y="323"/>
                  </a:lnTo>
                  <a:lnTo>
                    <a:pt x="324" y="323"/>
                  </a:lnTo>
                  <a:lnTo>
                    <a:pt x="325" y="323"/>
                  </a:lnTo>
                  <a:lnTo>
                    <a:pt x="324" y="321"/>
                  </a:lnTo>
                  <a:lnTo>
                    <a:pt x="324" y="319"/>
                  </a:lnTo>
                  <a:lnTo>
                    <a:pt x="325" y="319"/>
                  </a:lnTo>
                  <a:lnTo>
                    <a:pt x="328" y="318"/>
                  </a:lnTo>
                  <a:lnTo>
                    <a:pt x="329" y="319"/>
                  </a:lnTo>
                  <a:lnTo>
                    <a:pt x="332" y="316"/>
                  </a:lnTo>
                  <a:lnTo>
                    <a:pt x="330" y="313"/>
                  </a:lnTo>
                  <a:lnTo>
                    <a:pt x="332" y="311"/>
                  </a:lnTo>
                  <a:lnTo>
                    <a:pt x="333" y="309"/>
                  </a:lnTo>
                  <a:lnTo>
                    <a:pt x="331" y="309"/>
                  </a:lnTo>
                  <a:lnTo>
                    <a:pt x="332" y="308"/>
                  </a:lnTo>
                  <a:lnTo>
                    <a:pt x="330" y="305"/>
                  </a:lnTo>
                  <a:lnTo>
                    <a:pt x="333" y="304"/>
                  </a:lnTo>
                  <a:lnTo>
                    <a:pt x="333" y="301"/>
                  </a:lnTo>
                  <a:lnTo>
                    <a:pt x="335" y="301"/>
                  </a:lnTo>
                  <a:lnTo>
                    <a:pt x="334" y="299"/>
                  </a:lnTo>
                  <a:lnTo>
                    <a:pt x="333" y="298"/>
                  </a:lnTo>
                  <a:lnTo>
                    <a:pt x="332" y="296"/>
                  </a:lnTo>
                  <a:lnTo>
                    <a:pt x="335" y="293"/>
                  </a:lnTo>
                  <a:lnTo>
                    <a:pt x="333" y="292"/>
                  </a:lnTo>
                  <a:lnTo>
                    <a:pt x="334" y="291"/>
                  </a:lnTo>
                  <a:lnTo>
                    <a:pt x="333" y="288"/>
                  </a:lnTo>
                  <a:lnTo>
                    <a:pt x="332" y="287"/>
                  </a:lnTo>
                  <a:lnTo>
                    <a:pt x="330" y="284"/>
                  </a:lnTo>
                  <a:lnTo>
                    <a:pt x="331" y="282"/>
                  </a:lnTo>
                  <a:lnTo>
                    <a:pt x="328" y="280"/>
                  </a:lnTo>
                  <a:lnTo>
                    <a:pt x="329" y="279"/>
                  </a:lnTo>
                  <a:lnTo>
                    <a:pt x="327" y="280"/>
                  </a:lnTo>
                  <a:lnTo>
                    <a:pt x="327" y="276"/>
                  </a:lnTo>
                  <a:lnTo>
                    <a:pt x="325" y="274"/>
                  </a:lnTo>
                  <a:lnTo>
                    <a:pt x="325" y="273"/>
                  </a:lnTo>
                  <a:lnTo>
                    <a:pt x="322" y="270"/>
                  </a:lnTo>
                  <a:lnTo>
                    <a:pt x="321" y="269"/>
                  </a:lnTo>
                  <a:lnTo>
                    <a:pt x="320" y="271"/>
                  </a:lnTo>
                  <a:lnTo>
                    <a:pt x="318" y="269"/>
                  </a:lnTo>
                  <a:lnTo>
                    <a:pt x="316" y="269"/>
                  </a:lnTo>
                  <a:lnTo>
                    <a:pt x="314" y="267"/>
                  </a:lnTo>
                  <a:lnTo>
                    <a:pt x="308" y="264"/>
                  </a:lnTo>
                  <a:lnTo>
                    <a:pt x="307" y="262"/>
                  </a:lnTo>
                  <a:lnTo>
                    <a:pt x="307" y="260"/>
                  </a:lnTo>
                  <a:lnTo>
                    <a:pt x="305" y="259"/>
                  </a:lnTo>
                  <a:lnTo>
                    <a:pt x="307" y="257"/>
                  </a:lnTo>
                  <a:lnTo>
                    <a:pt x="304" y="257"/>
                  </a:lnTo>
                  <a:lnTo>
                    <a:pt x="304" y="256"/>
                  </a:lnTo>
                  <a:lnTo>
                    <a:pt x="303" y="256"/>
                  </a:lnTo>
                  <a:lnTo>
                    <a:pt x="301" y="253"/>
                  </a:lnTo>
                  <a:lnTo>
                    <a:pt x="291" y="258"/>
                  </a:lnTo>
                  <a:lnTo>
                    <a:pt x="289" y="256"/>
                  </a:lnTo>
                  <a:lnTo>
                    <a:pt x="285" y="259"/>
                  </a:lnTo>
                  <a:lnTo>
                    <a:pt x="281" y="255"/>
                  </a:lnTo>
                  <a:lnTo>
                    <a:pt x="283" y="252"/>
                  </a:lnTo>
                  <a:lnTo>
                    <a:pt x="280" y="250"/>
                  </a:lnTo>
                  <a:lnTo>
                    <a:pt x="279" y="248"/>
                  </a:lnTo>
                  <a:lnTo>
                    <a:pt x="278" y="245"/>
                  </a:lnTo>
                  <a:lnTo>
                    <a:pt x="279" y="242"/>
                  </a:lnTo>
                  <a:lnTo>
                    <a:pt x="277" y="240"/>
                  </a:lnTo>
                  <a:lnTo>
                    <a:pt x="277" y="236"/>
                  </a:lnTo>
                  <a:lnTo>
                    <a:pt x="273" y="235"/>
                  </a:lnTo>
                  <a:lnTo>
                    <a:pt x="273" y="231"/>
                  </a:lnTo>
                  <a:lnTo>
                    <a:pt x="274" y="230"/>
                  </a:lnTo>
                  <a:lnTo>
                    <a:pt x="272" y="228"/>
                  </a:lnTo>
                  <a:lnTo>
                    <a:pt x="271" y="222"/>
                  </a:lnTo>
                  <a:lnTo>
                    <a:pt x="272" y="219"/>
                  </a:lnTo>
                  <a:lnTo>
                    <a:pt x="272" y="215"/>
                  </a:lnTo>
                  <a:lnTo>
                    <a:pt x="266" y="211"/>
                  </a:lnTo>
                  <a:lnTo>
                    <a:pt x="265" y="208"/>
                  </a:lnTo>
                  <a:lnTo>
                    <a:pt x="264" y="206"/>
                  </a:lnTo>
                  <a:lnTo>
                    <a:pt x="264" y="204"/>
                  </a:lnTo>
                  <a:lnTo>
                    <a:pt x="263" y="203"/>
                  </a:lnTo>
                  <a:lnTo>
                    <a:pt x="263" y="200"/>
                  </a:lnTo>
                  <a:lnTo>
                    <a:pt x="265" y="199"/>
                  </a:lnTo>
                  <a:lnTo>
                    <a:pt x="265" y="198"/>
                  </a:lnTo>
                  <a:lnTo>
                    <a:pt x="264" y="197"/>
                  </a:lnTo>
                  <a:lnTo>
                    <a:pt x="262" y="196"/>
                  </a:lnTo>
                  <a:lnTo>
                    <a:pt x="256" y="188"/>
                  </a:lnTo>
                  <a:lnTo>
                    <a:pt x="256" y="186"/>
                  </a:lnTo>
                  <a:lnTo>
                    <a:pt x="256" y="184"/>
                  </a:lnTo>
                  <a:lnTo>
                    <a:pt x="254" y="179"/>
                  </a:lnTo>
                  <a:lnTo>
                    <a:pt x="256" y="178"/>
                  </a:lnTo>
                  <a:lnTo>
                    <a:pt x="259" y="179"/>
                  </a:lnTo>
                  <a:lnTo>
                    <a:pt x="259" y="176"/>
                  </a:lnTo>
                  <a:lnTo>
                    <a:pt x="253" y="172"/>
                  </a:lnTo>
                  <a:lnTo>
                    <a:pt x="252" y="170"/>
                  </a:lnTo>
                  <a:lnTo>
                    <a:pt x="252" y="168"/>
                  </a:lnTo>
                  <a:lnTo>
                    <a:pt x="251" y="167"/>
                  </a:lnTo>
                  <a:lnTo>
                    <a:pt x="244" y="168"/>
                  </a:lnTo>
                  <a:lnTo>
                    <a:pt x="240" y="167"/>
                  </a:lnTo>
                  <a:lnTo>
                    <a:pt x="240" y="165"/>
                  </a:lnTo>
                  <a:lnTo>
                    <a:pt x="240" y="162"/>
                  </a:lnTo>
                  <a:lnTo>
                    <a:pt x="244" y="159"/>
                  </a:lnTo>
                  <a:lnTo>
                    <a:pt x="245" y="156"/>
                  </a:lnTo>
                  <a:lnTo>
                    <a:pt x="244" y="153"/>
                  </a:lnTo>
                  <a:lnTo>
                    <a:pt x="245" y="151"/>
                  </a:lnTo>
                  <a:lnTo>
                    <a:pt x="243" y="147"/>
                  </a:lnTo>
                  <a:lnTo>
                    <a:pt x="242" y="144"/>
                  </a:lnTo>
                  <a:lnTo>
                    <a:pt x="243" y="142"/>
                  </a:lnTo>
                  <a:lnTo>
                    <a:pt x="243" y="141"/>
                  </a:lnTo>
                  <a:lnTo>
                    <a:pt x="246" y="138"/>
                  </a:lnTo>
                  <a:lnTo>
                    <a:pt x="247" y="135"/>
                  </a:lnTo>
                  <a:lnTo>
                    <a:pt x="251" y="136"/>
                  </a:lnTo>
                  <a:lnTo>
                    <a:pt x="258" y="140"/>
                  </a:lnTo>
                  <a:lnTo>
                    <a:pt x="259" y="139"/>
                  </a:lnTo>
                  <a:lnTo>
                    <a:pt x="263" y="143"/>
                  </a:lnTo>
                  <a:lnTo>
                    <a:pt x="264" y="143"/>
                  </a:lnTo>
                  <a:lnTo>
                    <a:pt x="267" y="141"/>
                  </a:lnTo>
                  <a:lnTo>
                    <a:pt x="269" y="142"/>
                  </a:lnTo>
                  <a:lnTo>
                    <a:pt x="272" y="137"/>
                  </a:lnTo>
                  <a:lnTo>
                    <a:pt x="277" y="140"/>
                  </a:lnTo>
                  <a:lnTo>
                    <a:pt x="280" y="141"/>
                  </a:lnTo>
                  <a:lnTo>
                    <a:pt x="281" y="143"/>
                  </a:lnTo>
                  <a:lnTo>
                    <a:pt x="287" y="143"/>
                  </a:lnTo>
                  <a:lnTo>
                    <a:pt x="288" y="140"/>
                  </a:lnTo>
                  <a:lnTo>
                    <a:pt x="291" y="143"/>
                  </a:lnTo>
                  <a:lnTo>
                    <a:pt x="299" y="136"/>
                  </a:lnTo>
                  <a:lnTo>
                    <a:pt x="301" y="137"/>
                  </a:lnTo>
                  <a:lnTo>
                    <a:pt x="301" y="135"/>
                  </a:lnTo>
                  <a:lnTo>
                    <a:pt x="300" y="135"/>
                  </a:lnTo>
                  <a:lnTo>
                    <a:pt x="300" y="134"/>
                  </a:lnTo>
                  <a:lnTo>
                    <a:pt x="304" y="134"/>
                  </a:lnTo>
                  <a:lnTo>
                    <a:pt x="304" y="132"/>
                  </a:lnTo>
                  <a:lnTo>
                    <a:pt x="306" y="131"/>
                  </a:lnTo>
                  <a:lnTo>
                    <a:pt x="305" y="130"/>
                  </a:lnTo>
                  <a:lnTo>
                    <a:pt x="305" y="127"/>
                  </a:lnTo>
                  <a:lnTo>
                    <a:pt x="309" y="124"/>
                  </a:lnTo>
                  <a:lnTo>
                    <a:pt x="308" y="123"/>
                  </a:lnTo>
                  <a:lnTo>
                    <a:pt x="309" y="122"/>
                  </a:lnTo>
                  <a:lnTo>
                    <a:pt x="310" y="120"/>
                  </a:lnTo>
                  <a:lnTo>
                    <a:pt x="312" y="122"/>
                  </a:lnTo>
                  <a:lnTo>
                    <a:pt x="312" y="126"/>
                  </a:lnTo>
                  <a:lnTo>
                    <a:pt x="313" y="126"/>
                  </a:lnTo>
                  <a:lnTo>
                    <a:pt x="315" y="129"/>
                  </a:lnTo>
                  <a:lnTo>
                    <a:pt x="317" y="129"/>
                  </a:lnTo>
                  <a:lnTo>
                    <a:pt x="317" y="126"/>
                  </a:lnTo>
                  <a:lnTo>
                    <a:pt x="318" y="124"/>
                  </a:lnTo>
                  <a:lnTo>
                    <a:pt x="320" y="126"/>
                  </a:lnTo>
                  <a:lnTo>
                    <a:pt x="321" y="125"/>
                  </a:lnTo>
                  <a:lnTo>
                    <a:pt x="321" y="122"/>
                  </a:lnTo>
                  <a:lnTo>
                    <a:pt x="319" y="119"/>
                  </a:lnTo>
                  <a:lnTo>
                    <a:pt x="322" y="116"/>
                  </a:lnTo>
                  <a:lnTo>
                    <a:pt x="323" y="111"/>
                  </a:lnTo>
                  <a:lnTo>
                    <a:pt x="321" y="110"/>
                  </a:lnTo>
                  <a:lnTo>
                    <a:pt x="321" y="107"/>
                  </a:lnTo>
                  <a:lnTo>
                    <a:pt x="319" y="106"/>
                  </a:lnTo>
                  <a:lnTo>
                    <a:pt x="319" y="104"/>
                  </a:lnTo>
                  <a:lnTo>
                    <a:pt x="316" y="102"/>
                  </a:lnTo>
                  <a:lnTo>
                    <a:pt x="318" y="99"/>
                  </a:lnTo>
                  <a:lnTo>
                    <a:pt x="321" y="97"/>
                  </a:lnTo>
                  <a:lnTo>
                    <a:pt x="322" y="92"/>
                  </a:lnTo>
                  <a:lnTo>
                    <a:pt x="321" y="91"/>
                  </a:lnTo>
                  <a:lnTo>
                    <a:pt x="321" y="90"/>
                  </a:lnTo>
                  <a:lnTo>
                    <a:pt x="321" y="88"/>
                  </a:lnTo>
                  <a:lnTo>
                    <a:pt x="315" y="90"/>
                  </a:lnTo>
                  <a:lnTo>
                    <a:pt x="312" y="87"/>
                  </a:lnTo>
                  <a:lnTo>
                    <a:pt x="312" y="88"/>
                  </a:lnTo>
                  <a:lnTo>
                    <a:pt x="313" y="91"/>
                  </a:lnTo>
                  <a:lnTo>
                    <a:pt x="313" y="94"/>
                  </a:lnTo>
                  <a:lnTo>
                    <a:pt x="309" y="96"/>
                  </a:lnTo>
                  <a:lnTo>
                    <a:pt x="307" y="94"/>
                  </a:lnTo>
                  <a:lnTo>
                    <a:pt x="308" y="91"/>
                  </a:lnTo>
                  <a:lnTo>
                    <a:pt x="307" y="88"/>
                  </a:lnTo>
                  <a:lnTo>
                    <a:pt x="305" y="90"/>
                  </a:lnTo>
                  <a:lnTo>
                    <a:pt x="303" y="89"/>
                  </a:lnTo>
                  <a:lnTo>
                    <a:pt x="301" y="81"/>
                  </a:lnTo>
                  <a:lnTo>
                    <a:pt x="299" y="80"/>
                  </a:lnTo>
                  <a:lnTo>
                    <a:pt x="297" y="77"/>
                  </a:lnTo>
                  <a:lnTo>
                    <a:pt x="296" y="76"/>
                  </a:lnTo>
                  <a:lnTo>
                    <a:pt x="297" y="74"/>
                  </a:lnTo>
                  <a:lnTo>
                    <a:pt x="299" y="74"/>
                  </a:lnTo>
                  <a:lnTo>
                    <a:pt x="297" y="71"/>
                  </a:lnTo>
                  <a:lnTo>
                    <a:pt x="297" y="68"/>
                  </a:lnTo>
                  <a:lnTo>
                    <a:pt x="294" y="69"/>
                  </a:lnTo>
                  <a:lnTo>
                    <a:pt x="291" y="67"/>
                  </a:lnTo>
                  <a:lnTo>
                    <a:pt x="289" y="69"/>
                  </a:lnTo>
                  <a:lnTo>
                    <a:pt x="289" y="66"/>
                  </a:lnTo>
                  <a:lnTo>
                    <a:pt x="289" y="66"/>
                  </a:lnTo>
                  <a:lnTo>
                    <a:pt x="290" y="64"/>
                  </a:lnTo>
                  <a:lnTo>
                    <a:pt x="288" y="62"/>
                  </a:lnTo>
                  <a:lnTo>
                    <a:pt x="289" y="60"/>
                  </a:lnTo>
                  <a:lnTo>
                    <a:pt x="289" y="59"/>
                  </a:lnTo>
                  <a:lnTo>
                    <a:pt x="288" y="59"/>
                  </a:lnTo>
                  <a:lnTo>
                    <a:pt x="287" y="57"/>
                  </a:lnTo>
                  <a:lnTo>
                    <a:pt x="285" y="58"/>
                  </a:lnTo>
                  <a:lnTo>
                    <a:pt x="284" y="55"/>
                  </a:lnTo>
                  <a:lnTo>
                    <a:pt x="285" y="52"/>
                  </a:lnTo>
                  <a:lnTo>
                    <a:pt x="289" y="52"/>
                  </a:lnTo>
                  <a:lnTo>
                    <a:pt x="291" y="50"/>
                  </a:lnTo>
                  <a:lnTo>
                    <a:pt x="293" y="50"/>
                  </a:lnTo>
                  <a:lnTo>
                    <a:pt x="294" y="48"/>
                  </a:lnTo>
                  <a:lnTo>
                    <a:pt x="293" y="47"/>
                  </a:lnTo>
                  <a:lnTo>
                    <a:pt x="295" y="46"/>
                  </a:lnTo>
                  <a:lnTo>
                    <a:pt x="296" y="44"/>
                  </a:lnTo>
                  <a:lnTo>
                    <a:pt x="295" y="43"/>
                  </a:lnTo>
                  <a:lnTo>
                    <a:pt x="293" y="44"/>
                  </a:lnTo>
                  <a:lnTo>
                    <a:pt x="293" y="40"/>
                  </a:lnTo>
                  <a:lnTo>
                    <a:pt x="292" y="38"/>
                  </a:lnTo>
                  <a:lnTo>
                    <a:pt x="293" y="38"/>
                  </a:lnTo>
                  <a:lnTo>
                    <a:pt x="291" y="33"/>
                  </a:lnTo>
                  <a:lnTo>
                    <a:pt x="292" y="30"/>
                  </a:lnTo>
                  <a:lnTo>
                    <a:pt x="291" y="29"/>
                  </a:lnTo>
                  <a:lnTo>
                    <a:pt x="291" y="29"/>
                  </a:lnTo>
                  <a:lnTo>
                    <a:pt x="291" y="28"/>
                  </a:lnTo>
                  <a:lnTo>
                    <a:pt x="292" y="25"/>
                  </a:lnTo>
                  <a:lnTo>
                    <a:pt x="297" y="26"/>
                  </a:lnTo>
                  <a:lnTo>
                    <a:pt x="297" y="23"/>
                  </a:lnTo>
                  <a:lnTo>
                    <a:pt x="295" y="19"/>
                  </a:lnTo>
                  <a:lnTo>
                    <a:pt x="294" y="19"/>
                  </a:lnTo>
                  <a:lnTo>
                    <a:pt x="295" y="18"/>
                  </a:lnTo>
                  <a:lnTo>
                    <a:pt x="293" y="18"/>
                  </a:lnTo>
                  <a:lnTo>
                    <a:pt x="293" y="16"/>
                  </a:lnTo>
                  <a:lnTo>
                    <a:pt x="292" y="15"/>
                  </a:lnTo>
                  <a:lnTo>
                    <a:pt x="291" y="16"/>
                  </a:lnTo>
                  <a:lnTo>
                    <a:pt x="289" y="14"/>
                  </a:lnTo>
                  <a:lnTo>
                    <a:pt x="291" y="11"/>
                  </a:lnTo>
                  <a:lnTo>
                    <a:pt x="295" y="8"/>
                  </a:lnTo>
                  <a:lnTo>
                    <a:pt x="294" y="6"/>
                  </a:lnTo>
                  <a:lnTo>
                    <a:pt x="296" y="5"/>
                  </a:lnTo>
                  <a:lnTo>
                    <a:pt x="295" y="3"/>
                  </a:lnTo>
                  <a:lnTo>
                    <a:pt x="300" y="3"/>
                  </a:lnTo>
                  <a:lnTo>
                    <a:pt x="301" y="1"/>
                  </a:lnTo>
                  <a:lnTo>
                    <a:pt x="303" y="3"/>
                  </a:lnTo>
                  <a:lnTo>
                    <a:pt x="308" y="0"/>
                  </a:lnTo>
                  <a:lnTo>
                    <a:pt x="309" y="1"/>
                  </a:lnTo>
                  <a:lnTo>
                    <a:pt x="311" y="3"/>
                  </a:lnTo>
                  <a:lnTo>
                    <a:pt x="312" y="4"/>
                  </a:lnTo>
                  <a:lnTo>
                    <a:pt x="313" y="1"/>
                  </a:lnTo>
                  <a:lnTo>
                    <a:pt x="318" y="0"/>
                  </a:lnTo>
                  <a:lnTo>
                    <a:pt x="321" y="2"/>
                  </a:lnTo>
                  <a:lnTo>
                    <a:pt x="322" y="2"/>
                  </a:lnTo>
                  <a:lnTo>
                    <a:pt x="323" y="5"/>
                  </a:lnTo>
                  <a:lnTo>
                    <a:pt x="325" y="7"/>
                  </a:lnTo>
                  <a:lnTo>
                    <a:pt x="329" y="8"/>
                  </a:lnTo>
                  <a:lnTo>
                    <a:pt x="330" y="11"/>
                  </a:lnTo>
                  <a:lnTo>
                    <a:pt x="334" y="9"/>
                  </a:lnTo>
                  <a:lnTo>
                    <a:pt x="335" y="11"/>
                  </a:lnTo>
                  <a:lnTo>
                    <a:pt x="339" y="12"/>
                  </a:lnTo>
                  <a:lnTo>
                    <a:pt x="341" y="11"/>
                  </a:lnTo>
                  <a:lnTo>
                    <a:pt x="343" y="7"/>
                  </a:lnTo>
                  <a:lnTo>
                    <a:pt x="348" y="6"/>
                  </a:lnTo>
                  <a:lnTo>
                    <a:pt x="352" y="3"/>
                  </a:lnTo>
                  <a:lnTo>
                    <a:pt x="355" y="4"/>
                  </a:lnTo>
                  <a:lnTo>
                    <a:pt x="357" y="8"/>
                  </a:lnTo>
                  <a:lnTo>
                    <a:pt x="359" y="8"/>
                  </a:lnTo>
                  <a:lnTo>
                    <a:pt x="358" y="11"/>
                  </a:lnTo>
                  <a:lnTo>
                    <a:pt x="359" y="13"/>
                  </a:lnTo>
                  <a:lnTo>
                    <a:pt x="359" y="14"/>
                  </a:lnTo>
                  <a:lnTo>
                    <a:pt x="361" y="18"/>
                  </a:lnTo>
                  <a:lnTo>
                    <a:pt x="361" y="24"/>
                  </a:lnTo>
                  <a:lnTo>
                    <a:pt x="360" y="24"/>
                  </a:lnTo>
                  <a:lnTo>
                    <a:pt x="360" y="25"/>
                  </a:lnTo>
                  <a:lnTo>
                    <a:pt x="361" y="27"/>
                  </a:lnTo>
                  <a:lnTo>
                    <a:pt x="360" y="28"/>
                  </a:lnTo>
                  <a:lnTo>
                    <a:pt x="361" y="31"/>
                  </a:lnTo>
                  <a:lnTo>
                    <a:pt x="361" y="32"/>
                  </a:lnTo>
                  <a:lnTo>
                    <a:pt x="363" y="35"/>
                  </a:lnTo>
                  <a:lnTo>
                    <a:pt x="362" y="36"/>
                  </a:lnTo>
                  <a:lnTo>
                    <a:pt x="363" y="39"/>
                  </a:lnTo>
                  <a:lnTo>
                    <a:pt x="361" y="40"/>
                  </a:lnTo>
                  <a:lnTo>
                    <a:pt x="362" y="42"/>
                  </a:lnTo>
                  <a:lnTo>
                    <a:pt x="363" y="43"/>
                  </a:lnTo>
                  <a:lnTo>
                    <a:pt x="367" y="43"/>
                  </a:lnTo>
                  <a:lnTo>
                    <a:pt x="369" y="48"/>
                  </a:lnTo>
                  <a:lnTo>
                    <a:pt x="368" y="48"/>
                  </a:lnTo>
                  <a:lnTo>
                    <a:pt x="369" y="50"/>
                  </a:lnTo>
                  <a:lnTo>
                    <a:pt x="371" y="53"/>
                  </a:lnTo>
                  <a:lnTo>
                    <a:pt x="370" y="56"/>
                  </a:lnTo>
                  <a:lnTo>
                    <a:pt x="373" y="59"/>
                  </a:lnTo>
                  <a:lnTo>
                    <a:pt x="374" y="59"/>
                  </a:lnTo>
                  <a:lnTo>
                    <a:pt x="373" y="58"/>
                  </a:lnTo>
                  <a:lnTo>
                    <a:pt x="375" y="54"/>
                  </a:lnTo>
                  <a:lnTo>
                    <a:pt x="374" y="51"/>
                  </a:lnTo>
                  <a:lnTo>
                    <a:pt x="376" y="49"/>
                  </a:lnTo>
                  <a:lnTo>
                    <a:pt x="379" y="48"/>
                  </a:lnTo>
                  <a:lnTo>
                    <a:pt x="380" y="49"/>
                  </a:lnTo>
                  <a:lnTo>
                    <a:pt x="383" y="48"/>
                  </a:lnTo>
                  <a:lnTo>
                    <a:pt x="383" y="54"/>
                  </a:lnTo>
                  <a:lnTo>
                    <a:pt x="382" y="55"/>
                  </a:lnTo>
                  <a:lnTo>
                    <a:pt x="381" y="58"/>
                  </a:lnTo>
                  <a:lnTo>
                    <a:pt x="383" y="60"/>
                  </a:lnTo>
                  <a:lnTo>
                    <a:pt x="383" y="62"/>
                  </a:lnTo>
                  <a:lnTo>
                    <a:pt x="385" y="66"/>
                  </a:lnTo>
                  <a:lnTo>
                    <a:pt x="389" y="67"/>
                  </a:lnTo>
                  <a:lnTo>
                    <a:pt x="393" y="71"/>
                  </a:lnTo>
                  <a:lnTo>
                    <a:pt x="392" y="72"/>
                  </a:lnTo>
                  <a:lnTo>
                    <a:pt x="393" y="72"/>
                  </a:lnTo>
                  <a:lnTo>
                    <a:pt x="393" y="74"/>
                  </a:lnTo>
                  <a:lnTo>
                    <a:pt x="395" y="76"/>
                  </a:lnTo>
                  <a:lnTo>
                    <a:pt x="399" y="79"/>
                  </a:lnTo>
                  <a:lnTo>
                    <a:pt x="397" y="83"/>
                  </a:lnTo>
                  <a:lnTo>
                    <a:pt x="397" y="88"/>
                  </a:lnTo>
                  <a:lnTo>
                    <a:pt x="398" y="90"/>
                  </a:lnTo>
                  <a:lnTo>
                    <a:pt x="398" y="91"/>
                  </a:lnTo>
                  <a:lnTo>
                    <a:pt x="402" y="94"/>
                  </a:lnTo>
                  <a:lnTo>
                    <a:pt x="406" y="93"/>
                  </a:lnTo>
                  <a:lnTo>
                    <a:pt x="409" y="97"/>
                  </a:lnTo>
                  <a:lnTo>
                    <a:pt x="412" y="99"/>
                  </a:lnTo>
                  <a:lnTo>
                    <a:pt x="411" y="100"/>
                  </a:lnTo>
                  <a:lnTo>
                    <a:pt x="412" y="101"/>
                  </a:lnTo>
                  <a:lnTo>
                    <a:pt x="411" y="103"/>
                  </a:lnTo>
                  <a:lnTo>
                    <a:pt x="407" y="106"/>
                  </a:lnTo>
                  <a:lnTo>
                    <a:pt x="408" y="108"/>
                  </a:lnTo>
                  <a:lnTo>
                    <a:pt x="406" y="111"/>
                  </a:lnTo>
                  <a:lnTo>
                    <a:pt x="406" y="112"/>
                  </a:lnTo>
                  <a:lnTo>
                    <a:pt x="409" y="114"/>
                  </a:lnTo>
                  <a:lnTo>
                    <a:pt x="412" y="112"/>
                  </a:lnTo>
                  <a:lnTo>
                    <a:pt x="413" y="115"/>
                  </a:lnTo>
                  <a:lnTo>
                    <a:pt x="416" y="114"/>
                  </a:lnTo>
                  <a:lnTo>
                    <a:pt x="417" y="115"/>
                  </a:lnTo>
                  <a:lnTo>
                    <a:pt x="415" y="120"/>
                  </a:lnTo>
                  <a:lnTo>
                    <a:pt x="416" y="123"/>
                  </a:lnTo>
                  <a:lnTo>
                    <a:pt x="417" y="124"/>
                  </a:lnTo>
                  <a:lnTo>
                    <a:pt x="418" y="125"/>
                  </a:lnTo>
                  <a:lnTo>
                    <a:pt x="422" y="125"/>
                  </a:lnTo>
                  <a:lnTo>
                    <a:pt x="422" y="127"/>
                  </a:lnTo>
                  <a:lnTo>
                    <a:pt x="424" y="129"/>
                  </a:lnTo>
                  <a:lnTo>
                    <a:pt x="429" y="127"/>
                  </a:lnTo>
                  <a:lnTo>
                    <a:pt x="431" y="128"/>
                  </a:lnTo>
                  <a:lnTo>
                    <a:pt x="432" y="128"/>
                  </a:lnTo>
                  <a:lnTo>
                    <a:pt x="436" y="129"/>
                  </a:lnTo>
                  <a:lnTo>
                    <a:pt x="436" y="127"/>
                  </a:lnTo>
                  <a:lnTo>
                    <a:pt x="436" y="127"/>
                  </a:lnTo>
                  <a:lnTo>
                    <a:pt x="438" y="128"/>
                  </a:lnTo>
                  <a:lnTo>
                    <a:pt x="437" y="130"/>
                  </a:lnTo>
                  <a:lnTo>
                    <a:pt x="438" y="131"/>
                  </a:lnTo>
                  <a:lnTo>
                    <a:pt x="437" y="132"/>
                  </a:lnTo>
                  <a:lnTo>
                    <a:pt x="437" y="133"/>
                  </a:lnTo>
                  <a:lnTo>
                    <a:pt x="442" y="135"/>
                  </a:lnTo>
                  <a:lnTo>
                    <a:pt x="444" y="134"/>
                  </a:lnTo>
                  <a:lnTo>
                    <a:pt x="444" y="136"/>
                  </a:lnTo>
                  <a:lnTo>
                    <a:pt x="445" y="138"/>
                  </a:lnTo>
                  <a:lnTo>
                    <a:pt x="452" y="139"/>
                  </a:lnTo>
                  <a:lnTo>
                    <a:pt x="452" y="140"/>
                  </a:lnTo>
                  <a:lnTo>
                    <a:pt x="451" y="141"/>
                  </a:lnTo>
                  <a:lnTo>
                    <a:pt x="452" y="142"/>
                  </a:lnTo>
                  <a:lnTo>
                    <a:pt x="451" y="143"/>
                  </a:lnTo>
                  <a:lnTo>
                    <a:pt x="444" y="146"/>
                  </a:lnTo>
                  <a:lnTo>
                    <a:pt x="444" y="148"/>
                  </a:lnTo>
                  <a:lnTo>
                    <a:pt x="441" y="147"/>
                  </a:lnTo>
                  <a:lnTo>
                    <a:pt x="439" y="149"/>
                  </a:lnTo>
                  <a:lnTo>
                    <a:pt x="438" y="153"/>
                  </a:lnTo>
                  <a:lnTo>
                    <a:pt x="434" y="154"/>
                  </a:lnTo>
                  <a:lnTo>
                    <a:pt x="436" y="158"/>
                  </a:lnTo>
                  <a:lnTo>
                    <a:pt x="441" y="163"/>
                  </a:lnTo>
                  <a:lnTo>
                    <a:pt x="441" y="165"/>
                  </a:lnTo>
                  <a:lnTo>
                    <a:pt x="442" y="166"/>
                  </a:lnTo>
                  <a:lnTo>
                    <a:pt x="442" y="168"/>
                  </a:lnTo>
                  <a:lnTo>
                    <a:pt x="441" y="171"/>
                  </a:lnTo>
                  <a:lnTo>
                    <a:pt x="444" y="172"/>
                  </a:lnTo>
                  <a:lnTo>
                    <a:pt x="444" y="176"/>
                  </a:lnTo>
                  <a:lnTo>
                    <a:pt x="446" y="175"/>
                  </a:lnTo>
                  <a:lnTo>
                    <a:pt x="448" y="169"/>
                  </a:lnTo>
                  <a:lnTo>
                    <a:pt x="452" y="169"/>
                  </a:lnTo>
                  <a:lnTo>
                    <a:pt x="453" y="170"/>
                  </a:lnTo>
                  <a:lnTo>
                    <a:pt x="453" y="172"/>
                  </a:lnTo>
                  <a:lnTo>
                    <a:pt x="456" y="172"/>
                  </a:lnTo>
                  <a:lnTo>
                    <a:pt x="458" y="170"/>
                  </a:lnTo>
                  <a:lnTo>
                    <a:pt x="457" y="167"/>
                  </a:lnTo>
                  <a:lnTo>
                    <a:pt x="461" y="166"/>
                  </a:lnTo>
                  <a:lnTo>
                    <a:pt x="462" y="164"/>
                  </a:lnTo>
                  <a:lnTo>
                    <a:pt x="464" y="165"/>
                  </a:lnTo>
                  <a:lnTo>
                    <a:pt x="464" y="162"/>
                  </a:lnTo>
                  <a:lnTo>
                    <a:pt x="468" y="160"/>
                  </a:lnTo>
                  <a:lnTo>
                    <a:pt x="469" y="156"/>
                  </a:lnTo>
                  <a:lnTo>
                    <a:pt x="472" y="155"/>
                  </a:lnTo>
                  <a:lnTo>
                    <a:pt x="475" y="155"/>
                  </a:lnTo>
                  <a:lnTo>
                    <a:pt x="476" y="152"/>
                  </a:lnTo>
                  <a:lnTo>
                    <a:pt x="478" y="154"/>
                  </a:lnTo>
                  <a:lnTo>
                    <a:pt x="481" y="153"/>
                  </a:lnTo>
                  <a:lnTo>
                    <a:pt x="484" y="150"/>
                  </a:lnTo>
                  <a:lnTo>
                    <a:pt x="489" y="157"/>
                  </a:lnTo>
                  <a:lnTo>
                    <a:pt x="489" y="162"/>
                  </a:lnTo>
                  <a:lnTo>
                    <a:pt x="495" y="166"/>
                  </a:lnTo>
                  <a:lnTo>
                    <a:pt x="495" y="172"/>
                  </a:lnTo>
                  <a:lnTo>
                    <a:pt x="496" y="174"/>
                  </a:lnTo>
                  <a:lnTo>
                    <a:pt x="497" y="179"/>
                  </a:lnTo>
                  <a:lnTo>
                    <a:pt x="500" y="182"/>
                  </a:lnTo>
                  <a:lnTo>
                    <a:pt x="501" y="188"/>
                  </a:lnTo>
                  <a:lnTo>
                    <a:pt x="503" y="187"/>
                  </a:lnTo>
                  <a:lnTo>
                    <a:pt x="505" y="190"/>
                  </a:lnTo>
                  <a:lnTo>
                    <a:pt x="508" y="189"/>
                  </a:lnTo>
                  <a:lnTo>
                    <a:pt x="507" y="186"/>
                  </a:lnTo>
                  <a:lnTo>
                    <a:pt x="511" y="186"/>
                  </a:lnTo>
                  <a:lnTo>
                    <a:pt x="513" y="182"/>
                  </a:lnTo>
                  <a:lnTo>
                    <a:pt x="513" y="178"/>
                  </a:lnTo>
                  <a:lnTo>
                    <a:pt x="516" y="176"/>
                  </a:lnTo>
                  <a:lnTo>
                    <a:pt x="516" y="175"/>
                  </a:lnTo>
                  <a:lnTo>
                    <a:pt x="520" y="175"/>
                  </a:lnTo>
                  <a:lnTo>
                    <a:pt x="522" y="174"/>
                  </a:lnTo>
                  <a:lnTo>
                    <a:pt x="522" y="177"/>
                  </a:lnTo>
                  <a:lnTo>
                    <a:pt x="525" y="179"/>
                  </a:lnTo>
                  <a:lnTo>
                    <a:pt x="526" y="182"/>
                  </a:lnTo>
                  <a:lnTo>
                    <a:pt x="528" y="182"/>
                  </a:lnTo>
                  <a:lnTo>
                    <a:pt x="529" y="186"/>
                  </a:lnTo>
                  <a:lnTo>
                    <a:pt x="530" y="187"/>
                  </a:lnTo>
                  <a:lnTo>
                    <a:pt x="530" y="192"/>
                  </a:lnTo>
                  <a:lnTo>
                    <a:pt x="530" y="192"/>
                  </a:lnTo>
                  <a:lnTo>
                    <a:pt x="532" y="196"/>
                  </a:lnTo>
                  <a:lnTo>
                    <a:pt x="531" y="199"/>
                  </a:lnTo>
                  <a:lnTo>
                    <a:pt x="533" y="202"/>
                  </a:lnTo>
                  <a:lnTo>
                    <a:pt x="532" y="203"/>
                  </a:lnTo>
                  <a:lnTo>
                    <a:pt x="534" y="204"/>
                  </a:lnTo>
                  <a:lnTo>
                    <a:pt x="537" y="204"/>
                  </a:lnTo>
                  <a:lnTo>
                    <a:pt x="536" y="207"/>
                  </a:lnTo>
                  <a:lnTo>
                    <a:pt x="535" y="207"/>
                  </a:lnTo>
                  <a:lnTo>
                    <a:pt x="534" y="212"/>
                  </a:lnTo>
                  <a:lnTo>
                    <a:pt x="536" y="214"/>
                  </a:lnTo>
                  <a:lnTo>
                    <a:pt x="536" y="217"/>
                  </a:lnTo>
                  <a:lnTo>
                    <a:pt x="538" y="220"/>
                  </a:lnTo>
                  <a:lnTo>
                    <a:pt x="537" y="224"/>
                  </a:lnTo>
                  <a:lnTo>
                    <a:pt x="535" y="225"/>
                  </a:lnTo>
                  <a:lnTo>
                    <a:pt x="535" y="227"/>
                  </a:lnTo>
                  <a:lnTo>
                    <a:pt x="534" y="231"/>
                  </a:lnTo>
                  <a:lnTo>
                    <a:pt x="530" y="237"/>
                  </a:lnTo>
                  <a:lnTo>
                    <a:pt x="531" y="240"/>
                  </a:lnTo>
                  <a:lnTo>
                    <a:pt x="531" y="243"/>
                  </a:lnTo>
                  <a:lnTo>
                    <a:pt x="532" y="244"/>
                  </a:lnTo>
                  <a:lnTo>
                    <a:pt x="533" y="245"/>
                  </a:lnTo>
                  <a:lnTo>
                    <a:pt x="534" y="244"/>
                  </a:lnTo>
                  <a:lnTo>
                    <a:pt x="534" y="242"/>
                  </a:lnTo>
                  <a:lnTo>
                    <a:pt x="537" y="240"/>
                  </a:lnTo>
                  <a:lnTo>
                    <a:pt x="541" y="236"/>
                  </a:lnTo>
                  <a:lnTo>
                    <a:pt x="542" y="240"/>
                  </a:lnTo>
                  <a:lnTo>
                    <a:pt x="544" y="241"/>
                  </a:lnTo>
                  <a:lnTo>
                    <a:pt x="544" y="243"/>
                  </a:lnTo>
                  <a:lnTo>
                    <a:pt x="544" y="248"/>
                  </a:lnTo>
                  <a:lnTo>
                    <a:pt x="545" y="248"/>
                  </a:lnTo>
                  <a:lnTo>
                    <a:pt x="546" y="250"/>
                  </a:lnTo>
                  <a:lnTo>
                    <a:pt x="547" y="254"/>
                  </a:lnTo>
                  <a:lnTo>
                    <a:pt x="552" y="255"/>
                  </a:lnTo>
                  <a:lnTo>
                    <a:pt x="552" y="256"/>
                  </a:lnTo>
                  <a:lnTo>
                    <a:pt x="557" y="258"/>
                  </a:lnTo>
                  <a:lnTo>
                    <a:pt x="559" y="261"/>
                  </a:lnTo>
                  <a:lnTo>
                    <a:pt x="559" y="264"/>
                  </a:lnTo>
                  <a:lnTo>
                    <a:pt x="555" y="266"/>
                  </a:lnTo>
                  <a:lnTo>
                    <a:pt x="552" y="268"/>
                  </a:lnTo>
                  <a:lnTo>
                    <a:pt x="549" y="268"/>
                  </a:lnTo>
                  <a:lnTo>
                    <a:pt x="549" y="266"/>
                  </a:lnTo>
                  <a:lnTo>
                    <a:pt x="545" y="265"/>
                  </a:lnTo>
                  <a:lnTo>
                    <a:pt x="541" y="270"/>
                  </a:lnTo>
                  <a:lnTo>
                    <a:pt x="541" y="274"/>
                  </a:lnTo>
                  <a:lnTo>
                    <a:pt x="544" y="275"/>
                  </a:lnTo>
                  <a:lnTo>
                    <a:pt x="544" y="276"/>
                  </a:lnTo>
                  <a:lnTo>
                    <a:pt x="546" y="279"/>
                  </a:lnTo>
                  <a:lnTo>
                    <a:pt x="546" y="284"/>
                  </a:lnTo>
                  <a:lnTo>
                    <a:pt x="548" y="284"/>
                  </a:lnTo>
                  <a:lnTo>
                    <a:pt x="548" y="286"/>
                  </a:lnTo>
                  <a:lnTo>
                    <a:pt x="550" y="286"/>
                  </a:lnTo>
                  <a:lnTo>
                    <a:pt x="549" y="290"/>
                  </a:lnTo>
                  <a:lnTo>
                    <a:pt x="546" y="291"/>
                  </a:lnTo>
                  <a:lnTo>
                    <a:pt x="545" y="295"/>
                  </a:lnTo>
                  <a:lnTo>
                    <a:pt x="547" y="297"/>
                  </a:lnTo>
                  <a:lnTo>
                    <a:pt x="548" y="298"/>
                  </a:lnTo>
                  <a:lnTo>
                    <a:pt x="549" y="300"/>
                  </a:lnTo>
                  <a:lnTo>
                    <a:pt x="551" y="300"/>
                  </a:lnTo>
                  <a:lnTo>
                    <a:pt x="556" y="305"/>
                  </a:lnTo>
                  <a:lnTo>
                    <a:pt x="556" y="302"/>
                  </a:lnTo>
                  <a:lnTo>
                    <a:pt x="558" y="302"/>
                  </a:lnTo>
                  <a:lnTo>
                    <a:pt x="560" y="306"/>
                  </a:lnTo>
                  <a:lnTo>
                    <a:pt x="565" y="311"/>
                  </a:lnTo>
                  <a:lnTo>
                    <a:pt x="565" y="313"/>
                  </a:lnTo>
                  <a:lnTo>
                    <a:pt x="565" y="314"/>
                  </a:lnTo>
                  <a:lnTo>
                    <a:pt x="565" y="315"/>
                  </a:lnTo>
                  <a:lnTo>
                    <a:pt x="566" y="316"/>
                  </a:lnTo>
                  <a:lnTo>
                    <a:pt x="566" y="319"/>
                  </a:lnTo>
                  <a:lnTo>
                    <a:pt x="568" y="318"/>
                  </a:lnTo>
                  <a:lnTo>
                    <a:pt x="569" y="320"/>
                  </a:lnTo>
                  <a:lnTo>
                    <a:pt x="569" y="324"/>
                  </a:lnTo>
                  <a:lnTo>
                    <a:pt x="570" y="326"/>
                  </a:lnTo>
                  <a:lnTo>
                    <a:pt x="570" y="327"/>
                  </a:lnTo>
                  <a:lnTo>
                    <a:pt x="573" y="330"/>
                  </a:lnTo>
                  <a:lnTo>
                    <a:pt x="573" y="332"/>
                  </a:lnTo>
                  <a:lnTo>
                    <a:pt x="578" y="335"/>
                  </a:lnTo>
                  <a:lnTo>
                    <a:pt x="580" y="336"/>
                  </a:lnTo>
                  <a:lnTo>
                    <a:pt x="580" y="338"/>
                  </a:lnTo>
                  <a:lnTo>
                    <a:pt x="581" y="339"/>
                  </a:lnTo>
                  <a:lnTo>
                    <a:pt x="580" y="340"/>
                  </a:lnTo>
                  <a:lnTo>
                    <a:pt x="571" y="343"/>
                  </a:lnTo>
                  <a:lnTo>
                    <a:pt x="556" y="356"/>
                  </a:lnTo>
                  <a:lnTo>
                    <a:pt x="550" y="358"/>
                  </a:lnTo>
                  <a:lnTo>
                    <a:pt x="550" y="360"/>
                  </a:lnTo>
                  <a:lnTo>
                    <a:pt x="547" y="362"/>
                  </a:lnTo>
                  <a:lnTo>
                    <a:pt x="543" y="364"/>
                  </a:lnTo>
                  <a:lnTo>
                    <a:pt x="541" y="362"/>
                  </a:lnTo>
                  <a:lnTo>
                    <a:pt x="539" y="364"/>
                  </a:lnTo>
                  <a:lnTo>
                    <a:pt x="532" y="366"/>
                  </a:lnTo>
                  <a:lnTo>
                    <a:pt x="530" y="368"/>
                  </a:lnTo>
                  <a:lnTo>
                    <a:pt x="532" y="370"/>
                  </a:lnTo>
                  <a:lnTo>
                    <a:pt x="526" y="376"/>
                  </a:lnTo>
                  <a:lnTo>
                    <a:pt x="527" y="379"/>
                  </a:lnTo>
                  <a:lnTo>
                    <a:pt x="526" y="380"/>
                  </a:lnTo>
                  <a:lnTo>
                    <a:pt x="526" y="383"/>
                  </a:lnTo>
                  <a:lnTo>
                    <a:pt x="523" y="386"/>
                  </a:lnTo>
                  <a:lnTo>
                    <a:pt x="522" y="389"/>
                  </a:lnTo>
                  <a:lnTo>
                    <a:pt x="520" y="393"/>
                  </a:lnTo>
                  <a:lnTo>
                    <a:pt x="520" y="397"/>
                  </a:lnTo>
                  <a:lnTo>
                    <a:pt x="518" y="399"/>
                  </a:lnTo>
                  <a:lnTo>
                    <a:pt x="518" y="402"/>
                  </a:lnTo>
                  <a:lnTo>
                    <a:pt x="516" y="403"/>
                  </a:lnTo>
                  <a:lnTo>
                    <a:pt x="516" y="406"/>
                  </a:lnTo>
                  <a:lnTo>
                    <a:pt x="514" y="408"/>
                  </a:lnTo>
                  <a:lnTo>
                    <a:pt x="513" y="411"/>
                  </a:lnTo>
                  <a:lnTo>
                    <a:pt x="511" y="411"/>
                  </a:lnTo>
                  <a:lnTo>
                    <a:pt x="509" y="414"/>
                  </a:lnTo>
                  <a:lnTo>
                    <a:pt x="507" y="415"/>
                  </a:lnTo>
                  <a:lnTo>
                    <a:pt x="510" y="420"/>
                  </a:lnTo>
                  <a:lnTo>
                    <a:pt x="510" y="426"/>
                  </a:lnTo>
                  <a:lnTo>
                    <a:pt x="512" y="429"/>
                  </a:lnTo>
                  <a:lnTo>
                    <a:pt x="513" y="430"/>
                  </a:lnTo>
                  <a:lnTo>
                    <a:pt x="518" y="428"/>
                  </a:lnTo>
                  <a:lnTo>
                    <a:pt x="521" y="424"/>
                  </a:lnTo>
                  <a:lnTo>
                    <a:pt x="526" y="423"/>
                  </a:lnTo>
                  <a:lnTo>
                    <a:pt x="529" y="420"/>
                  </a:lnTo>
                  <a:lnTo>
                    <a:pt x="534" y="423"/>
                  </a:lnTo>
                  <a:lnTo>
                    <a:pt x="542" y="425"/>
                  </a:lnTo>
                  <a:lnTo>
                    <a:pt x="541" y="427"/>
                  </a:lnTo>
                  <a:lnTo>
                    <a:pt x="542" y="429"/>
                  </a:lnTo>
                  <a:lnTo>
                    <a:pt x="542" y="431"/>
                  </a:lnTo>
                  <a:lnTo>
                    <a:pt x="543" y="434"/>
                  </a:lnTo>
                  <a:lnTo>
                    <a:pt x="542" y="438"/>
                  </a:lnTo>
                  <a:lnTo>
                    <a:pt x="542" y="440"/>
                  </a:lnTo>
                  <a:lnTo>
                    <a:pt x="542" y="441"/>
                  </a:lnTo>
                  <a:lnTo>
                    <a:pt x="543" y="444"/>
                  </a:lnTo>
                  <a:lnTo>
                    <a:pt x="546" y="445"/>
                  </a:lnTo>
                  <a:lnTo>
                    <a:pt x="548" y="447"/>
                  </a:lnTo>
                  <a:lnTo>
                    <a:pt x="550" y="447"/>
                  </a:lnTo>
                  <a:lnTo>
                    <a:pt x="550" y="451"/>
                  </a:lnTo>
                  <a:lnTo>
                    <a:pt x="553" y="454"/>
                  </a:lnTo>
                  <a:lnTo>
                    <a:pt x="552" y="455"/>
                  </a:lnTo>
                  <a:lnTo>
                    <a:pt x="553" y="458"/>
                  </a:lnTo>
                  <a:lnTo>
                    <a:pt x="553" y="459"/>
                  </a:lnTo>
                  <a:lnTo>
                    <a:pt x="553" y="460"/>
                  </a:lnTo>
                  <a:lnTo>
                    <a:pt x="552" y="461"/>
                  </a:lnTo>
                  <a:lnTo>
                    <a:pt x="552" y="464"/>
                  </a:lnTo>
                  <a:lnTo>
                    <a:pt x="553" y="466"/>
                  </a:lnTo>
                  <a:lnTo>
                    <a:pt x="553" y="468"/>
                  </a:lnTo>
                  <a:lnTo>
                    <a:pt x="552" y="471"/>
                  </a:lnTo>
                  <a:lnTo>
                    <a:pt x="553" y="474"/>
                  </a:lnTo>
                  <a:lnTo>
                    <a:pt x="549" y="476"/>
                  </a:lnTo>
                  <a:lnTo>
                    <a:pt x="549" y="478"/>
                  </a:lnTo>
                  <a:lnTo>
                    <a:pt x="546" y="479"/>
                  </a:lnTo>
                  <a:lnTo>
                    <a:pt x="546" y="481"/>
                  </a:lnTo>
                  <a:lnTo>
                    <a:pt x="544" y="484"/>
                  </a:lnTo>
                  <a:lnTo>
                    <a:pt x="544" y="485"/>
                  </a:lnTo>
                  <a:lnTo>
                    <a:pt x="543" y="488"/>
                  </a:lnTo>
                  <a:lnTo>
                    <a:pt x="541" y="488"/>
                  </a:lnTo>
                  <a:lnTo>
                    <a:pt x="541" y="491"/>
                  </a:lnTo>
                  <a:lnTo>
                    <a:pt x="538" y="494"/>
                  </a:lnTo>
                  <a:lnTo>
                    <a:pt x="537" y="498"/>
                  </a:lnTo>
                  <a:lnTo>
                    <a:pt x="533" y="499"/>
                  </a:lnTo>
                  <a:lnTo>
                    <a:pt x="534" y="502"/>
                  </a:lnTo>
                  <a:lnTo>
                    <a:pt x="533" y="503"/>
                  </a:lnTo>
                  <a:lnTo>
                    <a:pt x="533" y="507"/>
                  </a:lnTo>
                  <a:lnTo>
                    <a:pt x="534" y="508"/>
                  </a:lnTo>
                  <a:lnTo>
                    <a:pt x="532" y="514"/>
                  </a:lnTo>
                  <a:lnTo>
                    <a:pt x="534" y="518"/>
                  </a:lnTo>
                  <a:lnTo>
                    <a:pt x="533" y="520"/>
                  </a:lnTo>
                  <a:lnTo>
                    <a:pt x="534" y="522"/>
                  </a:lnTo>
                  <a:lnTo>
                    <a:pt x="532" y="524"/>
                  </a:lnTo>
                  <a:lnTo>
                    <a:pt x="534" y="526"/>
                  </a:lnTo>
                  <a:lnTo>
                    <a:pt x="532" y="528"/>
                  </a:lnTo>
                  <a:lnTo>
                    <a:pt x="532" y="532"/>
                  </a:lnTo>
                  <a:lnTo>
                    <a:pt x="529" y="534"/>
                  </a:lnTo>
                  <a:lnTo>
                    <a:pt x="530" y="535"/>
                  </a:lnTo>
                  <a:lnTo>
                    <a:pt x="529" y="536"/>
                  </a:lnTo>
                  <a:lnTo>
                    <a:pt x="532" y="539"/>
                  </a:lnTo>
                  <a:lnTo>
                    <a:pt x="529" y="538"/>
                  </a:lnTo>
                  <a:lnTo>
                    <a:pt x="529" y="539"/>
                  </a:lnTo>
                  <a:lnTo>
                    <a:pt x="531" y="543"/>
                  </a:lnTo>
                  <a:lnTo>
                    <a:pt x="530" y="543"/>
                  </a:lnTo>
                  <a:lnTo>
                    <a:pt x="531" y="544"/>
                  </a:lnTo>
                  <a:lnTo>
                    <a:pt x="530" y="547"/>
                  </a:lnTo>
                  <a:lnTo>
                    <a:pt x="532" y="549"/>
                  </a:lnTo>
                  <a:lnTo>
                    <a:pt x="530" y="551"/>
                  </a:lnTo>
                  <a:lnTo>
                    <a:pt x="530" y="552"/>
                  </a:lnTo>
                  <a:lnTo>
                    <a:pt x="530" y="554"/>
                  </a:lnTo>
                  <a:lnTo>
                    <a:pt x="530" y="555"/>
                  </a:lnTo>
                  <a:lnTo>
                    <a:pt x="530" y="554"/>
                  </a:lnTo>
                  <a:lnTo>
                    <a:pt x="527" y="556"/>
                  </a:lnTo>
                  <a:lnTo>
                    <a:pt x="526" y="560"/>
                  </a:lnTo>
                  <a:lnTo>
                    <a:pt x="526" y="565"/>
                  </a:lnTo>
                  <a:lnTo>
                    <a:pt x="525" y="567"/>
                  </a:lnTo>
                  <a:lnTo>
                    <a:pt x="526" y="569"/>
                  </a:lnTo>
                  <a:lnTo>
                    <a:pt x="525" y="570"/>
                  </a:lnTo>
                  <a:lnTo>
                    <a:pt x="526" y="571"/>
                  </a:lnTo>
                  <a:lnTo>
                    <a:pt x="525" y="571"/>
                  </a:lnTo>
                  <a:lnTo>
                    <a:pt x="527" y="575"/>
                  </a:lnTo>
                  <a:lnTo>
                    <a:pt x="526" y="576"/>
                  </a:lnTo>
                  <a:lnTo>
                    <a:pt x="527" y="578"/>
                  </a:lnTo>
                  <a:lnTo>
                    <a:pt x="526" y="583"/>
                  </a:lnTo>
                  <a:lnTo>
                    <a:pt x="523" y="585"/>
                  </a:lnTo>
                  <a:lnTo>
                    <a:pt x="524" y="586"/>
                  </a:lnTo>
                  <a:lnTo>
                    <a:pt x="523" y="589"/>
                  </a:lnTo>
                  <a:lnTo>
                    <a:pt x="522" y="589"/>
                  </a:lnTo>
                  <a:lnTo>
                    <a:pt x="522" y="590"/>
                  </a:lnTo>
                  <a:lnTo>
                    <a:pt x="520" y="592"/>
                  </a:lnTo>
                  <a:lnTo>
                    <a:pt x="521" y="594"/>
                  </a:lnTo>
                  <a:lnTo>
                    <a:pt x="520" y="596"/>
                  </a:lnTo>
                  <a:lnTo>
                    <a:pt x="521" y="596"/>
                  </a:lnTo>
                  <a:lnTo>
                    <a:pt x="521" y="598"/>
                  </a:lnTo>
                  <a:lnTo>
                    <a:pt x="521" y="600"/>
                  </a:lnTo>
                  <a:lnTo>
                    <a:pt x="520" y="601"/>
                  </a:lnTo>
                  <a:lnTo>
                    <a:pt x="522" y="602"/>
                  </a:lnTo>
                  <a:lnTo>
                    <a:pt x="522" y="603"/>
                  </a:lnTo>
                  <a:lnTo>
                    <a:pt x="521" y="604"/>
                  </a:lnTo>
                  <a:lnTo>
                    <a:pt x="522" y="605"/>
                  </a:lnTo>
                  <a:lnTo>
                    <a:pt x="521" y="606"/>
                  </a:lnTo>
                  <a:lnTo>
                    <a:pt x="521" y="608"/>
                  </a:lnTo>
                  <a:lnTo>
                    <a:pt x="518" y="608"/>
                  </a:lnTo>
                  <a:lnTo>
                    <a:pt x="517" y="611"/>
                  </a:lnTo>
                  <a:lnTo>
                    <a:pt x="520" y="611"/>
                  </a:lnTo>
                  <a:lnTo>
                    <a:pt x="520" y="612"/>
                  </a:lnTo>
                  <a:lnTo>
                    <a:pt x="521" y="612"/>
                  </a:lnTo>
                  <a:lnTo>
                    <a:pt x="521" y="614"/>
                  </a:lnTo>
                  <a:lnTo>
                    <a:pt x="523" y="611"/>
                  </a:lnTo>
                  <a:lnTo>
                    <a:pt x="524" y="613"/>
                  </a:lnTo>
                  <a:lnTo>
                    <a:pt x="525" y="611"/>
                  </a:lnTo>
                  <a:lnTo>
                    <a:pt x="526" y="612"/>
                  </a:lnTo>
                  <a:lnTo>
                    <a:pt x="528" y="611"/>
                  </a:lnTo>
                  <a:lnTo>
                    <a:pt x="529" y="611"/>
                  </a:lnTo>
                  <a:lnTo>
                    <a:pt x="529" y="613"/>
                  </a:lnTo>
                  <a:lnTo>
                    <a:pt x="531" y="613"/>
                  </a:lnTo>
                  <a:lnTo>
                    <a:pt x="530" y="615"/>
                  </a:lnTo>
                  <a:lnTo>
                    <a:pt x="530" y="616"/>
                  </a:lnTo>
                  <a:lnTo>
                    <a:pt x="529" y="616"/>
                  </a:lnTo>
                  <a:lnTo>
                    <a:pt x="530" y="618"/>
                  </a:lnTo>
                  <a:lnTo>
                    <a:pt x="530" y="622"/>
                  </a:lnTo>
                  <a:lnTo>
                    <a:pt x="532" y="623"/>
                  </a:lnTo>
                  <a:lnTo>
                    <a:pt x="530" y="627"/>
                  </a:lnTo>
                  <a:lnTo>
                    <a:pt x="532" y="627"/>
                  </a:lnTo>
                  <a:lnTo>
                    <a:pt x="532" y="630"/>
                  </a:lnTo>
                  <a:lnTo>
                    <a:pt x="529" y="636"/>
                  </a:lnTo>
                  <a:lnTo>
                    <a:pt x="528" y="636"/>
                  </a:lnTo>
                  <a:lnTo>
                    <a:pt x="527" y="639"/>
                  </a:lnTo>
                  <a:lnTo>
                    <a:pt x="526" y="639"/>
                  </a:lnTo>
                  <a:lnTo>
                    <a:pt x="525" y="641"/>
                  </a:lnTo>
                  <a:lnTo>
                    <a:pt x="524" y="641"/>
                  </a:lnTo>
                  <a:lnTo>
                    <a:pt x="523" y="643"/>
                  </a:lnTo>
                  <a:lnTo>
                    <a:pt x="519" y="644"/>
                  </a:lnTo>
                  <a:lnTo>
                    <a:pt x="512" y="650"/>
                  </a:lnTo>
                  <a:lnTo>
                    <a:pt x="505" y="653"/>
                  </a:lnTo>
                  <a:lnTo>
                    <a:pt x="504" y="656"/>
                  </a:lnTo>
                  <a:lnTo>
                    <a:pt x="504" y="660"/>
                  </a:lnTo>
                  <a:lnTo>
                    <a:pt x="502" y="662"/>
                  </a:lnTo>
                  <a:lnTo>
                    <a:pt x="500" y="666"/>
                  </a:lnTo>
                  <a:lnTo>
                    <a:pt x="492" y="673"/>
                  </a:lnTo>
                  <a:lnTo>
                    <a:pt x="492" y="676"/>
                  </a:lnTo>
                  <a:lnTo>
                    <a:pt x="489" y="678"/>
                  </a:lnTo>
                  <a:lnTo>
                    <a:pt x="489" y="679"/>
                  </a:lnTo>
                  <a:lnTo>
                    <a:pt x="486" y="678"/>
                  </a:lnTo>
                  <a:lnTo>
                    <a:pt x="486" y="682"/>
                  </a:lnTo>
                  <a:lnTo>
                    <a:pt x="486" y="680"/>
                  </a:lnTo>
                  <a:lnTo>
                    <a:pt x="485" y="682"/>
                  </a:lnTo>
                  <a:lnTo>
                    <a:pt x="486" y="683"/>
                  </a:lnTo>
                  <a:lnTo>
                    <a:pt x="483" y="684"/>
                  </a:lnTo>
                  <a:lnTo>
                    <a:pt x="483" y="687"/>
                  </a:lnTo>
                  <a:lnTo>
                    <a:pt x="480" y="689"/>
                  </a:lnTo>
                  <a:lnTo>
                    <a:pt x="480" y="691"/>
                  </a:lnTo>
                  <a:lnTo>
                    <a:pt x="478" y="691"/>
                  </a:lnTo>
                  <a:lnTo>
                    <a:pt x="478" y="694"/>
                  </a:lnTo>
                  <a:lnTo>
                    <a:pt x="476" y="692"/>
                  </a:lnTo>
                  <a:lnTo>
                    <a:pt x="476" y="692"/>
                  </a:lnTo>
                  <a:lnTo>
                    <a:pt x="473" y="694"/>
                  </a:lnTo>
                  <a:lnTo>
                    <a:pt x="458" y="689"/>
                  </a:lnTo>
                  <a:lnTo>
                    <a:pt x="448" y="691"/>
                  </a:lnTo>
                  <a:lnTo>
                    <a:pt x="438" y="690"/>
                  </a:lnTo>
                  <a:lnTo>
                    <a:pt x="420" y="682"/>
                  </a:lnTo>
                  <a:lnTo>
                    <a:pt x="413" y="675"/>
                  </a:lnTo>
                  <a:lnTo>
                    <a:pt x="402" y="674"/>
                  </a:lnTo>
                  <a:lnTo>
                    <a:pt x="393" y="671"/>
                  </a:lnTo>
                  <a:lnTo>
                    <a:pt x="387" y="675"/>
                  </a:lnTo>
                  <a:lnTo>
                    <a:pt x="374" y="688"/>
                  </a:lnTo>
                  <a:lnTo>
                    <a:pt x="363" y="689"/>
                  </a:lnTo>
                  <a:lnTo>
                    <a:pt x="354" y="688"/>
                  </a:lnTo>
                  <a:lnTo>
                    <a:pt x="348" y="686"/>
                  </a:lnTo>
                  <a:lnTo>
                    <a:pt x="340" y="679"/>
                  </a:lnTo>
                  <a:lnTo>
                    <a:pt x="335" y="674"/>
                  </a:lnTo>
                  <a:lnTo>
                    <a:pt x="327" y="671"/>
                  </a:lnTo>
                  <a:lnTo>
                    <a:pt x="317" y="671"/>
                  </a:lnTo>
                  <a:lnTo>
                    <a:pt x="309" y="674"/>
                  </a:lnTo>
                  <a:lnTo>
                    <a:pt x="303" y="671"/>
                  </a:lnTo>
                  <a:lnTo>
                    <a:pt x="296" y="676"/>
                  </a:lnTo>
                  <a:lnTo>
                    <a:pt x="284" y="690"/>
                  </a:lnTo>
                  <a:lnTo>
                    <a:pt x="279" y="694"/>
                  </a:lnTo>
                  <a:lnTo>
                    <a:pt x="275" y="701"/>
                  </a:lnTo>
                  <a:lnTo>
                    <a:pt x="268" y="704"/>
                  </a:lnTo>
                  <a:lnTo>
                    <a:pt x="268" y="707"/>
                  </a:lnTo>
                  <a:lnTo>
                    <a:pt x="259" y="716"/>
                  </a:lnTo>
                  <a:lnTo>
                    <a:pt x="256" y="722"/>
                  </a:lnTo>
                  <a:lnTo>
                    <a:pt x="257" y="724"/>
                  </a:lnTo>
                  <a:lnTo>
                    <a:pt x="256" y="726"/>
                  </a:lnTo>
                  <a:lnTo>
                    <a:pt x="253" y="736"/>
                  </a:lnTo>
                  <a:lnTo>
                    <a:pt x="248" y="741"/>
                  </a:lnTo>
                  <a:lnTo>
                    <a:pt x="245" y="745"/>
                  </a:lnTo>
                  <a:lnTo>
                    <a:pt x="241" y="747"/>
                  </a:lnTo>
                  <a:lnTo>
                    <a:pt x="240" y="746"/>
                  </a:lnTo>
                  <a:lnTo>
                    <a:pt x="239" y="748"/>
                  </a:lnTo>
                  <a:lnTo>
                    <a:pt x="228" y="748"/>
                  </a:lnTo>
                  <a:lnTo>
                    <a:pt x="220" y="753"/>
                  </a:lnTo>
                  <a:lnTo>
                    <a:pt x="217" y="757"/>
                  </a:lnTo>
                  <a:lnTo>
                    <a:pt x="207" y="764"/>
                  </a:lnTo>
                  <a:lnTo>
                    <a:pt x="194" y="766"/>
                  </a:lnTo>
                  <a:lnTo>
                    <a:pt x="187" y="772"/>
                  </a:lnTo>
                  <a:lnTo>
                    <a:pt x="180" y="771"/>
                  </a:lnTo>
                  <a:lnTo>
                    <a:pt x="176" y="775"/>
                  </a:lnTo>
                  <a:lnTo>
                    <a:pt x="155" y="789"/>
                  </a:lnTo>
                  <a:lnTo>
                    <a:pt x="150" y="791"/>
                  </a:lnTo>
                  <a:lnTo>
                    <a:pt x="142" y="791"/>
                  </a:lnTo>
                  <a:lnTo>
                    <a:pt x="137" y="789"/>
                  </a:lnTo>
                  <a:lnTo>
                    <a:pt x="135" y="787"/>
                  </a:lnTo>
                  <a:lnTo>
                    <a:pt x="132" y="792"/>
                  </a:lnTo>
                  <a:lnTo>
                    <a:pt x="127" y="796"/>
                  </a:lnTo>
                  <a:lnTo>
                    <a:pt x="122" y="795"/>
                  </a:lnTo>
                  <a:lnTo>
                    <a:pt x="112" y="795"/>
                  </a:lnTo>
                  <a:lnTo>
                    <a:pt x="102" y="795"/>
                  </a:lnTo>
                  <a:lnTo>
                    <a:pt x="96" y="796"/>
                  </a:lnTo>
                  <a:lnTo>
                    <a:pt x="93" y="795"/>
                  </a:lnTo>
                  <a:lnTo>
                    <a:pt x="92" y="793"/>
                  </a:lnTo>
                  <a:lnTo>
                    <a:pt x="90" y="793"/>
                  </a:lnTo>
                  <a:lnTo>
                    <a:pt x="89" y="791"/>
                  </a:lnTo>
                  <a:lnTo>
                    <a:pt x="85" y="789"/>
                  </a:lnTo>
                  <a:lnTo>
                    <a:pt x="78" y="788"/>
                  </a:lnTo>
                  <a:lnTo>
                    <a:pt x="71" y="792"/>
                  </a:lnTo>
                  <a:lnTo>
                    <a:pt x="66" y="791"/>
                  </a:lnTo>
                  <a:lnTo>
                    <a:pt x="62" y="793"/>
                  </a:lnTo>
                  <a:lnTo>
                    <a:pt x="60" y="792"/>
                  </a:lnTo>
                  <a:lnTo>
                    <a:pt x="55" y="793"/>
                  </a:lnTo>
                  <a:lnTo>
                    <a:pt x="52" y="793"/>
                  </a:lnTo>
                  <a:lnTo>
                    <a:pt x="50" y="795"/>
                  </a:lnTo>
                  <a:lnTo>
                    <a:pt x="46" y="796"/>
                  </a:lnTo>
                  <a:lnTo>
                    <a:pt x="41" y="792"/>
                  </a:lnTo>
                  <a:lnTo>
                    <a:pt x="40" y="789"/>
                  </a:lnTo>
                  <a:lnTo>
                    <a:pt x="37" y="788"/>
                  </a:lnTo>
                  <a:lnTo>
                    <a:pt x="36" y="785"/>
                  </a:lnTo>
                  <a:lnTo>
                    <a:pt x="34" y="782"/>
                  </a:lnTo>
                  <a:lnTo>
                    <a:pt x="33" y="780"/>
                  </a:lnTo>
                  <a:lnTo>
                    <a:pt x="26" y="779"/>
                  </a:lnTo>
                  <a:lnTo>
                    <a:pt x="19" y="775"/>
                  </a:lnTo>
                  <a:lnTo>
                    <a:pt x="19" y="771"/>
                  </a:lnTo>
                  <a:lnTo>
                    <a:pt x="16" y="773"/>
                  </a:lnTo>
                  <a:lnTo>
                    <a:pt x="15" y="772"/>
                  </a:lnTo>
                  <a:lnTo>
                    <a:pt x="14" y="769"/>
                  </a:lnTo>
                  <a:lnTo>
                    <a:pt x="15" y="765"/>
                  </a:lnTo>
                  <a:lnTo>
                    <a:pt x="14" y="763"/>
                  </a:lnTo>
                  <a:lnTo>
                    <a:pt x="15" y="761"/>
                  </a:lnTo>
                  <a:lnTo>
                    <a:pt x="13" y="760"/>
                  </a:lnTo>
                  <a:lnTo>
                    <a:pt x="13" y="757"/>
                  </a:lnTo>
                  <a:lnTo>
                    <a:pt x="11" y="756"/>
                  </a:lnTo>
                  <a:lnTo>
                    <a:pt x="13" y="753"/>
                  </a:lnTo>
                  <a:lnTo>
                    <a:pt x="14" y="751"/>
                  </a:lnTo>
                  <a:lnTo>
                    <a:pt x="8" y="752"/>
                  </a:lnTo>
                  <a:lnTo>
                    <a:pt x="7" y="750"/>
                  </a:lnTo>
                  <a:lnTo>
                    <a:pt x="5" y="752"/>
                  </a:lnTo>
                  <a:lnTo>
                    <a:pt x="3" y="749"/>
                  </a:lnTo>
                  <a:lnTo>
                    <a:pt x="4" y="747"/>
                  </a:lnTo>
                  <a:lnTo>
                    <a:pt x="3" y="746"/>
                  </a:lnTo>
                  <a:lnTo>
                    <a:pt x="4" y="744"/>
                  </a:lnTo>
                  <a:lnTo>
                    <a:pt x="3" y="742"/>
                  </a:lnTo>
                  <a:lnTo>
                    <a:pt x="0" y="739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7" name="Freeform 168">
              <a:extLst>
                <a:ext uri="{FF2B5EF4-FFF2-40B4-BE49-F238E27FC236}">
                  <a16:creationId xmlns="" xmlns:a16="http://schemas.microsoft.com/office/drawing/2014/main" id="{5FCA7B3E-775A-4005-B94C-8FD6C064E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6" y="2674"/>
              <a:ext cx="581" cy="796"/>
            </a:xfrm>
            <a:custGeom>
              <a:avLst/>
              <a:gdLst>
                <a:gd name="T0" fmla="*/ 19 w 581"/>
                <a:gd name="T1" fmla="*/ 712 h 796"/>
                <a:gd name="T2" fmla="*/ 23 w 581"/>
                <a:gd name="T3" fmla="*/ 695 h 796"/>
                <a:gd name="T4" fmla="*/ 26 w 581"/>
                <a:gd name="T5" fmla="*/ 648 h 796"/>
                <a:gd name="T6" fmla="*/ 45 w 581"/>
                <a:gd name="T7" fmla="*/ 618 h 796"/>
                <a:gd name="T8" fmla="*/ 88 w 581"/>
                <a:gd name="T9" fmla="*/ 603 h 796"/>
                <a:gd name="T10" fmla="*/ 124 w 581"/>
                <a:gd name="T11" fmla="*/ 595 h 796"/>
                <a:gd name="T12" fmla="*/ 158 w 581"/>
                <a:gd name="T13" fmla="*/ 562 h 796"/>
                <a:gd name="T14" fmla="*/ 175 w 581"/>
                <a:gd name="T15" fmla="*/ 535 h 796"/>
                <a:gd name="T16" fmla="*/ 212 w 581"/>
                <a:gd name="T17" fmla="*/ 516 h 796"/>
                <a:gd name="T18" fmla="*/ 251 w 581"/>
                <a:gd name="T19" fmla="*/ 487 h 796"/>
                <a:gd name="T20" fmla="*/ 252 w 581"/>
                <a:gd name="T21" fmla="*/ 452 h 796"/>
                <a:gd name="T22" fmla="*/ 235 w 581"/>
                <a:gd name="T23" fmla="*/ 435 h 796"/>
                <a:gd name="T24" fmla="*/ 231 w 581"/>
                <a:gd name="T25" fmla="*/ 411 h 796"/>
                <a:gd name="T26" fmla="*/ 252 w 581"/>
                <a:gd name="T27" fmla="*/ 387 h 796"/>
                <a:gd name="T28" fmla="*/ 281 w 581"/>
                <a:gd name="T29" fmla="*/ 349 h 796"/>
                <a:gd name="T30" fmla="*/ 313 w 581"/>
                <a:gd name="T31" fmla="*/ 322 h 796"/>
                <a:gd name="T32" fmla="*/ 333 w 581"/>
                <a:gd name="T33" fmla="*/ 309 h 796"/>
                <a:gd name="T34" fmla="*/ 328 w 581"/>
                <a:gd name="T35" fmla="*/ 280 h 796"/>
                <a:gd name="T36" fmla="*/ 304 w 581"/>
                <a:gd name="T37" fmla="*/ 257 h 796"/>
                <a:gd name="T38" fmla="*/ 274 w 581"/>
                <a:gd name="T39" fmla="*/ 230 h 796"/>
                <a:gd name="T40" fmla="*/ 256 w 581"/>
                <a:gd name="T41" fmla="*/ 184 h 796"/>
                <a:gd name="T42" fmla="*/ 243 w 581"/>
                <a:gd name="T43" fmla="*/ 147 h 796"/>
                <a:gd name="T44" fmla="*/ 287 w 581"/>
                <a:gd name="T45" fmla="*/ 143 h 796"/>
                <a:gd name="T46" fmla="*/ 312 w 581"/>
                <a:gd name="T47" fmla="*/ 122 h 796"/>
                <a:gd name="T48" fmla="*/ 316 w 581"/>
                <a:gd name="T49" fmla="*/ 102 h 796"/>
                <a:gd name="T50" fmla="*/ 303 w 581"/>
                <a:gd name="T51" fmla="*/ 89 h 796"/>
                <a:gd name="T52" fmla="*/ 289 w 581"/>
                <a:gd name="T53" fmla="*/ 59 h 796"/>
                <a:gd name="T54" fmla="*/ 293 w 581"/>
                <a:gd name="T55" fmla="*/ 38 h 796"/>
                <a:gd name="T56" fmla="*/ 291 w 581"/>
                <a:gd name="T57" fmla="*/ 11 h 796"/>
                <a:gd name="T58" fmla="*/ 325 w 581"/>
                <a:gd name="T59" fmla="*/ 7 h 796"/>
                <a:gd name="T60" fmla="*/ 361 w 581"/>
                <a:gd name="T61" fmla="*/ 24 h 796"/>
                <a:gd name="T62" fmla="*/ 371 w 581"/>
                <a:gd name="T63" fmla="*/ 53 h 796"/>
                <a:gd name="T64" fmla="*/ 389 w 581"/>
                <a:gd name="T65" fmla="*/ 67 h 796"/>
                <a:gd name="T66" fmla="*/ 411 w 581"/>
                <a:gd name="T67" fmla="*/ 103 h 796"/>
                <a:gd name="T68" fmla="*/ 429 w 581"/>
                <a:gd name="T69" fmla="*/ 127 h 796"/>
                <a:gd name="T70" fmla="*/ 451 w 581"/>
                <a:gd name="T71" fmla="*/ 141 h 796"/>
                <a:gd name="T72" fmla="*/ 446 w 581"/>
                <a:gd name="T73" fmla="*/ 175 h 796"/>
                <a:gd name="T74" fmla="*/ 478 w 581"/>
                <a:gd name="T75" fmla="*/ 154 h 796"/>
                <a:gd name="T76" fmla="*/ 513 w 581"/>
                <a:gd name="T77" fmla="*/ 178 h 796"/>
                <a:gd name="T78" fmla="*/ 534 w 581"/>
                <a:gd name="T79" fmla="*/ 204 h 796"/>
                <a:gd name="T80" fmla="*/ 534 w 581"/>
                <a:gd name="T81" fmla="*/ 244 h 796"/>
                <a:gd name="T82" fmla="*/ 552 w 581"/>
                <a:gd name="T83" fmla="*/ 268 h 796"/>
                <a:gd name="T84" fmla="*/ 548 w 581"/>
                <a:gd name="T85" fmla="*/ 298 h 796"/>
                <a:gd name="T86" fmla="*/ 570 w 581"/>
                <a:gd name="T87" fmla="*/ 327 h 796"/>
                <a:gd name="T88" fmla="*/ 530 w 581"/>
                <a:gd name="T89" fmla="*/ 368 h 796"/>
                <a:gd name="T90" fmla="*/ 509 w 581"/>
                <a:gd name="T91" fmla="*/ 414 h 796"/>
                <a:gd name="T92" fmla="*/ 542 w 581"/>
                <a:gd name="T93" fmla="*/ 440 h 796"/>
                <a:gd name="T94" fmla="*/ 553 w 581"/>
                <a:gd name="T95" fmla="*/ 474 h 796"/>
                <a:gd name="T96" fmla="*/ 532 w 581"/>
                <a:gd name="T97" fmla="*/ 514 h 796"/>
                <a:gd name="T98" fmla="*/ 530 w 581"/>
                <a:gd name="T99" fmla="*/ 547 h 796"/>
                <a:gd name="T100" fmla="*/ 527 w 581"/>
                <a:gd name="T101" fmla="*/ 578 h 796"/>
                <a:gd name="T102" fmla="*/ 522 w 581"/>
                <a:gd name="T103" fmla="*/ 605 h 796"/>
                <a:gd name="T104" fmla="*/ 530 w 581"/>
                <a:gd name="T105" fmla="*/ 615 h 796"/>
                <a:gd name="T106" fmla="*/ 512 w 581"/>
                <a:gd name="T107" fmla="*/ 650 h 796"/>
                <a:gd name="T108" fmla="*/ 480 w 581"/>
                <a:gd name="T109" fmla="*/ 689 h 796"/>
                <a:gd name="T110" fmla="*/ 354 w 581"/>
                <a:gd name="T111" fmla="*/ 688 h 796"/>
                <a:gd name="T112" fmla="*/ 256 w 581"/>
                <a:gd name="T113" fmla="*/ 726 h 796"/>
                <a:gd name="T114" fmla="*/ 142 w 581"/>
                <a:gd name="T115" fmla="*/ 791 h 796"/>
                <a:gd name="T116" fmla="*/ 62 w 581"/>
                <a:gd name="T117" fmla="*/ 793 h 796"/>
                <a:gd name="T118" fmla="*/ 14 w 581"/>
                <a:gd name="T119" fmla="*/ 769 h 796"/>
                <a:gd name="T120" fmla="*/ 0 w 581"/>
                <a:gd name="T121" fmla="*/ 739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796">
                  <a:moveTo>
                    <a:pt x="0" y="739"/>
                  </a:moveTo>
                  <a:lnTo>
                    <a:pt x="0" y="735"/>
                  </a:lnTo>
                  <a:lnTo>
                    <a:pt x="2" y="734"/>
                  </a:lnTo>
                  <a:lnTo>
                    <a:pt x="4" y="730"/>
                  </a:lnTo>
                  <a:lnTo>
                    <a:pt x="6" y="730"/>
                  </a:lnTo>
                  <a:lnTo>
                    <a:pt x="8" y="727"/>
                  </a:lnTo>
                  <a:lnTo>
                    <a:pt x="7" y="726"/>
                  </a:lnTo>
                  <a:lnTo>
                    <a:pt x="7" y="725"/>
                  </a:lnTo>
                  <a:lnTo>
                    <a:pt x="9" y="723"/>
                  </a:lnTo>
                  <a:lnTo>
                    <a:pt x="8" y="720"/>
                  </a:lnTo>
                  <a:lnTo>
                    <a:pt x="11" y="718"/>
                  </a:lnTo>
                  <a:lnTo>
                    <a:pt x="16" y="720"/>
                  </a:lnTo>
                  <a:lnTo>
                    <a:pt x="16" y="717"/>
                  </a:lnTo>
                  <a:lnTo>
                    <a:pt x="18" y="716"/>
                  </a:lnTo>
                  <a:lnTo>
                    <a:pt x="17" y="716"/>
                  </a:lnTo>
                  <a:lnTo>
                    <a:pt x="17" y="713"/>
                  </a:lnTo>
                  <a:lnTo>
                    <a:pt x="19" y="712"/>
                  </a:lnTo>
                  <a:lnTo>
                    <a:pt x="25" y="712"/>
                  </a:lnTo>
                  <a:lnTo>
                    <a:pt x="26" y="710"/>
                  </a:lnTo>
                  <a:lnTo>
                    <a:pt x="28" y="710"/>
                  </a:lnTo>
                  <a:lnTo>
                    <a:pt x="28" y="706"/>
                  </a:lnTo>
                  <a:lnTo>
                    <a:pt x="31" y="707"/>
                  </a:lnTo>
                  <a:lnTo>
                    <a:pt x="33" y="704"/>
                  </a:lnTo>
                  <a:lnTo>
                    <a:pt x="38" y="706"/>
                  </a:lnTo>
                  <a:lnTo>
                    <a:pt x="39" y="704"/>
                  </a:lnTo>
                  <a:lnTo>
                    <a:pt x="39" y="702"/>
                  </a:lnTo>
                  <a:lnTo>
                    <a:pt x="40" y="700"/>
                  </a:lnTo>
                  <a:lnTo>
                    <a:pt x="39" y="698"/>
                  </a:lnTo>
                  <a:lnTo>
                    <a:pt x="36" y="699"/>
                  </a:lnTo>
                  <a:lnTo>
                    <a:pt x="32" y="699"/>
                  </a:lnTo>
                  <a:lnTo>
                    <a:pt x="30" y="695"/>
                  </a:lnTo>
                  <a:lnTo>
                    <a:pt x="27" y="695"/>
                  </a:lnTo>
                  <a:lnTo>
                    <a:pt x="26" y="694"/>
                  </a:lnTo>
                  <a:lnTo>
                    <a:pt x="23" y="695"/>
                  </a:lnTo>
                  <a:lnTo>
                    <a:pt x="18" y="691"/>
                  </a:lnTo>
                  <a:lnTo>
                    <a:pt x="15" y="693"/>
                  </a:lnTo>
                  <a:lnTo>
                    <a:pt x="8" y="687"/>
                  </a:lnTo>
                  <a:lnTo>
                    <a:pt x="9" y="686"/>
                  </a:lnTo>
                  <a:lnTo>
                    <a:pt x="8" y="684"/>
                  </a:lnTo>
                  <a:lnTo>
                    <a:pt x="9" y="684"/>
                  </a:lnTo>
                  <a:lnTo>
                    <a:pt x="14" y="679"/>
                  </a:lnTo>
                  <a:lnTo>
                    <a:pt x="17" y="679"/>
                  </a:lnTo>
                  <a:lnTo>
                    <a:pt x="16" y="674"/>
                  </a:lnTo>
                  <a:lnTo>
                    <a:pt x="15" y="672"/>
                  </a:lnTo>
                  <a:lnTo>
                    <a:pt x="16" y="668"/>
                  </a:lnTo>
                  <a:lnTo>
                    <a:pt x="16" y="664"/>
                  </a:lnTo>
                  <a:lnTo>
                    <a:pt x="18" y="664"/>
                  </a:lnTo>
                  <a:lnTo>
                    <a:pt x="18" y="659"/>
                  </a:lnTo>
                  <a:lnTo>
                    <a:pt x="24" y="658"/>
                  </a:lnTo>
                  <a:lnTo>
                    <a:pt x="27" y="653"/>
                  </a:lnTo>
                  <a:lnTo>
                    <a:pt x="26" y="648"/>
                  </a:lnTo>
                  <a:lnTo>
                    <a:pt x="22" y="647"/>
                  </a:lnTo>
                  <a:lnTo>
                    <a:pt x="19" y="644"/>
                  </a:lnTo>
                  <a:lnTo>
                    <a:pt x="18" y="646"/>
                  </a:lnTo>
                  <a:lnTo>
                    <a:pt x="17" y="643"/>
                  </a:lnTo>
                  <a:lnTo>
                    <a:pt x="18" y="642"/>
                  </a:lnTo>
                  <a:lnTo>
                    <a:pt x="20" y="640"/>
                  </a:lnTo>
                  <a:lnTo>
                    <a:pt x="20" y="632"/>
                  </a:lnTo>
                  <a:lnTo>
                    <a:pt x="21" y="631"/>
                  </a:lnTo>
                  <a:lnTo>
                    <a:pt x="26" y="630"/>
                  </a:lnTo>
                  <a:lnTo>
                    <a:pt x="26" y="626"/>
                  </a:lnTo>
                  <a:lnTo>
                    <a:pt x="26" y="623"/>
                  </a:lnTo>
                  <a:lnTo>
                    <a:pt x="28" y="622"/>
                  </a:lnTo>
                  <a:lnTo>
                    <a:pt x="34" y="627"/>
                  </a:lnTo>
                  <a:lnTo>
                    <a:pt x="36" y="624"/>
                  </a:lnTo>
                  <a:lnTo>
                    <a:pt x="39" y="626"/>
                  </a:lnTo>
                  <a:lnTo>
                    <a:pt x="44" y="622"/>
                  </a:lnTo>
                  <a:lnTo>
                    <a:pt x="45" y="618"/>
                  </a:lnTo>
                  <a:lnTo>
                    <a:pt x="48" y="622"/>
                  </a:lnTo>
                  <a:lnTo>
                    <a:pt x="48" y="624"/>
                  </a:lnTo>
                  <a:lnTo>
                    <a:pt x="54" y="629"/>
                  </a:lnTo>
                  <a:lnTo>
                    <a:pt x="56" y="628"/>
                  </a:lnTo>
                  <a:lnTo>
                    <a:pt x="58" y="626"/>
                  </a:lnTo>
                  <a:lnTo>
                    <a:pt x="62" y="629"/>
                  </a:lnTo>
                  <a:lnTo>
                    <a:pt x="63" y="627"/>
                  </a:lnTo>
                  <a:lnTo>
                    <a:pt x="61" y="626"/>
                  </a:lnTo>
                  <a:lnTo>
                    <a:pt x="61" y="625"/>
                  </a:lnTo>
                  <a:lnTo>
                    <a:pt x="62" y="623"/>
                  </a:lnTo>
                  <a:lnTo>
                    <a:pt x="71" y="620"/>
                  </a:lnTo>
                  <a:lnTo>
                    <a:pt x="75" y="615"/>
                  </a:lnTo>
                  <a:lnTo>
                    <a:pt x="78" y="613"/>
                  </a:lnTo>
                  <a:lnTo>
                    <a:pt x="79" y="610"/>
                  </a:lnTo>
                  <a:lnTo>
                    <a:pt x="84" y="606"/>
                  </a:lnTo>
                  <a:lnTo>
                    <a:pt x="84" y="604"/>
                  </a:lnTo>
                  <a:lnTo>
                    <a:pt x="88" y="603"/>
                  </a:lnTo>
                  <a:lnTo>
                    <a:pt x="91" y="604"/>
                  </a:lnTo>
                  <a:lnTo>
                    <a:pt x="92" y="603"/>
                  </a:lnTo>
                  <a:lnTo>
                    <a:pt x="94" y="604"/>
                  </a:lnTo>
                  <a:lnTo>
                    <a:pt x="99" y="603"/>
                  </a:lnTo>
                  <a:lnTo>
                    <a:pt x="103" y="604"/>
                  </a:lnTo>
                  <a:lnTo>
                    <a:pt x="104" y="603"/>
                  </a:lnTo>
                  <a:lnTo>
                    <a:pt x="104" y="606"/>
                  </a:lnTo>
                  <a:lnTo>
                    <a:pt x="106" y="608"/>
                  </a:lnTo>
                  <a:lnTo>
                    <a:pt x="110" y="607"/>
                  </a:lnTo>
                  <a:lnTo>
                    <a:pt x="111" y="609"/>
                  </a:lnTo>
                  <a:lnTo>
                    <a:pt x="119" y="607"/>
                  </a:lnTo>
                  <a:lnTo>
                    <a:pt x="119" y="604"/>
                  </a:lnTo>
                  <a:lnTo>
                    <a:pt x="121" y="604"/>
                  </a:lnTo>
                  <a:lnTo>
                    <a:pt x="122" y="600"/>
                  </a:lnTo>
                  <a:lnTo>
                    <a:pt x="124" y="599"/>
                  </a:lnTo>
                  <a:lnTo>
                    <a:pt x="125" y="597"/>
                  </a:lnTo>
                  <a:lnTo>
                    <a:pt x="124" y="595"/>
                  </a:lnTo>
                  <a:lnTo>
                    <a:pt x="123" y="595"/>
                  </a:lnTo>
                  <a:lnTo>
                    <a:pt x="123" y="592"/>
                  </a:lnTo>
                  <a:lnTo>
                    <a:pt x="124" y="592"/>
                  </a:lnTo>
                  <a:lnTo>
                    <a:pt x="126" y="588"/>
                  </a:lnTo>
                  <a:lnTo>
                    <a:pt x="130" y="587"/>
                  </a:lnTo>
                  <a:lnTo>
                    <a:pt x="130" y="583"/>
                  </a:lnTo>
                  <a:lnTo>
                    <a:pt x="129" y="582"/>
                  </a:lnTo>
                  <a:lnTo>
                    <a:pt x="135" y="578"/>
                  </a:lnTo>
                  <a:lnTo>
                    <a:pt x="137" y="578"/>
                  </a:lnTo>
                  <a:lnTo>
                    <a:pt x="140" y="576"/>
                  </a:lnTo>
                  <a:lnTo>
                    <a:pt x="141" y="574"/>
                  </a:lnTo>
                  <a:lnTo>
                    <a:pt x="143" y="572"/>
                  </a:lnTo>
                  <a:lnTo>
                    <a:pt x="148" y="572"/>
                  </a:lnTo>
                  <a:lnTo>
                    <a:pt x="150" y="568"/>
                  </a:lnTo>
                  <a:lnTo>
                    <a:pt x="153" y="567"/>
                  </a:lnTo>
                  <a:lnTo>
                    <a:pt x="154" y="564"/>
                  </a:lnTo>
                  <a:lnTo>
                    <a:pt x="158" y="562"/>
                  </a:lnTo>
                  <a:lnTo>
                    <a:pt x="157" y="561"/>
                  </a:lnTo>
                  <a:lnTo>
                    <a:pt x="158" y="560"/>
                  </a:lnTo>
                  <a:lnTo>
                    <a:pt x="159" y="554"/>
                  </a:lnTo>
                  <a:lnTo>
                    <a:pt x="160" y="554"/>
                  </a:lnTo>
                  <a:lnTo>
                    <a:pt x="160" y="552"/>
                  </a:lnTo>
                  <a:lnTo>
                    <a:pt x="161" y="551"/>
                  </a:lnTo>
                  <a:lnTo>
                    <a:pt x="161" y="550"/>
                  </a:lnTo>
                  <a:lnTo>
                    <a:pt x="163" y="549"/>
                  </a:lnTo>
                  <a:lnTo>
                    <a:pt x="163" y="547"/>
                  </a:lnTo>
                  <a:lnTo>
                    <a:pt x="164" y="546"/>
                  </a:lnTo>
                  <a:lnTo>
                    <a:pt x="164" y="543"/>
                  </a:lnTo>
                  <a:lnTo>
                    <a:pt x="167" y="541"/>
                  </a:lnTo>
                  <a:lnTo>
                    <a:pt x="169" y="535"/>
                  </a:lnTo>
                  <a:lnTo>
                    <a:pt x="172" y="534"/>
                  </a:lnTo>
                  <a:lnTo>
                    <a:pt x="172" y="534"/>
                  </a:lnTo>
                  <a:lnTo>
                    <a:pt x="173" y="532"/>
                  </a:lnTo>
                  <a:lnTo>
                    <a:pt x="175" y="535"/>
                  </a:lnTo>
                  <a:lnTo>
                    <a:pt x="175" y="536"/>
                  </a:lnTo>
                  <a:lnTo>
                    <a:pt x="177" y="537"/>
                  </a:lnTo>
                  <a:lnTo>
                    <a:pt x="180" y="536"/>
                  </a:lnTo>
                  <a:lnTo>
                    <a:pt x="184" y="538"/>
                  </a:lnTo>
                  <a:lnTo>
                    <a:pt x="189" y="534"/>
                  </a:lnTo>
                  <a:lnTo>
                    <a:pt x="188" y="530"/>
                  </a:lnTo>
                  <a:lnTo>
                    <a:pt x="189" y="526"/>
                  </a:lnTo>
                  <a:lnTo>
                    <a:pt x="192" y="524"/>
                  </a:lnTo>
                  <a:lnTo>
                    <a:pt x="194" y="525"/>
                  </a:lnTo>
                  <a:lnTo>
                    <a:pt x="195" y="524"/>
                  </a:lnTo>
                  <a:lnTo>
                    <a:pt x="197" y="526"/>
                  </a:lnTo>
                  <a:lnTo>
                    <a:pt x="201" y="525"/>
                  </a:lnTo>
                  <a:lnTo>
                    <a:pt x="204" y="523"/>
                  </a:lnTo>
                  <a:lnTo>
                    <a:pt x="206" y="524"/>
                  </a:lnTo>
                  <a:lnTo>
                    <a:pt x="208" y="520"/>
                  </a:lnTo>
                  <a:lnTo>
                    <a:pt x="209" y="520"/>
                  </a:lnTo>
                  <a:lnTo>
                    <a:pt x="212" y="516"/>
                  </a:lnTo>
                  <a:lnTo>
                    <a:pt x="212" y="514"/>
                  </a:lnTo>
                  <a:lnTo>
                    <a:pt x="214" y="514"/>
                  </a:lnTo>
                  <a:lnTo>
                    <a:pt x="214" y="512"/>
                  </a:lnTo>
                  <a:lnTo>
                    <a:pt x="228" y="508"/>
                  </a:lnTo>
                  <a:lnTo>
                    <a:pt x="231" y="506"/>
                  </a:lnTo>
                  <a:lnTo>
                    <a:pt x="233" y="508"/>
                  </a:lnTo>
                  <a:lnTo>
                    <a:pt x="235" y="504"/>
                  </a:lnTo>
                  <a:lnTo>
                    <a:pt x="234" y="502"/>
                  </a:lnTo>
                  <a:lnTo>
                    <a:pt x="237" y="499"/>
                  </a:lnTo>
                  <a:lnTo>
                    <a:pt x="238" y="496"/>
                  </a:lnTo>
                  <a:lnTo>
                    <a:pt x="240" y="497"/>
                  </a:lnTo>
                  <a:lnTo>
                    <a:pt x="240" y="494"/>
                  </a:lnTo>
                  <a:lnTo>
                    <a:pt x="242" y="494"/>
                  </a:lnTo>
                  <a:lnTo>
                    <a:pt x="244" y="491"/>
                  </a:lnTo>
                  <a:lnTo>
                    <a:pt x="247" y="491"/>
                  </a:lnTo>
                  <a:lnTo>
                    <a:pt x="249" y="487"/>
                  </a:lnTo>
                  <a:lnTo>
                    <a:pt x="251" y="487"/>
                  </a:lnTo>
                  <a:lnTo>
                    <a:pt x="251" y="486"/>
                  </a:lnTo>
                  <a:lnTo>
                    <a:pt x="253" y="483"/>
                  </a:lnTo>
                  <a:lnTo>
                    <a:pt x="253" y="482"/>
                  </a:lnTo>
                  <a:lnTo>
                    <a:pt x="255" y="474"/>
                  </a:lnTo>
                  <a:lnTo>
                    <a:pt x="257" y="474"/>
                  </a:lnTo>
                  <a:lnTo>
                    <a:pt x="255" y="470"/>
                  </a:lnTo>
                  <a:lnTo>
                    <a:pt x="254" y="467"/>
                  </a:lnTo>
                  <a:lnTo>
                    <a:pt x="255" y="463"/>
                  </a:lnTo>
                  <a:lnTo>
                    <a:pt x="256" y="462"/>
                  </a:lnTo>
                  <a:lnTo>
                    <a:pt x="256" y="460"/>
                  </a:lnTo>
                  <a:lnTo>
                    <a:pt x="255" y="459"/>
                  </a:lnTo>
                  <a:lnTo>
                    <a:pt x="256" y="458"/>
                  </a:lnTo>
                  <a:lnTo>
                    <a:pt x="255" y="456"/>
                  </a:lnTo>
                  <a:lnTo>
                    <a:pt x="257" y="456"/>
                  </a:lnTo>
                  <a:lnTo>
                    <a:pt x="258" y="454"/>
                  </a:lnTo>
                  <a:lnTo>
                    <a:pt x="254" y="454"/>
                  </a:lnTo>
                  <a:lnTo>
                    <a:pt x="252" y="452"/>
                  </a:lnTo>
                  <a:lnTo>
                    <a:pt x="250" y="454"/>
                  </a:lnTo>
                  <a:lnTo>
                    <a:pt x="248" y="453"/>
                  </a:lnTo>
                  <a:lnTo>
                    <a:pt x="247" y="455"/>
                  </a:lnTo>
                  <a:lnTo>
                    <a:pt x="247" y="452"/>
                  </a:lnTo>
                  <a:lnTo>
                    <a:pt x="249" y="448"/>
                  </a:lnTo>
                  <a:lnTo>
                    <a:pt x="248" y="446"/>
                  </a:lnTo>
                  <a:lnTo>
                    <a:pt x="246" y="445"/>
                  </a:lnTo>
                  <a:lnTo>
                    <a:pt x="244" y="446"/>
                  </a:lnTo>
                  <a:lnTo>
                    <a:pt x="241" y="445"/>
                  </a:lnTo>
                  <a:lnTo>
                    <a:pt x="240" y="442"/>
                  </a:lnTo>
                  <a:lnTo>
                    <a:pt x="237" y="443"/>
                  </a:lnTo>
                  <a:lnTo>
                    <a:pt x="236" y="442"/>
                  </a:lnTo>
                  <a:lnTo>
                    <a:pt x="236" y="440"/>
                  </a:lnTo>
                  <a:lnTo>
                    <a:pt x="235" y="440"/>
                  </a:lnTo>
                  <a:lnTo>
                    <a:pt x="235" y="436"/>
                  </a:lnTo>
                  <a:lnTo>
                    <a:pt x="234" y="436"/>
                  </a:lnTo>
                  <a:lnTo>
                    <a:pt x="235" y="435"/>
                  </a:lnTo>
                  <a:lnTo>
                    <a:pt x="231" y="434"/>
                  </a:lnTo>
                  <a:lnTo>
                    <a:pt x="228" y="430"/>
                  </a:lnTo>
                  <a:lnTo>
                    <a:pt x="229" y="429"/>
                  </a:lnTo>
                  <a:lnTo>
                    <a:pt x="227" y="428"/>
                  </a:lnTo>
                  <a:lnTo>
                    <a:pt x="227" y="425"/>
                  </a:lnTo>
                  <a:lnTo>
                    <a:pt x="229" y="424"/>
                  </a:lnTo>
                  <a:lnTo>
                    <a:pt x="229" y="422"/>
                  </a:lnTo>
                  <a:lnTo>
                    <a:pt x="227" y="418"/>
                  </a:lnTo>
                  <a:lnTo>
                    <a:pt x="223" y="418"/>
                  </a:lnTo>
                  <a:lnTo>
                    <a:pt x="224" y="415"/>
                  </a:lnTo>
                  <a:lnTo>
                    <a:pt x="224" y="414"/>
                  </a:lnTo>
                  <a:lnTo>
                    <a:pt x="227" y="414"/>
                  </a:lnTo>
                  <a:lnTo>
                    <a:pt x="227" y="411"/>
                  </a:lnTo>
                  <a:lnTo>
                    <a:pt x="228" y="412"/>
                  </a:lnTo>
                  <a:lnTo>
                    <a:pt x="228" y="410"/>
                  </a:lnTo>
                  <a:lnTo>
                    <a:pt x="229" y="412"/>
                  </a:lnTo>
                  <a:lnTo>
                    <a:pt x="231" y="411"/>
                  </a:lnTo>
                  <a:lnTo>
                    <a:pt x="230" y="408"/>
                  </a:lnTo>
                  <a:lnTo>
                    <a:pt x="228" y="407"/>
                  </a:lnTo>
                  <a:lnTo>
                    <a:pt x="230" y="405"/>
                  </a:lnTo>
                  <a:lnTo>
                    <a:pt x="235" y="403"/>
                  </a:lnTo>
                  <a:lnTo>
                    <a:pt x="236" y="400"/>
                  </a:lnTo>
                  <a:lnTo>
                    <a:pt x="239" y="402"/>
                  </a:lnTo>
                  <a:lnTo>
                    <a:pt x="239" y="400"/>
                  </a:lnTo>
                  <a:lnTo>
                    <a:pt x="241" y="401"/>
                  </a:lnTo>
                  <a:lnTo>
                    <a:pt x="243" y="399"/>
                  </a:lnTo>
                  <a:lnTo>
                    <a:pt x="245" y="398"/>
                  </a:lnTo>
                  <a:lnTo>
                    <a:pt x="244" y="394"/>
                  </a:lnTo>
                  <a:lnTo>
                    <a:pt x="245" y="394"/>
                  </a:lnTo>
                  <a:lnTo>
                    <a:pt x="248" y="395"/>
                  </a:lnTo>
                  <a:lnTo>
                    <a:pt x="249" y="393"/>
                  </a:lnTo>
                  <a:lnTo>
                    <a:pt x="251" y="394"/>
                  </a:lnTo>
                  <a:lnTo>
                    <a:pt x="251" y="390"/>
                  </a:lnTo>
                  <a:lnTo>
                    <a:pt x="252" y="387"/>
                  </a:lnTo>
                  <a:lnTo>
                    <a:pt x="252" y="384"/>
                  </a:lnTo>
                  <a:lnTo>
                    <a:pt x="259" y="382"/>
                  </a:lnTo>
                  <a:lnTo>
                    <a:pt x="259" y="380"/>
                  </a:lnTo>
                  <a:lnTo>
                    <a:pt x="263" y="379"/>
                  </a:lnTo>
                  <a:lnTo>
                    <a:pt x="264" y="377"/>
                  </a:lnTo>
                  <a:lnTo>
                    <a:pt x="268" y="375"/>
                  </a:lnTo>
                  <a:lnTo>
                    <a:pt x="268" y="372"/>
                  </a:lnTo>
                  <a:lnTo>
                    <a:pt x="269" y="371"/>
                  </a:lnTo>
                  <a:lnTo>
                    <a:pt x="268" y="368"/>
                  </a:lnTo>
                  <a:lnTo>
                    <a:pt x="273" y="363"/>
                  </a:lnTo>
                  <a:lnTo>
                    <a:pt x="273" y="360"/>
                  </a:lnTo>
                  <a:lnTo>
                    <a:pt x="272" y="357"/>
                  </a:lnTo>
                  <a:lnTo>
                    <a:pt x="275" y="356"/>
                  </a:lnTo>
                  <a:lnTo>
                    <a:pt x="276" y="354"/>
                  </a:lnTo>
                  <a:lnTo>
                    <a:pt x="277" y="352"/>
                  </a:lnTo>
                  <a:lnTo>
                    <a:pt x="279" y="350"/>
                  </a:lnTo>
                  <a:lnTo>
                    <a:pt x="281" y="349"/>
                  </a:lnTo>
                  <a:lnTo>
                    <a:pt x="284" y="345"/>
                  </a:lnTo>
                  <a:lnTo>
                    <a:pt x="284" y="344"/>
                  </a:lnTo>
                  <a:lnTo>
                    <a:pt x="283" y="340"/>
                  </a:lnTo>
                  <a:lnTo>
                    <a:pt x="287" y="338"/>
                  </a:lnTo>
                  <a:lnTo>
                    <a:pt x="287" y="336"/>
                  </a:lnTo>
                  <a:lnTo>
                    <a:pt x="291" y="334"/>
                  </a:lnTo>
                  <a:lnTo>
                    <a:pt x="293" y="332"/>
                  </a:lnTo>
                  <a:lnTo>
                    <a:pt x="295" y="332"/>
                  </a:lnTo>
                  <a:lnTo>
                    <a:pt x="296" y="330"/>
                  </a:lnTo>
                  <a:lnTo>
                    <a:pt x="300" y="328"/>
                  </a:lnTo>
                  <a:lnTo>
                    <a:pt x="301" y="329"/>
                  </a:lnTo>
                  <a:lnTo>
                    <a:pt x="303" y="327"/>
                  </a:lnTo>
                  <a:lnTo>
                    <a:pt x="307" y="326"/>
                  </a:lnTo>
                  <a:lnTo>
                    <a:pt x="309" y="323"/>
                  </a:lnTo>
                  <a:lnTo>
                    <a:pt x="310" y="324"/>
                  </a:lnTo>
                  <a:lnTo>
                    <a:pt x="312" y="324"/>
                  </a:lnTo>
                  <a:lnTo>
                    <a:pt x="313" y="322"/>
                  </a:lnTo>
                  <a:lnTo>
                    <a:pt x="316" y="323"/>
                  </a:lnTo>
                  <a:lnTo>
                    <a:pt x="316" y="321"/>
                  </a:lnTo>
                  <a:lnTo>
                    <a:pt x="319" y="321"/>
                  </a:lnTo>
                  <a:lnTo>
                    <a:pt x="320" y="323"/>
                  </a:lnTo>
                  <a:lnTo>
                    <a:pt x="322" y="322"/>
                  </a:lnTo>
                  <a:lnTo>
                    <a:pt x="323" y="323"/>
                  </a:lnTo>
                  <a:lnTo>
                    <a:pt x="324" y="323"/>
                  </a:lnTo>
                  <a:lnTo>
                    <a:pt x="325" y="323"/>
                  </a:lnTo>
                  <a:lnTo>
                    <a:pt x="324" y="321"/>
                  </a:lnTo>
                  <a:lnTo>
                    <a:pt x="324" y="319"/>
                  </a:lnTo>
                  <a:lnTo>
                    <a:pt x="325" y="319"/>
                  </a:lnTo>
                  <a:lnTo>
                    <a:pt x="328" y="318"/>
                  </a:lnTo>
                  <a:lnTo>
                    <a:pt x="329" y="319"/>
                  </a:lnTo>
                  <a:lnTo>
                    <a:pt x="332" y="316"/>
                  </a:lnTo>
                  <a:lnTo>
                    <a:pt x="330" y="313"/>
                  </a:lnTo>
                  <a:lnTo>
                    <a:pt x="332" y="311"/>
                  </a:lnTo>
                  <a:lnTo>
                    <a:pt x="333" y="309"/>
                  </a:lnTo>
                  <a:lnTo>
                    <a:pt x="331" y="309"/>
                  </a:lnTo>
                  <a:lnTo>
                    <a:pt x="332" y="308"/>
                  </a:lnTo>
                  <a:lnTo>
                    <a:pt x="330" y="305"/>
                  </a:lnTo>
                  <a:lnTo>
                    <a:pt x="333" y="304"/>
                  </a:lnTo>
                  <a:lnTo>
                    <a:pt x="333" y="301"/>
                  </a:lnTo>
                  <a:lnTo>
                    <a:pt x="335" y="301"/>
                  </a:lnTo>
                  <a:lnTo>
                    <a:pt x="334" y="299"/>
                  </a:lnTo>
                  <a:lnTo>
                    <a:pt x="333" y="298"/>
                  </a:lnTo>
                  <a:lnTo>
                    <a:pt x="332" y="296"/>
                  </a:lnTo>
                  <a:lnTo>
                    <a:pt x="335" y="293"/>
                  </a:lnTo>
                  <a:lnTo>
                    <a:pt x="333" y="292"/>
                  </a:lnTo>
                  <a:lnTo>
                    <a:pt x="334" y="291"/>
                  </a:lnTo>
                  <a:lnTo>
                    <a:pt x="333" y="288"/>
                  </a:lnTo>
                  <a:lnTo>
                    <a:pt x="332" y="287"/>
                  </a:lnTo>
                  <a:lnTo>
                    <a:pt x="330" y="284"/>
                  </a:lnTo>
                  <a:lnTo>
                    <a:pt x="331" y="282"/>
                  </a:lnTo>
                  <a:lnTo>
                    <a:pt x="328" y="280"/>
                  </a:lnTo>
                  <a:lnTo>
                    <a:pt x="329" y="279"/>
                  </a:lnTo>
                  <a:lnTo>
                    <a:pt x="327" y="280"/>
                  </a:lnTo>
                  <a:lnTo>
                    <a:pt x="327" y="276"/>
                  </a:lnTo>
                  <a:lnTo>
                    <a:pt x="325" y="274"/>
                  </a:lnTo>
                  <a:lnTo>
                    <a:pt x="325" y="273"/>
                  </a:lnTo>
                  <a:lnTo>
                    <a:pt x="322" y="270"/>
                  </a:lnTo>
                  <a:lnTo>
                    <a:pt x="321" y="269"/>
                  </a:lnTo>
                  <a:lnTo>
                    <a:pt x="320" y="271"/>
                  </a:lnTo>
                  <a:lnTo>
                    <a:pt x="318" y="269"/>
                  </a:lnTo>
                  <a:lnTo>
                    <a:pt x="316" y="269"/>
                  </a:lnTo>
                  <a:lnTo>
                    <a:pt x="314" y="267"/>
                  </a:lnTo>
                  <a:lnTo>
                    <a:pt x="308" y="264"/>
                  </a:lnTo>
                  <a:lnTo>
                    <a:pt x="307" y="262"/>
                  </a:lnTo>
                  <a:lnTo>
                    <a:pt x="307" y="260"/>
                  </a:lnTo>
                  <a:lnTo>
                    <a:pt x="305" y="259"/>
                  </a:lnTo>
                  <a:lnTo>
                    <a:pt x="307" y="257"/>
                  </a:lnTo>
                  <a:lnTo>
                    <a:pt x="304" y="257"/>
                  </a:lnTo>
                  <a:lnTo>
                    <a:pt x="304" y="256"/>
                  </a:lnTo>
                  <a:lnTo>
                    <a:pt x="303" y="256"/>
                  </a:lnTo>
                  <a:lnTo>
                    <a:pt x="301" y="253"/>
                  </a:lnTo>
                  <a:lnTo>
                    <a:pt x="291" y="258"/>
                  </a:lnTo>
                  <a:lnTo>
                    <a:pt x="289" y="256"/>
                  </a:lnTo>
                  <a:lnTo>
                    <a:pt x="285" y="259"/>
                  </a:lnTo>
                  <a:lnTo>
                    <a:pt x="281" y="255"/>
                  </a:lnTo>
                  <a:lnTo>
                    <a:pt x="283" y="252"/>
                  </a:lnTo>
                  <a:lnTo>
                    <a:pt x="280" y="250"/>
                  </a:lnTo>
                  <a:lnTo>
                    <a:pt x="279" y="248"/>
                  </a:lnTo>
                  <a:lnTo>
                    <a:pt x="278" y="245"/>
                  </a:lnTo>
                  <a:lnTo>
                    <a:pt x="279" y="242"/>
                  </a:lnTo>
                  <a:lnTo>
                    <a:pt x="277" y="240"/>
                  </a:lnTo>
                  <a:lnTo>
                    <a:pt x="277" y="236"/>
                  </a:lnTo>
                  <a:lnTo>
                    <a:pt x="273" y="235"/>
                  </a:lnTo>
                  <a:lnTo>
                    <a:pt x="273" y="231"/>
                  </a:lnTo>
                  <a:lnTo>
                    <a:pt x="274" y="230"/>
                  </a:lnTo>
                  <a:lnTo>
                    <a:pt x="272" y="228"/>
                  </a:lnTo>
                  <a:lnTo>
                    <a:pt x="271" y="222"/>
                  </a:lnTo>
                  <a:lnTo>
                    <a:pt x="272" y="219"/>
                  </a:lnTo>
                  <a:lnTo>
                    <a:pt x="272" y="215"/>
                  </a:lnTo>
                  <a:lnTo>
                    <a:pt x="266" y="211"/>
                  </a:lnTo>
                  <a:lnTo>
                    <a:pt x="265" y="208"/>
                  </a:lnTo>
                  <a:lnTo>
                    <a:pt x="264" y="206"/>
                  </a:lnTo>
                  <a:lnTo>
                    <a:pt x="264" y="204"/>
                  </a:lnTo>
                  <a:lnTo>
                    <a:pt x="263" y="203"/>
                  </a:lnTo>
                  <a:lnTo>
                    <a:pt x="263" y="200"/>
                  </a:lnTo>
                  <a:lnTo>
                    <a:pt x="265" y="199"/>
                  </a:lnTo>
                  <a:lnTo>
                    <a:pt x="265" y="198"/>
                  </a:lnTo>
                  <a:lnTo>
                    <a:pt x="264" y="197"/>
                  </a:lnTo>
                  <a:lnTo>
                    <a:pt x="262" y="196"/>
                  </a:lnTo>
                  <a:lnTo>
                    <a:pt x="256" y="188"/>
                  </a:lnTo>
                  <a:lnTo>
                    <a:pt x="256" y="186"/>
                  </a:lnTo>
                  <a:lnTo>
                    <a:pt x="256" y="184"/>
                  </a:lnTo>
                  <a:lnTo>
                    <a:pt x="254" y="179"/>
                  </a:lnTo>
                  <a:lnTo>
                    <a:pt x="256" y="178"/>
                  </a:lnTo>
                  <a:lnTo>
                    <a:pt x="259" y="179"/>
                  </a:lnTo>
                  <a:lnTo>
                    <a:pt x="259" y="176"/>
                  </a:lnTo>
                  <a:lnTo>
                    <a:pt x="253" y="172"/>
                  </a:lnTo>
                  <a:lnTo>
                    <a:pt x="252" y="170"/>
                  </a:lnTo>
                  <a:lnTo>
                    <a:pt x="252" y="168"/>
                  </a:lnTo>
                  <a:lnTo>
                    <a:pt x="251" y="167"/>
                  </a:lnTo>
                  <a:lnTo>
                    <a:pt x="244" y="168"/>
                  </a:lnTo>
                  <a:lnTo>
                    <a:pt x="240" y="167"/>
                  </a:lnTo>
                  <a:lnTo>
                    <a:pt x="240" y="165"/>
                  </a:lnTo>
                  <a:lnTo>
                    <a:pt x="240" y="162"/>
                  </a:lnTo>
                  <a:lnTo>
                    <a:pt x="244" y="159"/>
                  </a:lnTo>
                  <a:lnTo>
                    <a:pt x="245" y="156"/>
                  </a:lnTo>
                  <a:lnTo>
                    <a:pt x="244" y="153"/>
                  </a:lnTo>
                  <a:lnTo>
                    <a:pt x="245" y="151"/>
                  </a:lnTo>
                  <a:lnTo>
                    <a:pt x="243" y="147"/>
                  </a:lnTo>
                  <a:lnTo>
                    <a:pt x="242" y="144"/>
                  </a:lnTo>
                  <a:lnTo>
                    <a:pt x="243" y="142"/>
                  </a:lnTo>
                  <a:lnTo>
                    <a:pt x="243" y="141"/>
                  </a:lnTo>
                  <a:lnTo>
                    <a:pt x="246" y="138"/>
                  </a:lnTo>
                  <a:lnTo>
                    <a:pt x="247" y="135"/>
                  </a:lnTo>
                  <a:lnTo>
                    <a:pt x="251" y="136"/>
                  </a:lnTo>
                  <a:lnTo>
                    <a:pt x="258" y="140"/>
                  </a:lnTo>
                  <a:lnTo>
                    <a:pt x="259" y="139"/>
                  </a:lnTo>
                  <a:lnTo>
                    <a:pt x="263" y="143"/>
                  </a:lnTo>
                  <a:lnTo>
                    <a:pt x="264" y="143"/>
                  </a:lnTo>
                  <a:lnTo>
                    <a:pt x="267" y="141"/>
                  </a:lnTo>
                  <a:lnTo>
                    <a:pt x="269" y="142"/>
                  </a:lnTo>
                  <a:lnTo>
                    <a:pt x="272" y="137"/>
                  </a:lnTo>
                  <a:lnTo>
                    <a:pt x="277" y="140"/>
                  </a:lnTo>
                  <a:lnTo>
                    <a:pt x="280" y="141"/>
                  </a:lnTo>
                  <a:lnTo>
                    <a:pt x="281" y="143"/>
                  </a:lnTo>
                  <a:lnTo>
                    <a:pt x="287" y="143"/>
                  </a:lnTo>
                  <a:lnTo>
                    <a:pt x="288" y="140"/>
                  </a:lnTo>
                  <a:lnTo>
                    <a:pt x="291" y="143"/>
                  </a:lnTo>
                  <a:lnTo>
                    <a:pt x="299" y="136"/>
                  </a:lnTo>
                  <a:lnTo>
                    <a:pt x="301" y="137"/>
                  </a:lnTo>
                  <a:lnTo>
                    <a:pt x="301" y="135"/>
                  </a:lnTo>
                  <a:lnTo>
                    <a:pt x="300" y="135"/>
                  </a:lnTo>
                  <a:lnTo>
                    <a:pt x="300" y="134"/>
                  </a:lnTo>
                  <a:lnTo>
                    <a:pt x="304" y="134"/>
                  </a:lnTo>
                  <a:lnTo>
                    <a:pt x="304" y="132"/>
                  </a:lnTo>
                  <a:lnTo>
                    <a:pt x="306" y="131"/>
                  </a:lnTo>
                  <a:lnTo>
                    <a:pt x="305" y="130"/>
                  </a:lnTo>
                  <a:lnTo>
                    <a:pt x="305" y="127"/>
                  </a:lnTo>
                  <a:lnTo>
                    <a:pt x="309" y="124"/>
                  </a:lnTo>
                  <a:lnTo>
                    <a:pt x="308" y="123"/>
                  </a:lnTo>
                  <a:lnTo>
                    <a:pt x="309" y="122"/>
                  </a:lnTo>
                  <a:lnTo>
                    <a:pt x="310" y="120"/>
                  </a:lnTo>
                  <a:lnTo>
                    <a:pt x="312" y="122"/>
                  </a:lnTo>
                  <a:lnTo>
                    <a:pt x="312" y="126"/>
                  </a:lnTo>
                  <a:lnTo>
                    <a:pt x="313" y="126"/>
                  </a:lnTo>
                  <a:lnTo>
                    <a:pt x="315" y="129"/>
                  </a:lnTo>
                  <a:lnTo>
                    <a:pt x="317" y="129"/>
                  </a:lnTo>
                  <a:lnTo>
                    <a:pt x="317" y="126"/>
                  </a:lnTo>
                  <a:lnTo>
                    <a:pt x="318" y="124"/>
                  </a:lnTo>
                  <a:lnTo>
                    <a:pt x="320" y="126"/>
                  </a:lnTo>
                  <a:lnTo>
                    <a:pt x="321" y="125"/>
                  </a:lnTo>
                  <a:lnTo>
                    <a:pt x="321" y="122"/>
                  </a:lnTo>
                  <a:lnTo>
                    <a:pt x="319" y="119"/>
                  </a:lnTo>
                  <a:lnTo>
                    <a:pt x="322" y="116"/>
                  </a:lnTo>
                  <a:lnTo>
                    <a:pt x="323" y="111"/>
                  </a:lnTo>
                  <a:lnTo>
                    <a:pt x="321" y="110"/>
                  </a:lnTo>
                  <a:lnTo>
                    <a:pt x="321" y="107"/>
                  </a:lnTo>
                  <a:lnTo>
                    <a:pt x="319" y="106"/>
                  </a:lnTo>
                  <a:lnTo>
                    <a:pt x="319" y="104"/>
                  </a:lnTo>
                  <a:lnTo>
                    <a:pt x="316" y="102"/>
                  </a:lnTo>
                  <a:lnTo>
                    <a:pt x="318" y="99"/>
                  </a:lnTo>
                  <a:lnTo>
                    <a:pt x="321" y="97"/>
                  </a:lnTo>
                  <a:lnTo>
                    <a:pt x="322" y="92"/>
                  </a:lnTo>
                  <a:lnTo>
                    <a:pt x="321" y="91"/>
                  </a:lnTo>
                  <a:lnTo>
                    <a:pt x="321" y="90"/>
                  </a:lnTo>
                  <a:lnTo>
                    <a:pt x="321" y="88"/>
                  </a:lnTo>
                  <a:lnTo>
                    <a:pt x="315" y="90"/>
                  </a:lnTo>
                  <a:lnTo>
                    <a:pt x="312" y="87"/>
                  </a:lnTo>
                  <a:lnTo>
                    <a:pt x="312" y="88"/>
                  </a:lnTo>
                  <a:lnTo>
                    <a:pt x="313" y="91"/>
                  </a:lnTo>
                  <a:lnTo>
                    <a:pt x="313" y="94"/>
                  </a:lnTo>
                  <a:lnTo>
                    <a:pt x="309" y="96"/>
                  </a:lnTo>
                  <a:lnTo>
                    <a:pt x="307" y="94"/>
                  </a:lnTo>
                  <a:lnTo>
                    <a:pt x="308" y="91"/>
                  </a:lnTo>
                  <a:lnTo>
                    <a:pt x="307" y="88"/>
                  </a:lnTo>
                  <a:lnTo>
                    <a:pt x="305" y="90"/>
                  </a:lnTo>
                  <a:lnTo>
                    <a:pt x="303" y="89"/>
                  </a:lnTo>
                  <a:lnTo>
                    <a:pt x="301" y="81"/>
                  </a:lnTo>
                  <a:lnTo>
                    <a:pt x="299" y="80"/>
                  </a:lnTo>
                  <a:lnTo>
                    <a:pt x="297" y="77"/>
                  </a:lnTo>
                  <a:lnTo>
                    <a:pt x="296" y="76"/>
                  </a:lnTo>
                  <a:lnTo>
                    <a:pt x="297" y="74"/>
                  </a:lnTo>
                  <a:lnTo>
                    <a:pt x="299" y="74"/>
                  </a:lnTo>
                  <a:lnTo>
                    <a:pt x="297" y="71"/>
                  </a:lnTo>
                  <a:lnTo>
                    <a:pt x="297" y="68"/>
                  </a:lnTo>
                  <a:lnTo>
                    <a:pt x="294" y="69"/>
                  </a:lnTo>
                  <a:lnTo>
                    <a:pt x="291" y="67"/>
                  </a:lnTo>
                  <a:lnTo>
                    <a:pt x="289" y="69"/>
                  </a:lnTo>
                  <a:lnTo>
                    <a:pt x="289" y="66"/>
                  </a:lnTo>
                  <a:lnTo>
                    <a:pt x="289" y="66"/>
                  </a:lnTo>
                  <a:lnTo>
                    <a:pt x="290" y="64"/>
                  </a:lnTo>
                  <a:lnTo>
                    <a:pt x="288" y="62"/>
                  </a:lnTo>
                  <a:lnTo>
                    <a:pt x="289" y="60"/>
                  </a:lnTo>
                  <a:lnTo>
                    <a:pt x="289" y="59"/>
                  </a:lnTo>
                  <a:lnTo>
                    <a:pt x="288" y="59"/>
                  </a:lnTo>
                  <a:lnTo>
                    <a:pt x="287" y="57"/>
                  </a:lnTo>
                  <a:lnTo>
                    <a:pt x="285" y="58"/>
                  </a:lnTo>
                  <a:lnTo>
                    <a:pt x="284" y="55"/>
                  </a:lnTo>
                  <a:lnTo>
                    <a:pt x="285" y="52"/>
                  </a:lnTo>
                  <a:lnTo>
                    <a:pt x="289" y="52"/>
                  </a:lnTo>
                  <a:lnTo>
                    <a:pt x="291" y="50"/>
                  </a:lnTo>
                  <a:lnTo>
                    <a:pt x="293" y="50"/>
                  </a:lnTo>
                  <a:lnTo>
                    <a:pt x="294" y="48"/>
                  </a:lnTo>
                  <a:lnTo>
                    <a:pt x="293" y="47"/>
                  </a:lnTo>
                  <a:lnTo>
                    <a:pt x="295" y="46"/>
                  </a:lnTo>
                  <a:lnTo>
                    <a:pt x="296" y="44"/>
                  </a:lnTo>
                  <a:lnTo>
                    <a:pt x="295" y="43"/>
                  </a:lnTo>
                  <a:lnTo>
                    <a:pt x="293" y="44"/>
                  </a:lnTo>
                  <a:lnTo>
                    <a:pt x="293" y="40"/>
                  </a:lnTo>
                  <a:lnTo>
                    <a:pt x="292" y="38"/>
                  </a:lnTo>
                  <a:lnTo>
                    <a:pt x="293" y="38"/>
                  </a:lnTo>
                  <a:lnTo>
                    <a:pt x="291" y="33"/>
                  </a:lnTo>
                  <a:lnTo>
                    <a:pt x="292" y="30"/>
                  </a:lnTo>
                  <a:lnTo>
                    <a:pt x="291" y="29"/>
                  </a:lnTo>
                  <a:lnTo>
                    <a:pt x="291" y="29"/>
                  </a:lnTo>
                  <a:lnTo>
                    <a:pt x="291" y="28"/>
                  </a:lnTo>
                  <a:lnTo>
                    <a:pt x="292" y="25"/>
                  </a:lnTo>
                  <a:lnTo>
                    <a:pt x="297" y="26"/>
                  </a:lnTo>
                  <a:lnTo>
                    <a:pt x="297" y="23"/>
                  </a:lnTo>
                  <a:lnTo>
                    <a:pt x="295" y="19"/>
                  </a:lnTo>
                  <a:lnTo>
                    <a:pt x="294" y="19"/>
                  </a:lnTo>
                  <a:lnTo>
                    <a:pt x="295" y="18"/>
                  </a:lnTo>
                  <a:lnTo>
                    <a:pt x="293" y="18"/>
                  </a:lnTo>
                  <a:lnTo>
                    <a:pt x="293" y="16"/>
                  </a:lnTo>
                  <a:lnTo>
                    <a:pt x="292" y="15"/>
                  </a:lnTo>
                  <a:lnTo>
                    <a:pt x="291" y="16"/>
                  </a:lnTo>
                  <a:lnTo>
                    <a:pt x="289" y="14"/>
                  </a:lnTo>
                  <a:lnTo>
                    <a:pt x="291" y="11"/>
                  </a:lnTo>
                  <a:lnTo>
                    <a:pt x="295" y="8"/>
                  </a:lnTo>
                  <a:lnTo>
                    <a:pt x="294" y="6"/>
                  </a:lnTo>
                  <a:lnTo>
                    <a:pt x="296" y="5"/>
                  </a:lnTo>
                  <a:lnTo>
                    <a:pt x="295" y="3"/>
                  </a:lnTo>
                  <a:lnTo>
                    <a:pt x="300" y="3"/>
                  </a:lnTo>
                  <a:lnTo>
                    <a:pt x="301" y="1"/>
                  </a:lnTo>
                  <a:lnTo>
                    <a:pt x="303" y="3"/>
                  </a:lnTo>
                  <a:lnTo>
                    <a:pt x="308" y="0"/>
                  </a:lnTo>
                  <a:lnTo>
                    <a:pt x="309" y="1"/>
                  </a:lnTo>
                  <a:lnTo>
                    <a:pt x="311" y="3"/>
                  </a:lnTo>
                  <a:lnTo>
                    <a:pt x="312" y="4"/>
                  </a:lnTo>
                  <a:lnTo>
                    <a:pt x="313" y="1"/>
                  </a:lnTo>
                  <a:lnTo>
                    <a:pt x="318" y="0"/>
                  </a:lnTo>
                  <a:lnTo>
                    <a:pt x="321" y="2"/>
                  </a:lnTo>
                  <a:lnTo>
                    <a:pt x="322" y="2"/>
                  </a:lnTo>
                  <a:lnTo>
                    <a:pt x="323" y="5"/>
                  </a:lnTo>
                  <a:lnTo>
                    <a:pt x="325" y="7"/>
                  </a:lnTo>
                  <a:lnTo>
                    <a:pt x="329" y="8"/>
                  </a:lnTo>
                  <a:lnTo>
                    <a:pt x="330" y="11"/>
                  </a:lnTo>
                  <a:lnTo>
                    <a:pt x="334" y="9"/>
                  </a:lnTo>
                  <a:lnTo>
                    <a:pt x="335" y="11"/>
                  </a:lnTo>
                  <a:lnTo>
                    <a:pt x="339" y="12"/>
                  </a:lnTo>
                  <a:lnTo>
                    <a:pt x="341" y="11"/>
                  </a:lnTo>
                  <a:lnTo>
                    <a:pt x="343" y="7"/>
                  </a:lnTo>
                  <a:lnTo>
                    <a:pt x="348" y="6"/>
                  </a:lnTo>
                  <a:lnTo>
                    <a:pt x="352" y="3"/>
                  </a:lnTo>
                  <a:lnTo>
                    <a:pt x="355" y="4"/>
                  </a:lnTo>
                  <a:lnTo>
                    <a:pt x="357" y="8"/>
                  </a:lnTo>
                  <a:lnTo>
                    <a:pt x="359" y="8"/>
                  </a:lnTo>
                  <a:lnTo>
                    <a:pt x="358" y="11"/>
                  </a:lnTo>
                  <a:lnTo>
                    <a:pt x="359" y="13"/>
                  </a:lnTo>
                  <a:lnTo>
                    <a:pt x="359" y="14"/>
                  </a:lnTo>
                  <a:lnTo>
                    <a:pt x="361" y="18"/>
                  </a:lnTo>
                  <a:lnTo>
                    <a:pt x="361" y="24"/>
                  </a:lnTo>
                  <a:lnTo>
                    <a:pt x="360" y="24"/>
                  </a:lnTo>
                  <a:lnTo>
                    <a:pt x="360" y="25"/>
                  </a:lnTo>
                  <a:lnTo>
                    <a:pt x="361" y="27"/>
                  </a:lnTo>
                  <a:lnTo>
                    <a:pt x="360" y="28"/>
                  </a:lnTo>
                  <a:lnTo>
                    <a:pt x="361" y="31"/>
                  </a:lnTo>
                  <a:lnTo>
                    <a:pt x="361" y="32"/>
                  </a:lnTo>
                  <a:lnTo>
                    <a:pt x="363" y="35"/>
                  </a:lnTo>
                  <a:lnTo>
                    <a:pt x="362" y="36"/>
                  </a:lnTo>
                  <a:lnTo>
                    <a:pt x="363" y="39"/>
                  </a:lnTo>
                  <a:lnTo>
                    <a:pt x="361" y="40"/>
                  </a:lnTo>
                  <a:lnTo>
                    <a:pt x="362" y="42"/>
                  </a:lnTo>
                  <a:lnTo>
                    <a:pt x="363" y="43"/>
                  </a:lnTo>
                  <a:lnTo>
                    <a:pt x="367" y="43"/>
                  </a:lnTo>
                  <a:lnTo>
                    <a:pt x="369" y="48"/>
                  </a:lnTo>
                  <a:lnTo>
                    <a:pt x="368" y="48"/>
                  </a:lnTo>
                  <a:lnTo>
                    <a:pt x="369" y="50"/>
                  </a:lnTo>
                  <a:lnTo>
                    <a:pt x="371" y="53"/>
                  </a:lnTo>
                  <a:lnTo>
                    <a:pt x="370" y="56"/>
                  </a:lnTo>
                  <a:lnTo>
                    <a:pt x="373" y="59"/>
                  </a:lnTo>
                  <a:lnTo>
                    <a:pt x="374" y="59"/>
                  </a:lnTo>
                  <a:lnTo>
                    <a:pt x="373" y="58"/>
                  </a:lnTo>
                  <a:lnTo>
                    <a:pt x="375" y="54"/>
                  </a:lnTo>
                  <a:lnTo>
                    <a:pt x="374" y="51"/>
                  </a:lnTo>
                  <a:lnTo>
                    <a:pt x="376" y="49"/>
                  </a:lnTo>
                  <a:lnTo>
                    <a:pt x="379" y="48"/>
                  </a:lnTo>
                  <a:lnTo>
                    <a:pt x="380" y="49"/>
                  </a:lnTo>
                  <a:lnTo>
                    <a:pt x="383" y="48"/>
                  </a:lnTo>
                  <a:lnTo>
                    <a:pt x="383" y="54"/>
                  </a:lnTo>
                  <a:lnTo>
                    <a:pt x="382" y="55"/>
                  </a:lnTo>
                  <a:lnTo>
                    <a:pt x="381" y="58"/>
                  </a:lnTo>
                  <a:lnTo>
                    <a:pt x="383" y="60"/>
                  </a:lnTo>
                  <a:lnTo>
                    <a:pt x="383" y="62"/>
                  </a:lnTo>
                  <a:lnTo>
                    <a:pt x="385" y="66"/>
                  </a:lnTo>
                  <a:lnTo>
                    <a:pt x="389" y="67"/>
                  </a:lnTo>
                  <a:lnTo>
                    <a:pt x="393" y="71"/>
                  </a:lnTo>
                  <a:lnTo>
                    <a:pt x="392" y="72"/>
                  </a:lnTo>
                  <a:lnTo>
                    <a:pt x="393" y="72"/>
                  </a:lnTo>
                  <a:lnTo>
                    <a:pt x="393" y="74"/>
                  </a:lnTo>
                  <a:lnTo>
                    <a:pt x="395" y="76"/>
                  </a:lnTo>
                  <a:lnTo>
                    <a:pt x="399" y="79"/>
                  </a:lnTo>
                  <a:lnTo>
                    <a:pt x="397" y="83"/>
                  </a:lnTo>
                  <a:lnTo>
                    <a:pt x="397" y="88"/>
                  </a:lnTo>
                  <a:lnTo>
                    <a:pt x="398" y="90"/>
                  </a:lnTo>
                  <a:lnTo>
                    <a:pt x="398" y="91"/>
                  </a:lnTo>
                  <a:lnTo>
                    <a:pt x="402" y="94"/>
                  </a:lnTo>
                  <a:lnTo>
                    <a:pt x="406" y="93"/>
                  </a:lnTo>
                  <a:lnTo>
                    <a:pt x="409" y="97"/>
                  </a:lnTo>
                  <a:lnTo>
                    <a:pt x="412" y="99"/>
                  </a:lnTo>
                  <a:lnTo>
                    <a:pt x="411" y="100"/>
                  </a:lnTo>
                  <a:lnTo>
                    <a:pt x="412" y="101"/>
                  </a:lnTo>
                  <a:lnTo>
                    <a:pt x="411" y="103"/>
                  </a:lnTo>
                  <a:lnTo>
                    <a:pt x="407" y="106"/>
                  </a:lnTo>
                  <a:lnTo>
                    <a:pt x="408" y="108"/>
                  </a:lnTo>
                  <a:lnTo>
                    <a:pt x="406" y="111"/>
                  </a:lnTo>
                  <a:lnTo>
                    <a:pt x="406" y="112"/>
                  </a:lnTo>
                  <a:lnTo>
                    <a:pt x="409" y="114"/>
                  </a:lnTo>
                  <a:lnTo>
                    <a:pt x="412" y="112"/>
                  </a:lnTo>
                  <a:lnTo>
                    <a:pt x="413" y="115"/>
                  </a:lnTo>
                  <a:lnTo>
                    <a:pt x="416" y="114"/>
                  </a:lnTo>
                  <a:lnTo>
                    <a:pt x="417" y="115"/>
                  </a:lnTo>
                  <a:lnTo>
                    <a:pt x="415" y="120"/>
                  </a:lnTo>
                  <a:lnTo>
                    <a:pt x="416" y="123"/>
                  </a:lnTo>
                  <a:lnTo>
                    <a:pt x="417" y="124"/>
                  </a:lnTo>
                  <a:lnTo>
                    <a:pt x="418" y="125"/>
                  </a:lnTo>
                  <a:lnTo>
                    <a:pt x="422" y="125"/>
                  </a:lnTo>
                  <a:lnTo>
                    <a:pt x="422" y="127"/>
                  </a:lnTo>
                  <a:lnTo>
                    <a:pt x="424" y="129"/>
                  </a:lnTo>
                  <a:lnTo>
                    <a:pt x="429" y="127"/>
                  </a:lnTo>
                  <a:lnTo>
                    <a:pt x="431" y="128"/>
                  </a:lnTo>
                  <a:lnTo>
                    <a:pt x="432" y="128"/>
                  </a:lnTo>
                  <a:lnTo>
                    <a:pt x="436" y="129"/>
                  </a:lnTo>
                  <a:lnTo>
                    <a:pt x="436" y="127"/>
                  </a:lnTo>
                  <a:lnTo>
                    <a:pt x="436" y="127"/>
                  </a:lnTo>
                  <a:lnTo>
                    <a:pt x="438" y="128"/>
                  </a:lnTo>
                  <a:lnTo>
                    <a:pt x="437" y="130"/>
                  </a:lnTo>
                  <a:lnTo>
                    <a:pt x="438" y="131"/>
                  </a:lnTo>
                  <a:lnTo>
                    <a:pt x="437" y="132"/>
                  </a:lnTo>
                  <a:lnTo>
                    <a:pt x="437" y="133"/>
                  </a:lnTo>
                  <a:lnTo>
                    <a:pt x="442" y="135"/>
                  </a:lnTo>
                  <a:lnTo>
                    <a:pt x="444" y="134"/>
                  </a:lnTo>
                  <a:lnTo>
                    <a:pt x="444" y="136"/>
                  </a:lnTo>
                  <a:lnTo>
                    <a:pt x="445" y="138"/>
                  </a:lnTo>
                  <a:lnTo>
                    <a:pt x="452" y="139"/>
                  </a:lnTo>
                  <a:lnTo>
                    <a:pt x="452" y="140"/>
                  </a:lnTo>
                  <a:lnTo>
                    <a:pt x="451" y="141"/>
                  </a:lnTo>
                  <a:lnTo>
                    <a:pt x="452" y="142"/>
                  </a:lnTo>
                  <a:lnTo>
                    <a:pt x="451" y="143"/>
                  </a:lnTo>
                  <a:lnTo>
                    <a:pt x="444" y="146"/>
                  </a:lnTo>
                  <a:lnTo>
                    <a:pt x="444" y="148"/>
                  </a:lnTo>
                  <a:lnTo>
                    <a:pt x="441" y="147"/>
                  </a:lnTo>
                  <a:lnTo>
                    <a:pt x="439" y="149"/>
                  </a:lnTo>
                  <a:lnTo>
                    <a:pt x="438" y="153"/>
                  </a:lnTo>
                  <a:lnTo>
                    <a:pt x="434" y="154"/>
                  </a:lnTo>
                  <a:lnTo>
                    <a:pt x="436" y="158"/>
                  </a:lnTo>
                  <a:lnTo>
                    <a:pt x="441" y="163"/>
                  </a:lnTo>
                  <a:lnTo>
                    <a:pt x="441" y="165"/>
                  </a:lnTo>
                  <a:lnTo>
                    <a:pt x="442" y="166"/>
                  </a:lnTo>
                  <a:lnTo>
                    <a:pt x="442" y="168"/>
                  </a:lnTo>
                  <a:lnTo>
                    <a:pt x="441" y="171"/>
                  </a:lnTo>
                  <a:lnTo>
                    <a:pt x="444" y="172"/>
                  </a:lnTo>
                  <a:lnTo>
                    <a:pt x="444" y="176"/>
                  </a:lnTo>
                  <a:lnTo>
                    <a:pt x="446" y="175"/>
                  </a:lnTo>
                  <a:lnTo>
                    <a:pt x="448" y="169"/>
                  </a:lnTo>
                  <a:lnTo>
                    <a:pt x="452" y="169"/>
                  </a:lnTo>
                  <a:lnTo>
                    <a:pt x="453" y="170"/>
                  </a:lnTo>
                  <a:lnTo>
                    <a:pt x="453" y="172"/>
                  </a:lnTo>
                  <a:lnTo>
                    <a:pt x="456" y="172"/>
                  </a:lnTo>
                  <a:lnTo>
                    <a:pt x="458" y="170"/>
                  </a:lnTo>
                  <a:lnTo>
                    <a:pt x="457" y="167"/>
                  </a:lnTo>
                  <a:lnTo>
                    <a:pt x="461" y="166"/>
                  </a:lnTo>
                  <a:lnTo>
                    <a:pt x="462" y="164"/>
                  </a:lnTo>
                  <a:lnTo>
                    <a:pt x="464" y="165"/>
                  </a:lnTo>
                  <a:lnTo>
                    <a:pt x="464" y="162"/>
                  </a:lnTo>
                  <a:lnTo>
                    <a:pt x="468" y="160"/>
                  </a:lnTo>
                  <a:lnTo>
                    <a:pt x="469" y="156"/>
                  </a:lnTo>
                  <a:lnTo>
                    <a:pt x="472" y="155"/>
                  </a:lnTo>
                  <a:lnTo>
                    <a:pt x="475" y="155"/>
                  </a:lnTo>
                  <a:lnTo>
                    <a:pt x="476" y="152"/>
                  </a:lnTo>
                  <a:lnTo>
                    <a:pt x="478" y="154"/>
                  </a:lnTo>
                  <a:lnTo>
                    <a:pt x="481" y="153"/>
                  </a:lnTo>
                  <a:lnTo>
                    <a:pt x="484" y="150"/>
                  </a:lnTo>
                  <a:lnTo>
                    <a:pt x="489" y="157"/>
                  </a:lnTo>
                  <a:lnTo>
                    <a:pt x="489" y="162"/>
                  </a:lnTo>
                  <a:lnTo>
                    <a:pt x="495" y="166"/>
                  </a:lnTo>
                  <a:lnTo>
                    <a:pt x="495" y="172"/>
                  </a:lnTo>
                  <a:lnTo>
                    <a:pt x="496" y="174"/>
                  </a:lnTo>
                  <a:lnTo>
                    <a:pt x="497" y="179"/>
                  </a:lnTo>
                  <a:lnTo>
                    <a:pt x="500" y="182"/>
                  </a:lnTo>
                  <a:lnTo>
                    <a:pt x="501" y="188"/>
                  </a:lnTo>
                  <a:lnTo>
                    <a:pt x="503" y="187"/>
                  </a:lnTo>
                  <a:lnTo>
                    <a:pt x="505" y="190"/>
                  </a:lnTo>
                  <a:lnTo>
                    <a:pt x="508" y="189"/>
                  </a:lnTo>
                  <a:lnTo>
                    <a:pt x="507" y="186"/>
                  </a:lnTo>
                  <a:lnTo>
                    <a:pt x="511" y="186"/>
                  </a:lnTo>
                  <a:lnTo>
                    <a:pt x="513" y="182"/>
                  </a:lnTo>
                  <a:lnTo>
                    <a:pt x="513" y="178"/>
                  </a:lnTo>
                  <a:lnTo>
                    <a:pt x="516" y="176"/>
                  </a:lnTo>
                  <a:lnTo>
                    <a:pt x="516" y="175"/>
                  </a:lnTo>
                  <a:lnTo>
                    <a:pt x="520" y="175"/>
                  </a:lnTo>
                  <a:lnTo>
                    <a:pt x="522" y="174"/>
                  </a:lnTo>
                  <a:lnTo>
                    <a:pt x="522" y="177"/>
                  </a:lnTo>
                  <a:lnTo>
                    <a:pt x="525" y="179"/>
                  </a:lnTo>
                  <a:lnTo>
                    <a:pt x="526" y="182"/>
                  </a:lnTo>
                  <a:lnTo>
                    <a:pt x="528" y="182"/>
                  </a:lnTo>
                  <a:lnTo>
                    <a:pt x="529" y="186"/>
                  </a:lnTo>
                  <a:lnTo>
                    <a:pt x="530" y="187"/>
                  </a:lnTo>
                  <a:lnTo>
                    <a:pt x="530" y="192"/>
                  </a:lnTo>
                  <a:lnTo>
                    <a:pt x="530" y="192"/>
                  </a:lnTo>
                  <a:lnTo>
                    <a:pt x="532" y="196"/>
                  </a:lnTo>
                  <a:lnTo>
                    <a:pt x="531" y="199"/>
                  </a:lnTo>
                  <a:lnTo>
                    <a:pt x="533" y="202"/>
                  </a:lnTo>
                  <a:lnTo>
                    <a:pt x="532" y="203"/>
                  </a:lnTo>
                  <a:lnTo>
                    <a:pt x="534" y="204"/>
                  </a:lnTo>
                  <a:lnTo>
                    <a:pt x="537" y="204"/>
                  </a:lnTo>
                  <a:lnTo>
                    <a:pt x="536" y="207"/>
                  </a:lnTo>
                  <a:lnTo>
                    <a:pt x="535" y="207"/>
                  </a:lnTo>
                  <a:lnTo>
                    <a:pt x="534" y="212"/>
                  </a:lnTo>
                  <a:lnTo>
                    <a:pt x="536" y="214"/>
                  </a:lnTo>
                  <a:lnTo>
                    <a:pt x="536" y="217"/>
                  </a:lnTo>
                  <a:lnTo>
                    <a:pt x="538" y="220"/>
                  </a:lnTo>
                  <a:lnTo>
                    <a:pt x="537" y="224"/>
                  </a:lnTo>
                  <a:lnTo>
                    <a:pt x="535" y="225"/>
                  </a:lnTo>
                  <a:lnTo>
                    <a:pt x="535" y="227"/>
                  </a:lnTo>
                  <a:lnTo>
                    <a:pt x="534" y="231"/>
                  </a:lnTo>
                  <a:lnTo>
                    <a:pt x="530" y="237"/>
                  </a:lnTo>
                  <a:lnTo>
                    <a:pt x="531" y="240"/>
                  </a:lnTo>
                  <a:lnTo>
                    <a:pt x="531" y="243"/>
                  </a:lnTo>
                  <a:lnTo>
                    <a:pt x="532" y="244"/>
                  </a:lnTo>
                  <a:lnTo>
                    <a:pt x="533" y="245"/>
                  </a:lnTo>
                  <a:lnTo>
                    <a:pt x="534" y="244"/>
                  </a:lnTo>
                  <a:lnTo>
                    <a:pt x="534" y="242"/>
                  </a:lnTo>
                  <a:lnTo>
                    <a:pt x="537" y="240"/>
                  </a:lnTo>
                  <a:lnTo>
                    <a:pt x="541" y="236"/>
                  </a:lnTo>
                  <a:lnTo>
                    <a:pt x="542" y="240"/>
                  </a:lnTo>
                  <a:lnTo>
                    <a:pt x="544" y="241"/>
                  </a:lnTo>
                  <a:lnTo>
                    <a:pt x="544" y="243"/>
                  </a:lnTo>
                  <a:lnTo>
                    <a:pt x="544" y="248"/>
                  </a:lnTo>
                  <a:lnTo>
                    <a:pt x="545" y="248"/>
                  </a:lnTo>
                  <a:lnTo>
                    <a:pt x="546" y="250"/>
                  </a:lnTo>
                  <a:lnTo>
                    <a:pt x="547" y="254"/>
                  </a:lnTo>
                  <a:lnTo>
                    <a:pt x="552" y="255"/>
                  </a:lnTo>
                  <a:lnTo>
                    <a:pt x="552" y="256"/>
                  </a:lnTo>
                  <a:lnTo>
                    <a:pt x="557" y="258"/>
                  </a:lnTo>
                  <a:lnTo>
                    <a:pt x="559" y="261"/>
                  </a:lnTo>
                  <a:lnTo>
                    <a:pt x="559" y="264"/>
                  </a:lnTo>
                  <a:lnTo>
                    <a:pt x="555" y="266"/>
                  </a:lnTo>
                  <a:lnTo>
                    <a:pt x="552" y="268"/>
                  </a:lnTo>
                  <a:lnTo>
                    <a:pt x="549" y="268"/>
                  </a:lnTo>
                  <a:lnTo>
                    <a:pt x="549" y="266"/>
                  </a:lnTo>
                  <a:lnTo>
                    <a:pt x="545" y="265"/>
                  </a:lnTo>
                  <a:lnTo>
                    <a:pt x="541" y="270"/>
                  </a:lnTo>
                  <a:lnTo>
                    <a:pt x="541" y="274"/>
                  </a:lnTo>
                  <a:lnTo>
                    <a:pt x="544" y="275"/>
                  </a:lnTo>
                  <a:lnTo>
                    <a:pt x="544" y="276"/>
                  </a:lnTo>
                  <a:lnTo>
                    <a:pt x="546" y="279"/>
                  </a:lnTo>
                  <a:lnTo>
                    <a:pt x="546" y="284"/>
                  </a:lnTo>
                  <a:lnTo>
                    <a:pt x="548" y="284"/>
                  </a:lnTo>
                  <a:lnTo>
                    <a:pt x="548" y="286"/>
                  </a:lnTo>
                  <a:lnTo>
                    <a:pt x="550" y="286"/>
                  </a:lnTo>
                  <a:lnTo>
                    <a:pt x="549" y="290"/>
                  </a:lnTo>
                  <a:lnTo>
                    <a:pt x="546" y="291"/>
                  </a:lnTo>
                  <a:lnTo>
                    <a:pt x="545" y="295"/>
                  </a:lnTo>
                  <a:lnTo>
                    <a:pt x="547" y="297"/>
                  </a:lnTo>
                  <a:lnTo>
                    <a:pt x="548" y="298"/>
                  </a:lnTo>
                  <a:lnTo>
                    <a:pt x="549" y="300"/>
                  </a:lnTo>
                  <a:lnTo>
                    <a:pt x="551" y="300"/>
                  </a:lnTo>
                  <a:lnTo>
                    <a:pt x="556" y="305"/>
                  </a:lnTo>
                  <a:lnTo>
                    <a:pt x="556" y="302"/>
                  </a:lnTo>
                  <a:lnTo>
                    <a:pt x="558" y="302"/>
                  </a:lnTo>
                  <a:lnTo>
                    <a:pt x="560" y="306"/>
                  </a:lnTo>
                  <a:lnTo>
                    <a:pt x="565" y="311"/>
                  </a:lnTo>
                  <a:lnTo>
                    <a:pt x="565" y="313"/>
                  </a:lnTo>
                  <a:lnTo>
                    <a:pt x="565" y="314"/>
                  </a:lnTo>
                  <a:lnTo>
                    <a:pt x="565" y="315"/>
                  </a:lnTo>
                  <a:lnTo>
                    <a:pt x="566" y="316"/>
                  </a:lnTo>
                  <a:lnTo>
                    <a:pt x="566" y="319"/>
                  </a:lnTo>
                  <a:lnTo>
                    <a:pt x="568" y="318"/>
                  </a:lnTo>
                  <a:lnTo>
                    <a:pt x="569" y="320"/>
                  </a:lnTo>
                  <a:lnTo>
                    <a:pt x="569" y="324"/>
                  </a:lnTo>
                  <a:lnTo>
                    <a:pt x="570" y="326"/>
                  </a:lnTo>
                  <a:lnTo>
                    <a:pt x="570" y="327"/>
                  </a:lnTo>
                  <a:lnTo>
                    <a:pt x="573" y="330"/>
                  </a:lnTo>
                  <a:lnTo>
                    <a:pt x="573" y="332"/>
                  </a:lnTo>
                  <a:lnTo>
                    <a:pt x="578" y="335"/>
                  </a:lnTo>
                  <a:lnTo>
                    <a:pt x="580" y="336"/>
                  </a:lnTo>
                  <a:lnTo>
                    <a:pt x="580" y="338"/>
                  </a:lnTo>
                  <a:lnTo>
                    <a:pt x="581" y="339"/>
                  </a:lnTo>
                  <a:lnTo>
                    <a:pt x="580" y="340"/>
                  </a:lnTo>
                  <a:lnTo>
                    <a:pt x="571" y="343"/>
                  </a:lnTo>
                  <a:lnTo>
                    <a:pt x="556" y="356"/>
                  </a:lnTo>
                  <a:lnTo>
                    <a:pt x="550" y="358"/>
                  </a:lnTo>
                  <a:lnTo>
                    <a:pt x="550" y="360"/>
                  </a:lnTo>
                  <a:lnTo>
                    <a:pt x="547" y="362"/>
                  </a:lnTo>
                  <a:lnTo>
                    <a:pt x="543" y="364"/>
                  </a:lnTo>
                  <a:lnTo>
                    <a:pt x="541" y="362"/>
                  </a:lnTo>
                  <a:lnTo>
                    <a:pt x="539" y="364"/>
                  </a:lnTo>
                  <a:lnTo>
                    <a:pt x="532" y="366"/>
                  </a:lnTo>
                  <a:lnTo>
                    <a:pt x="530" y="368"/>
                  </a:lnTo>
                  <a:lnTo>
                    <a:pt x="532" y="370"/>
                  </a:lnTo>
                  <a:lnTo>
                    <a:pt x="526" y="376"/>
                  </a:lnTo>
                  <a:lnTo>
                    <a:pt x="527" y="379"/>
                  </a:lnTo>
                  <a:lnTo>
                    <a:pt x="526" y="380"/>
                  </a:lnTo>
                  <a:lnTo>
                    <a:pt x="526" y="383"/>
                  </a:lnTo>
                  <a:lnTo>
                    <a:pt x="523" y="386"/>
                  </a:lnTo>
                  <a:lnTo>
                    <a:pt x="522" y="389"/>
                  </a:lnTo>
                  <a:lnTo>
                    <a:pt x="520" y="393"/>
                  </a:lnTo>
                  <a:lnTo>
                    <a:pt x="520" y="397"/>
                  </a:lnTo>
                  <a:lnTo>
                    <a:pt x="518" y="399"/>
                  </a:lnTo>
                  <a:lnTo>
                    <a:pt x="518" y="402"/>
                  </a:lnTo>
                  <a:lnTo>
                    <a:pt x="516" y="403"/>
                  </a:lnTo>
                  <a:lnTo>
                    <a:pt x="516" y="406"/>
                  </a:lnTo>
                  <a:lnTo>
                    <a:pt x="514" y="408"/>
                  </a:lnTo>
                  <a:lnTo>
                    <a:pt x="513" y="411"/>
                  </a:lnTo>
                  <a:lnTo>
                    <a:pt x="511" y="411"/>
                  </a:lnTo>
                  <a:lnTo>
                    <a:pt x="509" y="414"/>
                  </a:lnTo>
                  <a:lnTo>
                    <a:pt x="507" y="415"/>
                  </a:lnTo>
                  <a:lnTo>
                    <a:pt x="510" y="420"/>
                  </a:lnTo>
                  <a:lnTo>
                    <a:pt x="510" y="426"/>
                  </a:lnTo>
                  <a:lnTo>
                    <a:pt x="512" y="429"/>
                  </a:lnTo>
                  <a:lnTo>
                    <a:pt x="513" y="430"/>
                  </a:lnTo>
                  <a:lnTo>
                    <a:pt x="518" y="428"/>
                  </a:lnTo>
                  <a:lnTo>
                    <a:pt x="521" y="424"/>
                  </a:lnTo>
                  <a:lnTo>
                    <a:pt x="526" y="423"/>
                  </a:lnTo>
                  <a:lnTo>
                    <a:pt x="529" y="420"/>
                  </a:lnTo>
                  <a:lnTo>
                    <a:pt x="534" y="423"/>
                  </a:lnTo>
                  <a:lnTo>
                    <a:pt x="542" y="425"/>
                  </a:lnTo>
                  <a:lnTo>
                    <a:pt x="541" y="427"/>
                  </a:lnTo>
                  <a:lnTo>
                    <a:pt x="542" y="429"/>
                  </a:lnTo>
                  <a:lnTo>
                    <a:pt x="542" y="431"/>
                  </a:lnTo>
                  <a:lnTo>
                    <a:pt x="543" y="434"/>
                  </a:lnTo>
                  <a:lnTo>
                    <a:pt x="542" y="438"/>
                  </a:lnTo>
                  <a:lnTo>
                    <a:pt x="542" y="440"/>
                  </a:lnTo>
                  <a:lnTo>
                    <a:pt x="542" y="441"/>
                  </a:lnTo>
                  <a:lnTo>
                    <a:pt x="543" y="444"/>
                  </a:lnTo>
                  <a:lnTo>
                    <a:pt x="546" y="445"/>
                  </a:lnTo>
                  <a:lnTo>
                    <a:pt x="548" y="447"/>
                  </a:lnTo>
                  <a:lnTo>
                    <a:pt x="550" y="447"/>
                  </a:lnTo>
                  <a:lnTo>
                    <a:pt x="550" y="451"/>
                  </a:lnTo>
                  <a:lnTo>
                    <a:pt x="553" y="454"/>
                  </a:lnTo>
                  <a:lnTo>
                    <a:pt x="552" y="455"/>
                  </a:lnTo>
                  <a:lnTo>
                    <a:pt x="553" y="458"/>
                  </a:lnTo>
                  <a:lnTo>
                    <a:pt x="553" y="459"/>
                  </a:lnTo>
                  <a:lnTo>
                    <a:pt x="553" y="460"/>
                  </a:lnTo>
                  <a:lnTo>
                    <a:pt x="552" y="461"/>
                  </a:lnTo>
                  <a:lnTo>
                    <a:pt x="552" y="464"/>
                  </a:lnTo>
                  <a:lnTo>
                    <a:pt x="553" y="466"/>
                  </a:lnTo>
                  <a:lnTo>
                    <a:pt x="553" y="468"/>
                  </a:lnTo>
                  <a:lnTo>
                    <a:pt x="552" y="471"/>
                  </a:lnTo>
                  <a:lnTo>
                    <a:pt x="553" y="474"/>
                  </a:lnTo>
                  <a:lnTo>
                    <a:pt x="549" y="476"/>
                  </a:lnTo>
                  <a:lnTo>
                    <a:pt x="549" y="478"/>
                  </a:lnTo>
                  <a:lnTo>
                    <a:pt x="546" y="479"/>
                  </a:lnTo>
                  <a:lnTo>
                    <a:pt x="546" y="481"/>
                  </a:lnTo>
                  <a:lnTo>
                    <a:pt x="544" y="484"/>
                  </a:lnTo>
                  <a:lnTo>
                    <a:pt x="544" y="485"/>
                  </a:lnTo>
                  <a:lnTo>
                    <a:pt x="543" y="488"/>
                  </a:lnTo>
                  <a:lnTo>
                    <a:pt x="541" y="488"/>
                  </a:lnTo>
                  <a:lnTo>
                    <a:pt x="541" y="491"/>
                  </a:lnTo>
                  <a:lnTo>
                    <a:pt x="538" y="494"/>
                  </a:lnTo>
                  <a:lnTo>
                    <a:pt x="537" y="498"/>
                  </a:lnTo>
                  <a:lnTo>
                    <a:pt x="533" y="499"/>
                  </a:lnTo>
                  <a:lnTo>
                    <a:pt x="534" y="502"/>
                  </a:lnTo>
                  <a:lnTo>
                    <a:pt x="533" y="503"/>
                  </a:lnTo>
                  <a:lnTo>
                    <a:pt x="533" y="507"/>
                  </a:lnTo>
                  <a:lnTo>
                    <a:pt x="534" y="508"/>
                  </a:lnTo>
                  <a:lnTo>
                    <a:pt x="532" y="514"/>
                  </a:lnTo>
                  <a:lnTo>
                    <a:pt x="534" y="518"/>
                  </a:lnTo>
                  <a:lnTo>
                    <a:pt x="533" y="520"/>
                  </a:lnTo>
                  <a:lnTo>
                    <a:pt x="534" y="522"/>
                  </a:lnTo>
                  <a:lnTo>
                    <a:pt x="532" y="524"/>
                  </a:lnTo>
                  <a:lnTo>
                    <a:pt x="534" y="526"/>
                  </a:lnTo>
                  <a:lnTo>
                    <a:pt x="532" y="528"/>
                  </a:lnTo>
                  <a:lnTo>
                    <a:pt x="532" y="532"/>
                  </a:lnTo>
                  <a:lnTo>
                    <a:pt x="529" y="534"/>
                  </a:lnTo>
                  <a:lnTo>
                    <a:pt x="530" y="535"/>
                  </a:lnTo>
                  <a:lnTo>
                    <a:pt x="529" y="536"/>
                  </a:lnTo>
                  <a:lnTo>
                    <a:pt x="532" y="539"/>
                  </a:lnTo>
                  <a:lnTo>
                    <a:pt x="529" y="538"/>
                  </a:lnTo>
                  <a:lnTo>
                    <a:pt x="529" y="539"/>
                  </a:lnTo>
                  <a:lnTo>
                    <a:pt x="531" y="543"/>
                  </a:lnTo>
                  <a:lnTo>
                    <a:pt x="530" y="543"/>
                  </a:lnTo>
                  <a:lnTo>
                    <a:pt x="531" y="544"/>
                  </a:lnTo>
                  <a:lnTo>
                    <a:pt x="530" y="547"/>
                  </a:lnTo>
                  <a:lnTo>
                    <a:pt x="532" y="549"/>
                  </a:lnTo>
                  <a:lnTo>
                    <a:pt x="530" y="551"/>
                  </a:lnTo>
                  <a:lnTo>
                    <a:pt x="530" y="552"/>
                  </a:lnTo>
                  <a:lnTo>
                    <a:pt x="530" y="554"/>
                  </a:lnTo>
                  <a:lnTo>
                    <a:pt x="530" y="555"/>
                  </a:lnTo>
                  <a:lnTo>
                    <a:pt x="530" y="554"/>
                  </a:lnTo>
                  <a:lnTo>
                    <a:pt x="527" y="556"/>
                  </a:lnTo>
                  <a:lnTo>
                    <a:pt x="526" y="560"/>
                  </a:lnTo>
                  <a:lnTo>
                    <a:pt x="526" y="565"/>
                  </a:lnTo>
                  <a:lnTo>
                    <a:pt x="525" y="567"/>
                  </a:lnTo>
                  <a:lnTo>
                    <a:pt x="526" y="569"/>
                  </a:lnTo>
                  <a:lnTo>
                    <a:pt x="525" y="570"/>
                  </a:lnTo>
                  <a:lnTo>
                    <a:pt x="526" y="571"/>
                  </a:lnTo>
                  <a:lnTo>
                    <a:pt x="525" y="571"/>
                  </a:lnTo>
                  <a:lnTo>
                    <a:pt x="527" y="575"/>
                  </a:lnTo>
                  <a:lnTo>
                    <a:pt x="526" y="576"/>
                  </a:lnTo>
                  <a:lnTo>
                    <a:pt x="527" y="578"/>
                  </a:lnTo>
                  <a:lnTo>
                    <a:pt x="526" y="583"/>
                  </a:lnTo>
                  <a:lnTo>
                    <a:pt x="523" y="585"/>
                  </a:lnTo>
                  <a:lnTo>
                    <a:pt x="524" y="586"/>
                  </a:lnTo>
                  <a:lnTo>
                    <a:pt x="523" y="589"/>
                  </a:lnTo>
                  <a:lnTo>
                    <a:pt x="522" y="589"/>
                  </a:lnTo>
                  <a:lnTo>
                    <a:pt x="522" y="590"/>
                  </a:lnTo>
                  <a:lnTo>
                    <a:pt x="520" y="592"/>
                  </a:lnTo>
                  <a:lnTo>
                    <a:pt x="521" y="594"/>
                  </a:lnTo>
                  <a:lnTo>
                    <a:pt x="520" y="596"/>
                  </a:lnTo>
                  <a:lnTo>
                    <a:pt x="521" y="596"/>
                  </a:lnTo>
                  <a:lnTo>
                    <a:pt x="521" y="598"/>
                  </a:lnTo>
                  <a:lnTo>
                    <a:pt x="521" y="600"/>
                  </a:lnTo>
                  <a:lnTo>
                    <a:pt x="520" y="601"/>
                  </a:lnTo>
                  <a:lnTo>
                    <a:pt x="522" y="602"/>
                  </a:lnTo>
                  <a:lnTo>
                    <a:pt x="522" y="603"/>
                  </a:lnTo>
                  <a:lnTo>
                    <a:pt x="521" y="604"/>
                  </a:lnTo>
                  <a:lnTo>
                    <a:pt x="522" y="605"/>
                  </a:lnTo>
                  <a:lnTo>
                    <a:pt x="521" y="606"/>
                  </a:lnTo>
                  <a:lnTo>
                    <a:pt x="521" y="608"/>
                  </a:lnTo>
                  <a:lnTo>
                    <a:pt x="518" y="608"/>
                  </a:lnTo>
                  <a:lnTo>
                    <a:pt x="517" y="611"/>
                  </a:lnTo>
                  <a:lnTo>
                    <a:pt x="520" y="611"/>
                  </a:lnTo>
                  <a:lnTo>
                    <a:pt x="520" y="612"/>
                  </a:lnTo>
                  <a:lnTo>
                    <a:pt x="521" y="612"/>
                  </a:lnTo>
                  <a:lnTo>
                    <a:pt x="521" y="614"/>
                  </a:lnTo>
                  <a:lnTo>
                    <a:pt x="523" y="611"/>
                  </a:lnTo>
                  <a:lnTo>
                    <a:pt x="524" y="613"/>
                  </a:lnTo>
                  <a:lnTo>
                    <a:pt x="525" y="611"/>
                  </a:lnTo>
                  <a:lnTo>
                    <a:pt x="526" y="612"/>
                  </a:lnTo>
                  <a:lnTo>
                    <a:pt x="528" y="611"/>
                  </a:lnTo>
                  <a:lnTo>
                    <a:pt x="529" y="611"/>
                  </a:lnTo>
                  <a:lnTo>
                    <a:pt x="529" y="613"/>
                  </a:lnTo>
                  <a:lnTo>
                    <a:pt x="531" y="613"/>
                  </a:lnTo>
                  <a:lnTo>
                    <a:pt x="530" y="615"/>
                  </a:lnTo>
                  <a:lnTo>
                    <a:pt x="530" y="616"/>
                  </a:lnTo>
                  <a:lnTo>
                    <a:pt x="529" y="616"/>
                  </a:lnTo>
                  <a:lnTo>
                    <a:pt x="530" y="618"/>
                  </a:lnTo>
                  <a:lnTo>
                    <a:pt x="530" y="622"/>
                  </a:lnTo>
                  <a:lnTo>
                    <a:pt x="532" y="623"/>
                  </a:lnTo>
                  <a:lnTo>
                    <a:pt x="530" y="627"/>
                  </a:lnTo>
                  <a:lnTo>
                    <a:pt x="532" y="627"/>
                  </a:lnTo>
                  <a:lnTo>
                    <a:pt x="532" y="630"/>
                  </a:lnTo>
                  <a:lnTo>
                    <a:pt x="529" y="636"/>
                  </a:lnTo>
                  <a:lnTo>
                    <a:pt x="528" y="636"/>
                  </a:lnTo>
                  <a:lnTo>
                    <a:pt x="527" y="639"/>
                  </a:lnTo>
                  <a:lnTo>
                    <a:pt x="526" y="639"/>
                  </a:lnTo>
                  <a:lnTo>
                    <a:pt x="525" y="641"/>
                  </a:lnTo>
                  <a:lnTo>
                    <a:pt x="524" y="641"/>
                  </a:lnTo>
                  <a:lnTo>
                    <a:pt x="523" y="643"/>
                  </a:lnTo>
                  <a:lnTo>
                    <a:pt x="519" y="644"/>
                  </a:lnTo>
                  <a:lnTo>
                    <a:pt x="512" y="650"/>
                  </a:lnTo>
                  <a:lnTo>
                    <a:pt x="505" y="653"/>
                  </a:lnTo>
                  <a:lnTo>
                    <a:pt x="504" y="656"/>
                  </a:lnTo>
                  <a:lnTo>
                    <a:pt x="504" y="660"/>
                  </a:lnTo>
                  <a:lnTo>
                    <a:pt x="502" y="662"/>
                  </a:lnTo>
                  <a:lnTo>
                    <a:pt x="500" y="666"/>
                  </a:lnTo>
                  <a:lnTo>
                    <a:pt x="492" y="673"/>
                  </a:lnTo>
                  <a:lnTo>
                    <a:pt x="492" y="676"/>
                  </a:lnTo>
                  <a:lnTo>
                    <a:pt x="489" y="678"/>
                  </a:lnTo>
                  <a:lnTo>
                    <a:pt x="489" y="679"/>
                  </a:lnTo>
                  <a:lnTo>
                    <a:pt x="486" y="678"/>
                  </a:lnTo>
                  <a:lnTo>
                    <a:pt x="486" y="682"/>
                  </a:lnTo>
                  <a:lnTo>
                    <a:pt x="486" y="680"/>
                  </a:lnTo>
                  <a:lnTo>
                    <a:pt x="485" y="682"/>
                  </a:lnTo>
                  <a:lnTo>
                    <a:pt x="486" y="683"/>
                  </a:lnTo>
                  <a:lnTo>
                    <a:pt x="483" y="684"/>
                  </a:lnTo>
                  <a:lnTo>
                    <a:pt x="483" y="687"/>
                  </a:lnTo>
                  <a:lnTo>
                    <a:pt x="480" y="689"/>
                  </a:lnTo>
                  <a:lnTo>
                    <a:pt x="480" y="691"/>
                  </a:lnTo>
                  <a:lnTo>
                    <a:pt x="478" y="691"/>
                  </a:lnTo>
                  <a:lnTo>
                    <a:pt x="478" y="694"/>
                  </a:lnTo>
                  <a:lnTo>
                    <a:pt x="476" y="692"/>
                  </a:lnTo>
                  <a:lnTo>
                    <a:pt x="476" y="692"/>
                  </a:lnTo>
                  <a:lnTo>
                    <a:pt x="473" y="694"/>
                  </a:lnTo>
                  <a:lnTo>
                    <a:pt x="458" y="689"/>
                  </a:lnTo>
                  <a:lnTo>
                    <a:pt x="448" y="691"/>
                  </a:lnTo>
                  <a:lnTo>
                    <a:pt x="438" y="690"/>
                  </a:lnTo>
                  <a:lnTo>
                    <a:pt x="420" y="682"/>
                  </a:lnTo>
                  <a:lnTo>
                    <a:pt x="413" y="675"/>
                  </a:lnTo>
                  <a:lnTo>
                    <a:pt x="402" y="674"/>
                  </a:lnTo>
                  <a:lnTo>
                    <a:pt x="393" y="671"/>
                  </a:lnTo>
                  <a:lnTo>
                    <a:pt x="387" y="675"/>
                  </a:lnTo>
                  <a:lnTo>
                    <a:pt x="374" y="688"/>
                  </a:lnTo>
                  <a:lnTo>
                    <a:pt x="363" y="689"/>
                  </a:lnTo>
                  <a:lnTo>
                    <a:pt x="354" y="688"/>
                  </a:lnTo>
                  <a:lnTo>
                    <a:pt x="348" y="686"/>
                  </a:lnTo>
                  <a:lnTo>
                    <a:pt x="340" y="679"/>
                  </a:lnTo>
                  <a:lnTo>
                    <a:pt x="335" y="674"/>
                  </a:lnTo>
                  <a:lnTo>
                    <a:pt x="327" y="671"/>
                  </a:lnTo>
                  <a:lnTo>
                    <a:pt x="317" y="671"/>
                  </a:lnTo>
                  <a:lnTo>
                    <a:pt x="309" y="674"/>
                  </a:lnTo>
                  <a:lnTo>
                    <a:pt x="303" y="671"/>
                  </a:lnTo>
                  <a:lnTo>
                    <a:pt x="296" y="676"/>
                  </a:lnTo>
                  <a:lnTo>
                    <a:pt x="284" y="690"/>
                  </a:lnTo>
                  <a:lnTo>
                    <a:pt x="279" y="694"/>
                  </a:lnTo>
                  <a:lnTo>
                    <a:pt x="275" y="701"/>
                  </a:lnTo>
                  <a:lnTo>
                    <a:pt x="268" y="704"/>
                  </a:lnTo>
                  <a:lnTo>
                    <a:pt x="268" y="707"/>
                  </a:lnTo>
                  <a:lnTo>
                    <a:pt x="259" y="716"/>
                  </a:lnTo>
                  <a:lnTo>
                    <a:pt x="256" y="722"/>
                  </a:lnTo>
                  <a:lnTo>
                    <a:pt x="257" y="724"/>
                  </a:lnTo>
                  <a:lnTo>
                    <a:pt x="256" y="726"/>
                  </a:lnTo>
                  <a:lnTo>
                    <a:pt x="253" y="736"/>
                  </a:lnTo>
                  <a:lnTo>
                    <a:pt x="248" y="741"/>
                  </a:lnTo>
                  <a:lnTo>
                    <a:pt x="245" y="745"/>
                  </a:lnTo>
                  <a:lnTo>
                    <a:pt x="241" y="747"/>
                  </a:lnTo>
                  <a:lnTo>
                    <a:pt x="240" y="746"/>
                  </a:lnTo>
                  <a:lnTo>
                    <a:pt x="239" y="748"/>
                  </a:lnTo>
                  <a:lnTo>
                    <a:pt x="228" y="748"/>
                  </a:lnTo>
                  <a:lnTo>
                    <a:pt x="220" y="753"/>
                  </a:lnTo>
                  <a:lnTo>
                    <a:pt x="217" y="757"/>
                  </a:lnTo>
                  <a:lnTo>
                    <a:pt x="207" y="764"/>
                  </a:lnTo>
                  <a:lnTo>
                    <a:pt x="194" y="766"/>
                  </a:lnTo>
                  <a:lnTo>
                    <a:pt x="187" y="772"/>
                  </a:lnTo>
                  <a:lnTo>
                    <a:pt x="180" y="771"/>
                  </a:lnTo>
                  <a:lnTo>
                    <a:pt x="176" y="775"/>
                  </a:lnTo>
                  <a:lnTo>
                    <a:pt x="155" y="789"/>
                  </a:lnTo>
                  <a:lnTo>
                    <a:pt x="150" y="791"/>
                  </a:lnTo>
                  <a:lnTo>
                    <a:pt x="142" y="791"/>
                  </a:lnTo>
                  <a:lnTo>
                    <a:pt x="137" y="789"/>
                  </a:lnTo>
                  <a:lnTo>
                    <a:pt x="135" y="787"/>
                  </a:lnTo>
                  <a:lnTo>
                    <a:pt x="132" y="792"/>
                  </a:lnTo>
                  <a:lnTo>
                    <a:pt x="127" y="796"/>
                  </a:lnTo>
                  <a:lnTo>
                    <a:pt x="122" y="795"/>
                  </a:lnTo>
                  <a:lnTo>
                    <a:pt x="112" y="795"/>
                  </a:lnTo>
                  <a:lnTo>
                    <a:pt x="102" y="795"/>
                  </a:lnTo>
                  <a:lnTo>
                    <a:pt x="96" y="796"/>
                  </a:lnTo>
                  <a:lnTo>
                    <a:pt x="93" y="795"/>
                  </a:lnTo>
                  <a:lnTo>
                    <a:pt x="92" y="793"/>
                  </a:lnTo>
                  <a:lnTo>
                    <a:pt x="90" y="793"/>
                  </a:lnTo>
                  <a:lnTo>
                    <a:pt x="89" y="791"/>
                  </a:lnTo>
                  <a:lnTo>
                    <a:pt x="85" y="789"/>
                  </a:lnTo>
                  <a:lnTo>
                    <a:pt x="78" y="788"/>
                  </a:lnTo>
                  <a:lnTo>
                    <a:pt x="71" y="792"/>
                  </a:lnTo>
                  <a:lnTo>
                    <a:pt x="66" y="791"/>
                  </a:lnTo>
                  <a:lnTo>
                    <a:pt x="62" y="793"/>
                  </a:lnTo>
                  <a:lnTo>
                    <a:pt x="60" y="792"/>
                  </a:lnTo>
                  <a:lnTo>
                    <a:pt x="55" y="793"/>
                  </a:lnTo>
                  <a:lnTo>
                    <a:pt x="52" y="793"/>
                  </a:lnTo>
                  <a:lnTo>
                    <a:pt x="50" y="795"/>
                  </a:lnTo>
                  <a:lnTo>
                    <a:pt x="46" y="796"/>
                  </a:lnTo>
                  <a:lnTo>
                    <a:pt x="41" y="792"/>
                  </a:lnTo>
                  <a:lnTo>
                    <a:pt x="40" y="789"/>
                  </a:lnTo>
                  <a:lnTo>
                    <a:pt x="37" y="788"/>
                  </a:lnTo>
                  <a:lnTo>
                    <a:pt x="36" y="785"/>
                  </a:lnTo>
                  <a:lnTo>
                    <a:pt x="34" y="782"/>
                  </a:lnTo>
                  <a:lnTo>
                    <a:pt x="33" y="780"/>
                  </a:lnTo>
                  <a:lnTo>
                    <a:pt x="26" y="779"/>
                  </a:lnTo>
                  <a:lnTo>
                    <a:pt x="19" y="775"/>
                  </a:lnTo>
                  <a:lnTo>
                    <a:pt x="19" y="771"/>
                  </a:lnTo>
                  <a:lnTo>
                    <a:pt x="16" y="773"/>
                  </a:lnTo>
                  <a:lnTo>
                    <a:pt x="15" y="772"/>
                  </a:lnTo>
                  <a:lnTo>
                    <a:pt x="14" y="769"/>
                  </a:lnTo>
                  <a:lnTo>
                    <a:pt x="15" y="765"/>
                  </a:lnTo>
                  <a:lnTo>
                    <a:pt x="14" y="763"/>
                  </a:lnTo>
                  <a:lnTo>
                    <a:pt x="15" y="761"/>
                  </a:lnTo>
                  <a:lnTo>
                    <a:pt x="13" y="760"/>
                  </a:lnTo>
                  <a:lnTo>
                    <a:pt x="13" y="757"/>
                  </a:lnTo>
                  <a:lnTo>
                    <a:pt x="11" y="756"/>
                  </a:lnTo>
                  <a:lnTo>
                    <a:pt x="13" y="753"/>
                  </a:lnTo>
                  <a:lnTo>
                    <a:pt x="14" y="751"/>
                  </a:lnTo>
                  <a:lnTo>
                    <a:pt x="8" y="752"/>
                  </a:lnTo>
                  <a:lnTo>
                    <a:pt x="7" y="750"/>
                  </a:lnTo>
                  <a:lnTo>
                    <a:pt x="5" y="752"/>
                  </a:lnTo>
                  <a:lnTo>
                    <a:pt x="3" y="749"/>
                  </a:lnTo>
                  <a:lnTo>
                    <a:pt x="4" y="747"/>
                  </a:lnTo>
                  <a:lnTo>
                    <a:pt x="3" y="746"/>
                  </a:lnTo>
                  <a:lnTo>
                    <a:pt x="4" y="744"/>
                  </a:lnTo>
                  <a:lnTo>
                    <a:pt x="3" y="742"/>
                  </a:lnTo>
                  <a:lnTo>
                    <a:pt x="0" y="739"/>
                  </a:lnTo>
                </a:path>
              </a:pathLst>
            </a:custGeom>
            <a:noFill/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8" name="Freeform 169">
              <a:extLst>
                <a:ext uri="{FF2B5EF4-FFF2-40B4-BE49-F238E27FC236}">
                  <a16:creationId xmlns="" xmlns:a16="http://schemas.microsoft.com/office/drawing/2014/main" id="{396065AE-65C5-4E9D-8D14-970EA7C766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793"/>
              <a:ext cx="148" cy="135"/>
            </a:xfrm>
            <a:custGeom>
              <a:avLst/>
              <a:gdLst>
                <a:gd name="T0" fmla="*/ 142 w 516"/>
                <a:gd name="T1" fmla="*/ 36 h 473"/>
                <a:gd name="T2" fmla="*/ 210 w 516"/>
                <a:gd name="T3" fmla="*/ 57 h 473"/>
                <a:gd name="T4" fmla="*/ 218 w 516"/>
                <a:gd name="T5" fmla="*/ 49 h 473"/>
                <a:gd name="T6" fmla="*/ 230 w 516"/>
                <a:gd name="T7" fmla="*/ 33 h 473"/>
                <a:gd name="T8" fmla="*/ 256 w 516"/>
                <a:gd name="T9" fmla="*/ 9 h 473"/>
                <a:gd name="T10" fmla="*/ 264 w 516"/>
                <a:gd name="T11" fmla="*/ 34 h 473"/>
                <a:gd name="T12" fmla="*/ 269 w 516"/>
                <a:gd name="T13" fmla="*/ 40 h 473"/>
                <a:gd name="T14" fmla="*/ 288 w 516"/>
                <a:gd name="T15" fmla="*/ 70 h 473"/>
                <a:gd name="T16" fmla="*/ 312 w 516"/>
                <a:gd name="T17" fmla="*/ 94 h 473"/>
                <a:gd name="T18" fmla="*/ 320 w 516"/>
                <a:gd name="T19" fmla="*/ 108 h 473"/>
                <a:gd name="T20" fmla="*/ 316 w 516"/>
                <a:gd name="T21" fmla="*/ 143 h 473"/>
                <a:gd name="T22" fmla="*/ 343 w 516"/>
                <a:gd name="T23" fmla="*/ 149 h 473"/>
                <a:gd name="T24" fmla="*/ 355 w 516"/>
                <a:gd name="T25" fmla="*/ 170 h 473"/>
                <a:gd name="T26" fmla="*/ 326 w 516"/>
                <a:gd name="T27" fmla="*/ 172 h 473"/>
                <a:gd name="T28" fmla="*/ 327 w 516"/>
                <a:gd name="T29" fmla="*/ 190 h 473"/>
                <a:gd name="T30" fmla="*/ 346 w 516"/>
                <a:gd name="T31" fmla="*/ 228 h 473"/>
                <a:gd name="T32" fmla="*/ 311 w 516"/>
                <a:gd name="T33" fmla="*/ 272 h 473"/>
                <a:gd name="T34" fmla="*/ 321 w 516"/>
                <a:gd name="T35" fmla="*/ 301 h 473"/>
                <a:gd name="T36" fmla="*/ 356 w 516"/>
                <a:gd name="T37" fmla="*/ 338 h 473"/>
                <a:gd name="T38" fmla="*/ 349 w 516"/>
                <a:gd name="T39" fmla="*/ 250 h 473"/>
                <a:gd name="T40" fmla="*/ 357 w 516"/>
                <a:gd name="T41" fmla="*/ 202 h 473"/>
                <a:gd name="T42" fmla="*/ 354 w 516"/>
                <a:gd name="T43" fmla="*/ 313 h 473"/>
                <a:gd name="T44" fmla="*/ 421 w 516"/>
                <a:gd name="T45" fmla="*/ 341 h 473"/>
                <a:gd name="T46" fmla="*/ 449 w 516"/>
                <a:gd name="T47" fmla="*/ 368 h 473"/>
                <a:gd name="T48" fmla="*/ 493 w 516"/>
                <a:gd name="T49" fmla="*/ 401 h 473"/>
                <a:gd name="T50" fmla="*/ 512 w 516"/>
                <a:gd name="T51" fmla="*/ 434 h 473"/>
                <a:gd name="T52" fmla="*/ 472 w 516"/>
                <a:gd name="T53" fmla="*/ 428 h 473"/>
                <a:gd name="T54" fmla="*/ 448 w 516"/>
                <a:gd name="T55" fmla="*/ 448 h 473"/>
                <a:gd name="T56" fmla="*/ 400 w 516"/>
                <a:gd name="T57" fmla="*/ 440 h 473"/>
                <a:gd name="T58" fmla="*/ 390 w 516"/>
                <a:gd name="T59" fmla="*/ 432 h 473"/>
                <a:gd name="T60" fmla="*/ 312 w 516"/>
                <a:gd name="T61" fmla="*/ 382 h 473"/>
                <a:gd name="T62" fmla="*/ 286 w 516"/>
                <a:gd name="T63" fmla="*/ 374 h 473"/>
                <a:gd name="T64" fmla="*/ 240 w 516"/>
                <a:gd name="T65" fmla="*/ 377 h 473"/>
                <a:gd name="T66" fmla="*/ 124 w 516"/>
                <a:gd name="T67" fmla="*/ 353 h 473"/>
                <a:gd name="T68" fmla="*/ 91 w 516"/>
                <a:gd name="T69" fmla="*/ 352 h 473"/>
                <a:gd name="T70" fmla="*/ 24 w 516"/>
                <a:gd name="T71" fmla="*/ 322 h 473"/>
                <a:gd name="T72" fmla="*/ 10 w 516"/>
                <a:gd name="T73" fmla="*/ 263 h 473"/>
                <a:gd name="T74" fmla="*/ 84 w 516"/>
                <a:gd name="T75" fmla="*/ 213 h 473"/>
                <a:gd name="T76" fmla="*/ 76 w 516"/>
                <a:gd name="T77" fmla="*/ 153 h 473"/>
                <a:gd name="T78" fmla="*/ 35 w 516"/>
                <a:gd name="T79" fmla="*/ 67 h 473"/>
                <a:gd name="T80" fmla="*/ 4 w 516"/>
                <a:gd name="T81" fmla="*/ 35 h 473"/>
                <a:gd name="T82" fmla="*/ 73 w 516"/>
                <a:gd name="T83" fmla="*/ 34 h 473"/>
                <a:gd name="T84" fmla="*/ 270 w 516"/>
                <a:gd name="T85" fmla="*/ 68 h 473"/>
                <a:gd name="T86" fmla="*/ 291 w 516"/>
                <a:gd name="T87" fmla="*/ 77 h 473"/>
                <a:gd name="T88" fmla="*/ 478 w 516"/>
                <a:gd name="T89" fmla="*/ 389 h 473"/>
                <a:gd name="T90" fmla="*/ 412 w 516"/>
                <a:gd name="T91" fmla="*/ 425 h 473"/>
                <a:gd name="T92" fmla="*/ 59 w 516"/>
                <a:gd name="T93" fmla="*/ 40 h 473"/>
                <a:gd name="T94" fmla="*/ 233 w 516"/>
                <a:gd name="T95" fmla="*/ 65 h 473"/>
                <a:gd name="T96" fmla="*/ 285 w 516"/>
                <a:gd name="T97" fmla="*/ 79 h 473"/>
                <a:gd name="T98" fmla="*/ 263 w 516"/>
                <a:gd name="T99" fmla="*/ 90 h 473"/>
                <a:gd name="T100" fmla="*/ 291 w 516"/>
                <a:gd name="T101" fmla="*/ 91 h 473"/>
                <a:gd name="T102" fmla="*/ 283 w 516"/>
                <a:gd name="T103" fmla="*/ 88 h 473"/>
                <a:gd name="T104" fmla="*/ 295 w 516"/>
                <a:gd name="T105" fmla="*/ 9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16" h="473">
                  <a:moveTo>
                    <a:pt x="92" y="34"/>
                  </a:moveTo>
                  <a:cubicBezTo>
                    <a:pt x="108" y="35"/>
                    <a:pt x="117" y="37"/>
                    <a:pt x="130" y="41"/>
                  </a:cubicBezTo>
                  <a:cubicBezTo>
                    <a:pt x="137" y="39"/>
                    <a:pt x="140" y="29"/>
                    <a:pt x="147" y="31"/>
                  </a:cubicBezTo>
                  <a:cubicBezTo>
                    <a:pt x="145" y="33"/>
                    <a:pt x="142" y="33"/>
                    <a:pt x="142" y="36"/>
                  </a:cubicBezTo>
                  <a:cubicBezTo>
                    <a:pt x="147" y="59"/>
                    <a:pt x="180" y="46"/>
                    <a:pt x="200" y="52"/>
                  </a:cubicBezTo>
                  <a:cubicBezTo>
                    <a:pt x="200" y="55"/>
                    <a:pt x="194" y="53"/>
                    <a:pt x="191" y="54"/>
                  </a:cubicBezTo>
                  <a:cubicBezTo>
                    <a:pt x="189" y="58"/>
                    <a:pt x="197" y="55"/>
                    <a:pt x="193" y="59"/>
                  </a:cubicBezTo>
                  <a:cubicBezTo>
                    <a:pt x="199" y="57"/>
                    <a:pt x="202" y="57"/>
                    <a:pt x="210" y="57"/>
                  </a:cubicBezTo>
                  <a:cubicBezTo>
                    <a:pt x="210" y="62"/>
                    <a:pt x="215" y="63"/>
                    <a:pt x="214" y="70"/>
                  </a:cubicBezTo>
                  <a:cubicBezTo>
                    <a:pt x="216" y="66"/>
                    <a:pt x="218" y="62"/>
                    <a:pt x="221" y="60"/>
                  </a:cubicBezTo>
                  <a:cubicBezTo>
                    <a:pt x="226" y="60"/>
                    <a:pt x="231" y="64"/>
                    <a:pt x="235" y="62"/>
                  </a:cubicBezTo>
                  <a:cubicBezTo>
                    <a:pt x="233" y="54"/>
                    <a:pt x="224" y="51"/>
                    <a:pt x="218" y="49"/>
                  </a:cubicBezTo>
                  <a:cubicBezTo>
                    <a:pt x="220" y="46"/>
                    <a:pt x="225" y="45"/>
                    <a:pt x="225" y="41"/>
                  </a:cubicBezTo>
                  <a:cubicBezTo>
                    <a:pt x="228" y="41"/>
                    <a:pt x="230" y="42"/>
                    <a:pt x="231" y="44"/>
                  </a:cubicBezTo>
                  <a:cubicBezTo>
                    <a:pt x="233" y="43"/>
                    <a:pt x="234" y="42"/>
                    <a:pt x="235" y="40"/>
                  </a:cubicBezTo>
                  <a:cubicBezTo>
                    <a:pt x="235" y="36"/>
                    <a:pt x="232" y="34"/>
                    <a:pt x="230" y="33"/>
                  </a:cubicBezTo>
                  <a:cubicBezTo>
                    <a:pt x="231" y="29"/>
                    <a:pt x="233" y="26"/>
                    <a:pt x="239" y="27"/>
                  </a:cubicBezTo>
                  <a:cubicBezTo>
                    <a:pt x="241" y="23"/>
                    <a:pt x="240" y="17"/>
                    <a:pt x="243" y="14"/>
                  </a:cubicBezTo>
                  <a:cubicBezTo>
                    <a:pt x="246" y="14"/>
                    <a:pt x="246" y="16"/>
                    <a:pt x="248" y="16"/>
                  </a:cubicBezTo>
                  <a:cubicBezTo>
                    <a:pt x="250" y="13"/>
                    <a:pt x="252" y="10"/>
                    <a:pt x="256" y="9"/>
                  </a:cubicBezTo>
                  <a:cubicBezTo>
                    <a:pt x="256" y="6"/>
                    <a:pt x="254" y="5"/>
                    <a:pt x="255" y="2"/>
                  </a:cubicBezTo>
                  <a:cubicBezTo>
                    <a:pt x="257" y="1"/>
                    <a:pt x="257" y="0"/>
                    <a:pt x="260" y="0"/>
                  </a:cubicBezTo>
                  <a:cubicBezTo>
                    <a:pt x="260" y="11"/>
                    <a:pt x="266" y="17"/>
                    <a:pt x="260" y="23"/>
                  </a:cubicBezTo>
                  <a:cubicBezTo>
                    <a:pt x="261" y="28"/>
                    <a:pt x="266" y="28"/>
                    <a:pt x="264" y="34"/>
                  </a:cubicBezTo>
                  <a:cubicBezTo>
                    <a:pt x="270" y="35"/>
                    <a:pt x="268" y="27"/>
                    <a:pt x="273" y="26"/>
                  </a:cubicBezTo>
                  <a:cubicBezTo>
                    <a:pt x="277" y="26"/>
                    <a:pt x="273" y="28"/>
                    <a:pt x="274" y="31"/>
                  </a:cubicBezTo>
                  <a:cubicBezTo>
                    <a:pt x="278" y="27"/>
                    <a:pt x="277" y="32"/>
                    <a:pt x="277" y="36"/>
                  </a:cubicBezTo>
                  <a:cubicBezTo>
                    <a:pt x="274" y="38"/>
                    <a:pt x="273" y="38"/>
                    <a:pt x="269" y="40"/>
                  </a:cubicBezTo>
                  <a:cubicBezTo>
                    <a:pt x="270" y="47"/>
                    <a:pt x="270" y="53"/>
                    <a:pt x="266" y="57"/>
                  </a:cubicBezTo>
                  <a:cubicBezTo>
                    <a:pt x="269" y="59"/>
                    <a:pt x="271" y="52"/>
                    <a:pt x="274" y="57"/>
                  </a:cubicBezTo>
                  <a:cubicBezTo>
                    <a:pt x="276" y="55"/>
                    <a:pt x="270" y="51"/>
                    <a:pt x="275" y="49"/>
                  </a:cubicBezTo>
                  <a:cubicBezTo>
                    <a:pt x="279" y="55"/>
                    <a:pt x="297" y="60"/>
                    <a:pt x="288" y="70"/>
                  </a:cubicBezTo>
                  <a:cubicBezTo>
                    <a:pt x="289" y="73"/>
                    <a:pt x="291" y="67"/>
                    <a:pt x="292" y="70"/>
                  </a:cubicBezTo>
                  <a:cubicBezTo>
                    <a:pt x="292" y="72"/>
                    <a:pt x="291" y="73"/>
                    <a:pt x="290" y="75"/>
                  </a:cubicBezTo>
                  <a:cubicBezTo>
                    <a:pt x="296" y="71"/>
                    <a:pt x="305" y="87"/>
                    <a:pt x="305" y="94"/>
                  </a:cubicBezTo>
                  <a:cubicBezTo>
                    <a:pt x="307" y="96"/>
                    <a:pt x="309" y="92"/>
                    <a:pt x="312" y="94"/>
                  </a:cubicBezTo>
                  <a:cubicBezTo>
                    <a:pt x="312" y="97"/>
                    <a:pt x="308" y="97"/>
                    <a:pt x="308" y="101"/>
                  </a:cubicBezTo>
                  <a:cubicBezTo>
                    <a:pt x="307" y="104"/>
                    <a:pt x="310" y="104"/>
                    <a:pt x="311" y="106"/>
                  </a:cubicBezTo>
                  <a:cubicBezTo>
                    <a:pt x="313" y="104"/>
                    <a:pt x="316" y="102"/>
                    <a:pt x="320" y="102"/>
                  </a:cubicBezTo>
                  <a:cubicBezTo>
                    <a:pt x="320" y="104"/>
                    <a:pt x="320" y="106"/>
                    <a:pt x="320" y="108"/>
                  </a:cubicBezTo>
                  <a:cubicBezTo>
                    <a:pt x="317" y="108"/>
                    <a:pt x="317" y="110"/>
                    <a:pt x="314" y="109"/>
                  </a:cubicBezTo>
                  <a:cubicBezTo>
                    <a:pt x="317" y="117"/>
                    <a:pt x="320" y="126"/>
                    <a:pt x="322" y="134"/>
                  </a:cubicBezTo>
                  <a:cubicBezTo>
                    <a:pt x="321" y="138"/>
                    <a:pt x="319" y="134"/>
                    <a:pt x="316" y="134"/>
                  </a:cubicBezTo>
                  <a:cubicBezTo>
                    <a:pt x="316" y="137"/>
                    <a:pt x="316" y="140"/>
                    <a:pt x="316" y="143"/>
                  </a:cubicBezTo>
                  <a:cubicBezTo>
                    <a:pt x="322" y="144"/>
                    <a:pt x="324" y="140"/>
                    <a:pt x="328" y="139"/>
                  </a:cubicBezTo>
                  <a:cubicBezTo>
                    <a:pt x="328" y="141"/>
                    <a:pt x="329" y="143"/>
                    <a:pt x="331" y="144"/>
                  </a:cubicBezTo>
                  <a:cubicBezTo>
                    <a:pt x="334" y="140"/>
                    <a:pt x="333" y="132"/>
                    <a:pt x="337" y="130"/>
                  </a:cubicBezTo>
                  <a:cubicBezTo>
                    <a:pt x="340" y="135"/>
                    <a:pt x="342" y="141"/>
                    <a:pt x="343" y="149"/>
                  </a:cubicBezTo>
                  <a:cubicBezTo>
                    <a:pt x="338" y="149"/>
                    <a:pt x="336" y="152"/>
                    <a:pt x="333" y="154"/>
                  </a:cubicBezTo>
                  <a:cubicBezTo>
                    <a:pt x="330" y="153"/>
                    <a:pt x="325" y="153"/>
                    <a:pt x="323" y="152"/>
                  </a:cubicBezTo>
                  <a:cubicBezTo>
                    <a:pt x="319" y="156"/>
                    <a:pt x="309" y="154"/>
                    <a:pt x="308" y="161"/>
                  </a:cubicBezTo>
                  <a:cubicBezTo>
                    <a:pt x="319" y="161"/>
                    <a:pt x="347" y="157"/>
                    <a:pt x="355" y="170"/>
                  </a:cubicBezTo>
                  <a:cubicBezTo>
                    <a:pt x="350" y="169"/>
                    <a:pt x="348" y="171"/>
                    <a:pt x="343" y="171"/>
                  </a:cubicBezTo>
                  <a:cubicBezTo>
                    <a:pt x="344" y="169"/>
                    <a:pt x="345" y="168"/>
                    <a:pt x="345" y="167"/>
                  </a:cubicBezTo>
                  <a:cubicBezTo>
                    <a:pt x="342" y="166"/>
                    <a:pt x="339" y="167"/>
                    <a:pt x="336" y="164"/>
                  </a:cubicBezTo>
                  <a:cubicBezTo>
                    <a:pt x="332" y="167"/>
                    <a:pt x="329" y="169"/>
                    <a:pt x="326" y="172"/>
                  </a:cubicBezTo>
                  <a:cubicBezTo>
                    <a:pt x="328" y="173"/>
                    <a:pt x="331" y="174"/>
                    <a:pt x="334" y="175"/>
                  </a:cubicBezTo>
                  <a:cubicBezTo>
                    <a:pt x="333" y="171"/>
                    <a:pt x="337" y="174"/>
                    <a:pt x="340" y="176"/>
                  </a:cubicBezTo>
                  <a:cubicBezTo>
                    <a:pt x="340" y="180"/>
                    <a:pt x="339" y="182"/>
                    <a:pt x="339" y="186"/>
                  </a:cubicBezTo>
                  <a:cubicBezTo>
                    <a:pt x="334" y="187"/>
                    <a:pt x="332" y="189"/>
                    <a:pt x="327" y="190"/>
                  </a:cubicBezTo>
                  <a:cubicBezTo>
                    <a:pt x="331" y="196"/>
                    <a:pt x="338" y="199"/>
                    <a:pt x="346" y="202"/>
                  </a:cubicBezTo>
                  <a:cubicBezTo>
                    <a:pt x="345" y="204"/>
                    <a:pt x="340" y="203"/>
                    <a:pt x="338" y="204"/>
                  </a:cubicBezTo>
                  <a:cubicBezTo>
                    <a:pt x="341" y="212"/>
                    <a:pt x="341" y="222"/>
                    <a:pt x="350" y="223"/>
                  </a:cubicBezTo>
                  <a:cubicBezTo>
                    <a:pt x="349" y="225"/>
                    <a:pt x="348" y="227"/>
                    <a:pt x="346" y="228"/>
                  </a:cubicBezTo>
                  <a:cubicBezTo>
                    <a:pt x="353" y="241"/>
                    <a:pt x="344" y="259"/>
                    <a:pt x="339" y="270"/>
                  </a:cubicBezTo>
                  <a:cubicBezTo>
                    <a:pt x="333" y="273"/>
                    <a:pt x="326" y="268"/>
                    <a:pt x="320" y="270"/>
                  </a:cubicBezTo>
                  <a:cubicBezTo>
                    <a:pt x="317" y="270"/>
                    <a:pt x="317" y="274"/>
                    <a:pt x="313" y="275"/>
                  </a:cubicBezTo>
                  <a:cubicBezTo>
                    <a:pt x="311" y="276"/>
                    <a:pt x="310" y="274"/>
                    <a:pt x="311" y="272"/>
                  </a:cubicBezTo>
                  <a:cubicBezTo>
                    <a:pt x="308" y="273"/>
                    <a:pt x="306" y="274"/>
                    <a:pt x="305" y="277"/>
                  </a:cubicBezTo>
                  <a:cubicBezTo>
                    <a:pt x="306" y="282"/>
                    <a:pt x="313" y="279"/>
                    <a:pt x="313" y="284"/>
                  </a:cubicBezTo>
                  <a:cubicBezTo>
                    <a:pt x="318" y="282"/>
                    <a:pt x="318" y="276"/>
                    <a:pt x="320" y="271"/>
                  </a:cubicBezTo>
                  <a:cubicBezTo>
                    <a:pt x="321" y="278"/>
                    <a:pt x="317" y="293"/>
                    <a:pt x="321" y="301"/>
                  </a:cubicBezTo>
                  <a:cubicBezTo>
                    <a:pt x="325" y="302"/>
                    <a:pt x="323" y="298"/>
                    <a:pt x="327" y="298"/>
                  </a:cubicBezTo>
                  <a:cubicBezTo>
                    <a:pt x="335" y="305"/>
                    <a:pt x="333" y="322"/>
                    <a:pt x="341" y="327"/>
                  </a:cubicBezTo>
                  <a:cubicBezTo>
                    <a:pt x="341" y="331"/>
                    <a:pt x="342" y="333"/>
                    <a:pt x="342" y="335"/>
                  </a:cubicBezTo>
                  <a:cubicBezTo>
                    <a:pt x="345" y="338"/>
                    <a:pt x="350" y="340"/>
                    <a:pt x="356" y="338"/>
                  </a:cubicBezTo>
                  <a:cubicBezTo>
                    <a:pt x="356" y="335"/>
                    <a:pt x="351" y="331"/>
                    <a:pt x="351" y="332"/>
                  </a:cubicBezTo>
                  <a:cubicBezTo>
                    <a:pt x="348" y="329"/>
                    <a:pt x="353" y="321"/>
                    <a:pt x="351" y="319"/>
                  </a:cubicBezTo>
                  <a:cubicBezTo>
                    <a:pt x="349" y="318"/>
                    <a:pt x="351" y="323"/>
                    <a:pt x="348" y="322"/>
                  </a:cubicBezTo>
                  <a:cubicBezTo>
                    <a:pt x="350" y="301"/>
                    <a:pt x="353" y="272"/>
                    <a:pt x="349" y="250"/>
                  </a:cubicBezTo>
                  <a:cubicBezTo>
                    <a:pt x="349" y="247"/>
                    <a:pt x="350" y="245"/>
                    <a:pt x="352" y="243"/>
                  </a:cubicBezTo>
                  <a:cubicBezTo>
                    <a:pt x="352" y="240"/>
                    <a:pt x="348" y="242"/>
                    <a:pt x="349" y="239"/>
                  </a:cubicBezTo>
                  <a:cubicBezTo>
                    <a:pt x="353" y="239"/>
                    <a:pt x="354" y="228"/>
                    <a:pt x="351" y="227"/>
                  </a:cubicBezTo>
                  <a:cubicBezTo>
                    <a:pt x="352" y="218"/>
                    <a:pt x="358" y="212"/>
                    <a:pt x="357" y="202"/>
                  </a:cubicBezTo>
                  <a:cubicBezTo>
                    <a:pt x="364" y="203"/>
                    <a:pt x="359" y="211"/>
                    <a:pt x="359" y="214"/>
                  </a:cubicBezTo>
                  <a:cubicBezTo>
                    <a:pt x="356" y="235"/>
                    <a:pt x="353" y="264"/>
                    <a:pt x="353" y="290"/>
                  </a:cubicBezTo>
                  <a:cubicBezTo>
                    <a:pt x="353" y="294"/>
                    <a:pt x="353" y="298"/>
                    <a:pt x="353" y="301"/>
                  </a:cubicBezTo>
                  <a:cubicBezTo>
                    <a:pt x="353" y="305"/>
                    <a:pt x="352" y="311"/>
                    <a:pt x="354" y="313"/>
                  </a:cubicBezTo>
                  <a:cubicBezTo>
                    <a:pt x="355" y="324"/>
                    <a:pt x="357" y="336"/>
                    <a:pt x="362" y="344"/>
                  </a:cubicBezTo>
                  <a:cubicBezTo>
                    <a:pt x="379" y="343"/>
                    <a:pt x="386" y="356"/>
                    <a:pt x="401" y="351"/>
                  </a:cubicBezTo>
                  <a:cubicBezTo>
                    <a:pt x="403" y="351"/>
                    <a:pt x="403" y="348"/>
                    <a:pt x="403" y="346"/>
                  </a:cubicBezTo>
                  <a:cubicBezTo>
                    <a:pt x="410" y="345"/>
                    <a:pt x="421" y="348"/>
                    <a:pt x="421" y="341"/>
                  </a:cubicBezTo>
                  <a:cubicBezTo>
                    <a:pt x="426" y="340"/>
                    <a:pt x="428" y="342"/>
                    <a:pt x="429" y="346"/>
                  </a:cubicBezTo>
                  <a:cubicBezTo>
                    <a:pt x="428" y="346"/>
                    <a:pt x="426" y="347"/>
                    <a:pt x="424" y="346"/>
                  </a:cubicBezTo>
                  <a:cubicBezTo>
                    <a:pt x="422" y="361"/>
                    <a:pt x="425" y="376"/>
                    <a:pt x="443" y="374"/>
                  </a:cubicBezTo>
                  <a:cubicBezTo>
                    <a:pt x="446" y="373"/>
                    <a:pt x="447" y="370"/>
                    <a:pt x="449" y="368"/>
                  </a:cubicBezTo>
                  <a:cubicBezTo>
                    <a:pt x="464" y="369"/>
                    <a:pt x="473" y="377"/>
                    <a:pt x="483" y="383"/>
                  </a:cubicBezTo>
                  <a:cubicBezTo>
                    <a:pt x="484" y="385"/>
                    <a:pt x="483" y="385"/>
                    <a:pt x="481" y="385"/>
                  </a:cubicBezTo>
                  <a:cubicBezTo>
                    <a:pt x="483" y="388"/>
                    <a:pt x="486" y="387"/>
                    <a:pt x="489" y="388"/>
                  </a:cubicBezTo>
                  <a:cubicBezTo>
                    <a:pt x="490" y="394"/>
                    <a:pt x="490" y="396"/>
                    <a:pt x="493" y="401"/>
                  </a:cubicBezTo>
                  <a:cubicBezTo>
                    <a:pt x="496" y="402"/>
                    <a:pt x="496" y="400"/>
                    <a:pt x="499" y="400"/>
                  </a:cubicBezTo>
                  <a:cubicBezTo>
                    <a:pt x="502" y="404"/>
                    <a:pt x="503" y="411"/>
                    <a:pt x="505" y="417"/>
                  </a:cubicBezTo>
                  <a:cubicBezTo>
                    <a:pt x="508" y="417"/>
                    <a:pt x="508" y="415"/>
                    <a:pt x="511" y="416"/>
                  </a:cubicBezTo>
                  <a:cubicBezTo>
                    <a:pt x="516" y="421"/>
                    <a:pt x="509" y="427"/>
                    <a:pt x="512" y="434"/>
                  </a:cubicBezTo>
                  <a:cubicBezTo>
                    <a:pt x="499" y="439"/>
                    <a:pt x="492" y="430"/>
                    <a:pt x="490" y="421"/>
                  </a:cubicBezTo>
                  <a:cubicBezTo>
                    <a:pt x="487" y="421"/>
                    <a:pt x="487" y="424"/>
                    <a:pt x="484" y="424"/>
                  </a:cubicBezTo>
                  <a:cubicBezTo>
                    <a:pt x="482" y="427"/>
                    <a:pt x="486" y="428"/>
                    <a:pt x="484" y="431"/>
                  </a:cubicBezTo>
                  <a:cubicBezTo>
                    <a:pt x="478" y="432"/>
                    <a:pt x="478" y="427"/>
                    <a:pt x="472" y="428"/>
                  </a:cubicBezTo>
                  <a:cubicBezTo>
                    <a:pt x="469" y="429"/>
                    <a:pt x="473" y="431"/>
                    <a:pt x="472" y="434"/>
                  </a:cubicBezTo>
                  <a:cubicBezTo>
                    <a:pt x="467" y="438"/>
                    <a:pt x="457" y="438"/>
                    <a:pt x="456" y="445"/>
                  </a:cubicBezTo>
                  <a:cubicBezTo>
                    <a:pt x="453" y="442"/>
                    <a:pt x="447" y="441"/>
                    <a:pt x="446" y="436"/>
                  </a:cubicBezTo>
                  <a:cubicBezTo>
                    <a:pt x="442" y="441"/>
                    <a:pt x="453" y="442"/>
                    <a:pt x="448" y="448"/>
                  </a:cubicBezTo>
                  <a:cubicBezTo>
                    <a:pt x="449" y="451"/>
                    <a:pt x="452" y="448"/>
                    <a:pt x="454" y="448"/>
                  </a:cubicBezTo>
                  <a:cubicBezTo>
                    <a:pt x="453" y="455"/>
                    <a:pt x="448" y="456"/>
                    <a:pt x="451" y="464"/>
                  </a:cubicBezTo>
                  <a:cubicBezTo>
                    <a:pt x="434" y="473"/>
                    <a:pt x="427" y="449"/>
                    <a:pt x="412" y="456"/>
                  </a:cubicBezTo>
                  <a:cubicBezTo>
                    <a:pt x="410" y="449"/>
                    <a:pt x="403" y="446"/>
                    <a:pt x="400" y="440"/>
                  </a:cubicBezTo>
                  <a:cubicBezTo>
                    <a:pt x="403" y="439"/>
                    <a:pt x="404" y="441"/>
                    <a:pt x="408" y="441"/>
                  </a:cubicBezTo>
                  <a:cubicBezTo>
                    <a:pt x="406" y="438"/>
                    <a:pt x="403" y="437"/>
                    <a:pt x="403" y="434"/>
                  </a:cubicBezTo>
                  <a:cubicBezTo>
                    <a:pt x="399" y="433"/>
                    <a:pt x="402" y="438"/>
                    <a:pt x="400" y="439"/>
                  </a:cubicBezTo>
                  <a:cubicBezTo>
                    <a:pt x="396" y="437"/>
                    <a:pt x="394" y="434"/>
                    <a:pt x="390" y="432"/>
                  </a:cubicBezTo>
                  <a:cubicBezTo>
                    <a:pt x="382" y="433"/>
                    <a:pt x="375" y="433"/>
                    <a:pt x="373" y="426"/>
                  </a:cubicBezTo>
                  <a:cubicBezTo>
                    <a:pt x="366" y="426"/>
                    <a:pt x="366" y="425"/>
                    <a:pt x="360" y="423"/>
                  </a:cubicBezTo>
                  <a:cubicBezTo>
                    <a:pt x="371" y="398"/>
                    <a:pt x="346" y="356"/>
                    <a:pt x="311" y="373"/>
                  </a:cubicBezTo>
                  <a:cubicBezTo>
                    <a:pt x="310" y="378"/>
                    <a:pt x="315" y="378"/>
                    <a:pt x="312" y="382"/>
                  </a:cubicBezTo>
                  <a:cubicBezTo>
                    <a:pt x="308" y="382"/>
                    <a:pt x="306" y="380"/>
                    <a:pt x="302" y="379"/>
                  </a:cubicBezTo>
                  <a:cubicBezTo>
                    <a:pt x="298" y="381"/>
                    <a:pt x="299" y="386"/>
                    <a:pt x="301" y="389"/>
                  </a:cubicBezTo>
                  <a:cubicBezTo>
                    <a:pt x="300" y="389"/>
                    <a:pt x="299" y="389"/>
                    <a:pt x="299" y="390"/>
                  </a:cubicBezTo>
                  <a:cubicBezTo>
                    <a:pt x="296" y="382"/>
                    <a:pt x="292" y="378"/>
                    <a:pt x="286" y="374"/>
                  </a:cubicBezTo>
                  <a:cubicBezTo>
                    <a:pt x="282" y="375"/>
                    <a:pt x="282" y="381"/>
                    <a:pt x="278" y="381"/>
                  </a:cubicBezTo>
                  <a:cubicBezTo>
                    <a:pt x="262" y="369"/>
                    <a:pt x="255" y="388"/>
                    <a:pt x="242" y="388"/>
                  </a:cubicBezTo>
                  <a:cubicBezTo>
                    <a:pt x="240" y="388"/>
                    <a:pt x="241" y="384"/>
                    <a:pt x="239" y="384"/>
                  </a:cubicBezTo>
                  <a:cubicBezTo>
                    <a:pt x="238" y="380"/>
                    <a:pt x="241" y="381"/>
                    <a:pt x="240" y="377"/>
                  </a:cubicBezTo>
                  <a:cubicBezTo>
                    <a:pt x="237" y="372"/>
                    <a:pt x="232" y="363"/>
                    <a:pt x="223" y="367"/>
                  </a:cubicBezTo>
                  <a:cubicBezTo>
                    <a:pt x="211" y="354"/>
                    <a:pt x="195" y="345"/>
                    <a:pt x="176" y="346"/>
                  </a:cubicBezTo>
                  <a:cubicBezTo>
                    <a:pt x="162" y="338"/>
                    <a:pt x="137" y="343"/>
                    <a:pt x="128" y="354"/>
                  </a:cubicBezTo>
                  <a:cubicBezTo>
                    <a:pt x="127" y="353"/>
                    <a:pt x="126" y="353"/>
                    <a:pt x="124" y="353"/>
                  </a:cubicBezTo>
                  <a:cubicBezTo>
                    <a:pt x="122" y="354"/>
                    <a:pt x="121" y="357"/>
                    <a:pt x="120" y="358"/>
                  </a:cubicBezTo>
                  <a:cubicBezTo>
                    <a:pt x="116" y="357"/>
                    <a:pt x="114" y="355"/>
                    <a:pt x="111" y="354"/>
                  </a:cubicBezTo>
                  <a:cubicBezTo>
                    <a:pt x="108" y="355"/>
                    <a:pt x="106" y="357"/>
                    <a:pt x="103" y="359"/>
                  </a:cubicBezTo>
                  <a:cubicBezTo>
                    <a:pt x="98" y="357"/>
                    <a:pt x="94" y="355"/>
                    <a:pt x="91" y="352"/>
                  </a:cubicBezTo>
                  <a:cubicBezTo>
                    <a:pt x="86" y="356"/>
                    <a:pt x="79" y="356"/>
                    <a:pt x="76" y="361"/>
                  </a:cubicBezTo>
                  <a:cubicBezTo>
                    <a:pt x="69" y="354"/>
                    <a:pt x="62" y="353"/>
                    <a:pt x="50" y="351"/>
                  </a:cubicBezTo>
                  <a:cubicBezTo>
                    <a:pt x="44" y="339"/>
                    <a:pt x="33" y="337"/>
                    <a:pt x="23" y="329"/>
                  </a:cubicBezTo>
                  <a:cubicBezTo>
                    <a:pt x="23" y="326"/>
                    <a:pt x="22" y="323"/>
                    <a:pt x="24" y="322"/>
                  </a:cubicBezTo>
                  <a:cubicBezTo>
                    <a:pt x="22" y="319"/>
                    <a:pt x="18" y="318"/>
                    <a:pt x="17" y="315"/>
                  </a:cubicBezTo>
                  <a:cubicBezTo>
                    <a:pt x="27" y="303"/>
                    <a:pt x="16" y="293"/>
                    <a:pt x="7" y="287"/>
                  </a:cubicBezTo>
                  <a:cubicBezTo>
                    <a:pt x="9" y="276"/>
                    <a:pt x="4" y="271"/>
                    <a:pt x="5" y="260"/>
                  </a:cubicBezTo>
                  <a:cubicBezTo>
                    <a:pt x="8" y="260"/>
                    <a:pt x="12" y="261"/>
                    <a:pt x="10" y="263"/>
                  </a:cubicBezTo>
                  <a:cubicBezTo>
                    <a:pt x="17" y="260"/>
                    <a:pt x="20" y="266"/>
                    <a:pt x="25" y="267"/>
                  </a:cubicBezTo>
                  <a:cubicBezTo>
                    <a:pt x="44" y="263"/>
                    <a:pt x="47" y="243"/>
                    <a:pt x="60" y="233"/>
                  </a:cubicBezTo>
                  <a:cubicBezTo>
                    <a:pt x="64" y="234"/>
                    <a:pt x="64" y="234"/>
                    <a:pt x="68" y="235"/>
                  </a:cubicBezTo>
                  <a:cubicBezTo>
                    <a:pt x="76" y="230"/>
                    <a:pt x="81" y="223"/>
                    <a:pt x="84" y="213"/>
                  </a:cubicBezTo>
                  <a:cubicBezTo>
                    <a:pt x="91" y="210"/>
                    <a:pt x="93" y="200"/>
                    <a:pt x="95" y="191"/>
                  </a:cubicBezTo>
                  <a:cubicBezTo>
                    <a:pt x="96" y="188"/>
                    <a:pt x="96" y="179"/>
                    <a:pt x="95" y="176"/>
                  </a:cubicBezTo>
                  <a:cubicBezTo>
                    <a:pt x="94" y="168"/>
                    <a:pt x="92" y="162"/>
                    <a:pt x="90" y="156"/>
                  </a:cubicBezTo>
                  <a:cubicBezTo>
                    <a:pt x="84" y="159"/>
                    <a:pt x="79" y="156"/>
                    <a:pt x="76" y="153"/>
                  </a:cubicBezTo>
                  <a:cubicBezTo>
                    <a:pt x="74" y="153"/>
                    <a:pt x="72" y="156"/>
                    <a:pt x="69" y="155"/>
                  </a:cubicBezTo>
                  <a:cubicBezTo>
                    <a:pt x="65" y="153"/>
                    <a:pt x="67" y="151"/>
                    <a:pt x="67" y="145"/>
                  </a:cubicBezTo>
                  <a:cubicBezTo>
                    <a:pt x="62" y="140"/>
                    <a:pt x="62" y="135"/>
                    <a:pt x="61" y="128"/>
                  </a:cubicBezTo>
                  <a:cubicBezTo>
                    <a:pt x="59" y="102"/>
                    <a:pt x="56" y="76"/>
                    <a:pt x="35" y="67"/>
                  </a:cubicBezTo>
                  <a:cubicBezTo>
                    <a:pt x="27" y="67"/>
                    <a:pt x="23" y="66"/>
                    <a:pt x="15" y="67"/>
                  </a:cubicBezTo>
                  <a:cubicBezTo>
                    <a:pt x="11" y="60"/>
                    <a:pt x="7" y="52"/>
                    <a:pt x="0" y="46"/>
                  </a:cubicBezTo>
                  <a:cubicBezTo>
                    <a:pt x="1" y="44"/>
                    <a:pt x="5" y="45"/>
                    <a:pt x="6" y="43"/>
                  </a:cubicBezTo>
                  <a:cubicBezTo>
                    <a:pt x="7" y="39"/>
                    <a:pt x="4" y="39"/>
                    <a:pt x="4" y="35"/>
                  </a:cubicBezTo>
                  <a:cubicBezTo>
                    <a:pt x="13" y="31"/>
                    <a:pt x="38" y="28"/>
                    <a:pt x="48" y="35"/>
                  </a:cubicBezTo>
                  <a:cubicBezTo>
                    <a:pt x="58" y="30"/>
                    <a:pt x="67" y="41"/>
                    <a:pt x="73" y="39"/>
                  </a:cubicBezTo>
                  <a:cubicBezTo>
                    <a:pt x="75" y="36"/>
                    <a:pt x="70" y="35"/>
                    <a:pt x="72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0" y="34"/>
                    <a:pt x="86" y="34"/>
                    <a:pt x="92" y="34"/>
                  </a:cubicBezTo>
                  <a:close/>
                  <a:moveTo>
                    <a:pt x="275" y="68"/>
                  </a:moveTo>
                  <a:cubicBezTo>
                    <a:pt x="271" y="68"/>
                    <a:pt x="274" y="61"/>
                    <a:pt x="270" y="60"/>
                  </a:cubicBezTo>
                  <a:cubicBezTo>
                    <a:pt x="270" y="63"/>
                    <a:pt x="273" y="66"/>
                    <a:pt x="270" y="68"/>
                  </a:cubicBezTo>
                  <a:cubicBezTo>
                    <a:pt x="273" y="68"/>
                    <a:pt x="274" y="72"/>
                    <a:pt x="275" y="68"/>
                  </a:cubicBezTo>
                  <a:close/>
                  <a:moveTo>
                    <a:pt x="291" y="77"/>
                  </a:moveTo>
                  <a:cubicBezTo>
                    <a:pt x="293" y="80"/>
                    <a:pt x="288" y="83"/>
                    <a:pt x="292" y="82"/>
                  </a:cubicBezTo>
                  <a:cubicBezTo>
                    <a:pt x="294" y="82"/>
                    <a:pt x="294" y="76"/>
                    <a:pt x="291" y="77"/>
                  </a:cubicBezTo>
                  <a:close/>
                  <a:moveTo>
                    <a:pt x="481" y="388"/>
                  </a:moveTo>
                  <a:cubicBezTo>
                    <a:pt x="480" y="388"/>
                    <a:pt x="481" y="387"/>
                    <a:pt x="481" y="386"/>
                  </a:cubicBezTo>
                  <a:cubicBezTo>
                    <a:pt x="480" y="386"/>
                    <a:pt x="479" y="385"/>
                    <a:pt x="478" y="385"/>
                  </a:cubicBezTo>
                  <a:cubicBezTo>
                    <a:pt x="478" y="386"/>
                    <a:pt x="478" y="387"/>
                    <a:pt x="478" y="389"/>
                  </a:cubicBezTo>
                  <a:cubicBezTo>
                    <a:pt x="479" y="389"/>
                    <a:pt x="481" y="389"/>
                    <a:pt x="481" y="388"/>
                  </a:cubicBezTo>
                  <a:close/>
                  <a:moveTo>
                    <a:pt x="405" y="429"/>
                  </a:moveTo>
                  <a:cubicBezTo>
                    <a:pt x="405" y="430"/>
                    <a:pt x="404" y="434"/>
                    <a:pt x="406" y="434"/>
                  </a:cubicBezTo>
                  <a:cubicBezTo>
                    <a:pt x="408" y="431"/>
                    <a:pt x="410" y="428"/>
                    <a:pt x="412" y="425"/>
                  </a:cubicBezTo>
                  <a:cubicBezTo>
                    <a:pt x="409" y="425"/>
                    <a:pt x="408" y="429"/>
                    <a:pt x="405" y="429"/>
                  </a:cubicBezTo>
                  <a:close/>
                  <a:moveTo>
                    <a:pt x="59" y="40"/>
                  </a:moveTo>
                  <a:cubicBezTo>
                    <a:pt x="62" y="40"/>
                    <a:pt x="66" y="44"/>
                    <a:pt x="67" y="40"/>
                  </a:cubicBezTo>
                  <a:cubicBezTo>
                    <a:pt x="66" y="39"/>
                    <a:pt x="60" y="38"/>
                    <a:pt x="59" y="40"/>
                  </a:cubicBezTo>
                  <a:close/>
                  <a:moveTo>
                    <a:pt x="233" y="65"/>
                  </a:moveTo>
                  <a:cubicBezTo>
                    <a:pt x="229" y="66"/>
                    <a:pt x="229" y="71"/>
                    <a:pt x="229" y="76"/>
                  </a:cubicBezTo>
                  <a:cubicBezTo>
                    <a:pt x="231" y="76"/>
                    <a:pt x="232" y="76"/>
                    <a:pt x="234" y="76"/>
                  </a:cubicBezTo>
                  <a:cubicBezTo>
                    <a:pt x="235" y="71"/>
                    <a:pt x="235" y="69"/>
                    <a:pt x="233" y="65"/>
                  </a:cubicBezTo>
                  <a:close/>
                  <a:moveTo>
                    <a:pt x="280" y="82"/>
                  </a:moveTo>
                  <a:cubicBezTo>
                    <a:pt x="274" y="79"/>
                    <a:pt x="267" y="89"/>
                    <a:pt x="270" y="97"/>
                  </a:cubicBezTo>
                  <a:cubicBezTo>
                    <a:pt x="273" y="98"/>
                    <a:pt x="272" y="94"/>
                    <a:pt x="275" y="95"/>
                  </a:cubicBezTo>
                  <a:cubicBezTo>
                    <a:pt x="271" y="86"/>
                    <a:pt x="280" y="83"/>
                    <a:pt x="285" y="79"/>
                  </a:cubicBezTo>
                  <a:cubicBezTo>
                    <a:pt x="283" y="78"/>
                    <a:pt x="284" y="76"/>
                    <a:pt x="284" y="75"/>
                  </a:cubicBezTo>
                  <a:cubicBezTo>
                    <a:pt x="280" y="75"/>
                    <a:pt x="281" y="79"/>
                    <a:pt x="280" y="82"/>
                  </a:cubicBezTo>
                  <a:close/>
                  <a:moveTo>
                    <a:pt x="269" y="80"/>
                  </a:moveTo>
                  <a:cubicBezTo>
                    <a:pt x="265" y="81"/>
                    <a:pt x="265" y="87"/>
                    <a:pt x="263" y="90"/>
                  </a:cubicBezTo>
                  <a:cubicBezTo>
                    <a:pt x="266" y="89"/>
                    <a:pt x="265" y="93"/>
                    <a:pt x="266" y="93"/>
                  </a:cubicBezTo>
                  <a:cubicBezTo>
                    <a:pt x="266" y="89"/>
                    <a:pt x="270" y="87"/>
                    <a:pt x="269" y="80"/>
                  </a:cubicBezTo>
                  <a:close/>
                  <a:moveTo>
                    <a:pt x="293" y="86"/>
                  </a:moveTo>
                  <a:cubicBezTo>
                    <a:pt x="294" y="89"/>
                    <a:pt x="291" y="88"/>
                    <a:pt x="291" y="91"/>
                  </a:cubicBezTo>
                  <a:cubicBezTo>
                    <a:pt x="293" y="91"/>
                    <a:pt x="294" y="91"/>
                    <a:pt x="295" y="92"/>
                  </a:cubicBezTo>
                  <a:cubicBezTo>
                    <a:pt x="294" y="90"/>
                    <a:pt x="298" y="89"/>
                    <a:pt x="295" y="88"/>
                  </a:cubicBezTo>
                  <a:cubicBezTo>
                    <a:pt x="294" y="93"/>
                    <a:pt x="295" y="86"/>
                    <a:pt x="293" y="86"/>
                  </a:cubicBezTo>
                  <a:close/>
                  <a:moveTo>
                    <a:pt x="283" y="88"/>
                  </a:moveTo>
                  <a:cubicBezTo>
                    <a:pt x="282" y="90"/>
                    <a:pt x="280" y="91"/>
                    <a:pt x="281" y="94"/>
                  </a:cubicBezTo>
                  <a:cubicBezTo>
                    <a:pt x="282" y="97"/>
                    <a:pt x="286" y="97"/>
                    <a:pt x="283" y="100"/>
                  </a:cubicBezTo>
                  <a:cubicBezTo>
                    <a:pt x="286" y="100"/>
                    <a:pt x="287" y="103"/>
                    <a:pt x="291" y="103"/>
                  </a:cubicBezTo>
                  <a:cubicBezTo>
                    <a:pt x="292" y="99"/>
                    <a:pt x="297" y="95"/>
                    <a:pt x="295" y="92"/>
                  </a:cubicBezTo>
                  <a:cubicBezTo>
                    <a:pt x="293" y="94"/>
                    <a:pt x="289" y="94"/>
                    <a:pt x="286" y="94"/>
                  </a:cubicBezTo>
                  <a:cubicBezTo>
                    <a:pt x="284" y="93"/>
                    <a:pt x="286" y="88"/>
                    <a:pt x="283" y="88"/>
                  </a:cubicBez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58575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86158" y="1377163"/>
            <a:ext cx="3243054" cy="2090747"/>
            <a:chOff x="167004" y="1043832"/>
            <a:chExt cx="3243054" cy="2090747"/>
          </a:xfrm>
        </p:grpSpPr>
        <p:sp>
          <p:nvSpPr>
            <p:cNvPr id="429" name="Text Box 261">
              <a:extLst>
                <a:ext uri="{FF2B5EF4-FFF2-40B4-BE49-F238E27FC236}">
                  <a16:creationId xmlns="" xmlns:a16="http://schemas.microsoft.com/office/drawing/2014/main" id="{551CFD8E-9D92-4812-A803-9CE91C6398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536" y="2753857"/>
              <a:ext cx="69158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altLang="ru-RU" sz="1200" b="1" dirty="0">
                  <a:solidFill>
                    <a:schemeClr val="bg2">
                      <a:lumMod val="25000"/>
                    </a:schemeClr>
                  </a:solidFill>
                </a:rPr>
                <a:t>Снег</a:t>
              </a:r>
            </a:p>
          </p:txBody>
        </p:sp>
        <p:sp>
          <p:nvSpPr>
            <p:cNvPr id="430" name="TextBox 270">
              <a:extLst>
                <a:ext uri="{FF2B5EF4-FFF2-40B4-BE49-F238E27FC236}">
                  <a16:creationId xmlns="" xmlns:a16="http://schemas.microsoft.com/office/drawing/2014/main" id="{E75F32C7-8131-4E25-956B-920A424ECC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536" y="2432469"/>
              <a:ext cx="7143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1200" b="1" dirty="0">
                  <a:solidFill>
                    <a:schemeClr val="bg2">
                      <a:lumMod val="25000"/>
                    </a:schemeClr>
                  </a:solidFill>
                </a:rPr>
                <a:t>Град</a:t>
              </a: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167004" y="1043832"/>
              <a:ext cx="3243054" cy="2090747"/>
              <a:chOff x="1091066" y="991634"/>
              <a:chExt cx="3243054" cy="2090747"/>
            </a:xfrm>
          </p:grpSpPr>
          <p:sp>
            <p:nvSpPr>
              <p:cNvPr id="419" name="Text Box 10">
                <a:extLst>
                  <a:ext uri="{FF2B5EF4-FFF2-40B4-BE49-F238E27FC236}">
                    <a16:creationId xmlns="" xmlns:a16="http://schemas.microsoft.com/office/drawing/2014/main" id="{514FB552-597A-4006-BB2A-747E722832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8589" y="991634"/>
                <a:ext cx="287553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ru-RU" altLang="ru-RU" sz="1200" b="1" dirty="0">
                    <a:solidFill>
                      <a:schemeClr val="bg2">
                        <a:lumMod val="25000"/>
                      </a:schemeClr>
                    </a:solidFill>
                  </a:rPr>
                  <a:t>Засуха (атмосферная и почвенная)</a:t>
                </a:r>
              </a:p>
            </p:txBody>
          </p:sp>
          <p:sp>
            <p:nvSpPr>
              <p:cNvPr id="420" name="Rectangle 257">
                <a:extLst>
                  <a:ext uri="{FF2B5EF4-FFF2-40B4-BE49-F238E27FC236}">
                    <a16:creationId xmlns="" xmlns:a16="http://schemas.microsoft.com/office/drawing/2014/main" id="{D7E1481B-A659-4AFE-81F3-4D09AD901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3915" y="1676995"/>
                <a:ext cx="176213" cy="234950"/>
              </a:xfrm>
              <a:prstGeom prst="rect">
                <a:avLst/>
              </a:prstGeom>
              <a:solidFill>
                <a:srgbClr val="7030A0"/>
              </a:solidFill>
              <a:ln w="3175" algn="ctr">
                <a:solidFill>
                  <a:srgbClr val="129BA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ru-RU" altLang="ru-RU" sz="2800">
                  <a:solidFill>
                    <a:schemeClr val="bg2">
                      <a:lumMod val="25000"/>
                    </a:schemeClr>
                  </a:solidFill>
                  <a:latin typeface="Clarendon Extended"/>
                </a:endParaRPr>
              </a:p>
            </p:txBody>
          </p:sp>
          <p:sp>
            <p:nvSpPr>
              <p:cNvPr id="421" name="Text Box 261">
                <a:extLst>
                  <a:ext uri="{FF2B5EF4-FFF2-40B4-BE49-F238E27FC236}">
                    <a16:creationId xmlns="" xmlns:a16="http://schemas.microsoft.com/office/drawing/2014/main" id="{08D6CBCD-40DB-4212-9C23-F124E0659A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08598" y="1676995"/>
                <a:ext cx="111351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ru-RU" altLang="ru-RU" sz="1200" b="1" dirty="0">
                    <a:solidFill>
                      <a:schemeClr val="bg2">
                        <a:lumMod val="25000"/>
                      </a:schemeClr>
                    </a:solidFill>
                  </a:rPr>
                  <a:t>Наводнение</a:t>
                </a:r>
              </a:p>
            </p:txBody>
          </p:sp>
          <p:sp>
            <p:nvSpPr>
              <p:cNvPr id="422" name="Rectangle 263">
                <a:extLst>
                  <a:ext uri="{FF2B5EF4-FFF2-40B4-BE49-F238E27FC236}">
                    <a16:creationId xmlns="" xmlns:a16="http://schemas.microsoft.com/office/drawing/2014/main" id="{C0D561E2-10EE-4077-855A-3ED144F03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4830" y="1352368"/>
                <a:ext cx="176213" cy="234950"/>
              </a:xfrm>
              <a:prstGeom prst="rect">
                <a:avLst/>
              </a:prstGeom>
              <a:pattFill prst="wdUpDiag">
                <a:fgClr>
                  <a:srgbClr val="0070C0"/>
                </a:fgClr>
                <a:bgClr>
                  <a:schemeClr val="bg1"/>
                </a:bgClr>
              </a:pattFill>
              <a:ln w="3175" algn="ctr">
                <a:solidFill>
                  <a:srgbClr val="129BA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ru-RU" altLang="ru-RU" sz="2800">
                  <a:solidFill>
                    <a:schemeClr val="bg2">
                      <a:lumMod val="25000"/>
                    </a:schemeClr>
                  </a:solidFill>
                  <a:latin typeface="Clarendon Extended"/>
                </a:endParaRPr>
              </a:p>
            </p:txBody>
          </p:sp>
          <p:sp>
            <p:nvSpPr>
              <p:cNvPr id="423" name="Text Box 271">
                <a:extLst>
                  <a:ext uri="{FF2B5EF4-FFF2-40B4-BE49-F238E27FC236}">
                    <a16:creationId xmlns="" xmlns:a16="http://schemas.microsoft.com/office/drawing/2014/main" id="{FFB6A745-4702-4F12-88CB-184FBEFD9B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2292" y="1343608"/>
                <a:ext cx="278685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ru-RU" altLang="ru-RU" sz="1200" b="1" dirty="0">
                    <a:solidFill>
                      <a:schemeClr val="bg2">
                        <a:lumMod val="25000"/>
                      </a:schemeClr>
                    </a:solidFill>
                  </a:rPr>
                  <a:t>Комплекс опасных явлений (КОЯ)</a:t>
                </a:r>
              </a:p>
            </p:txBody>
          </p:sp>
          <p:sp>
            <p:nvSpPr>
              <p:cNvPr id="424" name="Rectangle 9" descr="Широкий диагональный 2">
                <a:extLst>
                  <a:ext uri="{FF2B5EF4-FFF2-40B4-BE49-F238E27FC236}">
                    <a16:creationId xmlns="" xmlns:a16="http://schemas.microsoft.com/office/drawing/2014/main" id="{F85C1B3E-D145-4B55-B7C1-F12F9559F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4830" y="996276"/>
                <a:ext cx="176213" cy="236538"/>
              </a:xfrm>
              <a:prstGeom prst="rect">
                <a:avLst/>
              </a:prstGeom>
              <a:solidFill>
                <a:srgbClr val="F60000"/>
              </a:solidFill>
              <a:ln w="3175" algn="ctr">
                <a:solidFill>
                  <a:srgbClr val="129BA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ru-RU" altLang="ru-RU" sz="2800">
                  <a:solidFill>
                    <a:schemeClr val="bg2">
                      <a:lumMod val="25000"/>
                    </a:schemeClr>
                  </a:solidFill>
                  <a:latin typeface="Clarendon Extended"/>
                </a:endParaRPr>
              </a:p>
            </p:txBody>
          </p:sp>
          <p:sp>
            <p:nvSpPr>
              <p:cNvPr id="425" name="Rectangle 257">
                <a:extLst>
                  <a:ext uri="{FF2B5EF4-FFF2-40B4-BE49-F238E27FC236}">
                    <a16:creationId xmlns="" xmlns:a16="http://schemas.microsoft.com/office/drawing/2014/main" id="{485FA406-F640-4A79-A828-DFA79300AE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9271" y="2034571"/>
                <a:ext cx="176213" cy="234950"/>
              </a:xfrm>
              <a:prstGeom prst="rect">
                <a:avLst/>
              </a:prstGeom>
              <a:solidFill>
                <a:srgbClr val="00B0F0"/>
              </a:solidFill>
              <a:ln w="3175" algn="ctr">
                <a:solidFill>
                  <a:srgbClr val="129BA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ru-RU" altLang="ru-RU" sz="2800">
                  <a:solidFill>
                    <a:schemeClr val="bg2">
                      <a:lumMod val="25000"/>
                    </a:schemeClr>
                  </a:solidFill>
                  <a:latin typeface="Clarendon Extended"/>
                </a:endParaRPr>
              </a:p>
            </p:txBody>
          </p:sp>
          <p:sp>
            <p:nvSpPr>
              <p:cNvPr id="426" name="Text Box 261">
                <a:extLst>
                  <a:ext uri="{FF2B5EF4-FFF2-40B4-BE49-F238E27FC236}">
                    <a16:creationId xmlns="" xmlns:a16="http://schemas.microsoft.com/office/drawing/2014/main" id="{327924C7-1668-4F10-874B-7B999C8C32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2296" y="2020361"/>
                <a:ext cx="202016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ru-RU" altLang="ru-RU" sz="1200" b="1" dirty="0">
                    <a:solidFill>
                      <a:schemeClr val="bg2">
                        <a:lumMod val="25000"/>
                      </a:schemeClr>
                    </a:solidFill>
                  </a:rPr>
                  <a:t>Переувлажнение почвы</a:t>
                </a:r>
              </a:p>
            </p:txBody>
          </p:sp>
          <p:sp>
            <p:nvSpPr>
              <p:cNvPr id="431" name="Прямоугольник 296">
                <a:extLst>
                  <a:ext uri="{FF2B5EF4-FFF2-40B4-BE49-F238E27FC236}">
                    <a16:creationId xmlns="" xmlns:a16="http://schemas.microsoft.com/office/drawing/2014/main" id="{3F8EC348-FE9B-4F19-8DF2-6E92AE0DD1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1066" y="2559161"/>
                <a:ext cx="54373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solidFill>
                      <a:schemeClr val="bg2">
                        <a:lumMod val="25000"/>
                      </a:schemeClr>
                    </a:solidFill>
                  </a:rPr>
                  <a:t>❖</a:t>
                </a:r>
              </a:p>
            </p:txBody>
          </p:sp>
          <p:sp>
            <p:nvSpPr>
              <p:cNvPr id="432" name="Облако 431">
                <a:extLst>
                  <a:ext uri="{FF2B5EF4-FFF2-40B4-BE49-F238E27FC236}">
                    <a16:creationId xmlns="" xmlns:a16="http://schemas.microsoft.com/office/drawing/2014/main" id="{6271661B-BB50-463A-AD29-587CEAD81AF4}"/>
                  </a:ext>
                </a:extLst>
              </p:cNvPr>
              <p:cNvSpPr/>
              <p:nvPr/>
            </p:nvSpPr>
            <p:spPr>
              <a:xfrm>
                <a:off x="1278443" y="2401060"/>
                <a:ext cx="167008" cy="222849"/>
              </a:xfrm>
              <a:prstGeom prst="cloud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</p:grpSp>
      <p:sp>
        <p:nvSpPr>
          <p:cNvPr id="2" name="Стрелка: вправо 1">
            <a:extLst>
              <a:ext uri="{FF2B5EF4-FFF2-40B4-BE49-F238E27FC236}">
                <a16:creationId xmlns="" xmlns:a16="http://schemas.microsoft.com/office/drawing/2014/main" id="{7BBB33B8-4AF1-4E7D-8C6F-3A31478C479A}"/>
              </a:ext>
            </a:extLst>
          </p:cNvPr>
          <p:cNvSpPr/>
          <p:nvPr/>
        </p:nvSpPr>
        <p:spPr>
          <a:xfrm>
            <a:off x="172794" y="4711495"/>
            <a:ext cx="703657" cy="457035"/>
          </a:xfrm>
          <a:prstGeom prst="rightArrow">
            <a:avLst/>
          </a:prstGeom>
          <a:solidFill>
            <a:srgbClr val="FF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6" name="Группа 205"/>
          <p:cNvGrpSpPr/>
          <p:nvPr/>
        </p:nvGrpSpPr>
        <p:grpSpPr>
          <a:xfrm>
            <a:off x="0" y="6384715"/>
            <a:ext cx="9083108" cy="510259"/>
            <a:chOff x="0" y="6384715"/>
            <a:chExt cx="9083108" cy="510259"/>
          </a:xfrm>
        </p:grpSpPr>
        <p:pic>
          <p:nvPicPr>
            <p:cNvPr id="20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384715"/>
              <a:ext cx="524623" cy="5102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8" name="Номер слайда 5"/>
            <p:cNvSpPr>
              <a:spLocks/>
            </p:cNvSpPr>
            <p:nvPr/>
          </p:nvSpPr>
          <p:spPr bwMode="auto">
            <a:xfrm>
              <a:off x="8605271" y="6528470"/>
              <a:ext cx="477837" cy="222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fld id="{28770B14-2D29-4C66-B2AD-205C34CD5BC0}" type="slidenum">
                <a:rPr lang="ru-RU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pPr algn="ctr"/>
                <a:t>3</a:t>
              </a:fld>
              <a:endParaRPr lang="ru-RU" dirty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</p:txBody>
        </p:sp>
        <p:sp>
          <p:nvSpPr>
            <p:cNvPr id="209" name="Rectangle 12"/>
            <p:cNvSpPr>
              <a:spLocks noChangeArrowheads="1"/>
            </p:cNvSpPr>
            <p:nvPr/>
          </p:nvSpPr>
          <p:spPr bwMode="auto">
            <a:xfrm>
              <a:off x="395536" y="6481094"/>
              <a:ext cx="841429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Департамент растениеводства, механизации, химизации и защиты растений Минсельхоза России</a:t>
              </a:r>
            </a:p>
          </p:txBody>
        </p:sp>
        <p:cxnSp>
          <p:nvCxnSpPr>
            <p:cNvPr id="210" name="Прямая соединительная линия 209"/>
            <p:cNvCxnSpPr/>
            <p:nvPr/>
          </p:nvCxnSpPr>
          <p:spPr>
            <a:xfrm>
              <a:off x="489471" y="6479523"/>
              <a:ext cx="8451329" cy="1571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1" name="TextBox 210"/>
          <p:cNvSpPr txBox="1"/>
          <p:nvPr/>
        </p:nvSpPr>
        <p:spPr>
          <a:xfrm>
            <a:off x="134786" y="27732"/>
            <a:ext cx="8806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ЧРЕЗВЫЧАЙНЫЕ СИТУАЦИИ ПРИРОДНОГО ХАРАКТЕРА, ПРОИЗОШЕДШИЕ</a:t>
            </a:r>
          </a:p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НА ТЕРРИТОРИИ РОССИЙСКОЙ ФЕДЕРАЦИИ В 2018 ГОДУ </a:t>
            </a:r>
            <a:b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endParaRPr lang="ru-RU" sz="20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990508" y="3799300"/>
            <a:ext cx="79242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u="sng" dirty="0">
                <a:solidFill>
                  <a:srgbClr val="EEECE1">
                    <a:lumMod val="25000"/>
                  </a:srgbClr>
                </a:solidFill>
                <a:latin typeface="Calibri"/>
              </a:rPr>
              <a:t>По результатам экспертной оценки </a:t>
            </a:r>
            <a:r>
              <a:rPr lang="ru-RU" sz="1600" b="1" dirty="0">
                <a:solidFill>
                  <a:srgbClr val="EEECE1">
                    <a:lumMod val="25000"/>
                  </a:srgbClr>
                </a:solidFill>
                <a:latin typeface="Calibri"/>
              </a:rPr>
              <a:t>пострадавшими от ЧС в 2018 году признаны </a:t>
            </a:r>
            <a:br>
              <a:rPr lang="ru-RU" sz="1600" b="1" dirty="0">
                <a:solidFill>
                  <a:srgbClr val="EEECE1">
                    <a:lumMod val="25000"/>
                  </a:srgbClr>
                </a:solidFill>
                <a:latin typeface="Calibri"/>
              </a:rPr>
            </a:br>
            <a:r>
              <a:rPr lang="ru-RU" sz="1600" b="1" dirty="0">
                <a:solidFill>
                  <a:srgbClr val="EEECE1">
                    <a:lumMod val="25000"/>
                  </a:srgbClr>
                </a:solidFill>
                <a:latin typeface="Calibri"/>
              </a:rPr>
              <a:t>28 регионов России. </a:t>
            </a:r>
            <a:r>
              <a:rPr lang="ru-RU" sz="1600" b="1" dirty="0">
                <a:solidFill>
                  <a:srgbClr val="FF0000"/>
                </a:solidFill>
                <a:latin typeface="Calibri"/>
              </a:rPr>
              <a:t>Площадь гибели сельскохозяйственных культур – 1372,41 тыс. га, </a:t>
            </a:r>
            <a:r>
              <a:rPr lang="ru-RU" sz="1600" b="1" dirty="0" smtClean="0">
                <a:latin typeface="Calibri"/>
              </a:rPr>
              <a:t>из них ЛПХ всего 0,15 тыс. га; </a:t>
            </a:r>
            <a:r>
              <a:rPr lang="ru-RU" sz="1600" b="1" dirty="0" smtClean="0">
                <a:solidFill>
                  <a:srgbClr val="FF0000"/>
                </a:solidFill>
                <a:latin typeface="Calibri"/>
              </a:rPr>
              <a:t>ущерб по России – </a:t>
            </a:r>
            <a:r>
              <a:rPr lang="ru-RU" sz="1600" b="1" dirty="0">
                <a:solidFill>
                  <a:srgbClr val="FF0000"/>
                </a:solidFill>
                <a:latin typeface="Calibri"/>
              </a:rPr>
              <a:t>7,3 млрд. </a:t>
            </a:r>
            <a:r>
              <a:rPr lang="ru-RU" sz="1600" b="1" dirty="0" smtClean="0">
                <a:solidFill>
                  <a:srgbClr val="FF0000"/>
                </a:solidFill>
                <a:latin typeface="Calibri"/>
              </a:rPr>
              <a:t>рублей,</a:t>
            </a:r>
            <a:r>
              <a:rPr lang="ru-RU" sz="1600" b="1" dirty="0" smtClean="0">
                <a:solidFill>
                  <a:srgbClr val="EEECE1">
                    <a:lumMod val="25000"/>
                  </a:srgbClr>
                </a:solidFill>
                <a:latin typeface="Calibri"/>
              </a:rPr>
              <a:t> </a:t>
            </a:r>
            <a:r>
              <a:rPr lang="ru-RU" sz="1600" b="1" dirty="0" smtClean="0">
                <a:latin typeface="Calibri"/>
              </a:rPr>
              <a:t>из них 0,6 млрд. рублей –приходится на долю ЛПХ.</a:t>
            </a:r>
            <a:endParaRPr lang="ru-RU" sz="1600" b="1" dirty="0">
              <a:latin typeface="Calibri"/>
            </a:endParaRPr>
          </a:p>
        </p:txBody>
      </p:sp>
      <p:sp>
        <p:nvSpPr>
          <p:cNvPr id="213" name="Прямоугольник 212"/>
          <p:cNvSpPr/>
          <p:nvPr/>
        </p:nvSpPr>
        <p:spPr>
          <a:xfrm>
            <a:off x="985111" y="4940013"/>
            <a:ext cx="79242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u="sng" dirty="0">
                <a:solidFill>
                  <a:srgbClr val="EEECE1">
                    <a:lumMod val="25000"/>
                  </a:srgbClr>
                </a:solidFill>
                <a:latin typeface="Calibri"/>
              </a:rPr>
              <a:t>В целях оказания государственной поддержки пострадавшим сельхозтоваропроизводителям</a:t>
            </a:r>
            <a:r>
              <a:rPr lang="ru-RU" sz="1600" b="1" dirty="0">
                <a:solidFill>
                  <a:srgbClr val="EEECE1">
                    <a:lumMod val="25000"/>
                  </a:srgbClr>
                </a:solidFill>
                <a:latin typeface="Calibri"/>
              </a:rPr>
              <a:t> в 2018 году выделено из федерального бюджета  </a:t>
            </a:r>
            <a:br>
              <a:rPr lang="ru-RU" sz="1600" b="1" dirty="0">
                <a:solidFill>
                  <a:srgbClr val="EEECE1">
                    <a:lumMod val="25000"/>
                  </a:srgbClr>
                </a:solidFill>
                <a:latin typeface="Calibri"/>
              </a:rPr>
            </a:br>
            <a:r>
              <a:rPr lang="ru-RU" sz="1600" b="1" dirty="0">
                <a:solidFill>
                  <a:srgbClr val="EEECE1">
                    <a:lumMod val="25000"/>
                  </a:srgbClr>
                </a:solidFill>
                <a:latin typeface="Calibri"/>
              </a:rPr>
              <a:t>в соответствии с распоряжениями Правительства Российской Федерации </a:t>
            </a:r>
            <a:br>
              <a:rPr lang="ru-RU" sz="1600" b="1" dirty="0">
                <a:solidFill>
                  <a:srgbClr val="EEECE1">
                    <a:lumMod val="25000"/>
                  </a:srgbClr>
                </a:solidFill>
                <a:latin typeface="Calibri"/>
              </a:rPr>
            </a:br>
            <a:r>
              <a:rPr lang="ru-RU" sz="1600" b="1" dirty="0">
                <a:solidFill>
                  <a:srgbClr val="EEECE1">
                    <a:lumMod val="25000"/>
                  </a:srgbClr>
                </a:solidFill>
                <a:latin typeface="Calibri"/>
              </a:rPr>
              <a:t>от 19 декабря 2018 г. № 2837-р и от 22 декабря 2018 г. № 2905-р </a:t>
            </a:r>
          </a:p>
          <a:p>
            <a:pPr lvl="0"/>
            <a:r>
              <a:rPr lang="ru-RU" sz="1600" b="1" dirty="0">
                <a:solidFill>
                  <a:srgbClr val="EEECE1">
                    <a:lumMod val="25000"/>
                  </a:srgbClr>
                </a:solidFill>
                <a:latin typeface="Calibri"/>
              </a:rPr>
              <a:t>и доведено до </a:t>
            </a:r>
            <a:r>
              <a:rPr lang="ru-RU" sz="1600" b="1" dirty="0" err="1">
                <a:solidFill>
                  <a:srgbClr val="EEECE1">
                    <a:lumMod val="25000"/>
                  </a:srgbClr>
                </a:solidFill>
                <a:latin typeface="Calibri"/>
              </a:rPr>
              <a:t>сельхозтоваропроизводителей</a:t>
            </a:r>
            <a:r>
              <a:rPr lang="ru-RU" sz="1600" b="1" dirty="0">
                <a:solidFill>
                  <a:srgbClr val="EEECE1">
                    <a:lumMod val="25000"/>
                  </a:srgbClr>
                </a:solidFill>
                <a:latin typeface="Calibri"/>
              </a:rPr>
              <a:t> 3,7 млрд рублей</a:t>
            </a:r>
            <a:r>
              <a:rPr lang="ru-RU" sz="1600" b="1" u="sng" dirty="0">
                <a:solidFill>
                  <a:srgbClr val="EEECE1">
                    <a:lumMod val="25000"/>
                  </a:srgbClr>
                </a:solidFill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13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0" y="6384715"/>
            <a:ext cx="9083108" cy="510259"/>
            <a:chOff x="0" y="6384715"/>
            <a:chExt cx="9083108" cy="51025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384715"/>
              <a:ext cx="524623" cy="5102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Номер слайда 5"/>
            <p:cNvSpPr>
              <a:spLocks/>
            </p:cNvSpPr>
            <p:nvPr/>
          </p:nvSpPr>
          <p:spPr bwMode="auto">
            <a:xfrm>
              <a:off x="8605271" y="6528470"/>
              <a:ext cx="477837" cy="222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fld id="{28770B14-2D29-4C66-B2AD-205C34CD5BC0}" type="slidenum">
                <a:rPr lang="ru-RU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pPr algn="ctr"/>
                <a:t>4</a:t>
              </a:fld>
              <a:endParaRPr lang="ru-RU" dirty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395536" y="6481094"/>
              <a:ext cx="841429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Департамент растениеводства, механизации, химизации и защиты растений Минсельхоза России</a:t>
              </a: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89471" y="6479523"/>
              <a:ext cx="8451329" cy="1571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Блок-схема: узел 30"/>
          <p:cNvSpPr/>
          <p:nvPr/>
        </p:nvSpPr>
        <p:spPr>
          <a:xfrm>
            <a:off x="465993" y="1103245"/>
            <a:ext cx="2268191" cy="2154222"/>
          </a:xfrm>
          <a:prstGeom prst="flowChartConnector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24665" y="160272"/>
            <a:ext cx="8685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ЗНАЧИМЫЕ ДОСТИЖЕНИЯ В РАСТЕНИЕВОДСТВЕ РОССИЙСКОЙ ФЕДЕРАЦИИ </a:t>
            </a:r>
            <a:b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В 2018 ГОДУ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1472" y="3187072"/>
            <a:ext cx="23911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ПОДСОЛНЕЧНИК 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12,6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млн. тонн  </a:t>
            </a:r>
          </a:p>
        </p:txBody>
      </p:sp>
      <p:sp>
        <p:nvSpPr>
          <p:cNvPr id="12" name="Блок-схема: узел 11"/>
          <p:cNvSpPr/>
          <p:nvPr/>
        </p:nvSpPr>
        <p:spPr>
          <a:xfrm>
            <a:off x="3485850" y="1089131"/>
            <a:ext cx="2268191" cy="2154222"/>
          </a:xfrm>
          <a:prstGeom prst="flowChartConnector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6582550" y="1103245"/>
            <a:ext cx="2268191" cy="2154222"/>
          </a:xfrm>
          <a:prstGeom prst="flowChartConnector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9765" y="733913"/>
            <a:ext cx="2938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Максимальный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урожай: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4350" y="3174401"/>
            <a:ext cx="23911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СОЯ 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3,9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млн. тонн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82550" y="3170598"/>
            <a:ext cx="23911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РАПС 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2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млн. тонн  </a:t>
            </a:r>
          </a:p>
        </p:txBody>
      </p:sp>
      <p:sp>
        <p:nvSpPr>
          <p:cNvPr id="20" name="Блок-схема: узел 19"/>
          <p:cNvSpPr/>
          <p:nvPr/>
        </p:nvSpPr>
        <p:spPr>
          <a:xfrm>
            <a:off x="1979712" y="3717032"/>
            <a:ext cx="2268191" cy="2154222"/>
          </a:xfrm>
          <a:prstGeom prst="flowChartConnector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5148064" y="3717032"/>
            <a:ext cx="2268191" cy="2154222"/>
          </a:xfrm>
          <a:prstGeom prst="flowChartConnector">
            <a:avLst/>
          </a:prstGeom>
          <a:blipFill>
            <a:blip r:embed="rId8"/>
            <a:stretch>
              <a:fillRect/>
            </a:stretch>
          </a:blip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331640" y="5740859"/>
            <a:ext cx="34505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ПЛОДЫ И ЯГОДЫ в СХО и КФХ  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1,2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млн. тонн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9132" y="3789901"/>
            <a:ext cx="206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1990 год – 3,4 млн тонн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48747" y="3774565"/>
            <a:ext cx="206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1990 год – 0,7 млн тонн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66595" y="3770762"/>
            <a:ext cx="206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1990 год – 0,2 млн тонн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83868" y="5742430"/>
            <a:ext cx="39214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ТЕПЛИЧНЫЕ ОВОЩИ в СХО и КФХ  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1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млн. тонн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1185" y="6116428"/>
            <a:ext cx="206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1990 год – 1,1 млн тонн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51180" y="6148323"/>
            <a:ext cx="206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1990 год – 0,7 млн тонн </a:t>
            </a:r>
          </a:p>
        </p:txBody>
      </p:sp>
    </p:spTree>
    <p:extLst>
      <p:ext uri="{BB962C8B-B14F-4D97-AF65-F5344CB8AC3E}">
        <p14:creationId xmlns:p14="http://schemas.microsoft.com/office/powerpoint/2010/main" val="223320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sports-liga.ru/wp-content/uploads/2015/12/76f3461d558b2d78e1fa4c6d9534c1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345" y="4573129"/>
            <a:ext cx="1171334" cy="75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atgarant.ru/drive/files/public/big/atg_orders_1440_754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242" y="4489500"/>
            <a:ext cx="1149565" cy="84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.artfile.me/wallpaper/10-07-2012/5196x3387/eda-raznoe-maslo-6465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190" y="1370393"/>
            <a:ext cx="1253322" cy="81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pshenica.4sg.com.ua/pictures/board/438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50" y="1494508"/>
            <a:ext cx="1103957" cy="69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489968547"/>
              </p:ext>
            </p:extLst>
          </p:nvPr>
        </p:nvGraphicFramePr>
        <p:xfrm>
          <a:off x="611560" y="620688"/>
          <a:ext cx="358786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81876" y="2064434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FF0000"/>
                </a:solidFill>
                <a:latin typeface="Calibri"/>
                <a:cs typeface="+mn-cs"/>
              </a:rPr>
              <a:t>29,1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0" y="6384715"/>
            <a:ext cx="9083108" cy="510259"/>
            <a:chOff x="0" y="6384715"/>
            <a:chExt cx="9083108" cy="51025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6384715"/>
              <a:ext cx="524623" cy="5102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Номер слайда 5"/>
            <p:cNvSpPr>
              <a:spLocks/>
            </p:cNvSpPr>
            <p:nvPr/>
          </p:nvSpPr>
          <p:spPr bwMode="auto">
            <a:xfrm>
              <a:off x="8605271" y="6528470"/>
              <a:ext cx="477837" cy="222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fld id="{28770B14-2D29-4C66-B2AD-205C34CD5BC0}" type="slidenum">
                <a:rPr lang="ru-RU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pPr algn="ctr"/>
                <a:t>5</a:t>
              </a:fld>
              <a:endParaRPr lang="ru-RU" dirty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95536" y="6481094"/>
              <a:ext cx="841429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Департамент растениеводства, механизации, химизации и защиты растений Минсельхоза России</a:t>
              </a: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489471" y="6479523"/>
              <a:ext cx="8451329" cy="1571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0" y="1653913"/>
            <a:ext cx="1162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Зерно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650534662"/>
              </p:ext>
            </p:extLst>
          </p:nvPr>
        </p:nvGraphicFramePr>
        <p:xfrm>
          <a:off x="4860032" y="620688"/>
          <a:ext cx="358786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797488" y="1755789"/>
            <a:ext cx="1346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Масличные</a:t>
            </a:r>
          </a:p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(оценка)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56176" y="2078334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FF0000"/>
                </a:solidFill>
                <a:latin typeface="Calibri"/>
                <a:cs typeface="+mn-cs"/>
              </a:rPr>
              <a:t>28,3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2210971425"/>
              </p:ext>
            </p:extLst>
          </p:nvPr>
        </p:nvGraphicFramePr>
        <p:xfrm>
          <a:off x="614315" y="3695339"/>
          <a:ext cx="358786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7" y="3861048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Подсолнечник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31137" y="5257775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FF0000"/>
                </a:solidFill>
                <a:latin typeface="Calibri"/>
                <a:cs typeface="+mn-cs"/>
              </a:rPr>
              <a:t>33,3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3793646429"/>
              </p:ext>
            </p:extLst>
          </p:nvPr>
        </p:nvGraphicFramePr>
        <p:xfrm>
          <a:off x="4882884" y="3761656"/>
          <a:ext cx="358786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159803" y="52292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FF0000"/>
                </a:solidFill>
                <a:latin typeface="Calibri"/>
                <a:cs typeface="+mn-cs"/>
              </a:rPr>
              <a:t>24,1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87802" y="3933056"/>
            <a:ext cx="1052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Соя</a:t>
            </a:r>
          </a:p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(оценка)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27732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СТРУКТУРА ПРОИЗВОДСТВА РАСТЕНИЕВОДЧЕСКОЙ ПРОДУКЦИИ </a:t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В РОССИЙСКОЙ ФЕДЕРАЦИИ В 2018 ГОДУ (Предварительные данные Росстата)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793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867" y="1448870"/>
            <a:ext cx="1083416" cy="748640"/>
          </a:xfrm>
          <a:prstGeom prst="rect">
            <a:avLst/>
          </a:prstGeom>
        </p:spPr>
      </p:pic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4114651822"/>
              </p:ext>
            </p:extLst>
          </p:nvPr>
        </p:nvGraphicFramePr>
        <p:xfrm>
          <a:off x="5436096" y="640638"/>
          <a:ext cx="3647012" cy="3048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184" y="1296822"/>
            <a:ext cx="1052736" cy="1052736"/>
          </a:xfrm>
          <a:prstGeom prst="rect">
            <a:avLst/>
          </a:prstGeom>
        </p:spPr>
      </p:pic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5113663"/>
              </p:ext>
            </p:extLst>
          </p:nvPr>
        </p:nvGraphicFramePr>
        <p:xfrm>
          <a:off x="611560" y="620688"/>
          <a:ext cx="358786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05064"/>
            <a:ext cx="886021" cy="764704"/>
          </a:xfrm>
          <a:prstGeom prst="rect">
            <a:avLst/>
          </a:prstGeom>
        </p:spPr>
      </p:pic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3075465841"/>
              </p:ext>
            </p:extLst>
          </p:nvPr>
        </p:nvGraphicFramePr>
        <p:xfrm>
          <a:off x="3275856" y="3140969"/>
          <a:ext cx="3672408" cy="3143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81876" y="2064434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FF0000"/>
                </a:solidFill>
                <a:latin typeface="Calibri"/>
                <a:cs typeface="+mn-cs"/>
              </a:rPr>
              <a:t>12,6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117811" y="4996796"/>
            <a:ext cx="252605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72200" y="2164892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FF0000"/>
                </a:solidFill>
                <a:latin typeface="Calibri"/>
                <a:cs typeface="+mn-cs"/>
              </a:rPr>
              <a:t>18,5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10219" y="474745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srgbClr val="FF0000"/>
                </a:solidFill>
                <a:latin typeface="Calibri"/>
                <a:cs typeface="+mn-cs"/>
              </a:rPr>
              <a:t>4,5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0" y="6384715"/>
            <a:ext cx="9083108" cy="510259"/>
            <a:chOff x="0" y="6384715"/>
            <a:chExt cx="9083108" cy="51025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6384715"/>
              <a:ext cx="524623" cy="5102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Номер слайда 5"/>
            <p:cNvSpPr>
              <a:spLocks/>
            </p:cNvSpPr>
            <p:nvPr/>
          </p:nvSpPr>
          <p:spPr bwMode="auto">
            <a:xfrm>
              <a:off x="8605271" y="6528470"/>
              <a:ext cx="477837" cy="222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fld id="{28770B14-2D29-4C66-B2AD-205C34CD5BC0}" type="slidenum">
                <a:rPr lang="ru-RU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pPr algn="ctr"/>
                <a:t>6</a:t>
              </a:fld>
              <a:endParaRPr lang="ru-RU" dirty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95536" y="6481094"/>
              <a:ext cx="841429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Департамент растениеводства, механизации, химизации и защиты растений Минсельхоза России</a:t>
              </a: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489471" y="6479523"/>
              <a:ext cx="8451329" cy="1571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0" y="1653913"/>
            <a:ext cx="1162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К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артофель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42443" y="1806313"/>
            <a:ext cx="1162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Овощи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0740" y="4397256"/>
            <a:ext cx="1162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Плоды и ягоды 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27732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СТРУКТУРА ПРОИЗВОДСТВА РАСТЕНИЕВОДЧЕСКОЙ ПРОДУКЦИИ </a:t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В РОССИЙСКОЙ ФЕДЕРАЦИИ В 2018 ГОДУ (Предварительные данные Росстата)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476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0" y="6384715"/>
            <a:ext cx="9083108" cy="510259"/>
            <a:chOff x="0" y="6384715"/>
            <a:chExt cx="9083108" cy="51025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384715"/>
              <a:ext cx="524623" cy="5102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Номер слайда 5"/>
            <p:cNvSpPr>
              <a:spLocks/>
            </p:cNvSpPr>
            <p:nvPr/>
          </p:nvSpPr>
          <p:spPr bwMode="auto">
            <a:xfrm>
              <a:off x="8605271" y="6528470"/>
              <a:ext cx="477837" cy="222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fld id="{28770B14-2D29-4C66-B2AD-205C34CD5BC0}" type="slidenum">
                <a:rPr lang="ru-RU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pPr algn="ctr"/>
                <a:t>7</a:t>
              </a:fld>
              <a:endParaRPr lang="ru-RU" dirty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395536" y="6481094"/>
              <a:ext cx="841429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Департамент растениеводства, механизации, химизации и защиты растений Минсельхоза России</a:t>
              </a: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89471" y="6479523"/>
              <a:ext cx="8451329" cy="1571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24665" y="160272"/>
            <a:ext cx="8685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ЭКСПОРТ ЗЕРНА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ИЗ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РОССИЙСКОЙ ФЕДЕРАЦИИ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430892"/>
              </p:ext>
            </p:extLst>
          </p:nvPr>
        </p:nvGraphicFramePr>
        <p:xfrm>
          <a:off x="420112" y="620688"/>
          <a:ext cx="8280921" cy="3456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30495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Культуры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2017 год</a:t>
                      </a:r>
                      <a:endParaRPr lang="ru-RU" sz="12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2018 год</a:t>
                      </a:r>
                      <a:endParaRPr lang="ru-RU" sz="12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Темпы роста</a:t>
                      </a: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8900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3AB917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Кол-во, </a:t>
                      </a:r>
                    </a:p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тыс. тонн</a:t>
                      </a: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Стоимость, </a:t>
                      </a:r>
                    </a:p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тыс. дол. США</a:t>
                      </a: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Кол-во, </a:t>
                      </a:r>
                    </a:p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тыс. тонн</a:t>
                      </a: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Стоимость, тыс. дол. США</a:t>
                      </a: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Отношение по весу, %</a:t>
                      </a: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Отношение по стоимости, %</a:t>
                      </a: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088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Пшеница и </a:t>
                      </a:r>
                      <a:r>
                        <a:rPr lang="ru-RU" sz="1300" b="1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меслин</a:t>
                      </a:r>
                      <a:endParaRPr lang="ru-RU" sz="13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5573" marR="9199" marT="91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33 092,4</a:t>
                      </a:r>
                      <a:endParaRPr lang="ru-RU" sz="13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5 800 268,6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43 992,3</a:t>
                      </a:r>
                      <a:endParaRPr lang="ru-RU" sz="13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8 438 337,9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132,9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145,5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088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Рожь</a:t>
                      </a:r>
                    </a:p>
                  </a:txBody>
                  <a:tcPr marL="165573" marR="9199" marT="91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5 002,9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261,9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37 166,6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681,7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742,9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088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Ячмень</a:t>
                      </a:r>
                    </a:p>
                  </a:txBody>
                  <a:tcPr marL="165573" marR="9199" marT="91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4 659,7</a:t>
                      </a:r>
                      <a:endParaRPr lang="ru-RU" sz="13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734 390,5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5 441,7</a:t>
                      </a:r>
                      <a:endParaRPr lang="ru-RU" sz="13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1 024 216,8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139,5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088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Овес</a:t>
                      </a:r>
                    </a:p>
                  </a:txBody>
                  <a:tcPr marL="165573" marR="9199" marT="91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2 765,2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8 953,1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323,8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088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Кукуруза</a:t>
                      </a:r>
                    </a:p>
                  </a:txBody>
                  <a:tcPr marL="165573" marR="9199" marT="91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5 207,4</a:t>
                      </a:r>
                      <a:endParaRPr lang="ru-RU" sz="13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848 169,0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4 805,5</a:t>
                      </a:r>
                      <a:endParaRPr lang="ru-RU" sz="13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857 028,7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088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Рис</a:t>
                      </a:r>
                    </a:p>
                  </a:txBody>
                  <a:tcPr marL="165573" marR="9199" marT="91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78 079,8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68 714,1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088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Сорго</a:t>
                      </a:r>
                    </a:p>
                  </a:txBody>
                  <a:tcPr marL="165573" marR="9199" marT="91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5 306,5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3 205,5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60,4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088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Гречиха</a:t>
                      </a:r>
                    </a:p>
                  </a:txBody>
                  <a:tcPr marL="165573" marR="9199" marT="91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27 104,7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28 632,1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105,6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088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Зернобобовые</a:t>
                      </a:r>
                    </a:p>
                  </a:txBody>
                  <a:tcPr marL="165573" marR="9199" marT="91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1 257,1</a:t>
                      </a:r>
                      <a:endParaRPr lang="ru-RU" sz="13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412 360,8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1 359,5</a:t>
                      </a:r>
                      <a:endParaRPr lang="ru-RU" sz="13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325 116,1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78,8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901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marL="165573" marR="9199" marT="91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44 614,2</a:t>
                      </a:r>
                      <a:endParaRPr lang="ru-RU" sz="13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7 913 448,0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56 216,6</a:t>
                      </a:r>
                      <a:endParaRPr lang="ru-RU" sz="13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10 791 371,1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136,4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E088B4F6-EB4B-4E38-A0EF-9D4BB4B5D508}"/>
              </a:ext>
            </a:extLst>
          </p:cNvPr>
          <p:cNvGrpSpPr/>
          <p:nvPr/>
        </p:nvGrpSpPr>
        <p:grpSpPr>
          <a:xfrm>
            <a:off x="3609391" y="4221088"/>
            <a:ext cx="5070386" cy="2258435"/>
            <a:chOff x="1677159" y="1134009"/>
            <a:chExt cx="7294365" cy="57714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Полилиния: фигура 17">
              <a:extLst>
                <a:ext uri="{FF2B5EF4-FFF2-40B4-BE49-F238E27FC236}">
                  <a16:creationId xmlns:a16="http://schemas.microsoft.com/office/drawing/2014/main" xmlns="" id="{C481B643-AC62-49B5-AA86-3629A5456DE9}"/>
                </a:ext>
              </a:extLst>
            </p:cNvPr>
            <p:cNvSpPr/>
            <p:nvPr/>
          </p:nvSpPr>
          <p:spPr>
            <a:xfrm>
              <a:off x="7167534" y="5319873"/>
              <a:ext cx="446685" cy="378009"/>
            </a:xfrm>
            <a:custGeom>
              <a:avLst/>
              <a:gdLst/>
              <a:ahLst/>
              <a:cxnLst/>
              <a:rect l="0" t="0" r="0" b="0"/>
              <a:pathLst>
                <a:path w="276225" h="276225">
                  <a:moveTo>
                    <a:pt x="201549" y="11049"/>
                  </a:moveTo>
                  <a:lnTo>
                    <a:pt x="179546" y="93726"/>
                  </a:lnTo>
                  <a:lnTo>
                    <a:pt x="60198" y="134017"/>
                  </a:lnTo>
                  <a:lnTo>
                    <a:pt x="24479" y="92107"/>
                  </a:lnTo>
                  <a:lnTo>
                    <a:pt x="7144" y="96869"/>
                  </a:lnTo>
                  <a:lnTo>
                    <a:pt x="39528" y="221837"/>
                  </a:lnTo>
                  <a:lnTo>
                    <a:pt x="88011" y="227267"/>
                  </a:lnTo>
                  <a:lnTo>
                    <a:pt x="152685" y="251746"/>
                  </a:lnTo>
                  <a:lnTo>
                    <a:pt x="152685" y="276225"/>
                  </a:lnTo>
                  <a:lnTo>
                    <a:pt x="182308" y="270796"/>
                  </a:lnTo>
                  <a:lnTo>
                    <a:pt x="225457" y="211074"/>
                  </a:lnTo>
                  <a:lnTo>
                    <a:pt x="225457" y="162211"/>
                  </a:lnTo>
                  <a:lnTo>
                    <a:pt x="249745" y="113348"/>
                  </a:lnTo>
                  <a:lnTo>
                    <a:pt x="276701" y="118777"/>
                  </a:lnTo>
                  <a:lnTo>
                    <a:pt x="244316" y="50863"/>
                  </a:lnTo>
                  <a:lnTo>
                    <a:pt x="239363" y="7144"/>
                  </a:lnTo>
                  <a:lnTo>
                    <a:pt x="201549" y="11049"/>
                  </a:lnTo>
                  <a:lnTo>
                    <a:pt x="201549" y="11049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7" name="Полилиния: фигура 18">
              <a:extLst>
                <a:ext uri="{FF2B5EF4-FFF2-40B4-BE49-F238E27FC236}">
                  <a16:creationId xmlns:a16="http://schemas.microsoft.com/office/drawing/2014/main" xmlns="" id="{0E9CC8C9-9A14-4072-BBAE-3AE62879800C}"/>
                </a:ext>
              </a:extLst>
            </p:cNvPr>
            <p:cNvSpPr/>
            <p:nvPr/>
          </p:nvSpPr>
          <p:spPr>
            <a:xfrm>
              <a:off x="8571046" y="5636617"/>
              <a:ext cx="400478" cy="430148"/>
            </a:xfrm>
            <a:custGeom>
              <a:avLst/>
              <a:gdLst/>
              <a:ahLst/>
              <a:cxnLst/>
              <a:rect l="0" t="0" r="0" b="0"/>
              <a:pathLst>
                <a:path w="247650" h="314325">
                  <a:moveTo>
                    <a:pt x="10668" y="7144"/>
                  </a:moveTo>
                  <a:lnTo>
                    <a:pt x="7144" y="239935"/>
                  </a:lnTo>
                  <a:lnTo>
                    <a:pt x="40671" y="238125"/>
                  </a:lnTo>
                  <a:lnTo>
                    <a:pt x="84772" y="186595"/>
                  </a:lnTo>
                  <a:lnTo>
                    <a:pt x="121825" y="188404"/>
                  </a:lnTo>
                  <a:lnTo>
                    <a:pt x="145637" y="209740"/>
                  </a:lnTo>
                  <a:lnTo>
                    <a:pt x="153543" y="275463"/>
                  </a:lnTo>
                  <a:lnTo>
                    <a:pt x="229362" y="315468"/>
                  </a:lnTo>
                  <a:lnTo>
                    <a:pt x="248793" y="308324"/>
                  </a:lnTo>
                  <a:lnTo>
                    <a:pt x="248793" y="284321"/>
                  </a:lnTo>
                  <a:lnTo>
                    <a:pt x="187928" y="233648"/>
                  </a:lnTo>
                  <a:lnTo>
                    <a:pt x="157924" y="164306"/>
                  </a:lnTo>
                  <a:lnTo>
                    <a:pt x="181737" y="152781"/>
                  </a:lnTo>
                  <a:lnTo>
                    <a:pt x="164116" y="114586"/>
                  </a:lnTo>
                  <a:lnTo>
                    <a:pt x="128873" y="113729"/>
                  </a:lnTo>
                  <a:lnTo>
                    <a:pt x="120015" y="72866"/>
                  </a:lnTo>
                  <a:lnTo>
                    <a:pt x="26575" y="9811"/>
                  </a:lnTo>
                  <a:lnTo>
                    <a:pt x="10668" y="7144"/>
                  </a:lnTo>
                  <a:lnTo>
                    <a:pt x="10668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8" name="Полилиния: фигура 19">
              <a:extLst>
                <a:ext uri="{FF2B5EF4-FFF2-40B4-BE49-F238E27FC236}">
                  <a16:creationId xmlns:a16="http://schemas.microsoft.com/office/drawing/2014/main" xmlns="" id="{64605778-6F4D-4FAC-8E88-A3ABBFAC49F7}"/>
                </a:ext>
              </a:extLst>
            </p:cNvPr>
            <p:cNvSpPr/>
            <p:nvPr/>
          </p:nvSpPr>
          <p:spPr>
            <a:xfrm>
              <a:off x="3275215" y="2966699"/>
              <a:ext cx="154029" cy="104279"/>
            </a:xfrm>
            <a:custGeom>
              <a:avLst/>
              <a:gdLst/>
              <a:ahLst/>
              <a:cxnLst/>
              <a:rect l="0" t="0" r="0" b="0"/>
              <a:pathLst>
                <a:path w="95250" h="76200">
                  <a:moveTo>
                    <a:pt x="94774" y="9049"/>
                  </a:moveTo>
                  <a:lnTo>
                    <a:pt x="41434" y="7144"/>
                  </a:lnTo>
                  <a:lnTo>
                    <a:pt x="7620" y="27813"/>
                  </a:lnTo>
                  <a:lnTo>
                    <a:pt x="7144" y="43148"/>
                  </a:lnTo>
                  <a:lnTo>
                    <a:pt x="29051" y="63817"/>
                  </a:lnTo>
                  <a:lnTo>
                    <a:pt x="97155" y="75343"/>
                  </a:lnTo>
                  <a:lnTo>
                    <a:pt x="94774" y="9049"/>
                  </a:lnTo>
                  <a:lnTo>
                    <a:pt x="94774" y="9049"/>
                  </a:lnTo>
                  <a:close/>
                </a:path>
              </a:pathLst>
            </a:custGeom>
            <a:solidFill>
              <a:srgbClr val="C5E0B4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9" name="Полилиния: фигура 20">
              <a:extLst>
                <a:ext uri="{FF2B5EF4-FFF2-40B4-BE49-F238E27FC236}">
                  <a16:creationId xmlns:a16="http://schemas.microsoft.com/office/drawing/2014/main" xmlns="" id="{4E25DF0B-BC14-4885-8DEB-15000221EDBE}"/>
                </a:ext>
              </a:extLst>
            </p:cNvPr>
            <p:cNvSpPr/>
            <p:nvPr/>
          </p:nvSpPr>
          <p:spPr>
            <a:xfrm>
              <a:off x="2078868" y="4044158"/>
              <a:ext cx="862564" cy="742983"/>
            </a:xfrm>
            <a:custGeom>
              <a:avLst/>
              <a:gdLst/>
              <a:ahLst/>
              <a:cxnLst/>
              <a:rect l="0" t="0" r="0" b="0"/>
              <a:pathLst>
                <a:path w="533400" h="542925">
                  <a:moveTo>
                    <a:pt x="416528" y="20193"/>
                  </a:moveTo>
                  <a:lnTo>
                    <a:pt x="377666" y="7144"/>
                  </a:lnTo>
                  <a:lnTo>
                    <a:pt x="215932" y="37529"/>
                  </a:lnTo>
                  <a:lnTo>
                    <a:pt x="180689" y="64294"/>
                  </a:lnTo>
                  <a:lnTo>
                    <a:pt x="202216" y="175450"/>
                  </a:lnTo>
                  <a:lnTo>
                    <a:pt x="137922" y="178022"/>
                  </a:lnTo>
                  <a:lnTo>
                    <a:pt x="99251" y="240221"/>
                  </a:lnTo>
                  <a:lnTo>
                    <a:pt x="7144" y="262319"/>
                  </a:lnTo>
                  <a:lnTo>
                    <a:pt x="7429" y="307562"/>
                  </a:lnTo>
                  <a:lnTo>
                    <a:pt x="310801" y="539496"/>
                  </a:lnTo>
                  <a:lnTo>
                    <a:pt x="362521" y="543878"/>
                  </a:lnTo>
                  <a:lnTo>
                    <a:pt x="535019" y="409099"/>
                  </a:lnTo>
                  <a:lnTo>
                    <a:pt x="517779" y="387382"/>
                  </a:lnTo>
                  <a:lnTo>
                    <a:pt x="485394" y="383000"/>
                  </a:lnTo>
                  <a:lnTo>
                    <a:pt x="465963" y="350425"/>
                  </a:lnTo>
                  <a:lnTo>
                    <a:pt x="465963" y="215646"/>
                  </a:lnTo>
                  <a:lnTo>
                    <a:pt x="453009" y="202597"/>
                  </a:lnTo>
                  <a:lnTo>
                    <a:pt x="455200" y="167831"/>
                  </a:lnTo>
                  <a:lnTo>
                    <a:pt x="420719" y="133064"/>
                  </a:lnTo>
                  <a:lnTo>
                    <a:pt x="416433" y="96107"/>
                  </a:lnTo>
                  <a:lnTo>
                    <a:pt x="431483" y="85249"/>
                  </a:lnTo>
                  <a:lnTo>
                    <a:pt x="425005" y="46101"/>
                  </a:lnTo>
                  <a:lnTo>
                    <a:pt x="416528" y="20193"/>
                  </a:lnTo>
                  <a:lnTo>
                    <a:pt x="416528" y="20193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0" name="Полилиния: фигура 21">
              <a:extLst>
                <a:ext uri="{FF2B5EF4-FFF2-40B4-BE49-F238E27FC236}">
                  <a16:creationId xmlns:a16="http://schemas.microsoft.com/office/drawing/2014/main" xmlns="" id="{C014A82E-418D-4C9F-8385-0349E21C1442}"/>
                </a:ext>
              </a:extLst>
            </p:cNvPr>
            <p:cNvSpPr/>
            <p:nvPr/>
          </p:nvSpPr>
          <p:spPr>
            <a:xfrm>
              <a:off x="1677159" y="4124449"/>
              <a:ext cx="723938" cy="586565"/>
            </a:xfrm>
            <a:custGeom>
              <a:avLst/>
              <a:gdLst/>
              <a:ahLst/>
              <a:cxnLst/>
              <a:rect l="0" t="0" r="0" b="0"/>
              <a:pathLst>
                <a:path w="447675" h="428625">
                  <a:moveTo>
                    <a:pt x="421196" y="7144"/>
                  </a:moveTo>
                  <a:lnTo>
                    <a:pt x="311182" y="7144"/>
                  </a:lnTo>
                  <a:lnTo>
                    <a:pt x="289655" y="54959"/>
                  </a:lnTo>
                  <a:lnTo>
                    <a:pt x="240030" y="78867"/>
                  </a:lnTo>
                  <a:lnTo>
                    <a:pt x="199072" y="189738"/>
                  </a:lnTo>
                  <a:lnTo>
                    <a:pt x="119253" y="237554"/>
                  </a:lnTo>
                  <a:lnTo>
                    <a:pt x="7144" y="422243"/>
                  </a:lnTo>
                  <a:lnTo>
                    <a:pt x="117157" y="420053"/>
                  </a:lnTo>
                  <a:lnTo>
                    <a:pt x="121444" y="365760"/>
                  </a:lnTo>
                  <a:lnTo>
                    <a:pt x="149447" y="365760"/>
                  </a:lnTo>
                  <a:lnTo>
                    <a:pt x="149447" y="291846"/>
                  </a:lnTo>
                  <a:lnTo>
                    <a:pt x="246507" y="291846"/>
                  </a:lnTo>
                  <a:lnTo>
                    <a:pt x="248698" y="196215"/>
                  </a:lnTo>
                  <a:lnTo>
                    <a:pt x="341471" y="174498"/>
                  </a:lnTo>
                  <a:lnTo>
                    <a:pt x="380333" y="111442"/>
                  </a:lnTo>
                  <a:lnTo>
                    <a:pt x="440722" y="109252"/>
                  </a:lnTo>
                  <a:lnTo>
                    <a:pt x="421196" y="7144"/>
                  </a:lnTo>
                  <a:lnTo>
                    <a:pt x="421196" y="7144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4" name="Полилиния: фигура 22">
              <a:extLst>
                <a:ext uri="{FF2B5EF4-FFF2-40B4-BE49-F238E27FC236}">
                  <a16:creationId xmlns:a16="http://schemas.microsoft.com/office/drawing/2014/main" xmlns="" id="{011D7190-84A9-4D13-81FB-F7F276DB6121}"/>
                </a:ext>
              </a:extLst>
            </p:cNvPr>
            <p:cNvSpPr/>
            <p:nvPr/>
          </p:nvSpPr>
          <p:spPr>
            <a:xfrm>
              <a:off x="1678390" y="4470915"/>
              <a:ext cx="539104" cy="482288"/>
            </a:xfrm>
            <a:custGeom>
              <a:avLst/>
              <a:gdLst/>
              <a:ahLst/>
              <a:cxnLst/>
              <a:rect l="0" t="0" r="0" b="0"/>
              <a:pathLst>
                <a:path w="333375" h="352425">
                  <a:moveTo>
                    <a:pt x="7144" y="176689"/>
                  </a:moveTo>
                  <a:lnTo>
                    <a:pt x="27908" y="203835"/>
                  </a:lnTo>
                  <a:lnTo>
                    <a:pt x="23622" y="321183"/>
                  </a:lnTo>
                  <a:lnTo>
                    <a:pt x="53816" y="299466"/>
                  </a:lnTo>
                  <a:lnTo>
                    <a:pt x="75343" y="295085"/>
                  </a:lnTo>
                  <a:lnTo>
                    <a:pt x="105537" y="305943"/>
                  </a:lnTo>
                  <a:lnTo>
                    <a:pt x="140018" y="353759"/>
                  </a:lnTo>
                  <a:lnTo>
                    <a:pt x="172403" y="332042"/>
                  </a:lnTo>
                  <a:lnTo>
                    <a:pt x="329851" y="329851"/>
                  </a:lnTo>
                  <a:lnTo>
                    <a:pt x="290989" y="66866"/>
                  </a:lnTo>
                  <a:lnTo>
                    <a:pt x="332708" y="66675"/>
                  </a:lnTo>
                  <a:lnTo>
                    <a:pt x="254984" y="7144"/>
                  </a:lnTo>
                  <a:lnTo>
                    <a:pt x="255079" y="45816"/>
                  </a:lnTo>
                  <a:lnTo>
                    <a:pt x="156686" y="45911"/>
                  </a:lnTo>
                  <a:lnTo>
                    <a:pt x="156210" y="119729"/>
                  </a:lnTo>
                  <a:lnTo>
                    <a:pt x="127921" y="119634"/>
                  </a:lnTo>
                  <a:lnTo>
                    <a:pt x="124301" y="174117"/>
                  </a:lnTo>
                  <a:lnTo>
                    <a:pt x="7144" y="176689"/>
                  </a:lnTo>
                  <a:lnTo>
                    <a:pt x="7144" y="176689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5" name="Полилиния: фигура 23">
              <a:extLst>
                <a:ext uri="{FF2B5EF4-FFF2-40B4-BE49-F238E27FC236}">
                  <a16:creationId xmlns:a16="http://schemas.microsoft.com/office/drawing/2014/main" xmlns="" id="{440DBB03-2B66-456C-A8C4-04F9EAB145DD}"/>
                </a:ext>
              </a:extLst>
            </p:cNvPr>
            <p:cNvSpPr/>
            <p:nvPr/>
          </p:nvSpPr>
          <p:spPr>
            <a:xfrm>
              <a:off x="1679930" y="4874602"/>
              <a:ext cx="277253" cy="182489"/>
            </a:xfrm>
            <a:custGeom>
              <a:avLst/>
              <a:gdLst/>
              <a:ahLst/>
              <a:cxnLst/>
              <a:rect l="0" t="0" r="0" b="0"/>
              <a:pathLst>
                <a:path w="171450" h="133350">
                  <a:moveTo>
                    <a:pt x="55912" y="11811"/>
                  </a:moveTo>
                  <a:lnTo>
                    <a:pt x="18383" y="39053"/>
                  </a:lnTo>
                  <a:lnTo>
                    <a:pt x="9811" y="54293"/>
                  </a:lnTo>
                  <a:lnTo>
                    <a:pt x="7144" y="69533"/>
                  </a:lnTo>
                  <a:lnTo>
                    <a:pt x="20955" y="79439"/>
                  </a:lnTo>
                  <a:lnTo>
                    <a:pt x="67056" y="78772"/>
                  </a:lnTo>
                  <a:lnTo>
                    <a:pt x="96679" y="70771"/>
                  </a:lnTo>
                  <a:lnTo>
                    <a:pt x="100013" y="85344"/>
                  </a:lnTo>
                  <a:lnTo>
                    <a:pt x="97346" y="104585"/>
                  </a:lnTo>
                  <a:lnTo>
                    <a:pt x="125635" y="118491"/>
                  </a:lnTo>
                  <a:lnTo>
                    <a:pt x="131540" y="125159"/>
                  </a:lnTo>
                  <a:lnTo>
                    <a:pt x="169069" y="126492"/>
                  </a:lnTo>
                  <a:lnTo>
                    <a:pt x="170402" y="109919"/>
                  </a:lnTo>
                  <a:lnTo>
                    <a:pt x="136112" y="68771"/>
                  </a:lnTo>
                  <a:lnTo>
                    <a:pt x="97917" y="17050"/>
                  </a:lnTo>
                  <a:lnTo>
                    <a:pt x="74200" y="7144"/>
                  </a:lnTo>
                  <a:lnTo>
                    <a:pt x="55912" y="11811"/>
                  </a:lnTo>
                  <a:lnTo>
                    <a:pt x="55912" y="11811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6" name="Полилиния: фигура 24">
              <a:extLst>
                <a:ext uri="{FF2B5EF4-FFF2-40B4-BE49-F238E27FC236}">
                  <a16:creationId xmlns:a16="http://schemas.microsoft.com/office/drawing/2014/main" xmlns="" id="{951CE4A6-5872-4D4C-AD5F-1EF4EC8460E5}"/>
                </a:ext>
              </a:extLst>
            </p:cNvPr>
            <p:cNvSpPr/>
            <p:nvPr/>
          </p:nvSpPr>
          <p:spPr>
            <a:xfrm>
              <a:off x="1707040" y="4971710"/>
              <a:ext cx="123224" cy="39104"/>
            </a:xfrm>
            <a:custGeom>
              <a:avLst/>
              <a:gdLst/>
              <a:ahLst/>
              <a:cxnLst/>
              <a:rect l="0" t="0" r="0" b="0"/>
              <a:pathLst>
                <a:path w="76200" h="28575">
                  <a:moveTo>
                    <a:pt x="8382" y="17240"/>
                  </a:moveTo>
                  <a:lnTo>
                    <a:pt x="7144" y="27813"/>
                  </a:lnTo>
                  <a:lnTo>
                    <a:pt x="73057" y="26861"/>
                  </a:lnTo>
                  <a:lnTo>
                    <a:pt x="76390" y="17050"/>
                  </a:lnTo>
                  <a:lnTo>
                    <a:pt x="74962" y="7144"/>
                  </a:lnTo>
                  <a:lnTo>
                    <a:pt x="56007" y="14859"/>
                  </a:lnTo>
                  <a:lnTo>
                    <a:pt x="8382" y="17240"/>
                  </a:lnTo>
                  <a:lnTo>
                    <a:pt x="8382" y="17240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7" name="Полилиния: фигура 25">
              <a:extLst>
                <a:ext uri="{FF2B5EF4-FFF2-40B4-BE49-F238E27FC236}">
                  <a16:creationId xmlns:a16="http://schemas.microsoft.com/office/drawing/2014/main" xmlns="" id="{440778C2-0017-4540-AD6E-0DB8B056B38B}"/>
                </a:ext>
              </a:extLst>
            </p:cNvPr>
            <p:cNvSpPr/>
            <p:nvPr/>
          </p:nvSpPr>
          <p:spPr>
            <a:xfrm>
              <a:off x="1707502" y="5010034"/>
              <a:ext cx="169432" cy="52138"/>
            </a:xfrm>
            <a:custGeom>
              <a:avLst/>
              <a:gdLst/>
              <a:ahLst/>
              <a:cxnLst/>
              <a:rect l="0" t="0" r="0" b="0"/>
              <a:pathLst>
                <a:path w="104775" h="38100">
                  <a:moveTo>
                    <a:pt x="7144" y="7144"/>
                  </a:moveTo>
                  <a:lnTo>
                    <a:pt x="18955" y="35814"/>
                  </a:lnTo>
                  <a:lnTo>
                    <a:pt x="25527" y="18097"/>
                  </a:lnTo>
                  <a:lnTo>
                    <a:pt x="105632" y="26479"/>
                  </a:lnTo>
                  <a:lnTo>
                    <a:pt x="70961" y="8668"/>
                  </a:ln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8" name="Полилиния: фигура 26">
              <a:extLst>
                <a:ext uri="{FF2B5EF4-FFF2-40B4-BE49-F238E27FC236}">
                  <a16:creationId xmlns:a16="http://schemas.microsoft.com/office/drawing/2014/main" xmlns="" id="{F518A6E8-7BF3-4B56-AA98-B21E6A67DE81}"/>
                </a:ext>
              </a:extLst>
            </p:cNvPr>
            <p:cNvSpPr/>
            <p:nvPr/>
          </p:nvSpPr>
          <p:spPr>
            <a:xfrm>
              <a:off x="1735382" y="5035974"/>
              <a:ext cx="92419" cy="78210"/>
            </a:xfrm>
            <a:custGeom>
              <a:avLst/>
              <a:gdLst/>
              <a:ahLst/>
              <a:cxnLst/>
              <a:rect l="0" t="0" r="0" b="0"/>
              <a:pathLst>
                <a:path w="57150" h="57150">
                  <a:moveTo>
                    <a:pt x="7144" y="29242"/>
                  </a:moveTo>
                  <a:lnTo>
                    <a:pt x="20479" y="55626"/>
                  </a:lnTo>
                  <a:lnTo>
                    <a:pt x="57912" y="23432"/>
                  </a:lnTo>
                  <a:lnTo>
                    <a:pt x="58293" y="13526"/>
                  </a:lnTo>
                  <a:lnTo>
                    <a:pt x="14192" y="7144"/>
                  </a:lnTo>
                  <a:lnTo>
                    <a:pt x="7144" y="29242"/>
                  </a:lnTo>
                  <a:lnTo>
                    <a:pt x="7144" y="29242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9" name="Полилиния: фигура 27">
              <a:extLst>
                <a:ext uri="{FF2B5EF4-FFF2-40B4-BE49-F238E27FC236}">
                  <a16:creationId xmlns:a16="http://schemas.microsoft.com/office/drawing/2014/main" xmlns="" id="{902F9A82-9F88-40C1-B457-41BBB0721523}"/>
                </a:ext>
              </a:extLst>
            </p:cNvPr>
            <p:cNvSpPr/>
            <p:nvPr/>
          </p:nvSpPr>
          <p:spPr>
            <a:xfrm>
              <a:off x="1763413" y="5041577"/>
              <a:ext cx="308059" cy="182489"/>
            </a:xfrm>
            <a:custGeom>
              <a:avLst/>
              <a:gdLst/>
              <a:ahLst/>
              <a:cxnLst/>
              <a:rect l="0" t="0" r="0" b="0"/>
              <a:pathLst>
                <a:path w="190500" h="133350">
                  <a:moveTo>
                    <a:pt x="7144" y="57626"/>
                  </a:moveTo>
                  <a:lnTo>
                    <a:pt x="36100" y="102203"/>
                  </a:lnTo>
                  <a:lnTo>
                    <a:pt x="73819" y="69437"/>
                  </a:lnTo>
                  <a:lnTo>
                    <a:pt x="112490" y="67723"/>
                  </a:lnTo>
                  <a:lnTo>
                    <a:pt x="144684" y="110490"/>
                  </a:lnTo>
                  <a:lnTo>
                    <a:pt x="172021" y="128492"/>
                  </a:lnTo>
                  <a:lnTo>
                    <a:pt x="182308" y="108490"/>
                  </a:lnTo>
                  <a:lnTo>
                    <a:pt x="191452" y="103346"/>
                  </a:lnTo>
                  <a:lnTo>
                    <a:pt x="190786" y="59341"/>
                  </a:lnTo>
                  <a:lnTo>
                    <a:pt x="172593" y="7144"/>
                  </a:lnTo>
                  <a:lnTo>
                    <a:pt x="116776" y="13335"/>
                  </a:lnTo>
                  <a:lnTo>
                    <a:pt x="47720" y="7810"/>
                  </a:lnTo>
                  <a:lnTo>
                    <a:pt x="47339" y="25527"/>
                  </a:lnTo>
                  <a:lnTo>
                    <a:pt x="7144" y="57626"/>
                  </a:lnTo>
                  <a:lnTo>
                    <a:pt x="7144" y="57626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40" name="Полилиния: фигура 28">
              <a:extLst>
                <a:ext uri="{FF2B5EF4-FFF2-40B4-BE49-F238E27FC236}">
                  <a16:creationId xmlns:a16="http://schemas.microsoft.com/office/drawing/2014/main" xmlns="" id="{390B554E-91E7-475F-A69A-EA076F720992}"/>
                </a:ext>
              </a:extLst>
            </p:cNvPr>
            <p:cNvSpPr/>
            <p:nvPr/>
          </p:nvSpPr>
          <p:spPr>
            <a:xfrm>
              <a:off x="1817476" y="5134255"/>
              <a:ext cx="169432" cy="130348"/>
            </a:xfrm>
            <a:custGeom>
              <a:avLst/>
              <a:gdLst/>
              <a:ahLst/>
              <a:cxnLst/>
              <a:rect l="0" t="0" r="0" b="0"/>
              <a:pathLst>
                <a:path w="104775" h="95250">
                  <a:moveTo>
                    <a:pt x="7144" y="39338"/>
                  </a:moveTo>
                  <a:lnTo>
                    <a:pt x="60960" y="91345"/>
                  </a:lnTo>
                  <a:lnTo>
                    <a:pt x="99346" y="44768"/>
                  </a:lnTo>
                  <a:lnTo>
                    <a:pt x="75343" y="7144"/>
                  </a:lnTo>
                  <a:lnTo>
                    <a:pt x="42291" y="10478"/>
                  </a:lnTo>
                  <a:lnTo>
                    <a:pt x="7144" y="39338"/>
                  </a:lnTo>
                  <a:lnTo>
                    <a:pt x="7144" y="39338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41" name="Полилиния: фигура 29">
              <a:extLst>
                <a:ext uri="{FF2B5EF4-FFF2-40B4-BE49-F238E27FC236}">
                  <a16:creationId xmlns:a16="http://schemas.microsoft.com/office/drawing/2014/main" xmlns="" id="{3B512667-3F92-45B1-9ACC-30F219EEB153}"/>
                </a:ext>
              </a:extLst>
            </p:cNvPr>
            <p:cNvSpPr/>
            <p:nvPr/>
          </p:nvSpPr>
          <p:spPr>
            <a:xfrm>
              <a:off x="1913595" y="5192130"/>
              <a:ext cx="184834" cy="169453"/>
            </a:xfrm>
            <a:custGeom>
              <a:avLst/>
              <a:gdLst/>
              <a:ahLst/>
              <a:cxnLst/>
              <a:rect l="0" t="0" r="0" b="0"/>
              <a:pathLst>
                <a:path w="114300" h="123825">
                  <a:moveTo>
                    <a:pt x="7144" y="54769"/>
                  </a:moveTo>
                  <a:lnTo>
                    <a:pt x="111728" y="124682"/>
                  </a:lnTo>
                  <a:lnTo>
                    <a:pt x="109252" y="71723"/>
                  </a:lnTo>
                  <a:lnTo>
                    <a:pt x="77629" y="34480"/>
                  </a:lnTo>
                  <a:lnTo>
                    <a:pt x="46767" y="7144"/>
                  </a:lnTo>
                  <a:lnTo>
                    <a:pt x="7144" y="54769"/>
                  </a:lnTo>
                  <a:lnTo>
                    <a:pt x="7144" y="54769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42" name="Полилиния: фигура 30">
              <a:extLst>
                <a:ext uri="{FF2B5EF4-FFF2-40B4-BE49-F238E27FC236}">
                  <a16:creationId xmlns:a16="http://schemas.microsoft.com/office/drawing/2014/main" xmlns="" id="{5AC48C70-7A40-451F-9BF5-65A3436D4E01}"/>
                </a:ext>
              </a:extLst>
            </p:cNvPr>
            <p:cNvSpPr/>
            <p:nvPr/>
          </p:nvSpPr>
          <p:spPr>
            <a:xfrm>
              <a:off x="2036355" y="5108447"/>
              <a:ext cx="308059" cy="260698"/>
            </a:xfrm>
            <a:custGeom>
              <a:avLst/>
              <a:gdLst/>
              <a:ahLst/>
              <a:cxnLst/>
              <a:rect l="0" t="0" r="0" b="0"/>
              <a:pathLst>
                <a:path w="190500" h="190500">
                  <a:moveTo>
                    <a:pt x="44577" y="187928"/>
                  </a:moveTo>
                  <a:lnTo>
                    <a:pt x="85344" y="159068"/>
                  </a:lnTo>
                  <a:lnTo>
                    <a:pt x="136017" y="150209"/>
                  </a:lnTo>
                  <a:lnTo>
                    <a:pt x="187738" y="161354"/>
                  </a:lnTo>
                  <a:lnTo>
                    <a:pt x="161353" y="121444"/>
                  </a:lnTo>
                  <a:lnTo>
                    <a:pt x="153638" y="97060"/>
                  </a:lnTo>
                  <a:lnTo>
                    <a:pt x="161353" y="24956"/>
                  </a:lnTo>
                  <a:lnTo>
                    <a:pt x="115157" y="27146"/>
                  </a:lnTo>
                  <a:lnTo>
                    <a:pt x="94202" y="7144"/>
                  </a:lnTo>
                  <a:lnTo>
                    <a:pt x="50197" y="8287"/>
                  </a:lnTo>
                  <a:lnTo>
                    <a:pt x="29242" y="11621"/>
                  </a:lnTo>
                  <a:lnTo>
                    <a:pt x="31432" y="60388"/>
                  </a:lnTo>
                  <a:lnTo>
                    <a:pt x="20383" y="64865"/>
                  </a:lnTo>
                  <a:lnTo>
                    <a:pt x="7144" y="89249"/>
                  </a:lnTo>
                  <a:lnTo>
                    <a:pt x="41243" y="129159"/>
                  </a:lnTo>
                  <a:lnTo>
                    <a:pt x="44577" y="187928"/>
                  </a:lnTo>
                  <a:lnTo>
                    <a:pt x="44577" y="187928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43" name="Полилиния: фигура 31">
              <a:extLst>
                <a:ext uri="{FF2B5EF4-FFF2-40B4-BE49-F238E27FC236}">
                  <a16:creationId xmlns:a16="http://schemas.microsoft.com/office/drawing/2014/main" xmlns="" id="{62857B32-13DA-4D0D-98B0-92F7762F2AC3}"/>
                </a:ext>
              </a:extLst>
            </p:cNvPr>
            <p:cNvSpPr/>
            <p:nvPr/>
          </p:nvSpPr>
          <p:spPr>
            <a:xfrm>
              <a:off x="1902660" y="4563462"/>
              <a:ext cx="723938" cy="547461"/>
            </a:xfrm>
            <a:custGeom>
              <a:avLst/>
              <a:gdLst/>
              <a:ahLst/>
              <a:cxnLst/>
              <a:rect l="0" t="0" r="0" b="0"/>
              <a:pathLst>
                <a:path w="447675" h="400050">
                  <a:moveTo>
                    <a:pt x="7144" y="291751"/>
                  </a:moveTo>
                  <a:lnTo>
                    <a:pt x="36481" y="271653"/>
                  </a:lnTo>
                  <a:lnTo>
                    <a:pt x="199549" y="270701"/>
                  </a:lnTo>
                  <a:lnTo>
                    <a:pt x="161830" y="8382"/>
                  </a:lnTo>
                  <a:lnTo>
                    <a:pt x="204883" y="7144"/>
                  </a:lnTo>
                  <a:lnTo>
                    <a:pt x="413195" y="166116"/>
                  </a:lnTo>
                  <a:lnTo>
                    <a:pt x="441198" y="170117"/>
                  </a:lnTo>
                  <a:lnTo>
                    <a:pt x="430625" y="258509"/>
                  </a:lnTo>
                  <a:lnTo>
                    <a:pt x="299657" y="270415"/>
                  </a:lnTo>
                  <a:lnTo>
                    <a:pt x="198596" y="345853"/>
                  </a:lnTo>
                  <a:lnTo>
                    <a:pt x="180213" y="397478"/>
                  </a:lnTo>
                  <a:lnTo>
                    <a:pt x="110014" y="400431"/>
                  </a:lnTo>
                  <a:lnTo>
                    <a:pt x="92107" y="348901"/>
                  </a:lnTo>
                  <a:lnTo>
                    <a:pt x="38291" y="352711"/>
                  </a:lnTo>
                  <a:lnTo>
                    <a:pt x="40386" y="335852"/>
                  </a:lnTo>
                  <a:lnTo>
                    <a:pt x="7144" y="291751"/>
                  </a:lnTo>
                  <a:lnTo>
                    <a:pt x="7144" y="291751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44" name="Полилиния: фигура 32">
              <a:extLst>
                <a:ext uri="{FF2B5EF4-FFF2-40B4-BE49-F238E27FC236}">
                  <a16:creationId xmlns:a16="http://schemas.microsoft.com/office/drawing/2014/main" xmlns="" id="{CC77EDFD-75F0-45A4-A653-84C270B2DA75}"/>
                </a:ext>
              </a:extLst>
            </p:cNvPr>
            <p:cNvSpPr/>
            <p:nvPr/>
          </p:nvSpPr>
          <p:spPr>
            <a:xfrm>
              <a:off x="2197931" y="4928828"/>
              <a:ext cx="354268" cy="208558"/>
            </a:xfrm>
            <a:custGeom>
              <a:avLst/>
              <a:gdLst/>
              <a:ahLst/>
              <a:cxnLst/>
              <a:rect l="0" t="0" r="0" b="0"/>
              <a:pathLst>
                <a:path w="219075" h="152400">
                  <a:moveTo>
                    <a:pt x="121063" y="9906"/>
                  </a:moveTo>
                  <a:lnTo>
                    <a:pt x="155734" y="7144"/>
                  </a:lnTo>
                  <a:lnTo>
                    <a:pt x="212598" y="87535"/>
                  </a:lnTo>
                  <a:lnTo>
                    <a:pt x="159829" y="127349"/>
                  </a:lnTo>
                  <a:lnTo>
                    <a:pt x="121634" y="117538"/>
                  </a:lnTo>
                  <a:lnTo>
                    <a:pt x="70295" y="118205"/>
                  </a:lnTo>
                  <a:lnTo>
                    <a:pt x="62008" y="148304"/>
                  </a:lnTo>
                  <a:lnTo>
                    <a:pt x="18955" y="150400"/>
                  </a:lnTo>
                  <a:lnTo>
                    <a:pt x="7144" y="134303"/>
                  </a:lnTo>
                  <a:lnTo>
                    <a:pt x="22384" y="85344"/>
                  </a:lnTo>
                  <a:lnTo>
                    <a:pt x="121063" y="9906"/>
                  </a:lnTo>
                  <a:lnTo>
                    <a:pt x="121063" y="9906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45" name="Полилиния: фигура 33">
              <a:extLst>
                <a:ext uri="{FF2B5EF4-FFF2-40B4-BE49-F238E27FC236}">
                  <a16:creationId xmlns:a16="http://schemas.microsoft.com/office/drawing/2014/main" xmlns="" id="{1A166A4D-7264-4231-A281-C4AB60947CED}"/>
                </a:ext>
              </a:extLst>
            </p:cNvPr>
            <p:cNvSpPr/>
            <p:nvPr/>
          </p:nvSpPr>
          <p:spPr>
            <a:xfrm>
              <a:off x="2455622" y="4602696"/>
              <a:ext cx="677729" cy="443183"/>
            </a:xfrm>
            <a:custGeom>
              <a:avLst/>
              <a:gdLst/>
              <a:ahLst/>
              <a:cxnLst/>
              <a:rect l="0" t="0" r="0" b="0"/>
              <a:pathLst>
                <a:path w="419100" h="323850">
                  <a:moveTo>
                    <a:pt x="59817" y="321755"/>
                  </a:moveTo>
                  <a:lnTo>
                    <a:pt x="84106" y="321183"/>
                  </a:lnTo>
                  <a:lnTo>
                    <a:pt x="106013" y="288322"/>
                  </a:lnTo>
                  <a:lnTo>
                    <a:pt x="142780" y="281749"/>
                  </a:lnTo>
                  <a:lnTo>
                    <a:pt x="181928" y="305657"/>
                  </a:lnTo>
                  <a:lnTo>
                    <a:pt x="265462" y="308038"/>
                  </a:lnTo>
                  <a:lnTo>
                    <a:pt x="330041" y="281749"/>
                  </a:lnTo>
                  <a:lnTo>
                    <a:pt x="354330" y="260890"/>
                  </a:lnTo>
                  <a:lnTo>
                    <a:pt x="356140" y="233458"/>
                  </a:lnTo>
                  <a:lnTo>
                    <a:pt x="401193" y="188023"/>
                  </a:lnTo>
                  <a:lnTo>
                    <a:pt x="413100" y="87725"/>
                  </a:lnTo>
                  <a:lnTo>
                    <a:pt x="383477" y="25622"/>
                  </a:lnTo>
                  <a:lnTo>
                    <a:pt x="307658" y="7144"/>
                  </a:lnTo>
                  <a:lnTo>
                    <a:pt x="132207" y="143923"/>
                  </a:lnTo>
                  <a:lnTo>
                    <a:pt x="107347" y="141541"/>
                  </a:lnTo>
                  <a:lnTo>
                    <a:pt x="96679" y="236506"/>
                  </a:lnTo>
                  <a:lnTo>
                    <a:pt x="7144" y="245459"/>
                  </a:lnTo>
                  <a:lnTo>
                    <a:pt x="59817" y="321755"/>
                  </a:lnTo>
                  <a:lnTo>
                    <a:pt x="59817" y="321755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46" name="Полилиния: фигура 34">
              <a:extLst>
                <a:ext uri="{FF2B5EF4-FFF2-40B4-BE49-F238E27FC236}">
                  <a16:creationId xmlns:a16="http://schemas.microsoft.com/office/drawing/2014/main" xmlns="" id="{2A416DDD-DEB7-4893-9654-806F26CA9E0D}"/>
                </a:ext>
              </a:extLst>
            </p:cNvPr>
            <p:cNvSpPr/>
            <p:nvPr/>
          </p:nvSpPr>
          <p:spPr>
            <a:xfrm>
              <a:off x="2285881" y="5090587"/>
              <a:ext cx="169432" cy="247661"/>
            </a:xfrm>
            <a:custGeom>
              <a:avLst/>
              <a:gdLst/>
              <a:ahLst/>
              <a:cxnLst/>
              <a:rect l="0" t="0" r="0" b="0"/>
              <a:pathLst>
                <a:path w="104775" h="180975">
                  <a:moveTo>
                    <a:pt x="7144" y="108585"/>
                  </a:moveTo>
                  <a:lnTo>
                    <a:pt x="17812" y="133636"/>
                  </a:lnTo>
                  <a:lnTo>
                    <a:pt x="45625" y="177260"/>
                  </a:lnTo>
                  <a:lnTo>
                    <a:pt x="61055" y="176689"/>
                  </a:lnTo>
                  <a:lnTo>
                    <a:pt x="103156" y="152781"/>
                  </a:lnTo>
                  <a:lnTo>
                    <a:pt x="100203" y="16669"/>
                  </a:lnTo>
                  <a:lnTo>
                    <a:pt x="67628" y="7144"/>
                  </a:lnTo>
                  <a:lnTo>
                    <a:pt x="22003" y="8382"/>
                  </a:lnTo>
                  <a:lnTo>
                    <a:pt x="7144" y="108585"/>
                  </a:lnTo>
                  <a:lnTo>
                    <a:pt x="7144" y="108585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47" name="Полилиния: фигура 35">
              <a:extLst>
                <a:ext uri="{FF2B5EF4-FFF2-40B4-BE49-F238E27FC236}">
                  <a16:creationId xmlns:a16="http://schemas.microsoft.com/office/drawing/2014/main" xmlns="" id="{6B88DA43-6B7D-46AB-885A-19BF4E47759B}"/>
                </a:ext>
              </a:extLst>
            </p:cNvPr>
            <p:cNvSpPr/>
            <p:nvPr/>
          </p:nvSpPr>
          <p:spPr>
            <a:xfrm>
              <a:off x="2449772" y="5092024"/>
              <a:ext cx="61611" cy="208558"/>
            </a:xfrm>
            <a:custGeom>
              <a:avLst/>
              <a:gdLst/>
              <a:ahLst/>
              <a:cxnLst/>
              <a:rect l="0" t="0" r="0" b="0"/>
              <a:pathLst>
                <a:path w="38100" h="152400">
                  <a:moveTo>
                    <a:pt x="9430" y="147542"/>
                  </a:moveTo>
                  <a:lnTo>
                    <a:pt x="34957" y="132588"/>
                  </a:lnTo>
                  <a:lnTo>
                    <a:pt x="34385" y="34004"/>
                  </a:lnTo>
                  <a:lnTo>
                    <a:pt x="17812" y="7144"/>
                  </a:lnTo>
                  <a:lnTo>
                    <a:pt x="7144" y="16097"/>
                  </a:lnTo>
                  <a:lnTo>
                    <a:pt x="9430" y="147542"/>
                  </a:lnTo>
                  <a:lnTo>
                    <a:pt x="9430" y="147542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48" name="Полилиния: фигура 36">
              <a:extLst>
                <a:ext uri="{FF2B5EF4-FFF2-40B4-BE49-F238E27FC236}">
                  <a16:creationId xmlns:a16="http://schemas.microsoft.com/office/drawing/2014/main" xmlns="" id="{412CAB92-E91E-44DB-8114-F1BE30261994}"/>
                </a:ext>
              </a:extLst>
            </p:cNvPr>
            <p:cNvSpPr/>
            <p:nvPr/>
          </p:nvSpPr>
          <p:spPr>
            <a:xfrm>
              <a:off x="2479499" y="5043013"/>
              <a:ext cx="123224" cy="234626"/>
            </a:xfrm>
            <a:custGeom>
              <a:avLst/>
              <a:gdLst/>
              <a:ahLst/>
              <a:cxnLst/>
              <a:rect l="0" t="0" r="0" b="0"/>
              <a:pathLst>
                <a:path w="76200" h="171450">
                  <a:moveTo>
                    <a:pt x="24289" y="166592"/>
                  </a:moveTo>
                  <a:lnTo>
                    <a:pt x="44482" y="166592"/>
                  </a:lnTo>
                  <a:lnTo>
                    <a:pt x="45625" y="109252"/>
                  </a:lnTo>
                  <a:lnTo>
                    <a:pt x="71152" y="72199"/>
                  </a:lnTo>
                  <a:lnTo>
                    <a:pt x="70009" y="7715"/>
                  </a:lnTo>
                  <a:lnTo>
                    <a:pt x="46863" y="7144"/>
                  </a:lnTo>
                  <a:lnTo>
                    <a:pt x="7144" y="38195"/>
                  </a:lnTo>
                  <a:lnTo>
                    <a:pt x="23717" y="69818"/>
                  </a:lnTo>
                  <a:lnTo>
                    <a:pt x="24289" y="166592"/>
                  </a:lnTo>
                  <a:lnTo>
                    <a:pt x="24289" y="166592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49" name="Полилиния: фигура 37">
              <a:extLst>
                <a:ext uri="{FF2B5EF4-FFF2-40B4-BE49-F238E27FC236}">
                  <a16:creationId xmlns:a16="http://schemas.microsoft.com/office/drawing/2014/main" xmlns="" id="{4A24F8A2-5058-4784-AA0E-AC80B840B97E}"/>
                </a:ext>
              </a:extLst>
            </p:cNvPr>
            <p:cNvSpPr/>
            <p:nvPr/>
          </p:nvSpPr>
          <p:spPr>
            <a:xfrm>
              <a:off x="2551277" y="4986701"/>
              <a:ext cx="508296" cy="364973"/>
            </a:xfrm>
            <a:custGeom>
              <a:avLst/>
              <a:gdLst/>
              <a:ahLst/>
              <a:cxnLst/>
              <a:rect l="0" t="0" r="0" b="0"/>
              <a:pathLst>
                <a:path w="314325" h="266700">
                  <a:moveTo>
                    <a:pt x="7144" y="206597"/>
                  </a:moveTo>
                  <a:lnTo>
                    <a:pt x="44482" y="208407"/>
                  </a:lnTo>
                  <a:lnTo>
                    <a:pt x="89535" y="258604"/>
                  </a:lnTo>
                  <a:lnTo>
                    <a:pt x="111442" y="264605"/>
                  </a:lnTo>
                  <a:lnTo>
                    <a:pt x="128588" y="256222"/>
                  </a:lnTo>
                  <a:lnTo>
                    <a:pt x="154686" y="252603"/>
                  </a:lnTo>
                  <a:lnTo>
                    <a:pt x="163544" y="216218"/>
                  </a:lnTo>
                  <a:lnTo>
                    <a:pt x="199072" y="192881"/>
                  </a:lnTo>
                  <a:lnTo>
                    <a:pt x="237554" y="191071"/>
                  </a:lnTo>
                  <a:lnTo>
                    <a:pt x="308038" y="61436"/>
                  </a:lnTo>
                  <a:lnTo>
                    <a:pt x="306896" y="32195"/>
                  </a:lnTo>
                  <a:lnTo>
                    <a:pt x="274320" y="7144"/>
                  </a:lnTo>
                  <a:lnTo>
                    <a:pt x="209169" y="35814"/>
                  </a:lnTo>
                  <a:lnTo>
                    <a:pt x="122015" y="34576"/>
                  </a:lnTo>
                  <a:lnTo>
                    <a:pt x="80486" y="8287"/>
                  </a:lnTo>
                  <a:lnTo>
                    <a:pt x="50863" y="14859"/>
                  </a:lnTo>
                  <a:lnTo>
                    <a:pt x="35433" y="41720"/>
                  </a:lnTo>
                  <a:lnTo>
                    <a:pt x="34290" y="117538"/>
                  </a:lnTo>
                  <a:lnTo>
                    <a:pt x="9430" y="152781"/>
                  </a:lnTo>
                  <a:lnTo>
                    <a:pt x="7144" y="206597"/>
                  </a:lnTo>
                  <a:lnTo>
                    <a:pt x="7144" y="206597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50" name="Полилиния: фигура 38">
              <a:extLst>
                <a:ext uri="{FF2B5EF4-FFF2-40B4-BE49-F238E27FC236}">
                  <a16:creationId xmlns:a16="http://schemas.microsoft.com/office/drawing/2014/main" xmlns="" id="{987B4E22-F879-45A3-B7C1-5F98EFE0D003}"/>
                </a:ext>
              </a:extLst>
            </p:cNvPr>
            <p:cNvSpPr/>
            <p:nvPr/>
          </p:nvSpPr>
          <p:spPr>
            <a:xfrm>
              <a:off x="2753669" y="4030861"/>
              <a:ext cx="184834" cy="299800"/>
            </a:xfrm>
            <a:custGeom>
              <a:avLst/>
              <a:gdLst/>
              <a:ahLst/>
              <a:cxnLst/>
              <a:rect l="0" t="0" r="0" b="0"/>
              <a:pathLst>
                <a:path w="114300" h="219075">
                  <a:moveTo>
                    <a:pt x="9049" y="28384"/>
                  </a:moveTo>
                  <a:lnTo>
                    <a:pt x="61722" y="7144"/>
                  </a:lnTo>
                  <a:lnTo>
                    <a:pt x="79058" y="18383"/>
                  </a:lnTo>
                  <a:lnTo>
                    <a:pt x="79724" y="32099"/>
                  </a:lnTo>
                  <a:lnTo>
                    <a:pt x="71628" y="42672"/>
                  </a:lnTo>
                  <a:lnTo>
                    <a:pt x="72866" y="61436"/>
                  </a:lnTo>
                  <a:lnTo>
                    <a:pt x="80963" y="65818"/>
                  </a:lnTo>
                  <a:lnTo>
                    <a:pt x="80963" y="99536"/>
                  </a:lnTo>
                  <a:lnTo>
                    <a:pt x="71628" y="115157"/>
                  </a:lnTo>
                  <a:lnTo>
                    <a:pt x="72866" y="125158"/>
                  </a:lnTo>
                  <a:lnTo>
                    <a:pt x="108204" y="137636"/>
                  </a:lnTo>
                  <a:lnTo>
                    <a:pt x="79724" y="181927"/>
                  </a:lnTo>
                  <a:lnTo>
                    <a:pt x="68580" y="181261"/>
                  </a:lnTo>
                  <a:lnTo>
                    <a:pt x="66675" y="216884"/>
                  </a:lnTo>
                  <a:lnTo>
                    <a:pt x="54293" y="218789"/>
                  </a:lnTo>
                  <a:lnTo>
                    <a:pt x="43720" y="209455"/>
                  </a:lnTo>
                  <a:lnTo>
                    <a:pt x="46196" y="173260"/>
                  </a:lnTo>
                  <a:lnTo>
                    <a:pt x="11525" y="139541"/>
                  </a:lnTo>
                  <a:lnTo>
                    <a:pt x="7144" y="110204"/>
                  </a:lnTo>
                  <a:lnTo>
                    <a:pt x="23908" y="97060"/>
                  </a:lnTo>
                  <a:lnTo>
                    <a:pt x="9049" y="28384"/>
                  </a:lnTo>
                  <a:lnTo>
                    <a:pt x="9049" y="28384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51" name="Полилиния: фигура 39">
              <a:extLst>
                <a:ext uri="{FF2B5EF4-FFF2-40B4-BE49-F238E27FC236}">
                  <a16:creationId xmlns:a16="http://schemas.microsoft.com/office/drawing/2014/main" xmlns="" id="{7D140189-D767-4A20-A824-06F63325046D}"/>
                </a:ext>
              </a:extLst>
            </p:cNvPr>
            <p:cNvSpPr/>
            <p:nvPr/>
          </p:nvSpPr>
          <p:spPr>
            <a:xfrm>
              <a:off x="2835149" y="4211132"/>
              <a:ext cx="662328" cy="547461"/>
            </a:xfrm>
            <a:custGeom>
              <a:avLst/>
              <a:gdLst/>
              <a:ahLst/>
              <a:cxnLst/>
              <a:rect l="0" t="0" r="0" b="0"/>
              <a:pathLst>
                <a:path w="409575" h="400050">
                  <a:moveTo>
                    <a:pt x="7620" y="93821"/>
                  </a:moveTo>
                  <a:lnTo>
                    <a:pt x="22479" y="91345"/>
                  </a:lnTo>
                  <a:lnTo>
                    <a:pt x="26861" y="57055"/>
                  </a:lnTo>
                  <a:lnTo>
                    <a:pt x="34290" y="57055"/>
                  </a:lnTo>
                  <a:lnTo>
                    <a:pt x="64675" y="7144"/>
                  </a:lnTo>
                  <a:lnTo>
                    <a:pt x="139637" y="28956"/>
                  </a:lnTo>
                  <a:lnTo>
                    <a:pt x="160115" y="60770"/>
                  </a:lnTo>
                  <a:lnTo>
                    <a:pt x="233839" y="94488"/>
                  </a:lnTo>
                  <a:lnTo>
                    <a:pt x="272224" y="78296"/>
                  </a:lnTo>
                  <a:lnTo>
                    <a:pt x="268510" y="62103"/>
                  </a:lnTo>
                  <a:lnTo>
                    <a:pt x="251746" y="45911"/>
                  </a:lnTo>
                  <a:lnTo>
                    <a:pt x="253651" y="34671"/>
                  </a:lnTo>
                  <a:lnTo>
                    <a:pt x="280892" y="11621"/>
                  </a:lnTo>
                  <a:lnTo>
                    <a:pt x="334804" y="11621"/>
                  </a:lnTo>
                  <a:lnTo>
                    <a:pt x="355282" y="39053"/>
                  </a:lnTo>
                  <a:lnTo>
                    <a:pt x="398621" y="45339"/>
                  </a:lnTo>
                  <a:lnTo>
                    <a:pt x="404241" y="396716"/>
                  </a:lnTo>
                  <a:lnTo>
                    <a:pt x="372046" y="395478"/>
                  </a:lnTo>
                  <a:lnTo>
                    <a:pt x="177546" y="294322"/>
                  </a:lnTo>
                  <a:lnTo>
                    <a:pt x="156496" y="306229"/>
                  </a:lnTo>
                  <a:lnTo>
                    <a:pt x="76581" y="286226"/>
                  </a:lnTo>
                  <a:lnTo>
                    <a:pt x="54864" y="257556"/>
                  </a:lnTo>
                  <a:lnTo>
                    <a:pt x="23241" y="253175"/>
                  </a:lnTo>
                  <a:lnTo>
                    <a:pt x="7144" y="224504"/>
                  </a:lnTo>
                  <a:lnTo>
                    <a:pt x="7620" y="93821"/>
                  </a:lnTo>
                  <a:lnTo>
                    <a:pt x="7620" y="93821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52" name="Полилиния: фигура 49">
              <a:extLst>
                <a:ext uri="{FF2B5EF4-FFF2-40B4-BE49-F238E27FC236}">
                  <a16:creationId xmlns:a16="http://schemas.microsoft.com/office/drawing/2014/main" xmlns="" id="{E5716EAA-E539-462F-BCD1-81AA39A690A6}"/>
                </a:ext>
              </a:extLst>
            </p:cNvPr>
            <p:cNvSpPr/>
            <p:nvPr/>
          </p:nvSpPr>
          <p:spPr>
            <a:xfrm>
              <a:off x="3480995" y="4252190"/>
              <a:ext cx="462089" cy="417114"/>
            </a:xfrm>
            <a:custGeom>
              <a:avLst/>
              <a:gdLst/>
              <a:ahLst/>
              <a:cxnLst/>
              <a:rect l="0" t="0" r="0" b="0"/>
              <a:pathLst>
                <a:path w="285750" h="304800">
                  <a:moveTo>
                    <a:pt x="7144" y="16478"/>
                  </a:moveTo>
                  <a:lnTo>
                    <a:pt x="32575" y="17145"/>
                  </a:lnTo>
                  <a:lnTo>
                    <a:pt x="82105" y="30861"/>
                  </a:lnTo>
                  <a:lnTo>
                    <a:pt x="105633" y="31528"/>
                  </a:lnTo>
                  <a:lnTo>
                    <a:pt x="134779" y="7144"/>
                  </a:lnTo>
                  <a:lnTo>
                    <a:pt x="148400" y="7144"/>
                  </a:lnTo>
                  <a:lnTo>
                    <a:pt x="173164" y="20860"/>
                  </a:lnTo>
                  <a:lnTo>
                    <a:pt x="204502" y="20860"/>
                  </a:lnTo>
                  <a:lnTo>
                    <a:pt x="210121" y="20479"/>
                  </a:lnTo>
                  <a:lnTo>
                    <a:pt x="229934" y="77438"/>
                  </a:lnTo>
                  <a:lnTo>
                    <a:pt x="235553" y="95821"/>
                  </a:lnTo>
                  <a:lnTo>
                    <a:pt x="240792" y="123349"/>
                  </a:lnTo>
                  <a:lnTo>
                    <a:pt x="231457" y="130207"/>
                  </a:lnTo>
                  <a:lnTo>
                    <a:pt x="215360" y="122110"/>
                  </a:lnTo>
                  <a:lnTo>
                    <a:pt x="196787" y="61531"/>
                  </a:lnTo>
                  <a:lnTo>
                    <a:pt x="180023" y="60293"/>
                  </a:lnTo>
                  <a:lnTo>
                    <a:pt x="178784" y="80867"/>
                  </a:lnTo>
                  <a:lnTo>
                    <a:pt x="189929" y="116491"/>
                  </a:lnTo>
                  <a:lnTo>
                    <a:pt x="279178" y="226981"/>
                  </a:lnTo>
                  <a:lnTo>
                    <a:pt x="281083" y="274415"/>
                  </a:lnTo>
                  <a:lnTo>
                    <a:pt x="255080" y="304419"/>
                  </a:lnTo>
                  <a:lnTo>
                    <a:pt x="10859" y="301657"/>
                  </a:lnTo>
                  <a:lnTo>
                    <a:pt x="7144" y="16478"/>
                  </a:lnTo>
                  <a:lnTo>
                    <a:pt x="7144" y="16478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53" name="Полилиния: фигура 50">
              <a:extLst>
                <a:ext uri="{FF2B5EF4-FFF2-40B4-BE49-F238E27FC236}">
                  <a16:creationId xmlns:a16="http://schemas.microsoft.com/office/drawing/2014/main" xmlns="" id="{0AD1CFC5-BBBA-4BE1-B2DA-04AB4648A27A}"/>
                </a:ext>
              </a:extLst>
            </p:cNvPr>
            <p:cNvSpPr/>
            <p:nvPr/>
          </p:nvSpPr>
          <p:spPr>
            <a:xfrm>
              <a:off x="2993493" y="4615470"/>
              <a:ext cx="462089" cy="612635"/>
            </a:xfrm>
            <a:custGeom>
              <a:avLst/>
              <a:gdLst/>
              <a:ahLst/>
              <a:cxnLst/>
              <a:rect l="0" t="0" r="0" b="0"/>
              <a:pathLst>
                <a:path w="285750" h="447675">
                  <a:moveTo>
                    <a:pt x="31052" y="255270"/>
                  </a:moveTo>
                  <a:lnTo>
                    <a:pt x="32290" y="227171"/>
                  </a:lnTo>
                  <a:lnTo>
                    <a:pt x="77438" y="183261"/>
                  </a:lnTo>
                  <a:lnTo>
                    <a:pt x="89535" y="75438"/>
                  </a:lnTo>
                  <a:lnTo>
                    <a:pt x="59436" y="17907"/>
                  </a:lnTo>
                  <a:lnTo>
                    <a:pt x="80486" y="7144"/>
                  </a:lnTo>
                  <a:lnTo>
                    <a:pt x="284321" y="113347"/>
                  </a:lnTo>
                  <a:lnTo>
                    <a:pt x="283083" y="217551"/>
                  </a:lnTo>
                  <a:lnTo>
                    <a:pt x="247174" y="248126"/>
                  </a:lnTo>
                  <a:lnTo>
                    <a:pt x="247174" y="301847"/>
                  </a:lnTo>
                  <a:lnTo>
                    <a:pt x="270701" y="347377"/>
                  </a:lnTo>
                  <a:lnTo>
                    <a:pt x="229172" y="347377"/>
                  </a:lnTo>
                  <a:lnTo>
                    <a:pt x="160401" y="415385"/>
                  </a:lnTo>
                  <a:lnTo>
                    <a:pt x="158591" y="435959"/>
                  </a:lnTo>
                  <a:lnTo>
                    <a:pt x="107823" y="435292"/>
                  </a:lnTo>
                  <a:lnTo>
                    <a:pt x="107156" y="444627"/>
                  </a:lnTo>
                  <a:lnTo>
                    <a:pt x="78200" y="440817"/>
                  </a:lnTo>
                  <a:lnTo>
                    <a:pt x="58388" y="403384"/>
                  </a:lnTo>
                  <a:lnTo>
                    <a:pt x="43529" y="396049"/>
                  </a:lnTo>
                  <a:lnTo>
                    <a:pt x="45434" y="384619"/>
                  </a:lnTo>
                  <a:lnTo>
                    <a:pt x="64103" y="370332"/>
                  </a:lnTo>
                  <a:lnTo>
                    <a:pt x="64103" y="303466"/>
                  </a:lnTo>
                  <a:lnTo>
                    <a:pt x="38290" y="299466"/>
                  </a:lnTo>
                  <a:lnTo>
                    <a:pt x="7144" y="276320"/>
                  </a:lnTo>
                  <a:lnTo>
                    <a:pt x="31052" y="255270"/>
                  </a:lnTo>
                  <a:lnTo>
                    <a:pt x="31052" y="255270"/>
                  </a:lnTo>
                  <a:lnTo>
                    <a:pt x="31052" y="255270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54" name="Полилиния: фигура 51">
              <a:extLst>
                <a:ext uri="{FF2B5EF4-FFF2-40B4-BE49-F238E27FC236}">
                  <a16:creationId xmlns:a16="http://schemas.microsoft.com/office/drawing/2014/main" xmlns="" id="{3C4F4694-C385-416C-9AD7-EB8921E6129A}"/>
                </a:ext>
              </a:extLst>
            </p:cNvPr>
            <p:cNvSpPr/>
            <p:nvPr/>
          </p:nvSpPr>
          <p:spPr>
            <a:xfrm>
              <a:off x="3456652" y="5030639"/>
              <a:ext cx="539104" cy="325871"/>
            </a:xfrm>
            <a:custGeom>
              <a:avLst/>
              <a:gdLst/>
              <a:ahLst/>
              <a:cxnLst/>
              <a:rect l="0" t="0" r="0" b="0"/>
              <a:pathLst>
                <a:path w="333375" h="238125">
                  <a:moveTo>
                    <a:pt x="280839" y="88478"/>
                  </a:moveTo>
                  <a:lnTo>
                    <a:pt x="252803" y="41393"/>
                  </a:lnTo>
                  <a:lnTo>
                    <a:pt x="249864" y="7144"/>
                  </a:lnTo>
                  <a:lnTo>
                    <a:pt x="243129" y="8427"/>
                  </a:lnTo>
                  <a:lnTo>
                    <a:pt x="241306" y="18976"/>
                  </a:lnTo>
                  <a:lnTo>
                    <a:pt x="204564" y="72647"/>
                  </a:lnTo>
                  <a:lnTo>
                    <a:pt x="175245" y="58657"/>
                  </a:lnTo>
                  <a:lnTo>
                    <a:pt x="146000" y="83158"/>
                  </a:lnTo>
                  <a:lnTo>
                    <a:pt x="85502" y="79679"/>
                  </a:lnTo>
                  <a:lnTo>
                    <a:pt x="58731" y="58285"/>
                  </a:lnTo>
                  <a:lnTo>
                    <a:pt x="20315" y="77949"/>
                  </a:lnTo>
                  <a:lnTo>
                    <a:pt x="18864" y="91046"/>
                  </a:lnTo>
                  <a:lnTo>
                    <a:pt x="7144" y="98096"/>
                  </a:lnTo>
                  <a:lnTo>
                    <a:pt x="124495" y="218870"/>
                  </a:lnTo>
                  <a:lnTo>
                    <a:pt x="188416" y="222498"/>
                  </a:lnTo>
                  <a:lnTo>
                    <a:pt x="197737" y="236693"/>
                  </a:lnTo>
                  <a:lnTo>
                    <a:pt x="289192" y="238311"/>
                  </a:lnTo>
                  <a:lnTo>
                    <a:pt x="289936" y="217829"/>
                  </a:lnTo>
                  <a:lnTo>
                    <a:pt x="297749" y="203634"/>
                  </a:lnTo>
                  <a:lnTo>
                    <a:pt x="328240" y="199727"/>
                  </a:lnTo>
                  <a:lnTo>
                    <a:pt x="290233" y="144587"/>
                  </a:lnTo>
                  <a:lnTo>
                    <a:pt x="262235" y="144587"/>
                  </a:lnTo>
                  <a:lnTo>
                    <a:pt x="255091" y="105426"/>
                  </a:lnTo>
                  <a:lnTo>
                    <a:pt x="277564" y="95529"/>
                  </a:lnTo>
                  <a:lnTo>
                    <a:pt x="280839" y="88478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55" name="Полилиния: фигура 52">
              <a:extLst>
                <a:ext uri="{FF2B5EF4-FFF2-40B4-BE49-F238E27FC236}">
                  <a16:creationId xmlns:a16="http://schemas.microsoft.com/office/drawing/2014/main" xmlns="" id="{B37E1E81-857E-424E-9CC5-400C121AD5DC}"/>
                </a:ext>
              </a:extLst>
            </p:cNvPr>
            <p:cNvSpPr/>
            <p:nvPr/>
          </p:nvSpPr>
          <p:spPr>
            <a:xfrm>
              <a:off x="3393810" y="4624066"/>
              <a:ext cx="693130" cy="521393"/>
            </a:xfrm>
            <a:custGeom>
              <a:avLst/>
              <a:gdLst/>
              <a:ahLst/>
              <a:cxnLst/>
              <a:rect l="0" t="0" r="0" b="0"/>
              <a:pathLst>
                <a:path w="428625" h="381000">
                  <a:moveTo>
                    <a:pt x="347476" y="7144"/>
                  </a:moveTo>
                  <a:lnTo>
                    <a:pt x="312334" y="42583"/>
                  </a:lnTo>
                  <a:lnTo>
                    <a:pt x="66582" y="40388"/>
                  </a:lnTo>
                  <a:lnTo>
                    <a:pt x="69242" y="102970"/>
                  </a:lnTo>
                  <a:lnTo>
                    <a:pt x="45820" y="102301"/>
                  </a:lnTo>
                  <a:lnTo>
                    <a:pt x="44109" y="214982"/>
                  </a:lnTo>
                  <a:lnTo>
                    <a:pt x="8576" y="245566"/>
                  </a:lnTo>
                  <a:lnTo>
                    <a:pt x="7144" y="292615"/>
                  </a:lnTo>
                  <a:lnTo>
                    <a:pt x="32779" y="343198"/>
                  </a:lnTo>
                  <a:lnTo>
                    <a:pt x="60871" y="359773"/>
                  </a:lnTo>
                  <a:lnTo>
                    <a:pt x="60443" y="363717"/>
                  </a:lnTo>
                  <a:lnTo>
                    <a:pt x="98729" y="344109"/>
                  </a:lnTo>
                  <a:lnTo>
                    <a:pt x="127936" y="367438"/>
                  </a:lnTo>
                  <a:lnTo>
                    <a:pt x="181645" y="370526"/>
                  </a:lnTo>
                  <a:lnTo>
                    <a:pt x="212675" y="344537"/>
                  </a:lnTo>
                  <a:lnTo>
                    <a:pt x="240171" y="357634"/>
                  </a:lnTo>
                  <a:lnTo>
                    <a:pt x="271128" y="312409"/>
                  </a:lnTo>
                  <a:lnTo>
                    <a:pt x="273732" y="297396"/>
                  </a:lnTo>
                  <a:lnTo>
                    <a:pt x="297321" y="292912"/>
                  </a:lnTo>
                  <a:lnTo>
                    <a:pt x="300986" y="335496"/>
                  </a:lnTo>
                  <a:lnTo>
                    <a:pt x="324576" y="375121"/>
                  </a:lnTo>
                  <a:lnTo>
                    <a:pt x="381763" y="252133"/>
                  </a:lnTo>
                  <a:lnTo>
                    <a:pt x="381763" y="177366"/>
                  </a:lnTo>
                  <a:lnTo>
                    <a:pt x="423304" y="128401"/>
                  </a:lnTo>
                  <a:lnTo>
                    <a:pt x="347476" y="7144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56" name="Полилиния: фигура 53">
              <a:extLst>
                <a:ext uri="{FF2B5EF4-FFF2-40B4-BE49-F238E27FC236}">
                  <a16:creationId xmlns:a16="http://schemas.microsoft.com/office/drawing/2014/main" xmlns="" id="{C8B0C295-5C73-4763-B547-D73085820B2F}"/>
                </a:ext>
              </a:extLst>
            </p:cNvPr>
            <p:cNvSpPr/>
            <p:nvPr/>
          </p:nvSpPr>
          <p:spPr>
            <a:xfrm>
              <a:off x="2801571" y="5025677"/>
              <a:ext cx="354268" cy="404079"/>
            </a:xfrm>
            <a:custGeom>
              <a:avLst/>
              <a:gdLst/>
              <a:ahLst/>
              <a:cxnLst/>
              <a:rect l="0" t="0" r="0" b="0"/>
              <a:pathLst>
                <a:path w="219075" h="295275">
                  <a:moveTo>
                    <a:pt x="7144" y="224885"/>
                  </a:moveTo>
                  <a:lnTo>
                    <a:pt x="37814" y="253079"/>
                  </a:lnTo>
                  <a:lnTo>
                    <a:pt x="35623" y="296704"/>
                  </a:lnTo>
                  <a:lnTo>
                    <a:pt x="203835" y="292798"/>
                  </a:lnTo>
                  <a:lnTo>
                    <a:pt x="217551" y="277368"/>
                  </a:lnTo>
                  <a:lnTo>
                    <a:pt x="169354" y="225457"/>
                  </a:lnTo>
                  <a:lnTo>
                    <a:pt x="162211" y="206692"/>
                  </a:lnTo>
                  <a:lnTo>
                    <a:pt x="192881" y="149257"/>
                  </a:lnTo>
                  <a:lnTo>
                    <a:pt x="172021" y="111157"/>
                  </a:lnTo>
                  <a:lnTo>
                    <a:pt x="154496" y="101727"/>
                  </a:lnTo>
                  <a:lnTo>
                    <a:pt x="154496" y="82391"/>
                  </a:lnTo>
                  <a:lnTo>
                    <a:pt x="174784" y="69151"/>
                  </a:lnTo>
                  <a:lnTo>
                    <a:pt x="175927" y="8953"/>
                  </a:lnTo>
                  <a:lnTo>
                    <a:pt x="159829" y="7144"/>
                  </a:lnTo>
                  <a:lnTo>
                    <a:pt x="159544" y="38767"/>
                  </a:lnTo>
                  <a:lnTo>
                    <a:pt x="88868" y="170688"/>
                  </a:lnTo>
                  <a:lnTo>
                    <a:pt x="45625" y="172879"/>
                  </a:lnTo>
                  <a:lnTo>
                    <a:pt x="16002" y="193262"/>
                  </a:lnTo>
                  <a:lnTo>
                    <a:pt x="7144" y="224885"/>
                  </a:lnTo>
                  <a:lnTo>
                    <a:pt x="7144" y="224885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57" name="Полилиния: фигура 54">
              <a:extLst>
                <a:ext uri="{FF2B5EF4-FFF2-40B4-BE49-F238E27FC236}">
                  <a16:creationId xmlns:a16="http://schemas.microsoft.com/office/drawing/2014/main" xmlns="" id="{D51FBA47-8023-4707-95C1-2E0C10993A0C}"/>
                </a:ext>
              </a:extLst>
            </p:cNvPr>
            <p:cNvSpPr/>
            <p:nvPr/>
          </p:nvSpPr>
          <p:spPr>
            <a:xfrm>
              <a:off x="4012857" y="4801086"/>
              <a:ext cx="261850" cy="221590"/>
            </a:xfrm>
            <a:custGeom>
              <a:avLst/>
              <a:gdLst/>
              <a:ahLst/>
              <a:cxnLst/>
              <a:rect l="0" t="0" r="0" b="0"/>
              <a:pathLst>
                <a:path w="161925" h="161925">
                  <a:moveTo>
                    <a:pt x="9525" y="107252"/>
                  </a:moveTo>
                  <a:lnTo>
                    <a:pt x="7144" y="51149"/>
                  </a:lnTo>
                  <a:lnTo>
                    <a:pt x="44862" y="7144"/>
                  </a:lnTo>
                  <a:lnTo>
                    <a:pt x="55054" y="14954"/>
                  </a:lnTo>
                  <a:lnTo>
                    <a:pt x="73628" y="77057"/>
                  </a:lnTo>
                  <a:lnTo>
                    <a:pt x="162782" y="143446"/>
                  </a:lnTo>
                  <a:lnTo>
                    <a:pt x="146589" y="163354"/>
                  </a:lnTo>
                  <a:lnTo>
                    <a:pt x="81343" y="107252"/>
                  </a:lnTo>
                  <a:lnTo>
                    <a:pt x="9525" y="107252"/>
                  </a:lnTo>
                  <a:lnTo>
                    <a:pt x="9525" y="107252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58" name="Полилиния: фигура 55">
              <a:extLst>
                <a:ext uri="{FF2B5EF4-FFF2-40B4-BE49-F238E27FC236}">
                  <a16:creationId xmlns:a16="http://schemas.microsoft.com/office/drawing/2014/main" xmlns="" id="{4C5F70C8-DE24-4C6B-AC6F-122413ECC56E}"/>
                </a:ext>
              </a:extLst>
            </p:cNvPr>
            <p:cNvSpPr/>
            <p:nvPr/>
          </p:nvSpPr>
          <p:spPr>
            <a:xfrm>
              <a:off x="4235432" y="4994264"/>
              <a:ext cx="77015" cy="91243"/>
            </a:xfrm>
            <a:custGeom>
              <a:avLst/>
              <a:gdLst/>
              <a:ahLst/>
              <a:cxnLst/>
              <a:rect l="0" t="0" r="0" b="0"/>
              <a:pathLst>
                <a:path w="47625" h="66675">
                  <a:moveTo>
                    <a:pt x="12573" y="31242"/>
                  </a:moveTo>
                  <a:lnTo>
                    <a:pt x="7144" y="63246"/>
                  </a:lnTo>
                  <a:lnTo>
                    <a:pt x="44863" y="62674"/>
                  </a:lnTo>
                  <a:lnTo>
                    <a:pt x="45434" y="15621"/>
                  </a:lnTo>
                  <a:lnTo>
                    <a:pt x="31623" y="7144"/>
                  </a:lnTo>
                  <a:lnTo>
                    <a:pt x="12573" y="31242"/>
                  </a:lnTo>
                  <a:lnTo>
                    <a:pt x="12573" y="31242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59" name="Полилиния: фигура 56">
              <a:extLst>
                <a:ext uri="{FF2B5EF4-FFF2-40B4-BE49-F238E27FC236}">
                  <a16:creationId xmlns:a16="http://schemas.microsoft.com/office/drawing/2014/main" xmlns="" id="{749195D5-5690-4485-84E7-354AE9B0A3B0}"/>
                </a:ext>
              </a:extLst>
            </p:cNvPr>
            <p:cNvSpPr/>
            <p:nvPr/>
          </p:nvSpPr>
          <p:spPr>
            <a:xfrm>
              <a:off x="3871152" y="4949292"/>
              <a:ext cx="646923" cy="430148"/>
            </a:xfrm>
            <a:custGeom>
              <a:avLst/>
              <a:gdLst/>
              <a:ahLst/>
              <a:cxnLst/>
              <a:rect l="0" t="0" r="0" b="0"/>
              <a:pathLst>
                <a:path w="400050" h="314325">
                  <a:moveTo>
                    <a:pt x="28384" y="161449"/>
                  </a:moveTo>
                  <a:lnTo>
                    <a:pt x="97727" y="7144"/>
                  </a:lnTo>
                  <a:lnTo>
                    <a:pt x="166592" y="7525"/>
                  </a:lnTo>
                  <a:lnTo>
                    <a:pt x="227647" y="60579"/>
                  </a:lnTo>
                  <a:lnTo>
                    <a:pt x="223361" y="104299"/>
                  </a:lnTo>
                  <a:lnTo>
                    <a:pt x="270700" y="104299"/>
                  </a:lnTo>
                  <a:lnTo>
                    <a:pt x="275558" y="130588"/>
                  </a:lnTo>
                  <a:lnTo>
                    <a:pt x="352139" y="176403"/>
                  </a:lnTo>
                  <a:lnTo>
                    <a:pt x="399383" y="178784"/>
                  </a:lnTo>
                  <a:lnTo>
                    <a:pt x="309563" y="275272"/>
                  </a:lnTo>
                  <a:lnTo>
                    <a:pt x="186214" y="313277"/>
                  </a:lnTo>
                  <a:lnTo>
                    <a:pt x="155638" y="313277"/>
                  </a:lnTo>
                  <a:lnTo>
                    <a:pt x="101155" y="266795"/>
                  </a:lnTo>
                  <a:lnTo>
                    <a:pt x="79629" y="257746"/>
                  </a:lnTo>
                  <a:lnTo>
                    <a:pt x="37909" y="196310"/>
                  </a:lnTo>
                  <a:lnTo>
                    <a:pt x="10382" y="196691"/>
                  </a:lnTo>
                  <a:lnTo>
                    <a:pt x="7144" y="168497"/>
                  </a:lnTo>
                  <a:lnTo>
                    <a:pt x="28384" y="161449"/>
                  </a:lnTo>
                  <a:lnTo>
                    <a:pt x="28384" y="161449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60" name="Полилиния: фигура 57">
              <a:extLst>
                <a:ext uri="{FF2B5EF4-FFF2-40B4-BE49-F238E27FC236}">
                  <a16:creationId xmlns:a16="http://schemas.microsoft.com/office/drawing/2014/main" xmlns="" id="{335E5CDC-383E-4A41-92FB-81FCC4653F19}"/>
                </a:ext>
              </a:extLst>
            </p:cNvPr>
            <p:cNvSpPr/>
            <p:nvPr/>
          </p:nvSpPr>
          <p:spPr>
            <a:xfrm>
              <a:off x="4309828" y="5062955"/>
              <a:ext cx="277253" cy="130348"/>
            </a:xfrm>
            <a:custGeom>
              <a:avLst/>
              <a:gdLst/>
              <a:ahLst/>
              <a:cxnLst/>
              <a:rect l="0" t="0" r="0" b="0"/>
              <a:pathLst>
                <a:path w="171450" h="95250">
                  <a:moveTo>
                    <a:pt x="7144" y="14383"/>
                  </a:moveTo>
                  <a:lnTo>
                    <a:pt x="46006" y="40862"/>
                  </a:lnTo>
                  <a:lnTo>
                    <a:pt x="57531" y="40291"/>
                  </a:lnTo>
                  <a:lnTo>
                    <a:pt x="154019" y="7144"/>
                  </a:lnTo>
                  <a:lnTo>
                    <a:pt x="164973" y="42481"/>
                  </a:lnTo>
                  <a:lnTo>
                    <a:pt x="157258" y="72295"/>
                  </a:lnTo>
                  <a:lnTo>
                    <a:pt x="136398" y="88868"/>
                  </a:lnTo>
                  <a:lnTo>
                    <a:pt x="84297" y="85535"/>
                  </a:lnTo>
                  <a:lnTo>
                    <a:pt x="9716" y="39719"/>
                  </a:lnTo>
                  <a:lnTo>
                    <a:pt x="7144" y="14383"/>
                  </a:lnTo>
                  <a:lnTo>
                    <a:pt x="7144" y="14383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61" name="Полилиния: фигура 58">
              <a:extLst>
                <a:ext uri="{FF2B5EF4-FFF2-40B4-BE49-F238E27FC236}">
                  <a16:creationId xmlns:a16="http://schemas.microsoft.com/office/drawing/2014/main" xmlns="" id="{44CB4271-F192-40E4-89F4-353185BA392D}"/>
                </a:ext>
              </a:extLst>
            </p:cNvPr>
            <p:cNvSpPr/>
            <p:nvPr/>
          </p:nvSpPr>
          <p:spPr>
            <a:xfrm>
              <a:off x="4677651" y="4989698"/>
              <a:ext cx="107819" cy="52138"/>
            </a:xfrm>
            <a:custGeom>
              <a:avLst/>
              <a:gdLst/>
              <a:ahLst/>
              <a:cxnLst/>
              <a:rect l="0" t="0" r="0" b="0"/>
              <a:pathLst>
                <a:path w="66675" h="38100">
                  <a:moveTo>
                    <a:pt x="7144" y="16573"/>
                  </a:moveTo>
                  <a:lnTo>
                    <a:pt x="27432" y="39243"/>
                  </a:lnTo>
                  <a:lnTo>
                    <a:pt x="54864" y="22670"/>
                  </a:lnTo>
                  <a:lnTo>
                    <a:pt x="64770" y="19336"/>
                  </a:lnTo>
                  <a:lnTo>
                    <a:pt x="52197" y="7144"/>
                  </a:lnTo>
                  <a:lnTo>
                    <a:pt x="28099" y="14288"/>
                  </a:lnTo>
                  <a:lnTo>
                    <a:pt x="7144" y="16573"/>
                  </a:lnTo>
                  <a:lnTo>
                    <a:pt x="7144" y="16573"/>
                  </a:lnTo>
                  <a:close/>
                </a:path>
              </a:pathLst>
            </a:custGeom>
            <a:solidFill>
              <a:srgbClr val="9CC52D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62" name="Полилиния: фигура 59">
              <a:extLst>
                <a:ext uri="{FF2B5EF4-FFF2-40B4-BE49-F238E27FC236}">
                  <a16:creationId xmlns:a16="http://schemas.microsoft.com/office/drawing/2014/main" xmlns="" id="{9FC39CD7-1038-4A38-99F4-78785D7FB021}"/>
                </a:ext>
              </a:extLst>
            </p:cNvPr>
            <p:cNvSpPr/>
            <p:nvPr/>
          </p:nvSpPr>
          <p:spPr>
            <a:xfrm>
              <a:off x="4208784" y="5038058"/>
              <a:ext cx="462089" cy="534426"/>
            </a:xfrm>
            <a:custGeom>
              <a:avLst/>
              <a:gdLst/>
              <a:ahLst/>
              <a:cxnLst/>
              <a:rect l="0" t="0" r="0" b="0"/>
              <a:pathLst>
                <a:path w="285750" h="390525">
                  <a:moveTo>
                    <a:pt x="224218" y="23146"/>
                  </a:moveTo>
                  <a:lnTo>
                    <a:pt x="265843" y="7144"/>
                  </a:lnTo>
                  <a:lnTo>
                    <a:pt x="280607" y="16002"/>
                  </a:lnTo>
                  <a:lnTo>
                    <a:pt x="278987" y="52959"/>
                  </a:lnTo>
                  <a:lnTo>
                    <a:pt x="240602" y="162306"/>
                  </a:lnTo>
                  <a:lnTo>
                    <a:pt x="32861" y="384810"/>
                  </a:lnTo>
                  <a:lnTo>
                    <a:pt x="8763" y="368237"/>
                  </a:lnTo>
                  <a:lnTo>
                    <a:pt x="7144" y="274320"/>
                  </a:lnTo>
                  <a:lnTo>
                    <a:pt x="38386" y="238411"/>
                  </a:lnTo>
                  <a:lnTo>
                    <a:pt x="104680" y="217932"/>
                  </a:lnTo>
                  <a:lnTo>
                    <a:pt x="201930" y="115253"/>
                  </a:lnTo>
                  <a:lnTo>
                    <a:pt x="227362" y="92583"/>
                  </a:lnTo>
                  <a:lnTo>
                    <a:pt x="234505" y="59436"/>
                  </a:lnTo>
                  <a:lnTo>
                    <a:pt x="224218" y="23146"/>
                  </a:lnTo>
                  <a:lnTo>
                    <a:pt x="224218" y="23146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63" name="Полилиния: фигура 60">
              <a:extLst>
                <a:ext uri="{FF2B5EF4-FFF2-40B4-BE49-F238E27FC236}">
                  <a16:creationId xmlns:a16="http://schemas.microsoft.com/office/drawing/2014/main" xmlns="" id="{B37B9C30-8E4D-4E6F-A3D3-D77BF12A727B}"/>
                </a:ext>
              </a:extLst>
            </p:cNvPr>
            <p:cNvSpPr/>
            <p:nvPr/>
          </p:nvSpPr>
          <p:spPr>
            <a:xfrm>
              <a:off x="3066505" y="5092543"/>
              <a:ext cx="569908" cy="312835"/>
            </a:xfrm>
            <a:custGeom>
              <a:avLst/>
              <a:gdLst/>
              <a:ahLst/>
              <a:cxnLst/>
              <a:rect l="0" t="0" r="0" b="0"/>
              <a:pathLst>
                <a:path w="352425" h="228600">
                  <a:moveTo>
                    <a:pt x="13240" y="173831"/>
                  </a:moveTo>
                  <a:lnTo>
                    <a:pt x="57626" y="221837"/>
                  </a:lnTo>
                  <a:lnTo>
                    <a:pt x="75152" y="199168"/>
                  </a:lnTo>
                  <a:lnTo>
                    <a:pt x="103061" y="200311"/>
                  </a:lnTo>
                  <a:lnTo>
                    <a:pt x="109061" y="178213"/>
                  </a:lnTo>
                  <a:lnTo>
                    <a:pt x="136493" y="161068"/>
                  </a:lnTo>
                  <a:lnTo>
                    <a:pt x="193453" y="200311"/>
                  </a:lnTo>
                  <a:lnTo>
                    <a:pt x="226314" y="167735"/>
                  </a:lnTo>
                  <a:lnTo>
                    <a:pt x="353854" y="173355"/>
                  </a:lnTo>
                  <a:lnTo>
                    <a:pt x="235553" y="51245"/>
                  </a:lnTo>
                  <a:lnTo>
                    <a:pt x="251460" y="41339"/>
                  </a:lnTo>
                  <a:lnTo>
                    <a:pt x="253651" y="19812"/>
                  </a:lnTo>
                  <a:lnTo>
                    <a:pt x="226791" y="7144"/>
                  </a:lnTo>
                  <a:lnTo>
                    <a:pt x="187357" y="7144"/>
                  </a:lnTo>
                  <a:lnTo>
                    <a:pt x="123825" y="70104"/>
                  </a:lnTo>
                  <a:lnTo>
                    <a:pt x="121634" y="96012"/>
                  </a:lnTo>
                  <a:lnTo>
                    <a:pt x="71247" y="94393"/>
                  </a:lnTo>
                  <a:lnTo>
                    <a:pt x="69628" y="105442"/>
                  </a:lnTo>
                  <a:lnTo>
                    <a:pt x="36767" y="102108"/>
                  </a:lnTo>
                  <a:lnTo>
                    <a:pt x="7144" y="158401"/>
                  </a:lnTo>
                  <a:lnTo>
                    <a:pt x="13240" y="173831"/>
                  </a:lnTo>
                  <a:lnTo>
                    <a:pt x="13240" y="173831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64" name="Полилиния: фигура 61">
              <a:extLst>
                <a:ext uri="{FF2B5EF4-FFF2-40B4-BE49-F238E27FC236}">
                  <a16:creationId xmlns:a16="http://schemas.microsoft.com/office/drawing/2014/main" xmlns="" id="{293C8DDF-C63F-43D6-86E9-5E5FD23E9F3F}"/>
                </a:ext>
              </a:extLst>
            </p:cNvPr>
            <p:cNvSpPr/>
            <p:nvPr/>
          </p:nvSpPr>
          <p:spPr>
            <a:xfrm>
              <a:off x="2692520" y="5483848"/>
              <a:ext cx="46207" cy="39104"/>
            </a:xfrm>
            <a:custGeom>
              <a:avLst/>
              <a:gdLst/>
              <a:ahLst/>
              <a:cxnLst/>
              <a:rect l="0" t="0" r="0" b="0"/>
              <a:pathLst>
                <a:path w="28575" h="28575">
                  <a:moveTo>
                    <a:pt x="7144" y="12668"/>
                  </a:moveTo>
                  <a:lnTo>
                    <a:pt x="18098" y="7144"/>
                  </a:lnTo>
                  <a:lnTo>
                    <a:pt x="26289" y="13811"/>
                  </a:lnTo>
                  <a:lnTo>
                    <a:pt x="18098" y="26479"/>
                  </a:lnTo>
                  <a:lnTo>
                    <a:pt x="8192" y="22574"/>
                  </a:lnTo>
                  <a:lnTo>
                    <a:pt x="7144" y="12668"/>
                  </a:lnTo>
                  <a:lnTo>
                    <a:pt x="7144" y="12668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65" name="Полилиния: фигура 62">
              <a:extLst>
                <a:ext uri="{FF2B5EF4-FFF2-40B4-BE49-F238E27FC236}">
                  <a16:creationId xmlns:a16="http://schemas.microsoft.com/office/drawing/2014/main" xmlns="" id="{49771011-C10B-49E6-9492-6DFE99CE385D}"/>
                </a:ext>
              </a:extLst>
            </p:cNvPr>
            <p:cNvSpPr/>
            <p:nvPr/>
          </p:nvSpPr>
          <p:spPr>
            <a:xfrm>
              <a:off x="2728098" y="5440050"/>
              <a:ext cx="46207" cy="39104"/>
            </a:xfrm>
            <a:custGeom>
              <a:avLst/>
              <a:gdLst/>
              <a:ahLst/>
              <a:cxnLst/>
              <a:rect l="0" t="0" r="0" b="0"/>
              <a:pathLst>
                <a:path w="28575" h="28575">
                  <a:moveTo>
                    <a:pt x="7144" y="9906"/>
                  </a:moveTo>
                  <a:lnTo>
                    <a:pt x="23622" y="7144"/>
                  </a:lnTo>
                  <a:lnTo>
                    <a:pt x="29146" y="17621"/>
                  </a:lnTo>
                  <a:lnTo>
                    <a:pt x="20955" y="26479"/>
                  </a:lnTo>
                  <a:lnTo>
                    <a:pt x="12764" y="25337"/>
                  </a:lnTo>
                  <a:lnTo>
                    <a:pt x="7144" y="9906"/>
                  </a:lnTo>
                  <a:lnTo>
                    <a:pt x="7144" y="9906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66" name="Полилиния: фигура 63">
              <a:extLst>
                <a:ext uri="{FF2B5EF4-FFF2-40B4-BE49-F238E27FC236}">
                  <a16:creationId xmlns:a16="http://schemas.microsoft.com/office/drawing/2014/main" xmlns="" id="{A7542D7B-1E4B-4585-B0E7-1054D113CDDE}"/>
                </a:ext>
              </a:extLst>
            </p:cNvPr>
            <p:cNvSpPr/>
            <p:nvPr/>
          </p:nvSpPr>
          <p:spPr>
            <a:xfrm>
              <a:off x="2779390" y="5360541"/>
              <a:ext cx="61611" cy="52138"/>
            </a:xfrm>
            <a:custGeom>
              <a:avLst/>
              <a:gdLst/>
              <a:ahLst/>
              <a:cxnLst/>
              <a:rect l="0" t="0" r="0" b="0"/>
              <a:pathLst>
                <a:path w="38100" h="38100">
                  <a:moveTo>
                    <a:pt x="11525" y="10001"/>
                  </a:moveTo>
                  <a:lnTo>
                    <a:pt x="7144" y="28766"/>
                  </a:lnTo>
                  <a:lnTo>
                    <a:pt x="20288" y="35909"/>
                  </a:lnTo>
                  <a:lnTo>
                    <a:pt x="32861" y="26480"/>
                  </a:lnTo>
                  <a:lnTo>
                    <a:pt x="28480" y="7144"/>
                  </a:lnTo>
                  <a:lnTo>
                    <a:pt x="11525" y="10001"/>
                  </a:lnTo>
                  <a:lnTo>
                    <a:pt x="11525" y="10001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67" name="Полилиния: фигура 64">
              <a:extLst>
                <a:ext uri="{FF2B5EF4-FFF2-40B4-BE49-F238E27FC236}">
                  <a16:creationId xmlns:a16="http://schemas.microsoft.com/office/drawing/2014/main" xmlns="" id="{60C569F6-571F-4465-B774-0DA2E8637ABB}"/>
                </a:ext>
              </a:extLst>
            </p:cNvPr>
            <p:cNvSpPr/>
            <p:nvPr/>
          </p:nvSpPr>
          <p:spPr>
            <a:xfrm>
              <a:off x="2791714" y="5431058"/>
              <a:ext cx="292655" cy="247661"/>
            </a:xfrm>
            <a:custGeom>
              <a:avLst/>
              <a:gdLst/>
              <a:ahLst/>
              <a:cxnLst/>
              <a:rect l="0" t="0" r="0" b="0"/>
              <a:pathLst>
                <a:path w="180975" h="180975">
                  <a:moveTo>
                    <a:pt x="94869" y="8192"/>
                  </a:moveTo>
                  <a:lnTo>
                    <a:pt x="93726" y="31909"/>
                  </a:lnTo>
                  <a:lnTo>
                    <a:pt x="40005" y="30766"/>
                  </a:lnTo>
                  <a:lnTo>
                    <a:pt x="7144" y="94298"/>
                  </a:lnTo>
                  <a:lnTo>
                    <a:pt x="84392" y="178784"/>
                  </a:lnTo>
                  <a:lnTo>
                    <a:pt x="103537" y="162782"/>
                  </a:lnTo>
                  <a:lnTo>
                    <a:pt x="102965" y="146209"/>
                  </a:lnTo>
                  <a:lnTo>
                    <a:pt x="89821" y="140113"/>
                  </a:lnTo>
                  <a:lnTo>
                    <a:pt x="89821" y="128492"/>
                  </a:lnTo>
                  <a:lnTo>
                    <a:pt x="119444" y="109728"/>
                  </a:lnTo>
                  <a:lnTo>
                    <a:pt x="145733" y="129635"/>
                  </a:lnTo>
                  <a:lnTo>
                    <a:pt x="174784" y="130207"/>
                  </a:lnTo>
                  <a:lnTo>
                    <a:pt x="174212" y="30290"/>
                  </a:lnTo>
                  <a:lnTo>
                    <a:pt x="128207" y="28099"/>
                  </a:lnTo>
                  <a:lnTo>
                    <a:pt x="127635" y="7144"/>
                  </a:lnTo>
                  <a:lnTo>
                    <a:pt x="94869" y="8192"/>
                  </a:lnTo>
                  <a:lnTo>
                    <a:pt x="94869" y="8192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68" name="Полилиния: фигура 65">
              <a:extLst>
                <a:ext uri="{FF2B5EF4-FFF2-40B4-BE49-F238E27FC236}">
                  <a16:creationId xmlns:a16="http://schemas.microsoft.com/office/drawing/2014/main" xmlns="" id="{DC4B453D-6ABD-4A58-9136-B04178206C82}"/>
                </a:ext>
              </a:extLst>
            </p:cNvPr>
            <p:cNvSpPr/>
            <p:nvPr/>
          </p:nvSpPr>
          <p:spPr>
            <a:xfrm>
              <a:off x="2849475" y="5433274"/>
              <a:ext cx="92419" cy="39104"/>
            </a:xfrm>
            <a:custGeom>
              <a:avLst/>
              <a:gdLst/>
              <a:ahLst/>
              <a:cxnLst/>
              <a:rect l="0" t="0" r="0" b="0"/>
              <a:pathLst>
                <a:path w="57150" h="28575">
                  <a:moveTo>
                    <a:pt x="7715" y="7144"/>
                  </a:moveTo>
                  <a:lnTo>
                    <a:pt x="7144" y="20383"/>
                  </a:lnTo>
                  <a:lnTo>
                    <a:pt x="50387" y="22574"/>
                  </a:lnTo>
                  <a:lnTo>
                    <a:pt x="49816" y="7620"/>
                  </a:lnTo>
                  <a:lnTo>
                    <a:pt x="7715" y="7144"/>
                  </a:lnTo>
                  <a:lnTo>
                    <a:pt x="7715" y="7144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69" name="Полилиния: фигура 66">
              <a:extLst>
                <a:ext uri="{FF2B5EF4-FFF2-40B4-BE49-F238E27FC236}">
                  <a16:creationId xmlns:a16="http://schemas.microsoft.com/office/drawing/2014/main" xmlns="" id="{96DAECAD-AACD-4DEA-8C26-3598DD13E2F1}"/>
                </a:ext>
              </a:extLst>
            </p:cNvPr>
            <p:cNvSpPr/>
            <p:nvPr/>
          </p:nvSpPr>
          <p:spPr>
            <a:xfrm>
              <a:off x="2920482" y="5369662"/>
              <a:ext cx="323460" cy="338904"/>
            </a:xfrm>
            <a:custGeom>
              <a:avLst/>
              <a:gdLst/>
              <a:ahLst/>
              <a:cxnLst/>
              <a:rect l="0" t="0" r="0" b="0"/>
              <a:pathLst>
                <a:path w="200025" h="247650">
                  <a:moveTo>
                    <a:pt x="59150" y="52006"/>
                  </a:moveTo>
                  <a:lnTo>
                    <a:pt x="58579" y="65818"/>
                  </a:lnTo>
                  <a:lnTo>
                    <a:pt x="104108" y="66961"/>
                  </a:lnTo>
                  <a:lnTo>
                    <a:pt x="105728" y="185166"/>
                  </a:lnTo>
                  <a:lnTo>
                    <a:pt x="64103" y="184023"/>
                  </a:lnTo>
                  <a:lnTo>
                    <a:pt x="40005" y="165259"/>
                  </a:lnTo>
                  <a:lnTo>
                    <a:pt x="21336" y="175736"/>
                  </a:lnTo>
                  <a:lnTo>
                    <a:pt x="20479" y="180975"/>
                  </a:lnTo>
                  <a:lnTo>
                    <a:pt x="30099" y="185642"/>
                  </a:lnTo>
                  <a:lnTo>
                    <a:pt x="32861" y="209931"/>
                  </a:lnTo>
                  <a:lnTo>
                    <a:pt x="7144" y="232029"/>
                  </a:lnTo>
                  <a:lnTo>
                    <a:pt x="12668" y="243650"/>
                  </a:lnTo>
                  <a:lnTo>
                    <a:pt x="41148" y="221552"/>
                  </a:lnTo>
                  <a:lnTo>
                    <a:pt x="54864" y="221552"/>
                  </a:lnTo>
                  <a:lnTo>
                    <a:pt x="59246" y="234791"/>
                  </a:lnTo>
                  <a:lnTo>
                    <a:pt x="77343" y="242506"/>
                  </a:lnTo>
                  <a:lnTo>
                    <a:pt x="135446" y="193357"/>
                  </a:lnTo>
                  <a:lnTo>
                    <a:pt x="134303" y="157448"/>
                  </a:lnTo>
                  <a:lnTo>
                    <a:pt x="146399" y="128206"/>
                  </a:lnTo>
                  <a:lnTo>
                    <a:pt x="183642" y="100584"/>
                  </a:lnTo>
                  <a:lnTo>
                    <a:pt x="193643" y="7144"/>
                  </a:lnTo>
                  <a:lnTo>
                    <a:pt x="167164" y="7239"/>
                  </a:lnTo>
                  <a:lnTo>
                    <a:pt x="136493" y="49244"/>
                  </a:lnTo>
                  <a:lnTo>
                    <a:pt x="59150" y="52006"/>
                  </a:lnTo>
                  <a:lnTo>
                    <a:pt x="59150" y="52006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70" name="Полилиния: фигура 67">
              <a:extLst>
                <a:ext uri="{FF2B5EF4-FFF2-40B4-BE49-F238E27FC236}">
                  <a16:creationId xmlns:a16="http://schemas.microsoft.com/office/drawing/2014/main" xmlns="" id="{B82E009C-8DC6-4343-BCCA-D2387A3811BB}"/>
                </a:ext>
              </a:extLst>
            </p:cNvPr>
            <p:cNvSpPr/>
            <p:nvPr/>
          </p:nvSpPr>
          <p:spPr>
            <a:xfrm>
              <a:off x="2936041" y="5673373"/>
              <a:ext cx="77015" cy="65174"/>
            </a:xfrm>
            <a:custGeom>
              <a:avLst/>
              <a:gdLst/>
              <a:ahLst/>
              <a:cxnLst/>
              <a:rect l="0" t="0" r="0" b="0"/>
              <a:pathLst>
                <a:path w="47625" h="47625">
                  <a:moveTo>
                    <a:pt x="7144" y="27337"/>
                  </a:moveTo>
                  <a:lnTo>
                    <a:pt x="23717" y="48863"/>
                  </a:lnTo>
                  <a:lnTo>
                    <a:pt x="45149" y="28575"/>
                  </a:lnTo>
                  <a:lnTo>
                    <a:pt x="38862" y="7525"/>
                  </a:lnTo>
                  <a:lnTo>
                    <a:pt x="33528" y="7144"/>
                  </a:lnTo>
                  <a:lnTo>
                    <a:pt x="7144" y="27337"/>
                  </a:lnTo>
                  <a:lnTo>
                    <a:pt x="7144" y="27337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71" name="Полилиния: фигура 68">
              <a:extLst>
                <a:ext uri="{FF2B5EF4-FFF2-40B4-BE49-F238E27FC236}">
                  <a16:creationId xmlns:a16="http://schemas.microsoft.com/office/drawing/2014/main" xmlns="" id="{49B7E997-E276-4BD8-AF2D-9DD228C80BDB}"/>
                </a:ext>
              </a:extLst>
            </p:cNvPr>
            <p:cNvSpPr/>
            <p:nvPr/>
          </p:nvSpPr>
          <p:spPr>
            <a:xfrm>
              <a:off x="2979630" y="5317656"/>
              <a:ext cx="831759" cy="716914"/>
            </a:xfrm>
            <a:custGeom>
              <a:avLst/>
              <a:gdLst/>
              <a:ahLst/>
              <a:cxnLst/>
              <a:rect l="0" t="0" r="0" b="0"/>
              <a:pathLst>
                <a:path w="514350" h="523875">
                  <a:moveTo>
                    <a:pt x="7144" y="310896"/>
                  </a:moveTo>
                  <a:lnTo>
                    <a:pt x="105346" y="309181"/>
                  </a:lnTo>
                  <a:lnTo>
                    <a:pt x="125254" y="337471"/>
                  </a:lnTo>
                  <a:lnTo>
                    <a:pt x="124492" y="358330"/>
                  </a:lnTo>
                  <a:lnTo>
                    <a:pt x="131826" y="364998"/>
                  </a:lnTo>
                  <a:lnTo>
                    <a:pt x="180594" y="364998"/>
                  </a:lnTo>
                  <a:lnTo>
                    <a:pt x="194596" y="337471"/>
                  </a:lnTo>
                  <a:lnTo>
                    <a:pt x="214503" y="337471"/>
                  </a:lnTo>
                  <a:lnTo>
                    <a:pt x="222599" y="345662"/>
                  </a:lnTo>
                  <a:lnTo>
                    <a:pt x="249936" y="344900"/>
                  </a:lnTo>
                  <a:lnTo>
                    <a:pt x="258032" y="440912"/>
                  </a:lnTo>
                  <a:lnTo>
                    <a:pt x="305276" y="442436"/>
                  </a:lnTo>
                  <a:lnTo>
                    <a:pt x="305276" y="449866"/>
                  </a:lnTo>
                  <a:lnTo>
                    <a:pt x="432245" y="507111"/>
                  </a:lnTo>
                  <a:lnTo>
                    <a:pt x="438150" y="518255"/>
                  </a:lnTo>
                  <a:lnTo>
                    <a:pt x="464725" y="518255"/>
                  </a:lnTo>
                  <a:lnTo>
                    <a:pt x="461772" y="478060"/>
                  </a:lnTo>
                  <a:lnTo>
                    <a:pt x="413766" y="455009"/>
                  </a:lnTo>
                  <a:lnTo>
                    <a:pt x="416719" y="424529"/>
                  </a:lnTo>
                  <a:lnTo>
                    <a:pt x="437388" y="376142"/>
                  </a:lnTo>
                  <a:lnTo>
                    <a:pt x="484632" y="374618"/>
                  </a:lnTo>
                  <a:lnTo>
                    <a:pt x="444055" y="239935"/>
                  </a:lnTo>
                  <a:lnTo>
                    <a:pt x="444818" y="182689"/>
                  </a:lnTo>
                  <a:lnTo>
                    <a:pt x="509016" y="82296"/>
                  </a:lnTo>
                  <a:lnTo>
                    <a:pt x="509778" y="68199"/>
                  </a:lnTo>
                  <a:lnTo>
                    <a:pt x="500158" y="62960"/>
                  </a:lnTo>
                  <a:lnTo>
                    <a:pt x="500539" y="35719"/>
                  </a:lnTo>
                  <a:lnTo>
                    <a:pt x="488823" y="34671"/>
                  </a:lnTo>
                  <a:lnTo>
                    <a:pt x="477012" y="19621"/>
                  </a:lnTo>
                  <a:lnTo>
                    <a:pt x="283178" y="10858"/>
                  </a:lnTo>
                  <a:lnTo>
                    <a:pt x="247650" y="45434"/>
                  </a:lnTo>
                  <a:lnTo>
                    <a:pt x="189452" y="7144"/>
                  </a:lnTo>
                  <a:lnTo>
                    <a:pt x="168973" y="19717"/>
                  </a:lnTo>
                  <a:lnTo>
                    <a:pt x="154114" y="144780"/>
                  </a:lnTo>
                  <a:lnTo>
                    <a:pt x="117348" y="173164"/>
                  </a:lnTo>
                  <a:lnTo>
                    <a:pt x="106299" y="198311"/>
                  </a:lnTo>
                  <a:lnTo>
                    <a:pt x="108299" y="235553"/>
                  </a:lnTo>
                  <a:lnTo>
                    <a:pt x="42005" y="289750"/>
                  </a:lnTo>
                  <a:lnTo>
                    <a:pt x="24384" y="281749"/>
                  </a:lnTo>
                  <a:lnTo>
                    <a:pt x="26765" y="292132"/>
                  </a:lnTo>
                  <a:lnTo>
                    <a:pt x="7144" y="310896"/>
                  </a:lnTo>
                  <a:lnTo>
                    <a:pt x="7144" y="310896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72" name="Полилиния: фигура 69">
              <a:extLst>
                <a:ext uri="{FF2B5EF4-FFF2-40B4-BE49-F238E27FC236}">
                  <a16:creationId xmlns:a16="http://schemas.microsoft.com/office/drawing/2014/main" xmlns="" id="{84AA8389-E7FC-4803-9E7B-BA748F8703F5}"/>
                </a:ext>
              </a:extLst>
            </p:cNvPr>
            <p:cNvSpPr/>
            <p:nvPr/>
          </p:nvSpPr>
          <p:spPr>
            <a:xfrm>
              <a:off x="3700025" y="5527252"/>
              <a:ext cx="77015" cy="78210"/>
            </a:xfrm>
            <a:custGeom>
              <a:avLst/>
              <a:gdLst/>
              <a:ahLst/>
              <a:cxnLst/>
              <a:rect l="0" t="0" r="0" b="0"/>
              <a:pathLst>
                <a:path w="47625" h="57150">
                  <a:moveTo>
                    <a:pt x="23050" y="7144"/>
                  </a:moveTo>
                  <a:lnTo>
                    <a:pt x="49816" y="31813"/>
                  </a:lnTo>
                  <a:lnTo>
                    <a:pt x="48673" y="58198"/>
                  </a:lnTo>
                  <a:lnTo>
                    <a:pt x="7144" y="59055"/>
                  </a:lnTo>
                  <a:lnTo>
                    <a:pt x="7144" y="29909"/>
                  </a:lnTo>
                  <a:lnTo>
                    <a:pt x="23050" y="7144"/>
                  </a:lnTo>
                  <a:lnTo>
                    <a:pt x="23050" y="7144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73" name="Полилиния: фигура 70">
              <a:extLst>
                <a:ext uri="{FF2B5EF4-FFF2-40B4-BE49-F238E27FC236}">
                  <a16:creationId xmlns:a16="http://schemas.microsoft.com/office/drawing/2014/main" xmlns="" id="{5DC5F55F-7043-4E3A-8120-753275D6846B}"/>
                </a:ext>
              </a:extLst>
            </p:cNvPr>
            <p:cNvSpPr/>
            <p:nvPr/>
          </p:nvSpPr>
          <p:spPr>
            <a:xfrm>
              <a:off x="3698178" y="5608330"/>
              <a:ext cx="77015" cy="78210"/>
            </a:xfrm>
            <a:custGeom>
              <a:avLst/>
              <a:gdLst/>
              <a:ahLst/>
              <a:cxnLst/>
              <a:rect l="0" t="0" r="0" b="0"/>
              <a:pathLst>
                <a:path w="47625" h="57150">
                  <a:moveTo>
                    <a:pt x="8858" y="8001"/>
                  </a:moveTo>
                  <a:lnTo>
                    <a:pt x="49530" y="7144"/>
                  </a:lnTo>
                  <a:lnTo>
                    <a:pt x="38957" y="42767"/>
                  </a:lnTo>
                  <a:lnTo>
                    <a:pt x="28670" y="51721"/>
                  </a:lnTo>
                  <a:lnTo>
                    <a:pt x="16097" y="51721"/>
                  </a:lnTo>
                  <a:lnTo>
                    <a:pt x="7144" y="27622"/>
                  </a:lnTo>
                  <a:lnTo>
                    <a:pt x="8858" y="8001"/>
                  </a:lnTo>
                  <a:lnTo>
                    <a:pt x="8858" y="8001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74" name="Полилиния: фигура 71">
              <a:extLst>
                <a:ext uri="{FF2B5EF4-FFF2-40B4-BE49-F238E27FC236}">
                  <a16:creationId xmlns:a16="http://schemas.microsoft.com/office/drawing/2014/main" xmlns="" id="{16F1B4D7-84F8-44AC-9B97-91B8DA7B8D86}"/>
                </a:ext>
              </a:extLst>
            </p:cNvPr>
            <p:cNvSpPr/>
            <p:nvPr/>
          </p:nvSpPr>
          <p:spPr>
            <a:xfrm>
              <a:off x="3733142" y="5357019"/>
              <a:ext cx="231044" cy="208558"/>
            </a:xfrm>
            <a:custGeom>
              <a:avLst/>
              <a:gdLst/>
              <a:ahLst/>
              <a:cxnLst/>
              <a:rect l="0" t="0" r="0" b="0"/>
              <a:pathLst>
                <a:path w="142875" h="152400">
                  <a:moveTo>
                    <a:pt x="7144" y="123825"/>
                  </a:moveTo>
                  <a:lnTo>
                    <a:pt x="36005" y="150876"/>
                  </a:lnTo>
                  <a:lnTo>
                    <a:pt x="54102" y="139351"/>
                  </a:lnTo>
                  <a:lnTo>
                    <a:pt x="103061" y="131350"/>
                  </a:lnTo>
                  <a:lnTo>
                    <a:pt x="111443" y="132207"/>
                  </a:lnTo>
                  <a:lnTo>
                    <a:pt x="114586" y="113633"/>
                  </a:lnTo>
                  <a:lnTo>
                    <a:pt x="142208" y="55531"/>
                  </a:lnTo>
                  <a:lnTo>
                    <a:pt x="118967" y="7144"/>
                  </a:lnTo>
                  <a:lnTo>
                    <a:pt x="43625" y="7620"/>
                  </a:lnTo>
                  <a:lnTo>
                    <a:pt x="43149" y="27527"/>
                  </a:lnTo>
                  <a:lnTo>
                    <a:pt x="53245" y="37243"/>
                  </a:lnTo>
                  <a:lnTo>
                    <a:pt x="51721" y="57150"/>
                  </a:lnTo>
                  <a:lnTo>
                    <a:pt x="7144" y="123825"/>
                  </a:lnTo>
                  <a:lnTo>
                    <a:pt x="7144" y="123825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75" name="Полилиния: фигура 72">
              <a:extLst>
                <a:ext uri="{FF2B5EF4-FFF2-40B4-BE49-F238E27FC236}">
                  <a16:creationId xmlns:a16="http://schemas.microsoft.com/office/drawing/2014/main" xmlns="" id="{FDDA940D-49BE-4B3E-A810-C5413FAA4C82}"/>
                </a:ext>
              </a:extLst>
            </p:cNvPr>
            <p:cNvSpPr/>
            <p:nvPr/>
          </p:nvSpPr>
          <p:spPr>
            <a:xfrm>
              <a:off x="3911506" y="5304099"/>
              <a:ext cx="338864" cy="378009"/>
            </a:xfrm>
            <a:custGeom>
              <a:avLst/>
              <a:gdLst/>
              <a:ahLst/>
              <a:cxnLst/>
              <a:rect l="0" t="0" r="0" b="0"/>
              <a:pathLst>
                <a:path w="209550" h="276225">
                  <a:moveTo>
                    <a:pt x="16193" y="42767"/>
                  </a:moveTo>
                  <a:lnTo>
                    <a:pt x="41529" y="92202"/>
                  </a:lnTo>
                  <a:lnTo>
                    <a:pt x="11144" y="155924"/>
                  </a:lnTo>
                  <a:lnTo>
                    <a:pt x="7144" y="175260"/>
                  </a:lnTo>
                  <a:lnTo>
                    <a:pt x="158877" y="269081"/>
                  </a:lnTo>
                  <a:lnTo>
                    <a:pt x="205930" y="195167"/>
                  </a:lnTo>
                  <a:lnTo>
                    <a:pt x="182118" y="175831"/>
                  </a:lnTo>
                  <a:lnTo>
                    <a:pt x="181642" y="78486"/>
                  </a:lnTo>
                  <a:lnTo>
                    <a:pt x="211455" y="45911"/>
                  </a:lnTo>
                  <a:lnTo>
                    <a:pt x="163925" y="61722"/>
                  </a:lnTo>
                  <a:lnTo>
                    <a:pt x="128016" y="62198"/>
                  </a:lnTo>
                  <a:lnTo>
                    <a:pt x="71818" y="14764"/>
                  </a:lnTo>
                  <a:lnTo>
                    <a:pt x="54102" y="7144"/>
                  </a:lnTo>
                  <a:lnTo>
                    <a:pt x="21241" y="10192"/>
                  </a:lnTo>
                  <a:lnTo>
                    <a:pt x="15430" y="19907"/>
                  </a:lnTo>
                  <a:lnTo>
                    <a:pt x="16193" y="42767"/>
                  </a:lnTo>
                  <a:lnTo>
                    <a:pt x="16193" y="42767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76" name="Полилиния: фигура 73">
              <a:extLst>
                <a:ext uri="{FF2B5EF4-FFF2-40B4-BE49-F238E27FC236}">
                  <a16:creationId xmlns:a16="http://schemas.microsoft.com/office/drawing/2014/main" xmlns="" id="{D024C378-0A93-411D-BD08-4F0A529C969D}"/>
                </a:ext>
              </a:extLst>
            </p:cNvPr>
            <p:cNvSpPr/>
            <p:nvPr/>
          </p:nvSpPr>
          <p:spPr>
            <a:xfrm>
              <a:off x="3716659" y="5534815"/>
              <a:ext cx="492894" cy="417114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134208" y="301847"/>
                  </a:moveTo>
                  <a:lnTo>
                    <a:pt x="300609" y="281464"/>
                  </a:lnTo>
                  <a:lnTo>
                    <a:pt x="263176" y="209074"/>
                  </a:lnTo>
                  <a:lnTo>
                    <a:pt x="261176" y="139732"/>
                  </a:lnTo>
                  <a:lnTo>
                    <a:pt x="273272" y="106585"/>
                  </a:lnTo>
                  <a:lnTo>
                    <a:pt x="114967" y="7144"/>
                  </a:lnTo>
                  <a:lnTo>
                    <a:pt x="65342" y="15335"/>
                  </a:lnTo>
                  <a:lnTo>
                    <a:pt x="48102" y="28099"/>
                  </a:lnTo>
                  <a:lnTo>
                    <a:pt x="46577" y="57150"/>
                  </a:lnTo>
                  <a:lnTo>
                    <a:pt x="35433" y="97441"/>
                  </a:lnTo>
                  <a:lnTo>
                    <a:pt x="23813" y="111252"/>
                  </a:lnTo>
                  <a:lnTo>
                    <a:pt x="7144" y="112776"/>
                  </a:lnTo>
                  <a:lnTo>
                    <a:pt x="39053" y="223361"/>
                  </a:lnTo>
                  <a:lnTo>
                    <a:pt x="91154" y="247840"/>
                  </a:lnTo>
                  <a:lnTo>
                    <a:pt x="127064" y="248888"/>
                  </a:lnTo>
                  <a:lnTo>
                    <a:pt x="134208" y="301847"/>
                  </a:lnTo>
                  <a:lnTo>
                    <a:pt x="134208" y="301847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77" name="Полилиния: фигура 74">
              <a:extLst>
                <a:ext uri="{FF2B5EF4-FFF2-40B4-BE49-F238E27FC236}">
                  <a16:creationId xmlns:a16="http://schemas.microsoft.com/office/drawing/2014/main" xmlns="" id="{4411EE90-B741-4941-800D-E92453FA26BD}"/>
                </a:ext>
              </a:extLst>
            </p:cNvPr>
            <p:cNvSpPr/>
            <p:nvPr/>
          </p:nvSpPr>
          <p:spPr>
            <a:xfrm>
              <a:off x="3367322" y="5829922"/>
              <a:ext cx="523699" cy="364973"/>
            </a:xfrm>
            <a:custGeom>
              <a:avLst/>
              <a:gdLst/>
              <a:ahLst/>
              <a:cxnLst/>
              <a:rect l="0" t="0" r="0" b="0"/>
              <a:pathLst>
                <a:path w="323850" h="266700">
                  <a:moveTo>
                    <a:pt x="7144" y="212693"/>
                  </a:moveTo>
                  <a:lnTo>
                    <a:pt x="37338" y="254603"/>
                  </a:lnTo>
                  <a:lnTo>
                    <a:pt x="84106" y="257461"/>
                  </a:lnTo>
                  <a:lnTo>
                    <a:pt x="100679" y="266605"/>
                  </a:lnTo>
                  <a:lnTo>
                    <a:pt x="149638" y="267176"/>
                  </a:lnTo>
                  <a:lnTo>
                    <a:pt x="191834" y="208026"/>
                  </a:lnTo>
                  <a:lnTo>
                    <a:pt x="309753" y="155258"/>
                  </a:lnTo>
                  <a:lnTo>
                    <a:pt x="320040" y="108776"/>
                  </a:lnTo>
                  <a:lnTo>
                    <a:pt x="306324" y="42196"/>
                  </a:lnTo>
                  <a:lnTo>
                    <a:pt x="244793" y="7144"/>
                  </a:lnTo>
                  <a:lnTo>
                    <a:pt x="203740" y="10001"/>
                  </a:lnTo>
                  <a:lnTo>
                    <a:pt x="183261" y="55340"/>
                  </a:lnTo>
                  <a:lnTo>
                    <a:pt x="183832" y="76010"/>
                  </a:lnTo>
                  <a:lnTo>
                    <a:pt x="232220" y="99536"/>
                  </a:lnTo>
                  <a:lnTo>
                    <a:pt x="235077" y="150686"/>
                  </a:lnTo>
                  <a:lnTo>
                    <a:pt x="193453" y="152971"/>
                  </a:lnTo>
                  <a:lnTo>
                    <a:pt x="183166" y="135731"/>
                  </a:lnTo>
                  <a:lnTo>
                    <a:pt x="67533" y="86392"/>
                  </a:lnTo>
                  <a:lnTo>
                    <a:pt x="64104" y="124301"/>
                  </a:lnTo>
                  <a:lnTo>
                    <a:pt x="9430" y="126016"/>
                  </a:lnTo>
                  <a:lnTo>
                    <a:pt x="7144" y="212693"/>
                  </a:lnTo>
                  <a:lnTo>
                    <a:pt x="7144" y="212693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78" name="Полилиния: фигура 75">
              <a:extLst>
                <a:ext uri="{FF2B5EF4-FFF2-40B4-BE49-F238E27FC236}">
                  <a16:creationId xmlns:a16="http://schemas.microsoft.com/office/drawing/2014/main" xmlns="" id="{7EBE1A9A-B483-4277-86D3-03B35E247C7E}"/>
                </a:ext>
              </a:extLst>
            </p:cNvPr>
            <p:cNvSpPr/>
            <p:nvPr/>
          </p:nvSpPr>
          <p:spPr>
            <a:xfrm>
              <a:off x="2930802" y="5744153"/>
              <a:ext cx="539104" cy="443183"/>
            </a:xfrm>
            <a:custGeom>
              <a:avLst/>
              <a:gdLst/>
              <a:ahLst/>
              <a:cxnLst/>
              <a:rect l="0" t="0" r="0" b="0"/>
              <a:pathLst>
                <a:path w="333375" h="323850">
                  <a:moveTo>
                    <a:pt x="30099" y="8763"/>
                  </a:moveTo>
                  <a:lnTo>
                    <a:pt x="62579" y="130016"/>
                  </a:lnTo>
                  <a:lnTo>
                    <a:pt x="61817" y="168307"/>
                  </a:lnTo>
                  <a:lnTo>
                    <a:pt x="14288" y="219361"/>
                  </a:lnTo>
                  <a:lnTo>
                    <a:pt x="7144" y="302323"/>
                  </a:lnTo>
                  <a:lnTo>
                    <a:pt x="190024" y="303943"/>
                  </a:lnTo>
                  <a:lnTo>
                    <a:pt x="249460" y="325469"/>
                  </a:lnTo>
                  <a:lnTo>
                    <a:pt x="298513" y="319088"/>
                  </a:lnTo>
                  <a:lnTo>
                    <a:pt x="269938" y="283273"/>
                  </a:lnTo>
                  <a:lnTo>
                    <a:pt x="270034" y="180975"/>
                  </a:lnTo>
                  <a:lnTo>
                    <a:pt x="326232" y="178594"/>
                  </a:lnTo>
                  <a:lnTo>
                    <a:pt x="326232" y="138684"/>
                  </a:lnTo>
                  <a:lnTo>
                    <a:pt x="280606" y="136779"/>
                  </a:lnTo>
                  <a:lnTo>
                    <a:pt x="271463" y="42291"/>
                  </a:lnTo>
                  <a:lnTo>
                    <a:pt x="252222" y="42577"/>
                  </a:lnTo>
                  <a:lnTo>
                    <a:pt x="241840" y="33242"/>
                  </a:lnTo>
                  <a:lnTo>
                    <a:pt x="230505" y="33814"/>
                  </a:lnTo>
                  <a:lnTo>
                    <a:pt x="215455" y="62960"/>
                  </a:lnTo>
                  <a:lnTo>
                    <a:pt x="157544" y="62960"/>
                  </a:lnTo>
                  <a:lnTo>
                    <a:pt x="144113" y="49435"/>
                  </a:lnTo>
                  <a:lnTo>
                    <a:pt x="148114" y="30289"/>
                  </a:lnTo>
                  <a:lnTo>
                    <a:pt x="132302" y="7144"/>
                  </a:lnTo>
                  <a:lnTo>
                    <a:pt x="30099" y="8763"/>
                  </a:lnTo>
                  <a:lnTo>
                    <a:pt x="30099" y="8763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79" name="Полилиния: фигура 76">
              <a:extLst>
                <a:ext uri="{FF2B5EF4-FFF2-40B4-BE49-F238E27FC236}">
                  <a16:creationId xmlns:a16="http://schemas.microsoft.com/office/drawing/2014/main" xmlns="" id="{EE7060D1-C6E1-4BAD-905E-ED396D7196A5}"/>
                </a:ext>
              </a:extLst>
            </p:cNvPr>
            <p:cNvSpPr/>
            <p:nvPr/>
          </p:nvSpPr>
          <p:spPr>
            <a:xfrm>
              <a:off x="3865143" y="5876196"/>
              <a:ext cx="138626" cy="299800"/>
            </a:xfrm>
            <a:custGeom>
              <a:avLst/>
              <a:gdLst/>
              <a:ahLst/>
              <a:cxnLst/>
              <a:rect l="0" t="0" r="0" b="0"/>
              <a:pathLst>
                <a:path w="85725" h="219075">
                  <a:moveTo>
                    <a:pt x="9906" y="128397"/>
                  </a:moveTo>
                  <a:lnTo>
                    <a:pt x="39529" y="159353"/>
                  </a:lnTo>
                  <a:lnTo>
                    <a:pt x="38958" y="198977"/>
                  </a:lnTo>
                  <a:lnTo>
                    <a:pt x="44672" y="215646"/>
                  </a:lnTo>
                  <a:lnTo>
                    <a:pt x="84011" y="173164"/>
                  </a:lnTo>
                  <a:lnTo>
                    <a:pt x="79439" y="119158"/>
                  </a:lnTo>
                  <a:lnTo>
                    <a:pt x="58388" y="103060"/>
                  </a:lnTo>
                  <a:lnTo>
                    <a:pt x="39624" y="8287"/>
                  </a:lnTo>
                  <a:lnTo>
                    <a:pt x="7144" y="7144"/>
                  </a:lnTo>
                  <a:lnTo>
                    <a:pt x="21907" y="75438"/>
                  </a:lnTo>
                  <a:lnTo>
                    <a:pt x="9906" y="128397"/>
                  </a:lnTo>
                  <a:lnTo>
                    <a:pt x="9906" y="128397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80" name="Полилиния: фигура 77">
              <a:extLst>
                <a:ext uri="{FF2B5EF4-FFF2-40B4-BE49-F238E27FC236}">
                  <a16:creationId xmlns:a16="http://schemas.microsoft.com/office/drawing/2014/main" xmlns="" id="{F9734C52-4912-4E7E-A1E4-CDA99A27CB3E}"/>
                </a:ext>
              </a:extLst>
            </p:cNvPr>
            <p:cNvSpPr/>
            <p:nvPr/>
          </p:nvSpPr>
          <p:spPr>
            <a:xfrm>
              <a:off x="3734990" y="5921035"/>
              <a:ext cx="492894" cy="599599"/>
            </a:xfrm>
            <a:custGeom>
              <a:avLst/>
              <a:gdLst/>
              <a:ahLst/>
              <a:cxnLst/>
              <a:rect l="0" t="0" r="0" b="0"/>
              <a:pathLst>
                <a:path w="304800" h="438150">
                  <a:moveTo>
                    <a:pt x="33338" y="418338"/>
                  </a:moveTo>
                  <a:lnTo>
                    <a:pt x="58960" y="439579"/>
                  </a:lnTo>
                  <a:lnTo>
                    <a:pt x="119349" y="402812"/>
                  </a:lnTo>
                  <a:lnTo>
                    <a:pt x="129064" y="348234"/>
                  </a:lnTo>
                  <a:lnTo>
                    <a:pt x="129064" y="258128"/>
                  </a:lnTo>
                  <a:lnTo>
                    <a:pt x="225933" y="178880"/>
                  </a:lnTo>
                  <a:lnTo>
                    <a:pt x="242507" y="179451"/>
                  </a:lnTo>
                  <a:lnTo>
                    <a:pt x="301180" y="123158"/>
                  </a:lnTo>
                  <a:lnTo>
                    <a:pt x="292037" y="7144"/>
                  </a:lnTo>
                  <a:lnTo>
                    <a:pt x="136493" y="26766"/>
                  </a:lnTo>
                  <a:lnTo>
                    <a:pt x="141065" y="61817"/>
                  </a:lnTo>
                  <a:lnTo>
                    <a:pt x="167830" y="82487"/>
                  </a:lnTo>
                  <a:lnTo>
                    <a:pt x="174117" y="145637"/>
                  </a:lnTo>
                  <a:lnTo>
                    <a:pt x="121730" y="196787"/>
                  </a:lnTo>
                  <a:lnTo>
                    <a:pt x="109157" y="168116"/>
                  </a:lnTo>
                  <a:lnTo>
                    <a:pt x="111443" y="130207"/>
                  </a:lnTo>
                  <a:lnTo>
                    <a:pt x="81249" y="97441"/>
                  </a:lnTo>
                  <a:lnTo>
                    <a:pt x="7144" y="131921"/>
                  </a:lnTo>
                  <a:lnTo>
                    <a:pt x="76105" y="166974"/>
                  </a:lnTo>
                  <a:lnTo>
                    <a:pt x="78391" y="269177"/>
                  </a:lnTo>
                  <a:lnTo>
                    <a:pt x="32766" y="336900"/>
                  </a:lnTo>
                  <a:lnTo>
                    <a:pt x="33338" y="418338"/>
                  </a:lnTo>
                  <a:lnTo>
                    <a:pt x="33338" y="418338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81" name="Полилиния: фигура 78">
              <a:extLst>
                <a:ext uri="{FF2B5EF4-FFF2-40B4-BE49-F238E27FC236}">
                  <a16:creationId xmlns:a16="http://schemas.microsoft.com/office/drawing/2014/main" xmlns="" id="{761E3390-6C6C-417B-8694-C474272090E0}"/>
                </a:ext>
              </a:extLst>
            </p:cNvPr>
            <p:cNvSpPr/>
            <p:nvPr/>
          </p:nvSpPr>
          <p:spPr>
            <a:xfrm>
              <a:off x="3520272" y="6095702"/>
              <a:ext cx="338864" cy="286764"/>
            </a:xfrm>
            <a:custGeom>
              <a:avLst/>
              <a:gdLst/>
              <a:ahLst/>
              <a:cxnLst/>
              <a:rect l="0" t="0" r="0" b="0"/>
              <a:pathLst>
                <a:path w="209550" h="209550">
                  <a:moveTo>
                    <a:pt x="8858" y="90868"/>
                  </a:moveTo>
                  <a:lnTo>
                    <a:pt x="94298" y="187357"/>
                  </a:lnTo>
                  <a:lnTo>
                    <a:pt x="159830" y="204025"/>
                  </a:lnTo>
                  <a:lnTo>
                    <a:pt x="203740" y="135160"/>
                  </a:lnTo>
                  <a:lnTo>
                    <a:pt x="200311" y="43910"/>
                  </a:lnTo>
                  <a:lnTo>
                    <a:pt x="129064" y="7144"/>
                  </a:lnTo>
                  <a:lnTo>
                    <a:pt x="102298" y="19240"/>
                  </a:lnTo>
                  <a:lnTo>
                    <a:pt x="62389" y="80105"/>
                  </a:lnTo>
                  <a:lnTo>
                    <a:pt x="7144" y="79534"/>
                  </a:lnTo>
                  <a:lnTo>
                    <a:pt x="8858" y="90868"/>
                  </a:lnTo>
                  <a:lnTo>
                    <a:pt x="8858" y="90868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82" name="Полилиния: фигура 79">
              <a:extLst>
                <a:ext uri="{FF2B5EF4-FFF2-40B4-BE49-F238E27FC236}">
                  <a16:creationId xmlns:a16="http://schemas.microsoft.com/office/drawing/2014/main" xmlns="" id="{43A44F78-04D6-4EF3-A42F-0846398887B1}"/>
                </a:ext>
              </a:extLst>
            </p:cNvPr>
            <p:cNvSpPr/>
            <p:nvPr/>
          </p:nvSpPr>
          <p:spPr>
            <a:xfrm>
              <a:off x="2928955" y="6159311"/>
              <a:ext cx="569908" cy="482288"/>
            </a:xfrm>
            <a:custGeom>
              <a:avLst/>
              <a:gdLst/>
              <a:ahLst/>
              <a:cxnLst/>
              <a:rect l="0" t="0" r="0" b="0"/>
              <a:pathLst>
                <a:path w="352425" h="352425">
                  <a:moveTo>
                    <a:pt x="106775" y="326898"/>
                  </a:moveTo>
                  <a:lnTo>
                    <a:pt x="138684" y="329184"/>
                  </a:lnTo>
                  <a:lnTo>
                    <a:pt x="157448" y="348139"/>
                  </a:lnTo>
                  <a:lnTo>
                    <a:pt x="201930" y="348710"/>
                  </a:lnTo>
                  <a:lnTo>
                    <a:pt x="212788" y="222409"/>
                  </a:lnTo>
                  <a:lnTo>
                    <a:pt x="212788" y="139732"/>
                  </a:lnTo>
                  <a:lnTo>
                    <a:pt x="241268" y="134017"/>
                  </a:lnTo>
                  <a:lnTo>
                    <a:pt x="252127" y="47339"/>
                  </a:lnTo>
                  <a:lnTo>
                    <a:pt x="324517" y="45053"/>
                  </a:lnTo>
                  <a:lnTo>
                    <a:pt x="350139" y="23813"/>
                  </a:lnTo>
                  <a:lnTo>
                    <a:pt x="306800" y="22098"/>
                  </a:lnTo>
                  <a:lnTo>
                    <a:pt x="248126" y="30099"/>
                  </a:lnTo>
                  <a:lnTo>
                    <a:pt x="184880" y="7144"/>
                  </a:lnTo>
                  <a:lnTo>
                    <a:pt x="7144" y="7144"/>
                  </a:lnTo>
                  <a:lnTo>
                    <a:pt x="11716" y="57626"/>
                  </a:lnTo>
                  <a:lnTo>
                    <a:pt x="70961" y="144875"/>
                  </a:lnTo>
                  <a:lnTo>
                    <a:pt x="60674" y="189643"/>
                  </a:lnTo>
                  <a:lnTo>
                    <a:pt x="61246" y="213169"/>
                  </a:lnTo>
                  <a:lnTo>
                    <a:pt x="106775" y="326898"/>
                  </a:lnTo>
                  <a:lnTo>
                    <a:pt x="106775" y="326898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83" name="Полилиния: фигура 80">
              <a:extLst>
                <a:ext uri="{FF2B5EF4-FFF2-40B4-BE49-F238E27FC236}">
                  <a16:creationId xmlns:a16="http://schemas.microsoft.com/office/drawing/2014/main" xmlns="" id="{84BC3CAE-B0AA-434F-AFB6-09D83D746E79}"/>
                </a:ext>
              </a:extLst>
            </p:cNvPr>
            <p:cNvSpPr/>
            <p:nvPr/>
          </p:nvSpPr>
          <p:spPr>
            <a:xfrm>
              <a:off x="3274288" y="6187466"/>
              <a:ext cx="400478" cy="378009"/>
            </a:xfrm>
            <a:custGeom>
              <a:avLst/>
              <a:gdLst/>
              <a:ahLst/>
              <a:cxnLst/>
              <a:rect l="0" t="0" r="0" b="0"/>
              <a:pathLst>
                <a:path w="247650" h="276225">
                  <a:moveTo>
                    <a:pt x="7144" y="204121"/>
                  </a:moveTo>
                  <a:lnTo>
                    <a:pt x="27622" y="210408"/>
                  </a:lnTo>
                  <a:lnTo>
                    <a:pt x="24765" y="268986"/>
                  </a:lnTo>
                  <a:lnTo>
                    <a:pt x="45815" y="271844"/>
                  </a:lnTo>
                  <a:lnTo>
                    <a:pt x="94202" y="228219"/>
                  </a:lnTo>
                  <a:lnTo>
                    <a:pt x="152305" y="234506"/>
                  </a:lnTo>
                  <a:lnTo>
                    <a:pt x="167735" y="195453"/>
                  </a:lnTo>
                  <a:lnTo>
                    <a:pt x="241268" y="128302"/>
                  </a:lnTo>
                  <a:lnTo>
                    <a:pt x="152971" y="26670"/>
                  </a:lnTo>
                  <a:lnTo>
                    <a:pt x="151829" y="10001"/>
                  </a:lnTo>
                  <a:lnTo>
                    <a:pt x="142113" y="7144"/>
                  </a:lnTo>
                  <a:lnTo>
                    <a:pt x="115348" y="31814"/>
                  </a:lnTo>
                  <a:lnTo>
                    <a:pt x="45815" y="33528"/>
                  </a:lnTo>
                  <a:lnTo>
                    <a:pt x="36100" y="120206"/>
                  </a:lnTo>
                  <a:lnTo>
                    <a:pt x="8763" y="126492"/>
                  </a:lnTo>
                  <a:lnTo>
                    <a:pt x="7144" y="204121"/>
                  </a:lnTo>
                  <a:lnTo>
                    <a:pt x="7144" y="204121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84" name="Полилиния: фигура 81">
              <a:extLst>
                <a:ext uri="{FF2B5EF4-FFF2-40B4-BE49-F238E27FC236}">
                  <a16:creationId xmlns:a16="http://schemas.microsoft.com/office/drawing/2014/main" xmlns="" id="{31D1742C-61F4-4693-8E8D-73ADDF162B23}"/>
                </a:ext>
              </a:extLst>
            </p:cNvPr>
            <p:cNvSpPr/>
            <p:nvPr/>
          </p:nvSpPr>
          <p:spPr>
            <a:xfrm>
              <a:off x="3717431" y="6493132"/>
              <a:ext cx="107819" cy="78210"/>
            </a:xfrm>
            <a:custGeom>
              <a:avLst/>
              <a:gdLst/>
              <a:ahLst/>
              <a:cxnLst/>
              <a:rect l="0" t="0" r="0" b="0"/>
              <a:pathLst>
                <a:path w="66675" h="57150">
                  <a:moveTo>
                    <a:pt x="41338" y="7144"/>
                  </a:moveTo>
                  <a:lnTo>
                    <a:pt x="17430" y="11144"/>
                  </a:lnTo>
                  <a:lnTo>
                    <a:pt x="7144" y="39243"/>
                  </a:lnTo>
                  <a:lnTo>
                    <a:pt x="25432" y="55912"/>
                  </a:lnTo>
                  <a:lnTo>
                    <a:pt x="47625" y="55912"/>
                  </a:lnTo>
                  <a:lnTo>
                    <a:pt x="66389" y="28956"/>
                  </a:lnTo>
                  <a:lnTo>
                    <a:pt x="41338" y="7144"/>
                  </a:lnTo>
                  <a:lnTo>
                    <a:pt x="41338" y="7144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85" name="Полилиния: фигура 82">
              <a:extLst>
                <a:ext uri="{FF2B5EF4-FFF2-40B4-BE49-F238E27FC236}">
                  <a16:creationId xmlns:a16="http://schemas.microsoft.com/office/drawing/2014/main" xmlns="" id="{DCF18ACA-AD5E-428E-8F13-D77D234D3D6F}"/>
                </a:ext>
              </a:extLst>
            </p:cNvPr>
            <p:cNvSpPr/>
            <p:nvPr/>
          </p:nvSpPr>
          <p:spPr>
            <a:xfrm>
              <a:off x="3551694" y="6610966"/>
              <a:ext cx="123224" cy="91243"/>
            </a:xfrm>
            <a:custGeom>
              <a:avLst/>
              <a:gdLst/>
              <a:ahLst/>
              <a:cxnLst/>
              <a:rect l="0" t="0" r="0" b="0"/>
              <a:pathLst>
                <a:path w="76200" h="66675">
                  <a:moveTo>
                    <a:pt x="15621" y="29528"/>
                  </a:moveTo>
                  <a:lnTo>
                    <a:pt x="44672" y="7144"/>
                  </a:lnTo>
                  <a:lnTo>
                    <a:pt x="58388" y="7715"/>
                  </a:lnTo>
                  <a:lnTo>
                    <a:pt x="74962" y="28384"/>
                  </a:lnTo>
                  <a:lnTo>
                    <a:pt x="73247" y="49054"/>
                  </a:lnTo>
                  <a:lnTo>
                    <a:pt x="45339" y="59341"/>
                  </a:lnTo>
                  <a:lnTo>
                    <a:pt x="45339" y="67342"/>
                  </a:lnTo>
                  <a:lnTo>
                    <a:pt x="14573" y="65627"/>
                  </a:lnTo>
                  <a:lnTo>
                    <a:pt x="7144" y="43243"/>
                  </a:lnTo>
                  <a:lnTo>
                    <a:pt x="15621" y="29528"/>
                  </a:lnTo>
                  <a:lnTo>
                    <a:pt x="15621" y="29528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86" name="Полилиния: фигура 83">
              <a:extLst>
                <a:ext uri="{FF2B5EF4-FFF2-40B4-BE49-F238E27FC236}">
                  <a16:creationId xmlns:a16="http://schemas.microsoft.com/office/drawing/2014/main" xmlns="" id="{498BF910-6812-4074-9D17-CAB1955170AE}"/>
                </a:ext>
              </a:extLst>
            </p:cNvPr>
            <p:cNvSpPr/>
            <p:nvPr/>
          </p:nvSpPr>
          <p:spPr>
            <a:xfrm>
              <a:off x="3096076" y="6357963"/>
              <a:ext cx="739342" cy="547461"/>
            </a:xfrm>
            <a:custGeom>
              <a:avLst/>
              <a:gdLst/>
              <a:ahLst/>
              <a:cxnLst/>
              <a:rect l="0" t="0" r="0" b="0"/>
              <a:pathLst>
                <a:path w="457200" h="400050">
                  <a:moveTo>
                    <a:pt x="361664" y="7144"/>
                  </a:moveTo>
                  <a:lnTo>
                    <a:pt x="286417" y="76676"/>
                  </a:lnTo>
                  <a:lnTo>
                    <a:pt x="268510" y="119634"/>
                  </a:lnTo>
                  <a:lnTo>
                    <a:pt x="208883" y="112204"/>
                  </a:lnTo>
                  <a:lnTo>
                    <a:pt x="159258" y="156305"/>
                  </a:lnTo>
                  <a:lnTo>
                    <a:pt x="126302" y="153067"/>
                  </a:lnTo>
                  <a:lnTo>
                    <a:pt x="128969" y="92107"/>
                  </a:lnTo>
                  <a:lnTo>
                    <a:pt x="117253" y="88011"/>
                  </a:lnTo>
                  <a:lnTo>
                    <a:pt x="109061" y="212693"/>
                  </a:lnTo>
                  <a:lnTo>
                    <a:pt x="50578" y="212122"/>
                  </a:lnTo>
                  <a:lnTo>
                    <a:pt x="32956" y="191357"/>
                  </a:lnTo>
                  <a:lnTo>
                    <a:pt x="7144" y="191071"/>
                  </a:lnTo>
                  <a:lnTo>
                    <a:pt x="30671" y="258604"/>
                  </a:lnTo>
                  <a:lnTo>
                    <a:pt x="72676" y="298323"/>
                  </a:lnTo>
                  <a:lnTo>
                    <a:pt x="42672" y="333280"/>
                  </a:lnTo>
                  <a:lnTo>
                    <a:pt x="62103" y="377095"/>
                  </a:lnTo>
                  <a:lnTo>
                    <a:pt x="107061" y="394240"/>
                  </a:lnTo>
                  <a:lnTo>
                    <a:pt x="142875" y="363760"/>
                  </a:lnTo>
                  <a:lnTo>
                    <a:pt x="245459" y="364331"/>
                  </a:lnTo>
                  <a:lnTo>
                    <a:pt x="252793" y="355187"/>
                  </a:lnTo>
                  <a:lnTo>
                    <a:pt x="298323" y="347186"/>
                  </a:lnTo>
                  <a:lnTo>
                    <a:pt x="452342" y="193834"/>
                  </a:lnTo>
                  <a:lnTo>
                    <a:pt x="451771" y="145542"/>
                  </a:lnTo>
                  <a:lnTo>
                    <a:pt x="435293" y="166878"/>
                  </a:lnTo>
                  <a:lnTo>
                    <a:pt x="410623" y="166878"/>
                  </a:lnTo>
                  <a:lnTo>
                    <a:pt x="380619" y="141732"/>
                  </a:lnTo>
                  <a:lnTo>
                    <a:pt x="395859" y="103822"/>
                  </a:lnTo>
                  <a:lnTo>
                    <a:pt x="422053" y="98488"/>
                  </a:lnTo>
                  <a:lnTo>
                    <a:pt x="419671" y="20574"/>
                  </a:lnTo>
                  <a:lnTo>
                    <a:pt x="361664" y="7144"/>
                  </a:lnTo>
                  <a:lnTo>
                    <a:pt x="361664" y="7144"/>
                  </a:lnTo>
                  <a:close/>
                  <a:moveTo>
                    <a:pt x="325564" y="183356"/>
                  </a:moveTo>
                  <a:lnTo>
                    <a:pt x="339947" y="182785"/>
                  </a:lnTo>
                  <a:lnTo>
                    <a:pt x="363284" y="208121"/>
                  </a:lnTo>
                  <a:lnTo>
                    <a:pt x="362617" y="237458"/>
                  </a:lnTo>
                  <a:lnTo>
                    <a:pt x="335280" y="251270"/>
                  </a:lnTo>
                  <a:lnTo>
                    <a:pt x="333566" y="260985"/>
                  </a:lnTo>
                  <a:lnTo>
                    <a:pt x="291846" y="261461"/>
                  </a:lnTo>
                  <a:lnTo>
                    <a:pt x="278797" y="230029"/>
                  </a:lnTo>
                  <a:lnTo>
                    <a:pt x="290703" y="206978"/>
                  </a:lnTo>
                  <a:lnTo>
                    <a:pt x="325564" y="183356"/>
                  </a:lnTo>
                  <a:lnTo>
                    <a:pt x="325564" y="183356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87" name="Полилиния: фигура 84">
              <a:extLst>
                <a:ext uri="{FF2B5EF4-FFF2-40B4-BE49-F238E27FC236}">
                  <a16:creationId xmlns:a16="http://schemas.microsoft.com/office/drawing/2014/main" xmlns="" id="{58960DDF-078F-4DE1-8F86-82CEA402B4FF}"/>
                </a:ext>
              </a:extLst>
            </p:cNvPr>
            <p:cNvSpPr/>
            <p:nvPr/>
          </p:nvSpPr>
          <p:spPr>
            <a:xfrm>
              <a:off x="6565739" y="5236188"/>
              <a:ext cx="492894" cy="508358"/>
            </a:xfrm>
            <a:custGeom>
              <a:avLst/>
              <a:gdLst/>
              <a:ahLst/>
              <a:cxnLst/>
              <a:rect l="0" t="0" r="0" b="0"/>
              <a:pathLst>
                <a:path w="304800" h="371475">
                  <a:moveTo>
                    <a:pt x="9810" y="7144"/>
                  </a:moveTo>
                  <a:lnTo>
                    <a:pt x="7144" y="28861"/>
                  </a:lnTo>
                  <a:lnTo>
                    <a:pt x="71818" y="137541"/>
                  </a:lnTo>
                  <a:lnTo>
                    <a:pt x="90678" y="137541"/>
                  </a:lnTo>
                  <a:lnTo>
                    <a:pt x="225457" y="362998"/>
                  </a:lnTo>
                  <a:lnTo>
                    <a:pt x="279368" y="368427"/>
                  </a:lnTo>
                  <a:lnTo>
                    <a:pt x="306324" y="289655"/>
                  </a:lnTo>
                  <a:lnTo>
                    <a:pt x="263176" y="262509"/>
                  </a:lnTo>
                  <a:lnTo>
                    <a:pt x="255079" y="219075"/>
                  </a:lnTo>
                  <a:lnTo>
                    <a:pt x="9810" y="7144"/>
                  </a:lnTo>
                  <a:lnTo>
                    <a:pt x="9810" y="7144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88" name="Полилиния: фигура 85">
              <a:extLst>
                <a:ext uri="{FF2B5EF4-FFF2-40B4-BE49-F238E27FC236}">
                  <a16:creationId xmlns:a16="http://schemas.microsoft.com/office/drawing/2014/main" xmlns="" id="{C6848C56-E463-4B21-9B34-8CEAF148BA35}"/>
                </a:ext>
              </a:extLst>
            </p:cNvPr>
            <p:cNvSpPr/>
            <p:nvPr/>
          </p:nvSpPr>
          <p:spPr>
            <a:xfrm>
              <a:off x="7211739" y="5174794"/>
              <a:ext cx="431281" cy="325871"/>
            </a:xfrm>
            <a:custGeom>
              <a:avLst/>
              <a:gdLst/>
              <a:ahLst/>
              <a:cxnLst/>
              <a:rect l="0" t="0" r="0" b="0"/>
              <a:pathLst>
                <a:path w="266700" h="238125">
                  <a:moveTo>
                    <a:pt x="7144" y="198216"/>
                  </a:moveTo>
                  <a:lnTo>
                    <a:pt x="35909" y="231458"/>
                  </a:lnTo>
                  <a:lnTo>
                    <a:pt x="146209" y="193262"/>
                  </a:lnTo>
                  <a:lnTo>
                    <a:pt x="168021" y="109061"/>
                  </a:lnTo>
                  <a:lnTo>
                    <a:pt x="217170" y="105537"/>
                  </a:lnTo>
                  <a:lnTo>
                    <a:pt x="262128" y="72962"/>
                  </a:lnTo>
                  <a:lnTo>
                    <a:pt x="203835" y="30480"/>
                  </a:lnTo>
                  <a:lnTo>
                    <a:pt x="190500" y="7144"/>
                  </a:lnTo>
                  <a:lnTo>
                    <a:pt x="161734" y="60198"/>
                  </a:lnTo>
                  <a:lnTo>
                    <a:pt x="172307" y="90678"/>
                  </a:lnTo>
                  <a:lnTo>
                    <a:pt x="154781" y="116110"/>
                  </a:lnTo>
                  <a:lnTo>
                    <a:pt x="121729" y="107633"/>
                  </a:lnTo>
                  <a:lnTo>
                    <a:pt x="41624" y="166402"/>
                  </a:lnTo>
                  <a:lnTo>
                    <a:pt x="43719" y="200406"/>
                  </a:lnTo>
                  <a:lnTo>
                    <a:pt x="7144" y="198216"/>
                  </a:lnTo>
                  <a:lnTo>
                    <a:pt x="7144" y="198216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89" name="Полилиния: фигура 86">
              <a:extLst>
                <a:ext uri="{FF2B5EF4-FFF2-40B4-BE49-F238E27FC236}">
                  <a16:creationId xmlns:a16="http://schemas.microsoft.com/office/drawing/2014/main" xmlns="" id="{9BC65167-10B9-41D2-98D4-28C8F85D3729}"/>
                </a:ext>
              </a:extLst>
            </p:cNvPr>
            <p:cNvSpPr/>
            <p:nvPr/>
          </p:nvSpPr>
          <p:spPr>
            <a:xfrm>
              <a:off x="7408127" y="5258088"/>
              <a:ext cx="77015" cy="65174"/>
            </a:xfrm>
            <a:custGeom>
              <a:avLst/>
              <a:gdLst/>
              <a:ahLst/>
              <a:cxnLst/>
              <a:rect l="0" t="0" r="0" b="0"/>
              <a:pathLst>
                <a:path w="47625" h="47625">
                  <a:moveTo>
                    <a:pt x="34576" y="7144"/>
                  </a:moveTo>
                  <a:lnTo>
                    <a:pt x="7144" y="40386"/>
                  </a:lnTo>
                  <a:lnTo>
                    <a:pt x="29623" y="47435"/>
                  </a:lnTo>
                  <a:lnTo>
                    <a:pt x="42291" y="29718"/>
                  </a:lnTo>
                  <a:lnTo>
                    <a:pt x="34576" y="7144"/>
                  </a:lnTo>
                  <a:lnTo>
                    <a:pt x="34576" y="7144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90" name="Полилиния: фигура 87">
              <a:extLst>
                <a:ext uri="{FF2B5EF4-FFF2-40B4-BE49-F238E27FC236}">
                  <a16:creationId xmlns:a16="http://schemas.microsoft.com/office/drawing/2014/main" xmlns="" id="{05B5ED2F-AC7F-423D-A7B2-E285B0E781CB}"/>
                </a:ext>
              </a:extLst>
            </p:cNvPr>
            <p:cNvSpPr/>
            <p:nvPr/>
          </p:nvSpPr>
          <p:spPr>
            <a:xfrm>
              <a:off x="7602820" y="5418674"/>
              <a:ext cx="323460" cy="338904"/>
            </a:xfrm>
            <a:custGeom>
              <a:avLst/>
              <a:gdLst/>
              <a:ahLst/>
              <a:cxnLst/>
              <a:rect l="0" t="0" r="0" b="0"/>
              <a:pathLst>
                <a:path w="200025" h="247650">
                  <a:moveTo>
                    <a:pt x="7144" y="174212"/>
                  </a:moveTo>
                  <a:lnTo>
                    <a:pt x="28670" y="200596"/>
                  </a:lnTo>
                  <a:lnTo>
                    <a:pt x="14668" y="240221"/>
                  </a:lnTo>
                  <a:lnTo>
                    <a:pt x="14668" y="247745"/>
                  </a:lnTo>
                  <a:lnTo>
                    <a:pt x="46481" y="247745"/>
                  </a:lnTo>
                  <a:lnTo>
                    <a:pt x="57721" y="148685"/>
                  </a:lnTo>
                  <a:lnTo>
                    <a:pt x="68008" y="151543"/>
                  </a:lnTo>
                  <a:lnTo>
                    <a:pt x="86677" y="242030"/>
                  </a:lnTo>
                  <a:lnTo>
                    <a:pt x="104489" y="246793"/>
                  </a:lnTo>
                  <a:lnTo>
                    <a:pt x="121348" y="208121"/>
                  </a:lnTo>
                  <a:lnTo>
                    <a:pt x="104489" y="149638"/>
                  </a:lnTo>
                  <a:lnTo>
                    <a:pt x="90488" y="124206"/>
                  </a:lnTo>
                  <a:lnTo>
                    <a:pt x="134493" y="92107"/>
                  </a:lnTo>
                  <a:lnTo>
                    <a:pt x="124206" y="77914"/>
                  </a:lnTo>
                  <a:lnTo>
                    <a:pt x="82105" y="105251"/>
                  </a:lnTo>
                  <a:lnTo>
                    <a:pt x="70865" y="105251"/>
                  </a:lnTo>
                  <a:lnTo>
                    <a:pt x="50292" y="75057"/>
                  </a:lnTo>
                  <a:lnTo>
                    <a:pt x="56864" y="61817"/>
                  </a:lnTo>
                  <a:lnTo>
                    <a:pt x="91535" y="44863"/>
                  </a:lnTo>
                  <a:lnTo>
                    <a:pt x="143923" y="60865"/>
                  </a:lnTo>
                  <a:lnTo>
                    <a:pt x="159829" y="59912"/>
                  </a:lnTo>
                  <a:lnTo>
                    <a:pt x="199168" y="23146"/>
                  </a:lnTo>
                  <a:lnTo>
                    <a:pt x="183261" y="7144"/>
                  </a:lnTo>
                  <a:lnTo>
                    <a:pt x="146780" y="35433"/>
                  </a:lnTo>
                  <a:lnTo>
                    <a:pt x="123348" y="35433"/>
                  </a:lnTo>
                  <a:lnTo>
                    <a:pt x="87820" y="18479"/>
                  </a:lnTo>
                  <a:lnTo>
                    <a:pt x="62579" y="19431"/>
                  </a:lnTo>
                  <a:lnTo>
                    <a:pt x="34480" y="64675"/>
                  </a:lnTo>
                  <a:lnTo>
                    <a:pt x="16669" y="142970"/>
                  </a:lnTo>
                  <a:lnTo>
                    <a:pt x="7144" y="174212"/>
                  </a:lnTo>
                  <a:lnTo>
                    <a:pt x="7144" y="174212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91" name="Полилиния: фигура 88">
              <a:extLst>
                <a:ext uri="{FF2B5EF4-FFF2-40B4-BE49-F238E27FC236}">
                  <a16:creationId xmlns:a16="http://schemas.microsoft.com/office/drawing/2014/main" xmlns="" id="{F801C309-3985-4ACF-9F85-09A8FCE6DBB9}"/>
                </a:ext>
              </a:extLst>
            </p:cNvPr>
            <p:cNvSpPr/>
            <p:nvPr/>
          </p:nvSpPr>
          <p:spPr>
            <a:xfrm>
              <a:off x="7953849" y="5404728"/>
              <a:ext cx="107819" cy="117311"/>
            </a:xfrm>
            <a:custGeom>
              <a:avLst/>
              <a:gdLst/>
              <a:ahLst/>
              <a:cxnLst/>
              <a:rect l="0" t="0" r="0" b="0"/>
              <a:pathLst>
                <a:path w="66675" h="85725">
                  <a:moveTo>
                    <a:pt x="24955" y="7144"/>
                  </a:moveTo>
                  <a:lnTo>
                    <a:pt x="7144" y="50482"/>
                  </a:lnTo>
                  <a:lnTo>
                    <a:pt x="35243" y="87249"/>
                  </a:lnTo>
                  <a:lnTo>
                    <a:pt x="44577" y="87249"/>
                  </a:lnTo>
                  <a:lnTo>
                    <a:pt x="56769" y="62770"/>
                  </a:lnTo>
                  <a:lnTo>
                    <a:pt x="63341" y="54293"/>
                  </a:lnTo>
                  <a:lnTo>
                    <a:pt x="51149" y="41053"/>
                  </a:lnTo>
                  <a:lnTo>
                    <a:pt x="33338" y="34480"/>
                  </a:lnTo>
                  <a:lnTo>
                    <a:pt x="24955" y="7144"/>
                  </a:lnTo>
                  <a:lnTo>
                    <a:pt x="24955" y="7144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92" name="Полилиния: фигура 89">
              <a:extLst>
                <a:ext uri="{FF2B5EF4-FFF2-40B4-BE49-F238E27FC236}">
                  <a16:creationId xmlns:a16="http://schemas.microsoft.com/office/drawing/2014/main" xmlns="" id="{FF33B62D-43C1-4F45-907C-7ECAB0D4545B}"/>
                </a:ext>
              </a:extLst>
            </p:cNvPr>
            <p:cNvSpPr/>
            <p:nvPr/>
          </p:nvSpPr>
          <p:spPr>
            <a:xfrm>
              <a:off x="7991744" y="5599599"/>
              <a:ext cx="154029" cy="65174"/>
            </a:xfrm>
            <a:custGeom>
              <a:avLst/>
              <a:gdLst/>
              <a:ahLst/>
              <a:cxnLst/>
              <a:rect l="0" t="0" r="0" b="0"/>
              <a:pathLst>
                <a:path w="95250" h="47625">
                  <a:moveTo>
                    <a:pt x="56769" y="7144"/>
                  </a:moveTo>
                  <a:lnTo>
                    <a:pt x="18383" y="15621"/>
                  </a:lnTo>
                  <a:lnTo>
                    <a:pt x="7144" y="27908"/>
                  </a:lnTo>
                  <a:lnTo>
                    <a:pt x="16478" y="43910"/>
                  </a:lnTo>
                  <a:lnTo>
                    <a:pt x="41719" y="34480"/>
                  </a:lnTo>
                  <a:lnTo>
                    <a:pt x="57626" y="25051"/>
                  </a:lnTo>
                  <a:lnTo>
                    <a:pt x="81057" y="43910"/>
                  </a:lnTo>
                  <a:lnTo>
                    <a:pt x="91344" y="35433"/>
                  </a:lnTo>
                  <a:lnTo>
                    <a:pt x="72675" y="12763"/>
                  </a:lnTo>
                  <a:lnTo>
                    <a:pt x="56769" y="7144"/>
                  </a:lnTo>
                  <a:lnTo>
                    <a:pt x="5676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93" name="Полилиния: фигура 90">
              <a:extLst>
                <a:ext uri="{FF2B5EF4-FFF2-40B4-BE49-F238E27FC236}">
                  <a16:creationId xmlns:a16="http://schemas.microsoft.com/office/drawing/2014/main" xmlns="" id="{43AE9868-B06F-4AF3-98F0-296A712C514B}"/>
                </a:ext>
              </a:extLst>
            </p:cNvPr>
            <p:cNvSpPr/>
            <p:nvPr/>
          </p:nvSpPr>
          <p:spPr>
            <a:xfrm>
              <a:off x="7000410" y="5767356"/>
              <a:ext cx="431281" cy="156416"/>
            </a:xfrm>
            <a:custGeom>
              <a:avLst/>
              <a:gdLst/>
              <a:ahLst/>
              <a:cxnLst/>
              <a:rect l="0" t="0" r="0" b="0"/>
              <a:pathLst>
                <a:path w="266700" h="114300">
                  <a:moveTo>
                    <a:pt x="33338" y="7144"/>
                  </a:moveTo>
                  <a:lnTo>
                    <a:pt x="7144" y="25051"/>
                  </a:lnTo>
                  <a:lnTo>
                    <a:pt x="12764" y="40100"/>
                  </a:lnTo>
                  <a:lnTo>
                    <a:pt x="96108" y="58960"/>
                  </a:lnTo>
                  <a:lnTo>
                    <a:pt x="138208" y="66484"/>
                  </a:lnTo>
                  <a:lnTo>
                    <a:pt x="156020" y="85344"/>
                  </a:lnTo>
                  <a:lnTo>
                    <a:pt x="203740" y="89154"/>
                  </a:lnTo>
                  <a:lnTo>
                    <a:pt x="226219" y="108013"/>
                  </a:lnTo>
                  <a:lnTo>
                    <a:pt x="246793" y="103251"/>
                  </a:lnTo>
                  <a:lnTo>
                    <a:pt x="265557" y="86296"/>
                  </a:lnTo>
                  <a:lnTo>
                    <a:pt x="230886" y="70295"/>
                  </a:lnTo>
                  <a:lnTo>
                    <a:pt x="200978" y="44863"/>
                  </a:lnTo>
                  <a:lnTo>
                    <a:pt x="123254" y="26003"/>
                  </a:lnTo>
                  <a:lnTo>
                    <a:pt x="33338" y="7144"/>
                  </a:lnTo>
                  <a:lnTo>
                    <a:pt x="33338" y="7144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94" name="Полилиния: фигура 91">
              <a:extLst>
                <a:ext uri="{FF2B5EF4-FFF2-40B4-BE49-F238E27FC236}">
                  <a16:creationId xmlns:a16="http://schemas.microsoft.com/office/drawing/2014/main" xmlns="" id="{AA6AD691-35F9-48DA-8CED-4A88D09C3E1A}"/>
                </a:ext>
              </a:extLst>
            </p:cNvPr>
            <p:cNvSpPr/>
            <p:nvPr/>
          </p:nvSpPr>
          <p:spPr>
            <a:xfrm>
              <a:off x="7450023" y="5879585"/>
              <a:ext cx="77015" cy="52138"/>
            </a:xfrm>
            <a:custGeom>
              <a:avLst/>
              <a:gdLst/>
              <a:ahLst/>
              <a:cxnLst/>
              <a:rect l="0" t="0" r="0" b="0"/>
              <a:pathLst>
                <a:path w="47625" h="38100">
                  <a:moveTo>
                    <a:pt x="27718" y="7144"/>
                  </a:moveTo>
                  <a:lnTo>
                    <a:pt x="7144" y="18479"/>
                  </a:lnTo>
                  <a:lnTo>
                    <a:pt x="19336" y="31718"/>
                  </a:lnTo>
                  <a:lnTo>
                    <a:pt x="49245" y="20384"/>
                  </a:lnTo>
                  <a:lnTo>
                    <a:pt x="27718" y="7144"/>
                  </a:lnTo>
                  <a:lnTo>
                    <a:pt x="27718" y="7144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95" name="Полилиния: фигура 92">
              <a:extLst>
                <a:ext uri="{FF2B5EF4-FFF2-40B4-BE49-F238E27FC236}">
                  <a16:creationId xmlns:a16="http://schemas.microsoft.com/office/drawing/2014/main" xmlns="" id="{CADF24A7-2479-4F17-9861-6EEF9AEB8006}"/>
                </a:ext>
              </a:extLst>
            </p:cNvPr>
            <p:cNvSpPr/>
            <p:nvPr/>
          </p:nvSpPr>
          <p:spPr>
            <a:xfrm>
              <a:off x="7540746" y="5866550"/>
              <a:ext cx="77015" cy="52138"/>
            </a:xfrm>
            <a:custGeom>
              <a:avLst/>
              <a:gdLst/>
              <a:ahLst/>
              <a:cxnLst/>
              <a:rect l="0" t="0" r="0" b="0"/>
              <a:pathLst>
                <a:path w="47625" h="38100">
                  <a:moveTo>
                    <a:pt x="7144" y="8192"/>
                  </a:moveTo>
                  <a:lnTo>
                    <a:pt x="10859" y="26099"/>
                  </a:lnTo>
                  <a:lnTo>
                    <a:pt x="32385" y="31718"/>
                  </a:lnTo>
                  <a:lnTo>
                    <a:pt x="40767" y="21336"/>
                  </a:lnTo>
                  <a:lnTo>
                    <a:pt x="31432" y="7144"/>
                  </a:lnTo>
                  <a:lnTo>
                    <a:pt x="7144" y="8192"/>
                  </a:lnTo>
                  <a:lnTo>
                    <a:pt x="7144" y="8192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96" name="Полилиния: фигура 93">
              <a:extLst>
                <a:ext uri="{FF2B5EF4-FFF2-40B4-BE49-F238E27FC236}">
                  <a16:creationId xmlns:a16="http://schemas.microsoft.com/office/drawing/2014/main" xmlns="" id="{4DB49363-D58C-42E5-A4F5-61723D92208A}"/>
                </a:ext>
              </a:extLst>
            </p:cNvPr>
            <p:cNvSpPr/>
            <p:nvPr/>
          </p:nvSpPr>
          <p:spPr>
            <a:xfrm>
              <a:off x="7581717" y="5932508"/>
              <a:ext cx="77015" cy="39104"/>
            </a:xfrm>
            <a:custGeom>
              <a:avLst/>
              <a:gdLst/>
              <a:ahLst/>
              <a:cxnLst/>
              <a:rect l="0" t="0" r="0" b="0"/>
              <a:pathLst>
                <a:path w="47625" h="28575">
                  <a:moveTo>
                    <a:pt x="33338" y="7144"/>
                  </a:moveTo>
                  <a:lnTo>
                    <a:pt x="7144" y="10954"/>
                  </a:lnTo>
                  <a:lnTo>
                    <a:pt x="30575" y="30766"/>
                  </a:lnTo>
                  <a:lnTo>
                    <a:pt x="49245" y="30766"/>
                  </a:lnTo>
                  <a:lnTo>
                    <a:pt x="33338" y="7144"/>
                  </a:lnTo>
                  <a:lnTo>
                    <a:pt x="33338" y="7144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97" name="Полилиния: фигура 94">
              <a:extLst>
                <a:ext uri="{FF2B5EF4-FFF2-40B4-BE49-F238E27FC236}">
                  <a16:creationId xmlns:a16="http://schemas.microsoft.com/office/drawing/2014/main" xmlns="" id="{0259DD35-ED60-4E5F-A1B5-817A46A9117C}"/>
                </a:ext>
              </a:extLst>
            </p:cNvPr>
            <p:cNvSpPr/>
            <p:nvPr/>
          </p:nvSpPr>
          <p:spPr>
            <a:xfrm>
              <a:off x="7627003" y="5879585"/>
              <a:ext cx="138626" cy="52138"/>
            </a:xfrm>
            <a:custGeom>
              <a:avLst/>
              <a:gdLst/>
              <a:ahLst/>
              <a:cxnLst/>
              <a:rect l="0" t="0" r="0" b="0"/>
              <a:pathLst>
                <a:path w="85725" h="38100">
                  <a:moveTo>
                    <a:pt x="12764" y="14669"/>
                  </a:moveTo>
                  <a:lnTo>
                    <a:pt x="7144" y="26003"/>
                  </a:lnTo>
                  <a:lnTo>
                    <a:pt x="49245" y="32576"/>
                  </a:lnTo>
                  <a:lnTo>
                    <a:pt x="82011" y="13716"/>
                  </a:lnTo>
                  <a:lnTo>
                    <a:pt x="63341" y="8096"/>
                  </a:lnTo>
                  <a:lnTo>
                    <a:pt x="33433" y="16574"/>
                  </a:lnTo>
                  <a:lnTo>
                    <a:pt x="22193" y="7144"/>
                  </a:lnTo>
                  <a:lnTo>
                    <a:pt x="12764" y="14669"/>
                  </a:lnTo>
                  <a:lnTo>
                    <a:pt x="12764" y="14669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98" name="Полилиния: фигура 95">
              <a:extLst>
                <a:ext uri="{FF2B5EF4-FFF2-40B4-BE49-F238E27FC236}">
                  <a16:creationId xmlns:a16="http://schemas.microsoft.com/office/drawing/2014/main" xmlns="" id="{18EBCC62-4D3C-415B-B3C7-61186613C8C0}"/>
                </a:ext>
              </a:extLst>
            </p:cNvPr>
            <p:cNvSpPr/>
            <p:nvPr/>
          </p:nvSpPr>
          <p:spPr>
            <a:xfrm>
              <a:off x="7779952" y="5899008"/>
              <a:ext cx="169432" cy="78210"/>
            </a:xfrm>
            <a:custGeom>
              <a:avLst/>
              <a:gdLst/>
              <a:ahLst/>
              <a:cxnLst/>
              <a:rect l="0" t="0" r="0" b="0"/>
              <a:pathLst>
                <a:path w="104775" h="57150">
                  <a:moveTo>
                    <a:pt x="55816" y="7144"/>
                  </a:moveTo>
                  <a:lnTo>
                    <a:pt x="7144" y="47720"/>
                  </a:lnTo>
                  <a:lnTo>
                    <a:pt x="11811" y="58102"/>
                  </a:lnTo>
                  <a:lnTo>
                    <a:pt x="32385" y="54292"/>
                  </a:lnTo>
                  <a:lnTo>
                    <a:pt x="56673" y="31623"/>
                  </a:lnTo>
                  <a:lnTo>
                    <a:pt x="104394" y="25051"/>
                  </a:lnTo>
                  <a:lnTo>
                    <a:pt x="95059" y="9049"/>
                  </a:lnTo>
                  <a:lnTo>
                    <a:pt x="55816" y="7144"/>
                  </a:lnTo>
                  <a:lnTo>
                    <a:pt x="55816" y="7144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99" name="Полилиния: фигура 96">
              <a:extLst>
                <a:ext uri="{FF2B5EF4-FFF2-40B4-BE49-F238E27FC236}">
                  <a16:creationId xmlns:a16="http://schemas.microsoft.com/office/drawing/2014/main" xmlns="" id="{49A219FF-4ED5-46D4-90E7-B71F120ED392}"/>
                </a:ext>
              </a:extLst>
            </p:cNvPr>
            <p:cNvSpPr/>
            <p:nvPr/>
          </p:nvSpPr>
          <p:spPr>
            <a:xfrm>
              <a:off x="7506091" y="4974970"/>
              <a:ext cx="154029" cy="156416"/>
            </a:xfrm>
            <a:custGeom>
              <a:avLst/>
              <a:gdLst/>
              <a:ahLst/>
              <a:cxnLst/>
              <a:rect l="0" t="0" r="0" b="0"/>
              <a:pathLst>
                <a:path w="95250" h="114300">
                  <a:moveTo>
                    <a:pt x="65437" y="7144"/>
                  </a:moveTo>
                  <a:lnTo>
                    <a:pt x="57245" y="22765"/>
                  </a:lnTo>
                  <a:lnTo>
                    <a:pt x="52674" y="42005"/>
                  </a:lnTo>
                  <a:lnTo>
                    <a:pt x="7144" y="99822"/>
                  </a:lnTo>
                  <a:lnTo>
                    <a:pt x="9906" y="111728"/>
                  </a:lnTo>
                  <a:lnTo>
                    <a:pt x="29051" y="108966"/>
                  </a:lnTo>
                  <a:lnTo>
                    <a:pt x="88202" y="42863"/>
                  </a:lnTo>
                  <a:lnTo>
                    <a:pt x="65437" y="7144"/>
                  </a:lnTo>
                  <a:lnTo>
                    <a:pt x="65437" y="7144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00" name="Полилиния: фигура 97">
              <a:extLst>
                <a:ext uri="{FF2B5EF4-FFF2-40B4-BE49-F238E27FC236}">
                  <a16:creationId xmlns:a16="http://schemas.microsoft.com/office/drawing/2014/main" xmlns="" id="{730CC3E9-5A75-497A-AF16-873AA3EE1879}"/>
                </a:ext>
              </a:extLst>
            </p:cNvPr>
            <p:cNvSpPr/>
            <p:nvPr/>
          </p:nvSpPr>
          <p:spPr>
            <a:xfrm>
              <a:off x="7718034" y="4944859"/>
              <a:ext cx="92419" cy="156416"/>
            </a:xfrm>
            <a:custGeom>
              <a:avLst/>
              <a:gdLst/>
              <a:ahLst/>
              <a:cxnLst/>
              <a:rect l="0" t="0" r="0" b="0"/>
              <a:pathLst>
                <a:path w="57150" h="114300">
                  <a:moveTo>
                    <a:pt x="8096" y="7144"/>
                  </a:moveTo>
                  <a:lnTo>
                    <a:pt x="7144" y="54864"/>
                  </a:lnTo>
                  <a:lnTo>
                    <a:pt x="24479" y="72295"/>
                  </a:lnTo>
                  <a:lnTo>
                    <a:pt x="30861" y="106204"/>
                  </a:lnTo>
                  <a:lnTo>
                    <a:pt x="48196" y="109919"/>
                  </a:lnTo>
                  <a:lnTo>
                    <a:pt x="56388" y="88773"/>
                  </a:lnTo>
                  <a:lnTo>
                    <a:pt x="42767" y="78677"/>
                  </a:lnTo>
                  <a:lnTo>
                    <a:pt x="39148" y="19050"/>
                  </a:lnTo>
                  <a:lnTo>
                    <a:pt x="8096" y="7144"/>
                  </a:lnTo>
                  <a:lnTo>
                    <a:pt x="8096" y="7144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01" name="Полилиния: фигура 98">
              <a:extLst>
                <a:ext uri="{FF2B5EF4-FFF2-40B4-BE49-F238E27FC236}">
                  <a16:creationId xmlns:a16="http://schemas.microsoft.com/office/drawing/2014/main" xmlns="" id="{C2AD8719-7CBF-44C7-AA02-EEBBA446342E}"/>
                </a:ext>
              </a:extLst>
            </p:cNvPr>
            <p:cNvSpPr/>
            <p:nvPr/>
          </p:nvSpPr>
          <p:spPr>
            <a:xfrm>
              <a:off x="7797667" y="4970018"/>
              <a:ext cx="61611" cy="91243"/>
            </a:xfrm>
            <a:custGeom>
              <a:avLst/>
              <a:gdLst/>
              <a:ahLst/>
              <a:cxnLst/>
              <a:rect l="0" t="0" r="0" b="0"/>
              <a:pathLst>
                <a:path w="38100" h="66675">
                  <a:moveTo>
                    <a:pt x="8097" y="7144"/>
                  </a:moveTo>
                  <a:lnTo>
                    <a:pt x="7144" y="49339"/>
                  </a:lnTo>
                  <a:lnTo>
                    <a:pt x="17145" y="65818"/>
                  </a:lnTo>
                  <a:lnTo>
                    <a:pt x="34480" y="45625"/>
                  </a:lnTo>
                  <a:lnTo>
                    <a:pt x="29909" y="8954"/>
                  </a:lnTo>
                  <a:lnTo>
                    <a:pt x="8097" y="7144"/>
                  </a:lnTo>
                  <a:lnTo>
                    <a:pt x="8097" y="7144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02" name="Полилиния: фигура 99">
              <a:extLst>
                <a:ext uri="{FF2B5EF4-FFF2-40B4-BE49-F238E27FC236}">
                  <a16:creationId xmlns:a16="http://schemas.microsoft.com/office/drawing/2014/main" xmlns="" id="{CC0C5A7F-EAC4-4491-90FB-EA5B608442AF}"/>
                </a:ext>
              </a:extLst>
            </p:cNvPr>
            <p:cNvSpPr/>
            <p:nvPr/>
          </p:nvSpPr>
          <p:spPr>
            <a:xfrm>
              <a:off x="7816767" y="4913444"/>
              <a:ext cx="77015" cy="78210"/>
            </a:xfrm>
            <a:custGeom>
              <a:avLst/>
              <a:gdLst/>
              <a:ahLst/>
              <a:cxnLst/>
              <a:rect l="0" t="0" r="0" b="0"/>
              <a:pathLst>
                <a:path w="47625" h="57150">
                  <a:moveTo>
                    <a:pt x="7144" y="11716"/>
                  </a:moveTo>
                  <a:lnTo>
                    <a:pt x="24479" y="34671"/>
                  </a:lnTo>
                  <a:lnTo>
                    <a:pt x="32671" y="56674"/>
                  </a:lnTo>
                  <a:lnTo>
                    <a:pt x="48196" y="56674"/>
                  </a:lnTo>
                  <a:lnTo>
                    <a:pt x="45434" y="19050"/>
                  </a:lnTo>
                  <a:lnTo>
                    <a:pt x="28099" y="7144"/>
                  </a:lnTo>
                  <a:lnTo>
                    <a:pt x="7144" y="11716"/>
                  </a:lnTo>
                  <a:lnTo>
                    <a:pt x="7144" y="11716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03" name="Полилиния: фигура 100">
              <a:extLst>
                <a:ext uri="{FF2B5EF4-FFF2-40B4-BE49-F238E27FC236}">
                  <a16:creationId xmlns:a16="http://schemas.microsoft.com/office/drawing/2014/main" xmlns="" id="{FD8CE644-A6D7-4B50-95B7-40A1450D3DF5}"/>
                </a:ext>
              </a:extLst>
            </p:cNvPr>
            <p:cNvSpPr/>
            <p:nvPr/>
          </p:nvSpPr>
          <p:spPr>
            <a:xfrm>
              <a:off x="7737288" y="5037798"/>
              <a:ext cx="215643" cy="208558"/>
            </a:xfrm>
            <a:custGeom>
              <a:avLst/>
              <a:gdLst/>
              <a:ahLst/>
              <a:cxnLst/>
              <a:rect l="0" t="0" r="0" b="0"/>
              <a:pathLst>
                <a:path w="133350" h="152400">
                  <a:moveTo>
                    <a:pt x="90011" y="7144"/>
                  </a:moveTo>
                  <a:lnTo>
                    <a:pt x="93631" y="34671"/>
                  </a:lnTo>
                  <a:lnTo>
                    <a:pt x="61722" y="60388"/>
                  </a:lnTo>
                  <a:lnTo>
                    <a:pt x="35337" y="63151"/>
                  </a:lnTo>
                  <a:lnTo>
                    <a:pt x="7144" y="93440"/>
                  </a:lnTo>
                  <a:lnTo>
                    <a:pt x="8096" y="107251"/>
                  </a:lnTo>
                  <a:lnTo>
                    <a:pt x="34480" y="98965"/>
                  </a:lnTo>
                  <a:lnTo>
                    <a:pt x="52673" y="87058"/>
                  </a:lnTo>
                  <a:lnTo>
                    <a:pt x="68199" y="126492"/>
                  </a:lnTo>
                  <a:lnTo>
                    <a:pt x="95535" y="145732"/>
                  </a:lnTo>
                  <a:lnTo>
                    <a:pt x="106489" y="142018"/>
                  </a:lnTo>
                  <a:lnTo>
                    <a:pt x="116491" y="130112"/>
                  </a:lnTo>
                  <a:lnTo>
                    <a:pt x="94679" y="108109"/>
                  </a:lnTo>
                  <a:lnTo>
                    <a:pt x="107442" y="98012"/>
                  </a:lnTo>
                  <a:lnTo>
                    <a:pt x="122015" y="109919"/>
                  </a:lnTo>
                  <a:lnTo>
                    <a:pt x="132016" y="93440"/>
                  </a:lnTo>
                  <a:lnTo>
                    <a:pt x="122015" y="73247"/>
                  </a:lnTo>
                  <a:lnTo>
                    <a:pt x="120205" y="28289"/>
                  </a:lnTo>
                  <a:lnTo>
                    <a:pt x="90011" y="7144"/>
                  </a:lnTo>
                  <a:lnTo>
                    <a:pt x="90011" y="7144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04" name="Полилиния: фигура 101">
              <a:extLst>
                <a:ext uri="{FF2B5EF4-FFF2-40B4-BE49-F238E27FC236}">
                  <a16:creationId xmlns:a16="http://schemas.microsoft.com/office/drawing/2014/main" xmlns="" id="{915583B6-4567-4910-9FBF-33CB3AE61046}"/>
                </a:ext>
              </a:extLst>
            </p:cNvPr>
            <p:cNvSpPr/>
            <p:nvPr/>
          </p:nvSpPr>
          <p:spPr>
            <a:xfrm>
              <a:off x="7587108" y="4654836"/>
              <a:ext cx="231044" cy="260698"/>
            </a:xfrm>
            <a:custGeom>
              <a:avLst/>
              <a:gdLst/>
              <a:ahLst/>
              <a:cxnLst/>
              <a:rect l="0" t="0" r="0" b="0"/>
              <a:pathLst>
                <a:path w="142875" h="190500">
                  <a:moveTo>
                    <a:pt x="34480" y="7144"/>
                  </a:moveTo>
                  <a:lnTo>
                    <a:pt x="9906" y="24574"/>
                  </a:lnTo>
                  <a:lnTo>
                    <a:pt x="7144" y="79629"/>
                  </a:lnTo>
                  <a:lnTo>
                    <a:pt x="45434" y="153924"/>
                  </a:lnTo>
                  <a:lnTo>
                    <a:pt x="58198" y="164021"/>
                  </a:lnTo>
                  <a:lnTo>
                    <a:pt x="74581" y="152971"/>
                  </a:lnTo>
                  <a:lnTo>
                    <a:pt x="102775" y="157544"/>
                  </a:lnTo>
                  <a:lnTo>
                    <a:pt x="108204" y="182308"/>
                  </a:lnTo>
                  <a:lnTo>
                    <a:pt x="129159" y="184118"/>
                  </a:lnTo>
                  <a:lnTo>
                    <a:pt x="139160" y="170402"/>
                  </a:lnTo>
                  <a:lnTo>
                    <a:pt x="126397" y="152971"/>
                  </a:lnTo>
                  <a:lnTo>
                    <a:pt x="110871" y="138303"/>
                  </a:lnTo>
                  <a:lnTo>
                    <a:pt x="78105" y="134683"/>
                  </a:lnTo>
                  <a:lnTo>
                    <a:pt x="60770" y="106204"/>
                  </a:lnTo>
                  <a:lnTo>
                    <a:pt x="80772" y="75914"/>
                  </a:lnTo>
                  <a:lnTo>
                    <a:pt x="82582" y="49339"/>
                  </a:lnTo>
                  <a:lnTo>
                    <a:pt x="68961" y="15430"/>
                  </a:lnTo>
                  <a:lnTo>
                    <a:pt x="34480" y="7144"/>
                  </a:lnTo>
                  <a:lnTo>
                    <a:pt x="34480" y="7144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05" name="Полилиния: фигура 102">
              <a:extLst>
                <a:ext uri="{FF2B5EF4-FFF2-40B4-BE49-F238E27FC236}">
                  <a16:creationId xmlns:a16="http://schemas.microsoft.com/office/drawing/2014/main" xmlns="" id="{63C12212-5A1B-4AC2-9525-D12936F644BF}"/>
                </a:ext>
              </a:extLst>
            </p:cNvPr>
            <p:cNvSpPr/>
            <p:nvPr/>
          </p:nvSpPr>
          <p:spPr>
            <a:xfrm>
              <a:off x="7651955" y="4879554"/>
              <a:ext cx="61611" cy="65174"/>
            </a:xfrm>
            <a:custGeom>
              <a:avLst/>
              <a:gdLst/>
              <a:ahLst/>
              <a:cxnLst/>
              <a:rect l="0" t="0" r="0" b="0"/>
              <a:pathLst>
                <a:path w="38100" h="47625">
                  <a:moveTo>
                    <a:pt x="7144" y="7144"/>
                  </a:moveTo>
                  <a:lnTo>
                    <a:pt x="14383" y="32861"/>
                  </a:lnTo>
                  <a:lnTo>
                    <a:pt x="27147" y="41148"/>
                  </a:lnTo>
                  <a:lnTo>
                    <a:pt x="36291" y="29242"/>
                  </a:lnTo>
                  <a:lnTo>
                    <a:pt x="21717" y="9049"/>
                  </a:ln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06" name="Полилиния: фигура 103">
              <a:extLst>
                <a:ext uri="{FF2B5EF4-FFF2-40B4-BE49-F238E27FC236}">
                  <a16:creationId xmlns:a16="http://schemas.microsoft.com/office/drawing/2014/main" xmlns="" id="{22D155DB-B47F-45FC-A5CF-30DA7C4D1884}"/>
                </a:ext>
              </a:extLst>
            </p:cNvPr>
            <p:cNvSpPr/>
            <p:nvPr/>
          </p:nvSpPr>
          <p:spPr>
            <a:xfrm>
              <a:off x="7082046" y="4618339"/>
              <a:ext cx="107819" cy="91243"/>
            </a:xfrm>
            <a:custGeom>
              <a:avLst/>
              <a:gdLst/>
              <a:ahLst/>
              <a:cxnLst/>
              <a:rect l="0" t="0" r="0" b="0"/>
              <a:pathLst>
                <a:path w="66675" h="66675">
                  <a:moveTo>
                    <a:pt x="46292" y="7144"/>
                  </a:moveTo>
                  <a:lnTo>
                    <a:pt x="23527" y="13525"/>
                  </a:lnTo>
                  <a:lnTo>
                    <a:pt x="7144" y="33718"/>
                  </a:lnTo>
                  <a:lnTo>
                    <a:pt x="20765" y="60293"/>
                  </a:lnTo>
                  <a:lnTo>
                    <a:pt x="40767" y="62103"/>
                  </a:lnTo>
                  <a:lnTo>
                    <a:pt x="63532" y="41910"/>
                  </a:lnTo>
                  <a:lnTo>
                    <a:pt x="68961" y="15335"/>
                  </a:lnTo>
                  <a:lnTo>
                    <a:pt x="46292" y="7144"/>
                  </a:lnTo>
                  <a:lnTo>
                    <a:pt x="46292" y="7144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07" name="Полилиния: фигура 104">
              <a:extLst>
                <a:ext uri="{FF2B5EF4-FFF2-40B4-BE49-F238E27FC236}">
                  <a16:creationId xmlns:a16="http://schemas.microsoft.com/office/drawing/2014/main" xmlns="" id="{F16C7F65-0B14-4FA2-BE95-995615D46C21}"/>
                </a:ext>
              </a:extLst>
            </p:cNvPr>
            <p:cNvSpPr/>
            <p:nvPr/>
          </p:nvSpPr>
          <p:spPr>
            <a:xfrm>
              <a:off x="7513480" y="4333398"/>
              <a:ext cx="77015" cy="156416"/>
            </a:xfrm>
            <a:custGeom>
              <a:avLst/>
              <a:gdLst/>
              <a:ahLst/>
              <a:cxnLst/>
              <a:rect l="0" t="0" r="0" b="0"/>
              <a:pathLst>
                <a:path w="47625" h="114300">
                  <a:moveTo>
                    <a:pt x="42672" y="7144"/>
                  </a:moveTo>
                  <a:lnTo>
                    <a:pt x="8954" y="32861"/>
                  </a:lnTo>
                  <a:lnTo>
                    <a:pt x="7144" y="82391"/>
                  </a:lnTo>
                  <a:lnTo>
                    <a:pt x="36290" y="116300"/>
                  </a:lnTo>
                  <a:lnTo>
                    <a:pt x="43529" y="109919"/>
                  </a:lnTo>
                  <a:lnTo>
                    <a:pt x="42672" y="7144"/>
                  </a:lnTo>
                  <a:lnTo>
                    <a:pt x="42672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08" name="Полилиния: фигура 105">
              <a:extLst>
                <a:ext uri="{FF2B5EF4-FFF2-40B4-BE49-F238E27FC236}">
                  <a16:creationId xmlns:a16="http://schemas.microsoft.com/office/drawing/2014/main" xmlns="" id="{E3115414-9851-4FBF-BD94-9A02AF55DCCD}"/>
                </a:ext>
              </a:extLst>
            </p:cNvPr>
            <p:cNvSpPr/>
            <p:nvPr/>
          </p:nvSpPr>
          <p:spPr>
            <a:xfrm>
              <a:off x="7788733" y="3917720"/>
              <a:ext cx="123224" cy="143383"/>
            </a:xfrm>
            <a:custGeom>
              <a:avLst/>
              <a:gdLst/>
              <a:ahLst/>
              <a:cxnLst/>
              <a:rect l="0" t="0" r="0" b="0"/>
              <a:pathLst>
                <a:path w="76200" h="104775">
                  <a:moveTo>
                    <a:pt x="22670" y="7144"/>
                  </a:moveTo>
                  <a:lnTo>
                    <a:pt x="7144" y="22765"/>
                  </a:lnTo>
                  <a:lnTo>
                    <a:pt x="13526" y="44767"/>
                  </a:lnTo>
                  <a:lnTo>
                    <a:pt x="27147" y="45720"/>
                  </a:lnTo>
                  <a:lnTo>
                    <a:pt x="36290" y="93440"/>
                  </a:lnTo>
                  <a:lnTo>
                    <a:pt x="47244" y="105346"/>
                  </a:lnTo>
                  <a:lnTo>
                    <a:pt x="66390" y="87916"/>
                  </a:lnTo>
                  <a:lnTo>
                    <a:pt x="74581" y="56674"/>
                  </a:lnTo>
                  <a:lnTo>
                    <a:pt x="50864" y="22765"/>
                  </a:lnTo>
                  <a:lnTo>
                    <a:pt x="22670" y="7144"/>
                  </a:lnTo>
                  <a:lnTo>
                    <a:pt x="22670" y="7144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09" name="Полилиния: фигура 106">
              <a:extLst>
                <a:ext uri="{FF2B5EF4-FFF2-40B4-BE49-F238E27FC236}">
                  <a16:creationId xmlns:a16="http://schemas.microsoft.com/office/drawing/2014/main" xmlns="" id="{C6DCE30C-85C9-4633-8B4A-EB4E504ED92E}"/>
                </a:ext>
              </a:extLst>
            </p:cNvPr>
            <p:cNvSpPr/>
            <p:nvPr/>
          </p:nvSpPr>
          <p:spPr>
            <a:xfrm>
              <a:off x="7905177" y="3875095"/>
              <a:ext cx="77015" cy="91243"/>
            </a:xfrm>
            <a:custGeom>
              <a:avLst/>
              <a:gdLst/>
              <a:ahLst/>
              <a:cxnLst/>
              <a:rect l="0" t="0" r="0" b="0"/>
              <a:pathLst>
                <a:path w="47625" h="66675">
                  <a:moveTo>
                    <a:pt x="34481" y="7144"/>
                  </a:moveTo>
                  <a:lnTo>
                    <a:pt x="8097" y="31909"/>
                  </a:lnTo>
                  <a:lnTo>
                    <a:pt x="7144" y="60389"/>
                  </a:lnTo>
                  <a:lnTo>
                    <a:pt x="13526" y="68675"/>
                  </a:lnTo>
                  <a:lnTo>
                    <a:pt x="49054" y="38386"/>
                  </a:lnTo>
                  <a:lnTo>
                    <a:pt x="46292" y="8096"/>
                  </a:lnTo>
                  <a:lnTo>
                    <a:pt x="34481" y="7144"/>
                  </a:lnTo>
                  <a:lnTo>
                    <a:pt x="34481" y="7144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10" name="Полилиния: фигура 107">
              <a:extLst>
                <a:ext uri="{FF2B5EF4-FFF2-40B4-BE49-F238E27FC236}">
                  <a16:creationId xmlns:a16="http://schemas.microsoft.com/office/drawing/2014/main" xmlns="" id="{6A887D84-5B8B-440F-836F-CA834A749529}"/>
                </a:ext>
              </a:extLst>
            </p:cNvPr>
            <p:cNvSpPr/>
            <p:nvPr/>
          </p:nvSpPr>
          <p:spPr>
            <a:xfrm>
              <a:off x="7815225" y="3486919"/>
              <a:ext cx="400478" cy="417114"/>
            </a:xfrm>
            <a:custGeom>
              <a:avLst/>
              <a:gdLst/>
              <a:ahLst/>
              <a:cxnLst/>
              <a:rect l="0" t="0" r="0" b="0"/>
              <a:pathLst>
                <a:path w="247650" h="304800">
                  <a:moveTo>
                    <a:pt x="53626" y="232029"/>
                  </a:moveTo>
                  <a:lnTo>
                    <a:pt x="7144" y="285274"/>
                  </a:lnTo>
                  <a:lnTo>
                    <a:pt x="15335" y="298133"/>
                  </a:lnTo>
                  <a:lnTo>
                    <a:pt x="38100" y="300895"/>
                  </a:lnTo>
                  <a:lnTo>
                    <a:pt x="80867" y="267843"/>
                  </a:lnTo>
                  <a:lnTo>
                    <a:pt x="110966" y="262319"/>
                  </a:lnTo>
                  <a:lnTo>
                    <a:pt x="138303" y="294418"/>
                  </a:lnTo>
                  <a:lnTo>
                    <a:pt x="159258" y="287084"/>
                  </a:lnTo>
                  <a:lnTo>
                    <a:pt x="167450" y="255842"/>
                  </a:lnTo>
                  <a:lnTo>
                    <a:pt x="206597" y="254889"/>
                  </a:lnTo>
                  <a:lnTo>
                    <a:pt x="244888" y="208979"/>
                  </a:lnTo>
                  <a:lnTo>
                    <a:pt x="224885" y="132779"/>
                  </a:lnTo>
                  <a:lnTo>
                    <a:pt x="215741" y="92393"/>
                  </a:lnTo>
                  <a:lnTo>
                    <a:pt x="235744" y="75914"/>
                  </a:lnTo>
                  <a:lnTo>
                    <a:pt x="190214" y="7144"/>
                  </a:lnTo>
                  <a:lnTo>
                    <a:pt x="178403" y="8096"/>
                  </a:lnTo>
                  <a:lnTo>
                    <a:pt x="153828" y="35624"/>
                  </a:lnTo>
                  <a:lnTo>
                    <a:pt x="153828" y="58579"/>
                  </a:lnTo>
                  <a:lnTo>
                    <a:pt x="164782" y="71438"/>
                  </a:lnTo>
                  <a:lnTo>
                    <a:pt x="168402" y="132017"/>
                  </a:lnTo>
                  <a:lnTo>
                    <a:pt x="140208" y="166878"/>
                  </a:lnTo>
                  <a:lnTo>
                    <a:pt x="123825" y="156782"/>
                  </a:lnTo>
                  <a:lnTo>
                    <a:pt x="111061" y="185261"/>
                  </a:lnTo>
                  <a:lnTo>
                    <a:pt x="108299" y="211836"/>
                  </a:lnTo>
                  <a:lnTo>
                    <a:pt x="118300" y="227457"/>
                  </a:lnTo>
                  <a:lnTo>
                    <a:pt x="111919" y="239363"/>
                  </a:lnTo>
                  <a:lnTo>
                    <a:pt x="90964" y="221933"/>
                  </a:lnTo>
                  <a:lnTo>
                    <a:pt x="76391" y="221933"/>
                  </a:lnTo>
                  <a:lnTo>
                    <a:pt x="63627" y="229267"/>
                  </a:lnTo>
                  <a:lnTo>
                    <a:pt x="53626" y="232029"/>
                  </a:lnTo>
                  <a:lnTo>
                    <a:pt x="53626" y="232029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11" name="Полилиния: фигура 108">
              <a:extLst>
                <a:ext uri="{FF2B5EF4-FFF2-40B4-BE49-F238E27FC236}">
                  <a16:creationId xmlns:a16="http://schemas.microsoft.com/office/drawing/2014/main" xmlns="" id="{35F07D92-DE43-4343-9A9A-09CD6AE6830E}"/>
                </a:ext>
              </a:extLst>
            </p:cNvPr>
            <p:cNvSpPr/>
            <p:nvPr/>
          </p:nvSpPr>
          <p:spPr>
            <a:xfrm>
              <a:off x="7977418" y="3227135"/>
              <a:ext cx="246445" cy="260698"/>
            </a:xfrm>
            <a:custGeom>
              <a:avLst/>
              <a:gdLst/>
              <a:ahLst/>
              <a:cxnLst/>
              <a:rect l="0" t="0" r="0" b="0"/>
              <a:pathLst>
                <a:path w="152400" h="190500">
                  <a:moveTo>
                    <a:pt x="31718" y="7144"/>
                  </a:moveTo>
                  <a:lnTo>
                    <a:pt x="17145" y="20002"/>
                  </a:lnTo>
                  <a:lnTo>
                    <a:pt x="24479" y="47530"/>
                  </a:lnTo>
                  <a:lnTo>
                    <a:pt x="37243" y="60388"/>
                  </a:lnTo>
                  <a:lnTo>
                    <a:pt x="36290" y="102584"/>
                  </a:lnTo>
                  <a:lnTo>
                    <a:pt x="19908" y="108966"/>
                  </a:lnTo>
                  <a:lnTo>
                    <a:pt x="7144" y="137446"/>
                  </a:lnTo>
                  <a:lnTo>
                    <a:pt x="44482" y="188785"/>
                  </a:lnTo>
                  <a:lnTo>
                    <a:pt x="69056" y="180499"/>
                  </a:lnTo>
                  <a:lnTo>
                    <a:pt x="73629" y="167640"/>
                  </a:lnTo>
                  <a:lnTo>
                    <a:pt x="47244" y="143827"/>
                  </a:lnTo>
                  <a:lnTo>
                    <a:pt x="63628" y="122682"/>
                  </a:lnTo>
                  <a:lnTo>
                    <a:pt x="80963" y="125444"/>
                  </a:lnTo>
                  <a:lnTo>
                    <a:pt x="94584" y="140113"/>
                  </a:lnTo>
                  <a:lnTo>
                    <a:pt x="95536" y="109823"/>
                  </a:lnTo>
                  <a:lnTo>
                    <a:pt x="132874" y="79534"/>
                  </a:lnTo>
                  <a:lnTo>
                    <a:pt x="153829" y="74009"/>
                  </a:lnTo>
                  <a:lnTo>
                    <a:pt x="136493" y="44672"/>
                  </a:lnTo>
                  <a:lnTo>
                    <a:pt x="128302" y="31813"/>
                  </a:lnTo>
                  <a:lnTo>
                    <a:pt x="114681" y="40958"/>
                  </a:lnTo>
                  <a:lnTo>
                    <a:pt x="102870" y="55626"/>
                  </a:lnTo>
                  <a:lnTo>
                    <a:pt x="77343" y="50101"/>
                  </a:lnTo>
                  <a:lnTo>
                    <a:pt x="50959" y="32671"/>
                  </a:lnTo>
                  <a:lnTo>
                    <a:pt x="31718" y="7144"/>
                  </a:lnTo>
                  <a:lnTo>
                    <a:pt x="31718" y="7144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12" name="Полилиния: фигура 109">
              <a:extLst>
                <a:ext uri="{FF2B5EF4-FFF2-40B4-BE49-F238E27FC236}">
                  <a16:creationId xmlns:a16="http://schemas.microsoft.com/office/drawing/2014/main" xmlns="" id="{7E0C2458-A23F-4193-9596-AB2C02FAE1E8}"/>
                </a:ext>
              </a:extLst>
            </p:cNvPr>
            <p:cNvSpPr/>
            <p:nvPr/>
          </p:nvSpPr>
          <p:spPr>
            <a:xfrm>
              <a:off x="8198142" y="3188160"/>
              <a:ext cx="92419" cy="91243"/>
            </a:xfrm>
            <a:custGeom>
              <a:avLst/>
              <a:gdLst/>
              <a:ahLst/>
              <a:cxnLst/>
              <a:rect l="0" t="0" r="0" b="0"/>
              <a:pathLst>
                <a:path w="57150" h="66675">
                  <a:moveTo>
                    <a:pt x="32671" y="7144"/>
                  </a:moveTo>
                  <a:lnTo>
                    <a:pt x="7144" y="42958"/>
                  </a:lnTo>
                  <a:lnTo>
                    <a:pt x="8954" y="60388"/>
                  </a:lnTo>
                  <a:lnTo>
                    <a:pt x="21717" y="54864"/>
                  </a:lnTo>
                  <a:lnTo>
                    <a:pt x="51721" y="17240"/>
                  </a:lnTo>
                  <a:lnTo>
                    <a:pt x="32671" y="7144"/>
                  </a:lnTo>
                  <a:lnTo>
                    <a:pt x="32671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13" name="Полилиния: фигура 110">
              <a:extLst>
                <a:ext uri="{FF2B5EF4-FFF2-40B4-BE49-F238E27FC236}">
                  <a16:creationId xmlns:a16="http://schemas.microsoft.com/office/drawing/2014/main" xmlns="" id="{97FA7809-1075-43DF-9B9D-B7CA55C40A9F}"/>
                </a:ext>
              </a:extLst>
            </p:cNvPr>
            <p:cNvSpPr/>
            <p:nvPr/>
          </p:nvSpPr>
          <p:spPr>
            <a:xfrm>
              <a:off x="8279162" y="3104088"/>
              <a:ext cx="61611" cy="78210"/>
            </a:xfrm>
            <a:custGeom>
              <a:avLst/>
              <a:gdLst/>
              <a:ahLst/>
              <a:cxnLst/>
              <a:rect l="0" t="0" r="0" b="0"/>
              <a:pathLst>
                <a:path w="38100" h="57150">
                  <a:moveTo>
                    <a:pt x="16288" y="16288"/>
                  </a:moveTo>
                  <a:lnTo>
                    <a:pt x="7144" y="41053"/>
                  </a:lnTo>
                  <a:lnTo>
                    <a:pt x="8096" y="57531"/>
                  </a:lnTo>
                  <a:lnTo>
                    <a:pt x="23622" y="47434"/>
                  </a:lnTo>
                  <a:lnTo>
                    <a:pt x="38195" y="18097"/>
                  </a:lnTo>
                  <a:lnTo>
                    <a:pt x="38195" y="7144"/>
                  </a:lnTo>
                  <a:lnTo>
                    <a:pt x="16288" y="16288"/>
                  </a:lnTo>
                  <a:lnTo>
                    <a:pt x="16288" y="162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14" name="Полилиния: фигура 111">
              <a:extLst>
                <a:ext uri="{FF2B5EF4-FFF2-40B4-BE49-F238E27FC236}">
                  <a16:creationId xmlns:a16="http://schemas.microsoft.com/office/drawing/2014/main" xmlns="" id="{FC4F7D9E-76F0-45BF-81E2-7D637DEBD683}"/>
                </a:ext>
              </a:extLst>
            </p:cNvPr>
            <p:cNvSpPr/>
            <p:nvPr/>
          </p:nvSpPr>
          <p:spPr>
            <a:xfrm>
              <a:off x="8361722" y="2817713"/>
              <a:ext cx="61611" cy="65174"/>
            </a:xfrm>
            <a:custGeom>
              <a:avLst/>
              <a:gdLst/>
              <a:ahLst/>
              <a:cxnLst/>
              <a:rect l="0" t="0" r="0" b="0"/>
              <a:pathLst>
                <a:path w="38100" h="47625">
                  <a:moveTo>
                    <a:pt x="18955" y="7144"/>
                  </a:moveTo>
                  <a:lnTo>
                    <a:pt x="7144" y="21812"/>
                  </a:lnTo>
                  <a:lnTo>
                    <a:pt x="8097" y="44767"/>
                  </a:lnTo>
                  <a:lnTo>
                    <a:pt x="19050" y="43815"/>
                  </a:lnTo>
                  <a:lnTo>
                    <a:pt x="37243" y="11716"/>
                  </a:lnTo>
                  <a:lnTo>
                    <a:pt x="18955" y="7144"/>
                  </a:lnTo>
                  <a:lnTo>
                    <a:pt x="18955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15" name="Полилиния: фигура 112">
              <a:extLst>
                <a:ext uri="{FF2B5EF4-FFF2-40B4-BE49-F238E27FC236}">
                  <a16:creationId xmlns:a16="http://schemas.microsoft.com/office/drawing/2014/main" xmlns="" id="{5C6F95AA-3781-4D79-9CB0-46E5EE387F0C}"/>
                </a:ext>
              </a:extLst>
            </p:cNvPr>
            <p:cNvSpPr/>
            <p:nvPr/>
          </p:nvSpPr>
          <p:spPr>
            <a:xfrm>
              <a:off x="8345550" y="2893183"/>
              <a:ext cx="46207" cy="78210"/>
            </a:xfrm>
            <a:custGeom>
              <a:avLst/>
              <a:gdLst/>
              <a:ahLst/>
              <a:cxnLst/>
              <a:rect l="0" t="0" r="0" b="0"/>
              <a:pathLst>
                <a:path w="28575" h="57150">
                  <a:moveTo>
                    <a:pt x="7144" y="8001"/>
                  </a:moveTo>
                  <a:lnTo>
                    <a:pt x="7144" y="48387"/>
                  </a:lnTo>
                  <a:lnTo>
                    <a:pt x="19908" y="52959"/>
                  </a:lnTo>
                  <a:lnTo>
                    <a:pt x="29051" y="38290"/>
                  </a:lnTo>
                  <a:lnTo>
                    <a:pt x="29051" y="7144"/>
                  </a:lnTo>
                  <a:lnTo>
                    <a:pt x="7144" y="8001"/>
                  </a:lnTo>
                  <a:lnTo>
                    <a:pt x="7144" y="800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16" name="Полилиния: фигура 113">
              <a:extLst>
                <a:ext uri="{FF2B5EF4-FFF2-40B4-BE49-F238E27FC236}">
                  <a16:creationId xmlns:a16="http://schemas.microsoft.com/office/drawing/2014/main" xmlns="" id="{EE6B1892-1184-4E9E-A7A2-8382A07F2AF3}"/>
                </a:ext>
              </a:extLst>
            </p:cNvPr>
            <p:cNvSpPr/>
            <p:nvPr/>
          </p:nvSpPr>
          <p:spPr>
            <a:xfrm>
              <a:off x="7741752" y="2694666"/>
              <a:ext cx="323460" cy="508358"/>
            </a:xfrm>
            <a:custGeom>
              <a:avLst/>
              <a:gdLst/>
              <a:ahLst/>
              <a:cxnLst/>
              <a:rect l="0" t="0" r="0" b="0"/>
              <a:pathLst>
                <a:path w="200025" h="371475">
                  <a:moveTo>
                    <a:pt x="8001" y="7144"/>
                  </a:moveTo>
                  <a:lnTo>
                    <a:pt x="7144" y="65913"/>
                  </a:lnTo>
                  <a:lnTo>
                    <a:pt x="80867" y="179737"/>
                  </a:lnTo>
                  <a:lnTo>
                    <a:pt x="107252" y="278797"/>
                  </a:lnTo>
                  <a:lnTo>
                    <a:pt x="153734" y="366903"/>
                  </a:lnTo>
                  <a:lnTo>
                    <a:pt x="171926" y="373285"/>
                  </a:lnTo>
                  <a:lnTo>
                    <a:pt x="187452" y="360426"/>
                  </a:lnTo>
                  <a:lnTo>
                    <a:pt x="194691" y="339281"/>
                  </a:lnTo>
                  <a:lnTo>
                    <a:pt x="128207" y="266795"/>
                  </a:lnTo>
                  <a:lnTo>
                    <a:pt x="130016" y="229171"/>
                  </a:lnTo>
                  <a:lnTo>
                    <a:pt x="144589" y="222790"/>
                  </a:lnTo>
                  <a:lnTo>
                    <a:pt x="148209" y="200787"/>
                  </a:lnTo>
                  <a:lnTo>
                    <a:pt x="18002" y="16383"/>
                  </a:lnTo>
                  <a:lnTo>
                    <a:pt x="8001" y="7144"/>
                  </a:lnTo>
                  <a:lnTo>
                    <a:pt x="8001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17" name="Полилиния: фигура 114">
              <a:extLst>
                <a:ext uri="{FF2B5EF4-FFF2-40B4-BE49-F238E27FC236}">
                  <a16:creationId xmlns:a16="http://schemas.microsoft.com/office/drawing/2014/main" xmlns="" id="{DA01948F-834F-4AFF-ABFB-F4DD752AB49E}"/>
                </a:ext>
              </a:extLst>
            </p:cNvPr>
            <p:cNvSpPr/>
            <p:nvPr/>
          </p:nvSpPr>
          <p:spPr>
            <a:xfrm>
              <a:off x="4281334" y="5953621"/>
              <a:ext cx="369670" cy="560496"/>
            </a:xfrm>
            <a:custGeom>
              <a:avLst/>
              <a:gdLst/>
              <a:ahLst/>
              <a:cxnLst/>
              <a:rect l="0" t="0" r="0" b="0"/>
              <a:pathLst>
                <a:path w="228600" h="409575">
                  <a:moveTo>
                    <a:pt x="182499" y="10097"/>
                  </a:moveTo>
                  <a:lnTo>
                    <a:pt x="162210" y="58293"/>
                  </a:lnTo>
                  <a:lnTo>
                    <a:pt x="127445" y="119634"/>
                  </a:lnTo>
                  <a:lnTo>
                    <a:pt x="66580" y="124016"/>
                  </a:lnTo>
                  <a:lnTo>
                    <a:pt x="40481" y="154686"/>
                  </a:lnTo>
                  <a:lnTo>
                    <a:pt x="44862" y="248222"/>
                  </a:lnTo>
                  <a:lnTo>
                    <a:pt x="7144" y="292037"/>
                  </a:lnTo>
                  <a:lnTo>
                    <a:pt x="11525" y="366522"/>
                  </a:lnTo>
                  <a:lnTo>
                    <a:pt x="43434" y="403003"/>
                  </a:lnTo>
                  <a:lnTo>
                    <a:pt x="81153" y="398621"/>
                  </a:lnTo>
                  <a:lnTo>
                    <a:pt x="118872" y="370808"/>
                  </a:lnTo>
                  <a:lnTo>
                    <a:pt x="110204" y="326993"/>
                  </a:lnTo>
                  <a:lnTo>
                    <a:pt x="197168" y="176499"/>
                  </a:lnTo>
                  <a:lnTo>
                    <a:pt x="179737" y="157544"/>
                  </a:lnTo>
                  <a:lnTo>
                    <a:pt x="197168" y="121063"/>
                  </a:lnTo>
                  <a:lnTo>
                    <a:pt x="216027" y="126873"/>
                  </a:lnTo>
                  <a:lnTo>
                    <a:pt x="221837" y="112300"/>
                  </a:lnTo>
                  <a:lnTo>
                    <a:pt x="204406" y="37814"/>
                  </a:lnTo>
                  <a:lnTo>
                    <a:pt x="194215" y="7144"/>
                  </a:lnTo>
                  <a:lnTo>
                    <a:pt x="182499" y="10097"/>
                  </a:lnTo>
                  <a:lnTo>
                    <a:pt x="182499" y="10097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18" name="Полилиния: фигура 115">
              <a:extLst>
                <a:ext uri="{FF2B5EF4-FFF2-40B4-BE49-F238E27FC236}">
                  <a16:creationId xmlns:a16="http://schemas.microsoft.com/office/drawing/2014/main" xmlns="" id="{F91CB75F-4772-4092-A2EB-253CC4803DA2}"/>
                </a:ext>
              </a:extLst>
            </p:cNvPr>
            <p:cNvSpPr/>
            <p:nvPr/>
          </p:nvSpPr>
          <p:spPr>
            <a:xfrm>
              <a:off x="4339863" y="5933678"/>
              <a:ext cx="61611" cy="39104"/>
            </a:xfrm>
            <a:custGeom>
              <a:avLst/>
              <a:gdLst/>
              <a:ahLst/>
              <a:cxnLst/>
              <a:rect l="0" t="0" r="0" b="0"/>
              <a:pathLst>
                <a:path w="38100" h="28575">
                  <a:moveTo>
                    <a:pt x="7144" y="8573"/>
                  </a:moveTo>
                  <a:lnTo>
                    <a:pt x="11525" y="23146"/>
                  </a:lnTo>
                  <a:lnTo>
                    <a:pt x="30385" y="26099"/>
                  </a:lnTo>
                  <a:lnTo>
                    <a:pt x="37624" y="7144"/>
                  </a:lnTo>
                  <a:lnTo>
                    <a:pt x="7144" y="8573"/>
                  </a:lnTo>
                  <a:lnTo>
                    <a:pt x="7144" y="8573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19" name="Полилиния: фигура 116">
              <a:extLst>
                <a:ext uri="{FF2B5EF4-FFF2-40B4-BE49-F238E27FC236}">
                  <a16:creationId xmlns:a16="http://schemas.microsoft.com/office/drawing/2014/main" xmlns="" id="{FFCEEA5C-8E5E-4384-890A-72BB4394D9D9}"/>
                </a:ext>
              </a:extLst>
            </p:cNvPr>
            <p:cNvSpPr/>
            <p:nvPr/>
          </p:nvSpPr>
          <p:spPr>
            <a:xfrm>
              <a:off x="4384377" y="5969655"/>
              <a:ext cx="61611" cy="39104"/>
            </a:xfrm>
            <a:custGeom>
              <a:avLst/>
              <a:gdLst/>
              <a:ahLst/>
              <a:cxnLst/>
              <a:rect l="0" t="0" r="0" b="0"/>
              <a:pathLst>
                <a:path w="38100" h="28575">
                  <a:moveTo>
                    <a:pt x="7144" y="11525"/>
                  </a:moveTo>
                  <a:lnTo>
                    <a:pt x="14383" y="27622"/>
                  </a:lnTo>
                  <a:lnTo>
                    <a:pt x="26003" y="27622"/>
                  </a:lnTo>
                  <a:lnTo>
                    <a:pt x="31813" y="7144"/>
                  </a:lnTo>
                  <a:lnTo>
                    <a:pt x="7144" y="11525"/>
                  </a:lnTo>
                  <a:lnTo>
                    <a:pt x="7144" y="11525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20" name="Полилиния: фигура 117">
              <a:extLst>
                <a:ext uri="{FF2B5EF4-FFF2-40B4-BE49-F238E27FC236}">
                  <a16:creationId xmlns:a16="http://schemas.microsoft.com/office/drawing/2014/main" xmlns="" id="{CA19FE1E-81D9-46D7-B1FE-7F6AA8E85BB5}"/>
                </a:ext>
              </a:extLst>
            </p:cNvPr>
            <p:cNvSpPr/>
            <p:nvPr/>
          </p:nvSpPr>
          <p:spPr>
            <a:xfrm>
              <a:off x="4710306" y="5767616"/>
              <a:ext cx="61611" cy="52138"/>
            </a:xfrm>
            <a:custGeom>
              <a:avLst/>
              <a:gdLst/>
              <a:ahLst/>
              <a:cxnLst/>
              <a:rect l="0" t="0" r="0" b="0"/>
              <a:pathLst>
                <a:path w="38100" h="38100">
                  <a:moveTo>
                    <a:pt x="12954" y="7144"/>
                  </a:moveTo>
                  <a:lnTo>
                    <a:pt x="7144" y="18860"/>
                  </a:lnTo>
                  <a:lnTo>
                    <a:pt x="23050" y="32004"/>
                  </a:lnTo>
                  <a:lnTo>
                    <a:pt x="34671" y="18860"/>
                  </a:lnTo>
                  <a:lnTo>
                    <a:pt x="12954" y="7144"/>
                  </a:lnTo>
                  <a:lnTo>
                    <a:pt x="12954" y="7144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21" name="Полилиния: фигура 118">
              <a:extLst>
                <a:ext uri="{FF2B5EF4-FFF2-40B4-BE49-F238E27FC236}">
                  <a16:creationId xmlns:a16="http://schemas.microsoft.com/office/drawing/2014/main" xmlns="" id="{579C20C3-702C-46FA-8F27-9D7244623BAB}"/>
                </a:ext>
              </a:extLst>
            </p:cNvPr>
            <p:cNvSpPr/>
            <p:nvPr/>
          </p:nvSpPr>
          <p:spPr>
            <a:xfrm>
              <a:off x="4822896" y="5647696"/>
              <a:ext cx="61611" cy="52138"/>
            </a:xfrm>
            <a:custGeom>
              <a:avLst/>
              <a:gdLst/>
              <a:ahLst/>
              <a:cxnLst/>
              <a:rect l="0" t="0" r="0" b="0"/>
              <a:pathLst>
                <a:path w="38100" h="38100">
                  <a:moveTo>
                    <a:pt x="24575" y="7144"/>
                  </a:moveTo>
                  <a:lnTo>
                    <a:pt x="7144" y="18859"/>
                  </a:lnTo>
                  <a:lnTo>
                    <a:pt x="20193" y="39338"/>
                  </a:lnTo>
                  <a:lnTo>
                    <a:pt x="37624" y="39338"/>
                  </a:lnTo>
                  <a:lnTo>
                    <a:pt x="24575" y="7144"/>
                  </a:lnTo>
                  <a:lnTo>
                    <a:pt x="24575" y="7144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22" name="Полилиния: фигура 119">
              <a:extLst>
                <a:ext uri="{FF2B5EF4-FFF2-40B4-BE49-F238E27FC236}">
                  <a16:creationId xmlns:a16="http://schemas.microsoft.com/office/drawing/2014/main" xmlns="" id="{FA148439-8FFD-4413-A7FE-68053B365ED4}"/>
                </a:ext>
              </a:extLst>
            </p:cNvPr>
            <p:cNvSpPr/>
            <p:nvPr/>
          </p:nvSpPr>
          <p:spPr>
            <a:xfrm>
              <a:off x="4844000" y="5717692"/>
              <a:ext cx="61611" cy="52138"/>
            </a:xfrm>
            <a:custGeom>
              <a:avLst/>
              <a:gdLst/>
              <a:ahLst/>
              <a:cxnLst/>
              <a:rect l="0" t="0" r="0" b="0"/>
              <a:pathLst>
                <a:path w="38100" h="38100">
                  <a:moveTo>
                    <a:pt x="18765" y="7144"/>
                  </a:moveTo>
                  <a:lnTo>
                    <a:pt x="7144" y="20288"/>
                  </a:lnTo>
                  <a:lnTo>
                    <a:pt x="15812" y="33433"/>
                  </a:lnTo>
                  <a:lnTo>
                    <a:pt x="31718" y="36385"/>
                  </a:lnTo>
                  <a:lnTo>
                    <a:pt x="33147" y="8572"/>
                  </a:lnTo>
                  <a:lnTo>
                    <a:pt x="18765" y="7144"/>
                  </a:lnTo>
                  <a:lnTo>
                    <a:pt x="18765" y="7144"/>
                  </a:lnTo>
                  <a:close/>
                </a:path>
              </a:pathLst>
            </a:custGeom>
            <a:solidFill>
              <a:srgbClr val="95E977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23" name="Полилиния: фигура 120">
              <a:extLst>
                <a:ext uri="{FF2B5EF4-FFF2-40B4-BE49-F238E27FC236}">
                  <a16:creationId xmlns:a16="http://schemas.microsoft.com/office/drawing/2014/main" xmlns="" id="{9D82862B-ECDB-4781-88F3-7EEF69FDEDA8}"/>
                </a:ext>
              </a:extLst>
            </p:cNvPr>
            <p:cNvSpPr/>
            <p:nvPr/>
          </p:nvSpPr>
          <p:spPr>
            <a:xfrm>
              <a:off x="5552226" y="5277769"/>
              <a:ext cx="46207" cy="52138"/>
            </a:xfrm>
            <a:custGeom>
              <a:avLst/>
              <a:gdLst/>
              <a:ahLst/>
              <a:cxnLst/>
              <a:rect l="0" t="0" r="0" b="0"/>
              <a:pathLst>
                <a:path w="28575" h="38100">
                  <a:moveTo>
                    <a:pt x="7144" y="7144"/>
                  </a:moveTo>
                  <a:lnTo>
                    <a:pt x="10001" y="32004"/>
                  </a:lnTo>
                  <a:lnTo>
                    <a:pt x="25908" y="37814"/>
                  </a:lnTo>
                  <a:lnTo>
                    <a:pt x="28765" y="15907"/>
                  </a:ln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24" name="Полилиния: фигура 121">
              <a:extLst>
                <a:ext uri="{FF2B5EF4-FFF2-40B4-BE49-F238E27FC236}">
                  <a16:creationId xmlns:a16="http://schemas.microsoft.com/office/drawing/2014/main" xmlns="" id="{2CC1874B-7B1D-4AC8-AD89-821B516B42C2}"/>
                </a:ext>
              </a:extLst>
            </p:cNvPr>
            <p:cNvSpPr/>
            <p:nvPr/>
          </p:nvSpPr>
          <p:spPr>
            <a:xfrm>
              <a:off x="5582724" y="5349720"/>
              <a:ext cx="46207" cy="65174"/>
            </a:xfrm>
            <a:custGeom>
              <a:avLst/>
              <a:gdLst/>
              <a:ahLst/>
              <a:cxnLst/>
              <a:rect l="0" t="0" r="0" b="0"/>
              <a:pathLst>
                <a:path w="28575" h="47625">
                  <a:moveTo>
                    <a:pt x="8573" y="7144"/>
                  </a:moveTo>
                  <a:lnTo>
                    <a:pt x="7144" y="37814"/>
                  </a:lnTo>
                  <a:lnTo>
                    <a:pt x="18764" y="43624"/>
                  </a:lnTo>
                  <a:lnTo>
                    <a:pt x="28956" y="23146"/>
                  </a:lnTo>
                  <a:lnTo>
                    <a:pt x="8573" y="7144"/>
                  </a:lnTo>
                  <a:lnTo>
                    <a:pt x="8573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25" name="Полилиния: фигура 122">
              <a:extLst>
                <a:ext uri="{FF2B5EF4-FFF2-40B4-BE49-F238E27FC236}">
                  <a16:creationId xmlns:a16="http://schemas.microsoft.com/office/drawing/2014/main" xmlns="" id="{19BB500F-4895-4A30-A88E-038E26F6A561}"/>
                </a:ext>
              </a:extLst>
            </p:cNvPr>
            <p:cNvSpPr/>
            <p:nvPr/>
          </p:nvSpPr>
          <p:spPr>
            <a:xfrm>
              <a:off x="5573329" y="5431709"/>
              <a:ext cx="61611" cy="39104"/>
            </a:xfrm>
            <a:custGeom>
              <a:avLst/>
              <a:gdLst/>
              <a:ahLst/>
              <a:cxnLst/>
              <a:rect l="0" t="0" r="0" b="0"/>
              <a:pathLst>
                <a:path w="38100" h="28575">
                  <a:moveTo>
                    <a:pt x="17336" y="7144"/>
                  </a:moveTo>
                  <a:lnTo>
                    <a:pt x="7144" y="17336"/>
                  </a:lnTo>
                  <a:lnTo>
                    <a:pt x="18764" y="27527"/>
                  </a:lnTo>
                  <a:lnTo>
                    <a:pt x="33242" y="17336"/>
                  </a:lnTo>
                  <a:lnTo>
                    <a:pt x="17336" y="7144"/>
                  </a:lnTo>
                  <a:lnTo>
                    <a:pt x="17336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26" name="Полилиния: фигура 123">
              <a:extLst>
                <a:ext uri="{FF2B5EF4-FFF2-40B4-BE49-F238E27FC236}">
                  <a16:creationId xmlns:a16="http://schemas.microsoft.com/office/drawing/2014/main" xmlns="" id="{E8177D85-9C40-4AC2-9E97-AA630F5F8B0D}"/>
                </a:ext>
              </a:extLst>
            </p:cNvPr>
            <p:cNvSpPr/>
            <p:nvPr/>
          </p:nvSpPr>
          <p:spPr>
            <a:xfrm>
              <a:off x="2760755" y="1778449"/>
              <a:ext cx="277253" cy="221590"/>
            </a:xfrm>
            <a:custGeom>
              <a:avLst/>
              <a:gdLst/>
              <a:ahLst/>
              <a:cxnLst/>
              <a:rect l="0" t="0" r="0" b="0"/>
              <a:pathLst>
                <a:path w="171450" h="161925">
                  <a:moveTo>
                    <a:pt x="131826" y="22955"/>
                  </a:moveTo>
                  <a:lnTo>
                    <a:pt x="116109" y="7144"/>
                  </a:lnTo>
                  <a:lnTo>
                    <a:pt x="81248" y="24098"/>
                  </a:lnTo>
                  <a:lnTo>
                    <a:pt x="17240" y="24098"/>
                  </a:lnTo>
                  <a:lnTo>
                    <a:pt x="7144" y="61436"/>
                  </a:lnTo>
                  <a:lnTo>
                    <a:pt x="43053" y="93155"/>
                  </a:lnTo>
                  <a:lnTo>
                    <a:pt x="58769" y="90869"/>
                  </a:lnTo>
                  <a:lnTo>
                    <a:pt x="81248" y="52388"/>
                  </a:lnTo>
                  <a:lnTo>
                    <a:pt x="100298" y="66008"/>
                  </a:lnTo>
                  <a:lnTo>
                    <a:pt x="86773" y="93155"/>
                  </a:lnTo>
                  <a:lnTo>
                    <a:pt x="80010" y="132778"/>
                  </a:lnTo>
                  <a:lnTo>
                    <a:pt x="95726" y="157639"/>
                  </a:lnTo>
                  <a:lnTo>
                    <a:pt x="129445" y="101060"/>
                  </a:lnTo>
                  <a:lnTo>
                    <a:pt x="173259" y="47816"/>
                  </a:lnTo>
                  <a:lnTo>
                    <a:pt x="156400" y="33147"/>
                  </a:lnTo>
                  <a:lnTo>
                    <a:pt x="131826" y="22955"/>
                  </a:lnTo>
                  <a:lnTo>
                    <a:pt x="131826" y="2295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27" name="Полилиния: фигура 124">
              <a:extLst>
                <a:ext uri="{FF2B5EF4-FFF2-40B4-BE49-F238E27FC236}">
                  <a16:creationId xmlns:a16="http://schemas.microsoft.com/office/drawing/2014/main" xmlns="" id="{CCD63F65-B005-4DD6-BF75-A0428783F346}"/>
                </a:ext>
              </a:extLst>
            </p:cNvPr>
            <p:cNvSpPr/>
            <p:nvPr/>
          </p:nvSpPr>
          <p:spPr>
            <a:xfrm>
              <a:off x="2947746" y="1705714"/>
              <a:ext cx="292655" cy="130348"/>
            </a:xfrm>
            <a:custGeom>
              <a:avLst/>
              <a:gdLst/>
              <a:ahLst/>
              <a:cxnLst/>
              <a:rect l="0" t="0" r="0" b="0"/>
              <a:pathLst>
                <a:path w="180975" h="95250">
                  <a:moveTo>
                    <a:pt x="35243" y="8192"/>
                  </a:moveTo>
                  <a:lnTo>
                    <a:pt x="7144" y="34195"/>
                  </a:lnTo>
                  <a:lnTo>
                    <a:pt x="24003" y="60198"/>
                  </a:lnTo>
                  <a:lnTo>
                    <a:pt x="54293" y="60198"/>
                  </a:lnTo>
                  <a:lnTo>
                    <a:pt x="66675" y="77152"/>
                  </a:lnTo>
                  <a:lnTo>
                    <a:pt x="103727" y="96393"/>
                  </a:lnTo>
                  <a:lnTo>
                    <a:pt x="146399" y="71533"/>
                  </a:lnTo>
                  <a:lnTo>
                    <a:pt x="175641" y="46672"/>
                  </a:lnTo>
                  <a:lnTo>
                    <a:pt x="165545" y="26289"/>
                  </a:lnTo>
                  <a:lnTo>
                    <a:pt x="136303" y="9334"/>
                  </a:lnTo>
                  <a:lnTo>
                    <a:pt x="114967" y="28575"/>
                  </a:lnTo>
                  <a:lnTo>
                    <a:pt x="100394" y="10477"/>
                  </a:lnTo>
                  <a:lnTo>
                    <a:pt x="89154" y="11620"/>
                  </a:lnTo>
                  <a:lnTo>
                    <a:pt x="74581" y="43339"/>
                  </a:lnTo>
                  <a:lnTo>
                    <a:pt x="53245" y="21812"/>
                  </a:lnTo>
                  <a:lnTo>
                    <a:pt x="50959" y="7144"/>
                  </a:lnTo>
                  <a:lnTo>
                    <a:pt x="35243" y="8192"/>
                  </a:lnTo>
                  <a:lnTo>
                    <a:pt x="35243" y="819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28" name="Полилиния: фигура 125">
              <a:extLst>
                <a:ext uri="{FF2B5EF4-FFF2-40B4-BE49-F238E27FC236}">
                  <a16:creationId xmlns:a16="http://schemas.microsoft.com/office/drawing/2014/main" xmlns="" id="{F4E8BFB2-5597-4E3A-B7A6-767385B4EAE9}"/>
                </a:ext>
              </a:extLst>
            </p:cNvPr>
            <p:cNvSpPr/>
            <p:nvPr/>
          </p:nvSpPr>
          <p:spPr>
            <a:xfrm>
              <a:off x="3029534" y="1866695"/>
              <a:ext cx="123224" cy="91243"/>
            </a:xfrm>
            <a:custGeom>
              <a:avLst/>
              <a:gdLst/>
              <a:ahLst/>
              <a:cxnLst/>
              <a:rect l="0" t="0" r="0" b="0"/>
              <a:pathLst>
                <a:path w="76200" h="66675">
                  <a:moveTo>
                    <a:pt x="48673" y="7144"/>
                  </a:moveTo>
                  <a:lnTo>
                    <a:pt x="26194" y="27527"/>
                  </a:lnTo>
                  <a:lnTo>
                    <a:pt x="7144" y="42196"/>
                  </a:lnTo>
                  <a:lnTo>
                    <a:pt x="16097" y="58007"/>
                  </a:lnTo>
                  <a:lnTo>
                    <a:pt x="34100" y="63627"/>
                  </a:lnTo>
                  <a:lnTo>
                    <a:pt x="63341" y="50006"/>
                  </a:lnTo>
                  <a:lnTo>
                    <a:pt x="76867" y="33052"/>
                  </a:lnTo>
                  <a:lnTo>
                    <a:pt x="64484" y="12668"/>
                  </a:lnTo>
                  <a:lnTo>
                    <a:pt x="48673" y="7144"/>
                  </a:lnTo>
                  <a:lnTo>
                    <a:pt x="48673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29" name="Полилиния: фигура 126">
              <a:extLst>
                <a:ext uri="{FF2B5EF4-FFF2-40B4-BE49-F238E27FC236}">
                  <a16:creationId xmlns:a16="http://schemas.microsoft.com/office/drawing/2014/main" xmlns="" id="{957FAC3C-8E0B-4215-A536-F4A5B7BCE717}"/>
                </a:ext>
              </a:extLst>
            </p:cNvPr>
            <p:cNvSpPr/>
            <p:nvPr/>
          </p:nvSpPr>
          <p:spPr>
            <a:xfrm>
              <a:off x="3781661" y="1602349"/>
              <a:ext cx="138626" cy="104279"/>
            </a:xfrm>
            <a:custGeom>
              <a:avLst/>
              <a:gdLst/>
              <a:ahLst/>
              <a:cxnLst/>
              <a:rect l="0" t="0" r="0" b="0"/>
              <a:pathLst>
                <a:path w="85725" h="76200">
                  <a:moveTo>
                    <a:pt x="67818" y="7144"/>
                  </a:moveTo>
                  <a:lnTo>
                    <a:pt x="84201" y="13716"/>
                  </a:lnTo>
                  <a:lnTo>
                    <a:pt x="72676" y="33528"/>
                  </a:lnTo>
                  <a:lnTo>
                    <a:pt x="72676" y="61627"/>
                  </a:lnTo>
                  <a:lnTo>
                    <a:pt x="48101" y="76486"/>
                  </a:lnTo>
                  <a:lnTo>
                    <a:pt x="21907" y="76486"/>
                  </a:lnTo>
                  <a:lnTo>
                    <a:pt x="7144" y="58293"/>
                  </a:lnTo>
                  <a:lnTo>
                    <a:pt x="8763" y="38481"/>
                  </a:lnTo>
                  <a:lnTo>
                    <a:pt x="20288" y="23622"/>
                  </a:lnTo>
                  <a:lnTo>
                    <a:pt x="43243" y="23622"/>
                  </a:lnTo>
                  <a:lnTo>
                    <a:pt x="67818" y="7144"/>
                  </a:lnTo>
                  <a:lnTo>
                    <a:pt x="67818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30" name="Полилиния: фигура 127">
              <a:extLst>
                <a:ext uri="{FF2B5EF4-FFF2-40B4-BE49-F238E27FC236}">
                  <a16:creationId xmlns:a16="http://schemas.microsoft.com/office/drawing/2014/main" xmlns="" id="{7837B4B5-91F1-4B5F-8368-F43CF342FA69}"/>
                </a:ext>
              </a:extLst>
            </p:cNvPr>
            <p:cNvSpPr/>
            <p:nvPr/>
          </p:nvSpPr>
          <p:spPr>
            <a:xfrm>
              <a:off x="3980512" y="1566112"/>
              <a:ext cx="107819" cy="65174"/>
            </a:xfrm>
            <a:custGeom>
              <a:avLst/>
              <a:gdLst/>
              <a:ahLst/>
              <a:cxnLst/>
              <a:rect l="0" t="0" r="0" b="0"/>
              <a:pathLst>
                <a:path w="66675" h="47625">
                  <a:moveTo>
                    <a:pt x="7144" y="15431"/>
                  </a:moveTo>
                  <a:lnTo>
                    <a:pt x="7144" y="35243"/>
                  </a:lnTo>
                  <a:lnTo>
                    <a:pt x="23527" y="48482"/>
                  </a:lnTo>
                  <a:lnTo>
                    <a:pt x="46482" y="46863"/>
                  </a:lnTo>
                  <a:lnTo>
                    <a:pt x="66199" y="28670"/>
                  </a:lnTo>
                  <a:lnTo>
                    <a:pt x="66199" y="15431"/>
                  </a:lnTo>
                  <a:lnTo>
                    <a:pt x="48196" y="15431"/>
                  </a:lnTo>
                  <a:lnTo>
                    <a:pt x="33433" y="20384"/>
                  </a:lnTo>
                  <a:lnTo>
                    <a:pt x="21907" y="7144"/>
                  </a:lnTo>
                  <a:lnTo>
                    <a:pt x="7144" y="15431"/>
                  </a:lnTo>
                  <a:lnTo>
                    <a:pt x="7144" y="1543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31" name="Полилиния: фигура 128">
              <a:extLst>
                <a:ext uri="{FF2B5EF4-FFF2-40B4-BE49-F238E27FC236}">
                  <a16:creationId xmlns:a16="http://schemas.microsoft.com/office/drawing/2014/main" xmlns="" id="{B680A299-FCAE-42C9-8239-823818007E4A}"/>
                </a:ext>
              </a:extLst>
            </p:cNvPr>
            <p:cNvSpPr/>
            <p:nvPr/>
          </p:nvSpPr>
          <p:spPr>
            <a:xfrm>
              <a:off x="4131769" y="1568458"/>
              <a:ext cx="92419" cy="65174"/>
            </a:xfrm>
            <a:custGeom>
              <a:avLst/>
              <a:gdLst/>
              <a:ahLst/>
              <a:cxnLst/>
              <a:rect l="0" t="0" r="0" b="0"/>
              <a:pathLst>
                <a:path w="57150" h="47625">
                  <a:moveTo>
                    <a:pt x="7144" y="15431"/>
                  </a:moveTo>
                  <a:lnTo>
                    <a:pt x="18669" y="40196"/>
                  </a:lnTo>
                  <a:lnTo>
                    <a:pt x="41624" y="41815"/>
                  </a:lnTo>
                  <a:lnTo>
                    <a:pt x="58008" y="35243"/>
                  </a:lnTo>
                  <a:lnTo>
                    <a:pt x="49816" y="12097"/>
                  </a:lnTo>
                  <a:lnTo>
                    <a:pt x="28480" y="7144"/>
                  </a:lnTo>
                  <a:lnTo>
                    <a:pt x="7144" y="15431"/>
                  </a:lnTo>
                  <a:lnTo>
                    <a:pt x="7144" y="1543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32" name="Полилиния: фигура 129">
              <a:extLst>
                <a:ext uri="{FF2B5EF4-FFF2-40B4-BE49-F238E27FC236}">
                  <a16:creationId xmlns:a16="http://schemas.microsoft.com/office/drawing/2014/main" xmlns="" id="{C9D83099-74A8-44F3-A747-E018BE3C6ECA}"/>
                </a:ext>
              </a:extLst>
            </p:cNvPr>
            <p:cNvSpPr/>
            <p:nvPr/>
          </p:nvSpPr>
          <p:spPr>
            <a:xfrm>
              <a:off x="4227267" y="1530006"/>
              <a:ext cx="77015" cy="91243"/>
            </a:xfrm>
            <a:custGeom>
              <a:avLst/>
              <a:gdLst/>
              <a:ahLst/>
              <a:cxnLst/>
              <a:rect l="0" t="0" r="0" b="0"/>
              <a:pathLst>
                <a:path w="47625" h="66675">
                  <a:moveTo>
                    <a:pt x="41529" y="10477"/>
                  </a:moveTo>
                  <a:lnTo>
                    <a:pt x="23526" y="7144"/>
                  </a:lnTo>
                  <a:lnTo>
                    <a:pt x="7144" y="23717"/>
                  </a:lnTo>
                  <a:lnTo>
                    <a:pt x="15335" y="38576"/>
                  </a:lnTo>
                  <a:lnTo>
                    <a:pt x="20288" y="61722"/>
                  </a:lnTo>
                  <a:lnTo>
                    <a:pt x="41624" y="45244"/>
                  </a:lnTo>
                  <a:lnTo>
                    <a:pt x="46577" y="27051"/>
                  </a:lnTo>
                  <a:lnTo>
                    <a:pt x="41529" y="10477"/>
                  </a:lnTo>
                  <a:lnTo>
                    <a:pt x="41529" y="1047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33" name="Полилиния: фигура 130">
              <a:extLst>
                <a:ext uri="{FF2B5EF4-FFF2-40B4-BE49-F238E27FC236}">
                  <a16:creationId xmlns:a16="http://schemas.microsoft.com/office/drawing/2014/main" xmlns="" id="{C1049FC8-C32B-4385-86B1-8AB57CBE3874}"/>
                </a:ext>
              </a:extLst>
            </p:cNvPr>
            <p:cNvSpPr/>
            <p:nvPr/>
          </p:nvSpPr>
          <p:spPr>
            <a:xfrm>
              <a:off x="4120833" y="1774280"/>
              <a:ext cx="400478" cy="325871"/>
            </a:xfrm>
            <a:custGeom>
              <a:avLst/>
              <a:gdLst/>
              <a:ahLst/>
              <a:cxnLst/>
              <a:rect l="0" t="0" r="0" b="0"/>
              <a:pathLst>
                <a:path w="247650" h="238125">
                  <a:moveTo>
                    <a:pt x="207359" y="7144"/>
                  </a:moveTo>
                  <a:lnTo>
                    <a:pt x="202406" y="30290"/>
                  </a:lnTo>
                  <a:lnTo>
                    <a:pt x="164688" y="63341"/>
                  </a:lnTo>
                  <a:lnTo>
                    <a:pt x="84297" y="81534"/>
                  </a:lnTo>
                  <a:lnTo>
                    <a:pt x="18669" y="190595"/>
                  </a:lnTo>
                  <a:lnTo>
                    <a:pt x="7144" y="222028"/>
                  </a:lnTo>
                  <a:lnTo>
                    <a:pt x="72771" y="238601"/>
                  </a:lnTo>
                  <a:lnTo>
                    <a:pt x="82582" y="198977"/>
                  </a:lnTo>
                  <a:lnTo>
                    <a:pt x="102299" y="137827"/>
                  </a:lnTo>
                  <a:lnTo>
                    <a:pt x="153162" y="111347"/>
                  </a:lnTo>
                  <a:lnTo>
                    <a:pt x="195835" y="78296"/>
                  </a:lnTo>
                  <a:lnTo>
                    <a:pt x="226981" y="65056"/>
                  </a:lnTo>
                  <a:lnTo>
                    <a:pt x="243364" y="65056"/>
                  </a:lnTo>
                  <a:lnTo>
                    <a:pt x="243364" y="20479"/>
                  </a:lnTo>
                  <a:lnTo>
                    <a:pt x="207359" y="7144"/>
                  </a:lnTo>
                  <a:lnTo>
                    <a:pt x="20735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34" name="Полилиния: фигура 131">
              <a:extLst>
                <a:ext uri="{FF2B5EF4-FFF2-40B4-BE49-F238E27FC236}">
                  <a16:creationId xmlns:a16="http://schemas.microsoft.com/office/drawing/2014/main" xmlns="" id="{E2C8CBED-ADB7-455F-BD70-5B6E50D57F59}"/>
                </a:ext>
              </a:extLst>
            </p:cNvPr>
            <p:cNvSpPr/>
            <p:nvPr/>
          </p:nvSpPr>
          <p:spPr>
            <a:xfrm>
              <a:off x="4057373" y="2104448"/>
              <a:ext cx="215643" cy="182489"/>
            </a:xfrm>
            <a:custGeom>
              <a:avLst/>
              <a:gdLst/>
              <a:ahLst/>
              <a:cxnLst/>
              <a:rect l="0" t="0" r="0" b="0"/>
              <a:pathLst>
                <a:path w="133350" h="133350">
                  <a:moveTo>
                    <a:pt x="35053" y="7144"/>
                  </a:moveTo>
                  <a:lnTo>
                    <a:pt x="79343" y="12097"/>
                  </a:lnTo>
                  <a:lnTo>
                    <a:pt x="94107" y="63341"/>
                  </a:lnTo>
                  <a:lnTo>
                    <a:pt x="131826" y="102965"/>
                  </a:lnTo>
                  <a:lnTo>
                    <a:pt x="118682" y="129445"/>
                  </a:lnTo>
                  <a:lnTo>
                    <a:pt x="95727" y="129445"/>
                  </a:lnTo>
                  <a:lnTo>
                    <a:pt x="74390" y="104680"/>
                  </a:lnTo>
                  <a:lnTo>
                    <a:pt x="26861" y="103061"/>
                  </a:lnTo>
                  <a:lnTo>
                    <a:pt x="7144" y="76581"/>
                  </a:lnTo>
                  <a:lnTo>
                    <a:pt x="7144" y="58388"/>
                  </a:lnTo>
                  <a:lnTo>
                    <a:pt x="36672" y="50102"/>
                  </a:lnTo>
                  <a:lnTo>
                    <a:pt x="35053" y="7144"/>
                  </a:lnTo>
                  <a:lnTo>
                    <a:pt x="35053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35" name="Полилиния: фигура 132">
              <a:extLst>
                <a:ext uri="{FF2B5EF4-FFF2-40B4-BE49-F238E27FC236}">
                  <a16:creationId xmlns:a16="http://schemas.microsoft.com/office/drawing/2014/main" xmlns="" id="{3B18E362-4F8E-46AA-AFF6-C6CC80249035}"/>
                </a:ext>
              </a:extLst>
            </p:cNvPr>
            <p:cNvSpPr/>
            <p:nvPr/>
          </p:nvSpPr>
          <p:spPr>
            <a:xfrm>
              <a:off x="5060105" y="1315191"/>
              <a:ext cx="184834" cy="91243"/>
            </a:xfrm>
            <a:custGeom>
              <a:avLst/>
              <a:gdLst/>
              <a:ahLst/>
              <a:cxnLst/>
              <a:rect l="0" t="0" r="0" b="0"/>
              <a:pathLst>
                <a:path w="114300" h="66675">
                  <a:moveTo>
                    <a:pt x="107156" y="20383"/>
                  </a:moveTo>
                  <a:lnTo>
                    <a:pt x="85820" y="7144"/>
                  </a:lnTo>
                  <a:lnTo>
                    <a:pt x="61246" y="7144"/>
                  </a:lnTo>
                  <a:lnTo>
                    <a:pt x="56292" y="22003"/>
                  </a:lnTo>
                  <a:lnTo>
                    <a:pt x="30099" y="36862"/>
                  </a:lnTo>
                  <a:lnTo>
                    <a:pt x="10382" y="43434"/>
                  </a:lnTo>
                  <a:lnTo>
                    <a:pt x="7144" y="63246"/>
                  </a:lnTo>
                  <a:lnTo>
                    <a:pt x="53054" y="66580"/>
                  </a:lnTo>
                  <a:lnTo>
                    <a:pt x="107156" y="20383"/>
                  </a:lnTo>
                  <a:lnTo>
                    <a:pt x="107156" y="2038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36" name="Полилиния: фигура 133">
              <a:extLst>
                <a:ext uri="{FF2B5EF4-FFF2-40B4-BE49-F238E27FC236}">
                  <a16:creationId xmlns:a16="http://schemas.microsoft.com/office/drawing/2014/main" xmlns="" id="{916FAC61-2CB8-4426-8A3B-B07FCA46D18F}"/>
                </a:ext>
              </a:extLst>
            </p:cNvPr>
            <p:cNvSpPr/>
            <p:nvPr/>
          </p:nvSpPr>
          <p:spPr>
            <a:xfrm>
              <a:off x="5173934" y="1340089"/>
              <a:ext cx="200238" cy="130348"/>
            </a:xfrm>
            <a:custGeom>
              <a:avLst/>
              <a:gdLst/>
              <a:ahLst/>
              <a:cxnLst/>
              <a:rect l="0" t="0" r="0" b="0"/>
              <a:pathLst>
                <a:path w="123825" h="95250">
                  <a:moveTo>
                    <a:pt x="87535" y="7144"/>
                  </a:moveTo>
                  <a:lnTo>
                    <a:pt x="76009" y="31909"/>
                  </a:lnTo>
                  <a:lnTo>
                    <a:pt x="53054" y="30290"/>
                  </a:lnTo>
                  <a:lnTo>
                    <a:pt x="16954" y="56769"/>
                  </a:lnTo>
                  <a:lnTo>
                    <a:pt x="7144" y="89821"/>
                  </a:lnTo>
                  <a:lnTo>
                    <a:pt x="30099" y="89821"/>
                  </a:lnTo>
                  <a:lnTo>
                    <a:pt x="43243" y="68294"/>
                  </a:lnTo>
                  <a:lnTo>
                    <a:pt x="74390" y="91440"/>
                  </a:lnTo>
                  <a:lnTo>
                    <a:pt x="103917" y="78200"/>
                  </a:lnTo>
                  <a:lnTo>
                    <a:pt x="125253" y="60007"/>
                  </a:lnTo>
                  <a:lnTo>
                    <a:pt x="117062" y="31909"/>
                  </a:lnTo>
                  <a:lnTo>
                    <a:pt x="105537" y="12097"/>
                  </a:lnTo>
                  <a:lnTo>
                    <a:pt x="87535" y="7144"/>
                  </a:lnTo>
                  <a:lnTo>
                    <a:pt x="87535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37" name="Полилиния: фигура 134">
              <a:extLst>
                <a:ext uri="{FF2B5EF4-FFF2-40B4-BE49-F238E27FC236}">
                  <a16:creationId xmlns:a16="http://schemas.microsoft.com/office/drawing/2014/main" xmlns="" id="{74F52110-76A3-42C4-AE03-037F48561EF0}"/>
                </a:ext>
              </a:extLst>
            </p:cNvPr>
            <p:cNvSpPr/>
            <p:nvPr/>
          </p:nvSpPr>
          <p:spPr>
            <a:xfrm>
              <a:off x="5380947" y="1364986"/>
              <a:ext cx="154029" cy="130348"/>
            </a:xfrm>
            <a:custGeom>
              <a:avLst/>
              <a:gdLst/>
              <a:ahLst/>
              <a:cxnLst/>
              <a:rect l="0" t="0" r="0" b="0"/>
              <a:pathLst>
                <a:path w="95250" h="95250">
                  <a:moveTo>
                    <a:pt x="7144" y="7144"/>
                  </a:moveTo>
                  <a:lnTo>
                    <a:pt x="18669" y="53435"/>
                  </a:lnTo>
                  <a:lnTo>
                    <a:pt x="36671" y="96393"/>
                  </a:lnTo>
                  <a:lnTo>
                    <a:pt x="56388" y="61722"/>
                  </a:lnTo>
                  <a:lnTo>
                    <a:pt x="94106" y="53435"/>
                  </a:lnTo>
                  <a:lnTo>
                    <a:pt x="94106" y="28670"/>
                  </a:lnTo>
                  <a:lnTo>
                    <a:pt x="69532" y="10478"/>
                  </a:ln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38" name="Полилиния: фигура 135">
              <a:extLst>
                <a:ext uri="{FF2B5EF4-FFF2-40B4-BE49-F238E27FC236}">
                  <a16:creationId xmlns:a16="http://schemas.microsoft.com/office/drawing/2014/main" xmlns="" id="{743D0732-50B8-4E15-A13F-4857F070BA34}"/>
                </a:ext>
              </a:extLst>
            </p:cNvPr>
            <p:cNvSpPr/>
            <p:nvPr/>
          </p:nvSpPr>
          <p:spPr>
            <a:xfrm>
              <a:off x="6616876" y="1206089"/>
              <a:ext cx="308059" cy="221590"/>
            </a:xfrm>
            <a:custGeom>
              <a:avLst/>
              <a:gdLst/>
              <a:ahLst/>
              <a:cxnLst/>
              <a:rect l="0" t="0" r="0" b="0"/>
              <a:pathLst>
                <a:path w="190500" h="161925">
                  <a:moveTo>
                    <a:pt x="142780" y="49149"/>
                  </a:moveTo>
                  <a:lnTo>
                    <a:pt x="168402" y="70676"/>
                  </a:lnTo>
                  <a:lnTo>
                    <a:pt x="186594" y="63151"/>
                  </a:lnTo>
                  <a:lnTo>
                    <a:pt x="191928" y="32957"/>
                  </a:lnTo>
                  <a:lnTo>
                    <a:pt x="154591" y="7144"/>
                  </a:lnTo>
                  <a:lnTo>
                    <a:pt x="130016" y="23336"/>
                  </a:lnTo>
                  <a:lnTo>
                    <a:pt x="70199" y="28765"/>
                  </a:lnTo>
                  <a:lnTo>
                    <a:pt x="70199" y="55721"/>
                  </a:lnTo>
                  <a:lnTo>
                    <a:pt x="7144" y="56769"/>
                  </a:lnTo>
                  <a:lnTo>
                    <a:pt x="7144" y="100870"/>
                  </a:lnTo>
                  <a:lnTo>
                    <a:pt x="80867" y="155734"/>
                  </a:lnTo>
                  <a:lnTo>
                    <a:pt x="100108" y="141732"/>
                  </a:lnTo>
                  <a:lnTo>
                    <a:pt x="95821" y="102965"/>
                  </a:lnTo>
                  <a:lnTo>
                    <a:pt x="142875" y="91154"/>
                  </a:lnTo>
                  <a:lnTo>
                    <a:pt x="133255" y="72866"/>
                  </a:lnTo>
                  <a:lnTo>
                    <a:pt x="116205" y="55626"/>
                  </a:lnTo>
                  <a:lnTo>
                    <a:pt x="142780" y="49149"/>
                  </a:lnTo>
                  <a:lnTo>
                    <a:pt x="142780" y="491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39" name="Полилиния: фигура 136">
              <a:extLst>
                <a:ext uri="{FF2B5EF4-FFF2-40B4-BE49-F238E27FC236}">
                  <a16:creationId xmlns:a16="http://schemas.microsoft.com/office/drawing/2014/main" xmlns="" id="{A0352F51-0A02-4A81-BA52-2BDA48F38460}"/>
                </a:ext>
              </a:extLst>
            </p:cNvPr>
            <p:cNvSpPr/>
            <p:nvPr/>
          </p:nvSpPr>
          <p:spPr>
            <a:xfrm>
              <a:off x="6946808" y="1191361"/>
              <a:ext cx="184834" cy="91243"/>
            </a:xfrm>
            <a:custGeom>
              <a:avLst/>
              <a:gdLst/>
              <a:ahLst/>
              <a:cxnLst/>
              <a:rect l="0" t="0" r="0" b="0"/>
              <a:pathLst>
                <a:path w="114300" h="66675">
                  <a:moveTo>
                    <a:pt x="7144" y="34100"/>
                  </a:moveTo>
                  <a:lnTo>
                    <a:pt x="24193" y="66389"/>
                  </a:lnTo>
                  <a:lnTo>
                    <a:pt x="90488" y="58864"/>
                  </a:lnTo>
                  <a:lnTo>
                    <a:pt x="108680" y="35147"/>
                  </a:lnTo>
                  <a:lnTo>
                    <a:pt x="104394" y="14669"/>
                  </a:lnTo>
                  <a:lnTo>
                    <a:pt x="86201" y="7144"/>
                  </a:lnTo>
                  <a:lnTo>
                    <a:pt x="69152" y="20098"/>
                  </a:lnTo>
                  <a:lnTo>
                    <a:pt x="20002" y="30861"/>
                  </a:lnTo>
                  <a:lnTo>
                    <a:pt x="7144" y="34100"/>
                  </a:lnTo>
                  <a:lnTo>
                    <a:pt x="7144" y="341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40" name="Полилиния: фигура 137">
              <a:extLst>
                <a:ext uri="{FF2B5EF4-FFF2-40B4-BE49-F238E27FC236}">
                  <a16:creationId xmlns:a16="http://schemas.microsoft.com/office/drawing/2014/main" xmlns="" id="{C4BA311A-4630-4690-99AE-CDAB37574BD4}"/>
                </a:ext>
              </a:extLst>
            </p:cNvPr>
            <p:cNvSpPr/>
            <p:nvPr/>
          </p:nvSpPr>
          <p:spPr>
            <a:xfrm>
              <a:off x="6841454" y="1388838"/>
              <a:ext cx="138626" cy="78210"/>
            </a:xfrm>
            <a:custGeom>
              <a:avLst/>
              <a:gdLst/>
              <a:ahLst/>
              <a:cxnLst/>
              <a:rect l="0" t="0" r="0" b="0"/>
              <a:pathLst>
                <a:path w="85725" h="57150">
                  <a:moveTo>
                    <a:pt x="68009" y="15716"/>
                  </a:moveTo>
                  <a:lnTo>
                    <a:pt x="34862" y="7144"/>
                  </a:lnTo>
                  <a:lnTo>
                    <a:pt x="15716" y="27622"/>
                  </a:lnTo>
                  <a:lnTo>
                    <a:pt x="7144" y="55626"/>
                  </a:lnTo>
                  <a:lnTo>
                    <a:pt x="52007" y="51340"/>
                  </a:lnTo>
                  <a:lnTo>
                    <a:pt x="86202" y="34100"/>
                  </a:lnTo>
                  <a:lnTo>
                    <a:pt x="68009" y="15716"/>
                  </a:lnTo>
                  <a:lnTo>
                    <a:pt x="68009" y="157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41" name="Полилиния: фигура 138">
              <a:extLst>
                <a:ext uri="{FF2B5EF4-FFF2-40B4-BE49-F238E27FC236}">
                  <a16:creationId xmlns:a16="http://schemas.microsoft.com/office/drawing/2014/main" xmlns="" id="{8ACC5387-47C0-473F-9CBE-9F50BF1BF440}"/>
                </a:ext>
              </a:extLst>
            </p:cNvPr>
            <p:cNvSpPr/>
            <p:nvPr/>
          </p:nvSpPr>
          <p:spPr>
            <a:xfrm>
              <a:off x="8206459" y="1134009"/>
              <a:ext cx="154029" cy="104279"/>
            </a:xfrm>
            <a:custGeom>
              <a:avLst/>
              <a:gdLst/>
              <a:ahLst/>
              <a:cxnLst/>
              <a:rect l="0" t="0" r="0" b="0"/>
              <a:pathLst>
                <a:path w="95250" h="76200">
                  <a:moveTo>
                    <a:pt x="82963" y="15716"/>
                  </a:moveTo>
                  <a:lnTo>
                    <a:pt x="55150" y="7144"/>
                  </a:lnTo>
                  <a:lnTo>
                    <a:pt x="23146" y="18955"/>
                  </a:lnTo>
                  <a:lnTo>
                    <a:pt x="7144" y="42672"/>
                  </a:lnTo>
                  <a:lnTo>
                    <a:pt x="27432" y="69628"/>
                  </a:lnTo>
                  <a:lnTo>
                    <a:pt x="80868" y="45911"/>
                  </a:lnTo>
                  <a:lnTo>
                    <a:pt x="91536" y="34100"/>
                  </a:lnTo>
                  <a:lnTo>
                    <a:pt x="82963" y="15716"/>
                  </a:lnTo>
                  <a:lnTo>
                    <a:pt x="82963" y="157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42" name="Полилиния: фигура 139">
              <a:extLst>
                <a:ext uri="{FF2B5EF4-FFF2-40B4-BE49-F238E27FC236}">
                  <a16:creationId xmlns:a16="http://schemas.microsoft.com/office/drawing/2014/main" xmlns="" id="{EB0E16DC-1636-4C9D-834F-92683F1792EF}"/>
                </a:ext>
              </a:extLst>
            </p:cNvPr>
            <p:cNvSpPr/>
            <p:nvPr/>
          </p:nvSpPr>
          <p:spPr>
            <a:xfrm>
              <a:off x="5909111" y="5102709"/>
              <a:ext cx="107819" cy="156416"/>
            </a:xfrm>
            <a:custGeom>
              <a:avLst/>
              <a:gdLst/>
              <a:ahLst/>
              <a:cxnLst/>
              <a:rect l="0" t="0" r="0" b="0"/>
              <a:pathLst>
                <a:path w="66675" h="114300">
                  <a:moveTo>
                    <a:pt x="16383" y="14002"/>
                  </a:moveTo>
                  <a:lnTo>
                    <a:pt x="18764" y="39910"/>
                  </a:lnTo>
                  <a:lnTo>
                    <a:pt x="21145" y="58769"/>
                  </a:lnTo>
                  <a:lnTo>
                    <a:pt x="7144" y="61151"/>
                  </a:lnTo>
                  <a:lnTo>
                    <a:pt x="14192" y="103537"/>
                  </a:lnTo>
                  <a:lnTo>
                    <a:pt x="35243" y="115348"/>
                  </a:lnTo>
                  <a:lnTo>
                    <a:pt x="67913" y="96488"/>
                  </a:lnTo>
                  <a:lnTo>
                    <a:pt x="58578" y="51816"/>
                  </a:lnTo>
                  <a:lnTo>
                    <a:pt x="60960" y="35338"/>
                  </a:lnTo>
                  <a:lnTo>
                    <a:pt x="30575" y="7144"/>
                  </a:lnTo>
                  <a:lnTo>
                    <a:pt x="16383" y="14002"/>
                  </a:lnTo>
                  <a:lnTo>
                    <a:pt x="16383" y="1400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43" name="Полилиния: фигура 140">
              <a:extLst>
                <a:ext uri="{FF2B5EF4-FFF2-40B4-BE49-F238E27FC236}">
                  <a16:creationId xmlns:a16="http://schemas.microsoft.com/office/drawing/2014/main" xmlns="" id="{BF5EB60C-7E53-4581-B235-B3A3776D940A}"/>
                </a:ext>
              </a:extLst>
            </p:cNvPr>
            <p:cNvSpPr/>
            <p:nvPr/>
          </p:nvSpPr>
          <p:spPr>
            <a:xfrm>
              <a:off x="8150392" y="5519953"/>
              <a:ext cx="431281" cy="443183"/>
            </a:xfrm>
            <a:custGeom>
              <a:avLst/>
              <a:gdLst/>
              <a:ahLst/>
              <a:cxnLst/>
              <a:rect l="0" t="0" r="0" b="0"/>
              <a:pathLst>
                <a:path w="266700" h="323850">
                  <a:moveTo>
                    <a:pt x="72390" y="7144"/>
                  </a:moveTo>
                  <a:lnTo>
                    <a:pt x="32671" y="11621"/>
                  </a:lnTo>
                  <a:lnTo>
                    <a:pt x="7144" y="30289"/>
                  </a:lnTo>
                  <a:lnTo>
                    <a:pt x="17716" y="51626"/>
                  </a:lnTo>
                  <a:lnTo>
                    <a:pt x="60960" y="59627"/>
                  </a:lnTo>
                  <a:lnTo>
                    <a:pt x="60960" y="67628"/>
                  </a:lnTo>
                  <a:lnTo>
                    <a:pt x="33623" y="89821"/>
                  </a:lnTo>
                  <a:lnTo>
                    <a:pt x="46863" y="136017"/>
                  </a:lnTo>
                  <a:lnTo>
                    <a:pt x="60103" y="136874"/>
                  </a:lnTo>
                  <a:lnTo>
                    <a:pt x="71533" y="91535"/>
                  </a:lnTo>
                  <a:lnTo>
                    <a:pt x="92678" y="91535"/>
                  </a:lnTo>
                  <a:lnTo>
                    <a:pt x="101536" y="135922"/>
                  </a:lnTo>
                  <a:lnTo>
                    <a:pt x="204692" y="221266"/>
                  </a:lnTo>
                  <a:lnTo>
                    <a:pt x="207359" y="287941"/>
                  </a:lnTo>
                  <a:lnTo>
                    <a:pt x="242601" y="326136"/>
                  </a:lnTo>
                  <a:lnTo>
                    <a:pt x="258508" y="325279"/>
                  </a:lnTo>
                  <a:lnTo>
                    <a:pt x="262033" y="89821"/>
                  </a:lnTo>
                  <a:lnTo>
                    <a:pt x="202120" y="48101"/>
                  </a:lnTo>
                  <a:lnTo>
                    <a:pt x="145637" y="86296"/>
                  </a:lnTo>
                  <a:lnTo>
                    <a:pt x="125349" y="98774"/>
                  </a:lnTo>
                  <a:lnTo>
                    <a:pt x="91821" y="77438"/>
                  </a:lnTo>
                  <a:lnTo>
                    <a:pt x="90964" y="9906"/>
                  </a:lnTo>
                  <a:lnTo>
                    <a:pt x="72390" y="7144"/>
                  </a:lnTo>
                  <a:lnTo>
                    <a:pt x="72390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44" name="Полилиния: фигура 141">
              <a:extLst>
                <a:ext uri="{FF2B5EF4-FFF2-40B4-BE49-F238E27FC236}">
                  <a16:creationId xmlns:a16="http://schemas.microsoft.com/office/drawing/2014/main" xmlns="" id="{B4ACF499-41F6-4D38-A7AB-BF3A2045BD53}"/>
                </a:ext>
              </a:extLst>
            </p:cNvPr>
            <p:cNvSpPr/>
            <p:nvPr/>
          </p:nvSpPr>
          <p:spPr>
            <a:xfrm>
              <a:off x="3397050" y="1311412"/>
              <a:ext cx="5498536" cy="2521059"/>
            </a:xfrm>
            <a:custGeom>
              <a:avLst/>
              <a:gdLst>
                <a:gd name="connsiteX0" fmla="*/ 2878836 w 3400235"/>
                <a:gd name="connsiteY0" fmla="*/ 544925 h 1842230"/>
                <a:gd name="connsiteX1" fmla="*/ 2895600 w 3400235"/>
                <a:gd name="connsiteY1" fmla="*/ 602837 h 1842230"/>
                <a:gd name="connsiteX2" fmla="*/ 2929128 w 3400235"/>
                <a:gd name="connsiteY2" fmla="*/ 612457 h 1842230"/>
                <a:gd name="connsiteX3" fmla="*/ 2962656 w 3400235"/>
                <a:gd name="connsiteY3" fmla="*/ 559403 h 1842230"/>
                <a:gd name="connsiteX4" fmla="*/ 2943511 w 3400235"/>
                <a:gd name="connsiteY4" fmla="*/ 523208 h 1842230"/>
                <a:gd name="connsiteX5" fmla="*/ 2950655 w 3400235"/>
                <a:gd name="connsiteY5" fmla="*/ 491871 h 1842230"/>
                <a:gd name="connsiteX6" fmla="*/ 3000946 w 3400235"/>
                <a:gd name="connsiteY6" fmla="*/ 491871 h 1842230"/>
                <a:gd name="connsiteX7" fmla="*/ 2988945 w 3400235"/>
                <a:gd name="connsiteY7" fmla="*/ 515969 h 1842230"/>
                <a:gd name="connsiteX8" fmla="*/ 2993708 w 3400235"/>
                <a:gd name="connsiteY8" fmla="*/ 602837 h 1842230"/>
                <a:gd name="connsiteX9" fmla="*/ 2921889 w 3400235"/>
                <a:gd name="connsiteY9" fmla="*/ 781336 h 1842230"/>
                <a:gd name="connsiteX10" fmla="*/ 2929033 w 3400235"/>
                <a:gd name="connsiteY10" fmla="*/ 819912 h 1842230"/>
                <a:gd name="connsiteX11" fmla="*/ 2926651 w 3400235"/>
                <a:gd name="connsiteY11" fmla="*/ 885063 h 1842230"/>
                <a:gd name="connsiteX12" fmla="*/ 3060668 w 3400235"/>
                <a:gd name="connsiteY12" fmla="*/ 1080421 h 1842230"/>
                <a:gd name="connsiteX13" fmla="*/ 3086957 w 3400235"/>
                <a:gd name="connsiteY13" fmla="*/ 1087660 h 1842230"/>
                <a:gd name="connsiteX14" fmla="*/ 3089339 w 3400235"/>
                <a:gd name="connsiteY14" fmla="*/ 928497 h 1842230"/>
                <a:gd name="connsiteX15" fmla="*/ 3115628 w 3400235"/>
                <a:gd name="connsiteY15" fmla="*/ 904399 h 1842230"/>
                <a:gd name="connsiteX16" fmla="*/ 3086862 w 3400235"/>
                <a:gd name="connsiteY16" fmla="*/ 841724 h 1842230"/>
                <a:gd name="connsiteX17" fmla="*/ 3110770 w 3400235"/>
                <a:gd name="connsiteY17" fmla="*/ 815149 h 1842230"/>
                <a:gd name="connsiteX18" fmla="*/ 3058096 w 3400235"/>
                <a:gd name="connsiteY18" fmla="*/ 745236 h 1842230"/>
                <a:gd name="connsiteX19" fmla="*/ 3029331 w 3400235"/>
                <a:gd name="connsiteY19" fmla="*/ 747617 h 1842230"/>
                <a:gd name="connsiteX20" fmla="*/ 3019806 w 3400235"/>
                <a:gd name="connsiteY20" fmla="*/ 631888 h 1842230"/>
                <a:gd name="connsiteX21" fmla="*/ 3094006 w 3400235"/>
                <a:gd name="connsiteY21" fmla="*/ 612553 h 1842230"/>
                <a:gd name="connsiteX22" fmla="*/ 3098768 w 3400235"/>
                <a:gd name="connsiteY22" fmla="*/ 578739 h 1842230"/>
                <a:gd name="connsiteX23" fmla="*/ 3137059 w 3400235"/>
                <a:gd name="connsiteY23" fmla="*/ 569119 h 1842230"/>
                <a:gd name="connsiteX24" fmla="*/ 3158586 w 3400235"/>
                <a:gd name="connsiteY24" fmla="*/ 588454 h 1842230"/>
                <a:gd name="connsiteX25" fmla="*/ 3184874 w 3400235"/>
                <a:gd name="connsiteY25" fmla="*/ 482346 h 1842230"/>
                <a:gd name="connsiteX26" fmla="*/ 3230309 w 3400235"/>
                <a:gd name="connsiteY26" fmla="*/ 405193 h 1842230"/>
                <a:gd name="connsiteX27" fmla="*/ 3266218 w 3400235"/>
                <a:gd name="connsiteY27" fmla="*/ 385858 h 1842230"/>
                <a:gd name="connsiteX28" fmla="*/ 3297364 w 3400235"/>
                <a:gd name="connsiteY28" fmla="*/ 388239 h 1842230"/>
                <a:gd name="connsiteX29" fmla="*/ 3297364 w 3400235"/>
                <a:gd name="connsiteY29" fmla="*/ 352044 h 1842230"/>
                <a:gd name="connsiteX30" fmla="*/ 3247073 w 3400235"/>
                <a:gd name="connsiteY30" fmla="*/ 342423 h 1842230"/>
                <a:gd name="connsiteX31" fmla="*/ 3177636 w 3400235"/>
                <a:gd name="connsiteY31" fmla="*/ 284512 h 1842230"/>
                <a:gd name="connsiteX32" fmla="*/ 3211163 w 3400235"/>
                <a:gd name="connsiteY32" fmla="*/ 245935 h 1842230"/>
                <a:gd name="connsiteX33" fmla="*/ 3182398 w 3400235"/>
                <a:gd name="connsiteY33" fmla="*/ 180784 h 1842230"/>
                <a:gd name="connsiteX34" fmla="*/ 3206305 w 3400235"/>
                <a:gd name="connsiteY34" fmla="*/ 156686 h 1842230"/>
                <a:gd name="connsiteX35" fmla="*/ 3235071 w 3400235"/>
                <a:gd name="connsiteY35" fmla="*/ 195262 h 1842230"/>
                <a:gd name="connsiteX36" fmla="*/ 3306889 w 3400235"/>
                <a:gd name="connsiteY36" fmla="*/ 221837 h 1842230"/>
                <a:gd name="connsiteX37" fmla="*/ 3385852 w 3400235"/>
                <a:gd name="connsiteY37" fmla="*/ 229076 h 1842230"/>
                <a:gd name="connsiteX38" fmla="*/ 3395472 w 3400235"/>
                <a:gd name="connsiteY38" fmla="*/ 195358 h 1842230"/>
                <a:gd name="connsiteX39" fmla="*/ 3354800 w 3400235"/>
                <a:gd name="connsiteY39" fmla="*/ 154400 h 1842230"/>
                <a:gd name="connsiteX40" fmla="*/ 3400235 w 3400235"/>
                <a:gd name="connsiteY40" fmla="*/ 91726 h 1842230"/>
                <a:gd name="connsiteX41" fmla="*/ 3297270 w 3400235"/>
                <a:gd name="connsiteY41" fmla="*/ 55530 h 1842230"/>
                <a:gd name="connsiteX42" fmla="*/ 3270980 w 3400235"/>
                <a:gd name="connsiteY42" fmla="*/ 108585 h 1842230"/>
                <a:gd name="connsiteX43" fmla="*/ 3237452 w 3400235"/>
                <a:gd name="connsiteY43" fmla="*/ 65151 h 1842230"/>
                <a:gd name="connsiteX44" fmla="*/ 3048381 w 3400235"/>
                <a:gd name="connsiteY44" fmla="*/ 0 h 1842230"/>
                <a:gd name="connsiteX45" fmla="*/ 2868835 w 3400235"/>
                <a:gd name="connsiteY45" fmla="*/ 31337 h 1842230"/>
                <a:gd name="connsiteX46" fmla="*/ 2842546 w 3400235"/>
                <a:gd name="connsiteY46" fmla="*/ 45815 h 1842230"/>
                <a:gd name="connsiteX47" fmla="*/ 2842546 w 3400235"/>
                <a:gd name="connsiteY47" fmla="*/ 60293 h 1842230"/>
                <a:gd name="connsiteX48" fmla="*/ 2880836 w 3400235"/>
                <a:gd name="connsiteY48" fmla="*/ 79629 h 1842230"/>
                <a:gd name="connsiteX49" fmla="*/ 2876074 w 3400235"/>
                <a:gd name="connsiteY49" fmla="*/ 125444 h 1842230"/>
                <a:gd name="connsiteX50" fmla="*/ 2806637 w 3400235"/>
                <a:gd name="connsiteY50" fmla="*/ 96488 h 1842230"/>
                <a:gd name="connsiteX51" fmla="*/ 2653475 w 3400235"/>
                <a:gd name="connsiteY51" fmla="*/ 156781 h 1842230"/>
                <a:gd name="connsiteX52" fmla="*/ 2627185 w 3400235"/>
                <a:gd name="connsiteY52" fmla="*/ 101346 h 1842230"/>
                <a:gd name="connsiteX53" fmla="*/ 2521839 w 3400235"/>
                <a:gd name="connsiteY53" fmla="*/ 101346 h 1842230"/>
                <a:gd name="connsiteX54" fmla="*/ 2473929 w 3400235"/>
                <a:gd name="connsiteY54" fmla="*/ 152019 h 1842230"/>
                <a:gd name="connsiteX55" fmla="*/ 2304002 w 3400235"/>
                <a:gd name="connsiteY55" fmla="*/ 113442 h 1842230"/>
                <a:gd name="connsiteX56" fmla="*/ 2148459 w 3400235"/>
                <a:gd name="connsiteY56" fmla="*/ 144780 h 1842230"/>
                <a:gd name="connsiteX57" fmla="*/ 2129314 w 3400235"/>
                <a:gd name="connsiteY57" fmla="*/ 192976 h 1842230"/>
                <a:gd name="connsiteX58" fmla="*/ 2153221 w 3400235"/>
                <a:gd name="connsiteY58" fmla="*/ 200215 h 1842230"/>
                <a:gd name="connsiteX59" fmla="*/ 2150840 w 3400235"/>
                <a:gd name="connsiteY59" fmla="*/ 236410 h 1842230"/>
                <a:gd name="connsiteX60" fmla="*/ 2000060 w 3400235"/>
                <a:gd name="connsiteY60" fmla="*/ 253270 h 1842230"/>
                <a:gd name="connsiteX61" fmla="*/ 2009679 w 3400235"/>
                <a:gd name="connsiteY61" fmla="*/ 301466 h 1842230"/>
                <a:gd name="connsiteX62" fmla="*/ 1870805 w 3400235"/>
                <a:gd name="connsiteY62" fmla="*/ 277368 h 1842230"/>
                <a:gd name="connsiteX63" fmla="*/ 1904333 w 3400235"/>
                <a:gd name="connsiteY63" fmla="*/ 214693 h 1842230"/>
                <a:gd name="connsiteX64" fmla="*/ 1763078 w 3400235"/>
                <a:gd name="connsiteY64" fmla="*/ 207454 h 1842230"/>
                <a:gd name="connsiteX65" fmla="*/ 1775079 w 3400235"/>
                <a:gd name="connsiteY65" fmla="*/ 272605 h 1842230"/>
                <a:gd name="connsiteX66" fmla="*/ 1729645 w 3400235"/>
                <a:gd name="connsiteY66" fmla="*/ 294322 h 1842230"/>
                <a:gd name="connsiteX67" fmla="*/ 1691354 w 3400235"/>
                <a:gd name="connsiteY67" fmla="*/ 258127 h 1842230"/>
                <a:gd name="connsiteX68" fmla="*/ 1535811 w 3400235"/>
                <a:gd name="connsiteY68" fmla="*/ 284702 h 1842230"/>
                <a:gd name="connsiteX69" fmla="*/ 1475994 w 3400235"/>
                <a:gd name="connsiteY69" fmla="*/ 340138 h 1842230"/>
                <a:gd name="connsiteX70" fmla="*/ 1473613 w 3400235"/>
                <a:gd name="connsiteY70" fmla="*/ 373856 h 1842230"/>
                <a:gd name="connsiteX71" fmla="*/ 1435322 w 3400235"/>
                <a:gd name="connsiteY71" fmla="*/ 376237 h 1842230"/>
                <a:gd name="connsiteX72" fmla="*/ 1430560 w 3400235"/>
                <a:gd name="connsiteY72" fmla="*/ 337661 h 1842230"/>
                <a:gd name="connsiteX73" fmla="*/ 1552670 w 3400235"/>
                <a:gd name="connsiteY73" fmla="*/ 231552 h 1842230"/>
                <a:gd name="connsiteX74" fmla="*/ 1552670 w 3400235"/>
                <a:gd name="connsiteY74" fmla="*/ 159163 h 1842230"/>
                <a:gd name="connsiteX75" fmla="*/ 1473708 w 3400235"/>
                <a:gd name="connsiteY75" fmla="*/ 137446 h 1842230"/>
                <a:gd name="connsiteX76" fmla="*/ 1370743 w 3400235"/>
                <a:gd name="connsiteY76" fmla="*/ 171164 h 1842230"/>
                <a:gd name="connsiteX77" fmla="*/ 1327690 w 3400235"/>
                <a:gd name="connsiteY77" fmla="*/ 127730 h 1842230"/>
                <a:gd name="connsiteX78" fmla="*/ 1308544 w 3400235"/>
                <a:gd name="connsiteY78" fmla="*/ 127730 h 1842230"/>
                <a:gd name="connsiteX79" fmla="*/ 1284637 w 3400235"/>
                <a:gd name="connsiteY79" fmla="*/ 175926 h 1842230"/>
                <a:gd name="connsiteX80" fmla="*/ 1303782 w 3400235"/>
                <a:gd name="connsiteY80" fmla="*/ 197644 h 1842230"/>
                <a:gd name="connsiteX81" fmla="*/ 1167289 w 3400235"/>
                <a:gd name="connsiteY81" fmla="*/ 272415 h 1842230"/>
                <a:gd name="connsiteX82" fmla="*/ 1050036 w 3400235"/>
                <a:gd name="connsiteY82" fmla="*/ 361664 h 1842230"/>
                <a:gd name="connsiteX83" fmla="*/ 978217 w 3400235"/>
                <a:gd name="connsiteY83" fmla="*/ 460534 h 1842230"/>
                <a:gd name="connsiteX84" fmla="*/ 978217 w 3400235"/>
                <a:gd name="connsiteY84" fmla="*/ 501491 h 1842230"/>
                <a:gd name="connsiteX85" fmla="*/ 1054798 w 3400235"/>
                <a:gd name="connsiteY85" fmla="*/ 532828 h 1842230"/>
                <a:gd name="connsiteX86" fmla="*/ 1016508 w 3400235"/>
                <a:gd name="connsiteY86" fmla="*/ 561784 h 1842230"/>
                <a:gd name="connsiteX87" fmla="*/ 935164 w 3400235"/>
                <a:gd name="connsiteY87" fmla="*/ 532828 h 1842230"/>
                <a:gd name="connsiteX88" fmla="*/ 901637 w 3400235"/>
                <a:gd name="connsiteY88" fmla="*/ 561784 h 1842230"/>
                <a:gd name="connsiteX89" fmla="*/ 851344 w 3400235"/>
                <a:gd name="connsiteY89" fmla="*/ 503872 h 1842230"/>
                <a:gd name="connsiteX90" fmla="*/ 841724 w 3400235"/>
                <a:gd name="connsiteY90" fmla="*/ 525589 h 1842230"/>
                <a:gd name="connsiteX91" fmla="*/ 896779 w 3400235"/>
                <a:gd name="connsiteY91" fmla="*/ 699230 h 1842230"/>
                <a:gd name="connsiteX92" fmla="*/ 911162 w 3400235"/>
                <a:gd name="connsiteY92" fmla="*/ 704088 h 1842230"/>
                <a:gd name="connsiteX93" fmla="*/ 949452 w 3400235"/>
                <a:gd name="connsiteY93" fmla="*/ 684752 h 1842230"/>
                <a:gd name="connsiteX94" fmla="*/ 968597 w 3400235"/>
                <a:gd name="connsiteY94" fmla="*/ 699230 h 1842230"/>
                <a:gd name="connsiteX95" fmla="*/ 968597 w 3400235"/>
                <a:gd name="connsiteY95" fmla="*/ 730567 h 1842230"/>
                <a:gd name="connsiteX96" fmla="*/ 932688 w 3400235"/>
                <a:gd name="connsiteY96" fmla="*/ 716089 h 1842230"/>
                <a:gd name="connsiteX97" fmla="*/ 911162 w 3400235"/>
                <a:gd name="connsiteY97" fmla="*/ 732949 h 1842230"/>
                <a:gd name="connsiteX98" fmla="*/ 925544 w 3400235"/>
                <a:gd name="connsiteY98" fmla="*/ 764286 h 1842230"/>
                <a:gd name="connsiteX99" fmla="*/ 913543 w 3400235"/>
                <a:gd name="connsiteY99" fmla="*/ 846296 h 1842230"/>
                <a:gd name="connsiteX100" fmla="*/ 839343 w 3400235"/>
                <a:gd name="connsiteY100" fmla="*/ 853535 h 1842230"/>
                <a:gd name="connsiteX101" fmla="*/ 834580 w 3400235"/>
                <a:gd name="connsiteY101" fmla="*/ 826960 h 1842230"/>
                <a:gd name="connsiteX102" fmla="*/ 877633 w 3400235"/>
                <a:gd name="connsiteY102" fmla="*/ 800386 h 1842230"/>
                <a:gd name="connsiteX103" fmla="*/ 887254 w 3400235"/>
                <a:gd name="connsiteY103" fmla="*/ 727996 h 1842230"/>
                <a:gd name="connsiteX104" fmla="*/ 839343 w 3400235"/>
                <a:gd name="connsiteY104" fmla="*/ 665321 h 1842230"/>
                <a:gd name="connsiteX105" fmla="*/ 822579 w 3400235"/>
                <a:gd name="connsiteY105" fmla="*/ 556831 h 1842230"/>
                <a:gd name="connsiteX106" fmla="*/ 745998 w 3400235"/>
                <a:gd name="connsiteY106" fmla="*/ 544735 h 1842230"/>
                <a:gd name="connsiteX107" fmla="*/ 738854 w 3400235"/>
                <a:gd name="connsiteY107" fmla="*/ 583311 h 1842230"/>
                <a:gd name="connsiteX108" fmla="*/ 753237 w 3400235"/>
                <a:gd name="connsiteY108" fmla="*/ 602647 h 1842230"/>
                <a:gd name="connsiteX109" fmla="*/ 722090 w 3400235"/>
                <a:gd name="connsiteY109" fmla="*/ 629221 h 1842230"/>
                <a:gd name="connsiteX110" fmla="*/ 734092 w 3400235"/>
                <a:gd name="connsiteY110" fmla="*/ 701611 h 1842230"/>
                <a:gd name="connsiteX111" fmla="*/ 779526 w 3400235"/>
                <a:gd name="connsiteY111" fmla="*/ 720947 h 1842230"/>
                <a:gd name="connsiteX112" fmla="*/ 789146 w 3400235"/>
                <a:gd name="connsiteY112" fmla="*/ 774001 h 1842230"/>
                <a:gd name="connsiteX113" fmla="*/ 743617 w 3400235"/>
                <a:gd name="connsiteY113" fmla="*/ 745045 h 1842230"/>
                <a:gd name="connsiteX114" fmla="*/ 626364 w 3400235"/>
                <a:gd name="connsiteY114" fmla="*/ 723328 h 1842230"/>
                <a:gd name="connsiteX115" fmla="*/ 611981 w 3400235"/>
                <a:gd name="connsiteY115" fmla="*/ 761905 h 1842230"/>
                <a:gd name="connsiteX116" fmla="*/ 518636 w 3400235"/>
                <a:gd name="connsiteY116" fmla="*/ 795623 h 1842230"/>
                <a:gd name="connsiteX117" fmla="*/ 504253 w 3400235"/>
                <a:gd name="connsiteY117" fmla="*/ 771525 h 1842230"/>
                <a:gd name="connsiteX118" fmla="*/ 382143 w 3400235"/>
                <a:gd name="connsiteY118" fmla="*/ 839057 h 1842230"/>
                <a:gd name="connsiteX119" fmla="*/ 379761 w 3400235"/>
                <a:gd name="connsiteY119" fmla="*/ 884872 h 1842230"/>
                <a:gd name="connsiteX120" fmla="*/ 331851 w 3400235"/>
                <a:gd name="connsiteY120" fmla="*/ 892111 h 1842230"/>
                <a:gd name="connsiteX121" fmla="*/ 346234 w 3400235"/>
                <a:gd name="connsiteY121" fmla="*/ 858393 h 1842230"/>
                <a:gd name="connsiteX122" fmla="*/ 346234 w 3400235"/>
                <a:gd name="connsiteY122" fmla="*/ 824674 h 1842230"/>
                <a:gd name="connsiteX123" fmla="*/ 298323 w 3400235"/>
                <a:gd name="connsiteY123" fmla="*/ 807815 h 1842230"/>
                <a:gd name="connsiteX124" fmla="*/ 267176 w 3400235"/>
                <a:gd name="connsiteY124" fmla="*/ 819912 h 1842230"/>
                <a:gd name="connsiteX125" fmla="*/ 293465 w 3400235"/>
                <a:gd name="connsiteY125" fmla="*/ 870585 h 1842230"/>
                <a:gd name="connsiteX126" fmla="*/ 312610 w 3400235"/>
                <a:gd name="connsiteY126" fmla="*/ 904303 h 1842230"/>
                <a:gd name="connsiteX127" fmla="*/ 312610 w 3400235"/>
                <a:gd name="connsiteY127" fmla="*/ 930878 h 1842230"/>
                <a:gd name="connsiteX128" fmla="*/ 276701 w 3400235"/>
                <a:gd name="connsiteY128" fmla="*/ 923639 h 1842230"/>
                <a:gd name="connsiteX129" fmla="*/ 269558 w 3400235"/>
                <a:gd name="connsiteY129" fmla="*/ 916400 h 1842230"/>
                <a:gd name="connsiteX130" fmla="*/ 233648 w 3400235"/>
                <a:gd name="connsiteY130" fmla="*/ 954976 h 1842230"/>
                <a:gd name="connsiteX131" fmla="*/ 252794 w 3400235"/>
                <a:gd name="connsiteY131" fmla="*/ 988695 h 1842230"/>
                <a:gd name="connsiteX132" fmla="*/ 171450 w 3400235"/>
                <a:gd name="connsiteY132" fmla="*/ 986313 h 1842230"/>
                <a:gd name="connsiteX133" fmla="*/ 197739 w 3400235"/>
                <a:gd name="connsiteY133" fmla="*/ 1020127 h 1842230"/>
                <a:gd name="connsiteX134" fmla="*/ 190595 w 3400235"/>
                <a:gd name="connsiteY134" fmla="*/ 1034605 h 1842230"/>
                <a:gd name="connsiteX135" fmla="*/ 147542 w 3400235"/>
                <a:gd name="connsiteY135" fmla="*/ 1034605 h 1842230"/>
                <a:gd name="connsiteX136" fmla="*/ 116396 w 3400235"/>
                <a:gd name="connsiteY136" fmla="*/ 1012888 h 1842230"/>
                <a:gd name="connsiteX137" fmla="*/ 109252 w 3400235"/>
                <a:gd name="connsiteY137" fmla="*/ 952595 h 1842230"/>
                <a:gd name="connsiteX138" fmla="*/ 58960 w 3400235"/>
                <a:gd name="connsiteY138" fmla="*/ 933259 h 1842230"/>
                <a:gd name="connsiteX139" fmla="*/ 58960 w 3400235"/>
                <a:gd name="connsiteY139" fmla="*/ 909161 h 1842230"/>
                <a:gd name="connsiteX140" fmla="*/ 164306 w 3400235"/>
                <a:gd name="connsiteY140" fmla="*/ 930878 h 1842230"/>
                <a:gd name="connsiteX141" fmla="*/ 221742 w 3400235"/>
                <a:gd name="connsiteY141" fmla="*/ 935736 h 1842230"/>
                <a:gd name="connsiteX142" fmla="*/ 245650 w 3400235"/>
                <a:gd name="connsiteY142" fmla="*/ 899541 h 1842230"/>
                <a:gd name="connsiteX143" fmla="*/ 224123 w 3400235"/>
                <a:gd name="connsiteY143" fmla="*/ 860965 h 1842230"/>
                <a:gd name="connsiteX144" fmla="*/ 70961 w 3400235"/>
                <a:gd name="connsiteY144" fmla="*/ 800671 h 1842230"/>
                <a:gd name="connsiteX145" fmla="*/ 18097 w 3400235"/>
                <a:gd name="connsiteY145" fmla="*/ 813816 h 1842230"/>
                <a:gd name="connsiteX146" fmla="*/ 0 w 3400235"/>
                <a:gd name="connsiteY146" fmla="*/ 829342 h 1842230"/>
                <a:gd name="connsiteX147" fmla="*/ 5620 w 3400235"/>
                <a:gd name="connsiteY147" fmla="*/ 865060 h 1842230"/>
                <a:gd name="connsiteX148" fmla="*/ 28099 w 3400235"/>
                <a:gd name="connsiteY148" fmla="*/ 868965 h 1842230"/>
                <a:gd name="connsiteX149" fmla="*/ 22860 w 3400235"/>
                <a:gd name="connsiteY149" fmla="*/ 925163 h 1842230"/>
                <a:gd name="connsiteX150" fmla="*/ 92202 w 3400235"/>
                <a:gd name="connsiteY150" fmla="*/ 1088041 h 1842230"/>
                <a:gd name="connsiteX151" fmla="*/ 42101 w 3400235"/>
                <a:gd name="connsiteY151" fmla="*/ 1167479 h 1842230"/>
                <a:gd name="connsiteX152" fmla="*/ 38671 w 3400235"/>
                <a:gd name="connsiteY152" fmla="*/ 1185386 h 1842230"/>
                <a:gd name="connsiteX153" fmla="*/ 64103 w 3400235"/>
                <a:gd name="connsiteY153" fmla="*/ 1203293 h 1842230"/>
                <a:gd name="connsiteX154" fmla="*/ 41148 w 3400235"/>
                <a:gd name="connsiteY154" fmla="*/ 1218438 h 1842230"/>
                <a:gd name="connsiteX155" fmla="*/ 25908 w 3400235"/>
                <a:gd name="connsiteY155" fmla="*/ 1218724 h 1842230"/>
                <a:gd name="connsiteX156" fmla="*/ 28765 w 3400235"/>
                <a:gd name="connsiteY156" fmla="*/ 1288732 h 1842230"/>
                <a:gd name="connsiteX157" fmla="*/ 49816 w 3400235"/>
                <a:gd name="connsiteY157" fmla="*/ 1318546 h 1842230"/>
                <a:gd name="connsiteX158" fmla="*/ 50101 w 3400235"/>
                <a:gd name="connsiteY158" fmla="*/ 1347502 h 1842230"/>
                <a:gd name="connsiteX159" fmla="*/ 77057 w 3400235"/>
                <a:gd name="connsiteY159" fmla="*/ 1349978 h 1842230"/>
                <a:gd name="connsiteX160" fmla="*/ 118301 w 3400235"/>
                <a:gd name="connsiteY160" fmla="*/ 1365694 h 1842230"/>
                <a:gd name="connsiteX161" fmla="*/ 161925 w 3400235"/>
                <a:gd name="connsiteY161" fmla="*/ 1425702 h 1842230"/>
                <a:gd name="connsiteX162" fmla="*/ 162401 w 3400235"/>
                <a:gd name="connsiteY162" fmla="*/ 1441513 h 1842230"/>
                <a:gd name="connsiteX163" fmla="*/ 148209 w 3400235"/>
                <a:gd name="connsiteY163" fmla="*/ 1465802 h 1842230"/>
                <a:gd name="connsiteX164" fmla="*/ 180785 w 3400235"/>
                <a:gd name="connsiteY164" fmla="*/ 1463992 h 1842230"/>
                <a:gd name="connsiteX165" fmla="*/ 212502 w 3400235"/>
                <a:gd name="connsiteY165" fmla="*/ 1473136 h 1842230"/>
                <a:gd name="connsiteX166" fmla="*/ 255365 w 3400235"/>
                <a:gd name="connsiteY166" fmla="*/ 1533811 h 1842230"/>
                <a:gd name="connsiteX167" fmla="*/ 360902 w 3400235"/>
                <a:gd name="connsiteY167" fmla="*/ 1543431 h 1842230"/>
                <a:gd name="connsiteX168" fmla="*/ 356330 w 3400235"/>
                <a:gd name="connsiteY168" fmla="*/ 1615630 h 1842230"/>
                <a:gd name="connsiteX169" fmla="*/ 319945 w 3400235"/>
                <a:gd name="connsiteY169" fmla="*/ 1646777 h 1842230"/>
                <a:gd name="connsiteX170" fmla="*/ 327469 w 3400235"/>
                <a:gd name="connsiteY170" fmla="*/ 1658969 h 1842230"/>
                <a:gd name="connsiteX171" fmla="*/ 291560 w 3400235"/>
                <a:gd name="connsiteY171" fmla="*/ 1697545 h 1842230"/>
                <a:gd name="connsiteX172" fmla="*/ 205096 w 3400235"/>
                <a:gd name="connsiteY172" fmla="*/ 1742618 h 1842230"/>
                <a:gd name="connsiteX173" fmla="*/ 303561 w 3400235"/>
                <a:gd name="connsiteY173" fmla="*/ 1765078 h 1842230"/>
                <a:gd name="connsiteX174" fmla="*/ 372999 w 3400235"/>
                <a:gd name="connsiteY174" fmla="*/ 1789176 h 1842230"/>
                <a:gd name="connsiteX175" fmla="*/ 401764 w 3400235"/>
                <a:gd name="connsiteY175" fmla="*/ 1772316 h 1842230"/>
                <a:gd name="connsiteX176" fmla="*/ 586073 w 3400235"/>
                <a:gd name="connsiteY176" fmla="*/ 1842230 h 1842230"/>
                <a:gd name="connsiteX177" fmla="*/ 593217 w 3400235"/>
                <a:gd name="connsiteY177" fmla="*/ 1822894 h 1842230"/>
                <a:gd name="connsiteX178" fmla="*/ 554926 w 3400235"/>
                <a:gd name="connsiteY178" fmla="*/ 1786699 h 1842230"/>
                <a:gd name="connsiteX179" fmla="*/ 554926 w 3400235"/>
                <a:gd name="connsiteY179" fmla="*/ 1740884 h 1842230"/>
                <a:gd name="connsiteX180" fmla="*/ 531019 w 3400235"/>
                <a:gd name="connsiteY180" fmla="*/ 1733645 h 1842230"/>
                <a:gd name="connsiteX181" fmla="*/ 535781 w 3400235"/>
                <a:gd name="connsiteY181" fmla="*/ 1695069 h 1842230"/>
                <a:gd name="connsiteX182" fmla="*/ 574072 w 3400235"/>
                <a:gd name="connsiteY182" fmla="*/ 1649254 h 1842230"/>
                <a:gd name="connsiteX183" fmla="*/ 505396 w 3400235"/>
                <a:gd name="connsiteY183" fmla="*/ 1597819 h 1842230"/>
                <a:gd name="connsiteX184" fmla="*/ 510159 w 3400235"/>
                <a:gd name="connsiteY184" fmla="*/ 1526286 h 1842230"/>
                <a:gd name="connsiteX185" fmla="*/ 583597 w 3400235"/>
                <a:gd name="connsiteY185" fmla="*/ 1477994 h 1842230"/>
                <a:gd name="connsiteX186" fmla="*/ 669798 w 3400235"/>
                <a:gd name="connsiteY186" fmla="*/ 1482852 h 1842230"/>
                <a:gd name="connsiteX187" fmla="*/ 684181 w 3400235"/>
                <a:gd name="connsiteY187" fmla="*/ 1509427 h 1842230"/>
                <a:gd name="connsiteX188" fmla="*/ 772763 w 3400235"/>
                <a:gd name="connsiteY188" fmla="*/ 1514284 h 1842230"/>
                <a:gd name="connsiteX189" fmla="*/ 837438 w 3400235"/>
                <a:gd name="connsiteY189" fmla="*/ 1478089 h 1842230"/>
                <a:gd name="connsiteX190" fmla="*/ 803910 w 3400235"/>
                <a:gd name="connsiteY190" fmla="*/ 1441894 h 1842230"/>
                <a:gd name="connsiteX191" fmla="*/ 811054 w 3400235"/>
                <a:gd name="connsiteY191" fmla="*/ 1374362 h 1842230"/>
                <a:gd name="connsiteX192" fmla="*/ 978598 w 3400235"/>
                <a:gd name="connsiteY192" fmla="*/ 1292352 h 1842230"/>
                <a:gd name="connsiteX193" fmla="*/ 1107472 w 3400235"/>
                <a:gd name="connsiteY193" fmla="*/ 1350454 h 1842230"/>
                <a:gd name="connsiteX194" fmla="*/ 1150525 w 3400235"/>
                <a:gd name="connsiteY194" fmla="*/ 1311878 h 1842230"/>
                <a:gd name="connsiteX195" fmla="*/ 1277398 w 3400235"/>
                <a:gd name="connsiteY195" fmla="*/ 1432465 h 1842230"/>
                <a:gd name="connsiteX196" fmla="*/ 1373124 w 3400235"/>
                <a:gd name="connsiteY196" fmla="*/ 1422844 h 1842230"/>
                <a:gd name="connsiteX197" fmla="*/ 1406652 w 3400235"/>
                <a:gd name="connsiteY197" fmla="*/ 1456563 h 1842230"/>
                <a:gd name="connsiteX198" fmla="*/ 1497616 w 3400235"/>
                <a:gd name="connsiteY198" fmla="*/ 1466183 h 1842230"/>
                <a:gd name="connsiteX199" fmla="*/ 1557433 w 3400235"/>
                <a:gd name="connsiteY199" fmla="*/ 1384173 h 1842230"/>
                <a:gd name="connsiteX200" fmla="*/ 1634014 w 3400235"/>
                <a:gd name="connsiteY200" fmla="*/ 1417987 h 1842230"/>
                <a:gd name="connsiteX201" fmla="*/ 1674685 w 3400235"/>
                <a:gd name="connsiteY201" fmla="*/ 1425226 h 1842230"/>
                <a:gd name="connsiteX202" fmla="*/ 1715357 w 3400235"/>
                <a:gd name="connsiteY202" fmla="*/ 1389031 h 1842230"/>
                <a:gd name="connsiteX203" fmla="*/ 1679448 w 3400235"/>
                <a:gd name="connsiteY203" fmla="*/ 1364932 h 1842230"/>
                <a:gd name="connsiteX204" fmla="*/ 1710595 w 3400235"/>
                <a:gd name="connsiteY204" fmla="*/ 1316736 h 1842230"/>
                <a:gd name="connsiteX205" fmla="*/ 1799177 w 3400235"/>
                <a:gd name="connsiteY205" fmla="*/ 1345692 h 1842230"/>
                <a:gd name="connsiteX206" fmla="*/ 1818323 w 3400235"/>
                <a:gd name="connsiteY206" fmla="*/ 1384268 h 1842230"/>
                <a:gd name="connsiteX207" fmla="*/ 1856613 w 3400235"/>
                <a:gd name="connsiteY207" fmla="*/ 1386649 h 1842230"/>
                <a:gd name="connsiteX208" fmla="*/ 1880520 w 3400235"/>
                <a:gd name="connsiteY208" fmla="*/ 1369790 h 1842230"/>
                <a:gd name="connsiteX209" fmla="*/ 1945196 w 3400235"/>
                <a:gd name="connsiteY209" fmla="*/ 1367409 h 1842230"/>
                <a:gd name="connsiteX210" fmla="*/ 1952339 w 3400235"/>
                <a:gd name="connsiteY210" fmla="*/ 1384268 h 1842230"/>
                <a:gd name="connsiteX211" fmla="*/ 2026539 w 3400235"/>
                <a:gd name="connsiteY211" fmla="*/ 1389126 h 1842230"/>
                <a:gd name="connsiteX212" fmla="*/ 2076831 w 3400235"/>
                <a:gd name="connsiteY212" fmla="*/ 1336072 h 1842230"/>
                <a:gd name="connsiteX213" fmla="*/ 2179796 w 3400235"/>
                <a:gd name="connsiteY213" fmla="*/ 1348168 h 1842230"/>
                <a:gd name="connsiteX214" fmla="*/ 2210943 w 3400235"/>
                <a:gd name="connsiteY214" fmla="*/ 1336072 h 1842230"/>
                <a:gd name="connsiteX215" fmla="*/ 2220468 w 3400235"/>
                <a:gd name="connsiteY215" fmla="*/ 1278160 h 1842230"/>
                <a:gd name="connsiteX216" fmla="*/ 2189321 w 3400235"/>
                <a:gd name="connsiteY216" fmla="*/ 1208246 h 1842230"/>
                <a:gd name="connsiteX217" fmla="*/ 2220468 w 3400235"/>
                <a:gd name="connsiteY217" fmla="*/ 1181671 h 1842230"/>
                <a:gd name="connsiteX218" fmla="*/ 2318576 w 3400235"/>
                <a:gd name="connsiteY218" fmla="*/ 1181671 h 1842230"/>
                <a:gd name="connsiteX219" fmla="*/ 2411921 w 3400235"/>
                <a:gd name="connsiteY219" fmla="*/ 1292637 h 1842230"/>
                <a:gd name="connsiteX220" fmla="*/ 2531555 w 3400235"/>
                <a:gd name="connsiteY220" fmla="*/ 1360170 h 1842230"/>
                <a:gd name="connsiteX221" fmla="*/ 2567464 w 3400235"/>
                <a:gd name="connsiteY221" fmla="*/ 1360170 h 1842230"/>
                <a:gd name="connsiteX222" fmla="*/ 2572227 w 3400235"/>
                <a:gd name="connsiteY222" fmla="*/ 1331214 h 1842230"/>
                <a:gd name="connsiteX223" fmla="*/ 2615279 w 3400235"/>
                <a:gd name="connsiteY223" fmla="*/ 1304639 h 1842230"/>
                <a:gd name="connsiteX224" fmla="*/ 2620042 w 3400235"/>
                <a:gd name="connsiteY224" fmla="*/ 1461421 h 1842230"/>
                <a:gd name="connsiteX225" fmla="*/ 2581752 w 3400235"/>
                <a:gd name="connsiteY225" fmla="*/ 1463802 h 1842230"/>
                <a:gd name="connsiteX226" fmla="*/ 2581752 w 3400235"/>
                <a:gd name="connsiteY226" fmla="*/ 1502378 h 1842230"/>
                <a:gd name="connsiteX227" fmla="*/ 2603278 w 3400235"/>
                <a:gd name="connsiteY227" fmla="*/ 1528953 h 1842230"/>
                <a:gd name="connsiteX228" fmla="*/ 2599277 w 3400235"/>
                <a:gd name="connsiteY228" fmla="*/ 1563433 h 1842230"/>
                <a:gd name="connsiteX229" fmla="*/ 2615184 w 3400235"/>
                <a:gd name="connsiteY229" fmla="*/ 1570006 h 1842230"/>
                <a:gd name="connsiteX230" fmla="*/ 2624804 w 3400235"/>
                <a:gd name="connsiteY230" fmla="*/ 1545907 h 1842230"/>
                <a:gd name="connsiteX231" fmla="*/ 2639187 w 3400235"/>
                <a:gd name="connsiteY231" fmla="*/ 1550765 h 1842230"/>
                <a:gd name="connsiteX232" fmla="*/ 2648712 w 3400235"/>
                <a:gd name="connsiteY232" fmla="*/ 1560385 h 1842230"/>
                <a:gd name="connsiteX233" fmla="*/ 2691765 w 3400235"/>
                <a:gd name="connsiteY233" fmla="*/ 1550765 h 1842230"/>
                <a:gd name="connsiteX234" fmla="*/ 2734818 w 3400235"/>
                <a:gd name="connsiteY234" fmla="*/ 1425321 h 1842230"/>
                <a:gd name="connsiteX235" fmla="*/ 2739580 w 3400235"/>
                <a:gd name="connsiteY235" fmla="*/ 1268539 h 1842230"/>
                <a:gd name="connsiteX236" fmla="*/ 2684526 w 3400235"/>
                <a:gd name="connsiteY236" fmla="*/ 1143095 h 1842230"/>
                <a:gd name="connsiteX237" fmla="*/ 2615089 w 3400235"/>
                <a:gd name="connsiteY237" fmla="*/ 1058704 h 1842230"/>
                <a:gd name="connsiteX238" fmla="*/ 2581561 w 3400235"/>
                <a:gd name="connsiteY238" fmla="*/ 1063561 h 1842230"/>
                <a:gd name="connsiteX239" fmla="*/ 2581561 w 3400235"/>
                <a:gd name="connsiteY239" fmla="*/ 1090136 h 1842230"/>
                <a:gd name="connsiteX240" fmla="*/ 2500217 w 3400235"/>
                <a:gd name="connsiteY240" fmla="*/ 1058799 h 1842230"/>
                <a:gd name="connsiteX241" fmla="*/ 2531364 w 3400235"/>
                <a:gd name="connsiteY241" fmla="*/ 991267 h 1842230"/>
                <a:gd name="connsiteX242" fmla="*/ 2557653 w 3400235"/>
                <a:gd name="connsiteY242" fmla="*/ 812768 h 1842230"/>
                <a:gd name="connsiteX243" fmla="*/ 2667762 w 3400235"/>
                <a:gd name="connsiteY243" fmla="*/ 779050 h 1842230"/>
                <a:gd name="connsiteX244" fmla="*/ 2720436 w 3400235"/>
                <a:gd name="connsiteY244" fmla="*/ 745331 h 1842230"/>
                <a:gd name="connsiteX245" fmla="*/ 2777871 w 3400235"/>
                <a:gd name="connsiteY245" fmla="*/ 745331 h 1842230"/>
                <a:gd name="connsiteX246" fmla="*/ 2763488 w 3400235"/>
                <a:gd name="connsiteY246" fmla="*/ 764667 h 1842230"/>
                <a:gd name="connsiteX247" fmla="*/ 2777871 w 3400235"/>
                <a:gd name="connsiteY247" fmla="*/ 788765 h 1842230"/>
                <a:gd name="connsiteX248" fmla="*/ 2828163 w 3400235"/>
                <a:gd name="connsiteY248" fmla="*/ 735711 h 1842230"/>
                <a:gd name="connsiteX249" fmla="*/ 2856928 w 3400235"/>
                <a:gd name="connsiteY249" fmla="*/ 738092 h 1842230"/>
                <a:gd name="connsiteX250" fmla="*/ 2852166 w 3400235"/>
                <a:gd name="connsiteY250" fmla="*/ 706755 h 1842230"/>
                <a:gd name="connsiteX251" fmla="*/ 2806637 w 3400235"/>
                <a:gd name="connsiteY251" fmla="*/ 697135 h 1842230"/>
                <a:gd name="connsiteX252" fmla="*/ 2837783 w 3400235"/>
                <a:gd name="connsiteY252" fmla="*/ 583787 h 1842230"/>
                <a:gd name="connsiteX253" fmla="*/ 2878836 w 3400235"/>
                <a:gd name="connsiteY253" fmla="*/ 544925 h 1842230"/>
                <a:gd name="connsiteX254" fmla="*/ 2878836 w 3400235"/>
                <a:gd name="connsiteY254" fmla="*/ 544925 h 1842230"/>
                <a:gd name="connsiteX0" fmla="*/ 2878836 w 3400235"/>
                <a:gd name="connsiteY0" fmla="*/ 544925 h 1842230"/>
                <a:gd name="connsiteX1" fmla="*/ 2895600 w 3400235"/>
                <a:gd name="connsiteY1" fmla="*/ 602837 h 1842230"/>
                <a:gd name="connsiteX2" fmla="*/ 2929128 w 3400235"/>
                <a:gd name="connsiteY2" fmla="*/ 612457 h 1842230"/>
                <a:gd name="connsiteX3" fmla="*/ 2962656 w 3400235"/>
                <a:gd name="connsiteY3" fmla="*/ 559403 h 1842230"/>
                <a:gd name="connsiteX4" fmla="*/ 2943511 w 3400235"/>
                <a:gd name="connsiteY4" fmla="*/ 523208 h 1842230"/>
                <a:gd name="connsiteX5" fmla="*/ 2950655 w 3400235"/>
                <a:gd name="connsiteY5" fmla="*/ 491871 h 1842230"/>
                <a:gd name="connsiteX6" fmla="*/ 3000946 w 3400235"/>
                <a:gd name="connsiteY6" fmla="*/ 491871 h 1842230"/>
                <a:gd name="connsiteX7" fmla="*/ 2988945 w 3400235"/>
                <a:gd name="connsiteY7" fmla="*/ 515969 h 1842230"/>
                <a:gd name="connsiteX8" fmla="*/ 2993708 w 3400235"/>
                <a:gd name="connsiteY8" fmla="*/ 602837 h 1842230"/>
                <a:gd name="connsiteX9" fmla="*/ 2921889 w 3400235"/>
                <a:gd name="connsiteY9" fmla="*/ 781336 h 1842230"/>
                <a:gd name="connsiteX10" fmla="*/ 2929033 w 3400235"/>
                <a:gd name="connsiteY10" fmla="*/ 819912 h 1842230"/>
                <a:gd name="connsiteX11" fmla="*/ 2926651 w 3400235"/>
                <a:gd name="connsiteY11" fmla="*/ 885063 h 1842230"/>
                <a:gd name="connsiteX12" fmla="*/ 3060668 w 3400235"/>
                <a:gd name="connsiteY12" fmla="*/ 1080421 h 1842230"/>
                <a:gd name="connsiteX13" fmla="*/ 3086957 w 3400235"/>
                <a:gd name="connsiteY13" fmla="*/ 1087660 h 1842230"/>
                <a:gd name="connsiteX14" fmla="*/ 3089339 w 3400235"/>
                <a:gd name="connsiteY14" fmla="*/ 928497 h 1842230"/>
                <a:gd name="connsiteX15" fmla="*/ 3115628 w 3400235"/>
                <a:gd name="connsiteY15" fmla="*/ 904399 h 1842230"/>
                <a:gd name="connsiteX16" fmla="*/ 3086862 w 3400235"/>
                <a:gd name="connsiteY16" fmla="*/ 841724 h 1842230"/>
                <a:gd name="connsiteX17" fmla="*/ 3110770 w 3400235"/>
                <a:gd name="connsiteY17" fmla="*/ 815149 h 1842230"/>
                <a:gd name="connsiteX18" fmla="*/ 3058096 w 3400235"/>
                <a:gd name="connsiteY18" fmla="*/ 745236 h 1842230"/>
                <a:gd name="connsiteX19" fmla="*/ 3029331 w 3400235"/>
                <a:gd name="connsiteY19" fmla="*/ 747617 h 1842230"/>
                <a:gd name="connsiteX20" fmla="*/ 3019806 w 3400235"/>
                <a:gd name="connsiteY20" fmla="*/ 631888 h 1842230"/>
                <a:gd name="connsiteX21" fmla="*/ 3094006 w 3400235"/>
                <a:gd name="connsiteY21" fmla="*/ 612553 h 1842230"/>
                <a:gd name="connsiteX22" fmla="*/ 3098768 w 3400235"/>
                <a:gd name="connsiteY22" fmla="*/ 578739 h 1842230"/>
                <a:gd name="connsiteX23" fmla="*/ 3137059 w 3400235"/>
                <a:gd name="connsiteY23" fmla="*/ 569119 h 1842230"/>
                <a:gd name="connsiteX24" fmla="*/ 3158586 w 3400235"/>
                <a:gd name="connsiteY24" fmla="*/ 588454 h 1842230"/>
                <a:gd name="connsiteX25" fmla="*/ 3184874 w 3400235"/>
                <a:gd name="connsiteY25" fmla="*/ 482346 h 1842230"/>
                <a:gd name="connsiteX26" fmla="*/ 3230309 w 3400235"/>
                <a:gd name="connsiteY26" fmla="*/ 405193 h 1842230"/>
                <a:gd name="connsiteX27" fmla="*/ 3266218 w 3400235"/>
                <a:gd name="connsiteY27" fmla="*/ 385858 h 1842230"/>
                <a:gd name="connsiteX28" fmla="*/ 3297364 w 3400235"/>
                <a:gd name="connsiteY28" fmla="*/ 388239 h 1842230"/>
                <a:gd name="connsiteX29" fmla="*/ 3297364 w 3400235"/>
                <a:gd name="connsiteY29" fmla="*/ 352044 h 1842230"/>
                <a:gd name="connsiteX30" fmla="*/ 3247073 w 3400235"/>
                <a:gd name="connsiteY30" fmla="*/ 342423 h 1842230"/>
                <a:gd name="connsiteX31" fmla="*/ 3177636 w 3400235"/>
                <a:gd name="connsiteY31" fmla="*/ 284512 h 1842230"/>
                <a:gd name="connsiteX32" fmla="*/ 3211163 w 3400235"/>
                <a:gd name="connsiteY32" fmla="*/ 245935 h 1842230"/>
                <a:gd name="connsiteX33" fmla="*/ 3182398 w 3400235"/>
                <a:gd name="connsiteY33" fmla="*/ 180784 h 1842230"/>
                <a:gd name="connsiteX34" fmla="*/ 3206305 w 3400235"/>
                <a:gd name="connsiteY34" fmla="*/ 156686 h 1842230"/>
                <a:gd name="connsiteX35" fmla="*/ 3235071 w 3400235"/>
                <a:gd name="connsiteY35" fmla="*/ 195262 h 1842230"/>
                <a:gd name="connsiteX36" fmla="*/ 3306889 w 3400235"/>
                <a:gd name="connsiteY36" fmla="*/ 221837 h 1842230"/>
                <a:gd name="connsiteX37" fmla="*/ 3385852 w 3400235"/>
                <a:gd name="connsiteY37" fmla="*/ 229076 h 1842230"/>
                <a:gd name="connsiteX38" fmla="*/ 3395472 w 3400235"/>
                <a:gd name="connsiteY38" fmla="*/ 195358 h 1842230"/>
                <a:gd name="connsiteX39" fmla="*/ 3354800 w 3400235"/>
                <a:gd name="connsiteY39" fmla="*/ 154400 h 1842230"/>
                <a:gd name="connsiteX40" fmla="*/ 3400235 w 3400235"/>
                <a:gd name="connsiteY40" fmla="*/ 91726 h 1842230"/>
                <a:gd name="connsiteX41" fmla="*/ 3297270 w 3400235"/>
                <a:gd name="connsiteY41" fmla="*/ 55530 h 1842230"/>
                <a:gd name="connsiteX42" fmla="*/ 3270980 w 3400235"/>
                <a:gd name="connsiteY42" fmla="*/ 108585 h 1842230"/>
                <a:gd name="connsiteX43" fmla="*/ 3237452 w 3400235"/>
                <a:gd name="connsiteY43" fmla="*/ 65151 h 1842230"/>
                <a:gd name="connsiteX44" fmla="*/ 3048381 w 3400235"/>
                <a:gd name="connsiteY44" fmla="*/ 0 h 1842230"/>
                <a:gd name="connsiteX45" fmla="*/ 2868835 w 3400235"/>
                <a:gd name="connsiteY45" fmla="*/ 31337 h 1842230"/>
                <a:gd name="connsiteX46" fmla="*/ 2842546 w 3400235"/>
                <a:gd name="connsiteY46" fmla="*/ 45815 h 1842230"/>
                <a:gd name="connsiteX47" fmla="*/ 2842546 w 3400235"/>
                <a:gd name="connsiteY47" fmla="*/ 60293 h 1842230"/>
                <a:gd name="connsiteX48" fmla="*/ 2880836 w 3400235"/>
                <a:gd name="connsiteY48" fmla="*/ 79629 h 1842230"/>
                <a:gd name="connsiteX49" fmla="*/ 2876074 w 3400235"/>
                <a:gd name="connsiteY49" fmla="*/ 125444 h 1842230"/>
                <a:gd name="connsiteX50" fmla="*/ 2806637 w 3400235"/>
                <a:gd name="connsiteY50" fmla="*/ 96488 h 1842230"/>
                <a:gd name="connsiteX51" fmla="*/ 2653475 w 3400235"/>
                <a:gd name="connsiteY51" fmla="*/ 156781 h 1842230"/>
                <a:gd name="connsiteX52" fmla="*/ 2627185 w 3400235"/>
                <a:gd name="connsiteY52" fmla="*/ 101346 h 1842230"/>
                <a:gd name="connsiteX53" fmla="*/ 2521839 w 3400235"/>
                <a:gd name="connsiteY53" fmla="*/ 101346 h 1842230"/>
                <a:gd name="connsiteX54" fmla="*/ 2473929 w 3400235"/>
                <a:gd name="connsiteY54" fmla="*/ 152019 h 1842230"/>
                <a:gd name="connsiteX55" fmla="*/ 2304002 w 3400235"/>
                <a:gd name="connsiteY55" fmla="*/ 113442 h 1842230"/>
                <a:gd name="connsiteX56" fmla="*/ 2148459 w 3400235"/>
                <a:gd name="connsiteY56" fmla="*/ 144780 h 1842230"/>
                <a:gd name="connsiteX57" fmla="*/ 2129314 w 3400235"/>
                <a:gd name="connsiteY57" fmla="*/ 192976 h 1842230"/>
                <a:gd name="connsiteX58" fmla="*/ 2153221 w 3400235"/>
                <a:gd name="connsiteY58" fmla="*/ 200215 h 1842230"/>
                <a:gd name="connsiteX59" fmla="*/ 2150840 w 3400235"/>
                <a:gd name="connsiteY59" fmla="*/ 236410 h 1842230"/>
                <a:gd name="connsiteX60" fmla="*/ 2000060 w 3400235"/>
                <a:gd name="connsiteY60" fmla="*/ 253270 h 1842230"/>
                <a:gd name="connsiteX61" fmla="*/ 2009679 w 3400235"/>
                <a:gd name="connsiteY61" fmla="*/ 301466 h 1842230"/>
                <a:gd name="connsiteX62" fmla="*/ 1870805 w 3400235"/>
                <a:gd name="connsiteY62" fmla="*/ 277368 h 1842230"/>
                <a:gd name="connsiteX63" fmla="*/ 1904333 w 3400235"/>
                <a:gd name="connsiteY63" fmla="*/ 214693 h 1842230"/>
                <a:gd name="connsiteX64" fmla="*/ 1763078 w 3400235"/>
                <a:gd name="connsiteY64" fmla="*/ 207454 h 1842230"/>
                <a:gd name="connsiteX65" fmla="*/ 1775079 w 3400235"/>
                <a:gd name="connsiteY65" fmla="*/ 272605 h 1842230"/>
                <a:gd name="connsiteX66" fmla="*/ 1729645 w 3400235"/>
                <a:gd name="connsiteY66" fmla="*/ 294322 h 1842230"/>
                <a:gd name="connsiteX67" fmla="*/ 1691354 w 3400235"/>
                <a:gd name="connsiteY67" fmla="*/ 258127 h 1842230"/>
                <a:gd name="connsiteX68" fmla="*/ 1535811 w 3400235"/>
                <a:gd name="connsiteY68" fmla="*/ 284702 h 1842230"/>
                <a:gd name="connsiteX69" fmla="*/ 1475994 w 3400235"/>
                <a:gd name="connsiteY69" fmla="*/ 340138 h 1842230"/>
                <a:gd name="connsiteX70" fmla="*/ 1473613 w 3400235"/>
                <a:gd name="connsiteY70" fmla="*/ 373856 h 1842230"/>
                <a:gd name="connsiteX71" fmla="*/ 1435322 w 3400235"/>
                <a:gd name="connsiteY71" fmla="*/ 376237 h 1842230"/>
                <a:gd name="connsiteX72" fmla="*/ 1430560 w 3400235"/>
                <a:gd name="connsiteY72" fmla="*/ 337661 h 1842230"/>
                <a:gd name="connsiteX73" fmla="*/ 1552670 w 3400235"/>
                <a:gd name="connsiteY73" fmla="*/ 231552 h 1842230"/>
                <a:gd name="connsiteX74" fmla="*/ 1552670 w 3400235"/>
                <a:gd name="connsiteY74" fmla="*/ 159163 h 1842230"/>
                <a:gd name="connsiteX75" fmla="*/ 1473708 w 3400235"/>
                <a:gd name="connsiteY75" fmla="*/ 137446 h 1842230"/>
                <a:gd name="connsiteX76" fmla="*/ 1370743 w 3400235"/>
                <a:gd name="connsiteY76" fmla="*/ 171164 h 1842230"/>
                <a:gd name="connsiteX77" fmla="*/ 1327690 w 3400235"/>
                <a:gd name="connsiteY77" fmla="*/ 127730 h 1842230"/>
                <a:gd name="connsiteX78" fmla="*/ 1308544 w 3400235"/>
                <a:gd name="connsiteY78" fmla="*/ 127730 h 1842230"/>
                <a:gd name="connsiteX79" fmla="*/ 1284637 w 3400235"/>
                <a:gd name="connsiteY79" fmla="*/ 175926 h 1842230"/>
                <a:gd name="connsiteX80" fmla="*/ 1303782 w 3400235"/>
                <a:gd name="connsiteY80" fmla="*/ 197644 h 1842230"/>
                <a:gd name="connsiteX81" fmla="*/ 1167289 w 3400235"/>
                <a:gd name="connsiteY81" fmla="*/ 272415 h 1842230"/>
                <a:gd name="connsiteX82" fmla="*/ 1050036 w 3400235"/>
                <a:gd name="connsiteY82" fmla="*/ 361664 h 1842230"/>
                <a:gd name="connsiteX83" fmla="*/ 978217 w 3400235"/>
                <a:gd name="connsiteY83" fmla="*/ 460534 h 1842230"/>
                <a:gd name="connsiteX84" fmla="*/ 978217 w 3400235"/>
                <a:gd name="connsiteY84" fmla="*/ 501491 h 1842230"/>
                <a:gd name="connsiteX85" fmla="*/ 1054798 w 3400235"/>
                <a:gd name="connsiteY85" fmla="*/ 532828 h 1842230"/>
                <a:gd name="connsiteX86" fmla="*/ 1016508 w 3400235"/>
                <a:gd name="connsiteY86" fmla="*/ 561784 h 1842230"/>
                <a:gd name="connsiteX87" fmla="*/ 935164 w 3400235"/>
                <a:gd name="connsiteY87" fmla="*/ 532828 h 1842230"/>
                <a:gd name="connsiteX88" fmla="*/ 901637 w 3400235"/>
                <a:gd name="connsiteY88" fmla="*/ 561784 h 1842230"/>
                <a:gd name="connsiteX89" fmla="*/ 851344 w 3400235"/>
                <a:gd name="connsiteY89" fmla="*/ 503872 h 1842230"/>
                <a:gd name="connsiteX90" fmla="*/ 841724 w 3400235"/>
                <a:gd name="connsiteY90" fmla="*/ 525589 h 1842230"/>
                <a:gd name="connsiteX91" fmla="*/ 896779 w 3400235"/>
                <a:gd name="connsiteY91" fmla="*/ 699230 h 1842230"/>
                <a:gd name="connsiteX92" fmla="*/ 911162 w 3400235"/>
                <a:gd name="connsiteY92" fmla="*/ 704088 h 1842230"/>
                <a:gd name="connsiteX93" fmla="*/ 949452 w 3400235"/>
                <a:gd name="connsiteY93" fmla="*/ 684752 h 1842230"/>
                <a:gd name="connsiteX94" fmla="*/ 968597 w 3400235"/>
                <a:gd name="connsiteY94" fmla="*/ 699230 h 1842230"/>
                <a:gd name="connsiteX95" fmla="*/ 968597 w 3400235"/>
                <a:gd name="connsiteY95" fmla="*/ 730567 h 1842230"/>
                <a:gd name="connsiteX96" fmla="*/ 932688 w 3400235"/>
                <a:gd name="connsiteY96" fmla="*/ 716089 h 1842230"/>
                <a:gd name="connsiteX97" fmla="*/ 911162 w 3400235"/>
                <a:gd name="connsiteY97" fmla="*/ 732949 h 1842230"/>
                <a:gd name="connsiteX98" fmla="*/ 925544 w 3400235"/>
                <a:gd name="connsiteY98" fmla="*/ 764286 h 1842230"/>
                <a:gd name="connsiteX99" fmla="*/ 913543 w 3400235"/>
                <a:gd name="connsiteY99" fmla="*/ 846296 h 1842230"/>
                <a:gd name="connsiteX100" fmla="*/ 839343 w 3400235"/>
                <a:gd name="connsiteY100" fmla="*/ 853535 h 1842230"/>
                <a:gd name="connsiteX101" fmla="*/ 834580 w 3400235"/>
                <a:gd name="connsiteY101" fmla="*/ 826960 h 1842230"/>
                <a:gd name="connsiteX102" fmla="*/ 877633 w 3400235"/>
                <a:gd name="connsiteY102" fmla="*/ 800386 h 1842230"/>
                <a:gd name="connsiteX103" fmla="*/ 887254 w 3400235"/>
                <a:gd name="connsiteY103" fmla="*/ 727996 h 1842230"/>
                <a:gd name="connsiteX104" fmla="*/ 839343 w 3400235"/>
                <a:gd name="connsiteY104" fmla="*/ 665321 h 1842230"/>
                <a:gd name="connsiteX105" fmla="*/ 822579 w 3400235"/>
                <a:gd name="connsiteY105" fmla="*/ 556831 h 1842230"/>
                <a:gd name="connsiteX106" fmla="*/ 745998 w 3400235"/>
                <a:gd name="connsiteY106" fmla="*/ 544735 h 1842230"/>
                <a:gd name="connsiteX107" fmla="*/ 738854 w 3400235"/>
                <a:gd name="connsiteY107" fmla="*/ 583311 h 1842230"/>
                <a:gd name="connsiteX108" fmla="*/ 753237 w 3400235"/>
                <a:gd name="connsiteY108" fmla="*/ 602647 h 1842230"/>
                <a:gd name="connsiteX109" fmla="*/ 722090 w 3400235"/>
                <a:gd name="connsiteY109" fmla="*/ 629221 h 1842230"/>
                <a:gd name="connsiteX110" fmla="*/ 734092 w 3400235"/>
                <a:gd name="connsiteY110" fmla="*/ 701611 h 1842230"/>
                <a:gd name="connsiteX111" fmla="*/ 779526 w 3400235"/>
                <a:gd name="connsiteY111" fmla="*/ 720947 h 1842230"/>
                <a:gd name="connsiteX112" fmla="*/ 789146 w 3400235"/>
                <a:gd name="connsiteY112" fmla="*/ 774001 h 1842230"/>
                <a:gd name="connsiteX113" fmla="*/ 743617 w 3400235"/>
                <a:gd name="connsiteY113" fmla="*/ 745045 h 1842230"/>
                <a:gd name="connsiteX114" fmla="*/ 626364 w 3400235"/>
                <a:gd name="connsiteY114" fmla="*/ 723328 h 1842230"/>
                <a:gd name="connsiteX115" fmla="*/ 611981 w 3400235"/>
                <a:gd name="connsiteY115" fmla="*/ 761905 h 1842230"/>
                <a:gd name="connsiteX116" fmla="*/ 518636 w 3400235"/>
                <a:gd name="connsiteY116" fmla="*/ 795623 h 1842230"/>
                <a:gd name="connsiteX117" fmla="*/ 504253 w 3400235"/>
                <a:gd name="connsiteY117" fmla="*/ 771525 h 1842230"/>
                <a:gd name="connsiteX118" fmla="*/ 382143 w 3400235"/>
                <a:gd name="connsiteY118" fmla="*/ 839057 h 1842230"/>
                <a:gd name="connsiteX119" fmla="*/ 379761 w 3400235"/>
                <a:gd name="connsiteY119" fmla="*/ 884872 h 1842230"/>
                <a:gd name="connsiteX120" fmla="*/ 331851 w 3400235"/>
                <a:gd name="connsiteY120" fmla="*/ 892111 h 1842230"/>
                <a:gd name="connsiteX121" fmla="*/ 346234 w 3400235"/>
                <a:gd name="connsiteY121" fmla="*/ 858393 h 1842230"/>
                <a:gd name="connsiteX122" fmla="*/ 346234 w 3400235"/>
                <a:gd name="connsiteY122" fmla="*/ 824674 h 1842230"/>
                <a:gd name="connsiteX123" fmla="*/ 298323 w 3400235"/>
                <a:gd name="connsiteY123" fmla="*/ 807815 h 1842230"/>
                <a:gd name="connsiteX124" fmla="*/ 267176 w 3400235"/>
                <a:gd name="connsiteY124" fmla="*/ 819912 h 1842230"/>
                <a:gd name="connsiteX125" fmla="*/ 293465 w 3400235"/>
                <a:gd name="connsiteY125" fmla="*/ 870585 h 1842230"/>
                <a:gd name="connsiteX126" fmla="*/ 312610 w 3400235"/>
                <a:gd name="connsiteY126" fmla="*/ 904303 h 1842230"/>
                <a:gd name="connsiteX127" fmla="*/ 312610 w 3400235"/>
                <a:gd name="connsiteY127" fmla="*/ 930878 h 1842230"/>
                <a:gd name="connsiteX128" fmla="*/ 276701 w 3400235"/>
                <a:gd name="connsiteY128" fmla="*/ 923639 h 1842230"/>
                <a:gd name="connsiteX129" fmla="*/ 269558 w 3400235"/>
                <a:gd name="connsiteY129" fmla="*/ 916400 h 1842230"/>
                <a:gd name="connsiteX130" fmla="*/ 233648 w 3400235"/>
                <a:gd name="connsiteY130" fmla="*/ 954976 h 1842230"/>
                <a:gd name="connsiteX131" fmla="*/ 252794 w 3400235"/>
                <a:gd name="connsiteY131" fmla="*/ 988695 h 1842230"/>
                <a:gd name="connsiteX132" fmla="*/ 171450 w 3400235"/>
                <a:gd name="connsiteY132" fmla="*/ 986313 h 1842230"/>
                <a:gd name="connsiteX133" fmla="*/ 197739 w 3400235"/>
                <a:gd name="connsiteY133" fmla="*/ 1020127 h 1842230"/>
                <a:gd name="connsiteX134" fmla="*/ 190595 w 3400235"/>
                <a:gd name="connsiteY134" fmla="*/ 1034605 h 1842230"/>
                <a:gd name="connsiteX135" fmla="*/ 147542 w 3400235"/>
                <a:gd name="connsiteY135" fmla="*/ 1034605 h 1842230"/>
                <a:gd name="connsiteX136" fmla="*/ 116396 w 3400235"/>
                <a:gd name="connsiteY136" fmla="*/ 1012888 h 1842230"/>
                <a:gd name="connsiteX137" fmla="*/ 109252 w 3400235"/>
                <a:gd name="connsiteY137" fmla="*/ 952595 h 1842230"/>
                <a:gd name="connsiteX138" fmla="*/ 58960 w 3400235"/>
                <a:gd name="connsiteY138" fmla="*/ 933259 h 1842230"/>
                <a:gd name="connsiteX139" fmla="*/ 58960 w 3400235"/>
                <a:gd name="connsiteY139" fmla="*/ 909161 h 1842230"/>
                <a:gd name="connsiteX140" fmla="*/ 164306 w 3400235"/>
                <a:gd name="connsiteY140" fmla="*/ 930878 h 1842230"/>
                <a:gd name="connsiteX141" fmla="*/ 221742 w 3400235"/>
                <a:gd name="connsiteY141" fmla="*/ 935736 h 1842230"/>
                <a:gd name="connsiteX142" fmla="*/ 245650 w 3400235"/>
                <a:gd name="connsiteY142" fmla="*/ 899541 h 1842230"/>
                <a:gd name="connsiteX143" fmla="*/ 224123 w 3400235"/>
                <a:gd name="connsiteY143" fmla="*/ 860965 h 1842230"/>
                <a:gd name="connsiteX144" fmla="*/ 70961 w 3400235"/>
                <a:gd name="connsiteY144" fmla="*/ 800671 h 1842230"/>
                <a:gd name="connsiteX145" fmla="*/ 18097 w 3400235"/>
                <a:gd name="connsiteY145" fmla="*/ 813816 h 1842230"/>
                <a:gd name="connsiteX146" fmla="*/ 0 w 3400235"/>
                <a:gd name="connsiteY146" fmla="*/ 829342 h 1842230"/>
                <a:gd name="connsiteX147" fmla="*/ 5620 w 3400235"/>
                <a:gd name="connsiteY147" fmla="*/ 865060 h 1842230"/>
                <a:gd name="connsiteX148" fmla="*/ 28099 w 3400235"/>
                <a:gd name="connsiteY148" fmla="*/ 868965 h 1842230"/>
                <a:gd name="connsiteX149" fmla="*/ 22860 w 3400235"/>
                <a:gd name="connsiteY149" fmla="*/ 925163 h 1842230"/>
                <a:gd name="connsiteX150" fmla="*/ 92202 w 3400235"/>
                <a:gd name="connsiteY150" fmla="*/ 1088041 h 1842230"/>
                <a:gd name="connsiteX151" fmla="*/ 42101 w 3400235"/>
                <a:gd name="connsiteY151" fmla="*/ 1167479 h 1842230"/>
                <a:gd name="connsiteX152" fmla="*/ 38671 w 3400235"/>
                <a:gd name="connsiteY152" fmla="*/ 1185386 h 1842230"/>
                <a:gd name="connsiteX153" fmla="*/ 64103 w 3400235"/>
                <a:gd name="connsiteY153" fmla="*/ 1203293 h 1842230"/>
                <a:gd name="connsiteX154" fmla="*/ 41148 w 3400235"/>
                <a:gd name="connsiteY154" fmla="*/ 1218438 h 1842230"/>
                <a:gd name="connsiteX155" fmla="*/ 25908 w 3400235"/>
                <a:gd name="connsiteY155" fmla="*/ 1218724 h 1842230"/>
                <a:gd name="connsiteX156" fmla="*/ 28765 w 3400235"/>
                <a:gd name="connsiteY156" fmla="*/ 1288732 h 1842230"/>
                <a:gd name="connsiteX157" fmla="*/ 49816 w 3400235"/>
                <a:gd name="connsiteY157" fmla="*/ 1318546 h 1842230"/>
                <a:gd name="connsiteX158" fmla="*/ 50101 w 3400235"/>
                <a:gd name="connsiteY158" fmla="*/ 1347502 h 1842230"/>
                <a:gd name="connsiteX159" fmla="*/ 77057 w 3400235"/>
                <a:gd name="connsiteY159" fmla="*/ 1349978 h 1842230"/>
                <a:gd name="connsiteX160" fmla="*/ 118301 w 3400235"/>
                <a:gd name="connsiteY160" fmla="*/ 1365694 h 1842230"/>
                <a:gd name="connsiteX161" fmla="*/ 161925 w 3400235"/>
                <a:gd name="connsiteY161" fmla="*/ 1425702 h 1842230"/>
                <a:gd name="connsiteX162" fmla="*/ 162401 w 3400235"/>
                <a:gd name="connsiteY162" fmla="*/ 1441513 h 1842230"/>
                <a:gd name="connsiteX163" fmla="*/ 148209 w 3400235"/>
                <a:gd name="connsiteY163" fmla="*/ 1465802 h 1842230"/>
                <a:gd name="connsiteX164" fmla="*/ 180785 w 3400235"/>
                <a:gd name="connsiteY164" fmla="*/ 1463992 h 1842230"/>
                <a:gd name="connsiteX165" fmla="*/ 212502 w 3400235"/>
                <a:gd name="connsiteY165" fmla="*/ 1473136 h 1842230"/>
                <a:gd name="connsiteX166" fmla="*/ 255365 w 3400235"/>
                <a:gd name="connsiteY166" fmla="*/ 1533811 h 1842230"/>
                <a:gd name="connsiteX167" fmla="*/ 360902 w 3400235"/>
                <a:gd name="connsiteY167" fmla="*/ 1543431 h 1842230"/>
                <a:gd name="connsiteX168" fmla="*/ 356330 w 3400235"/>
                <a:gd name="connsiteY168" fmla="*/ 1615630 h 1842230"/>
                <a:gd name="connsiteX169" fmla="*/ 319945 w 3400235"/>
                <a:gd name="connsiteY169" fmla="*/ 1646777 h 1842230"/>
                <a:gd name="connsiteX170" fmla="*/ 327469 w 3400235"/>
                <a:gd name="connsiteY170" fmla="*/ 1658969 h 1842230"/>
                <a:gd name="connsiteX171" fmla="*/ 291560 w 3400235"/>
                <a:gd name="connsiteY171" fmla="*/ 1697545 h 1842230"/>
                <a:gd name="connsiteX172" fmla="*/ 256006 w 3400235"/>
                <a:gd name="connsiteY172" fmla="*/ 1715693 h 1842230"/>
                <a:gd name="connsiteX173" fmla="*/ 205096 w 3400235"/>
                <a:gd name="connsiteY173" fmla="*/ 1742618 h 1842230"/>
                <a:gd name="connsiteX174" fmla="*/ 303561 w 3400235"/>
                <a:gd name="connsiteY174" fmla="*/ 1765078 h 1842230"/>
                <a:gd name="connsiteX175" fmla="*/ 372999 w 3400235"/>
                <a:gd name="connsiteY175" fmla="*/ 1789176 h 1842230"/>
                <a:gd name="connsiteX176" fmla="*/ 401764 w 3400235"/>
                <a:gd name="connsiteY176" fmla="*/ 1772316 h 1842230"/>
                <a:gd name="connsiteX177" fmla="*/ 586073 w 3400235"/>
                <a:gd name="connsiteY177" fmla="*/ 1842230 h 1842230"/>
                <a:gd name="connsiteX178" fmla="*/ 593217 w 3400235"/>
                <a:gd name="connsiteY178" fmla="*/ 1822894 h 1842230"/>
                <a:gd name="connsiteX179" fmla="*/ 554926 w 3400235"/>
                <a:gd name="connsiteY179" fmla="*/ 1786699 h 1842230"/>
                <a:gd name="connsiteX180" fmla="*/ 554926 w 3400235"/>
                <a:gd name="connsiteY180" fmla="*/ 1740884 h 1842230"/>
                <a:gd name="connsiteX181" fmla="*/ 531019 w 3400235"/>
                <a:gd name="connsiteY181" fmla="*/ 1733645 h 1842230"/>
                <a:gd name="connsiteX182" fmla="*/ 535781 w 3400235"/>
                <a:gd name="connsiteY182" fmla="*/ 1695069 h 1842230"/>
                <a:gd name="connsiteX183" fmla="*/ 574072 w 3400235"/>
                <a:gd name="connsiteY183" fmla="*/ 1649254 h 1842230"/>
                <a:gd name="connsiteX184" fmla="*/ 505396 w 3400235"/>
                <a:gd name="connsiteY184" fmla="*/ 1597819 h 1842230"/>
                <a:gd name="connsiteX185" fmla="*/ 510159 w 3400235"/>
                <a:gd name="connsiteY185" fmla="*/ 1526286 h 1842230"/>
                <a:gd name="connsiteX186" fmla="*/ 583597 w 3400235"/>
                <a:gd name="connsiteY186" fmla="*/ 1477994 h 1842230"/>
                <a:gd name="connsiteX187" fmla="*/ 669798 w 3400235"/>
                <a:gd name="connsiteY187" fmla="*/ 1482852 h 1842230"/>
                <a:gd name="connsiteX188" fmla="*/ 684181 w 3400235"/>
                <a:gd name="connsiteY188" fmla="*/ 1509427 h 1842230"/>
                <a:gd name="connsiteX189" fmla="*/ 772763 w 3400235"/>
                <a:gd name="connsiteY189" fmla="*/ 1514284 h 1842230"/>
                <a:gd name="connsiteX190" fmla="*/ 837438 w 3400235"/>
                <a:gd name="connsiteY190" fmla="*/ 1478089 h 1842230"/>
                <a:gd name="connsiteX191" fmla="*/ 803910 w 3400235"/>
                <a:gd name="connsiteY191" fmla="*/ 1441894 h 1842230"/>
                <a:gd name="connsiteX192" fmla="*/ 811054 w 3400235"/>
                <a:gd name="connsiteY192" fmla="*/ 1374362 h 1842230"/>
                <a:gd name="connsiteX193" fmla="*/ 978598 w 3400235"/>
                <a:gd name="connsiteY193" fmla="*/ 1292352 h 1842230"/>
                <a:gd name="connsiteX194" fmla="*/ 1107472 w 3400235"/>
                <a:gd name="connsiteY194" fmla="*/ 1350454 h 1842230"/>
                <a:gd name="connsiteX195" fmla="*/ 1150525 w 3400235"/>
                <a:gd name="connsiteY195" fmla="*/ 1311878 h 1842230"/>
                <a:gd name="connsiteX196" fmla="*/ 1277398 w 3400235"/>
                <a:gd name="connsiteY196" fmla="*/ 1432465 h 1842230"/>
                <a:gd name="connsiteX197" fmla="*/ 1373124 w 3400235"/>
                <a:gd name="connsiteY197" fmla="*/ 1422844 h 1842230"/>
                <a:gd name="connsiteX198" fmla="*/ 1406652 w 3400235"/>
                <a:gd name="connsiteY198" fmla="*/ 1456563 h 1842230"/>
                <a:gd name="connsiteX199" fmla="*/ 1497616 w 3400235"/>
                <a:gd name="connsiteY199" fmla="*/ 1466183 h 1842230"/>
                <a:gd name="connsiteX200" fmla="*/ 1557433 w 3400235"/>
                <a:gd name="connsiteY200" fmla="*/ 1384173 h 1842230"/>
                <a:gd name="connsiteX201" fmla="*/ 1634014 w 3400235"/>
                <a:gd name="connsiteY201" fmla="*/ 1417987 h 1842230"/>
                <a:gd name="connsiteX202" fmla="*/ 1674685 w 3400235"/>
                <a:gd name="connsiteY202" fmla="*/ 1425226 h 1842230"/>
                <a:gd name="connsiteX203" fmla="*/ 1715357 w 3400235"/>
                <a:gd name="connsiteY203" fmla="*/ 1389031 h 1842230"/>
                <a:gd name="connsiteX204" fmla="*/ 1679448 w 3400235"/>
                <a:gd name="connsiteY204" fmla="*/ 1364932 h 1842230"/>
                <a:gd name="connsiteX205" fmla="*/ 1710595 w 3400235"/>
                <a:gd name="connsiteY205" fmla="*/ 1316736 h 1842230"/>
                <a:gd name="connsiteX206" fmla="*/ 1799177 w 3400235"/>
                <a:gd name="connsiteY206" fmla="*/ 1345692 h 1842230"/>
                <a:gd name="connsiteX207" fmla="*/ 1818323 w 3400235"/>
                <a:gd name="connsiteY207" fmla="*/ 1384268 h 1842230"/>
                <a:gd name="connsiteX208" fmla="*/ 1856613 w 3400235"/>
                <a:gd name="connsiteY208" fmla="*/ 1386649 h 1842230"/>
                <a:gd name="connsiteX209" fmla="*/ 1880520 w 3400235"/>
                <a:gd name="connsiteY209" fmla="*/ 1369790 h 1842230"/>
                <a:gd name="connsiteX210" fmla="*/ 1945196 w 3400235"/>
                <a:gd name="connsiteY210" fmla="*/ 1367409 h 1842230"/>
                <a:gd name="connsiteX211" fmla="*/ 1952339 w 3400235"/>
                <a:gd name="connsiteY211" fmla="*/ 1384268 h 1842230"/>
                <a:gd name="connsiteX212" fmla="*/ 2026539 w 3400235"/>
                <a:gd name="connsiteY212" fmla="*/ 1389126 h 1842230"/>
                <a:gd name="connsiteX213" fmla="*/ 2076831 w 3400235"/>
                <a:gd name="connsiteY213" fmla="*/ 1336072 h 1842230"/>
                <a:gd name="connsiteX214" fmla="*/ 2179796 w 3400235"/>
                <a:gd name="connsiteY214" fmla="*/ 1348168 h 1842230"/>
                <a:gd name="connsiteX215" fmla="*/ 2210943 w 3400235"/>
                <a:gd name="connsiteY215" fmla="*/ 1336072 h 1842230"/>
                <a:gd name="connsiteX216" fmla="*/ 2220468 w 3400235"/>
                <a:gd name="connsiteY216" fmla="*/ 1278160 h 1842230"/>
                <a:gd name="connsiteX217" fmla="*/ 2189321 w 3400235"/>
                <a:gd name="connsiteY217" fmla="*/ 1208246 h 1842230"/>
                <a:gd name="connsiteX218" fmla="*/ 2220468 w 3400235"/>
                <a:gd name="connsiteY218" fmla="*/ 1181671 h 1842230"/>
                <a:gd name="connsiteX219" fmla="*/ 2318576 w 3400235"/>
                <a:gd name="connsiteY219" fmla="*/ 1181671 h 1842230"/>
                <a:gd name="connsiteX220" fmla="*/ 2411921 w 3400235"/>
                <a:gd name="connsiteY220" fmla="*/ 1292637 h 1842230"/>
                <a:gd name="connsiteX221" fmla="*/ 2531555 w 3400235"/>
                <a:gd name="connsiteY221" fmla="*/ 1360170 h 1842230"/>
                <a:gd name="connsiteX222" fmla="*/ 2567464 w 3400235"/>
                <a:gd name="connsiteY222" fmla="*/ 1360170 h 1842230"/>
                <a:gd name="connsiteX223" fmla="*/ 2572227 w 3400235"/>
                <a:gd name="connsiteY223" fmla="*/ 1331214 h 1842230"/>
                <a:gd name="connsiteX224" fmla="*/ 2615279 w 3400235"/>
                <a:gd name="connsiteY224" fmla="*/ 1304639 h 1842230"/>
                <a:gd name="connsiteX225" fmla="*/ 2620042 w 3400235"/>
                <a:gd name="connsiteY225" fmla="*/ 1461421 h 1842230"/>
                <a:gd name="connsiteX226" fmla="*/ 2581752 w 3400235"/>
                <a:gd name="connsiteY226" fmla="*/ 1463802 h 1842230"/>
                <a:gd name="connsiteX227" fmla="*/ 2581752 w 3400235"/>
                <a:gd name="connsiteY227" fmla="*/ 1502378 h 1842230"/>
                <a:gd name="connsiteX228" fmla="*/ 2603278 w 3400235"/>
                <a:gd name="connsiteY228" fmla="*/ 1528953 h 1842230"/>
                <a:gd name="connsiteX229" fmla="*/ 2599277 w 3400235"/>
                <a:gd name="connsiteY229" fmla="*/ 1563433 h 1842230"/>
                <a:gd name="connsiteX230" fmla="*/ 2615184 w 3400235"/>
                <a:gd name="connsiteY230" fmla="*/ 1570006 h 1842230"/>
                <a:gd name="connsiteX231" fmla="*/ 2624804 w 3400235"/>
                <a:gd name="connsiteY231" fmla="*/ 1545907 h 1842230"/>
                <a:gd name="connsiteX232" fmla="*/ 2639187 w 3400235"/>
                <a:gd name="connsiteY232" fmla="*/ 1550765 h 1842230"/>
                <a:gd name="connsiteX233" fmla="*/ 2648712 w 3400235"/>
                <a:gd name="connsiteY233" fmla="*/ 1560385 h 1842230"/>
                <a:gd name="connsiteX234" fmla="*/ 2691765 w 3400235"/>
                <a:gd name="connsiteY234" fmla="*/ 1550765 h 1842230"/>
                <a:gd name="connsiteX235" fmla="*/ 2734818 w 3400235"/>
                <a:gd name="connsiteY235" fmla="*/ 1425321 h 1842230"/>
                <a:gd name="connsiteX236" fmla="*/ 2739580 w 3400235"/>
                <a:gd name="connsiteY236" fmla="*/ 1268539 h 1842230"/>
                <a:gd name="connsiteX237" fmla="*/ 2684526 w 3400235"/>
                <a:gd name="connsiteY237" fmla="*/ 1143095 h 1842230"/>
                <a:gd name="connsiteX238" fmla="*/ 2615089 w 3400235"/>
                <a:gd name="connsiteY238" fmla="*/ 1058704 h 1842230"/>
                <a:gd name="connsiteX239" fmla="*/ 2581561 w 3400235"/>
                <a:gd name="connsiteY239" fmla="*/ 1063561 h 1842230"/>
                <a:gd name="connsiteX240" fmla="*/ 2581561 w 3400235"/>
                <a:gd name="connsiteY240" fmla="*/ 1090136 h 1842230"/>
                <a:gd name="connsiteX241" fmla="*/ 2500217 w 3400235"/>
                <a:gd name="connsiteY241" fmla="*/ 1058799 h 1842230"/>
                <a:gd name="connsiteX242" fmla="*/ 2531364 w 3400235"/>
                <a:gd name="connsiteY242" fmla="*/ 991267 h 1842230"/>
                <a:gd name="connsiteX243" fmla="*/ 2557653 w 3400235"/>
                <a:gd name="connsiteY243" fmla="*/ 812768 h 1842230"/>
                <a:gd name="connsiteX244" fmla="*/ 2667762 w 3400235"/>
                <a:gd name="connsiteY244" fmla="*/ 779050 h 1842230"/>
                <a:gd name="connsiteX245" fmla="*/ 2720436 w 3400235"/>
                <a:gd name="connsiteY245" fmla="*/ 745331 h 1842230"/>
                <a:gd name="connsiteX246" fmla="*/ 2777871 w 3400235"/>
                <a:gd name="connsiteY246" fmla="*/ 745331 h 1842230"/>
                <a:gd name="connsiteX247" fmla="*/ 2763488 w 3400235"/>
                <a:gd name="connsiteY247" fmla="*/ 764667 h 1842230"/>
                <a:gd name="connsiteX248" fmla="*/ 2777871 w 3400235"/>
                <a:gd name="connsiteY248" fmla="*/ 788765 h 1842230"/>
                <a:gd name="connsiteX249" fmla="*/ 2828163 w 3400235"/>
                <a:gd name="connsiteY249" fmla="*/ 735711 h 1842230"/>
                <a:gd name="connsiteX250" fmla="*/ 2856928 w 3400235"/>
                <a:gd name="connsiteY250" fmla="*/ 738092 h 1842230"/>
                <a:gd name="connsiteX251" fmla="*/ 2852166 w 3400235"/>
                <a:gd name="connsiteY251" fmla="*/ 706755 h 1842230"/>
                <a:gd name="connsiteX252" fmla="*/ 2806637 w 3400235"/>
                <a:gd name="connsiteY252" fmla="*/ 697135 h 1842230"/>
                <a:gd name="connsiteX253" fmla="*/ 2837783 w 3400235"/>
                <a:gd name="connsiteY253" fmla="*/ 583787 h 1842230"/>
                <a:gd name="connsiteX254" fmla="*/ 2878836 w 3400235"/>
                <a:gd name="connsiteY254" fmla="*/ 544925 h 1842230"/>
                <a:gd name="connsiteX255" fmla="*/ 2878836 w 3400235"/>
                <a:gd name="connsiteY255" fmla="*/ 544925 h 1842230"/>
                <a:gd name="connsiteX0" fmla="*/ 2878836 w 3400235"/>
                <a:gd name="connsiteY0" fmla="*/ 544925 h 1842230"/>
                <a:gd name="connsiteX1" fmla="*/ 2895600 w 3400235"/>
                <a:gd name="connsiteY1" fmla="*/ 602837 h 1842230"/>
                <a:gd name="connsiteX2" fmla="*/ 2929128 w 3400235"/>
                <a:gd name="connsiteY2" fmla="*/ 612457 h 1842230"/>
                <a:gd name="connsiteX3" fmla="*/ 2962656 w 3400235"/>
                <a:gd name="connsiteY3" fmla="*/ 559403 h 1842230"/>
                <a:gd name="connsiteX4" fmla="*/ 2943511 w 3400235"/>
                <a:gd name="connsiteY4" fmla="*/ 523208 h 1842230"/>
                <a:gd name="connsiteX5" fmla="*/ 2950655 w 3400235"/>
                <a:gd name="connsiteY5" fmla="*/ 491871 h 1842230"/>
                <a:gd name="connsiteX6" fmla="*/ 3000946 w 3400235"/>
                <a:gd name="connsiteY6" fmla="*/ 491871 h 1842230"/>
                <a:gd name="connsiteX7" fmla="*/ 2988945 w 3400235"/>
                <a:gd name="connsiteY7" fmla="*/ 515969 h 1842230"/>
                <a:gd name="connsiteX8" fmla="*/ 2993708 w 3400235"/>
                <a:gd name="connsiteY8" fmla="*/ 602837 h 1842230"/>
                <a:gd name="connsiteX9" fmla="*/ 2921889 w 3400235"/>
                <a:gd name="connsiteY9" fmla="*/ 781336 h 1842230"/>
                <a:gd name="connsiteX10" fmla="*/ 2929033 w 3400235"/>
                <a:gd name="connsiteY10" fmla="*/ 819912 h 1842230"/>
                <a:gd name="connsiteX11" fmla="*/ 2926651 w 3400235"/>
                <a:gd name="connsiteY11" fmla="*/ 885063 h 1842230"/>
                <a:gd name="connsiteX12" fmla="*/ 3060668 w 3400235"/>
                <a:gd name="connsiteY12" fmla="*/ 1080421 h 1842230"/>
                <a:gd name="connsiteX13" fmla="*/ 3086957 w 3400235"/>
                <a:gd name="connsiteY13" fmla="*/ 1087660 h 1842230"/>
                <a:gd name="connsiteX14" fmla="*/ 3089339 w 3400235"/>
                <a:gd name="connsiteY14" fmla="*/ 928497 h 1842230"/>
                <a:gd name="connsiteX15" fmla="*/ 3115628 w 3400235"/>
                <a:gd name="connsiteY15" fmla="*/ 904399 h 1842230"/>
                <a:gd name="connsiteX16" fmla="*/ 3086862 w 3400235"/>
                <a:gd name="connsiteY16" fmla="*/ 841724 h 1842230"/>
                <a:gd name="connsiteX17" fmla="*/ 3110770 w 3400235"/>
                <a:gd name="connsiteY17" fmla="*/ 815149 h 1842230"/>
                <a:gd name="connsiteX18" fmla="*/ 3058096 w 3400235"/>
                <a:gd name="connsiteY18" fmla="*/ 745236 h 1842230"/>
                <a:gd name="connsiteX19" fmla="*/ 3029331 w 3400235"/>
                <a:gd name="connsiteY19" fmla="*/ 747617 h 1842230"/>
                <a:gd name="connsiteX20" fmla="*/ 3019806 w 3400235"/>
                <a:gd name="connsiteY20" fmla="*/ 631888 h 1842230"/>
                <a:gd name="connsiteX21" fmla="*/ 3094006 w 3400235"/>
                <a:gd name="connsiteY21" fmla="*/ 612553 h 1842230"/>
                <a:gd name="connsiteX22" fmla="*/ 3098768 w 3400235"/>
                <a:gd name="connsiteY22" fmla="*/ 578739 h 1842230"/>
                <a:gd name="connsiteX23" fmla="*/ 3137059 w 3400235"/>
                <a:gd name="connsiteY23" fmla="*/ 569119 h 1842230"/>
                <a:gd name="connsiteX24" fmla="*/ 3158586 w 3400235"/>
                <a:gd name="connsiteY24" fmla="*/ 588454 h 1842230"/>
                <a:gd name="connsiteX25" fmla="*/ 3184874 w 3400235"/>
                <a:gd name="connsiteY25" fmla="*/ 482346 h 1842230"/>
                <a:gd name="connsiteX26" fmla="*/ 3230309 w 3400235"/>
                <a:gd name="connsiteY26" fmla="*/ 405193 h 1842230"/>
                <a:gd name="connsiteX27" fmla="*/ 3266218 w 3400235"/>
                <a:gd name="connsiteY27" fmla="*/ 385858 h 1842230"/>
                <a:gd name="connsiteX28" fmla="*/ 3297364 w 3400235"/>
                <a:gd name="connsiteY28" fmla="*/ 388239 h 1842230"/>
                <a:gd name="connsiteX29" fmla="*/ 3297364 w 3400235"/>
                <a:gd name="connsiteY29" fmla="*/ 352044 h 1842230"/>
                <a:gd name="connsiteX30" fmla="*/ 3247073 w 3400235"/>
                <a:gd name="connsiteY30" fmla="*/ 342423 h 1842230"/>
                <a:gd name="connsiteX31" fmla="*/ 3177636 w 3400235"/>
                <a:gd name="connsiteY31" fmla="*/ 284512 h 1842230"/>
                <a:gd name="connsiteX32" fmla="*/ 3211163 w 3400235"/>
                <a:gd name="connsiteY32" fmla="*/ 245935 h 1842230"/>
                <a:gd name="connsiteX33" fmla="*/ 3182398 w 3400235"/>
                <a:gd name="connsiteY33" fmla="*/ 180784 h 1842230"/>
                <a:gd name="connsiteX34" fmla="*/ 3206305 w 3400235"/>
                <a:gd name="connsiteY34" fmla="*/ 156686 h 1842230"/>
                <a:gd name="connsiteX35" fmla="*/ 3235071 w 3400235"/>
                <a:gd name="connsiteY35" fmla="*/ 195262 h 1842230"/>
                <a:gd name="connsiteX36" fmla="*/ 3306889 w 3400235"/>
                <a:gd name="connsiteY36" fmla="*/ 221837 h 1842230"/>
                <a:gd name="connsiteX37" fmla="*/ 3385852 w 3400235"/>
                <a:gd name="connsiteY37" fmla="*/ 229076 h 1842230"/>
                <a:gd name="connsiteX38" fmla="*/ 3395472 w 3400235"/>
                <a:gd name="connsiteY38" fmla="*/ 195358 h 1842230"/>
                <a:gd name="connsiteX39" fmla="*/ 3354800 w 3400235"/>
                <a:gd name="connsiteY39" fmla="*/ 154400 h 1842230"/>
                <a:gd name="connsiteX40" fmla="*/ 3400235 w 3400235"/>
                <a:gd name="connsiteY40" fmla="*/ 91726 h 1842230"/>
                <a:gd name="connsiteX41" fmla="*/ 3297270 w 3400235"/>
                <a:gd name="connsiteY41" fmla="*/ 55530 h 1842230"/>
                <a:gd name="connsiteX42" fmla="*/ 3270980 w 3400235"/>
                <a:gd name="connsiteY42" fmla="*/ 108585 h 1842230"/>
                <a:gd name="connsiteX43" fmla="*/ 3237452 w 3400235"/>
                <a:gd name="connsiteY43" fmla="*/ 65151 h 1842230"/>
                <a:gd name="connsiteX44" fmla="*/ 3048381 w 3400235"/>
                <a:gd name="connsiteY44" fmla="*/ 0 h 1842230"/>
                <a:gd name="connsiteX45" fmla="*/ 2868835 w 3400235"/>
                <a:gd name="connsiteY45" fmla="*/ 31337 h 1842230"/>
                <a:gd name="connsiteX46" fmla="*/ 2842546 w 3400235"/>
                <a:gd name="connsiteY46" fmla="*/ 45815 h 1842230"/>
                <a:gd name="connsiteX47" fmla="*/ 2842546 w 3400235"/>
                <a:gd name="connsiteY47" fmla="*/ 60293 h 1842230"/>
                <a:gd name="connsiteX48" fmla="*/ 2880836 w 3400235"/>
                <a:gd name="connsiteY48" fmla="*/ 79629 h 1842230"/>
                <a:gd name="connsiteX49" fmla="*/ 2876074 w 3400235"/>
                <a:gd name="connsiteY49" fmla="*/ 125444 h 1842230"/>
                <a:gd name="connsiteX50" fmla="*/ 2806637 w 3400235"/>
                <a:gd name="connsiteY50" fmla="*/ 96488 h 1842230"/>
                <a:gd name="connsiteX51" fmla="*/ 2653475 w 3400235"/>
                <a:gd name="connsiteY51" fmla="*/ 156781 h 1842230"/>
                <a:gd name="connsiteX52" fmla="*/ 2627185 w 3400235"/>
                <a:gd name="connsiteY52" fmla="*/ 101346 h 1842230"/>
                <a:gd name="connsiteX53" fmla="*/ 2521839 w 3400235"/>
                <a:gd name="connsiteY53" fmla="*/ 101346 h 1842230"/>
                <a:gd name="connsiteX54" fmla="*/ 2473929 w 3400235"/>
                <a:gd name="connsiteY54" fmla="*/ 152019 h 1842230"/>
                <a:gd name="connsiteX55" fmla="*/ 2304002 w 3400235"/>
                <a:gd name="connsiteY55" fmla="*/ 113442 h 1842230"/>
                <a:gd name="connsiteX56" fmla="*/ 2148459 w 3400235"/>
                <a:gd name="connsiteY56" fmla="*/ 144780 h 1842230"/>
                <a:gd name="connsiteX57" fmla="*/ 2129314 w 3400235"/>
                <a:gd name="connsiteY57" fmla="*/ 192976 h 1842230"/>
                <a:gd name="connsiteX58" fmla="*/ 2153221 w 3400235"/>
                <a:gd name="connsiteY58" fmla="*/ 200215 h 1842230"/>
                <a:gd name="connsiteX59" fmla="*/ 2150840 w 3400235"/>
                <a:gd name="connsiteY59" fmla="*/ 236410 h 1842230"/>
                <a:gd name="connsiteX60" fmla="*/ 2000060 w 3400235"/>
                <a:gd name="connsiteY60" fmla="*/ 253270 h 1842230"/>
                <a:gd name="connsiteX61" fmla="*/ 2009679 w 3400235"/>
                <a:gd name="connsiteY61" fmla="*/ 301466 h 1842230"/>
                <a:gd name="connsiteX62" fmla="*/ 1870805 w 3400235"/>
                <a:gd name="connsiteY62" fmla="*/ 277368 h 1842230"/>
                <a:gd name="connsiteX63" fmla="*/ 1904333 w 3400235"/>
                <a:gd name="connsiteY63" fmla="*/ 214693 h 1842230"/>
                <a:gd name="connsiteX64" fmla="*/ 1763078 w 3400235"/>
                <a:gd name="connsiteY64" fmla="*/ 207454 h 1842230"/>
                <a:gd name="connsiteX65" fmla="*/ 1775079 w 3400235"/>
                <a:gd name="connsiteY65" fmla="*/ 272605 h 1842230"/>
                <a:gd name="connsiteX66" fmla="*/ 1729645 w 3400235"/>
                <a:gd name="connsiteY66" fmla="*/ 294322 h 1842230"/>
                <a:gd name="connsiteX67" fmla="*/ 1691354 w 3400235"/>
                <a:gd name="connsiteY67" fmla="*/ 258127 h 1842230"/>
                <a:gd name="connsiteX68" fmla="*/ 1535811 w 3400235"/>
                <a:gd name="connsiteY68" fmla="*/ 284702 h 1842230"/>
                <a:gd name="connsiteX69" fmla="*/ 1475994 w 3400235"/>
                <a:gd name="connsiteY69" fmla="*/ 340138 h 1842230"/>
                <a:gd name="connsiteX70" fmla="*/ 1473613 w 3400235"/>
                <a:gd name="connsiteY70" fmla="*/ 373856 h 1842230"/>
                <a:gd name="connsiteX71" fmla="*/ 1435322 w 3400235"/>
                <a:gd name="connsiteY71" fmla="*/ 376237 h 1842230"/>
                <a:gd name="connsiteX72" fmla="*/ 1430560 w 3400235"/>
                <a:gd name="connsiteY72" fmla="*/ 337661 h 1842230"/>
                <a:gd name="connsiteX73" fmla="*/ 1552670 w 3400235"/>
                <a:gd name="connsiteY73" fmla="*/ 231552 h 1842230"/>
                <a:gd name="connsiteX74" fmla="*/ 1552670 w 3400235"/>
                <a:gd name="connsiteY74" fmla="*/ 159163 h 1842230"/>
                <a:gd name="connsiteX75" fmla="*/ 1473708 w 3400235"/>
                <a:gd name="connsiteY75" fmla="*/ 137446 h 1842230"/>
                <a:gd name="connsiteX76" fmla="*/ 1370743 w 3400235"/>
                <a:gd name="connsiteY76" fmla="*/ 171164 h 1842230"/>
                <a:gd name="connsiteX77" fmla="*/ 1327690 w 3400235"/>
                <a:gd name="connsiteY77" fmla="*/ 127730 h 1842230"/>
                <a:gd name="connsiteX78" fmla="*/ 1308544 w 3400235"/>
                <a:gd name="connsiteY78" fmla="*/ 127730 h 1842230"/>
                <a:gd name="connsiteX79" fmla="*/ 1284637 w 3400235"/>
                <a:gd name="connsiteY79" fmla="*/ 175926 h 1842230"/>
                <a:gd name="connsiteX80" fmla="*/ 1303782 w 3400235"/>
                <a:gd name="connsiteY80" fmla="*/ 197644 h 1842230"/>
                <a:gd name="connsiteX81" fmla="*/ 1167289 w 3400235"/>
                <a:gd name="connsiteY81" fmla="*/ 272415 h 1842230"/>
                <a:gd name="connsiteX82" fmla="*/ 1050036 w 3400235"/>
                <a:gd name="connsiteY82" fmla="*/ 361664 h 1842230"/>
                <a:gd name="connsiteX83" fmla="*/ 978217 w 3400235"/>
                <a:gd name="connsiteY83" fmla="*/ 460534 h 1842230"/>
                <a:gd name="connsiteX84" fmla="*/ 978217 w 3400235"/>
                <a:gd name="connsiteY84" fmla="*/ 501491 h 1842230"/>
                <a:gd name="connsiteX85" fmla="*/ 1054798 w 3400235"/>
                <a:gd name="connsiteY85" fmla="*/ 532828 h 1842230"/>
                <a:gd name="connsiteX86" fmla="*/ 1016508 w 3400235"/>
                <a:gd name="connsiteY86" fmla="*/ 561784 h 1842230"/>
                <a:gd name="connsiteX87" fmla="*/ 935164 w 3400235"/>
                <a:gd name="connsiteY87" fmla="*/ 532828 h 1842230"/>
                <a:gd name="connsiteX88" fmla="*/ 901637 w 3400235"/>
                <a:gd name="connsiteY88" fmla="*/ 561784 h 1842230"/>
                <a:gd name="connsiteX89" fmla="*/ 851344 w 3400235"/>
                <a:gd name="connsiteY89" fmla="*/ 503872 h 1842230"/>
                <a:gd name="connsiteX90" fmla="*/ 841724 w 3400235"/>
                <a:gd name="connsiteY90" fmla="*/ 525589 h 1842230"/>
                <a:gd name="connsiteX91" fmla="*/ 896779 w 3400235"/>
                <a:gd name="connsiteY91" fmla="*/ 699230 h 1842230"/>
                <a:gd name="connsiteX92" fmla="*/ 911162 w 3400235"/>
                <a:gd name="connsiteY92" fmla="*/ 704088 h 1842230"/>
                <a:gd name="connsiteX93" fmla="*/ 949452 w 3400235"/>
                <a:gd name="connsiteY93" fmla="*/ 684752 h 1842230"/>
                <a:gd name="connsiteX94" fmla="*/ 968597 w 3400235"/>
                <a:gd name="connsiteY94" fmla="*/ 699230 h 1842230"/>
                <a:gd name="connsiteX95" fmla="*/ 968597 w 3400235"/>
                <a:gd name="connsiteY95" fmla="*/ 730567 h 1842230"/>
                <a:gd name="connsiteX96" fmla="*/ 932688 w 3400235"/>
                <a:gd name="connsiteY96" fmla="*/ 716089 h 1842230"/>
                <a:gd name="connsiteX97" fmla="*/ 911162 w 3400235"/>
                <a:gd name="connsiteY97" fmla="*/ 732949 h 1842230"/>
                <a:gd name="connsiteX98" fmla="*/ 925544 w 3400235"/>
                <a:gd name="connsiteY98" fmla="*/ 764286 h 1842230"/>
                <a:gd name="connsiteX99" fmla="*/ 913543 w 3400235"/>
                <a:gd name="connsiteY99" fmla="*/ 846296 h 1842230"/>
                <a:gd name="connsiteX100" fmla="*/ 839343 w 3400235"/>
                <a:gd name="connsiteY100" fmla="*/ 853535 h 1842230"/>
                <a:gd name="connsiteX101" fmla="*/ 834580 w 3400235"/>
                <a:gd name="connsiteY101" fmla="*/ 826960 h 1842230"/>
                <a:gd name="connsiteX102" fmla="*/ 877633 w 3400235"/>
                <a:gd name="connsiteY102" fmla="*/ 800386 h 1842230"/>
                <a:gd name="connsiteX103" fmla="*/ 887254 w 3400235"/>
                <a:gd name="connsiteY103" fmla="*/ 727996 h 1842230"/>
                <a:gd name="connsiteX104" fmla="*/ 839343 w 3400235"/>
                <a:gd name="connsiteY104" fmla="*/ 665321 h 1842230"/>
                <a:gd name="connsiteX105" fmla="*/ 822579 w 3400235"/>
                <a:gd name="connsiteY105" fmla="*/ 556831 h 1842230"/>
                <a:gd name="connsiteX106" fmla="*/ 745998 w 3400235"/>
                <a:gd name="connsiteY106" fmla="*/ 544735 h 1842230"/>
                <a:gd name="connsiteX107" fmla="*/ 738854 w 3400235"/>
                <a:gd name="connsiteY107" fmla="*/ 583311 h 1842230"/>
                <a:gd name="connsiteX108" fmla="*/ 753237 w 3400235"/>
                <a:gd name="connsiteY108" fmla="*/ 602647 h 1842230"/>
                <a:gd name="connsiteX109" fmla="*/ 722090 w 3400235"/>
                <a:gd name="connsiteY109" fmla="*/ 629221 h 1842230"/>
                <a:gd name="connsiteX110" fmla="*/ 734092 w 3400235"/>
                <a:gd name="connsiteY110" fmla="*/ 701611 h 1842230"/>
                <a:gd name="connsiteX111" fmla="*/ 779526 w 3400235"/>
                <a:gd name="connsiteY111" fmla="*/ 720947 h 1842230"/>
                <a:gd name="connsiteX112" fmla="*/ 789146 w 3400235"/>
                <a:gd name="connsiteY112" fmla="*/ 774001 h 1842230"/>
                <a:gd name="connsiteX113" fmla="*/ 743617 w 3400235"/>
                <a:gd name="connsiteY113" fmla="*/ 745045 h 1842230"/>
                <a:gd name="connsiteX114" fmla="*/ 626364 w 3400235"/>
                <a:gd name="connsiteY114" fmla="*/ 723328 h 1842230"/>
                <a:gd name="connsiteX115" fmla="*/ 611981 w 3400235"/>
                <a:gd name="connsiteY115" fmla="*/ 761905 h 1842230"/>
                <a:gd name="connsiteX116" fmla="*/ 518636 w 3400235"/>
                <a:gd name="connsiteY116" fmla="*/ 795623 h 1842230"/>
                <a:gd name="connsiteX117" fmla="*/ 504253 w 3400235"/>
                <a:gd name="connsiteY117" fmla="*/ 771525 h 1842230"/>
                <a:gd name="connsiteX118" fmla="*/ 382143 w 3400235"/>
                <a:gd name="connsiteY118" fmla="*/ 839057 h 1842230"/>
                <a:gd name="connsiteX119" fmla="*/ 379761 w 3400235"/>
                <a:gd name="connsiteY119" fmla="*/ 884872 h 1842230"/>
                <a:gd name="connsiteX120" fmla="*/ 331851 w 3400235"/>
                <a:gd name="connsiteY120" fmla="*/ 892111 h 1842230"/>
                <a:gd name="connsiteX121" fmla="*/ 346234 w 3400235"/>
                <a:gd name="connsiteY121" fmla="*/ 858393 h 1842230"/>
                <a:gd name="connsiteX122" fmla="*/ 346234 w 3400235"/>
                <a:gd name="connsiteY122" fmla="*/ 824674 h 1842230"/>
                <a:gd name="connsiteX123" fmla="*/ 298323 w 3400235"/>
                <a:gd name="connsiteY123" fmla="*/ 807815 h 1842230"/>
                <a:gd name="connsiteX124" fmla="*/ 267176 w 3400235"/>
                <a:gd name="connsiteY124" fmla="*/ 819912 h 1842230"/>
                <a:gd name="connsiteX125" fmla="*/ 293465 w 3400235"/>
                <a:gd name="connsiteY125" fmla="*/ 870585 h 1842230"/>
                <a:gd name="connsiteX126" fmla="*/ 312610 w 3400235"/>
                <a:gd name="connsiteY126" fmla="*/ 904303 h 1842230"/>
                <a:gd name="connsiteX127" fmla="*/ 312610 w 3400235"/>
                <a:gd name="connsiteY127" fmla="*/ 930878 h 1842230"/>
                <a:gd name="connsiteX128" fmla="*/ 276701 w 3400235"/>
                <a:gd name="connsiteY128" fmla="*/ 923639 h 1842230"/>
                <a:gd name="connsiteX129" fmla="*/ 269558 w 3400235"/>
                <a:gd name="connsiteY129" fmla="*/ 916400 h 1842230"/>
                <a:gd name="connsiteX130" fmla="*/ 233648 w 3400235"/>
                <a:gd name="connsiteY130" fmla="*/ 954976 h 1842230"/>
                <a:gd name="connsiteX131" fmla="*/ 252794 w 3400235"/>
                <a:gd name="connsiteY131" fmla="*/ 988695 h 1842230"/>
                <a:gd name="connsiteX132" fmla="*/ 171450 w 3400235"/>
                <a:gd name="connsiteY132" fmla="*/ 986313 h 1842230"/>
                <a:gd name="connsiteX133" fmla="*/ 197739 w 3400235"/>
                <a:gd name="connsiteY133" fmla="*/ 1020127 h 1842230"/>
                <a:gd name="connsiteX134" fmla="*/ 190595 w 3400235"/>
                <a:gd name="connsiteY134" fmla="*/ 1034605 h 1842230"/>
                <a:gd name="connsiteX135" fmla="*/ 147542 w 3400235"/>
                <a:gd name="connsiteY135" fmla="*/ 1034605 h 1842230"/>
                <a:gd name="connsiteX136" fmla="*/ 116396 w 3400235"/>
                <a:gd name="connsiteY136" fmla="*/ 1012888 h 1842230"/>
                <a:gd name="connsiteX137" fmla="*/ 109252 w 3400235"/>
                <a:gd name="connsiteY137" fmla="*/ 952595 h 1842230"/>
                <a:gd name="connsiteX138" fmla="*/ 58960 w 3400235"/>
                <a:gd name="connsiteY138" fmla="*/ 933259 h 1842230"/>
                <a:gd name="connsiteX139" fmla="*/ 58960 w 3400235"/>
                <a:gd name="connsiteY139" fmla="*/ 909161 h 1842230"/>
                <a:gd name="connsiteX140" fmla="*/ 164306 w 3400235"/>
                <a:gd name="connsiteY140" fmla="*/ 930878 h 1842230"/>
                <a:gd name="connsiteX141" fmla="*/ 221742 w 3400235"/>
                <a:gd name="connsiteY141" fmla="*/ 935736 h 1842230"/>
                <a:gd name="connsiteX142" fmla="*/ 245650 w 3400235"/>
                <a:gd name="connsiteY142" fmla="*/ 899541 h 1842230"/>
                <a:gd name="connsiteX143" fmla="*/ 224123 w 3400235"/>
                <a:gd name="connsiteY143" fmla="*/ 860965 h 1842230"/>
                <a:gd name="connsiteX144" fmla="*/ 70961 w 3400235"/>
                <a:gd name="connsiteY144" fmla="*/ 800671 h 1842230"/>
                <a:gd name="connsiteX145" fmla="*/ 18097 w 3400235"/>
                <a:gd name="connsiteY145" fmla="*/ 813816 h 1842230"/>
                <a:gd name="connsiteX146" fmla="*/ 0 w 3400235"/>
                <a:gd name="connsiteY146" fmla="*/ 829342 h 1842230"/>
                <a:gd name="connsiteX147" fmla="*/ 5620 w 3400235"/>
                <a:gd name="connsiteY147" fmla="*/ 865060 h 1842230"/>
                <a:gd name="connsiteX148" fmla="*/ 28099 w 3400235"/>
                <a:gd name="connsiteY148" fmla="*/ 868965 h 1842230"/>
                <a:gd name="connsiteX149" fmla="*/ 22860 w 3400235"/>
                <a:gd name="connsiteY149" fmla="*/ 925163 h 1842230"/>
                <a:gd name="connsiteX150" fmla="*/ 92202 w 3400235"/>
                <a:gd name="connsiteY150" fmla="*/ 1088041 h 1842230"/>
                <a:gd name="connsiteX151" fmla="*/ 42101 w 3400235"/>
                <a:gd name="connsiteY151" fmla="*/ 1167479 h 1842230"/>
                <a:gd name="connsiteX152" fmla="*/ 38671 w 3400235"/>
                <a:gd name="connsiteY152" fmla="*/ 1185386 h 1842230"/>
                <a:gd name="connsiteX153" fmla="*/ 64103 w 3400235"/>
                <a:gd name="connsiteY153" fmla="*/ 1203293 h 1842230"/>
                <a:gd name="connsiteX154" fmla="*/ 41148 w 3400235"/>
                <a:gd name="connsiteY154" fmla="*/ 1218438 h 1842230"/>
                <a:gd name="connsiteX155" fmla="*/ 25908 w 3400235"/>
                <a:gd name="connsiteY155" fmla="*/ 1218724 h 1842230"/>
                <a:gd name="connsiteX156" fmla="*/ 28765 w 3400235"/>
                <a:gd name="connsiteY156" fmla="*/ 1288732 h 1842230"/>
                <a:gd name="connsiteX157" fmla="*/ 49816 w 3400235"/>
                <a:gd name="connsiteY157" fmla="*/ 1318546 h 1842230"/>
                <a:gd name="connsiteX158" fmla="*/ 50101 w 3400235"/>
                <a:gd name="connsiteY158" fmla="*/ 1347502 h 1842230"/>
                <a:gd name="connsiteX159" fmla="*/ 77057 w 3400235"/>
                <a:gd name="connsiteY159" fmla="*/ 1349978 h 1842230"/>
                <a:gd name="connsiteX160" fmla="*/ 118301 w 3400235"/>
                <a:gd name="connsiteY160" fmla="*/ 1365694 h 1842230"/>
                <a:gd name="connsiteX161" fmla="*/ 161925 w 3400235"/>
                <a:gd name="connsiteY161" fmla="*/ 1425702 h 1842230"/>
                <a:gd name="connsiteX162" fmla="*/ 162401 w 3400235"/>
                <a:gd name="connsiteY162" fmla="*/ 1441513 h 1842230"/>
                <a:gd name="connsiteX163" fmla="*/ 148209 w 3400235"/>
                <a:gd name="connsiteY163" fmla="*/ 1465802 h 1842230"/>
                <a:gd name="connsiteX164" fmla="*/ 180785 w 3400235"/>
                <a:gd name="connsiteY164" fmla="*/ 1463992 h 1842230"/>
                <a:gd name="connsiteX165" fmla="*/ 212502 w 3400235"/>
                <a:gd name="connsiteY165" fmla="*/ 1473136 h 1842230"/>
                <a:gd name="connsiteX166" fmla="*/ 255365 w 3400235"/>
                <a:gd name="connsiteY166" fmla="*/ 1533811 h 1842230"/>
                <a:gd name="connsiteX167" fmla="*/ 360902 w 3400235"/>
                <a:gd name="connsiteY167" fmla="*/ 1543431 h 1842230"/>
                <a:gd name="connsiteX168" fmla="*/ 356330 w 3400235"/>
                <a:gd name="connsiteY168" fmla="*/ 1615630 h 1842230"/>
                <a:gd name="connsiteX169" fmla="*/ 319945 w 3400235"/>
                <a:gd name="connsiteY169" fmla="*/ 1646777 h 1842230"/>
                <a:gd name="connsiteX170" fmla="*/ 327469 w 3400235"/>
                <a:gd name="connsiteY170" fmla="*/ 1658969 h 1842230"/>
                <a:gd name="connsiteX171" fmla="*/ 291560 w 3400235"/>
                <a:gd name="connsiteY171" fmla="*/ 1697545 h 1842230"/>
                <a:gd name="connsiteX172" fmla="*/ 256006 w 3400235"/>
                <a:gd name="connsiteY172" fmla="*/ 1715693 h 1842230"/>
                <a:gd name="connsiteX173" fmla="*/ 205096 w 3400235"/>
                <a:gd name="connsiteY173" fmla="*/ 1742618 h 1842230"/>
                <a:gd name="connsiteX174" fmla="*/ 258966 w 3400235"/>
                <a:gd name="connsiteY174" fmla="*/ 1754162 h 1842230"/>
                <a:gd name="connsiteX175" fmla="*/ 303561 w 3400235"/>
                <a:gd name="connsiteY175" fmla="*/ 1765078 h 1842230"/>
                <a:gd name="connsiteX176" fmla="*/ 372999 w 3400235"/>
                <a:gd name="connsiteY176" fmla="*/ 1789176 h 1842230"/>
                <a:gd name="connsiteX177" fmla="*/ 401764 w 3400235"/>
                <a:gd name="connsiteY177" fmla="*/ 1772316 h 1842230"/>
                <a:gd name="connsiteX178" fmla="*/ 586073 w 3400235"/>
                <a:gd name="connsiteY178" fmla="*/ 1842230 h 1842230"/>
                <a:gd name="connsiteX179" fmla="*/ 593217 w 3400235"/>
                <a:gd name="connsiteY179" fmla="*/ 1822894 h 1842230"/>
                <a:gd name="connsiteX180" fmla="*/ 554926 w 3400235"/>
                <a:gd name="connsiteY180" fmla="*/ 1786699 h 1842230"/>
                <a:gd name="connsiteX181" fmla="*/ 554926 w 3400235"/>
                <a:gd name="connsiteY181" fmla="*/ 1740884 h 1842230"/>
                <a:gd name="connsiteX182" fmla="*/ 531019 w 3400235"/>
                <a:gd name="connsiteY182" fmla="*/ 1733645 h 1842230"/>
                <a:gd name="connsiteX183" fmla="*/ 535781 w 3400235"/>
                <a:gd name="connsiteY183" fmla="*/ 1695069 h 1842230"/>
                <a:gd name="connsiteX184" fmla="*/ 574072 w 3400235"/>
                <a:gd name="connsiteY184" fmla="*/ 1649254 h 1842230"/>
                <a:gd name="connsiteX185" fmla="*/ 505396 w 3400235"/>
                <a:gd name="connsiteY185" fmla="*/ 1597819 h 1842230"/>
                <a:gd name="connsiteX186" fmla="*/ 510159 w 3400235"/>
                <a:gd name="connsiteY186" fmla="*/ 1526286 h 1842230"/>
                <a:gd name="connsiteX187" fmla="*/ 583597 w 3400235"/>
                <a:gd name="connsiteY187" fmla="*/ 1477994 h 1842230"/>
                <a:gd name="connsiteX188" fmla="*/ 669798 w 3400235"/>
                <a:gd name="connsiteY188" fmla="*/ 1482852 h 1842230"/>
                <a:gd name="connsiteX189" fmla="*/ 684181 w 3400235"/>
                <a:gd name="connsiteY189" fmla="*/ 1509427 h 1842230"/>
                <a:gd name="connsiteX190" fmla="*/ 772763 w 3400235"/>
                <a:gd name="connsiteY190" fmla="*/ 1514284 h 1842230"/>
                <a:gd name="connsiteX191" fmla="*/ 837438 w 3400235"/>
                <a:gd name="connsiteY191" fmla="*/ 1478089 h 1842230"/>
                <a:gd name="connsiteX192" fmla="*/ 803910 w 3400235"/>
                <a:gd name="connsiteY192" fmla="*/ 1441894 h 1842230"/>
                <a:gd name="connsiteX193" fmla="*/ 811054 w 3400235"/>
                <a:gd name="connsiteY193" fmla="*/ 1374362 h 1842230"/>
                <a:gd name="connsiteX194" fmla="*/ 978598 w 3400235"/>
                <a:gd name="connsiteY194" fmla="*/ 1292352 h 1842230"/>
                <a:gd name="connsiteX195" fmla="*/ 1107472 w 3400235"/>
                <a:gd name="connsiteY195" fmla="*/ 1350454 h 1842230"/>
                <a:gd name="connsiteX196" fmla="*/ 1150525 w 3400235"/>
                <a:gd name="connsiteY196" fmla="*/ 1311878 h 1842230"/>
                <a:gd name="connsiteX197" fmla="*/ 1277398 w 3400235"/>
                <a:gd name="connsiteY197" fmla="*/ 1432465 h 1842230"/>
                <a:gd name="connsiteX198" fmla="*/ 1373124 w 3400235"/>
                <a:gd name="connsiteY198" fmla="*/ 1422844 h 1842230"/>
                <a:gd name="connsiteX199" fmla="*/ 1406652 w 3400235"/>
                <a:gd name="connsiteY199" fmla="*/ 1456563 h 1842230"/>
                <a:gd name="connsiteX200" fmla="*/ 1497616 w 3400235"/>
                <a:gd name="connsiteY200" fmla="*/ 1466183 h 1842230"/>
                <a:gd name="connsiteX201" fmla="*/ 1557433 w 3400235"/>
                <a:gd name="connsiteY201" fmla="*/ 1384173 h 1842230"/>
                <a:gd name="connsiteX202" fmla="*/ 1634014 w 3400235"/>
                <a:gd name="connsiteY202" fmla="*/ 1417987 h 1842230"/>
                <a:gd name="connsiteX203" fmla="*/ 1674685 w 3400235"/>
                <a:gd name="connsiteY203" fmla="*/ 1425226 h 1842230"/>
                <a:gd name="connsiteX204" fmla="*/ 1715357 w 3400235"/>
                <a:gd name="connsiteY204" fmla="*/ 1389031 h 1842230"/>
                <a:gd name="connsiteX205" fmla="*/ 1679448 w 3400235"/>
                <a:gd name="connsiteY205" fmla="*/ 1364932 h 1842230"/>
                <a:gd name="connsiteX206" fmla="*/ 1710595 w 3400235"/>
                <a:gd name="connsiteY206" fmla="*/ 1316736 h 1842230"/>
                <a:gd name="connsiteX207" fmla="*/ 1799177 w 3400235"/>
                <a:gd name="connsiteY207" fmla="*/ 1345692 h 1842230"/>
                <a:gd name="connsiteX208" fmla="*/ 1818323 w 3400235"/>
                <a:gd name="connsiteY208" fmla="*/ 1384268 h 1842230"/>
                <a:gd name="connsiteX209" fmla="*/ 1856613 w 3400235"/>
                <a:gd name="connsiteY209" fmla="*/ 1386649 h 1842230"/>
                <a:gd name="connsiteX210" fmla="*/ 1880520 w 3400235"/>
                <a:gd name="connsiteY210" fmla="*/ 1369790 h 1842230"/>
                <a:gd name="connsiteX211" fmla="*/ 1945196 w 3400235"/>
                <a:gd name="connsiteY211" fmla="*/ 1367409 h 1842230"/>
                <a:gd name="connsiteX212" fmla="*/ 1952339 w 3400235"/>
                <a:gd name="connsiteY212" fmla="*/ 1384268 h 1842230"/>
                <a:gd name="connsiteX213" fmla="*/ 2026539 w 3400235"/>
                <a:gd name="connsiteY213" fmla="*/ 1389126 h 1842230"/>
                <a:gd name="connsiteX214" fmla="*/ 2076831 w 3400235"/>
                <a:gd name="connsiteY214" fmla="*/ 1336072 h 1842230"/>
                <a:gd name="connsiteX215" fmla="*/ 2179796 w 3400235"/>
                <a:gd name="connsiteY215" fmla="*/ 1348168 h 1842230"/>
                <a:gd name="connsiteX216" fmla="*/ 2210943 w 3400235"/>
                <a:gd name="connsiteY216" fmla="*/ 1336072 h 1842230"/>
                <a:gd name="connsiteX217" fmla="*/ 2220468 w 3400235"/>
                <a:gd name="connsiteY217" fmla="*/ 1278160 h 1842230"/>
                <a:gd name="connsiteX218" fmla="*/ 2189321 w 3400235"/>
                <a:gd name="connsiteY218" fmla="*/ 1208246 h 1842230"/>
                <a:gd name="connsiteX219" fmla="*/ 2220468 w 3400235"/>
                <a:gd name="connsiteY219" fmla="*/ 1181671 h 1842230"/>
                <a:gd name="connsiteX220" fmla="*/ 2318576 w 3400235"/>
                <a:gd name="connsiteY220" fmla="*/ 1181671 h 1842230"/>
                <a:gd name="connsiteX221" fmla="*/ 2411921 w 3400235"/>
                <a:gd name="connsiteY221" fmla="*/ 1292637 h 1842230"/>
                <a:gd name="connsiteX222" fmla="*/ 2531555 w 3400235"/>
                <a:gd name="connsiteY222" fmla="*/ 1360170 h 1842230"/>
                <a:gd name="connsiteX223" fmla="*/ 2567464 w 3400235"/>
                <a:gd name="connsiteY223" fmla="*/ 1360170 h 1842230"/>
                <a:gd name="connsiteX224" fmla="*/ 2572227 w 3400235"/>
                <a:gd name="connsiteY224" fmla="*/ 1331214 h 1842230"/>
                <a:gd name="connsiteX225" fmla="*/ 2615279 w 3400235"/>
                <a:gd name="connsiteY225" fmla="*/ 1304639 h 1842230"/>
                <a:gd name="connsiteX226" fmla="*/ 2620042 w 3400235"/>
                <a:gd name="connsiteY226" fmla="*/ 1461421 h 1842230"/>
                <a:gd name="connsiteX227" fmla="*/ 2581752 w 3400235"/>
                <a:gd name="connsiteY227" fmla="*/ 1463802 h 1842230"/>
                <a:gd name="connsiteX228" fmla="*/ 2581752 w 3400235"/>
                <a:gd name="connsiteY228" fmla="*/ 1502378 h 1842230"/>
                <a:gd name="connsiteX229" fmla="*/ 2603278 w 3400235"/>
                <a:gd name="connsiteY229" fmla="*/ 1528953 h 1842230"/>
                <a:gd name="connsiteX230" fmla="*/ 2599277 w 3400235"/>
                <a:gd name="connsiteY230" fmla="*/ 1563433 h 1842230"/>
                <a:gd name="connsiteX231" fmla="*/ 2615184 w 3400235"/>
                <a:gd name="connsiteY231" fmla="*/ 1570006 h 1842230"/>
                <a:gd name="connsiteX232" fmla="*/ 2624804 w 3400235"/>
                <a:gd name="connsiteY232" fmla="*/ 1545907 h 1842230"/>
                <a:gd name="connsiteX233" fmla="*/ 2639187 w 3400235"/>
                <a:gd name="connsiteY233" fmla="*/ 1550765 h 1842230"/>
                <a:gd name="connsiteX234" fmla="*/ 2648712 w 3400235"/>
                <a:gd name="connsiteY234" fmla="*/ 1560385 h 1842230"/>
                <a:gd name="connsiteX235" fmla="*/ 2691765 w 3400235"/>
                <a:gd name="connsiteY235" fmla="*/ 1550765 h 1842230"/>
                <a:gd name="connsiteX236" fmla="*/ 2734818 w 3400235"/>
                <a:gd name="connsiteY236" fmla="*/ 1425321 h 1842230"/>
                <a:gd name="connsiteX237" fmla="*/ 2739580 w 3400235"/>
                <a:gd name="connsiteY237" fmla="*/ 1268539 h 1842230"/>
                <a:gd name="connsiteX238" fmla="*/ 2684526 w 3400235"/>
                <a:gd name="connsiteY238" fmla="*/ 1143095 h 1842230"/>
                <a:gd name="connsiteX239" fmla="*/ 2615089 w 3400235"/>
                <a:gd name="connsiteY239" fmla="*/ 1058704 h 1842230"/>
                <a:gd name="connsiteX240" fmla="*/ 2581561 w 3400235"/>
                <a:gd name="connsiteY240" fmla="*/ 1063561 h 1842230"/>
                <a:gd name="connsiteX241" fmla="*/ 2581561 w 3400235"/>
                <a:gd name="connsiteY241" fmla="*/ 1090136 h 1842230"/>
                <a:gd name="connsiteX242" fmla="*/ 2500217 w 3400235"/>
                <a:gd name="connsiteY242" fmla="*/ 1058799 h 1842230"/>
                <a:gd name="connsiteX243" fmla="*/ 2531364 w 3400235"/>
                <a:gd name="connsiteY243" fmla="*/ 991267 h 1842230"/>
                <a:gd name="connsiteX244" fmla="*/ 2557653 w 3400235"/>
                <a:gd name="connsiteY244" fmla="*/ 812768 h 1842230"/>
                <a:gd name="connsiteX245" fmla="*/ 2667762 w 3400235"/>
                <a:gd name="connsiteY245" fmla="*/ 779050 h 1842230"/>
                <a:gd name="connsiteX246" fmla="*/ 2720436 w 3400235"/>
                <a:gd name="connsiteY246" fmla="*/ 745331 h 1842230"/>
                <a:gd name="connsiteX247" fmla="*/ 2777871 w 3400235"/>
                <a:gd name="connsiteY247" fmla="*/ 745331 h 1842230"/>
                <a:gd name="connsiteX248" fmla="*/ 2763488 w 3400235"/>
                <a:gd name="connsiteY248" fmla="*/ 764667 h 1842230"/>
                <a:gd name="connsiteX249" fmla="*/ 2777871 w 3400235"/>
                <a:gd name="connsiteY249" fmla="*/ 788765 h 1842230"/>
                <a:gd name="connsiteX250" fmla="*/ 2828163 w 3400235"/>
                <a:gd name="connsiteY250" fmla="*/ 735711 h 1842230"/>
                <a:gd name="connsiteX251" fmla="*/ 2856928 w 3400235"/>
                <a:gd name="connsiteY251" fmla="*/ 738092 h 1842230"/>
                <a:gd name="connsiteX252" fmla="*/ 2852166 w 3400235"/>
                <a:gd name="connsiteY252" fmla="*/ 706755 h 1842230"/>
                <a:gd name="connsiteX253" fmla="*/ 2806637 w 3400235"/>
                <a:gd name="connsiteY253" fmla="*/ 697135 h 1842230"/>
                <a:gd name="connsiteX254" fmla="*/ 2837783 w 3400235"/>
                <a:gd name="connsiteY254" fmla="*/ 583787 h 1842230"/>
                <a:gd name="connsiteX255" fmla="*/ 2878836 w 3400235"/>
                <a:gd name="connsiteY255" fmla="*/ 544925 h 1842230"/>
                <a:gd name="connsiteX256" fmla="*/ 2878836 w 3400235"/>
                <a:gd name="connsiteY256" fmla="*/ 544925 h 1842230"/>
                <a:gd name="connsiteX0" fmla="*/ 2878836 w 3400235"/>
                <a:gd name="connsiteY0" fmla="*/ 544925 h 1842230"/>
                <a:gd name="connsiteX1" fmla="*/ 2895600 w 3400235"/>
                <a:gd name="connsiteY1" fmla="*/ 602837 h 1842230"/>
                <a:gd name="connsiteX2" fmla="*/ 2929128 w 3400235"/>
                <a:gd name="connsiteY2" fmla="*/ 612457 h 1842230"/>
                <a:gd name="connsiteX3" fmla="*/ 2962656 w 3400235"/>
                <a:gd name="connsiteY3" fmla="*/ 559403 h 1842230"/>
                <a:gd name="connsiteX4" fmla="*/ 2943511 w 3400235"/>
                <a:gd name="connsiteY4" fmla="*/ 523208 h 1842230"/>
                <a:gd name="connsiteX5" fmla="*/ 2950655 w 3400235"/>
                <a:gd name="connsiteY5" fmla="*/ 491871 h 1842230"/>
                <a:gd name="connsiteX6" fmla="*/ 3000946 w 3400235"/>
                <a:gd name="connsiteY6" fmla="*/ 491871 h 1842230"/>
                <a:gd name="connsiteX7" fmla="*/ 2988945 w 3400235"/>
                <a:gd name="connsiteY7" fmla="*/ 515969 h 1842230"/>
                <a:gd name="connsiteX8" fmla="*/ 2993708 w 3400235"/>
                <a:gd name="connsiteY8" fmla="*/ 602837 h 1842230"/>
                <a:gd name="connsiteX9" fmla="*/ 2921889 w 3400235"/>
                <a:gd name="connsiteY9" fmla="*/ 781336 h 1842230"/>
                <a:gd name="connsiteX10" fmla="*/ 2929033 w 3400235"/>
                <a:gd name="connsiteY10" fmla="*/ 819912 h 1842230"/>
                <a:gd name="connsiteX11" fmla="*/ 2926651 w 3400235"/>
                <a:gd name="connsiteY11" fmla="*/ 885063 h 1842230"/>
                <a:gd name="connsiteX12" fmla="*/ 3060668 w 3400235"/>
                <a:gd name="connsiteY12" fmla="*/ 1080421 h 1842230"/>
                <a:gd name="connsiteX13" fmla="*/ 3086957 w 3400235"/>
                <a:gd name="connsiteY13" fmla="*/ 1087660 h 1842230"/>
                <a:gd name="connsiteX14" fmla="*/ 3089339 w 3400235"/>
                <a:gd name="connsiteY14" fmla="*/ 928497 h 1842230"/>
                <a:gd name="connsiteX15" fmla="*/ 3115628 w 3400235"/>
                <a:gd name="connsiteY15" fmla="*/ 904399 h 1842230"/>
                <a:gd name="connsiteX16" fmla="*/ 3086862 w 3400235"/>
                <a:gd name="connsiteY16" fmla="*/ 841724 h 1842230"/>
                <a:gd name="connsiteX17" fmla="*/ 3110770 w 3400235"/>
                <a:gd name="connsiteY17" fmla="*/ 815149 h 1842230"/>
                <a:gd name="connsiteX18" fmla="*/ 3058096 w 3400235"/>
                <a:gd name="connsiteY18" fmla="*/ 745236 h 1842230"/>
                <a:gd name="connsiteX19" fmla="*/ 3029331 w 3400235"/>
                <a:gd name="connsiteY19" fmla="*/ 747617 h 1842230"/>
                <a:gd name="connsiteX20" fmla="*/ 3019806 w 3400235"/>
                <a:gd name="connsiteY20" fmla="*/ 631888 h 1842230"/>
                <a:gd name="connsiteX21" fmla="*/ 3094006 w 3400235"/>
                <a:gd name="connsiteY21" fmla="*/ 612553 h 1842230"/>
                <a:gd name="connsiteX22" fmla="*/ 3098768 w 3400235"/>
                <a:gd name="connsiteY22" fmla="*/ 578739 h 1842230"/>
                <a:gd name="connsiteX23" fmla="*/ 3137059 w 3400235"/>
                <a:gd name="connsiteY23" fmla="*/ 569119 h 1842230"/>
                <a:gd name="connsiteX24" fmla="*/ 3158586 w 3400235"/>
                <a:gd name="connsiteY24" fmla="*/ 588454 h 1842230"/>
                <a:gd name="connsiteX25" fmla="*/ 3184874 w 3400235"/>
                <a:gd name="connsiteY25" fmla="*/ 482346 h 1842230"/>
                <a:gd name="connsiteX26" fmla="*/ 3230309 w 3400235"/>
                <a:gd name="connsiteY26" fmla="*/ 405193 h 1842230"/>
                <a:gd name="connsiteX27" fmla="*/ 3266218 w 3400235"/>
                <a:gd name="connsiteY27" fmla="*/ 385858 h 1842230"/>
                <a:gd name="connsiteX28" fmla="*/ 3297364 w 3400235"/>
                <a:gd name="connsiteY28" fmla="*/ 388239 h 1842230"/>
                <a:gd name="connsiteX29" fmla="*/ 3297364 w 3400235"/>
                <a:gd name="connsiteY29" fmla="*/ 352044 h 1842230"/>
                <a:gd name="connsiteX30" fmla="*/ 3247073 w 3400235"/>
                <a:gd name="connsiteY30" fmla="*/ 342423 h 1842230"/>
                <a:gd name="connsiteX31" fmla="*/ 3177636 w 3400235"/>
                <a:gd name="connsiteY31" fmla="*/ 284512 h 1842230"/>
                <a:gd name="connsiteX32" fmla="*/ 3211163 w 3400235"/>
                <a:gd name="connsiteY32" fmla="*/ 245935 h 1842230"/>
                <a:gd name="connsiteX33" fmla="*/ 3182398 w 3400235"/>
                <a:gd name="connsiteY33" fmla="*/ 180784 h 1842230"/>
                <a:gd name="connsiteX34" fmla="*/ 3206305 w 3400235"/>
                <a:gd name="connsiteY34" fmla="*/ 156686 h 1842230"/>
                <a:gd name="connsiteX35" fmla="*/ 3235071 w 3400235"/>
                <a:gd name="connsiteY35" fmla="*/ 195262 h 1842230"/>
                <a:gd name="connsiteX36" fmla="*/ 3306889 w 3400235"/>
                <a:gd name="connsiteY36" fmla="*/ 221837 h 1842230"/>
                <a:gd name="connsiteX37" fmla="*/ 3385852 w 3400235"/>
                <a:gd name="connsiteY37" fmla="*/ 229076 h 1842230"/>
                <a:gd name="connsiteX38" fmla="*/ 3395472 w 3400235"/>
                <a:gd name="connsiteY38" fmla="*/ 195358 h 1842230"/>
                <a:gd name="connsiteX39" fmla="*/ 3354800 w 3400235"/>
                <a:gd name="connsiteY39" fmla="*/ 154400 h 1842230"/>
                <a:gd name="connsiteX40" fmla="*/ 3400235 w 3400235"/>
                <a:gd name="connsiteY40" fmla="*/ 91726 h 1842230"/>
                <a:gd name="connsiteX41" fmla="*/ 3297270 w 3400235"/>
                <a:gd name="connsiteY41" fmla="*/ 55530 h 1842230"/>
                <a:gd name="connsiteX42" fmla="*/ 3270980 w 3400235"/>
                <a:gd name="connsiteY42" fmla="*/ 108585 h 1842230"/>
                <a:gd name="connsiteX43" fmla="*/ 3237452 w 3400235"/>
                <a:gd name="connsiteY43" fmla="*/ 65151 h 1842230"/>
                <a:gd name="connsiteX44" fmla="*/ 3048381 w 3400235"/>
                <a:gd name="connsiteY44" fmla="*/ 0 h 1842230"/>
                <a:gd name="connsiteX45" fmla="*/ 2868835 w 3400235"/>
                <a:gd name="connsiteY45" fmla="*/ 31337 h 1842230"/>
                <a:gd name="connsiteX46" fmla="*/ 2842546 w 3400235"/>
                <a:gd name="connsiteY46" fmla="*/ 45815 h 1842230"/>
                <a:gd name="connsiteX47" fmla="*/ 2842546 w 3400235"/>
                <a:gd name="connsiteY47" fmla="*/ 60293 h 1842230"/>
                <a:gd name="connsiteX48" fmla="*/ 2880836 w 3400235"/>
                <a:gd name="connsiteY48" fmla="*/ 79629 h 1842230"/>
                <a:gd name="connsiteX49" fmla="*/ 2876074 w 3400235"/>
                <a:gd name="connsiteY49" fmla="*/ 125444 h 1842230"/>
                <a:gd name="connsiteX50" fmla="*/ 2806637 w 3400235"/>
                <a:gd name="connsiteY50" fmla="*/ 96488 h 1842230"/>
                <a:gd name="connsiteX51" fmla="*/ 2653475 w 3400235"/>
                <a:gd name="connsiteY51" fmla="*/ 156781 h 1842230"/>
                <a:gd name="connsiteX52" fmla="*/ 2627185 w 3400235"/>
                <a:gd name="connsiteY52" fmla="*/ 101346 h 1842230"/>
                <a:gd name="connsiteX53" fmla="*/ 2521839 w 3400235"/>
                <a:gd name="connsiteY53" fmla="*/ 101346 h 1842230"/>
                <a:gd name="connsiteX54" fmla="*/ 2473929 w 3400235"/>
                <a:gd name="connsiteY54" fmla="*/ 152019 h 1842230"/>
                <a:gd name="connsiteX55" fmla="*/ 2304002 w 3400235"/>
                <a:gd name="connsiteY55" fmla="*/ 113442 h 1842230"/>
                <a:gd name="connsiteX56" fmla="*/ 2148459 w 3400235"/>
                <a:gd name="connsiteY56" fmla="*/ 144780 h 1842230"/>
                <a:gd name="connsiteX57" fmla="*/ 2129314 w 3400235"/>
                <a:gd name="connsiteY57" fmla="*/ 192976 h 1842230"/>
                <a:gd name="connsiteX58" fmla="*/ 2153221 w 3400235"/>
                <a:gd name="connsiteY58" fmla="*/ 200215 h 1842230"/>
                <a:gd name="connsiteX59" fmla="*/ 2150840 w 3400235"/>
                <a:gd name="connsiteY59" fmla="*/ 236410 h 1842230"/>
                <a:gd name="connsiteX60" fmla="*/ 2000060 w 3400235"/>
                <a:gd name="connsiteY60" fmla="*/ 253270 h 1842230"/>
                <a:gd name="connsiteX61" fmla="*/ 2009679 w 3400235"/>
                <a:gd name="connsiteY61" fmla="*/ 301466 h 1842230"/>
                <a:gd name="connsiteX62" fmla="*/ 1870805 w 3400235"/>
                <a:gd name="connsiteY62" fmla="*/ 277368 h 1842230"/>
                <a:gd name="connsiteX63" fmla="*/ 1904333 w 3400235"/>
                <a:gd name="connsiteY63" fmla="*/ 214693 h 1842230"/>
                <a:gd name="connsiteX64" fmla="*/ 1763078 w 3400235"/>
                <a:gd name="connsiteY64" fmla="*/ 207454 h 1842230"/>
                <a:gd name="connsiteX65" fmla="*/ 1775079 w 3400235"/>
                <a:gd name="connsiteY65" fmla="*/ 272605 h 1842230"/>
                <a:gd name="connsiteX66" fmla="*/ 1729645 w 3400235"/>
                <a:gd name="connsiteY66" fmla="*/ 294322 h 1842230"/>
                <a:gd name="connsiteX67" fmla="*/ 1691354 w 3400235"/>
                <a:gd name="connsiteY67" fmla="*/ 258127 h 1842230"/>
                <a:gd name="connsiteX68" fmla="*/ 1535811 w 3400235"/>
                <a:gd name="connsiteY68" fmla="*/ 284702 h 1842230"/>
                <a:gd name="connsiteX69" fmla="*/ 1475994 w 3400235"/>
                <a:gd name="connsiteY69" fmla="*/ 340138 h 1842230"/>
                <a:gd name="connsiteX70" fmla="*/ 1473613 w 3400235"/>
                <a:gd name="connsiteY70" fmla="*/ 373856 h 1842230"/>
                <a:gd name="connsiteX71" fmla="*/ 1435322 w 3400235"/>
                <a:gd name="connsiteY71" fmla="*/ 376237 h 1842230"/>
                <a:gd name="connsiteX72" fmla="*/ 1430560 w 3400235"/>
                <a:gd name="connsiteY72" fmla="*/ 337661 h 1842230"/>
                <a:gd name="connsiteX73" fmla="*/ 1552670 w 3400235"/>
                <a:gd name="connsiteY73" fmla="*/ 231552 h 1842230"/>
                <a:gd name="connsiteX74" fmla="*/ 1552670 w 3400235"/>
                <a:gd name="connsiteY74" fmla="*/ 159163 h 1842230"/>
                <a:gd name="connsiteX75" fmla="*/ 1473708 w 3400235"/>
                <a:gd name="connsiteY75" fmla="*/ 137446 h 1842230"/>
                <a:gd name="connsiteX76" fmla="*/ 1370743 w 3400235"/>
                <a:gd name="connsiteY76" fmla="*/ 171164 h 1842230"/>
                <a:gd name="connsiteX77" fmla="*/ 1327690 w 3400235"/>
                <a:gd name="connsiteY77" fmla="*/ 127730 h 1842230"/>
                <a:gd name="connsiteX78" fmla="*/ 1308544 w 3400235"/>
                <a:gd name="connsiteY78" fmla="*/ 127730 h 1842230"/>
                <a:gd name="connsiteX79" fmla="*/ 1284637 w 3400235"/>
                <a:gd name="connsiteY79" fmla="*/ 175926 h 1842230"/>
                <a:gd name="connsiteX80" fmla="*/ 1303782 w 3400235"/>
                <a:gd name="connsiteY80" fmla="*/ 197644 h 1842230"/>
                <a:gd name="connsiteX81" fmla="*/ 1167289 w 3400235"/>
                <a:gd name="connsiteY81" fmla="*/ 272415 h 1842230"/>
                <a:gd name="connsiteX82" fmla="*/ 1050036 w 3400235"/>
                <a:gd name="connsiteY82" fmla="*/ 361664 h 1842230"/>
                <a:gd name="connsiteX83" fmla="*/ 978217 w 3400235"/>
                <a:gd name="connsiteY83" fmla="*/ 460534 h 1842230"/>
                <a:gd name="connsiteX84" fmla="*/ 978217 w 3400235"/>
                <a:gd name="connsiteY84" fmla="*/ 501491 h 1842230"/>
                <a:gd name="connsiteX85" fmla="*/ 1054798 w 3400235"/>
                <a:gd name="connsiteY85" fmla="*/ 532828 h 1842230"/>
                <a:gd name="connsiteX86" fmla="*/ 1016508 w 3400235"/>
                <a:gd name="connsiteY86" fmla="*/ 561784 h 1842230"/>
                <a:gd name="connsiteX87" fmla="*/ 935164 w 3400235"/>
                <a:gd name="connsiteY87" fmla="*/ 532828 h 1842230"/>
                <a:gd name="connsiteX88" fmla="*/ 901637 w 3400235"/>
                <a:gd name="connsiteY88" fmla="*/ 561784 h 1842230"/>
                <a:gd name="connsiteX89" fmla="*/ 851344 w 3400235"/>
                <a:gd name="connsiteY89" fmla="*/ 503872 h 1842230"/>
                <a:gd name="connsiteX90" fmla="*/ 841724 w 3400235"/>
                <a:gd name="connsiteY90" fmla="*/ 525589 h 1842230"/>
                <a:gd name="connsiteX91" fmla="*/ 896779 w 3400235"/>
                <a:gd name="connsiteY91" fmla="*/ 699230 h 1842230"/>
                <a:gd name="connsiteX92" fmla="*/ 911162 w 3400235"/>
                <a:gd name="connsiteY92" fmla="*/ 704088 h 1842230"/>
                <a:gd name="connsiteX93" fmla="*/ 949452 w 3400235"/>
                <a:gd name="connsiteY93" fmla="*/ 684752 h 1842230"/>
                <a:gd name="connsiteX94" fmla="*/ 968597 w 3400235"/>
                <a:gd name="connsiteY94" fmla="*/ 699230 h 1842230"/>
                <a:gd name="connsiteX95" fmla="*/ 968597 w 3400235"/>
                <a:gd name="connsiteY95" fmla="*/ 730567 h 1842230"/>
                <a:gd name="connsiteX96" fmla="*/ 932688 w 3400235"/>
                <a:gd name="connsiteY96" fmla="*/ 716089 h 1842230"/>
                <a:gd name="connsiteX97" fmla="*/ 911162 w 3400235"/>
                <a:gd name="connsiteY97" fmla="*/ 732949 h 1842230"/>
                <a:gd name="connsiteX98" fmla="*/ 925544 w 3400235"/>
                <a:gd name="connsiteY98" fmla="*/ 764286 h 1842230"/>
                <a:gd name="connsiteX99" fmla="*/ 913543 w 3400235"/>
                <a:gd name="connsiteY99" fmla="*/ 846296 h 1842230"/>
                <a:gd name="connsiteX100" fmla="*/ 839343 w 3400235"/>
                <a:gd name="connsiteY100" fmla="*/ 853535 h 1842230"/>
                <a:gd name="connsiteX101" fmla="*/ 834580 w 3400235"/>
                <a:gd name="connsiteY101" fmla="*/ 826960 h 1842230"/>
                <a:gd name="connsiteX102" fmla="*/ 877633 w 3400235"/>
                <a:gd name="connsiteY102" fmla="*/ 800386 h 1842230"/>
                <a:gd name="connsiteX103" fmla="*/ 887254 w 3400235"/>
                <a:gd name="connsiteY103" fmla="*/ 727996 h 1842230"/>
                <a:gd name="connsiteX104" fmla="*/ 839343 w 3400235"/>
                <a:gd name="connsiteY104" fmla="*/ 665321 h 1842230"/>
                <a:gd name="connsiteX105" fmla="*/ 822579 w 3400235"/>
                <a:gd name="connsiteY105" fmla="*/ 556831 h 1842230"/>
                <a:gd name="connsiteX106" fmla="*/ 745998 w 3400235"/>
                <a:gd name="connsiteY106" fmla="*/ 544735 h 1842230"/>
                <a:gd name="connsiteX107" fmla="*/ 738854 w 3400235"/>
                <a:gd name="connsiteY107" fmla="*/ 583311 h 1842230"/>
                <a:gd name="connsiteX108" fmla="*/ 753237 w 3400235"/>
                <a:gd name="connsiteY108" fmla="*/ 602647 h 1842230"/>
                <a:gd name="connsiteX109" fmla="*/ 722090 w 3400235"/>
                <a:gd name="connsiteY109" fmla="*/ 629221 h 1842230"/>
                <a:gd name="connsiteX110" fmla="*/ 734092 w 3400235"/>
                <a:gd name="connsiteY110" fmla="*/ 701611 h 1842230"/>
                <a:gd name="connsiteX111" fmla="*/ 779526 w 3400235"/>
                <a:gd name="connsiteY111" fmla="*/ 720947 h 1842230"/>
                <a:gd name="connsiteX112" fmla="*/ 789146 w 3400235"/>
                <a:gd name="connsiteY112" fmla="*/ 774001 h 1842230"/>
                <a:gd name="connsiteX113" fmla="*/ 743617 w 3400235"/>
                <a:gd name="connsiteY113" fmla="*/ 745045 h 1842230"/>
                <a:gd name="connsiteX114" fmla="*/ 626364 w 3400235"/>
                <a:gd name="connsiteY114" fmla="*/ 723328 h 1842230"/>
                <a:gd name="connsiteX115" fmla="*/ 611981 w 3400235"/>
                <a:gd name="connsiteY115" fmla="*/ 761905 h 1842230"/>
                <a:gd name="connsiteX116" fmla="*/ 518636 w 3400235"/>
                <a:gd name="connsiteY116" fmla="*/ 795623 h 1842230"/>
                <a:gd name="connsiteX117" fmla="*/ 504253 w 3400235"/>
                <a:gd name="connsiteY117" fmla="*/ 771525 h 1842230"/>
                <a:gd name="connsiteX118" fmla="*/ 382143 w 3400235"/>
                <a:gd name="connsiteY118" fmla="*/ 839057 h 1842230"/>
                <a:gd name="connsiteX119" fmla="*/ 379761 w 3400235"/>
                <a:gd name="connsiteY119" fmla="*/ 884872 h 1842230"/>
                <a:gd name="connsiteX120" fmla="*/ 331851 w 3400235"/>
                <a:gd name="connsiteY120" fmla="*/ 892111 h 1842230"/>
                <a:gd name="connsiteX121" fmla="*/ 346234 w 3400235"/>
                <a:gd name="connsiteY121" fmla="*/ 858393 h 1842230"/>
                <a:gd name="connsiteX122" fmla="*/ 346234 w 3400235"/>
                <a:gd name="connsiteY122" fmla="*/ 824674 h 1842230"/>
                <a:gd name="connsiteX123" fmla="*/ 298323 w 3400235"/>
                <a:gd name="connsiteY123" fmla="*/ 807815 h 1842230"/>
                <a:gd name="connsiteX124" fmla="*/ 267176 w 3400235"/>
                <a:gd name="connsiteY124" fmla="*/ 819912 h 1842230"/>
                <a:gd name="connsiteX125" fmla="*/ 293465 w 3400235"/>
                <a:gd name="connsiteY125" fmla="*/ 870585 h 1842230"/>
                <a:gd name="connsiteX126" fmla="*/ 312610 w 3400235"/>
                <a:gd name="connsiteY126" fmla="*/ 904303 h 1842230"/>
                <a:gd name="connsiteX127" fmla="*/ 312610 w 3400235"/>
                <a:gd name="connsiteY127" fmla="*/ 930878 h 1842230"/>
                <a:gd name="connsiteX128" fmla="*/ 276701 w 3400235"/>
                <a:gd name="connsiteY128" fmla="*/ 923639 h 1842230"/>
                <a:gd name="connsiteX129" fmla="*/ 269558 w 3400235"/>
                <a:gd name="connsiteY129" fmla="*/ 916400 h 1842230"/>
                <a:gd name="connsiteX130" fmla="*/ 233648 w 3400235"/>
                <a:gd name="connsiteY130" fmla="*/ 954976 h 1842230"/>
                <a:gd name="connsiteX131" fmla="*/ 252794 w 3400235"/>
                <a:gd name="connsiteY131" fmla="*/ 988695 h 1842230"/>
                <a:gd name="connsiteX132" fmla="*/ 171450 w 3400235"/>
                <a:gd name="connsiteY132" fmla="*/ 986313 h 1842230"/>
                <a:gd name="connsiteX133" fmla="*/ 197739 w 3400235"/>
                <a:gd name="connsiteY133" fmla="*/ 1020127 h 1842230"/>
                <a:gd name="connsiteX134" fmla="*/ 190595 w 3400235"/>
                <a:gd name="connsiteY134" fmla="*/ 1034605 h 1842230"/>
                <a:gd name="connsiteX135" fmla="*/ 147542 w 3400235"/>
                <a:gd name="connsiteY135" fmla="*/ 1034605 h 1842230"/>
                <a:gd name="connsiteX136" fmla="*/ 116396 w 3400235"/>
                <a:gd name="connsiteY136" fmla="*/ 1012888 h 1842230"/>
                <a:gd name="connsiteX137" fmla="*/ 109252 w 3400235"/>
                <a:gd name="connsiteY137" fmla="*/ 952595 h 1842230"/>
                <a:gd name="connsiteX138" fmla="*/ 58960 w 3400235"/>
                <a:gd name="connsiteY138" fmla="*/ 933259 h 1842230"/>
                <a:gd name="connsiteX139" fmla="*/ 58960 w 3400235"/>
                <a:gd name="connsiteY139" fmla="*/ 909161 h 1842230"/>
                <a:gd name="connsiteX140" fmla="*/ 164306 w 3400235"/>
                <a:gd name="connsiteY140" fmla="*/ 930878 h 1842230"/>
                <a:gd name="connsiteX141" fmla="*/ 221742 w 3400235"/>
                <a:gd name="connsiteY141" fmla="*/ 935736 h 1842230"/>
                <a:gd name="connsiteX142" fmla="*/ 245650 w 3400235"/>
                <a:gd name="connsiteY142" fmla="*/ 899541 h 1842230"/>
                <a:gd name="connsiteX143" fmla="*/ 224123 w 3400235"/>
                <a:gd name="connsiteY143" fmla="*/ 860965 h 1842230"/>
                <a:gd name="connsiteX144" fmla="*/ 70961 w 3400235"/>
                <a:gd name="connsiteY144" fmla="*/ 800671 h 1842230"/>
                <a:gd name="connsiteX145" fmla="*/ 18097 w 3400235"/>
                <a:gd name="connsiteY145" fmla="*/ 813816 h 1842230"/>
                <a:gd name="connsiteX146" fmla="*/ 0 w 3400235"/>
                <a:gd name="connsiteY146" fmla="*/ 829342 h 1842230"/>
                <a:gd name="connsiteX147" fmla="*/ 5620 w 3400235"/>
                <a:gd name="connsiteY147" fmla="*/ 865060 h 1842230"/>
                <a:gd name="connsiteX148" fmla="*/ 28099 w 3400235"/>
                <a:gd name="connsiteY148" fmla="*/ 868965 h 1842230"/>
                <a:gd name="connsiteX149" fmla="*/ 22860 w 3400235"/>
                <a:gd name="connsiteY149" fmla="*/ 925163 h 1842230"/>
                <a:gd name="connsiteX150" fmla="*/ 92202 w 3400235"/>
                <a:gd name="connsiteY150" fmla="*/ 1088041 h 1842230"/>
                <a:gd name="connsiteX151" fmla="*/ 42101 w 3400235"/>
                <a:gd name="connsiteY151" fmla="*/ 1167479 h 1842230"/>
                <a:gd name="connsiteX152" fmla="*/ 38671 w 3400235"/>
                <a:gd name="connsiteY152" fmla="*/ 1185386 h 1842230"/>
                <a:gd name="connsiteX153" fmla="*/ 64103 w 3400235"/>
                <a:gd name="connsiteY153" fmla="*/ 1203293 h 1842230"/>
                <a:gd name="connsiteX154" fmla="*/ 41148 w 3400235"/>
                <a:gd name="connsiteY154" fmla="*/ 1218438 h 1842230"/>
                <a:gd name="connsiteX155" fmla="*/ 25908 w 3400235"/>
                <a:gd name="connsiteY155" fmla="*/ 1218724 h 1842230"/>
                <a:gd name="connsiteX156" fmla="*/ 28765 w 3400235"/>
                <a:gd name="connsiteY156" fmla="*/ 1288732 h 1842230"/>
                <a:gd name="connsiteX157" fmla="*/ 49816 w 3400235"/>
                <a:gd name="connsiteY157" fmla="*/ 1318546 h 1842230"/>
                <a:gd name="connsiteX158" fmla="*/ 50101 w 3400235"/>
                <a:gd name="connsiteY158" fmla="*/ 1347502 h 1842230"/>
                <a:gd name="connsiteX159" fmla="*/ 77057 w 3400235"/>
                <a:gd name="connsiteY159" fmla="*/ 1349978 h 1842230"/>
                <a:gd name="connsiteX160" fmla="*/ 118301 w 3400235"/>
                <a:gd name="connsiteY160" fmla="*/ 1365694 h 1842230"/>
                <a:gd name="connsiteX161" fmla="*/ 161925 w 3400235"/>
                <a:gd name="connsiteY161" fmla="*/ 1425702 h 1842230"/>
                <a:gd name="connsiteX162" fmla="*/ 162401 w 3400235"/>
                <a:gd name="connsiteY162" fmla="*/ 1441513 h 1842230"/>
                <a:gd name="connsiteX163" fmla="*/ 148209 w 3400235"/>
                <a:gd name="connsiteY163" fmla="*/ 1465802 h 1842230"/>
                <a:gd name="connsiteX164" fmla="*/ 180785 w 3400235"/>
                <a:gd name="connsiteY164" fmla="*/ 1463992 h 1842230"/>
                <a:gd name="connsiteX165" fmla="*/ 212502 w 3400235"/>
                <a:gd name="connsiteY165" fmla="*/ 1473136 h 1842230"/>
                <a:gd name="connsiteX166" fmla="*/ 255365 w 3400235"/>
                <a:gd name="connsiteY166" fmla="*/ 1533811 h 1842230"/>
                <a:gd name="connsiteX167" fmla="*/ 360902 w 3400235"/>
                <a:gd name="connsiteY167" fmla="*/ 1543431 h 1842230"/>
                <a:gd name="connsiteX168" fmla="*/ 356330 w 3400235"/>
                <a:gd name="connsiteY168" fmla="*/ 1615630 h 1842230"/>
                <a:gd name="connsiteX169" fmla="*/ 319945 w 3400235"/>
                <a:gd name="connsiteY169" fmla="*/ 1646777 h 1842230"/>
                <a:gd name="connsiteX170" fmla="*/ 327469 w 3400235"/>
                <a:gd name="connsiteY170" fmla="*/ 1658969 h 1842230"/>
                <a:gd name="connsiteX171" fmla="*/ 291560 w 3400235"/>
                <a:gd name="connsiteY171" fmla="*/ 1697545 h 1842230"/>
                <a:gd name="connsiteX172" fmla="*/ 256006 w 3400235"/>
                <a:gd name="connsiteY172" fmla="*/ 1715693 h 1842230"/>
                <a:gd name="connsiteX173" fmla="*/ 229373 w 3400235"/>
                <a:gd name="connsiteY173" fmla="*/ 1721611 h 1842230"/>
                <a:gd name="connsiteX174" fmla="*/ 205096 w 3400235"/>
                <a:gd name="connsiteY174" fmla="*/ 1742618 h 1842230"/>
                <a:gd name="connsiteX175" fmla="*/ 258966 w 3400235"/>
                <a:gd name="connsiteY175" fmla="*/ 1754162 h 1842230"/>
                <a:gd name="connsiteX176" fmla="*/ 303561 w 3400235"/>
                <a:gd name="connsiteY176" fmla="*/ 1765078 h 1842230"/>
                <a:gd name="connsiteX177" fmla="*/ 372999 w 3400235"/>
                <a:gd name="connsiteY177" fmla="*/ 1789176 h 1842230"/>
                <a:gd name="connsiteX178" fmla="*/ 401764 w 3400235"/>
                <a:gd name="connsiteY178" fmla="*/ 1772316 h 1842230"/>
                <a:gd name="connsiteX179" fmla="*/ 586073 w 3400235"/>
                <a:gd name="connsiteY179" fmla="*/ 1842230 h 1842230"/>
                <a:gd name="connsiteX180" fmla="*/ 593217 w 3400235"/>
                <a:gd name="connsiteY180" fmla="*/ 1822894 h 1842230"/>
                <a:gd name="connsiteX181" fmla="*/ 554926 w 3400235"/>
                <a:gd name="connsiteY181" fmla="*/ 1786699 h 1842230"/>
                <a:gd name="connsiteX182" fmla="*/ 554926 w 3400235"/>
                <a:gd name="connsiteY182" fmla="*/ 1740884 h 1842230"/>
                <a:gd name="connsiteX183" fmla="*/ 531019 w 3400235"/>
                <a:gd name="connsiteY183" fmla="*/ 1733645 h 1842230"/>
                <a:gd name="connsiteX184" fmla="*/ 535781 w 3400235"/>
                <a:gd name="connsiteY184" fmla="*/ 1695069 h 1842230"/>
                <a:gd name="connsiteX185" fmla="*/ 574072 w 3400235"/>
                <a:gd name="connsiteY185" fmla="*/ 1649254 h 1842230"/>
                <a:gd name="connsiteX186" fmla="*/ 505396 w 3400235"/>
                <a:gd name="connsiteY186" fmla="*/ 1597819 h 1842230"/>
                <a:gd name="connsiteX187" fmla="*/ 510159 w 3400235"/>
                <a:gd name="connsiteY187" fmla="*/ 1526286 h 1842230"/>
                <a:gd name="connsiteX188" fmla="*/ 583597 w 3400235"/>
                <a:gd name="connsiteY188" fmla="*/ 1477994 h 1842230"/>
                <a:gd name="connsiteX189" fmla="*/ 669798 w 3400235"/>
                <a:gd name="connsiteY189" fmla="*/ 1482852 h 1842230"/>
                <a:gd name="connsiteX190" fmla="*/ 684181 w 3400235"/>
                <a:gd name="connsiteY190" fmla="*/ 1509427 h 1842230"/>
                <a:gd name="connsiteX191" fmla="*/ 772763 w 3400235"/>
                <a:gd name="connsiteY191" fmla="*/ 1514284 h 1842230"/>
                <a:gd name="connsiteX192" fmla="*/ 837438 w 3400235"/>
                <a:gd name="connsiteY192" fmla="*/ 1478089 h 1842230"/>
                <a:gd name="connsiteX193" fmla="*/ 803910 w 3400235"/>
                <a:gd name="connsiteY193" fmla="*/ 1441894 h 1842230"/>
                <a:gd name="connsiteX194" fmla="*/ 811054 w 3400235"/>
                <a:gd name="connsiteY194" fmla="*/ 1374362 h 1842230"/>
                <a:gd name="connsiteX195" fmla="*/ 978598 w 3400235"/>
                <a:gd name="connsiteY195" fmla="*/ 1292352 h 1842230"/>
                <a:gd name="connsiteX196" fmla="*/ 1107472 w 3400235"/>
                <a:gd name="connsiteY196" fmla="*/ 1350454 h 1842230"/>
                <a:gd name="connsiteX197" fmla="*/ 1150525 w 3400235"/>
                <a:gd name="connsiteY197" fmla="*/ 1311878 h 1842230"/>
                <a:gd name="connsiteX198" fmla="*/ 1277398 w 3400235"/>
                <a:gd name="connsiteY198" fmla="*/ 1432465 h 1842230"/>
                <a:gd name="connsiteX199" fmla="*/ 1373124 w 3400235"/>
                <a:gd name="connsiteY199" fmla="*/ 1422844 h 1842230"/>
                <a:gd name="connsiteX200" fmla="*/ 1406652 w 3400235"/>
                <a:gd name="connsiteY200" fmla="*/ 1456563 h 1842230"/>
                <a:gd name="connsiteX201" fmla="*/ 1497616 w 3400235"/>
                <a:gd name="connsiteY201" fmla="*/ 1466183 h 1842230"/>
                <a:gd name="connsiteX202" fmla="*/ 1557433 w 3400235"/>
                <a:gd name="connsiteY202" fmla="*/ 1384173 h 1842230"/>
                <a:gd name="connsiteX203" fmla="*/ 1634014 w 3400235"/>
                <a:gd name="connsiteY203" fmla="*/ 1417987 h 1842230"/>
                <a:gd name="connsiteX204" fmla="*/ 1674685 w 3400235"/>
                <a:gd name="connsiteY204" fmla="*/ 1425226 h 1842230"/>
                <a:gd name="connsiteX205" fmla="*/ 1715357 w 3400235"/>
                <a:gd name="connsiteY205" fmla="*/ 1389031 h 1842230"/>
                <a:gd name="connsiteX206" fmla="*/ 1679448 w 3400235"/>
                <a:gd name="connsiteY206" fmla="*/ 1364932 h 1842230"/>
                <a:gd name="connsiteX207" fmla="*/ 1710595 w 3400235"/>
                <a:gd name="connsiteY207" fmla="*/ 1316736 h 1842230"/>
                <a:gd name="connsiteX208" fmla="*/ 1799177 w 3400235"/>
                <a:gd name="connsiteY208" fmla="*/ 1345692 h 1842230"/>
                <a:gd name="connsiteX209" fmla="*/ 1818323 w 3400235"/>
                <a:gd name="connsiteY209" fmla="*/ 1384268 h 1842230"/>
                <a:gd name="connsiteX210" fmla="*/ 1856613 w 3400235"/>
                <a:gd name="connsiteY210" fmla="*/ 1386649 h 1842230"/>
                <a:gd name="connsiteX211" fmla="*/ 1880520 w 3400235"/>
                <a:gd name="connsiteY211" fmla="*/ 1369790 h 1842230"/>
                <a:gd name="connsiteX212" fmla="*/ 1945196 w 3400235"/>
                <a:gd name="connsiteY212" fmla="*/ 1367409 h 1842230"/>
                <a:gd name="connsiteX213" fmla="*/ 1952339 w 3400235"/>
                <a:gd name="connsiteY213" fmla="*/ 1384268 h 1842230"/>
                <a:gd name="connsiteX214" fmla="*/ 2026539 w 3400235"/>
                <a:gd name="connsiteY214" fmla="*/ 1389126 h 1842230"/>
                <a:gd name="connsiteX215" fmla="*/ 2076831 w 3400235"/>
                <a:gd name="connsiteY215" fmla="*/ 1336072 h 1842230"/>
                <a:gd name="connsiteX216" fmla="*/ 2179796 w 3400235"/>
                <a:gd name="connsiteY216" fmla="*/ 1348168 h 1842230"/>
                <a:gd name="connsiteX217" fmla="*/ 2210943 w 3400235"/>
                <a:gd name="connsiteY217" fmla="*/ 1336072 h 1842230"/>
                <a:gd name="connsiteX218" fmla="*/ 2220468 w 3400235"/>
                <a:gd name="connsiteY218" fmla="*/ 1278160 h 1842230"/>
                <a:gd name="connsiteX219" fmla="*/ 2189321 w 3400235"/>
                <a:gd name="connsiteY219" fmla="*/ 1208246 h 1842230"/>
                <a:gd name="connsiteX220" fmla="*/ 2220468 w 3400235"/>
                <a:gd name="connsiteY220" fmla="*/ 1181671 h 1842230"/>
                <a:gd name="connsiteX221" fmla="*/ 2318576 w 3400235"/>
                <a:gd name="connsiteY221" fmla="*/ 1181671 h 1842230"/>
                <a:gd name="connsiteX222" fmla="*/ 2411921 w 3400235"/>
                <a:gd name="connsiteY222" fmla="*/ 1292637 h 1842230"/>
                <a:gd name="connsiteX223" fmla="*/ 2531555 w 3400235"/>
                <a:gd name="connsiteY223" fmla="*/ 1360170 h 1842230"/>
                <a:gd name="connsiteX224" fmla="*/ 2567464 w 3400235"/>
                <a:gd name="connsiteY224" fmla="*/ 1360170 h 1842230"/>
                <a:gd name="connsiteX225" fmla="*/ 2572227 w 3400235"/>
                <a:gd name="connsiteY225" fmla="*/ 1331214 h 1842230"/>
                <a:gd name="connsiteX226" fmla="*/ 2615279 w 3400235"/>
                <a:gd name="connsiteY226" fmla="*/ 1304639 h 1842230"/>
                <a:gd name="connsiteX227" fmla="*/ 2620042 w 3400235"/>
                <a:gd name="connsiteY227" fmla="*/ 1461421 h 1842230"/>
                <a:gd name="connsiteX228" fmla="*/ 2581752 w 3400235"/>
                <a:gd name="connsiteY228" fmla="*/ 1463802 h 1842230"/>
                <a:gd name="connsiteX229" fmla="*/ 2581752 w 3400235"/>
                <a:gd name="connsiteY229" fmla="*/ 1502378 h 1842230"/>
                <a:gd name="connsiteX230" fmla="*/ 2603278 w 3400235"/>
                <a:gd name="connsiteY230" fmla="*/ 1528953 h 1842230"/>
                <a:gd name="connsiteX231" fmla="*/ 2599277 w 3400235"/>
                <a:gd name="connsiteY231" fmla="*/ 1563433 h 1842230"/>
                <a:gd name="connsiteX232" fmla="*/ 2615184 w 3400235"/>
                <a:gd name="connsiteY232" fmla="*/ 1570006 h 1842230"/>
                <a:gd name="connsiteX233" fmla="*/ 2624804 w 3400235"/>
                <a:gd name="connsiteY233" fmla="*/ 1545907 h 1842230"/>
                <a:gd name="connsiteX234" fmla="*/ 2639187 w 3400235"/>
                <a:gd name="connsiteY234" fmla="*/ 1550765 h 1842230"/>
                <a:gd name="connsiteX235" fmla="*/ 2648712 w 3400235"/>
                <a:gd name="connsiteY235" fmla="*/ 1560385 h 1842230"/>
                <a:gd name="connsiteX236" fmla="*/ 2691765 w 3400235"/>
                <a:gd name="connsiteY236" fmla="*/ 1550765 h 1842230"/>
                <a:gd name="connsiteX237" fmla="*/ 2734818 w 3400235"/>
                <a:gd name="connsiteY237" fmla="*/ 1425321 h 1842230"/>
                <a:gd name="connsiteX238" fmla="*/ 2739580 w 3400235"/>
                <a:gd name="connsiteY238" fmla="*/ 1268539 h 1842230"/>
                <a:gd name="connsiteX239" fmla="*/ 2684526 w 3400235"/>
                <a:gd name="connsiteY239" fmla="*/ 1143095 h 1842230"/>
                <a:gd name="connsiteX240" fmla="*/ 2615089 w 3400235"/>
                <a:gd name="connsiteY240" fmla="*/ 1058704 h 1842230"/>
                <a:gd name="connsiteX241" fmla="*/ 2581561 w 3400235"/>
                <a:gd name="connsiteY241" fmla="*/ 1063561 h 1842230"/>
                <a:gd name="connsiteX242" fmla="*/ 2581561 w 3400235"/>
                <a:gd name="connsiteY242" fmla="*/ 1090136 h 1842230"/>
                <a:gd name="connsiteX243" fmla="*/ 2500217 w 3400235"/>
                <a:gd name="connsiteY243" fmla="*/ 1058799 h 1842230"/>
                <a:gd name="connsiteX244" fmla="*/ 2531364 w 3400235"/>
                <a:gd name="connsiteY244" fmla="*/ 991267 h 1842230"/>
                <a:gd name="connsiteX245" fmla="*/ 2557653 w 3400235"/>
                <a:gd name="connsiteY245" fmla="*/ 812768 h 1842230"/>
                <a:gd name="connsiteX246" fmla="*/ 2667762 w 3400235"/>
                <a:gd name="connsiteY246" fmla="*/ 779050 h 1842230"/>
                <a:gd name="connsiteX247" fmla="*/ 2720436 w 3400235"/>
                <a:gd name="connsiteY247" fmla="*/ 745331 h 1842230"/>
                <a:gd name="connsiteX248" fmla="*/ 2777871 w 3400235"/>
                <a:gd name="connsiteY248" fmla="*/ 745331 h 1842230"/>
                <a:gd name="connsiteX249" fmla="*/ 2763488 w 3400235"/>
                <a:gd name="connsiteY249" fmla="*/ 764667 h 1842230"/>
                <a:gd name="connsiteX250" fmla="*/ 2777871 w 3400235"/>
                <a:gd name="connsiteY250" fmla="*/ 788765 h 1842230"/>
                <a:gd name="connsiteX251" fmla="*/ 2828163 w 3400235"/>
                <a:gd name="connsiteY251" fmla="*/ 735711 h 1842230"/>
                <a:gd name="connsiteX252" fmla="*/ 2856928 w 3400235"/>
                <a:gd name="connsiteY252" fmla="*/ 738092 h 1842230"/>
                <a:gd name="connsiteX253" fmla="*/ 2852166 w 3400235"/>
                <a:gd name="connsiteY253" fmla="*/ 706755 h 1842230"/>
                <a:gd name="connsiteX254" fmla="*/ 2806637 w 3400235"/>
                <a:gd name="connsiteY254" fmla="*/ 697135 h 1842230"/>
                <a:gd name="connsiteX255" fmla="*/ 2837783 w 3400235"/>
                <a:gd name="connsiteY255" fmla="*/ 583787 h 1842230"/>
                <a:gd name="connsiteX256" fmla="*/ 2878836 w 3400235"/>
                <a:gd name="connsiteY256" fmla="*/ 544925 h 1842230"/>
                <a:gd name="connsiteX257" fmla="*/ 2878836 w 3400235"/>
                <a:gd name="connsiteY257" fmla="*/ 544925 h 1842230"/>
                <a:gd name="connsiteX0" fmla="*/ 2878836 w 3400235"/>
                <a:gd name="connsiteY0" fmla="*/ 544925 h 1842230"/>
                <a:gd name="connsiteX1" fmla="*/ 2895600 w 3400235"/>
                <a:gd name="connsiteY1" fmla="*/ 602837 h 1842230"/>
                <a:gd name="connsiteX2" fmla="*/ 2929128 w 3400235"/>
                <a:gd name="connsiteY2" fmla="*/ 612457 h 1842230"/>
                <a:gd name="connsiteX3" fmla="*/ 2962656 w 3400235"/>
                <a:gd name="connsiteY3" fmla="*/ 559403 h 1842230"/>
                <a:gd name="connsiteX4" fmla="*/ 2943511 w 3400235"/>
                <a:gd name="connsiteY4" fmla="*/ 523208 h 1842230"/>
                <a:gd name="connsiteX5" fmla="*/ 2950655 w 3400235"/>
                <a:gd name="connsiteY5" fmla="*/ 491871 h 1842230"/>
                <a:gd name="connsiteX6" fmla="*/ 3000946 w 3400235"/>
                <a:gd name="connsiteY6" fmla="*/ 491871 h 1842230"/>
                <a:gd name="connsiteX7" fmla="*/ 2988945 w 3400235"/>
                <a:gd name="connsiteY7" fmla="*/ 515969 h 1842230"/>
                <a:gd name="connsiteX8" fmla="*/ 2993708 w 3400235"/>
                <a:gd name="connsiteY8" fmla="*/ 602837 h 1842230"/>
                <a:gd name="connsiteX9" fmla="*/ 2921889 w 3400235"/>
                <a:gd name="connsiteY9" fmla="*/ 781336 h 1842230"/>
                <a:gd name="connsiteX10" fmla="*/ 2929033 w 3400235"/>
                <a:gd name="connsiteY10" fmla="*/ 819912 h 1842230"/>
                <a:gd name="connsiteX11" fmla="*/ 2926651 w 3400235"/>
                <a:gd name="connsiteY11" fmla="*/ 885063 h 1842230"/>
                <a:gd name="connsiteX12" fmla="*/ 3060668 w 3400235"/>
                <a:gd name="connsiteY12" fmla="*/ 1080421 h 1842230"/>
                <a:gd name="connsiteX13" fmla="*/ 3086957 w 3400235"/>
                <a:gd name="connsiteY13" fmla="*/ 1087660 h 1842230"/>
                <a:gd name="connsiteX14" fmla="*/ 3089339 w 3400235"/>
                <a:gd name="connsiteY14" fmla="*/ 928497 h 1842230"/>
                <a:gd name="connsiteX15" fmla="*/ 3115628 w 3400235"/>
                <a:gd name="connsiteY15" fmla="*/ 904399 h 1842230"/>
                <a:gd name="connsiteX16" fmla="*/ 3086862 w 3400235"/>
                <a:gd name="connsiteY16" fmla="*/ 841724 h 1842230"/>
                <a:gd name="connsiteX17" fmla="*/ 3110770 w 3400235"/>
                <a:gd name="connsiteY17" fmla="*/ 815149 h 1842230"/>
                <a:gd name="connsiteX18" fmla="*/ 3058096 w 3400235"/>
                <a:gd name="connsiteY18" fmla="*/ 745236 h 1842230"/>
                <a:gd name="connsiteX19" fmla="*/ 3029331 w 3400235"/>
                <a:gd name="connsiteY19" fmla="*/ 747617 h 1842230"/>
                <a:gd name="connsiteX20" fmla="*/ 3019806 w 3400235"/>
                <a:gd name="connsiteY20" fmla="*/ 631888 h 1842230"/>
                <a:gd name="connsiteX21" fmla="*/ 3094006 w 3400235"/>
                <a:gd name="connsiteY21" fmla="*/ 612553 h 1842230"/>
                <a:gd name="connsiteX22" fmla="*/ 3098768 w 3400235"/>
                <a:gd name="connsiteY22" fmla="*/ 578739 h 1842230"/>
                <a:gd name="connsiteX23" fmla="*/ 3137059 w 3400235"/>
                <a:gd name="connsiteY23" fmla="*/ 569119 h 1842230"/>
                <a:gd name="connsiteX24" fmla="*/ 3158586 w 3400235"/>
                <a:gd name="connsiteY24" fmla="*/ 588454 h 1842230"/>
                <a:gd name="connsiteX25" fmla="*/ 3184874 w 3400235"/>
                <a:gd name="connsiteY25" fmla="*/ 482346 h 1842230"/>
                <a:gd name="connsiteX26" fmla="*/ 3230309 w 3400235"/>
                <a:gd name="connsiteY26" fmla="*/ 405193 h 1842230"/>
                <a:gd name="connsiteX27" fmla="*/ 3266218 w 3400235"/>
                <a:gd name="connsiteY27" fmla="*/ 385858 h 1842230"/>
                <a:gd name="connsiteX28" fmla="*/ 3297364 w 3400235"/>
                <a:gd name="connsiteY28" fmla="*/ 388239 h 1842230"/>
                <a:gd name="connsiteX29" fmla="*/ 3297364 w 3400235"/>
                <a:gd name="connsiteY29" fmla="*/ 352044 h 1842230"/>
                <a:gd name="connsiteX30" fmla="*/ 3247073 w 3400235"/>
                <a:gd name="connsiteY30" fmla="*/ 342423 h 1842230"/>
                <a:gd name="connsiteX31" fmla="*/ 3177636 w 3400235"/>
                <a:gd name="connsiteY31" fmla="*/ 284512 h 1842230"/>
                <a:gd name="connsiteX32" fmla="*/ 3211163 w 3400235"/>
                <a:gd name="connsiteY32" fmla="*/ 245935 h 1842230"/>
                <a:gd name="connsiteX33" fmla="*/ 3182398 w 3400235"/>
                <a:gd name="connsiteY33" fmla="*/ 180784 h 1842230"/>
                <a:gd name="connsiteX34" fmla="*/ 3206305 w 3400235"/>
                <a:gd name="connsiteY34" fmla="*/ 156686 h 1842230"/>
                <a:gd name="connsiteX35" fmla="*/ 3235071 w 3400235"/>
                <a:gd name="connsiteY35" fmla="*/ 195262 h 1842230"/>
                <a:gd name="connsiteX36" fmla="*/ 3306889 w 3400235"/>
                <a:gd name="connsiteY36" fmla="*/ 221837 h 1842230"/>
                <a:gd name="connsiteX37" fmla="*/ 3385852 w 3400235"/>
                <a:gd name="connsiteY37" fmla="*/ 229076 h 1842230"/>
                <a:gd name="connsiteX38" fmla="*/ 3395472 w 3400235"/>
                <a:gd name="connsiteY38" fmla="*/ 195358 h 1842230"/>
                <a:gd name="connsiteX39" fmla="*/ 3354800 w 3400235"/>
                <a:gd name="connsiteY39" fmla="*/ 154400 h 1842230"/>
                <a:gd name="connsiteX40" fmla="*/ 3400235 w 3400235"/>
                <a:gd name="connsiteY40" fmla="*/ 91726 h 1842230"/>
                <a:gd name="connsiteX41" fmla="*/ 3297270 w 3400235"/>
                <a:gd name="connsiteY41" fmla="*/ 55530 h 1842230"/>
                <a:gd name="connsiteX42" fmla="*/ 3270980 w 3400235"/>
                <a:gd name="connsiteY42" fmla="*/ 108585 h 1842230"/>
                <a:gd name="connsiteX43" fmla="*/ 3237452 w 3400235"/>
                <a:gd name="connsiteY43" fmla="*/ 65151 h 1842230"/>
                <a:gd name="connsiteX44" fmla="*/ 3048381 w 3400235"/>
                <a:gd name="connsiteY44" fmla="*/ 0 h 1842230"/>
                <a:gd name="connsiteX45" fmla="*/ 2868835 w 3400235"/>
                <a:gd name="connsiteY45" fmla="*/ 31337 h 1842230"/>
                <a:gd name="connsiteX46" fmla="*/ 2842546 w 3400235"/>
                <a:gd name="connsiteY46" fmla="*/ 45815 h 1842230"/>
                <a:gd name="connsiteX47" fmla="*/ 2842546 w 3400235"/>
                <a:gd name="connsiteY47" fmla="*/ 60293 h 1842230"/>
                <a:gd name="connsiteX48" fmla="*/ 2880836 w 3400235"/>
                <a:gd name="connsiteY48" fmla="*/ 79629 h 1842230"/>
                <a:gd name="connsiteX49" fmla="*/ 2876074 w 3400235"/>
                <a:gd name="connsiteY49" fmla="*/ 125444 h 1842230"/>
                <a:gd name="connsiteX50" fmla="*/ 2806637 w 3400235"/>
                <a:gd name="connsiteY50" fmla="*/ 96488 h 1842230"/>
                <a:gd name="connsiteX51" fmla="*/ 2653475 w 3400235"/>
                <a:gd name="connsiteY51" fmla="*/ 156781 h 1842230"/>
                <a:gd name="connsiteX52" fmla="*/ 2627185 w 3400235"/>
                <a:gd name="connsiteY52" fmla="*/ 101346 h 1842230"/>
                <a:gd name="connsiteX53" fmla="*/ 2521839 w 3400235"/>
                <a:gd name="connsiteY53" fmla="*/ 101346 h 1842230"/>
                <a:gd name="connsiteX54" fmla="*/ 2473929 w 3400235"/>
                <a:gd name="connsiteY54" fmla="*/ 152019 h 1842230"/>
                <a:gd name="connsiteX55" fmla="*/ 2304002 w 3400235"/>
                <a:gd name="connsiteY55" fmla="*/ 113442 h 1842230"/>
                <a:gd name="connsiteX56" fmla="*/ 2148459 w 3400235"/>
                <a:gd name="connsiteY56" fmla="*/ 144780 h 1842230"/>
                <a:gd name="connsiteX57" fmla="*/ 2129314 w 3400235"/>
                <a:gd name="connsiteY57" fmla="*/ 192976 h 1842230"/>
                <a:gd name="connsiteX58" fmla="*/ 2153221 w 3400235"/>
                <a:gd name="connsiteY58" fmla="*/ 200215 h 1842230"/>
                <a:gd name="connsiteX59" fmla="*/ 2150840 w 3400235"/>
                <a:gd name="connsiteY59" fmla="*/ 236410 h 1842230"/>
                <a:gd name="connsiteX60" fmla="*/ 2000060 w 3400235"/>
                <a:gd name="connsiteY60" fmla="*/ 253270 h 1842230"/>
                <a:gd name="connsiteX61" fmla="*/ 2009679 w 3400235"/>
                <a:gd name="connsiteY61" fmla="*/ 301466 h 1842230"/>
                <a:gd name="connsiteX62" fmla="*/ 1870805 w 3400235"/>
                <a:gd name="connsiteY62" fmla="*/ 277368 h 1842230"/>
                <a:gd name="connsiteX63" fmla="*/ 1904333 w 3400235"/>
                <a:gd name="connsiteY63" fmla="*/ 214693 h 1842230"/>
                <a:gd name="connsiteX64" fmla="*/ 1763078 w 3400235"/>
                <a:gd name="connsiteY64" fmla="*/ 207454 h 1842230"/>
                <a:gd name="connsiteX65" fmla="*/ 1775079 w 3400235"/>
                <a:gd name="connsiteY65" fmla="*/ 272605 h 1842230"/>
                <a:gd name="connsiteX66" fmla="*/ 1729645 w 3400235"/>
                <a:gd name="connsiteY66" fmla="*/ 294322 h 1842230"/>
                <a:gd name="connsiteX67" fmla="*/ 1691354 w 3400235"/>
                <a:gd name="connsiteY67" fmla="*/ 258127 h 1842230"/>
                <a:gd name="connsiteX68" fmla="*/ 1535811 w 3400235"/>
                <a:gd name="connsiteY68" fmla="*/ 284702 h 1842230"/>
                <a:gd name="connsiteX69" fmla="*/ 1475994 w 3400235"/>
                <a:gd name="connsiteY69" fmla="*/ 340138 h 1842230"/>
                <a:gd name="connsiteX70" fmla="*/ 1473613 w 3400235"/>
                <a:gd name="connsiteY70" fmla="*/ 373856 h 1842230"/>
                <a:gd name="connsiteX71" fmla="*/ 1435322 w 3400235"/>
                <a:gd name="connsiteY71" fmla="*/ 376237 h 1842230"/>
                <a:gd name="connsiteX72" fmla="*/ 1430560 w 3400235"/>
                <a:gd name="connsiteY72" fmla="*/ 337661 h 1842230"/>
                <a:gd name="connsiteX73" fmla="*/ 1552670 w 3400235"/>
                <a:gd name="connsiteY73" fmla="*/ 231552 h 1842230"/>
                <a:gd name="connsiteX74" fmla="*/ 1552670 w 3400235"/>
                <a:gd name="connsiteY74" fmla="*/ 159163 h 1842230"/>
                <a:gd name="connsiteX75" fmla="*/ 1473708 w 3400235"/>
                <a:gd name="connsiteY75" fmla="*/ 137446 h 1842230"/>
                <a:gd name="connsiteX76" fmla="*/ 1370743 w 3400235"/>
                <a:gd name="connsiteY76" fmla="*/ 171164 h 1842230"/>
                <a:gd name="connsiteX77" fmla="*/ 1327690 w 3400235"/>
                <a:gd name="connsiteY77" fmla="*/ 127730 h 1842230"/>
                <a:gd name="connsiteX78" fmla="*/ 1308544 w 3400235"/>
                <a:gd name="connsiteY78" fmla="*/ 127730 h 1842230"/>
                <a:gd name="connsiteX79" fmla="*/ 1284637 w 3400235"/>
                <a:gd name="connsiteY79" fmla="*/ 175926 h 1842230"/>
                <a:gd name="connsiteX80" fmla="*/ 1303782 w 3400235"/>
                <a:gd name="connsiteY80" fmla="*/ 197644 h 1842230"/>
                <a:gd name="connsiteX81" fmla="*/ 1167289 w 3400235"/>
                <a:gd name="connsiteY81" fmla="*/ 272415 h 1842230"/>
                <a:gd name="connsiteX82" fmla="*/ 1050036 w 3400235"/>
                <a:gd name="connsiteY82" fmla="*/ 361664 h 1842230"/>
                <a:gd name="connsiteX83" fmla="*/ 978217 w 3400235"/>
                <a:gd name="connsiteY83" fmla="*/ 460534 h 1842230"/>
                <a:gd name="connsiteX84" fmla="*/ 978217 w 3400235"/>
                <a:gd name="connsiteY84" fmla="*/ 501491 h 1842230"/>
                <a:gd name="connsiteX85" fmla="*/ 1054798 w 3400235"/>
                <a:gd name="connsiteY85" fmla="*/ 532828 h 1842230"/>
                <a:gd name="connsiteX86" fmla="*/ 1016508 w 3400235"/>
                <a:gd name="connsiteY86" fmla="*/ 561784 h 1842230"/>
                <a:gd name="connsiteX87" fmla="*/ 935164 w 3400235"/>
                <a:gd name="connsiteY87" fmla="*/ 532828 h 1842230"/>
                <a:gd name="connsiteX88" fmla="*/ 901637 w 3400235"/>
                <a:gd name="connsiteY88" fmla="*/ 561784 h 1842230"/>
                <a:gd name="connsiteX89" fmla="*/ 851344 w 3400235"/>
                <a:gd name="connsiteY89" fmla="*/ 503872 h 1842230"/>
                <a:gd name="connsiteX90" fmla="*/ 841724 w 3400235"/>
                <a:gd name="connsiteY90" fmla="*/ 525589 h 1842230"/>
                <a:gd name="connsiteX91" fmla="*/ 896779 w 3400235"/>
                <a:gd name="connsiteY91" fmla="*/ 699230 h 1842230"/>
                <a:gd name="connsiteX92" fmla="*/ 911162 w 3400235"/>
                <a:gd name="connsiteY92" fmla="*/ 704088 h 1842230"/>
                <a:gd name="connsiteX93" fmla="*/ 949452 w 3400235"/>
                <a:gd name="connsiteY93" fmla="*/ 684752 h 1842230"/>
                <a:gd name="connsiteX94" fmla="*/ 968597 w 3400235"/>
                <a:gd name="connsiteY94" fmla="*/ 699230 h 1842230"/>
                <a:gd name="connsiteX95" fmla="*/ 968597 w 3400235"/>
                <a:gd name="connsiteY95" fmla="*/ 730567 h 1842230"/>
                <a:gd name="connsiteX96" fmla="*/ 932688 w 3400235"/>
                <a:gd name="connsiteY96" fmla="*/ 716089 h 1842230"/>
                <a:gd name="connsiteX97" fmla="*/ 911162 w 3400235"/>
                <a:gd name="connsiteY97" fmla="*/ 732949 h 1842230"/>
                <a:gd name="connsiteX98" fmla="*/ 925544 w 3400235"/>
                <a:gd name="connsiteY98" fmla="*/ 764286 h 1842230"/>
                <a:gd name="connsiteX99" fmla="*/ 913543 w 3400235"/>
                <a:gd name="connsiteY99" fmla="*/ 846296 h 1842230"/>
                <a:gd name="connsiteX100" fmla="*/ 839343 w 3400235"/>
                <a:gd name="connsiteY100" fmla="*/ 853535 h 1842230"/>
                <a:gd name="connsiteX101" fmla="*/ 834580 w 3400235"/>
                <a:gd name="connsiteY101" fmla="*/ 826960 h 1842230"/>
                <a:gd name="connsiteX102" fmla="*/ 877633 w 3400235"/>
                <a:gd name="connsiteY102" fmla="*/ 800386 h 1842230"/>
                <a:gd name="connsiteX103" fmla="*/ 887254 w 3400235"/>
                <a:gd name="connsiteY103" fmla="*/ 727996 h 1842230"/>
                <a:gd name="connsiteX104" fmla="*/ 839343 w 3400235"/>
                <a:gd name="connsiteY104" fmla="*/ 665321 h 1842230"/>
                <a:gd name="connsiteX105" fmla="*/ 822579 w 3400235"/>
                <a:gd name="connsiteY105" fmla="*/ 556831 h 1842230"/>
                <a:gd name="connsiteX106" fmla="*/ 745998 w 3400235"/>
                <a:gd name="connsiteY106" fmla="*/ 544735 h 1842230"/>
                <a:gd name="connsiteX107" fmla="*/ 738854 w 3400235"/>
                <a:gd name="connsiteY107" fmla="*/ 583311 h 1842230"/>
                <a:gd name="connsiteX108" fmla="*/ 753237 w 3400235"/>
                <a:gd name="connsiteY108" fmla="*/ 602647 h 1842230"/>
                <a:gd name="connsiteX109" fmla="*/ 722090 w 3400235"/>
                <a:gd name="connsiteY109" fmla="*/ 629221 h 1842230"/>
                <a:gd name="connsiteX110" fmla="*/ 734092 w 3400235"/>
                <a:gd name="connsiteY110" fmla="*/ 701611 h 1842230"/>
                <a:gd name="connsiteX111" fmla="*/ 779526 w 3400235"/>
                <a:gd name="connsiteY111" fmla="*/ 720947 h 1842230"/>
                <a:gd name="connsiteX112" fmla="*/ 789146 w 3400235"/>
                <a:gd name="connsiteY112" fmla="*/ 774001 h 1842230"/>
                <a:gd name="connsiteX113" fmla="*/ 743617 w 3400235"/>
                <a:gd name="connsiteY113" fmla="*/ 745045 h 1842230"/>
                <a:gd name="connsiteX114" fmla="*/ 626364 w 3400235"/>
                <a:gd name="connsiteY114" fmla="*/ 723328 h 1842230"/>
                <a:gd name="connsiteX115" fmla="*/ 611981 w 3400235"/>
                <a:gd name="connsiteY115" fmla="*/ 761905 h 1842230"/>
                <a:gd name="connsiteX116" fmla="*/ 518636 w 3400235"/>
                <a:gd name="connsiteY116" fmla="*/ 795623 h 1842230"/>
                <a:gd name="connsiteX117" fmla="*/ 504253 w 3400235"/>
                <a:gd name="connsiteY117" fmla="*/ 771525 h 1842230"/>
                <a:gd name="connsiteX118" fmla="*/ 382143 w 3400235"/>
                <a:gd name="connsiteY118" fmla="*/ 839057 h 1842230"/>
                <a:gd name="connsiteX119" fmla="*/ 379761 w 3400235"/>
                <a:gd name="connsiteY119" fmla="*/ 884872 h 1842230"/>
                <a:gd name="connsiteX120" fmla="*/ 331851 w 3400235"/>
                <a:gd name="connsiteY120" fmla="*/ 892111 h 1842230"/>
                <a:gd name="connsiteX121" fmla="*/ 346234 w 3400235"/>
                <a:gd name="connsiteY121" fmla="*/ 858393 h 1842230"/>
                <a:gd name="connsiteX122" fmla="*/ 346234 w 3400235"/>
                <a:gd name="connsiteY122" fmla="*/ 824674 h 1842230"/>
                <a:gd name="connsiteX123" fmla="*/ 298323 w 3400235"/>
                <a:gd name="connsiteY123" fmla="*/ 807815 h 1842230"/>
                <a:gd name="connsiteX124" fmla="*/ 267176 w 3400235"/>
                <a:gd name="connsiteY124" fmla="*/ 819912 h 1842230"/>
                <a:gd name="connsiteX125" fmla="*/ 293465 w 3400235"/>
                <a:gd name="connsiteY125" fmla="*/ 870585 h 1842230"/>
                <a:gd name="connsiteX126" fmla="*/ 312610 w 3400235"/>
                <a:gd name="connsiteY126" fmla="*/ 904303 h 1842230"/>
                <a:gd name="connsiteX127" fmla="*/ 312610 w 3400235"/>
                <a:gd name="connsiteY127" fmla="*/ 930878 h 1842230"/>
                <a:gd name="connsiteX128" fmla="*/ 276701 w 3400235"/>
                <a:gd name="connsiteY128" fmla="*/ 923639 h 1842230"/>
                <a:gd name="connsiteX129" fmla="*/ 269558 w 3400235"/>
                <a:gd name="connsiteY129" fmla="*/ 916400 h 1842230"/>
                <a:gd name="connsiteX130" fmla="*/ 233648 w 3400235"/>
                <a:gd name="connsiteY130" fmla="*/ 954976 h 1842230"/>
                <a:gd name="connsiteX131" fmla="*/ 252794 w 3400235"/>
                <a:gd name="connsiteY131" fmla="*/ 988695 h 1842230"/>
                <a:gd name="connsiteX132" fmla="*/ 171450 w 3400235"/>
                <a:gd name="connsiteY132" fmla="*/ 986313 h 1842230"/>
                <a:gd name="connsiteX133" fmla="*/ 197739 w 3400235"/>
                <a:gd name="connsiteY133" fmla="*/ 1020127 h 1842230"/>
                <a:gd name="connsiteX134" fmla="*/ 190595 w 3400235"/>
                <a:gd name="connsiteY134" fmla="*/ 1034605 h 1842230"/>
                <a:gd name="connsiteX135" fmla="*/ 147542 w 3400235"/>
                <a:gd name="connsiteY135" fmla="*/ 1034605 h 1842230"/>
                <a:gd name="connsiteX136" fmla="*/ 116396 w 3400235"/>
                <a:gd name="connsiteY136" fmla="*/ 1012888 h 1842230"/>
                <a:gd name="connsiteX137" fmla="*/ 109252 w 3400235"/>
                <a:gd name="connsiteY137" fmla="*/ 952595 h 1842230"/>
                <a:gd name="connsiteX138" fmla="*/ 58960 w 3400235"/>
                <a:gd name="connsiteY138" fmla="*/ 933259 h 1842230"/>
                <a:gd name="connsiteX139" fmla="*/ 58960 w 3400235"/>
                <a:gd name="connsiteY139" fmla="*/ 909161 h 1842230"/>
                <a:gd name="connsiteX140" fmla="*/ 164306 w 3400235"/>
                <a:gd name="connsiteY140" fmla="*/ 930878 h 1842230"/>
                <a:gd name="connsiteX141" fmla="*/ 221742 w 3400235"/>
                <a:gd name="connsiteY141" fmla="*/ 935736 h 1842230"/>
                <a:gd name="connsiteX142" fmla="*/ 245650 w 3400235"/>
                <a:gd name="connsiteY142" fmla="*/ 899541 h 1842230"/>
                <a:gd name="connsiteX143" fmla="*/ 224123 w 3400235"/>
                <a:gd name="connsiteY143" fmla="*/ 860965 h 1842230"/>
                <a:gd name="connsiteX144" fmla="*/ 70961 w 3400235"/>
                <a:gd name="connsiteY144" fmla="*/ 800671 h 1842230"/>
                <a:gd name="connsiteX145" fmla="*/ 18097 w 3400235"/>
                <a:gd name="connsiteY145" fmla="*/ 813816 h 1842230"/>
                <a:gd name="connsiteX146" fmla="*/ 0 w 3400235"/>
                <a:gd name="connsiteY146" fmla="*/ 829342 h 1842230"/>
                <a:gd name="connsiteX147" fmla="*/ 5620 w 3400235"/>
                <a:gd name="connsiteY147" fmla="*/ 865060 h 1842230"/>
                <a:gd name="connsiteX148" fmla="*/ 28099 w 3400235"/>
                <a:gd name="connsiteY148" fmla="*/ 868965 h 1842230"/>
                <a:gd name="connsiteX149" fmla="*/ 22860 w 3400235"/>
                <a:gd name="connsiteY149" fmla="*/ 925163 h 1842230"/>
                <a:gd name="connsiteX150" fmla="*/ 92202 w 3400235"/>
                <a:gd name="connsiteY150" fmla="*/ 1088041 h 1842230"/>
                <a:gd name="connsiteX151" fmla="*/ 42101 w 3400235"/>
                <a:gd name="connsiteY151" fmla="*/ 1167479 h 1842230"/>
                <a:gd name="connsiteX152" fmla="*/ 38671 w 3400235"/>
                <a:gd name="connsiteY152" fmla="*/ 1185386 h 1842230"/>
                <a:gd name="connsiteX153" fmla="*/ 64103 w 3400235"/>
                <a:gd name="connsiteY153" fmla="*/ 1203293 h 1842230"/>
                <a:gd name="connsiteX154" fmla="*/ 41148 w 3400235"/>
                <a:gd name="connsiteY154" fmla="*/ 1218438 h 1842230"/>
                <a:gd name="connsiteX155" fmla="*/ 25908 w 3400235"/>
                <a:gd name="connsiteY155" fmla="*/ 1218724 h 1842230"/>
                <a:gd name="connsiteX156" fmla="*/ 28765 w 3400235"/>
                <a:gd name="connsiteY156" fmla="*/ 1288732 h 1842230"/>
                <a:gd name="connsiteX157" fmla="*/ 49816 w 3400235"/>
                <a:gd name="connsiteY157" fmla="*/ 1318546 h 1842230"/>
                <a:gd name="connsiteX158" fmla="*/ 50101 w 3400235"/>
                <a:gd name="connsiteY158" fmla="*/ 1347502 h 1842230"/>
                <a:gd name="connsiteX159" fmla="*/ 77057 w 3400235"/>
                <a:gd name="connsiteY159" fmla="*/ 1349978 h 1842230"/>
                <a:gd name="connsiteX160" fmla="*/ 118301 w 3400235"/>
                <a:gd name="connsiteY160" fmla="*/ 1365694 h 1842230"/>
                <a:gd name="connsiteX161" fmla="*/ 161925 w 3400235"/>
                <a:gd name="connsiteY161" fmla="*/ 1425702 h 1842230"/>
                <a:gd name="connsiteX162" fmla="*/ 162401 w 3400235"/>
                <a:gd name="connsiteY162" fmla="*/ 1441513 h 1842230"/>
                <a:gd name="connsiteX163" fmla="*/ 148209 w 3400235"/>
                <a:gd name="connsiteY163" fmla="*/ 1465802 h 1842230"/>
                <a:gd name="connsiteX164" fmla="*/ 180785 w 3400235"/>
                <a:gd name="connsiteY164" fmla="*/ 1463992 h 1842230"/>
                <a:gd name="connsiteX165" fmla="*/ 212502 w 3400235"/>
                <a:gd name="connsiteY165" fmla="*/ 1473136 h 1842230"/>
                <a:gd name="connsiteX166" fmla="*/ 255365 w 3400235"/>
                <a:gd name="connsiteY166" fmla="*/ 1533811 h 1842230"/>
                <a:gd name="connsiteX167" fmla="*/ 360902 w 3400235"/>
                <a:gd name="connsiteY167" fmla="*/ 1543431 h 1842230"/>
                <a:gd name="connsiteX168" fmla="*/ 356330 w 3400235"/>
                <a:gd name="connsiteY168" fmla="*/ 1615630 h 1842230"/>
                <a:gd name="connsiteX169" fmla="*/ 319945 w 3400235"/>
                <a:gd name="connsiteY169" fmla="*/ 1646777 h 1842230"/>
                <a:gd name="connsiteX170" fmla="*/ 327469 w 3400235"/>
                <a:gd name="connsiteY170" fmla="*/ 1658969 h 1842230"/>
                <a:gd name="connsiteX171" fmla="*/ 291560 w 3400235"/>
                <a:gd name="connsiteY171" fmla="*/ 1697545 h 1842230"/>
                <a:gd name="connsiteX172" fmla="*/ 256006 w 3400235"/>
                <a:gd name="connsiteY172" fmla="*/ 1715693 h 1842230"/>
                <a:gd name="connsiteX173" fmla="*/ 229373 w 3400235"/>
                <a:gd name="connsiteY173" fmla="*/ 1721611 h 1842230"/>
                <a:gd name="connsiteX174" fmla="*/ 205096 w 3400235"/>
                <a:gd name="connsiteY174" fmla="*/ 1742618 h 1842230"/>
                <a:gd name="connsiteX175" fmla="*/ 258966 w 3400235"/>
                <a:gd name="connsiteY175" fmla="*/ 1754162 h 1842230"/>
                <a:gd name="connsiteX176" fmla="*/ 238251 w 3400235"/>
                <a:gd name="connsiteY176" fmla="*/ 1751203 h 1842230"/>
                <a:gd name="connsiteX177" fmla="*/ 303561 w 3400235"/>
                <a:gd name="connsiteY177" fmla="*/ 1765078 h 1842230"/>
                <a:gd name="connsiteX178" fmla="*/ 372999 w 3400235"/>
                <a:gd name="connsiteY178" fmla="*/ 1789176 h 1842230"/>
                <a:gd name="connsiteX179" fmla="*/ 401764 w 3400235"/>
                <a:gd name="connsiteY179" fmla="*/ 1772316 h 1842230"/>
                <a:gd name="connsiteX180" fmla="*/ 586073 w 3400235"/>
                <a:gd name="connsiteY180" fmla="*/ 1842230 h 1842230"/>
                <a:gd name="connsiteX181" fmla="*/ 593217 w 3400235"/>
                <a:gd name="connsiteY181" fmla="*/ 1822894 h 1842230"/>
                <a:gd name="connsiteX182" fmla="*/ 554926 w 3400235"/>
                <a:gd name="connsiteY182" fmla="*/ 1786699 h 1842230"/>
                <a:gd name="connsiteX183" fmla="*/ 554926 w 3400235"/>
                <a:gd name="connsiteY183" fmla="*/ 1740884 h 1842230"/>
                <a:gd name="connsiteX184" fmla="*/ 531019 w 3400235"/>
                <a:gd name="connsiteY184" fmla="*/ 1733645 h 1842230"/>
                <a:gd name="connsiteX185" fmla="*/ 535781 w 3400235"/>
                <a:gd name="connsiteY185" fmla="*/ 1695069 h 1842230"/>
                <a:gd name="connsiteX186" fmla="*/ 574072 w 3400235"/>
                <a:gd name="connsiteY186" fmla="*/ 1649254 h 1842230"/>
                <a:gd name="connsiteX187" fmla="*/ 505396 w 3400235"/>
                <a:gd name="connsiteY187" fmla="*/ 1597819 h 1842230"/>
                <a:gd name="connsiteX188" fmla="*/ 510159 w 3400235"/>
                <a:gd name="connsiteY188" fmla="*/ 1526286 h 1842230"/>
                <a:gd name="connsiteX189" fmla="*/ 583597 w 3400235"/>
                <a:gd name="connsiteY189" fmla="*/ 1477994 h 1842230"/>
                <a:gd name="connsiteX190" fmla="*/ 669798 w 3400235"/>
                <a:gd name="connsiteY190" fmla="*/ 1482852 h 1842230"/>
                <a:gd name="connsiteX191" fmla="*/ 684181 w 3400235"/>
                <a:gd name="connsiteY191" fmla="*/ 1509427 h 1842230"/>
                <a:gd name="connsiteX192" fmla="*/ 772763 w 3400235"/>
                <a:gd name="connsiteY192" fmla="*/ 1514284 h 1842230"/>
                <a:gd name="connsiteX193" fmla="*/ 837438 w 3400235"/>
                <a:gd name="connsiteY193" fmla="*/ 1478089 h 1842230"/>
                <a:gd name="connsiteX194" fmla="*/ 803910 w 3400235"/>
                <a:gd name="connsiteY194" fmla="*/ 1441894 h 1842230"/>
                <a:gd name="connsiteX195" fmla="*/ 811054 w 3400235"/>
                <a:gd name="connsiteY195" fmla="*/ 1374362 h 1842230"/>
                <a:gd name="connsiteX196" fmla="*/ 978598 w 3400235"/>
                <a:gd name="connsiteY196" fmla="*/ 1292352 h 1842230"/>
                <a:gd name="connsiteX197" fmla="*/ 1107472 w 3400235"/>
                <a:gd name="connsiteY197" fmla="*/ 1350454 h 1842230"/>
                <a:gd name="connsiteX198" fmla="*/ 1150525 w 3400235"/>
                <a:gd name="connsiteY198" fmla="*/ 1311878 h 1842230"/>
                <a:gd name="connsiteX199" fmla="*/ 1277398 w 3400235"/>
                <a:gd name="connsiteY199" fmla="*/ 1432465 h 1842230"/>
                <a:gd name="connsiteX200" fmla="*/ 1373124 w 3400235"/>
                <a:gd name="connsiteY200" fmla="*/ 1422844 h 1842230"/>
                <a:gd name="connsiteX201" fmla="*/ 1406652 w 3400235"/>
                <a:gd name="connsiteY201" fmla="*/ 1456563 h 1842230"/>
                <a:gd name="connsiteX202" fmla="*/ 1497616 w 3400235"/>
                <a:gd name="connsiteY202" fmla="*/ 1466183 h 1842230"/>
                <a:gd name="connsiteX203" fmla="*/ 1557433 w 3400235"/>
                <a:gd name="connsiteY203" fmla="*/ 1384173 h 1842230"/>
                <a:gd name="connsiteX204" fmla="*/ 1634014 w 3400235"/>
                <a:gd name="connsiteY204" fmla="*/ 1417987 h 1842230"/>
                <a:gd name="connsiteX205" fmla="*/ 1674685 w 3400235"/>
                <a:gd name="connsiteY205" fmla="*/ 1425226 h 1842230"/>
                <a:gd name="connsiteX206" fmla="*/ 1715357 w 3400235"/>
                <a:gd name="connsiteY206" fmla="*/ 1389031 h 1842230"/>
                <a:gd name="connsiteX207" fmla="*/ 1679448 w 3400235"/>
                <a:gd name="connsiteY207" fmla="*/ 1364932 h 1842230"/>
                <a:gd name="connsiteX208" fmla="*/ 1710595 w 3400235"/>
                <a:gd name="connsiteY208" fmla="*/ 1316736 h 1842230"/>
                <a:gd name="connsiteX209" fmla="*/ 1799177 w 3400235"/>
                <a:gd name="connsiteY209" fmla="*/ 1345692 h 1842230"/>
                <a:gd name="connsiteX210" fmla="*/ 1818323 w 3400235"/>
                <a:gd name="connsiteY210" fmla="*/ 1384268 h 1842230"/>
                <a:gd name="connsiteX211" fmla="*/ 1856613 w 3400235"/>
                <a:gd name="connsiteY211" fmla="*/ 1386649 h 1842230"/>
                <a:gd name="connsiteX212" fmla="*/ 1880520 w 3400235"/>
                <a:gd name="connsiteY212" fmla="*/ 1369790 h 1842230"/>
                <a:gd name="connsiteX213" fmla="*/ 1945196 w 3400235"/>
                <a:gd name="connsiteY213" fmla="*/ 1367409 h 1842230"/>
                <a:gd name="connsiteX214" fmla="*/ 1952339 w 3400235"/>
                <a:gd name="connsiteY214" fmla="*/ 1384268 h 1842230"/>
                <a:gd name="connsiteX215" fmla="*/ 2026539 w 3400235"/>
                <a:gd name="connsiteY215" fmla="*/ 1389126 h 1842230"/>
                <a:gd name="connsiteX216" fmla="*/ 2076831 w 3400235"/>
                <a:gd name="connsiteY216" fmla="*/ 1336072 h 1842230"/>
                <a:gd name="connsiteX217" fmla="*/ 2179796 w 3400235"/>
                <a:gd name="connsiteY217" fmla="*/ 1348168 h 1842230"/>
                <a:gd name="connsiteX218" fmla="*/ 2210943 w 3400235"/>
                <a:gd name="connsiteY218" fmla="*/ 1336072 h 1842230"/>
                <a:gd name="connsiteX219" fmla="*/ 2220468 w 3400235"/>
                <a:gd name="connsiteY219" fmla="*/ 1278160 h 1842230"/>
                <a:gd name="connsiteX220" fmla="*/ 2189321 w 3400235"/>
                <a:gd name="connsiteY220" fmla="*/ 1208246 h 1842230"/>
                <a:gd name="connsiteX221" fmla="*/ 2220468 w 3400235"/>
                <a:gd name="connsiteY221" fmla="*/ 1181671 h 1842230"/>
                <a:gd name="connsiteX222" fmla="*/ 2318576 w 3400235"/>
                <a:gd name="connsiteY222" fmla="*/ 1181671 h 1842230"/>
                <a:gd name="connsiteX223" fmla="*/ 2411921 w 3400235"/>
                <a:gd name="connsiteY223" fmla="*/ 1292637 h 1842230"/>
                <a:gd name="connsiteX224" fmla="*/ 2531555 w 3400235"/>
                <a:gd name="connsiteY224" fmla="*/ 1360170 h 1842230"/>
                <a:gd name="connsiteX225" fmla="*/ 2567464 w 3400235"/>
                <a:gd name="connsiteY225" fmla="*/ 1360170 h 1842230"/>
                <a:gd name="connsiteX226" fmla="*/ 2572227 w 3400235"/>
                <a:gd name="connsiteY226" fmla="*/ 1331214 h 1842230"/>
                <a:gd name="connsiteX227" fmla="*/ 2615279 w 3400235"/>
                <a:gd name="connsiteY227" fmla="*/ 1304639 h 1842230"/>
                <a:gd name="connsiteX228" fmla="*/ 2620042 w 3400235"/>
                <a:gd name="connsiteY228" fmla="*/ 1461421 h 1842230"/>
                <a:gd name="connsiteX229" fmla="*/ 2581752 w 3400235"/>
                <a:gd name="connsiteY229" fmla="*/ 1463802 h 1842230"/>
                <a:gd name="connsiteX230" fmla="*/ 2581752 w 3400235"/>
                <a:gd name="connsiteY230" fmla="*/ 1502378 h 1842230"/>
                <a:gd name="connsiteX231" fmla="*/ 2603278 w 3400235"/>
                <a:gd name="connsiteY231" fmla="*/ 1528953 h 1842230"/>
                <a:gd name="connsiteX232" fmla="*/ 2599277 w 3400235"/>
                <a:gd name="connsiteY232" fmla="*/ 1563433 h 1842230"/>
                <a:gd name="connsiteX233" fmla="*/ 2615184 w 3400235"/>
                <a:gd name="connsiteY233" fmla="*/ 1570006 h 1842230"/>
                <a:gd name="connsiteX234" fmla="*/ 2624804 w 3400235"/>
                <a:gd name="connsiteY234" fmla="*/ 1545907 h 1842230"/>
                <a:gd name="connsiteX235" fmla="*/ 2639187 w 3400235"/>
                <a:gd name="connsiteY235" fmla="*/ 1550765 h 1842230"/>
                <a:gd name="connsiteX236" fmla="*/ 2648712 w 3400235"/>
                <a:gd name="connsiteY236" fmla="*/ 1560385 h 1842230"/>
                <a:gd name="connsiteX237" fmla="*/ 2691765 w 3400235"/>
                <a:gd name="connsiteY237" fmla="*/ 1550765 h 1842230"/>
                <a:gd name="connsiteX238" fmla="*/ 2734818 w 3400235"/>
                <a:gd name="connsiteY238" fmla="*/ 1425321 h 1842230"/>
                <a:gd name="connsiteX239" fmla="*/ 2739580 w 3400235"/>
                <a:gd name="connsiteY239" fmla="*/ 1268539 h 1842230"/>
                <a:gd name="connsiteX240" fmla="*/ 2684526 w 3400235"/>
                <a:gd name="connsiteY240" fmla="*/ 1143095 h 1842230"/>
                <a:gd name="connsiteX241" fmla="*/ 2615089 w 3400235"/>
                <a:gd name="connsiteY241" fmla="*/ 1058704 h 1842230"/>
                <a:gd name="connsiteX242" fmla="*/ 2581561 w 3400235"/>
                <a:gd name="connsiteY242" fmla="*/ 1063561 h 1842230"/>
                <a:gd name="connsiteX243" fmla="*/ 2581561 w 3400235"/>
                <a:gd name="connsiteY243" fmla="*/ 1090136 h 1842230"/>
                <a:gd name="connsiteX244" fmla="*/ 2500217 w 3400235"/>
                <a:gd name="connsiteY244" fmla="*/ 1058799 h 1842230"/>
                <a:gd name="connsiteX245" fmla="*/ 2531364 w 3400235"/>
                <a:gd name="connsiteY245" fmla="*/ 991267 h 1842230"/>
                <a:gd name="connsiteX246" fmla="*/ 2557653 w 3400235"/>
                <a:gd name="connsiteY246" fmla="*/ 812768 h 1842230"/>
                <a:gd name="connsiteX247" fmla="*/ 2667762 w 3400235"/>
                <a:gd name="connsiteY247" fmla="*/ 779050 h 1842230"/>
                <a:gd name="connsiteX248" fmla="*/ 2720436 w 3400235"/>
                <a:gd name="connsiteY248" fmla="*/ 745331 h 1842230"/>
                <a:gd name="connsiteX249" fmla="*/ 2777871 w 3400235"/>
                <a:gd name="connsiteY249" fmla="*/ 745331 h 1842230"/>
                <a:gd name="connsiteX250" fmla="*/ 2763488 w 3400235"/>
                <a:gd name="connsiteY250" fmla="*/ 764667 h 1842230"/>
                <a:gd name="connsiteX251" fmla="*/ 2777871 w 3400235"/>
                <a:gd name="connsiteY251" fmla="*/ 788765 h 1842230"/>
                <a:gd name="connsiteX252" fmla="*/ 2828163 w 3400235"/>
                <a:gd name="connsiteY252" fmla="*/ 735711 h 1842230"/>
                <a:gd name="connsiteX253" fmla="*/ 2856928 w 3400235"/>
                <a:gd name="connsiteY253" fmla="*/ 738092 h 1842230"/>
                <a:gd name="connsiteX254" fmla="*/ 2852166 w 3400235"/>
                <a:gd name="connsiteY254" fmla="*/ 706755 h 1842230"/>
                <a:gd name="connsiteX255" fmla="*/ 2806637 w 3400235"/>
                <a:gd name="connsiteY255" fmla="*/ 697135 h 1842230"/>
                <a:gd name="connsiteX256" fmla="*/ 2837783 w 3400235"/>
                <a:gd name="connsiteY256" fmla="*/ 583787 h 1842230"/>
                <a:gd name="connsiteX257" fmla="*/ 2878836 w 3400235"/>
                <a:gd name="connsiteY257" fmla="*/ 544925 h 1842230"/>
                <a:gd name="connsiteX258" fmla="*/ 2878836 w 3400235"/>
                <a:gd name="connsiteY258" fmla="*/ 544925 h 1842230"/>
                <a:gd name="connsiteX0" fmla="*/ 2878836 w 3400235"/>
                <a:gd name="connsiteY0" fmla="*/ 544925 h 1842230"/>
                <a:gd name="connsiteX1" fmla="*/ 2895600 w 3400235"/>
                <a:gd name="connsiteY1" fmla="*/ 602837 h 1842230"/>
                <a:gd name="connsiteX2" fmla="*/ 2929128 w 3400235"/>
                <a:gd name="connsiteY2" fmla="*/ 612457 h 1842230"/>
                <a:gd name="connsiteX3" fmla="*/ 2962656 w 3400235"/>
                <a:gd name="connsiteY3" fmla="*/ 559403 h 1842230"/>
                <a:gd name="connsiteX4" fmla="*/ 2943511 w 3400235"/>
                <a:gd name="connsiteY4" fmla="*/ 523208 h 1842230"/>
                <a:gd name="connsiteX5" fmla="*/ 2950655 w 3400235"/>
                <a:gd name="connsiteY5" fmla="*/ 491871 h 1842230"/>
                <a:gd name="connsiteX6" fmla="*/ 3000946 w 3400235"/>
                <a:gd name="connsiteY6" fmla="*/ 491871 h 1842230"/>
                <a:gd name="connsiteX7" fmla="*/ 2988945 w 3400235"/>
                <a:gd name="connsiteY7" fmla="*/ 515969 h 1842230"/>
                <a:gd name="connsiteX8" fmla="*/ 2993708 w 3400235"/>
                <a:gd name="connsiteY8" fmla="*/ 602837 h 1842230"/>
                <a:gd name="connsiteX9" fmla="*/ 2921889 w 3400235"/>
                <a:gd name="connsiteY9" fmla="*/ 781336 h 1842230"/>
                <a:gd name="connsiteX10" fmla="*/ 2929033 w 3400235"/>
                <a:gd name="connsiteY10" fmla="*/ 819912 h 1842230"/>
                <a:gd name="connsiteX11" fmla="*/ 2926651 w 3400235"/>
                <a:gd name="connsiteY11" fmla="*/ 885063 h 1842230"/>
                <a:gd name="connsiteX12" fmla="*/ 3060668 w 3400235"/>
                <a:gd name="connsiteY12" fmla="*/ 1080421 h 1842230"/>
                <a:gd name="connsiteX13" fmla="*/ 3086957 w 3400235"/>
                <a:gd name="connsiteY13" fmla="*/ 1087660 h 1842230"/>
                <a:gd name="connsiteX14" fmla="*/ 3089339 w 3400235"/>
                <a:gd name="connsiteY14" fmla="*/ 928497 h 1842230"/>
                <a:gd name="connsiteX15" fmla="*/ 3115628 w 3400235"/>
                <a:gd name="connsiteY15" fmla="*/ 904399 h 1842230"/>
                <a:gd name="connsiteX16" fmla="*/ 3086862 w 3400235"/>
                <a:gd name="connsiteY16" fmla="*/ 841724 h 1842230"/>
                <a:gd name="connsiteX17" fmla="*/ 3110770 w 3400235"/>
                <a:gd name="connsiteY17" fmla="*/ 815149 h 1842230"/>
                <a:gd name="connsiteX18" fmla="*/ 3058096 w 3400235"/>
                <a:gd name="connsiteY18" fmla="*/ 745236 h 1842230"/>
                <a:gd name="connsiteX19" fmla="*/ 3029331 w 3400235"/>
                <a:gd name="connsiteY19" fmla="*/ 747617 h 1842230"/>
                <a:gd name="connsiteX20" fmla="*/ 3019806 w 3400235"/>
                <a:gd name="connsiteY20" fmla="*/ 631888 h 1842230"/>
                <a:gd name="connsiteX21" fmla="*/ 3094006 w 3400235"/>
                <a:gd name="connsiteY21" fmla="*/ 612553 h 1842230"/>
                <a:gd name="connsiteX22" fmla="*/ 3098768 w 3400235"/>
                <a:gd name="connsiteY22" fmla="*/ 578739 h 1842230"/>
                <a:gd name="connsiteX23" fmla="*/ 3137059 w 3400235"/>
                <a:gd name="connsiteY23" fmla="*/ 569119 h 1842230"/>
                <a:gd name="connsiteX24" fmla="*/ 3158586 w 3400235"/>
                <a:gd name="connsiteY24" fmla="*/ 588454 h 1842230"/>
                <a:gd name="connsiteX25" fmla="*/ 3184874 w 3400235"/>
                <a:gd name="connsiteY25" fmla="*/ 482346 h 1842230"/>
                <a:gd name="connsiteX26" fmla="*/ 3230309 w 3400235"/>
                <a:gd name="connsiteY26" fmla="*/ 405193 h 1842230"/>
                <a:gd name="connsiteX27" fmla="*/ 3266218 w 3400235"/>
                <a:gd name="connsiteY27" fmla="*/ 385858 h 1842230"/>
                <a:gd name="connsiteX28" fmla="*/ 3297364 w 3400235"/>
                <a:gd name="connsiteY28" fmla="*/ 388239 h 1842230"/>
                <a:gd name="connsiteX29" fmla="*/ 3297364 w 3400235"/>
                <a:gd name="connsiteY29" fmla="*/ 352044 h 1842230"/>
                <a:gd name="connsiteX30" fmla="*/ 3247073 w 3400235"/>
                <a:gd name="connsiteY30" fmla="*/ 342423 h 1842230"/>
                <a:gd name="connsiteX31" fmla="*/ 3177636 w 3400235"/>
                <a:gd name="connsiteY31" fmla="*/ 284512 h 1842230"/>
                <a:gd name="connsiteX32" fmla="*/ 3211163 w 3400235"/>
                <a:gd name="connsiteY32" fmla="*/ 245935 h 1842230"/>
                <a:gd name="connsiteX33" fmla="*/ 3182398 w 3400235"/>
                <a:gd name="connsiteY33" fmla="*/ 180784 h 1842230"/>
                <a:gd name="connsiteX34" fmla="*/ 3206305 w 3400235"/>
                <a:gd name="connsiteY34" fmla="*/ 156686 h 1842230"/>
                <a:gd name="connsiteX35" fmla="*/ 3235071 w 3400235"/>
                <a:gd name="connsiteY35" fmla="*/ 195262 h 1842230"/>
                <a:gd name="connsiteX36" fmla="*/ 3306889 w 3400235"/>
                <a:gd name="connsiteY36" fmla="*/ 221837 h 1842230"/>
                <a:gd name="connsiteX37" fmla="*/ 3385852 w 3400235"/>
                <a:gd name="connsiteY37" fmla="*/ 229076 h 1842230"/>
                <a:gd name="connsiteX38" fmla="*/ 3395472 w 3400235"/>
                <a:gd name="connsiteY38" fmla="*/ 195358 h 1842230"/>
                <a:gd name="connsiteX39" fmla="*/ 3354800 w 3400235"/>
                <a:gd name="connsiteY39" fmla="*/ 154400 h 1842230"/>
                <a:gd name="connsiteX40" fmla="*/ 3400235 w 3400235"/>
                <a:gd name="connsiteY40" fmla="*/ 91726 h 1842230"/>
                <a:gd name="connsiteX41" fmla="*/ 3297270 w 3400235"/>
                <a:gd name="connsiteY41" fmla="*/ 55530 h 1842230"/>
                <a:gd name="connsiteX42" fmla="*/ 3270980 w 3400235"/>
                <a:gd name="connsiteY42" fmla="*/ 108585 h 1842230"/>
                <a:gd name="connsiteX43" fmla="*/ 3237452 w 3400235"/>
                <a:gd name="connsiteY43" fmla="*/ 65151 h 1842230"/>
                <a:gd name="connsiteX44" fmla="*/ 3048381 w 3400235"/>
                <a:gd name="connsiteY44" fmla="*/ 0 h 1842230"/>
                <a:gd name="connsiteX45" fmla="*/ 2868835 w 3400235"/>
                <a:gd name="connsiteY45" fmla="*/ 31337 h 1842230"/>
                <a:gd name="connsiteX46" fmla="*/ 2842546 w 3400235"/>
                <a:gd name="connsiteY46" fmla="*/ 45815 h 1842230"/>
                <a:gd name="connsiteX47" fmla="*/ 2842546 w 3400235"/>
                <a:gd name="connsiteY47" fmla="*/ 60293 h 1842230"/>
                <a:gd name="connsiteX48" fmla="*/ 2880836 w 3400235"/>
                <a:gd name="connsiteY48" fmla="*/ 79629 h 1842230"/>
                <a:gd name="connsiteX49" fmla="*/ 2876074 w 3400235"/>
                <a:gd name="connsiteY49" fmla="*/ 125444 h 1842230"/>
                <a:gd name="connsiteX50" fmla="*/ 2806637 w 3400235"/>
                <a:gd name="connsiteY50" fmla="*/ 96488 h 1842230"/>
                <a:gd name="connsiteX51" fmla="*/ 2653475 w 3400235"/>
                <a:gd name="connsiteY51" fmla="*/ 156781 h 1842230"/>
                <a:gd name="connsiteX52" fmla="*/ 2627185 w 3400235"/>
                <a:gd name="connsiteY52" fmla="*/ 101346 h 1842230"/>
                <a:gd name="connsiteX53" fmla="*/ 2521839 w 3400235"/>
                <a:gd name="connsiteY53" fmla="*/ 101346 h 1842230"/>
                <a:gd name="connsiteX54" fmla="*/ 2473929 w 3400235"/>
                <a:gd name="connsiteY54" fmla="*/ 152019 h 1842230"/>
                <a:gd name="connsiteX55" fmla="*/ 2304002 w 3400235"/>
                <a:gd name="connsiteY55" fmla="*/ 113442 h 1842230"/>
                <a:gd name="connsiteX56" fmla="*/ 2148459 w 3400235"/>
                <a:gd name="connsiteY56" fmla="*/ 144780 h 1842230"/>
                <a:gd name="connsiteX57" fmla="*/ 2129314 w 3400235"/>
                <a:gd name="connsiteY57" fmla="*/ 192976 h 1842230"/>
                <a:gd name="connsiteX58" fmla="*/ 2153221 w 3400235"/>
                <a:gd name="connsiteY58" fmla="*/ 200215 h 1842230"/>
                <a:gd name="connsiteX59" fmla="*/ 2150840 w 3400235"/>
                <a:gd name="connsiteY59" fmla="*/ 236410 h 1842230"/>
                <a:gd name="connsiteX60" fmla="*/ 2000060 w 3400235"/>
                <a:gd name="connsiteY60" fmla="*/ 253270 h 1842230"/>
                <a:gd name="connsiteX61" fmla="*/ 2009679 w 3400235"/>
                <a:gd name="connsiteY61" fmla="*/ 301466 h 1842230"/>
                <a:gd name="connsiteX62" fmla="*/ 1870805 w 3400235"/>
                <a:gd name="connsiteY62" fmla="*/ 277368 h 1842230"/>
                <a:gd name="connsiteX63" fmla="*/ 1904333 w 3400235"/>
                <a:gd name="connsiteY63" fmla="*/ 214693 h 1842230"/>
                <a:gd name="connsiteX64" fmla="*/ 1763078 w 3400235"/>
                <a:gd name="connsiteY64" fmla="*/ 207454 h 1842230"/>
                <a:gd name="connsiteX65" fmla="*/ 1775079 w 3400235"/>
                <a:gd name="connsiteY65" fmla="*/ 272605 h 1842230"/>
                <a:gd name="connsiteX66" fmla="*/ 1729645 w 3400235"/>
                <a:gd name="connsiteY66" fmla="*/ 294322 h 1842230"/>
                <a:gd name="connsiteX67" fmla="*/ 1691354 w 3400235"/>
                <a:gd name="connsiteY67" fmla="*/ 258127 h 1842230"/>
                <a:gd name="connsiteX68" fmla="*/ 1535811 w 3400235"/>
                <a:gd name="connsiteY68" fmla="*/ 284702 h 1842230"/>
                <a:gd name="connsiteX69" fmla="*/ 1475994 w 3400235"/>
                <a:gd name="connsiteY69" fmla="*/ 340138 h 1842230"/>
                <a:gd name="connsiteX70" fmla="*/ 1473613 w 3400235"/>
                <a:gd name="connsiteY70" fmla="*/ 373856 h 1842230"/>
                <a:gd name="connsiteX71" fmla="*/ 1435322 w 3400235"/>
                <a:gd name="connsiteY71" fmla="*/ 376237 h 1842230"/>
                <a:gd name="connsiteX72" fmla="*/ 1430560 w 3400235"/>
                <a:gd name="connsiteY72" fmla="*/ 337661 h 1842230"/>
                <a:gd name="connsiteX73" fmla="*/ 1552670 w 3400235"/>
                <a:gd name="connsiteY73" fmla="*/ 231552 h 1842230"/>
                <a:gd name="connsiteX74" fmla="*/ 1552670 w 3400235"/>
                <a:gd name="connsiteY74" fmla="*/ 159163 h 1842230"/>
                <a:gd name="connsiteX75" fmla="*/ 1473708 w 3400235"/>
                <a:gd name="connsiteY75" fmla="*/ 137446 h 1842230"/>
                <a:gd name="connsiteX76" fmla="*/ 1370743 w 3400235"/>
                <a:gd name="connsiteY76" fmla="*/ 171164 h 1842230"/>
                <a:gd name="connsiteX77" fmla="*/ 1327690 w 3400235"/>
                <a:gd name="connsiteY77" fmla="*/ 127730 h 1842230"/>
                <a:gd name="connsiteX78" fmla="*/ 1308544 w 3400235"/>
                <a:gd name="connsiteY78" fmla="*/ 127730 h 1842230"/>
                <a:gd name="connsiteX79" fmla="*/ 1284637 w 3400235"/>
                <a:gd name="connsiteY79" fmla="*/ 175926 h 1842230"/>
                <a:gd name="connsiteX80" fmla="*/ 1303782 w 3400235"/>
                <a:gd name="connsiteY80" fmla="*/ 197644 h 1842230"/>
                <a:gd name="connsiteX81" fmla="*/ 1167289 w 3400235"/>
                <a:gd name="connsiteY81" fmla="*/ 272415 h 1842230"/>
                <a:gd name="connsiteX82" fmla="*/ 1050036 w 3400235"/>
                <a:gd name="connsiteY82" fmla="*/ 361664 h 1842230"/>
                <a:gd name="connsiteX83" fmla="*/ 978217 w 3400235"/>
                <a:gd name="connsiteY83" fmla="*/ 460534 h 1842230"/>
                <a:gd name="connsiteX84" fmla="*/ 978217 w 3400235"/>
                <a:gd name="connsiteY84" fmla="*/ 501491 h 1842230"/>
                <a:gd name="connsiteX85" fmla="*/ 1054798 w 3400235"/>
                <a:gd name="connsiteY85" fmla="*/ 532828 h 1842230"/>
                <a:gd name="connsiteX86" fmla="*/ 1016508 w 3400235"/>
                <a:gd name="connsiteY86" fmla="*/ 561784 h 1842230"/>
                <a:gd name="connsiteX87" fmla="*/ 935164 w 3400235"/>
                <a:gd name="connsiteY87" fmla="*/ 532828 h 1842230"/>
                <a:gd name="connsiteX88" fmla="*/ 901637 w 3400235"/>
                <a:gd name="connsiteY88" fmla="*/ 561784 h 1842230"/>
                <a:gd name="connsiteX89" fmla="*/ 851344 w 3400235"/>
                <a:gd name="connsiteY89" fmla="*/ 503872 h 1842230"/>
                <a:gd name="connsiteX90" fmla="*/ 841724 w 3400235"/>
                <a:gd name="connsiteY90" fmla="*/ 525589 h 1842230"/>
                <a:gd name="connsiteX91" fmla="*/ 896779 w 3400235"/>
                <a:gd name="connsiteY91" fmla="*/ 699230 h 1842230"/>
                <a:gd name="connsiteX92" fmla="*/ 911162 w 3400235"/>
                <a:gd name="connsiteY92" fmla="*/ 704088 h 1842230"/>
                <a:gd name="connsiteX93" fmla="*/ 949452 w 3400235"/>
                <a:gd name="connsiteY93" fmla="*/ 684752 h 1842230"/>
                <a:gd name="connsiteX94" fmla="*/ 968597 w 3400235"/>
                <a:gd name="connsiteY94" fmla="*/ 699230 h 1842230"/>
                <a:gd name="connsiteX95" fmla="*/ 968597 w 3400235"/>
                <a:gd name="connsiteY95" fmla="*/ 730567 h 1842230"/>
                <a:gd name="connsiteX96" fmla="*/ 932688 w 3400235"/>
                <a:gd name="connsiteY96" fmla="*/ 716089 h 1842230"/>
                <a:gd name="connsiteX97" fmla="*/ 911162 w 3400235"/>
                <a:gd name="connsiteY97" fmla="*/ 732949 h 1842230"/>
                <a:gd name="connsiteX98" fmla="*/ 925544 w 3400235"/>
                <a:gd name="connsiteY98" fmla="*/ 764286 h 1842230"/>
                <a:gd name="connsiteX99" fmla="*/ 913543 w 3400235"/>
                <a:gd name="connsiteY99" fmla="*/ 846296 h 1842230"/>
                <a:gd name="connsiteX100" fmla="*/ 839343 w 3400235"/>
                <a:gd name="connsiteY100" fmla="*/ 853535 h 1842230"/>
                <a:gd name="connsiteX101" fmla="*/ 834580 w 3400235"/>
                <a:gd name="connsiteY101" fmla="*/ 826960 h 1842230"/>
                <a:gd name="connsiteX102" fmla="*/ 877633 w 3400235"/>
                <a:gd name="connsiteY102" fmla="*/ 800386 h 1842230"/>
                <a:gd name="connsiteX103" fmla="*/ 887254 w 3400235"/>
                <a:gd name="connsiteY103" fmla="*/ 727996 h 1842230"/>
                <a:gd name="connsiteX104" fmla="*/ 839343 w 3400235"/>
                <a:gd name="connsiteY104" fmla="*/ 665321 h 1842230"/>
                <a:gd name="connsiteX105" fmla="*/ 822579 w 3400235"/>
                <a:gd name="connsiteY105" fmla="*/ 556831 h 1842230"/>
                <a:gd name="connsiteX106" fmla="*/ 745998 w 3400235"/>
                <a:gd name="connsiteY106" fmla="*/ 544735 h 1842230"/>
                <a:gd name="connsiteX107" fmla="*/ 738854 w 3400235"/>
                <a:gd name="connsiteY107" fmla="*/ 583311 h 1842230"/>
                <a:gd name="connsiteX108" fmla="*/ 753237 w 3400235"/>
                <a:gd name="connsiteY108" fmla="*/ 602647 h 1842230"/>
                <a:gd name="connsiteX109" fmla="*/ 722090 w 3400235"/>
                <a:gd name="connsiteY109" fmla="*/ 629221 h 1842230"/>
                <a:gd name="connsiteX110" fmla="*/ 734092 w 3400235"/>
                <a:gd name="connsiteY110" fmla="*/ 701611 h 1842230"/>
                <a:gd name="connsiteX111" fmla="*/ 779526 w 3400235"/>
                <a:gd name="connsiteY111" fmla="*/ 720947 h 1842230"/>
                <a:gd name="connsiteX112" fmla="*/ 789146 w 3400235"/>
                <a:gd name="connsiteY112" fmla="*/ 774001 h 1842230"/>
                <a:gd name="connsiteX113" fmla="*/ 743617 w 3400235"/>
                <a:gd name="connsiteY113" fmla="*/ 745045 h 1842230"/>
                <a:gd name="connsiteX114" fmla="*/ 626364 w 3400235"/>
                <a:gd name="connsiteY114" fmla="*/ 723328 h 1842230"/>
                <a:gd name="connsiteX115" fmla="*/ 611981 w 3400235"/>
                <a:gd name="connsiteY115" fmla="*/ 761905 h 1842230"/>
                <a:gd name="connsiteX116" fmla="*/ 518636 w 3400235"/>
                <a:gd name="connsiteY116" fmla="*/ 795623 h 1842230"/>
                <a:gd name="connsiteX117" fmla="*/ 504253 w 3400235"/>
                <a:gd name="connsiteY117" fmla="*/ 771525 h 1842230"/>
                <a:gd name="connsiteX118" fmla="*/ 382143 w 3400235"/>
                <a:gd name="connsiteY118" fmla="*/ 839057 h 1842230"/>
                <a:gd name="connsiteX119" fmla="*/ 379761 w 3400235"/>
                <a:gd name="connsiteY119" fmla="*/ 884872 h 1842230"/>
                <a:gd name="connsiteX120" fmla="*/ 331851 w 3400235"/>
                <a:gd name="connsiteY120" fmla="*/ 892111 h 1842230"/>
                <a:gd name="connsiteX121" fmla="*/ 346234 w 3400235"/>
                <a:gd name="connsiteY121" fmla="*/ 858393 h 1842230"/>
                <a:gd name="connsiteX122" fmla="*/ 346234 w 3400235"/>
                <a:gd name="connsiteY122" fmla="*/ 824674 h 1842230"/>
                <a:gd name="connsiteX123" fmla="*/ 298323 w 3400235"/>
                <a:gd name="connsiteY123" fmla="*/ 807815 h 1842230"/>
                <a:gd name="connsiteX124" fmla="*/ 267176 w 3400235"/>
                <a:gd name="connsiteY124" fmla="*/ 819912 h 1842230"/>
                <a:gd name="connsiteX125" fmla="*/ 293465 w 3400235"/>
                <a:gd name="connsiteY125" fmla="*/ 870585 h 1842230"/>
                <a:gd name="connsiteX126" fmla="*/ 312610 w 3400235"/>
                <a:gd name="connsiteY126" fmla="*/ 904303 h 1842230"/>
                <a:gd name="connsiteX127" fmla="*/ 312610 w 3400235"/>
                <a:gd name="connsiteY127" fmla="*/ 930878 h 1842230"/>
                <a:gd name="connsiteX128" fmla="*/ 276701 w 3400235"/>
                <a:gd name="connsiteY128" fmla="*/ 923639 h 1842230"/>
                <a:gd name="connsiteX129" fmla="*/ 269558 w 3400235"/>
                <a:gd name="connsiteY129" fmla="*/ 916400 h 1842230"/>
                <a:gd name="connsiteX130" fmla="*/ 233648 w 3400235"/>
                <a:gd name="connsiteY130" fmla="*/ 954976 h 1842230"/>
                <a:gd name="connsiteX131" fmla="*/ 252794 w 3400235"/>
                <a:gd name="connsiteY131" fmla="*/ 988695 h 1842230"/>
                <a:gd name="connsiteX132" fmla="*/ 171450 w 3400235"/>
                <a:gd name="connsiteY132" fmla="*/ 986313 h 1842230"/>
                <a:gd name="connsiteX133" fmla="*/ 197739 w 3400235"/>
                <a:gd name="connsiteY133" fmla="*/ 1020127 h 1842230"/>
                <a:gd name="connsiteX134" fmla="*/ 190595 w 3400235"/>
                <a:gd name="connsiteY134" fmla="*/ 1034605 h 1842230"/>
                <a:gd name="connsiteX135" fmla="*/ 147542 w 3400235"/>
                <a:gd name="connsiteY135" fmla="*/ 1034605 h 1842230"/>
                <a:gd name="connsiteX136" fmla="*/ 116396 w 3400235"/>
                <a:gd name="connsiteY136" fmla="*/ 1012888 h 1842230"/>
                <a:gd name="connsiteX137" fmla="*/ 109252 w 3400235"/>
                <a:gd name="connsiteY137" fmla="*/ 952595 h 1842230"/>
                <a:gd name="connsiteX138" fmla="*/ 58960 w 3400235"/>
                <a:gd name="connsiteY138" fmla="*/ 933259 h 1842230"/>
                <a:gd name="connsiteX139" fmla="*/ 58960 w 3400235"/>
                <a:gd name="connsiteY139" fmla="*/ 909161 h 1842230"/>
                <a:gd name="connsiteX140" fmla="*/ 164306 w 3400235"/>
                <a:gd name="connsiteY140" fmla="*/ 930878 h 1842230"/>
                <a:gd name="connsiteX141" fmla="*/ 221742 w 3400235"/>
                <a:gd name="connsiteY141" fmla="*/ 935736 h 1842230"/>
                <a:gd name="connsiteX142" fmla="*/ 245650 w 3400235"/>
                <a:gd name="connsiteY142" fmla="*/ 899541 h 1842230"/>
                <a:gd name="connsiteX143" fmla="*/ 224123 w 3400235"/>
                <a:gd name="connsiteY143" fmla="*/ 860965 h 1842230"/>
                <a:gd name="connsiteX144" fmla="*/ 70961 w 3400235"/>
                <a:gd name="connsiteY144" fmla="*/ 800671 h 1842230"/>
                <a:gd name="connsiteX145" fmla="*/ 18097 w 3400235"/>
                <a:gd name="connsiteY145" fmla="*/ 813816 h 1842230"/>
                <a:gd name="connsiteX146" fmla="*/ 0 w 3400235"/>
                <a:gd name="connsiteY146" fmla="*/ 829342 h 1842230"/>
                <a:gd name="connsiteX147" fmla="*/ 5620 w 3400235"/>
                <a:gd name="connsiteY147" fmla="*/ 865060 h 1842230"/>
                <a:gd name="connsiteX148" fmla="*/ 28099 w 3400235"/>
                <a:gd name="connsiteY148" fmla="*/ 868965 h 1842230"/>
                <a:gd name="connsiteX149" fmla="*/ 22860 w 3400235"/>
                <a:gd name="connsiteY149" fmla="*/ 925163 h 1842230"/>
                <a:gd name="connsiteX150" fmla="*/ 92202 w 3400235"/>
                <a:gd name="connsiteY150" fmla="*/ 1088041 h 1842230"/>
                <a:gd name="connsiteX151" fmla="*/ 42101 w 3400235"/>
                <a:gd name="connsiteY151" fmla="*/ 1167479 h 1842230"/>
                <a:gd name="connsiteX152" fmla="*/ 38671 w 3400235"/>
                <a:gd name="connsiteY152" fmla="*/ 1185386 h 1842230"/>
                <a:gd name="connsiteX153" fmla="*/ 64103 w 3400235"/>
                <a:gd name="connsiteY153" fmla="*/ 1203293 h 1842230"/>
                <a:gd name="connsiteX154" fmla="*/ 41148 w 3400235"/>
                <a:gd name="connsiteY154" fmla="*/ 1218438 h 1842230"/>
                <a:gd name="connsiteX155" fmla="*/ 25908 w 3400235"/>
                <a:gd name="connsiteY155" fmla="*/ 1218724 h 1842230"/>
                <a:gd name="connsiteX156" fmla="*/ 28765 w 3400235"/>
                <a:gd name="connsiteY156" fmla="*/ 1288732 h 1842230"/>
                <a:gd name="connsiteX157" fmla="*/ 49816 w 3400235"/>
                <a:gd name="connsiteY157" fmla="*/ 1318546 h 1842230"/>
                <a:gd name="connsiteX158" fmla="*/ 50101 w 3400235"/>
                <a:gd name="connsiteY158" fmla="*/ 1347502 h 1842230"/>
                <a:gd name="connsiteX159" fmla="*/ 77057 w 3400235"/>
                <a:gd name="connsiteY159" fmla="*/ 1349978 h 1842230"/>
                <a:gd name="connsiteX160" fmla="*/ 118301 w 3400235"/>
                <a:gd name="connsiteY160" fmla="*/ 1365694 h 1842230"/>
                <a:gd name="connsiteX161" fmla="*/ 161925 w 3400235"/>
                <a:gd name="connsiteY161" fmla="*/ 1425702 h 1842230"/>
                <a:gd name="connsiteX162" fmla="*/ 162401 w 3400235"/>
                <a:gd name="connsiteY162" fmla="*/ 1441513 h 1842230"/>
                <a:gd name="connsiteX163" fmla="*/ 148209 w 3400235"/>
                <a:gd name="connsiteY163" fmla="*/ 1465802 h 1842230"/>
                <a:gd name="connsiteX164" fmla="*/ 180785 w 3400235"/>
                <a:gd name="connsiteY164" fmla="*/ 1463992 h 1842230"/>
                <a:gd name="connsiteX165" fmla="*/ 212502 w 3400235"/>
                <a:gd name="connsiteY165" fmla="*/ 1473136 h 1842230"/>
                <a:gd name="connsiteX166" fmla="*/ 255365 w 3400235"/>
                <a:gd name="connsiteY166" fmla="*/ 1533811 h 1842230"/>
                <a:gd name="connsiteX167" fmla="*/ 360902 w 3400235"/>
                <a:gd name="connsiteY167" fmla="*/ 1543431 h 1842230"/>
                <a:gd name="connsiteX168" fmla="*/ 356330 w 3400235"/>
                <a:gd name="connsiteY168" fmla="*/ 1615630 h 1842230"/>
                <a:gd name="connsiteX169" fmla="*/ 319945 w 3400235"/>
                <a:gd name="connsiteY169" fmla="*/ 1646777 h 1842230"/>
                <a:gd name="connsiteX170" fmla="*/ 327469 w 3400235"/>
                <a:gd name="connsiteY170" fmla="*/ 1658969 h 1842230"/>
                <a:gd name="connsiteX171" fmla="*/ 291560 w 3400235"/>
                <a:gd name="connsiteY171" fmla="*/ 1697545 h 1842230"/>
                <a:gd name="connsiteX172" fmla="*/ 256006 w 3400235"/>
                <a:gd name="connsiteY172" fmla="*/ 1715693 h 1842230"/>
                <a:gd name="connsiteX173" fmla="*/ 229373 w 3400235"/>
                <a:gd name="connsiteY173" fmla="*/ 1721611 h 1842230"/>
                <a:gd name="connsiteX174" fmla="*/ 205096 w 3400235"/>
                <a:gd name="connsiteY174" fmla="*/ 1742618 h 1842230"/>
                <a:gd name="connsiteX175" fmla="*/ 258966 w 3400235"/>
                <a:gd name="connsiteY175" fmla="*/ 1754162 h 1842230"/>
                <a:gd name="connsiteX176" fmla="*/ 238251 w 3400235"/>
                <a:gd name="connsiteY176" fmla="*/ 1751203 h 1842230"/>
                <a:gd name="connsiteX177" fmla="*/ 226414 w 3400235"/>
                <a:gd name="connsiteY177" fmla="*/ 1739366 h 1842230"/>
                <a:gd name="connsiteX178" fmla="*/ 303561 w 3400235"/>
                <a:gd name="connsiteY178" fmla="*/ 1765078 h 1842230"/>
                <a:gd name="connsiteX179" fmla="*/ 372999 w 3400235"/>
                <a:gd name="connsiteY179" fmla="*/ 1789176 h 1842230"/>
                <a:gd name="connsiteX180" fmla="*/ 401764 w 3400235"/>
                <a:gd name="connsiteY180" fmla="*/ 1772316 h 1842230"/>
                <a:gd name="connsiteX181" fmla="*/ 586073 w 3400235"/>
                <a:gd name="connsiteY181" fmla="*/ 1842230 h 1842230"/>
                <a:gd name="connsiteX182" fmla="*/ 593217 w 3400235"/>
                <a:gd name="connsiteY182" fmla="*/ 1822894 h 1842230"/>
                <a:gd name="connsiteX183" fmla="*/ 554926 w 3400235"/>
                <a:gd name="connsiteY183" fmla="*/ 1786699 h 1842230"/>
                <a:gd name="connsiteX184" fmla="*/ 554926 w 3400235"/>
                <a:gd name="connsiteY184" fmla="*/ 1740884 h 1842230"/>
                <a:gd name="connsiteX185" fmla="*/ 531019 w 3400235"/>
                <a:gd name="connsiteY185" fmla="*/ 1733645 h 1842230"/>
                <a:gd name="connsiteX186" fmla="*/ 535781 w 3400235"/>
                <a:gd name="connsiteY186" fmla="*/ 1695069 h 1842230"/>
                <a:gd name="connsiteX187" fmla="*/ 574072 w 3400235"/>
                <a:gd name="connsiteY187" fmla="*/ 1649254 h 1842230"/>
                <a:gd name="connsiteX188" fmla="*/ 505396 w 3400235"/>
                <a:gd name="connsiteY188" fmla="*/ 1597819 h 1842230"/>
                <a:gd name="connsiteX189" fmla="*/ 510159 w 3400235"/>
                <a:gd name="connsiteY189" fmla="*/ 1526286 h 1842230"/>
                <a:gd name="connsiteX190" fmla="*/ 583597 w 3400235"/>
                <a:gd name="connsiteY190" fmla="*/ 1477994 h 1842230"/>
                <a:gd name="connsiteX191" fmla="*/ 669798 w 3400235"/>
                <a:gd name="connsiteY191" fmla="*/ 1482852 h 1842230"/>
                <a:gd name="connsiteX192" fmla="*/ 684181 w 3400235"/>
                <a:gd name="connsiteY192" fmla="*/ 1509427 h 1842230"/>
                <a:gd name="connsiteX193" fmla="*/ 772763 w 3400235"/>
                <a:gd name="connsiteY193" fmla="*/ 1514284 h 1842230"/>
                <a:gd name="connsiteX194" fmla="*/ 837438 w 3400235"/>
                <a:gd name="connsiteY194" fmla="*/ 1478089 h 1842230"/>
                <a:gd name="connsiteX195" fmla="*/ 803910 w 3400235"/>
                <a:gd name="connsiteY195" fmla="*/ 1441894 h 1842230"/>
                <a:gd name="connsiteX196" fmla="*/ 811054 w 3400235"/>
                <a:gd name="connsiteY196" fmla="*/ 1374362 h 1842230"/>
                <a:gd name="connsiteX197" fmla="*/ 978598 w 3400235"/>
                <a:gd name="connsiteY197" fmla="*/ 1292352 h 1842230"/>
                <a:gd name="connsiteX198" fmla="*/ 1107472 w 3400235"/>
                <a:gd name="connsiteY198" fmla="*/ 1350454 h 1842230"/>
                <a:gd name="connsiteX199" fmla="*/ 1150525 w 3400235"/>
                <a:gd name="connsiteY199" fmla="*/ 1311878 h 1842230"/>
                <a:gd name="connsiteX200" fmla="*/ 1277398 w 3400235"/>
                <a:gd name="connsiteY200" fmla="*/ 1432465 h 1842230"/>
                <a:gd name="connsiteX201" fmla="*/ 1373124 w 3400235"/>
                <a:gd name="connsiteY201" fmla="*/ 1422844 h 1842230"/>
                <a:gd name="connsiteX202" fmla="*/ 1406652 w 3400235"/>
                <a:gd name="connsiteY202" fmla="*/ 1456563 h 1842230"/>
                <a:gd name="connsiteX203" fmla="*/ 1497616 w 3400235"/>
                <a:gd name="connsiteY203" fmla="*/ 1466183 h 1842230"/>
                <a:gd name="connsiteX204" fmla="*/ 1557433 w 3400235"/>
                <a:gd name="connsiteY204" fmla="*/ 1384173 h 1842230"/>
                <a:gd name="connsiteX205" fmla="*/ 1634014 w 3400235"/>
                <a:gd name="connsiteY205" fmla="*/ 1417987 h 1842230"/>
                <a:gd name="connsiteX206" fmla="*/ 1674685 w 3400235"/>
                <a:gd name="connsiteY206" fmla="*/ 1425226 h 1842230"/>
                <a:gd name="connsiteX207" fmla="*/ 1715357 w 3400235"/>
                <a:gd name="connsiteY207" fmla="*/ 1389031 h 1842230"/>
                <a:gd name="connsiteX208" fmla="*/ 1679448 w 3400235"/>
                <a:gd name="connsiteY208" fmla="*/ 1364932 h 1842230"/>
                <a:gd name="connsiteX209" fmla="*/ 1710595 w 3400235"/>
                <a:gd name="connsiteY209" fmla="*/ 1316736 h 1842230"/>
                <a:gd name="connsiteX210" fmla="*/ 1799177 w 3400235"/>
                <a:gd name="connsiteY210" fmla="*/ 1345692 h 1842230"/>
                <a:gd name="connsiteX211" fmla="*/ 1818323 w 3400235"/>
                <a:gd name="connsiteY211" fmla="*/ 1384268 h 1842230"/>
                <a:gd name="connsiteX212" fmla="*/ 1856613 w 3400235"/>
                <a:gd name="connsiteY212" fmla="*/ 1386649 h 1842230"/>
                <a:gd name="connsiteX213" fmla="*/ 1880520 w 3400235"/>
                <a:gd name="connsiteY213" fmla="*/ 1369790 h 1842230"/>
                <a:gd name="connsiteX214" fmla="*/ 1945196 w 3400235"/>
                <a:gd name="connsiteY214" fmla="*/ 1367409 h 1842230"/>
                <a:gd name="connsiteX215" fmla="*/ 1952339 w 3400235"/>
                <a:gd name="connsiteY215" fmla="*/ 1384268 h 1842230"/>
                <a:gd name="connsiteX216" fmla="*/ 2026539 w 3400235"/>
                <a:gd name="connsiteY216" fmla="*/ 1389126 h 1842230"/>
                <a:gd name="connsiteX217" fmla="*/ 2076831 w 3400235"/>
                <a:gd name="connsiteY217" fmla="*/ 1336072 h 1842230"/>
                <a:gd name="connsiteX218" fmla="*/ 2179796 w 3400235"/>
                <a:gd name="connsiteY218" fmla="*/ 1348168 h 1842230"/>
                <a:gd name="connsiteX219" fmla="*/ 2210943 w 3400235"/>
                <a:gd name="connsiteY219" fmla="*/ 1336072 h 1842230"/>
                <a:gd name="connsiteX220" fmla="*/ 2220468 w 3400235"/>
                <a:gd name="connsiteY220" fmla="*/ 1278160 h 1842230"/>
                <a:gd name="connsiteX221" fmla="*/ 2189321 w 3400235"/>
                <a:gd name="connsiteY221" fmla="*/ 1208246 h 1842230"/>
                <a:gd name="connsiteX222" fmla="*/ 2220468 w 3400235"/>
                <a:gd name="connsiteY222" fmla="*/ 1181671 h 1842230"/>
                <a:gd name="connsiteX223" fmla="*/ 2318576 w 3400235"/>
                <a:gd name="connsiteY223" fmla="*/ 1181671 h 1842230"/>
                <a:gd name="connsiteX224" fmla="*/ 2411921 w 3400235"/>
                <a:gd name="connsiteY224" fmla="*/ 1292637 h 1842230"/>
                <a:gd name="connsiteX225" fmla="*/ 2531555 w 3400235"/>
                <a:gd name="connsiteY225" fmla="*/ 1360170 h 1842230"/>
                <a:gd name="connsiteX226" fmla="*/ 2567464 w 3400235"/>
                <a:gd name="connsiteY226" fmla="*/ 1360170 h 1842230"/>
                <a:gd name="connsiteX227" fmla="*/ 2572227 w 3400235"/>
                <a:gd name="connsiteY227" fmla="*/ 1331214 h 1842230"/>
                <a:gd name="connsiteX228" fmla="*/ 2615279 w 3400235"/>
                <a:gd name="connsiteY228" fmla="*/ 1304639 h 1842230"/>
                <a:gd name="connsiteX229" fmla="*/ 2620042 w 3400235"/>
                <a:gd name="connsiteY229" fmla="*/ 1461421 h 1842230"/>
                <a:gd name="connsiteX230" fmla="*/ 2581752 w 3400235"/>
                <a:gd name="connsiteY230" fmla="*/ 1463802 h 1842230"/>
                <a:gd name="connsiteX231" fmla="*/ 2581752 w 3400235"/>
                <a:gd name="connsiteY231" fmla="*/ 1502378 h 1842230"/>
                <a:gd name="connsiteX232" fmla="*/ 2603278 w 3400235"/>
                <a:gd name="connsiteY232" fmla="*/ 1528953 h 1842230"/>
                <a:gd name="connsiteX233" fmla="*/ 2599277 w 3400235"/>
                <a:gd name="connsiteY233" fmla="*/ 1563433 h 1842230"/>
                <a:gd name="connsiteX234" fmla="*/ 2615184 w 3400235"/>
                <a:gd name="connsiteY234" fmla="*/ 1570006 h 1842230"/>
                <a:gd name="connsiteX235" fmla="*/ 2624804 w 3400235"/>
                <a:gd name="connsiteY235" fmla="*/ 1545907 h 1842230"/>
                <a:gd name="connsiteX236" fmla="*/ 2639187 w 3400235"/>
                <a:gd name="connsiteY236" fmla="*/ 1550765 h 1842230"/>
                <a:gd name="connsiteX237" fmla="*/ 2648712 w 3400235"/>
                <a:gd name="connsiteY237" fmla="*/ 1560385 h 1842230"/>
                <a:gd name="connsiteX238" fmla="*/ 2691765 w 3400235"/>
                <a:gd name="connsiteY238" fmla="*/ 1550765 h 1842230"/>
                <a:gd name="connsiteX239" fmla="*/ 2734818 w 3400235"/>
                <a:gd name="connsiteY239" fmla="*/ 1425321 h 1842230"/>
                <a:gd name="connsiteX240" fmla="*/ 2739580 w 3400235"/>
                <a:gd name="connsiteY240" fmla="*/ 1268539 h 1842230"/>
                <a:gd name="connsiteX241" fmla="*/ 2684526 w 3400235"/>
                <a:gd name="connsiteY241" fmla="*/ 1143095 h 1842230"/>
                <a:gd name="connsiteX242" fmla="*/ 2615089 w 3400235"/>
                <a:gd name="connsiteY242" fmla="*/ 1058704 h 1842230"/>
                <a:gd name="connsiteX243" fmla="*/ 2581561 w 3400235"/>
                <a:gd name="connsiteY243" fmla="*/ 1063561 h 1842230"/>
                <a:gd name="connsiteX244" fmla="*/ 2581561 w 3400235"/>
                <a:gd name="connsiteY244" fmla="*/ 1090136 h 1842230"/>
                <a:gd name="connsiteX245" fmla="*/ 2500217 w 3400235"/>
                <a:gd name="connsiteY245" fmla="*/ 1058799 h 1842230"/>
                <a:gd name="connsiteX246" fmla="*/ 2531364 w 3400235"/>
                <a:gd name="connsiteY246" fmla="*/ 991267 h 1842230"/>
                <a:gd name="connsiteX247" fmla="*/ 2557653 w 3400235"/>
                <a:gd name="connsiteY247" fmla="*/ 812768 h 1842230"/>
                <a:gd name="connsiteX248" fmla="*/ 2667762 w 3400235"/>
                <a:gd name="connsiteY248" fmla="*/ 779050 h 1842230"/>
                <a:gd name="connsiteX249" fmla="*/ 2720436 w 3400235"/>
                <a:gd name="connsiteY249" fmla="*/ 745331 h 1842230"/>
                <a:gd name="connsiteX250" fmla="*/ 2777871 w 3400235"/>
                <a:gd name="connsiteY250" fmla="*/ 745331 h 1842230"/>
                <a:gd name="connsiteX251" fmla="*/ 2763488 w 3400235"/>
                <a:gd name="connsiteY251" fmla="*/ 764667 h 1842230"/>
                <a:gd name="connsiteX252" fmla="*/ 2777871 w 3400235"/>
                <a:gd name="connsiteY252" fmla="*/ 788765 h 1842230"/>
                <a:gd name="connsiteX253" fmla="*/ 2828163 w 3400235"/>
                <a:gd name="connsiteY253" fmla="*/ 735711 h 1842230"/>
                <a:gd name="connsiteX254" fmla="*/ 2856928 w 3400235"/>
                <a:gd name="connsiteY254" fmla="*/ 738092 h 1842230"/>
                <a:gd name="connsiteX255" fmla="*/ 2852166 w 3400235"/>
                <a:gd name="connsiteY255" fmla="*/ 706755 h 1842230"/>
                <a:gd name="connsiteX256" fmla="*/ 2806637 w 3400235"/>
                <a:gd name="connsiteY256" fmla="*/ 697135 h 1842230"/>
                <a:gd name="connsiteX257" fmla="*/ 2837783 w 3400235"/>
                <a:gd name="connsiteY257" fmla="*/ 583787 h 1842230"/>
                <a:gd name="connsiteX258" fmla="*/ 2878836 w 3400235"/>
                <a:gd name="connsiteY258" fmla="*/ 544925 h 1842230"/>
                <a:gd name="connsiteX259" fmla="*/ 2878836 w 3400235"/>
                <a:gd name="connsiteY259" fmla="*/ 544925 h 1842230"/>
                <a:gd name="connsiteX0" fmla="*/ 2878836 w 3400235"/>
                <a:gd name="connsiteY0" fmla="*/ 544925 h 1842230"/>
                <a:gd name="connsiteX1" fmla="*/ 2895600 w 3400235"/>
                <a:gd name="connsiteY1" fmla="*/ 602837 h 1842230"/>
                <a:gd name="connsiteX2" fmla="*/ 2929128 w 3400235"/>
                <a:gd name="connsiteY2" fmla="*/ 612457 h 1842230"/>
                <a:gd name="connsiteX3" fmla="*/ 2962656 w 3400235"/>
                <a:gd name="connsiteY3" fmla="*/ 559403 h 1842230"/>
                <a:gd name="connsiteX4" fmla="*/ 2943511 w 3400235"/>
                <a:gd name="connsiteY4" fmla="*/ 523208 h 1842230"/>
                <a:gd name="connsiteX5" fmla="*/ 2950655 w 3400235"/>
                <a:gd name="connsiteY5" fmla="*/ 491871 h 1842230"/>
                <a:gd name="connsiteX6" fmla="*/ 3000946 w 3400235"/>
                <a:gd name="connsiteY6" fmla="*/ 491871 h 1842230"/>
                <a:gd name="connsiteX7" fmla="*/ 2988945 w 3400235"/>
                <a:gd name="connsiteY7" fmla="*/ 515969 h 1842230"/>
                <a:gd name="connsiteX8" fmla="*/ 2993708 w 3400235"/>
                <a:gd name="connsiteY8" fmla="*/ 602837 h 1842230"/>
                <a:gd name="connsiteX9" fmla="*/ 2921889 w 3400235"/>
                <a:gd name="connsiteY9" fmla="*/ 781336 h 1842230"/>
                <a:gd name="connsiteX10" fmla="*/ 2929033 w 3400235"/>
                <a:gd name="connsiteY10" fmla="*/ 819912 h 1842230"/>
                <a:gd name="connsiteX11" fmla="*/ 2926651 w 3400235"/>
                <a:gd name="connsiteY11" fmla="*/ 885063 h 1842230"/>
                <a:gd name="connsiteX12" fmla="*/ 3060668 w 3400235"/>
                <a:gd name="connsiteY12" fmla="*/ 1080421 h 1842230"/>
                <a:gd name="connsiteX13" fmla="*/ 3086957 w 3400235"/>
                <a:gd name="connsiteY13" fmla="*/ 1087660 h 1842230"/>
                <a:gd name="connsiteX14" fmla="*/ 3089339 w 3400235"/>
                <a:gd name="connsiteY14" fmla="*/ 928497 h 1842230"/>
                <a:gd name="connsiteX15" fmla="*/ 3115628 w 3400235"/>
                <a:gd name="connsiteY15" fmla="*/ 904399 h 1842230"/>
                <a:gd name="connsiteX16" fmla="*/ 3086862 w 3400235"/>
                <a:gd name="connsiteY16" fmla="*/ 841724 h 1842230"/>
                <a:gd name="connsiteX17" fmla="*/ 3110770 w 3400235"/>
                <a:gd name="connsiteY17" fmla="*/ 815149 h 1842230"/>
                <a:gd name="connsiteX18" fmla="*/ 3058096 w 3400235"/>
                <a:gd name="connsiteY18" fmla="*/ 745236 h 1842230"/>
                <a:gd name="connsiteX19" fmla="*/ 3029331 w 3400235"/>
                <a:gd name="connsiteY19" fmla="*/ 747617 h 1842230"/>
                <a:gd name="connsiteX20" fmla="*/ 3019806 w 3400235"/>
                <a:gd name="connsiteY20" fmla="*/ 631888 h 1842230"/>
                <a:gd name="connsiteX21" fmla="*/ 3094006 w 3400235"/>
                <a:gd name="connsiteY21" fmla="*/ 612553 h 1842230"/>
                <a:gd name="connsiteX22" fmla="*/ 3098768 w 3400235"/>
                <a:gd name="connsiteY22" fmla="*/ 578739 h 1842230"/>
                <a:gd name="connsiteX23" fmla="*/ 3137059 w 3400235"/>
                <a:gd name="connsiteY23" fmla="*/ 569119 h 1842230"/>
                <a:gd name="connsiteX24" fmla="*/ 3158586 w 3400235"/>
                <a:gd name="connsiteY24" fmla="*/ 588454 h 1842230"/>
                <a:gd name="connsiteX25" fmla="*/ 3184874 w 3400235"/>
                <a:gd name="connsiteY25" fmla="*/ 482346 h 1842230"/>
                <a:gd name="connsiteX26" fmla="*/ 3230309 w 3400235"/>
                <a:gd name="connsiteY26" fmla="*/ 405193 h 1842230"/>
                <a:gd name="connsiteX27" fmla="*/ 3266218 w 3400235"/>
                <a:gd name="connsiteY27" fmla="*/ 385858 h 1842230"/>
                <a:gd name="connsiteX28" fmla="*/ 3297364 w 3400235"/>
                <a:gd name="connsiteY28" fmla="*/ 388239 h 1842230"/>
                <a:gd name="connsiteX29" fmla="*/ 3297364 w 3400235"/>
                <a:gd name="connsiteY29" fmla="*/ 352044 h 1842230"/>
                <a:gd name="connsiteX30" fmla="*/ 3247073 w 3400235"/>
                <a:gd name="connsiteY30" fmla="*/ 342423 h 1842230"/>
                <a:gd name="connsiteX31" fmla="*/ 3177636 w 3400235"/>
                <a:gd name="connsiteY31" fmla="*/ 284512 h 1842230"/>
                <a:gd name="connsiteX32" fmla="*/ 3211163 w 3400235"/>
                <a:gd name="connsiteY32" fmla="*/ 245935 h 1842230"/>
                <a:gd name="connsiteX33" fmla="*/ 3182398 w 3400235"/>
                <a:gd name="connsiteY33" fmla="*/ 180784 h 1842230"/>
                <a:gd name="connsiteX34" fmla="*/ 3206305 w 3400235"/>
                <a:gd name="connsiteY34" fmla="*/ 156686 h 1842230"/>
                <a:gd name="connsiteX35" fmla="*/ 3235071 w 3400235"/>
                <a:gd name="connsiteY35" fmla="*/ 195262 h 1842230"/>
                <a:gd name="connsiteX36" fmla="*/ 3306889 w 3400235"/>
                <a:gd name="connsiteY36" fmla="*/ 221837 h 1842230"/>
                <a:gd name="connsiteX37" fmla="*/ 3385852 w 3400235"/>
                <a:gd name="connsiteY37" fmla="*/ 229076 h 1842230"/>
                <a:gd name="connsiteX38" fmla="*/ 3395472 w 3400235"/>
                <a:gd name="connsiteY38" fmla="*/ 195358 h 1842230"/>
                <a:gd name="connsiteX39" fmla="*/ 3354800 w 3400235"/>
                <a:gd name="connsiteY39" fmla="*/ 154400 h 1842230"/>
                <a:gd name="connsiteX40" fmla="*/ 3400235 w 3400235"/>
                <a:gd name="connsiteY40" fmla="*/ 91726 h 1842230"/>
                <a:gd name="connsiteX41" fmla="*/ 3297270 w 3400235"/>
                <a:gd name="connsiteY41" fmla="*/ 55530 h 1842230"/>
                <a:gd name="connsiteX42" fmla="*/ 3270980 w 3400235"/>
                <a:gd name="connsiteY42" fmla="*/ 108585 h 1842230"/>
                <a:gd name="connsiteX43" fmla="*/ 3237452 w 3400235"/>
                <a:gd name="connsiteY43" fmla="*/ 65151 h 1842230"/>
                <a:gd name="connsiteX44" fmla="*/ 3048381 w 3400235"/>
                <a:gd name="connsiteY44" fmla="*/ 0 h 1842230"/>
                <a:gd name="connsiteX45" fmla="*/ 2868835 w 3400235"/>
                <a:gd name="connsiteY45" fmla="*/ 31337 h 1842230"/>
                <a:gd name="connsiteX46" fmla="*/ 2842546 w 3400235"/>
                <a:gd name="connsiteY46" fmla="*/ 45815 h 1842230"/>
                <a:gd name="connsiteX47" fmla="*/ 2842546 w 3400235"/>
                <a:gd name="connsiteY47" fmla="*/ 60293 h 1842230"/>
                <a:gd name="connsiteX48" fmla="*/ 2880836 w 3400235"/>
                <a:gd name="connsiteY48" fmla="*/ 79629 h 1842230"/>
                <a:gd name="connsiteX49" fmla="*/ 2876074 w 3400235"/>
                <a:gd name="connsiteY49" fmla="*/ 125444 h 1842230"/>
                <a:gd name="connsiteX50" fmla="*/ 2806637 w 3400235"/>
                <a:gd name="connsiteY50" fmla="*/ 96488 h 1842230"/>
                <a:gd name="connsiteX51" fmla="*/ 2653475 w 3400235"/>
                <a:gd name="connsiteY51" fmla="*/ 156781 h 1842230"/>
                <a:gd name="connsiteX52" fmla="*/ 2627185 w 3400235"/>
                <a:gd name="connsiteY52" fmla="*/ 101346 h 1842230"/>
                <a:gd name="connsiteX53" fmla="*/ 2521839 w 3400235"/>
                <a:gd name="connsiteY53" fmla="*/ 101346 h 1842230"/>
                <a:gd name="connsiteX54" fmla="*/ 2473929 w 3400235"/>
                <a:gd name="connsiteY54" fmla="*/ 152019 h 1842230"/>
                <a:gd name="connsiteX55" fmla="*/ 2304002 w 3400235"/>
                <a:gd name="connsiteY55" fmla="*/ 113442 h 1842230"/>
                <a:gd name="connsiteX56" fmla="*/ 2148459 w 3400235"/>
                <a:gd name="connsiteY56" fmla="*/ 144780 h 1842230"/>
                <a:gd name="connsiteX57" fmla="*/ 2129314 w 3400235"/>
                <a:gd name="connsiteY57" fmla="*/ 192976 h 1842230"/>
                <a:gd name="connsiteX58" fmla="*/ 2153221 w 3400235"/>
                <a:gd name="connsiteY58" fmla="*/ 200215 h 1842230"/>
                <a:gd name="connsiteX59" fmla="*/ 2150840 w 3400235"/>
                <a:gd name="connsiteY59" fmla="*/ 236410 h 1842230"/>
                <a:gd name="connsiteX60" fmla="*/ 2000060 w 3400235"/>
                <a:gd name="connsiteY60" fmla="*/ 253270 h 1842230"/>
                <a:gd name="connsiteX61" fmla="*/ 2009679 w 3400235"/>
                <a:gd name="connsiteY61" fmla="*/ 301466 h 1842230"/>
                <a:gd name="connsiteX62" fmla="*/ 1870805 w 3400235"/>
                <a:gd name="connsiteY62" fmla="*/ 277368 h 1842230"/>
                <a:gd name="connsiteX63" fmla="*/ 1904333 w 3400235"/>
                <a:gd name="connsiteY63" fmla="*/ 214693 h 1842230"/>
                <a:gd name="connsiteX64" fmla="*/ 1763078 w 3400235"/>
                <a:gd name="connsiteY64" fmla="*/ 207454 h 1842230"/>
                <a:gd name="connsiteX65" fmla="*/ 1775079 w 3400235"/>
                <a:gd name="connsiteY65" fmla="*/ 272605 h 1842230"/>
                <a:gd name="connsiteX66" fmla="*/ 1729645 w 3400235"/>
                <a:gd name="connsiteY66" fmla="*/ 294322 h 1842230"/>
                <a:gd name="connsiteX67" fmla="*/ 1691354 w 3400235"/>
                <a:gd name="connsiteY67" fmla="*/ 258127 h 1842230"/>
                <a:gd name="connsiteX68" fmla="*/ 1535811 w 3400235"/>
                <a:gd name="connsiteY68" fmla="*/ 284702 h 1842230"/>
                <a:gd name="connsiteX69" fmla="*/ 1475994 w 3400235"/>
                <a:gd name="connsiteY69" fmla="*/ 340138 h 1842230"/>
                <a:gd name="connsiteX70" fmla="*/ 1473613 w 3400235"/>
                <a:gd name="connsiteY70" fmla="*/ 373856 h 1842230"/>
                <a:gd name="connsiteX71" fmla="*/ 1435322 w 3400235"/>
                <a:gd name="connsiteY71" fmla="*/ 376237 h 1842230"/>
                <a:gd name="connsiteX72" fmla="*/ 1430560 w 3400235"/>
                <a:gd name="connsiteY72" fmla="*/ 337661 h 1842230"/>
                <a:gd name="connsiteX73" fmla="*/ 1552670 w 3400235"/>
                <a:gd name="connsiteY73" fmla="*/ 231552 h 1842230"/>
                <a:gd name="connsiteX74" fmla="*/ 1552670 w 3400235"/>
                <a:gd name="connsiteY74" fmla="*/ 159163 h 1842230"/>
                <a:gd name="connsiteX75" fmla="*/ 1473708 w 3400235"/>
                <a:gd name="connsiteY75" fmla="*/ 137446 h 1842230"/>
                <a:gd name="connsiteX76" fmla="*/ 1370743 w 3400235"/>
                <a:gd name="connsiteY76" fmla="*/ 171164 h 1842230"/>
                <a:gd name="connsiteX77" fmla="*/ 1327690 w 3400235"/>
                <a:gd name="connsiteY77" fmla="*/ 127730 h 1842230"/>
                <a:gd name="connsiteX78" fmla="*/ 1308544 w 3400235"/>
                <a:gd name="connsiteY78" fmla="*/ 127730 h 1842230"/>
                <a:gd name="connsiteX79" fmla="*/ 1284637 w 3400235"/>
                <a:gd name="connsiteY79" fmla="*/ 175926 h 1842230"/>
                <a:gd name="connsiteX80" fmla="*/ 1303782 w 3400235"/>
                <a:gd name="connsiteY80" fmla="*/ 197644 h 1842230"/>
                <a:gd name="connsiteX81" fmla="*/ 1167289 w 3400235"/>
                <a:gd name="connsiteY81" fmla="*/ 272415 h 1842230"/>
                <a:gd name="connsiteX82" fmla="*/ 1050036 w 3400235"/>
                <a:gd name="connsiteY82" fmla="*/ 361664 h 1842230"/>
                <a:gd name="connsiteX83" fmla="*/ 978217 w 3400235"/>
                <a:gd name="connsiteY83" fmla="*/ 460534 h 1842230"/>
                <a:gd name="connsiteX84" fmla="*/ 978217 w 3400235"/>
                <a:gd name="connsiteY84" fmla="*/ 501491 h 1842230"/>
                <a:gd name="connsiteX85" fmla="*/ 1054798 w 3400235"/>
                <a:gd name="connsiteY85" fmla="*/ 532828 h 1842230"/>
                <a:gd name="connsiteX86" fmla="*/ 1016508 w 3400235"/>
                <a:gd name="connsiteY86" fmla="*/ 561784 h 1842230"/>
                <a:gd name="connsiteX87" fmla="*/ 935164 w 3400235"/>
                <a:gd name="connsiteY87" fmla="*/ 532828 h 1842230"/>
                <a:gd name="connsiteX88" fmla="*/ 901637 w 3400235"/>
                <a:gd name="connsiteY88" fmla="*/ 561784 h 1842230"/>
                <a:gd name="connsiteX89" fmla="*/ 851344 w 3400235"/>
                <a:gd name="connsiteY89" fmla="*/ 503872 h 1842230"/>
                <a:gd name="connsiteX90" fmla="*/ 841724 w 3400235"/>
                <a:gd name="connsiteY90" fmla="*/ 525589 h 1842230"/>
                <a:gd name="connsiteX91" fmla="*/ 896779 w 3400235"/>
                <a:gd name="connsiteY91" fmla="*/ 699230 h 1842230"/>
                <a:gd name="connsiteX92" fmla="*/ 911162 w 3400235"/>
                <a:gd name="connsiteY92" fmla="*/ 704088 h 1842230"/>
                <a:gd name="connsiteX93" fmla="*/ 949452 w 3400235"/>
                <a:gd name="connsiteY93" fmla="*/ 684752 h 1842230"/>
                <a:gd name="connsiteX94" fmla="*/ 968597 w 3400235"/>
                <a:gd name="connsiteY94" fmla="*/ 699230 h 1842230"/>
                <a:gd name="connsiteX95" fmla="*/ 968597 w 3400235"/>
                <a:gd name="connsiteY95" fmla="*/ 730567 h 1842230"/>
                <a:gd name="connsiteX96" fmla="*/ 932688 w 3400235"/>
                <a:gd name="connsiteY96" fmla="*/ 716089 h 1842230"/>
                <a:gd name="connsiteX97" fmla="*/ 911162 w 3400235"/>
                <a:gd name="connsiteY97" fmla="*/ 732949 h 1842230"/>
                <a:gd name="connsiteX98" fmla="*/ 925544 w 3400235"/>
                <a:gd name="connsiteY98" fmla="*/ 764286 h 1842230"/>
                <a:gd name="connsiteX99" fmla="*/ 913543 w 3400235"/>
                <a:gd name="connsiteY99" fmla="*/ 846296 h 1842230"/>
                <a:gd name="connsiteX100" fmla="*/ 839343 w 3400235"/>
                <a:gd name="connsiteY100" fmla="*/ 853535 h 1842230"/>
                <a:gd name="connsiteX101" fmla="*/ 834580 w 3400235"/>
                <a:gd name="connsiteY101" fmla="*/ 826960 h 1842230"/>
                <a:gd name="connsiteX102" fmla="*/ 877633 w 3400235"/>
                <a:gd name="connsiteY102" fmla="*/ 800386 h 1842230"/>
                <a:gd name="connsiteX103" fmla="*/ 887254 w 3400235"/>
                <a:gd name="connsiteY103" fmla="*/ 727996 h 1842230"/>
                <a:gd name="connsiteX104" fmla="*/ 839343 w 3400235"/>
                <a:gd name="connsiteY104" fmla="*/ 665321 h 1842230"/>
                <a:gd name="connsiteX105" fmla="*/ 822579 w 3400235"/>
                <a:gd name="connsiteY105" fmla="*/ 556831 h 1842230"/>
                <a:gd name="connsiteX106" fmla="*/ 745998 w 3400235"/>
                <a:gd name="connsiteY106" fmla="*/ 544735 h 1842230"/>
                <a:gd name="connsiteX107" fmla="*/ 738854 w 3400235"/>
                <a:gd name="connsiteY107" fmla="*/ 583311 h 1842230"/>
                <a:gd name="connsiteX108" fmla="*/ 753237 w 3400235"/>
                <a:gd name="connsiteY108" fmla="*/ 602647 h 1842230"/>
                <a:gd name="connsiteX109" fmla="*/ 722090 w 3400235"/>
                <a:gd name="connsiteY109" fmla="*/ 629221 h 1842230"/>
                <a:gd name="connsiteX110" fmla="*/ 734092 w 3400235"/>
                <a:gd name="connsiteY110" fmla="*/ 701611 h 1842230"/>
                <a:gd name="connsiteX111" fmla="*/ 779526 w 3400235"/>
                <a:gd name="connsiteY111" fmla="*/ 720947 h 1842230"/>
                <a:gd name="connsiteX112" fmla="*/ 789146 w 3400235"/>
                <a:gd name="connsiteY112" fmla="*/ 774001 h 1842230"/>
                <a:gd name="connsiteX113" fmla="*/ 743617 w 3400235"/>
                <a:gd name="connsiteY113" fmla="*/ 745045 h 1842230"/>
                <a:gd name="connsiteX114" fmla="*/ 626364 w 3400235"/>
                <a:gd name="connsiteY114" fmla="*/ 723328 h 1842230"/>
                <a:gd name="connsiteX115" fmla="*/ 611981 w 3400235"/>
                <a:gd name="connsiteY115" fmla="*/ 761905 h 1842230"/>
                <a:gd name="connsiteX116" fmla="*/ 518636 w 3400235"/>
                <a:gd name="connsiteY116" fmla="*/ 795623 h 1842230"/>
                <a:gd name="connsiteX117" fmla="*/ 504253 w 3400235"/>
                <a:gd name="connsiteY117" fmla="*/ 771525 h 1842230"/>
                <a:gd name="connsiteX118" fmla="*/ 382143 w 3400235"/>
                <a:gd name="connsiteY118" fmla="*/ 839057 h 1842230"/>
                <a:gd name="connsiteX119" fmla="*/ 379761 w 3400235"/>
                <a:gd name="connsiteY119" fmla="*/ 884872 h 1842230"/>
                <a:gd name="connsiteX120" fmla="*/ 331851 w 3400235"/>
                <a:gd name="connsiteY120" fmla="*/ 892111 h 1842230"/>
                <a:gd name="connsiteX121" fmla="*/ 346234 w 3400235"/>
                <a:gd name="connsiteY121" fmla="*/ 858393 h 1842230"/>
                <a:gd name="connsiteX122" fmla="*/ 346234 w 3400235"/>
                <a:gd name="connsiteY122" fmla="*/ 824674 h 1842230"/>
                <a:gd name="connsiteX123" fmla="*/ 298323 w 3400235"/>
                <a:gd name="connsiteY123" fmla="*/ 807815 h 1842230"/>
                <a:gd name="connsiteX124" fmla="*/ 267176 w 3400235"/>
                <a:gd name="connsiteY124" fmla="*/ 819912 h 1842230"/>
                <a:gd name="connsiteX125" fmla="*/ 293465 w 3400235"/>
                <a:gd name="connsiteY125" fmla="*/ 870585 h 1842230"/>
                <a:gd name="connsiteX126" fmla="*/ 312610 w 3400235"/>
                <a:gd name="connsiteY126" fmla="*/ 904303 h 1842230"/>
                <a:gd name="connsiteX127" fmla="*/ 312610 w 3400235"/>
                <a:gd name="connsiteY127" fmla="*/ 930878 h 1842230"/>
                <a:gd name="connsiteX128" fmla="*/ 276701 w 3400235"/>
                <a:gd name="connsiteY128" fmla="*/ 923639 h 1842230"/>
                <a:gd name="connsiteX129" fmla="*/ 269558 w 3400235"/>
                <a:gd name="connsiteY129" fmla="*/ 916400 h 1842230"/>
                <a:gd name="connsiteX130" fmla="*/ 233648 w 3400235"/>
                <a:gd name="connsiteY130" fmla="*/ 954976 h 1842230"/>
                <a:gd name="connsiteX131" fmla="*/ 252794 w 3400235"/>
                <a:gd name="connsiteY131" fmla="*/ 988695 h 1842230"/>
                <a:gd name="connsiteX132" fmla="*/ 171450 w 3400235"/>
                <a:gd name="connsiteY132" fmla="*/ 986313 h 1842230"/>
                <a:gd name="connsiteX133" fmla="*/ 197739 w 3400235"/>
                <a:gd name="connsiteY133" fmla="*/ 1020127 h 1842230"/>
                <a:gd name="connsiteX134" fmla="*/ 190595 w 3400235"/>
                <a:gd name="connsiteY134" fmla="*/ 1034605 h 1842230"/>
                <a:gd name="connsiteX135" fmla="*/ 147542 w 3400235"/>
                <a:gd name="connsiteY135" fmla="*/ 1034605 h 1842230"/>
                <a:gd name="connsiteX136" fmla="*/ 116396 w 3400235"/>
                <a:gd name="connsiteY136" fmla="*/ 1012888 h 1842230"/>
                <a:gd name="connsiteX137" fmla="*/ 109252 w 3400235"/>
                <a:gd name="connsiteY137" fmla="*/ 952595 h 1842230"/>
                <a:gd name="connsiteX138" fmla="*/ 58960 w 3400235"/>
                <a:gd name="connsiteY138" fmla="*/ 933259 h 1842230"/>
                <a:gd name="connsiteX139" fmla="*/ 58960 w 3400235"/>
                <a:gd name="connsiteY139" fmla="*/ 909161 h 1842230"/>
                <a:gd name="connsiteX140" fmla="*/ 164306 w 3400235"/>
                <a:gd name="connsiteY140" fmla="*/ 930878 h 1842230"/>
                <a:gd name="connsiteX141" fmla="*/ 221742 w 3400235"/>
                <a:gd name="connsiteY141" fmla="*/ 935736 h 1842230"/>
                <a:gd name="connsiteX142" fmla="*/ 245650 w 3400235"/>
                <a:gd name="connsiteY142" fmla="*/ 899541 h 1842230"/>
                <a:gd name="connsiteX143" fmla="*/ 224123 w 3400235"/>
                <a:gd name="connsiteY143" fmla="*/ 860965 h 1842230"/>
                <a:gd name="connsiteX144" fmla="*/ 70961 w 3400235"/>
                <a:gd name="connsiteY144" fmla="*/ 800671 h 1842230"/>
                <a:gd name="connsiteX145" fmla="*/ 18097 w 3400235"/>
                <a:gd name="connsiteY145" fmla="*/ 813816 h 1842230"/>
                <a:gd name="connsiteX146" fmla="*/ 0 w 3400235"/>
                <a:gd name="connsiteY146" fmla="*/ 829342 h 1842230"/>
                <a:gd name="connsiteX147" fmla="*/ 5620 w 3400235"/>
                <a:gd name="connsiteY147" fmla="*/ 865060 h 1842230"/>
                <a:gd name="connsiteX148" fmla="*/ 28099 w 3400235"/>
                <a:gd name="connsiteY148" fmla="*/ 868965 h 1842230"/>
                <a:gd name="connsiteX149" fmla="*/ 22860 w 3400235"/>
                <a:gd name="connsiteY149" fmla="*/ 925163 h 1842230"/>
                <a:gd name="connsiteX150" fmla="*/ 92202 w 3400235"/>
                <a:gd name="connsiteY150" fmla="*/ 1088041 h 1842230"/>
                <a:gd name="connsiteX151" fmla="*/ 42101 w 3400235"/>
                <a:gd name="connsiteY151" fmla="*/ 1167479 h 1842230"/>
                <a:gd name="connsiteX152" fmla="*/ 38671 w 3400235"/>
                <a:gd name="connsiteY152" fmla="*/ 1185386 h 1842230"/>
                <a:gd name="connsiteX153" fmla="*/ 64103 w 3400235"/>
                <a:gd name="connsiteY153" fmla="*/ 1203293 h 1842230"/>
                <a:gd name="connsiteX154" fmla="*/ 41148 w 3400235"/>
                <a:gd name="connsiteY154" fmla="*/ 1218438 h 1842230"/>
                <a:gd name="connsiteX155" fmla="*/ 25908 w 3400235"/>
                <a:gd name="connsiteY155" fmla="*/ 1218724 h 1842230"/>
                <a:gd name="connsiteX156" fmla="*/ 28765 w 3400235"/>
                <a:gd name="connsiteY156" fmla="*/ 1288732 h 1842230"/>
                <a:gd name="connsiteX157" fmla="*/ 49816 w 3400235"/>
                <a:gd name="connsiteY157" fmla="*/ 1318546 h 1842230"/>
                <a:gd name="connsiteX158" fmla="*/ 50101 w 3400235"/>
                <a:gd name="connsiteY158" fmla="*/ 1347502 h 1842230"/>
                <a:gd name="connsiteX159" fmla="*/ 77057 w 3400235"/>
                <a:gd name="connsiteY159" fmla="*/ 1349978 h 1842230"/>
                <a:gd name="connsiteX160" fmla="*/ 118301 w 3400235"/>
                <a:gd name="connsiteY160" fmla="*/ 1365694 h 1842230"/>
                <a:gd name="connsiteX161" fmla="*/ 161925 w 3400235"/>
                <a:gd name="connsiteY161" fmla="*/ 1425702 h 1842230"/>
                <a:gd name="connsiteX162" fmla="*/ 162401 w 3400235"/>
                <a:gd name="connsiteY162" fmla="*/ 1441513 h 1842230"/>
                <a:gd name="connsiteX163" fmla="*/ 148209 w 3400235"/>
                <a:gd name="connsiteY163" fmla="*/ 1465802 h 1842230"/>
                <a:gd name="connsiteX164" fmla="*/ 180785 w 3400235"/>
                <a:gd name="connsiteY164" fmla="*/ 1463992 h 1842230"/>
                <a:gd name="connsiteX165" fmla="*/ 212502 w 3400235"/>
                <a:gd name="connsiteY165" fmla="*/ 1473136 h 1842230"/>
                <a:gd name="connsiteX166" fmla="*/ 255365 w 3400235"/>
                <a:gd name="connsiteY166" fmla="*/ 1533811 h 1842230"/>
                <a:gd name="connsiteX167" fmla="*/ 360902 w 3400235"/>
                <a:gd name="connsiteY167" fmla="*/ 1543431 h 1842230"/>
                <a:gd name="connsiteX168" fmla="*/ 356330 w 3400235"/>
                <a:gd name="connsiteY168" fmla="*/ 1615630 h 1842230"/>
                <a:gd name="connsiteX169" fmla="*/ 319945 w 3400235"/>
                <a:gd name="connsiteY169" fmla="*/ 1646777 h 1842230"/>
                <a:gd name="connsiteX170" fmla="*/ 327469 w 3400235"/>
                <a:gd name="connsiteY170" fmla="*/ 1658969 h 1842230"/>
                <a:gd name="connsiteX171" fmla="*/ 291560 w 3400235"/>
                <a:gd name="connsiteY171" fmla="*/ 1697545 h 1842230"/>
                <a:gd name="connsiteX172" fmla="*/ 256006 w 3400235"/>
                <a:gd name="connsiteY172" fmla="*/ 1715693 h 1842230"/>
                <a:gd name="connsiteX173" fmla="*/ 229373 w 3400235"/>
                <a:gd name="connsiteY173" fmla="*/ 1721611 h 1842230"/>
                <a:gd name="connsiteX174" fmla="*/ 205096 w 3400235"/>
                <a:gd name="connsiteY174" fmla="*/ 1742618 h 1842230"/>
                <a:gd name="connsiteX175" fmla="*/ 258966 w 3400235"/>
                <a:gd name="connsiteY175" fmla="*/ 1754162 h 1842230"/>
                <a:gd name="connsiteX176" fmla="*/ 238251 w 3400235"/>
                <a:gd name="connsiteY176" fmla="*/ 1751203 h 1842230"/>
                <a:gd name="connsiteX177" fmla="*/ 220495 w 3400235"/>
                <a:gd name="connsiteY177" fmla="*/ 1765999 h 1842230"/>
                <a:gd name="connsiteX178" fmla="*/ 303561 w 3400235"/>
                <a:gd name="connsiteY178" fmla="*/ 1765078 h 1842230"/>
                <a:gd name="connsiteX179" fmla="*/ 372999 w 3400235"/>
                <a:gd name="connsiteY179" fmla="*/ 1789176 h 1842230"/>
                <a:gd name="connsiteX180" fmla="*/ 401764 w 3400235"/>
                <a:gd name="connsiteY180" fmla="*/ 1772316 h 1842230"/>
                <a:gd name="connsiteX181" fmla="*/ 586073 w 3400235"/>
                <a:gd name="connsiteY181" fmla="*/ 1842230 h 1842230"/>
                <a:gd name="connsiteX182" fmla="*/ 593217 w 3400235"/>
                <a:gd name="connsiteY182" fmla="*/ 1822894 h 1842230"/>
                <a:gd name="connsiteX183" fmla="*/ 554926 w 3400235"/>
                <a:gd name="connsiteY183" fmla="*/ 1786699 h 1842230"/>
                <a:gd name="connsiteX184" fmla="*/ 554926 w 3400235"/>
                <a:gd name="connsiteY184" fmla="*/ 1740884 h 1842230"/>
                <a:gd name="connsiteX185" fmla="*/ 531019 w 3400235"/>
                <a:gd name="connsiteY185" fmla="*/ 1733645 h 1842230"/>
                <a:gd name="connsiteX186" fmla="*/ 535781 w 3400235"/>
                <a:gd name="connsiteY186" fmla="*/ 1695069 h 1842230"/>
                <a:gd name="connsiteX187" fmla="*/ 574072 w 3400235"/>
                <a:gd name="connsiteY187" fmla="*/ 1649254 h 1842230"/>
                <a:gd name="connsiteX188" fmla="*/ 505396 w 3400235"/>
                <a:gd name="connsiteY188" fmla="*/ 1597819 h 1842230"/>
                <a:gd name="connsiteX189" fmla="*/ 510159 w 3400235"/>
                <a:gd name="connsiteY189" fmla="*/ 1526286 h 1842230"/>
                <a:gd name="connsiteX190" fmla="*/ 583597 w 3400235"/>
                <a:gd name="connsiteY190" fmla="*/ 1477994 h 1842230"/>
                <a:gd name="connsiteX191" fmla="*/ 669798 w 3400235"/>
                <a:gd name="connsiteY191" fmla="*/ 1482852 h 1842230"/>
                <a:gd name="connsiteX192" fmla="*/ 684181 w 3400235"/>
                <a:gd name="connsiteY192" fmla="*/ 1509427 h 1842230"/>
                <a:gd name="connsiteX193" fmla="*/ 772763 w 3400235"/>
                <a:gd name="connsiteY193" fmla="*/ 1514284 h 1842230"/>
                <a:gd name="connsiteX194" fmla="*/ 837438 w 3400235"/>
                <a:gd name="connsiteY194" fmla="*/ 1478089 h 1842230"/>
                <a:gd name="connsiteX195" fmla="*/ 803910 w 3400235"/>
                <a:gd name="connsiteY195" fmla="*/ 1441894 h 1842230"/>
                <a:gd name="connsiteX196" fmla="*/ 811054 w 3400235"/>
                <a:gd name="connsiteY196" fmla="*/ 1374362 h 1842230"/>
                <a:gd name="connsiteX197" fmla="*/ 978598 w 3400235"/>
                <a:gd name="connsiteY197" fmla="*/ 1292352 h 1842230"/>
                <a:gd name="connsiteX198" fmla="*/ 1107472 w 3400235"/>
                <a:gd name="connsiteY198" fmla="*/ 1350454 h 1842230"/>
                <a:gd name="connsiteX199" fmla="*/ 1150525 w 3400235"/>
                <a:gd name="connsiteY199" fmla="*/ 1311878 h 1842230"/>
                <a:gd name="connsiteX200" fmla="*/ 1277398 w 3400235"/>
                <a:gd name="connsiteY200" fmla="*/ 1432465 h 1842230"/>
                <a:gd name="connsiteX201" fmla="*/ 1373124 w 3400235"/>
                <a:gd name="connsiteY201" fmla="*/ 1422844 h 1842230"/>
                <a:gd name="connsiteX202" fmla="*/ 1406652 w 3400235"/>
                <a:gd name="connsiteY202" fmla="*/ 1456563 h 1842230"/>
                <a:gd name="connsiteX203" fmla="*/ 1497616 w 3400235"/>
                <a:gd name="connsiteY203" fmla="*/ 1466183 h 1842230"/>
                <a:gd name="connsiteX204" fmla="*/ 1557433 w 3400235"/>
                <a:gd name="connsiteY204" fmla="*/ 1384173 h 1842230"/>
                <a:gd name="connsiteX205" fmla="*/ 1634014 w 3400235"/>
                <a:gd name="connsiteY205" fmla="*/ 1417987 h 1842230"/>
                <a:gd name="connsiteX206" fmla="*/ 1674685 w 3400235"/>
                <a:gd name="connsiteY206" fmla="*/ 1425226 h 1842230"/>
                <a:gd name="connsiteX207" fmla="*/ 1715357 w 3400235"/>
                <a:gd name="connsiteY207" fmla="*/ 1389031 h 1842230"/>
                <a:gd name="connsiteX208" fmla="*/ 1679448 w 3400235"/>
                <a:gd name="connsiteY208" fmla="*/ 1364932 h 1842230"/>
                <a:gd name="connsiteX209" fmla="*/ 1710595 w 3400235"/>
                <a:gd name="connsiteY209" fmla="*/ 1316736 h 1842230"/>
                <a:gd name="connsiteX210" fmla="*/ 1799177 w 3400235"/>
                <a:gd name="connsiteY210" fmla="*/ 1345692 h 1842230"/>
                <a:gd name="connsiteX211" fmla="*/ 1818323 w 3400235"/>
                <a:gd name="connsiteY211" fmla="*/ 1384268 h 1842230"/>
                <a:gd name="connsiteX212" fmla="*/ 1856613 w 3400235"/>
                <a:gd name="connsiteY212" fmla="*/ 1386649 h 1842230"/>
                <a:gd name="connsiteX213" fmla="*/ 1880520 w 3400235"/>
                <a:gd name="connsiteY213" fmla="*/ 1369790 h 1842230"/>
                <a:gd name="connsiteX214" fmla="*/ 1945196 w 3400235"/>
                <a:gd name="connsiteY214" fmla="*/ 1367409 h 1842230"/>
                <a:gd name="connsiteX215" fmla="*/ 1952339 w 3400235"/>
                <a:gd name="connsiteY215" fmla="*/ 1384268 h 1842230"/>
                <a:gd name="connsiteX216" fmla="*/ 2026539 w 3400235"/>
                <a:gd name="connsiteY216" fmla="*/ 1389126 h 1842230"/>
                <a:gd name="connsiteX217" fmla="*/ 2076831 w 3400235"/>
                <a:gd name="connsiteY217" fmla="*/ 1336072 h 1842230"/>
                <a:gd name="connsiteX218" fmla="*/ 2179796 w 3400235"/>
                <a:gd name="connsiteY218" fmla="*/ 1348168 h 1842230"/>
                <a:gd name="connsiteX219" fmla="*/ 2210943 w 3400235"/>
                <a:gd name="connsiteY219" fmla="*/ 1336072 h 1842230"/>
                <a:gd name="connsiteX220" fmla="*/ 2220468 w 3400235"/>
                <a:gd name="connsiteY220" fmla="*/ 1278160 h 1842230"/>
                <a:gd name="connsiteX221" fmla="*/ 2189321 w 3400235"/>
                <a:gd name="connsiteY221" fmla="*/ 1208246 h 1842230"/>
                <a:gd name="connsiteX222" fmla="*/ 2220468 w 3400235"/>
                <a:gd name="connsiteY222" fmla="*/ 1181671 h 1842230"/>
                <a:gd name="connsiteX223" fmla="*/ 2318576 w 3400235"/>
                <a:gd name="connsiteY223" fmla="*/ 1181671 h 1842230"/>
                <a:gd name="connsiteX224" fmla="*/ 2411921 w 3400235"/>
                <a:gd name="connsiteY224" fmla="*/ 1292637 h 1842230"/>
                <a:gd name="connsiteX225" fmla="*/ 2531555 w 3400235"/>
                <a:gd name="connsiteY225" fmla="*/ 1360170 h 1842230"/>
                <a:gd name="connsiteX226" fmla="*/ 2567464 w 3400235"/>
                <a:gd name="connsiteY226" fmla="*/ 1360170 h 1842230"/>
                <a:gd name="connsiteX227" fmla="*/ 2572227 w 3400235"/>
                <a:gd name="connsiteY227" fmla="*/ 1331214 h 1842230"/>
                <a:gd name="connsiteX228" fmla="*/ 2615279 w 3400235"/>
                <a:gd name="connsiteY228" fmla="*/ 1304639 h 1842230"/>
                <a:gd name="connsiteX229" fmla="*/ 2620042 w 3400235"/>
                <a:gd name="connsiteY229" fmla="*/ 1461421 h 1842230"/>
                <a:gd name="connsiteX230" fmla="*/ 2581752 w 3400235"/>
                <a:gd name="connsiteY230" fmla="*/ 1463802 h 1842230"/>
                <a:gd name="connsiteX231" fmla="*/ 2581752 w 3400235"/>
                <a:gd name="connsiteY231" fmla="*/ 1502378 h 1842230"/>
                <a:gd name="connsiteX232" fmla="*/ 2603278 w 3400235"/>
                <a:gd name="connsiteY232" fmla="*/ 1528953 h 1842230"/>
                <a:gd name="connsiteX233" fmla="*/ 2599277 w 3400235"/>
                <a:gd name="connsiteY233" fmla="*/ 1563433 h 1842230"/>
                <a:gd name="connsiteX234" fmla="*/ 2615184 w 3400235"/>
                <a:gd name="connsiteY234" fmla="*/ 1570006 h 1842230"/>
                <a:gd name="connsiteX235" fmla="*/ 2624804 w 3400235"/>
                <a:gd name="connsiteY235" fmla="*/ 1545907 h 1842230"/>
                <a:gd name="connsiteX236" fmla="*/ 2639187 w 3400235"/>
                <a:gd name="connsiteY236" fmla="*/ 1550765 h 1842230"/>
                <a:gd name="connsiteX237" fmla="*/ 2648712 w 3400235"/>
                <a:gd name="connsiteY237" fmla="*/ 1560385 h 1842230"/>
                <a:gd name="connsiteX238" fmla="*/ 2691765 w 3400235"/>
                <a:gd name="connsiteY238" fmla="*/ 1550765 h 1842230"/>
                <a:gd name="connsiteX239" fmla="*/ 2734818 w 3400235"/>
                <a:gd name="connsiteY239" fmla="*/ 1425321 h 1842230"/>
                <a:gd name="connsiteX240" fmla="*/ 2739580 w 3400235"/>
                <a:gd name="connsiteY240" fmla="*/ 1268539 h 1842230"/>
                <a:gd name="connsiteX241" fmla="*/ 2684526 w 3400235"/>
                <a:gd name="connsiteY241" fmla="*/ 1143095 h 1842230"/>
                <a:gd name="connsiteX242" fmla="*/ 2615089 w 3400235"/>
                <a:gd name="connsiteY242" fmla="*/ 1058704 h 1842230"/>
                <a:gd name="connsiteX243" fmla="*/ 2581561 w 3400235"/>
                <a:gd name="connsiteY243" fmla="*/ 1063561 h 1842230"/>
                <a:gd name="connsiteX244" fmla="*/ 2581561 w 3400235"/>
                <a:gd name="connsiteY244" fmla="*/ 1090136 h 1842230"/>
                <a:gd name="connsiteX245" fmla="*/ 2500217 w 3400235"/>
                <a:gd name="connsiteY245" fmla="*/ 1058799 h 1842230"/>
                <a:gd name="connsiteX246" fmla="*/ 2531364 w 3400235"/>
                <a:gd name="connsiteY246" fmla="*/ 991267 h 1842230"/>
                <a:gd name="connsiteX247" fmla="*/ 2557653 w 3400235"/>
                <a:gd name="connsiteY247" fmla="*/ 812768 h 1842230"/>
                <a:gd name="connsiteX248" fmla="*/ 2667762 w 3400235"/>
                <a:gd name="connsiteY248" fmla="*/ 779050 h 1842230"/>
                <a:gd name="connsiteX249" fmla="*/ 2720436 w 3400235"/>
                <a:gd name="connsiteY249" fmla="*/ 745331 h 1842230"/>
                <a:gd name="connsiteX250" fmla="*/ 2777871 w 3400235"/>
                <a:gd name="connsiteY250" fmla="*/ 745331 h 1842230"/>
                <a:gd name="connsiteX251" fmla="*/ 2763488 w 3400235"/>
                <a:gd name="connsiteY251" fmla="*/ 764667 h 1842230"/>
                <a:gd name="connsiteX252" fmla="*/ 2777871 w 3400235"/>
                <a:gd name="connsiteY252" fmla="*/ 788765 h 1842230"/>
                <a:gd name="connsiteX253" fmla="*/ 2828163 w 3400235"/>
                <a:gd name="connsiteY253" fmla="*/ 735711 h 1842230"/>
                <a:gd name="connsiteX254" fmla="*/ 2856928 w 3400235"/>
                <a:gd name="connsiteY254" fmla="*/ 738092 h 1842230"/>
                <a:gd name="connsiteX255" fmla="*/ 2852166 w 3400235"/>
                <a:gd name="connsiteY255" fmla="*/ 706755 h 1842230"/>
                <a:gd name="connsiteX256" fmla="*/ 2806637 w 3400235"/>
                <a:gd name="connsiteY256" fmla="*/ 697135 h 1842230"/>
                <a:gd name="connsiteX257" fmla="*/ 2837783 w 3400235"/>
                <a:gd name="connsiteY257" fmla="*/ 583787 h 1842230"/>
                <a:gd name="connsiteX258" fmla="*/ 2878836 w 3400235"/>
                <a:gd name="connsiteY258" fmla="*/ 544925 h 1842230"/>
                <a:gd name="connsiteX259" fmla="*/ 2878836 w 3400235"/>
                <a:gd name="connsiteY259" fmla="*/ 544925 h 1842230"/>
                <a:gd name="connsiteX0" fmla="*/ 2878836 w 3400235"/>
                <a:gd name="connsiteY0" fmla="*/ 544925 h 1842230"/>
                <a:gd name="connsiteX1" fmla="*/ 2895600 w 3400235"/>
                <a:gd name="connsiteY1" fmla="*/ 602837 h 1842230"/>
                <a:gd name="connsiteX2" fmla="*/ 2929128 w 3400235"/>
                <a:gd name="connsiteY2" fmla="*/ 612457 h 1842230"/>
                <a:gd name="connsiteX3" fmla="*/ 2962656 w 3400235"/>
                <a:gd name="connsiteY3" fmla="*/ 559403 h 1842230"/>
                <a:gd name="connsiteX4" fmla="*/ 2943511 w 3400235"/>
                <a:gd name="connsiteY4" fmla="*/ 523208 h 1842230"/>
                <a:gd name="connsiteX5" fmla="*/ 2950655 w 3400235"/>
                <a:gd name="connsiteY5" fmla="*/ 491871 h 1842230"/>
                <a:gd name="connsiteX6" fmla="*/ 3000946 w 3400235"/>
                <a:gd name="connsiteY6" fmla="*/ 491871 h 1842230"/>
                <a:gd name="connsiteX7" fmla="*/ 2988945 w 3400235"/>
                <a:gd name="connsiteY7" fmla="*/ 515969 h 1842230"/>
                <a:gd name="connsiteX8" fmla="*/ 2993708 w 3400235"/>
                <a:gd name="connsiteY8" fmla="*/ 602837 h 1842230"/>
                <a:gd name="connsiteX9" fmla="*/ 2921889 w 3400235"/>
                <a:gd name="connsiteY9" fmla="*/ 781336 h 1842230"/>
                <a:gd name="connsiteX10" fmla="*/ 2929033 w 3400235"/>
                <a:gd name="connsiteY10" fmla="*/ 819912 h 1842230"/>
                <a:gd name="connsiteX11" fmla="*/ 2926651 w 3400235"/>
                <a:gd name="connsiteY11" fmla="*/ 885063 h 1842230"/>
                <a:gd name="connsiteX12" fmla="*/ 3060668 w 3400235"/>
                <a:gd name="connsiteY12" fmla="*/ 1080421 h 1842230"/>
                <a:gd name="connsiteX13" fmla="*/ 3086957 w 3400235"/>
                <a:gd name="connsiteY13" fmla="*/ 1087660 h 1842230"/>
                <a:gd name="connsiteX14" fmla="*/ 3089339 w 3400235"/>
                <a:gd name="connsiteY14" fmla="*/ 928497 h 1842230"/>
                <a:gd name="connsiteX15" fmla="*/ 3115628 w 3400235"/>
                <a:gd name="connsiteY15" fmla="*/ 904399 h 1842230"/>
                <a:gd name="connsiteX16" fmla="*/ 3086862 w 3400235"/>
                <a:gd name="connsiteY16" fmla="*/ 841724 h 1842230"/>
                <a:gd name="connsiteX17" fmla="*/ 3110770 w 3400235"/>
                <a:gd name="connsiteY17" fmla="*/ 815149 h 1842230"/>
                <a:gd name="connsiteX18" fmla="*/ 3058096 w 3400235"/>
                <a:gd name="connsiteY18" fmla="*/ 745236 h 1842230"/>
                <a:gd name="connsiteX19" fmla="*/ 3029331 w 3400235"/>
                <a:gd name="connsiteY19" fmla="*/ 747617 h 1842230"/>
                <a:gd name="connsiteX20" fmla="*/ 3019806 w 3400235"/>
                <a:gd name="connsiteY20" fmla="*/ 631888 h 1842230"/>
                <a:gd name="connsiteX21" fmla="*/ 3094006 w 3400235"/>
                <a:gd name="connsiteY21" fmla="*/ 612553 h 1842230"/>
                <a:gd name="connsiteX22" fmla="*/ 3098768 w 3400235"/>
                <a:gd name="connsiteY22" fmla="*/ 578739 h 1842230"/>
                <a:gd name="connsiteX23" fmla="*/ 3137059 w 3400235"/>
                <a:gd name="connsiteY23" fmla="*/ 569119 h 1842230"/>
                <a:gd name="connsiteX24" fmla="*/ 3158586 w 3400235"/>
                <a:gd name="connsiteY24" fmla="*/ 588454 h 1842230"/>
                <a:gd name="connsiteX25" fmla="*/ 3184874 w 3400235"/>
                <a:gd name="connsiteY25" fmla="*/ 482346 h 1842230"/>
                <a:gd name="connsiteX26" fmla="*/ 3230309 w 3400235"/>
                <a:gd name="connsiteY26" fmla="*/ 405193 h 1842230"/>
                <a:gd name="connsiteX27" fmla="*/ 3266218 w 3400235"/>
                <a:gd name="connsiteY27" fmla="*/ 385858 h 1842230"/>
                <a:gd name="connsiteX28" fmla="*/ 3297364 w 3400235"/>
                <a:gd name="connsiteY28" fmla="*/ 388239 h 1842230"/>
                <a:gd name="connsiteX29" fmla="*/ 3297364 w 3400235"/>
                <a:gd name="connsiteY29" fmla="*/ 352044 h 1842230"/>
                <a:gd name="connsiteX30" fmla="*/ 3247073 w 3400235"/>
                <a:gd name="connsiteY30" fmla="*/ 342423 h 1842230"/>
                <a:gd name="connsiteX31" fmla="*/ 3177636 w 3400235"/>
                <a:gd name="connsiteY31" fmla="*/ 284512 h 1842230"/>
                <a:gd name="connsiteX32" fmla="*/ 3211163 w 3400235"/>
                <a:gd name="connsiteY32" fmla="*/ 245935 h 1842230"/>
                <a:gd name="connsiteX33" fmla="*/ 3182398 w 3400235"/>
                <a:gd name="connsiteY33" fmla="*/ 180784 h 1842230"/>
                <a:gd name="connsiteX34" fmla="*/ 3206305 w 3400235"/>
                <a:gd name="connsiteY34" fmla="*/ 156686 h 1842230"/>
                <a:gd name="connsiteX35" fmla="*/ 3235071 w 3400235"/>
                <a:gd name="connsiteY35" fmla="*/ 195262 h 1842230"/>
                <a:gd name="connsiteX36" fmla="*/ 3306889 w 3400235"/>
                <a:gd name="connsiteY36" fmla="*/ 221837 h 1842230"/>
                <a:gd name="connsiteX37" fmla="*/ 3385852 w 3400235"/>
                <a:gd name="connsiteY37" fmla="*/ 229076 h 1842230"/>
                <a:gd name="connsiteX38" fmla="*/ 3395472 w 3400235"/>
                <a:gd name="connsiteY38" fmla="*/ 195358 h 1842230"/>
                <a:gd name="connsiteX39" fmla="*/ 3354800 w 3400235"/>
                <a:gd name="connsiteY39" fmla="*/ 154400 h 1842230"/>
                <a:gd name="connsiteX40" fmla="*/ 3400235 w 3400235"/>
                <a:gd name="connsiteY40" fmla="*/ 91726 h 1842230"/>
                <a:gd name="connsiteX41" fmla="*/ 3297270 w 3400235"/>
                <a:gd name="connsiteY41" fmla="*/ 55530 h 1842230"/>
                <a:gd name="connsiteX42" fmla="*/ 3270980 w 3400235"/>
                <a:gd name="connsiteY42" fmla="*/ 108585 h 1842230"/>
                <a:gd name="connsiteX43" fmla="*/ 3237452 w 3400235"/>
                <a:gd name="connsiteY43" fmla="*/ 65151 h 1842230"/>
                <a:gd name="connsiteX44" fmla="*/ 3048381 w 3400235"/>
                <a:gd name="connsiteY44" fmla="*/ 0 h 1842230"/>
                <a:gd name="connsiteX45" fmla="*/ 2868835 w 3400235"/>
                <a:gd name="connsiteY45" fmla="*/ 31337 h 1842230"/>
                <a:gd name="connsiteX46" fmla="*/ 2842546 w 3400235"/>
                <a:gd name="connsiteY46" fmla="*/ 45815 h 1842230"/>
                <a:gd name="connsiteX47" fmla="*/ 2842546 w 3400235"/>
                <a:gd name="connsiteY47" fmla="*/ 60293 h 1842230"/>
                <a:gd name="connsiteX48" fmla="*/ 2880836 w 3400235"/>
                <a:gd name="connsiteY48" fmla="*/ 79629 h 1842230"/>
                <a:gd name="connsiteX49" fmla="*/ 2876074 w 3400235"/>
                <a:gd name="connsiteY49" fmla="*/ 125444 h 1842230"/>
                <a:gd name="connsiteX50" fmla="*/ 2806637 w 3400235"/>
                <a:gd name="connsiteY50" fmla="*/ 96488 h 1842230"/>
                <a:gd name="connsiteX51" fmla="*/ 2653475 w 3400235"/>
                <a:gd name="connsiteY51" fmla="*/ 156781 h 1842230"/>
                <a:gd name="connsiteX52" fmla="*/ 2627185 w 3400235"/>
                <a:gd name="connsiteY52" fmla="*/ 101346 h 1842230"/>
                <a:gd name="connsiteX53" fmla="*/ 2521839 w 3400235"/>
                <a:gd name="connsiteY53" fmla="*/ 101346 h 1842230"/>
                <a:gd name="connsiteX54" fmla="*/ 2473929 w 3400235"/>
                <a:gd name="connsiteY54" fmla="*/ 152019 h 1842230"/>
                <a:gd name="connsiteX55" fmla="*/ 2304002 w 3400235"/>
                <a:gd name="connsiteY55" fmla="*/ 113442 h 1842230"/>
                <a:gd name="connsiteX56" fmla="*/ 2148459 w 3400235"/>
                <a:gd name="connsiteY56" fmla="*/ 144780 h 1842230"/>
                <a:gd name="connsiteX57" fmla="*/ 2129314 w 3400235"/>
                <a:gd name="connsiteY57" fmla="*/ 192976 h 1842230"/>
                <a:gd name="connsiteX58" fmla="*/ 2153221 w 3400235"/>
                <a:gd name="connsiteY58" fmla="*/ 200215 h 1842230"/>
                <a:gd name="connsiteX59" fmla="*/ 2150840 w 3400235"/>
                <a:gd name="connsiteY59" fmla="*/ 236410 h 1842230"/>
                <a:gd name="connsiteX60" fmla="*/ 2000060 w 3400235"/>
                <a:gd name="connsiteY60" fmla="*/ 253270 h 1842230"/>
                <a:gd name="connsiteX61" fmla="*/ 2009679 w 3400235"/>
                <a:gd name="connsiteY61" fmla="*/ 301466 h 1842230"/>
                <a:gd name="connsiteX62" fmla="*/ 1870805 w 3400235"/>
                <a:gd name="connsiteY62" fmla="*/ 277368 h 1842230"/>
                <a:gd name="connsiteX63" fmla="*/ 1904333 w 3400235"/>
                <a:gd name="connsiteY63" fmla="*/ 214693 h 1842230"/>
                <a:gd name="connsiteX64" fmla="*/ 1763078 w 3400235"/>
                <a:gd name="connsiteY64" fmla="*/ 207454 h 1842230"/>
                <a:gd name="connsiteX65" fmla="*/ 1775079 w 3400235"/>
                <a:gd name="connsiteY65" fmla="*/ 272605 h 1842230"/>
                <a:gd name="connsiteX66" fmla="*/ 1729645 w 3400235"/>
                <a:gd name="connsiteY66" fmla="*/ 294322 h 1842230"/>
                <a:gd name="connsiteX67" fmla="*/ 1691354 w 3400235"/>
                <a:gd name="connsiteY67" fmla="*/ 258127 h 1842230"/>
                <a:gd name="connsiteX68" fmla="*/ 1535811 w 3400235"/>
                <a:gd name="connsiteY68" fmla="*/ 284702 h 1842230"/>
                <a:gd name="connsiteX69" fmla="*/ 1475994 w 3400235"/>
                <a:gd name="connsiteY69" fmla="*/ 340138 h 1842230"/>
                <a:gd name="connsiteX70" fmla="*/ 1473613 w 3400235"/>
                <a:gd name="connsiteY70" fmla="*/ 373856 h 1842230"/>
                <a:gd name="connsiteX71" fmla="*/ 1435322 w 3400235"/>
                <a:gd name="connsiteY71" fmla="*/ 376237 h 1842230"/>
                <a:gd name="connsiteX72" fmla="*/ 1430560 w 3400235"/>
                <a:gd name="connsiteY72" fmla="*/ 337661 h 1842230"/>
                <a:gd name="connsiteX73" fmla="*/ 1552670 w 3400235"/>
                <a:gd name="connsiteY73" fmla="*/ 231552 h 1842230"/>
                <a:gd name="connsiteX74" fmla="*/ 1552670 w 3400235"/>
                <a:gd name="connsiteY74" fmla="*/ 159163 h 1842230"/>
                <a:gd name="connsiteX75" fmla="*/ 1473708 w 3400235"/>
                <a:gd name="connsiteY75" fmla="*/ 137446 h 1842230"/>
                <a:gd name="connsiteX76" fmla="*/ 1370743 w 3400235"/>
                <a:gd name="connsiteY76" fmla="*/ 171164 h 1842230"/>
                <a:gd name="connsiteX77" fmla="*/ 1327690 w 3400235"/>
                <a:gd name="connsiteY77" fmla="*/ 127730 h 1842230"/>
                <a:gd name="connsiteX78" fmla="*/ 1308544 w 3400235"/>
                <a:gd name="connsiteY78" fmla="*/ 127730 h 1842230"/>
                <a:gd name="connsiteX79" fmla="*/ 1284637 w 3400235"/>
                <a:gd name="connsiteY79" fmla="*/ 175926 h 1842230"/>
                <a:gd name="connsiteX80" fmla="*/ 1303782 w 3400235"/>
                <a:gd name="connsiteY80" fmla="*/ 197644 h 1842230"/>
                <a:gd name="connsiteX81" fmla="*/ 1167289 w 3400235"/>
                <a:gd name="connsiteY81" fmla="*/ 272415 h 1842230"/>
                <a:gd name="connsiteX82" fmla="*/ 1050036 w 3400235"/>
                <a:gd name="connsiteY82" fmla="*/ 361664 h 1842230"/>
                <a:gd name="connsiteX83" fmla="*/ 978217 w 3400235"/>
                <a:gd name="connsiteY83" fmla="*/ 460534 h 1842230"/>
                <a:gd name="connsiteX84" fmla="*/ 978217 w 3400235"/>
                <a:gd name="connsiteY84" fmla="*/ 501491 h 1842230"/>
                <a:gd name="connsiteX85" fmla="*/ 1054798 w 3400235"/>
                <a:gd name="connsiteY85" fmla="*/ 532828 h 1842230"/>
                <a:gd name="connsiteX86" fmla="*/ 1016508 w 3400235"/>
                <a:gd name="connsiteY86" fmla="*/ 561784 h 1842230"/>
                <a:gd name="connsiteX87" fmla="*/ 935164 w 3400235"/>
                <a:gd name="connsiteY87" fmla="*/ 532828 h 1842230"/>
                <a:gd name="connsiteX88" fmla="*/ 901637 w 3400235"/>
                <a:gd name="connsiteY88" fmla="*/ 561784 h 1842230"/>
                <a:gd name="connsiteX89" fmla="*/ 851344 w 3400235"/>
                <a:gd name="connsiteY89" fmla="*/ 503872 h 1842230"/>
                <a:gd name="connsiteX90" fmla="*/ 841724 w 3400235"/>
                <a:gd name="connsiteY90" fmla="*/ 525589 h 1842230"/>
                <a:gd name="connsiteX91" fmla="*/ 896779 w 3400235"/>
                <a:gd name="connsiteY91" fmla="*/ 699230 h 1842230"/>
                <a:gd name="connsiteX92" fmla="*/ 911162 w 3400235"/>
                <a:gd name="connsiteY92" fmla="*/ 704088 h 1842230"/>
                <a:gd name="connsiteX93" fmla="*/ 949452 w 3400235"/>
                <a:gd name="connsiteY93" fmla="*/ 684752 h 1842230"/>
                <a:gd name="connsiteX94" fmla="*/ 968597 w 3400235"/>
                <a:gd name="connsiteY94" fmla="*/ 699230 h 1842230"/>
                <a:gd name="connsiteX95" fmla="*/ 968597 w 3400235"/>
                <a:gd name="connsiteY95" fmla="*/ 730567 h 1842230"/>
                <a:gd name="connsiteX96" fmla="*/ 932688 w 3400235"/>
                <a:gd name="connsiteY96" fmla="*/ 716089 h 1842230"/>
                <a:gd name="connsiteX97" fmla="*/ 911162 w 3400235"/>
                <a:gd name="connsiteY97" fmla="*/ 732949 h 1842230"/>
                <a:gd name="connsiteX98" fmla="*/ 925544 w 3400235"/>
                <a:gd name="connsiteY98" fmla="*/ 764286 h 1842230"/>
                <a:gd name="connsiteX99" fmla="*/ 913543 w 3400235"/>
                <a:gd name="connsiteY99" fmla="*/ 846296 h 1842230"/>
                <a:gd name="connsiteX100" fmla="*/ 839343 w 3400235"/>
                <a:gd name="connsiteY100" fmla="*/ 853535 h 1842230"/>
                <a:gd name="connsiteX101" fmla="*/ 834580 w 3400235"/>
                <a:gd name="connsiteY101" fmla="*/ 826960 h 1842230"/>
                <a:gd name="connsiteX102" fmla="*/ 877633 w 3400235"/>
                <a:gd name="connsiteY102" fmla="*/ 800386 h 1842230"/>
                <a:gd name="connsiteX103" fmla="*/ 887254 w 3400235"/>
                <a:gd name="connsiteY103" fmla="*/ 727996 h 1842230"/>
                <a:gd name="connsiteX104" fmla="*/ 839343 w 3400235"/>
                <a:gd name="connsiteY104" fmla="*/ 665321 h 1842230"/>
                <a:gd name="connsiteX105" fmla="*/ 822579 w 3400235"/>
                <a:gd name="connsiteY105" fmla="*/ 556831 h 1842230"/>
                <a:gd name="connsiteX106" fmla="*/ 745998 w 3400235"/>
                <a:gd name="connsiteY106" fmla="*/ 544735 h 1842230"/>
                <a:gd name="connsiteX107" fmla="*/ 738854 w 3400235"/>
                <a:gd name="connsiteY107" fmla="*/ 583311 h 1842230"/>
                <a:gd name="connsiteX108" fmla="*/ 753237 w 3400235"/>
                <a:gd name="connsiteY108" fmla="*/ 602647 h 1842230"/>
                <a:gd name="connsiteX109" fmla="*/ 722090 w 3400235"/>
                <a:gd name="connsiteY109" fmla="*/ 629221 h 1842230"/>
                <a:gd name="connsiteX110" fmla="*/ 734092 w 3400235"/>
                <a:gd name="connsiteY110" fmla="*/ 701611 h 1842230"/>
                <a:gd name="connsiteX111" fmla="*/ 779526 w 3400235"/>
                <a:gd name="connsiteY111" fmla="*/ 720947 h 1842230"/>
                <a:gd name="connsiteX112" fmla="*/ 789146 w 3400235"/>
                <a:gd name="connsiteY112" fmla="*/ 774001 h 1842230"/>
                <a:gd name="connsiteX113" fmla="*/ 743617 w 3400235"/>
                <a:gd name="connsiteY113" fmla="*/ 745045 h 1842230"/>
                <a:gd name="connsiteX114" fmla="*/ 626364 w 3400235"/>
                <a:gd name="connsiteY114" fmla="*/ 723328 h 1842230"/>
                <a:gd name="connsiteX115" fmla="*/ 611981 w 3400235"/>
                <a:gd name="connsiteY115" fmla="*/ 761905 h 1842230"/>
                <a:gd name="connsiteX116" fmla="*/ 518636 w 3400235"/>
                <a:gd name="connsiteY116" fmla="*/ 795623 h 1842230"/>
                <a:gd name="connsiteX117" fmla="*/ 504253 w 3400235"/>
                <a:gd name="connsiteY117" fmla="*/ 771525 h 1842230"/>
                <a:gd name="connsiteX118" fmla="*/ 382143 w 3400235"/>
                <a:gd name="connsiteY118" fmla="*/ 839057 h 1842230"/>
                <a:gd name="connsiteX119" fmla="*/ 379761 w 3400235"/>
                <a:gd name="connsiteY119" fmla="*/ 884872 h 1842230"/>
                <a:gd name="connsiteX120" fmla="*/ 331851 w 3400235"/>
                <a:gd name="connsiteY120" fmla="*/ 892111 h 1842230"/>
                <a:gd name="connsiteX121" fmla="*/ 346234 w 3400235"/>
                <a:gd name="connsiteY121" fmla="*/ 858393 h 1842230"/>
                <a:gd name="connsiteX122" fmla="*/ 346234 w 3400235"/>
                <a:gd name="connsiteY122" fmla="*/ 824674 h 1842230"/>
                <a:gd name="connsiteX123" fmla="*/ 298323 w 3400235"/>
                <a:gd name="connsiteY123" fmla="*/ 807815 h 1842230"/>
                <a:gd name="connsiteX124" fmla="*/ 267176 w 3400235"/>
                <a:gd name="connsiteY124" fmla="*/ 819912 h 1842230"/>
                <a:gd name="connsiteX125" fmla="*/ 293465 w 3400235"/>
                <a:gd name="connsiteY125" fmla="*/ 870585 h 1842230"/>
                <a:gd name="connsiteX126" fmla="*/ 312610 w 3400235"/>
                <a:gd name="connsiteY126" fmla="*/ 904303 h 1842230"/>
                <a:gd name="connsiteX127" fmla="*/ 312610 w 3400235"/>
                <a:gd name="connsiteY127" fmla="*/ 930878 h 1842230"/>
                <a:gd name="connsiteX128" fmla="*/ 276701 w 3400235"/>
                <a:gd name="connsiteY128" fmla="*/ 923639 h 1842230"/>
                <a:gd name="connsiteX129" fmla="*/ 269558 w 3400235"/>
                <a:gd name="connsiteY129" fmla="*/ 916400 h 1842230"/>
                <a:gd name="connsiteX130" fmla="*/ 233648 w 3400235"/>
                <a:gd name="connsiteY130" fmla="*/ 954976 h 1842230"/>
                <a:gd name="connsiteX131" fmla="*/ 252794 w 3400235"/>
                <a:gd name="connsiteY131" fmla="*/ 988695 h 1842230"/>
                <a:gd name="connsiteX132" fmla="*/ 171450 w 3400235"/>
                <a:gd name="connsiteY132" fmla="*/ 986313 h 1842230"/>
                <a:gd name="connsiteX133" fmla="*/ 197739 w 3400235"/>
                <a:gd name="connsiteY133" fmla="*/ 1020127 h 1842230"/>
                <a:gd name="connsiteX134" fmla="*/ 190595 w 3400235"/>
                <a:gd name="connsiteY134" fmla="*/ 1034605 h 1842230"/>
                <a:gd name="connsiteX135" fmla="*/ 147542 w 3400235"/>
                <a:gd name="connsiteY135" fmla="*/ 1034605 h 1842230"/>
                <a:gd name="connsiteX136" fmla="*/ 116396 w 3400235"/>
                <a:gd name="connsiteY136" fmla="*/ 1012888 h 1842230"/>
                <a:gd name="connsiteX137" fmla="*/ 109252 w 3400235"/>
                <a:gd name="connsiteY137" fmla="*/ 952595 h 1842230"/>
                <a:gd name="connsiteX138" fmla="*/ 58960 w 3400235"/>
                <a:gd name="connsiteY138" fmla="*/ 933259 h 1842230"/>
                <a:gd name="connsiteX139" fmla="*/ 58960 w 3400235"/>
                <a:gd name="connsiteY139" fmla="*/ 909161 h 1842230"/>
                <a:gd name="connsiteX140" fmla="*/ 164306 w 3400235"/>
                <a:gd name="connsiteY140" fmla="*/ 930878 h 1842230"/>
                <a:gd name="connsiteX141" fmla="*/ 221742 w 3400235"/>
                <a:gd name="connsiteY141" fmla="*/ 935736 h 1842230"/>
                <a:gd name="connsiteX142" fmla="*/ 245650 w 3400235"/>
                <a:gd name="connsiteY142" fmla="*/ 899541 h 1842230"/>
                <a:gd name="connsiteX143" fmla="*/ 224123 w 3400235"/>
                <a:gd name="connsiteY143" fmla="*/ 860965 h 1842230"/>
                <a:gd name="connsiteX144" fmla="*/ 70961 w 3400235"/>
                <a:gd name="connsiteY144" fmla="*/ 800671 h 1842230"/>
                <a:gd name="connsiteX145" fmla="*/ 18097 w 3400235"/>
                <a:gd name="connsiteY145" fmla="*/ 813816 h 1842230"/>
                <a:gd name="connsiteX146" fmla="*/ 0 w 3400235"/>
                <a:gd name="connsiteY146" fmla="*/ 829342 h 1842230"/>
                <a:gd name="connsiteX147" fmla="*/ 5620 w 3400235"/>
                <a:gd name="connsiteY147" fmla="*/ 865060 h 1842230"/>
                <a:gd name="connsiteX148" fmla="*/ 28099 w 3400235"/>
                <a:gd name="connsiteY148" fmla="*/ 868965 h 1842230"/>
                <a:gd name="connsiteX149" fmla="*/ 22860 w 3400235"/>
                <a:gd name="connsiteY149" fmla="*/ 925163 h 1842230"/>
                <a:gd name="connsiteX150" fmla="*/ 92202 w 3400235"/>
                <a:gd name="connsiteY150" fmla="*/ 1088041 h 1842230"/>
                <a:gd name="connsiteX151" fmla="*/ 42101 w 3400235"/>
                <a:gd name="connsiteY151" fmla="*/ 1167479 h 1842230"/>
                <a:gd name="connsiteX152" fmla="*/ 38671 w 3400235"/>
                <a:gd name="connsiteY152" fmla="*/ 1185386 h 1842230"/>
                <a:gd name="connsiteX153" fmla="*/ 64103 w 3400235"/>
                <a:gd name="connsiteY153" fmla="*/ 1203293 h 1842230"/>
                <a:gd name="connsiteX154" fmla="*/ 41148 w 3400235"/>
                <a:gd name="connsiteY154" fmla="*/ 1218438 h 1842230"/>
                <a:gd name="connsiteX155" fmla="*/ 25908 w 3400235"/>
                <a:gd name="connsiteY155" fmla="*/ 1218724 h 1842230"/>
                <a:gd name="connsiteX156" fmla="*/ 28765 w 3400235"/>
                <a:gd name="connsiteY156" fmla="*/ 1288732 h 1842230"/>
                <a:gd name="connsiteX157" fmla="*/ 49816 w 3400235"/>
                <a:gd name="connsiteY157" fmla="*/ 1318546 h 1842230"/>
                <a:gd name="connsiteX158" fmla="*/ 50101 w 3400235"/>
                <a:gd name="connsiteY158" fmla="*/ 1347502 h 1842230"/>
                <a:gd name="connsiteX159" fmla="*/ 77057 w 3400235"/>
                <a:gd name="connsiteY159" fmla="*/ 1349978 h 1842230"/>
                <a:gd name="connsiteX160" fmla="*/ 118301 w 3400235"/>
                <a:gd name="connsiteY160" fmla="*/ 1365694 h 1842230"/>
                <a:gd name="connsiteX161" fmla="*/ 161925 w 3400235"/>
                <a:gd name="connsiteY161" fmla="*/ 1425702 h 1842230"/>
                <a:gd name="connsiteX162" fmla="*/ 162401 w 3400235"/>
                <a:gd name="connsiteY162" fmla="*/ 1441513 h 1842230"/>
                <a:gd name="connsiteX163" fmla="*/ 148209 w 3400235"/>
                <a:gd name="connsiteY163" fmla="*/ 1465802 h 1842230"/>
                <a:gd name="connsiteX164" fmla="*/ 180785 w 3400235"/>
                <a:gd name="connsiteY164" fmla="*/ 1463992 h 1842230"/>
                <a:gd name="connsiteX165" fmla="*/ 212502 w 3400235"/>
                <a:gd name="connsiteY165" fmla="*/ 1473136 h 1842230"/>
                <a:gd name="connsiteX166" fmla="*/ 255365 w 3400235"/>
                <a:gd name="connsiteY166" fmla="*/ 1533811 h 1842230"/>
                <a:gd name="connsiteX167" fmla="*/ 360902 w 3400235"/>
                <a:gd name="connsiteY167" fmla="*/ 1543431 h 1842230"/>
                <a:gd name="connsiteX168" fmla="*/ 356330 w 3400235"/>
                <a:gd name="connsiteY168" fmla="*/ 1615630 h 1842230"/>
                <a:gd name="connsiteX169" fmla="*/ 319945 w 3400235"/>
                <a:gd name="connsiteY169" fmla="*/ 1646777 h 1842230"/>
                <a:gd name="connsiteX170" fmla="*/ 327469 w 3400235"/>
                <a:gd name="connsiteY170" fmla="*/ 1658969 h 1842230"/>
                <a:gd name="connsiteX171" fmla="*/ 291560 w 3400235"/>
                <a:gd name="connsiteY171" fmla="*/ 1697545 h 1842230"/>
                <a:gd name="connsiteX172" fmla="*/ 256006 w 3400235"/>
                <a:gd name="connsiteY172" fmla="*/ 1715693 h 1842230"/>
                <a:gd name="connsiteX173" fmla="*/ 223454 w 3400235"/>
                <a:gd name="connsiteY173" fmla="*/ 1694978 h 1842230"/>
                <a:gd name="connsiteX174" fmla="*/ 205096 w 3400235"/>
                <a:gd name="connsiteY174" fmla="*/ 1742618 h 1842230"/>
                <a:gd name="connsiteX175" fmla="*/ 258966 w 3400235"/>
                <a:gd name="connsiteY175" fmla="*/ 1754162 h 1842230"/>
                <a:gd name="connsiteX176" fmla="*/ 238251 w 3400235"/>
                <a:gd name="connsiteY176" fmla="*/ 1751203 h 1842230"/>
                <a:gd name="connsiteX177" fmla="*/ 220495 w 3400235"/>
                <a:gd name="connsiteY177" fmla="*/ 1765999 h 1842230"/>
                <a:gd name="connsiteX178" fmla="*/ 303561 w 3400235"/>
                <a:gd name="connsiteY178" fmla="*/ 1765078 h 1842230"/>
                <a:gd name="connsiteX179" fmla="*/ 372999 w 3400235"/>
                <a:gd name="connsiteY179" fmla="*/ 1789176 h 1842230"/>
                <a:gd name="connsiteX180" fmla="*/ 401764 w 3400235"/>
                <a:gd name="connsiteY180" fmla="*/ 1772316 h 1842230"/>
                <a:gd name="connsiteX181" fmla="*/ 586073 w 3400235"/>
                <a:gd name="connsiteY181" fmla="*/ 1842230 h 1842230"/>
                <a:gd name="connsiteX182" fmla="*/ 593217 w 3400235"/>
                <a:gd name="connsiteY182" fmla="*/ 1822894 h 1842230"/>
                <a:gd name="connsiteX183" fmla="*/ 554926 w 3400235"/>
                <a:gd name="connsiteY183" fmla="*/ 1786699 h 1842230"/>
                <a:gd name="connsiteX184" fmla="*/ 554926 w 3400235"/>
                <a:gd name="connsiteY184" fmla="*/ 1740884 h 1842230"/>
                <a:gd name="connsiteX185" fmla="*/ 531019 w 3400235"/>
                <a:gd name="connsiteY185" fmla="*/ 1733645 h 1842230"/>
                <a:gd name="connsiteX186" fmla="*/ 535781 w 3400235"/>
                <a:gd name="connsiteY186" fmla="*/ 1695069 h 1842230"/>
                <a:gd name="connsiteX187" fmla="*/ 574072 w 3400235"/>
                <a:gd name="connsiteY187" fmla="*/ 1649254 h 1842230"/>
                <a:gd name="connsiteX188" fmla="*/ 505396 w 3400235"/>
                <a:gd name="connsiteY188" fmla="*/ 1597819 h 1842230"/>
                <a:gd name="connsiteX189" fmla="*/ 510159 w 3400235"/>
                <a:gd name="connsiteY189" fmla="*/ 1526286 h 1842230"/>
                <a:gd name="connsiteX190" fmla="*/ 583597 w 3400235"/>
                <a:gd name="connsiteY190" fmla="*/ 1477994 h 1842230"/>
                <a:gd name="connsiteX191" fmla="*/ 669798 w 3400235"/>
                <a:gd name="connsiteY191" fmla="*/ 1482852 h 1842230"/>
                <a:gd name="connsiteX192" fmla="*/ 684181 w 3400235"/>
                <a:gd name="connsiteY192" fmla="*/ 1509427 h 1842230"/>
                <a:gd name="connsiteX193" fmla="*/ 772763 w 3400235"/>
                <a:gd name="connsiteY193" fmla="*/ 1514284 h 1842230"/>
                <a:gd name="connsiteX194" fmla="*/ 837438 w 3400235"/>
                <a:gd name="connsiteY194" fmla="*/ 1478089 h 1842230"/>
                <a:gd name="connsiteX195" fmla="*/ 803910 w 3400235"/>
                <a:gd name="connsiteY195" fmla="*/ 1441894 h 1842230"/>
                <a:gd name="connsiteX196" fmla="*/ 811054 w 3400235"/>
                <a:gd name="connsiteY196" fmla="*/ 1374362 h 1842230"/>
                <a:gd name="connsiteX197" fmla="*/ 978598 w 3400235"/>
                <a:gd name="connsiteY197" fmla="*/ 1292352 h 1842230"/>
                <a:gd name="connsiteX198" fmla="*/ 1107472 w 3400235"/>
                <a:gd name="connsiteY198" fmla="*/ 1350454 h 1842230"/>
                <a:gd name="connsiteX199" fmla="*/ 1150525 w 3400235"/>
                <a:gd name="connsiteY199" fmla="*/ 1311878 h 1842230"/>
                <a:gd name="connsiteX200" fmla="*/ 1277398 w 3400235"/>
                <a:gd name="connsiteY200" fmla="*/ 1432465 h 1842230"/>
                <a:gd name="connsiteX201" fmla="*/ 1373124 w 3400235"/>
                <a:gd name="connsiteY201" fmla="*/ 1422844 h 1842230"/>
                <a:gd name="connsiteX202" fmla="*/ 1406652 w 3400235"/>
                <a:gd name="connsiteY202" fmla="*/ 1456563 h 1842230"/>
                <a:gd name="connsiteX203" fmla="*/ 1497616 w 3400235"/>
                <a:gd name="connsiteY203" fmla="*/ 1466183 h 1842230"/>
                <a:gd name="connsiteX204" fmla="*/ 1557433 w 3400235"/>
                <a:gd name="connsiteY204" fmla="*/ 1384173 h 1842230"/>
                <a:gd name="connsiteX205" fmla="*/ 1634014 w 3400235"/>
                <a:gd name="connsiteY205" fmla="*/ 1417987 h 1842230"/>
                <a:gd name="connsiteX206" fmla="*/ 1674685 w 3400235"/>
                <a:gd name="connsiteY206" fmla="*/ 1425226 h 1842230"/>
                <a:gd name="connsiteX207" fmla="*/ 1715357 w 3400235"/>
                <a:gd name="connsiteY207" fmla="*/ 1389031 h 1842230"/>
                <a:gd name="connsiteX208" fmla="*/ 1679448 w 3400235"/>
                <a:gd name="connsiteY208" fmla="*/ 1364932 h 1842230"/>
                <a:gd name="connsiteX209" fmla="*/ 1710595 w 3400235"/>
                <a:gd name="connsiteY209" fmla="*/ 1316736 h 1842230"/>
                <a:gd name="connsiteX210" fmla="*/ 1799177 w 3400235"/>
                <a:gd name="connsiteY210" fmla="*/ 1345692 h 1842230"/>
                <a:gd name="connsiteX211" fmla="*/ 1818323 w 3400235"/>
                <a:gd name="connsiteY211" fmla="*/ 1384268 h 1842230"/>
                <a:gd name="connsiteX212" fmla="*/ 1856613 w 3400235"/>
                <a:gd name="connsiteY212" fmla="*/ 1386649 h 1842230"/>
                <a:gd name="connsiteX213" fmla="*/ 1880520 w 3400235"/>
                <a:gd name="connsiteY213" fmla="*/ 1369790 h 1842230"/>
                <a:gd name="connsiteX214" fmla="*/ 1945196 w 3400235"/>
                <a:gd name="connsiteY214" fmla="*/ 1367409 h 1842230"/>
                <a:gd name="connsiteX215" fmla="*/ 1952339 w 3400235"/>
                <a:gd name="connsiteY215" fmla="*/ 1384268 h 1842230"/>
                <a:gd name="connsiteX216" fmla="*/ 2026539 w 3400235"/>
                <a:gd name="connsiteY216" fmla="*/ 1389126 h 1842230"/>
                <a:gd name="connsiteX217" fmla="*/ 2076831 w 3400235"/>
                <a:gd name="connsiteY217" fmla="*/ 1336072 h 1842230"/>
                <a:gd name="connsiteX218" fmla="*/ 2179796 w 3400235"/>
                <a:gd name="connsiteY218" fmla="*/ 1348168 h 1842230"/>
                <a:gd name="connsiteX219" fmla="*/ 2210943 w 3400235"/>
                <a:gd name="connsiteY219" fmla="*/ 1336072 h 1842230"/>
                <a:gd name="connsiteX220" fmla="*/ 2220468 w 3400235"/>
                <a:gd name="connsiteY220" fmla="*/ 1278160 h 1842230"/>
                <a:gd name="connsiteX221" fmla="*/ 2189321 w 3400235"/>
                <a:gd name="connsiteY221" fmla="*/ 1208246 h 1842230"/>
                <a:gd name="connsiteX222" fmla="*/ 2220468 w 3400235"/>
                <a:gd name="connsiteY222" fmla="*/ 1181671 h 1842230"/>
                <a:gd name="connsiteX223" fmla="*/ 2318576 w 3400235"/>
                <a:gd name="connsiteY223" fmla="*/ 1181671 h 1842230"/>
                <a:gd name="connsiteX224" fmla="*/ 2411921 w 3400235"/>
                <a:gd name="connsiteY224" fmla="*/ 1292637 h 1842230"/>
                <a:gd name="connsiteX225" fmla="*/ 2531555 w 3400235"/>
                <a:gd name="connsiteY225" fmla="*/ 1360170 h 1842230"/>
                <a:gd name="connsiteX226" fmla="*/ 2567464 w 3400235"/>
                <a:gd name="connsiteY226" fmla="*/ 1360170 h 1842230"/>
                <a:gd name="connsiteX227" fmla="*/ 2572227 w 3400235"/>
                <a:gd name="connsiteY227" fmla="*/ 1331214 h 1842230"/>
                <a:gd name="connsiteX228" fmla="*/ 2615279 w 3400235"/>
                <a:gd name="connsiteY228" fmla="*/ 1304639 h 1842230"/>
                <a:gd name="connsiteX229" fmla="*/ 2620042 w 3400235"/>
                <a:gd name="connsiteY229" fmla="*/ 1461421 h 1842230"/>
                <a:gd name="connsiteX230" fmla="*/ 2581752 w 3400235"/>
                <a:gd name="connsiteY230" fmla="*/ 1463802 h 1842230"/>
                <a:gd name="connsiteX231" fmla="*/ 2581752 w 3400235"/>
                <a:gd name="connsiteY231" fmla="*/ 1502378 h 1842230"/>
                <a:gd name="connsiteX232" fmla="*/ 2603278 w 3400235"/>
                <a:gd name="connsiteY232" fmla="*/ 1528953 h 1842230"/>
                <a:gd name="connsiteX233" fmla="*/ 2599277 w 3400235"/>
                <a:gd name="connsiteY233" fmla="*/ 1563433 h 1842230"/>
                <a:gd name="connsiteX234" fmla="*/ 2615184 w 3400235"/>
                <a:gd name="connsiteY234" fmla="*/ 1570006 h 1842230"/>
                <a:gd name="connsiteX235" fmla="*/ 2624804 w 3400235"/>
                <a:gd name="connsiteY235" fmla="*/ 1545907 h 1842230"/>
                <a:gd name="connsiteX236" fmla="*/ 2639187 w 3400235"/>
                <a:gd name="connsiteY236" fmla="*/ 1550765 h 1842230"/>
                <a:gd name="connsiteX237" fmla="*/ 2648712 w 3400235"/>
                <a:gd name="connsiteY237" fmla="*/ 1560385 h 1842230"/>
                <a:gd name="connsiteX238" fmla="*/ 2691765 w 3400235"/>
                <a:gd name="connsiteY238" fmla="*/ 1550765 h 1842230"/>
                <a:gd name="connsiteX239" fmla="*/ 2734818 w 3400235"/>
                <a:gd name="connsiteY239" fmla="*/ 1425321 h 1842230"/>
                <a:gd name="connsiteX240" fmla="*/ 2739580 w 3400235"/>
                <a:gd name="connsiteY240" fmla="*/ 1268539 h 1842230"/>
                <a:gd name="connsiteX241" fmla="*/ 2684526 w 3400235"/>
                <a:gd name="connsiteY241" fmla="*/ 1143095 h 1842230"/>
                <a:gd name="connsiteX242" fmla="*/ 2615089 w 3400235"/>
                <a:gd name="connsiteY242" fmla="*/ 1058704 h 1842230"/>
                <a:gd name="connsiteX243" fmla="*/ 2581561 w 3400235"/>
                <a:gd name="connsiteY243" fmla="*/ 1063561 h 1842230"/>
                <a:gd name="connsiteX244" fmla="*/ 2581561 w 3400235"/>
                <a:gd name="connsiteY244" fmla="*/ 1090136 h 1842230"/>
                <a:gd name="connsiteX245" fmla="*/ 2500217 w 3400235"/>
                <a:gd name="connsiteY245" fmla="*/ 1058799 h 1842230"/>
                <a:gd name="connsiteX246" fmla="*/ 2531364 w 3400235"/>
                <a:gd name="connsiteY246" fmla="*/ 991267 h 1842230"/>
                <a:gd name="connsiteX247" fmla="*/ 2557653 w 3400235"/>
                <a:gd name="connsiteY247" fmla="*/ 812768 h 1842230"/>
                <a:gd name="connsiteX248" fmla="*/ 2667762 w 3400235"/>
                <a:gd name="connsiteY248" fmla="*/ 779050 h 1842230"/>
                <a:gd name="connsiteX249" fmla="*/ 2720436 w 3400235"/>
                <a:gd name="connsiteY249" fmla="*/ 745331 h 1842230"/>
                <a:gd name="connsiteX250" fmla="*/ 2777871 w 3400235"/>
                <a:gd name="connsiteY250" fmla="*/ 745331 h 1842230"/>
                <a:gd name="connsiteX251" fmla="*/ 2763488 w 3400235"/>
                <a:gd name="connsiteY251" fmla="*/ 764667 h 1842230"/>
                <a:gd name="connsiteX252" fmla="*/ 2777871 w 3400235"/>
                <a:gd name="connsiteY252" fmla="*/ 788765 h 1842230"/>
                <a:gd name="connsiteX253" fmla="*/ 2828163 w 3400235"/>
                <a:gd name="connsiteY253" fmla="*/ 735711 h 1842230"/>
                <a:gd name="connsiteX254" fmla="*/ 2856928 w 3400235"/>
                <a:gd name="connsiteY254" fmla="*/ 738092 h 1842230"/>
                <a:gd name="connsiteX255" fmla="*/ 2852166 w 3400235"/>
                <a:gd name="connsiteY255" fmla="*/ 706755 h 1842230"/>
                <a:gd name="connsiteX256" fmla="*/ 2806637 w 3400235"/>
                <a:gd name="connsiteY256" fmla="*/ 697135 h 1842230"/>
                <a:gd name="connsiteX257" fmla="*/ 2837783 w 3400235"/>
                <a:gd name="connsiteY257" fmla="*/ 583787 h 1842230"/>
                <a:gd name="connsiteX258" fmla="*/ 2878836 w 3400235"/>
                <a:gd name="connsiteY258" fmla="*/ 544925 h 1842230"/>
                <a:gd name="connsiteX259" fmla="*/ 2878836 w 3400235"/>
                <a:gd name="connsiteY259" fmla="*/ 544925 h 1842230"/>
                <a:gd name="connsiteX0" fmla="*/ 2878836 w 3400235"/>
                <a:gd name="connsiteY0" fmla="*/ 544925 h 1842230"/>
                <a:gd name="connsiteX1" fmla="*/ 2895600 w 3400235"/>
                <a:gd name="connsiteY1" fmla="*/ 602837 h 1842230"/>
                <a:gd name="connsiteX2" fmla="*/ 2929128 w 3400235"/>
                <a:gd name="connsiteY2" fmla="*/ 612457 h 1842230"/>
                <a:gd name="connsiteX3" fmla="*/ 2962656 w 3400235"/>
                <a:gd name="connsiteY3" fmla="*/ 559403 h 1842230"/>
                <a:gd name="connsiteX4" fmla="*/ 2943511 w 3400235"/>
                <a:gd name="connsiteY4" fmla="*/ 523208 h 1842230"/>
                <a:gd name="connsiteX5" fmla="*/ 2950655 w 3400235"/>
                <a:gd name="connsiteY5" fmla="*/ 491871 h 1842230"/>
                <a:gd name="connsiteX6" fmla="*/ 3000946 w 3400235"/>
                <a:gd name="connsiteY6" fmla="*/ 491871 h 1842230"/>
                <a:gd name="connsiteX7" fmla="*/ 2988945 w 3400235"/>
                <a:gd name="connsiteY7" fmla="*/ 515969 h 1842230"/>
                <a:gd name="connsiteX8" fmla="*/ 2993708 w 3400235"/>
                <a:gd name="connsiteY8" fmla="*/ 602837 h 1842230"/>
                <a:gd name="connsiteX9" fmla="*/ 2921889 w 3400235"/>
                <a:gd name="connsiteY9" fmla="*/ 781336 h 1842230"/>
                <a:gd name="connsiteX10" fmla="*/ 2929033 w 3400235"/>
                <a:gd name="connsiteY10" fmla="*/ 819912 h 1842230"/>
                <a:gd name="connsiteX11" fmla="*/ 2926651 w 3400235"/>
                <a:gd name="connsiteY11" fmla="*/ 885063 h 1842230"/>
                <a:gd name="connsiteX12" fmla="*/ 3060668 w 3400235"/>
                <a:gd name="connsiteY12" fmla="*/ 1080421 h 1842230"/>
                <a:gd name="connsiteX13" fmla="*/ 3086957 w 3400235"/>
                <a:gd name="connsiteY13" fmla="*/ 1087660 h 1842230"/>
                <a:gd name="connsiteX14" fmla="*/ 3089339 w 3400235"/>
                <a:gd name="connsiteY14" fmla="*/ 928497 h 1842230"/>
                <a:gd name="connsiteX15" fmla="*/ 3115628 w 3400235"/>
                <a:gd name="connsiteY15" fmla="*/ 904399 h 1842230"/>
                <a:gd name="connsiteX16" fmla="*/ 3086862 w 3400235"/>
                <a:gd name="connsiteY16" fmla="*/ 841724 h 1842230"/>
                <a:gd name="connsiteX17" fmla="*/ 3110770 w 3400235"/>
                <a:gd name="connsiteY17" fmla="*/ 815149 h 1842230"/>
                <a:gd name="connsiteX18" fmla="*/ 3058096 w 3400235"/>
                <a:gd name="connsiteY18" fmla="*/ 745236 h 1842230"/>
                <a:gd name="connsiteX19" fmla="*/ 3029331 w 3400235"/>
                <a:gd name="connsiteY19" fmla="*/ 747617 h 1842230"/>
                <a:gd name="connsiteX20" fmla="*/ 3019806 w 3400235"/>
                <a:gd name="connsiteY20" fmla="*/ 631888 h 1842230"/>
                <a:gd name="connsiteX21" fmla="*/ 3094006 w 3400235"/>
                <a:gd name="connsiteY21" fmla="*/ 612553 h 1842230"/>
                <a:gd name="connsiteX22" fmla="*/ 3098768 w 3400235"/>
                <a:gd name="connsiteY22" fmla="*/ 578739 h 1842230"/>
                <a:gd name="connsiteX23" fmla="*/ 3137059 w 3400235"/>
                <a:gd name="connsiteY23" fmla="*/ 569119 h 1842230"/>
                <a:gd name="connsiteX24" fmla="*/ 3158586 w 3400235"/>
                <a:gd name="connsiteY24" fmla="*/ 588454 h 1842230"/>
                <a:gd name="connsiteX25" fmla="*/ 3184874 w 3400235"/>
                <a:gd name="connsiteY25" fmla="*/ 482346 h 1842230"/>
                <a:gd name="connsiteX26" fmla="*/ 3230309 w 3400235"/>
                <a:gd name="connsiteY26" fmla="*/ 405193 h 1842230"/>
                <a:gd name="connsiteX27" fmla="*/ 3266218 w 3400235"/>
                <a:gd name="connsiteY27" fmla="*/ 385858 h 1842230"/>
                <a:gd name="connsiteX28" fmla="*/ 3297364 w 3400235"/>
                <a:gd name="connsiteY28" fmla="*/ 388239 h 1842230"/>
                <a:gd name="connsiteX29" fmla="*/ 3297364 w 3400235"/>
                <a:gd name="connsiteY29" fmla="*/ 352044 h 1842230"/>
                <a:gd name="connsiteX30" fmla="*/ 3247073 w 3400235"/>
                <a:gd name="connsiteY30" fmla="*/ 342423 h 1842230"/>
                <a:gd name="connsiteX31" fmla="*/ 3177636 w 3400235"/>
                <a:gd name="connsiteY31" fmla="*/ 284512 h 1842230"/>
                <a:gd name="connsiteX32" fmla="*/ 3211163 w 3400235"/>
                <a:gd name="connsiteY32" fmla="*/ 245935 h 1842230"/>
                <a:gd name="connsiteX33" fmla="*/ 3182398 w 3400235"/>
                <a:gd name="connsiteY33" fmla="*/ 180784 h 1842230"/>
                <a:gd name="connsiteX34" fmla="*/ 3206305 w 3400235"/>
                <a:gd name="connsiteY34" fmla="*/ 156686 h 1842230"/>
                <a:gd name="connsiteX35" fmla="*/ 3235071 w 3400235"/>
                <a:gd name="connsiteY35" fmla="*/ 195262 h 1842230"/>
                <a:gd name="connsiteX36" fmla="*/ 3306889 w 3400235"/>
                <a:gd name="connsiteY36" fmla="*/ 221837 h 1842230"/>
                <a:gd name="connsiteX37" fmla="*/ 3385852 w 3400235"/>
                <a:gd name="connsiteY37" fmla="*/ 229076 h 1842230"/>
                <a:gd name="connsiteX38" fmla="*/ 3395472 w 3400235"/>
                <a:gd name="connsiteY38" fmla="*/ 195358 h 1842230"/>
                <a:gd name="connsiteX39" fmla="*/ 3354800 w 3400235"/>
                <a:gd name="connsiteY39" fmla="*/ 154400 h 1842230"/>
                <a:gd name="connsiteX40" fmla="*/ 3400235 w 3400235"/>
                <a:gd name="connsiteY40" fmla="*/ 91726 h 1842230"/>
                <a:gd name="connsiteX41" fmla="*/ 3297270 w 3400235"/>
                <a:gd name="connsiteY41" fmla="*/ 55530 h 1842230"/>
                <a:gd name="connsiteX42" fmla="*/ 3270980 w 3400235"/>
                <a:gd name="connsiteY42" fmla="*/ 108585 h 1842230"/>
                <a:gd name="connsiteX43" fmla="*/ 3237452 w 3400235"/>
                <a:gd name="connsiteY43" fmla="*/ 65151 h 1842230"/>
                <a:gd name="connsiteX44" fmla="*/ 3048381 w 3400235"/>
                <a:gd name="connsiteY44" fmla="*/ 0 h 1842230"/>
                <a:gd name="connsiteX45" fmla="*/ 2868835 w 3400235"/>
                <a:gd name="connsiteY45" fmla="*/ 31337 h 1842230"/>
                <a:gd name="connsiteX46" fmla="*/ 2842546 w 3400235"/>
                <a:gd name="connsiteY46" fmla="*/ 45815 h 1842230"/>
                <a:gd name="connsiteX47" fmla="*/ 2842546 w 3400235"/>
                <a:gd name="connsiteY47" fmla="*/ 60293 h 1842230"/>
                <a:gd name="connsiteX48" fmla="*/ 2880836 w 3400235"/>
                <a:gd name="connsiteY48" fmla="*/ 79629 h 1842230"/>
                <a:gd name="connsiteX49" fmla="*/ 2876074 w 3400235"/>
                <a:gd name="connsiteY49" fmla="*/ 125444 h 1842230"/>
                <a:gd name="connsiteX50" fmla="*/ 2806637 w 3400235"/>
                <a:gd name="connsiteY50" fmla="*/ 96488 h 1842230"/>
                <a:gd name="connsiteX51" fmla="*/ 2653475 w 3400235"/>
                <a:gd name="connsiteY51" fmla="*/ 156781 h 1842230"/>
                <a:gd name="connsiteX52" fmla="*/ 2627185 w 3400235"/>
                <a:gd name="connsiteY52" fmla="*/ 101346 h 1842230"/>
                <a:gd name="connsiteX53" fmla="*/ 2521839 w 3400235"/>
                <a:gd name="connsiteY53" fmla="*/ 101346 h 1842230"/>
                <a:gd name="connsiteX54" fmla="*/ 2473929 w 3400235"/>
                <a:gd name="connsiteY54" fmla="*/ 152019 h 1842230"/>
                <a:gd name="connsiteX55" fmla="*/ 2304002 w 3400235"/>
                <a:gd name="connsiteY55" fmla="*/ 113442 h 1842230"/>
                <a:gd name="connsiteX56" fmla="*/ 2148459 w 3400235"/>
                <a:gd name="connsiteY56" fmla="*/ 144780 h 1842230"/>
                <a:gd name="connsiteX57" fmla="*/ 2129314 w 3400235"/>
                <a:gd name="connsiteY57" fmla="*/ 192976 h 1842230"/>
                <a:gd name="connsiteX58" fmla="*/ 2153221 w 3400235"/>
                <a:gd name="connsiteY58" fmla="*/ 200215 h 1842230"/>
                <a:gd name="connsiteX59" fmla="*/ 2150840 w 3400235"/>
                <a:gd name="connsiteY59" fmla="*/ 236410 h 1842230"/>
                <a:gd name="connsiteX60" fmla="*/ 2000060 w 3400235"/>
                <a:gd name="connsiteY60" fmla="*/ 253270 h 1842230"/>
                <a:gd name="connsiteX61" fmla="*/ 2009679 w 3400235"/>
                <a:gd name="connsiteY61" fmla="*/ 301466 h 1842230"/>
                <a:gd name="connsiteX62" fmla="*/ 1870805 w 3400235"/>
                <a:gd name="connsiteY62" fmla="*/ 277368 h 1842230"/>
                <a:gd name="connsiteX63" fmla="*/ 1904333 w 3400235"/>
                <a:gd name="connsiteY63" fmla="*/ 214693 h 1842230"/>
                <a:gd name="connsiteX64" fmla="*/ 1763078 w 3400235"/>
                <a:gd name="connsiteY64" fmla="*/ 207454 h 1842230"/>
                <a:gd name="connsiteX65" fmla="*/ 1775079 w 3400235"/>
                <a:gd name="connsiteY65" fmla="*/ 272605 h 1842230"/>
                <a:gd name="connsiteX66" fmla="*/ 1729645 w 3400235"/>
                <a:gd name="connsiteY66" fmla="*/ 294322 h 1842230"/>
                <a:gd name="connsiteX67" fmla="*/ 1691354 w 3400235"/>
                <a:gd name="connsiteY67" fmla="*/ 258127 h 1842230"/>
                <a:gd name="connsiteX68" fmla="*/ 1535811 w 3400235"/>
                <a:gd name="connsiteY68" fmla="*/ 284702 h 1842230"/>
                <a:gd name="connsiteX69" fmla="*/ 1475994 w 3400235"/>
                <a:gd name="connsiteY69" fmla="*/ 340138 h 1842230"/>
                <a:gd name="connsiteX70" fmla="*/ 1473613 w 3400235"/>
                <a:gd name="connsiteY70" fmla="*/ 373856 h 1842230"/>
                <a:gd name="connsiteX71" fmla="*/ 1435322 w 3400235"/>
                <a:gd name="connsiteY71" fmla="*/ 376237 h 1842230"/>
                <a:gd name="connsiteX72" fmla="*/ 1430560 w 3400235"/>
                <a:gd name="connsiteY72" fmla="*/ 337661 h 1842230"/>
                <a:gd name="connsiteX73" fmla="*/ 1552670 w 3400235"/>
                <a:gd name="connsiteY73" fmla="*/ 231552 h 1842230"/>
                <a:gd name="connsiteX74" fmla="*/ 1552670 w 3400235"/>
                <a:gd name="connsiteY74" fmla="*/ 159163 h 1842230"/>
                <a:gd name="connsiteX75" fmla="*/ 1473708 w 3400235"/>
                <a:gd name="connsiteY75" fmla="*/ 137446 h 1842230"/>
                <a:gd name="connsiteX76" fmla="*/ 1370743 w 3400235"/>
                <a:gd name="connsiteY76" fmla="*/ 171164 h 1842230"/>
                <a:gd name="connsiteX77" fmla="*/ 1327690 w 3400235"/>
                <a:gd name="connsiteY77" fmla="*/ 127730 h 1842230"/>
                <a:gd name="connsiteX78" fmla="*/ 1308544 w 3400235"/>
                <a:gd name="connsiteY78" fmla="*/ 127730 h 1842230"/>
                <a:gd name="connsiteX79" fmla="*/ 1284637 w 3400235"/>
                <a:gd name="connsiteY79" fmla="*/ 175926 h 1842230"/>
                <a:gd name="connsiteX80" fmla="*/ 1303782 w 3400235"/>
                <a:gd name="connsiteY80" fmla="*/ 197644 h 1842230"/>
                <a:gd name="connsiteX81" fmla="*/ 1167289 w 3400235"/>
                <a:gd name="connsiteY81" fmla="*/ 272415 h 1842230"/>
                <a:gd name="connsiteX82" fmla="*/ 1050036 w 3400235"/>
                <a:gd name="connsiteY82" fmla="*/ 361664 h 1842230"/>
                <a:gd name="connsiteX83" fmla="*/ 978217 w 3400235"/>
                <a:gd name="connsiteY83" fmla="*/ 460534 h 1842230"/>
                <a:gd name="connsiteX84" fmla="*/ 978217 w 3400235"/>
                <a:gd name="connsiteY84" fmla="*/ 501491 h 1842230"/>
                <a:gd name="connsiteX85" fmla="*/ 1054798 w 3400235"/>
                <a:gd name="connsiteY85" fmla="*/ 532828 h 1842230"/>
                <a:gd name="connsiteX86" fmla="*/ 1016508 w 3400235"/>
                <a:gd name="connsiteY86" fmla="*/ 561784 h 1842230"/>
                <a:gd name="connsiteX87" fmla="*/ 935164 w 3400235"/>
                <a:gd name="connsiteY87" fmla="*/ 532828 h 1842230"/>
                <a:gd name="connsiteX88" fmla="*/ 901637 w 3400235"/>
                <a:gd name="connsiteY88" fmla="*/ 561784 h 1842230"/>
                <a:gd name="connsiteX89" fmla="*/ 851344 w 3400235"/>
                <a:gd name="connsiteY89" fmla="*/ 503872 h 1842230"/>
                <a:gd name="connsiteX90" fmla="*/ 841724 w 3400235"/>
                <a:gd name="connsiteY90" fmla="*/ 525589 h 1842230"/>
                <a:gd name="connsiteX91" fmla="*/ 896779 w 3400235"/>
                <a:gd name="connsiteY91" fmla="*/ 699230 h 1842230"/>
                <a:gd name="connsiteX92" fmla="*/ 911162 w 3400235"/>
                <a:gd name="connsiteY92" fmla="*/ 704088 h 1842230"/>
                <a:gd name="connsiteX93" fmla="*/ 949452 w 3400235"/>
                <a:gd name="connsiteY93" fmla="*/ 684752 h 1842230"/>
                <a:gd name="connsiteX94" fmla="*/ 968597 w 3400235"/>
                <a:gd name="connsiteY94" fmla="*/ 699230 h 1842230"/>
                <a:gd name="connsiteX95" fmla="*/ 968597 w 3400235"/>
                <a:gd name="connsiteY95" fmla="*/ 730567 h 1842230"/>
                <a:gd name="connsiteX96" fmla="*/ 932688 w 3400235"/>
                <a:gd name="connsiteY96" fmla="*/ 716089 h 1842230"/>
                <a:gd name="connsiteX97" fmla="*/ 911162 w 3400235"/>
                <a:gd name="connsiteY97" fmla="*/ 732949 h 1842230"/>
                <a:gd name="connsiteX98" fmla="*/ 925544 w 3400235"/>
                <a:gd name="connsiteY98" fmla="*/ 764286 h 1842230"/>
                <a:gd name="connsiteX99" fmla="*/ 913543 w 3400235"/>
                <a:gd name="connsiteY99" fmla="*/ 846296 h 1842230"/>
                <a:gd name="connsiteX100" fmla="*/ 839343 w 3400235"/>
                <a:gd name="connsiteY100" fmla="*/ 853535 h 1842230"/>
                <a:gd name="connsiteX101" fmla="*/ 834580 w 3400235"/>
                <a:gd name="connsiteY101" fmla="*/ 826960 h 1842230"/>
                <a:gd name="connsiteX102" fmla="*/ 877633 w 3400235"/>
                <a:gd name="connsiteY102" fmla="*/ 800386 h 1842230"/>
                <a:gd name="connsiteX103" fmla="*/ 887254 w 3400235"/>
                <a:gd name="connsiteY103" fmla="*/ 727996 h 1842230"/>
                <a:gd name="connsiteX104" fmla="*/ 839343 w 3400235"/>
                <a:gd name="connsiteY104" fmla="*/ 665321 h 1842230"/>
                <a:gd name="connsiteX105" fmla="*/ 822579 w 3400235"/>
                <a:gd name="connsiteY105" fmla="*/ 556831 h 1842230"/>
                <a:gd name="connsiteX106" fmla="*/ 745998 w 3400235"/>
                <a:gd name="connsiteY106" fmla="*/ 544735 h 1842230"/>
                <a:gd name="connsiteX107" fmla="*/ 738854 w 3400235"/>
                <a:gd name="connsiteY107" fmla="*/ 583311 h 1842230"/>
                <a:gd name="connsiteX108" fmla="*/ 753237 w 3400235"/>
                <a:gd name="connsiteY108" fmla="*/ 602647 h 1842230"/>
                <a:gd name="connsiteX109" fmla="*/ 722090 w 3400235"/>
                <a:gd name="connsiteY109" fmla="*/ 629221 h 1842230"/>
                <a:gd name="connsiteX110" fmla="*/ 734092 w 3400235"/>
                <a:gd name="connsiteY110" fmla="*/ 701611 h 1842230"/>
                <a:gd name="connsiteX111" fmla="*/ 779526 w 3400235"/>
                <a:gd name="connsiteY111" fmla="*/ 720947 h 1842230"/>
                <a:gd name="connsiteX112" fmla="*/ 789146 w 3400235"/>
                <a:gd name="connsiteY112" fmla="*/ 774001 h 1842230"/>
                <a:gd name="connsiteX113" fmla="*/ 743617 w 3400235"/>
                <a:gd name="connsiteY113" fmla="*/ 745045 h 1842230"/>
                <a:gd name="connsiteX114" fmla="*/ 626364 w 3400235"/>
                <a:gd name="connsiteY114" fmla="*/ 723328 h 1842230"/>
                <a:gd name="connsiteX115" fmla="*/ 611981 w 3400235"/>
                <a:gd name="connsiteY115" fmla="*/ 761905 h 1842230"/>
                <a:gd name="connsiteX116" fmla="*/ 518636 w 3400235"/>
                <a:gd name="connsiteY116" fmla="*/ 795623 h 1842230"/>
                <a:gd name="connsiteX117" fmla="*/ 504253 w 3400235"/>
                <a:gd name="connsiteY117" fmla="*/ 771525 h 1842230"/>
                <a:gd name="connsiteX118" fmla="*/ 382143 w 3400235"/>
                <a:gd name="connsiteY118" fmla="*/ 839057 h 1842230"/>
                <a:gd name="connsiteX119" fmla="*/ 379761 w 3400235"/>
                <a:gd name="connsiteY119" fmla="*/ 884872 h 1842230"/>
                <a:gd name="connsiteX120" fmla="*/ 331851 w 3400235"/>
                <a:gd name="connsiteY120" fmla="*/ 892111 h 1842230"/>
                <a:gd name="connsiteX121" fmla="*/ 346234 w 3400235"/>
                <a:gd name="connsiteY121" fmla="*/ 858393 h 1842230"/>
                <a:gd name="connsiteX122" fmla="*/ 346234 w 3400235"/>
                <a:gd name="connsiteY122" fmla="*/ 824674 h 1842230"/>
                <a:gd name="connsiteX123" fmla="*/ 298323 w 3400235"/>
                <a:gd name="connsiteY123" fmla="*/ 807815 h 1842230"/>
                <a:gd name="connsiteX124" fmla="*/ 267176 w 3400235"/>
                <a:gd name="connsiteY124" fmla="*/ 819912 h 1842230"/>
                <a:gd name="connsiteX125" fmla="*/ 293465 w 3400235"/>
                <a:gd name="connsiteY125" fmla="*/ 870585 h 1842230"/>
                <a:gd name="connsiteX126" fmla="*/ 312610 w 3400235"/>
                <a:gd name="connsiteY126" fmla="*/ 904303 h 1842230"/>
                <a:gd name="connsiteX127" fmla="*/ 312610 w 3400235"/>
                <a:gd name="connsiteY127" fmla="*/ 930878 h 1842230"/>
                <a:gd name="connsiteX128" fmla="*/ 276701 w 3400235"/>
                <a:gd name="connsiteY128" fmla="*/ 923639 h 1842230"/>
                <a:gd name="connsiteX129" fmla="*/ 269558 w 3400235"/>
                <a:gd name="connsiteY129" fmla="*/ 916400 h 1842230"/>
                <a:gd name="connsiteX130" fmla="*/ 233648 w 3400235"/>
                <a:gd name="connsiteY130" fmla="*/ 954976 h 1842230"/>
                <a:gd name="connsiteX131" fmla="*/ 252794 w 3400235"/>
                <a:gd name="connsiteY131" fmla="*/ 988695 h 1842230"/>
                <a:gd name="connsiteX132" fmla="*/ 171450 w 3400235"/>
                <a:gd name="connsiteY132" fmla="*/ 986313 h 1842230"/>
                <a:gd name="connsiteX133" fmla="*/ 197739 w 3400235"/>
                <a:gd name="connsiteY133" fmla="*/ 1020127 h 1842230"/>
                <a:gd name="connsiteX134" fmla="*/ 190595 w 3400235"/>
                <a:gd name="connsiteY134" fmla="*/ 1034605 h 1842230"/>
                <a:gd name="connsiteX135" fmla="*/ 147542 w 3400235"/>
                <a:gd name="connsiteY135" fmla="*/ 1034605 h 1842230"/>
                <a:gd name="connsiteX136" fmla="*/ 116396 w 3400235"/>
                <a:gd name="connsiteY136" fmla="*/ 1012888 h 1842230"/>
                <a:gd name="connsiteX137" fmla="*/ 109252 w 3400235"/>
                <a:gd name="connsiteY137" fmla="*/ 952595 h 1842230"/>
                <a:gd name="connsiteX138" fmla="*/ 58960 w 3400235"/>
                <a:gd name="connsiteY138" fmla="*/ 933259 h 1842230"/>
                <a:gd name="connsiteX139" fmla="*/ 58960 w 3400235"/>
                <a:gd name="connsiteY139" fmla="*/ 909161 h 1842230"/>
                <a:gd name="connsiteX140" fmla="*/ 164306 w 3400235"/>
                <a:gd name="connsiteY140" fmla="*/ 930878 h 1842230"/>
                <a:gd name="connsiteX141" fmla="*/ 221742 w 3400235"/>
                <a:gd name="connsiteY141" fmla="*/ 935736 h 1842230"/>
                <a:gd name="connsiteX142" fmla="*/ 245650 w 3400235"/>
                <a:gd name="connsiteY142" fmla="*/ 899541 h 1842230"/>
                <a:gd name="connsiteX143" fmla="*/ 224123 w 3400235"/>
                <a:gd name="connsiteY143" fmla="*/ 860965 h 1842230"/>
                <a:gd name="connsiteX144" fmla="*/ 70961 w 3400235"/>
                <a:gd name="connsiteY144" fmla="*/ 800671 h 1842230"/>
                <a:gd name="connsiteX145" fmla="*/ 18097 w 3400235"/>
                <a:gd name="connsiteY145" fmla="*/ 813816 h 1842230"/>
                <a:gd name="connsiteX146" fmla="*/ 0 w 3400235"/>
                <a:gd name="connsiteY146" fmla="*/ 829342 h 1842230"/>
                <a:gd name="connsiteX147" fmla="*/ 5620 w 3400235"/>
                <a:gd name="connsiteY147" fmla="*/ 865060 h 1842230"/>
                <a:gd name="connsiteX148" fmla="*/ 28099 w 3400235"/>
                <a:gd name="connsiteY148" fmla="*/ 868965 h 1842230"/>
                <a:gd name="connsiteX149" fmla="*/ 22860 w 3400235"/>
                <a:gd name="connsiteY149" fmla="*/ 925163 h 1842230"/>
                <a:gd name="connsiteX150" fmla="*/ 92202 w 3400235"/>
                <a:gd name="connsiteY150" fmla="*/ 1088041 h 1842230"/>
                <a:gd name="connsiteX151" fmla="*/ 42101 w 3400235"/>
                <a:gd name="connsiteY151" fmla="*/ 1167479 h 1842230"/>
                <a:gd name="connsiteX152" fmla="*/ 38671 w 3400235"/>
                <a:gd name="connsiteY152" fmla="*/ 1185386 h 1842230"/>
                <a:gd name="connsiteX153" fmla="*/ 64103 w 3400235"/>
                <a:gd name="connsiteY153" fmla="*/ 1203293 h 1842230"/>
                <a:gd name="connsiteX154" fmla="*/ 41148 w 3400235"/>
                <a:gd name="connsiteY154" fmla="*/ 1218438 h 1842230"/>
                <a:gd name="connsiteX155" fmla="*/ 25908 w 3400235"/>
                <a:gd name="connsiteY155" fmla="*/ 1218724 h 1842230"/>
                <a:gd name="connsiteX156" fmla="*/ 28765 w 3400235"/>
                <a:gd name="connsiteY156" fmla="*/ 1288732 h 1842230"/>
                <a:gd name="connsiteX157" fmla="*/ 49816 w 3400235"/>
                <a:gd name="connsiteY157" fmla="*/ 1318546 h 1842230"/>
                <a:gd name="connsiteX158" fmla="*/ 50101 w 3400235"/>
                <a:gd name="connsiteY158" fmla="*/ 1347502 h 1842230"/>
                <a:gd name="connsiteX159" fmla="*/ 77057 w 3400235"/>
                <a:gd name="connsiteY159" fmla="*/ 1349978 h 1842230"/>
                <a:gd name="connsiteX160" fmla="*/ 118301 w 3400235"/>
                <a:gd name="connsiteY160" fmla="*/ 1365694 h 1842230"/>
                <a:gd name="connsiteX161" fmla="*/ 161925 w 3400235"/>
                <a:gd name="connsiteY161" fmla="*/ 1425702 h 1842230"/>
                <a:gd name="connsiteX162" fmla="*/ 162401 w 3400235"/>
                <a:gd name="connsiteY162" fmla="*/ 1441513 h 1842230"/>
                <a:gd name="connsiteX163" fmla="*/ 148209 w 3400235"/>
                <a:gd name="connsiteY163" fmla="*/ 1465802 h 1842230"/>
                <a:gd name="connsiteX164" fmla="*/ 180785 w 3400235"/>
                <a:gd name="connsiteY164" fmla="*/ 1463992 h 1842230"/>
                <a:gd name="connsiteX165" fmla="*/ 212502 w 3400235"/>
                <a:gd name="connsiteY165" fmla="*/ 1473136 h 1842230"/>
                <a:gd name="connsiteX166" fmla="*/ 255365 w 3400235"/>
                <a:gd name="connsiteY166" fmla="*/ 1533811 h 1842230"/>
                <a:gd name="connsiteX167" fmla="*/ 360902 w 3400235"/>
                <a:gd name="connsiteY167" fmla="*/ 1543431 h 1842230"/>
                <a:gd name="connsiteX168" fmla="*/ 356330 w 3400235"/>
                <a:gd name="connsiteY168" fmla="*/ 1615630 h 1842230"/>
                <a:gd name="connsiteX169" fmla="*/ 319945 w 3400235"/>
                <a:gd name="connsiteY169" fmla="*/ 1646777 h 1842230"/>
                <a:gd name="connsiteX170" fmla="*/ 327469 w 3400235"/>
                <a:gd name="connsiteY170" fmla="*/ 1658969 h 1842230"/>
                <a:gd name="connsiteX171" fmla="*/ 291560 w 3400235"/>
                <a:gd name="connsiteY171" fmla="*/ 1697545 h 1842230"/>
                <a:gd name="connsiteX172" fmla="*/ 256006 w 3400235"/>
                <a:gd name="connsiteY172" fmla="*/ 1715693 h 1842230"/>
                <a:gd name="connsiteX173" fmla="*/ 223454 w 3400235"/>
                <a:gd name="connsiteY173" fmla="*/ 1694978 h 1842230"/>
                <a:gd name="connsiteX174" fmla="*/ 196218 w 3400235"/>
                <a:gd name="connsiteY174" fmla="*/ 1707107 h 1842230"/>
                <a:gd name="connsiteX175" fmla="*/ 258966 w 3400235"/>
                <a:gd name="connsiteY175" fmla="*/ 1754162 h 1842230"/>
                <a:gd name="connsiteX176" fmla="*/ 238251 w 3400235"/>
                <a:gd name="connsiteY176" fmla="*/ 1751203 h 1842230"/>
                <a:gd name="connsiteX177" fmla="*/ 220495 w 3400235"/>
                <a:gd name="connsiteY177" fmla="*/ 1765999 h 1842230"/>
                <a:gd name="connsiteX178" fmla="*/ 303561 w 3400235"/>
                <a:gd name="connsiteY178" fmla="*/ 1765078 h 1842230"/>
                <a:gd name="connsiteX179" fmla="*/ 372999 w 3400235"/>
                <a:gd name="connsiteY179" fmla="*/ 1789176 h 1842230"/>
                <a:gd name="connsiteX180" fmla="*/ 401764 w 3400235"/>
                <a:gd name="connsiteY180" fmla="*/ 1772316 h 1842230"/>
                <a:gd name="connsiteX181" fmla="*/ 586073 w 3400235"/>
                <a:gd name="connsiteY181" fmla="*/ 1842230 h 1842230"/>
                <a:gd name="connsiteX182" fmla="*/ 593217 w 3400235"/>
                <a:gd name="connsiteY182" fmla="*/ 1822894 h 1842230"/>
                <a:gd name="connsiteX183" fmla="*/ 554926 w 3400235"/>
                <a:gd name="connsiteY183" fmla="*/ 1786699 h 1842230"/>
                <a:gd name="connsiteX184" fmla="*/ 554926 w 3400235"/>
                <a:gd name="connsiteY184" fmla="*/ 1740884 h 1842230"/>
                <a:gd name="connsiteX185" fmla="*/ 531019 w 3400235"/>
                <a:gd name="connsiteY185" fmla="*/ 1733645 h 1842230"/>
                <a:gd name="connsiteX186" fmla="*/ 535781 w 3400235"/>
                <a:gd name="connsiteY186" fmla="*/ 1695069 h 1842230"/>
                <a:gd name="connsiteX187" fmla="*/ 574072 w 3400235"/>
                <a:gd name="connsiteY187" fmla="*/ 1649254 h 1842230"/>
                <a:gd name="connsiteX188" fmla="*/ 505396 w 3400235"/>
                <a:gd name="connsiteY188" fmla="*/ 1597819 h 1842230"/>
                <a:gd name="connsiteX189" fmla="*/ 510159 w 3400235"/>
                <a:gd name="connsiteY189" fmla="*/ 1526286 h 1842230"/>
                <a:gd name="connsiteX190" fmla="*/ 583597 w 3400235"/>
                <a:gd name="connsiteY190" fmla="*/ 1477994 h 1842230"/>
                <a:gd name="connsiteX191" fmla="*/ 669798 w 3400235"/>
                <a:gd name="connsiteY191" fmla="*/ 1482852 h 1842230"/>
                <a:gd name="connsiteX192" fmla="*/ 684181 w 3400235"/>
                <a:gd name="connsiteY192" fmla="*/ 1509427 h 1842230"/>
                <a:gd name="connsiteX193" fmla="*/ 772763 w 3400235"/>
                <a:gd name="connsiteY193" fmla="*/ 1514284 h 1842230"/>
                <a:gd name="connsiteX194" fmla="*/ 837438 w 3400235"/>
                <a:gd name="connsiteY194" fmla="*/ 1478089 h 1842230"/>
                <a:gd name="connsiteX195" fmla="*/ 803910 w 3400235"/>
                <a:gd name="connsiteY195" fmla="*/ 1441894 h 1842230"/>
                <a:gd name="connsiteX196" fmla="*/ 811054 w 3400235"/>
                <a:gd name="connsiteY196" fmla="*/ 1374362 h 1842230"/>
                <a:gd name="connsiteX197" fmla="*/ 978598 w 3400235"/>
                <a:gd name="connsiteY197" fmla="*/ 1292352 h 1842230"/>
                <a:gd name="connsiteX198" fmla="*/ 1107472 w 3400235"/>
                <a:gd name="connsiteY198" fmla="*/ 1350454 h 1842230"/>
                <a:gd name="connsiteX199" fmla="*/ 1150525 w 3400235"/>
                <a:gd name="connsiteY199" fmla="*/ 1311878 h 1842230"/>
                <a:gd name="connsiteX200" fmla="*/ 1277398 w 3400235"/>
                <a:gd name="connsiteY200" fmla="*/ 1432465 h 1842230"/>
                <a:gd name="connsiteX201" fmla="*/ 1373124 w 3400235"/>
                <a:gd name="connsiteY201" fmla="*/ 1422844 h 1842230"/>
                <a:gd name="connsiteX202" fmla="*/ 1406652 w 3400235"/>
                <a:gd name="connsiteY202" fmla="*/ 1456563 h 1842230"/>
                <a:gd name="connsiteX203" fmla="*/ 1497616 w 3400235"/>
                <a:gd name="connsiteY203" fmla="*/ 1466183 h 1842230"/>
                <a:gd name="connsiteX204" fmla="*/ 1557433 w 3400235"/>
                <a:gd name="connsiteY204" fmla="*/ 1384173 h 1842230"/>
                <a:gd name="connsiteX205" fmla="*/ 1634014 w 3400235"/>
                <a:gd name="connsiteY205" fmla="*/ 1417987 h 1842230"/>
                <a:gd name="connsiteX206" fmla="*/ 1674685 w 3400235"/>
                <a:gd name="connsiteY206" fmla="*/ 1425226 h 1842230"/>
                <a:gd name="connsiteX207" fmla="*/ 1715357 w 3400235"/>
                <a:gd name="connsiteY207" fmla="*/ 1389031 h 1842230"/>
                <a:gd name="connsiteX208" fmla="*/ 1679448 w 3400235"/>
                <a:gd name="connsiteY208" fmla="*/ 1364932 h 1842230"/>
                <a:gd name="connsiteX209" fmla="*/ 1710595 w 3400235"/>
                <a:gd name="connsiteY209" fmla="*/ 1316736 h 1842230"/>
                <a:gd name="connsiteX210" fmla="*/ 1799177 w 3400235"/>
                <a:gd name="connsiteY210" fmla="*/ 1345692 h 1842230"/>
                <a:gd name="connsiteX211" fmla="*/ 1818323 w 3400235"/>
                <a:gd name="connsiteY211" fmla="*/ 1384268 h 1842230"/>
                <a:gd name="connsiteX212" fmla="*/ 1856613 w 3400235"/>
                <a:gd name="connsiteY212" fmla="*/ 1386649 h 1842230"/>
                <a:gd name="connsiteX213" fmla="*/ 1880520 w 3400235"/>
                <a:gd name="connsiteY213" fmla="*/ 1369790 h 1842230"/>
                <a:gd name="connsiteX214" fmla="*/ 1945196 w 3400235"/>
                <a:gd name="connsiteY214" fmla="*/ 1367409 h 1842230"/>
                <a:gd name="connsiteX215" fmla="*/ 1952339 w 3400235"/>
                <a:gd name="connsiteY215" fmla="*/ 1384268 h 1842230"/>
                <a:gd name="connsiteX216" fmla="*/ 2026539 w 3400235"/>
                <a:gd name="connsiteY216" fmla="*/ 1389126 h 1842230"/>
                <a:gd name="connsiteX217" fmla="*/ 2076831 w 3400235"/>
                <a:gd name="connsiteY217" fmla="*/ 1336072 h 1842230"/>
                <a:gd name="connsiteX218" fmla="*/ 2179796 w 3400235"/>
                <a:gd name="connsiteY218" fmla="*/ 1348168 h 1842230"/>
                <a:gd name="connsiteX219" fmla="*/ 2210943 w 3400235"/>
                <a:gd name="connsiteY219" fmla="*/ 1336072 h 1842230"/>
                <a:gd name="connsiteX220" fmla="*/ 2220468 w 3400235"/>
                <a:gd name="connsiteY220" fmla="*/ 1278160 h 1842230"/>
                <a:gd name="connsiteX221" fmla="*/ 2189321 w 3400235"/>
                <a:gd name="connsiteY221" fmla="*/ 1208246 h 1842230"/>
                <a:gd name="connsiteX222" fmla="*/ 2220468 w 3400235"/>
                <a:gd name="connsiteY222" fmla="*/ 1181671 h 1842230"/>
                <a:gd name="connsiteX223" fmla="*/ 2318576 w 3400235"/>
                <a:gd name="connsiteY223" fmla="*/ 1181671 h 1842230"/>
                <a:gd name="connsiteX224" fmla="*/ 2411921 w 3400235"/>
                <a:gd name="connsiteY224" fmla="*/ 1292637 h 1842230"/>
                <a:gd name="connsiteX225" fmla="*/ 2531555 w 3400235"/>
                <a:gd name="connsiteY225" fmla="*/ 1360170 h 1842230"/>
                <a:gd name="connsiteX226" fmla="*/ 2567464 w 3400235"/>
                <a:gd name="connsiteY226" fmla="*/ 1360170 h 1842230"/>
                <a:gd name="connsiteX227" fmla="*/ 2572227 w 3400235"/>
                <a:gd name="connsiteY227" fmla="*/ 1331214 h 1842230"/>
                <a:gd name="connsiteX228" fmla="*/ 2615279 w 3400235"/>
                <a:gd name="connsiteY228" fmla="*/ 1304639 h 1842230"/>
                <a:gd name="connsiteX229" fmla="*/ 2620042 w 3400235"/>
                <a:gd name="connsiteY229" fmla="*/ 1461421 h 1842230"/>
                <a:gd name="connsiteX230" fmla="*/ 2581752 w 3400235"/>
                <a:gd name="connsiteY230" fmla="*/ 1463802 h 1842230"/>
                <a:gd name="connsiteX231" fmla="*/ 2581752 w 3400235"/>
                <a:gd name="connsiteY231" fmla="*/ 1502378 h 1842230"/>
                <a:gd name="connsiteX232" fmla="*/ 2603278 w 3400235"/>
                <a:gd name="connsiteY232" fmla="*/ 1528953 h 1842230"/>
                <a:gd name="connsiteX233" fmla="*/ 2599277 w 3400235"/>
                <a:gd name="connsiteY233" fmla="*/ 1563433 h 1842230"/>
                <a:gd name="connsiteX234" fmla="*/ 2615184 w 3400235"/>
                <a:gd name="connsiteY234" fmla="*/ 1570006 h 1842230"/>
                <a:gd name="connsiteX235" fmla="*/ 2624804 w 3400235"/>
                <a:gd name="connsiteY235" fmla="*/ 1545907 h 1842230"/>
                <a:gd name="connsiteX236" fmla="*/ 2639187 w 3400235"/>
                <a:gd name="connsiteY236" fmla="*/ 1550765 h 1842230"/>
                <a:gd name="connsiteX237" fmla="*/ 2648712 w 3400235"/>
                <a:gd name="connsiteY237" fmla="*/ 1560385 h 1842230"/>
                <a:gd name="connsiteX238" fmla="*/ 2691765 w 3400235"/>
                <a:gd name="connsiteY238" fmla="*/ 1550765 h 1842230"/>
                <a:gd name="connsiteX239" fmla="*/ 2734818 w 3400235"/>
                <a:gd name="connsiteY239" fmla="*/ 1425321 h 1842230"/>
                <a:gd name="connsiteX240" fmla="*/ 2739580 w 3400235"/>
                <a:gd name="connsiteY240" fmla="*/ 1268539 h 1842230"/>
                <a:gd name="connsiteX241" fmla="*/ 2684526 w 3400235"/>
                <a:gd name="connsiteY241" fmla="*/ 1143095 h 1842230"/>
                <a:gd name="connsiteX242" fmla="*/ 2615089 w 3400235"/>
                <a:gd name="connsiteY242" fmla="*/ 1058704 h 1842230"/>
                <a:gd name="connsiteX243" fmla="*/ 2581561 w 3400235"/>
                <a:gd name="connsiteY243" fmla="*/ 1063561 h 1842230"/>
                <a:gd name="connsiteX244" fmla="*/ 2581561 w 3400235"/>
                <a:gd name="connsiteY244" fmla="*/ 1090136 h 1842230"/>
                <a:gd name="connsiteX245" fmla="*/ 2500217 w 3400235"/>
                <a:gd name="connsiteY245" fmla="*/ 1058799 h 1842230"/>
                <a:gd name="connsiteX246" fmla="*/ 2531364 w 3400235"/>
                <a:gd name="connsiteY246" fmla="*/ 991267 h 1842230"/>
                <a:gd name="connsiteX247" fmla="*/ 2557653 w 3400235"/>
                <a:gd name="connsiteY247" fmla="*/ 812768 h 1842230"/>
                <a:gd name="connsiteX248" fmla="*/ 2667762 w 3400235"/>
                <a:gd name="connsiteY248" fmla="*/ 779050 h 1842230"/>
                <a:gd name="connsiteX249" fmla="*/ 2720436 w 3400235"/>
                <a:gd name="connsiteY249" fmla="*/ 745331 h 1842230"/>
                <a:gd name="connsiteX250" fmla="*/ 2777871 w 3400235"/>
                <a:gd name="connsiteY250" fmla="*/ 745331 h 1842230"/>
                <a:gd name="connsiteX251" fmla="*/ 2763488 w 3400235"/>
                <a:gd name="connsiteY251" fmla="*/ 764667 h 1842230"/>
                <a:gd name="connsiteX252" fmla="*/ 2777871 w 3400235"/>
                <a:gd name="connsiteY252" fmla="*/ 788765 h 1842230"/>
                <a:gd name="connsiteX253" fmla="*/ 2828163 w 3400235"/>
                <a:gd name="connsiteY253" fmla="*/ 735711 h 1842230"/>
                <a:gd name="connsiteX254" fmla="*/ 2856928 w 3400235"/>
                <a:gd name="connsiteY254" fmla="*/ 738092 h 1842230"/>
                <a:gd name="connsiteX255" fmla="*/ 2852166 w 3400235"/>
                <a:gd name="connsiteY255" fmla="*/ 706755 h 1842230"/>
                <a:gd name="connsiteX256" fmla="*/ 2806637 w 3400235"/>
                <a:gd name="connsiteY256" fmla="*/ 697135 h 1842230"/>
                <a:gd name="connsiteX257" fmla="*/ 2837783 w 3400235"/>
                <a:gd name="connsiteY257" fmla="*/ 583787 h 1842230"/>
                <a:gd name="connsiteX258" fmla="*/ 2878836 w 3400235"/>
                <a:gd name="connsiteY258" fmla="*/ 544925 h 1842230"/>
                <a:gd name="connsiteX259" fmla="*/ 2878836 w 3400235"/>
                <a:gd name="connsiteY259" fmla="*/ 544925 h 1842230"/>
                <a:gd name="connsiteX0" fmla="*/ 2878836 w 3400235"/>
                <a:gd name="connsiteY0" fmla="*/ 544925 h 1842230"/>
                <a:gd name="connsiteX1" fmla="*/ 2895600 w 3400235"/>
                <a:gd name="connsiteY1" fmla="*/ 602837 h 1842230"/>
                <a:gd name="connsiteX2" fmla="*/ 2929128 w 3400235"/>
                <a:gd name="connsiteY2" fmla="*/ 612457 h 1842230"/>
                <a:gd name="connsiteX3" fmla="*/ 2962656 w 3400235"/>
                <a:gd name="connsiteY3" fmla="*/ 559403 h 1842230"/>
                <a:gd name="connsiteX4" fmla="*/ 2943511 w 3400235"/>
                <a:gd name="connsiteY4" fmla="*/ 523208 h 1842230"/>
                <a:gd name="connsiteX5" fmla="*/ 2950655 w 3400235"/>
                <a:gd name="connsiteY5" fmla="*/ 491871 h 1842230"/>
                <a:gd name="connsiteX6" fmla="*/ 3000946 w 3400235"/>
                <a:gd name="connsiteY6" fmla="*/ 491871 h 1842230"/>
                <a:gd name="connsiteX7" fmla="*/ 2988945 w 3400235"/>
                <a:gd name="connsiteY7" fmla="*/ 515969 h 1842230"/>
                <a:gd name="connsiteX8" fmla="*/ 2993708 w 3400235"/>
                <a:gd name="connsiteY8" fmla="*/ 602837 h 1842230"/>
                <a:gd name="connsiteX9" fmla="*/ 2921889 w 3400235"/>
                <a:gd name="connsiteY9" fmla="*/ 781336 h 1842230"/>
                <a:gd name="connsiteX10" fmla="*/ 2929033 w 3400235"/>
                <a:gd name="connsiteY10" fmla="*/ 819912 h 1842230"/>
                <a:gd name="connsiteX11" fmla="*/ 2926651 w 3400235"/>
                <a:gd name="connsiteY11" fmla="*/ 885063 h 1842230"/>
                <a:gd name="connsiteX12" fmla="*/ 3060668 w 3400235"/>
                <a:gd name="connsiteY12" fmla="*/ 1080421 h 1842230"/>
                <a:gd name="connsiteX13" fmla="*/ 3086957 w 3400235"/>
                <a:gd name="connsiteY13" fmla="*/ 1087660 h 1842230"/>
                <a:gd name="connsiteX14" fmla="*/ 3089339 w 3400235"/>
                <a:gd name="connsiteY14" fmla="*/ 928497 h 1842230"/>
                <a:gd name="connsiteX15" fmla="*/ 3115628 w 3400235"/>
                <a:gd name="connsiteY15" fmla="*/ 904399 h 1842230"/>
                <a:gd name="connsiteX16" fmla="*/ 3086862 w 3400235"/>
                <a:gd name="connsiteY16" fmla="*/ 841724 h 1842230"/>
                <a:gd name="connsiteX17" fmla="*/ 3110770 w 3400235"/>
                <a:gd name="connsiteY17" fmla="*/ 815149 h 1842230"/>
                <a:gd name="connsiteX18" fmla="*/ 3058096 w 3400235"/>
                <a:gd name="connsiteY18" fmla="*/ 745236 h 1842230"/>
                <a:gd name="connsiteX19" fmla="*/ 3029331 w 3400235"/>
                <a:gd name="connsiteY19" fmla="*/ 747617 h 1842230"/>
                <a:gd name="connsiteX20" fmla="*/ 3019806 w 3400235"/>
                <a:gd name="connsiteY20" fmla="*/ 631888 h 1842230"/>
                <a:gd name="connsiteX21" fmla="*/ 3094006 w 3400235"/>
                <a:gd name="connsiteY21" fmla="*/ 612553 h 1842230"/>
                <a:gd name="connsiteX22" fmla="*/ 3098768 w 3400235"/>
                <a:gd name="connsiteY22" fmla="*/ 578739 h 1842230"/>
                <a:gd name="connsiteX23" fmla="*/ 3137059 w 3400235"/>
                <a:gd name="connsiteY23" fmla="*/ 569119 h 1842230"/>
                <a:gd name="connsiteX24" fmla="*/ 3158586 w 3400235"/>
                <a:gd name="connsiteY24" fmla="*/ 588454 h 1842230"/>
                <a:gd name="connsiteX25" fmla="*/ 3184874 w 3400235"/>
                <a:gd name="connsiteY25" fmla="*/ 482346 h 1842230"/>
                <a:gd name="connsiteX26" fmla="*/ 3230309 w 3400235"/>
                <a:gd name="connsiteY26" fmla="*/ 405193 h 1842230"/>
                <a:gd name="connsiteX27" fmla="*/ 3266218 w 3400235"/>
                <a:gd name="connsiteY27" fmla="*/ 385858 h 1842230"/>
                <a:gd name="connsiteX28" fmla="*/ 3297364 w 3400235"/>
                <a:gd name="connsiteY28" fmla="*/ 388239 h 1842230"/>
                <a:gd name="connsiteX29" fmla="*/ 3297364 w 3400235"/>
                <a:gd name="connsiteY29" fmla="*/ 352044 h 1842230"/>
                <a:gd name="connsiteX30" fmla="*/ 3247073 w 3400235"/>
                <a:gd name="connsiteY30" fmla="*/ 342423 h 1842230"/>
                <a:gd name="connsiteX31" fmla="*/ 3177636 w 3400235"/>
                <a:gd name="connsiteY31" fmla="*/ 284512 h 1842230"/>
                <a:gd name="connsiteX32" fmla="*/ 3211163 w 3400235"/>
                <a:gd name="connsiteY32" fmla="*/ 245935 h 1842230"/>
                <a:gd name="connsiteX33" fmla="*/ 3182398 w 3400235"/>
                <a:gd name="connsiteY33" fmla="*/ 180784 h 1842230"/>
                <a:gd name="connsiteX34" fmla="*/ 3206305 w 3400235"/>
                <a:gd name="connsiteY34" fmla="*/ 156686 h 1842230"/>
                <a:gd name="connsiteX35" fmla="*/ 3235071 w 3400235"/>
                <a:gd name="connsiteY35" fmla="*/ 195262 h 1842230"/>
                <a:gd name="connsiteX36" fmla="*/ 3306889 w 3400235"/>
                <a:gd name="connsiteY36" fmla="*/ 221837 h 1842230"/>
                <a:gd name="connsiteX37" fmla="*/ 3385852 w 3400235"/>
                <a:gd name="connsiteY37" fmla="*/ 229076 h 1842230"/>
                <a:gd name="connsiteX38" fmla="*/ 3395472 w 3400235"/>
                <a:gd name="connsiteY38" fmla="*/ 195358 h 1842230"/>
                <a:gd name="connsiteX39" fmla="*/ 3354800 w 3400235"/>
                <a:gd name="connsiteY39" fmla="*/ 154400 h 1842230"/>
                <a:gd name="connsiteX40" fmla="*/ 3400235 w 3400235"/>
                <a:gd name="connsiteY40" fmla="*/ 91726 h 1842230"/>
                <a:gd name="connsiteX41" fmla="*/ 3297270 w 3400235"/>
                <a:gd name="connsiteY41" fmla="*/ 55530 h 1842230"/>
                <a:gd name="connsiteX42" fmla="*/ 3270980 w 3400235"/>
                <a:gd name="connsiteY42" fmla="*/ 108585 h 1842230"/>
                <a:gd name="connsiteX43" fmla="*/ 3237452 w 3400235"/>
                <a:gd name="connsiteY43" fmla="*/ 65151 h 1842230"/>
                <a:gd name="connsiteX44" fmla="*/ 3048381 w 3400235"/>
                <a:gd name="connsiteY44" fmla="*/ 0 h 1842230"/>
                <a:gd name="connsiteX45" fmla="*/ 2868835 w 3400235"/>
                <a:gd name="connsiteY45" fmla="*/ 31337 h 1842230"/>
                <a:gd name="connsiteX46" fmla="*/ 2842546 w 3400235"/>
                <a:gd name="connsiteY46" fmla="*/ 45815 h 1842230"/>
                <a:gd name="connsiteX47" fmla="*/ 2842546 w 3400235"/>
                <a:gd name="connsiteY47" fmla="*/ 60293 h 1842230"/>
                <a:gd name="connsiteX48" fmla="*/ 2880836 w 3400235"/>
                <a:gd name="connsiteY48" fmla="*/ 79629 h 1842230"/>
                <a:gd name="connsiteX49" fmla="*/ 2876074 w 3400235"/>
                <a:gd name="connsiteY49" fmla="*/ 125444 h 1842230"/>
                <a:gd name="connsiteX50" fmla="*/ 2806637 w 3400235"/>
                <a:gd name="connsiteY50" fmla="*/ 96488 h 1842230"/>
                <a:gd name="connsiteX51" fmla="*/ 2653475 w 3400235"/>
                <a:gd name="connsiteY51" fmla="*/ 156781 h 1842230"/>
                <a:gd name="connsiteX52" fmla="*/ 2627185 w 3400235"/>
                <a:gd name="connsiteY52" fmla="*/ 101346 h 1842230"/>
                <a:gd name="connsiteX53" fmla="*/ 2521839 w 3400235"/>
                <a:gd name="connsiteY53" fmla="*/ 101346 h 1842230"/>
                <a:gd name="connsiteX54" fmla="*/ 2473929 w 3400235"/>
                <a:gd name="connsiteY54" fmla="*/ 152019 h 1842230"/>
                <a:gd name="connsiteX55" fmla="*/ 2304002 w 3400235"/>
                <a:gd name="connsiteY55" fmla="*/ 113442 h 1842230"/>
                <a:gd name="connsiteX56" fmla="*/ 2148459 w 3400235"/>
                <a:gd name="connsiteY56" fmla="*/ 144780 h 1842230"/>
                <a:gd name="connsiteX57" fmla="*/ 2129314 w 3400235"/>
                <a:gd name="connsiteY57" fmla="*/ 192976 h 1842230"/>
                <a:gd name="connsiteX58" fmla="*/ 2153221 w 3400235"/>
                <a:gd name="connsiteY58" fmla="*/ 200215 h 1842230"/>
                <a:gd name="connsiteX59" fmla="*/ 2150840 w 3400235"/>
                <a:gd name="connsiteY59" fmla="*/ 236410 h 1842230"/>
                <a:gd name="connsiteX60" fmla="*/ 2000060 w 3400235"/>
                <a:gd name="connsiteY60" fmla="*/ 253270 h 1842230"/>
                <a:gd name="connsiteX61" fmla="*/ 2009679 w 3400235"/>
                <a:gd name="connsiteY61" fmla="*/ 301466 h 1842230"/>
                <a:gd name="connsiteX62" fmla="*/ 1870805 w 3400235"/>
                <a:gd name="connsiteY62" fmla="*/ 277368 h 1842230"/>
                <a:gd name="connsiteX63" fmla="*/ 1904333 w 3400235"/>
                <a:gd name="connsiteY63" fmla="*/ 214693 h 1842230"/>
                <a:gd name="connsiteX64" fmla="*/ 1763078 w 3400235"/>
                <a:gd name="connsiteY64" fmla="*/ 207454 h 1842230"/>
                <a:gd name="connsiteX65" fmla="*/ 1775079 w 3400235"/>
                <a:gd name="connsiteY65" fmla="*/ 272605 h 1842230"/>
                <a:gd name="connsiteX66" fmla="*/ 1729645 w 3400235"/>
                <a:gd name="connsiteY66" fmla="*/ 294322 h 1842230"/>
                <a:gd name="connsiteX67" fmla="*/ 1691354 w 3400235"/>
                <a:gd name="connsiteY67" fmla="*/ 258127 h 1842230"/>
                <a:gd name="connsiteX68" fmla="*/ 1535811 w 3400235"/>
                <a:gd name="connsiteY68" fmla="*/ 284702 h 1842230"/>
                <a:gd name="connsiteX69" fmla="*/ 1475994 w 3400235"/>
                <a:gd name="connsiteY69" fmla="*/ 340138 h 1842230"/>
                <a:gd name="connsiteX70" fmla="*/ 1473613 w 3400235"/>
                <a:gd name="connsiteY70" fmla="*/ 373856 h 1842230"/>
                <a:gd name="connsiteX71" fmla="*/ 1435322 w 3400235"/>
                <a:gd name="connsiteY71" fmla="*/ 376237 h 1842230"/>
                <a:gd name="connsiteX72" fmla="*/ 1430560 w 3400235"/>
                <a:gd name="connsiteY72" fmla="*/ 337661 h 1842230"/>
                <a:gd name="connsiteX73" fmla="*/ 1552670 w 3400235"/>
                <a:gd name="connsiteY73" fmla="*/ 231552 h 1842230"/>
                <a:gd name="connsiteX74" fmla="*/ 1552670 w 3400235"/>
                <a:gd name="connsiteY74" fmla="*/ 159163 h 1842230"/>
                <a:gd name="connsiteX75" fmla="*/ 1473708 w 3400235"/>
                <a:gd name="connsiteY75" fmla="*/ 137446 h 1842230"/>
                <a:gd name="connsiteX76" fmla="*/ 1370743 w 3400235"/>
                <a:gd name="connsiteY76" fmla="*/ 171164 h 1842230"/>
                <a:gd name="connsiteX77" fmla="*/ 1327690 w 3400235"/>
                <a:gd name="connsiteY77" fmla="*/ 127730 h 1842230"/>
                <a:gd name="connsiteX78" fmla="*/ 1308544 w 3400235"/>
                <a:gd name="connsiteY78" fmla="*/ 127730 h 1842230"/>
                <a:gd name="connsiteX79" fmla="*/ 1284637 w 3400235"/>
                <a:gd name="connsiteY79" fmla="*/ 175926 h 1842230"/>
                <a:gd name="connsiteX80" fmla="*/ 1303782 w 3400235"/>
                <a:gd name="connsiteY80" fmla="*/ 197644 h 1842230"/>
                <a:gd name="connsiteX81" fmla="*/ 1167289 w 3400235"/>
                <a:gd name="connsiteY81" fmla="*/ 272415 h 1842230"/>
                <a:gd name="connsiteX82" fmla="*/ 1050036 w 3400235"/>
                <a:gd name="connsiteY82" fmla="*/ 361664 h 1842230"/>
                <a:gd name="connsiteX83" fmla="*/ 978217 w 3400235"/>
                <a:gd name="connsiteY83" fmla="*/ 460534 h 1842230"/>
                <a:gd name="connsiteX84" fmla="*/ 978217 w 3400235"/>
                <a:gd name="connsiteY84" fmla="*/ 501491 h 1842230"/>
                <a:gd name="connsiteX85" fmla="*/ 1054798 w 3400235"/>
                <a:gd name="connsiteY85" fmla="*/ 532828 h 1842230"/>
                <a:gd name="connsiteX86" fmla="*/ 1016508 w 3400235"/>
                <a:gd name="connsiteY86" fmla="*/ 561784 h 1842230"/>
                <a:gd name="connsiteX87" fmla="*/ 935164 w 3400235"/>
                <a:gd name="connsiteY87" fmla="*/ 532828 h 1842230"/>
                <a:gd name="connsiteX88" fmla="*/ 901637 w 3400235"/>
                <a:gd name="connsiteY88" fmla="*/ 561784 h 1842230"/>
                <a:gd name="connsiteX89" fmla="*/ 851344 w 3400235"/>
                <a:gd name="connsiteY89" fmla="*/ 503872 h 1842230"/>
                <a:gd name="connsiteX90" fmla="*/ 841724 w 3400235"/>
                <a:gd name="connsiteY90" fmla="*/ 525589 h 1842230"/>
                <a:gd name="connsiteX91" fmla="*/ 896779 w 3400235"/>
                <a:gd name="connsiteY91" fmla="*/ 699230 h 1842230"/>
                <a:gd name="connsiteX92" fmla="*/ 911162 w 3400235"/>
                <a:gd name="connsiteY92" fmla="*/ 704088 h 1842230"/>
                <a:gd name="connsiteX93" fmla="*/ 949452 w 3400235"/>
                <a:gd name="connsiteY93" fmla="*/ 684752 h 1842230"/>
                <a:gd name="connsiteX94" fmla="*/ 968597 w 3400235"/>
                <a:gd name="connsiteY94" fmla="*/ 699230 h 1842230"/>
                <a:gd name="connsiteX95" fmla="*/ 968597 w 3400235"/>
                <a:gd name="connsiteY95" fmla="*/ 730567 h 1842230"/>
                <a:gd name="connsiteX96" fmla="*/ 932688 w 3400235"/>
                <a:gd name="connsiteY96" fmla="*/ 716089 h 1842230"/>
                <a:gd name="connsiteX97" fmla="*/ 911162 w 3400235"/>
                <a:gd name="connsiteY97" fmla="*/ 732949 h 1842230"/>
                <a:gd name="connsiteX98" fmla="*/ 925544 w 3400235"/>
                <a:gd name="connsiteY98" fmla="*/ 764286 h 1842230"/>
                <a:gd name="connsiteX99" fmla="*/ 913543 w 3400235"/>
                <a:gd name="connsiteY99" fmla="*/ 846296 h 1842230"/>
                <a:gd name="connsiteX100" fmla="*/ 839343 w 3400235"/>
                <a:gd name="connsiteY100" fmla="*/ 853535 h 1842230"/>
                <a:gd name="connsiteX101" fmla="*/ 834580 w 3400235"/>
                <a:gd name="connsiteY101" fmla="*/ 826960 h 1842230"/>
                <a:gd name="connsiteX102" fmla="*/ 877633 w 3400235"/>
                <a:gd name="connsiteY102" fmla="*/ 800386 h 1842230"/>
                <a:gd name="connsiteX103" fmla="*/ 887254 w 3400235"/>
                <a:gd name="connsiteY103" fmla="*/ 727996 h 1842230"/>
                <a:gd name="connsiteX104" fmla="*/ 839343 w 3400235"/>
                <a:gd name="connsiteY104" fmla="*/ 665321 h 1842230"/>
                <a:gd name="connsiteX105" fmla="*/ 822579 w 3400235"/>
                <a:gd name="connsiteY105" fmla="*/ 556831 h 1842230"/>
                <a:gd name="connsiteX106" fmla="*/ 745998 w 3400235"/>
                <a:gd name="connsiteY106" fmla="*/ 544735 h 1842230"/>
                <a:gd name="connsiteX107" fmla="*/ 738854 w 3400235"/>
                <a:gd name="connsiteY107" fmla="*/ 583311 h 1842230"/>
                <a:gd name="connsiteX108" fmla="*/ 753237 w 3400235"/>
                <a:gd name="connsiteY108" fmla="*/ 602647 h 1842230"/>
                <a:gd name="connsiteX109" fmla="*/ 722090 w 3400235"/>
                <a:gd name="connsiteY109" fmla="*/ 629221 h 1842230"/>
                <a:gd name="connsiteX110" fmla="*/ 734092 w 3400235"/>
                <a:gd name="connsiteY110" fmla="*/ 701611 h 1842230"/>
                <a:gd name="connsiteX111" fmla="*/ 779526 w 3400235"/>
                <a:gd name="connsiteY111" fmla="*/ 720947 h 1842230"/>
                <a:gd name="connsiteX112" fmla="*/ 789146 w 3400235"/>
                <a:gd name="connsiteY112" fmla="*/ 774001 h 1842230"/>
                <a:gd name="connsiteX113" fmla="*/ 743617 w 3400235"/>
                <a:gd name="connsiteY113" fmla="*/ 745045 h 1842230"/>
                <a:gd name="connsiteX114" fmla="*/ 626364 w 3400235"/>
                <a:gd name="connsiteY114" fmla="*/ 723328 h 1842230"/>
                <a:gd name="connsiteX115" fmla="*/ 611981 w 3400235"/>
                <a:gd name="connsiteY115" fmla="*/ 761905 h 1842230"/>
                <a:gd name="connsiteX116" fmla="*/ 518636 w 3400235"/>
                <a:gd name="connsiteY116" fmla="*/ 795623 h 1842230"/>
                <a:gd name="connsiteX117" fmla="*/ 504253 w 3400235"/>
                <a:gd name="connsiteY117" fmla="*/ 771525 h 1842230"/>
                <a:gd name="connsiteX118" fmla="*/ 382143 w 3400235"/>
                <a:gd name="connsiteY118" fmla="*/ 839057 h 1842230"/>
                <a:gd name="connsiteX119" fmla="*/ 379761 w 3400235"/>
                <a:gd name="connsiteY119" fmla="*/ 884872 h 1842230"/>
                <a:gd name="connsiteX120" fmla="*/ 331851 w 3400235"/>
                <a:gd name="connsiteY120" fmla="*/ 892111 h 1842230"/>
                <a:gd name="connsiteX121" fmla="*/ 346234 w 3400235"/>
                <a:gd name="connsiteY121" fmla="*/ 858393 h 1842230"/>
                <a:gd name="connsiteX122" fmla="*/ 346234 w 3400235"/>
                <a:gd name="connsiteY122" fmla="*/ 824674 h 1842230"/>
                <a:gd name="connsiteX123" fmla="*/ 298323 w 3400235"/>
                <a:gd name="connsiteY123" fmla="*/ 807815 h 1842230"/>
                <a:gd name="connsiteX124" fmla="*/ 267176 w 3400235"/>
                <a:gd name="connsiteY124" fmla="*/ 819912 h 1842230"/>
                <a:gd name="connsiteX125" fmla="*/ 293465 w 3400235"/>
                <a:gd name="connsiteY125" fmla="*/ 870585 h 1842230"/>
                <a:gd name="connsiteX126" fmla="*/ 312610 w 3400235"/>
                <a:gd name="connsiteY126" fmla="*/ 904303 h 1842230"/>
                <a:gd name="connsiteX127" fmla="*/ 312610 w 3400235"/>
                <a:gd name="connsiteY127" fmla="*/ 930878 h 1842230"/>
                <a:gd name="connsiteX128" fmla="*/ 276701 w 3400235"/>
                <a:gd name="connsiteY128" fmla="*/ 923639 h 1842230"/>
                <a:gd name="connsiteX129" fmla="*/ 269558 w 3400235"/>
                <a:gd name="connsiteY129" fmla="*/ 916400 h 1842230"/>
                <a:gd name="connsiteX130" fmla="*/ 233648 w 3400235"/>
                <a:gd name="connsiteY130" fmla="*/ 954976 h 1842230"/>
                <a:gd name="connsiteX131" fmla="*/ 252794 w 3400235"/>
                <a:gd name="connsiteY131" fmla="*/ 988695 h 1842230"/>
                <a:gd name="connsiteX132" fmla="*/ 171450 w 3400235"/>
                <a:gd name="connsiteY132" fmla="*/ 986313 h 1842230"/>
                <a:gd name="connsiteX133" fmla="*/ 197739 w 3400235"/>
                <a:gd name="connsiteY133" fmla="*/ 1020127 h 1842230"/>
                <a:gd name="connsiteX134" fmla="*/ 190595 w 3400235"/>
                <a:gd name="connsiteY134" fmla="*/ 1034605 h 1842230"/>
                <a:gd name="connsiteX135" fmla="*/ 147542 w 3400235"/>
                <a:gd name="connsiteY135" fmla="*/ 1034605 h 1842230"/>
                <a:gd name="connsiteX136" fmla="*/ 116396 w 3400235"/>
                <a:gd name="connsiteY136" fmla="*/ 1012888 h 1842230"/>
                <a:gd name="connsiteX137" fmla="*/ 109252 w 3400235"/>
                <a:gd name="connsiteY137" fmla="*/ 952595 h 1842230"/>
                <a:gd name="connsiteX138" fmla="*/ 58960 w 3400235"/>
                <a:gd name="connsiteY138" fmla="*/ 933259 h 1842230"/>
                <a:gd name="connsiteX139" fmla="*/ 58960 w 3400235"/>
                <a:gd name="connsiteY139" fmla="*/ 909161 h 1842230"/>
                <a:gd name="connsiteX140" fmla="*/ 164306 w 3400235"/>
                <a:gd name="connsiteY140" fmla="*/ 930878 h 1842230"/>
                <a:gd name="connsiteX141" fmla="*/ 221742 w 3400235"/>
                <a:gd name="connsiteY141" fmla="*/ 935736 h 1842230"/>
                <a:gd name="connsiteX142" fmla="*/ 245650 w 3400235"/>
                <a:gd name="connsiteY142" fmla="*/ 899541 h 1842230"/>
                <a:gd name="connsiteX143" fmla="*/ 224123 w 3400235"/>
                <a:gd name="connsiteY143" fmla="*/ 860965 h 1842230"/>
                <a:gd name="connsiteX144" fmla="*/ 70961 w 3400235"/>
                <a:gd name="connsiteY144" fmla="*/ 800671 h 1842230"/>
                <a:gd name="connsiteX145" fmla="*/ 18097 w 3400235"/>
                <a:gd name="connsiteY145" fmla="*/ 813816 h 1842230"/>
                <a:gd name="connsiteX146" fmla="*/ 0 w 3400235"/>
                <a:gd name="connsiteY146" fmla="*/ 829342 h 1842230"/>
                <a:gd name="connsiteX147" fmla="*/ 5620 w 3400235"/>
                <a:gd name="connsiteY147" fmla="*/ 865060 h 1842230"/>
                <a:gd name="connsiteX148" fmla="*/ 28099 w 3400235"/>
                <a:gd name="connsiteY148" fmla="*/ 868965 h 1842230"/>
                <a:gd name="connsiteX149" fmla="*/ 22860 w 3400235"/>
                <a:gd name="connsiteY149" fmla="*/ 925163 h 1842230"/>
                <a:gd name="connsiteX150" fmla="*/ 92202 w 3400235"/>
                <a:gd name="connsiteY150" fmla="*/ 1088041 h 1842230"/>
                <a:gd name="connsiteX151" fmla="*/ 42101 w 3400235"/>
                <a:gd name="connsiteY151" fmla="*/ 1167479 h 1842230"/>
                <a:gd name="connsiteX152" fmla="*/ 38671 w 3400235"/>
                <a:gd name="connsiteY152" fmla="*/ 1185386 h 1842230"/>
                <a:gd name="connsiteX153" fmla="*/ 64103 w 3400235"/>
                <a:gd name="connsiteY153" fmla="*/ 1203293 h 1842230"/>
                <a:gd name="connsiteX154" fmla="*/ 41148 w 3400235"/>
                <a:gd name="connsiteY154" fmla="*/ 1218438 h 1842230"/>
                <a:gd name="connsiteX155" fmla="*/ 25908 w 3400235"/>
                <a:gd name="connsiteY155" fmla="*/ 1218724 h 1842230"/>
                <a:gd name="connsiteX156" fmla="*/ 28765 w 3400235"/>
                <a:gd name="connsiteY156" fmla="*/ 1288732 h 1842230"/>
                <a:gd name="connsiteX157" fmla="*/ 49816 w 3400235"/>
                <a:gd name="connsiteY157" fmla="*/ 1318546 h 1842230"/>
                <a:gd name="connsiteX158" fmla="*/ 50101 w 3400235"/>
                <a:gd name="connsiteY158" fmla="*/ 1347502 h 1842230"/>
                <a:gd name="connsiteX159" fmla="*/ 77057 w 3400235"/>
                <a:gd name="connsiteY159" fmla="*/ 1349978 h 1842230"/>
                <a:gd name="connsiteX160" fmla="*/ 118301 w 3400235"/>
                <a:gd name="connsiteY160" fmla="*/ 1365694 h 1842230"/>
                <a:gd name="connsiteX161" fmla="*/ 161925 w 3400235"/>
                <a:gd name="connsiteY161" fmla="*/ 1425702 h 1842230"/>
                <a:gd name="connsiteX162" fmla="*/ 162401 w 3400235"/>
                <a:gd name="connsiteY162" fmla="*/ 1441513 h 1842230"/>
                <a:gd name="connsiteX163" fmla="*/ 148209 w 3400235"/>
                <a:gd name="connsiteY163" fmla="*/ 1465802 h 1842230"/>
                <a:gd name="connsiteX164" fmla="*/ 180785 w 3400235"/>
                <a:gd name="connsiteY164" fmla="*/ 1463992 h 1842230"/>
                <a:gd name="connsiteX165" fmla="*/ 212502 w 3400235"/>
                <a:gd name="connsiteY165" fmla="*/ 1473136 h 1842230"/>
                <a:gd name="connsiteX166" fmla="*/ 255365 w 3400235"/>
                <a:gd name="connsiteY166" fmla="*/ 1533811 h 1842230"/>
                <a:gd name="connsiteX167" fmla="*/ 360902 w 3400235"/>
                <a:gd name="connsiteY167" fmla="*/ 1543431 h 1842230"/>
                <a:gd name="connsiteX168" fmla="*/ 356330 w 3400235"/>
                <a:gd name="connsiteY168" fmla="*/ 1615630 h 1842230"/>
                <a:gd name="connsiteX169" fmla="*/ 319945 w 3400235"/>
                <a:gd name="connsiteY169" fmla="*/ 1646777 h 1842230"/>
                <a:gd name="connsiteX170" fmla="*/ 327469 w 3400235"/>
                <a:gd name="connsiteY170" fmla="*/ 1658969 h 1842230"/>
                <a:gd name="connsiteX171" fmla="*/ 291560 w 3400235"/>
                <a:gd name="connsiteY171" fmla="*/ 1697545 h 1842230"/>
                <a:gd name="connsiteX172" fmla="*/ 256006 w 3400235"/>
                <a:gd name="connsiteY172" fmla="*/ 1715693 h 1842230"/>
                <a:gd name="connsiteX173" fmla="*/ 223454 w 3400235"/>
                <a:gd name="connsiteY173" fmla="*/ 1694978 h 1842230"/>
                <a:gd name="connsiteX174" fmla="*/ 196218 w 3400235"/>
                <a:gd name="connsiteY174" fmla="*/ 1707107 h 1842230"/>
                <a:gd name="connsiteX175" fmla="*/ 258966 w 3400235"/>
                <a:gd name="connsiteY175" fmla="*/ 1754162 h 1842230"/>
                <a:gd name="connsiteX176" fmla="*/ 238251 w 3400235"/>
                <a:gd name="connsiteY176" fmla="*/ 1751203 h 1842230"/>
                <a:gd name="connsiteX177" fmla="*/ 256006 w 3400235"/>
                <a:gd name="connsiteY177" fmla="*/ 1831102 h 1842230"/>
                <a:gd name="connsiteX178" fmla="*/ 303561 w 3400235"/>
                <a:gd name="connsiteY178" fmla="*/ 1765078 h 1842230"/>
                <a:gd name="connsiteX179" fmla="*/ 372999 w 3400235"/>
                <a:gd name="connsiteY179" fmla="*/ 1789176 h 1842230"/>
                <a:gd name="connsiteX180" fmla="*/ 401764 w 3400235"/>
                <a:gd name="connsiteY180" fmla="*/ 1772316 h 1842230"/>
                <a:gd name="connsiteX181" fmla="*/ 586073 w 3400235"/>
                <a:gd name="connsiteY181" fmla="*/ 1842230 h 1842230"/>
                <a:gd name="connsiteX182" fmla="*/ 593217 w 3400235"/>
                <a:gd name="connsiteY182" fmla="*/ 1822894 h 1842230"/>
                <a:gd name="connsiteX183" fmla="*/ 554926 w 3400235"/>
                <a:gd name="connsiteY183" fmla="*/ 1786699 h 1842230"/>
                <a:gd name="connsiteX184" fmla="*/ 554926 w 3400235"/>
                <a:gd name="connsiteY184" fmla="*/ 1740884 h 1842230"/>
                <a:gd name="connsiteX185" fmla="*/ 531019 w 3400235"/>
                <a:gd name="connsiteY185" fmla="*/ 1733645 h 1842230"/>
                <a:gd name="connsiteX186" fmla="*/ 535781 w 3400235"/>
                <a:gd name="connsiteY186" fmla="*/ 1695069 h 1842230"/>
                <a:gd name="connsiteX187" fmla="*/ 574072 w 3400235"/>
                <a:gd name="connsiteY187" fmla="*/ 1649254 h 1842230"/>
                <a:gd name="connsiteX188" fmla="*/ 505396 w 3400235"/>
                <a:gd name="connsiteY188" fmla="*/ 1597819 h 1842230"/>
                <a:gd name="connsiteX189" fmla="*/ 510159 w 3400235"/>
                <a:gd name="connsiteY189" fmla="*/ 1526286 h 1842230"/>
                <a:gd name="connsiteX190" fmla="*/ 583597 w 3400235"/>
                <a:gd name="connsiteY190" fmla="*/ 1477994 h 1842230"/>
                <a:gd name="connsiteX191" fmla="*/ 669798 w 3400235"/>
                <a:gd name="connsiteY191" fmla="*/ 1482852 h 1842230"/>
                <a:gd name="connsiteX192" fmla="*/ 684181 w 3400235"/>
                <a:gd name="connsiteY192" fmla="*/ 1509427 h 1842230"/>
                <a:gd name="connsiteX193" fmla="*/ 772763 w 3400235"/>
                <a:gd name="connsiteY193" fmla="*/ 1514284 h 1842230"/>
                <a:gd name="connsiteX194" fmla="*/ 837438 w 3400235"/>
                <a:gd name="connsiteY194" fmla="*/ 1478089 h 1842230"/>
                <a:gd name="connsiteX195" fmla="*/ 803910 w 3400235"/>
                <a:gd name="connsiteY195" fmla="*/ 1441894 h 1842230"/>
                <a:gd name="connsiteX196" fmla="*/ 811054 w 3400235"/>
                <a:gd name="connsiteY196" fmla="*/ 1374362 h 1842230"/>
                <a:gd name="connsiteX197" fmla="*/ 978598 w 3400235"/>
                <a:gd name="connsiteY197" fmla="*/ 1292352 h 1842230"/>
                <a:gd name="connsiteX198" fmla="*/ 1107472 w 3400235"/>
                <a:gd name="connsiteY198" fmla="*/ 1350454 h 1842230"/>
                <a:gd name="connsiteX199" fmla="*/ 1150525 w 3400235"/>
                <a:gd name="connsiteY199" fmla="*/ 1311878 h 1842230"/>
                <a:gd name="connsiteX200" fmla="*/ 1277398 w 3400235"/>
                <a:gd name="connsiteY200" fmla="*/ 1432465 h 1842230"/>
                <a:gd name="connsiteX201" fmla="*/ 1373124 w 3400235"/>
                <a:gd name="connsiteY201" fmla="*/ 1422844 h 1842230"/>
                <a:gd name="connsiteX202" fmla="*/ 1406652 w 3400235"/>
                <a:gd name="connsiteY202" fmla="*/ 1456563 h 1842230"/>
                <a:gd name="connsiteX203" fmla="*/ 1497616 w 3400235"/>
                <a:gd name="connsiteY203" fmla="*/ 1466183 h 1842230"/>
                <a:gd name="connsiteX204" fmla="*/ 1557433 w 3400235"/>
                <a:gd name="connsiteY204" fmla="*/ 1384173 h 1842230"/>
                <a:gd name="connsiteX205" fmla="*/ 1634014 w 3400235"/>
                <a:gd name="connsiteY205" fmla="*/ 1417987 h 1842230"/>
                <a:gd name="connsiteX206" fmla="*/ 1674685 w 3400235"/>
                <a:gd name="connsiteY206" fmla="*/ 1425226 h 1842230"/>
                <a:gd name="connsiteX207" fmla="*/ 1715357 w 3400235"/>
                <a:gd name="connsiteY207" fmla="*/ 1389031 h 1842230"/>
                <a:gd name="connsiteX208" fmla="*/ 1679448 w 3400235"/>
                <a:gd name="connsiteY208" fmla="*/ 1364932 h 1842230"/>
                <a:gd name="connsiteX209" fmla="*/ 1710595 w 3400235"/>
                <a:gd name="connsiteY209" fmla="*/ 1316736 h 1842230"/>
                <a:gd name="connsiteX210" fmla="*/ 1799177 w 3400235"/>
                <a:gd name="connsiteY210" fmla="*/ 1345692 h 1842230"/>
                <a:gd name="connsiteX211" fmla="*/ 1818323 w 3400235"/>
                <a:gd name="connsiteY211" fmla="*/ 1384268 h 1842230"/>
                <a:gd name="connsiteX212" fmla="*/ 1856613 w 3400235"/>
                <a:gd name="connsiteY212" fmla="*/ 1386649 h 1842230"/>
                <a:gd name="connsiteX213" fmla="*/ 1880520 w 3400235"/>
                <a:gd name="connsiteY213" fmla="*/ 1369790 h 1842230"/>
                <a:gd name="connsiteX214" fmla="*/ 1945196 w 3400235"/>
                <a:gd name="connsiteY214" fmla="*/ 1367409 h 1842230"/>
                <a:gd name="connsiteX215" fmla="*/ 1952339 w 3400235"/>
                <a:gd name="connsiteY215" fmla="*/ 1384268 h 1842230"/>
                <a:gd name="connsiteX216" fmla="*/ 2026539 w 3400235"/>
                <a:gd name="connsiteY216" fmla="*/ 1389126 h 1842230"/>
                <a:gd name="connsiteX217" fmla="*/ 2076831 w 3400235"/>
                <a:gd name="connsiteY217" fmla="*/ 1336072 h 1842230"/>
                <a:gd name="connsiteX218" fmla="*/ 2179796 w 3400235"/>
                <a:gd name="connsiteY218" fmla="*/ 1348168 h 1842230"/>
                <a:gd name="connsiteX219" fmla="*/ 2210943 w 3400235"/>
                <a:gd name="connsiteY219" fmla="*/ 1336072 h 1842230"/>
                <a:gd name="connsiteX220" fmla="*/ 2220468 w 3400235"/>
                <a:gd name="connsiteY220" fmla="*/ 1278160 h 1842230"/>
                <a:gd name="connsiteX221" fmla="*/ 2189321 w 3400235"/>
                <a:gd name="connsiteY221" fmla="*/ 1208246 h 1842230"/>
                <a:gd name="connsiteX222" fmla="*/ 2220468 w 3400235"/>
                <a:gd name="connsiteY222" fmla="*/ 1181671 h 1842230"/>
                <a:gd name="connsiteX223" fmla="*/ 2318576 w 3400235"/>
                <a:gd name="connsiteY223" fmla="*/ 1181671 h 1842230"/>
                <a:gd name="connsiteX224" fmla="*/ 2411921 w 3400235"/>
                <a:gd name="connsiteY224" fmla="*/ 1292637 h 1842230"/>
                <a:gd name="connsiteX225" fmla="*/ 2531555 w 3400235"/>
                <a:gd name="connsiteY225" fmla="*/ 1360170 h 1842230"/>
                <a:gd name="connsiteX226" fmla="*/ 2567464 w 3400235"/>
                <a:gd name="connsiteY226" fmla="*/ 1360170 h 1842230"/>
                <a:gd name="connsiteX227" fmla="*/ 2572227 w 3400235"/>
                <a:gd name="connsiteY227" fmla="*/ 1331214 h 1842230"/>
                <a:gd name="connsiteX228" fmla="*/ 2615279 w 3400235"/>
                <a:gd name="connsiteY228" fmla="*/ 1304639 h 1842230"/>
                <a:gd name="connsiteX229" fmla="*/ 2620042 w 3400235"/>
                <a:gd name="connsiteY229" fmla="*/ 1461421 h 1842230"/>
                <a:gd name="connsiteX230" fmla="*/ 2581752 w 3400235"/>
                <a:gd name="connsiteY230" fmla="*/ 1463802 h 1842230"/>
                <a:gd name="connsiteX231" fmla="*/ 2581752 w 3400235"/>
                <a:gd name="connsiteY231" fmla="*/ 1502378 h 1842230"/>
                <a:gd name="connsiteX232" fmla="*/ 2603278 w 3400235"/>
                <a:gd name="connsiteY232" fmla="*/ 1528953 h 1842230"/>
                <a:gd name="connsiteX233" fmla="*/ 2599277 w 3400235"/>
                <a:gd name="connsiteY233" fmla="*/ 1563433 h 1842230"/>
                <a:gd name="connsiteX234" fmla="*/ 2615184 w 3400235"/>
                <a:gd name="connsiteY234" fmla="*/ 1570006 h 1842230"/>
                <a:gd name="connsiteX235" fmla="*/ 2624804 w 3400235"/>
                <a:gd name="connsiteY235" fmla="*/ 1545907 h 1842230"/>
                <a:gd name="connsiteX236" fmla="*/ 2639187 w 3400235"/>
                <a:gd name="connsiteY236" fmla="*/ 1550765 h 1842230"/>
                <a:gd name="connsiteX237" fmla="*/ 2648712 w 3400235"/>
                <a:gd name="connsiteY237" fmla="*/ 1560385 h 1842230"/>
                <a:gd name="connsiteX238" fmla="*/ 2691765 w 3400235"/>
                <a:gd name="connsiteY238" fmla="*/ 1550765 h 1842230"/>
                <a:gd name="connsiteX239" fmla="*/ 2734818 w 3400235"/>
                <a:gd name="connsiteY239" fmla="*/ 1425321 h 1842230"/>
                <a:gd name="connsiteX240" fmla="*/ 2739580 w 3400235"/>
                <a:gd name="connsiteY240" fmla="*/ 1268539 h 1842230"/>
                <a:gd name="connsiteX241" fmla="*/ 2684526 w 3400235"/>
                <a:gd name="connsiteY241" fmla="*/ 1143095 h 1842230"/>
                <a:gd name="connsiteX242" fmla="*/ 2615089 w 3400235"/>
                <a:gd name="connsiteY242" fmla="*/ 1058704 h 1842230"/>
                <a:gd name="connsiteX243" fmla="*/ 2581561 w 3400235"/>
                <a:gd name="connsiteY243" fmla="*/ 1063561 h 1842230"/>
                <a:gd name="connsiteX244" fmla="*/ 2581561 w 3400235"/>
                <a:gd name="connsiteY244" fmla="*/ 1090136 h 1842230"/>
                <a:gd name="connsiteX245" fmla="*/ 2500217 w 3400235"/>
                <a:gd name="connsiteY245" fmla="*/ 1058799 h 1842230"/>
                <a:gd name="connsiteX246" fmla="*/ 2531364 w 3400235"/>
                <a:gd name="connsiteY246" fmla="*/ 991267 h 1842230"/>
                <a:gd name="connsiteX247" fmla="*/ 2557653 w 3400235"/>
                <a:gd name="connsiteY247" fmla="*/ 812768 h 1842230"/>
                <a:gd name="connsiteX248" fmla="*/ 2667762 w 3400235"/>
                <a:gd name="connsiteY248" fmla="*/ 779050 h 1842230"/>
                <a:gd name="connsiteX249" fmla="*/ 2720436 w 3400235"/>
                <a:gd name="connsiteY249" fmla="*/ 745331 h 1842230"/>
                <a:gd name="connsiteX250" fmla="*/ 2777871 w 3400235"/>
                <a:gd name="connsiteY250" fmla="*/ 745331 h 1842230"/>
                <a:gd name="connsiteX251" fmla="*/ 2763488 w 3400235"/>
                <a:gd name="connsiteY251" fmla="*/ 764667 h 1842230"/>
                <a:gd name="connsiteX252" fmla="*/ 2777871 w 3400235"/>
                <a:gd name="connsiteY252" fmla="*/ 788765 h 1842230"/>
                <a:gd name="connsiteX253" fmla="*/ 2828163 w 3400235"/>
                <a:gd name="connsiteY253" fmla="*/ 735711 h 1842230"/>
                <a:gd name="connsiteX254" fmla="*/ 2856928 w 3400235"/>
                <a:gd name="connsiteY254" fmla="*/ 738092 h 1842230"/>
                <a:gd name="connsiteX255" fmla="*/ 2852166 w 3400235"/>
                <a:gd name="connsiteY255" fmla="*/ 706755 h 1842230"/>
                <a:gd name="connsiteX256" fmla="*/ 2806637 w 3400235"/>
                <a:gd name="connsiteY256" fmla="*/ 697135 h 1842230"/>
                <a:gd name="connsiteX257" fmla="*/ 2837783 w 3400235"/>
                <a:gd name="connsiteY257" fmla="*/ 583787 h 1842230"/>
                <a:gd name="connsiteX258" fmla="*/ 2878836 w 3400235"/>
                <a:gd name="connsiteY258" fmla="*/ 544925 h 1842230"/>
                <a:gd name="connsiteX259" fmla="*/ 2878836 w 3400235"/>
                <a:gd name="connsiteY259" fmla="*/ 544925 h 1842230"/>
                <a:gd name="connsiteX0" fmla="*/ 2878836 w 3400235"/>
                <a:gd name="connsiteY0" fmla="*/ 544925 h 1842230"/>
                <a:gd name="connsiteX1" fmla="*/ 2895600 w 3400235"/>
                <a:gd name="connsiteY1" fmla="*/ 602837 h 1842230"/>
                <a:gd name="connsiteX2" fmla="*/ 2929128 w 3400235"/>
                <a:gd name="connsiteY2" fmla="*/ 612457 h 1842230"/>
                <a:gd name="connsiteX3" fmla="*/ 2962656 w 3400235"/>
                <a:gd name="connsiteY3" fmla="*/ 559403 h 1842230"/>
                <a:gd name="connsiteX4" fmla="*/ 2943511 w 3400235"/>
                <a:gd name="connsiteY4" fmla="*/ 523208 h 1842230"/>
                <a:gd name="connsiteX5" fmla="*/ 2950655 w 3400235"/>
                <a:gd name="connsiteY5" fmla="*/ 491871 h 1842230"/>
                <a:gd name="connsiteX6" fmla="*/ 3000946 w 3400235"/>
                <a:gd name="connsiteY6" fmla="*/ 491871 h 1842230"/>
                <a:gd name="connsiteX7" fmla="*/ 2988945 w 3400235"/>
                <a:gd name="connsiteY7" fmla="*/ 515969 h 1842230"/>
                <a:gd name="connsiteX8" fmla="*/ 2993708 w 3400235"/>
                <a:gd name="connsiteY8" fmla="*/ 602837 h 1842230"/>
                <a:gd name="connsiteX9" fmla="*/ 2921889 w 3400235"/>
                <a:gd name="connsiteY9" fmla="*/ 781336 h 1842230"/>
                <a:gd name="connsiteX10" fmla="*/ 2929033 w 3400235"/>
                <a:gd name="connsiteY10" fmla="*/ 819912 h 1842230"/>
                <a:gd name="connsiteX11" fmla="*/ 2926651 w 3400235"/>
                <a:gd name="connsiteY11" fmla="*/ 885063 h 1842230"/>
                <a:gd name="connsiteX12" fmla="*/ 3060668 w 3400235"/>
                <a:gd name="connsiteY12" fmla="*/ 1080421 h 1842230"/>
                <a:gd name="connsiteX13" fmla="*/ 3086957 w 3400235"/>
                <a:gd name="connsiteY13" fmla="*/ 1087660 h 1842230"/>
                <a:gd name="connsiteX14" fmla="*/ 3089339 w 3400235"/>
                <a:gd name="connsiteY14" fmla="*/ 928497 h 1842230"/>
                <a:gd name="connsiteX15" fmla="*/ 3115628 w 3400235"/>
                <a:gd name="connsiteY15" fmla="*/ 904399 h 1842230"/>
                <a:gd name="connsiteX16" fmla="*/ 3086862 w 3400235"/>
                <a:gd name="connsiteY16" fmla="*/ 841724 h 1842230"/>
                <a:gd name="connsiteX17" fmla="*/ 3110770 w 3400235"/>
                <a:gd name="connsiteY17" fmla="*/ 815149 h 1842230"/>
                <a:gd name="connsiteX18" fmla="*/ 3058096 w 3400235"/>
                <a:gd name="connsiteY18" fmla="*/ 745236 h 1842230"/>
                <a:gd name="connsiteX19" fmla="*/ 3029331 w 3400235"/>
                <a:gd name="connsiteY19" fmla="*/ 747617 h 1842230"/>
                <a:gd name="connsiteX20" fmla="*/ 3019806 w 3400235"/>
                <a:gd name="connsiteY20" fmla="*/ 631888 h 1842230"/>
                <a:gd name="connsiteX21" fmla="*/ 3094006 w 3400235"/>
                <a:gd name="connsiteY21" fmla="*/ 612553 h 1842230"/>
                <a:gd name="connsiteX22" fmla="*/ 3098768 w 3400235"/>
                <a:gd name="connsiteY22" fmla="*/ 578739 h 1842230"/>
                <a:gd name="connsiteX23" fmla="*/ 3137059 w 3400235"/>
                <a:gd name="connsiteY23" fmla="*/ 569119 h 1842230"/>
                <a:gd name="connsiteX24" fmla="*/ 3158586 w 3400235"/>
                <a:gd name="connsiteY24" fmla="*/ 588454 h 1842230"/>
                <a:gd name="connsiteX25" fmla="*/ 3184874 w 3400235"/>
                <a:gd name="connsiteY25" fmla="*/ 482346 h 1842230"/>
                <a:gd name="connsiteX26" fmla="*/ 3230309 w 3400235"/>
                <a:gd name="connsiteY26" fmla="*/ 405193 h 1842230"/>
                <a:gd name="connsiteX27" fmla="*/ 3266218 w 3400235"/>
                <a:gd name="connsiteY27" fmla="*/ 385858 h 1842230"/>
                <a:gd name="connsiteX28" fmla="*/ 3297364 w 3400235"/>
                <a:gd name="connsiteY28" fmla="*/ 388239 h 1842230"/>
                <a:gd name="connsiteX29" fmla="*/ 3297364 w 3400235"/>
                <a:gd name="connsiteY29" fmla="*/ 352044 h 1842230"/>
                <a:gd name="connsiteX30" fmla="*/ 3247073 w 3400235"/>
                <a:gd name="connsiteY30" fmla="*/ 342423 h 1842230"/>
                <a:gd name="connsiteX31" fmla="*/ 3177636 w 3400235"/>
                <a:gd name="connsiteY31" fmla="*/ 284512 h 1842230"/>
                <a:gd name="connsiteX32" fmla="*/ 3211163 w 3400235"/>
                <a:gd name="connsiteY32" fmla="*/ 245935 h 1842230"/>
                <a:gd name="connsiteX33" fmla="*/ 3182398 w 3400235"/>
                <a:gd name="connsiteY33" fmla="*/ 180784 h 1842230"/>
                <a:gd name="connsiteX34" fmla="*/ 3206305 w 3400235"/>
                <a:gd name="connsiteY34" fmla="*/ 156686 h 1842230"/>
                <a:gd name="connsiteX35" fmla="*/ 3235071 w 3400235"/>
                <a:gd name="connsiteY35" fmla="*/ 195262 h 1842230"/>
                <a:gd name="connsiteX36" fmla="*/ 3306889 w 3400235"/>
                <a:gd name="connsiteY36" fmla="*/ 221837 h 1842230"/>
                <a:gd name="connsiteX37" fmla="*/ 3385852 w 3400235"/>
                <a:gd name="connsiteY37" fmla="*/ 229076 h 1842230"/>
                <a:gd name="connsiteX38" fmla="*/ 3395472 w 3400235"/>
                <a:gd name="connsiteY38" fmla="*/ 195358 h 1842230"/>
                <a:gd name="connsiteX39" fmla="*/ 3354800 w 3400235"/>
                <a:gd name="connsiteY39" fmla="*/ 154400 h 1842230"/>
                <a:gd name="connsiteX40" fmla="*/ 3400235 w 3400235"/>
                <a:gd name="connsiteY40" fmla="*/ 91726 h 1842230"/>
                <a:gd name="connsiteX41" fmla="*/ 3297270 w 3400235"/>
                <a:gd name="connsiteY41" fmla="*/ 55530 h 1842230"/>
                <a:gd name="connsiteX42" fmla="*/ 3270980 w 3400235"/>
                <a:gd name="connsiteY42" fmla="*/ 108585 h 1842230"/>
                <a:gd name="connsiteX43" fmla="*/ 3237452 w 3400235"/>
                <a:gd name="connsiteY43" fmla="*/ 65151 h 1842230"/>
                <a:gd name="connsiteX44" fmla="*/ 3048381 w 3400235"/>
                <a:gd name="connsiteY44" fmla="*/ 0 h 1842230"/>
                <a:gd name="connsiteX45" fmla="*/ 2868835 w 3400235"/>
                <a:gd name="connsiteY45" fmla="*/ 31337 h 1842230"/>
                <a:gd name="connsiteX46" fmla="*/ 2842546 w 3400235"/>
                <a:gd name="connsiteY46" fmla="*/ 45815 h 1842230"/>
                <a:gd name="connsiteX47" fmla="*/ 2842546 w 3400235"/>
                <a:gd name="connsiteY47" fmla="*/ 60293 h 1842230"/>
                <a:gd name="connsiteX48" fmla="*/ 2880836 w 3400235"/>
                <a:gd name="connsiteY48" fmla="*/ 79629 h 1842230"/>
                <a:gd name="connsiteX49" fmla="*/ 2876074 w 3400235"/>
                <a:gd name="connsiteY49" fmla="*/ 125444 h 1842230"/>
                <a:gd name="connsiteX50" fmla="*/ 2806637 w 3400235"/>
                <a:gd name="connsiteY50" fmla="*/ 96488 h 1842230"/>
                <a:gd name="connsiteX51" fmla="*/ 2653475 w 3400235"/>
                <a:gd name="connsiteY51" fmla="*/ 156781 h 1842230"/>
                <a:gd name="connsiteX52" fmla="*/ 2627185 w 3400235"/>
                <a:gd name="connsiteY52" fmla="*/ 101346 h 1842230"/>
                <a:gd name="connsiteX53" fmla="*/ 2521839 w 3400235"/>
                <a:gd name="connsiteY53" fmla="*/ 101346 h 1842230"/>
                <a:gd name="connsiteX54" fmla="*/ 2473929 w 3400235"/>
                <a:gd name="connsiteY54" fmla="*/ 152019 h 1842230"/>
                <a:gd name="connsiteX55" fmla="*/ 2304002 w 3400235"/>
                <a:gd name="connsiteY55" fmla="*/ 113442 h 1842230"/>
                <a:gd name="connsiteX56" fmla="*/ 2148459 w 3400235"/>
                <a:gd name="connsiteY56" fmla="*/ 144780 h 1842230"/>
                <a:gd name="connsiteX57" fmla="*/ 2129314 w 3400235"/>
                <a:gd name="connsiteY57" fmla="*/ 192976 h 1842230"/>
                <a:gd name="connsiteX58" fmla="*/ 2153221 w 3400235"/>
                <a:gd name="connsiteY58" fmla="*/ 200215 h 1842230"/>
                <a:gd name="connsiteX59" fmla="*/ 2150840 w 3400235"/>
                <a:gd name="connsiteY59" fmla="*/ 236410 h 1842230"/>
                <a:gd name="connsiteX60" fmla="*/ 2000060 w 3400235"/>
                <a:gd name="connsiteY60" fmla="*/ 253270 h 1842230"/>
                <a:gd name="connsiteX61" fmla="*/ 2009679 w 3400235"/>
                <a:gd name="connsiteY61" fmla="*/ 301466 h 1842230"/>
                <a:gd name="connsiteX62" fmla="*/ 1870805 w 3400235"/>
                <a:gd name="connsiteY62" fmla="*/ 277368 h 1842230"/>
                <a:gd name="connsiteX63" fmla="*/ 1904333 w 3400235"/>
                <a:gd name="connsiteY63" fmla="*/ 214693 h 1842230"/>
                <a:gd name="connsiteX64" fmla="*/ 1763078 w 3400235"/>
                <a:gd name="connsiteY64" fmla="*/ 207454 h 1842230"/>
                <a:gd name="connsiteX65" fmla="*/ 1775079 w 3400235"/>
                <a:gd name="connsiteY65" fmla="*/ 272605 h 1842230"/>
                <a:gd name="connsiteX66" fmla="*/ 1729645 w 3400235"/>
                <a:gd name="connsiteY66" fmla="*/ 294322 h 1842230"/>
                <a:gd name="connsiteX67" fmla="*/ 1691354 w 3400235"/>
                <a:gd name="connsiteY67" fmla="*/ 258127 h 1842230"/>
                <a:gd name="connsiteX68" fmla="*/ 1535811 w 3400235"/>
                <a:gd name="connsiteY68" fmla="*/ 284702 h 1842230"/>
                <a:gd name="connsiteX69" fmla="*/ 1475994 w 3400235"/>
                <a:gd name="connsiteY69" fmla="*/ 340138 h 1842230"/>
                <a:gd name="connsiteX70" fmla="*/ 1473613 w 3400235"/>
                <a:gd name="connsiteY70" fmla="*/ 373856 h 1842230"/>
                <a:gd name="connsiteX71" fmla="*/ 1435322 w 3400235"/>
                <a:gd name="connsiteY71" fmla="*/ 376237 h 1842230"/>
                <a:gd name="connsiteX72" fmla="*/ 1430560 w 3400235"/>
                <a:gd name="connsiteY72" fmla="*/ 337661 h 1842230"/>
                <a:gd name="connsiteX73" fmla="*/ 1552670 w 3400235"/>
                <a:gd name="connsiteY73" fmla="*/ 231552 h 1842230"/>
                <a:gd name="connsiteX74" fmla="*/ 1552670 w 3400235"/>
                <a:gd name="connsiteY74" fmla="*/ 159163 h 1842230"/>
                <a:gd name="connsiteX75" fmla="*/ 1473708 w 3400235"/>
                <a:gd name="connsiteY75" fmla="*/ 137446 h 1842230"/>
                <a:gd name="connsiteX76" fmla="*/ 1370743 w 3400235"/>
                <a:gd name="connsiteY76" fmla="*/ 171164 h 1842230"/>
                <a:gd name="connsiteX77" fmla="*/ 1327690 w 3400235"/>
                <a:gd name="connsiteY77" fmla="*/ 127730 h 1842230"/>
                <a:gd name="connsiteX78" fmla="*/ 1308544 w 3400235"/>
                <a:gd name="connsiteY78" fmla="*/ 127730 h 1842230"/>
                <a:gd name="connsiteX79" fmla="*/ 1284637 w 3400235"/>
                <a:gd name="connsiteY79" fmla="*/ 175926 h 1842230"/>
                <a:gd name="connsiteX80" fmla="*/ 1303782 w 3400235"/>
                <a:gd name="connsiteY80" fmla="*/ 197644 h 1842230"/>
                <a:gd name="connsiteX81" fmla="*/ 1167289 w 3400235"/>
                <a:gd name="connsiteY81" fmla="*/ 272415 h 1842230"/>
                <a:gd name="connsiteX82" fmla="*/ 1050036 w 3400235"/>
                <a:gd name="connsiteY82" fmla="*/ 361664 h 1842230"/>
                <a:gd name="connsiteX83" fmla="*/ 978217 w 3400235"/>
                <a:gd name="connsiteY83" fmla="*/ 460534 h 1842230"/>
                <a:gd name="connsiteX84" fmla="*/ 978217 w 3400235"/>
                <a:gd name="connsiteY84" fmla="*/ 501491 h 1842230"/>
                <a:gd name="connsiteX85" fmla="*/ 1054798 w 3400235"/>
                <a:gd name="connsiteY85" fmla="*/ 532828 h 1842230"/>
                <a:gd name="connsiteX86" fmla="*/ 1016508 w 3400235"/>
                <a:gd name="connsiteY86" fmla="*/ 561784 h 1842230"/>
                <a:gd name="connsiteX87" fmla="*/ 935164 w 3400235"/>
                <a:gd name="connsiteY87" fmla="*/ 532828 h 1842230"/>
                <a:gd name="connsiteX88" fmla="*/ 901637 w 3400235"/>
                <a:gd name="connsiteY88" fmla="*/ 561784 h 1842230"/>
                <a:gd name="connsiteX89" fmla="*/ 851344 w 3400235"/>
                <a:gd name="connsiteY89" fmla="*/ 503872 h 1842230"/>
                <a:gd name="connsiteX90" fmla="*/ 841724 w 3400235"/>
                <a:gd name="connsiteY90" fmla="*/ 525589 h 1842230"/>
                <a:gd name="connsiteX91" fmla="*/ 896779 w 3400235"/>
                <a:gd name="connsiteY91" fmla="*/ 699230 h 1842230"/>
                <a:gd name="connsiteX92" fmla="*/ 911162 w 3400235"/>
                <a:gd name="connsiteY92" fmla="*/ 704088 h 1842230"/>
                <a:gd name="connsiteX93" fmla="*/ 949452 w 3400235"/>
                <a:gd name="connsiteY93" fmla="*/ 684752 h 1842230"/>
                <a:gd name="connsiteX94" fmla="*/ 968597 w 3400235"/>
                <a:gd name="connsiteY94" fmla="*/ 699230 h 1842230"/>
                <a:gd name="connsiteX95" fmla="*/ 968597 w 3400235"/>
                <a:gd name="connsiteY95" fmla="*/ 730567 h 1842230"/>
                <a:gd name="connsiteX96" fmla="*/ 932688 w 3400235"/>
                <a:gd name="connsiteY96" fmla="*/ 716089 h 1842230"/>
                <a:gd name="connsiteX97" fmla="*/ 911162 w 3400235"/>
                <a:gd name="connsiteY97" fmla="*/ 732949 h 1842230"/>
                <a:gd name="connsiteX98" fmla="*/ 925544 w 3400235"/>
                <a:gd name="connsiteY98" fmla="*/ 764286 h 1842230"/>
                <a:gd name="connsiteX99" fmla="*/ 913543 w 3400235"/>
                <a:gd name="connsiteY99" fmla="*/ 846296 h 1842230"/>
                <a:gd name="connsiteX100" fmla="*/ 839343 w 3400235"/>
                <a:gd name="connsiteY100" fmla="*/ 853535 h 1842230"/>
                <a:gd name="connsiteX101" fmla="*/ 834580 w 3400235"/>
                <a:gd name="connsiteY101" fmla="*/ 826960 h 1842230"/>
                <a:gd name="connsiteX102" fmla="*/ 877633 w 3400235"/>
                <a:gd name="connsiteY102" fmla="*/ 800386 h 1842230"/>
                <a:gd name="connsiteX103" fmla="*/ 887254 w 3400235"/>
                <a:gd name="connsiteY103" fmla="*/ 727996 h 1842230"/>
                <a:gd name="connsiteX104" fmla="*/ 839343 w 3400235"/>
                <a:gd name="connsiteY104" fmla="*/ 665321 h 1842230"/>
                <a:gd name="connsiteX105" fmla="*/ 822579 w 3400235"/>
                <a:gd name="connsiteY105" fmla="*/ 556831 h 1842230"/>
                <a:gd name="connsiteX106" fmla="*/ 745998 w 3400235"/>
                <a:gd name="connsiteY106" fmla="*/ 544735 h 1842230"/>
                <a:gd name="connsiteX107" fmla="*/ 738854 w 3400235"/>
                <a:gd name="connsiteY107" fmla="*/ 583311 h 1842230"/>
                <a:gd name="connsiteX108" fmla="*/ 753237 w 3400235"/>
                <a:gd name="connsiteY108" fmla="*/ 602647 h 1842230"/>
                <a:gd name="connsiteX109" fmla="*/ 722090 w 3400235"/>
                <a:gd name="connsiteY109" fmla="*/ 629221 h 1842230"/>
                <a:gd name="connsiteX110" fmla="*/ 734092 w 3400235"/>
                <a:gd name="connsiteY110" fmla="*/ 701611 h 1842230"/>
                <a:gd name="connsiteX111" fmla="*/ 779526 w 3400235"/>
                <a:gd name="connsiteY111" fmla="*/ 720947 h 1842230"/>
                <a:gd name="connsiteX112" fmla="*/ 789146 w 3400235"/>
                <a:gd name="connsiteY112" fmla="*/ 774001 h 1842230"/>
                <a:gd name="connsiteX113" fmla="*/ 743617 w 3400235"/>
                <a:gd name="connsiteY113" fmla="*/ 745045 h 1842230"/>
                <a:gd name="connsiteX114" fmla="*/ 626364 w 3400235"/>
                <a:gd name="connsiteY114" fmla="*/ 723328 h 1842230"/>
                <a:gd name="connsiteX115" fmla="*/ 611981 w 3400235"/>
                <a:gd name="connsiteY115" fmla="*/ 761905 h 1842230"/>
                <a:gd name="connsiteX116" fmla="*/ 518636 w 3400235"/>
                <a:gd name="connsiteY116" fmla="*/ 795623 h 1842230"/>
                <a:gd name="connsiteX117" fmla="*/ 504253 w 3400235"/>
                <a:gd name="connsiteY117" fmla="*/ 771525 h 1842230"/>
                <a:gd name="connsiteX118" fmla="*/ 382143 w 3400235"/>
                <a:gd name="connsiteY118" fmla="*/ 839057 h 1842230"/>
                <a:gd name="connsiteX119" fmla="*/ 379761 w 3400235"/>
                <a:gd name="connsiteY119" fmla="*/ 884872 h 1842230"/>
                <a:gd name="connsiteX120" fmla="*/ 331851 w 3400235"/>
                <a:gd name="connsiteY120" fmla="*/ 892111 h 1842230"/>
                <a:gd name="connsiteX121" fmla="*/ 346234 w 3400235"/>
                <a:gd name="connsiteY121" fmla="*/ 858393 h 1842230"/>
                <a:gd name="connsiteX122" fmla="*/ 346234 w 3400235"/>
                <a:gd name="connsiteY122" fmla="*/ 824674 h 1842230"/>
                <a:gd name="connsiteX123" fmla="*/ 298323 w 3400235"/>
                <a:gd name="connsiteY123" fmla="*/ 807815 h 1842230"/>
                <a:gd name="connsiteX124" fmla="*/ 267176 w 3400235"/>
                <a:gd name="connsiteY124" fmla="*/ 819912 h 1842230"/>
                <a:gd name="connsiteX125" fmla="*/ 293465 w 3400235"/>
                <a:gd name="connsiteY125" fmla="*/ 870585 h 1842230"/>
                <a:gd name="connsiteX126" fmla="*/ 312610 w 3400235"/>
                <a:gd name="connsiteY126" fmla="*/ 904303 h 1842230"/>
                <a:gd name="connsiteX127" fmla="*/ 312610 w 3400235"/>
                <a:gd name="connsiteY127" fmla="*/ 930878 h 1842230"/>
                <a:gd name="connsiteX128" fmla="*/ 276701 w 3400235"/>
                <a:gd name="connsiteY128" fmla="*/ 923639 h 1842230"/>
                <a:gd name="connsiteX129" fmla="*/ 269558 w 3400235"/>
                <a:gd name="connsiteY129" fmla="*/ 916400 h 1842230"/>
                <a:gd name="connsiteX130" fmla="*/ 233648 w 3400235"/>
                <a:gd name="connsiteY130" fmla="*/ 954976 h 1842230"/>
                <a:gd name="connsiteX131" fmla="*/ 252794 w 3400235"/>
                <a:gd name="connsiteY131" fmla="*/ 988695 h 1842230"/>
                <a:gd name="connsiteX132" fmla="*/ 171450 w 3400235"/>
                <a:gd name="connsiteY132" fmla="*/ 986313 h 1842230"/>
                <a:gd name="connsiteX133" fmla="*/ 197739 w 3400235"/>
                <a:gd name="connsiteY133" fmla="*/ 1020127 h 1842230"/>
                <a:gd name="connsiteX134" fmla="*/ 190595 w 3400235"/>
                <a:gd name="connsiteY134" fmla="*/ 1034605 h 1842230"/>
                <a:gd name="connsiteX135" fmla="*/ 147542 w 3400235"/>
                <a:gd name="connsiteY135" fmla="*/ 1034605 h 1842230"/>
                <a:gd name="connsiteX136" fmla="*/ 116396 w 3400235"/>
                <a:gd name="connsiteY136" fmla="*/ 1012888 h 1842230"/>
                <a:gd name="connsiteX137" fmla="*/ 109252 w 3400235"/>
                <a:gd name="connsiteY137" fmla="*/ 952595 h 1842230"/>
                <a:gd name="connsiteX138" fmla="*/ 58960 w 3400235"/>
                <a:gd name="connsiteY138" fmla="*/ 933259 h 1842230"/>
                <a:gd name="connsiteX139" fmla="*/ 58960 w 3400235"/>
                <a:gd name="connsiteY139" fmla="*/ 909161 h 1842230"/>
                <a:gd name="connsiteX140" fmla="*/ 164306 w 3400235"/>
                <a:gd name="connsiteY140" fmla="*/ 930878 h 1842230"/>
                <a:gd name="connsiteX141" fmla="*/ 221742 w 3400235"/>
                <a:gd name="connsiteY141" fmla="*/ 935736 h 1842230"/>
                <a:gd name="connsiteX142" fmla="*/ 245650 w 3400235"/>
                <a:gd name="connsiteY142" fmla="*/ 899541 h 1842230"/>
                <a:gd name="connsiteX143" fmla="*/ 224123 w 3400235"/>
                <a:gd name="connsiteY143" fmla="*/ 860965 h 1842230"/>
                <a:gd name="connsiteX144" fmla="*/ 70961 w 3400235"/>
                <a:gd name="connsiteY144" fmla="*/ 800671 h 1842230"/>
                <a:gd name="connsiteX145" fmla="*/ 18097 w 3400235"/>
                <a:gd name="connsiteY145" fmla="*/ 813816 h 1842230"/>
                <a:gd name="connsiteX146" fmla="*/ 0 w 3400235"/>
                <a:gd name="connsiteY146" fmla="*/ 829342 h 1842230"/>
                <a:gd name="connsiteX147" fmla="*/ 5620 w 3400235"/>
                <a:gd name="connsiteY147" fmla="*/ 865060 h 1842230"/>
                <a:gd name="connsiteX148" fmla="*/ 28099 w 3400235"/>
                <a:gd name="connsiteY148" fmla="*/ 868965 h 1842230"/>
                <a:gd name="connsiteX149" fmla="*/ 22860 w 3400235"/>
                <a:gd name="connsiteY149" fmla="*/ 925163 h 1842230"/>
                <a:gd name="connsiteX150" fmla="*/ 92202 w 3400235"/>
                <a:gd name="connsiteY150" fmla="*/ 1088041 h 1842230"/>
                <a:gd name="connsiteX151" fmla="*/ 42101 w 3400235"/>
                <a:gd name="connsiteY151" fmla="*/ 1167479 h 1842230"/>
                <a:gd name="connsiteX152" fmla="*/ 38671 w 3400235"/>
                <a:gd name="connsiteY152" fmla="*/ 1185386 h 1842230"/>
                <a:gd name="connsiteX153" fmla="*/ 64103 w 3400235"/>
                <a:gd name="connsiteY153" fmla="*/ 1203293 h 1842230"/>
                <a:gd name="connsiteX154" fmla="*/ 41148 w 3400235"/>
                <a:gd name="connsiteY154" fmla="*/ 1218438 h 1842230"/>
                <a:gd name="connsiteX155" fmla="*/ 25908 w 3400235"/>
                <a:gd name="connsiteY155" fmla="*/ 1218724 h 1842230"/>
                <a:gd name="connsiteX156" fmla="*/ 28765 w 3400235"/>
                <a:gd name="connsiteY156" fmla="*/ 1288732 h 1842230"/>
                <a:gd name="connsiteX157" fmla="*/ 49816 w 3400235"/>
                <a:gd name="connsiteY157" fmla="*/ 1318546 h 1842230"/>
                <a:gd name="connsiteX158" fmla="*/ 50101 w 3400235"/>
                <a:gd name="connsiteY158" fmla="*/ 1347502 h 1842230"/>
                <a:gd name="connsiteX159" fmla="*/ 77057 w 3400235"/>
                <a:gd name="connsiteY159" fmla="*/ 1349978 h 1842230"/>
                <a:gd name="connsiteX160" fmla="*/ 118301 w 3400235"/>
                <a:gd name="connsiteY160" fmla="*/ 1365694 h 1842230"/>
                <a:gd name="connsiteX161" fmla="*/ 161925 w 3400235"/>
                <a:gd name="connsiteY161" fmla="*/ 1425702 h 1842230"/>
                <a:gd name="connsiteX162" fmla="*/ 162401 w 3400235"/>
                <a:gd name="connsiteY162" fmla="*/ 1441513 h 1842230"/>
                <a:gd name="connsiteX163" fmla="*/ 148209 w 3400235"/>
                <a:gd name="connsiteY163" fmla="*/ 1465802 h 1842230"/>
                <a:gd name="connsiteX164" fmla="*/ 180785 w 3400235"/>
                <a:gd name="connsiteY164" fmla="*/ 1463992 h 1842230"/>
                <a:gd name="connsiteX165" fmla="*/ 212502 w 3400235"/>
                <a:gd name="connsiteY165" fmla="*/ 1473136 h 1842230"/>
                <a:gd name="connsiteX166" fmla="*/ 255365 w 3400235"/>
                <a:gd name="connsiteY166" fmla="*/ 1533811 h 1842230"/>
                <a:gd name="connsiteX167" fmla="*/ 360902 w 3400235"/>
                <a:gd name="connsiteY167" fmla="*/ 1543431 h 1842230"/>
                <a:gd name="connsiteX168" fmla="*/ 356330 w 3400235"/>
                <a:gd name="connsiteY168" fmla="*/ 1615630 h 1842230"/>
                <a:gd name="connsiteX169" fmla="*/ 319945 w 3400235"/>
                <a:gd name="connsiteY169" fmla="*/ 1646777 h 1842230"/>
                <a:gd name="connsiteX170" fmla="*/ 327469 w 3400235"/>
                <a:gd name="connsiteY170" fmla="*/ 1658969 h 1842230"/>
                <a:gd name="connsiteX171" fmla="*/ 291560 w 3400235"/>
                <a:gd name="connsiteY171" fmla="*/ 1697545 h 1842230"/>
                <a:gd name="connsiteX172" fmla="*/ 256006 w 3400235"/>
                <a:gd name="connsiteY172" fmla="*/ 1715693 h 1842230"/>
                <a:gd name="connsiteX173" fmla="*/ 223454 w 3400235"/>
                <a:gd name="connsiteY173" fmla="*/ 1694978 h 1842230"/>
                <a:gd name="connsiteX174" fmla="*/ 196218 w 3400235"/>
                <a:gd name="connsiteY174" fmla="*/ 1707107 h 1842230"/>
                <a:gd name="connsiteX175" fmla="*/ 258966 w 3400235"/>
                <a:gd name="connsiteY175" fmla="*/ 1754162 h 1842230"/>
                <a:gd name="connsiteX176" fmla="*/ 196821 w 3400235"/>
                <a:gd name="connsiteY176" fmla="*/ 1739366 h 1842230"/>
                <a:gd name="connsiteX177" fmla="*/ 256006 w 3400235"/>
                <a:gd name="connsiteY177" fmla="*/ 1831102 h 1842230"/>
                <a:gd name="connsiteX178" fmla="*/ 303561 w 3400235"/>
                <a:gd name="connsiteY178" fmla="*/ 1765078 h 1842230"/>
                <a:gd name="connsiteX179" fmla="*/ 372999 w 3400235"/>
                <a:gd name="connsiteY179" fmla="*/ 1789176 h 1842230"/>
                <a:gd name="connsiteX180" fmla="*/ 401764 w 3400235"/>
                <a:gd name="connsiteY180" fmla="*/ 1772316 h 1842230"/>
                <a:gd name="connsiteX181" fmla="*/ 586073 w 3400235"/>
                <a:gd name="connsiteY181" fmla="*/ 1842230 h 1842230"/>
                <a:gd name="connsiteX182" fmla="*/ 593217 w 3400235"/>
                <a:gd name="connsiteY182" fmla="*/ 1822894 h 1842230"/>
                <a:gd name="connsiteX183" fmla="*/ 554926 w 3400235"/>
                <a:gd name="connsiteY183" fmla="*/ 1786699 h 1842230"/>
                <a:gd name="connsiteX184" fmla="*/ 554926 w 3400235"/>
                <a:gd name="connsiteY184" fmla="*/ 1740884 h 1842230"/>
                <a:gd name="connsiteX185" fmla="*/ 531019 w 3400235"/>
                <a:gd name="connsiteY185" fmla="*/ 1733645 h 1842230"/>
                <a:gd name="connsiteX186" fmla="*/ 535781 w 3400235"/>
                <a:gd name="connsiteY186" fmla="*/ 1695069 h 1842230"/>
                <a:gd name="connsiteX187" fmla="*/ 574072 w 3400235"/>
                <a:gd name="connsiteY187" fmla="*/ 1649254 h 1842230"/>
                <a:gd name="connsiteX188" fmla="*/ 505396 w 3400235"/>
                <a:gd name="connsiteY188" fmla="*/ 1597819 h 1842230"/>
                <a:gd name="connsiteX189" fmla="*/ 510159 w 3400235"/>
                <a:gd name="connsiteY189" fmla="*/ 1526286 h 1842230"/>
                <a:gd name="connsiteX190" fmla="*/ 583597 w 3400235"/>
                <a:gd name="connsiteY190" fmla="*/ 1477994 h 1842230"/>
                <a:gd name="connsiteX191" fmla="*/ 669798 w 3400235"/>
                <a:gd name="connsiteY191" fmla="*/ 1482852 h 1842230"/>
                <a:gd name="connsiteX192" fmla="*/ 684181 w 3400235"/>
                <a:gd name="connsiteY192" fmla="*/ 1509427 h 1842230"/>
                <a:gd name="connsiteX193" fmla="*/ 772763 w 3400235"/>
                <a:gd name="connsiteY193" fmla="*/ 1514284 h 1842230"/>
                <a:gd name="connsiteX194" fmla="*/ 837438 w 3400235"/>
                <a:gd name="connsiteY194" fmla="*/ 1478089 h 1842230"/>
                <a:gd name="connsiteX195" fmla="*/ 803910 w 3400235"/>
                <a:gd name="connsiteY195" fmla="*/ 1441894 h 1842230"/>
                <a:gd name="connsiteX196" fmla="*/ 811054 w 3400235"/>
                <a:gd name="connsiteY196" fmla="*/ 1374362 h 1842230"/>
                <a:gd name="connsiteX197" fmla="*/ 978598 w 3400235"/>
                <a:gd name="connsiteY197" fmla="*/ 1292352 h 1842230"/>
                <a:gd name="connsiteX198" fmla="*/ 1107472 w 3400235"/>
                <a:gd name="connsiteY198" fmla="*/ 1350454 h 1842230"/>
                <a:gd name="connsiteX199" fmla="*/ 1150525 w 3400235"/>
                <a:gd name="connsiteY199" fmla="*/ 1311878 h 1842230"/>
                <a:gd name="connsiteX200" fmla="*/ 1277398 w 3400235"/>
                <a:gd name="connsiteY200" fmla="*/ 1432465 h 1842230"/>
                <a:gd name="connsiteX201" fmla="*/ 1373124 w 3400235"/>
                <a:gd name="connsiteY201" fmla="*/ 1422844 h 1842230"/>
                <a:gd name="connsiteX202" fmla="*/ 1406652 w 3400235"/>
                <a:gd name="connsiteY202" fmla="*/ 1456563 h 1842230"/>
                <a:gd name="connsiteX203" fmla="*/ 1497616 w 3400235"/>
                <a:gd name="connsiteY203" fmla="*/ 1466183 h 1842230"/>
                <a:gd name="connsiteX204" fmla="*/ 1557433 w 3400235"/>
                <a:gd name="connsiteY204" fmla="*/ 1384173 h 1842230"/>
                <a:gd name="connsiteX205" fmla="*/ 1634014 w 3400235"/>
                <a:gd name="connsiteY205" fmla="*/ 1417987 h 1842230"/>
                <a:gd name="connsiteX206" fmla="*/ 1674685 w 3400235"/>
                <a:gd name="connsiteY206" fmla="*/ 1425226 h 1842230"/>
                <a:gd name="connsiteX207" fmla="*/ 1715357 w 3400235"/>
                <a:gd name="connsiteY207" fmla="*/ 1389031 h 1842230"/>
                <a:gd name="connsiteX208" fmla="*/ 1679448 w 3400235"/>
                <a:gd name="connsiteY208" fmla="*/ 1364932 h 1842230"/>
                <a:gd name="connsiteX209" fmla="*/ 1710595 w 3400235"/>
                <a:gd name="connsiteY209" fmla="*/ 1316736 h 1842230"/>
                <a:gd name="connsiteX210" fmla="*/ 1799177 w 3400235"/>
                <a:gd name="connsiteY210" fmla="*/ 1345692 h 1842230"/>
                <a:gd name="connsiteX211" fmla="*/ 1818323 w 3400235"/>
                <a:gd name="connsiteY211" fmla="*/ 1384268 h 1842230"/>
                <a:gd name="connsiteX212" fmla="*/ 1856613 w 3400235"/>
                <a:gd name="connsiteY212" fmla="*/ 1386649 h 1842230"/>
                <a:gd name="connsiteX213" fmla="*/ 1880520 w 3400235"/>
                <a:gd name="connsiteY213" fmla="*/ 1369790 h 1842230"/>
                <a:gd name="connsiteX214" fmla="*/ 1945196 w 3400235"/>
                <a:gd name="connsiteY214" fmla="*/ 1367409 h 1842230"/>
                <a:gd name="connsiteX215" fmla="*/ 1952339 w 3400235"/>
                <a:gd name="connsiteY215" fmla="*/ 1384268 h 1842230"/>
                <a:gd name="connsiteX216" fmla="*/ 2026539 w 3400235"/>
                <a:gd name="connsiteY216" fmla="*/ 1389126 h 1842230"/>
                <a:gd name="connsiteX217" fmla="*/ 2076831 w 3400235"/>
                <a:gd name="connsiteY217" fmla="*/ 1336072 h 1842230"/>
                <a:gd name="connsiteX218" fmla="*/ 2179796 w 3400235"/>
                <a:gd name="connsiteY218" fmla="*/ 1348168 h 1842230"/>
                <a:gd name="connsiteX219" fmla="*/ 2210943 w 3400235"/>
                <a:gd name="connsiteY219" fmla="*/ 1336072 h 1842230"/>
                <a:gd name="connsiteX220" fmla="*/ 2220468 w 3400235"/>
                <a:gd name="connsiteY220" fmla="*/ 1278160 h 1842230"/>
                <a:gd name="connsiteX221" fmla="*/ 2189321 w 3400235"/>
                <a:gd name="connsiteY221" fmla="*/ 1208246 h 1842230"/>
                <a:gd name="connsiteX222" fmla="*/ 2220468 w 3400235"/>
                <a:gd name="connsiteY222" fmla="*/ 1181671 h 1842230"/>
                <a:gd name="connsiteX223" fmla="*/ 2318576 w 3400235"/>
                <a:gd name="connsiteY223" fmla="*/ 1181671 h 1842230"/>
                <a:gd name="connsiteX224" fmla="*/ 2411921 w 3400235"/>
                <a:gd name="connsiteY224" fmla="*/ 1292637 h 1842230"/>
                <a:gd name="connsiteX225" fmla="*/ 2531555 w 3400235"/>
                <a:gd name="connsiteY225" fmla="*/ 1360170 h 1842230"/>
                <a:gd name="connsiteX226" fmla="*/ 2567464 w 3400235"/>
                <a:gd name="connsiteY226" fmla="*/ 1360170 h 1842230"/>
                <a:gd name="connsiteX227" fmla="*/ 2572227 w 3400235"/>
                <a:gd name="connsiteY227" fmla="*/ 1331214 h 1842230"/>
                <a:gd name="connsiteX228" fmla="*/ 2615279 w 3400235"/>
                <a:gd name="connsiteY228" fmla="*/ 1304639 h 1842230"/>
                <a:gd name="connsiteX229" fmla="*/ 2620042 w 3400235"/>
                <a:gd name="connsiteY229" fmla="*/ 1461421 h 1842230"/>
                <a:gd name="connsiteX230" fmla="*/ 2581752 w 3400235"/>
                <a:gd name="connsiteY230" fmla="*/ 1463802 h 1842230"/>
                <a:gd name="connsiteX231" fmla="*/ 2581752 w 3400235"/>
                <a:gd name="connsiteY231" fmla="*/ 1502378 h 1842230"/>
                <a:gd name="connsiteX232" fmla="*/ 2603278 w 3400235"/>
                <a:gd name="connsiteY232" fmla="*/ 1528953 h 1842230"/>
                <a:gd name="connsiteX233" fmla="*/ 2599277 w 3400235"/>
                <a:gd name="connsiteY233" fmla="*/ 1563433 h 1842230"/>
                <a:gd name="connsiteX234" fmla="*/ 2615184 w 3400235"/>
                <a:gd name="connsiteY234" fmla="*/ 1570006 h 1842230"/>
                <a:gd name="connsiteX235" fmla="*/ 2624804 w 3400235"/>
                <a:gd name="connsiteY235" fmla="*/ 1545907 h 1842230"/>
                <a:gd name="connsiteX236" fmla="*/ 2639187 w 3400235"/>
                <a:gd name="connsiteY236" fmla="*/ 1550765 h 1842230"/>
                <a:gd name="connsiteX237" fmla="*/ 2648712 w 3400235"/>
                <a:gd name="connsiteY237" fmla="*/ 1560385 h 1842230"/>
                <a:gd name="connsiteX238" fmla="*/ 2691765 w 3400235"/>
                <a:gd name="connsiteY238" fmla="*/ 1550765 h 1842230"/>
                <a:gd name="connsiteX239" fmla="*/ 2734818 w 3400235"/>
                <a:gd name="connsiteY239" fmla="*/ 1425321 h 1842230"/>
                <a:gd name="connsiteX240" fmla="*/ 2739580 w 3400235"/>
                <a:gd name="connsiteY240" fmla="*/ 1268539 h 1842230"/>
                <a:gd name="connsiteX241" fmla="*/ 2684526 w 3400235"/>
                <a:gd name="connsiteY241" fmla="*/ 1143095 h 1842230"/>
                <a:gd name="connsiteX242" fmla="*/ 2615089 w 3400235"/>
                <a:gd name="connsiteY242" fmla="*/ 1058704 h 1842230"/>
                <a:gd name="connsiteX243" fmla="*/ 2581561 w 3400235"/>
                <a:gd name="connsiteY243" fmla="*/ 1063561 h 1842230"/>
                <a:gd name="connsiteX244" fmla="*/ 2581561 w 3400235"/>
                <a:gd name="connsiteY244" fmla="*/ 1090136 h 1842230"/>
                <a:gd name="connsiteX245" fmla="*/ 2500217 w 3400235"/>
                <a:gd name="connsiteY245" fmla="*/ 1058799 h 1842230"/>
                <a:gd name="connsiteX246" fmla="*/ 2531364 w 3400235"/>
                <a:gd name="connsiteY246" fmla="*/ 991267 h 1842230"/>
                <a:gd name="connsiteX247" fmla="*/ 2557653 w 3400235"/>
                <a:gd name="connsiteY247" fmla="*/ 812768 h 1842230"/>
                <a:gd name="connsiteX248" fmla="*/ 2667762 w 3400235"/>
                <a:gd name="connsiteY248" fmla="*/ 779050 h 1842230"/>
                <a:gd name="connsiteX249" fmla="*/ 2720436 w 3400235"/>
                <a:gd name="connsiteY249" fmla="*/ 745331 h 1842230"/>
                <a:gd name="connsiteX250" fmla="*/ 2777871 w 3400235"/>
                <a:gd name="connsiteY250" fmla="*/ 745331 h 1842230"/>
                <a:gd name="connsiteX251" fmla="*/ 2763488 w 3400235"/>
                <a:gd name="connsiteY251" fmla="*/ 764667 h 1842230"/>
                <a:gd name="connsiteX252" fmla="*/ 2777871 w 3400235"/>
                <a:gd name="connsiteY252" fmla="*/ 788765 h 1842230"/>
                <a:gd name="connsiteX253" fmla="*/ 2828163 w 3400235"/>
                <a:gd name="connsiteY253" fmla="*/ 735711 h 1842230"/>
                <a:gd name="connsiteX254" fmla="*/ 2856928 w 3400235"/>
                <a:gd name="connsiteY254" fmla="*/ 738092 h 1842230"/>
                <a:gd name="connsiteX255" fmla="*/ 2852166 w 3400235"/>
                <a:gd name="connsiteY255" fmla="*/ 706755 h 1842230"/>
                <a:gd name="connsiteX256" fmla="*/ 2806637 w 3400235"/>
                <a:gd name="connsiteY256" fmla="*/ 697135 h 1842230"/>
                <a:gd name="connsiteX257" fmla="*/ 2837783 w 3400235"/>
                <a:gd name="connsiteY257" fmla="*/ 583787 h 1842230"/>
                <a:gd name="connsiteX258" fmla="*/ 2878836 w 3400235"/>
                <a:gd name="connsiteY258" fmla="*/ 544925 h 1842230"/>
                <a:gd name="connsiteX259" fmla="*/ 2878836 w 3400235"/>
                <a:gd name="connsiteY259" fmla="*/ 544925 h 1842230"/>
                <a:gd name="connsiteX0" fmla="*/ 2878836 w 3400235"/>
                <a:gd name="connsiteY0" fmla="*/ 544925 h 1842230"/>
                <a:gd name="connsiteX1" fmla="*/ 2895600 w 3400235"/>
                <a:gd name="connsiteY1" fmla="*/ 602837 h 1842230"/>
                <a:gd name="connsiteX2" fmla="*/ 2929128 w 3400235"/>
                <a:gd name="connsiteY2" fmla="*/ 612457 h 1842230"/>
                <a:gd name="connsiteX3" fmla="*/ 2962656 w 3400235"/>
                <a:gd name="connsiteY3" fmla="*/ 559403 h 1842230"/>
                <a:gd name="connsiteX4" fmla="*/ 2943511 w 3400235"/>
                <a:gd name="connsiteY4" fmla="*/ 523208 h 1842230"/>
                <a:gd name="connsiteX5" fmla="*/ 2950655 w 3400235"/>
                <a:gd name="connsiteY5" fmla="*/ 491871 h 1842230"/>
                <a:gd name="connsiteX6" fmla="*/ 3000946 w 3400235"/>
                <a:gd name="connsiteY6" fmla="*/ 491871 h 1842230"/>
                <a:gd name="connsiteX7" fmla="*/ 2988945 w 3400235"/>
                <a:gd name="connsiteY7" fmla="*/ 515969 h 1842230"/>
                <a:gd name="connsiteX8" fmla="*/ 2993708 w 3400235"/>
                <a:gd name="connsiteY8" fmla="*/ 602837 h 1842230"/>
                <a:gd name="connsiteX9" fmla="*/ 2921889 w 3400235"/>
                <a:gd name="connsiteY9" fmla="*/ 781336 h 1842230"/>
                <a:gd name="connsiteX10" fmla="*/ 2929033 w 3400235"/>
                <a:gd name="connsiteY10" fmla="*/ 819912 h 1842230"/>
                <a:gd name="connsiteX11" fmla="*/ 2926651 w 3400235"/>
                <a:gd name="connsiteY11" fmla="*/ 885063 h 1842230"/>
                <a:gd name="connsiteX12" fmla="*/ 3060668 w 3400235"/>
                <a:gd name="connsiteY12" fmla="*/ 1080421 h 1842230"/>
                <a:gd name="connsiteX13" fmla="*/ 3086957 w 3400235"/>
                <a:gd name="connsiteY13" fmla="*/ 1087660 h 1842230"/>
                <a:gd name="connsiteX14" fmla="*/ 3089339 w 3400235"/>
                <a:gd name="connsiteY14" fmla="*/ 928497 h 1842230"/>
                <a:gd name="connsiteX15" fmla="*/ 3115628 w 3400235"/>
                <a:gd name="connsiteY15" fmla="*/ 904399 h 1842230"/>
                <a:gd name="connsiteX16" fmla="*/ 3086862 w 3400235"/>
                <a:gd name="connsiteY16" fmla="*/ 841724 h 1842230"/>
                <a:gd name="connsiteX17" fmla="*/ 3110770 w 3400235"/>
                <a:gd name="connsiteY17" fmla="*/ 815149 h 1842230"/>
                <a:gd name="connsiteX18" fmla="*/ 3058096 w 3400235"/>
                <a:gd name="connsiteY18" fmla="*/ 745236 h 1842230"/>
                <a:gd name="connsiteX19" fmla="*/ 3029331 w 3400235"/>
                <a:gd name="connsiteY19" fmla="*/ 747617 h 1842230"/>
                <a:gd name="connsiteX20" fmla="*/ 3019806 w 3400235"/>
                <a:gd name="connsiteY20" fmla="*/ 631888 h 1842230"/>
                <a:gd name="connsiteX21" fmla="*/ 3094006 w 3400235"/>
                <a:gd name="connsiteY21" fmla="*/ 612553 h 1842230"/>
                <a:gd name="connsiteX22" fmla="*/ 3098768 w 3400235"/>
                <a:gd name="connsiteY22" fmla="*/ 578739 h 1842230"/>
                <a:gd name="connsiteX23" fmla="*/ 3137059 w 3400235"/>
                <a:gd name="connsiteY23" fmla="*/ 569119 h 1842230"/>
                <a:gd name="connsiteX24" fmla="*/ 3158586 w 3400235"/>
                <a:gd name="connsiteY24" fmla="*/ 588454 h 1842230"/>
                <a:gd name="connsiteX25" fmla="*/ 3184874 w 3400235"/>
                <a:gd name="connsiteY25" fmla="*/ 482346 h 1842230"/>
                <a:gd name="connsiteX26" fmla="*/ 3230309 w 3400235"/>
                <a:gd name="connsiteY26" fmla="*/ 405193 h 1842230"/>
                <a:gd name="connsiteX27" fmla="*/ 3266218 w 3400235"/>
                <a:gd name="connsiteY27" fmla="*/ 385858 h 1842230"/>
                <a:gd name="connsiteX28" fmla="*/ 3297364 w 3400235"/>
                <a:gd name="connsiteY28" fmla="*/ 388239 h 1842230"/>
                <a:gd name="connsiteX29" fmla="*/ 3297364 w 3400235"/>
                <a:gd name="connsiteY29" fmla="*/ 352044 h 1842230"/>
                <a:gd name="connsiteX30" fmla="*/ 3247073 w 3400235"/>
                <a:gd name="connsiteY30" fmla="*/ 342423 h 1842230"/>
                <a:gd name="connsiteX31" fmla="*/ 3177636 w 3400235"/>
                <a:gd name="connsiteY31" fmla="*/ 284512 h 1842230"/>
                <a:gd name="connsiteX32" fmla="*/ 3211163 w 3400235"/>
                <a:gd name="connsiteY32" fmla="*/ 245935 h 1842230"/>
                <a:gd name="connsiteX33" fmla="*/ 3182398 w 3400235"/>
                <a:gd name="connsiteY33" fmla="*/ 180784 h 1842230"/>
                <a:gd name="connsiteX34" fmla="*/ 3206305 w 3400235"/>
                <a:gd name="connsiteY34" fmla="*/ 156686 h 1842230"/>
                <a:gd name="connsiteX35" fmla="*/ 3235071 w 3400235"/>
                <a:gd name="connsiteY35" fmla="*/ 195262 h 1842230"/>
                <a:gd name="connsiteX36" fmla="*/ 3306889 w 3400235"/>
                <a:gd name="connsiteY36" fmla="*/ 221837 h 1842230"/>
                <a:gd name="connsiteX37" fmla="*/ 3385852 w 3400235"/>
                <a:gd name="connsiteY37" fmla="*/ 229076 h 1842230"/>
                <a:gd name="connsiteX38" fmla="*/ 3395472 w 3400235"/>
                <a:gd name="connsiteY38" fmla="*/ 195358 h 1842230"/>
                <a:gd name="connsiteX39" fmla="*/ 3354800 w 3400235"/>
                <a:gd name="connsiteY39" fmla="*/ 154400 h 1842230"/>
                <a:gd name="connsiteX40" fmla="*/ 3400235 w 3400235"/>
                <a:gd name="connsiteY40" fmla="*/ 91726 h 1842230"/>
                <a:gd name="connsiteX41" fmla="*/ 3297270 w 3400235"/>
                <a:gd name="connsiteY41" fmla="*/ 55530 h 1842230"/>
                <a:gd name="connsiteX42" fmla="*/ 3270980 w 3400235"/>
                <a:gd name="connsiteY42" fmla="*/ 108585 h 1842230"/>
                <a:gd name="connsiteX43" fmla="*/ 3237452 w 3400235"/>
                <a:gd name="connsiteY43" fmla="*/ 65151 h 1842230"/>
                <a:gd name="connsiteX44" fmla="*/ 3048381 w 3400235"/>
                <a:gd name="connsiteY44" fmla="*/ 0 h 1842230"/>
                <a:gd name="connsiteX45" fmla="*/ 2868835 w 3400235"/>
                <a:gd name="connsiteY45" fmla="*/ 31337 h 1842230"/>
                <a:gd name="connsiteX46" fmla="*/ 2842546 w 3400235"/>
                <a:gd name="connsiteY46" fmla="*/ 45815 h 1842230"/>
                <a:gd name="connsiteX47" fmla="*/ 2842546 w 3400235"/>
                <a:gd name="connsiteY47" fmla="*/ 60293 h 1842230"/>
                <a:gd name="connsiteX48" fmla="*/ 2880836 w 3400235"/>
                <a:gd name="connsiteY48" fmla="*/ 79629 h 1842230"/>
                <a:gd name="connsiteX49" fmla="*/ 2876074 w 3400235"/>
                <a:gd name="connsiteY49" fmla="*/ 125444 h 1842230"/>
                <a:gd name="connsiteX50" fmla="*/ 2806637 w 3400235"/>
                <a:gd name="connsiteY50" fmla="*/ 96488 h 1842230"/>
                <a:gd name="connsiteX51" fmla="*/ 2653475 w 3400235"/>
                <a:gd name="connsiteY51" fmla="*/ 156781 h 1842230"/>
                <a:gd name="connsiteX52" fmla="*/ 2627185 w 3400235"/>
                <a:gd name="connsiteY52" fmla="*/ 101346 h 1842230"/>
                <a:gd name="connsiteX53" fmla="*/ 2521839 w 3400235"/>
                <a:gd name="connsiteY53" fmla="*/ 101346 h 1842230"/>
                <a:gd name="connsiteX54" fmla="*/ 2473929 w 3400235"/>
                <a:gd name="connsiteY54" fmla="*/ 152019 h 1842230"/>
                <a:gd name="connsiteX55" fmla="*/ 2304002 w 3400235"/>
                <a:gd name="connsiteY55" fmla="*/ 113442 h 1842230"/>
                <a:gd name="connsiteX56" fmla="*/ 2148459 w 3400235"/>
                <a:gd name="connsiteY56" fmla="*/ 144780 h 1842230"/>
                <a:gd name="connsiteX57" fmla="*/ 2129314 w 3400235"/>
                <a:gd name="connsiteY57" fmla="*/ 192976 h 1842230"/>
                <a:gd name="connsiteX58" fmla="*/ 2153221 w 3400235"/>
                <a:gd name="connsiteY58" fmla="*/ 200215 h 1842230"/>
                <a:gd name="connsiteX59" fmla="*/ 2150840 w 3400235"/>
                <a:gd name="connsiteY59" fmla="*/ 236410 h 1842230"/>
                <a:gd name="connsiteX60" fmla="*/ 2000060 w 3400235"/>
                <a:gd name="connsiteY60" fmla="*/ 253270 h 1842230"/>
                <a:gd name="connsiteX61" fmla="*/ 2009679 w 3400235"/>
                <a:gd name="connsiteY61" fmla="*/ 301466 h 1842230"/>
                <a:gd name="connsiteX62" fmla="*/ 1870805 w 3400235"/>
                <a:gd name="connsiteY62" fmla="*/ 277368 h 1842230"/>
                <a:gd name="connsiteX63" fmla="*/ 1904333 w 3400235"/>
                <a:gd name="connsiteY63" fmla="*/ 214693 h 1842230"/>
                <a:gd name="connsiteX64" fmla="*/ 1763078 w 3400235"/>
                <a:gd name="connsiteY64" fmla="*/ 207454 h 1842230"/>
                <a:gd name="connsiteX65" fmla="*/ 1775079 w 3400235"/>
                <a:gd name="connsiteY65" fmla="*/ 272605 h 1842230"/>
                <a:gd name="connsiteX66" fmla="*/ 1729645 w 3400235"/>
                <a:gd name="connsiteY66" fmla="*/ 294322 h 1842230"/>
                <a:gd name="connsiteX67" fmla="*/ 1691354 w 3400235"/>
                <a:gd name="connsiteY67" fmla="*/ 258127 h 1842230"/>
                <a:gd name="connsiteX68" fmla="*/ 1535811 w 3400235"/>
                <a:gd name="connsiteY68" fmla="*/ 284702 h 1842230"/>
                <a:gd name="connsiteX69" fmla="*/ 1475994 w 3400235"/>
                <a:gd name="connsiteY69" fmla="*/ 340138 h 1842230"/>
                <a:gd name="connsiteX70" fmla="*/ 1473613 w 3400235"/>
                <a:gd name="connsiteY70" fmla="*/ 373856 h 1842230"/>
                <a:gd name="connsiteX71" fmla="*/ 1435322 w 3400235"/>
                <a:gd name="connsiteY71" fmla="*/ 376237 h 1842230"/>
                <a:gd name="connsiteX72" fmla="*/ 1430560 w 3400235"/>
                <a:gd name="connsiteY72" fmla="*/ 337661 h 1842230"/>
                <a:gd name="connsiteX73" fmla="*/ 1552670 w 3400235"/>
                <a:gd name="connsiteY73" fmla="*/ 231552 h 1842230"/>
                <a:gd name="connsiteX74" fmla="*/ 1552670 w 3400235"/>
                <a:gd name="connsiteY74" fmla="*/ 159163 h 1842230"/>
                <a:gd name="connsiteX75" fmla="*/ 1473708 w 3400235"/>
                <a:gd name="connsiteY75" fmla="*/ 137446 h 1842230"/>
                <a:gd name="connsiteX76" fmla="*/ 1370743 w 3400235"/>
                <a:gd name="connsiteY76" fmla="*/ 171164 h 1842230"/>
                <a:gd name="connsiteX77" fmla="*/ 1327690 w 3400235"/>
                <a:gd name="connsiteY77" fmla="*/ 127730 h 1842230"/>
                <a:gd name="connsiteX78" fmla="*/ 1308544 w 3400235"/>
                <a:gd name="connsiteY78" fmla="*/ 127730 h 1842230"/>
                <a:gd name="connsiteX79" fmla="*/ 1284637 w 3400235"/>
                <a:gd name="connsiteY79" fmla="*/ 175926 h 1842230"/>
                <a:gd name="connsiteX80" fmla="*/ 1303782 w 3400235"/>
                <a:gd name="connsiteY80" fmla="*/ 197644 h 1842230"/>
                <a:gd name="connsiteX81" fmla="*/ 1167289 w 3400235"/>
                <a:gd name="connsiteY81" fmla="*/ 272415 h 1842230"/>
                <a:gd name="connsiteX82" fmla="*/ 1050036 w 3400235"/>
                <a:gd name="connsiteY82" fmla="*/ 361664 h 1842230"/>
                <a:gd name="connsiteX83" fmla="*/ 978217 w 3400235"/>
                <a:gd name="connsiteY83" fmla="*/ 460534 h 1842230"/>
                <a:gd name="connsiteX84" fmla="*/ 978217 w 3400235"/>
                <a:gd name="connsiteY84" fmla="*/ 501491 h 1842230"/>
                <a:gd name="connsiteX85" fmla="*/ 1054798 w 3400235"/>
                <a:gd name="connsiteY85" fmla="*/ 532828 h 1842230"/>
                <a:gd name="connsiteX86" fmla="*/ 1016508 w 3400235"/>
                <a:gd name="connsiteY86" fmla="*/ 561784 h 1842230"/>
                <a:gd name="connsiteX87" fmla="*/ 935164 w 3400235"/>
                <a:gd name="connsiteY87" fmla="*/ 532828 h 1842230"/>
                <a:gd name="connsiteX88" fmla="*/ 901637 w 3400235"/>
                <a:gd name="connsiteY88" fmla="*/ 561784 h 1842230"/>
                <a:gd name="connsiteX89" fmla="*/ 851344 w 3400235"/>
                <a:gd name="connsiteY89" fmla="*/ 503872 h 1842230"/>
                <a:gd name="connsiteX90" fmla="*/ 841724 w 3400235"/>
                <a:gd name="connsiteY90" fmla="*/ 525589 h 1842230"/>
                <a:gd name="connsiteX91" fmla="*/ 896779 w 3400235"/>
                <a:gd name="connsiteY91" fmla="*/ 699230 h 1842230"/>
                <a:gd name="connsiteX92" fmla="*/ 911162 w 3400235"/>
                <a:gd name="connsiteY92" fmla="*/ 704088 h 1842230"/>
                <a:gd name="connsiteX93" fmla="*/ 949452 w 3400235"/>
                <a:gd name="connsiteY93" fmla="*/ 684752 h 1842230"/>
                <a:gd name="connsiteX94" fmla="*/ 968597 w 3400235"/>
                <a:gd name="connsiteY94" fmla="*/ 699230 h 1842230"/>
                <a:gd name="connsiteX95" fmla="*/ 968597 w 3400235"/>
                <a:gd name="connsiteY95" fmla="*/ 730567 h 1842230"/>
                <a:gd name="connsiteX96" fmla="*/ 932688 w 3400235"/>
                <a:gd name="connsiteY96" fmla="*/ 716089 h 1842230"/>
                <a:gd name="connsiteX97" fmla="*/ 911162 w 3400235"/>
                <a:gd name="connsiteY97" fmla="*/ 732949 h 1842230"/>
                <a:gd name="connsiteX98" fmla="*/ 925544 w 3400235"/>
                <a:gd name="connsiteY98" fmla="*/ 764286 h 1842230"/>
                <a:gd name="connsiteX99" fmla="*/ 913543 w 3400235"/>
                <a:gd name="connsiteY99" fmla="*/ 846296 h 1842230"/>
                <a:gd name="connsiteX100" fmla="*/ 839343 w 3400235"/>
                <a:gd name="connsiteY100" fmla="*/ 853535 h 1842230"/>
                <a:gd name="connsiteX101" fmla="*/ 834580 w 3400235"/>
                <a:gd name="connsiteY101" fmla="*/ 826960 h 1842230"/>
                <a:gd name="connsiteX102" fmla="*/ 877633 w 3400235"/>
                <a:gd name="connsiteY102" fmla="*/ 800386 h 1842230"/>
                <a:gd name="connsiteX103" fmla="*/ 887254 w 3400235"/>
                <a:gd name="connsiteY103" fmla="*/ 727996 h 1842230"/>
                <a:gd name="connsiteX104" fmla="*/ 839343 w 3400235"/>
                <a:gd name="connsiteY104" fmla="*/ 665321 h 1842230"/>
                <a:gd name="connsiteX105" fmla="*/ 822579 w 3400235"/>
                <a:gd name="connsiteY105" fmla="*/ 556831 h 1842230"/>
                <a:gd name="connsiteX106" fmla="*/ 745998 w 3400235"/>
                <a:gd name="connsiteY106" fmla="*/ 544735 h 1842230"/>
                <a:gd name="connsiteX107" fmla="*/ 738854 w 3400235"/>
                <a:gd name="connsiteY107" fmla="*/ 583311 h 1842230"/>
                <a:gd name="connsiteX108" fmla="*/ 753237 w 3400235"/>
                <a:gd name="connsiteY108" fmla="*/ 602647 h 1842230"/>
                <a:gd name="connsiteX109" fmla="*/ 722090 w 3400235"/>
                <a:gd name="connsiteY109" fmla="*/ 629221 h 1842230"/>
                <a:gd name="connsiteX110" fmla="*/ 734092 w 3400235"/>
                <a:gd name="connsiteY110" fmla="*/ 701611 h 1842230"/>
                <a:gd name="connsiteX111" fmla="*/ 779526 w 3400235"/>
                <a:gd name="connsiteY111" fmla="*/ 720947 h 1842230"/>
                <a:gd name="connsiteX112" fmla="*/ 789146 w 3400235"/>
                <a:gd name="connsiteY112" fmla="*/ 774001 h 1842230"/>
                <a:gd name="connsiteX113" fmla="*/ 743617 w 3400235"/>
                <a:gd name="connsiteY113" fmla="*/ 745045 h 1842230"/>
                <a:gd name="connsiteX114" fmla="*/ 626364 w 3400235"/>
                <a:gd name="connsiteY114" fmla="*/ 723328 h 1842230"/>
                <a:gd name="connsiteX115" fmla="*/ 611981 w 3400235"/>
                <a:gd name="connsiteY115" fmla="*/ 761905 h 1842230"/>
                <a:gd name="connsiteX116" fmla="*/ 518636 w 3400235"/>
                <a:gd name="connsiteY116" fmla="*/ 795623 h 1842230"/>
                <a:gd name="connsiteX117" fmla="*/ 504253 w 3400235"/>
                <a:gd name="connsiteY117" fmla="*/ 771525 h 1842230"/>
                <a:gd name="connsiteX118" fmla="*/ 382143 w 3400235"/>
                <a:gd name="connsiteY118" fmla="*/ 839057 h 1842230"/>
                <a:gd name="connsiteX119" fmla="*/ 379761 w 3400235"/>
                <a:gd name="connsiteY119" fmla="*/ 884872 h 1842230"/>
                <a:gd name="connsiteX120" fmla="*/ 331851 w 3400235"/>
                <a:gd name="connsiteY120" fmla="*/ 892111 h 1842230"/>
                <a:gd name="connsiteX121" fmla="*/ 346234 w 3400235"/>
                <a:gd name="connsiteY121" fmla="*/ 858393 h 1842230"/>
                <a:gd name="connsiteX122" fmla="*/ 346234 w 3400235"/>
                <a:gd name="connsiteY122" fmla="*/ 824674 h 1842230"/>
                <a:gd name="connsiteX123" fmla="*/ 298323 w 3400235"/>
                <a:gd name="connsiteY123" fmla="*/ 807815 h 1842230"/>
                <a:gd name="connsiteX124" fmla="*/ 267176 w 3400235"/>
                <a:gd name="connsiteY124" fmla="*/ 819912 h 1842230"/>
                <a:gd name="connsiteX125" fmla="*/ 293465 w 3400235"/>
                <a:gd name="connsiteY125" fmla="*/ 870585 h 1842230"/>
                <a:gd name="connsiteX126" fmla="*/ 312610 w 3400235"/>
                <a:gd name="connsiteY126" fmla="*/ 904303 h 1842230"/>
                <a:gd name="connsiteX127" fmla="*/ 312610 w 3400235"/>
                <a:gd name="connsiteY127" fmla="*/ 930878 h 1842230"/>
                <a:gd name="connsiteX128" fmla="*/ 276701 w 3400235"/>
                <a:gd name="connsiteY128" fmla="*/ 923639 h 1842230"/>
                <a:gd name="connsiteX129" fmla="*/ 269558 w 3400235"/>
                <a:gd name="connsiteY129" fmla="*/ 916400 h 1842230"/>
                <a:gd name="connsiteX130" fmla="*/ 233648 w 3400235"/>
                <a:gd name="connsiteY130" fmla="*/ 954976 h 1842230"/>
                <a:gd name="connsiteX131" fmla="*/ 252794 w 3400235"/>
                <a:gd name="connsiteY131" fmla="*/ 988695 h 1842230"/>
                <a:gd name="connsiteX132" fmla="*/ 171450 w 3400235"/>
                <a:gd name="connsiteY132" fmla="*/ 986313 h 1842230"/>
                <a:gd name="connsiteX133" fmla="*/ 197739 w 3400235"/>
                <a:gd name="connsiteY133" fmla="*/ 1020127 h 1842230"/>
                <a:gd name="connsiteX134" fmla="*/ 190595 w 3400235"/>
                <a:gd name="connsiteY134" fmla="*/ 1034605 h 1842230"/>
                <a:gd name="connsiteX135" fmla="*/ 147542 w 3400235"/>
                <a:gd name="connsiteY135" fmla="*/ 1034605 h 1842230"/>
                <a:gd name="connsiteX136" fmla="*/ 116396 w 3400235"/>
                <a:gd name="connsiteY136" fmla="*/ 1012888 h 1842230"/>
                <a:gd name="connsiteX137" fmla="*/ 109252 w 3400235"/>
                <a:gd name="connsiteY137" fmla="*/ 952595 h 1842230"/>
                <a:gd name="connsiteX138" fmla="*/ 58960 w 3400235"/>
                <a:gd name="connsiteY138" fmla="*/ 933259 h 1842230"/>
                <a:gd name="connsiteX139" fmla="*/ 58960 w 3400235"/>
                <a:gd name="connsiteY139" fmla="*/ 909161 h 1842230"/>
                <a:gd name="connsiteX140" fmla="*/ 164306 w 3400235"/>
                <a:gd name="connsiteY140" fmla="*/ 930878 h 1842230"/>
                <a:gd name="connsiteX141" fmla="*/ 221742 w 3400235"/>
                <a:gd name="connsiteY141" fmla="*/ 935736 h 1842230"/>
                <a:gd name="connsiteX142" fmla="*/ 245650 w 3400235"/>
                <a:gd name="connsiteY142" fmla="*/ 899541 h 1842230"/>
                <a:gd name="connsiteX143" fmla="*/ 224123 w 3400235"/>
                <a:gd name="connsiteY143" fmla="*/ 860965 h 1842230"/>
                <a:gd name="connsiteX144" fmla="*/ 70961 w 3400235"/>
                <a:gd name="connsiteY144" fmla="*/ 800671 h 1842230"/>
                <a:gd name="connsiteX145" fmla="*/ 18097 w 3400235"/>
                <a:gd name="connsiteY145" fmla="*/ 813816 h 1842230"/>
                <a:gd name="connsiteX146" fmla="*/ 0 w 3400235"/>
                <a:gd name="connsiteY146" fmla="*/ 829342 h 1842230"/>
                <a:gd name="connsiteX147" fmla="*/ 5620 w 3400235"/>
                <a:gd name="connsiteY147" fmla="*/ 865060 h 1842230"/>
                <a:gd name="connsiteX148" fmla="*/ 28099 w 3400235"/>
                <a:gd name="connsiteY148" fmla="*/ 868965 h 1842230"/>
                <a:gd name="connsiteX149" fmla="*/ 22860 w 3400235"/>
                <a:gd name="connsiteY149" fmla="*/ 925163 h 1842230"/>
                <a:gd name="connsiteX150" fmla="*/ 92202 w 3400235"/>
                <a:gd name="connsiteY150" fmla="*/ 1088041 h 1842230"/>
                <a:gd name="connsiteX151" fmla="*/ 42101 w 3400235"/>
                <a:gd name="connsiteY151" fmla="*/ 1167479 h 1842230"/>
                <a:gd name="connsiteX152" fmla="*/ 38671 w 3400235"/>
                <a:gd name="connsiteY152" fmla="*/ 1185386 h 1842230"/>
                <a:gd name="connsiteX153" fmla="*/ 64103 w 3400235"/>
                <a:gd name="connsiteY153" fmla="*/ 1203293 h 1842230"/>
                <a:gd name="connsiteX154" fmla="*/ 41148 w 3400235"/>
                <a:gd name="connsiteY154" fmla="*/ 1218438 h 1842230"/>
                <a:gd name="connsiteX155" fmla="*/ 25908 w 3400235"/>
                <a:gd name="connsiteY155" fmla="*/ 1218724 h 1842230"/>
                <a:gd name="connsiteX156" fmla="*/ 28765 w 3400235"/>
                <a:gd name="connsiteY156" fmla="*/ 1288732 h 1842230"/>
                <a:gd name="connsiteX157" fmla="*/ 49816 w 3400235"/>
                <a:gd name="connsiteY157" fmla="*/ 1318546 h 1842230"/>
                <a:gd name="connsiteX158" fmla="*/ 50101 w 3400235"/>
                <a:gd name="connsiteY158" fmla="*/ 1347502 h 1842230"/>
                <a:gd name="connsiteX159" fmla="*/ 77057 w 3400235"/>
                <a:gd name="connsiteY159" fmla="*/ 1349978 h 1842230"/>
                <a:gd name="connsiteX160" fmla="*/ 118301 w 3400235"/>
                <a:gd name="connsiteY160" fmla="*/ 1365694 h 1842230"/>
                <a:gd name="connsiteX161" fmla="*/ 161925 w 3400235"/>
                <a:gd name="connsiteY161" fmla="*/ 1425702 h 1842230"/>
                <a:gd name="connsiteX162" fmla="*/ 162401 w 3400235"/>
                <a:gd name="connsiteY162" fmla="*/ 1441513 h 1842230"/>
                <a:gd name="connsiteX163" fmla="*/ 148209 w 3400235"/>
                <a:gd name="connsiteY163" fmla="*/ 1465802 h 1842230"/>
                <a:gd name="connsiteX164" fmla="*/ 180785 w 3400235"/>
                <a:gd name="connsiteY164" fmla="*/ 1463992 h 1842230"/>
                <a:gd name="connsiteX165" fmla="*/ 212502 w 3400235"/>
                <a:gd name="connsiteY165" fmla="*/ 1473136 h 1842230"/>
                <a:gd name="connsiteX166" fmla="*/ 255365 w 3400235"/>
                <a:gd name="connsiteY166" fmla="*/ 1533811 h 1842230"/>
                <a:gd name="connsiteX167" fmla="*/ 360902 w 3400235"/>
                <a:gd name="connsiteY167" fmla="*/ 1543431 h 1842230"/>
                <a:gd name="connsiteX168" fmla="*/ 356330 w 3400235"/>
                <a:gd name="connsiteY168" fmla="*/ 1615630 h 1842230"/>
                <a:gd name="connsiteX169" fmla="*/ 319945 w 3400235"/>
                <a:gd name="connsiteY169" fmla="*/ 1646777 h 1842230"/>
                <a:gd name="connsiteX170" fmla="*/ 327469 w 3400235"/>
                <a:gd name="connsiteY170" fmla="*/ 1658969 h 1842230"/>
                <a:gd name="connsiteX171" fmla="*/ 291560 w 3400235"/>
                <a:gd name="connsiteY171" fmla="*/ 1697545 h 1842230"/>
                <a:gd name="connsiteX172" fmla="*/ 256006 w 3400235"/>
                <a:gd name="connsiteY172" fmla="*/ 1715693 h 1842230"/>
                <a:gd name="connsiteX173" fmla="*/ 223454 w 3400235"/>
                <a:gd name="connsiteY173" fmla="*/ 1694978 h 1842230"/>
                <a:gd name="connsiteX174" fmla="*/ 196218 w 3400235"/>
                <a:gd name="connsiteY174" fmla="*/ 1707107 h 1842230"/>
                <a:gd name="connsiteX175" fmla="*/ 208659 w 3400235"/>
                <a:gd name="connsiteY175" fmla="*/ 1736407 h 1842230"/>
                <a:gd name="connsiteX176" fmla="*/ 196821 w 3400235"/>
                <a:gd name="connsiteY176" fmla="*/ 1739366 h 1842230"/>
                <a:gd name="connsiteX177" fmla="*/ 256006 w 3400235"/>
                <a:gd name="connsiteY177" fmla="*/ 1831102 h 1842230"/>
                <a:gd name="connsiteX178" fmla="*/ 303561 w 3400235"/>
                <a:gd name="connsiteY178" fmla="*/ 1765078 h 1842230"/>
                <a:gd name="connsiteX179" fmla="*/ 372999 w 3400235"/>
                <a:gd name="connsiteY179" fmla="*/ 1789176 h 1842230"/>
                <a:gd name="connsiteX180" fmla="*/ 401764 w 3400235"/>
                <a:gd name="connsiteY180" fmla="*/ 1772316 h 1842230"/>
                <a:gd name="connsiteX181" fmla="*/ 586073 w 3400235"/>
                <a:gd name="connsiteY181" fmla="*/ 1842230 h 1842230"/>
                <a:gd name="connsiteX182" fmla="*/ 593217 w 3400235"/>
                <a:gd name="connsiteY182" fmla="*/ 1822894 h 1842230"/>
                <a:gd name="connsiteX183" fmla="*/ 554926 w 3400235"/>
                <a:gd name="connsiteY183" fmla="*/ 1786699 h 1842230"/>
                <a:gd name="connsiteX184" fmla="*/ 554926 w 3400235"/>
                <a:gd name="connsiteY184" fmla="*/ 1740884 h 1842230"/>
                <a:gd name="connsiteX185" fmla="*/ 531019 w 3400235"/>
                <a:gd name="connsiteY185" fmla="*/ 1733645 h 1842230"/>
                <a:gd name="connsiteX186" fmla="*/ 535781 w 3400235"/>
                <a:gd name="connsiteY186" fmla="*/ 1695069 h 1842230"/>
                <a:gd name="connsiteX187" fmla="*/ 574072 w 3400235"/>
                <a:gd name="connsiteY187" fmla="*/ 1649254 h 1842230"/>
                <a:gd name="connsiteX188" fmla="*/ 505396 w 3400235"/>
                <a:gd name="connsiteY188" fmla="*/ 1597819 h 1842230"/>
                <a:gd name="connsiteX189" fmla="*/ 510159 w 3400235"/>
                <a:gd name="connsiteY189" fmla="*/ 1526286 h 1842230"/>
                <a:gd name="connsiteX190" fmla="*/ 583597 w 3400235"/>
                <a:gd name="connsiteY190" fmla="*/ 1477994 h 1842230"/>
                <a:gd name="connsiteX191" fmla="*/ 669798 w 3400235"/>
                <a:gd name="connsiteY191" fmla="*/ 1482852 h 1842230"/>
                <a:gd name="connsiteX192" fmla="*/ 684181 w 3400235"/>
                <a:gd name="connsiteY192" fmla="*/ 1509427 h 1842230"/>
                <a:gd name="connsiteX193" fmla="*/ 772763 w 3400235"/>
                <a:gd name="connsiteY193" fmla="*/ 1514284 h 1842230"/>
                <a:gd name="connsiteX194" fmla="*/ 837438 w 3400235"/>
                <a:gd name="connsiteY194" fmla="*/ 1478089 h 1842230"/>
                <a:gd name="connsiteX195" fmla="*/ 803910 w 3400235"/>
                <a:gd name="connsiteY195" fmla="*/ 1441894 h 1842230"/>
                <a:gd name="connsiteX196" fmla="*/ 811054 w 3400235"/>
                <a:gd name="connsiteY196" fmla="*/ 1374362 h 1842230"/>
                <a:gd name="connsiteX197" fmla="*/ 978598 w 3400235"/>
                <a:gd name="connsiteY197" fmla="*/ 1292352 h 1842230"/>
                <a:gd name="connsiteX198" fmla="*/ 1107472 w 3400235"/>
                <a:gd name="connsiteY198" fmla="*/ 1350454 h 1842230"/>
                <a:gd name="connsiteX199" fmla="*/ 1150525 w 3400235"/>
                <a:gd name="connsiteY199" fmla="*/ 1311878 h 1842230"/>
                <a:gd name="connsiteX200" fmla="*/ 1277398 w 3400235"/>
                <a:gd name="connsiteY200" fmla="*/ 1432465 h 1842230"/>
                <a:gd name="connsiteX201" fmla="*/ 1373124 w 3400235"/>
                <a:gd name="connsiteY201" fmla="*/ 1422844 h 1842230"/>
                <a:gd name="connsiteX202" fmla="*/ 1406652 w 3400235"/>
                <a:gd name="connsiteY202" fmla="*/ 1456563 h 1842230"/>
                <a:gd name="connsiteX203" fmla="*/ 1497616 w 3400235"/>
                <a:gd name="connsiteY203" fmla="*/ 1466183 h 1842230"/>
                <a:gd name="connsiteX204" fmla="*/ 1557433 w 3400235"/>
                <a:gd name="connsiteY204" fmla="*/ 1384173 h 1842230"/>
                <a:gd name="connsiteX205" fmla="*/ 1634014 w 3400235"/>
                <a:gd name="connsiteY205" fmla="*/ 1417987 h 1842230"/>
                <a:gd name="connsiteX206" fmla="*/ 1674685 w 3400235"/>
                <a:gd name="connsiteY206" fmla="*/ 1425226 h 1842230"/>
                <a:gd name="connsiteX207" fmla="*/ 1715357 w 3400235"/>
                <a:gd name="connsiteY207" fmla="*/ 1389031 h 1842230"/>
                <a:gd name="connsiteX208" fmla="*/ 1679448 w 3400235"/>
                <a:gd name="connsiteY208" fmla="*/ 1364932 h 1842230"/>
                <a:gd name="connsiteX209" fmla="*/ 1710595 w 3400235"/>
                <a:gd name="connsiteY209" fmla="*/ 1316736 h 1842230"/>
                <a:gd name="connsiteX210" fmla="*/ 1799177 w 3400235"/>
                <a:gd name="connsiteY210" fmla="*/ 1345692 h 1842230"/>
                <a:gd name="connsiteX211" fmla="*/ 1818323 w 3400235"/>
                <a:gd name="connsiteY211" fmla="*/ 1384268 h 1842230"/>
                <a:gd name="connsiteX212" fmla="*/ 1856613 w 3400235"/>
                <a:gd name="connsiteY212" fmla="*/ 1386649 h 1842230"/>
                <a:gd name="connsiteX213" fmla="*/ 1880520 w 3400235"/>
                <a:gd name="connsiteY213" fmla="*/ 1369790 h 1842230"/>
                <a:gd name="connsiteX214" fmla="*/ 1945196 w 3400235"/>
                <a:gd name="connsiteY214" fmla="*/ 1367409 h 1842230"/>
                <a:gd name="connsiteX215" fmla="*/ 1952339 w 3400235"/>
                <a:gd name="connsiteY215" fmla="*/ 1384268 h 1842230"/>
                <a:gd name="connsiteX216" fmla="*/ 2026539 w 3400235"/>
                <a:gd name="connsiteY216" fmla="*/ 1389126 h 1842230"/>
                <a:gd name="connsiteX217" fmla="*/ 2076831 w 3400235"/>
                <a:gd name="connsiteY217" fmla="*/ 1336072 h 1842230"/>
                <a:gd name="connsiteX218" fmla="*/ 2179796 w 3400235"/>
                <a:gd name="connsiteY218" fmla="*/ 1348168 h 1842230"/>
                <a:gd name="connsiteX219" fmla="*/ 2210943 w 3400235"/>
                <a:gd name="connsiteY219" fmla="*/ 1336072 h 1842230"/>
                <a:gd name="connsiteX220" fmla="*/ 2220468 w 3400235"/>
                <a:gd name="connsiteY220" fmla="*/ 1278160 h 1842230"/>
                <a:gd name="connsiteX221" fmla="*/ 2189321 w 3400235"/>
                <a:gd name="connsiteY221" fmla="*/ 1208246 h 1842230"/>
                <a:gd name="connsiteX222" fmla="*/ 2220468 w 3400235"/>
                <a:gd name="connsiteY222" fmla="*/ 1181671 h 1842230"/>
                <a:gd name="connsiteX223" fmla="*/ 2318576 w 3400235"/>
                <a:gd name="connsiteY223" fmla="*/ 1181671 h 1842230"/>
                <a:gd name="connsiteX224" fmla="*/ 2411921 w 3400235"/>
                <a:gd name="connsiteY224" fmla="*/ 1292637 h 1842230"/>
                <a:gd name="connsiteX225" fmla="*/ 2531555 w 3400235"/>
                <a:gd name="connsiteY225" fmla="*/ 1360170 h 1842230"/>
                <a:gd name="connsiteX226" fmla="*/ 2567464 w 3400235"/>
                <a:gd name="connsiteY226" fmla="*/ 1360170 h 1842230"/>
                <a:gd name="connsiteX227" fmla="*/ 2572227 w 3400235"/>
                <a:gd name="connsiteY227" fmla="*/ 1331214 h 1842230"/>
                <a:gd name="connsiteX228" fmla="*/ 2615279 w 3400235"/>
                <a:gd name="connsiteY228" fmla="*/ 1304639 h 1842230"/>
                <a:gd name="connsiteX229" fmla="*/ 2620042 w 3400235"/>
                <a:gd name="connsiteY229" fmla="*/ 1461421 h 1842230"/>
                <a:gd name="connsiteX230" fmla="*/ 2581752 w 3400235"/>
                <a:gd name="connsiteY230" fmla="*/ 1463802 h 1842230"/>
                <a:gd name="connsiteX231" fmla="*/ 2581752 w 3400235"/>
                <a:gd name="connsiteY231" fmla="*/ 1502378 h 1842230"/>
                <a:gd name="connsiteX232" fmla="*/ 2603278 w 3400235"/>
                <a:gd name="connsiteY232" fmla="*/ 1528953 h 1842230"/>
                <a:gd name="connsiteX233" fmla="*/ 2599277 w 3400235"/>
                <a:gd name="connsiteY233" fmla="*/ 1563433 h 1842230"/>
                <a:gd name="connsiteX234" fmla="*/ 2615184 w 3400235"/>
                <a:gd name="connsiteY234" fmla="*/ 1570006 h 1842230"/>
                <a:gd name="connsiteX235" fmla="*/ 2624804 w 3400235"/>
                <a:gd name="connsiteY235" fmla="*/ 1545907 h 1842230"/>
                <a:gd name="connsiteX236" fmla="*/ 2639187 w 3400235"/>
                <a:gd name="connsiteY236" fmla="*/ 1550765 h 1842230"/>
                <a:gd name="connsiteX237" fmla="*/ 2648712 w 3400235"/>
                <a:gd name="connsiteY237" fmla="*/ 1560385 h 1842230"/>
                <a:gd name="connsiteX238" fmla="*/ 2691765 w 3400235"/>
                <a:gd name="connsiteY238" fmla="*/ 1550765 h 1842230"/>
                <a:gd name="connsiteX239" fmla="*/ 2734818 w 3400235"/>
                <a:gd name="connsiteY239" fmla="*/ 1425321 h 1842230"/>
                <a:gd name="connsiteX240" fmla="*/ 2739580 w 3400235"/>
                <a:gd name="connsiteY240" fmla="*/ 1268539 h 1842230"/>
                <a:gd name="connsiteX241" fmla="*/ 2684526 w 3400235"/>
                <a:gd name="connsiteY241" fmla="*/ 1143095 h 1842230"/>
                <a:gd name="connsiteX242" fmla="*/ 2615089 w 3400235"/>
                <a:gd name="connsiteY242" fmla="*/ 1058704 h 1842230"/>
                <a:gd name="connsiteX243" fmla="*/ 2581561 w 3400235"/>
                <a:gd name="connsiteY243" fmla="*/ 1063561 h 1842230"/>
                <a:gd name="connsiteX244" fmla="*/ 2581561 w 3400235"/>
                <a:gd name="connsiteY244" fmla="*/ 1090136 h 1842230"/>
                <a:gd name="connsiteX245" fmla="*/ 2500217 w 3400235"/>
                <a:gd name="connsiteY245" fmla="*/ 1058799 h 1842230"/>
                <a:gd name="connsiteX246" fmla="*/ 2531364 w 3400235"/>
                <a:gd name="connsiteY246" fmla="*/ 991267 h 1842230"/>
                <a:gd name="connsiteX247" fmla="*/ 2557653 w 3400235"/>
                <a:gd name="connsiteY247" fmla="*/ 812768 h 1842230"/>
                <a:gd name="connsiteX248" fmla="*/ 2667762 w 3400235"/>
                <a:gd name="connsiteY248" fmla="*/ 779050 h 1842230"/>
                <a:gd name="connsiteX249" fmla="*/ 2720436 w 3400235"/>
                <a:gd name="connsiteY249" fmla="*/ 745331 h 1842230"/>
                <a:gd name="connsiteX250" fmla="*/ 2777871 w 3400235"/>
                <a:gd name="connsiteY250" fmla="*/ 745331 h 1842230"/>
                <a:gd name="connsiteX251" fmla="*/ 2763488 w 3400235"/>
                <a:gd name="connsiteY251" fmla="*/ 764667 h 1842230"/>
                <a:gd name="connsiteX252" fmla="*/ 2777871 w 3400235"/>
                <a:gd name="connsiteY252" fmla="*/ 788765 h 1842230"/>
                <a:gd name="connsiteX253" fmla="*/ 2828163 w 3400235"/>
                <a:gd name="connsiteY253" fmla="*/ 735711 h 1842230"/>
                <a:gd name="connsiteX254" fmla="*/ 2856928 w 3400235"/>
                <a:gd name="connsiteY254" fmla="*/ 738092 h 1842230"/>
                <a:gd name="connsiteX255" fmla="*/ 2852166 w 3400235"/>
                <a:gd name="connsiteY255" fmla="*/ 706755 h 1842230"/>
                <a:gd name="connsiteX256" fmla="*/ 2806637 w 3400235"/>
                <a:gd name="connsiteY256" fmla="*/ 697135 h 1842230"/>
                <a:gd name="connsiteX257" fmla="*/ 2837783 w 3400235"/>
                <a:gd name="connsiteY257" fmla="*/ 583787 h 1842230"/>
                <a:gd name="connsiteX258" fmla="*/ 2878836 w 3400235"/>
                <a:gd name="connsiteY258" fmla="*/ 544925 h 1842230"/>
                <a:gd name="connsiteX259" fmla="*/ 2878836 w 3400235"/>
                <a:gd name="connsiteY259" fmla="*/ 544925 h 1842230"/>
                <a:gd name="connsiteX0" fmla="*/ 2878836 w 3400235"/>
                <a:gd name="connsiteY0" fmla="*/ 544925 h 1842230"/>
                <a:gd name="connsiteX1" fmla="*/ 2895600 w 3400235"/>
                <a:gd name="connsiteY1" fmla="*/ 602837 h 1842230"/>
                <a:gd name="connsiteX2" fmla="*/ 2929128 w 3400235"/>
                <a:gd name="connsiteY2" fmla="*/ 612457 h 1842230"/>
                <a:gd name="connsiteX3" fmla="*/ 2962656 w 3400235"/>
                <a:gd name="connsiteY3" fmla="*/ 559403 h 1842230"/>
                <a:gd name="connsiteX4" fmla="*/ 2943511 w 3400235"/>
                <a:gd name="connsiteY4" fmla="*/ 523208 h 1842230"/>
                <a:gd name="connsiteX5" fmla="*/ 2950655 w 3400235"/>
                <a:gd name="connsiteY5" fmla="*/ 491871 h 1842230"/>
                <a:gd name="connsiteX6" fmla="*/ 3000946 w 3400235"/>
                <a:gd name="connsiteY6" fmla="*/ 491871 h 1842230"/>
                <a:gd name="connsiteX7" fmla="*/ 2988945 w 3400235"/>
                <a:gd name="connsiteY7" fmla="*/ 515969 h 1842230"/>
                <a:gd name="connsiteX8" fmla="*/ 2993708 w 3400235"/>
                <a:gd name="connsiteY8" fmla="*/ 602837 h 1842230"/>
                <a:gd name="connsiteX9" fmla="*/ 2921889 w 3400235"/>
                <a:gd name="connsiteY9" fmla="*/ 781336 h 1842230"/>
                <a:gd name="connsiteX10" fmla="*/ 2929033 w 3400235"/>
                <a:gd name="connsiteY10" fmla="*/ 819912 h 1842230"/>
                <a:gd name="connsiteX11" fmla="*/ 2926651 w 3400235"/>
                <a:gd name="connsiteY11" fmla="*/ 885063 h 1842230"/>
                <a:gd name="connsiteX12" fmla="*/ 3060668 w 3400235"/>
                <a:gd name="connsiteY12" fmla="*/ 1080421 h 1842230"/>
                <a:gd name="connsiteX13" fmla="*/ 3086957 w 3400235"/>
                <a:gd name="connsiteY13" fmla="*/ 1087660 h 1842230"/>
                <a:gd name="connsiteX14" fmla="*/ 3089339 w 3400235"/>
                <a:gd name="connsiteY14" fmla="*/ 928497 h 1842230"/>
                <a:gd name="connsiteX15" fmla="*/ 3115628 w 3400235"/>
                <a:gd name="connsiteY15" fmla="*/ 904399 h 1842230"/>
                <a:gd name="connsiteX16" fmla="*/ 3086862 w 3400235"/>
                <a:gd name="connsiteY16" fmla="*/ 841724 h 1842230"/>
                <a:gd name="connsiteX17" fmla="*/ 3110770 w 3400235"/>
                <a:gd name="connsiteY17" fmla="*/ 815149 h 1842230"/>
                <a:gd name="connsiteX18" fmla="*/ 3058096 w 3400235"/>
                <a:gd name="connsiteY18" fmla="*/ 745236 h 1842230"/>
                <a:gd name="connsiteX19" fmla="*/ 3029331 w 3400235"/>
                <a:gd name="connsiteY19" fmla="*/ 747617 h 1842230"/>
                <a:gd name="connsiteX20" fmla="*/ 3019806 w 3400235"/>
                <a:gd name="connsiteY20" fmla="*/ 631888 h 1842230"/>
                <a:gd name="connsiteX21" fmla="*/ 3094006 w 3400235"/>
                <a:gd name="connsiteY21" fmla="*/ 612553 h 1842230"/>
                <a:gd name="connsiteX22" fmla="*/ 3098768 w 3400235"/>
                <a:gd name="connsiteY22" fmla="*/ 578739 h 1842230"/>
                <a:gd name="connsiteX23" fmla="*/ 3137059 w 3400235"/>
                <a:gd name="connsiteY23" fmla="*/ 569119 h 1842230"/>
                <a:gd name="connsiteX24" fmla="*/ 3158586 w 3400235"/>
                <a:gd name="connsiteY24" fmla="*/ 588454 h 1842230"/>
                <a:gd name="connsiteX25" fmla="*/ 3184874 w 3400235"/>
                <a:gd name="connsiteY25" fmla="*/ 482346 h 1842230"/>
                <a:gd name="connsiteX26" fmla="*/ 3230309 w 3400235"/>
                <a:gd name="connsiteY26" fmla="*/ 405193 h 1842230"/>
                <a:gd name="connsiteX27" fmla="*/ 3266218 w 3400235"/>
                <a:gd name="connsiteY27" fmla="*/ 385858 h 1842230"/>
                <a:gd name="connsiteX28" fmla="*/ 3297364 w 3400235"/>
                <a:gd name="connsiteY28" fmla="*/ 388239 h 1842230"/>
                <a:gd name="connsiteX29" fmla="*/ 3297364 w 3400235"/>
                <a:gd name="connsiteY29" fmla="*/ 352044 h 1842230"/>
                <a:gd name="connsiteX30" fmla="*/ 3247073 w 3400235"/>
                <a:gd name="connsiteY30" fmla="*/ 342423 h 1842230"/>
                <a:gd name="connsiteX31" fmla="*/ 3177636 w 3400235"/>
                <a:gd name="connsiteY31" fmla="*/ 284512 h 1842230"/>
                <a:gd name="connsiteX32" fmla="*/ 3211163 w 3400235"/>
                <a:gd name="connsiteY32" fmla="*/ 245935 h 1842230"/>
                <a:gd name="connsiteX33" fmla="*/ 3182398 w 3400235"/>
                <a:gd name="connsiteY33" fmla="*/ 180784 h 1842230"/>
                <a:gd name="connsiteX34" fmla="*/ 3206305 w 3400235"/>
                <a:gd name="connsiteY34" fmla="*/ 156686 h 1842230"/>
                <a:gd name="connsiteX35" fmla="*/ 3235071 w 3400235"/>
                <a:gd name="connsiteY35" fmla="*/ 195262 h 1842230"/>
                <a:gd name="connsiteX36" fmla="*/ 3306889 w 3400235"/>
                <a:gd name="connsiteY36" fmla="*/ 221837 h 1842230"/>
                <a:gd name="connsiteX37" fmla="*/ 3385852 w 3400235"/>
                <a:gd name="connsiteY37" fmla="*/ 229076 h 1842230"/>
                <a:gd name="connsiteX38" fmla="*/ 3395472 w 3400235"/>
                <a:gd name="connsiteY38" fmla="*/ 195358 h 1842230"/>
                <a:gd name="connsiteX39" fmla="*/ 3354800 w 3400235"/>
                <a:gd name="connsiteY39" fmla="*/ 154400 h 1842230"/>
                <a:gd name="connsiteX40" fmla="*/ 3400235 w 3400235"/>
                <a:gd name="connsiteY40" fmla="*/ 91726 h 1842230"/>
                <a:gd name="connsiteX41" fmla="*/ 3297270 w 3400235"/>
                <a:gd name="connsiteY41" fmla="*/ 55530 h 1842230"/>
                <a:gd name="connsiteX42" fmla="*/ 3270980 w 3400235"/>
                <a:gd name="connsiteY42" fmla="*/ 108585 h 1842230"/>
                <a:gd name="connsiteX43" fmla="*/ 3237452 w 3400235"/>
                <a:gd name="connsiteY43" fmla="*/ 65151 h 1842230"/>
                <a:gd name="connsiteX44" fmla="*/ 3048381 w 3400235"/>
                <a:gd name="connsiteY44" fmla="*/ 0 h 1842230"/>
                <a:gd name="connsiteX45" fmla="*/ 2868835 w 3400235"/>
                <a:gd name="connsiteY45" fmla="*/ 31337 h 1842230"/>
                <a:gd name="connsiteX46" fmla="*/ 2842546 w 3400235"/>
                <a:gd name="connsiteY46" fmla="*/ 45815 h 1842230"/>
                <a:gd name="connsiteX47" fmla="*/ 2842546 w 3400235"/>
                <a:gd name="connsiteY47" fmla="*/ 60293 h 1842230"/>
                <a:gd name="connsiteX48" fmla="*/ 2880836 w 3400235"/>
                <a:gd name="connsiteY48" fmla="*/ 79629 h 1842230"/>
                <a:gd name="connsiteX49" fmla="*/ 2876074 w 3400235"/>
                <a:gd name="connsiteY49" fmla="*/ 125444 h 1842230"/>
                <a:gd name="connsiteX50" fmla="*/ 2806637 w 3400235"/>
                <a:gd name="connsiteY50" fmla="*/ 96488 h 1842230"/>
                <a:gd name="connsiteX51" fmla="*/ 2653475 w 3400235"/>
                <a:gd name="connsiteY51" fmla="*/ 156781 h 1842230"/>
                <a:gd name="connsiteX52" fmla="*/ 2627185 w 3400235"/>
                <a:gd name="connsiteY52" fmla="*/ 101346 h 1842230"/>
                <a:gd name="connsiteX53" fmla="*/ 2521839 w 3400235"/>
                <a:gd name="connsiteY53" fmla="*/ 101346 h 1842230"/>
                <a:gd name="connsiteX54" fmla="*/ 2473929 w 3400235"/>
                <a:gd name="connsiteY54" fmla="*/ 152019 h 1842230"/>
                <a:gd name="connsiteX55" fmla="*/ 2304002 w 3400235"/>
                <a:gd name="connsiteY55" fmla="*/ 113442 h 1842230"/>
                <a:gd name="connsiteX56" fmla="*/ 2148459 w 3400235"/>
                <a:gd name="connsiteY56" fmla="*/ 144780 h 1842230"/>
                <a:gd name="connsiteX57" fmla="*/ 2129314 w 3400235"/>
                <a:gd name="connsiteY57" fmla="*/ 192976 h 1842230"/>
                <a:gd name="connsiteX58" fmla="*/ 2153221 w 3400235"/>
                <a:gd name="connsiteY58" fmla="*/ 200215 h 1842230"/>
                <a:gd name="connsiteX59" fmla="*/ 2150840 w 3400235"/>
                <a:gd name="connsiteY59" fmla="*/ 236410 h 1842230"/>
                <a:gd name="connsiteX60" fmla="*/ 2000060 w 3400235"/>
                <a:gd name="connsiteY60" fmla="*/ 253270 h 1842230"/>
                <a:gd name="connsiteX61" fmla="*/ 2009679 w 3400235"/>
                <a:gd name="connsiteY61" fmla="*/ 301466 h 1842230"/>
                <a:gd name="connsiteX62" fmla="*/ 1870805 w 3400235"/>
                <a:gd name="connsiteY62" fmla="*/ 277368 h 1842230"/>
                <a:gd name="connsiteX63" fmla="*/ 1904333 w 3400235"/>
                <a:gd name="connsiteY63" fmla="*/ 214693 h 1842230"/>
                <a:gd name="connsiteX64" fmla="*/ 1763078 w 3400235"/>
                <a:gd name="connsiteY64" fmla="*/ 207454 h 1842230"/>
                <a:gd name="connsiteX65" fmla="*/ 1775079 w 3400235"/>
                <a:gd name="connsiteY65" fmla="*/ 272605 h 1842230"/>
                <a:gd name="connsiteX66" fmla="*/ 1729645 w 3400235"/>
                <a:gd name="connsiteY66" fmla="*/ 294322 h 1842230"/>
                <a:gd name="connsiteX67" fmla="*/ 1691354 w 3400235"/>
                <a:gd name="connsiteY67" fmla="*/ 258127 h 1842230"/>
                <a:gd name="connsiteX68" fmla="*/ 1535811 w 3400235"/>
                <a:gd name="connsiteY68" fmla="*/ 284702 h 1842230"/>
                <a:gd name="connsiteX69" fmla="*/ 1475994 w 3400235"/>
                <a:gd name="connsiteY69" fmla="*/ 340138 h 1842230"/>
                <a:gd name="connsiteX70" fmla="*/ 1473613 w 3400235"/>
                <a:gd name="connsiteY70" fmla="*/ 373856 h 1842230"/>
                <a:gd name="connsiteX71" fmla="*/ 1435322 w 3400235"/>
                <a:gd name="connsiteY71" fmla="*/ 376237 h 1842230"/>
                <a:gd name="connsiteX72" fmla="*/ 1430560 w 3400235"/>
                <a:gd name="connsiteY72" fmla="*/ 337661 h 1842230"/>
                <a:gd name="connsiteX73" fmla="*/ 1552670 w 3400235"/>
                <a:gd name="connsiteY73" fmla="*/ 231552 h 1842230"/>
                <a:gd name="connsiteX74" fmla="*/ 1552670 w 3400235"/>
                <a:gd name="connsiteY74" fmla="*/ 159163 h 1842230"/>
                <a:gd name="connsiteX75" fmla="*/ 1473708 w 3400235"/>
                <a:gd name="connsiteY75" fmla="*/ 137446 h 1842230"/>
                <a:gd name="connsiteX76" fmla="*/ 1370743 w 3400235"/>
                <a:gd name="connsiteY76" fmla="*/ 171164 h 1842230"/>
                <a:gd name="connsiteX77" fmla="*/ 1327690 w 3400235"/>
                <a:gd name="connsiteY77" fmla="*/ 127730 h 1842230"/>
                <a:gd name="connsiteX78" fmla="*/ 1308544 w 3400235"/>
                <a:gd name="connsiteY78" fmla="*/ 127730 h 1842230"/>
                <a:gd name="connsiteX79" fmla="*/ 1284637 w 3400235"/>
                <a:gd name="connsiteY79" fmla="*/ 175926 h 1842230"/>
                <a:gd name="connsiteX80" fmla="*/ 1303782 w 3400235"/>
                <a:gd name="connsiteY80" fmla="*/ 197644 h 1842230"/>
                <a:gd name="connsiteX81" fmla="*/ 1167289 w 3400235"/>
                <a:gd name="connsiteY81" fmla="*/ 272415 h 1842230"/>
                <a:gd name="connsiteX82" fmla="*/ 1050036 w 3400235"/>
                <a:gd name="connsiteY82" fmla="*/ 361664 h 1842230"/>
                <a:gd name="connsiteX83" fmla="*/ 978217 w 3400235"/>
                <a:gd name="connsiteY83" fmla="*/ 460534 h 1842230"/>
                <a:gd name="connsiteX84" fmla="*/ 978217 w 3400235"/>
                <a:gd name="connsiteY84" fmla="*/ 501491 h 1842230"/>
                <a:gd name="connsiteX85" fmla="*/ 1054798 w 3400235"/>
                <a:gd name="connsiteY85" fmla="*/ 532828 h 1842230"/>
                <a:gd name="connsiteX86" fmla="*/ 1016508 w 3400235"/>
                <a:gd name="connsiteY86" fmla="*/ 561784 h 1842230"/>
                <a:gd name="connsiteX87" fmla="*/ 935164 w 3400235"/>
                <a:gd name="connsiteY87" fmla="*/ 532828 h 1842230"/>
                <a:gd name="connsiteX88" fmla="*/ 901637 w 3400235"/>
                <a:gd name="connsiteY88" fmla="*/ 561784 h 1842230"/>
                <a:gd name="connsiteX89" fmla="*/ 851344 w 3400235"/>
                <a:gd name="connsiteY89" fmla="*/ 503872 h 1842230"/>
                <a:gd name="connsiteX90" fmla="*/ 841724 w 3400235"/>
                <a:gd name="connsiteY90" fmla="*/ 525589 h 1842230"/>
                <a:gd name="connsiteX91" fmla="*/ 896779 w 3400235"/>
                <a:gd name="connsiteY91" fmla="*/ 699230 h 1842230"/>
                <a:gd name="connsiteX92" fmla="*/ 911162 w 3400235"/>
                <a:gd name="connsiteY92" fmla="*/ 704088 h 1842230"/>
                <a:gd name="connsiteX93" fmla="*/ 949452 w 3400235"/>
                <a:gd name="connsiteY93" fmla="*/ 684752 h 1842230"/>
                <a:gd name="connsiteX94" fmla="*/ 968597 w 3400235"/>
                <a:gd name="connsiteY94" fmla="*/ 699230 h 1842230"/>
                <a:gd name="connsiteX95" fmla="*/ 968597 w 3400235"/>
                <a:gd name="connsiteY95" fmla="*/ 730567 h 1842230"/>
                <a:gd name="connsiteX96" fmla="*/ 932688 w 3400235"/>
                <a:gd name="connsiteY96" fmla="*/ 716089 h 1842230"/>
                <a:gd name="connsiteX97" fmla="*/ 911162 w 3400235"/>
                <a:gd name="connsiteY97" fmla="*/ 732949 h 1842230"/>
                <a:gd name="connsiteX98" fmla="*/ 925544 w 3400235"/>
                <a:gd name="connsiteY98" fmla="*/ 764286 h 1842230"/>
                <a:gd name="connsiteX99" fmla="*/ 913543 w 3400235"/>
                <a:gd name="connsiteY99" fmla="*/ 846296 h 1842230"/>
                <a:gd name="connsiteX100" fmla="*/ 839343 w 3400235"/>
                <a:gd name="connsiteY100" fmla="*/ 853535 h 1842230"/>
                <a:gd name="connsiteX101" fmla="*/ 834580 w 3400235"/>
                <a:gd name="connsiteY101" fmla="*/ 826960 h 1842230"/>
                <a:gd name="connsiteX102" fmla="*/ 877633 w 3400235"/>
                <a:gd name="connsiteY102" fmla="*/ 800386 h 1842230"/>
                <a:gd name="connsiteX103" fmla="*/ 887254 w 3400235"/>
                <a:gd name="connsiteY103" fmla="*/ 727996 h 1842230"/>
                <a:gd name="connsiteX104" fmla="*/ 839343 w 3400235"/>
                <a:gd name="connsiteY104" fmla="*/ 665321 h 1842230"/>
                <a:gd name="connsiteX105" fmla="*/ 822579 w 3400235"/>
                <a:gd name="connsiteY105" fmla="*/ 556831 h 1842230"/>
                <a:gd name="connsiteX106" fmla="*/ 745998 w 3400235"/>
                <a:gd name="connsiteY106" fmla="*/ 544735 h 1842230"/>
                <a:gd name="connsiteX107" fmla="*/ 738854 w 3400235"/>
                <a:gd name="connsiteY107" fmla="*/ 583311 h 1842230"/>
                <a:gd name="connsiteX108" fmla="*/ 753237 w 3400235"/>
                <a:gd name="connsiteY108" fmla="*/ 602647 h 1842230"/>
                <a:gd name="connsiteX109" fmla="*/ 722090 w 3400235"/>
                <a:gd name="connsiteY109" fmla="*/ 629221 h 1842230"/>
                <a:gd name="connsiteX110" fmla="*/ 734092 w 3400235"/>
                <a:gd name="connsiteY110" fmla="*/ 701611 h 1842230"/>
                <a:gd name="connsiteX111" fmla="*/ 779526 w 3400235"/>
                <a:gd name="connsiteY111" fmla="*/ 720947 h 1842230"/>
                <a:gd name="connsiteX112" fmla="*/ 789146 w 3400235"/>
                <a:gd name="connsiteY112" fmla="*/ 774001 h 1842230"/>
                <a:gd name="connsiteX113" fmla="*/ 743617 w 3400235"/>
                <a:gd name="connsiteY113" fmla="*/ 745045 h 1842230"/>
                <a:gd name="connsiteX114" fmla="*/ 626364 w 3400235"/>
                <a:gd name="connsiteY114" fmla="*/ 723328 h 1842230"/>
                <a:gd name="connsiteX115" fmla="*/ 611981 w 3400235"/>
                <a:gd name="connsiteY115" fmla="*/ 761905 h 1842230"/>
                <a:gd name="connsiteX116" fmla="*/ 518636 w 3400235"/>
                <a:gd name="connsiteY116" fmla="*/ 795623 h 1842230"/>
                <a:gd name="connsiteX117" fmla="*/ 504253 w 3400235"/>
                <a:gd name="connsiteY117" fmla="*/ 771525 h 1842230"/>
                <a:gd name="connsiteX118" fmla="*/ 382143 w 3400235"/>
                <a:gd name="connsiteY118" fmla="*/ 839057 h 1842230"/>
                <a:gd name="connsiteX119" fmla="*/ 379761 w 3400235"/>
                <a:gd name="connsiteY119" fmla="*/ 884872 h 1842230"/>
                <a:gd name="connsiteX120" fmla="*/ 331851 w 3400235"/>
                <a:gd name="connsiteY120" fmla="*/ 892111 h 1842230"/>
                <a:gd name="connsiteX121" fmla="*/ 346234 w 3400235"/>
                <a:gd name="connsiteY121" fmla="*/ 858393 h 1842230"/>
                <a:gd name="connsiteX122" fmla="*/ 346234 w 3400235"/>
                <a:gd name="connsiteY122" fmla="*/ 824674 h 1842230"/>
                <a:gd name="connsiteX123" fmla="*/ 298323 w 3400235"/>
                <a:gd name="connsiteY123" fmla="*/ 807815 h 1842230"/>
                <a:gd name="connsiteX124" fmla="*/ 267176 w 3400235"/>
                <a:gd name="connsiteY124" fmla="*/ 819912 h 1842230"/>
                <a:gd name="connsiteX125" fmla="*/ 293465 w 3400235"/>
                <a:gd name="connsiteY125" fmla="*/ 870585 h 1842230"/>
                <a:gd name="connsiteX126" fmla="*/ 312610 w 3400235"/>
                <a:gd name="connsiteY126" fmla="*/ 904303 h 1842230"/>
                <a:gd name="connsiteX127" fmla="*/ 312610 w 3400235"/>
                <a:gd name="connsiteY127" fmla="*/ 930878 h 1842230"/>
                <a:gd name="connsiteX128" fmla="*/ 276701 w 3400235"/>
                <a:gd name="connsiteY128" fmla="*/ 923639 h 1842230"/>
                <a:gd name="connsiteX129" fmla="*/ 269558 w 3400235"/>
                <a:gd name="connsiteY129" fmla="*/ 916400 h 1842230"/>
                <a:gd name="connsiteX130" fmla="*/ 233648 w 3400235"/>
                <a:gd name="connsiteY130" fmla="*/ 954976 h 1842230"/>
                <a:gd name="connsiteX131" fmla="*/ 252794 w 3400235"/>
                <a:gd name="connsiteY131" fmla="*/ 988695 h 1842230"/>
                <a:gd name="connsiteX132" fmla="*/ 171450 w 3400235"/>
                <a:gd name="connsiteY132" fmla="*/ 986313 h 1842230"/>
                <a:gd name="connsiteX133" fmla="*/ 197739 w 3400235"/>
                <a:gd name="connsiteY133" fmla="*/ 1020127 h 1842230"/>
                <a:gd name="connsiteX134" fmla="*/ 190595 w 3400235"/>
                <a:gd name="connsiteY134" fmla="*/ 1034605 h 1842230"/>
                <a:gd name="connsiteX135" fmla="*/ 147542 w 3400235"/>
                <a:gd name="connsiteY135" fmla="*/ 1034605 h 1842230"/>
                <a:gd name="connsiteX136" fmla="*/ 116396 w 3400235"/>
                <a:gd name="connsiteY136" fmla="*/ 1012888 h 1842230"/>
                <a:gd name="connsiteX137" fmla="*/ 109252 w 3400235"/>
                <a:gd name="connsiteY137" fmla="*/ 952595 h 1842230"/>
                <a:gd name="connsiteX138" fmla="*/ 58960 w 3400235"/>
                <a:gd name="connsiteY138" fmla="*/ 933259 h 1842230"/>
                <a:gd name="connsiteX139" fmla="*/ 58960 w 3400235"/>
                <a:gd name="connsiteY139" fmla="*/ 909161 h 1842230"/>
                <a:gd name="connsiteX140" fmla="*/ 164306 w 3400235"/>
                <a:gd name="connsiteY140" fmla="*/ 930878 h 1842230"/>
                <a:gd name="connsiteX141" fmla="*/ 221742 w 3400235"/>
                <a:gd name="connsiteY141" fmla="*/ 935736 h 1842230"/>
                <a:gd name="connsiteX142" fmla="*/ 245650 w 3400235"/>
                <a:gd name="connsiteY142" fmla="*/ 899541 h 1842230"/>
                <a:gd name="connsiteX143" fmla="*/ 224123 w 3400235"/>
                <a:gd name="connsiteY143" fmla="*/ 860965 h 1842230"/>
                <a:gd name="connsiteX144" fmla="*/ 70961 w 3400235"/>
                <a:gd name="connsiteY144" fmla="*/ 800671 h 1842230"/>
                <a:gd name="connsiteX145" fmla="*/ 18097 w 3400235"/>
                <a:gd name="connsiteY145" fmla="*/ 813816 h 1842230"/>
                <a:gd name="connsiteX146" fmla="*/ 0 w 3400235"/>
                <a:gd name="connsiteY146" fmla="*/ 829342 h 1842230"/>
                <a:gd name="connsiteX147" fmla="*/ 5620 w 3400235"/>
                <a:gd name="connsiteY147" fmla="*/ 865060 h 1842230"/>
                <a:gd name="connsiteX148" fmla="*/ 28099 w 3400235"/>
                <a:gd name="connsiteY148" fmla="*/ 868965 h 1842230"/>
                <a:gd name="connsiteX149" fmla="*/ 22860 w 3400235"/>
                <a:gd name="connsiteY149" fmla="*/ 925163 h 1842230"/>
                <a:gd name="connsiteX150" fmla="*/ 92202 w 3400235"/>
                <a:gd name="connsiteY150" fmla="*/ 1088041 h 1842230"/>
                <a:gd name="connsiteX151" fmla="*/ 42101 w 3400235"/>
                <a:gd name="connsiteY151" fmla="*/ 1167479 h 1842230"/>
                <a:gd name="connsiteX152" fmla="*/ 38671 w 3400235"/>
                <a:gd name="connsiteY152" fmla="*/ 1185386 h 1842230"/>
                <a:gd name="connsiteX153" fmla="*/ 64103 w 3400235"/>
                <a:gd name="connsiteY153" fmla="*/ 1203293 h 1842230"/>
                <a:gd name="connsiteX154" fmla="*/ 41148 w 3400235"/>
                <a:gd name="connsiteY154" fmla="*/ 1218438 h 1842230"/>
                <a:gd name="connsiteX155" fmla="*/ 25908 w 3400235"/>
                <a:gd name="connsiteY155" fmla="*/ 1218724 h 1842230"/>
                <a:gd name="connsiteX156" fmla="*/ 28765 w 3400235"/>
                <a:gd name="connsiteY156" fmla="*/ 1288732 h 1842230"/>
                <a:gd name="connsiteX157" fmla="*/ 49816 w 3400235"/>
                <a:gd name="connsiteY157" fmla="*/ 1318546 h 1842230"/>
                <a:gd name="connsiteX158" fmla="*/ 50101 w 3400235"/>
                <a:gd name="connsiteY158" fmla="*/ 1347502 h 1842230"/>
                <a:gd name="connsiteX159" fmla="*/ 77057 w 3400235"/>
                <a:gd name="connsiteY159" fmla="*/ 1349978 h 1842230"/>
                <a:gd name="connsiteX160" fmla="*/ 118301 w 3400235"/>
                <a:gd name="connsiteY160" fmla="*/ 1365694 h 1842230"/>
                <a:gd name="connsiteX161" fmla="*/ 161925 w 3400235"/>
                <a:gd name="connsiteY161" fmla="*/ 1425702 h 1842230"/>
                <a:gd name="connsiteX162" fmla="*/ 162401 w 3400235"/>
                <a:gd name="connsiteY162" fmla="*/ 1441513 h 1842230"/>
                <a:gd name="connsiteX163" fmla="*/ 148209 w 3400235"/>
                <a:gd name="connsiteY163" fmla="*/ 1465802 h 1842230"/>
                <a:gd name="connsiteX164" fmla="*/ 180785 w 3400235"/>
                <a:gd name="connsiteY164" fmla="*/ 1463992 h 1842230"/>
                <a:gd name="connsiteX165" fmla="*/ 212502 w 3400235"/>
                <a:gd name="connsiteY165" fmla="*/ 1473136 h 1842230"/>
                <a:gd name="connsiteX166" fmla="*/ 255365 w 3400235"/>
                <a:gd name="connsiteY166" fmla="*/ 1533811 h 1842230"/>
                <a:gd name="connsiteX167" fmla="*/ 360902 w 3400235"/>
                <a:gd name="connsiteY167" fmla="*/ 1543431 h 1842230"/>
                <a:gd name="connsiteX168" fmla="*/ 356330 w 3400235"/>
                <a:gd name="connsiteY168" fmla="*/ 1615630 h 1842230"/>
                <a:gd name="connsiteX169" fmla="*/ 319945 w 3400235"/>
                <a:gd name="connsiteY169" fmla="*/ 1646777 h 1842230"/>
                <a:gd name="connsiteX170" fmla="*/ 327469 w 3400235"/>
                <a:gd name="connsiteY170" fmla="*/ 1658969 h 1842230"/>
                <a:gd name="connsiteX171" fmla="*/ 291560 w 3400235"/>
                <a:gd name="connsiteY171" fmla="*/ 1697545 h 1842230"/>
                <a:gd name="connsiteX172" fmla="*/ 256006 w 3400235"/>
                <a:gd name="connsiteY172" fmla="*/ 1715693 h 1842230"/>
                <a:gd name="connsiteX173" fmla="*/ 223454 w 3400235"/>
                <a:gd name="connsiteY173" fmla="*/ 1694978 h 1842230"/>
                <a:gd name="connsiteX174" fmla="*/ 196218 w 3400235"/>
                <a:gd name="connsiteY174" fmla="*/ 1707107 h 1842230"/>
                <a:gd name="connsiteX175" fmla="*/ 208659 w 3400235"/>
                <a:gd name="connsiteY175" fmla="*/ 1736407 h 1842230"/>
                <a:gd name="connsiteX176" fmla="*/ 196821 w 3400235"/>
                <a:gd name="connsiteY176" fmla="*/ 1739366 h 1842230"/>
                <a:gd name="connsiteX177" fmla="*/ 247129 w 3400235"/>
                <a:gd name="connsiteY177" fmla="*/ 1733447 h 1842230"/>
                <a:gd name="connsiteX178" fmla="*/ 303561 w 3400235"/>
                <a:gd name="connsiteY178" fmla="*/ 1765078 h 1842230"/>
                <a:gd name="connsiteX179" fmla="*/ 372999 w 3400235"/>
                <a:gd name="connsiteY179" fmla="*/ 1789176 h 1842230"/>
                <a:gd name="connsiteX180" fmla="*/ 401764 w 3400235"/>
                <a:gd name="connsiteY180" fmla="*/ 1772316 h 1842230"/>
                <a:gd name="connsiteX181" fmla="*/ 586073 w 3400235"/>
                <a:gd name="connsiteY181" fmla="*/ 1842230 h 1842230"/>
                <a:gd name="connsiteX182" fmla="*/ 593217 w 3400235"/>
                <a:gd name="connsiteY182" fmla="*/ 1822894 h 1842230"/>
                <a:gd name="connsiteX183" fmla="*/ 554926 w 3400235"/>
                <a:gd name="connsiteY183" fmla="*/ 1786699 h 1842230"/>
                <a:gd name="connsiteX184" fmla="*/ 554926 w 3400235"/>
                <a:gd name="connsiteY184" fmla="*/ 1740884 h 1842230"/>
                <a:gd name="connsiteX185" fmla="*/ 531019 w 3400235"/>
                <a:gd name="connsiteY185" fmla="*/ 1733645 h 1842230"/>
                <a:gd name="connsiteX186" fmla="*/ 535781 w 3400235"/>
                <a:gd name="connsiteY186" fmla="*/ 1695069 h 1842230"/>
                <a:gd name="connsiteX187" fmla="*/ 574072 w 3400235"/>
                <a:gd name="connsiteY187" fmla="*/ 1649254 h 1842230"/>
                <a:gd name="connsiteX188" fmla="*/ 505396 w 3400235"/>
                <a:gd name="connsiteY188" fmla="*/ 1597819 h 1842230"/>
                <a:gd name="connsiteX189" fmla="*/ 510159 w 3400235"/>
                <a:gd name="connsiteY189" fmla="*/ 1526286 h 1842230"/>
                <a:gd name="connsiteX190" fmla="*/ 583597 w 3400235"/>
                <a:gd name="connsiteY190" fmla="*/ 1477994 h 1842230"/>
                <a:gd name="connsiteX191" fmla="*/ 669798 w 3400235"/>
                <a:gd name="connsiteY191" fmla="*/ 1482852 h 1842230"/>
                <a:gd name="connsiteX192" fmla="*/ 684181 w 3400235"/>
                <a:gd name="connsiteY192" fmla="*/ 1509427 h 1842230"/>
                <a:gd name="connsiteX193" fmla="*/ 772763 w 3400235"/>
                <a:gd name="connsiteY193" fmla="*/ 1514284 h 1842230"/>
                <a:gd name="connsiteX194" fmla="*/ 837438 w 3400235"/>
                <a:gd name="connsiteY194" fmla="*/ 1478089 h 1842230"/>
                <a:gd name="connsiteX195" fmla="*/ 803910 w 3400235"/>
                <a:gd name="connsiteY195" fmla="*/ 1441894 h 1842230"/>
                <a:gd name="connsiteX196" fmla="*/ 811054 w 3400235"/>
                <a:gd name="connsiteY196" fmla="*/ 1374362 h 1842230"/>
                <a:gd name="connsiteX197" fmla="*/ 978598 w 3400235"/>
                <a:gd name="connsiteY197" fmla="*/ 1292352 h 1842230"/>
                <a:gd name="connsiteX198" fmla="*/ 1107472 w 3400235"/>
                <a:gd name="connsiteY198" fmla="*/ 1350454 h 1842230"/>
                <a:gd name="connsiteX199" fmla="*/ 1150525 w 3400235"/>
                <a:gd name="connsiteY199" fmla="*/ 1311878 h 1842230"/>
                <a:gd name="connsiteX200" fmla="*/ 1277398 w 3400235"/>
                <a:gd name="connsiteY200" fmla="*/ 1432465 h 1842230"/>
                <a:gd name="connsiteX201" fmla="*/ 1373124 w 3400235"/>
                <a:gd name="connsiteY201" fmla="*/ 1422844 h 1842230"/>
                <a:gd name="connsiteX202" fmla="*/ 1406652 w 3400235"/>
                <a:gd name="connsiteY202" fmla="*/ 1456563 h 1842230"/>
                <a:gd name="connsiteX203" fmla="*/ 1497616 w 3400235"/>
                <a:gd name="connsiteY203" fmla="*/ 1466183 h 1842230"/>
                <a:gd name="connsiteX204" fmla="*/ 1557433 w 3400235"/>
                <a:gd name="connsiteY204" fmla="*/ 1384173 h 1842230"/>
                <a:gd name="connsiteX205" fmla="*/ 1634014 w 3400235"/>
                <a:gd name="connsiteY205" fmla="*/ 1417987 h 1842230"/>
                <a:gd name="connsiteX206" fmla="*/ 1674685 w 3400235"/>
                <a:gd name="connsiteY206" fmla="*/ 1425226 h 1842230"/>
                <a:gd name="connsiteX207" fmla="*/ 1715357 w 3400235"/>
                <a:gd name="connsiteY207" fmla="*/ 1389031 h 1842230"/>
                <a:gd name="connsiteX208" fmla="*/ 1679448 w 3400235"/>
                <a:gd name="connsiteY208" fmla="*/ 1364932 h 1842230"/>
                <a:gd name="connsiteX209" fmla="*/ 1710595 w 3400235"/>
                <a:gd name="connsiteY209" fmla="*/ 1316736 h 1842230"/>
                <a:gd name="connsiteX210" fmla="*/ 1799177 w 3400235"/>
                <a:gd name="connsiteY210" fmla="*/ 1345692 h 1842230"/>
                <a:gd name="connsiteX211" fmla="*/ 1818323 w 3400235"/>
                <a:gd name="connsiteY211" fmla="*/ 1384268 h 1842230"/>
                <a:gd name="connsiteX212" fmla="*/ 1856613 w 3400235"/>
                <a:gd name="connsiteY212" fmla="*/ 1386649 h 1842230"/>
                <a:gd name="connsiteX213" fmla="*/ 1880520 w 3400235"/>
                <a:gd name="connsiteY213" fmla="*/ 1369790 h 1842230"/>
                <a:gd name="connsiteX214" fmla="*/ 1945196 w 3400235"/>
                <a:gd name="connsiteY214" fmla="*/ 1367409 h 1842230"/>
                <a:gd name="connsiteX215" fmla="*/ 1952339 w 3400235"/>
                <a:gd name="connsiteY215" fmla="*/ 1384268 h 1842230"/>
                <a:gd name="connsiteX216" fmla="*/ 2026539 w 3400235"/>
                <a:gd name="connsiteY216" fmla="*/ 1389126 h 1842230"/>
                <a:gd name="connsiteX217" fmla="*/ 2076831 w 3400235"/>
                <a:gd name="connsiteY217" fmla="*/ 1336072 h 1842230"/>
                <a:gd name="connsiteX218" fmla="*/ 2179796 w 3400235"/>
                <a:gd name="connsiteY218" fmla="*/ 1348168 h 1842230"/>
                <a:gd name="connsiteX219" fmla="*/ 2210943 w 3400235"/>
                <a:gd name="connsiteY219" fmla="*/ 1336072 h 1842230"/>
                <a:gd name="connsiteX220" fmla="*/ 2220468 w 3400235"/>
                <a:gd name="connsiteY220" fmla="*/ 1278160 h 1842230"/>
                <a:gd name="connsiteX221" fmla="*/ 2189321 w 3400235"/>
                <a:gd name="connsiteY221" fmla="*/ 1208246 h 1842230"/>
                <a:gd name="connsiteX222" fmla="*/ 2220468 w 3400235"/>
                <a:gd name="connsiteY222" fmla="*/ 1181671 h 1842230"/>
                <a:gd name="connsiteX223" fmla="*/ 2318576 w 3400235"/>
                <a:gd name="connsiteY223" fmla="*/ 1181671 h 1842230"/>
                <a:gd name="connsiteX224" fmla="*/ 2411921 w 3400235"/>
                <a:gd name="connsiteY224" fmla="*/ 1292637 h 1842230"/>
                <a:gd name="connsiteX225" fmla="*/ 2531555 w 3400235"/>
                <a:gd name="connsiteY225" fmla="*/ 1360170 h 1842230"/>
                <a:gd name="connsiteX226" fmla="*/ 2567464 w 3400235"/>
                <a:gd name="connsiteY226" fmla="*/ 1360170 h 1842230"/>
                <a:gd name="connsiteX227" fmla="*/ 2572227 w 3400235"/>
                <a:gd name="connsiteY227" fmla="*/ 1331214 h 1842230"/>
                <a:gd name="connsiteX228" fmla="*/ 2615279 w 3400235"/>
                <a:gd name="connsiteY228" fmla="*/ 1304639 h 1842230"/>
                <a:gd name="connsiteX229" fmla="*/ 2620042 w 3400235"/>
                <a:gd name="connsiteY229" fmla="*/ 1461421 h 1842230"/>
                <a:gd name="connsiteX230" fmla="*/ 2581752 w 3400235"/>
                <a:gd name="connsiteY230" fmla="*/ 1463802 h 1842230"/>
                <a:gd name="connsiteX231" fmla="*/ 2581752 w 3400235"/>
                <a:gd name="connsiteY231" fmla="*/ 1502378 h 1842230"/>
                <a:gd name="connsiteX232" fmla="*/ 2603278 w 3400235"/>
                <a:gd name="connsiteY232" fmla="*/ 1528953 h 1842230"/>
                <a:gd name="connsiteX233" fmla="*/ 2599277 w 3400235"/>
                <a:gd name="connsiteY233" fmla="*/ 1563433 h 1842230"/>
                <a:gd name="connsiteX234" fmla="*/ 2615184 w 3400235"/>
                <a:gd name="connsiteY234" fmla="*/ 1570006 h 1842230"/>
                <a:gd name="connsiteX235" fmla="*/ 2624804 w 3400235"/>
                <a:gd name="connsiteY235" fmla="*/ 1545907 h 1842230"/>
                <a:gd name="connsiteX236" fmla="*/ 2639187 w 3400235"/>
                <a:gd name="connsiteY236" fmla="*/ 1550765 h 1842230"/>
                <a:gd name="connsiteX237" fmla="*/ 2648712 w 3400235"/>
                <a:gd name="connsiteY237" fmla="*/ 1560385 h 1842230"/>
                <a:gd name="connsiteX238" fmla="*/ 2691765 w 3400235"/>
                <a:gd name="connsiteY238" fmla="*/ 1550765 h 1842230"/>
                <a:gd name="connsiteX239" fmla="*/ 2734818 w 3400235"/>
                <a:gd name="connsiteY239" fmla="*/ 1425321 h 1842230"/>
                <a:gd name="connsiteX240" fmla="*/ 2739580 w 3400235"/>
                <a:gd name="connsiteY240" fmla="*/ 1268539 h 1842230"/>
                <a:gd name="connsiteX241" fmla="*/ 2684526 w 3400235"/>
                <a:gd name="connsiteY241" fmla="*/ 1143095 h 1842230"/>
                <a:gd name="connsiteX242" fmla="*/ 2615089 w 3400235"/>
                <a:gd name="connsiteY242" fmla="*/ 1058704 h 1842230"/>
                <a:gd name="connsiteX243" fmla="*/ 2581561 w 3400235"/>
                <a:gd name="connsiteY243" fmla="*/ 1063561 h 1842230"/>
                <a:gd name="connsiteX244" fmla="*/ 2581561 w 3400235"/>
                <a:gd name="connsiteY244" fmla="*/ 1090136 h 1842230"/>
                <a:gd name="connsiteX245" fmla="*/ 2500217 w 3400235"/>
                <a:gd name="connsiteY245" fmla="*/ 1058799 h 1842230"/>
                <a:gd name="connsiteX246" fmla="*/ 2531364 w 3400235"/>
                <a:gd name="connsiteY246" fmla="*/ 991267 h 1842230"/>
                <a:gd name="connsiteX247" fmla="*/ 2557653 w 3400235"/>
                <a:gd name="connsiteY247" fmla="*/ 812768 h 1842230"/>
                <a:gd name="connsiteX248" fmla="*/ 2667762 w 3400235"/>
                <a:gd name="connsiteY248" fmla="*/ 779050 h 1842230"/>
                <a:gd name="connsiteX249" fmla="*/ 2720436 w 3400235"/>
                <a:gd name="connsiteY249" fmla="*/ 745331 h 1842230"/>
                <a:gd name="connsiteX250" fmla="*/ 2777871 w 3400235"/>
                <a:gd name="connsiteY250" fmla="*/ 745331 h 1842230"/>
                <a:gd name="connsiteX251" fmla="*/ 2763488 w 3400235"/>
                <a:gd name="connsiteY251" fmla="*/ 764667 h 1842230"/>
                <a:gd name="connsiteX252" fmla="*/ 2777871 w 3400235"/>
                <a:gd name="connsiteY252" fmla="*/ 788765 h 1842230"/>
                <a:gd name="connsiteX253" fmla="*/ 2828163 w 3400235"/>
                <a:gd name="connsiteY253" fmla="*/ 735711 h 1842230"/>
                <a:gd name="connsiteX254" fmla="*/ 2856928 w 3400235"/>
                <a:gd name="connsiteY254" fmla="*/ 738092 h 1842230"/>
                <a:gd name="connsiteX255" fmla="*/ 2852166 w 3400235"/>
                <a:gd name="connsiteY255" fmla="*/ 706755 h 1842230"/>
                <a:gd name="connsiteX256" fmla="*/ 2806637 w 3400235"/>
                <a:gd name="connsiteY256" fmla="*/ 697135 h 1842230"/>
                <a:gd name="connsiteX257" fmla="*/ 2837783 w 3400235"/>
                <a:gd name="connsiteY257" fmla="*/ 583787 h 1842230"/>
                <a:gd name="connsiteX258" fmla="*/ 2878836 w 3400235"/>
                <a:gd name="connsiteY258" fmla="*/ 544925 h 1842230"/>
                <a:gd name="connsiteX259" fmla="*/ 2878836 w 3400235"/>
                <a:gd name="connsiteY259" fmla="*/ 544925 h 184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</a:cxnLst>
              <a:rect l="l" t="t" r="r" b="b"/>
              <a:pathLst>
                <a:path w="3400235" h="1842230">
                  <a:moveTo>
                    <a:pt x="2878836" y="544925"/>
                  </a:moveTo>
                  <a:lnTo>
                    <a:pt x="2895600" y="602837"/>
                  </a:lnTo>
                  <a:lnTo>
                    <a:pt x="2929128" y="612457"/>
                  </a:lnTo>
                  <a:lnTo>
                    <a:pt x="2962656" y="559403"/>
                  </a:lnTo>
                  <a:lnTo>
                    <a:pt x="2943511" y="523208"/>
                  </a:lnTo>
                  <a:lnTo>
                    <a:pt x="2950655" y="491871"/>
                  </a:lnTo>
                  <a:lnTo>
                    <a:pt x="3000946" y="491871"/>
                  </a:lnTo>
                  <a:lnTo>
                    <a:pt x="2988945" y="515969"/>
                  </a:lnTo>
                  <a:lnTo>
                    <a:pt x="2993708" y="602837"/>
                  </a:lnTo>
                  <a:lnTo>
                    <a:pt x="2921889" y="781336"/>
                  </a:lnTo>
                  <a:lnTo>
                    <a:pt x="2929033" y="819912"/>
                  </a:lnTo>
                  <a:lnTo>
                    <a:pt x="2926651" y="885063"/>
                  </a:lnTo>
                  <a:lnTo>
                    <a:pt x="3060668" y="1080421"/>
                  </a:lnTo>
                  <a:lnTo>
                    <a:pt x="3086957" y="1087660"/>
                  </a:lnTo>
                  <a:lnTo>
                    <a:pt x="3089339" y="928497"/>
                  </a:lnTo>
                  <a:lnTo>
                    <a:pt x="3115628" y="904399"/>
                  </a:lnTo>
                  <a:lnTo>
                    <a:pt x="3086862" y="841724"/>
                  </a:lnTo>
                  <a:lnTo>
                    <a:pt x="3110770" y="815149"/>
                  </a:lnTo>
                  <a:lnTo>
                    <a:pt x="3058096" y="745236"/>
                  </a:lnTo>
                  <a:lnTo>
                    <a:pt x="3029331" y="747617"/>
                  </a:lnTo>
                  <a:lnTo>
                    <a:pt x="3019806" y="631888"/>
                  </a:lnTo>
                  <a:lnTo>
                    <a:pt x="3094006" y="612553"/>
                  </a:lnTo>
                  <a:lnTo>
                    <a:pt x="3098768" y="578739"/>
                  </a:lnTo>
                  <a:lnTo>
                    <a:pt x="3137059" y="569119"/>
                  </a:lnTo>
                  <a:lnTo>
                    <a:pt x="3158586" y="588454"/>
                  </a:lnTo>
                  <a:lnTo>
                    <a:pt x="3184874" y="482346"/>
                  </a:lnTo>
                  <a:lnTo>
                    <a:pt x="3230309" y="405193"/>
                  </a:lnTo>
                  <a:lnTo>
                    <a:pt x="3266218" y="385858"/>
                  </a:lnTo>
                  <a:lnTo>
                    <a:pt x="3297364" y="388239"/>
                  </a:lnTo>
                  <a:lnTo>
                    <a:pt x="3297364" y="352044"/>
                  </a:lnTo>
                  <a:lnTo>
                    <a:pt x="3247073" y="342423"/>
                  </a:lnTo>
                  <a:lnTo>
                    <a:pt x="3177636" y="284512"/>
                  </a:lnTo>
                  <a:lnTo>
                    <a:pt x="3211163" y="245935"/>
                  </a:lnTo>
                  <a:lnTo>
                    <a:pt x="3182398" y="180784"/>
                  </a:lnTo>
                  <a:lnTo>
                    <a:pt x="3206305" y="156686"/>
                  </a:lnTo>
                  <a:lnTo>
                    <a:pt x="3235071" y="195262"/>
                  </a:lnTo>
                  <a:lnTo>
                    <a:pt x="3306889" y="221837"/>
                  </a:lnTo>
                  <a:lnTo>
                    <a:pt x="3385852" y="229076"/>
                  </a:lnTo>
                  <a:lnTo>
                    <a:pt x="3395472" y="195358"/>
                  </a:lnTo>
                  <a:lnTo>
                    <a:pt x="3354800" y="154400"/>
                  </a:lnTo>
                  <a:lnTo>
                    <a:pt x="3400235" y="91726"/>
                  </a:lnTo>
                  <a:lnTo>
                    <a:pt x="3297270" y="55530"/>
                  </a:lnTo>
                  <a:lnTo>
                    <a:pt x="3270980" y="108585"/>
                  </a:lnTo>
                  <a:lnTo>
                    <a:pt x="3237452" y="65151"/>
                  </a:lnTo>
                  <a:lnTo>
                    <a:pt x="3048381" y="0"/>
                  </a:lnTo>
                  <a:lnTo>
                    <a:pt x="2868835" y="31337"/>
                  </a:lnTo>
                  <a:lnTo>
                    <a:pt x="2842546" y="45815"/>
                  </a:lnTo>
                  <a:lnTo>
                    <a:pt x="2842546" y="60293"/>
                  </a:lnTo>
                  <a:lnTo>
                    <a:pt x="2880836" y="79629"/>
                  </a:lnTo>
                  <a:lnTo>
                    <a:pt x="2876074" y="125444"/>
                  </a:lnTo>
                  <a:lnTo>
                    <a:pt x="2806637" y="96488"/>
                  </a:lnTo>
                  <a:lnTo>
                    <a:pt x="2653475" y="156781"/>
                  </a:lnTo>
                  <a:lnTo>
                    <a:pt x="2627185" y="101346"/>
                  </a:lnTo>
                  <a:lnTo>
                    <a:pt x="2521839" y="101346"/>
                  </a:lnTo>
                  <a:lnTo>
                    <a:pt x="2473929" y="152019"/>
                  </a:lnTo>
                  <a:lnTo>
                    <a:pt x="2304002" y="113442"/>
                  </a:lnTo>
                  <a:lnTo>
                    <a:pt x="2148459" y="144780"/>
                  </a:lnTo>
                  <a:lnTo>
                    <a:pt x="2129314" y="192976"/>
                  </a:lnTo>
                  <a:lnTo>
                    <a:pt x="2153221" y="200215"/>
                  </a:lnTo>
                  <a:lnTo>
                    <a:pt x="2150840" y="236410"/>
                  </a:lnTo>
                  <a:lnTo>
                    <a:pt x="2000060" y="253270"/>
                  </a:lnTo>
                  <a:lnTo>
                    <a:pt x="2009679" y="301466"/>
                  </a:lnTo>
                  <a:lnTo>
                    <a:pt x="1870805" y="277368"/>
                  </a:lnTo>
                  <a:lnTo>
                    <a:pt x="1904333" y="214693"/>
                  </a:lnTo>
                  <a:lnTo>
                    <a:pt x="1763078" y="207454"/>
                  </a:lnTo>
                  <a:lnTo>
                    <a:pt x="1775079" y="272605"/>
                  </a:lnTo>
                  <a:lnTo>
                    <a:pt x="1729645" y="294322"/>
                  </a:lnTo>
                  <a:lnTo>
                    <a:pt x="1691354" y="258127"/>
                  </a:lnTo>
                  <a:lnTo>
                    <a:pt x="1535811" y="284702"/>
                  </a:lnTo>
                  <a:lnTo>
                    <a:pt x="1475994" y="340138"/>
                  </a:lnTo>
                  <a:lnTo>
                    <a:pt x="1473613" y="373856"/>
                  </a:lnTo>
                  <a:lnTo>
                    <a:pt x="1435322" y="376237"/>
                  </a:lnTo>
                  <a:lnTo>
                    <a:pt x="1430560" y="337661"/>
                  </a:lnTo>
                  <a:lnTo>
                    <a:pt x="1552670" y="231552"/>
                  </a:lnTo>
                  <a:lnTo>
                    <a:pt x="1552670" y="159163"/>
                  </a:lnTo>
                  <a:lnTo>
                    <a:pt x="1473708" y="137446"/>
                  </a:lnTo>
                  <a:lnTo>
                    <a:pt x="1370743" y="171164"/>
                  </a:lnTo>
                  <a:lnTo>
                    <a:pt x="1327690" y="127730"/>
                  </a:lnTo>
                  <a:lnTo>
                    <a:pt x="1308544" y="127730"/>
                  </a:lnTo>
                  <a:lnTo>
                    <a:pt x="1284637" y="175926"/>
                  </a:lnTo>
                  <a:lnTo>
                    <a:pt x="1303782" y="197644"/>
                  </a:lnTo>
                  <a:lnTo>
                    <a:pt x="1167289" y="272415"/>
                  </a:lnTo>
                  <a:lnTo>
                    <a:pt x="1050036" y="361664"/>
                  </a:lnTo>
                  <a:lnTo>
                    <a:pt x="978217" y="460534"/>
                  </a:lnTo>
                  <a:lnTo>
                    <a:pt x="978217" y="501491"/>
                  </a:lnTo>
                  <a:lnTo>
                    <a:pt x="1054798" y="532828"/>
                  </a:lnTo>
                  <a:lnTo>
                    <a:pt x="1016508" y="561784"/>
                  </a:lnTo>
                  <a:lnTo>
                    <a:pt x="935164" y="532828"/>
                  </a:lnTo>
                  <a:lnTo>
                    <a:pt x="901637" y="561784"/>
                  </a:lnTo>
                  <a:lnTo>
                    <a:pt x="851344" y="503872"/>
                  </a:lnTo>
                  <a:lnTo>
                    <a:pt x="841724" y="525589"/>
                  </a:lnTo>
                  <a:lnTo>
                    <a:pt x="896779" y="699230"/>
                  </a:lnTo>
                  <a:lnTo>
                    <a:pt x="911162" y="704088"/>
                  </a:lnTo>
                  <a:lnTo>
                    <a:pt x="949452" y="684752"/>
                  </a:lnTo>
                  <a:lnTo>
                    <a:pt x="968597" y="699230"/>
                  </a:lnTo>
                  <a:lnTo>
                    <a:pt x="968597" y="730567"/>
                  </a:lnTo>
                  <a:lnTo>
                    <a:pt x="932688" y="716089"/>
                  </a:lnTo>
                  <a:lnTo>
                    <a:pt x="911162" y="732949"/>
                  </a:lnTo>
                  <a:lnTo>
                    <a:pt x="925544" y="764286"/>
                  </a:lnTo>
                  <a:lnTo>
                    <a:pt x="913543" y="846296"/>
                  </a:lnTo>
                  <a:lnTo>
                    <a:pt x="839343" y="853535"/>
                  </a:lnTo>
                  <a:lnTo>
                    <a:pt x="834580" y="826960"/>
                  </a:lnTo>
                  <a:lnTo>
                    <a:pt x="877633" y="800386"/>
                  </a:lnTo>
                  <a:lnTo>
                    <a:pt x="887254" y="727996"/>
                  </a:lnTo>
                  <a:lnTo>
                    <a:pt x="839343" y="665321"/>
                  </a:lnTo>
                  <a:lnTo>
                    <a:pt x="822579" y="556831"/>
                  </a:lnTo>
                  <a:lnTo>
                    <a:pt x="745998" y="544735"/>
                  </a:lnTo>
                  <a:lnTo>
                    <a:pt x="738854" y="583311"/>
                  </a:lnTo>
                  <a:lnTo>
                    <a:pt x="753237" y="602647"/>
                  </a:lnTo>
                  <a:lnTo>
                    <a:pt x="722090" y="629221"/>
                  </a:lnTo>
                  <a:lnTo>
                    <a:pt x="734092" y="701611"/>
                  </a:lnTo>
                  <a:lnTo>
                    <a:pt x="779526" y="720947"/>
                  </a:lnTo>
                  <a:lnTo>
                    <a:pt x="789146" y="774001"/>
                  </a:lnTo>
                  <a:lnTo>
                    <a:pt x="743617" y="745045"/>
                  </a:lnTo>
                  <a:lnTo>
                    <a:pt x="626364" y="723328"/>
                  </a:lnTo>
                  <a:lnTo>
                    <a:pt x="611981" y="761905"/>
                  </a:lnTo>
                  <a:lnTo>
                    <a:pt x="518636" y="795623"/>
                  </a:lnTo>
                  <a:lnTo>
                    <a:pt x="504253" y="771525"/>
                  </a:lnTo>
                  <a:lnTo>
                    <a:pt x="382143" y="839057"/>
                  </a:lnTo>
                  <a:lnTo>
                    <a:pt x="379761" y="884872"/>
                  </a:lnTo>
                  <a:lnTo>
                    <a:pt x="331851" y="892111"/>
                  </a:lnTo>
                  <a:lnTo>
                    <a:pt x="346234" y="858393"/>
                  </a:lnTo>
                  <a:lnTo>
                    <a:pt x="346234" y="824674"/>
                  </a:lnTo>
                  <a:lnTo>
                    <a:pt x="298323" y="807815"/>
                  </a:lnTo>
                  <a:lnTo>
                    <a:pt x="267176" y="819912"/>
                  </a:lnTo>
                  <a:lnTo>
                    <a:pt x="293465" y="870585"/>
                  </a:lnTo>
                  <a:lnTo>
                    <a:pt x="312610" y="904303"/>
                  </a:lnTo>
                  <a:lnTo>
                    <a:pt x="312610" y="930878"/>
                  </a:lnTo>
                  <a:lnTo>
                    <a:pt x="276701" y="923639"/>
                  </a:lnTo>
                  <a:lnTo>
                    <a:pt x="269558" y="916400"/>
                  </a:lnTo>
                  <a:lnTo>
                    <a:pt x="233648" y="954976"/>
                  </a:lnTo>
                  <a:lnTo>
                    <a:pt x="252794" y="988695"/>
                  </a:lnTo>
                  <a:lnTo>
                    <a:pt x="171450" y="986313"/>
                  </a:lnTo>
                  <a:lnTo>
                    <a:pt x="197739" y="1020127"/>
                  </a:lnTo>
                  <a:lnTo>
                    <a:pt x="190595" y="1034605"/>
                  </a:lnTo>
                  <a:lnTo>
                    <a:pt x="147542" y="1034605"/>
                  </a:lnTo>
                  <a:lnTo>
                    <a:pt x="116396" y="1012888"/>
                  </a:lnTo>
                  <a:lnTo>
                    <a:pt x="109252" y="952595"/>
                  </a:lnTo>
                  <a:lnTo>
                    <a:pt x="58960" y="933259"/>
                  </a:lnTo>
                  <a:lnTo>
                    <a:pt x="58960" y="909161"/>
                  </a:lnTo>
                  <a:lnTo>
                    <a:pt x="164306" y="930878"/>
                  </a:lnTo>
                  <a:lnTo>
                    <a:pt x="221742" y="935736"/>
                  </a:lnTo>
                  <a:lnTo>
                    <a:pt x="245650" y="899541"/>
                  </a:lnTo>
                  <a:lnTo>
                    <a:pt x="224123" y="860965"/>
                  </a:lnTo>
                  <a:lnTo>
                    <a:pt x="70961" y="800671"/>
                  </a:lnTo>
                  <a:lnTo>
                    <a:pt x="18097" y="813816"/>
                  </a:lnTo>
                  <a:lnTo>
                    <a:pt x="0" y="829342"/>
                  </a:lnTo>
                  <a:lnTo>
                    <a:pt x="5620" y="865060"/>
                  </a:lnTo>
                  <a:lnTo>
                    <a:pt x="28099" y="868965"/>
                  </a:lnTo>
                  <a:lnTo>
                    <a:pt x="22860" y="925163"/>
                  </a:lnTo>
                  <a:lnTo>
                    <a:pt x="92202" y="1088041"/>
                  </a:lnTo>
                  <a:lnTo>
                    <a:pt x="42101" y="1167479"/>
                  </a:lnTo>
                  <a:lnTo>
                    <a:pt x="38671" y="1185386"/>
                  </a:lnTo>
                  <a:lnTo>
                    <a:pt x="64103" y="1203293"/>
                  </a:lnTo>
                  <a:lnTo>
                    <a:pt x="41148" y="1218438"/>
                  </a:lnTo>
                  <a:lnTo>
                    <a:pt x="25908" y="1218724"/>
                  </a:lnTo>
                  <a:lnTo>
                    <a:pt x="28765" y="1288732"/>
                  </a:lnTo>
                  <a:lnTo>
                    <a:pt x="49816" y="1318546"/>
                  </a:lnTo>
                  <a:lnTo>
                    <a:pt x="50101" y="1347502"/>
                  </a:lnTo>
                  <a:lnTo>
                    <a:pt x="77057" y="1349978"/>
                  </a:lnTo>
                  <a:lnTo>
                    <a:pt x="118301" y="1365694"/>
                  </a:lnTo>
                  <a:lnTo>
                    <a:pt x="161925" y="1425702"/>
                  </a:lnTo>
                  <a:cubicBezTo>
                    <a:pt x="162084" y="1430972"/>
                    <a:pt x="162242" y="1436243"/>
                    <a:pt x="162401" y="1441513"/>
                  </a:cubicBezTo>
                  <a:lnTo>
                    <a:pt x="148209" y="1465802"/>
                  </a:lnTo>
                  <a:lnTo>
                    <a:pt x="180785" y="1463992"/>
                  </a:lnTo>
                  <a:lnTo>
                    <a:pt x="212502" y="1473136"/>
                  </a:lnTo>
                  <a:lnTo>
                    <a:pt x="255365" y="1533811"/>
                  </a:lnTo>
                  <a:lnTo>
                    <a:pt x="360902" y="1543431"/>
                  </a:lnTo>
                  <a:lnTo>
                    <a:pt x="356330" y="1615630"/>
                  </a:lnTo>
                  <a:lnTo>
                    <a:pt x="319945" y="1646777"/>
                  </a:lnTo>
                  <a:lnTo>
                    <a:pt x="327469" y="1658969"/>
                  </a:lnTo>
                  <a:lnTo>
                    <a:pt x="291560" y="1697545"/>
                  </a:lnTo>
                  <a:lnTo>
                    <a:pt x="256006" y="1715693"/>
                  </a:lnTo>
                  <a:lnTo>
                    <a:pt x="223454" y="1694978"/>
                  </a:lnTo>
                  <a:lnTo>
                    <a:pt x="196218" y="1707107"/>
                  </a:lnTo>
                  <a:lnTo>
                    <a:pt x="208659" y="1736407"/>
                  </a:lnTo>
                  <a:lnTo>
                    <a:pt x="196821" y="1739366"/>
                  </a:lnTo>
                  <a:lnTo>
                    <a:pt x="247129" y="1733447"/>
                  </a:lnTo>
                  <a:lnTo>
                    <a:pt x="303561" y="1765078"/>
                  </a:lnTo>
                  <a:lnTo>
                    <a:pt x="372999" y="1789176"/>
                  </a:lnTo>
                  <a:lnTo>
                    <a:pt x="401764" y="1772316"/>
                  </a:lnTo>
                  <a:lnTo>
                    <a:pt x="586073" y="1842230"/>
                  </a:lnTo>
                  <a:lnTo>
                    <a:pt x="593217" y="1822894"/>
                  </a:lnTo>
                  <a:lnTo>
                    <a:pt x="554926" y="1786699"/>
                  </a:lnTo>
                  <a:lnTo>
                    <a:pt x="554926" y="1740884"/>
                  </a:lnTo>
                  <a:lnTo>
                    <a:pt x="531019" y="1733645"/>
                  </a:lnTo>
                  <a:lnTo>
                    <a:pt x="535781" y="1695069"/>
                  </a:lnTo>
                  <a:lnTo>
                    <a:pt x="574072" y="1649254"/>
                  </a:lnTo>
                  <a:lnTo>
                    <a:pt x="505396" y="1597819"/>
                  </a:lnTo>
                  <a:lnTo>
                    <a:pt x="510159" y="1526286"/>
                  </a:lnTo>
                  <a:lnTo>
                    <a:pt x="583597" y="1477994"/>
                  </a:lnTo>
                  <a:lnTo>
                    <a:pt x="669798" y="1482852"/>
                  </a:lnTo>
                  <a:lnTo>
                    <a:pt x="684181" y="1509427"/>
                  </a:lnTo>
                  <a:lnTo>
                    <a:pt x="772763" y="1514284"/>
                  </a:lnTo>
                  <a:lnTo>
                    <a:pt x="837438" y="1478089"/>
                  </a:lnTo>
                  <a:lnTo>
                    <a:pt x="803910" y="1441894"/>
                  </a:lnTo>
                  <a:lnTo>
                    <a:pt x="811054" y="1374362"/>
                  </a:lnTo>
                  <a:lnTo>
                    <a:pt x="978598" y="1292352"/>
                  </a:lnTo>
                  <a:lnTo>
                    <a:pt x="1107472" y="1350454"/>
                  </a:lnTo>
                  <a:lnTo>
                    <a:pt x="1150525" y="1311878"/>
                  </a:lnTo>
                  <a:lnTo>
                    <a:pt x="1277398" y="1432465"/>
                  </a:lnTo>
                  <a:lnTo>
                    <a:pt x="1373124" y="1422844"/>
                  </a:lnTo>
                  <a:lnTo>
                    <a:pt x="1406652" y="1456563"/>
                  </a:lnTo>
                  <a:lnTo>
                    <a:pt x="1497616" y="1466183"/>
                  </a:lnTo>
                  <a:lnTo>
                    <a:pt x="1557433" y="1384173"/>
                  </a:lnTo>
                  <a:lnTo>
                    <a:pt x="1634014" y="1417987"/>
                  </a:lnTo>
                  <a:lnTo>
                    <a:pt x="1674685" y="1425226"/>
                  </a:lnTo>
                  <a:lnTo>
                    <a:pt x="1715357" y="1389031"/>
                  </a:lnTo>
                  <a:lnTo>
                    <a:pt x="1679448" y="1364932"/>
                  </a:lnTo>
                  <a:lnTo>
                    <a:pt x="1710595" y="1316736"/>
                  </a:lnTo>
                  <a:lnTo>
                    <a:pt x="1799177" y="1345692"/>
                  </a:lnTo>
                  <a:lnTo>
                    <a:pt x="1818323" y="1384268"/>
                  </a:lnTo>
                  <a:lnTo>
                    <a:pt x="1856613" y="1386649"/>
                  </a:lnTo>
                  <a:lnTo>
                    <a:pt x="1880520" y="1369790"/>
                  </a:lnTo>
                  <a:lnTo>
                    <a:pt x="1945196" y="1367409"/>
                  </a:lnTo>
                  <a:lnTo>
                    <a:pt x="1952339" y="1384268"/>
                  </a:lnTo>
                  <a:lnTo>
                    <a:pt x="2026539" y="1389126"/>
                  </a:lnTo>
                  <a:lnTo>
                    <a:pt x="2076831" y="1336072"/>
                  </a:lnTo>
                  <a:lnTo>
                    <a:pt x="2179796" y="1348168"/>
                  </a:lnTo>
                  <a:lnTo>
                    <a:pt x="2210943" y="1336072"/>
                  </a:lnTo>
                  <a:lnTo>
                    <a:pt x="2220468" y="1278160"/>
                  </a:lnTo>
                  <a:lnTo>
                    <a:pt x="2189321" y="1208246"/>
                  </a:lnTo>
                  <a:lnTo>
                    <a:pt x="2220468" y="1181671"/>
                  </a:lnTo>
                  <a:lnTo>
                    <a:pt x="2318576" y="1181671"/>
                  </a:lnTo>
                  <a:lnTo>
                    <a:pt x="2411921" y="1292637"/>
                  </a:lnTo>
                  <a:lnTo>
                    <a:pt x="2531555" y="1360170"/>
                  </a:lnTo>
                  <a:lnTo>
                    <a:pt x="2567464" y="1360170"/>
                  </a:lnTo>
                  <a:lnTo>
                    <a:pt x="2572227" y="1331214"/>
                  </a:lnTo>
                  <a:lnTo>
                    <a:pt x="2615279" y="1304639"/>
                  </a:lnTo>
                  <a:lnTo>
                    <a:pt x="2620042" y="1461421"/>
                  </a:lnTo>
                  <a:lnTo>
                    <a:pt x="2581752" y="1463802"/>
                  </a:lnTo>
                  <a:lnTo>
                    <a:pt x="2581752" y="1502378"/>
                  </a:lnTo>
                  <a:lnTo>
                    <a:pt x="2603278" y="1528953"/>
                  </a:lnTo>
                  <a:lnTo>
                    <a:pt x="2599277" y="1563433"/>
                  </a:lnTo>
                  <a:lnTo>
                    <a:pt x="2615184" y="1570006"/>
                  </a:lnTo>
                  <a:lnTo>
                    <a:pt x="2624804" y="1545907"/>
                  </a:lnTo>
                  <a:lnTo>
                    <a:pt x="2639187" y="1550765"/>
                  </a:lnTo>
                  <a:lnTo>
                    <a:pt x="2648712" y="1560385"/>
                  </a:lnTo>
                  <a:lnTo>
                    <a:pt x="2691765" y="1550765"/>
                  </a:lnTo>
                  <a:lnTo>
                    <a:pt x="2734818" y="1425321"/>
                  </a:lnTo>
                  <a:lnTo>
                    <a:pt x="2739580" y="1268539"/>
                  </a:lnTo>
                  <a:lnTo>
                    <a:pt x="2684526" y="1143095"/>
                  </a:lnTo>
                  <a:lnTo>
                    <a:pt x="2615089" y="1058704"/>
                  </a:lnTo>
                  <a:lnTo>
                    <a:pt x="2581561" y="1063561"/>
                  </a:lnTo>
                  <a:lnTo>
                    <a:pt x="2581561" y="1090136"/>
                  </a:lnTo>
                  <a:lnTo>
                    <a:pt x="2500217" y="1058799"/>
                  </a:lnTo>
                  <a:lnTo>
                    <a:pt x="2531364" y="991267"/>
                  </a:lnTo>
                  <a:lnTo>
                    <a:pt x="2557653" y="812768"/>
                  </a:lnTo>
                  <a:lnTo>
                    <a:pt x="2667762" y="779050"/>
                  </a:lnTo>
                  <a:lnTo>
                    <a:pt x="2720436" y="745331"/>
                  </a:lnTo>
                  <a:lnTo>
                    <a:pt x="2777871" y="745331"/>
                  </a:lnTo>
                  <a:lnTo>
                    <a:pt x="2763488" y="764667"/>
                  </a:lnTo>
                  <a:lnTo>
                    <a:pt x="2777871" y="788765"/>
                  </a:lnTo>
                  <a:lnTo>
                    <a:pt x="2828163" y="735711"/>
                  </a:lnTo>
                  <a:lnTo>
                    <a:pt x="2856928" y="738092"/>
                  </a:lnTo>
                  <a:lnTo>
                    <a:pt x="2852166" y="706755"/>
                  </a:lnTo>
                  <a:lnTo>
                    <a:pt x="2806637" y="697135"/>
                  </a:lnTo>
                  <a:lnTo>
                    <a:pt x="2837783" y="583787"/>
                  </a:lnTo>
                  <a:lnTo>
                    <a:pt x="2878836" y="544925"/>
                  </a:lnTo>
                  <a:lnTo>
                    <a:pt x="2878836" y="54492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45" name="Полилиния: фигура 142">
              <a:extLst>
                <a:ext uri="{FF2B5EF4-FFF2-40B4-BE49-F238E27FC236}">
                  <a16:creationId xmlns:a16="http://schemas.microsoft.com/office/drawing/2014/main" xmlns="" id="{8E81E2D1-9278-4DA4-B1FC-8594538F03A5}"/>
                </a:ext>
              </a:extLst>
            </p:cNvPr>
            <p:cNvSpPr/>
            <p:nvPr/>
          </p:nvSpPr>
          <p:spPr>
            <a:xfrm>
              <a:off x="5377713" y="2930331"/>
              <a:ext cx="2248829" cy="1668453"/>
            </a:xfrm>
            <a:custGeom>
              <a:avLst/>
              <a:gdLst/>
              <a:ahLst/>
              <a:cxnLst/>
              <a:rect l="0" t="0" r="0" b="0"/>
              <a:pathLst>
                <a:path w="1390650" h="1219200">
                  <a:moveTo>
                    <a:pt x="248412" y="287179"/>
                  </a:moveTo>
                  <a:lnTo>
                    <a:pt x="215455" y="370046"/>
                  </a:lnTo>
                  <a:lnTo>
                    <a:pt x="170021" y="367665"/>
                  </a:lnTo>
                  <a:lnTo>
                    <a:pt x="122111" y="472535"/>
                  </a:lnTo>
                  <a:lnTo>
                    <a:pt x="162782" y="524351"/>
                  </a:lnTo>
                  <a:lnTo>
                    <a:pt x="78962" y="640080"/>
                  </a:lnTo>
                  <a:lnTo>
                    <a:pt x="35909" y="632841"/>
                  </a:lnTo>
                  <a:lnTo>
                    <a:pt x="7144" y="669036"/>
                  </a:lnTo>
                  <a:lnTo>
                    <a:pt x="14288" y="690753"/>
                  </a:lnTo>
                  <a:lnTo>
                    <a:pt x="47816" y="693134"/>
                  </a:lnTo>
                  <a:lnTo>
                    <a:pt x="64579" y="731711"/>
                  </a:lnTo>
                  <a:lnTo>
                    <a:pt x="98107" y="738950"/>
                  </a:lnTo>
                  <a:lnTo>
                    <a:pt x="201073" y="871633"/>
                  </a:lnTo>
                  <a:lnTo>
                    <a:pt x="201073" y="939165"/>
                  </a:lnTo>
                  <a:lnTo>
                    <a:pt x="251365" y="970502"/>
                  </a:lnTo>
                  <a:lnTo>
                    <a:pt x="306419" y="960882"/>
                  </a:lnTo>
                  <a:lnTo>
                    <a:pt x="375857" y="1001840"/>
                  </a:lnTo>
                  <a:lnTo>
                    <a:pt x="459677" y="1025938"/>
                  </a:lnTo>
                  <a:lnTo>
                    <a:pt x="500348" y="1021080"/>
                  </a:lnTo>
                  <a:lnTo>
                    <a:pt x="545878" y="1016222"/>
                  </a:lnTo>
                  <a:lnTo>
                    <a:pt x="641604" y="953548"/>
                  </a:lnTo>
                  <a:lnTo>
                    <a:pt x="672751" y="958405"/>
                  </a:lnTo>
                  <a:lnTo>
                    <a:pt x="684657" y="986695"/>
                  </a:lnTo>
                  <a:lnTo>
                    <a:pt x="711041" y="994601"/>
                  </a:lnTo>
                  <a:lnTo>
                    <a:pt x="746950" y="1047655"/>
                  </a:lnTo>
                  <a:lnTo>
                    <a:pt x="723043" y="1100709"/>
                  </a:lnTo>
                  <a:lnTo>
                    <a:pt x="737425" y="1136904"/>
                  </a:lnTo>
                  <a:lnTo>
                    <a:pt x="778097" y="1151382"/>
                  </a:lnTo>
                  <a:lnTo>
                    <a:pt x="785241" y="1194816"/>
                  </a:lnTo>
                  <a:lnTo>
                    <a:pt x="833152" y="1199674"/>
                  </a:lnTo>
                  <a:lnTo>
                    <a:pt x="840295" y="1177957"/>
                  </a:lnTo>
                  <a:lnTo>
                    <a:pt x="909733" y="1141762"/>
                  </a:lnTo>
                  <a:lnTo>
                    <a:pt x="952785" y="1144143"/>
                  </a:lnTo>
                  <a:lnTo>
                    <a:pt x="1003078" y="1199578"/>
                  </a:lnTo>
                  <a:lnTo>
                    <a:pt x="1036606" y="1185101"/>
                  </a:lnTo>
                  <a:lnTo>
                    <a:pt x="1058132" y="1187482"/>
                  </a:lnTo>
                  <a:lnTo>
                    <a:pt x="1067752" y="1214057"/>
                  </a:lnTo>
                  <a:lnTo>
                    <a:pt x="1084516" y="1216438"/>
                  </a:lnTo>
                  <a:lnTo>
                    <a:pt x="1108424" y="1182719"/>
                  </a:lnTo>
                  <a:lnTo>
                    <a:pt x="1204150" y="1146524"/>
                  </a:lnTo>
                  <a:lnTo>
                    <a:pt x="1290352" y="1042797"/>
                  </a:lnTo>
                  <a:lnTo>
                    <a:pt x="1319117" y="943928"/>
                  </a:lnTo>
                  <a:lnTo>
                    <a:pt x="1316736" y="878776"/>
                  </a:lnTo>
                  <a:lnTo>
                    <a:pt x="1280827" y="871538"/>
                  </a:lnTo>
                  <a:lnTo>
                    <a:pt x="1302353" y="847439"/>
                  </a:lnTo>
                  <a:lnTo>
                    <a:pt x="1297591" y="808863"/>
                  </a:lnTo>
                  <a:lnTo>
                    <a:pt x="1206627" y="717233"/>
                  </a:lnTo>
                  <a:lnTo>
                    <a:pt x="1206627" y="671417"/>
                  </a:lnTo>
                  <a:lnTo>
                    <a:pt x="1232916" y="637699"/>
                  </a:lnTo>
                  <a:lnTo>
                    <a:pt x="1259205" y="625602"/>
                  </a:lnTo>
                  <a:lnTo>
                    <a:pt x="1261586" y="599027"/>
                  </a:lnTo>
                  <a:lnTo>
                    <a:pt x="1194530" y="599027"/>
                  </a:lnTo>
                  <a:lnTo>
                    <a:pt x="1182528" y="635222"/>
                  </a:lnTo>
                  <a:lnTo>
                    <a:pt x="1151382" y="627983"/>
                  </a:lnTo>
                  <a:lnTo>
                    <a:pt x="1113091" y="587026"/>
                  </a:lnTo>
                  <a:lnTo>
                    <a:pt x="1136999" y="524351"/>
                  </a:lnTo>
                  <a:lnTo>
                    <a:pt x="1170527" y="488156"/>
                  </a:lnTo>
                  <a:lnTo>
                    <a:pt x="1201674" y="490538"/>
                  </a:lnTo>
                  <a:lnTo>
                    <a:pt x="1196911" y="545973"/>
                  </a:lnTo>
                  <a:lnTo>
                    <a:pt x="1213675" y="560451"/>
                  </a:lnTo>
                  <a:lnTo>
                    <a:pt x="1254347" y="519494"/>
                  </a:lnTo>
                  <a:lnTo>
                    <a:pt x="1268730" y="517112"/>
                  </a:lnTo>
                  <a:lnTo>
                    <a:pt x="1263968" y="485775"/>
                  </a:lnTo>
                  <a:lnTo>
                    <a:pt x="1302258" y="439960"/>
                  </a:lnTo>
                  <a:lnTo>
                    <a:pt x="1331023" y="442341"/>
                  </a:lnTo>
                  <a:lnTo>
                    <a:pt x="1347788" y="389287"/>
                  </a:lnTo>
                  <a:lnTo>
                    <a:pt x="1367409" y="378905"/>
                  </a:lnTo>
                  <a:lnTo>
                    <a:pt x="1369409" y="345853"/>
                  </a:lnTo>
                  <a:lnTo>
                    <a:pt x="1350359" y="325850"/>
                  </a:lnTo>
                  <a:lnTo>
                    <a:pt x="1348740" y="273653"/>
                  </a:lnTo>
                  <a:lnTo>
                    <a:pt x="1385411" y="271272"/>
                  </a:lnTo>
                  <a:lnTo>
                    <a:pt x="1383030" y="136684"/>
                  </a:lnTo>
                  <a:lnTo>
                    <a:pt x="1357313" y="152114"/>
                  </a:lnTo>
                  <a:lnTo>
                    <a:pt x="1347692" y="186595"/>
                  </a:lnTo>
                  <a:lnTo>
                    <a:pt x="1304734" y="186500"/>
                  </a:lnTo>
                  <a:lnTo>
                    <a:pt x="1180243" y="116491"/>
                  </a:lnTo>
                  <a:lnTo>
                    <a:pt x="1090327" y="8096"/>
                  </a:lnTo>
                  <a:lnTo>
                    <a:pt x="999077" y="7144"/>
                  </a:lnTo>
                  <a:lnTo>
                    <a:pt x="975836" y="27337"/>
                  </a:lnTo>
                  <a:lnTo>
                    <a:pt x="1005364" y="94964"/>
                  </a:lnTo>
                  <a:lnTo>
                    <a:pt x="995077" y="158401"/>
                  </a:lnTo>
                  <a:lnTo>
                    <a:pt x="958310" y="173641"/>
                  </a:lnTo>
                  <a:lnTo>
                    <a:pt x="937641" y="172021"/>
                  </a:lnTo>
                  <a:lnTo>
                    <a:pt x="936117" y="234791"/>
                  </a:lnTo>
                  <a:lnTo>
                    <a:pt x="957643" y="239649"/>
                  </a:lnTo>
                  <a:lnTo>
                    <a:pt x="995934" y="222790"/>
                  </a:lnTo>
                  <a:lnTo>
                    <a:pt x="1046226" y="246888"/>
                  </a:lnTo>
                  <a:lnTo>
                    <a:pt x="1046226" y="270986"/>
                  </a:lnTo>
                  <a:lnTo>
                    <a:pt x="1010317" y="273367"/>
                  </a:lnTo>
                  <a:lnTo>
                    <a:pt x="981551" y="336042"/>
                  </a:lnTo>
                  <a:lnTo>
                    <a:pt x="955262" y="338423"/>
                  </a:lnTo>
                  <a:lnTo>
                    <a:pt x="861917" y="461391"/>
                  </a:lnTo>
                  <a:lnTo>
                    <a:pt x="763810" y="504825"/>
                  </a:lnTo>
                  <a:lnTo>
                    <a:pt x="696753" y="509683"/>
                  </a:lnTo>
                  <a:lnTo>
                    <a:pt x="651320" y="478346"/>
                  </a:lnTo>
                  <a:lnTo>
                    <a:pt x="586644" y="512159"/>
                  </a:lnTo>
                  <a:lnTo>
                    <a:pt x="517207" y="490442"/>
                  </a:lnTo>
                  <a:lnTo>
                    <a:pt x="500443" y="444627"/>
                  </a:lnTo>
                  <a:lnTo>
                    <a:pt x="383191" y="437388"/>
                  </a:lnTo>
                  <a:lnTo>
                    <a:pt x="320993" y="336137"/>
                  </a:lnTo>
                  <a:lnTo>
                    <a:pt x="294704" y="336137"/>
                  </a:lnTo>
                  <a:lnTo>
                    <a:pt x="273558" y="289179"/>
                  </a:lnTo>
                  <a:lnTo>
                    <a:pt x="248412" y="287179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46" name="Полилиния: фигура 143">
              <a:extLst>
                <a:ext uri="{FF2B5EF4-FFF2-40B4-BE49-F238E27FC236}">
                  <a16:creationId xmlns:a16="http://schemas.microsoft.com/office/drawing/2014/main" xmlns="" id="{858E30F1-098A-48D4-A7DF-CC6550187131}"/>
                </a:ext>
              </a:extLst>
            </p:cNvPr>
            <p:cNvSpPr/>
            <p:nvPr/>
          </p:nvSpPr>
          <p:spPr>
            <a:xfrm>
              <a:off x="5820239" y="3117512"/>
              <a:ext cx="1232234" cy="508358"/>
            </a:xfrm>
            <a:custGeom>
              <a:avLst/>
              <a:gdLst/>
              <a:ahLst/>
              <a:cxnLst/>
              <a:rect l="0" t="0" r="0" b="0"/>
              <a:pathLst>
                <a:path w="762000" h="371475">
                  <a:moveTo>
                    <a:pt x="7144" y="151352"/>
                  </a:moveTo>
                  <a:lnTo>
                    <a:pt x="62579" y="77819"/>
                  </a:lnTo>
                  <a:lnTo>
                    <a:pt x="129159" y="108585"/>
                  </a:lnTo>
                  <a:lnTo>
                    <a:pt x="174403" y="120682"/>
                  </a:lnTo>
                  <a:lnTo>
                    <a:pt x="229838" y="69818"/>
                  </a:lnTo>
                  <a:lnTo>
                    <a:pt x="192214" y="42100"/>
                  </a:lnTo>
                  <a:lnTo>
                    <a:pt x="216980" y="7144"/>
                  </a:lnTo>
                  <a:lnTo>
                    <a:pt x="290894" y="33242"/>
                  </a:lnTo>
                  <a:lnTo>
                    <a:pt x="316516" y="75247"/>
                  </a:lnTo>
                  <a:lnTo>
                    <a:pt x="362808" y="76486"/>
                  </a:lnTo>
                  <a:lnTo>
                    <a:pt x="387001" y="58483"/>
                  </a:lnTo>
                  <a:lnTo>
                    <a:pt x="436816" y="56483"/>
                  </a:lnTo>
                  <a:lnTo>
                    <a:pt x="447675" y="74962"/>
                  </a:lnTo>
                  <a:lnTo>
                    <a:pt x="530447" y="79153"/>
                  </a:lnTo>
                  <a:lnTo>
                    <a:pt x="582835" y="25717"/>
                  </a:lnTo>
                  <a:lnTo>
                    <a:pt x="655320" y="33338"/>
                  </a:lnTo>
                  <a:lnTo>
                    <a:pt x="651129" y="106108"/>
                  </a:lnTo>
                  <a:lnTo>
                    <a:pt x="682847" y="113347"/>
                  </a:lnTo>
                  <a:lnTo>
                    <a:pt x="721805" y="95631"/>
                  </a:lnTo>
                  <a:lnTo>
                    <a:pt x="763048" y="116015"/>
                  </a:lnTo>
                  <a:lnTo>
                    <a:pt x="762095" y="126301"/>
                  </a:lnTo>
                  <a:lnTo>
                    <a:pt x="732187" y="127159"/>
                  </a:lnTo>
                  <a:lnTo>
                    <a:pt x="701040" y="192500"/>
                  </a:lnTo>
                  <a:lnTo>
                    <a:pt x="676847" y="194882"/>
                  </a:lnTo>
                  <a:lnTo>
                    <a:pt x="582739" y="317849"/>
                  </a:lnTo>
                  <a:lnTo>
                    <a:pt x="486633" y="360236"/>
                  </a:lnTo>
                  <a:lnTo>
                    <a:pt x="426530" y="364903"/>
                  </a:lnTo>
                  <a:lnTo>
                    <a:pt x="376619" y="332708"/>
                  </a:lnTo>
                  <a:lnTo>
                    <a:pt x="312801" y="366808"/>
                  </a:lnTo>
                  <a:lnTo>
                    <a:pt x="249936" y="347282"/>
                  </a:lnTo>
                  <a:lnTo>
                    <a:pt x="232124" y="301657"/>
                  </a:lnTo>
                  <a:lnTo>
                    <a:pt x="113062" y="293275"/>
                  </a:lnTo>
                  <a:lnTo>
                    <a:pt x="52102" y="189929"/>
                  </a:lnTo>
                  <a:lnTo>
                    <a:pt x="22479" y="188024"/>
                  </a:lnTo>
                  <a:lnTo>
                    <a:pt x="7144" y="151352"/>
                  </a:lnTo>
                  <a:lnTo>
                    <a:pt x="7144" y="15135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47" name="Полилиния: фигура 144">
              <a:extLst>
                <a:ext uri="{FF2B5EF4-FFF2-40B4-BE49-F238E27FC236}">
                  <a16:creationId xmlns:a16="http://schemas.microsoft.com/office/drawing/2014/main" xmlns="" id="{0FBDEFA1-87E5-40CF-9910-B1B530BCAD7D}"/>
                </a:ext>
              </a:extLst>
            </p:cNvPr>
            <p:cNvSpPr/>
            <p:nvPr/>
          </p:nvSpPr>
          <p:spPr>
            <a:xfrm>
              <a:off x="7422911" y="3449900"/>
              <a:ext cx="200238" cy="286764"/>
            </a:xfrm>
            <a:custGeom>
              <a:avLst/>
              <a:gdLst/>
              <a:ahLst/>
              <a:cxnLst/>
              <a:rect l="0" t="0" r="0" b="0"/>
              <a:pathLst>
                <a:path w="123825" h="209550">
                  <a:moveTo>
                    <a:pt x="11240" y="138017"/>
                  </a:moveTo>
                  <a:lnTo>
                    <a:pt x="28766" y="145351"/>
                  </a:lnTo>
                  <a:lnTo>
                    <a:pt x="34100" y="206692"/>
                  </a:lnTo>
                  <a:lnTo>
                    <a:pt x="68866" y="208693"/>
                  </a:lnTo>
                  <a:lnTo>
                    <a:pt x="101632" y="170307"/>
                  </a:lnTo>
                  <a:lnTo>
                    <a:pt x="90297" y="160211"/>
                  </a:lnTo>
                  <a:lnTo>
                    <a:pt x="91630" y="119063"/>
                  </a:lnTo>
                  <a:lnTo>
                    <a:pt x="121730" y="82677"/>
                  </a:lnTo>
                  <a:lnTo>
                    <a:pt x="106395" y="55054"/>
                  </a:lnTo>
                  <a:lnTo>
                    <a:pt x="116396" y="43625"/>
                  </a:lnTo>
                  <a:lnTo>
                    <a:pt x="121920" y="15050"/>
                  </a:lnTo>
                  <a:lnTo>
                    <a:pt x="104490" y="7144"/>
                  </a:lnTo>
                  <a:lnTo>
                    <a:pt x="89631" y="14669"/>
                  </a:lnTo>
                  <a:lnTo>
                    <a:pt x="71247" y="70485"/>
                  </a:lnTo>
                  <a:lnTo>
                    <a:pt x="41529" y="67913"/>
                  </a:lnTo>
                  <a:lnTo>
                    <a:pt x="7144" y="108490"/>
                  </a:lnTo>
                  <a:lnTo>
                    <a:pt x="11240" y="138017"/>
                  </a:lnTo>
                  <a:lnTo>
                    <a:pt x="11240" y="13801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48" name="Полилиния: фигура 145">
              <a:extLst>
                <a:ext uri="{FF2B5EF4-FFF2-40B4-BE49-F238E27FC236}">
                  <a16:creationId xmlns:a16="http://schemas.microsoft.com/office/drawing/2014/main" xmlns="" id="{6D0398BA-9DBA-444D-BB73-51261CCF51DA}"/>
                </a:ext>
              </a:extLst>
            </p:cNvPr>
            <p:cNvSpPr/>
            <p:nvPr/>
          </p:nvSpPr>
          <p:spPr>
            <a:xfrm>
              <a:off x="7534739" y="3680224"/>
              <a:ext cx="169432" cy="221590"/>
            </a:xfrm>
            <a:custGeom>
              <a:avLst/>
              <a:gdLst/>
              <a:ahLst/>
              <a:cxnLst/>
              <a:rect l="0" t="0" r="0" b="0"/>
              <a:pathLst>
                <a:path w="104775" h="161925">
                  <a:moveTo>
                    <a:pt x="37910" y="7144"/>
                  </a:moveTo>
                  <a:lnTo>
                    <a:pt x="96774" y="55150"/>
                  </a:lnTo>
                  <a:lnTo>
                    <a:pt x="106775" y="101632"/>
                  </a:lnTo>
                  <a:lnTo>
                    <a:pt x="104775" y="126587"/>
                  </a:lnTo>
                  <a:lnTo>
                    <a:pt x="76010" y="158972"/>
                  </a:lnTo>
                  <a:lnTo>
                    <a:pt x="51245" y="160306"/>
                  </a:lnTo>
                  <a:lnTo>
                    <a:pt x="23146" y="99632"/>
                  </a:lnTo>
                  <a:lnTo>
                    <a:pt x="12478" y="70675"/>
                  </a:lnTo>
                  <a:lnTo>
                    <a:pt x="23813" y="61913"/>
                  </a:lnTo>
                  <a:lnTo>
                    <a:pt x="21146" y="49816"/>
                  </a:lnTo>
                  <a:lnTo>
                    <a:pt x="7144" y="43529"/>
                  </a:lnTo>
                  <a:lnTo>
                    <a:pt x="37910" y="7144"/>
                  </a:lnTo>
                  <a:lnTo>
                    <a:pt x="37910" y="7144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49" name="Полилиния: фигура 146">
              <a:extLst>
                <a:ext uri="{FF2B5EF4-FFF2-40B4-BE49-F238E27FC236}">
                  <a16:creationId xmlns:a16="http://schemas.microsoft.com/office/drawing/2014/main" xmlns="" id="{522DC988-A0FE-418D-9516-6FDE6390E9A4}"/>
                </a:ext>
              </a:extLst>
            </p:cNvPr>
            <p:cNvSpPr/>
            <p:nvPr/>
          </p:nvSpPr>
          <p:spPr>
            <a:xfrm>
              <a:off x="4218027" y="3083099"/>
              <a:ext cx="1555697" cy="729948"/>
            </a:xfrm>
            <a:custGeom>
              <a:avLst/>
              <a:gdLst/>
              <a:ahLst/>
              <a:cxnLst/>
              <a:rect l="0" t="0" r="0" b="0"/>
              <a:pathLst>
                <a:path w="962025" h="533400">
                  <a:moveTo>
                    <a:pt x="72961" y="352234"/>
                  </a:moveTo>
                  <a:lnTo>
                    <a:pt x="112014" y="335566"/>
                  </a:lnTo>
                  <a:lnTo>
                    <a:pt x="155638" y="334042"/>
                  </a:lnTo>
                  <a:lnTo>
                    <a:pt x="158686" y="400717"/>
                  </a:lnTo>
                  <a:lnTo>
                    <a:pt x="133159" y="400717"/>
                  </a:lnTo>
                  <a:lnTo>
                    <a:pt x="113633" y="432530"/>
                  </a:lnTo>
                  <a:lnTo>
                    <a:pt x="139160" y="474917"/>
                  </a:lnTo>
                  <a:lnTo>
                    <a:pt x="176784" y="496157"/>
                  </a:lnTo>
                  <a:lnTo>
                    <a:pt x="180213" y="520446"/>
                  </a:lnTo>
                  <a:lnTo>
                    <a:pt x="194024" y="515874"/>
                  </a:lnTo>
                  <a:lnTo>
                    <a:pt x="206787" y="500729"/>
                  </a:lnTo>
                  <a:lnTo>
                    <a:pt x="227838" y="505301"/>
                  </a:lnTo>
                  <a:lnTo>
                    <a:pt x="238410" y="526542"/>
                  </a:lnTo>
                  <a:lnTo>
                    <a:pt x="265462" y="526542"/>
                  </a:lnTo>
                  <a:lnTo>
                    <a:pt x="265462" y="499300"/>
                  </a:lnTo>
                  <a:lnTo>
                    <a:pt x="248888" y="450818"/>
                  </a:lnTo>
                  <a:lnTo>
                    <a:pt x="241363" y="411480"/>
                  </a:lnTo>
                  <a:lnTo>
                    <a:pt x="289464" y="390239"/>
                  </a:lnTo>
                  <a:lnTo>
                    <a:pt x="354139" y="400812"/>
                  </a:lnTo>
                  <a:lnTo>
                    <a:pt x="394715" y="441674"/>
                  </a:lnTo>
                  <a:lnTo>
                    <a:pt x="486441" y="432625"/>
                  </a:lnTo>
                  <a:lnTo>
                    <a:pt x="537590" y="505301"/>
                  </a:lnTo>
                  <a:lnTo>
                    <a:pt x="597694" y="508349"/>
                  </a:lnTo>
                  <a:lnTo>
                    <a:pt x="614267" y="481108"/>
                  </a:lnTo>
                  <a:lnTo>
                    <a:pt x="635317" y="476536"/>
                  </a:lnTo>
                  <a:lnTo>
                    <a:pt x="638365" y="446246"/>
                  </a:lnTo>
                  <a:lnTo>
                    <a:pt x="669893" y="444722"/>
                  </a:lnTo>
                  <a:lnTo>
                    <a:pt x="686466" y="464439"/>
                  </a:lnTo>
                  <a:lnTo>
                    <a:pt x="703040" y="425101"/>
                  </a:lnTo>
                  <a:lnTo>
                    <a:pt x="845820" y="444817"/>
                  </a:lnTo>
                  <a:lnTo>
                    <a:pt x="869823" y="413004"/>
                  </a:lnTo>
                  <a:lnTo>
                    <a:pt x="829247" y="362998"/>
                  </a:lnTo>
                  <a:lnTo>
                    <a:pt x="883348" y="244888"/>
                  </a:lnTo>
                  <a:lnTo>
                    <a:pt x="926973" y="247936"/>
                  </a:lnTo>
                  <a:lnTo>
                    <a:pt x="957072" y="175260"/>
                  </a:lnTo>
                  <a:lnTo>
                    <a:pt x="896969" y="169164"/>
                  </a:lnTo>
                  <a:lnTo>
                    <a:pt x="862393" y="135826"/>
                  </a:lnTo>
                  <a:lnTo>
                    <a:pt x="767143" y="146875"/>
                  </a:lnTo>
                  <a:lnTo>
                    <a:pt x="644461" y="28289"/>
                  </a:lnTo>
                  <a:lnTo>
                    <a:pt x="601218" y="66675"/>
                  </a:lnTo>
                  <a:lnTo>
                    <a:pt x="470059" y="7144"/>
                  </a:lnTo>
                  <a:lnTo>
                    <a:pt x="309181" y="85916"/>
                  </a:lnTo>
                  <a:lnTo>
                    <a:pt x="304705" y="141922"/>
                  </a:lnTo>
                  <a:lnTo>
                    <a:pt x="342328" y="185833"/>
                  </a:lnTo>
                  <a:lnTo>
                    <a:pt x="268986" y="227267"/>
                  </a:lnTo>
                  <a:lnTo>
                    <a:pt x="173831" y="225171"/>
                  </a:lnTo>
                  <a:lnTo>
                    <a:pt x="153924" y="195929"/>
                  </a:lnTo>
                  <a:lnTo>
                    <a:pt x="79343" y="191834"/>
                  </a:lnTo>
                  <a:lnTo>
                    <a:pt x="8667" y="237268"/>
                  </a:lnTo>
                  <a:lnTo>
                    <a:pt x="7144" y="299371"/>
                  </a:lnTo>
                  <a:lnTo>
                    <a:pt x="72961" y="352234"/>
                  </a:lnTo>
                  <a:lnTo>
                    <a:pt x="72961" y="352234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50" name="Полилиния: фигура 147">
              <a:extLst>
                <a:ext uri="{FF2B5EF4-FFF2-40B4-BE49-F238E27FC236}">
                  <a16:creationId xmlns:a16="http://schemas.microsoft.com/office/drawing/2014/main" xmlns="" id="{8440B970-E3CD-4950-A475-8ED4F2110F59}"/>
                </a:ext>
              </a:extLst>
            </p:cNvPr>
            <p:cNvSpPr/>
            <p:nvPr/>
          </p:nvSpPr>
          <p:spPr>
            <a:xfrm>
              <a:off x="4515303" y="3745918"/>
              <a:ext cx="616119" cy="325871"/>
            </a:xfrm>
            <a:custGeom>
              <a:avLst/>
              <a:gdLst/>
              <a:ahLst/>
              <a:cxnLst/>
              <a:rect l="0" t="0" r="0" b="0"/>
              <a:pathLst>
                <a:path w="381000" h="238125">
                  <a:moveTo>
                    <a:pt x="52578" y="48577"/>
                  </a:moveTo>
                  <a:lnTo>
                    <a:pt x="46672" y="73628"/>
                  </a:lnTo>
                  <a:lnTo>
                    <a:pt x="7144" y="73628"/>
                  </a:lnTo>
                  <a:lnTo>
                    <a:pt x="7144" y="107537"/>
                  </a:lnTo>
                  <a:lnTo>
                    <a:pt x="49625" y="135541"/>
                  </a:lnTo>
                  <a:lnTo>
                    <a:pt x="36480" y="173926"/>
                  </a:lnTo>
                  <a:lnTo>
                    <a:pt x="36480" y="191643"/>
                  </a:lnTo>
                  <a:lnTo>
                    <a:pt x="54102" y="194596"/>
                  </a:lnTo>
                  <a:lnTo>
                    <a:pt x="77533" y="163639"/>
                  </a:lnTo>
                  <a:lnTo>
                    <a:pt x="130302" y="151828"/>
                  </a:lnTo>
                  <a:lnTo>
                    <a:pt x="243078" y="194596"/>
                  </a:lnTo>
                  <a:lnTo>
                    <a:pt x="244507" y="225552"/>
                  </a:lnTo>
                  <a:lnTo>
                    <a:pt x="307467" y="231457"/>
                  </a:lnTo>
                  <a:lnTo>
                    <a:pt x="377761" y="157639"/>
                  </a:lnTo>
                  <a:lnTo>
                    <a:pt x="368998" y="134017"/>
                  </a:lnTo>
                  <a:lnTo>
                    <a:pt x="322136" y="123730"/>
                  </a:lnTo>
                  <a:lnTo>
                    <a:pt x="190309" y="38100"/>
                  </a:lnTo>
                  <a:lnTo>
                    <a:pt x="184404" y="7144"/>
                  </a:lnTo>
                  <a:lnTo>
                    <a:pt x="134588" y="7144"/>
                  </a:lnTo>
                  <a:lnTo>
                    <a:pt x="112586" y="48482"/>
                  </a:lnTo>
                  <a:lnTo>
                    <a:pt x="90583" y="48482"/>
                  </a:lnTo>
                  <a:lnTo>
                    <a:pt x="52578" y="48577"/>
                  </a:lnTo>
                  <a:lnTo>
                    <a:pt x="52578" y="4857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51" name="Полилиния: фигура 148">
              <a:extLst>
                <a:ext uri="{FF2B5EF4-FFF2-40B4-BE49-F238E27FC236}">
                  <a16:creationId xmlns:a16="http://schemas.microsoft.com/office/drawing/2014/main" xmlns="" id="{308E6965-B9C8-48F6-8262-B720B60BDFAC}"/>
                </a:ext>
              </a:extLst>
            </p:cNvPr>
            <p:cNvSpPr/>
            <p:nvPr/>
          </p:nvSpPr>
          <p:spPr>
            <a:xfrm>
              <a:off x="4607875" y="3617396"/>
              <a:ext cx="754743" cy="351938"/>
            </a:xfrm>
            <a:custGeom>
              <a:avLst/>
              <a:gdLst/>
              <a:ahLst/>
              <a:cxnLst/>
              <a:rect l="0" t="0" r="0" b="0"/>
              <a:pathLst>
                <a:path w="466725" h="257175">
                  <a:moveTo>
                    <a:pt x="329374" y="251746"/>
                  </a:moveTo>
                  <a:lnTo>
                    <a:pt x="358711" y="253270"/>
                  </a:lnTo>
                  <a:lnTo>
                    <a:pt x="358711" y="203073"/>
                  </a:lnTo>
                  <a:lnTo>
                    <a:pt x="330898" y="186880"/>
                  </a:lnTo>
                  <a:lnTo>
                    <a:pt x="377761" y="127825"/>
                  </a:lnTo>
                  <a:lnTo>
                    <a:pt x="396811" y="127825"/>
                  </a:lnTo>
                  <a:lnTo>
                    <a:pt x="415861" y="150019"/>
                  </a:lnTo>
                  <a:lnTo>
                    <a:pt x="465677" y="130873"/>
                  </a:lnTo>
                  <a:lnTo>
                    <a:pt x="396811" y="107251"/>
                  </a:lnTo>
                  <a:lnTo>
                    <a:pt x="394144" y="92964"/>
                  </a:lnTo>
                  <a:lnTo>
                    <a:pt x="377761" y="96964"/>
                  </a:lnTo>
                  <a:lnTo>
                    <a:pt x="361664" y="124968"/>
                  </a:lnTo>
                  <a:lnTo>
                    <a:pt x="292227" y="122682"/>
                  </a:lnTo>
                  <a:lnTo>
                    <a:pt x="241268" y="50578"/>
                  </a:lnTo>
                  <a:lnTo>
                    <a:pt x="151733" y="59436"/>
                  </a:lnTo>
                  <a:lnTo>
                    <a:pt x="109061" y="17145"/>
                  </a:lnTo>
                  <a:lnTo>
                    <a:pt x="50006" y="7144"/>
                  </a:lnTo>
                  <a:lnTo>
                    <a:pt x="7144" y="24575"/>
                  </a:lnTo>
                  <a:lnTo>
                    <a:pt x="32004" y="107251"/>
                  </a:lnTo>
                  <a:lnTo>
                    <a:pt x="32289" y="135064"/>
                  </a:lnTo>
                  <a:lnTo>
                    <a:pt x="50387" y="135446"/>
                  </a:lnTo>
                  <a:lnTo>
                    <a:pt x="72580" y="93154"/>
                  </a:lnTo>
                  <a:lnTo>
                    <a:pt x="131635" y="93917"/>
                  </a:lnTo>
                  <a:lnTo>
                    <a:pt x="140398" y="126397"/>
                  </a:lnTo>
                  <a:lnTo>
                    <a:pt x="266985" y="210407"/>
                  </a:lnTo>
                  <a:lnTo>
                    <a:pt x="315944" y="221647"/>
                  </a:lnTo>
                  <a:lnTo>
                    <a:pt x="329374" y="251746"/>
                  </a:lnTo>
                  <a:lnTo>
                    <a:pt x="329374" y="251746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52" name="Полилиния: фигура 149">
              <a:extLst>
                <a:ext uri="{FF2B5EF4-FFF2-40B4-BE49-F238E27FC236}">
                  <a16:creationId xmlns:a16="http://schemas.microsoft.com/office/drawing/2014/main" xmlns="" id="{F697EB15-F5B7-4469-BB40-231964061C8B}"/>
                </a:ext>
              </a:extLst>
            </p:cNvPr>
            <p:cNvSpPr/>
            <p:nvPr/>
          </p:nvSpPr>
          <p:spPr>
            <a:xfrm>
              <a:off x="5148515" y="3791540"/>
              <a:ext cx="323460" cy="182489"/>
            </a:xfrm>
            <a:custGeom>
              <a:avLst/>
              <a:gdLst/>
              <a:ahLst/>
              <a:cxnLst/>
              <a:rect l="0" t="0" r="0" b="0"/>
              <a:pathLst>
                <a:path w="200025" h="133350">
                  <a:moveTo>
                    <a:pt x="7144" y="55721"/>
                  </a:moveTo>
                  <a:lnTo>
                    <a:pt x="46291" y="7144"/>
                  </a:lnTo>
                  <a:lnTo>
                    <a:pt x="61055" y="7144"/>
                  </a:lnTo>
                  <a:lnTo>
                    <a:pt x="66199" y="18002"/>
                  </a:lnTo>
                  <a:lnTo>
                    <a:pt x="48101" y="31147"/>
                  </a:lnTo>
                  <a:lnTo>
                    <a:pt x="48101" y="42005"/>
                  </a:lnTo>
                  <a:lnTo>
                    <a:pt x="60007" y="50578"/>
                  </a:lnTo>
                  <a:lnTo>
                    <a:pt x="117253" y="54007"/>
                  </a:lnTo>
                  <a:lnTo>
                    <a:pt x="135922" y="46006"/>
                  </a:lnTo>
                  <a:lnTo>
                    <a:pt x="144399" y="47720"/>
                  </a:lnTo>
                  <a:lnTo>
                    <a:pt x="150114" y="66008"/>
                  </a:lnTo>
                  <a:lnTo>
                    <a:pt x="184118" y="69437"/>
                  </a:lnTo>
                  <a:lnTo>
                    <a:pt x="201168" y="105442"/>
                  </a:lnTo>
                  <a:lnTo>
                    <a:pt x="196025" y="116300"/>
                  </a:lnTo>
                  <a:lnTo>
                    <a:pt x="189262" y="116872"/>
                  </a:lnTo>
                  <a:lnTo>
                    <a:pt x="182499" y="103156"/>
                  </a:lnTo>
                  <a:lnTo>
                    <a:pt x="167735" y="102013"/>
                  </a:lnTo>
                  <a:lnTo>
                    <a:pt x="142208" y="105442"/>
                  </a:lnTo>
                  <a:lnTo>
                    <a:pt x="140494" y="129445"/>
                  </a:lnTo>
                  <a:lnTo>
                    <a:pt x="114967" y="127730"/>
                  </a:lnTo>
                  <a:lnTo>
                    <a:pt x="116110" y="97441"/>
                  </a:lnTo>
                  <a:lnTo>
                    <a:pt x="97441" y="79153"/>
                  </a:lnTo>
                  <a:lnTo>
                    <a:pt x="69056" y="102584"/>
                  </a:lnTo>
                  <a:lnTo>
                    <a:pt x="69628" y="118015"/>
                  </a:lnTo>
                  <a:lnTo>
                    <a:pt x="44672" y="126587"/>
                  </a:lnTo>
                  <a:lnTo>
                    <a:pt x="29909" y="126587"/>
                  </a:lnTo>
                  <a:lnTo>
                    <a:pt x="31052" y="73438"/>
                  </a:lnTo>
                  <a:lnTo>
                    <a:pt x="7144" y="55721"/>
                  </a:lnTo>
                  <a:lnTo>
                    <a:pt x="7144" y="55721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53" name="Полилиния: фигура 150">
              <a:extLst>
                <a:ext uri="{FF2B5EF4-FFF2-40B4-BE49-F238E27FC236}">
                  <a16:creationId xmlns:a16="http://schemas.microsoft.com/office/drawing/2014/main" xmlns="" id="{90FBF507-6EBE-4966-BF0E-15C16D391939}"/>
                </a:ext>
              </a:extLst>
            </p:cNvPr>
            <p:cNvSpPr/>
            <p:nvPr/>
          </p:nvSpPr>
          <p:spPr>
            <a:xfrm>
              <a:off x="5227071" y="3665626"/>
              <a:ext cx="354268" cy="195521"/>
            </a:xfrm>
            <a:custGeom>
              <a:avLst/>
              <a:gdLst/>
              <a:ahLst/>
              <a:cxnLst/>
              <a:rect l="0" t="0" r="0" b="0"/>
              <a:pathLst>
                <a:path w="219075" h="142875">
                  <a:moveTo>
                    <a:pt x="21622" y="27432"/>
                  </a:moveTo>
                  <a:lnTo>
                    <a:pt x="18669" y="51530"/>
                  </a:lnTo>
                  <a:lnTo>
                    <a:pt x="21050" y="66389"/>
                  </a:lnTo>
                  <a:lnTo>
                    <a:pt x="103918" y="94202"/>
                  </a:lnTo>
                  <a:lnTo>
                    <a:pt x="31147" y="123539"/>
                  </a:lnTo>
                  <a:lnTo>
                    <a:pt x="22860" y="116681"/>
                  </a:lnTo>
                  <a:lnTo>
                    <a:pt x="7144" y="126778"/>
                  </a:lnTo>
                  <a:lnTo>
                    <a:pt x="7906" y="132302"/>
                  </a:lnTo>
                  <a:lnTo>
                    <a:pt x="16288" y="136112"/>
                  </a:lnTo>
                  <a:lnTo>
                    <a:pt x="67342" y="137446"/>
                  </a:lnTo>
                  <a:lnTo>
                    <a:pt x="93250" y="129635"/>
                  </a:lnTo>
                  <a:lnTo>
                    <a:pt x="126492" y="87725"/>
                  </a:lnTo>
                  <a:lnTo>
                    <a:pt x="168116" y="94964"/>
                  </a:lnTo>
                  <a:lnTo>
                    <a:pt x="218313" y="25432"/>
                  </a:lnTo>
                  <a:lnTo>
                    <a:pt x="84011" y="7144"/>
                  </a:lnTo>
                  <a:lnTo>
                    <a:pt x="65437" y="52197"/>
                  </a:lnTo>
                  <a:lnTo>
                    <a:pt x="42006" y="27051"/>
                  </a:lnTo>
                  <a:lnTo>
                    <a:pt x="21622" y="27432"/>
                  </a:lnTo>
                  <a:lnTo>
                    <a:pt x="21622" y="27432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54" name="Полилиния: фигура 151">
              <a:extLst>
                <a:ext uri="{FF2B5EF4-FFF2-40B4-BE49-F238E27FC236}">
                  <a16:creationId xmlns:a16="http://schemas.microsoft.com/office/drawing/2014/main" xmlns="" id="{75D4EF0E-4607-4839-B19A-632A38D06ADC}"/>
                </a:ext>
              </a:extLst>
            </p:cNvPr>
            <p:cNvSpPr/>
            <p:nvPr/>
          </p:nvSpPr>
          <p:spPr>
            <a:xfrm>
              <a:off x="4900990" y="3902077"/>
              <a:ext cx="554504" cy="456219"/>
            </a:xfrm>
            <a:custGeom>
              <a:avLst/>
              <a:gdLst/>
              <a:ahLst/>
              <a:cxnLst/>
              <a:rect l="0" t="0" r="0" b="0"/>
              <a:pathLst>
                <a:path w="342900" h="333375">
                  <a:moveTo>
                    <a:pt x="7144" y="119825"/>
                  </a:moveTo>
                  <a:lnTo>
                    <a:pt x="22289" y="238506"/>
                  </a:lnTo>
                  <a:lnTo>
                    <a:pt x="60007" y="246793"/>
                  </a:lnTo>
                  <a:lnTo>
                    <a:pt x="63532" y="268129"/>
                  </a:lnTo>
                  <a:lnTo>
                    <a:pt x="36481" y="290703"/>
                  </a:lnTo>
                  <a:lnTo>
                    <a:pt x="86868" y="331375"/>
                  </a:lnTo>
                  <a:lnTo>
                    <a:pt x="184785" y="296132"/>
                  </a:lnTo>
                  <a:lnTo>
                    <a:pt x="192596" y="254413"/>
                  </a:lnTo>
                  <a:lnTo>
                    <a:pt x="254222" y="215932"/>
                  </a:lnTo>
                  <a:lnTo>
                    <a:pt x="277844" y="126778"/>
                  </a:lnTo>
                  <a:lnTo>
                    <a:pt x="295466" y="107823"/>
                  </a:lnTo>
                  <a:lnTo>
                    <a:pt x="277177" y="76009"/>
                  </a:lnTo>
                  <a:lnTo>
                    <a:pt x="336804" y="39148"/>
                  </a:lnTo>
                  <a:lnTo>
                    <a:pt x="329184" y="28480"/>
                  </a:lnTo>
                  <a:lnTo>
                    <a:pt x="301657" y="30194"/>
                  </a:lnTo>
                  <a:lnTo>
                    <a:pt x="299181" y="55531"/>
                  </a:lnTo>
                  <a:lnTo>
                    <a:pt x="262224" y="55150"/>
                  </a:lnTo>
                  <a:lnTo>
                    <a:pt x="261557" y="21336"/>
                  </a:lnTo>
                  <a:lnTo>
                    <a:pt x="249650" y="7144"/>
                  </a:lnTo>
                  <a:lnTo>
                    <a:pt x="229648" y="25337"/>
                  </a:lnTo>
                  <a:lnTo>
                    <a:pt x="230219" y="42005"/>
                  </a:lnTo>
                  <a:lnTo>
                    <a:pt x="200025" y="53435"/>
                  </a:lnTo>
                  <a:lnTo>
                    <a:pt x="144304" y="49911"/>
                  </a:lnTo>
                  <a:lnTo>
                    <a:pt x="71914" y="125730"/>
                  </a:lnTo>
                  <a:lnTo>
                    <a:pt x="7144" y="119825"/>
                  </a:lnTo>
                  <a:lnTo>
                    <a:pt x="7144" y="1198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55" name="Полилиния: фигура 152">
              <a:extLst>
                <a:ext uri="{FF2B5EF4-FFF2-40B4-BE49-F238E27FC236}">
                  <a16:creationId xmlns:a16="http://schemas.microsoft.com/office/drawing/2014/main" xmlns="" id="{1A6660E0-0578-472B-82E9-910B0767E59E}"/>
                </a:ext>
              </a:extLst>
            </p:cNvPr>
            <p:cNvSpPr/>
            <p:nvPr/>
          </p:nvSpPr>
          <p:spPr>
            <a:xfrm>
              <a:off x="5018826" y="3931927"/>
              <a:ext cx="600714" cy="638704"/>
            </a:xfrm>
            <a:custGeom>
              <a:avLst/>
              <a:gdLst/>
              <a:ahLst/>
              <a:cxnLst/>
              <a:rect l="0" t="0" r="0" b="0"/>
              <a:pathLst>
                <a:path w="371475" h="466725">
                  <a:moveTo>
                    <a:pt x="20098" y="315087"/>
                  </a:moveTo>
                  <a:lnTo>
                    <a:pt x="44862" y="351854"/>
                  </a:lnTo>
                  <a:lnTo>
                    <a:pt x="42481" y="370808"/>
                  </a:lnTo>
                  <a:lnTo>
                    <a:pt x="9525" y="383858"/>
                  </a:lnTo>
                  <a:lnTo>
                    <a:pt x="7144" y="414718"/>
                  </a:lnTo>
                  <a:lnTo>
                    <a:pt x="44862" y="414718"/>
                  </a:lnTo>
                  <a:lnTo>
                    <a:pt x="57817" y="404050"/>
                  </a:lnTo>
                  <a:lnTo>
                    <a:pt x="129635" y="404050"/>
                  </a:lnTo>
                  <a:lnTo>
                    <a:pt x="194405" y="461010"/>
                  </a:lnTo>
                  <a:lnTo>
                    <a:pt x="202692" y="433673"/>
                  </a:lnTo>
                  <a:lnTo>
                    <a:pt x="250984" y="433673"/>
                  </a:lnTo>
                  <a:lnTo>
                    <a:pt x="252126" y="399288"/>
                  </a:lnTo>
                  <a:lnTo>
                    <a:pt x="202692" y="351854"/>
                  </a:lnTo>
                  <a:lnTo>
                    <a:pt x="213264" y="325755"/>
                  </a:lnTo>
                  <a:lnTo>
                    <a:pt x="263937" y="322231"/>
                  </a:lnTo>
                  <a:lnTo>
                    <a:pt x="332232" y="179832"/>
                  </a:lnTo>
                  <a:lnTo>
                    <a:pt x="294513" y="150209"/>
                  </a:lnTo>
                  <a:lnTo>
                    <a:pt x="280416" y="100394"/>
                  </a:lnTo>
                  <a:lnTo>
                    <a:pt x="372237" y="92107"/>
                  </a:lnTo>
                  <a:lnTo>
                    <a:pt x="318039" y="14954"/>
                  </a:lnTo>
                  <a:lnTo>
                    <a:pt x="289179" y="7144"/>
                  </a:lnTo>
                  <a:lnTo>
                    <a:pt x="277368" y="21431"/>
                  </a:lnTo>
                  <a:lnTo>
                    <a:pt x="268510" y="22098"/>
                  </a:lnTo>
                  <a:lnTo>
                    <a:pt x="214313" y="56483"/>
                  </a:lnTo>
                  <a:lnTo>
                    <a:pt x="232029" y="86201"/>
                  </a:lnTo>
                  <a:lnTo>
                    <a:pt x="212027" y="107537"/>
                  </a:lnTo>
                  <a:lnTo>
                    <a:pt x="187261" y="198882"/>
                  </a:lnTo>
                  <a:lnTo>
                    <a:pt x="126016" y="238030"/>
                  </a:lnTo>
                  <a:lnTo>
                    <a:pt x="117729" y="280797"/>
                  </a:lnTo>
                  <a:lnTo>
                    <a:pt x="20098" y="315087"/>
                  </a:lnTo>
                  <a:lnTo>
                    <a:pt x="20098" y="31508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56" name="Полилиния: фигура 153">
              <a:extLst>
                <a:ext uri="{FF2B5EF4-FFF2-40B4-BE49-F238E27FC236}">
                  <a16:creationId xmlns:a16="http://schemas.microsoft.com/office/drawing/2014/main" xmlns="" id="{702860B6-583B-4E33-BED2-6CA6E6EB2951}"/>
                </a:ext>
              </a:extLst>
            </p:cNvPr>
            <p:cNvSpPr/>
            <p:nvPr/>
          </p:nvSpPr>
          <p:spPr>
            <a:xfrm>
              <a:off x="5335354" y="4057322"/>
              <a:ext cx="1139817" cy="1134027"/>
            </a:xfrm>
            <a:custGeom>
              <a:avLst/>
              <a:gdLst/>
              <a:ahLst/>
              <a:cxnLst/>
              <a:rect l="0" t="0" r="0" b="0"/>
              <a:pathLst>
                <a:path w="704850" h="828675">
                  <a:moveTo>
                    <a:pt x="280130" y="825151"/>
                  </a:moveTo>
                  <a:lnTo>
                    <a:pt x="323755" y="803815"/>
                  </a:lnTo>
                  <a:lnTo>
                    <a:pt x="349663" y="710089"/>
                  </a:lnTo>
                  <a:lnTo>
                    <a:pt x="348519" y="595027"/>
                  </a:lnTo>
                  <a:lnTo>
                    <a:pt x="496919" y="434816"/>
                  </a:lnTo>
                  <a:lnTo>
                    <a:pt x="496919" y="396812"/>
                  </a:lnTo>
                  <a:lnTo>
                    <a:pt x="527495" y="384905"/>
                  </a:lnTo>
                  <a:lnTo>
                    <a:pt x="526352" y="340995"/>
                  </a:lnTo>
                  <a:lnTo>
                    <a:pt x="493395" y="276892"/>
                  </a:lnTo>
                  <a:lnTo>
                    <a:pt x="512254" y="242506"/>
                  </a:lnTo>
                  <a:lnTo>
                    <a:pt x="553498" y="280511"/>
                  </a:lnTo>
                  <a:lnTo>
                    <a:pt x="606457" y="282892"/>
                  </a:lnTo>
                  <a:lnTo>
                    <a:pt x="606457" y="304229"/>
                  </a:lnTo>
                  <a:lnTo>
                    <a:pt x="589979" y="322040"/>
                  </a:lnTo>
                  <a:lnTo>
                    <a:pt x="593503" y="331565"/>
                  </a:lnTo>
                  <a:lnTo>
                    <a:pt x="621792" y="332708"/>
                  </a:lnTo>
                  <a:lnTo>
                    <a:pt x="627697" y="364712"/>
                  </a:lnTo>
                  <a:lnTo>
                    <a:pt x="635984" y="364712"/>
                  </a:lnTo>
                  <a:lnTo>
                    <a:pt x="657225" y="326707"/>
                  </a:lnTo>
                  <a:lnTo>
                    <a:pt x="667798" y="227076"/>
                  </a:lnTo>
                  <a:lnTo>
                    <a:pt x="703136" y="202121"/>
                  </a:lnTo>
                  <a:lnTo>
                    <a:pt x="704279" y="167735"/>
                  </a:lnTo>
                  <a:lnTo>
                    <a:pt x="690182" y="140398"/>
                  </a:lnTo>
                  <a:lnTo>
                    <a:pt x="667798" y="139255"/>
                  </a:lnTo>
                  <a:lnTo>
                    <a:pt x="580168" y="197167"/>
                  </a:lnTo>
                  <a:lnTo>
                    <a:pt x="585692" y="234410"/>
                  </a:lnTo>
                  <a:lnTo>
                    <a:pt x="524160" y="234220"/>
                  </a:lnTo>
                  <a:lnTo>
                    <a:pt x="502444" y="207645"/>
                  </a:lnTo>
                  <a:lnTo>
                    <a:pt x="490633" y="209169"/>
                  </a:lnTo>
                  <a:lnTo>
                    <a:pt x="494633" y="246126"/>
                  </a:lnTo>
                  <a:lnTo>
                    <a:pt x="361569" y="236601"/>
                  </a:lnTo>
                  <a:lnTo>
                    <a:pt x="279082" y="199834"/>
                  </a:lnTo>
                  <a:lnTo>
                    <a:pt x="274701" y="154591"/>
                  </a:lnTo>
                  <a:lnTo>
                    <a:pt x="219742" y="120491"/>
                  </a:lnTo>
                  <a:lnTo>
                    <a:pt x="219075" y="50292"/>
                  </a:lnTo>
                  <a:lnTo>
                    <a:pt x="181356" y="7144"/>
                  </a:lnTo>
                  <a:lnTo>
                    <a:pt x="94679" y="15430"/>
                  </a:lnTo>
                  <a:lnTo>
                    <a:pt x="104108" y="53150"/>
                  </a:lnTo>
                  <a:lnTo>
                    <a:pt x="146590" y="87535"/>
                  </a:lnTo>
                  <a:lnTo>
                    <a:pt x="73152" y="237839"/>
                  </a:lnTo>
                  <a:lnTo>
                    <a:pt x="24003" y="241554"/>
                  </a:lnTo>
                  <a:lnTo>
                    <a:pt x="15907" y="259651"/>
                  </a:lnTo>
                  <a:lnTo>
                    <a:pt x="64294" y="304419"/>
                  </a:lnTo>
                  <a:lnTo>
                    <a:pt x="61913" y="349663"/>
                  </a:lnTo>
                  <a:lnTo>
                    <a:pt x="12478" y="348901"/>
                  </a:lnTo>
                  <a:lnTo>
                    <a:pt x="7144" y="371380"/>
                  </a:lnTo>
                  <a:lnTo>
                    <a:pt x="48196" y="369570"/>
                  </a:lnTo>
                  <a:lnTo>
                    <a:pt x="49339" y="387382"/>
                  </a:lnTo>
                  <a:lnTo>
                    <a:pt x="19907" y="402812"/>
                  </a:lnTo>
                  <a:lnTo>
                    <a:pt x="38767" y="438436"/>
                  </a:lnTo>
                  <a:lnTo>
                    <a:pt x="75247" y="450342"/>
                  </a:lnTo>
                  <a:lnTo>
                    <a:pt x="97631" y="433769"/>
                  </a:lnTo>
                  <a:lnTo>
                    <a:pt x="108204" y="404146"/>
                  </a:lnTo>
                  <a:lnTo>
                    <a:pt x="121158" y="398240"/>
                  </a:lnTo>
                  <a:lnTo>
                    <a:pt x="136493" y="413671"/>
                  </a:lnTo>
                  <a:lnTo>
                    <a:pt x="131826" y="451675"/>
                  </a:lnTo>
                  <a:lnTo>
                    <a:pt x="121253" y="469487"/>
                  </a:lnTo>
                  <a:lnTo>
                    <a:pt x="123634" y="500348"/>
                  </a:lnTo>
                  <a:lnTo>
                    <a:pt x="280130" y="825151"/>
                  </a:lnTo>
                  <a:lnTo>
                    <a:pt x="280130" y="825151"/>
                  </a:lnTo>
                  <a:close/>
                </a:path>
              </a:pathLst>
            </a:custGeom>
            <a:solidFill>
              <a:srgbClr val="F6EA15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57" name="Полилиния: фигура 154">
              <a:extLst>
                <a:ext uri="{FF2B5EF4-FFF2-40B4-BE49-F238E27FC236}">
                  <a16:creationId xmlns:a16="http://schemas.microsoft.com/office/drawing/2014/main" xmlns="" id="{04D08ECA-F3EB-4F48-BB69-F178272BBBE8}"/>
                </a:ext>
              </a:extLst>
            </p:cNvPr>
            <p:cNvSpPr/>
            <p:nvPr/>
          </p:nvSpPr>
          <p:spPr>
            <a:xfrm>
              <a:off x="5780036" y="4245544"/>
              <a:ext cx="338864" cy="143383"/>
            </a:xfrm>
            <a:custGeom>
              <a:avLst/>
              <a:gdLst/>
              <a:ahLst/>
              <a:cxnLst/>
              <a:rect l="0" t="0" r="0" b="0"/>
              <a:pathLst>
                <a:path w="209550" h="104775">
                  <a:moveTo>
                    <a:pt x="7144" y="16573"/>
                  </a:moveTo>
                  <a:lnTo>
                    <a:pt x="11525" y="57245"/>
                  </a:lnTo>
                  <a:lnTo>
                    <a:pt x="88487" y="92107"/>
                  </a:lnTo>
                  <a:lnTo>
                    <a:pt x="211836" y="101251"/>
                  </a:lnTo>
                  <a:lnTo>
                    <a:pt x="207169" y="71438"/>
                  </a:lnTo>
                  <a:lnTo>
                    <a:pt x="124777" y="48768"/>
                  </a:lnTo>
                  <a:lnTo>
                    <a:pt x="54864" y="7144"/>
                  </a:lnTo>
                  <a:lnTo>
                    <a:pt x="7144" y="16573"/>
                  </a:lnTo>
                  <a:lnTo>
                    <a:pt x="7144" y="1657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58" name="Полилиния: фигура 155">
              <a:extLst>
                <a:ext uri="{FF2B5EF4-FFF2-40B4-BE49-F238E27FC236}">
                  <a16:creationId xmlns:a16="http://schemas.microsoft.com/office/drawing/2014/main" xmlns="" id="{3CF9B0DA-A638-4A2B-9880-7F367ACF808E}"/>
                </a:ext>
              </a:extLst>
            </p:cNvPr>
            <p:cNvSpPr/>
            <p:nvPr/>
          </p:nvSpPr>
          <p:spPr>
            <a:xfrm>
              <a:off x="6152942" y="4320754"/>
              <a:ext cx="123224" cy="52138"/>
            </a:xfrm>
            <a:custGeom>
              <a:avLst/>
              <a:gdLst/>
              <a:ahLst/>
              <a:cxnLst/>
              <a:rect l="0" t="0" r="0" b="0"/>
              <a:pathLst>
                <a:path w="76200" h="38100">
                  <a:moveTo>
                    <a:pt x="7144" y="14192"/>
                  </a:moveTo>
                  <a:lnTo>
                    <a:pt x="21907" y="34385"/>
                  </a:lnTo>
                  <a:lnTo>
                    <a:pt x="71818" y="34766"/>
                  </a:lnTo>
                  <a:lnTo>
                    <a:pt x="66770" y="7144"/>
                  </a:lnTo>
                  <a:lnTo>
                    <a:pt x="7144" y="14192"/>
                  </a:lnTo>
                  <a:lnTo>
                    <a:pt x="7144" y="1419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59" name="Полилиния: фигура 156">
              <a:extLst>
                <a:ext uri="{FF2B5EF4-FFF2-40B4-BE49-F238E27FC236}">
                  <a16:creationId xmlns:a16="http://schemas.microsoft.com/office/drawing/2014/main" xmlns="" id="{1EFCE3AA-E1E4-4B62-BD5A-5CE601AC9733}"/>
                </a:ext>
              </a:extLst>
            </p:cNvPr>
            <p:cNvSpPr/>
            <p:nvPr/>
          </p:nvSpPr>
          <p:spPr>
            <a:xfrm>
              <a:off x="6135380" y="4395964"/>
              <a:ext cx="231044" cy="234626"/>
            </a:xfrm>
            <a:custGeom>
              <a:avLst/>
              <a:gdLst/>
              <a:ahLst/>
              <a:cxnLst/>
              <a:rect l="0" t="0" r="0" b="0"/>
              <a:pathLst>
                <a:path w="142875" h="171450">
                  <a:moveTo>
                    <a:pt x="19621" y="7144"/>
                  </a:moveTo>
                  <a:lnTo>
                    <a:pt x="7144" y="29718"/>
                  </a:lnTo>
                  <a:lnTo>
                    <a:pt x="39528" y="91250"/>
                  </a:lnTo>
                  <a:lnTo>
                    <a:pt x="40481" y="139256"/>
                  </a:lnTo>
                  <a:lnTo>
                    <a:pt x="46387" y="152114"/>
                  </a:lnTo>
                  <a:lnTo>
                    <a:pt x="84391" y="152781"/>
                  </a:lnTo>
                  <a:lnTo>
                    <a:pt x="105918" y="132112"/>
                  </a:lnTo>
                  <a:lnTo>
                    <a:pt x="121539" y="141542"/>
                  </a:lnTo>
                  <a:lnTo>
                    <a:pt x="124682" y="170783"/>
                  </a:lnTo>
                  <a:lnTo>
                    <a:pt x="137160" y="162973"/>
                  </a:lnTo>
                  <a:lnTo>
                    <a:pt x="137922" y="125635"/>
                  </a:lnTo>
                  <a:lnTo>
                    <a:pt x="127445" y="124397"/>
                  </a:lnTo>
                  <a:lnTo>
                    <a:pt x="120872" y="92678"/>
                  </a:lnTo>
                  <a:lnTo>
                    <a:pt x="94392" y="91726"/>
                  </a:lnTo>
                  <a:lnTo>
                    <a:pt x="87820" y="74105"/>
                  </a:lnTo>
                  <a:lnTo>
                    <a:pt x="104013" y="52483"/>
                  </a:lnTo>
                  <a:lnTo>
                    <a:pt x="104299" y="41815"/>
                  </a:lnTo>
                  <a:lnTo>
                    <a:pt x="57245" y="41815"/>
                  </a:lnTo>
                  <a:lnTo>
                    <a:pt x="19621" y="7144"/>
                  </a:lnTo>
                  <a:lnTo>
                    <a:pt x="19621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60" name="Полилиния: фигура 157">
              <a:extLst>
                <a:ext uri="{FF2B5EF4-FFF2-40B4-BE49-F238E27FC236}">
                  <a16:creationId xmlns:a16="http://schemas.microsoft.com/office/drawing/2014/main" xmlns="" id="{219CEFF1-58FE-4752-B9A7-67F6B9743557}"/>
                </a:ext>
              </a:extLst>
            </p:cNvPr>
            <p:cNvSpPr/>
            <p:nvPr/>
          </p:nvSpPr>
          <p:spPr>
            <a:xfrm>
              <a:off x="6330998" y="4282301"/>
              <a:ext cx="400478" cy="782088"/>
            </a:xfrm>
            <a:custGeom>
              <a:avLst/>
              <a:gdLst/>
              <a:ahLst/>
              <a:cxnLst/>
              <a:rect l="0" t="0" r="0" b="0"/>
              <a:pathLst>
                <a:path w="247650" h="571500">
                  <a:moveTo>
                    <a:pt x="221266" y="571595"/>
                  </a:moveTo>
                  <a:lnTo>
                    <a:pt x="194881" y="529304"/>
                  </a:lnTo>
                  <a:lnTo>
                    <a:pt x="214026" y="502444"/>
                  </a:lnTo>
                  <a:lnTo>
                    <a:pt x="195929" y="469201"/>
                  </a:lnTo>
                  <a:lnTo>
                    <a:pt x="178879" y="465963"/>
                  </a:lnTo>
                  <a:lnTo>
                    <a:pt x="175641" y="410147"/>
                  </a:lnTo>
                  <a:lnTo>
                    <a:pt x="150114" y="360712"/>
                  </a:lnTo>
                  <a:lnTo>
                    <a:pt x="142684" y="372523"/>
                  </a:lnTo>
                  <a:lnTo>
                    <a:pt x="125635" y="401479"/>
                  </a:lnTo>
                  <a:lnTo>
                    <a:pt x="104298" y="404717"/>
                  </a:lnTo>
                  <a:lnTo>
                    <a:pt x="93630" y="390716"/>
                  </a:lnTo>
                  <a:lnTo>
                    <a:pt x="88296" y="353092"/>
                  </a:lnTo>
                  <a:lnTo>
                    <a:pt x="72294" y="322993"/>
                  </a:lnTo>
                  <a:lnTo>
                    <a:pt x="7144" y="261557"/>
                  </a:lnTo>
                  <a:lnTo>
                    <a:pt x="23146" y="250984"/>
                  </a:lnTo>
                  <a:lnTo>
                    <a:pt x="26098" y="206502"/>
                  </a:lnTo>
                  <a:lnTo>
                    <a:pt x="49911" y="166497"/>
                  </a:lnTo>
                  <a:lnTo>
                    <a:pt x="60198" y="66961"/>
                  </a:lnTo>
                  <a:lnTo>
                    <a:pt x="94679" y="43434"/>
                  </a:lnTo>
                  <a:lnTo>
                    <a:pt x="95821" y="7144"/>
                  </a:lnTo>
                  <a:lnTo>
                    <a:pt x="116491" y="14002"/>
                  </a:lnTo>
                  <a:lnTo>
                    <a:pt x="149066" y="61150"/>
                  </a:lnTo>
                  <a:lnTo>
                    <a:pt x="124873" y="112967"/>
                  </a:lnTo>
                  <a:lnTo>
                    <a:pt x="141161" y="153638"/>
                  </a:lnTo>
                  <a:lnTo>
                    <a:pt x="181451" y="169450"/>
                  </a:lnTo>
                  <a:lnTo>
                    <a:pt x="188786" y="213741"/>
                  </a:lnTo>
                  <a:lnTo>
                    <a:pt x="242888" y="222123"/>
                  </a:lnTo>
                  <a:lnTo>
                    <a:pt x="227933" y="247936"/>
                  </a:lnTo>
                  <a:lnTo>
                    <a:pt x="159734" y="274796"/>
                  </a:lnTo>
                  <a:lnTo>
                    <a:pt x="152305" y="318802"/>
                  </a:lnTo>
                  <a:lnTo>
                    <a:pt x="202406" y="383191"/>
                  </a:lnTo>
                  <a:lnTo>
                    <a:pt x="204501" y="417576"/>
                  </a:lnTo>
                  <a:lnTo>
                    <a:pt x="192786" y="429387"/>
                  </a:lnTo>
                  <a:lnTo>
                    <a:pt x="193834" y="440150"/>
                  </a:lnTo>
                  <a:lnTo>
                    <a:pt x="231171" y="494919"/>
                  </a:lnTo>
                  <a:lnTo>
                    <a:pt x="232220" y="551783"/>
                  </a:lnTo>
                  <a:lnTo>
                    <a:pt x="221266" y="571595"/>
                  </a:lnTo>
                  <a:lnTo>
                    <a:pt x="221266" y="571595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61" name="Полилиния: фигура 158">
              <a:extLst>
                <a:ext uri="{FF2B5EF4-FFF2-40B4-BE49-F238E27FC236}">
                  <a16:creationId xmlns:a16="http://schemas.microsoft.com/office/drawing/2014/main" xmlns="" id="{AD5A83F4-06A8-416E-AF99-DDE3BEFD7D70}"/>
                </a:ext>
              </a:extLst>
            </p:cNvPr>
            <p:cNvSpPr/>
            <p:nvPr/>
          </p:nvSpPr>
          <p:spPr>
            <a:xfrm>
              <a:off x="6578986" y="4622247"/>
              <a:ext cx="385073" cy="638704"/>
            </a:xfrm>
            <a:custGeom>
              <a:avLst/>
              <a:gdLst/>
              <a:ahLst/>
              <a:cxnLst/>
              <a:rect l="0" t="0" r="0" b="0"/>
              <a:pathLst>
                <a:path w="238125" h="466725">
                  <a:moveTo>
                    <a:pt x="73533" y="7144"/>
                  </a:moveTo>
                  <a:lnTo>
                    <a:pt x="104394" y="46863"/>
                  </a:lnTo>
                  <a:lnTo>
                    <a:pt x="104394" y="95155"/>
                  </a:lnTo>
                  <a:lnTo>
                    <a:pt x="115062" y="100489"/>
                  </a:lnTo>
                  <a:lnTo>
                    <a:pt x="164116" y="76867"/>
                  </a:lnTo>
                  <a:lnTo>
                    <a:pt x="173736" y="80105"/>
                  </a:lnTo>
                  <a:lnTo>
                    <a:pt x="232315" y="147733"/>
                  </a:lnTo>
                  <a:lnTo>
                    <a:pt x="230219" y="193929"/>
                  </a:lnTo>
                  <a:lnTo>
                    <a:pt x="211074" y="190690"/>
                  </a:lnTo>
                  <a:lnTo>
                    <a:pt x="194024" y="179927"/>
                  </a:lnTo>
                  <a:lnTo>
                    <a:pt x="181261" y="180975"/>
                  </a:lnTo>
                  <a:lnTo>
                    <a:pt x="158877" y="218504"/>
                  </a:lnTo>
                  <a:lnTo>
                    <a:pt x="163163" y="238887"/>
                  </a:lnTo>
                  <a:lnTo>
                    <a:pt x="181261" y="248507"/>
                  </a:lnTo>
                  <a:lnTo>
                    <a:pt x="180213" y="271081"/>
                  </a:lnTo>
                  <a:lnTo>
                    <a:pt x="167450" y="277558"/>
                  </a:lnTo>
                  <a:lnTo>
                    <a:pt x="123730" y="247460"/>
                  </a:lnTo>
                  <a:lnTo>
                    <a:pt x="123730" y="220599"/>
                  </a:lnTo>
                  <a:lnTo>
                    <a:pt x="105633" y="219551"/>
                  </a:lnTo>
                  <a:lnTo>
                    <a:pt x="98203" y="231362"/>
                  </a:lnTo>
                  <a:lnTo>
                    <a:pt x="94392" y="351568"/>
                  </a:lnTo>
                  <a:lnTo>
                    <a:pt x="122682" y="403193"/>
                  </a:lnTo>
                  <a:lnTo>
                    <a:pt x="172784" y="451485"/>
                  </a:lnTo>
                  <a:lnTo>
                    <a:pt x="170688" y="465487"/>
                  </a:lnTo>
                  <a:lnTo>
                    <a:pt x="144018" y="464439"/>
                  </a:lnTo>
                  <a:lnTo>
                    <a:pt x="119539" y="427958"/>
                  </a:lnTo>
                  <a:lnTo>
                    <a:pt x="93916" y="427958"/>
                  </a:lnTo>
                  <a:lnTo>
                    <a:pt x="61913" y="402146"/>
                  </a:lnTo>
                  <a:lnTo>
                    <a:pt x="52292" y="375285"/>
                  </a:lnTo>
                  <a:lnTo>
                    <a:pt x="66104" y="352711"/>
                  </a:lnTo>
                  <a:lnTo>
                    <a:pt x="70866" y="332327"/>
                  </a:lnTo>
                  <a:lnTo>
                    <a:pt x="85916" y="305657"/>
                  </a:lnTo>
                  <a:lnTo>
                    <a:pt x="85249" y="244316"/>
                  </a:lnTo>
                  <a:lnTo>
                    <a:pt x="48483" y="191167"/>
                  </a:lnTo>
                  <a:lnTo>
                    <a:pt x="46958" y="184690"/>
                  </a:lnTo>
                  <a:lnTo>
                    <a:pt x="58864" y="172688"/>
                  </a:lnTo>
                  <a:lnTo>
                    <a:pt x="56102" y="130493"/>
                  </a:lnTo>
                  <a:lnTo>
                    <a:pt x="7144" y="68485"/>
                  </a:lnTo>
                  <a:lnTo>
                    <a:pt x="12859" y="32766"/>
                  </a:lnTo>
                  <a:lnTo>
                    <a:pt x="73533" y="7144"/>
                  </a:lnTo>
                  <a:lnTo>
                    <a:pt x="73533" y="7144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62" name="Полилиния: фигура 159">
              <a:extLst>
                <a:ext uri="{FF2B5EF4-FFF2-40B4-BE49-F238E27FC236}">
                  <a16:creationId xmlns:a16="http://schemas.microsoft.com/office/drawing/2014/main" xmlns="" id="{77636D66-1923-4DD8-B6F8-80EBFBEDB9B5}"/>
                </a:ext>
              </a:extLst>
            </p:cNvPr>
            <p:cNvSpPr/>
            <p:nvPr/>
          </p:nvSpPr>
          <p:spPr>
            <a:xfrm>
              <a:off x="6727625" y="5207901"/>
              <a:ext cx="231044" cy="260698"/>
            </a:xfrm>
            <a:custGeom>
              <a:avLst/>
              <a:gdLst/>
              <a:ahLst/>
              <a:cxnLst/>
              <a:rect l="0" t="0" r="0" b="0"/>
              <a:pathLst>
                <a:path w="142875" h="190500">
                  <a:moveTo>
                    <a:pt x="7144" y="7620"/>
                  </a:moveTo>
                  <a:lnTo>
                    <a:pt x="26289" y="50578"/>
                  </a:lnTo>
                  <a:lnTo>
                    <a:pt x="30575" y="106394"/>
                  </a:lnTo>
                  <a:lnTo>
                    <a:pt x="56197" y="146113"/>
                  </a:lnTo>
                  <a:lnTo>
                    <a:pt x="118014" y="183642"/>
                  </a:lnTo>
                  <a:lnTo>
                    <a:pt x="141446" y="185833"/>
                  </a:lnTo>
                  <a:lnTo>
                    <a:pt x="137160" y="147161"/>
                  </a:lnTo>
                  <a:lnTo>
                    <a:pt x="116871" y="97822"/>
                  </a:lnTo>
                  <a:lnTo>
                    <a:pt x="87153" y="34671"/>
                  </a:lnTo>
                  <a:lnTo>
                    <a:pt x="84677" y="45720"/>
                  </a:lnTo>
                  <a:lnTo>
                    <a:pt x="48863" y="44101"/>
                  </a:lnTo>
                  <a:lnTo>
                    <a:pt x="23146" y="7144"/>
                  </a:lnTo>
                  <a:lnTo>
                    <a:pt x="7144" y="7620"/>
                  </a:lnTo>
                  <a:lnTo>
                    <a:pt x="7144" y="7620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63" name="Полилиния: фигура 160">
              <a:extLst>
                <a:ext uri="{FF2B5EF4-FFF2-40B4-BE49-F238E27FC236}">
                  <a16:creationId xmlns:a16="http://schemas.microsoft.com/office/drawing/2014/main" xmlns="" id="{0502F0F9-D31D-40FE-BDA3-9D0740AC0D45}"/>
                </a:ext>
              </a:extLst>
            </p:cNvPr>
            <p:cNvSpPr/>
            <p:nvPr/>
          </p:nvSpPr>
          <p:spPr>
            <a:xfrm>
              <a:off x="6836524" y="4867693"/>
              <a:ext cx="215643" cy="208558"/>
            </a:xfrm>
            <a:custGeom>
              <a:avLst/>
              <a:gdLst/>
              <a:ahLst/>
              <a:cxnLst/>
              <a:rect l="0" t="0" r="0" b="0"/>
              <a:pathLst>
                <a:path w="133350" h="152400">
                  <a:moveTo>
                    <a:pt x="13811" y="104013"/>
                  </a:moveTo>
                  <a:lnTo>
                    <a:pt x="52768" y="145637"/>
                  </a:lnTo>
                  <a:lnTo>
                    <a:pt x="125253" y="91916"/>
                  </a:lnTo>
                  <a:lnTo>
                    <a:pt x="131635" y="7144"/>
                  </a:lnTo>
                  <a:lnTo>
                    <a:pt x="94202" y="32957"/>
                  </a:lnTo>
                  <a:lnTo>
                    <a:pt x="74771" y="22098"/>
                  </a:lnTo>
                  <a:lnTo>
                    <a:pt x="48387" y="18574"/>
                  </a:lnTo>
                  <a:lnTo>
                    <a:pt x="33623" y="8192"/>
                  </a:lnTo>
                  <a:lnTo>
                    <a:pt x="26479" y="8573"/>
                  </a:lnTo>
                  <a:lnTo>
                    <a:pt x="7144" y="40291"/>
                  </a:lnTo>
                  <a:lnTo>
                    <a:pt x="10287" y="54959"/>
                  </a:lnTo>
                  <a:lnTo>
                    <a:pt x="29908" y="65913"/>
                  </a:lnTo>
                  <a:lnTo>
                    <a:pt x="27527" y="95726"/>
                  </a:lnTo>
                  <a:lnTo>
                    <a:pt x="13811" y="104013"/>
                  </a:lnTo>
                  <a:lnTo>
                    <a:pt x="13811" y="104013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64" name="Полилиния: фигура 161">
              <a:extLst>
                <a:ext uri="{FF2B5EF4-FFF2-40B4-BE49-F238E27FC236}">
                  <a16:creationId xmlns:a16="http://schemas.microsoft.com/office/drawing/2014/main" xmlns="" id="{7E983CAF-B5B7-49D0-BFCC-98EAC35DC1F0}"/>
                </a:ext>
              </a:extLst>
            </p:cNvPr>
            <p:cNvSpPr/>
            <p:nvPr/>
          </p:nvSpPr>
          <p:spPr>
            <a:xfrm>
              <a:off x="6701901" y="4523965"/>
              <a:ext cx="354268" cy="378009"/>
            </a:xfrm>
            <a:custGeom>
              <a:avLst/>
              <a:gdLst/>
              <a:ahLst/>
              <a:cxnLst/>
              <a:rect l="0" t="0" r="0" b="0"/>
              <a:pathLst>
                <a:path w="219075" h="276225">
                  <a:moveTo>
                    <a:pt x="49339" y="7144"/>
                  </a:moveTo>
                  <a:lnTo>
                    <a:pt x="26289" y="18860"/>
                  </a:lnTo>
                  <a:lnTo>
                    <a:pt x="7144" y="74676"/>
                  </a:lnTo>
                  <a:lnTo>
                    <a:pt x="39148" y="115443"/>
                  </a:lnTo>
                  <a:lnTo>
                    <a:pt x="33814" y="160496"/>
                  </a:lnTo>
                  <a:lnTo>
                    <a:pt x="39148" y="162687"/>
                  </a:lnTo>
                  <a:lnTo>
                    <a:pt x="92393" y="136874"/>
                  </a:lnTo>
                  <a:lnTo>
                    <a:pt x="163830" y="216694"/>
                  </a:lnTo>
                  <a:lnTo>
                    <a:pt x="162116" y="266986"/>
                  </a:lnTo>
                  <a:lnTo>
                    <a:pt x="177641" y="275368"/>
                  </a:lnTo>
                  <a:lnTo>
                    <a:pt x="216027" y="244221"/>
                  </a:lnTo>
                  <a:lnTo>
                    <a:pt x="212884" y="219551"/>
                  </a:lnTo>
                  <a:lnTo>
                    <a:pt x="102108" y="114300"/>
                  </a:lnTo>
                  <a:lnTo>
                    <a:pt x="103156" y="98203"/>
                  </a:lnTo>
                  <a:lnTo>
                    <a:pt x="116967" y="88583"/>
                  </a:lnTo>
                  <a:lnTo>
                    <a:pt x="107347" y="61722"/>
                  </a:lnTo>
                  <a:lnTo>
                    <a:pt x="61532" y="54197"/>
                  </a:lnTo>
                  <a:lnTo>
                    <a:pt x="49339" y="7144"/>
                  </a:lnTo>
                  <a:lnTo>
                    <a:pt x="49339" y="7144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65" name="Полилиния: фигура 162">
              <a:extLst>
                <a:ext uri="{FF2B5EF4-FFF2-40B4-BE49-F238E27FC236}">
                  <a16:creationId xmlns:a16="http://schemas.microsoft.com/office/drawing/2014/main" xmlns="" id="{5374CCC7-CA7E-4FBC-AD63-893CE287A353}"/>
                </a:ext>
              </a:extLst>
            </p:cNvPr>
            <p:cNvSpPr/>
            <p:nvPr/>
          </p:nvSpPr>
          <p:spPr>
            <a:xfrm>
              <a:off x="6781380" y="4493204"/>
              <a:ext cx="369670" cy="638704"/>
            </a:xfrm>
            <a:custGeom>
              <a:avLst/>
              <a:gdLst/>
              <a:ahLst/>
              <a:cxnLst/>
              <a:rect l="0" t="0" r="0" b="0"/>
              <a:pathLst>
                <a:path w="228600" h="466725">
                  <a:moveTo>
                    <a:pt x="91535" y="425101"/>
                  </a:moveTo>
                  <a:lnTo>
                    <a:pt x="102870" y="442913"/>
                  </a:lnTo>
                  <a:lnTo>
                    <a:pt x="104965" y="463296"/>
                  </a:lnTo>
                  <a:lnTo>
                    <a:pt x="134778" y="466534"/>
                  </a:lnTo>
                  <a:lnTo>
                    <a:pt x="170974" y="418243"/>
                  </a:lnTo>
                  <a:lnTo>
                    <a:pt x="205073" y="408622"/>
                  </a:lnTo>
                  <a:lnTo>
                    <a:pt x="223171" y="359283"/>
                  </a:lnTo>
                  <a:lnTo>
                    <a:pt x="214693" y="279845"/>
                  </a:lnTo>
                  <a:lnTo>
                    <a:pt x="179546" y="231553"/>
                  </a:lnTo>
                  <a:lnTo>
                    <a:pt x="142494" y="201930"/>
                  </a:lnTo>
                  <a:lnTo>
                    <a:pt x="95345" y="120967"/>
                  </a:lnTo>
                  <a:lnTo>
                    <a:pt x="129159" y="64389"/>
                  </a:lnTo>
                  <a:lnTo>
                    <a:pt x="80772" y="8858"/>
                  </a:lnTo>
                  <a:lnTo>
                    <a:pt x="42005" y="7144"/>
                  </a:lnTo>
                  <a:lnTo>
                    <a:pt x="7144" y="25908"/>
                  </a:lnTo>
                  <a:lnTo>
                    <a:pt x="17526" y="70771"/>
                  </a:lnTo>
                  <a:lnTo>
                    <a:pt x="64008" y="78962"/>
                  </a:lnTo>
                  <a:lnTo>
                    <a:pt x="76485" y="113538"/>
                  </a:lnTo>
                  <a:lnTo>
                    <a:pt x="60103" y="124206"/>
                  </a:lnTo>
                  <a:lnTo>
                    <a:pt x="61150" y="132779"/>
                  </a:lnTo>
                  <a:lnTo>
                    <a:pt x="170212" y="239458"/>
                  </a:lnTo>
                  <a:lnTo>
                    <a:pt x="174498" y="270796"/>
                  </a:lnTo>
                  <a:lnTo>
                    <a:pt x="167926" y="369856"/>
                  </a:lnTo>
                  <a:lnTo>
                    <a:pt x="91535" y="425101"/>
                  </a:lnTo>
                  <a:lnTo>
                    <a:pt x="91535" y="425101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66" name="Полилиния: фигура 163">
              <a:extLst>
                <a:ext uri="{FF2B5EF4-FFF2-40B4-BE49-F238E27FC236}">
                  <a16:creationId xmlns:a16="http://schemas.microsoft.com/office/drawing/2014/main" xmlns="" id="{7055E186-2CB5-4D03-A85E-4CDDBAFAAF37}"/>
                </a:ext>
              </a:extLst>
            </p:cNvPr>
            <p:cNvSpPr/>
            <p:nvPr/>
          </p:nvSpPr>
          <p:spPr>
            <a:xfrm>
              <a:off x="3997456" y="3738489"/>
              <a:ext cx="246445" cy="117311"/>
            </a:xfrm>
            <a:custGeom>
              <a:avLst/>
              <a:gdLst/>
              <a:ahLst/>
              <a:cxnLst/>
              <a:rect l="0" t="0" r="0" b="0"/>
              <a:pathLst>
                <a:path w="152400" h="85725">
                  <a:moveTo>
                    <a:pt x="7144" y="21336"/>
                  </a:moveTo>
                  <a:lnTo>
                    <a:pt x="38290" y="62008"/>
                  </a:lnTo>
                  <a:lnTo>
                    <a:pt x="77152" y="79915"/>
                  </a:lnTo>
                  <a:lnTo>
                    <a:pt x="101060" y="79820"/>
                  </a:lnTo>
                  <a:lnTo>
                    <a:pt x="142113" y="68675"/>
                  </a:lnTo>
                  <a:lnTo>
                    <a:pt x="152400" y="52578"/>
                  </a:lnTo>
                  <a:lnTo>
                    <a:pt x="30956" y="7144"/>
                  </a:lnTo>
                  <a:lnTo>
                    <a:pt x="7144" y="21336"/>
                  </a:lnTo>
                  <a:lnTo>
                    <a:pt x="7144" y="213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67" name="Полилиния: фигура 164">
              <a:extLst>
                <a:ext uri="{FF2B5EF4-FFF2-40B4-BE49-F238E27FC236}">
                  <a16:creationId xmlns:a16="http://schemas.microsoft.com/office/drawing/2014/main" xmlns="" id="{DD4CA5CA-F235-4603-93E0-4E02432F47F2}"/>
                </a:ext>
              </a:extLst>
            </p:cNvPr>
            <p:cNvSpPr/>
            <p:nvPr/>
          </p:nvSpPr>
          <p:spPr>
            <a:xfrm>
              <a:off x="4151946" y="3832600"/>
              <a:ext cx="154029" cy="117311"/>
            </a:xfrm>
            <a:custGeom>
              <a:avLst/>
              <a:gdLst/>
              <a:ahLst/>
              <a:cxnLst/>
              <a:rect l="0" t="0" r="0" b="0"/>
              <a:pathLst>
                <a:path w="95250" h="85725">
                  <a:moveTo>
                    <a:pt x="47434" y="7144"/>
                  </a:moveTo>
                  <a:lnTo>
                    <a:pt x="93155" y="66770"/>
                  </a:lnTo>
                  <a:lnTo>
                    <a:pt x="79724" y="82487"/>
                  </a:lnTo>
                  <a:lnTo>
                    <a:pt x="47340" y="76867"/>
                  </a:lnTo>
                  <a:lnTo>
                    <a:pt x="7144" y="40862"/>
                  </a:lnTo>
                  <a:lnTo>
                    <a:pt x="9334" y="17240"/>
                  </a:lnTo>
                  <a:lnTo>
                    <a:pt x="47434" y="7144"/>
                  </a:lnTo>
                  <a:lnTo>
                    <a:pt x="47434" y="7144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68" name="Полилиния: фигура 165">
              <a:extLst>
                <a:ext uri="{FF2B5EF4-FFF2-40B4-BE49-F238E27FC236}">
                  <a16:creationId xmlns:a16="http://schemas.microsoft.com/office/drawing/2014/main" xmlns="" id="{DFBED321-409B-487A-838F-F729A40A4340}"/>
                </a:ext>
              </a:extLst>
            </p:cNvPr>
            <p:cNvSpPr/>
            <p:nvPr/>
          </p:nvSpPr>
          <p:spPr>
            <a:xfrm>
              <a:off x="4227575" y="3804315"/>
              <a:ext cx="215642" cy="143383"/>
            </a:xfrm>
            <a:custGeom>
              <a:avLst/>
              <a:gdLst/>
              <a:ahLst/>
              <a:cxnLst/>
              <a:rect l="0" t="0" r="0" b="0"/>
              <a:pathLst>
                <a:path w="133350" h="104775">
                  <a:moveTo>
                    <a:pt x="16764" y="7144"/>
                  </a:moveTo>
                  <a:lnTo>
                    <a:pt x="7144" y="23527"/>
                  </a:lnTo>
                  <a:lnTo>
                    <a:pt x="52006" y="82391"/>
                  </a:lnTo>
                  <a:lnTo>
                    <a:pt x="67627" y="77343"/>
                  </a:lnTo>
                  <a:lnTo>
                    <a:pt x="93345" y="104299"/>
                  </a:lnTo>
                  <a:lnTo>
                    <a:pt x="104489" y="57055"/>
                  </a:lnTo>
                  <a:lnTo>
                    <a:pt x="132397" y="61531"/>
                  </a:lnTo>
                  <a:lnTo>
                    <a:pt x="131254" y="48006"/>
                  </a:lnTo>
                  <a:lnTo>
                    <a:pt x="85344" y="7810"/>
                  </a:lnTo>
                  <a:lnTo>
                    <a:pt x="76581" y="31433"/>
                  </a:lnTo>
                  <a:lnTo>
                    <a:pt x="16764" y="7144"/>
                  </a:lnTo>
                  <a:lnTo>
                    <a:pt x="16764" y="7144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69" name="Полилиния: фигура 166">
              <a:extLst>
                <a:ext uri="{FF2B5EF4-FFF2-40B4-BE49-F238E27FC236}">
                  <a16:creationId xmlns:a16="http://schemas.microsoft.com/office/drawing/2014/main" xmlns="" id="{9CB68BAB-1AF4-43D8-A160-49D9B8032CEB}"/>
                </a:ext>
              </a:extLst>
            </p:cNvPr>
            <p:cNvSpPr/>
            <p:nvPr/>
          </p:nvSpPr>
          <p:spPr>
            <a:xfrm>
              <a:off x="4197235" y="3911983"/>
              <a:ext cx="893369" cy="586566"/>
            </a:xfrm>
            <a:custGeom>
              <a:avLst/>
              <a:gdLst/>
              <a:ahLst/>
              <a:cxnLst/>
              <a:rect l="0" t="0" r="0" b="0"/>
              <a:pathLst>
                <a:path w="552450" h="428625">
                  <a:moveTo>
                    <a:pt x="18765" y="25908"/>
                  </a:moveTo>
                  <a:lnTo>
                    <a:pt x="7144" y="38005"/>
                  </a:lnTo>
                  <a:lnTo>
                    <a:pt x="8287" y="57150"/>
                  </a:lnTo>
                  <a:lnTo>
                    <a:pt x="22765" y="77438"/>
                  </a:lnTo>
                  <a:lnTo>
                    <a:pt x="74105" y="133636"/>
                  </a:lnTo>
                  <a:lnTo>
                    <a:pt x="66294" y="156115"/>
                  </a:lnTo>
                  <a:lnTo>
                    <a:pt x="57341" y="156115"/>
                  </a:lnTo>
                  <a:lnTo>
                    <a:pt x="52864" y="178594"/>
                  </a:lnTo>
                  <a:lnTo>
                    <a:pt x="81915" y="215741"/>
                  </a:lnTo>
                  <a:lnTo>
                    <a:pt x="108681" y="218027"/>
                  </a:lnTo>
                  <a:lnTo>
                    <a:pt x="162306" y="292227"/>
                  </a:lnTo>
                  <a:lnTo>
                    <a:pt x="192405" y="294513"/>
                  </a:lnTo>
                  <a:lnTo>
                    <a:pt x="215837" y="311372"/>
                  </a:lnTo>
                  <a:lnTo>
                    <a:pt x="216980" y="345091"/>
                  </a:lnTo>
                  <a:lnTo>
                    <a:pt x="309658" y="399098"/>
                  </a:lnTo>
                  <a:lnTo>
                    <a:pt x="344234" y="399098"/>
                  </a:lnTo>
                  <a:lnTo>
                    <a:pt x="365474" y="381095"/>
                  </a:lnTo>
                  <a:lnTo>
                    <a:pt x="392239" y="379952"/>
                  </a:lnTo>
                  <a:lnTo>
                    <a:pt x="407861" y="415957"/>
                  </a:lnTo>
                  <a:lnTo>
                    <a:pt x="507968" y="429863"/>
                  </a:lnTo>
                  <a:lnTo>
                    <a:pt x="510921" y="393097"/>
                  </a:lnTo>
                  <a:lnTo>
                    <a:pt x="544068" y="381095"/>
                  </a:lnTo>
                  <a:lnTo>
                    <a:pt x="545592" y="367951"/>
                  </a:lnTo>
                  <a:lnTo>
                    <a:pt x="519208" y="331946"/>
                  </a:lnTo>
                  <a:lnTo>
                    <a:pt x="460439" y="284702"/>
                  </a:lnTo>
                  <a:lnTo>
                    <a:pt x="491300" y="256604"/>
                  </a:lnTo>
                  <a:lnTo>
                    <a:pt x="489109" y="244221"/>
                  </a:lnTo>
                  <a:lnTo>
                    <a:pt x="450437" y="238220"/>
                  </a:lnTo>
                  <a:lnTo>
                    <a:pt x="434054" y="107728"/>
                  </a:lnTo>
                  <a:lnTo>
                    <a:pt x="432149" y="77724"/>
                  </a:lnTo>
                  <a:lnTo>
                    <a:pt x="327279" y="37624"/>
                  </a:lnTo>
                  <a:lnTo>
                    <a:pt x="280797" y="48101"/>
                  </a:lnTo>
                  <a:lnTo>
                    <a:pt x="254794" y="80010"/>
                  </a:lnTo>
                  <a:lnTo>
                    <a:pt x="231743" y="78486"/>
                  </a:lnTo>
                  <a:lnTo>
                    <a:pt x="225076" y="84106"/>
                  </a:lnTo>
                  <a:lnTo>
                    <a:pt x="173736" y="80772"/>
                  </a:lnTo>
                  <a:lnTo>
                    <a:pt x="108966" y="33528"/>
                  </a:lnTo>
                  <a:lnTo>
                    <a:pt x="84868" y="7144"/>
                  </a:lnTo>
                  <a:lnTo>
                    <a:pt x="73819" y="9811"/>
                  </a:lnTo>
                  <a:lnTo>
                    <a:pt x="53912" y="32575"/>
                  </a:lnTo>
                  <a:lnTo>
                    <a:pt x="18765" y="25908"/>
                  </a:lnTo>
                  <a:lnTo>
                    <a:pt x="18765" y="25908"/>
                  </a:lnTo>
                  <a:close/>
                </a:path>
              </a:pathLst>
            </a:custGeom>
            <a:solidFill>
              <a:srgbClr val="B6D856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70" name="Полилиния: фигура 167">
              <a:extLst>
                <a:ext uri="{FF2B5EF4-FFF2-40B4-BE49-F238E27FC236}">
                  <a16:creationId xmlns:a16="http://schemas.microsoft.com/office/drawing/2014/main" xmlns="" id="{D04E90B7-EAB5-4409-A50E-7DAF4431D4F8}"/>
                </a:ext>
              </a:extLst>
            </p:cNvPr>
            <p:cNvSpPr/>
            <p:nvPr/>
          </p:nvSpPr>
          <p:spPr>
            <a:xfrm>
              <a:off x="3439103" y="3811093"/>
              <a:ext cx="785549" cy="286765"/>
            </a:xfrm>
            <a:custGeom>
              <a:avLst/>
              <a:gdLst/>
              <a:ahLst/>
              <a:cxnLst/>
              <a:rect l="0" t="0" r="0" b="0"/>
              <a:pathLst>
                <a:path w="485775" h="209550">
                  <a:moveTo>
                    <a:pt x="383286" y="16192"/>
                  </a:moveTo>
                  <a:lnTo>
                    <a:pt x="362045" y="38671"/>
                  </a:lnTo>
                  <a:lnTo>
                    <a:pt x="283940" y="36385"/>
                  </a:lnTo>
                  <a:lnTo>
                    <a:pt x="237077" y="8287"/>
                  </a:lnTo>
                  <a:lnTo>
                    <a:pt x="191357" y="7144"/>
                  </a:lnTo>
                  <a:lnTo>
                    <a:pt x="138874" y="44291"/>
                  </a:lnTo>
                  <a:lnTo>
                    <a:pt x="89725" y="46577"/>
                  </a:lnTo>
                  <a:lnTo>
                    <a:pt x="85248" y="74676"/>
                  </a:lnTo>
                  <a:lnTo>
                    <a:pt x="29432" y="74676"/>
                  </a:lnTo>
                  <a:lnTo>
                    <a:pt x="7144" y="94964"/>
                  </a:lnTo>
                  <a:lnTo>
                    <a:pt x="7144" y="106204"/>
                  </a:lnTo>
                  <a:lnTo>
                    <a:pt x="20574" y="117443"/>
                  </a:lnTo>
                  <a:lnTo>
                    <a:pt x="20574" y="129826"/>
                  </a:lnTo>
                  <a:lnTo>
                    <a:pt x="14954" y="144494"/>
                  </a:lnTo>
                  <a:lnTo>
                    <a:pt x="20574" y="156877"/>
                  </a:lnTo>
                  <a:lnTo>
                    <a:pt x="38481" y="147923"/>
                  </a:lnTo>
                  <a:lnTo>
                    <a:pt x="56388" y="167068"/>
                  </a:lnTo>
                  <a:lnTo>
                    <a:pt x="51911" y="180594"/>
                  </a:lnTo>
                  <a:lnTo>
                    <a:pt x="45244" y="189643"/>
                  </a:lnTo>
                  <a:lnTo>
                    <a:pt x="55245" y="200882"/>
                  </a:lnTo>
                  <a:lnTo>
                    <a:pt x="104394" y="210979"/>
                  </a:lnTo>
                  <a:lnTo>
                    <a:pt x="138969" y="196310"/>
                  </a:lnTo>
                  <a:lnTo>
                    <a:pt x="138969" y="174974"/>
                  </a:lnTo>
                  <a:lnTo>
                    <a:pt x="155734" y="178308"/>
                  </a:lnTo>
                  <a:lnTo>
                    <a:pt x="195929" y="201930"/>
                  </a:lnTo>
                  <a:lnTo>
                    <a:pt x="239458" y="195167"/>
                  </a:lnTo>
                  <a:lnTo>
                    <a:pt x="258413" y="177165"/>
                  </a:lnTo>
                  <a:lnTo>
                    <a:pt x="270700" y="181642"/>
                  </a:lnTo>
                  <a:lnTo>
                    <a:pt x="270700" y="201930"/>
                  </a:lnTo>
                  <a:lnTo>
                    <a:pt x="287464" y="201930"/>
                  </a:lnTo>
                  <a:lnTo>
                    <a:pt x="301942" y="173831"/>
                  </a:lnTo>
                  <a:lnTo>
                    <a:pt x="429196" y="160306"/>
                  </a:lnTo>
                  <a:lnTo>
                    <a:pt x="484727" y="153543"/>
                  </a:lnTo>
                  <a:lnTo>
                    <a:pt x="470059" y="134302"/>
                  </a:lnTo>
                  <a:lnTo>
                    <a:pt x="469773" y="108299"/>
                  </a:lnTo>
                  <a:lnTo>
                    <a:pt x="480917" y="94964"/>
                  </a:lnTo>
                  <a:lnTo>
                    <a:pt x="440341" y="62389"/>
                  </a:lnTo>
                  <a:lnTo>
                    <a:pt x="442531" y="34290"/>
                  </a:lnTo>
                  <a:lnTo>
                    <a:pt x="420243" y="34290"/>
                  </a:lnTo>
                  <a:lnTo>
                    <a:pt x="383286" y="16192"/>
                  </a:lnTo>
                  <a:lnTo>
                    <a:pt x="383286" y="1619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71" name="Полилиния: фигура 168">
              <a:extLst>
                <a:ext uri="{FF2B5EF4-FFF2-40B4-BE49-F238E27FC236}">
                  <a16:creationId xmlns:a16="http://schemas.microsoft.com/office/drawing/2014/main" xmlns="" id="{34B7C5A3-7E8D-482A-BF4E-478087EF09FE}"/>
                </a:ext>
              </a:extLst>
            </p:cNvPr>
            <p:cNvSpPr/>
            <p:nvPr/>
          </p:nvSpPr>
          <p:spPr>
            <a:xfrm>
              <a:off x="4252069" y="4761461"/>
              <a:ext cx="477493" cy="273730"/>
            </a:xfrm>
            <a:custGeom>
              <a:avLst/>
              <a:gdLst/>
              <a:ahLst/>
              <a:cxnLst/>
              <a:rect l="0" t="0" r="0" b="0"/>
              <a:pathLst>
                <a:path w="295275" h="200025">
                  <a:moveTo>
                    <a:pt x="7144" y="84106"/>
                  </a:moveTo>
                  <a:lnTo>
                    <a:pt x="20860" y="124873"/>
                  </a:lnTo>
                  <a:lnTo>
                    <a:pt x="20860" y="164687"/>
                  </a:lnTo>
                  <a:lnTo>
                    <a:pt x="53816" y="194596"/>
                  </a:lnTo>
                  <a:lnTo>
                    <a:pt x="286036" y="100013"/>
                  </a:lnTo>
                  <a:lnTo>
                    <a:pt x="288227" y="74009"/>
                  </a:lnTo>
                  <a:lnTo>
                    <a:pt x="250984" y="7144"/>
                  </a:lnTo>
                  <a:lnTo>
                    <a:pt x="157544" y="36957"/>
                  </a:lnTo>
                  <a:lnTo>
                    <a:pt x="103918" y="89726"/>
                  </a:lnTo>
                  <a:lnTo>
                    <a:pt x="41720" y="52959"/>
                  </a:lnTo>
                  <a:lnTo>
                    <a:pt x="7144" y="84106"/>
                  </a:lnTo>
                  <a:lnTo>
                    <a:pt x="7144" y="84106"/>
                  </a:lnTo>
                  <a:close/>
                </a:path>
              </a:pathLst>
            </a:custGeom>
            <a:solidFill>
              <a:srgbClr val="B6D856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72" name="Полилиния: фигура 169">
              <a:extLst>
                <a:ext uri="{FF2B5EF4-FFF2-40B4-BE49-F238E27FC236}">
                  <a16:creationId xmlns:a16="http://schemas.microsoft.com/office/drawing/2014/main" xmlns="" id="{A8F666BE-FA8A-476E-BB09-C3A6E30F2FEC}"/>
                </a:ext>
              </a:extLst>
            </p:cNvPr>
            <p:cNvSpPr/>
            <p:nvPr/>
          </p:nvSpPr>
          <p:spPr>
            <a:xfrm>
              <a:off x="4658553" y="4510279"/>
              <a:ext cx="323460" cy="351938"/>
            </a:xfrm>
            <a:custGeom>
              <a:avLst/>
              <a:gdLst/>
              <a:ahLst/>
              <a:cxnLst/>
              <a:rect l="0" t="0" r="0" b="0"/>
              <a:pathLst>
                <a:path w="200025" h="257175">
                  <a:moveTo>
                    <a:pt x="7144" y="187738"/>
                  </a:moveTo>
                  <a:lnTo>
                    <a:pt x="77534" y="147161"/>
                  </a:lnTo>
                  <a:lnTo>
                    <a:pt x="90011" y="87630"/>
                  </a:lnTo>
                  <a:lnTo>
                    <a:pt x="74581" y="78772"/>
                  </a:lnTo>
                  <a:lnTo>
                    <a:pt x="80963" y="14954"/>
                  </a:lnTo>
                  <a:lnTo>
                    <a:pt x="94392" y="7144"/>
                  </a:lnTo>
                  <a:lnTo>
                    <a:pt x="108775" y="29718"/>
                  </a:lnTo>
                  <a:lnTo>
                    <a:pt x="194405" y="74486"/>
                  </a:lnTo>
                  <a:lnTo>
                    <a:pt x="194405" y="99346"/>
                  </a:lnTo>
                  <a:lnTo>
                    <a:pt x="90678" y="252031"/>
                  </a:lnTo>
                  <a:lnTo>
                    <a:pt x="42958" y="253651"/>
                  </a:lnTo>
                  <a:lnTo>
                    <a:pt x="7144" y="187738"/>
                  </a:lnTo>
                  <a:lnTo>
                    <a:pt x="7144" y="187738"/>
                  </a:lnTo>
                  <a:close/>
                </a:path>
              </a:pathLst>
            </a:custGeom>
            <a:solidFill>
              <a:srgbClr val="B6D856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73" name="Полилиния: фигура 170">
              <a:extLst>
                <a:ext uri="{FF2B5EF4-FFF2-40B4-BE49-F238E27FC236}">
                  <a16:creationId xmlns:a16="http://schemas.microsoft.com/office/drawing/2014/main" xmlns="" id="{F40AE04C-3BE2-47FD-B97F-2F094698254C}"/>
                </a:ext>
              </a:extLst>
            </p:cNvPr>
            <p:cNvSpPr/>
            <p:nvPr/>
          </p:nvSpPr>
          <p:spPr>
            <a:xfrm>
              <a:off x="4591243" y="4466222"/>
              <a:ext cx="231044" cy="156416"/>
            </a:xfrm>
            <a:custGeom>
              <a:avLst/>
              <a:gdLst/>
              <a:ahLst/>
              <a:cxnLst/>
              <a:rect l="0" t="0" r="0" b="0"/>
              <a:pathLst>
                <a:path w="142875" h="114300">
                  <a:moveTo>
                    <a:pt x="7144" y="68485"/>
                  </a:moveTo>
                  <a:lnTo>
                    <a:pt x="15430" y="101632"/>
                  </a:lnTo>
                  <a:lnTo>
                    <a:pt x="109347" y="109919"/>
                  </a:lnTo>
                  <a:lnTo>
                    <a:pt x="115919" y="41910"/>
                  </a:lnTo>
                  <a:lnTo>
                    <a:pt x="134017" y="32004"/>
                  </a:lnTo>
                  <a:lnTo>
                    <a:pt x="138969" y="7144"/>
                  </a:lnTo>
                  <a:lnTo>
                    <a:pt x="109347" y="15430"/>
                  </a:lnTo>
                  <a:lnTo>
                    <a:pt x="76391" y="65246"/>
                  </a:lnTo>
                  <a:lnTo>
                    <a:pt x="7144" y="68485"/>
                  </a:lnTo>
                  <a:lnTo>
                    <a:pt x="7144" y="68485"/>
                  </a:lnTo>
                  <a:close/>
                </a:path>
              </a:pathLst>
            </a:custGeom>
            <a:solidFill>
              <a:srgbClr val="B6D856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74" name="Полилиния: фигура 171">
              <a:extLst>
                <a:ext uri="{FF2B5EF4-FFF2-40B4-BE49-F238E27FC236}">
                  <a16:creationId xmlns:a16="http://schemas.microsoft.com/office/drawing/2014/main" xmlns="" id="{D5302B0F-BC61-4879-9811-6978D0F1D85B}"/>
                </a:ext>
              </a:extLst>
            </p:cNvPr>
            <p:cNvSpPr/>
            <p:nvPr/>
          </p:nvSpPr>
          <p:spPr>
            <a:xfrm>
              <a:off x="4561975" y="4461661"/>
              <a:ext cx="61611" cy="91243"/>
            </a:xfrm>
            <a:custGeom>
              <a:avLst/>
              <a:gdLst/>
              <a:ahLst/>
              <a:cxnLst/>
              <a:rect l="0" t="0" r="0" b="0"/>
              <a:pathLst>
                <a:path w="38100" h="66675">
                  <a:moveTo>
                    <a:pt x="12097" y="15430"/>
                  </a:moveTo>
                  <a:lnTo>
                    <a:pt x="7144" y="53626"/>
                  </a:lnTo>
                  <a:lnTo>
                    <a:pt x="21813" y="64770"/>
                  </a:lnTo>
                  <a:lnTo>
                    <a:pt x="35147" y="63532"/>
                  </a:lnTo>
                  <a:lnTo>
                    <a:pt x="40100" y="15430"/>
                  </a:lnTo>
                  <a:lnTo>
                    <a:pt x="28575" y="7144"/>
                  </a:lnTo>
                  <a:lnTo>
                    <a:pt x="12097" y="15430"/>
                  </a:lnTo>
                  <a:lnTo>
                    <a:pt x="12097" y="15430"/>
                  </a:lnTo>
                  <a:close/>
                </a:path>
              </a:pathLst>
            </a:custGeom>
            <a:solidFill>
              <a:srgbClr val="B6D856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75" name="Полилиния: фигура 172">
              <a:extLst>
                <a:ext uri="{FF2B5EF4-FFF2-40B4-BE49-F238E27FC236}">
                  <a16:creationId xmlns:a16="http://schemas.microsoft.com/office/drawing/2014/main" xmlns="" id="{AAFDBC65-230F-4FB7-8AE9-2116B33569B2}"/>
                </a:ext>
              </a:extLst>
            </p:cNvPr>
            <p:cNvSpPr/>
            <p:nvPr/>
          </p:nvSpPr>
          <p:spPr>
            <a:xfrm>
              <a:off x="4367436" y="4302635"/>
              <a:ext cx="77015" cy="91243"/>
            </a:xfrm>
            <a:custGeom>
              <a:avLst/>
              <a:gdLst/>
              <a:ahLst/>
              <a:cxnLst/>
              <a:rect l="0" t="0" r="0" b="0"/>
              <a:pathLst>
                <a:path w="47625" h="66675">
                  <a:moveTo>
                    <a:pt x="43434" y="18764"/>
                  </a:moveTo>
                  <a:lnTo>
                    <a:pt x="22003" y="7144"/>
                  </a:lnTo>
                  <a:lnTo>
                    <a:pt x="7144" y="22098"/>
                  </a:lnTo>
                  <a:lnTo>
                    <a:pt x="8763" y="52007"/>
                  </a:lnTo>
                  <a:lnTo>
                    <a:pt x="43339" y="65246"/>
                  </a:lnTo>
                  <a:lnTo>
                    <a:pt x="43434" y="18764"/>
                  </a:lnTo>
                  <a:lnTo>
                    <a:pt x="43434" y="18764"/>
                  </a:lnTo>
                  <a:close/>
                </a:path>
              </a:pathLst>
            </a:custGeom>
            <a:solidFill>
              <a:srgbClr val="B6D856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76" name="Полилиния: фигура 173">
              <a:extLst>
                <a:ext uri="{FF2B5EF4-FFF2-40B4-BE49-F238E27FC236}">
                  <a16:creationId xmlns:a16="http://schemas.microsoft.com/office/drawing/2014/main" xmlns="" id="{DD0E44DD-97A4-4D80-9F69-BF46C7F81662}"/>
                </a:ext>
              </a:extLst>
            </p:cNvPr>
            <p:cNvSpPr/>
            <p:nvPr/>
          </p:nvSpPr>
          <p:spPr>
            <a:xfrm>
              <a:off x="3858987" y="4243848"/>
              <a:ext cx="939578" cy="625671"/>
            </a:xfrm>
            <a:custGeom>
              <a:avLst/>
              <a:gdLst/>
              <a:ahLst/>
              <a:cxnLst/>
              <a:rect l="0" t="0" r="0" b="0"/>
              <a:pathLst>
                <a:path w="581025" h="457200">
                  <a:moveTo>
                    <a:pt x="364617" y="119539"/>
                  </a:moveTo>
                  <a:lnTo>
                    <a:pt x="431388" y="212598"/>
                  </a:lnTo>
                  <a:lnTo>
                    <a:pt x="452914" y="229743"/>
                  </a:lnTo>
                  <a:lnTo>
                    <a:pt x="462535" y="271463"/>
                  </a:lnTo>
                  <a:lnTo>
                    <a:pt x="565309" y="279559"/>
                  </a:lnTo>
                  <a:lnTo>
                    <a:pt x="576929" y="285655"/>
                  </a:lnTo>
                  <a:lnTo>
                    <a:pt x="565404" y="337090"/>
                  </a:lnTo>
                  <a:lnTo>
                    <a:pt x="497872" y="376904"/>
                  </a:lnTo>
                  <a:lnTo>
                    <a:pt x="399098" y="406813"/>
                  </a:lnTo>
                  <a:lnTo>
                    <a:pt x="346425" y="458248"/>
                  </a:lnTo>
                  <a:lnTo>
                    <a:pt x="283845" y="421767"/>
                  </a:lnTo>
                  <a:lnTo>
                    <a:pt x="245936" y="454914"/>
                  </a:lnTo>
                  <a:lnTo>
                    <a:pt x="193167" y="368713"/>
                  </a:lnTo>
                  <a:lnTo>
                    <a:pt x="156972" y="352139"/>
                  </a:lnTo>
                  <a:lnTo>
                    <a:pt x="143828" y="332232"/>
                  </a:lnTo>
                  <a:lnTo>
                    <a:pt x="143828" y="289084"/>
                  </a:lnTo>
                  <a:lnTo>
                    <a:pt x="12097" y="129826"/>
                  </a:lnTo>
                  <a:lnTo>
                    <a:pt x="7144" y="101632"/>
                  </a:lnTo>
                  <a:lnTo>
                    <a:pt x="45054" y="101632"/>
                  </a:lnTo>
                  <a:lnTo>
                    <a:pt x="91154" y="61817"/>
                  </a:lnTo>
                  <a:lnTo>
                    <a:pt x="92774" y="41910"/>
                  </a:lnTo>
                  <a:lnTo>
                    <a:pt x="79629" y="28670"/>
                  </a:lnTo>
                  <a:lnTo>
                    <a:pt x="106013" y="7144"/>
                  </a:lnTo>
                  <a:lnTo>
                    <a:pt x="162020" y="10477"/>
                  </a:lnTo>
                  <a:lnTo>
                    <a:pt x="257556" y="90106"/>
                  </a:lnTo>
                  <a:lnTo>
                    <a:pt x="313944" y="87535"/>
                  </a:lnTo>
                  <a:lnTo>
                    <a:pt x="317564" y="101441"/>
                  </a:lnTo>
                  <a:lnTo>
                    <a:pt x="364617" y="119539"/>
                  </a:lnTo>
                  <a:lnTo>
                    <a:pt x="364617" y="119539"/>
                  </a:lnTo>
                  <a:close/>
                </a:path>
              </a:pathLst>
            </a:custGeom>
            <a:solidFill>
              <a:srgbClr val="B6D856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77" name="Полилиния: фигура 174">
              <a:extLst>
                <a:ext uri="{FF2B5EF4-FFF2-40B4-BE49-F238E27FC236}">
                  <a16:creationId xmlns:a16="http://schemas.microsoft.com/office/drawing/2014/main" xmlns="" id="{DB223BB8-0F16-4A1A-A788-63F62342FD5B}"/>
                </a:ext>
              </a:extLst>
            </p:cNvPr>
            <p:cNvSpPr/>
            <p:nvPr/>
          </p:nvSpPr>
          <p:spPr>
            <a:xfrm>
              <a:off x="3856676" y="4030077"/>
              <a:ext cx="277253" cy="208558"/>
            </a:xfrm>
            <a:custGeom>
              <a:avLst/>
              <a:gdLst/>
              <a:ahLst/>
              <a:cxnLst/>
              <a:rect l="0" t="0" r="0" b="0"/>
              <a:pathLst>
                <a:path w="171450" h="152400">
                  <a:moveTo>
                    <a:pt x="10477" y="46101"/>
                  </a:moveTo>
                  <a:lnTo>
                    <a:pt x="7144" y="70295"/>
                  </a:lnTo>
                  <a:lnTo>
                    <a:pt x="34004" y="81534"/>
                  </a:lnTo>
                  <a:lnTo>
                    <a:pt x="32861" y="148590"/>
                  </a:lnTo>
                  <a:lnTo>
                    <a:pt x="59722" y="148019"/>
                  </a:lnTo>
                  <a:lnTo>
                    <a:pt x="86582" y="127730"/>
                  </a:lnTo>
                  <a:lnTo>
                    <a:pt x="96678" y="126016"/>
                  </a:lnTo>
                  <a:lnTo>
                    <a:pt x="157639" y="77533"/>
                  </a:lnTo>
                  <a:lnTo>
                    <a:pt x="169926" y="7144"/>
                  </a:lnTo>
                  <a:lnTo>
                    <a:pt x="48101" y="19526"/>
                  </a:lnTo>
                  <a:lnTo>
                    <a:pt x="35243" y="47720"/>
                  </a:lnTo>
                  <a:lnTo>
                    <a:pt x="10477" y="46101"/>
                  </a:lnTo>
                  <a:lnTo>
                    <a:pt x="10477" y="4610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78" name="Полилиния: фигура 175">
              <a:extLst>
                <a:ext uri="{FF2B5EF4-FFF2-40B4-BE49-F238E27FC236}">
                  <a16:creationId xmlns:a16="http://schemas.microsoft.com/office/drawing/2014/main" xmlns="" id="{EDADD343-83E2-49B1-BA1E-2763978D7C26}"/>
                </a:ext>
              </a:extLst>
            </p:cNvPr>
            <p:cNvSpPr/>
            <p:nvPr/>
          </p:nvSpPr>
          <p:spPr>
            <a:xfrm>
              <a:off x="4010246" y="4019651"/>
              <a:ext cx="446685" cy="338904"/>
            </a:xfrm>
            <a:custGeom>
              <a:avLst/>
              <a:gdLst/>
              <a:ahLst/>
              <a:cxnLst/>
              <a:rect l="0" t="0" r="0" b="0"/>
              <a:pathLst>
                <a:path w="276225" h="247650">
                  <a:moveTo>
                    <a:pt x="83534" y="14668"/>
                  </a:moveTo>
                  <a:lnTo>
                    <a:pt x="68675" y="88106"/>
                  </a:lnTo>
                  <a:lnTo>
                    <a:pt x="7144" y="139351"/>
                  </a:lnTo>
                  <a:lnTo>
                    <a:pt x="11049" y="163544"/>
                  </a:lnTo>
                  <a:lnTo>
                    <a:pt x="71152" y="167640"/>
                  </a:lnTo>
                  <a:lnTo>
                    <a:pt x="166878" y="245554"/>
                  </a:lnTo>
                  <a:lnTo>
                    <a:pt x="220409" y="244030"/>
                  </a:lnTo>
                  <a:lnTo>
                    <a:pt x="221838" y="226028"/>
                  </a:lnTo>
                  <a:lnTo>
                    <a:pt x="241459" y="204978"/>
                  </a:lnTo>
                  <a:lnTo>
                    <a:pt x="268891" y="220504"/>
                  </a:lnTo>
                  <a:lnTo>
                    <a:pt x="272511" y="217075"/>
                  </a:lnTo>
                  <a:lnTo>
                    <a:pt x="219456" y="146494"/>
                  </a:lnTo>
                  <a:lnTo>
                    <a:pt x="194310" y="144971"/>
                  </a:lnTo>
                  <a:lnTo>
                    <a:pt x="160877" y="102013"/>
                  </a:lnTo>
                  <a:lnTo>
                    <a:pt x="167545" y="70390"/>
                  </a:lnTo>
                  <a:lnTo>
                    <a:pt x="177737" y="69056"/>
                  </a:lnTo>
                  <a:lnTo>
                    <a:pt x="181261" y="55054"/>
                  </a:lnTo>
                  <a:lnTo>
                    <a:pt x="135731" y="7144"/>
                  </a:lnTo>
                  <a:lnTo>
                    <a:pt x="83534" y="14668"/>
                  </a:lnTo>
                  <a:lnTo>
                    <a:pt x="83534" y="14668"/>
                  </a:lnTo>
                  <a:close/>
                </a:path>
              </a:pathLst>
            </a:custGeom>
            <a:solidFill>
              <a:srgbClr val="B6D856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79" name="Полилиния: фигура 176">
              <a:extLst>
                <a:ext uri="{FF2B5EF4-FFF2-40B4-BE49-F238E27FC236}">
                  <a16:creationId xmlns:a16="http://schemas.microsoft.com/office/drawing/2014/main" xmlns="" id="{785D2744-ED27-46AB-89FA-C6F07F531E1D}"/>
                </a:ext>
              </a:extLst>
            </p:cNvPr>
            <p:cNvSpPr/>
            <p:nvPr/>
          </p:nvSpPr>
          <p:spPr>
            <a:xfrm>
              <a:off x="3856834" y="4205787"/>
              <a:ext cx="169432" cy="169453"/>
            </a:xfrm>
            <a:custGeom>
              <a:avLst/>
              <a:gdLst/>
              <a:ahLst/>
              <a:cxnLst/>
              <a:rect l="0" t="0" r="0" b="0"/>
              <a:pathLst>
                <a:path w="104775" h="123825">
                  <a:moveTo>
                    <a:pt x="31623" y="28670"/>
                  </a:moveTo>
                  <a:lnTo>
                    <a:pt x="8191" y="110395"/>
                  </a:lnTo>
                  <a:lnTo>
                    <a:pt x="7144" y="122872"/>
                  </a:lnTo>
                  <a:lnTo>
                    <a:pt x="44005" y="122872"/>
                  </a:lnTo>
                  <a:lnTo>
                    <a:pt x="85249" y="86487"/>
                  </a:lnTo>
                  <a:lnTo>
                    <a:pt x="86296" y="72676"/>
                  </a:lnTo>
                  <a:lnTo>
                    <a:pt x="69437" y="55435"/>
                  </a:lnTo>
                  <a:lnTo>
                    <a:pt x="99631" y="30385"/>
                  </a:lnTo>
                  <a:lnTo>
                    <a:pt x="95250" y="7144"/>
                  </a:lnTo>
                  <a:lnTo>
                    <a:pt x="86963" y="9049"/>
                  </a:lnTo>
                  <a:lnTo>
                    <a:pt x="61817" y="27051"/>
                  </a:lnTo>
                  <a:lnTo>
                    <a:pt x="31623" y="28670"/>
                  </a:lnTo>
                  <a:lnTo>
                    <a:pt x="31623" y="28670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80" name="Полилиния: фигура 177">
              <a:extLst>
                <a:ext uri="{FF2B5EF4-FFF2-40B4-BE49-F238E27FC236}">
                  <a16:creationId xmlns:a16="http://schemas.microsoft.com/office/drawing/2014/main" xmlns="" id="{4D2C9FD9-EB61-41B7-BC9C-DE482DF46327}"/>
                </a:ext>
              </a:extLst>
            </p:cNvPr>
            <p:cNvSpPr/>
            <p:nvPr/>
          </p:nvSpPr>
          <p:spPr>
            <a:xfrm>
              <a:off x="3843123" y="4126537"/>
              <a:ext cx="61611" cy="78210"/>
            </a:xfrm>
            <a:custGeom>
              <a:avLst/>
              <a:gdLst/>
              <a:ahLst/>
              <a:cxnLst/>
              <a:rect l="0" t="0" r="0" b="0"/>
              <a:pathLst>
                <a:path w="38100" h="57150">
                  <a:moveTo>
                    <a:pt x="14383" y="7144"/>
                  </a:moveTo>
                  <a:lnTo>
                    <a:pt x="14954" y="25717"/>
                  </a:lnTo>
                  <a:lnTo>
                    <a:pt x="7144" y="53912"/>
                  </a:lnTo>
                  <a:lnTo>
                    <a:pt x="34004" y="56197"/>
                  </a:lnTo>
                  <a:lnTo>
                    <a:pt x="35719" y="16192"/>
                  </a:lnTo>
                  <a:lnTo>
                    <a:pt x="14383" y="7144"/>
                  </a:lnTo>
                  <a:lnTo>
                    <a:pt x="14383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81" name="Полилиния: фигура 178">
              <a:extLst>
                <a:ext uri="{FF2B5EF4-FFF2-40B4-BE49-F238E27FC236}">
                  <a16:creationId xmlns:a16="http://schemas.microsoft.com/office/drawing/2014/main" xmlns="" id="{976593BA-C124-4741-9A94-45147004988C}"/>
                </a:ext>
              </a:extLst>
            </p:cNvPr>
            <p:cNvSpPr/>
            <p:nvPr/>
          </p:nvSpPr>
          <p:spPr>
            <a:xfrm>
              <a:off x="3816939" y="4199791"/>
              <a:ext cx="77015" cy="156416"/>
            </a:xfrm>
            <a:custGeom>
              <a:avLst/>
              <a:gdLst/>
              <a:ahLst/>
              <a:cxnLst/>
              <a:rect l="0" t="0" r="0" b="0"/>
              <a:pathLst>
                <a:path w="47625" h="114300">
                  <a:moveTo>
                    <a:pt x="22193" y="7144"/>
                  </a:moveTo>
                  <a:lnTo>
                    <a:pt x="7144" y="55054"/>
                  </a:lnTo>
                  <a:lnTo>
                    <a:pt x="26670" y="112490"/>
                  </a:lnTo>
                  <a:lnTo>
                    <a:pt x="49054" y="28575"/>
                  </a:lnTo>
                  <a:lnTo>
                    <a:pt x="49054" y="10573"/>
                  </a:lnTo>
                  <a:lnTo>
                    <a:pt x="22193" y="7144"/>
                  </a:lnTo>
                  <a:lnTo>
                    <a:pt x="22193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82" name="Полилиния: фигура 179">
              <a:extLst>
                <a:ext uri="{FF2B5EF4-FFF2-40B4-BE49-F238E27FC236}">
                  <a16:creationId xmlns:a16="http://schemas.microsoft.com/office/drawing/2014/main" xmlns="" id="{23588CBA-606C-4532-8456-ECF111C0135B}"/>
                </a:ext>
              </a:extLst>
            </p:cNvPr>
            <p:cNvSpPr/>
            <p:nvPr/>
          </p:nvSpPr>
          <p:spPr>
            <a:xfrm>
              <a:off x="3720208" y="4092644"/>
              <a:ext cx="123224" cy="78210"/>
            </a:xfrm>
            <a:custGeom>
              <a:avLst/>
              <a:gdLst/>
              <a:ahLst/>
              <a:cxnLst/>
              <a:rect l="0" t="0" r="0" b="0"/>
              <a:pathLst>
                <a:path w="76200" h="57150">
                  <a:moveTo>
                    <a:pt x="61913" y="7144"/>
                  </a:moveTo>
                  <a:lnTo>
                    <a:pt x="73628" y="15621"/>
                  </a:lnTo>
                  <a:lnTo>
                    <a:pt x="37338" y="50006"/>
                  </a:lnTo>
                  <a:lnTo>
                    <a:pt x="20002" y="49435"/>
                  </a:lnTo>
                  <a:lnTo>
                    <a:pt x="7144" y="40386"/>
                  </a:lnTo>
                  <a:lnTo>
                    <a:pt x="8858" y="23527"/>
                  </a:lnTo>
                  <a:lnTo>
                    <a:pt x="35147" y="21812"/>
                  </a:lnTo>
                  <a:lnTo>
                    <a:pt x="61913" y="7144"/>
                  </a:lnTo>
                  <a:lnTo>
                    <a:pt x="61913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83" name="Полилиния: фигура 180">
              <a:extLst>
                <a:ext uri="{FF2B5EF4-FFF2-40B4-BE49-F238E27FC236}">
                  <a16:creationId xmlns:a16="http://schemas.microsoft.com/office/drawing/2014/main" xmlns="" id="{80752455-71C4-4655-8057-9AB0883401AF}"/>
                </a:ext>
              </a:extLst>
            </p:cNvPr>
            <p:cNvSpPr/>
            <p:nvPr/>
          </p:nvSpPr>
          <p:spPr>
            <a:xfrm>
              <a:off x="2604422" y="2319784"/>
              <a:ext cx="816355" cy="756019"/>
            </a:xfrm>
            <a:custGeom>
              <a:avLst/>
              <a:gdLst/>
              <a:ahLst/>
              <a:cxnLst/>
              <a:rect l="0" t="0" r="0" b="0"/>
              <a:pathLst>
                <a:path w="504825" h="552450">
                  <a:moveTo>
                    <a:pt x="487585" y="86296"/>
                  </a:moveTo>
                  <a:lnTo>
                    <a:pt x="506825" y="72200"/>
                  </a:lnTo>
                  <a:lnTo>
                    <a:pt x="505111" y="56388"/>
                  </a:lnTo>
                  <a:lnTo>
                    <a:pt x="492919" y="49340"/>
                  </a:lnTo>
                  <a:lnTo>
                    <a:pt x="494633" y="30004"/>
                  </a:lnTo>
                  <a:lnTo>
                    <a:pt x="505111" y="30004"/>
                  </a:lnTo>
                  <a:lnTo>
                    <a:pt x="505111" y="19431"/>
                  </a:lnTo>
                  <a:lnTo>
                    <a:pt x="459677" y="7144"/>
                  </a:lnTo>
                  <a:lnTo>
                    <a:pt x="391573" y="14192"/>
                  </a:lnTo>
                  <a:lnTo>
                    <a:pt x="384620" y="44101"/>
                  </a:lnTo>
                  <a:lnTo>
                    <a:pt x="368903" y="38862"/>
                  </a:lnTo>
                  <a:lnTo>
                    <a:pt x="358426" y="21241"/>
                  </a:lnTo>
                  <a:lnTo>
                    <a:pt x="325184" y="22955"/>
                  </a:lnTo>
                  <a:lnTo>
                    <a:pt x="321659" y="56388"/>
                  </a:lnTo>
                  <a:lnTo>
                    <a:pt x="305943" y="63436"/>
                  </a:lnTo>
                  <a:lnTo>
                    <a:pt x="297180" y="45815"/>
                  </a:lnTo>
                  <a:lnTo>
                    <a:pt x="227267" y="102108"/>
                  </a:lnTo>
                  <a:lnTo>
                    <a:pt x="241268" y="117919"/>
                  </a:lnTo>
                  <a:lnTo>
                    <a:pt x="215075" y="130207"/>
                  </a:lnTo>
                  <a:lnTo>
                    <a:pt x="155638" y="248126"/>
                  </a:lnTo>
                  <a:lnTo>
                    <a:pt x="134684" y="262223"/>
                  </a:lnTo>
                  <a:lnTo>
                    <a:pt x="136398" y="272796"/>
                  </a:lnTo>
                  <a:lnTo>
                    <a:pt x="157353" y="283369"/>
                  </a:lnTo>
                  <a:lnTo>
                    <a:pt x="152114" y="306229"/>
                  </a:lnTo>
                  <a:lnTo>
                    <a:pt x="117158" y="304419"/>
                  </a:lnTo>
                  <a:lnTo>
                    <a:pt x="106680" y="292132"/>
                  </a:lnTo>
                  <a:lnTo>
                    <a:pt x="84011" y="318516"/>
                  </a:lnTo>
                  <a:lnTo>
                    <a:pt x="70009" y="329089"/>
                  </a:lnTo>
                  <a:lnTo>
                    <a:pt x="66485" y="353759"/>
                  </a:lnTo>
                  <a:lnTo>
                    <a:pt x="54293" y="360807"/>
                  </a:lnTo>
                  <a:lnTo>
                    <a:pt x="22860" y="367855"/>
                  </a:lnTo>
                  <a:lnTo>
                    <a:pt x="7144" y="417195"/>
                  </a:lnTo>
                  <a:lnTo>
                    <a:pt x="17621" y="498158"/>
                  </a:lnTo>
                  <a:lnTo>
                    <a:pt x="29813" y="535114"/>
                  </a:lnTo>
                  <a:lnTo>
                    <a:pt x="43815" y="549212"/>
                  </a:lnTo>
                  <a:lnTo>
                    <a:pt x="75248" y="547497"/>
                  </a:lnTo>
                  <a:lnTo>
                    <a:pt x="120682" y="503492"/>
                  </a:lnTo>
                  <a:lnTo>
                    <a:pt x="138113" y="473583"/>
                  </a:lnTo>
                  <a:lnTo>
                    <a:pt x="143351" y="517588"/>
                  </a:lnTo>
                  <a:lnTo>
                    <a:pt x="173069" y="464820"/>
                  </a:lnTo>
                  <a:lnTo>
                    <a:pt x="174784" y="316897"/>
                  </a:lnTo>
                  <a:lnTo>
                    <a:pt x="198977" y="301657"/>
                  </a:lnTo>
                  <a:lnTo>
                    <a:pt x="206216" y="220027"/>
                  </a:lnTo>
                  <a:lnTo>
                    <a:pt x="279559" y="114395"/>
                  </a:lnTo>
                  <a:lnTo>
                    <a:pt x="314516" y="102108"/>
                  </a:lnTo>
                  <a:lnTo>
                    <a:pt x="330232" y="82772"/>
                  </a:lnTo>
                  <a:lnTo>
                    <a:pt x="382619" y="95059"/>
                  </a:lnTo>
                  <a:lnTo>
                    <a:pt x="408813" y="110871"/>
                  </a:lnTo>
                  <a:lnTo>
                    <a:pt x="417576" y="66865"/>
                  </a:lnTo>
                  <a:lnTo>
                    <a:pt x="461296" y="40481"/>
                  </a:lnTo>
                  <a:lnTo>
                    <a:pt x="487585" y="86296"/>
                  </a:lnTo>
                  <a:lnTo>
                    <a:pt x="487585" y="8629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84" name="Полилиния: фигура 181">
              <a:extLst>
                <a:ext uri="{FF2B5EF4-FFF2-40B4-BE49-F238E27FC236}">
                  <a16:creationId xmlns:a16="http://schemas.microsoft.com/office/drawing/2014/main" xmlns="" id="{39FB8C41-0A0D-4D1C-AEEC-2A62AAF3A2D5}"/>
                </a:ext>
              </a:extLst>
            </p:cNvPr>
            <p:cNvSpPr/>
            <p:nvPr/>
          </p:nvSpPr>
          <p:spPr>
            <a:xfrm>
              <a:off x="2180222" y="3023273"/>
              <a:ext cx="323460" cy="469251"/>
            </a:xfrm>
            <a:custGeom>
              <a:avLst/>
              <a:gdLst/>
              <a:ahLst/>
              <a:cxnLst/>
              <a:rect l="0" t="0" r="0" b="0"/>
              <a:pathLst>
                <a:path w="200025" h="342900">
                  <a:moveTo>
                    <a:pt x="89440" y="19336"/>
                  </a:moveTo>
                  <a:lnTo>
                    <a:pt x="72009" y="45720"/>
                  </a:lnTo>
                  <a:lnTo>
                    <a:pt x="78962" y="56293"/>
                  </a:lnTo>
                  <a:lnTo>
                    <a:pt x="119158" y="56293"/>
                  </a:lnTo>
                  <a:lnTo>
                    <a:pt x="119158" y="73914"/>
                  </a:lnTo>
                  <a:lnTo>
                    <a:pt x="108680" y="88011"/>
                  </a:lnTo>
                  <a:lnTo>
                    <a:pt x="115633" y="124968"/>
                  </a:lnTo>
                  <a:lnTo>
                    <a:pt x="138303" y="168973"/>
                  </a:lnTo>
                  <a:lnTo>
                    <a:pt x="155734" y="209455"/>
                  </a:lnTo>
                  <a:lnTo>
                    <a:pt x="183642" y="220027"/>
                  </a:lnTo>
                  <a:lnTo>
                    <a:pt x="195834" y="241173"/>
                  </a:lnTo>
                  <a:lnTo>
                    <a:pt x="194119" y="260509"/>
                  </a:lnTo>
                  <a:lnTo>
                    <a:pt x="176689" y="271081"/>
                  </a:lnTo>
                  <a:lnTo>
                    <a:pt x="174974" y="279844"/>
                  </a:lnTo>
                  <a:lnTo>
                    <a:pt x="187166" y="286893"/>
                  </a:lnTo>
                  <a:lnTo>
                    <a:pt x="176689" y="300990"/>
                  </a:lnTo>
                  <a:lnTo>
                    <a:pt x="152209" y="311563"/>
                  </a:lnTo>
                  <a:lnTo>
                    <a:pt x="105061" y="306324"/>
                  </a:lnTo>
                  <a:lnTo>
                    <a:pt x="31623" y="339757"/>
                  </a:lnTo>
                  <a:lnTo>
                    <a:pt x="7144" y="327469"/>
                  </a:lnTo>
                  <a:lnTo>
                    <a:pt x="77057" y="286988"/>
                  </a:lnTo>
                  <a:lnTo>
                    <a:pt x="68294" y="281750"/>
                  </a:lnTo>
                  <a:lnTo>
                    <a:pt x="31623" y="278225"/>
                  </a:lnTo>
                  <a:lnTo>
                    <a:pt x="54292" y="244792"/>
                  </a:lnTo>
                  <a:lnTo>
                    <a:pt x="57817" y="216598"/>
                  </a:lnTo>
                  <a:lnTo>
                    <a:pt x="87535" y="213074"/>
                  </a:lnTo>
                  <a:lnTo>
                    <a:pt x="82296" y="158496"/>
                  </a:lnTo>
                  <a:lnTo>
                    <a:pt x="47339" y="156781"/>
                  </a:lnTo>
                  <a:lnTo>
                    <a:pt x="36862" y="144494"/>
                  </a:lnTo>
                  <a:lnTo>
                    <a:pt x="38576" y="104013"/>
                  </a:lnTo>
                  <a:lnTo>
                    <a:pt x="17621" y="105727"/>
                  </a:lnTo>
                  <a:lnTo>
                    <a:pt x="38576" y="35338"/>
                  </a:lnTo>
                  <a:lnTo>
                    <a:pt x="77057" y="7144"/>
                  </a:lnTo>
                  <a:lnTo>
                    <a:pt x="89440" y="19336"/>
                  </a:lnTo>
                  <a:lnTo>
                    <a:pt x="89440" y="1933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85" name="Полилиния: фигура 182">
              <a:extLst>
                <a:ext uri="{FF2B5EF4-FFF2-40B4-BE49-F238E27FC236}">
                  <a16:creationId xmlns:a16="http://schemas.microsoft.com/office/drawing/2014/main" xmlns="" id="{844A10BA-2D12-434B-8C80-8057C4A38BE2}"/>
                </a:ext>
              </a:extLst>
            </p:cNvPr>
            <p:cNvSpPr/>
            <p:nvPr/>
          </p:nvSpPr>
          <p:spPr>
            <a:xfrm>
              <a:off x="2141102" y="3201457"/>
              <a:ext cx="107819" cy="78210"/>
            </a:xfrm>
            <a:custGeom>
              <a:avLst/>
              <a:gdLst/>
              <a:ahLst/>
              <a:cxnLst/>
              <a:rect l="0" t="0" r="0" b="0"/>
              <a:pathLst>
                <a:path w="66675" h="57150">
                  <a:moveTo>
                    <a:pt x="40291" y="7144"/>
                  </a:moveTo>
                  <a:lnTo>
                    <a:pt x="8858" y="10668"/>
                  </a:lnTo>
                  <a:lnTo>
                    <a:pt x="7144" y="38862"/>
                  </a:lnTo>
                  <a:lnTo>
                    <a:pt x="28099" y="52959"/>
                  </a:lnTo>
                  <a:lnTo>
                    <a:pt x="50768" y="47720"/>
                  </a:lnTo>
                  <a:lnTo>
                    <a:pt x="59531" y="31909"/>
                  </a:lnTo>
                  <a:lnTo>
                    <a:pt x="40291" y="7144"/>
                  </a:lnTo>
                  <a:lnTo>
                    <a:pt x="40291" y="714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86" name="Полилиния: фигура 183">
              <a:extLst>
                <a:ext uri="{FF2B5EF4-FFF2-40B4-BE49-F238E27FC236}">
                  <a16:creationId xmlns:a16="http://schemas.microsoft.com/office/drawing/2014/main" xmlns="" id="{9C7D9AFA-A56A-4A5E-A4C2-F15CC66D1C2B}"/>
                </a:ext>
              </a:extLst>
            </p:cNvPr>
            <p:cNvSpPr/>
            <p:nvPr/>
          </p:nvSpPr>
          <p:spPr>
            <a:xfrm>
              <a:off x="2005398" y="3202890"/>
              <a:ext cx="215643" cy="195521"/>
            </a:xfrm>
            <a:custGeom>
              <a:avLst/>
              <a:gdLst/>
              <a:ahLst/>
              <a:cxnLst/>
              <a:rect l="0" t="0" r="0" b="0"/>
              <a:pathLst>
                <a:path w="133350" h="142875">
                  <a:moveTo>
                    <a:pt x="134588" y="54483"/>
                  </a:moveTo>
                  <a:lnTo>
                    <a:pt x="125921" y="111633"/>
                  </a:lnTo>
                  <a:lnTo>
                    <a:pt x="49054" y="139827"/>
                  </a:lnTo>
                  <a:lnTo>
                    <a:pt x="24574" y="139827"/>
                  </a:lnTo>
                  <a:lnTo>
                    <a:pt x="7144" y="127540"/>
                  </a:lnTo>
                  <a:lnTo>
                    <a:pt x="7144" y="116967"/>
                  </a:lnTo>
                  <a:lnTo>
                    <a:pt x="45625" y="92297"/>
                  </a:lnTo>
                  <a:lnTo>
                    <a:pt x="35147" y="71152"/>
                  </a:lnTo>
                  <a:lnTo>
                    <a:pt x="36862" y="41243"/>
                  </a:lnTo>
                  <a:lnTo>
                    <a:pt x="70104" y="42958"/>
                  </a:lnTo>
                  <a:lnTo>
                    <a:pt x="85344" y="7144"/>
                  </a:lnTo>
                  <a:lnTo>
                    <a:pt x="83344" y="38957"/>
                  </a:lnTo>
                  <a:lnTo>
                    <a:pt x="109156" y="59436"/>
                  </a:lnTo>
                  <a:lnTo>
                    <a:pt x="134588" y="54483"/>
                  </a:lnTo>
                  <a:lnTo>
                    <a:pt x="134588" y="5448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87" name="Полилиния: фигура 184">
              <a:extLst>
                <a:ext uri="{FF2B5EF4-FFF2-40B4-BE49-F238E27FC236}">
                  <a16:creationId xmlns:a16="http://schemas.microsoft.com/office/drawing/2014/main" xmlns="" id="{B83EE992-DB22-4196-B711-17A2C87AD5FA}"/>
                </a:ext>
              </a:extLst>
            </p:cNvPr>
            <p:cNvSpPr/>
            <p:nvPr/>
          </p:nvSpPr>
          <p:spPr>
            <a:xfrm>
              <a:off x="2827297" y="2459908"/>
              <a:ext cx="415879" cy="756019"/>
            </a:xfrm>
            <a:custGeom>
              <a:avLst/>
              <a:gdLst/>
              <a:ahLst/>
              <a:cxnLst/>
              <a:rect l="0" t="0" r="0" b="0"/>
              <a:pathLst>
                <a:path w="257175" h="552450">
                  <a:moveTo>
                    <a:pt x="180785" y="7144"/>
                  </a:moveTo>
                  <a:lnTo>
                    <a:pt x="199454" y="24384"/>
                  </a:lnTo>
                  <a:lnTo>
                    <a:pt x="234410" y="24384"/>
                  </a:lnTo>
                  <a:lnTo>
                    <a:pt x="253651" y="61341"/>
                  </a:lnTo>
                  <a:lnTo>
                    <a:pt x="258890" y="124682"/>
                  </a:lnTo>
                  <a:lnTo>
                    <a:pt x="211741" y="158115"/>
                  </a:lnTo>
                  <a:lnTo>
                    <a:pt x="211741" y="191548"/>
                  </a:lnTo>
                  <a:lnTo>
                    <a:pt x="178499" y="237363"/>
                  </a:lnTo>
                  <a:lnTo>
                    <a:pt x="159258" y="239077"/>
                  </a:lnTo>
                  <a:lnTo>
                    <a:pt x="133064" y="283083"/>
                  </a:lnTo>
                  <a:lnTo>
                    <a:pt x="134779" y="325374"/>
                  </a:lnTo>
                  <a:lnTo>
                    <a:pt x="180213" y="358807"/>
                  </a:lnTo>
                  <a:lnTo>
                    <a:pt x="176689" y="378142"/>
                  </a:lnTo>
                  <a:lnTo>
                    <a:pt x="159258" y="404527"/>
                  </a:lnTo>
                  <a:lnTo>
                    <a:pt x="133064" y="427387"/>
                  </a:lnTo>
                  <a:lnTo>
                    <a:pt x="134779" y="503110"/>
                  </a:lnTo>
                  <a:lnTo>
                    <a:pt x="94583" y="517208"/>
                  </a:lnTo>
                  <a:lnTo>
                    <a:pt x="80582" y="547116"/>
                  </a:lnTo>
                  <a:lnTo>
                    <a:pt x="61341" y="547116"/>
                  </a:lnTo>
                  <a:lnTo>
                    <a:pt x="50863" y="494347"/>
                  </a:lnTo>
                  <a:lnTo>
                    <a:pt x="7144" y="427292"/>
                  </a:lnTo>
                  <a:lnTo>
                    <a:pt x="43053" y="367189"/>
                  </a:lnTo>
                  <a:lnTo>
                    <a:pt x="45529" y="218694"/>
                  </a:lnTo>
                  <a:lnTo>
                    <a:pt x="70295" y="205073"/>
                  </a:lnTo>
                  <a:lnTo>
                    <a:pt x="76295" y="120110"/>
                  </a:lnTo>
                  <a:lnTo>
                    <a:pt x="146876" y="19050"/>
                  </a:lnTo>
                  <a:lnTo>
                    <a:pt x="180785" y="7144"/>
                  </a:lnTo>
                  <a:lnTo>
                    <a:pt x="180785" y="714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88" name="Полилиния: фигура 185">
              <a:extLst>
                <a:ext uri="{FF2B5EF4-FFF2-40B4-BE49-F238E27FC236}">
                  <a16:creationId xmlns:a16="http://schemas.microsoft.com/office/drawing/2014/main" xmlns="" id="{B0CAF6BE-6210-46C1-8BCD-575D1919E2D1}"/>
                </a:ext>
              </a:extLst>
            </p:cNvPr>
            <p:cNvSpPr/>
            <p:nvPr/>
          </p:nvSpPr>
          <p:spPr>
            <a:xfrm>
              <a:off x="3117335" y="2379095"/>
              <a:ext cx="415879" cy="573530"/>
            </a:xfrm>
            <a:custGeom>
              <a:avLst/>
              <a:gdLst/>
              <a:ahLst/>
              <a:cxnLst/>
              <a:rect l="0" t="0" r="0" b="0"/>
              <a:pathLst>
                <a:path w="257175" h="419100">
                  <a:moveTo>
                    <a:pt x="87821" y="183928"/>
                  </a:moveTo>
                  <a:lnTo>
                    <a:pt x="107537" y="192596"/>
                  </a:lnTo>
                  <a:lnTo>
                    <a:pt x="119729" y="215456"/>
                  </a:lnTo>
                  <a:lnTo>
                    <a:pt x="107537" y="231267"/>
                  </a:lnTo>
                  <a:lnTo>
                    <a:pt x="46387" y="298132"/>
                  </a:lnTo>
                  <a:lnTo>
                    <a:pt x="35909" y="333375"/>
                  </a:lnTo>
                  <a:lnTo>
                    <a:pt x="49911" y="384429"/>
                  </a:lnTo>
                  <a:lnTo>
                    <a:pt x="97060" y="419672"/>
                  </a:lnTo>
                  <a:lnTo>
                    <a:pt x="159925" y="389763"/>
                  </a:lnTo>
                  <a:lnTo>
                    <a:pt x="210598" y="382715"/>
                  </a:lnTo>
                  <a:lnTo>
                    <a:pt x="257746" y="306991"/>
                  </a:lnTo>
                  <a:lnTo>
                    <a:pt x="222790" y="224219"/>
                  </a:lnTo>
                  <a:lnTo>
                    <a:pt x="189547" y="144971"/>
                  </a:lnTo>
                  <a:lnTo>
                    <a:pt x="194786" y="93917"/>
                  </a:lnTo>
                  <a:lnTo>
                    <a:pt x="173831" y="90392"/>
                  </a:lnTo>
                  <a:lnTo>
                    <a:pt x="168402" y="53150"/>
                  </a:lnTo>
                  <a:lnTo>
                    <a:pt x="140208" y="7144"/>
                  </a:lnTo>
                  <a:lnTo>
                    <a:pt x="108966" y="28766"/>
                  </a:lnTo>
                  <a:lnTo>
                    <a:pt x="96679" y="78962"/>
                  </a:lnTo>
                  <a:lnTo>
                    <a:pt x="63532" y="59055"/>
                  </a:lnTo>
                  <a:lnTo>
                    <a:pt x="17431" y="47816"/>
                  </a:lnTo>
                  <a:lnTo>
                    <a:pt x="7144" y="59817"/>
                  </a:lnTo>
                  <a:lnTo>
                    <a:pt x="24860" y="75819"/>
                  </a:lnTo>
                  <a:lnTo>
                    <a:pt x="57150" y="75248"/>
                  </a:lnTo>
                  <a:lnTo>
                    <a:pt x="83153" y="117253"/>
                  </a:lnTo>
                  <a:lnTo>
                    <a:pt x="87821" y="183928"/>
                  </a:lnTo>
                  <a:lnTo>
                    <a:pt x="87821" y="18392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89" name="Полилиния: фигура 186">
              <a:extLst>
                <a:ext uri="{FF2B5EF4-FFF2-40B4-BE49-F238E27FC236}">
                  <a16:creationId xmlns:a16="http://schemas.microsoft.com/office/drawing/2014/main" xmlns="" id="{EDEE2C23-494E-40A7-B0FC-2B73E3DB72AE}"/>
                </a:ext>
              </a:extLst>
            </p:cNvPr>
            <p:cNvSpPr/>
            <p:nvPr/>
          </p:nvSpPr>
          <p:spPr>
            <a:xfrm>
              <a:off x="3316035" y="3055338"/>
              <a:ext cx="154029" cy="117311"/>
            </a:xfrm>
            <a:custGeom>
              <a:avLst/>
              <a:gdLst/>
              <a:ahLst/>
              <a:cxnLst/>
              <a:rect l="0" t="0" r="0" b="0"/>
              <a:pathLst>
                <a:path w="95250" h="85725">
                  <a:moveTo>
                    <a:pt x="72390" y="17717"/>
                  </a:moveTo>
                  <a:lnTo>
                    <a:pt x="7144" y="7144"/>
                  </a:lnTo>
                  <a:lnTo>
                    <a:pt x="8572" y="43625"/>
                  </a:lnTo>
                  <a:lnTo>
                    <a:pt x="69056" y="80582"/>
                  </a:lnTo>
                  <a:lnTo>
                    <a:pt x="93821" y="73343"/>
                  </a:lnTo>
                  <a:lnTo>
                    <a:pt x="92392" y="45529"/>
                  </a:lnTo>
                  <a:lnTo>
                    <a:pt x="72390" y="17717"/>
                  </a:lnTo>
                  <a:lnTo>
                    <a:pt x="72390" y="17717"/>
                  </a:lnTo>
                  <a:close/>
                </a:path>
              </a:pathLst>
            </a:custGeom>
            <a:solidFill>
              <a:srgbClr val="C5E0B4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90" name="Полилиния: фигура 187">
              <a:extLst>
                <a:ext uri="{FF2B5EF4-FFF2-40B4-BE49-F238E27FC236}">
                  <a16:creationId xmlns:a16="http://schemas.microsoft.com/office/drawing/2014/main" xmlns="" id="{250E8D29-C150-4F63-9CAB-80048FC27263}"/>
                </a:ext>
              </a:extLst>
            </p:cNvPr>
            <p:cNvSpPr/>
            <p:nvPr/>
          </p:nvSpPr>
          <p:spPr>
            <a:xfrm>
              <a:off x="3209598" y="3020538"/>
              <a:ext cx="61611" cy="39104"/>
            </a:xfrm>
            <a:custGeom>
              <a:avLst/>
              <a:gdLst/>
              <a:ahLst/>
              <a:cxnLst/>
              <a:rect l="0" t="0" r="0" b="0"/>
              <a:pathLst>
                <a:path w="38100" h="28575">
                  <a:moveTo>
                    <a:pt x="30480" y="7620"/>
                  </a:moveTo>
                  <a:lnTo>
                    <a:pt x="15716" y="7144"/>
                  </a:lnTo>
                  <a:lnTo>
                    <a:pt x="7144" y="15812"/>
                  </a:lnTo>
                  <a:lnTo>
                    <a:pt x="13335" y="24956"/>
                  </a:lnTo>
                  <a:lnTo>
                    <a:pt x="28099" y="25908"/>
                  </a:lnTo>
                  <a:lnTo>
                    <a:pt x="35719" y="14859"/>
                  </a:lnTo>
                  <a:lnTo>
                    <a:pt x="30480" y="7620"/>
                  </a:lnTo>
                  <a:lnTo>
                    <a:pt x="30480" y="7620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91" name="Полилиния: фигура 188">
              <a:extLst>
                <a:ext uri="{FF2B5EF4-FFF2-40B4-BE49-F238E27FC236}">
                  <a16:creationId xmlns:a16="http://schemas.microsoft.com/office/drawing/2014/main" xmlns="" id="{4F7A7AB2-A318-46C6-B528-1835C87983A9}"/>
                </a:ext>
              </a:extLst>
            </p:cNvPr>
            <p:cNvSpPr/>
            <p:nvPr/>
          </p:nvSpPr>
          <p:spPr>
            <a:xfrm>
              <a:off x="3180334" y="3072416"/>
              <a:ext cx="107819" cy="78210"/>
            </a:xfrm>
            <a:custGeom>
              <a:avLst/>
              <a:gdLst/>
              <a:ahLst/>
              <a:cxnLst/>
              <a:rect l="0" t="0" r="0" b="0"/>
              <a:pathLst>
                <a:path w="66675" h="57150">
                  <a:moveTo>
                    <a:pt x="47149" y="8572"/>
                  </a:moveTo>
                  <a:lnTo>
                    <a:pt x="32861" y="7144"/>
                  </a:lnTo>
                  <a:lnTo>
                    <a:pt x="7144" y="37909"/>
                  </a:lnTo>
                  <a:lnTo>
                    <a:pt x="7144" y="52292"/>
                  </a:lnTo>
                  <a:lnTo>
                    <a:pt x="15716" y="55626"/>
                  </a:lnTo>
                  <a:lnTo>
                    <a:pt x="32385" y="56102"/>
                  </a:lnTo>
                  <a:lnTo>
                    <a:pt x="60007" y="33528"/>
                  </a:lnTo>
                  <a:lnTo>
                    <a:pt x="63817" y="25813"/>
                  </a:lnTo>
                  <a:lnTo>
                    <a:pt x="47149" y="8572"/>
                  </a:lnTo>
                  <a:lnTo>
                    <a:pt x="47149" y="8572"/>
                  </a:lnTo>
                  <a:close/>
                </a:path>
              </a:pathLst>
            </a:custGeom>
            <a:solidFill>
              <a:srgbClr val="C5E0B4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92" name="Полилиния: фигура 189">
              <a:extLst>
                <a:ext uri="{FF2B5EF4-FFF2-40B4-BE49-F238E27FC236}">
                  <a16:creationId xmlns:a16="http://schemas.microsoft.com/office/drawing/2014/main" xmlns="" id="{309E8F35-0FB6-4486-B84C-488AB3C09150}"/>
                </a:ext>
              </a:extLst>
            </p:cNvPr>
            <p:cNvSpPr/>
            <p:nvPr/>
          </p:nvSpPr>
          <p:spPr>
            <a:xfrm>
              <a:off x="3171863" y="3112562"/>
              <a:ext cx="246445" cy="156416"/>
            </a:xfrm>
            <a:custGeom>
              <a:avLst/>
              <a:gdLst/>
              <a:ahLst/>
              <a:cxnLst/>
              <a:rect l="0" t="0" r="0" b="0"/>
              <a:pathLst>
                <a:path w="152400" h="114300">
                  <a:moveTo>
                    <a:pt x="92393" y="7620"/>
                  </a:moveTo>
                  <a:lnTo>
                    <a:pt x="71914" y="7144"/>
                  </a:lnTo>
                  <a:lnTo>
                    <a:pt x="43815" y="34004"/>
                  </a:lnTo>
                  <a:lnTo>
                    <a:pt x="20003" y="34004"/>
                  </a:lnTo>
                  <a:lnTo>
                    <a:pt x="21431" y="67628"/>
                  </a:lnTo>
                  <a:lnTo>
                    <a:pt x="7144" y="94012"/>
                  </a:lnTo>
                  <a:lnTo>
                    <a:pt x="58579" y="94488"/>
                  </a:lnTo>
                  <a:lnTo>
                    <a:pt x="73343" y="92583"/>
                  </a:lnTo>
                  <a:lnTo>
                    <a:pt x="88106" y="110395"/>
                  </a:lnTo>
                  <a:lnTo>
                    <a:pt x="121920" y="108966"/>
                  </a:lnTo>
                  <a:lnTo>
                    <a:pt x="154305" y="67723"/>
                  </a:lnTo>
                  <a:lnTo>
                    <a:pt x="152400" y="43244"/>
                  </a:lnTo>
                  <a:lnTo>
                    <a:pt x="92393" y="7620"/>
                  </a:lnTo>
                  <a:lnTo>
                    <a:pt x="92393" y="7620"/>
                  </a:lnTo>
                  <a:close/>
                </a:path>
              </a:pathLst>
            </a:custGeom>
            <a:solidFill>
              <a:srgbClr val="C5E0B4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93" name="Полилиния: фигура 190">
              <a:extLst>
                <a:ext uri="{FF2B5EF4-FFF2-40B4-BE49-F238E27FC236}">
                  <a16:creationId xmlns:a16="http://schemas.microsoft.com/office/drawing/2014/main" xmlns="" id="{F6192A64-DC5F-489E-9377-2FADE43D4DD0}"/>
                </a:ext>
              </a:extLst>
            </p:cNvPr>
            <p:cNvSpPr/>
            <p:nvPr/>
          </p:nvSpPr>
          <p:spPr>
            <a:xfrm>
              <a:off x="3307407" y="3154795"/>
              <a:ext cx="338864" cy="221590"/>
            </a:xfrm>
            <a:custGeom>
              <a:avLst/>
              <a:gdLst/>
              <a:ahLst/>
              <a:cxnLst/>
              <a:rect l="0" t="0" r="0" b="0"/>
              <a:pathLst>
                <a:path w="209550" h="161925">
                  <a:moveTo>
                    <a:pt x="7144" y="87154"/>
                  </a:moveTo>
                  <a:lnTo>
                    <a:pt x="21431" y="110680"/>
                  </a:lnTo>
                  <a:lnTo>
                    <a:pt x="15716" y="129445"/>
                  </a:lnTo>
                  <a:lnTo>
                    <a:pt x="16669" y="144304"/>
                  </a:lnTo>
                  <a:lnTo>
                    <a:pt x="21908" y="162116"/>
                  </a:lnTo>
                  <a:lnTo>
                    <a:pt x="51435" y="145351"/>
                  </a:lnTo>
                  <a:lnTo>
                    <a:pt x="88106" y="146304"/>
                  </a:lnTo>
                  <a:lnTo>
                    <a:pt x="113824" y="156877"/>
                  </a:lnTo>
                  <a:lnTo>
                    <a:pt x="179070" y="156877"/>
                  </a:lnTo>
                  <a:lnTo>
                    <a:pt x="198120" y="111252"/>
                  </a:lnTo>
                  <a:lnTo>
                    <a:pt x="209550" y="94012"/>
                  </a:lnTo>
                  <a:lnTo>
                    <a:pt x="209550" y="82487"/>
                  </a:lnTo>
                  <a:lnTo>
                    <a:pt x="168592" y="24860"/>
                  </a:lnTo>
                  <a:lnTo>
                    <a:pt x="132397" y="10478"/>
                  </a:lnTo>
                  <a:lnTo>
                    <a:pt x="102870" y="7144"/>
                  </a:lnTo>
                  <a:lnTo>
                    <a:pt x="77153" y="15335"/>
                  </a:lnTo>
                  <a:lnTo>
                    <a:pt x="78105" y="41243"/>
                  </a:lnTo>
                  <a:lnTo>
                    <a:pt x="42386" y="86392"/>
                  </a:lnTo>
                  <a:lnTo>
                    <a:pt x="7144" y="87154"/>
                  </a:lnTo>
                  <a:lnTo>
                    <a:pt x="7144" y="87154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94" name="Полилиния: фигура 191">
              <a:extLst>
                <a:ext uri="{FF2B5EF4-FFF2-40B4-BE49-F238E27FC236}">
                  <a16:creationId xmlns:a16="http://schemas.microsoft.com/office/drawing/2014/main" xmlns="" id="{3CC89829-D9A9-4FC2-BBD8-64726CB60FA3}"/>
                </a:ext>
              </a:extLst>
            </p:cNvPr>
            <p:cNvSpPr/>
            <p:nvPr/>
          </p:nvSpPr>
          <p:spPr>
            <a:xfrm>
              <a:off x="2975474" y="3215016"/>
              <a:ext cx="369670" cy="286765"/>
            </a:xfrm>
            <a:custGeom>
              <a:avLst/>
              <a:gdLst/>
              <a:ahLst/>
              <a:cxnLst/>
              <a:rect l="0" t="0" r="0" b="0"/>
              <a:pathLst>
                <a:path w="228600" h="209550">
                  <a:moveTo>
                    <a:pt x="220028" y="123825"/>
                  </a:moveTo>
                  <a:lnTo>
                    <a:pt x="228124" y="138684"/>
                  </a:lnTo>
                  <a:lnTo>
                    <a:pt x="230029" y="154496"/>
                  </a:lnTo>
                  <a:lnTo>
                    <a:pt x="223361" y="169831"/>
                  </a:lnTo>
                  <a:lnTo>
                    <a:pt x="208121" y="199168"/>
                  </a:lnTo>
                  <a:lnTo>
                    <a:pt x="195263" y="204978"/>
                  </a:lnTo>
                  <a:lnTo>
                    <a:pt x="178594" y="197739"/>
                  </a:lnTo>
                  <a:lnTo>
                    <a:pt x="168593" y="198215"/>
                  </a:lnTo>
                  <a:lnTo>
                    <a:pt x="144304" y="207359"/>
                  </a:lnTo>
                  <a:lnTo>
                    <a:pt x="116681" y="199168"/>
                  </a:lnTo>
                  <a:lnTo>
                    <a:pt x="71914" y="167450"/>
                  </a:lnTo>
                  <a:lnTo>
                    <a:pt x="28099" y="143923"/>
                  </a:lnTo>
                  <a:lnTo>
                    <a:pt x="10478" y="117062"/>
                  </a:lnTo>
                  <a:lnTo>
                    <a:pt x="7144" y="53721"/>
                  </a:lnTo>
                  <a:lnTo>
                    <a:pt x="41434" y="23908"/>
                  </a:lnTo>
                  <a:lnTo>
                    <a:pt x="86201" y="9049"/>
                  </a:lnTo>
                  <a:lnTo>
                    <a:pt x="102870" y="7144"/>
                  </a:lnTo>
                  <a:lnTo>
                    <a:pt x="96203" y="20574"/>
                  </a:lnTo>
                  <a:lnTo>
                    <a:pt x="100489" y="25813"/>
                  </a:lnTo>
                  <a:lnTo>
                    <a:pt x="175832" y="27242"/>
                  </a:lnTo>
                  <a:lnTo>
                    <a:pt x="192024" y="26765"/>
                  </a:lnTo>
                  <a:lnTo>
                    <a:pt x="218694" y="67628"/>
                  </a:lnTo>
                  <a:lnTo>
                    <a:pt x="212027" y="84392"/>
                  </a:lnTo>
                  <a:lnTo>
                    <a:pt x="214884" y="104108"/>
                  </a:lnTo>
                  <a:lnTo>
                    <a:pt x="220028" y="123825"/>
                  </a:lnTo>
                  <a:lnTo>
                    <a:pt x="220028" y="12382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95" name="Полилиния: фигура 192">
              <a:extLst>
                <a:ext uri="{FF2B5EF4-FFF2-40B4-BE49-F238E27FC236}">
                  <a16:creationId xmlns:a16="http://schemas.microsoft.com/office/drawing/2014/main" xmlns="" id="{30C46624-0988-41E7-BCB7-3DA70223E840}"/>
                </a:ext>
              </a:extLst>
            </p:cNvPr>
            <p:cNvSpPr/>
            <p:nvPr/>
          </p:nvSpPr>
          <p:spPr>
            <a:xfrm>
              <a:off x="2069782" y="3753744"/>
              <a:ext cx="492894" cy="338905"/>
            </a:xfrm>
            <a:custGeom>
              <a:avLst/>
              <a:gdLst/>
              <a:ahLst/>
              <a:cxnLst/>
              <a:rect l="0" t="0" r="0" b="0"/>
              <a:pathLst>
                <a:path w="304800" h="247650">
                  <a:moveTo>
                    <a:pt x="179070" y="18193"/>
                  </a:moveTo>
                  <a:lnTo>
                    <a:pt x="57721" y="18193"/>
                  </a:lnTo>
                  <a:lnTo>
                    <a:pt x="33242" y="7144"/>
                  </a:lnTo>
                  <a:lnTo>
                    <a:pt x="21431" y="8001"/>
                  </a:lnTo>
                  <a:lnTo>
                    <a:pt x="7144" y="37719"/>
                  </a:lnTo>
                  <a:lnTo>
                    <a:pt x="12192" y="68294"/>
                  </a:lnTo>
                  <a:lnTo>
                    <a:pt x="58579" y="72581"/>
                  </a:lnTo>
                  <a:lnTo>
                    <a:pt x="64484" y="92107"/>
                  </a:lnTo>
                  <a:lnTo>
                    <a:pt x="44291" y="205931"/>
                  </a:lnTo>
                  <a:lnTo>
                    <a:pt x="45148" y="226314"/>
                  </a:lnTo>
                  <a:lnTo>
                    <a:pt x="78010" y="244126"/>
                  </a:lnTo>
                  <a:lnTo>
                    <a:pt x="115919" y="246698"/>
                  </a:lnTo>
                  <a:lnTo>
                    <a:pt x="191738" y="228029"/>
                  </a:lnTo>
                  <a:lnTo>
                    <a:pt x="228790" y="181356"/>
                  </a:lnTo>
                  <a:lnTo>
                    <a:pt x="229648" y="133826"/>
                  </a:lnTo>
                  <a:lnTo>
                    <a:pt x="295370" y="74390"/>
                  </a:lnTo>
                  <a:lnTo>
                    <a:pt x="298704" y="48101"/>
                  </a:lnTo>
                  <a:lnTo>
                    <a:pt x="238887" y="47244"/>
                  </a:lnTo>
                  <a:lnTo>
                    <a:pt x="179070" y="18193"/>
                  </a:lnTo>
                  <a:lnTo>
                    <a:pt x="179070" y="1819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96" name="Полилиния: фигура 193">
              <a:extLst>
                <a:ext uri="{FF2B5EF4-FFF2-40B4-BE49-F238E27FC236}">
                  <a16:creationId xmlns:a16="http://schemas.microsoft.com/office/drawing/2014/main" xmlns="" id="{2AD11AE3-9BFD-4D9C-92F3-73E28CEA3706}"/>
                </a:ext>
              </a:extLst>
            </p:cNvPr>
            <p:cNvSpPr/>
            <p:nvPr/>
          </p:nvSpPr>
          <p:spPr>
            <a:xfrm>
              <a:off x="2042522" y="3850201"/>
              <a:ext cx="123224" cy="221590"/>
            </a:xfrm>
            <a:custGeom>
              <a:avLst/>
              <a:gdLst/>
              <a:ahLst/>
              <a:cxnLst/>
              <a:rect l="0" t="0" r="0" b="0"/>
              <a:pathLst>
                <a:path w="76200" h="161925">
                  <a:moveTo>
                    <a:pt x="29908" y="7144"/>
                  </a:moveTo>
                  <a:lnTo>
                    <a:pt x="24003" y="89535"/>
                  </a:lnTo>
                  <a:lnTo>
                    <a:pt x="7144" y="104775"/>
                  </a:lnTo>
                  <a:lnTo>
                    <a:pt x="8858" y="114109"/>
                  </a:lnTo>
                  <a:lnTo>
                    <a:pt x="20669" y="133636"/>
                  </a:lnTo>
                  <a:lnTo>
                    <a:pt x="13049" y="157448"/>
                  </a:lnTo>
                  <a:lnTo>
                    <a:pt x="25717" y="161734"/>
                  </a:lnTo>
                  <a:lnTo>
                    <a:pt x="55245" y="158305"/>
                  </a:lnTo>
                  <a:lnTo>
                    <a:pt x="53530" y="134493"/>
                  </a:lnTo>
                  <a:lnTo>
                    <a:pt x="72866" y="24098"/>
                  </a:lnTo>
                  <a:lnTo>
                    <a:pt x="68675" y="8858"/>
                  </a:lnTo>
                  <a:lnTo>
                    <a:pt x="29908" y="7144"/>
                  </a:lnTo>
                  <a:lnTo>
                    <a:pt x="29908" y="714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97" name="Полилиния: фигура 194">
              <a:extLst>
                <a:ext uri="{FF2B5EF4-FFF2-40B4-BE49-F238E27FC236}">
                  <a16:creationId xmlns:a16="http://schemas.microsoft.com/office/drawing/2014/main" xmlns="" id="{AFA06FD1-54FA-41A6-93D8-457A698C86BD}"/>
                </a:ext>
              </a:extLst>
            </p:cNvPr>
            <p:cNvSpPr/>
            <p:nvPr/>
          </p:nvSpPr>
          <p:spPr>
            <a:xfrm>
              <a:off x="2519549" y="3928020"/>
              <a:ext cx="77015" cy="39104"/>
            </a:xfrm>
            <a:custGeom>
              <a:avLst/>
              <a:gdLst/>
              <a:ahLst/>
              <a:cxnLst/>
              <a:rect l="0" t="0" r="0" b="0"/>
              <a:pathLst>
                <a:path w="47625" h="28575">
                  <a:moveTo>
                    <a:pt x="22288" y="7144"/>
                  </a:moveTo>
                  <a:lnTo>
                    <a:pt x="7144" y="12287"/>
                  </a:lnTo>
                  <a:lnTo>
                    <a:pt x="10477" y="25908"/>
                  </a:lnTo>
                  <a:lnTo>
                    <a:pt x="32385" y="25908"/>
                  </a:lnTo>
                  <a:lnTo>
                    <a:pt x="41624" y="15716"/>
                  </a:lnTo>
                  <a:lnTo>
                    <a:pt x="22288" y="7144"/>
                  </a:lnTo>
                  <a:lnTo>
                    <a:pt x="22288" y="7144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98" name="Полилиния: фигура 195">
              <a:extLst>
                <a:ext uri="{FF2B5EF4-FFF2-40B4-BE49-F238E27FC236}">
                  <a16:creationId xmlns:a16="http://schemas.microsoft.com/office/drawing/2014/main" xmlns="" id="{C3E1E18A-F497-4F77-A984-6F77184ED48D}"/>
                </a:ext>
              </a:extLst>
            </p:cNvPr>
            <p:cNvSpPr/>
            <p:nvPr/>
          </p:nvSpPr>
          <p:spPr>
            <a:xfrm>
              <a:off x="2756755" y="3878095"/>
              <a:ext cx="77015" cy="104279"/>
            </a:xfrm>
            <a:custGeom>
              <a:avLst/>
              <a:gdLst/>
              <a:ahLst/>
              <a:cxnLst/>
              <a:rect l="0" t="0" r="0" b="0"/>
              <a:pathLst>
                <a:path w="47625" h="76200">
                  <a:moveTo>
                    <a:pt x="32385" y="7144"/>
                  </a:moveTo>
                  <a:lnTo>
                    <a:pt x="7144" y="19907"/>
                  </a:lnTo>
                  <a:lnTo>
                    <a:pt x="10478" y="69151"/>
                  </a:lnTo>
                  <a:lnTo>
                    <a:pt x="30671" y="72580"/>
                  </a:lnTo>
                  <a:lnTo>
                    <a:pt x="45815" y="58102"/>
                  </a:lnTo>
                  <a:lnTo>
                    <a:pt x="45815" y="11430"/>
                  </a:lnTo>
                  <a:lnTo>
                    <a:pt x="32385" y="7144"/>
                  </a:lnTo>
                  <a:lnTo>
                    <a:pt x="32385" y="7144"/>
                  </a:lnTo>
                  <a:close/>
                </a:path>
              </a:pathLst>
            </a:custGeom>
            <a:solidFill>
              <a:srgbClr val="C5E0B4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99" name="Полилиния: фигура 196">
              <a:extLst>
                <a:ext uri="{FF2B5EF4-FFF2-40B4-BE49-F238E27FC236}">
                  <a16:creationId xmlns:a16="http://schemas.microsoft.com/office/drawing/2014/main" xmlns="" id="{E5B60393-0CA9-44CA-A4C8-73C342067205}"/>
                </a:ext>
              </a:extLst>
            </p:cNvPr>
            <p:cNvSpPr/>
            <p:nvPr/>
          </p:nvSpPr>
          <p:spPr>
            <a:xfrm>
              <a:off x="2768925" y="3794412"/>
              <a:ext cx="61611" cy="78210"/>
            </a:xfrm>
            <a:custGeom>
              <a:avLst/>
              <a:gdLst/>
              <a:ahLst/>
              <a:cxnLst/>
              <a:rect l="0" t="0" r="0" b="0"/>
              <a:pathLst>
                <a:path w="38100" h="57150">
                  <a:moveTo>
                    <a:pt x="27432" y="7144"/>
                  </a:moveTo>
                  <a:lnTo>
                    <a:pt x="8858" y="25813"/>
                  </a:lnTo>
                  <a:lnTo>
                    <a:pt x="7144" y="42767"/>
                  </a:lnTo>
                  <a:lnTo>
                    <a:pt x="22288" y="52102"/>
                  </a:lnTo>
                  <a:lnTo>
                    <a:pt x="28194" y="51244"/>
                  </a:lnTo>
                  <a:lnTo>
                    <a:pt x="31528" y="26575"/>
                  </a:lnTo>
                  <a:lnTo>
                    <a:pt x="27432" y="7144"/>
                  </a:lnTo>
                  <a:lnTo>
                    <a:pt x="27432" y="7144"/>
                  </a:lnTo>
                  <a:close/>
                </a:path>
              </a:pathLst>
            </a:custGeom>
            <a:solidFill>
              <a:srgbClr val="C5E0B4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00" name="Полилиния: фигура 197">
              <a:extLst>
                <a:ext uri="{FF2B5EF4-FFF2-40B4-BE49-F238E27FC236}">
                  <a16:creationId xmlns:a16="http://schemas.microsoft.com/office/drawing/2014/main" xmlns="" id="{EDA10B9E-CA38-44F6-9098-B7F40C06D379}"/>
                </a:ext>
              </a:extLst>
            </p:cNvPr>
            <p:cNvSpPr/>
            <p:nvPr/>
          </p:nvSpPr>
          <p:spPr>
            <a:xfrm>
              <a:off x="2252619" y="3426049"/>
              <a:ext cx="492894" cy="391045"/>
            </a:xfrm>
            <a:custGeom>
              <a:avLst/>
              <a:gdLst/>
              <a:ahLst/>
              <a:cxnLst/>
              <a:rect l="0" t="0" r="0" b="0"/>
              <a:pathLst>
                <a:path w="304800" h="285750">
                  <a:moveTo>
                    <a:pt x="180689" y="7144"/>
                  </a:moveTo>
                  <a:lnTo>
                    <a:pt x="159639" y="12287"/>
                  </a:lnTo>
                  <a:lnTo>
                    <a:pt x="117538" y="58103"/>
                  </a:lnTo>
                  <a:lnTo>
                    <a:pt x="104870" y="58960"/>
                  </a:lnTo>
                  <a:lnTo>
                    <a:pt x="88011" y="47054"/>
                  </a:lnTo>
                  <a:lnTo>
                    <a:pt x="77057" y="49625"/>
                  </a:lnTo>
                  <a:lnTo>
                    <a:pt x="68675" y="75914"/>
                  </a:lnTo>
                  <a:lnTo>
                    <a:pt x="7144" y="77629"/>
                  </a:lnTo>
                  <a:lnTo>
                    <a:pt x="8858" y="91250"/>
                  </a:lnTo>
                  <a:lnTo>
                    <a:pt x="50959" y="119253"/>
                  </a:lnTo>
                  <a:lnTo>
                    <a:pt x="99822" y="158306"/>
                  </a:lnTo>
                  <a:lnTo>
                    <a:pt x="98965" y="204978"/>
                  </a:lnTo>
                  <a:lnTo>
                    <a:pt x="72866" y="250793"/>
                  </a:lnTo>
                  <a:lnTo>
                    <a:pt x="129350" y="277940"/>
                  </a:lnTo>
                  <a:lnTo>
                    <a:pt x="186690" y="279654"/>
                  </a:lnTo>
                  <a:lnTo>
                    <a:pt x="204407" y="259271"/>
                  </a:lnTo>
                  <a:lnTo>
                    <a:pt x="240602" y="260128"/>
                  </a:lnTo>
                  <a:lnTo>
                    <a:pt x="250698" y="269462"/>
                  </a:lnTo>
                  <a:lnTo>
                    <a:pt x="286893" y="266891"/>
                  </a:lnTo>
                  <a:lnTo>
                    <a:pt x="305467" y="243078"/>
                  </a:lnTo>
                  <a:lnTo>
                    <a:pt x="281845" y="215075"/>
                  </a:lnTo>
                  <a:lnTo>
                    <a:pt x="280130" y="197263"/>
                  </a:lnTo>
                  <a:lnTo>
                    <a:pt x="285179" y="177737"/>
                  </a:lnTo>
                  <a:lnTo>
                    <a:pt x="273368" y="160782"/>
                  </a:lnTo>
                  <a:lnTo>
                    <a:pt x="253175" y="166688"/>
                  </a:lnTo>
                  <a:lnTo>
                    <a:pt x="250603" y="151448"/>
                  </a:lnTo>
                  <a:lnTo>
                    <a:pt x="295275" y="102203"/>
                  </a:lnTo>
                  <a:lnTo>
                    <a:pt x="295275" y="72485"/>
                  </a:lnTo>
                  <a:lnTo>
                    <a:pt x="265747" y="55531"/>
                  </a:lnTo>
                  <a:lnTo>
                    <a:pt x="250603" y="52959"/>
                  </a:lnTo>
                  <a:lnTo>
                    <a:pt x="180689" y="7144"/>
                  </a:lnTo>
                  <a:lnTo>
                    <a:pt x="180689" y="714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01" name="Полилиния: фигура 198">
              <a:extLst>
                <a:ext uri="{FF2B5EF4-FFF2-40B4-BE49-F238E27FC236}">
                  <a16:creationId xmlns:a16="http://schemas.microsoft.com/office/drawing/2014/main" xmlns="" id="{4B663F15-725C-4F86-A363-52E9ADAEB839}"/>
                </a:ext>
              </a:extLst>
            </p:cNvPr>
            <p:cNvSpPr/>
            <p:nvPr/>
          </p:nvSpPr>
          <p:spPr>
            <a:xfrm>
              <a:off x="2558984" y="3290097"/>
              <a:ext cx="154029" cy="143383"/>
            </a:xfrm>
            <a:custGeom>
              <a:avLst/>
              <a:gdLst/>
              <a:ahLst/>
              <a:cxnLst/>
              <a:rect l="0" t="0" r="0" b="0"/>
              <a:pathLst>
                <a:path w="95250" h="104775">
                  <a:moveTo>
                    <a:pt x="83534" y="7144"/>
                  </a:moveTo>
                  <a:lnTo>
                    <a:pt x="40386" y="28384"/>
                  </a:lnTo>
                  <a:lnTo>
                    <a:pt x="49530" y="36671"/>
                  </a:lnTo>
                  <a:lnTo>
                    <a:pt x="50482" y="57912"/>
                  </a:lnTo>
                  <a:lnTo>
                    <a:pt x="41338" y="56102"/>
                  </a:lnTo>
                  <a:lnTo>
                    <a:pt x="31242" y="40386"/>
                  </a:lnTo>
                  <a:lnTo>
                    <a:pt x="7144" y="78581"/>
                  </a:lnTo>
                  <a:lnTo>
                    <a:pt x="44196" y="86296"/>
                  </a:lnTo>
                  <a:lnTo>
                    <a:pt x="58007" y="100870"/>
                  </a:lnTo>
                  <a:lnTo>
                    <a:pt x="65341" y="101060"/>
                  </a:lnTo>
                  <a:lnTo>
                    <a:pt x="70199" y="68104"/>
                  </a:lnTo>
                  <a:lnTo>
                    <a:pt x="93536" y="58293"/>
                  </a:lnTo>
                  <a:lnTo>
                    <a:pt x="83534" y="7144"/>
                  </a:lnTo>
                  <a:lnTo>
                    <a:pt x="83534" y="714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02" name="Полилиния: фигура 199">
              <a:extLst>
                <a:ext uri="{FF2B5EF4-FFF2-40B4-BE49-F238E27FC236}">
                  <a16:creationId xmlns:a16="http://schemas.microsoft.com/office/drawing/2014/main" xmlns="" id="{5EAD3E3E-2AFC-4AD7-BA07-6EAAB27497B4}"/>
                </a:ext>
              </a:extLst>
            </p:cNvPr>
            <p:cNvSpPr/>
            <p:nvPr/>
          </p:nvSpPr>
          <p:spPr>
            <a:xfrm>
              <a:off x="2542042" y="3397633"/>
              <a:ext cx="154029" cy="104279"/>
            </a:xfrm>
            <a:custGeom>
              <a:avLst/>
              <a:gdLst/>
              <a:ahLst/>
              <a:cxnLst/>
              <a:rect l="0" t="0" r="0" b="0"/>
              <a:pathLst>
                <a:path w="95250" h="76200">
                  <a:moveTo>
                    <a:pt x="13240" y="7144"/>
                  </a:moveTo>
                  <a:lnTo>
                    <a:pt x="7144" y="22384"/>
                  </a:lnTo>
                  <a:lnTo>
                    <a:pt x="72676" y="65627"/>
                  </a:lnTo>
                  <a:lnTo>
                    <a:pt x="91535" y="70104"/>
                  </a:lnTo>
                  <a:lnTo>
                    <a:pt x="92202" y="49625"/>
                  </a:lnTo>
                  <a:lnTo>
                    <a:pt x="75724" y="31147"/>
                  </a:lnTo>
                  <a:lnTo>
                    <a:pt x="65627" y="31147"/>
                  </a:lnTo>
                  <a:lnTo>
                    <a:pt x="51816" y="15430"/>
                  </a:lnTo>
                  <a:lnTo>
                    <a:pt x="13240" y="7144"/>
                  </a:lnTo>
                  <a:lnTo>
                    <a:pt x="13240" y="714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03" name="Полилиния: фигура 200">
              <a:extLst>
                <a:ext uri="{FF2B5EF4-FFF2-40B4-BE49-F238E27FC236}">
                  <a16:creationId xmlns:a16="http://schemas.microsoft.com/office/drawing/2014/main" xmlns="" id="{57A855B3-20B1-4832-861D-82634258619B}"/>
                </a:ext>
              </a:extLst>
            </p:cNvPr>
            <p:cNvSpPr/>
            <p:nvPr/>
          </p:nvSpPr>
          <p:spPr>
            <a:xfrm>
              <a:off x="2666035" y="3238217"/>
              <a:ext cx="354268" cy="364973"/>
            </a:xfrm>
            <a:custGeom>
              <a:avLst/>
              <a:gdLst/>
              <a:ahLst/>
              <a:cxnLst/>
              <a:rect l="0" t="0" r="0" b="0"/>
              <a:pathLst>
                <a:path w="219075" h="266700">
                  <a:moveTo>
                    <a:pt x="27337" y="41339"/>
                  </a:moveTo>
                  <a:lnTo>
                    <a:pt x="61341" y="35814"/>
                  </a:lnTo>
                  <a:lnTo>
                    <a:pt x="61341" y="11811"/>
                  </a:lnTo>
                  <a:lnTo>
                    <a:pt x="89821" y="7144"/>
                  </a:lnTo>
                  <a:lnTo>
                    <a:pt x="105442" y="22860"/>
                  </a:lnTo>
                  <a:lnTo>
                    <a:pt x="121920" y="24670"/>
                  </a:lnTo>
                  <a:lnTo>
                    <a:pt x="147638" y="13526"/>
                  </a:lnTo>
                  <a:lnTo>
                    <a:pt x="170593" y="20003"/>
                  </a:lnTo>
                  <a:lnTo>
                    <a:pt x="190786" y="37529"/>
                  </a:lnTo>
                  <a:lnTo>
                    <a:pt x="193548" y="103156"/>
                  </a:lnTo>
                  <a:lnTo>
                    <a:pt x="213741" y="130016"/>
                  </a:lnTo>
                  <a:lnTo>
                    <a:pt x="187166" y="133731"/>
                  </a:lnTo>
                  <a:lnTo>
                    <a:pt x="143066" y="161449"/>
                  </a:lnTo>
                  <a:lnTo>
                    <a:pt x="146780" y="170688"/>
                  </a:lnTo>
                  <a:lnTo>
                    <a:pt x="186214" y="207645"/>
                  </a:lnTo>
                  <a:lnTo>
                    <a:pt x="183452" y="226124"/>
                  </a:lnTo>
                  <a:lnTo>
                    <a:pt x="146780" y="244602"/>
                  </a:lnTo>
                  <a:lnTo>
                    <a:pt x="112776" y="245555"/>
                  </a:lnTo>
                  <a:lnTo>
                    <a:pt x="104489" y="263081"/>
                  </a:lnTo>
                  <a:lnTo>
                    <a:pt x="87059" y="263081"/>
                  </a:lnTo>
                  <a:lnTo>
                    <a:pt x="78772" y="244602"/>
                  </a:lnTo>
                  <a:lnTo>
                    <a:pt x="48482" y="237173"/>
                  </a:lnTo>
                  <a:lnTo>
                    <a:pt x="47530" y="206693"/>
                  </a:lnTo>
                  <a:lnTo>
                    <a:pt x="21812" y="189167"/>
                  </a:lnTo>
                  <a:lnTo>
                    <a:pt x="24575" y="166973"/>
                  </a:lnTo>
                  <a:lnTo>
                    <a:pt x="7144" y="142970"/>
                  </a:lnTo>
                  <a:lnTo>
                    <a:pt x="11716" y="111538"/>
                  </a:lnTo>
                  <a:lnTo>
                    <a:pt x="35528" y="100394"/>
                  </a:lnTo>
                  <a:lnTo>
                    <a:pt x="27337" y="41339"/>
                  </a:lnTo>
                  <a:lnTo>
                    <a:pt x="27337" y="4133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04" name="Полилиния: фигура 201">
              <a:extLst>
                <a:ext uri="{FF2B5EF4-FFF2-40B4-BE49-F238E27FC236}">
                  <a16:creationId xmlns:a16="http://schemas.microsoft.com/office/drawing/2014/main" xmlns="" id="{97209BD3-E14A-4F4E-A59F-FD44AD61FD56}"/>
                </a:ext>
              </a:extLst>
            </p:cNvPr>
            <p:cNvSpPr/>
            <p:nvPr/>
          </p:nvSpPr>
          <p:spPr>
            <a:xfrm>
              <a:off x="2719174" y="3071504"/>
              <a:ext cx="123224" cy="182489"/>
            </a:xfrm>
            <a:custGeom>
              <a:avLst/>
              <a:gdLst/>
              <a:ahLst/>
              <a:cxnLst/>
              <a:rect l="0" t="0" r="0" b="0"/>
              <a:pathLst>
                <a:path w="76200" h="133350">
                  <a:moveTo>
                    <a:pt x="48101" y="7144"/>
                  </a:moveTo>
                  <a:lnTo>
                    <a:pt x="8572" y="50863"/>
                  </a:lnTo>
                  <a:lnTo>
                    <a:pt x="7144" y="79343"/>
                  </a:lnTo>
                  <a:lnTo>
                    <a:pt x="25146" y="126301"/>
                  </a:lnTo>
                  <a:lnTo>
                    <a:pt x="53340" y="120967"/>
                  </a:lnTo>
                  <a:lnTo>
                    <a:pt x="49816" y="82582"/>
                  </a:lnTo>
                  <a:lnTo>
                    <a:pt x="69247" y="60865"/>
                  </a:lnTo>
                  <a:lnTo>
                    <a:pt x="68866" y="43815"/>
                  </a:lnTo>
                  <a:lnTo>
                    <a:pt x="55150" y="8287"/>
                  </a:lnTo>
                  <a:lnTo>
                    <a:pt x="48101" y="7144"/>
                  </a:lnTo>
                  <a:lnTo>
                    <a:pt x="48101" y="714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05" name="Полилиния: фигура 202">
              <a:extLst>
                <a:ext uri="{FF2B5EF4-FFF2-40B4-BE49-F238E27FC236}">
                  <a16:creationId xmlns:a16="http://schemas.microsoft.com/office/drawing/2014/main" xmlns="" id="{1B758CED-A9B2-4F22-B707-DA0222146DD4}"/>
                </a:ext>
              </a:extLst>
            </p:cNvPr>
            <p:cNvSpPr/>
            <p:nvPr/>
          </p:nvSpPr>
          <p:spPr>
            <a:xfrm>
              <a:off x="2824223" y="3177087"/>
              <a:ext cx="61611" cy="52138"/>
            </a:xfrm>
            <a:custGeom>
              <a:avLst/>
              <a:gdLst/>
              <a:ahLst/>
              <a:cxnLst/>
              <a:rect l="0" t="0" r="0" b="0"/>
              <a:pathLst>
                <a:path w="38100" h="38100">
                  <a:moveTo>
                    <a:pt x="27622" y="7525"/>
                  </a:moveTo>
                  <a:lnTo>
                    <a:pt x="18764" y="7144"/>
                  </a:lnTo>
                  <a:lnTo>
                    <a:pt x="7144" y="17812"/>
                  </a:lnTo>
                  <a:lnTo>
                    <a:pt x="8572" y="34480"/>
                  </a:lnTo>
                  <a:lnTo>
                    <a:pt x="36100" y="35242"/>
                  </a:lnTo>
                  <a:lnTo>
                    <a:pt x="37529" y="16383"/>
                  </a:lnTo>
                  <a:lnTo>
                    <a:pt x="27622" y="7525"/>
                  </a:lnTo>
                  <a:lnTo>
                    <a:pt x="27622" y="752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06" name="Полилиния: фигура 203">
              <a:extLst>
                <a:ext uri="{FF2B5EF4-FFF2-40B4-BE49-F238E27FC236}">
                  <a16:creationId xmlns:a16="http://schemas.microsoft.com/office/drawing/2014/main" xmlns="" id="{B009565B-E6A1-4709-AC74-FE1A241782DA}"/>
                </a:ext>
              </a:extLst>
            </p:cNvPr>
            <p:cNvSpPr/>
            <p:nvPr/>
          </p:nvSpPr>
          <p:spPr>
            <a:xfrm>
              <a:off x="3087458" y="3054169"/>
              <a:ext cx="61611" cy="65174"/>
            </a:xfrm>
            <a:custGeom>
              <a:avLst/>
              <a:gdLst/>
              <a:ahLst/>
              <a:cxnLst/>
              <a:rect l="0" t="0" r="0" b="0"/>
              <a:pathLst>
                <a:path w="38100" h="47625">
                  <a:moveTo>
                    <a:pt x="27241" y="7144"/>
                  </a:moveTo>
                  <a:lnTo>
                    <a:pt x="7144" y="23050"/>
                  </a:lnTo>
                  <a:lnTo>
                    <a:pt x="17240" y="46387"/>
                  </a:lnTo>
                  <a:lnTo>
                    <a:pt x="35052" y="29051"/>
                  </a:lnTo>
                  <a:lnTo>
                    <a:pt x="27241" y="7144"/>
                  </a:lnTo>
                  <a:lnTo>
                    <a:pt x="27241" y="7144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07" name="Полилиния: фигура 204">
              <a:extLst>
                <a:ext uri="{FF2B5EF4-FFF2-40B4-BE49-F238E27FC236}">
                  <a16:creationId xmlns:a16="http://schemas.microsoft.com/office/drawing/2014/main" xmlns="" id="{1D782693-74E4-48FE-BB78-C32F5FD67DC9}"/>
                </a:ext>
              </a:extLst>
            </p:cNvPr>
            <p:cNvSpPr/>
            <p:nvPr/>
          </p:nvSpPr>
          <p:spPr>
            <a:xfrm>
              <a:off x="2658798" y="3565261"/>
              <a:ext cx="184836" cy="104279"/>
            </a:xfrm>
            <a:custGeom>
              <a:avLst/>
              <a:gdLst/>
              <a:ahLst/>
              <a:cxnLst/>
              <a:rect l="0" t="0" r="0" b="0"/>
              <a:pathLst>
                <a:path w="114300" h="76200">
                  <a:moveTo>
                    <a:pt x="48673" y="7144"/>
                  </a:moveTo>
                  <a:lnTo>
                    <a:pt x="7144" y="51340"/>
                  </a:lnTo>
                  <a:lnTo>
                    <a:pt x="8001" y="55817"/>
                  </a:lnTo>
                  <a:lnTo>
                    <a:pt x="25051" y="50482"/>
                  </a:lnTo>
                  <a:lnTo>
                    <a:pt x="40386" y="71818"/>
                  </a:lnTo>
                  <a:lnTo>
                    <a:pt x="66294" y="62675"/>
                  </a:lnTo>
                  <a:lnTo>
                    <a:pt x="84201" y="76581"/>
                  </a:lnTo>
                  <a:lnTo>
                    <a:pt x="91535" y="72390"/>
                  </a:lnTo>
                  <a:lnTo>
                    <a:pt x="113633" y="37719"/>
                  </a:lnTo>
                  <a:lnTo>
                    <a:pt x="108014" y="32385"/>
                  </a:lnTo>
                  <a:lnTo>
                    <a:pt x="86201" y="31813"/>
                  </a:lnTo>
                  <a:lnTo>
                    <a:pt x="75629" y="10192"/>
                  </a:lnTo>
                  <a:lnTo>
                    <a:pt x="48673" y="7144"/>
                  </a:lnTo>
                  <a:lnTo>
                    <a:pt x="48673" y="7144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08" name="Полилиния: фигура 205">
              <a:extLst>
                <a:ext uri="{FF2B5EF4-FFF2-40B4-BE49-F238E27FC236}">
                  <a16:creationId xmlns:a16="http://schemas.microsoft.com/office/drawing/2014/main" xmlns="" id="{39DD829A-C5F3-43D4-8B35-470D21CA729F}"/>
                </a:ext>
              </a:extLst>
            </p:cNvPr>
            <p:cNvSpPr/>
            <p:nvPr/>
          </p:nvSpPr>
          <p:spPr>
            <a:xfrm>
              <a:off x="2901853" y="3414708"/>
              <a:ext cx="246445" cy="130348"/>
            </a:xfrm>
            <a:custGeom>
              <a:avLst/>
              <a:gdLst/>
              <a:ahLst/>
              <a:cxnLst/>
              <a:rect l="0" t="0" r="0" b="0"/>
              <a:pathLst>
                <a:path w="152400" h="95250">
                  <a:moveTo>
                    <a:pt x="46196" y="74200"/>
                  </a:moveTo>
                  <a:lnTo>
                    <a:pt x="74486" y="74200"/>
                  </a:lnTo>
                  <a:lnTo>
                    <a:pt x="88392" y="74200"/>
                  </a:lnTo>
                  <a:lnTo>
                    <a:pt x="110966" y="90297"/>
                  </a:lnTo>
                  <a:lnTo>
                    <a:pt x="152781" y="55531"/>
                  </a:lnTo>
                  <a:lnTo>
                    <a:pt x="112204" y="26575"/>
                  </a:lnTo>
                  <a:lnTo>
                    <a:pt x="72009" y="7144"/>
                  </a:lnTo>
                  <a:lnTo>
                    <a:pt x="44482" y="12097"/>
                  </a:lnTo>
                  <a:lnTo>
                    <a:pt x="7144" y="36100"/>
                  </a:lnTo>
                  <a:lnTo>
                    <a:pt x="46196" y="74200"/>
                  </a:lnTo>
                  <a:lnTo>
                    <a:pt x="46196" y="7420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09" name="Полилиния: фигура 206">
              <a:extLst>
                <a:ext uri="{FF2B5EF4-FFF2-40B4-BE49-F238E27FC236}">
                  <a16:creationId xmlns:a16="http://schemas.microsoft.com/office/drawing/2014/main" xmlns="" id="{99BA6E08-48E2-4DEF-B093-76262FC57576}"/>
                </a:ext>
              </a:extLst>
            </p:cNvPr>
            <p:cNvSpPr/>
            <p:nvPr/>
          </p:nvSpPr>
          <p:spPr>
            <a:xfrm>
              <a:off x="3079143" y="3486271"/>
              <a:ext cx="231044" cy="78210"/>
            </a:xfrm>
            <a:custGeom>
              <a:avLst/>
              <a:gdLst/>
              <a:ahLst/>
              <a:cxnLst/>
              <a:rect l="0" t="0" r="0" b="0"/>
              <a:pathLst>
                <a:path w="142875" h="57150">
                  <a:moveTo>
                    <a:pt x="7144" y="43434"/>
                  </a:moveTo>
                  <a:lnTo>
                    <a:pt x="13716" y="49244"/>
                  </a:lnTo>
                  <a:lnTo>
                    <a:pt x="14573" y="59150"/>
                  </a:lnTo>
                  <a:lnTo>
                    <a:pt x="87249" y="57531"/>
                  </a:lnTo>
                  <a:lnTo>
                    <a:pt x="140970" y="34385"/>
                  </a:lnTo>
                  <a:lnTo>
                    <a:pt x="140113" y="10858"/>
                  </a:lnTo>
                  <a:lnTo>
                    <a:pt x="129826" y="15430"/>
                  </a:lnTo>
                  <a:lnTo>
                    <a:pt x="115062" y="7525"/>
                  </a:lnTo>
                  <a:lnTo>
                    <a:pt x="106013" y="7144"/>
                  </a:lnTo>
                  <a:lnTo>
                    <a:pt x="82201" y="16669"/>
                  </a:lnTo>
                  <a:lnTo>
                    <a:pt x="49816" y="8858"/>
                  </a:lnTo>
                  <a:lnTo>
                    <a:pt x="7144" y="43434"/>
                  </a:lnTo>
                  <a:lnTo>
                    <a:pt x="7144" y="43434"/>
                  </a:lnTo>
                  <a:close/>
                </a:path>
              </a:pathLst>
            </a:custGeom>
            <a:solidFill>
              <a:srgbClr val="C5E0B4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10" name="Полилиния: фигура 207">
              <a:extLst>
                <a:ext uri="{FF2B5EF4-FFF2-40B4-BE49-F238E27FC236}">
                  <a16:creationId xmlns:a16="http://schemas.microsoft.com/office/drawing/2014/main" xmlns="" id="{6446BAC1-5881-46F2-B1C0-24D3CCB78EAA}"/>
                </a:ext>
              </a:extLst>
            </p:cNvPr>
            <p:cNvSpPr/>
            <p:nvPr/>
          </p:nvSpPr>
          <p:spPr>
            <a:xfrm>
              <a:off x="2834853" y="3515861"/>
              <a:ext cx="261850" cy="117311"/>
            </a:xfrm>
            <a:custGeom>
              <a:avLst/>
              <a:gdLst/>
              <a:ahLst/>
              <a:cxnLst/>
              <a:rect l="0" t="0" r="0" b="0"/>
              <a:pathLst>
                <a:path w="161925" h="85725">
                  <a:moveTo>
                    <a:pt x="13335" y="50292"/>
                  </a:moveTo>
                  <a:lnTo>
                    <a:pt x="7144" y="63151"/>
                  </a:lnTo>
                  <a:lnTo>
                    <a:pt x="12478" y="72295"/>
                  </a:lnTo>
                  <a:lnTo>
                    <a:pt x="34671" y="67723"/>
                  </a:lnTo>
                  <a:lnTo>
                    <a:pt x="53530" y="67723"/>
                  </a:lnTo>
                  <a:lnTo>
                    <a:pt x="74009" y="85058"/>
                  </a:lnTo>
                  <a:lnTo>
                    <a:pt x="117538" y="77153"/>
                  </a:lnTo>
                  <a:lnTo>
                    <a:pt x="149542" y="58103"/>
                  </a:lnTo>
                  <a:lnTo>
                    <a:pt x="157734" y="45244"/>
                  </a:lnTo>
                  <a:lnTo>
                    <a:pt x="156496" y="28670"/>
                  </a:lnTo>
                  <a:lnTo>
                    <a:pt x="127730" y="7144"/>
                  </a:lnTo>
                  <a:lnTo>
                    <a:pt x="89154" y="7525"/>
                  </a:lnTo>
                  <a:lnTo>
                    <a:pt x="85915" y="29432"/>
                  </a:lnTo>
                  <a:lnTo>
                    <a:pt x="45339" y="49244"/>
                  </a:lnTo>
                  <a:lnTo>
                    <a:pt x="13335" y="50292"/>
                  </a:lnTo>
                  <a:lnTo>
                    <a:pt x="13335" y="50292"/>
                  </a:lnTo>
                  <a:close/>
                </a:path>
              </a:pathLst>
            </a:custGeom>
            <a:solidFill>
              <a:srgbClr val="C5E0B4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11" name="Полилиния: фигура 208">
              <a:extLst>
                <a:ext uri="{FF2B5EF4-FFF2-40B4-BE49-F238E27FC236}">
                  <a16:creationId xmlns:a16="http://schemas.microsoft.com/office/drawing/2014/main" xmlns="" id="{892CBCE0-F3FC-4971-B249-B72E7D5D152F}"/>
                </a:ext>
              </a:extLst>
            </p:cNvPr>
            <p:cNvSpPr/>
            <p:nvPr/>
          </p:nvSpPr>
          <p:spPr>
            <a:xfrm>
              <a:off x="3075140" y="3530717"/>
              <a:ext cx="261850" cy="130348"/>
            </a:xfrm>
            <a:custGeom>
              <a:avLst/>
              <a:gdLst/>
              <a:ahLst/>
              <a:cxnLst/>
              <a:rect l="0" t="0" r="0" b="0"/>
              <a:pathLst>
                <a:path w="161925" h="95250">
                  <a:moveTo>
                    <a:pt x="18193" y="34481"/>
                  </a:moveTo>
                  <a:lnTo>
                    <a:pt x="7144" y="51816"/>
                  </a:lnTo>
                  <a:lnTo>
                    <a:pt x="8001" y="78296"/>
                  </a:lnTo>
                  <a:lnTo>
                    <a:pt x="25622" y="87344"/>
                  </a:lnTo>
                  <a:lnTo>
                    <a:pt x="79820" y="88964"/>
                  </a:lnTo>
                  <a:lnTo>
                    <a:pt x="155353" y="25337"/>
                  </a:lnTo>
                  <a:lnTo>
                    <a:pt x="155734" y="11240"/>
                  </a:lnTo>
                  <a:lnTo>
                    <a:pt x="147542" y="7144"/>
                  </a:lnTo>
                  <a:lnTo>
                    <a:pt x="92964" y="31909"/>
                  </a:lnTo>
                  <a:lnTo>
                    <a:pt x="18193" y="34481"/>
                  </a:lnTo>
                  <a:lnTo>
                    <a:pt x="18193" y="34481"/>
                  </a:lnTo>
                  <a:close/>
                </a:path>
              </a:pathLst>
            </a:custGeom>
            <a:solidFill>
              <a:srgbClr val="C5E0B4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12" name="Полилиния: фигура 209">
              <a:extLst>
                <a:ext uri="{FF2B5EF4-FFF2-40B4-BE49-F238E27FC236}">
                  <a16:creationId xmlns:a16="http://schemas.microsoft.com/office/drawing/2014/main" xmlns="" id="{DABEBE40-9433-4A19-820C-1228D69285F2}"/>
                </a:ext>
              </a:extLst>
            </p:cNvPr>
            <p:cNvSpPr/>
            <p:nvPr/>
          </p:nvSpPr>
          <p:spPr>
            <a:xfrm>
              <a:off x="2950991" y="3599282"/>
              <a:ext cx="123224" cy="78210"/>
            </a:xfrm>
            <a:custGeom>
              <a:avLst/>
              <a:gdLst/>
              <a:ahLst/>
              <a:cxnLst/>
              <a:rect l="0" t="0" r="0" b="0"/>
              <a:pathLst>
                <a:path w="76200" h="57150">
                  <a:moveTo>
                    <a:pt x="76486" y="7144"/>
                  </a:moveTo>
                  <a:lnTo>
                    <a:pt x="52292" y="21622"/>
                  </a:lnTo>
                  <a:lnTo>
                    <a:pt x="7144" y="31528"/>
                  </a:lnTo>
                  <a:lnTo>
                    <a:pt x="16193" y="57626"/>
                  </a:lnTo>
                  <a:lnTo>
                    <a:pt x="47816" y="58007"/>
                  </a:lnTo>
                  <a:lnTo>
                    <a:pt x="76962" y="33623"/>
                  </a:lnTo>
                  <a:lnTo>
                    <a:pt x="76486" y="7144"/>
                  </a:lnTo>
                  <a:lnTo>
                    <a:pt x="76486" y="714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13" name="Полилиния: фигура 210">
              <a:extLst>
                <a:ext uri="{FF2B5EF4-FFF2-40B4-BE49-F238E27FC236}">
                  <a16:creationId xmlns:a16="http://schemas.microsoft.com/office/drawing/2014/main" xmlns="" id="{4D0BC7FB-94F8-44F3-9A60-342C9390DA7A}"/>
                </a:ext>
              </a:extLst>
            </p:cNvPr>
            <p:cNvSpPr/>
            <p:nvPr/>
          </p:nvSpPr>
          <p:spPr>
            <a:xfrm>
              <a:off x="2959613" y="3640601"/>
              <a:ext cx="231044" cy="182489"/>
            </a:xfrm>
            <a:custGeom>
              <a:avLst/>
              <a:gdLst/>
              <a:ahLst/>
              <a:cxnLst/>
              <a:rect l="0" t="0" r="0" b="0"/>
              <a:pathLst>
                <a:path w="142875" h="133350">
                  <a:moveTo>
                    <a:pt x="78962" y="7144"/>
                  </a:moveTo>
                  <a:lnTo>
                    <a:pt x="45339" y="34862"/>
                  </a:lnTo>
                  <a:lnTo>
                    <a:pt x="11240" y="34862"/>
                  </a:lnTo>
                  <a:lnTo>
                    <a:pt x="7144" y="58864"/>
                  </a:lnTo>
                  <a:lnTo>
                    <a:pt x="22765" y="62960"/>
                  </a:lnTo>
                  <a:lnTo>
                    <a:pt x="30575" y="51340"/>
                  </a:lnTo>
                  <a:lnTo>
                    <a:pt x="42863" y="62103"/>
                  </a:lnTo>
                  <a:lnTo>
                    <a:pt x="52673" y="96393"/>
                  </a:lnTo>
                  <a:lnTo>
                    <a:pt x="120015" y="127825"/>
                  </a:lnTo>
                  <a:lnTo>
                    <a:pt x="126683" y="120205"/>
                  </a:lnTo>
                  <a:lnTo>
                    <a:pt x="58388" y="49721"/>
                  </a:lnTo>
                  <a:lnTo>
                    <a:pt x="65342" y="36862"/>
                  </a:lnTo>
                  <a:lnTo>
                    <a:pt x="130207" y="34385"/>
                  </a:lnTo>
                  <a:lnTo>
                    <a:pt x="136779" y="13716"/>
                  </a:lnTo>
                  <a:lnTo>
                    <a:pt x="94488" y="14954"/>
                  </a:lnTo>
                  <a:lnTo>
                    <a:pt x="78962" y="7144"/>
                  </a:lnTo>
                  <a:lnTo>
                    <a:pt x="78962" y="7144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14" name="Полилиния: фигура 211">
              <a:extLst>
                <a:ext uri="{FF2B5EF4-FFF2-40B4-BE49-F238E27FC236}">
                  <a16:creationId xmlns:a16="http://schemas.microsoft.com/office/drawing/2014/main" xmlns="" id="{99E38BE3-6A2E-48E9-A439-38F200597F0D}"/>
                </a:ext>
              </a:extLst>
            </p:cNvPr>
            <p:cNvSpPr/>
            <p:nvPr/>
          </p:nvSpPr>
          <p:spPr>
            <a:xfrm>
              <a:off x="3057424" y="3688177"/>
              <a:ext cx="154029" cy="117311"/>
            </a:xfrm>
            <a:custGeom>
              <a:avLst/>
              <a:gdLst/>
              <a:ahLst/>
              <a:cxnLst/>
              <a:rect l="0" t="0" r="0" b="0"/>
              <a:pathLst>
                <a:path w="95250" h="85725">
                  <a:moveTo>
                    <a:pt x="10668" y="8382"/>
                  </a:moveTo>
                  <a:lnTo>
                    <a:pt x="7144" y="14192"/>
                  </a:lnTo>
                  <a:lnTo>
                    <a:pt x="71057" y="80105"/>
                  </a:lnTo>
                  <a:lnTo>
                    <a:pt x="94488" y="45625"/>
                  </a:lnTo>
                  <a:lnTo>
                    <a:pt x="93631" y="32004"/>
                  </a:lnTo>
                  <a:lnTo>
                    <a:pt x="73152" y="7144"/>
                  </a:lnTo>
                  <a:lnTo>
                    <a:pt x="10668" y="8382"/>
                  </a:lnTo>
                  <a:lnTo>
                    <a:pt x="10668" y="838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15" name="Полилиния: фигура 212">
              <a:extLst>
                <a:ext uri="{FF2B5EF4-FFF2-40B4-BE49-F238E27FC236}">
                  <a16:creationId xmlns:a16="http://schemas.microsoft.com/office/drawing/2014/main" xmlns="" id="{643E30FC-ADD8-420F-B713-C1D29A226DC5}"/>
                </a:ext>
              </a:extLst>
            </p:cNvPr>
            <p:cNvSpPr/>
            <p:nvPr/>
          </p:nvSpPr>
          <p:spPr>
            <a:xfrm>
              <a:off x="2706539" y="3607756"/>
              <a:ext cx="462089" cy="417114"/>
            </a:xfrm>
            <a:custGeom>
              <a:avLst/>
              <a:gdLst/>
              <a:ahLst/>
              <a:cxnLst/>
              <a:rect l="0" t="0" r="0" b="0"/>
              <a:pathLst>
                <a:path w="285750" h="304800">
                  <a:moveTo>
                    <a:pt x="13049" y="48482"/>
                  </a:moveTo>
                  <a:lnTo>
                    <a:pt x="7144" y="63437"/>
                  </a:lnTo>
                  <a:lnTo>
                    <a:pt x="8763" y="79724"/>
                  </a:lnTo>
                  <a:lnTo>
                    <a:pt x="31528" y="106299"/>
                  </a:lnTo>
                  <a:lnTo>
                    <a:pt x="67342" y="105061"/>
                  </a:lnTo>
                  <a:lnTo>
                    <a:pt x="146399" y="196882"/>
                  </a:lnTo>
                  <a:lnTo>
                    <a:pt x="195739" y="211169"/>
                  </a:lnTo>
                  <a:lnTo>
                    <a:pt x="224885" y="238696"/>
                  </a:lnTo>
                  <a:lnTo>
                    <a:pt x="231838" y="301466"/>
                  </a:lnTo>
                  <a:lnTo>
                    <a:pt x="247460" y="292322"/>
                  </a:lnTo>
                  <a:lnTo>
                    <a:pt x="260985" y="258128"/>
                  </a:lnTo>
                  <a:lnTo>
                    <a:pt x="257651" y="233553"/>
                  </a:lnTo>
                  <a:lnTo>
                    <a:pt x="280797" y="231458"/>
                  </a:lnTo>
                  <a:lnTo>
                    <a:pt x="284131" y="217551"/>
                  </a:lnTo>
                  <a:lnTo>
                    <a:pt x="218885" y="186309"/>
                  </a:lnTo>
                  <a:lnTo>
                    <a:pt x="156972" y="125444"/>
                  </a:lnTo>
                  <a:lnTo>
                    <a:pt x="132302" y="89059"/>
                  </a:lnTo>
                  <a:lnTo>
                    <a:pt x="126302" y="54483"/>
                  </a:lnTo>
                  <a:lnTo>
                    <a:pt x="157829" y="46958"/>
                  </a:lnTo>
                  <a:lnTo>
                    <a:pt x="149733" y="24193"/>
                  </a:lnTo>
                  <a:lnTo>
                    <a:pt x="130397" y="7906"/>
                  </a:lnTo>
                  <a:lnTo>
                    <a:pt x="113729" y="7144"/>
                  </a:lnTo>
                  <a:lnTo>
                    <a:pt x="90488" y="13525"/>
                  </a:lnTo>
                  <a:lnTo>
                    <a:pt x="68580" y="44196"/>
                  </a:lnTo>
                  <a:lnTo>
                    <a:pt x="55340" y="52959"/>
                  </a:lnTo>
                  <a:lnTo>
                    <a:pt x="34862" y="40386"/>
                  </a:lnTo>
                  <a:lnTo>
                    <a:pt x="13049" y="48482"/>
                  </a:lnTo>
                  <a:lnTo>
                    <a:pt x="13049" y="4848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16" name="Полилиния: фигура 213">
              <a:extLst>
                <a:ext uri="{FF2B5EF4-FFF2-40B4-BE49-F238E27FC236}">
                  <a16:creationId xmlns:a16="http://schemas.microsoft.com/office/drawing/2014/main" xmlns="" id="{C6D87FA2-4B73-42C9-AC91-9338FFE86629}"/>
                </a:ext>
              </a:extLst>
            </p:cNvPr>
            <p:cNvSpPr/>
            <p:nvPr/>
          </p:nvSpPr>
          <p:spPr>
            <a:xfrm>
              <a:off x="2928187" y="3993583"/>
              <a:ext cx="107819" cy="78210"/>
            </a:xfrm>
            <a:custGeom>
              <a:avLst/>
              <a:gdLst/>
              <a:ahLst/>
              <a:cxnLst/>
              <a:rect l="0" t="0" r="0" b="0"/>
              <a:pathLst>
                <a:path w="66675" h="57150">
                  <a:moveTo>
                    <a:pt x="68104" y="14573"/>
                  </a:moveTo>
                  <a:lnTo>
                    <a:pt x="54292" y="7144"/>
                  </a:lnTo>
                  <a:lnTo>
                    <a:pt x="7144" y="14573"/>
                  </a:lnTo>
                  <a:lnTo>
                    <a:pt x="8763" y="27337"/>
                  </a:lnTo>
                  <a:lnTo>
                    <a:pt x="51149" y="48673"/>
                  </a:lnTo>
                  <a:lnTo>
                    <a:pt x="57531" y="55626"/>
                  </a:lnTo>
                  <a:lnTo>
                    <a:pt x="68675" y="57245"/>
                  </a:lnTo>
                  <a:lnTo>
                    <a:pt x="68104" y="14573"/>
                  </a:lnTo>
                  <a:lnTo>
                    <a:pt x="68104" y="14573"/>
                  </a:lnTo>
                  <a:close/>
                </a:path>
              </a:pathLst>
            </a:custGeom>
            <a:solidFill>
              <a:srgbClr val="C5E0B4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17" name="Полилиния: фигура 214">
              <a:extLst>
                <a:ext uri="{FF2B5EF4-FFF2-40B4-BE49-F238E27FC236}">
                  <a16:creationId xmlns:a16="http://schemas.microsoft.com/office/drawing/2014/main" xmlns="" id="{57393FAB-A69D-432C-8C78-9652824571C6}"/>
                </a:ext>
              </a:extLst>
            </p:cNvPr>
            <p:cNvSpPr/>
            <p:nvPr/>
          </p:nvSpPr>
          <p:spPr>
            <a:xfrm>
              <a:off x="3003659" y="4100861"/>
              <a:ext cx="46207" cy="52138"/>
            </a:xfrm>
            <a:custGeom>
              <a:avLst/>
              <a:gdLst/>
              <a:ahLst/>
              <a:cxnLst/>
              <a:rect l="0" t="0" r="0" b="0"/>
              <a:pathLst>
                <a:path w="28575" h="38100">
                  <a:moveTo>
                    <a:pt x="23050" y="7144"/>
                  </a:moveTo>
                  <a:lnTo>
                    <a:pt x="7144" y="10382"/>
                  </a:lnTo>
                  <a:lnTo>
                    <a:pt x="7715" y="28004"/>
                  </a:lnTo>
                  <a:lnTo>
                    <a:pt x="22003" y="32766"/>
                  </a:lnTo>
                  <a:lnTo>
                    <a:pt x="28385" y="27432"/>
                  </a:lnTo>
                  <a:lnTo>
                    <a:pt x="23050" y="7144"/>
                  </a:lnTo>
                  <a:lnTo>
                    <a:pt x="23050" y="7144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18" name="Полилиния: фигура 215">
              <a:extLst>
                <a:ext uri="{FF2B5EF4-FFF2-40B4-BE49-F238E27FC236}">
                  <a16:creationId xmlns:a16="http://schemas.microsoft.com/office/drawing/2014/main" xmlns="" id="{D75AD70B-1BB4-4775-AE80-0F3CB75E6DAD}"/>
                </a:ext>
              </a:extLst>
            </p:cNvPr>
            <p:cNvSpPr/>
            <p:nvPr/>
          </p:nvSpPr>
          <p:spPr>
            <a:xfrm>
              <a:off x="3319719" y="3323466"/>
              <a:ext cx="649695" cy="340601"/>
            </a:xfrm>
            <a:custGeom>
              <a:avLst/>
              <a:gdLst>
                <a:gd name="connsiteX0" fmla="*/ 46291 w 401764"/>
                <a:gd name="connsiteY0" fmla="*/ 29241 h 283749"/>
                <a:gd name="connsiteX1" fmla="*/ 18669 w 401764"/>
                <a:gd name="connsiteY1" fmla="*/ 44767 h 283749"/>
                <a:gd name="connsiteX2" fmla="*/ 25527 w 401764"/>
                <a:gd name="connsiteY2" fmla="*/ 74104 h 283749"/>
                <a:gd name="connsiteX3" fmla="*/ 0 w 401764"/>
                <a:gd name="connsiteY3" fmla="*/ 127920 h 283749"/>
                <a:gd name="connsiteX4" fmla="*/ 190 w 401764"/>
                <a:gd name="connsiteY4" fmla="*/ 151638 h 283749"/>
                <a:gd name="connsiteX5" fmla="*/ 12192 w 401764"/>
                <a:gd name="connsiteY5" fmla="*/ 159258 h 283749"/>
                <a:gd name="connsiteX6" fmla="*/ 89154 w 401764"/>
                <a:gd name="connsiteY6" fmla="*/ 163068 h 283749"/>
                <a:gd name="connsiteX7" fmla="*/ 110680 w 401764"/>
                <a:gd name="connsiteY7" fmla="*/ 145256 h 283749"/>
                <a:gd name="connsiteX8" fmla="*/ 133731 w 401764"/>
                <a:gd name="connsiteY8" fmla="*/ 152971 h 283749"/>
                <a:gd name="connsiteX9" fmla="*/ 166782 w 401764"/>
                <a:gd name="connsiteY9" fmla="*/ 197072 h 283749"/>
                <a:gd name="connsiteX10" fmla="*/ 142589 w 401764"/>
                <a:gd name="connsiteY10" fmla="*/ 240506 h 283749"/>
                <a:gd name="connsiteX11" fmla="*/ 171355 w 401764"/>
                <a:gd name="connsiteY11" fmla="*/ 248888 h 283749"/>
                <a:gd name="connsiteX12" fmla="*/ 208979 w 401764"/>
                <a:gd name="connsiteY12" fmla="*/ 205549 h 283749"/>
                <a:gd name="connsiteX13" fmla="*/ 230505 w 401764"/>
                <a:gd name="connsiteY13" fmla="*/ 209455 h 283749"/>
                <a:gd name="connsiteX14" fmla="*/ 250507 w 401764"/>
                <a:gd name="connsiteY14" fmla="*/ 223361 h 283749"/>
                <a:gd name="connsiteX15" fmla="*/ 232886 w 401764"/>
                <a:gd name="connsiteY15" fmla="*/ 246602 h 283749"/>
                <a:gd name="connsiteX16" fmla="*/ 256698 w 401764"/>
                <a:gd name="connsiteY16" fmla="*/ 283749 h 283749"/>
                <a:gd name="connsiteX17" fmla="*/ 295084 w 401764"/>
                <a:gd name="connsiteY17" fmla="*/ 258985 h 283749"/>
                <a:gd name="connsiteX18" fmla="*/ 321945 w 401764"/>
                <a:gd name="connsiteY18" fmla="*/ 253555 h 283749"/>
                <a:gd name="connsiteX19" fmla="*/ 322707 w 401764"/>
                <a:gd name="connsiteY19" fmla="*/ 233457 h 283749"/>
                <a:gd name="connsiteX20" fmla="*/ 272796 w 401764"/>
                <a:gd name="connsiteY20" fmla="*/ 225742 h 283749"/>
                <a:gd name="connsiteX21" fmla="*/ 274320 w 401764"/>
                <a:gd name="connsiteY21" fmla="*/ 204120 h 283749"/>
                <a:gd name="connsiteX22" fmla="*/ 322707 w 401764"/>
                <a:gd name="connsiteY22" fmla="*/ 204120 h 283749"/>
                <a:gd name="connsiteX23" fmla="*/ 374904 w 401764"/>
                <a:gd name="connsiteY23" fmla="*/ 162306 h 283749"/>
                <a:gd name="connsiteX24" fmla="*/ 397954 w 401764"/>
                <a:gd name="connsiteY24" fmla="*/ 142208 h 283749"/>
                <a:gd name="connsiteX25" fmla="*/ 401764 w 401764"/>
                <a:gd name="connsiteY25" fmla="*/ 78772 h 283749"/>
                <a:gd name="connsiteX26" fmla="*/ 298895 w 401764"/>
                <a:gd name="connsiteY26" fmla="*/ 69532 h 283749"/>
                <a:gd name="connsiteX27" fmla="*/ 256698 w 401764"/>
                <a:gd name="connsiteY27" fmla="*/ 10001 h 283749"/>
                <a:gd name="connsiteX28" fmla="*/ 227552 w 401764"/>
                <a:gd name="connsiteY28" fmla="*/ 0 h 283749"/>
                <a:gd name="connsiteX29" fmla="*/ 192214 w 401764"/>
                <a:gd name="connsiteY29" fmla="*/ 1524 h 283749"/>
                <a:gd name="connsiteX30" fmla="*/ 176307 w 401764"/>
                <a:gd name="connsiteY30" fmla="*/ 40862 h 283749"/>
                <a:gd name="connsiteX31" fmla="*/ 103918 w 401764"/>
                <a:gd name="connsiteY31" fmla="*/ 41814 h 283749"/>
                <a:gd name="connsiteX32" fmla="*/ 80391 w 401764"/>
                <a:gd name="connsiteY32" fmla="*/ 30956 h 283749"/>
                <a:gd name="connsiteX33" fmla="*/ 46291 w 401764"/>
                <a:gd name="connsiteY33" fmla="*/ 29241 h 283749"/>
                <a:gd name="connsiteX34" fmla="*/ 46291 w 401764"/>
                <a:gd name="connsiteY34" fmla="*/ 29241 h 283749"/>
                <a:gd name="connsiteX0" fmla="*/ 46291 w 401764"/>
                <a:gd name="connsiteY0" fmla="*/ 29241 h 258985"/>
                <a:gd name="connsiteX1" fmla="*/ 18669 w 401764"/>
                <a:gd name="connsiteY1" fmla="*/ 44767 h 258985"/>
                <a:gd name="connsiteX2" fmla="*/ 25527 w 401764"/>
                <a:gd name="connsiteY2" fmla="*/ 74104 h 258985"/>
                <a:gd name="connsiteX3" fmla="*/ 0 w 401764"/>
                <a:gd name="connsiteY3" fmla="*/ 127920 h 258985"/>
                <a:gd name="connsiteX4" fmla="*/ 190 w 401764"/>
                <a:gd name="connsiteY4" fmla="*/ 151638 h 258985"/>
                <a:gd name="connsiteX5" fmla="*/ 12192 w 401764"/>
                <a:gd name="connsiteY5" fmla="*/ 159258 h 258985"/>
                <a:gd name="connsiteX6" fmla="*/ 89154 w 401764"/>
                <a:gd name="connsiteY6" fmla="*/ 163068 h 258985"/>
                <a:gd name="connsiteX7" fmla="*/ 110680 w 401764"/>
                <a:gd name="connsiteY7" fmla="*/ 145256 h 258985"/>
                <a:gd name="connsiteX8" fmla="*/ 133731 w 401764"/>
                <a:gd name="connsiteY8" fmla="*/ 152971 h 258985"/>
                <a:gd name="connsiteX9" fmla="*/ 166782 w 401764"/>
                <a:gd name="connsiteY9" fmla="*/ 197072 h 258985"/>
                <a:gd name="connsiteX10" fmla="*/ 142589 w 401764"/>
                <a:gd name="connsiteY10" fmla="*/ 240506 h 258985"/>
                <a:gd name="connsiteX11" fmla="*/ 171355 w 401764"/>
                <a:gd name="connsiteY11" fmla="*/ 248888 h 258985"/>
                <a:gd name="connsiteX12" fmla="*/ 208979 w 401764"/>
                <a:gd name="connsiteY12" fmla="*/ 205549 h 258985"/>
                <a:gd name="connsiteX13" fmla="*/ 230505 w 401764"/>
                <a:gd name="connsiteY13" fmla="*/ 209455 h 258985"/>
                <a:gd name="connsiteX14" fmla="*/ 250507 w 401764"/>
                <a:gd name="connsiteY14" fmla="*/ 223361 h 258985"/>
                <a:gd name="connsiteX15" fmla="*/ 232886 w 401764"/>
                <a:gd name="connsiteY15" fmla="*/ 246602 h 258985"/>
                <a:gd name="connsiteX16" fmla="*/ 295084 w 401764"/>
                <a:gd name="connsiteY16" fmla="*/ 258985 h 258985"/>
                <a:gd name="connsiteX17" fmla="*/ 321945 w 401764"/>
                <a:gd name="connsiteY17" fmla="*/ 253555 h 258985"/>
                <a:gd name="connsiteX18" fmla="*/ 322707 w 401764"/>
                <a:gd name="connsiteY18" fmla="*/ 233457 h 258985"/>
                <a:gd name="connsiteX19" fmla="*/ 272796 w 401764"/>
                <a:gd name="connsiteY19" fmla="*/ 225742 h 258985"/>
                <a:gd name="connsiteX20" fmla="*/ 274320 w 401764"/>
                <a:gd name="connsiteY20" fmla="*/ 204120 h 258985"/>
                <a:gd name="connsiteX21" fmla="*/ 322707 w 401764"/>
                <a:gd name="connsiteY21" fmla="*/ 204120 h 258985"/>
                <a:gd name="connsiteX22" fmla="*/ 374904 w 401764"/>
                <a:gd name="connsiteY22" fmla="*/ 162306 h 258985"/>
                <a:gd name="connsiteX23" fmla="*/ 397954 w 401764"/>
                <a:gd name="connsiteY23" fmla="*/ 142208 h 258985"/>
                <a:gd name="connsiteX24" fmla="*/ 401764 w 401764"/>
                <a:gd name="connsiteY24" fmla="*/ 78772 h 258985"/>
                <a:gd name="connsiteX25" fmla="*/ 298895 w 401764"/>
                <a:gd name="connsiteY25" fmla="*/ 69532 h 258985"/>
                <a:gd name="connsiteX26" fmla="*/ 256698 w 401764"/>
                <a:gd name="connsiteY26" fmla="*/ 10001 h 258985"/>
                <a:gd name="connsiteX27" fmla="*/ 227552 w 401764"/>
                <a:gd name="connsiteY27" fmla="*/ 0 h 258985"/>
                <a:gd name="connsiteX28" fmla="*/ 192214 w 401764"/>
                <a:gd name="connsiteY28" fmla="*/ 1524 h 258985"/>
                <a:gd name="connsiteX29" fmla="*/ 176307 w 401764"/>
                <a:gd name="connsiteY29" fmla="*/ 40862 h 258985"/>
                <a:gd name="connsiteX30" fmla="*/ 103918 w 401764"/>
                <a:gd name="connsiteY30" fmla="*/ 41814 h 258985"/>
                <a:gd name="connsiteX31" fmla="*/ 80391 w 401764"/>
                <a:gd name="connsiteY31" fmla="*/ 30956 h 258985"/>
                <a:gd name="connsiteX32" fmla="*/ 46291 w 401764"/>
                <a:gd name="connsiteY32" fmla="*/ 29241 h 258985"/>
                <a:gd name="connsiteX33" fmla="*/ 46291 w 401764"/>
                <a:gd name="connsiteY33" fmla="*/ 29241 h 258985"/>
                <a:gd name="connsiteX0" fmla="*/ 46291 w 401764"/>
                <a:gd name="connsiteY0" fmla="*/ 29241 h 258985"/>
                <a:gd name="connsiteX1" fmla="*/ 18669 w 401764"/>
                <a:gd name="connsiteY1" fmla="*/ 44767 h 258985"/>
                <a:gd name="connsiteX2" fmla="*/ 25527 w 401764"/>
                <a:gd name="connsiteY2" fmla="*/ 74104 h 258985"/>
                <a:gd name="connsiteX3" fmla="*/ 0 w 401764"/>
                <a:gd name="connsiteY3" fmla="*/ 127920 h 258985"/>
                <a:gd name="connsiteX4" fmla="*/ 190 w 401764"/>
                <a:gd name="connsiteY4" fmla="*/ 151638 h 258985"/>
                <a:gd name="connsiteX5" fmla="*/ 12192 w 401764"/>
                <a:gd name="connsiteY5" fmla="*/ 159258 h 258985"/>
                <a:gd name="connsiteX6" fmla="*/ 89154 w 401764"/>
                <a:gd name="connsiteY6" fmla="*/ 163068 h 258985"/>
                <a:gd name="connsiteX7" fmla="*/ 110680 w 401764"/>
                <a:gd name="connsiteY7" fmla="*/ 145256 h 258985"/>
                <a:gd name="connsiteX8" fmla="*/ 133731 w 401764"/>
                <a:gd name="connsiteY8" fmla="*/ 152971 h 258985"/>
                <a:gd name="connsiteX9" fmla="*/ 166782 w 401764"/>
                <a:gd name="connsiteY9" fmla="*/ 197072 h 258985"/>
                <a:gd name="connsiteX10" fmla="*/ 142589 w 401764"/>
                <a:gd name="connsiteY10" fmla="*/ 240506 h 258985"/>
                <a:gd name="connsiteX11" fmla="*/ 171355 w 401764"/>
                <a:gd name="connsiteY11" fmla="*/ 248888 h 258985"/>
                <a:gd name="connsiteX12" fmla="*/ 208979 w 401764"/>
                <a:gd name="connsiteY12" fmla="*/ 205549 h 258985"/>
                <a:gd name="connsiteX13" fmla="*/ 230505 w 401764"/>
                <a:gd name="connsiteY13" fmla="*/ 209455 h 258985"/>
                <a:gd name="connsiteX14" fmla="*/ 250507 w 401764"/>
                <a:gd name="connsiteY14" fmla="*/ 223361 h 258985"/>
                <a:gd name="connsiteX15" fmla="*/ 295084 w 401764"/>
                <a:gd name="connsiteY15" fmla="*/ 258985 h 258985"/>
                <a:gd name="connsiteX16" fmla="*/ 321945 w 401764"/>
                <a:gd name="connsiteY16" fmla="*/ 253555 h 258985"/>
                <a:gd name="connsiteX17" fmla="*/ 322707 w 401764"/>
                <a:gd name="connsiteY17" fmla="*/ 233457 h 258985"/>
                <a:gd name="connsiteX18" fmla="*/ 272796 w 401764"/>
                <a:gd name="connsiteY18" fmla="*/ 225742 h 258985"/>
                <a:gd name="connsiteX19" fmla="*/ 274320 w 401764"/>
                <a:gd name="connsiteY19" fmla="*/ 204120 h 258985"/>
                <a:gd name="connsiteX20" fmla="*/ 322707 w 401764"/>
                <a:gd name="connsiteY20" fmla="*/ 204120 h 258985"/>
                <a:gd name="connsiteX21" fmla="*/ 374904 w 401764"/>
                <a:gd name="connsiteY21" fmla="*/ 162306 h 258985"/>
                <a:gd name="connsiteX22" fmla="*/ 397954 w 401764"/>
                <a:gd name="connsiteY22" fmla="*/ 142208 h 258985"/>
                <a:gd name="connsiteX23" fmla="*/ 401764 w 401764"/>
                <a:gd name="connsiteY23" fmla="*/ 78772 h 258985"/>
                <a:gd name="connsiteX24" fmla="*/ 298895 w 401764"/>
                <a:gd name="connsiteY24" fmla="*/ 69532 h 258985"/>
                <a:gd name="connsiteX25" fmla="*/ 256698 w 401764"/>
                <a:gd name="connsiteY25" fmla="*/ 10001 h 258985"/>
                <a:gd name="connsiteX26" fmla="*/ 227552 w 401764"/>
                <a:gd name="connsiteY26" fmla="*/ 0 h 258985"/>
                <a:gd name="connsiteX27" fmla="*/ 192214 w 401764"/>
                <a:gd name="connsiteY27" fmla="*/ 1524 h 258985"/>
                <a:gd name="connsiteX28" fmla="*/ 176307 w 401764"/>
                <a:gd name="connsiteY28" fmla="*/ 40862 h 258985"/>
                <a:gd name="connsiteX29" fmla="*/ 103918 w 401764"/>
                <a:gd name="connsiteY29" fmla="*/ 41814 h 258985"/>
                <a:gd name="connsiteX30" fmla="*/ 80391 w 401764"/>
                <a:gd name="connsiteY30" fmla="*/ 30956 h 258985"/>
                <a:gd name="connsiteX31" fmla="*/ 46291 w 401764"/>
                <a:gd name="connsiteY31" fmla="*/ 29241 h 258985"/>
                <a:gd name="connsiteX32" fmla="*/ 46291 w 401764"/>
                <a:gd name="connsiteY32" fmla="*/ 29241 h 258985"/>
                <a:gd name="connsiteX0" fmla="*/ 46291 w 401764"/>
                <a:gd name="connsiteY0" fmla="*/ 29241 h 253555"/>
                <a:gd name="connsiteX1" fmla="*/ 18669 w 401764"/>
                <a:gd name="connsiteY1" fmla="*/ 44767 h 253555"/>
                <a:gd name="connsiteX2" fmla="*/ 25527 w 401764"/>
                <a:gd name="connsiteY2" fmla="*/ 74104 h 253555"/>
                <a:gd name="connsiteX3" fmla="*/ 0 w 401764"/>
                <a:gd name="connsiteY3" fmla="*/ 127920 h 253555"/>
                <a:gd name="connsiteX4" fmla="*/ 190 w 401764"/>
                <a:gd name="connsiteY4" fmla="*/ 151638 h 253555"/>
                <a:gd name="connsiteX5" fmla="*/ 12192 w 401764"/>
                <a:gd name="connsiteY5" fmla="*/ 159258 h 253555"/>
                <a:gd name="connsiteX6" fmla="*/ 89154 w 401764"/>
                <a:gd name="connsiteY6" fmla="*/ 163068 h 253555"/>
                <a:gd name="connsiteX7" fmla="*/ 110680 w 401764"/>
                <a:gd name="connsiteY7" fmla="*/ 145256 h 253555"/>
                <a:gd name="connsiteX8" fmla="*/ 133731 w 401764"/>
                <a:gd name="connsiteY8" fmla="*/ 152971 h 253555"/>
                <a:gd name="connsiteX9" fmla="*/ 166782 w 401764"/>
                <a:gd name="connsiteY9" fmla="*/ 197072 h 253555"/>
                <a:gd name="connsiteX10" fmla="*/ 142589 w 401764"/>
                <a:gd name="connsiteY10" fmla="*/ 240506 h 253555"/>
                <a:gd name="connsiteX11" fmla="*/ 171355 w 401764"/>
                <a:gd name="connsiteY11" fmla="*/ 248888 h 253555"/>
                <a:gd name="connsiteX12" fmla="*/ 208979 w 401764"/>
                <a:gd name="connsiteY12" fmla="*/ 205549 h 253555"/>
                <a:gd name="connsiteX13" fmla="*/ 230505 w 401764"/>
                <a:gd name="connsiteY13" fmla="*/ 209455 h 253555"/>
                <a:gd name="connsiteX14" fmla="*/ 250507 w 401764"/>
                <a:gd name="connsiteY14" fmla="*/ 223361 h 253555"/>
                <a:gd name="connsiteX15" fmla="*/ 321945 w 401764"/>
                <a:gd name="connsiteY15" fmla="*/ 253555 h 253555"/>
                <a:gd name="connsiteX16" fmla="*/ 322707 w 401764"/>
                <a:gd name="connsiteY16" fmla="*/ 233457 h 253555"/>
                <a:gd name="connsiteX17" fmla="*/ 272796 w 401764"/>
                <a:gd name="connsiteY17" fmla="*/ 225742 h 253555"/>
                <a:gd name="connsiteX18" fmla="*/ 274320 w 401764"/>
                <a:gd name="connsiteY18" fmla="*/ 204120 h 253555"/>
                <a:gd name="connsiteX19" fmla="*/ 322707 w 401764"/>
                <a:gd name="connsiteY19" fmla="*/ 204120 h 253555"/>
                <a:gd name="connsiteX20" fmla="*/ 374904 w 401764"/>
                <a:gd name="connsiteY20" fmla="*/ 162306 h 253555"/>
                <a:gd name="connsiteX21" fmla="*/ 397954 w 401764"/>
                <a:gd name="connsiteY21" fmla="*/ 142208 h 253555"/>
                <a:gd name="connsiteX22" fmla="*/ 401764 w 401764"/>
                <a:gd name="connsiteY22" fmla="*/ 78772 h 253555"/>
                <a:gd name="connsiteX23" fmla="*/ 298895 w 401764"/>
                <a:gd name="connsiteY23" fmla="*/ 69532 h 253555"/>
                <a:gd name="connsiteX24" fmla="*/ 256698 w 401764"/>
                <a:gd name="connsiteY24" fmla="*/ 10001 h 253555"/>
                <a:gd name="connsiteX25" fmla="*/ 227552 w 401764"/>
                <a:gd name="connsiteY25" fmla="*/ 0 h 253555"/>
                <a:gd name="connsiteX26" fmla="*/ 192214 w 401764"/>
                <a:gd name="connsiteY26" fmla="*/ 1524 h 253555"/>
                <a:gd name="connsiteX27" fmla="*/ 176307 w 401764"/>
                <a:gd name="connsiteY27" fmla="*/ 40862 h 253555"/>
                <a:gd name="connsiteX28" fmla="*/ 103918 w 401764"/>
                <a:gd name="connsiteY28" fmla="*/ 41814 h 253555"/>
                <a:gd name="connsiteX29" fmla="*/ 80391 w 401764"/>
                <a:gd name="connsiteY29" fmla="*/ 30956 h 253555"/>
                <a:gd name="connsiteX30" fmla="*/ 46291 w 401764"/>
                <a:gd name="connsiteY30" fmla="*/ 29241 h 253555"/>
                <a:gd name="connsiteX31" fmla="*/ 46291 w 401764"/>
                <a:gd name="connsiteY31" fmla="*/ 29241 h 253555"/>
                <a:gd name="connsiteX0" fmla="*/ 46291 w 401764"/>
                <a:gd name="connsiteY0" fmla="*/ 29241 h 248888"/>
                <a:gd name="connsiteX1" fmla="*/ 18669 w 401764"/>
                <a:gd name="connsiteY1" fmla="*/ 44767 h 248888"/>
                <a:gd name="connsiteX2" fmla="*/ 25527 w 401764"/>
                <a:gd name="connsiteY2" fmla="*/ 74104 h 248888"/>
                <a:gd name="connsiteX3" fmla="*/ 0 w 401764"/>
                <a:gd name="connsiteY3" fmla="*/ 127920 h 248888"/>
                <a:gd name="connsiteX4" fmla="*/ 190 w 401764"/>
                <a:gd name="connsiteY4" fmla="*/ 151638 h 248888"/>
                <a:gd name="connsiteX5" fmla="*/ 12192 w 401764"/>
                <a:gd name="connsiteY5" fmla="*/ 159258 h 248888"/>
                <a:gd name="connsiteX6" fmla="*/ 89154 w 401764"/>
                <a:gd name="connsiteY6" fmla="*/ 163068 h 248888"/>
                <a:gd name="connsiteX7" fmla="*/ 110680 w 401764"/>
                <a:gd name="connsiteY7" fmla="*/ 145256 h 248888"/>
                <a:gd name="connsiteX8" fmla="*/ 133731 w 401764"/>
                <a:gd name="connsiteY8" fmla="*/ 152971 h 248888"/>
                <a:gd name="connsiteX9" fmla="*/ 166782 w 401764"/>
                <a:gd name="connsiteY9" fmla="*/ 197072 h 248888"/>
                <a:gd name="connsiteX10" fmla="*/ 142589 w 401764"/>
                <a:gd name="connsiteY10" fmla="*/ 240506 h 248888"/>
                <a:gd name="connsiteX11" fmla="*/ 171355 w 401764"/>
                <a:gd name="connsiteY11" fmla="*/ 248888 h 248888"/>
                <a:gd name="connsiteX12" fmla="*/ 208979 w 401764"/>
                <a:gd name="connsiteY12" fmla="*/ 205549 h 248888"/>
                <a:gd name="connsiteX13" fmla="*/ 230505 w 401764"/>
                <a:gd name="connsiteY13" fmla="*/ 209455 h 248888"/>
                <a:gd name="connsiteX14" fmla="*/ 250507 w 401764"/>
                <a:gd name="connsiteY14" fmla="*/ 223361 h 248888"/>
                <a:gd name="connsiteX15" fmla="*/ 322707 w 401764"/>
                <a:gd name="connsiteY15" fmla="*/ 233457 h 248888"/>
                <a:gd name="connsiteX16" fmla="*/ 272796 w 401764"/>
                <a:gd name="connsiteY16" fmla="*/ 225742 h 248888"/>
                <a:gd name="connsiteX17" fmla="*/ 274320 w 401764"/>
                <a:gd name="connsiteY17" fmla="*/ 204120 h 248888"/>
                <a:gd name="connsiteX18" fmla="*/ 322707 w 401764"/>
                <a:gd name="connsiteY18" fmla="*/ 204120 h 248888"/>
                <a:gd name="connsiteX19" fmla="*/ 374904 w 401764"/>
                <a:gd name="connsiteY19" fmla="*/ 162306 h 248888"/>
                <a:gd name="connsiteX20" fmla="*/ 397954 w 401764"/>
                <a:gd name="connsiteY20" fmla="*/ 142208 h 248888"/>
                <a:gd name="connsiteX21" fmla="*/ 401764 w 401764"/>
                <a:gd name="connsiteY21" fmla="*/ 78772 h 248888"/>
                <a:gd name="connsiteX22" fmla="*/ 298895 w 401764"/>
                <a:gd name="connsiteY22" fmla="*/ 69532 h 248888"/>
                <a:gd name="connsiteX23" fmla="*/ 256698 w 401764"/>
                <a:gd name="connsiteY23" fmla="*/ 10001 h 248888"/>
                <a:gd name="connsiteX24" fmla="*/ 227552 w 401764"/>
                <a:gd name="connsiteY24" fmla="*/ 0 h 248888"/>
                <a:gd name="connsiteX25" fmla="*/ 192214 w 401764"/>
                <a:gd name="connsiteY25" fmla="*/ 1524 h 248888"/>
                <a:gd name="connsiteX26" fmla="*/ 176307 w 401764"/>
                <a:gd name="connsiteY26" fmla="*/ 40862 h 248888"/>
                <a:gd name="connsiteX27" fmla="*/ 103918 w 401764"/>
                <a:gd name="connsiteY27" fmla="*/ 41814 h 248888"/>
                <a:gd name="connsiteX28" fmla="*/ 80391 w 401764"/>
                <a:gd name="connsiteY28" fmla="*/ 30956 h 248888"/>
                <a:gd name="connsiteX29" fmla="*/ 46291 w 401764"/>
                <a:gd name="connsiteY29" fmla="*/ 29241 h 248888"/>
                <a:gd name="connsiteX30" fmla="*/ 46291 w 401764"/>
                <a:gd name="connsiteY30" fmla="*/ 29241 h 248888"/>
                <a:gd name="connsiteX0" fmla="*/ 46291 w 401764"/>
                <a:gd name="connsiteY0" fmla="*/ 29241 h 248888"/>
                <a:gd name="connsiteX1" fmla="*/ 18669 w 401764"/>
                <a:gd name="connsiteY1" fmla="*/ 44767 h 248888"/>
                <a:gd name="connsiteX2" fmla="*/ 25527 w 401764"/>
                <a:gd name="connsiteY2" fmla="*/ 74104 h 248888"/>
                <a:gd name="connsiteX3" fmla="*/ 0 w 401764"/>
                <a:gd name="connsiteY3" fmla="*/ 127920 h 248888"/>
                <a:gd name="connsiteX4" fmla="*/ 190 w 401764"/>
                <a:gd name="connsiteY4" fmla="*/ 151638 h 248888"/>
                <a:gd name="connsiteX5" fmla="*/ 12192 w 401764"/>
                <a:gd name="connsiteY5" fmla="*/ 159258 h 248888"/>
                <a:gd name="connsiteX6" fmla="*/ 89154 w 401764"/>
                <a:gd name="connsiteY6" fmla="*/ 163068 h 248888"/>
                <a:gd name="connsiteX7" fmla="*/ 110680 w 401764"/>
                <a:gd name="connsiteY7" fmla="*/ 145256 h 248888"/>
                <a:gd name="connsiteX8" fmla="*/ 133731 w 401764"/>
                <a:gd name="connsiteY8" fmla="*/ 152971 h 248888"/>
                <a:gd name="connsiteX9" fmla="*/ 166782 w 401764"/>
                <a:gd name="connsiteY9" fmla="*/ 197072 h 248888"/>
                <a:gd name="connsiteX10" fmla="*/ 142589 w 401764"/>
                <a:gd name="connsiteY10" fmla="*/ 240506 h 248888"/>
                <a:gd name="connsiteX11" fmla="*/ 171355 w 401764"/>
                <a:gd name="connsiteY11" fmla="*/ 248888 h 248888"/>
                <a:gd name="connsiteX12" fmla="*/ 208979 w 401764"/>
                <a:gd name="connsiteY12" fmla="*/ 205549 h 248888"/>
                <a:gd name="connsiteX13" fmla="*/ 230505 w 401764"/>
                <a:gd name="connsiteY13" fmla="*/ 209455 h 248888"/>
                <a:gd name="connsiteX14" fmla="*/ 250507 w 401764"/>
                <a:gd name="connsiteY14" fmla="*/ 223361 h 248888"/>
                <a:gd name="connsiteX15" fmla="*/ 272796 w 401764"/>
                <a:gd name="connsiteY15" fmla="*/ 225742 h 248888"/>
                <a:gd name="connsiteX16" fmla="*/ 274320 w 401764"/>
                <a:gd name="connsiteY16" fmla="*/ 204120 h 248888"/>
                <a:gd name="connsiteX17" fmla="*/ 322707 w 401764"/>
                <a:gd name="connsiteY17" fmla="*/ 204120 h 248888"/>
                <a:gd name="connsiteX18" fmla="*/ 374904 w 401764"/>
                <a:gd name="connsiteY18" fmla="*/ 162306 h 248888"/>
                <a:gd name="connsiteX19" fmla="*/ 397954 w 401764"/>
                <a:gd name="connsiteY19" fmla="*/ 142208 h 248888"/>
                <a:gd name="connsiteX20" fmla="*/ 401764 w 401764"/>
                <a:gd name="connsiteY20" fmla="*/ 78772 h 248888"/>
                <a:gd name="connsiteX21" fmla="*/ 298895 w 401764"/>
                <a:gd name="connsiteY21" fmla="*/ 69532 h 248888"/>
                <a:gd name="connsiteX22" fmla="*/ 256698 w 401764"/>
                <a:gd name="connsiteY22" fmla="*/ 10001 h 248888"/>
                <a:gd name="connsiteX23" fmla="*/ 227552 w 401764"/>
                <a:gd name="connsiteY23" fmla="*/ 0 h 248888"/>
                <a:gd name="connsiteX24" fmla="*/ 192214 w 401764"/>
                <a:gd name="connsiteY24" fmla="*/ 1524 h 248888"/>
                <a:gd name="connsiteX25" fmla="*/ 176307 w 401764"/>
                <a:gd name="connsiteY25" fmla="*/ 40862 h 248888"/>
                <a:gd name="connsiteX26" fmla="*/ 103918 w 401764"/>
                <a:gd name="connsiteY26" fmla="*/ 41814 h 248888"/>
                <a:gd name="connsiteX27" fmla="*/ 80391 w 401764"/>
                <a:gd name="connsiteY27" fmla="*/ 30956 h 248888"/>
                <a:gd name="connsiteX28" fmla="*/ 46291 w 401764"/>
                <a:gd name="connsiteY28" fmla="*/ 29241 h 248888"/>
                <a:gd name="connsiteX29" fmla="*/ 46291 w 401764"/>
                <a:gd name="connsiteY29" fmla="*/ 29241 h 248888"/>
                <a:gd name="connsiteX0" fmla="*/ 46291 w 401764"/>
                <a:gd name="connsiteY0" fmla="*/ 29241 h 248888"/>
                <a:gd name="connsiteX1" fmla="*/ 18669 w 401764"/>
                <a:gd name="connsiteY1" fmla="*/ 44767 h 248888"/>
                <a:gd name="connsiteX2" fmla="*/ 25527 w 401764"/>
                <a:gd name="connsiteY2" fmla="*/ 74104 h 248888"/>
                <a:gd name="connsiteX3" fmla="*/ 0 w 401764"/>
                <a:gd name="connsiteY3" fmla="*/ 127920 h 248888"/>
                <a:gd name="connsiteX4" fmla="*/ 190 w 401764"/>
                <a:gd name="connsiteY4" fmla="*/ 151638 h 248888"/>
                <a:gd name="connsiteX5" fmla="*/ 12192 w 401764"/>
                <a:gd name="connsiteY5" fmla="*/ 159258 h 248888"/>
                <a:gd name="connsiteX6" fmla="*/ 89154 w 401764"/>
                <a:gd name="connsiteY6" fmla="*/ 163068 h 248888"/>
                <a:gd name="connsiteX7" fmla="*/ 110680 w 401764"/>
                <a:gd name="connsiteY7" fmla="*/ 145256 h 248888"/>
                <a:gd name="connsiteX8" fmla="*/ 133731 w 401764"/>
                <a:gd name="connsiteY8" fmla="*/ 152971 h 248888"/>
                <a:gd name="connsiteX9" fmla="*/ 166782 w 401764"/>
                <a:gd name="connsiteY9" fmla="*/ 197072 h 248888"/>
                <a:gd name="connsiteX10" fmla="*/ 142589 w 401764"/>
                <a:gd name="connsiteY10" fmla="*/ 240506 h 248888"/>
                <a:gd name="connsiteX11" fmla="*/ 171355 w 401764"/>
                <a:gd name="connsiteY11" fmla="*/ 248888 h 248888"/>
                <a:gd name="connsiteX12" fmla="*/ 208979 w 401764"/>
                <a:gd name="connsiteY12" fmla="*/ 205549 h 248888"/>
                <a:gd name="connsiteX13" fmla="*/ 230505 w 401764"/>
                <a:gd name="connsiteY13" fmla="*/ 209455 h 248888"/>
                <a:gd name="connsiteX14" fmla="*/ 250507 w 401764"/>
                <a:gd name="connsiteY14" fmla="*/ 223361 h 248888"/>
                <a:gd name="connsiteX15" fmla="*/ 274320 w 401764"/>
                <a:gd name="connsiteY15" fmla="*/ 204120 h 248888"/>
                <a:gd name="connsiteX16" fmla="*/ 322707 w 401764"/>
                <a:gd name="connsiteY16" fmla="*/ 204120 h 248888"/>
                <a:gd name="connsiteX17" fmla="*/ 374904 w 401764"/>
                <a:gd name="connsiteY17" fmla="*/ 162306 h 248888"/>
                <a:gd name="connsiteX18" fmla="*/ 397954 w 401764"/>
                <a:gd name="connsiteY18" fmla="*/ 142208 h 248888"/>
                <a:gd name="connsiteX19" fmla="*/ 401764 w 401764"/>
                <a:gd name="connsiteY19" fmla="*/ 78772 h 248888"/>
                <a:gd name="connsiteX20" fmla="*/ 298895 w 401764"/>
                <a:gd name="connsiteY20" fmla="*/ 69532 h 248888"/>
                <a:gd name="connsiteX21" fmla="*/ 256698 w 401764"/>
                <a:gd name="connsiteY21" fmla="*/ 10001 h 248888"/>
                <a:gd name="connsiteX22" fmla="*/ 227552 w 401764"/>
                <a:gd name="connsiteY22" fmla="*/ 0 h 248888"/>
                <a:gd name="connsiteX23" fmla="*/ 192214 w 401764"/>
                <a:gd name="connsiteY23" fmla="*/ 1524 h 248888"/>
                <a:gd name="connsiteX24" fmla="*/ 176307 w 401764"/>
                <a:gd name="connsiteY24" fmla="*/ 40862 h 248888"/>
                <a:gd name="connsiteX25" fmla="*/ 103918 w 401764"/>
                <a:gd name="connsiteY25" fmla="*/ 41814 h 248888"/>
                <a:gd name="connsiteX26" fmla="*/ 80391 w 401764"/>
                <a:gd name="connsiteY26" fmla="*/ 30956 h 248888"/>
                <a:gd name="connsiteX27" fmla="*/ 46291 w 401764"/>
                <a:gd name="connsiteY27" fmla="*/ 29241 h 248888"/>
                <a:gd name="connsiteX28" fmla="*/ 46291 w 401764"/>
                <a:gd name="connsiteY28" fmla="*/ 29241 h 24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1764" h="248888">
                  <a:moveTo>
                    <a:pt x="46291" y="29241"/>
                  </a:moveTo>
                  <a:lnTo>
                    <a:pt x="18669" y="44767"/>
                  </a:lnTo>
                  <a:lnTo>
                    <a:pt x="25527" y="74104"/>
                  </a:lnTo>
                  <a:lnTo>
                    <a:pt x="0" y="127920"/>
                  </a:lnTo>
                  <a:cubicBezTo>
                    <a:pt x="63" y="135826"/>
                    <a:pt x="127" y="143732"/>
                    <a:pt x="190" y="151638"/>
                  </a:cubicBezTo>
                  <a:lnTo>
                    <a:pt x="12192" y="159258"/>
                  </a:lnTo>
                  <a:lnTo>
                    <a:pt x="89154" y="163068"/>
                  </a:lnTo>
                  <a:lnTo>
                    <a:pt x="110680" y="145256"/>
                  </a:lnTo>
                  <a:lnTo>
                    <a:pt x="133731" y="152971"/>
                  </a:lnTo>
                  <a:lnTo>
                    <a:pt x="166782" y="197072"/>
                  </a:lnTo>
                  <a:lnTo>
                    <a:pt x="142589" y="240506"/>
                  </a:lnTo>
                  <a:lnTo>
                    <a:pt x="171355" y="248888"/>
                  </a:lnTo>
                  <a:lnTo>
                    <a:pt x="208979" y="205549"/>
                  </a:lnTo>
                  <a:lnTo>
                    <a:pt x="230505" y="209455"/>
                  </a:lnTo>
                  <a:lnTo>
                    <a:pt x="250507" y="223361"/>
                  </a:lnTo>
                  <a:lnTo>
                    <a:pt x="274320" y="204120"/>
                  </a:lnTo>
                  <a:lnTo>
                    <a:pt x="322707" y="204120"/>
                  </a:lnTo>
                  <a:lnTo>
                    <a:pt x="374904" y="162306"/>
                  </a:lnTo>
                  <a:lnTo>
                    <a:pt x="397954" y="142208"/>
                  </a:lnTo>
                  <a:lnTo>
                    <a:pt x="401764" y="78772"/>
                  </a:lnTo>
                  <a:lnTo>
                    <a:pt x="298895" y="69532"/>
                  </a:lnTo>
                  <a:lnTo>
                    <a:pt x="256698" y="10001"/>
                  </a:lnTo>
                  <a:lnTo>
                    <a:pt x="227552" y="0"/>
                  </a:lnTo>
                  <a:lnTo>
                    <a:pt x="192214" y="1524"/>
                  </a:lnTo>
                  <a:lnTo>
                    <a:pt x="176307" y="40862"/>
                  </a:lnTo>
                  <a:lnTo>
                    <a:pt x="103918" y="41814"/>
                  </a:lnTo>
                  <a:lnTo>
                    <a:pt x="80391" y="30956"/>
                  </a:lnTo>
                  <a:lnTo>
                    <a:pt x="46291" y="29241"/>
                  </a:lnTo>
                  <a:lnTo>
                    <a:pt x="46291" y="29241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19" name="Полилиния: фигура 216">
              <a:extLst>
                <a:ext uri="{FF2B5EF4-FFF2-40B4-BE49-F238E27FC236}">
                  <a16:creationId xmlns:a16="http://schemas.microsoft.com/office/drawing/2014/main" xmlns="" id="{7AC6C743-3F6F-413E-A991-889DA51375B6}"/>
                </a:ext>
              </a:extLst>
            </p:cNvPr>
            <p:cNvSpPr/>
            <p:nvPr/>
          </p:nvSpPr>
          <p:spPr>
            <a:xfrm>
              <a:off x="3462808" y="3522769"/>
              <a:ext cx="123224" cy="130348"/>
            </a:xfrm>
            <a:custGeom>
              <a:avLst/>
              <a:gdLst/>
              <a:ahLst/>
              <a:cxnLst/>
              <a:rect l="0" t="0" r="0" b="0"/>
              <a:pathLst>
                <a:path w="76200" h="95250">
                  <a:moveTo>
                    <a:pt x="7144" y="22289"/>
                  </a:moveTo>
                  <a:lnTo>
                    <a:pt x="36671" y="67723"/>
                  </a:lnTo>
                  <a:lnTo>
                    <a:pt x="34195" y="93440"/>
                  </a:lnTo>
                  <a:lnTo>
                    <a:pt x="44768" y="93917"/>
                  </a:lnTo>
                  <a:lnTo>
                    <a:pt x="69818" y="51530"/>
                  </a:lnTo>
                  <a:lnTo>
                    <a:pt x="39719" y="14192"/>
                  </a:lnTo>
                  <a:lnTo>
                    <a:pt x="22670" y="7144"/>
                  </a:lnTo>
                  <a:lnTo>
                    <a:pt x="7144" y="22289"/>
                  </a:lnTo>
                  <a:lnTo>
                    <a:pt x="7144" y="22289"/>
                  </a:lnTo>
                  <a:close/>
                </a:path>
              </a:pathLst>
            </a:custGeom>
            <a:solidFill>
              <a:srgbClr val="C5E0B4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20" name="Полилиния: фигура 217">
              <a:extLst>
                <a:ext uri="{FF2B5EF4-FFF2-40B4-BE49-F238E27FC236}">
                  <a16:creationId xmlns:a16="http://schemas.microsoft.com/office/drawing/2014/main" xmlns="" id="{69835681-D7DB-4DAE-ABFA-CC8818710021}"/>
                </a:ext>
              </a:extLst>
            </p:cNvPr>
            <p:cNvSpPr/>
            <p:nvPr/>
          </p:nvSpPr>
          <p:spPr>
            <a:xfrm>
              <a:off x="3237622" y="3542060"/>
              <a:ext cx="369670" cy="221590"/>
            </a:xfrm>
            <a:custGeom>
              <a:avLst/>
              <a:gdLst/>
              <a:ahLst/>
              <a:cxnLst/>
              <a:rect l="0" t="0" r="0" b="0"/>
              <a:pathLst>
                <a:path w="228600" h="161925">
                  <a:moveTo>
                    <a:pt x="64770" y="7144"/>
                  </a:moveTo>
                  <a:lnTo>
                    <a:pt x="62294" y="21241"/>
                  </a:lnTo>
                  <a:lnTo>
                    <a:pt x="7144" y="67151"/>
                  </a:lnTo>
                  <a:lnTo>
                    <a:pt x="53245" y="134779"/>
                  </a:lnTo>
                  <a:lnTo>
                    <a:pt x="82772" y="155448"/>
                  </a:lnTo>
                  <a:lnTo>
                    <a:pt x="135922" y="155448"/>
                  </a:lnTo>
                  <a:lnTo>
                    <a:pt x="153448" y="140779"/>
                  </a:lnTo>
                  <a:lnTo>
                    <a:pt x="176975" y="137731"/>
                  </a:lnTo>
                  <a:lnTo>
                    <a:pt x="194500" y="148304"/>
                  </a:lnTo>
                  <a:lnTo>
                    <a:pt x="225552" y="112967"/>
                  </a:lnTo>
                  <a:lnTo>
                    <a:pt x="219551" y="95250"/>
                  </a:lnTo>
                  <a:lnTo>
                    <a:pt x="188023" y="87154"/>
                  </a:lnTo>
                  <a:lnTo>
                    <a:pt x="166497" y="86106"/>
                  </a:lnTo>
                  <a:lnTo>
                    <a:pt x="167544" y="55817"/>
                  </a:lnTo>
                  <a:lnTo>
                    <a:pt x="138969" y="10858"/>
                  </a:lnTo>
                  <a:lnTo>
                    <a:pt x="64770" y="7144"/>
                  </a:lnTo>
                  <a:lnTo>
                    <a:pt x="64770" y="714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21" name="Полилиния: фигура 218">
              <a:extLst>
                <a:ext uri="{FF2B5EF4-FFF2-40B4-BE49-F238E27FC236}">
                  <a16:creationId xmlns:a16="http://schemas.microsoft.com/office/drawing/2014/main" xmlns="" id="{6132394A-6048-4A04-808F-C9E7EAB5D966}"/>
                </a:ext>
              </a:extLst>
            </p:cNvPr>
            <p:cNvSpPr/>
            <p:nvPr/>
          </p:nvSpPr>
          <p:spPr>
            <a:xfrm>
              <a:off x="3164770" y="3761812"/>
              <a:ext cx="77015" cy="78210"/>
            </a:xfrm>
            <a:custGeom>
              <a:avLst/>
              <a:gdLst/>
              <a:ahLst/>
              <a:cxnLst/>
              <a:rect l="0" t="0" r="0" b="0"/>
              <a:pathLst>
                <a:path w="47625" h="57150">
                  <a:moveTo>
                    <a:pt x="40500" y="33710"/>
                  </a:moveTo>
                  <a:lnTo>
                    <a:pt x="40072" y="24798"/>
                  </a:lnTo>
                  <a:lnTo>
                    <a:pt x="27496" y="7144"/>
                  </a:lnTo>
                  <a:lnTo>
                    <a:pt x="7144" y="35923"/>
                  </a:lnTo>
                  <a:lnTo>
                    <a:pt x="11144" y="48016"/>
                  </a:lnTo>
                  <a:lnTo>
                    <a:pt x="27719" y="51067"/>
                  </a:lnTo>
                  <a:lnTo>
                    <a:pt x="40500" y="337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22" name="Полилиния: фигура 219">
              <a:extLst>
                <a:ext uri="{FF2B5EF4-FFF2-40B4-BE49-F238E27FC236}">
                  <a16:creationId xmlns:a16="http://schemas.microsoft.com/office/drawing/2014/main" xmlns="" id="{D80A3813-4892-417F-BA63-73A8A03A2996}"/>
                </a:ext>
              </a:extLst>
            </p:cNvPr>
            <p:cNvSpPr/>
            <p:nvPr/>
          </p:nvSpPr>
          <p:spPr>
            <a:xfrm>
              <a:off x="3171249" y="3632509"/>
              <a:ext cx="154029" cy="195521"/>
            </a:xfrm>
            <a:custGeom>
              <a:avLst/>
              <a:gdLst/>
              <a:ahLst/>
              <a:cxnLst/>
              <a:rect l="0" t="0" r="0" b="0"/>
              <a:pathLst>
                <a:path w="95250" h="142875">
                  <a:moveTo>
                    <a:pt x="42676" y="7144"/>
                  </a:moveTo>
                  <a:lnTo>
                    <a:pt x="23143" y="21822"/>
                  </a:lnTo>
                  <a:lnTo>
                    <a:pt x="13618" y="21822"/>
                  </a:lnTo>
                  <a:lnTo>
                    <a:pt x="7144" y="42007"/>
                  </a:lnTo>
                  <a:lnTo>
                    <a:pt x="30194" y="68777"/>
                  </a:lnTo>
                  <a:lnTo>
                    <a:pt x="31719" y="90022"/>
                  </a:lnTo>
                  <a:lnTo>
                    <a:pt x="28463" y="94617"/>
                  </a:lnTo>
                  <a:lnTo>
                    <a:pt x="44053" y="116514"/>
                  </a:lnTo>
                  <a:lnTo>
                    <a:pt x="44593" y="128122"/>
                  </a:lnTo>
                  <a:lnTo>
                    <a:pt x="55811" y="138987"/>
                  </a:lnTo>
                  <a:lnTo>
                    <a:pt x="92385" y="127843"/>
                  </a:lnTo>
                  <a:lnTo>
                    <a:pt x="89334" y="75828"/>
                  </a:lnTo>
                  <a:lnTo>
                    <a:pt x="42676" y="7144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23" name="Полилиния: фигура 220">
              <a:extLst>
                <a:ext uri="{FF2B5EF4-FFF2-40B4-BE49-F238E27FC236}">
                  <a16:creationId xmlns:a16="http://schemas.microsoft.com/office/drawing/2014/main" xmlns="" id="{6ADABEBE-D400-4F5D-B1A8-555E42773377}"/>
                </a:ext>
              </a:extLst>
            </p:cNvPr>
            <p:cNvSpPr/>
            <p:nvPr/>
          </p:nvSpPr>
          <p:spPr>
            <a:xfrm>
              <a:off x="3319420" y="3732894"/>
              <a:ext cx="231044" cy="130348"/>
            </a:xfrm>
            <a:custGeom>
              <a:avLst/>
              <a:gdLst/>
              <a:ahLst/>
              <a:cxnLst/>
              <a:rect l="0" t="0" r="0" b="0"/>
              <a:pathLst>
                <a:path w="142875" h="95250">
                  <a:moveTo>
                    <a:pt x="7144" y="8572"/>
                  </a:moveTo>
                  <a:lnTo>
                    <a:pt x="8668" y="56007"/>
                  </a:lnTo>
                  <a:lnTo>
                    <a:pt x="24670" y="89344"/>
                  </a:lnTo>
                  <a:lnTo>
                    <a:pt x="84773" y="90392"/>
                  </a:lnTo>
                  <a:lnTo>
                    <a:pt x="111823" y="71247"/>
                  </a:lnTo>
                  <a:lnTo>
                    <a:pt x="138398" y="60674"/>
                  </a:lnTo>
                  <a:lnTo>
                    <a:pt x="131921" y="30385"/>
                  </a:lnTo>
                  <a:lnTo>
                    <a:pt x="137922" y="14192"/>
                  </a:lnTo>
                  <a:lnTo>
                    <a:pt x="124396" y="7144"/>
                  </a:lnTo>
                  <a:lnTo>
                    <a:pt x="105823" y="8668"/>
                  </a:lnTo>
                  <a:lnTo>
                    <a:pt x="91250" y="23336"/>
                  </a:lnTo>
                  <a:lnTo>
                    <a:pt x="30099" y="23813"/>
                  </a:lnTo>
                  <a:lnTo>
                    <a:pt x="7144" y="8572"/>
                  </a:lnTo>
                  <a:lnTo>
                    <a:pt x="7144" y="857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24" name="Полилиния: фигура 221">
              <a:extLst>
                <a:ext uri="{FF2B5EF4-FFF2-40B4-BE49-F238E27FC236}">
                  <a16:creationId xmlns:a16="http://schemas.microsoft.com/office/drawing/2014/main" xmlns="" id="{EF66B09B-A268-4A7C-8D2F-E02974008BC6}"/>
                </a:ext>
              </a:extLst>
            </p:cNvPr>
            <p:cNvSpPr/>
            <p:nvPr/>
          </p:nvSpPr>
          <p:spPr>
            <a:xfrm>
              <a:off x="3205136" y="3807851"/>
              <a:ext cx="77015" cy="130348"/>
            </a:xfrm>
            <a:custGeom>
              <a:avLst/>
              <a:gdLst/>
              <a:ahLst/>
              <a:cxnLst/>
              <a:rect l="0" t="0" r="0" b="0"/>
              <a:pathLst>
                <a:path w="47625" h="95250">
                  <a:moveTo>
                    <a:pt x="7144" y="24003"/>
                  </a:moveTo>
                  <a:lnTo>
                    <a:pt x="7144" y="67913"/>
                  </a:lnTo>
                  <a:lnTo>
                    <a:pt x="19717" y="91630"/>
                  </a:lnTo>
                  <a:lnTo>
                    <a:pt x="28766" y="90583"/>
                  </a:lnTo>
                  <a:lnTo>
                    <a:pt x="44291" y="62293"/>
                  </a:lnTo>
                  <a:lnTo>
                    <a:pt x="35243" y="49625"/>
                  </a:lnTo>
                  <a:lnTo>
                    <a:pt x="31718" y="18288"/>
                  </a:lnTo>
                  <a:lnTo>
                    <a:pt x="19717" y="7144"/>
                  </a:lnTo>
                  <a:lnTo>
                    <a:pt x="7144" y="24003"/>
                  </a:lnTo>
                  <a:lnTo>
                    <a:pt x="7144" y="2400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25" name="Полилиния: фигура 222">
              <a:extLst>
                <a:ext uri="{FF2B5EF4-FFF2-40B4-BE49-F238E27FC236}">
                  <a16:creationId xmlns:a16="http://schemas.microsoft.com/office/drawing/2014/main" xmlns="" id="{5EBF49D9-C1CD-4E28-BACA-94531F2A9A72}"/>
                </a:ext>
              </a:extLst>
            </p:cNvPr>
            <p:cNvSpPr/>
            <p:nvPr/>
          </p:nvSpPr>
          <p:spPr>
            <a:xfrm>
              <a:off x="3259507" y="3808105"/>
              <a:ext cx="92419" cy="78210"/>
            </a:xfrm>
            <a:custGeom>
              <a:avLst/>
              <a:gdLst/>
              <a:ahLst/>
              <a:cxnLst/>
              <a:rect l="0" t="0" r="0" b="0"/>
              <a:pathLst>
                <a:path w="57150" h="57150">
                  <a:moveTo>
                    <a:pt x="39243" y="7144"/>
                  </a:moveTo>
                  <a:lnTo>
                    <a:pt x="7144" y="17717"/>
                  </a:lnTo>
                  <a:lnTo>
                    <a:pt x="8668" y="44958"/>
                  </a:lnTo>
                  <a:lnTo>
                    <a:pt x="16193" y="54578"/>
                  </a:lnTo>
                  <a:lnTo>
                    <a:pt x="54293" y="36862"/>
                  </a:lnTo>
                  <a:lnTo>
                    <a:pt x="39243" y="7144"/>
                  </a:lnTo>
                  <a:lnTo>
                    <a:pt x="39243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26" name="Полилиния: фигура 223">
              <a:extLst>
                <a:ext uri="{FF2B5EF4-FFF2-40B4-BE49-F238E27FC236}">
                  <a16:creationId xmlns:a16="http://schemas.microsoft.com/office/drawing/2014/main" xmlns="" id="{A7A0E6BF-FD89-439C-B2CD-294D4981F2C9}"/>
                </a:ext>
              </a:extLst>
            </p:cNvPr>
            <p:cNvSpPr/>
            <p:nvPr/>
          </p:nvSpPr>
          <p:spPr>
            <a:xfrm>
              <a:off x="3244885" y="3836260"/>
              <a:ext cx="261850" cy="247661"/>
            </a:xfrm>
            <a:custGeom>
              <a:avLst/>
              <a:gdLst/>
              <a:ahLst/>
              <a:cxnLst/>
              <a:rect l="0" t="0" r="0" b="0"/>
              <a:pathLst>
                <a:path w="161925" h="180975">
                  <a:moveTo>
                    <a:pt x="8191" y="77915"/>
                  </a:moveTo>
                  <a:lnTo>
                    <a:pt x="7144" y="90583"/>
                  </a:lnTo>
                  <a:lnTo>
                    <a:pt x="51245" y="112776"/>
                  </a:lnTo>
                  <a:lnTo>
                    <a:pt x="72295" y="120872"/>
                  </a:lnTo>
                  <a:lnTo>
                    <a:pt x="61246" y="132493"/>
                  </a:lnTo>
                  <a:lnTo>
                    <a:pt x="36671" y="134969"/>
                  </a:lnTo>
                  <a:lnTo>
                    <a:pt x="33147" y="146113"/>
                  </a:lnTo>
                  <a:lnTo>
                    <a:pt x="41624" y="165259"/>
                  </a:lnTo>
                  <a:lnTo>
                    <a:pt x="69151" y="179927"/>
                  </a:lnTo>
                  <a:lnTo>
                    <a:pt x="81153" y="180975"/>
                  </a:lnTo>
                  <a:lnTo>
                    <a:pt x="82677" y="148114"/>
                  </a:lnTo>
                  <a:lnTo>
                    <a:pt x="100679" y="126397"/>
                  </a:lnTo>
                  <a:lnTo>
                    <a:pt x="51530" y="68294"/>
                  </a:lnTo>
                  <a:lnTo>
                    <a:pt x="58007" y="48578"/>
                  </a:lnTo>
                  <a:lnTo>
                    <a:pt x="69533" y="48101"/>
                  </a:lnTo>
                  <a:lnTo>
                    <a:pt x="87058" y="62198"/>
                  </a:lnTo>
                  <a:lnTo>
                    <a:pt x="98108" y="56674"/>
                  </a:lnTo>
                  <a:lnTo>
                    <a:pt x="101632" y="36957"/>
                  </a:lnTo>
                  <a:lnTo>
                    <a:pt x="153257" y="37433"/>
                  </a:lnTo>
                  <a:lnTo>
                    <a:pt x="155258" y="7144"/>
                  </a:lnTo>
                  <a:lnTo>
                    <a:pt x="133731" y="22288"/>
                  </a:lnTo>
                  <a:lnTo>
                    <a:pt x="70580" y="20765"/>
                  </a:lnTo>
                  <a:lnTo>
                    <a:pt x="29528" y="42005"/>
                  </a:lnTo>
                  <a:lnTo>
                    <a:pt x="8191" y="77915"/>
                  </a:lnTo>
                  <a:lnTo>
                    <a:pt x="8191" y="7791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27" name="Полилиния: фигура 224">
              <a:extLst>
                <a:ext uri="{FF2B5EF4-FFF2-40B4-BE49-F238E27FC236}">
                  <a16:creationId xmlns:a16="http://schemas.microsoft.com/office/drawing/2014/main" xmlns="" id="{5AD7860E-D298-4D32-9024-F6DFF1382740}"/>
                </a:ext>
              </a:extLst>
            </p:cNvPr>
            <p:cNvSpPr/>
            <p:nvPr/>
          </p:nvSpPr>
          <p:spPr>
            <a:xfrm>
              <a:off x="3495338" y="3816322"/>
              <a:ext cx="92419" cy="78210"/>
            </a:xfrm>
            <a:custGeom>
              <a:avLst/>
              <a:gdLst/>
              <a:ahLst/>
              <a:cxnLst/>
              <a:rect l="0" t="0" r="0" b="0"/>
              <a:pathLst>
                <a:path w="57150" h="57150">
                  <a:moveTo>
                    <a:pt x="8668" y="17240"/>
                  </a:moveTo>
                  <a:lnTo>
                    <a:pt x="7144" y="51054"/>
                  </a:lnTo>
                  <a:lnTo>
                    <a:pt x="36672" y="42005"/>
                  </a:lnTo>
                  <a:lnTo>
                    <a:pt x="50197" y="32957"/>
                  </a:lnTo>
                  <a:lnTo>
                    <a:pt x="46197" y="18288"/>
                  </a:lnTo>
                  <a:lnTo>
                    <a:pt x="32195" y="7144"/>
                  </a:lnTo>
                  <a:lnTo>
                    <a:pt x="8668" y="17240"/>
                  </a:lnTo>
                  <a:lnTo>
                    <a:pt x="8668" y="172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28" name="Полилиния: фигура 225">
              <a:extLst>
                <a:ext uri="{FF2B5EF4-FFF2-40B4-BE49-F238E27FC236}">
                  <a16:creationId xmlns:a16="http://schemas.microsoft.com/office/drawing/2014/main" xmlns="" id="{65515BD7-32BB-4F2C-A69C-E2F7A5C55A07}"/>
                </a:ext>
              </a:extLst>
            </p:cNvPr>
            <p:cNvSpPr/>
            <p:nvPr/>
          </p:nvSpPr>
          <p:spPr>
            <a:xfrm>
              <a:off x="3391838" y="4102473"/>
              <a:ext cx="123224" cy="52138"/>
            </a:xfrm>
            <a:custGeom>
              <a:avLst/>
              <a:gdLst/>
              <a:ahLst/>
              <a:cxnLst/>
              <a:rect l="0" t="0" r="0" b="0"/>
              <a:pathLst>
                <a:path w="76200" h="38100">
                  <a:moveTo>
                    <a:pt x="13049" y="7144"/>
                  </a:moveTo>
                  <a:lnTo>
                    <a:pt x="28575" y="7620"/>
                  </a:lnTo>
                  <a:lnTo>
                    <a:pt x="35052" y="17240"/>
                  </a:lnTo>
                  <a:lnTo>
                    <a:pt x="57626" y="17240"/>
                  </a:lnTo>
                  <a:lnTo>
                    <a:pt x="72676" y="11716"/>
                  </a:lnTo>
                  <a:lnTo>
                    <a:pt x="77724" y="17812"/>
                  </a:lnTo>
                  <a:lnTo>
                    <a:pt x="67723" y="30956"/>
                  </a:lnTo>
                  <a:lnTo>
                    <a:pt x="23622" y="32480"/>
                  </a:lnTo>
                  <a:lnTo>
                    <a:pt x="15621" y="21908"/>
                  </a:lnTo>
                  <a:lnTo>
                    <a:pt x="7144" y="16859"/>
                  </a:lnTo>
                  <a:lnTo>
                    <a:pt x="13049" y="7144"/>
                  </a:lnTo>
                  <a:lnTo>
                    <a:pt x="13049" y="7144"/>
                  </a:lnTo>
                  <a:close/>
                </a:path>
              </a:pathLst>
            </a:custGeom>
            <a:solidFill>
              <a:srgbClr val="D9D9D9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</p:grpSp>
      <p:sp>
        <p:nvSpPr>
          <p:cNvPr id="235" name="Блок-схема: узел 234"/>
          <p:cNvSpPr/>
          <p:nvPr/>
        </p:nvSpPr>
        <p:spPr>
          <a:xfrm>
            <a:off x="579168" y="4309423"/>
            <a:ext cx="2295149" cy="2036843"/>
          </a:xfrm>
          <a:prstGeom prst="flowChartConnector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7301621" y="1772816"/>
            <a:ext cx="214671" cy="144016"/>
          </a:xfrm>
          <a:prstGeom prst="triangle">
            <a:avLst/>
          </a:prstGeom>
          <a:solidFill>
            <a:srgbClr val="54EA6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Равнобедренный треугольник 235"/>
          <p:cNvSpPr/>
          <p:nvPr/>
        </p:nvSpPr>
        <p:spPr>
          <a:xfrm>
            <a:off x="7301621" y="1991891"/>
            <a:ext cx="214671" cy="144016"/>
          </a:xfrm>
          <a:prstGeom prst="triangle">
            <a:avLst/>
          </a:prstGeom>
          <a:solidFill>
            <a:srgbClr val="54EA6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Равнобедренный треугольник 236"/>
          <p:cNvSpPr/>
          <p:nvPr/>
        </p:nvSpPr>
        <p:spPr>
          <a:xfrm>
            <a:off x="7301621" y="2220491"/>
            <a:ext cx="214671" cy="144016"/>
          </a:xfrm>
          <a:prstGeom prst="triangle">
            <a:avLst/>
          </a:prstGeom>
          <a:solidFill>
            <a:srgbClr val="54EA6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Равнобедренный треугольник 237"/>
          <p:cNvSpPr/>
          <p:nvPr/>
        </p:nvSpPr>
        <p:spPr>
          <a:xfrm>
            <a:off x="7301621" y="2477666"/>
            <a:ext cx="214671" cy="144016"/>
          </a:xfrm>
          <a:prstGeom prst="triangle">
            <a:avLst/>
          </a:prstGeom>
          <a:solidFill>
            <a:srgbClr val="54EA6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Равнобедренный треугольник 238"/>
          <p:cNvSpPr/>
          <p:nvPr/>
        </p:nvSpPr>
        <p:spPr>
          <a:xfrm>
            <a:off x="7301621" y="3382541"/>
            <a:ext cx="214671" cy="144016"/>
          </a:xfrm>
          <a:prstGeom prst="triangle">
            <a:avLst/>
          </a:prstGeom>
          <a:solidFill>
            <a:srgbClr val="54EA6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Равнобедренный треугольник 239"/>
          <p:cNvSpPr/>
          <p:nvPr/>
        </p:nvSpPr>
        <p:spPr>
          <a:xfrm>
            <a:off x="7301621" y="3592091"/>
            <a:ext cx="214671" cy="144016"/>
          </a:xfrm>
          <a:prstGeom prst="triangle">
            <a:avLst/>
          </a:prstGeom>
          <a:solidFill>
            <a:srgbClr val="54EA6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1" name="Равнобедренный треугольник 240"/>
          <p:cNvSpPr/>
          <p:nvPr/>
        </p:nvSpPr>
        <p:spPr>
          <a:xfrm>
            <a:off x="7301621" y="3839741"/>
            <a:ext cx="214671" cy="144016"/>
          </a:xfrm>
          <a:prstGeom prst="triangle">
            <a:avLst/>
          </a:prstGeom>
          <a:solidFill>
            <a:srgbClr val="54EA6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Равнобедренный треугольник 241"/>
          <p:cNvSpPr/>
          <p:nvPr/>
        </p:nvSpPr>
        <p:spPr>
          <a:xfrm>
            <a:off x="8417681" y="1769790"/>
            <a:ext cx="214671" cy="144016"/>
          </a:xfrm>
          <a:prstGeom prst="triangle">
            <a:avLst/>
          </a:prstGeom>
          <a:solidFill>
            <a:srgbClr val="54EA6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Равнобедренный треугольник 242"/>
          <p:cNvSpPr/>
          <p:nvPr/>
        </p:nvSpPr>
        <p:spPr>
          <a:xfrm>
            <a:off x="8417466" y="1997224"/>
            <a:ext cx="214671" cy="144016"/>
          </a:xfrm>
          <a:prstGeom prst="triangle">
            <a:avLst/>
          </a:prstGeom>
          <a:solidFill>
            <a:srgbClr val="54EA6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Равнобедренный треугольник 243"/>
          <p:cNvSpPr/>
          <p:nvPr/>
        </p:nvSpPr>
        <p:spPr>
          <a:xfrm>
            <a:off x="8416619" y="2246040"/>
            <a:ext cx="214671" cy="144016"/>
          </a:xfrm>
          <a:prstGeom prst="triangle">
            <a:avLst/>
          </a:prstGeom>
          <a:solidFill>
            <a:srgbClr val="54EA6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Равнобедренный треугольник 244"/>
          <p:cNvSpPr/>
          <p:nvPr/>
        </p:nvSpPr>
        <p:spPr>
          <a:xfrm>
            <a:off x="8416046" y="2458616"/>
            <a:ext cx="214671" cy="144016"/>
          </a:xfrm>
          <a:prstGeom prst="triangle">
            <a:avLst/>
          </a:prstGeom>
          <a:solidFill>
            <a:srgbClr val="54EA6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6" name="Равнобедренный треугольник 245"/>
          <p:cNvSpPr/>
          <p:nvPr/>
        </p:nvSpPr>
        <p:spPr>
          <a:xfrm>
            <a:off x="8416046" y="2687216"/>
            <a:ext cx="214671" cy="144016"/>
          </a:xfrm>
          <a:prstGeom prst="triangle">
            <a:avLst/>
          </a:prstGeom>
          <a:solidFill>
            <a:srgbClr val="54EA6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7" name="Равнобедренный треугольник 246"/>
          <p:cNvSpPr/>
          <p:nvPr/>
        </p:nvSpPr>
        <p:spPr>
          <a:xfrm>
            <a:off x="8406521" y="3373016"/>
            <a:ext cx="214671" cy="144016"/>
          </a:xfrm>
          <a:prstGeom prst="triangle">
            <a:avLst/>
          </a:prstGeom>
          <a:solidFill>
            <a:srgbClr val="54EA6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" name="Равнобедренный треугольник 247"/>
          <p:cNvSpPr/>
          <p:nvPr/>
        </p:nvSpPr>
        <p:spPr>
          <a:xfrm>
            <a:off x="8396996" y="3858791"/>
            <a:ext cx="214671" cy="144016"/>
          </a:xfrm>
          <a:prstGeom prst="triangle">
            <a:avLst/>
          </a:prstGeom>
          <a:solidFill>
            <a:srgbClr val="54EA6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9" name="Равнобедренный треугольник 248"/>
          <p:cNvSpPr/>
          <p:nvPr/>
        </p:nvSpPr>
        <p:spPr>
          <a:xfrm flipV="1">
            <a:off x="7324724" y="2695574"/>
            <a:ext cx="180975" cy="131754"/>
          </a:xfrm>
          <a:prstGeom prst="triangle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0" name="Равнобедренный треугольник 249"/>
          <p:cNvSpPr/>
          <p:nvPr/>
        </p:nvSpPr>
        <p:spPr>
          <a:xfrm flipV="1">
            <a:off x="7324724" y="2914649"/>
            <a:ext cx="180975" cy="131754"/>
          </a:xfrm>
          <a:prstGeom prst="triangle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Равнобедренный треугольник 250"/>
          <p:cNvSpPr/>
          <p:nvPr/>
        </p:nvSpPr>
        <p:spPr>
          <a:xfrm flipV="1">
            <a:off x="7324724" y="3143249"/>
            <a:ext cx="180975" cy="131754"/>
          </a:xfrm>
          <a:prstGeom prst="triangle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Равнобедренный треугольник 251"/>
          <p:cNvSpPr/>
          <p:nvPr/>
        </p:nvSpPr>
        <p:spPr>
          <a:xfrm flipV="1">
            <a:off x="8439149" y="2924174"/>
            <a:ext cx="180975" cy="131754"/>
          </a:xfrm>
          <a:prstGeom prst="triangle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3" name="Равнобедренный треугольник 252"/>
          <p:cNvSpPr/>
          <p:nvPr/>
        </p:nvSpPr>
        <p:spPr>
          <a:xfrm flipV="1">
            <a:off x="8439149" y="3162299"/>
            <a:ext cx="180975" cy="131754"/>
          </a:xfrm>
          <a:prstGeom prst="triangle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4" name="Равнобедренный треугольник 253"/>
          <p:cNvSpPr/>
          <p:nvPr/>
        </p:nvSpPr>
        <p:spPr>
          <a:xfrm flipV="1">
            <a:off x="8439149" y="3629024"/>
            <a:ext cx="180975" cy="131754"/>
          </a:xfrm>
          <a:prstGeom prst="triangle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5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34787" y="116632"/>
            <a:ext cx="7423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СТРУКТУРА ПОСЕВНЫХ ПЛОЩАДЕЙ В РОССИЙСКОЙ ФЕДЕРАЦИИ 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288057"/>
              </p:ext>
            </p:extLst>
          </p:nvPr>
        </p:nvGraphicFramePr>
        <p:xfrm>
          <a:off x="190771" y="555109"/>
          <a:ext cx="8771485" cy="5918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6129"/>
                <a:gridCol w="1350491"/>
                <a:gridCol w="1350491"/>
                <a:gridCol w="1350491"/>
                <a:gridCol w="1273883"/>
              </a:tblGrid>
              <a:tr h="11658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 культуры</a:t>
                      </a:r>
                    </a:p>
                  </a:txBody>
                  <a:tcPr marL="37245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2018 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весенний учет</a:t>
                      </a:r>
                    </a:p>
                  </a:txBody>
                  <a:tcPr marL="37245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2019 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(прогноз) </a:t>
                      </a:r>
                    </a:p>
                  </a:txBody>
                  <a:tcPr marL="37245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2019 г. к 2018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7245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32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7245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+/ </a:t>
                      </a:r>
                      <a:r>
                        <a:rPr lang="ru-RU" sz="12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Вся посевная площадь</a:t>
                      </a:r>
                      <a:endParaRPr lang="ru-RU" sz="115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79218,4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80500,0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101,6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1281,6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28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Зерновые и зернобобовые культуры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46482,0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47136,5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654,6</a:t>
                      </a:r>
                    </a:p>
                  </a:txBody>
                  <a:tcPr marL="9525" marR="9525" marT="9525" marB="0" anchor="ctr"/>
                </a:tc>
              </a:tr>
              <a:tr h="128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Яровой сев, всего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52506,0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52269,2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-236,9</a:t>
                      </a:r>
                    </a:p>
                  </a:txBody>
                  <a:tcPr marL="9525" marR="9525" marT="9525" marB="0" anchor="ctr"/>
                </a:tc>
              </a:tr>
              <a:tr h="128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Яровые зерновые и </a:t>
                      </a:r>
                      <a:r>
                        <a:rPr lang="ru-RU" sz="115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зернобобовые культуры </a:t>
                      </a:r>
                      <a:endParaRPr lang="ru-RU" sz="115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29615,5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29543,9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-71,6</a:t>
                      </a:r>
                    </a:p>
                  </a:txBody>
                  <a:tcPr marL="9525" marR="9525" marT="9525" marB="0" anchor="ctr"/>
                </a:tc>
              </a:tr>
              <a:tr h="128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в т.ч.  пшеница яровая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11993,4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12171,3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177,8</a:t>
                      </a:r>
                    </a:p>
                  </a:txBody>
                  <a:tcPr marL="9525" marR="9525" marT="9525" marB="0" anchor="ctr"/>
                </a:tc>
              </a:tr>
              <a:tr h="128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           ячмень яровой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7852,4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7824,3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-28,1</a:t>
                      </a:r>
                    </a:p>
                  </a:txBody>
                  <a:tcPr marL="9525" marR="9525" marT="9525" marB="0" anchor="ctr"/>
                </a:tc>
              </a:tr>
              <a:tr h="128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           овес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2928,5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2827,4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-101,1</a:t>
                      </a:r>
                    </a:p>
                  </a:txBody>
                  <a:tcPr marL="9525" marR="9525" marT="9525" marB="0" anchor="ctr"/>
                </a:tc>
              </a:tr>
              <a:tr h="128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           кукуруза на зерно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2494,1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104,0</a:t>
                      </a:r>
                    </a:p>
                  </a:txBody>
                  <a:tcPr marL="9525" marR="9525" marT="9525" marB="0" anchor="ctr"/>
                </a:tc>
              </a:tr>
              <a:tr h="128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           рис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11,2</a:t>
                      </a:r>
                    </a:p>
                  </a:txBody>
                  <a:tcPr marL="9525" marR="9525" marT="9525" marB="0" anchor="ctr"/>
                </a:tc>
              </a:tr>
              <a:tr h="128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           гречиха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39,2</a:t>
                      </a:r>
                    </a:p>
                  </a:txBody>
                  <a:tcPr marL="9525" marR="9525" marT="9525" marB="0" anchor="ctr"/>
                </a:tc>
              </a:tr>
              <a:tr h="128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           просо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31,3</a:t>
                      </a:r>
                    </a:p>
                  </a:txBody>
                  <a:tcPr marL="9525" marR="9525" marT="9525" marB="0" anchor="ctr"/>
                </a:tc>
              </a:tr>
              <a:tr h="128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           зернобобовые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2777,7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2410,8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-366,8</a:t>
                      </a:r>
                    </a:p>
                  </a:txBody>
                  <a:tcPr marL="9525" marR="9525" marT="9525" marB="0" anchor="ctr"/>
                </a:tc>
              </a:tr>
              <a:tr h="128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           прочие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61,0</a:t>
                      </a:r>
                    </a:p>
                  </a:txBody>
                  <a:tcPr marL="9525" marR="9525" marT="9525" marB="0" anchor="ctr"/>
                </a:tc>
              </a:tr>
              <a:tr h="128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Технические культуры, всего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15117,8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14959,0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-158,8</a:t>
                      </a:r>
                    </a:p>
                  </a:txBody>
                  <a:tcPr marL="9525" marR="9525" marT="9525" marB="0" anchor="ctr"/>
                </a:tc>
              </a:tr>
              <a:tr h="128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в т.ч.    сахарная свекла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10,6</a:t>
                      </a:r>
                    </a:p>
                  </a:txBody>
                  <a:tcPr marL="9525" marR="9525" marT="9525" marB="0" anchor="ctr"/>
                </a:tc>
              </a:tr>
              <a:tr h="128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             лен-долгунец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ctr"/>
                </a:tc>
              </a:tr>
              <a:tr h="128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             подсолнечник на зерно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8106,5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7772,3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-334,1</a:t>
                      </a:r>
                    </a:p>
                  </a:txBody>
                  <a:tcPr marL="9525" marR="9525" marT="9525" marB="0" anchor="ctr"/>
                </a:tc>
              </a:tr>
              <a:tr h="128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             рапс яровой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1391,7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1417,7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26,0</a:t>
                      </a:r>
                    </a:p>
                  </a:txBody>
                  <a:tcPr marL="9525" marR="9525" marT="9525" marB="0" anchor="ctr"/>
                </a:tc>
              </a:tr>
              <a:tr h="128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             соя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2934,3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3041,3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107,0</a:t>
                      </a:r>
                    </a:p>
                  </a:txBody>
                  <a:tcPr marL="9525" marR="9525" marT="9525" marB="0" anchor="ctr"/>
                </a:tc>
              </a:tr>
              <a:tr h="128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             </a:t>
                      </a:r>
                      <a:r>
                        <a:rPr lang="ru-RU" sz="115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конопля </a:t>
                      </a:r>
                      <a:endParaRPr lang="ru-RU" sz="115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</a:tr>
              <a:tr h="128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            </a:t>
                      </a:r>
                      <a:r>
                        <a:rPr lang="ru-RU" sz="115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прочие</a:t>
                      </a:r>
                      <a:endParaRPr lang="ru-RU" sz="115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1536,0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29,5</a:t>
                      </a:r>
                    </a:p>
                  </a:txBody>
                  <a:tcPr marL="9525" marR="9525" marT="9525" marB="0" anchor="ctr"/>
                </a:tc>
              </a:tr>
              <a:tr h="128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Картофель и </a:t>
                      </a:r>
                      <a:r>
                        <a:rPr lang="ru-RU" sz="115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овоще-бахчевые культуры </a:t>
                      </a:r>
                      <a:endParaRPr lang="ru-RU" sz="115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2079,5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90,8</a:t>
                      </a:r>
                    </a:p>
                  </a:txBody>
                  <a:tcPr marL="9525" marR="9525" marT="9525" marB="0" anchor="ctr"/>
                </a:tc>
              </a:tr>
              <a:tr h="128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в т.ч.    картофель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1385,7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57,1</a:t>
                      </a:r>
                    </a:p>
                  </a:txBody>
                  <a:tcPr marL="9525" marR="9525" marT="9525" marB="0" anchor="ctr"/>
                </a:tc>
              </a:tr>
              <a:tr h="128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              овощи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27,0</a:t>
                      </a:r>
                    </a:p>
                  </a:txBody>
                  <a:tcPr marL="9525" marR="9525" marT="9525" marB="0" anchor="ctr"/>
                </a:tc>
              </a:tr>
              <a:tr h="128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              бахчевые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</a:tr>
              <a:tr h="128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Кормовые культуры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15629,8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16179,4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549,6</a:t>
                      </a:r>
                    </a:p>
                  </a:txBody>
                  <a:tcPr marL="9525" marR="9525" marT="9525" marB="0" anchor="ctr"/>
                </a:tc>
              </a:tr>
              <a:tr h="128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в т.ч. корм. ярового сева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5983,7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6032,5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48,8</a:t>
                      </a:r>
                    </a:p>
                  </a:txBody>
                  <a:tcPr marL="9525" marR="9525" marT="9525" marB="0" anchor="ctr"/>
                </a:tc>
              </a:tr>
              <a:tr h="128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Озимые </a:t>
                      </a:r>
                      <a:r>
                        <a:rPr lang="ru-RU" sz="115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культуры на зерно и зеленый корм </a:t>
                      </a:r>
                      <a:endParaRPr lang="ru-RU" sz="115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17744,0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17719,8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-24,1</a:t>
                      </a:r>
                    </a:p>
                  </a:txBody>
                  <a:tcPr marL="9525" marR="9525" marT="9525" marB="0" anchor="ctr"/>
                </a:tc>
              </a:tr>
              <a:tr h="128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в т.ч.    </a:t>
                      </a:r>
                      <a:r>
                        <a:rPr lang="ru-RU" sz="115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озимые на зерно</a:t>
                      </a:r>
                      <a:endParaRPr lang="ru-RU" sz="115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17199,9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17592,5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392,6</a:t>
                      </a:r>
                    </a:p>
                  </a:txBody>
                  <a:tcPr marL="9525" marR="9525" marT="9525" marB="0" anchor="ctr"/>
                </a:tc>
              </a:tr>
              <a:tr h="128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              </a:t>
                      </a:r>
                      <a:r>
                        <a:rPr lang="ru-RU" sz="115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озимые</a:t>
                      </a:r>
                      <a:r>
                        <a:rPr lang="ru-RU" sz="1150" b="0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 на зелененый корм</a:t>
                      </a:r>
                      <a:endParaRPr lang="ru-RU" sz="115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-416,8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pSp>
        <p:nvGrpSpPr>
          <p:cNvPr id="27" name="Группа 26"/>
          <p:cNvGrpSpPr/>
          <p:nvPr/>
        </p:nvGrpSpPr>
        <p:grpSpPr>
          <a:xfrm>
            <a:off x="0" y="6384715"/>
            <a:ext cx="9083108" cy="510259"/>
            <a:chOff x="0" y="6384715"/>
            <a:chExt cx="9083108" cy="51025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384715"/>
              <a:ext cx="524623" cy="5102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Номер слайда 5"/>
            <p:cNvSpPr>
              <a:spLocks/>
            </p:cNvSpPr>
            <p:nvPr/>
          </p:nvSpPr>
          <p:spPr bwMode="auto">
            <a:xfrm>
              <a:off x="8605271" y="6528470"/>
              <a:ext cx="477837" cy="222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fld id="{28770B14-2D29-4C66-B2AD-205C34CD5BC0}" type="slidenum">
                <a:rPr lang="ru-RU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pPr algn="ctr"/>
                <a:t>8</a:t>
              </a:fld>
              <a:endParaRPr lang="ru-RU" dirty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395536" y="6481094"/>
              <a:ext cx="841429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Д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епартамент растениеводства, механизации, химизации и защиты растений </a:t>
              </a: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М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инсельхоза </a:t>
              </a: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Р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оссии</a:t>
              </a:r>
              <a:endParaRPr lang="ru-RU" sz="1500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489471" y="6479523"/>
              <a:ext cx="8451329" cy="1571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295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62"/>
    </mc:Choice>
    <mc:Fallback xmlns="">
      <p:transition spd="slow" advTm="1116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765785006"/>
              </p:ext>
            </p:extLst>
          </p:nvPr>
        </p:nvGraphicFramePr>
        <p:xfrm>
          <a:off x="6261575" y="764704"/>
          <a:ext cx="2679225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170" name="Picture 2" descr="C:\Users\v.chagin\Desktop\рис\Новая папка\depositphotos_12630396-stock-illustration-kind-of-oil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239" y="675840"/>
            <a:ext cx="428120" cy="37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256951276"/>
              </p:ext>
            </p:extLst>
          </p:nvPr>
        </p:nvGraphicFramePr>
        <p:xfrm>
          <a:off x="3491880" y="764704"/>
          <a:ext cx="2679225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Блок-схема: перфолента 2"/>
          <p:cNvSpPr/>
          <p:nvPr/>
        </p:nvSpPr>
        <p:spPr>
          <a:xfrm>
            <a:off x="5940152" y="652410"/>
            <a:ext cx="432048" cy="271984"/>
          </a:xfrm>
          <a:prstGeom prst="flowChartPunchedTape">
            <a:avLst/>
          </a:prstGeom>
          <a:solidFill>
            <a:srgbClr val="54EA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$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895994"/>
              </p:ext>
            </p:extLst>
          </p:nvPr>
        </p:nvGraphicFramePr>
        <p:xfrm>
          <a:off x="461972" y="3720419"/>
          <a:ext cx="3794909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7" name="Группа 16"/>
          <p:cNvGrpSpPr/>
          <p:nvPr/>
        </p:nvGrpSpPr>
        <p:grpSpPr>
          <a:xfrm>
            <a:off x="0" y="6384715"/>
            <a:ext cx="9083108" cy="510259"/>
            <a:chOff x="0" y="6384715"/>
            <a:chExt cx="9083108" cy="51025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6384715"/>
              <a:ext cx="524623" cy="5102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Номер слайда 5"/>
            <p:cNvSpPr>
              <a:spLocks/>
            </p:cNvSpPr>
            <p:nvPr/>
          </p:nvSpPr>
          <p:spPr bwMode="auto">
            <a:xfrm>
              <a:off x="8605271" y="6528470"/>
              <a:ext cx="477837" cy="222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fld id="{28770B14-2D29-4C66-B2AD-205C34CD5BC0}" type="slidenum">
                <a:rPr lang="ru-RU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pPr algn="ctr"/>
                <a:t>9</a:t>
              </a:fld>
              <a:endParaRPr lang="ru-RU" dirty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395536" y="6481094"/>
              <a:ext cx="841429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Департамент растениеводства, механизации, химизации и защиты растений Минсельхоза России</a:t>
              </a: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89471" y="6479523"/>
              <a:ext cx="8451329" cy="1571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24665" y="160272"/>
            <a:ext cx="8685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ЦЕЛЬ ФЕДЕРАЛЬНОГО ПРОЕКТА «ЭКСПОРТ ПРОДУЦИИ АПК»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2311" y="3253451"/>
            <a:ext cx="3960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Производство и экспорт  зерна, 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млн тонн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A0EBBA-F4F4-4CBD-A999-44DAAB100263}"/>
              </a:ext>
            </a:extLst>
          </p:cNvPr>
          <p:cNvSpPr txBox="1"/>
          <p:nvPr/>
        </p:nvSpPr>
        <p:spPr>
          <a:xfrm>
            <a:off x="611560" y="764703"/>
            <a:ext cx="25796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+mn-lt"/>
              </a:rPr>
              <a:t>Экспорт продукции АПК  </a:t>
            </a:r>
            <a:r>
              <a:rPr lang="ru-RU" sz="5400" b="1" dirty="0">
                <a:solidFill>
                  <a:srgbClr val="C00000"/>
                </a:solidFill>
                <a:latin typeface="+mn-lt"/>
              </a:rPr>
              <a:t>45</a:t>
            </a:r>
            <a:r>
              <a:rPr lang="ru-RU" b="1" dirty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млрд </a:t>
            </a:r>
            <a:r>
              <a:rPr lang="en-US" sz="2000" b="1" dirty="0">
                <a:latin typeface="+mn-lt"/>
              </a:rPr>
              <a:t>$</a:t>
            </a:r>
            <a:r>
              <a:rPr lang="ru-RU" sz="2000" b="1" dirty="0">
                <a:latin typeface="+mn-lt"/>
              </a:rPr>
              <a:t> в </a:t>
            </a:r>
            <a:r>
              <a:rPr lang="ru-RU" sz="5400" b="1" dirty="0">
                <a:solidFill>
                  <a:srgbClr val="C00000"/>
                </a:solidFill>
                <a:latin typeface="+mn-lt"/>
              </a:rPr>
              <a:t>2024</a:t>
            </a:r>
            <a:r>
              <a:rPr lang="ru-RU" sz="1800" b="1" dirty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году</a:t>
            </a:r>
            <a:endParaRPr lang="ru-RU" sz="1800" b="1" dirty="0">
              <a:latin typeface="+mn-lt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6832706"/>
              </p:ext>
            </p:extLst>
          </p:nvPr>
        </p:nvGraphicFramePr>
        <p:xfrm>
          <a:off x="4876378" y="4093307"/>
          <a:ext cx="3984157" cy="245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20" name="Рисунок 19" descr="Изображение выглядит как силуэ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5F4D2ADC-11A1-4404-8A49-F6565DAC11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02" y="622867"/>
            <a:ext cx="432048" cy="43204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235905" y="3253450"/>
            <a:ext cx="3704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Валовой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сбор масличных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культур и экспорт масла,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млн тонн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86394" y="603736"/>
            <a:ext cx="83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млрд</a:t>
            </a:r>
          </a:p>
        </p:txBody>
      </p:sp>
    </p:spTree>
    <p:extLst>
      <p:ext uri="{BB962C8B-B14F-4D97-AF65-F5344CB8AC3E}">
        <p14:creationId xmlns:p14="http://schemas.microsoft.com/office/powerpoint/2010/main" val="284271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34421</TotalTime>
  <Words>2706</Words>
  <Application>Microsoft Office PowerPoint</Application>
  <PresentationFormat>Экран (4:3)</PresentationFormat>
  <Paragraphs>1024</Paragraphs>
  <Slides>24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v.ustyugov</dc:creator>
  <cp:lastModifiedBy>Чагин Владимир Владимирович</cp:lastModifiedBy>
  <cp:revision>1563</cp:revision>
  <cp:lastPrinted>2019-02-18T16:05:47Z</cp:lastPrinted>
  <dcterms:created xsi:type="dcterms:W3CDTF">2013-07-24T13:47:40Z</dcterms:created>
  <dcterms:modified xsi:type="dcterms:W3CDTF">2019-02-18T16:33:10Z</dcterms:modified>
</cp:coreProperties>
</file>